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0" r:id="rId2"/>
    <p:sldId id="353" r:id="rId3"/>
    <p:sldId id="367" r:id="rId4"/>
    <p:sldId id="364" r:id="rId5"/>
    <p:sldId id="362" r:id="rId6"/>
    <p:sldId id="385" r:id="rId7"/>
    <p:sldId id="378" r:id="rId8"/>
    <p:sldId id="386" r:id="rId9"/>
    <p:sldId id="387" r:id="rId10"/>
    <p:sldId id="390" r:id="rId11"/>
    <p:sldId id="391" r:id="rId12"/>
    <p:sldId id="388" r:id="rId13"/>
    <p:sldId id="389" r:id="rId14"/>
    <p:sldId id="392" r:id="rId15"/>
    <p:sldId id="393" r:id="rId16"/>
    <p:sldId id="363" r:id="rId17"/>
    <p:sldId id="366" r:id="rId18"/>
    <p:sldId id="369" r:id="rId19"/>
    <p:sldId id="380" r:id="rId20"/>
    <p:sldId id="383" r:id="rId21"/>
    <p:sldId id="359" r:id="rId22"/>
    <p:sldId id="382" r:id="rId23"/>
    <p:sldId id="361" r:id="rId24"/>
    <p:sldId id="368" r:id="rId25"/>
    <p:sldId id="360" r:id="rId2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5" autoAdjust="0"/>
  </p:normalViewPr>
  <p:slideViewPr>
    <p:cSldViewPr>
      <p:cViewPr varScale="1">
        <p:scale>
          <a:sx n="53" d="100"/>
          <a:sy n="53" d="100"/>
        </p:scale>
        <p:origin x="45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2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0,'7'5,"12"3,11 3,13 0,13 0,8-2,8-2,0-3,-2-1,-7-2,-9-1,-8 0,-11 0,-11-3,-10-1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8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1 771,'22'-14,"-1"-1,0 0,-1-2,-1 0,0-1,-1-1,-1-1,-1 0,-1-2,-1 1,-1-2,0 0,-2 0,-1-1,-1 0,-1-1,-1 0,4-24,-5 20,-1 0,-1-1,-1 0,-2 1,-1-1,-2 0,0 0,-4-13,6 39,0 1,-1 0,1 0,0 0,-1 0,0 0,1 0,-1 0,-1 0,1 0,0 0,-1 0,1 1,-1-1,0 0,0 1,0 0,0-1,0 1,-1 0,1 0,-1 0,1 0,-1 1,0-1,1 1,-1-1,0 1,0 0,0 0,0 1,0-1,-1 0,1 1,0 0,0 0,0 0,0 0,0 0,0 1,-1-1,1 1,-1 1,-6 6,0 0,1 1,0 1,0-1,1 2,0-1,1 1,1 0,-1 0,2 1,0 0,0 0,1 0,0 1,1-1,0 7,-4 9,1 0,2 1,0-1,2 1,1-1,2 1,1 0,1-1,1 1,1-1,2 0,1 0,1-1,1 0,1-1,2 0,1-1,0 0,18 21,-26-40,-1 1,1-1,1 0,-1 0,1 0,0-1,0 0,0-1,1 0,1 1,-6-4,0 0,0 0,0 0,0 0,0-1,0 1,0-1,1 0,-1 0,0 0,0 0,1 0,-1-1,0 0,0 1,0-1,0 0,0-1,0 1,0 0,0-1,0 0,-1 0,1 1,-1-1,1-1,-1 1,1-1,7-10,-1-1,0 0,0-1,-2 0,0-1,0 0,-2 1,0-2,0 1,-2-1,0 1,-1-1,0-16,-2 17,-11 41,8-15,0 0,2 1,-1-1,1 1,1 0,0-1,0 1,1 0,0 1,0-9,0 1,0-1,0 0,0 1,0-1,1 0,-1 0,1 0,0 0,0 0,0 0,0 0,1-1,-1 1,1-1,0 1,-1-1,1 0,0 0,0 0,0-1,1 1,-1-1,0 0,0 1,1-2,-1 1,1 0,0-1,4 1,0-1,0-1,0 0,0 0,0-1,0 1,0-2,0 1,-1-1,1 0,-1-1,0 0,0 0,0 0,-1-1,0 0,0-1,0 1,0-1,-1 0,0 0,0-1,0 0,-1 1,0-2,-1 1,1 0,-1-1,-1 1,0-1,0 0,0 0,-1 0,0 0,0 0,-1 0,-1-6,-6-17,6 31,1-1,-1 1,0-1,1 1,-1 0,0-1,1 1,-1 0,0 0,1 0,-1-1,0 1,1 0,-1 0,0 0,0 0,1 0,-1 0,0 0,1 1,-1-1,0 0,0 0,1 1,-1-1,1 0,-1 0,0 1,1-1,-1 1,1-1,-1 1,1-1,-1 1,1-1,-1 1,1-1,-1 1,1-1,0 1,-1 0,1 0,-5 5,0 0,1 0,0 1,0 0,1-1,0 1,0 0,1 1,0-1,0 0,0 1,1-1,0 1,1 0,-1-1,1 1,1-1,0 1,0 0,0-1,1 0,0 1,1-1,-1 0,1 0,1 0,-1 0,1-1,0 1,1-1,0 0,0 0,0-1,0 0,5 4,1-2,-1-1,1 0,0 0,0-1,1-1,-1 0,12 3,29 4</inkml:trace>
  <inkml:trace contextRef="#ctx0" brushRef="#br0" timeOffset="888.651">1189 580,'-21'-1,"17"0,-1 0,0 0,1 1,-1-1,0 1,1 0,-1 1,0-1,1 1,-1-1,0 1,1 1,-1-1,1 1,-1 0,1 0,0 0,0 0,0 1,0-1,0 1,1 0,-1 1,1-1,-2 3,4-1,2 0,-1-1,0 1,1 0,0-1,0 1,0-1,1 1,-1-1,1 1,0-1,1 0,-1 0,1 0,-1 0,1 0,0-1,1 1,-1-1,1 0,-1 0,1 0,0-1,0 1,0-1,0 0,0 0,3 1,12 7,0-1,1-1,0-1,1 0,-1-1,1-2,0 0,1-1,-1-1,0-1,1-1,0-1,-17 1,0 0,-1 0,1-1,0 1,-1-1,1 0,-1-1,1 1,-1-1,1 0,-1 0,0 0,0-1,0 1,0-1,-1 0,1 0,-1 0,1-1,-1 1,0-1,-1 0,1 0,-1 0,1 0,-1 0,0 0,-1-1,1 1,-1-1,0 1,0-1,0-2,-1-10,-2-1,0 1,0 0,-2-1,0 1,-1 1,-1-1,0 1,-1 0,-3-3,7 13,3 5,-1 0,0 1,1-1,-1 0,0 1,1-1,-1 0,0 0,1 0,0 1,-1-1,1 0,-1 0,1 0,0 0,0 0,-1 0,1 0,0 0,0 0,0 0,0 0,0 0,0 0,0 0,1 0,-1 0,0 0,0 0,1 1,-1-1,1 0,-1 0,1 0,-1 0,1 1,-1-1,1 0,0 0,-1 1,1-1,0 0,0 1,0-1,-1 1,1-1,0 1,0 0,0-1,0 1,0 0,0-1,0 1,0 0,0 0,0 0,0 0,0 0,23-1,-1 2,1 0,-1 2,1 0,-1 2,0 1,0 0,-1 2,3 2,-21-9,1 1,-1 0,1 0,-1 1,0-1,0 1,0 0,-1 0,1 0,0 0,-1 1,0 0,0-1,0 1,-1 0,1 0,-1 1,0-1,0 1,0-1,-1 1,1-1,-1 1,-1 0,1-1,0 1,-1 0,0 0,0 0,-1 1,-28 133,29-137,0 0,0 0,0 0,1 0,-1 0,0 0,1 0,-1-1,1 1,0 0,0 0,-1-1,1 1,0 0,0-1,1 1,-1-1,0 1,0-1,1 0,-1 1,1-1,-1 0,1 0,0 0,-1 0,1 0,0-1,0 1,-1 0,1-1,0 1,0-1,0 0,1 1,70-5,-63-1,0 1,-1-2,1 1,-1-1,0-1,-1 0,1 0,-1 0,-1-1,1 0,-1-1,-1 0,0 0,0 0,-1-1,0 1,0-1,-1-1,0 1,-1-1,-1 1,1-1,-2 0,1 0,-2 0,1 0,-2-5,1 16,0 0,-1 1,1-1,-1 0,1 0,-1 1,1-1,-1 0,1 0,-1 0,1 0,-1 0,1 0,-1 0,1 0,-1 0,1 0,-1 0,1 0,-1 0,1 0,-1 0,1 0,-1 0,1-1,-1 1,1 0,0 0,-1-1,1 1,-1 0,1-1,0 1,-1 0,1-1,0 1,-1-1,1 1,0-1,0 1,-1 0,1-1,0 1,0-1,0 1,0-1,-1 1,1-1,0 1,0-1,0 1,0-1,0 1,0-1,0 1,1-1,-1 1,0-1,0 1,0-1,0 1,1-1,-1 1,0-1,1 1,-1-1,0 1,0 0,1-1,0 1,-24 32,21-26,0-1,0 0,0 1,1 0,-1-1,1 1,1 0,-1 0,1 0,0 0,1-1,-1 1,1 0,0 0,0 0,1-1,0 1,0-1,0 1,1-1,-1 0,1 0,1 0,-1 0,1-1,-1 1,1-1,1 0,-1 0,1 0,-1-1,1 1,0-1,0 0,0-1,2 1,3 1,-1-1,1 0,0 0,0-1,0-1,0 1,0-2,1 1,-1-1,0-1,0 0,0-1,0 1,0-2,0 0,0 0,-1 0,0-1,1-1,-1 0,-1 0,1 0,-1-1,0-1,0 1,-1-1,0-1,0 1,0-1,-1 0,-1-1,2-1,-2-2,1 0,-2 0,0-1,0 0,-1 1,-1-1,1-9,-6 18,-3 18,3-6,0 1,1 0,0 0,0 0,1-1,0 2,0-1,1 0,1 0,-1 0,2 0,-1 0,1 0,0-1,1 1,0 0,0-1,1 0,0 0,1 0,0 0,0-1,0 1,1-1,0-1,3 3,10 5,1 0,0-1,1-1,1-1,0-2,0 0,1-1,0-1,1-1,-1-1,14 1,27 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3:48.8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370 628,'118'-306,"-80"203,-29 99,-8 26,-1-20,1 66,11 191,12-67,-22-164</inkml:trace>
  <inkml:trace contextRef="#ctx0" brushRef="#br0" timeOffset="320.4">493 860,'16'0,"12"0,11 0,8 0,6 0,0-2,-4-1,-8-2,-11-1</inkml:trace>
  <inkml:trace contextRef="#ctx0" brushRef="#br0" timeOffset="553.769">0 1,'17'6,"11"8,12 3,7 4,3 0,-7-3</inkml:trace>
  <inkml:trace contextRef="#ctx0" brushRef="#br0" timeOffset="798.35">793 1,'7'11,"9"14,11 11,13 7,6 3,-4-7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3:45.6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1 504,'14'29,"18"41,4-1,3-2,2-2,10 7,-47-66,-1-2,0 1,0-1,1 0,-1 0,1-1,0 1,0-1,0 0,1 0,-1 0,0 0,1-1,3 1,-6-3,0 0,0-1,0 0,0 0,0 1,0-1,0 0,0-1,0 1,0 0,-1 0,1-1,-1 1,1-1,-1 1,1-1,-1 0,0 0,0 0,1 1,-1-1,-1 0,1 0,0-1,0 1,-1 0,1 0,-1-2,1 1,12-40,-2-1,-2-1,-2 0,-2 0,-2-1,-2-11,6-64,7 57,-3 57,2 10</inkml:trace>
  <inkml:trace contextRef="#ctx0" brushRef="#br0" timeOffset="998.041">874 669,'-2'-7,"-1"0,0 1,0-1,-1 1,0 0,0 0,0 0,0 1,-1 0,0-1,0 2,-1-1,1 0,-1 1,0 0,0 1,-1-1,1 1,-1 0,1 1,-1 0,0 0,0 0,0 1,0 0,0 0,0 1,0 0,0 0,-3 1,2 0,0 1,0 0,0 1,1 0,0 0,-1 0,1 1,0 0,1 1,-1 0,1 0,0 0,0 1,0-1,1 1,0 1,0-1,0 1,1 0,0 0,1 0,-1 0,1 1,1 0,0-1,0 1,-1 7,3-12,0-1,1 1,-1 0,0-1,1 1,0 0,0-1,0 1,0-1,0 1,0-1,1 0,-1 1,1-1,0 0,0 0,0 0,-1 0,2 0,-1-1,0 1,0-1,1 1,-1-1,0 0,1 0,-1 0,1 0,0 0,-1 0,1-1,0 1,2-1,5 1,0 0,0 0,0-1,0-1,0 0,0 0,1-1,4-1,-7 1,1 0,-1-1,0 0,-1 0,1-1,0 1,-1-2,0 1,0-1,0 0,-1-1,1 1,-1-1,-1 0,1-1,-1 0,0 0,-1 0,1 0,-1 0,-1-1,0 0,3-7,-16 35,9-15,0 1,1-1,-1 1,1 0,0-1,0 1,1-1,0 1,0-1,0 1,1-1,-1 0,1 1,0-1,1 0,0 0,-1 0,1-1,1 1,-1-1,1 1,0-1,0 0,0-1,0 1,1-1,-1 0,1 0,0 0,0 0,0-1,0 0,0 0,1-1,-1 1,1-1,4 1,1-1,0-1,1 0,-1 0,0-1,0 0,0-1,0 0,0-1,-1 0,1-1,-1 0,0 0,0-1,0-1,0 0,-1 0,0-1,-1 0,1 0,0-3,11-9,-2-1,0-1,-2-1,0 0,-1-1,-2-1,9-19,-10 16,0-1,-2 0,-1-1,-1 0,-1 0,-2-1,-1 0,-1 0,-2 0,-1 0,-1 0,-2 0,-5-24,8 49,-1 0,0 0,0 0,0 1,0-1,-1 0,0 1,0-1,0 1,0-1,-1 1,0 0,0 0,0 0,0 1,0-1,-1 1,0 0,0 0,0 0,0 0,0 1,0-1,-1 1,1 0,-1 0,1 1,-1 0,0-1,0 2,-4-2,1 6,-1 0,1 1,0 0,1 0,-1 1,1 0,0 0,1 0,-1 1,1 0,0 0,1 1,0 0,0 0,1 0,0 0,0 1,1 0,0-1,1 1,0 0,0 1,-7 17,2 1,1 0,1 0,2 0,0 0,2 1,2-1,0 1,2-1,0 0,3 0,0 0,1 0,2-1,1 0,1-1,1 0,2-1,0-1,1 0,2-1,5 6,-13-20,1 0,0 0,0-1,1 0,0-1,0 0,1-1,-1 0,2-1,-1-1,0 1,1-2,0 0,0 0,0-1,0-1,0 0,0-1,0-1,1 1,-1-2,0 0,0-1,-1 0,13-5,32-38,-56 46,-1 0,1-1,0 1,0 0,0 0,0 0,0-1,0 1,0 0,0 0,0 0,0 1,0-1,0 0,0 0,0 0,0 1,0-1,0 0,-1 1,1-1,0 1,0-1,0 1,0 0,-1-1,1 1,0 0,-1-1,1 1,0 0,-1 0,1 0,-1-1,0 1,1 0,-1 0,1 0,-1 0,0 0,0 0,0 0,0 0,1 0,6 11,1-6,-1 0,1 0,0-1,1 0,-1-1,1 0,0 0,0-1,0 0,0 0,1-1,-1 0,1-1,-1 0,1-1,0 1,-1-2,1 0,-1 0,1 0,-1-2,1 1,-1-1,0 0,0-1,0 0,-1 0,0-1,1 0,-1-1,-1 1,1-2,-1 1,5-6,-8 6,0-1,0 1,-1-1,0 0,0 0,0 0,-1 0,0-1,-1 1,1-1,-2 1,1-1,-1 1,0-1,0 1,-1-1,0 1,0-1,-1 1,0-1,0 1,-1 0,0 0,0 0,-1 1,0-1,0 1,0 0,-1 0,0 0,0 0,0 1,-1 0,0 0,0 1,0-1,0 1,-1 1,-1-2,1 2,1-1,-1 1,0 0,0 0,0 1,0 0,-1 1,1-1,0 1,-1 0,1 1,-1 0,1 0,-1 1,1 0,-1 0,1 1,0 0,0 0,0 0,0 1,0 0,0 1,1 0,-1 0,1 0,0 0,1 1,-1 0,1 0,0 1,0 0,0 0,0 2,3-4,0 0,1 1,0-1,0 1,0-1,1 1,-1-1,1 1,0 0,0-1,1 1,-1-1,1 1,0 0,0-1,1 0,0 1,-1-1,1 0,0 0,1 0,-1 0,1 0,0 0,0-1,0 1,28 30</inkml:trace>
  <inkml:trace contextRef="#ctx0" brushRef="#br0" timeOffset="1938.498">2568 695,'-83'-76,"81"74,1 1,-1 0,0-1,0 1,0 0,0 0,-1 0,1 0,0 1,0-1,0 0,-1 1,1 0,0-1,-1 1,1 0,0 0,-1 0,1 1,0-1,-1 0,1 1,0 0,0-1,0 1,-1 0,1 0,0 0,0 1,0-1,1 0,-1 1,0-1,0 1,1 0,-1-1,1 1,-1 1,-8 8,2-1,0 2,0-1,1 1,0 0,1 0,1 1,0 0,0 0,1 0,-1 11,4-21,1 0,0 0,0 0,0 0,0 0,0 0,0 0,1 0,0 0,-1 0,1 0,0 0,1 0,-1-1,0 1,1 0,0-1,-1 1,1-1,0 1,0-1,0 0,1 0,-1 0,0 0,1 0,0-1,-1 1,1-1,0 1,0-1,-1 0,1 0,0-1,0 1,1 0,9 1,0 0,-1 0,1-1,0-1,-1 0,1 0,0-2,-1 0,1 0,-1-1,1 0,1-2,-8 3,0 0,-1 0,1-1,0 1,-1-1,1-1,-1 1,0-1,0 0,-1 0,1 0,-1-1,0 0,0 1,0-1,-1-1,0 1,0-1,0 1,0-1,-1 0,0 0,0 0,-1 0,1-3,-3 0,0 36,2-21,1 0,-1 0,2 0,-1 0,0 0,1 0,0-1,1 1,-1-1,1 0,0 0,0 0,0-1,1 1,0-1,0 0,0-1,0 1,1-1,1 1,-3-2,0 0,0 0,0-1,0 1,0-1,1 0,-1 0,0-1,1 1,-1-1,0 0,1 0,-1 0,0-1,0 1,1-1,-1 0,0-1,0 1,0-1,0 1,0-1,0-1,-1 1,1 0,0-1,-1 0,0 0,0 0,0 0,4-5,-1-1,0 0,-1-1,0 1,-1-1,1 0,-2 0,0-1,0 1,-1-1,0 1,0-1,-2 0,1-1,5-30,-6 39,0 1,1-1,-1 1,1-1,0 1,0 0,0-1,0 1,0 0,0 0,1 0,-1-1,1 1,-1 1,1-1,0 0,0 0,0 1,0-1,0 1,0-1,0 1,0 0,1 0,-1 0,0 0,1 0,-1 1,1-1,-1 1,1-1,-1 1,1 0,-1 0,1 0,-1 1,1-1,2 1,13 1,1 0,-1 2,0 0,0 1,0 1,0 1,-1 0,0 1,-1 1,0 1,0 0,1 2,-13-7,0-1,0 1,0 1,0-1,-1 0,0 1,0 0,0-1,-1 1,0 0,0 0,-1 1,1-1,-1 0,-1 1,1-1,-1 0,0 3,2 19,-1-24,0 1,0-1,0 1,0 0,1-1,0 0,0 1,0-1,0 0,1 0,-1 0,1 0,0-1,0 1,0-1,1 0,0 0,-1 0,1 0,0 0,0-1,0 0,1 0,-1 0,0 0,1-1,-1 0,1 0,0 0,-1 0,2-1,5 2,0-2,1 1,-1-2,1 1,-1-2,1 1,-1-2,0 1,0-2,0 1,0-1,4-3,-3 1,-1 1,1-2,-1 0,0 0,-1-1,1 0,-2-1,1 0,-1 0,0-1,-1 0,0-1,-1 0,0 0,-1-1,0 1,-1-1,0-1,-1 1,-1-1,1 1,-2-1,1-9,-3 19,1 0,-1 0,-1 0,1 0,0 0,-1 0,1 1,-1-1,0 0,0 0,0 1,0-1,0 0,-1 1,1-1,-1 1,0 0,1 0,-1-1,0 1,-1 0,1 0,0 1,0-1,-1 0,1 1,-1 0,1-1,-1 1,0 0,0 0,1 1,-1-1,0 0,0 1,0 0,0-1,1 1,-1 1,0-1,0 0,0 1,0-1,0 1,1 0,-1 0,0 0,1 0,-1 0,0 1,0 0,-2 1,1 1,-1-1,1 1,0 0,1 0,-1 0,1 1,0-1,0 1,0 0,0 0,1 0,0 0,0 0,0 0,1 0,0 1,0-1,0 1,1-1,-1 1,1-1,1 1,-1-1,1 1,0-1,0 1,1-1,-1 0,1 0,0 0,1 0,-1 0,1 0,0 0,0-1,1 2,11 5,-1-1,1 0,1-2,0 1,0-2,1 0,-1-1,2-1,-1 0,0-1,1-1,0-1,-1-1,4 0,79 9,-3-4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5:10.6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9026 396,'28'273,"-5"-68,-9-1,-8 17,-7-214,1-31,0 7,0 0,1 0,1 0,1 0,0 0,1 1,1-1,0 1,2 1,0-1,0 1,1 0,1 0,9-10,-16 23,0-1,1 1,0-1,-1 1,1 0,0 0,0 0,0 1,0-1,1 1,-1 0,0-1,0 2,1-1,-1 0,1 1,-1-1,1 1,-1 0,1 0,-1 0,1 1,-1-1,1 1,-1 0,0 0,1 0,-1 0,0 1,0-1,0 1,0 0,3 1,2 3,0 0,-1 1,0 0,0 0,0 0,-1 1,0 0,-1 0,1 0,-2 1,3 6,13 72,-20-84,0-1,-1 1,1-1,0 1,-1-1,0 0,1 1,-1-1,0 0,0 0,0 1,0-1,-1 0,1 0,-1 0,1 0,-1-1,0 1,1 0,-1-1,0 1,0-1,0 0,-1 1,1-1,0 0,0 0,0 0,-1-1,1 1,-1-1,1 1,0-1,-2 0,1 1,0-1,0 0,0 0,0 0,0-1,0 1,0-1,0 1,0-1,0 0,0 0,0-1,1 1,-1-1,0 1,1-1,-1 0,1 0,0 0,0 0,-1 0,1 0,1-1,-1 1,0-1,1 1,-1-1,1 0,0 0,-1 1,1-1,1 0,-1 0,0 0,1 0,0 0,-1 0,1 0,0 0,1 0,-1 0,1 0,-1 0,1 0,0 0,0 0,1-2,5-9,1 1,1-1,0 2,1-1,0 2,1-1,0 1,1 1,0 0,1 0,0 2,0-1,11-3,-17 6,1 1,0 1,0-1,0 2,0-1,1 1,0 0,-1 1,1 0,0 0,0 1,0 0,0 0,1 1,7 1,-12 3,0 1,0-1,0 1,-1 0,1 0,-1 0,0 1,-1-1,1 1,-1 0,0 0,-1 0,1 1,-1-1,-1 1,1-1,-1 1,0-1,0 1,-1 0,0 3,3 11,0-4,-2-8,0 1,0-1,1 0,0 0,1 0,0 0,0-1,1 1,0-1,0 1,1-2,0 1,1 0,4 4,-8-10,-1-1,1 0,-1 0,1 0,0 0,-1-1,1 1,0 0,0-1,-1 1,1-1,0 1,0-1,0 0,0 0,0 0,-1 0,1 0,0 0,0-1,0 1,0 0,-1-1,1 0,0 1,0-1,1-1,10-7</inkml:trace>
  <inkml:trace contextRef="#ctx0" brushRef="#br0" timeOffset="274.371">9532 656,'-14'2,"-4"6,0 3,10 5,17 2,20 0,5-3</inkml:trace>
  <inkml:trace contextRef="#ctx0" brushRef="#br0" timeOffset="765.097">10160 860,'-17'0,"1"0,-1 0,1 2,0 0,-1 0,1 2,0 0,0 1,1 1,0 0,-8 4,21-8,0-1,-1 1,1-1,0 1,0 0,0-1,1 1,-1 0,0 0,1 0,-1 1,1-1,0 0,0 1,0-1,0 0,0 1,0-1,1 1,-1 0,1-1,-1 1,1-1,0 1,0 0,1-1,-1 1,0-1,1 1,-1-1,1 1,0-1,0 1,0-1,0 1,1-1,3 7,0-1,1 0,0 0,0 0,1-1,0 0,1 0,7 5,144 100,-157-111,0 1,0-1,0 1,0-1,-1 1,1-1,-1 1,1 0,-1 0,1 0,-1 0,0 0,0 0,0 0,0 0,-1 0,1 1,-1-1,1 0,-1 0,0 1,1-1,-1 0,0 1,-1-1,1 0,0 1,-1-1,1 0,-1 0,0 0,0 1,0-1,0 0,0 0,0 0,0 0,-1 0,1-1,-1 1,1 0,-2 0,-63 23,65-25,-1 0,1 1,-1-1,1 0,-1 0,1 0,-1 0,1 0,-1-1,1 1,-1 0,1-1,-1 1,1-1,0 0,-1 1,1-1,0 0,0 0,-1 0,1 0,0 0,0 0,0 0,0 0,0 0,0 0,0-1,1 1,-1 0,0-1,1 1,-1 0,1-1,-1 1,1-1,0 1,-1-1,1 1,0-1,0 1,0-1,0 1,1-1,1-11,0 0,1 0,1 0,0 0,1 1,0 0,1 0,7-10,-1-2,54-104,-23 53,-3-1,-4-2,-4-2,-2-1,-5-1,-3-1,-3-4,-17 73,2-4,-2 0,0 0,-1-1,0 1,-2 0,0-1,-1 1,-1 0,-1-3,4 21,0-1,0 0,0 1,0-1,0 0,0 0,0 1,0-1,0 0,-1 1,1-1,0 0,0 1,-1-1,1 0,0 1,-1-1,1 1,-1-1,1 1,-1-1,1 1,-1-1,1 1,-1-1,1 1,-1 0,0-1,1 1,-1 0,0-1,1 1,-1 0,0 0,1 0,-1 0,0-1,0 1,1 0,-1 0,0 0,1 1,-1-1,0 0,1 0,-1 0,0 0,1 1,-1-1,0 0,1 1,-1-1,0 0,0 1,-19 38,12 4,2 0,1 1,3-1,1 1,4 11,-3-35,2 82,4-1,5 0,4 0,10 20,-22-102,1-1,1 1,0-1,2 0,0 0,1-1,1 0,0-1,1 1,1-2,1 0,0 0,1-1,0 0,1-1,1-1,-11-9,1-1,-1 0,1 0,0 0,0 0,0-1,0 0,0 0,0 0,0 0,0-1,3 0,20-3</inkml:trace>
  <inkml:trace contextRef="#ctx0" brushRef="#br0" timeOffset="1040.893">10188 519,'-19'0,"-10"0,-1 2,10 4,19 2,27 1,29 0,29-1,23 1,17 0,6 5,-20-2</inkml:trace>
  <inkml:trace contextRef="#ctx0" brushRef="#br0" timeOffset="1379.337">11048 970,'-17'0,"3"-2,-1 1,1 1,-1 0,1 1,-1 1,1 0,0 1,0 0,0 1,0 1,1 0,-1 1,1 0,1 1,-1 0,-3 4,10-5,0 0,0 0,0 1,1 0,0 0,0 0,1 0,0 1,-3 7,6-13,0 0,0 1,1-1,-1 1,0-1,1 1,0 0,-1-1,1 1,0-1,0 1,0 0,1-1,-1 1,1-1,-1 1,1 0,0-1,0 0,0 1,0-1,1 0,-1 1,1-1,-1 0,1 0,0 0,-1 0,1-1,0 1,0 0,1-1,0 1,7 2,0-1,1-1,-1 0,1-1,-1 0,1 0,-1-1,1 0,0-1,-1-1,1 1,-1-1,0-1,0 0,0-1,0 0,0 0,-1-1,0 0,0-1,0 0,7-6,-8 6,1-1,-1 0,0 0,-1-1,1 0,-2 0,1 0,-1-1,0 0,-1-1,0 1,-1-1,0 0,0 0,-1 0,0-1,1-8,-4-2,0 21,0 0,-1-1,1 1,0 0,0 0,-1-1,1 1,0 0,-1 0,1 0,0 0,0-1,-1 1,1 0,-1 0,1 0,0 0,-1 0,1 0,0 0,-1 0,1 0,0 0,-1 0,1 0,0 0,-1 0,1 0,0 0,-1 1,1-1,0 0,-1 0,1 0,0 1,-1-1,1 0,0 0,0 0,-1 1,1-1,0 0,0 1,0-1,-1 0,1 1,0-1,0 0,0 1,0-1,0 0,0 1,-1-1,1 0,0 1,0-1,0 0,0 1,0-1,0 0,1 1,-1-1,0 0,0 1,0-1,0 1,-5 11,1 0,0 0,0 1,2 0,-1 0,2 0,0 0,0 0,1 0,1 0,0 0,1 0,0 0,1-1,1 4,-2-11,0 0,1 0,0 0,-1-1,2 1,-1-1,0 0,1 1,0-2,0 1,0 0,0-1,1 0,-1 0,1 0,0 0,0-1,0 0,0 0,0 0,1 0,-1-1,0 0,1 0,-1-1,1 0,-1 0,2 0,32-3</inkml:trace>
  <inkml:trace contextRef="#ctx0" brushRef="#br0" timeOffset="1959.373">11499 533,'-7'-38,"-30"-115,30 152,4 20,1 381,3-37,4-327,-5-36,0 1,0-1,0 1,0-1,0 1,1-1,-1 1,0-1,0 0,0 1,1-1,-1 1,0-1,0 1,1-1,-1 0,0 1,1-1,-1 0,1 1,-1-1,0 0,1 1,-1-1,1 0,-1 0,1 0,-1 1,1-1,-1 0,1 0,-1 0,1 0,-1 0,1 0,-1 0,1 0,-1 0,1 0,-1 0,1 0,-1 0,1-1,-1 1,1 0,-1 0,1 0,-1-1,0 1,1 0,-1-1,1 1,-1 0,0-1,1 1,-1 0,0-1,1 1,-1-1,0 1,0-1,46-56,-41 48,0 0,1 1,0 0,1 0,0 1,0 0,1 0,0 0,0 1,0 0,9-4,-14 9,0 0,-1 0,1 1,0-1,0 1,0 0,0 0,-1 0,1 0,0 0,0 1,0-1,-1 1,1 0,0-1,-1 1,1 1,0-1,-1 0,0 0,1 1,-1 0,0-1,0 1,1 0,-1 0,-1 0,1 1,0-1,0 1,43 77,-23 11,-22-88,0 0,0 0,0 0,0-1,-1 1,1 0,-1 0,0-1,0 1,0 0,0-1,0 1,0-1,-1 0,1 1,-1-1,0 0,0 0,1 0,-2 0,1 0,0 0,0-1,0 1,-1-1,1 1,-1-1,1 0,-1 0,0 0,-2 0,3 0,-1 0,0 0,0-1,0 0,0 1,0-1,1 0,-1 0,0-1,0 1,0 0,0-1,1 0,-1 0,0 0,0 0,1 0,-1 0,1-1,-1 1,1-1,0 0,0 0,-1 0,1 0,0 0,1 0,-1 0,0-1,1 1,-1-1,0-1,0-1,-1-1,1 1,1-1,-1 0,1 1,0-1,0 0,1 0,-1 0,1 0,1 0,-1 0,1 0,0 1,2-6,1 1,1 0,0 0,1 0,0 1,0 0,1 0,1 1,-1-1,1 2,1-1,-1 1,1 0,0 1,1 0,0 1,0 0,0 0,0 1,1 0,0 1,-1 0,11-1,-16 3,1 0,-1 1,0 0,1 0,-1 0,1 1,-1-1,0 1,0 0,0 1,1 0,-1-1,0 1,-1 1,1-1,0 1,-1 0,1 0,-1 0,0 1,0-1,0 1,-1 0,1 0,-1 1,0-1,0 0,-1 1,1 0,-1 0,0 0,0 0,0 0,-1 0,0 0,0 4,9 101,-10-109,0 0,0 0,0 0,0 0,0 0,0 0,0 0,1 0,-1 0,0 0,1 0,-1 0,1 0,-1 0,1 0,0 0,-1 0,1 0,0-1,-1 1,1 0,0-1,0 1,0 0,0-1,0 1,-1-1,1 1,0-1,0 0,0 1,0-1,0 0,0 0,1 0,-1 0,0 0,0 0,0 0,0 0,0 0,0 0,0 0,0-1,0 1,10-6</inkml:trace>
  <inkml:trace contextRef="#ctx0" brushRef="#br0" timeOffset="2619.499">11867 669,'72'-27,"15"1,-32 10,1-1,-2-4,-1-1,0-3,3-5,-45 24,-1-1,0 0,0-1,0 0,-1 0,-1-1,1 0,-1-1,-1 0,0 0,0 0,-1-1,0 0,-1 0,-1-1,1 0,-2 1,0-1,0-1,-1 1,0 0,-1-1,-1 1,0-1,-1 0,-1-1,0 1,-1-1,0 1,-1 0,-1 0,0 0,-1 1,0 0,-4-6,6 12,1 1,-1-1,0 1,0 0,0 1,-1-1,0 1,0 0,0 0,0 0,0 0,-1 1,0 0,0 1,0-1,0 1,0 0,0 0,0 1,-1 0,1 0,-1 0,0 1,2 1,-1 0,1 0,-1 0,1 0,-1 1,1 0,0 0,0 1,0-1,0 1,0 0,0 1,1-1,0 1,-1 0,2 0,-1 0,0 0,1 1,0 0,0-1,0 1,0 0,0 3,-5 9,1 1,1 0,1 0,0 0,1 0,-1 17,5 16,1 0,3 0,2-1,2 0,3 0,2 0,1-1,3-1,21 41,-7-6,82 243,-113-325,30 56,-29-56,0 0,0 0,0 1,0-1,0 0,0 0,1 0,-1 0,0-1,1 1,-1 0,1 0,-1-1,1 1,-1-1,1 1,0-1,-1 0,1 0,-1 0,1 0,0 0,-1 0,1 0,0 0,-1 0,1-1,-1 1,1-1,-1 1,1-1,-1 0,1 1,-1-1,0 0,2-1,10-9,0-2,-1 1,-1-2,0 0,0 0,-1-1,-1 0,-1 0,0-1,-1 0,3-10,39-120,-49 140,-4 13,-4 14,3-7,0 1,2-1,-1 0,2 1,0 0,1-1,0 1,1 0,1 0,0 0,2 7,-2-19,0-1,1 1,-1 0,0-1,1 0,0 1,-1-1,1 0,0 0,0 0,0 0,0 0,1 0,-1-1,0 1,1-1,0 1,-1-1,1 0,-1 0,1 0,0-1,0 1,0-1,-1 1,2-1,21 1</inkml:trace>
  <inkml:trace contextRef="#ctx0" brushRef="#br0" timeOffset="2922.69">12659 588,'0'14,"9"11,11 9,1-2</inkml:trace>
  <inkml:trace contextRef="#ctx0" brushRef="#br0" timeOffset="3398.55">13110 970,'23'-71,"-4"-1,-3-1,-3-1,-4 0,-2 0,-4-1,-3 0,-4 1,-3-5,4 50,-2-1,-1 1,-1 1,-2 0,-9-23,18 50,0 0,0-1,-1 1,1-1,0 1,-1-1,1 1,0 0,-1-1,0 1,1 0,-1 0,0-1,0 1,0 0,0 0,1 0,-2 0,1 0,0 0,0 0,0 0,0 1,-1-1,1 0,0 1,0-1,-1 1,1-1,-1 1,1 0,0-1,-1 1,1 0,-1 0,1 0,-1 0,1 0,0 0,-1 1,1-1,-1 0,1 1,0-1,-1 1,1-1,0 1,0 0,-1 0,1-1,0 1,0 0,0 0,0 0,0 0,0 0,0 1,0-1,0 0,1 0,-1 1,0-1,-10 20,1 1,0 0,2 1,0 0,2 0,0 0,-1 22,5-34,-10 52,4 0,2 1,3 0,5 61,0-88,3 0,1 0,1-1,2 0,2-1,1 0,2 0,1-2,7 10,-16-31,1 1,0-1,1-1,0 0,1 0,0 0,1-1,0-1,1 0,0 0,0-1,0 0,1-1,1 0,5 1,-13-7,0-1,0 1,0-1,0-1,0 1,-1-1,1 0,0 0,0 0,0-1,-1 1,1-1,-1 0,1-1,-1 1,0-1,0 0,0 0,0 0,-1 0,1-1,-1 0,0 0,0 1,0-2,0 1,-1 0,2-5,-4 9,0-1,0 1,0-1,0 1,1-1,-1 1,0-1,0 0,0 1,1-1,-1 1,0-1,0 1,1 0,-1-1,0 1,1-1,-1 1,1 0,-1-1,1 1,-1-1,0 1,1 0,-1 0,1-1,-1 1,1 0,0 0,-1 0,1 0,-1 0,1-1,-1 1,1 0,-1 0,1 0,0 1,-1-1,1 0,-1 0,1 0,-1 0,1 0,-1 1,1-1,-1 0,1 0,-1 1,1-1,-1 0,1 1,-1-1,0 0,1 1,-1-1,0 1,1-1,-1 1,0-1,1 1,-1-1,0 1,0 0,3 4,0-1,0 1,0 0,0-1,1 0,-1 0,1 0,0 0,0-1,1 1,-1-1,1 0,0-1,-1 1,1-1,0 0,1 0,-1 0,0-1,1 0,-1 0,0 0,1 0,-1-1,1 0,-1 0,1-1,-1 0,1 0,-1 0,1 0,3-3,1 0,-1-1,0 0,0 0,-1-1,0 0,0-1,0 1,-1-2,0 1,0-1,0 0,-1 0,-1-1,1 0,-2 0,1 0,-1 0,0-1,-1 0,0 0,-1 0,0 0,0 0,-1 0,-1 0,1-1,-2 1,1 0,-2 0,1 0,-1-1,-1 1,0 1,0-1,-5-8,7 14,-1 0,0 0,0 0,0 0,0 1,-1-1,1 1,-1 0,0 0,0 0,0 0,0 0,-1 0,1 1,-1 0,0 0,1 0,-1 0,0 0,0 1,0 0,0-1,-1 2,1-1,0 0,0 1,-1 0,1 0,0 0,0 0,-1 1,1 0,0 0,0 0,0 0,-4 2,3 3,-1-1,1 2,0-1,1 0,-1 1,1 0,1 0,-1 0,1 0,1 0,-1 1,1 0,0-1,1 1,0 0,0 0,1 0,0-1,0 1,1 0,0 0,0 0,1 0,0-1,1 2,10 30</inkml:trace>
  <inkml:trace contextRef="#ctx0" brushRef="#br0" timeOffset="3848.2">14025 1066,'-15'-43,"2"-1,2 0,2 0,1-1,1-21,3-28,4 92,1 1,0 0,0-1,0 1,0 0,0 0,0 0,0 0,0 0,1 0,-1 0,0 0,0 0,1 1,-1-1,1 0,-1 1,1-1,-1 1,1 0,-1-1,1 1,-1 0,1 0,-1 0,1 0,-1 0,1 0,-1 1,1-1,-1 0,1 1,-1-1,1 1,-1 0,1-1,-1 1,0 0,0 0,1 0,-1 0,0 0,1 0,4 2,316 127,-312-126,1 0,-1 1,-1 0,1 1,-1 0,0 1,0 0,-1 0,0 1,0 0,0 0,-1 1,-1-1,0 2,4 6,-9-10,-1-1,0 1,-1 0,1-1,-1 1,0 0,0-1,-1 1,0-1,0 0,0 1,0-1,-1 0,0 0,0-1,0 1,-1-1,0 1,1-1,-1 0,-1 0,0 0,-28 39,32-42,0 1,0-1,0 1,0-1,1 1,-1 0,1-1,-1 1,1-1,-1 1,1 0,0 0,0-1,0 1,0 0,0-1,0 1,1 0,-1 0,0-1,1 1,0-1,-1 1,1 0,0-1,0 1,0-1,-1 1,2-1,-1 0,0 0,0 1,0-1,1 0,-1 0,0 0,1 0,-1 0,1 0,-1-1,1 1,0 0,-1-1,1 1,80 18,40-10,0-5,30-7,-50 1,-39 2,-14-1</inkml:trace>
  <inkml:trace contextRef="#ctx0" brushRef="#br0" timeOffset="-6390.587">286 669,'-4'8,"-2"8,0 11,3 11,3 9,3 10,2 8,-1 5,-1 0,-1-3,0-3,-1-6,-1-13</inkml:trace>
  <inkml:trace contextRef="#ctx0" brushRef="#br0" timeOffset="-6109.793">150 1421,'-5'0,"4"0,8-2,13-4,12 0,10-2,7-1,2 0,-3 0,-5 1,-9 2</inkml:trace>
  <inkml:trace contextRef="#ctx0" brushRef="#br0" timeOffset="-5825.373">0 601,'3'0,"9"0,17 0,20 0,15 0,11 0,7 0,-4 0,-15 0</inkml:trace>
  <inkml:trace contextRef="#ctx0" brushRef="#br0" timeOffset="-5312.98">683 956,'2'23,"4"36,2 0,3-1,3-1,2 0,5 9,-21-64,0 0,0-1,0 1,1 0,-1-1,0 1,1-1,-1 1,0 0,1-1,0 1,-1-1,1 1,0-1,0 0,0 1,0-1,0 0,0 0,0 1,1-1,-1 0,0 0,1 0,-1-1,0 1,1 0,-1 0,1-1,-1 1,1-1,0 1,-1-1,1 0,-1 0,1 0,0 1,-1-1,1-1,0 1,-1 0,1 0,0-1,-1 1,1-1,-1 1,1-1,-1 0,1 1,0-2,7-12,0 1,-1-2,-1 1,0-1,-1 0,-1-1,3-14,1 2,2-7,41-98,-52 133,0 1,0-1,1 0,-1 1,0-1,0 0,0 1,0-1,1 0,-1 1,0-1,0 0,1 0,-1 1,0-1,1 0,-1 0,0 0,1 1,-1-1,0 0,1 0,-1 0,0 0,1 0,-1 0,0 0,1 0,-1 0,0 0,1 0,-1 0,1 0,-1 0,0 0,1 0,-1 0,0 0,1-1,-1 1,0 0,1 0,-1 0,0 0,0-1,1 1,-1 0,0 0,0-1,1 1,-1 0,0-1,0 1,0 0,1-1,-1 1,0 0,0-1,0 1,0 0,0-1,0 1,0 0,0-1,0 1,0 0,0-1,4 32,-4-29,3 193,-3-192,0 1,1 0,-1 0,1 0,0 0,0-1,1 1,-1 0,1-1,0 1,0-1,0 0,0 1,0-1,1 0,-1 0,1-1,0 1,0-1,0 1,0-1,1 0,-1 0,0 0,1 0,0-1,-1 0,1 1,0-1,0 0,-1-1,1 1,0-1,0 0,2 0,5-1,0-2,0 1,-1-1,1-1,-1 0,0 0,0-1,0 0,-1-1,1 0,-1 0,-1-1,0 0,1-1,-2 0,1 0,-2-1,1 1,-1-2,0 1,-1-1,0 1,0-1,-1-1,-1 1,1-1,-2 1,1-1,-2 0,1-3,-4 37,1 1,2-1,0 1,2-1,2 9,-4-26,0 0,1 1,0-1,0 0,0 0,1 0,0 0,0 0,1-1,0 1,0-1,0 0,0 0,1-1,0 1,0-1,0 0,0 0,1-1,-1 1,1-1,0-1,1 1,16 4</inkml:trace>
  <inkml:trace contextRef="#ctx0" brushRef="#br0" timeOffset="-5034.662">1297 669,'-9'14,"6"7,12 2,6-2</inkml:trace>
  <inkml:trace contextRef="#ctx0" brushRef="#br0" timeOffset="-4584.21">1652 314,'3'43,"2"0,2-1,1 0,3 0,6 14,-2-2,23 106,-7 1,5 116,-34-251,-1-14,-1-1,1 0,1 1,0-1,0 0,1 0,1 0,0-1,0 1,1-1,3 5,-6-13,-1-1,1 1,-1-1,1 1,0-1,0 0,-1 1,1-1,0 0,0 0,0 0,0-1,0 1,1 0,-1-1,0 0,0 1,0-1,1 0,-1 0,0 0,0 0,0 0,1-1,-1 1,0-1,0 0,0 1,0-1,0 0,0 0,0 0,1-1,57-49,25-54,-85 106,-1-1,2 1,-1 0,0 0,0-1,0 1,0 0,0-1,1 1,-1 0,0 0,0-1,1 1,-1 0,1-1,-1 1,1-1,-1 1,1-1,-1 1,1-1,-1 1,1-1,-1 1,1-1,0 1,-1-1,1 0,0 0,0 1,-1-1,1 0,0 0,-1 0,1 0,0 0,0 0,-1 0,1 0,0 0,0 0,-1 0,1 0,0 0,0-1,-1 1,1 0,0 0,-1-1,1 1,0-1,-1 1,1-1,-1 1,1-1,-1 1,1-1,-1 1,1-1,-1 1,1-1,-1 0,0 1,1-1,-1 0,0 0,0 1,7 48,-7-41,-1 0,1-1,1 1,-1 0,1 0,0 0,1-1,0 1,0 0,0-1,1 0,0 1,0-1,0 0,1-1,0 1,0-1,0 1,1-1,0 0,0-1,0 1,1-1,4 3,41-6,-28-9</inkml:trace>
  <inkml:trace contextRef="#ctx0" brushRef="#br0" timeOffset="-4290.581">2239 970,'-16'-2,"-10"-4,-3-2,1-3,3-1,1-4,5 1</inkml:trace>
  <inkml:trace contextRef="#ctx0" brushRef="#br0" timeOffset="-4028.879">1748 792,'2'0,"11"-2,18-6,23-3,24-5,19 0,9 4,-14 3</inkml:trace>
  <inkml:trace contextRef="#ctx0" brushRef="#br0" timeOffset="-3309.288">2923 1216,'-10'-10,"0"1,-1 1,1-1,-2 2,1 0,-1 0,0 1,-1 0,-9-2,18 6,-1 1,0-1,0 1,0 0,0 1,0-1,0 1,0 0,0 0,0 1,0-1,0 1,0 0,0 1,0-1,0 1,0 0,1 0,-1 0,1 1,0 0,-1 0,1 0,0 0,1 0,-4 4,0 2,0 0,1 1,1-1,-1 1,1 0,1 0,0 1,1-1,0 1,0 0,1 0,0 0,1 0,1 0,-1 0,2 1,0 2,-1-11,1-1,-1 1,1 0,-1-1,1 1,0 0,0-1,0 0,0 1,1-1,-1 1,1-1,-1 0,1 0,0 0,0 0,0 0,0-1,0 1,0 0,1-1,-1 0,0 1,1-1,-1 0,1 0,-1 0,1-1,0 1,-1-1,1 1,0-1,2 0,2 0,0-1,0 0,-1 0,1 0,0-1,-1 0,1-1,-1 1,0-1,1 0,-1-1,5-3,2-3,-1-1,0 0,-1 0,0-1,-1 0,0-1,-1 0,0-1,-1 0,-1 0,0-1,-1 0,-1 0,0 0,2-11,-5 3,-11 50,8-19,-1-1,1 0,1 1,-1-1,1 1,1-1,-1 0,1 1,0-1,1 0,0 1,0-1,1 0,-1 0,1-1,1 1,0-1,-1 1,2-1,-1 0,1-1,0 1,0-1,1 0,-1 0,1 0,0-1,0 0,1 0,-1-1,1 0,0 0,5 1,-4-3,0 0,0 0,0-2,0 1,1-1,-1 0,0 0,0-1,0 0,-1-1,1 1,0-2,-1 1,0-1,0 0,0 0,0-1,-1 0,1-1,0 0,5-6,1-1,-2 0,0-1,0 0,-1 0,-1-1,0-1,6-15,4-24,-3-1,-1-1,-4 0,-1 0,-4-1,-2 0,-2-20,-2 72,2-16,-2 1,0-1,-2 0,0 0,-2 1,-4-19,8 39,0 0,0 0,0-1,-1 1,1 0,0 0,0 0,-1-1,1 1,-1 0,1 0,-1 0,1 0,-1 0,0 0,1 0,-1 0,0 0,0 0,0 0,0 1,0-1,0 0,0 1,0-1,0 0,0 1,0-1,0 1,0 0,0-1,-1 1,1 0,0 0,0-1,0 1,-1 0,1 0,0 1,0-1,0 0,-1 0,1 0,0 1,0-1,0 1,0-1,0 1,-1-1,1 1,0 0,0-1,1 1,-1 0,0 0,0 0,0 0,0 0,1 0,-2 1,-9 16,1 1,1 1,1 0,0 0,1 0,2 1,0 0,1 1,1-1,0 15,-4 0,3 0,0 0,3 0,1 0,1 0,2 0,2 0,1-1,1 1,3-1,0-1,3 0,0 0,7 7,-14-31,1 0,0-1,1 0,0 0,1 0,0-1,0 0,1-1,-1 0,3 0,-8-4,1-1,0 1,-1-1,1 0,0-1,0 1,0-1,0 0,1 0,-1-1,0 1,0-1,0 0,1-1,-1 1,0-1,0 0,0 0,0-1,0 1,0-1,0 0,-1-1,3 0,4-7,0 0,-1-1,0 0,-1 0,0-1,-1 0,0-1,-1 0,0 0,-1 0,-1-1,0 0,-1 0,0 0,-1-1,-1 1,-2 14,0 0,0 0,1 0,-1 0,0 0,0 0,0 0,0 1,1-1,-1 0,0 0,0 0,0 0,1 0,-1 0,0 0,0 0,0 0,1 0,-1 0,0 0,0 0,0 0,1 0,-1 0,0-1,0 34,0-28,-1 21,-1-16,1 0,1 0,-1-1,2 1,-1 0,1 0,1 0,0 0,0 0,1-1,0 1,1-1,0 0,0 0,1 0,3 3,7 3</inkml:trace>
  <inkml:trace contextRef="#ctx0" brushRef="#br0" timeOffset="-3022.992">3687 834,'7'2,"2"1</inkml:trace>
  <inkml:trace contextRef="#ctx0" brushRef="#br0" timeOffset="-1221.595">3947 983,'10'-2,"-1"0,1 1,0-1,1 2,-1 0,0 0,0 1,0 0,0 0,0 1,0 1,-1 0,1 0,-1 1,0 0,0 0,0 1,0 0,-1 1,0 0,0 0,0 1,-1 0,0 0,0 1,-1 0,0 0,-1 1,5 7,2 13,-2 2,-1-1,-1 1,-2 0,-1 1,-1 0,-2 0,-1-1,-1 1,-2 0,-3 15,-4 50,4-56,1 1,2 0,2 0,2 0,6 33,-6-66,0 1,0-1,1 0,0 0,1 0,0 0,0-1,1 1,0-1,0 0,1-1,0 1,1-1,-1-1,1 1,1-1,-1 0,1 0,0-1,0 0,1-1,-1 0,1 0,9 2,-16-5,0-1,1 1,-1-1,0 0,1 1,-1-1,1 0,-1-1,1 1,-1 0,1-1,-1 1,0-1,1 0,-1 0,0 0,0 0,0 0,0 0,0-1,0 1,0-1,0 1,0-1,0 0,-1 1,1-1,-1 0,1 0,-1 0,0-1,0 1,0 0,0 0,0-1,-1 1,1 0,-1-1,1 0,1-15,-2 0,0-1,0 1,-2 0,0 0,-1 1,-1-1,-1 0,0 1,-1 0,-1 0,-7-12,-1-2,0 0,-3 0,0 1,-2 2,0 0,-3 1,0 1,-1 1,-2 1,0 1,-3 1,-9-11,38 32,0 0,0 1,0-1,0 0,0 0,0 1,0-1,0 0,0 1,0-1,1 0,-1 1,0-1,0 0,1 1,-1-1,1 0,-1 1,0-1,1 1,-1-1,1 1,-1-1,1 1,0-1,-1 1,1 0,-1-1,1 1,0 0,-1-1,1 1,0 0,-1 0,1 0,0-1,0 1,-1 0,1 0,0 0,0 0,151-23,-101 18,389-37,-417 40,-11 1,-1 1,0-2,0 1,0-2,-1 1,1-2,0 1,4-4,-13 5,-1 1,0-1,0 0,0 0,0 0,0 0,0 0,0-1,-1 1,1 0,-1 0,1 0,-1-1,0 1,0 0,0 0,0-1,0 1,-1 0,1 0,-1-1,1 1,-1 0,0 0,0 0,0 0,0 0,0 0,0 0,-1 0,1 1,-1-1,1 0,-1 1,0-1,1 1,-1 0,0-1,0 1,0 0,0 0,0 0,-1 0,-1-2,-1-1,0 1,0 0,0 1,0-1,-1 1,1 0,-1 0,1 1,-1-1,0 1,0 1,1-1,-1 1,0 0,0 0,0 0,0 1,1 0,-1 0,0 1,1 0,-1 0,1 0,0 0,-1 1,1 0,1 0,-1 0,0 1,1 0,-1 0,1 0,0 0,0 1,1-1,0 1,-1 0,2 0,-2 1,2-2,-1 0,1 1,0-1,0 0,0 1,1 0,-1-1,1 1,0 0,1 0,-1 0,1 0,0 0,0 0,0-1,1 1,0 0,0 0,0 0,0-1,1 1,0 0,0-1,0 0,0 1,1-1,0 0,0 0,0 0,0-1,1 1,-1-1,1 0,0 0,0 0,0 0,0-1,0 1,1-1,-1 0,3 0,0-1,0 0,1-1,-1 0,0-1,1 1,-1-1,0-1,0 1,0-1,0 0,0-1,0 0,0 0,-1 0,0-1,1 0,2-3,89-89,-97 96,0 1,-1-1,1 0,0 0,-1 0,1 1,-1-1,1 0,0 1,-1-1,1 1,-1-1,1 0,-1 1,1-1,-1 1,0-1,1 1,-1 0,0-1,1 1,-1-1,0 1,1 0,-1-1,0 1,0 0,0-1,0 1,0 0,0-1,0 1,0 0,0-1,0 1,0-1,0 1,0 0,-1-1,1 1,0 0,0-1,-1 1,1-1,0 1,-1 0,1-1,-1 1,1-1,0 6,0 0,0-1,0 1,1 0,0 0,0 0,1-1,0 1,0-1,0 1,0-1,1 0,0 0,0 0,0 0,1 0,0-1,0 0,0 1,0-2,1 1,-1 0,1-1,0 0,0 0,0 0,0-1,1 1,-1-1,1-1,0 1,-1-1,1 0,5 1,-7-2,-1 1,1 0,-1-1,1 0,-1 0,1 0,-1 0,1 0,-1-1,1 0,-1 1,0-1,1-1,-1 1,0 0,0-1,1 1,-1-1,-1 0,1 0,0-1,0 1,-1 0,1-1,-1 1,0-1,0 0,0 0,0 0,0 0,-1 0,1 0,-1-1,0 1,3-18,-1 0,-1 0,0 0,-2 0,-1 0,0 0,-2 0,-2-11,0-4,5 35,-1-1,1 0,-1 1,1-1,0 1,0-1,0 0,0 1,0-1,0 0,0 1,0-1,1 0,-1 1,1-1,-1 1,1-1,-1 1,1-1,0 1,0-1,0 1,0 0,0-1,0 1,0 0,0 0,0 0,1 0,-1 0,0 0,1 0,-1 0,1 1,-1-1,1 0,-1 1,1-1,0 1,-1 0,1-1,0 1,-1 0,1 0,23-1,0 1,1 1,-1 1,-1 1,1 1,0 2,12 4,76 30,-107-38,-1 1,0 0,0 1,0-1,0 1,-1 0,1 0,-1 1,0-1,0 1,-1 0,1 0,-1 0,0 0,-1 1,1-1,-1 1,1 3,-1 2,-1 0,0 0,-1 0,0 0,-1 0,0 0,0 0,-2 4,-3 59,6-71,0-1,1 1,-1-1,1 0,0 1,0-1,0 0,0 1,0-1,0 0,0 0,1 0,-1 0,1 0,0 0,0-1,-1 1,1 0,0-1,0 1,0-1,1 0,-1 0,0 0,0 0,1 0,-1 0,2 0,71 7,-50-9,1-1,-1-1,0-1,-1-1,1-1,-1-1,0-1,-1-2,0 0,0-1,-1-2,-1 0,0-1,15-14,-30 23,0 0,0-1,-1 0,0 0,0 0,0-1,-1 0,0 0,0 0,0 0,-1-1,-1 1,1-1,-1 0,0 0,-1 0,0 0,0 0,-1 0,0 0,0 0,-1 0,0 0,-2-8,3 14,-1 0,0 0,0 0,0 1,0-1,0 0,0 1,0-1,-1 0,1 1,0-1,-1 1,0 0,1 0,-1-1,0 1,1 0,-1 0,0 1,0-1,0 0,0 1,0-1,0 1,0-1,0 1,0 0,0 0,0 0,0 0,0 0,0 0,0 1,0-1,0 1,0-1,0 1,0 0,-1 0,-4 3,0 0,1-1,-1 2,1-1,0 1,0 0,0 0,1 1,-5 6,4-4,0 0,0 1,1 0,0 0,0 0,1 1,1-1,-1 1,0 5,3-11,1-1,-1 0,1 0,0 1,0-1,0 0,0 1,1-1,-1 0,1 0,0 1,0-1,0 0,0 0,0 0,1 0,-1 0,1 0,0-1,0 1,0 0,0-1,1 0,-1 1,0-1,1 0,0 0,0 0,-1-1,1 1,2 0,12 5,1-2,0 1,0-2,1-1,0 0,-1-1,1-1,13-1,-15 1,145-1,1-7,31-10,-174 15,3 1,0-2,0 0,0-2,0 0,-1-2,20-8,-40 15,-1 0,1-1,-1 1,1-1,0 1,-1-1,1 0,-1 0,0 0,1 1,-1-1,1-1,-1 1,0 0,0 0,0 0,0-1,0 1,0 0,0-1,0 1,-1-1,1 1,0-1,-1 0,1 1,-1-1,0 0,1 1,-1-1,0 0,0 1,0-1,0 0,-1 1,1-1,0 0,-1 1,1-1,-1 1,1-1,-1 1,0-1,0 1,1-1,-1 1,0-1,-1 0,-10-9,-1 1,1 0,-2 0,1 2,-1-1,0 2,-1 0,0 1,0 0,-1 1,1 1,-16-3,25 6,2-1,0 0,0 1,0-1,0 1,-1 0,1 0,-1 0,1 1,0-1,-1 1,1 0,-1 0,1 1,-1-1,1 1,0 0,-1 0,1 1,0-1,0 1,0 0,0 0,0 0,0 1,1-1,-1 1,1 0,0 0,-1 0,0 2,2 3,0-1,0 0,1 1,0-1,0 1,1 0,-1-1,2 1,-1-1,1 1,1-1,-1 1,1-1,0 1,1-1,0 0,0 0,0-1,1 1,0 0,3 1,-5-3,1-1,1 0,-1 0,1-1,-1 1,1-1,0 1,0-1,0-1,1 1,-1 0,1-1,0 0,-1 0,1-1,0 1,0-1,0 0,0 0,0-1,0 1,1-1,-1 0,0-1,0 1,0-1,0 0,0 0,0-1,0 1,4-3,4-4,0 0,0-1,-1-1,0 0,-1 0,0-1,-1 0,0-1,0-1,-2 1,1-2,-2 1,0-1,0 0,-1 0,0-1,-1 41,-5-20,0-1,0 1,1-1,0 1,0-1,0 1,1-1,-1 0,1 0,1 0,-1 0,1 0,0 0,0 0,0-1,1 1,-1-1,1 0,0 0,1-1,-1 1,2 0,12 5,0 0,0-2,1 0,-1-1,2-1,-1-1,1 0,-1-1,1-2,0 0,0-1,0-1,18-3,62-19,-66 9</inkml:trace>
  <inkml:trace contextRef="#ctx0" brushRef="#br0" timeOffset="5025.425">628 2103,'0'0,"0"-1,0 1,0-1,0 1,0-1,0 1,0 0,0-1,1 1,-1-1,0 1,0-1,0 1,1-1,-1 1,0 0,0-1,1 1,-1 0,0-1,1 1,-1 0,1-1,-1 1,0 0,1 0,-1-1,1 1,-1 0,0 0,1 0,-1 0,1-1,-1 1,1 0,-1 0,1 0,-1 0,1 0,-1 0,1 0,-1 1,1-1,-1 0,1 0,-1 0,0 0,1 0,-1 1,1-1,0 0,244-4,574-29,-518 16,86-4,480-17,-758 42,-98-1</inkml:trace>
  <inkml:trace contextRef="#ctx0" brushRef="#br0" timeOffset="6521.212">5776 1953,'150'11,"57"-12,-1-9,13-10,-37 3,-13 3,3018-207,-2619 199,864-50,-196-38,-64 27,-1150 82,0 0,0 1,0 1,0 1,1 1,-2 1,13 4,54 19,2-3,0-5,1-3,1-5,81 0,13-12,-166 0,-15-1,-9-1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6:18.6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5473 1199,'14'7,"18"3,18-1,15-2,9-2,5-2,-1-1,-5 1,-9 0,-15 2,-16 0</inkml:trace>
  <inkml:trace contextRef="#ctx0" brushRef="#br0" timeOffset="267.941">5582 1445,'16'5,"18"1,11 2,13 0,7-2,5-1,2-2,-4-2,-14 0</inkml:trace>
  <inkml:trace contextRef="#ctx0" brushRef="#br0" timeOffset="647.011">6470 1432,'36'-77,"-19"44,-1 0,-2-1,-2-1,0 0,-3-1,0-2,-8 25,-4 19,-3 23,1 46,4-1,6 66,1 31,-5-166,-1 0,1 0,-1 1,0-1,0 0,-1 0,1 0,-1 0,0 0,-1 0,1 0,-1 0,0-1,0 1,-1 0,1-1,-1 0,0 1,0-1,-1 0,1-1,-1 1,1-1,-1 1,0-1,-1 0,-1 1,-9-1,6-2,18-1,212-20,-171 12,-6 0</inkml:trace>
  <inkml:trace contextRef="#ctx0" brushRef="#br0" timeOffset="848.706">7439 1691,'-2'0,"-6"2,-1 1</inkml:trace>
  <inkml:trace contextRef="#ctx0" brushRef="#br0" timeOffset="2051.04">9215 1336,'23'0,"22"0,17 0,11 0,9 0,3-3,-4 0,-5 0,-12 1,-12 0,-10 1,-9 1,-9 0,-8 0</inkml:trace>
  <inkml:trace contextRef="#ctx0" brushRef="#br0" timeOffset="2370.794">9296 1528,'24'2,"16"1,14 0,10-1,8 0,1-1,2-1,-4 1,-5-1,-6-1,-8 1,-10 0,-6 0,-7 0,-9-2,-7-1</inkml:trace>
  <inkml:trace contextRef="#ctx0" brushRef="#br0" timeOffset="2723.507">10034 995,'1'0,"0"1,0-1,0 0,0 1,0-1,-1 1,1 0,0-1,0 1,-1 0,1-1,0 1,-1 0,1 0,-1-1,1 1,-1 0,1 0,-1 0,1 0,-1 0,0 0,0 0,1 0,-1 0,0 0,0 0,0 0,0 0,0 0,0 0,-1 0,1 0,0 0,0-1,-1 1,1 0,0 0,-1 0,1 0,-1 0,1 0,-1-1,0 1,1 0,-1 0,0-1,0 1,1-1,-1 1,0 0,0-1,0 1,0-1,1 0,-1 1,0-1,0 0,0 0,0 1,0-1,0 0,0 0,0 0,0 0,0 0,0 0,0 0,-1-1,19 13,1 0,0-1,0-1,1-1,0-1,1 0,0-2,3 1,17 6,19 8,-16-8,-1 2,0 2,-1 1,0 3,-2 1,14 12,-45-29,0 1,-1 1,0 0,0 0,0 0,-1 1,0-1,-1 1,0 1,0-1,-1 1,0 0,0 0,-1 0,0 1,-1-1,0 1,0-1,-1 1,0 0,-1 0,-1 6,-5 8,-1-1,-1-1,-1 1,-2-1,0-1,-1 1,-1-2,0 0,-2-1,-1 0,0-1,-1-1,-1 0,-6 3,8-3,-1-1,-1 0,-1-2,0 0,-1-1,0 0,-1-2,0-1,-19 7,20-13</inkml:trace>
  <inkml:trace contextRef="#ctx0" brushRef="#br0" timeOffset="7840.705">14677 1226,'19'7,"17"2,15 0,12-1,7-6,3-1,-3-3,-10 1,-14 1,-16 2</inkml:trace>
  <inkml:trace contextRef="#ctx0" brushRef="#br0" timeOffset="8036.03">14786 1473,'16'4,"20"2,17 0,18-3,14-5,8-5,1-2,-17-1</inkml:trace>
  <inkml:trace contextRef="#ctx0" brushRef="#br0" timeOffset="8552.473">16261 1131,'-12'-3,"1"1,-1 0,0 1,0 0,0 1,0 0,0 1,0 1,0-1,0 2,1 0,-1 0,1 1,0 0,0 1,0 1,1-1,-1 2,1-1,1 2,-1-1,2 1,-1 0,1 1,0 0,-6 9,11-13,0 0,0 0,1 0,-1 1,1-1,0 1,1 0,-1-1,1 1,1 0,-1 0,1 0,0 0,0 0,0 0,1-1,0 1,0 0,1 0,-1-1,1 1,0 0,1-1,0 0,-1 0,2 0,-1 0,0 0,1 0,0-1,0 0,2 2,1 0,0-1,0 0,1 0,-1 0,1-1,0-1,0 1,1-1,-1 0,1-1,-1 0,1 0,0-1,-1 0,1-1,0 0,0 0,0-1,0 0,-1 0,1-1,0 0,-1-1,0 0,1 0,-1-1,0 0,-1 0,1-1,-1 0,0 0,0-1,0 0,-1 0,0 0,0-1,-1 0,0 0,1-3,0-1,-1 0,0 0,-1 0,0 0,-1-1,0 1,-1-1,0 0,-1 0,0 0,-1 1,0-1,-1 0,0 0,-1 0,-1 0,0 1,0-1,-2-2,5 12,-1 0,1 0,-1 0,1 0,-1 1,0-1,0 0,0 0,0 0,0 1,0-1,-1 0,1 1,-1-1,1 1,-1-1,1 1,-1 0,0 0,1 0,-1 0,0 0,0 0,0 0,0 1,0-1,0 1,0-1,0 1,0 0,0 0,0 0,0 0,0 0,0 0,0 0,0 1,0-1,0 1,0 0,0-1,0 1,-1 1,-1 3,-1 1,1 0,1 1,-1-1,1 1,0 0,1 0,-1 0,1 0,1 0,-1 0,1 0,1 1,-1-1,1 0,1 1,-1-1,2 7,1-2,1 1,1-1,0 0,0 0,1 0,0-1,1 0,1 0,0-1,0 0,1 0,0 0,0-2,1 1,1-1,-1 0,1-1,0-1,1 0,0 0,0-1,0 0,0-1,1-1,0 0,0-1,10 1,29 5</inkml:trace>
  <inkml:trace contextRef="#ctx0" brushRef="#br0" timeOffset="9250.973">16985 1118,'-15'-5,"1"2,-1 0,1 1,-1 0,0 1,0 0,0 2,1 0,-11 1,18 0,0-1,0 1,0 1,1-1,-1 1,0 0,1 0,0 1,0 0,0 0,0 0,1 1,0 0,0 0,0 1,0-1,1 1,0 0,0 0,-2 5,3-6,-1 1,1 0,1 0,-1 0,1 0,0 0,1 1,-1-1,1 0,0 1,1 0,0-1,0 1,0-1,1 1,0-1,0 1,1-1,-1 0,1 0,1 1,-1-1,1 0,0-1,1 1,-1-1,1 1,0-1,0 0,3 2,5 0,1-1,-1 0,1 0,1-1,-1-1,1 0,-1-1,1-1,0 0,0-1,0 0,0-1,0-1,1 0,-1-1,-1 0,1-1,0-1,-1 0,0-1,1 0,-2-1,10-6,-2 1,0-2,0 0,-2-1,1-1,-2-1,0 0,-1-2,-1 0,0 0,-1-1,-2-1,0 0,-1-1,0 0,-2-1,-1 0,-1 0,0-1,-2 0,-1 0,0-1,5-43,-3-1,-2 0,-3-1,-4 1,-2 0,-8-27,11 75,-2 0,0 0,-1 0,-1 0,0 1,-2 0,0 0,-8-10,16 27,-1 1,1 0,-1-1,1 1,-1 0,1 0,-1-1,0 1,0 0,1 0,-1 0,0 0,0 0,0 0,0 0,0 0,0 0,-1 1,1-1,0 0,0 1,0-1,-1 1,1-1,0 1,-1 0,1-1,-1 1,1 0,0 0,-1 0,1 0,0 0,-1 0,1 1,0-1,-1 0,1 1,0-1,-1 1,1-1,0 1,0 0,-1-1,1 1,0 0,0 0,0 0,0 0,0 0,0 0,1 0,-1 0,0 0,0 0,1 0,-1 2,-5 12,0 1,2-1,0 1,1 0,0 0,2 1,-1-1,2 0,1 13,-1-21,1 79,5 1,2-1,5 0,4-1,3 0,4-2,6 6,-23-66,1-1,1 0,2-1,0 0,1 0,1-1,1-1,1 0,1-1,1 0,2 0,-16-16,1-1,0 1,0-1,0 0,0 0,0 0,0-1,0 1,1-1,-1 0,1 0,-1-1,1 1,-1-1,1 0,-1 0,1-1,-1 1,1-1,-1 0,0 0,1-1,-1 1,0-1,0 0,0 0,0 0,0-1,0 1,-1-1,1 0,-1 0,1-1,16-15,0-1,-1-1,-2-1,0 0,7-14,17-22,-27 42,-13 16,-1 0,0 0,1 0,-1 0,0 0,1 0,-1 0,1 0,-1 0,0 0,1 0,-1 0,0 0,1 0,-1 1,0-1,1 0,-1 0,0 0,1 1,-1-1,0 0,1 0,-1 1,0-1,0 0,1 1,-1-1,0 0,0 1,0-1,1 0,-1 1,0-1,0 0,0 1,0-1,0 0,0 1,0-1,0 1,0-1,0 0,0 1,0-1,0 1,0-1,0 0,0 1,-1-1,1 0,0 1,0-1,0 0,0 1,-1-1,1 0,0 1,0-1,-1 0,1 0,0 1,0-1,-18 78,13-64,1 0,1 0,0 0,1 1,0-1,1 1,1-1,0 1,1-1,1 5,0-14,0-1,0 0,1 1,-1-1,1 0,0 0,0 0,0-1,1 1,-1-1,1 0,0 0,0 0,0 0,0-1,0 1,0-1,1 0,-1 0,1-1,0 0,-1 1,1-2,0 1,0 0,0-1,0 0,-1 0,1 0,0-1,0 0,0 0,-1 0,1 0,0-1,0 0,34-9</inkml:trace>
  <inkml:trace contextRef="#ctx0" brushRef="#br0" timeOffset="9525.627">17914 995,'-14'0,"-9"0,-4 0,4-3,3 0,5-5,5 0</inkml:trace>
  <inkml:trace contextRef="#ctx0" brushRef="#br0" timeOffset="9842.069">17107 776,'14'-7,"24"-5,27-2,30 1,20 3,15 3,4 2,-7 8,-26 2</inkml:trace>
  <inkml:trace contextRef="#ctx0" brushRef="#br0" timeOffset="10134.747">18241 1241,'0'22,"1"0,1 1,1-1,1 0,0 0,2 0,4 8,-7-22,0 0,1 0,0 0,1 0,0 0,0-1,0 0,1 0,0-1,0 1,1-1,0 0,0-1,0 0,0 0,1 0,0-1,0-1,7 3,-11-4,-1-2,1 1,-1 0,1-1,-1 1,1-1,0 0,-1 0,1 0,-1-1,1 0,-1 1,1-1,-1 0,1 0,-1-1,0 1,0-1,1 0,-1 0,0 0,-1 0,1 0,0-1,-1 1,1-1,-1 1,0-1,0 0,0 0,1-2,44-107,-22 10,-21 75,2 1,0 0,2 0,1 1,1 0,2 0,0 1,6-7,2 5</inkml:trace>
  <inkml:trace contextRef="#ctx0" brushRef="#br0" timeOffset="10479.741">18965 1322,'0'7,"-1"0,1 0,0 0,0 0,1 0,0 0,0 0,1 0,0-1,0 1,1-1,-1 1,1-1,1 0,-1 0,1 0,0 0,1-1,-1 1,1-1,0 0,0-1,1 1,-1-1,1 0,1 0,1-1,0-1,0 0,0 0,0-1,1 0,-1 0,0-1,0 0,1-1,-1 1,0-2,0 1,0-1,0 0,0-1,0 0,0 0,-1-1,0 0,0 0,0-1,0 0,-1 0,1 0,-1-1,-1 0,1 0,-1-1,0 1,0-1,-1 0,0 0,0-1,-1 1,0-1,0 0,-1 0,0 0,1-7,0 8,-1 0,0 0,0-1,-1 1,0 0,0-1,-1 1,0 0,0-1,0 1,-1-1,0 1,-1 0,0 0,0-1,0 1,-1 1,0-1,-1 0,1 1,-1-1,0 1,-1 0,1 0,-1 1,-1 0,1 0,-1 0,1 0,-1 1,-1 0,1 0,-1 0,-1 0,1 3,0-1,-1 2,1-1,0 1,0 0,-1 0,1 1,0 0,0 0,0 0,0 1,0 0,0 1,0 0,1 0,-1 0,1 1,0 0,0 0,0 0,1 1,-3 2,-2 2,1 1,0 0,0 0,1 1,0 0,1 0,0 1,1 0,0 0,1 0,-3 10,6-17,1-1,-1 1,1 0,0 0,0 0,0 0,1 0,-1 0,1 1,1-1,-1 0,1 0,0 0,0 0,0 0,1 0,0-1,0 1,0 0,0-1,1 1,-1-1,1 0,0 0,1 0,-1 0,1-1,0 1,0-1,0 0,0 0,0 0,1-1,-1 1,1-1,77 9,-41-13</inkml:trace>
  <inkml:trace contextRef="#ctx0" brushRef="#br0" timeOffset="10774.042">19389 803,'-17'-7,"-14"-2,-9 3,-4 6,2 9,6 7,10 8,13 6,17 6,16 3,5-4</inkml:trace>
  <inkml:trace contextRef="#ctx0" brushRef="#br0" timeOffset="10775.042">19512 1390,'6'17,"8"9,4 3,2-3,4-7,6-5,8-11,6-10,3-11,-6-3</inkml:trace>
  <inkml:trace contextRef="#ctx0" brushRef="#br0" timeOffset="6986.218">12943 872,'-23'2,"0"2,0 0,0 1,0 2,1 0,0 1,1 1,-1 2,2 0,-9 6,23-13,1 1,0 0,0 0,1 0,-1 0,1 1,0-1,1 1,-1 0,1 0,0 1,1-1,-1 0,1 1,1 0,-1 0,1-1,0 1,1 0,-1 0,1 0,1 0,-1 0,1 0,1-1,-1 1,1 0,0-1,1 1,-1-1,1 0,1 2,13 21,0-1,2-1,1 0,0-1,3-2,13 13,-11-12,-1 1,-1 1,-1 1,-2 1,11 19,-28-43,-1 1,1-1,-1 0,0 1,0 0,-1-1,1 1,-1 0,0-1,-1 1,0 0,0 0,0 0,0 0,-1 0,0-1,0 1,-1 0,0-1,0 1,0-1,0 1,-1-1,0 0,0 0,0 0,-1-1,0 1,0-1,0 1,0-2,-2 2,-61 27,65-32,1 0,-1 0,1 1,-1-1,1 0,-1-1,1 1,-1 0,0 0,1-1,-1 1,1 0,-1-1,1 0,0 1,-1-1,1 0,0 0,-1 0,1 0,0 0,0 0,0 0,0 0,0 0,0 0,0-1,0 1,0 0,1-1,-1 1,0-1,1 1,-1-1,1 1,0-1,-1 1,1-1,0 1,0-1,0 1,0-1,0 1,1-1,-1 0,3-15,0 1,2 0,0 0,0 0,2 0,0 1,0 0,2 1,0 0,0 0,1 1,8-8,246-296,-253 304,-1-1,0-1,-1 1,-1-2,0 1,-1-1,-1 0,-1-1,0 1,2-13,-7 27,1 0,-1 0,1 0,-1 0,0 0,0 0,0 0,0 0,0 0,0 0,0 0,-1 0,1 0,-1 0,1 0,-1 0,0 0,0 0,0 1,0-1,0 0,0 0,0 1,-1-1,1 1,0-1,-1 1,0 0,1 0,-1 0,0-1,1 1,-1 1,0-1,-1 0,1 1,0 1,0 0,0 0,1 0,-1 0,0 0,0 0,1 0,-1 1,1-1,-1 1,1-1,-1 1,1-1,0 1,0 0,0 0,0 0,0 0,0-1,1 1,-1 0,0 0,1 0,0 1,-1-1,1 1,-3 25,1 0,1 0,1 0,1 0,2 0,1-1,1 1,1-1,2 0,1 0,5 11,-7-17,130 406,-114-372,-23-54,1-1,-1 1,0-1,0 1,1-1,-1 1,1-1,-1 1,1-1,-1 1,0-1,1 1,-1-1,1 0,0 1,-1-1,1 0,-1 0,1 1,-1-1,1 0,0 0,-1 0,1 0,0 0,-1 0,1 0,-1 0,1 0,0 0,-1 0,1 0,-1 0,1-1,0 1,-1 0,1 0,-1-1,1 1,-1 0,1-1,-1 1,1 0,0-1,9-10</inkml:trace>
  <inkml:trace contextRef="#ctx0" brushRef="#br0" timeOffset="7271.823">13066 1309,'7'9,"16"3,21-2,20-6,20-6,10-4,4-2,-15 1</inkml:trace>
  <inkml:trace contextRef="#ctx0" brushRef="#br0" timeOffset="7539.953">13776 1609,'0'19,"1"1,0-1,1 0,1 0,1 0,1 0,1 2,-4-15,0 0,1 0,0-1,0 1,1 0,-1-1,1 0,0 0,1 0,-1-1,1 1,0-1,0 0,0 0,1-1,-1 1,1-1,0 0,0-1,0 0,0 0,6 1,-6-1,0-1,-1-1,1 1,0-1,0 0,-1-1,1 1,0-1,-1 0,1-1,0 1,-1-1,0 0,1-1,-1 1,0-1,0 0,0 0,-1 0,1-1,-1 0,0 0,0 0,0 0,0-1,-1 1,0-1,2-2,0 0,-1-1,-1 1,1-1,-1 0,-1 0,1 0,-1 0,-1 0,1 0,-1-1,-1 1,1 0,-2-1,1 1,-1-1,0 1,-2-4,0 3,0-1,-1 1,-1 0,1 0,-2 1,1-1,-1 1,0 0,-1 1,1-1,-2 1,1 1,-1-1,0 1,0 0,-1 1,-5-2,8 3,0 1,-1 0,1 1,-1-1,0 1,0 1,0-1,0 1,0 1,0-1,0 1,0 0,0 1,0-1,0 1,0 1,0 0,0 0,1 0,-1 0,1 1,-1 0,1 1,0 0,-1 0,4-2,0 1,0-1,0 1,0-1,0 1,1 0,0 0,-1 0,1 0,0 1,0-1,1 1,-1-1,1 1,0-1,0 1,0 0,0 0,0-1,1 1,0 0,0 0,0 0,0 0,1-1,-1 1,1 0,0 0,0 0,0-1,1 1,-1-1,1 1,0-1,0 0,2 3,26 25,3-4</inkml:trace>
  <inkml:trace contextRef="#ctx0" brushRef="#br0" timeOffset="13657.685">13967 3234,'125'-244,"-104"188,-22 112,-3 35,3 1,5-1,4 3,-6-67,1-14,0 1,-2-1,0 1,0 0,-1-1,-1 1,0 0,-1-1,-1 1,0-1,0 0,-2 0,1 0,-2 0,0 0,5-11,-1 1,1-1,-1 0,0 0,0 0,0 0,0 0,0 0,0 0,-1 0,1-1,0 0,-1 1,0-1,1 0,-1 0,1 0,-1 0,0-1,0 1,0-1,1 0,-1 0,0 0,0 0,0 0,1 0,-1-1,0 1,0-1,0 0,2 0,1 1,0 0,-1-1,1 1,0-1,-1 1,1-1,0 1,0-1,-1 1,1 0,0-1,0 0,0 1,0-1,0 1,0-1,0 1,0-1,0 1,0-1,0 1,0-1,0 1,0-1,0 1,0-1,1 1,-1-1,0 1,0-1,1 1,-1-1,0 1,1 0,-1-1,0 1,1-1,-1 1,1 0,-1-1,0 1,1 0,-1 0,1-1,-1 1,1 0,-1 0,1 0,-1 0,1 0,-1 0,1-1,0 1,-1 0,33-10,217-21,-161 23,-36 3</inkml:trace>
  <inkml:trace contextRef="#ctx0" brushRef="#br0" timeOffset="16088.405">14923 3302,'14'0,"18"-2,16-4,14 0,7-1,4 0,-2 1,-7 2,-15 4,-16 2</inkml:trace>
  <inkml:trace contextRef="#ctx0" brushRef="#br0" timeOffset="16357.199">15101 3494,'25'7,"25"2,23 0,17-5,12-4,-12-3</inkml:trace>
  <inkml:trace contextRef="#ctx0" brushRef="#br0" timeOffset="19960.211">15333 5064,'21'-5,"20"-3,18-4,15 2,11 1,5 3,-4 4,-8 6,-17 6,-18 1</inkml:trace>
  <inkml:trace contextRef="#ctx0" brushRef="#br0" timeOffset="20252.662">15592 5269,'26'4,"24"3,25-4,20-6,18-7,-11-2</inkml:trace>
  <inkml:trace contextRef="#ctx0" brushRef="#br0" timeOffset="23235.742">22011 4681,'25'0,"23"-2,17-1,9 0,1 1,-8 0,-12 1,-16 0</inkml:trace>
  <inkml:trace contextRef="#ctx0" brushRef="#br0" timeOffset="23468.12">22134 4873,'6'14,"15"4,20 0,18-6,19-7,12-10,-10-3</inkml:trace>
  <inkml:trace contextRef="#ctx0" brushRef="#br0" timeOffset="23817.907">23116 4777,'-38'95,"38"-92,-1 1,0-1,1 1,0-1,0 1,0-1,0 0,1 1,-1-1,1 1,0-1,0 0,0 1,0-1,0 0,1 0,0 0,0 0,-1 0,2-1,-1 1,0 0,0-1,1 1,0-1,-1 0,4 2,6 1,1 0,0-1,0 0,0-1,0 0,1-1,-1-1,1 0,-1 0,1-2,-1 0,4-1,2 1,1-1,-1-1,1-1,-1-1,0 0,-1-2,1 0,-1-1,6-4,-17 8,0 0,-1 0,0 0,0-1,0 0,0-1,-1 1,0-1,0 0,0 0,-1 0,0-1,0 0,-1 1,0-1,0-1,0 1,-1 0,0-1,-1 1,0-1,0 1,0-1,-1 0,0-1,-1 2,1 1,-1-1,-1 1,1-1,-1 1,0 0,0 0,-1 0,0 0,0 0,-1 0,1 1,-1-1,0 1,0 0,-1 1,0-1,0 1,0 0,0 0,-1 0,1 1,-1-1,-5-1,-2 0,-1 0,1 0,-1 1,0 1,0 1,0 0,0 0,0 1,-1 1,1 1,-2 0,-5 1,1 1,0 0,0 2,0 0,0 2,1 0,0 1,1 0,-1 2,2 0,-1 1,2 1,-1 1,2 0,0 1,0 1,1 1,-3 9</inkml:trace>
  <inkml:trace contextRef="#ctx0" brushRef="#br0" timeOffset="25390.452">21000 1049,'16'-3,"20"0,19 0,15 1,9 0,5 1,-5 1,-10 0,-18 0</inkml:trace>
  <inkml:trace contextRef="#ctx0" brushRef="#br0" timeOffset="25668.009">21123 1199,'28'10,"25"2,23 0,18-3,13-4,6-7,1-6,-20-3</inkml:trace>
  <inkml:trace contextRef="#ctx0" brushRef="#br0" timeOffset="25972.272">22324 872,'-9'-55,"5"36,0 1,1-1,1 0,1 1,0-1,2 0,0 0,1 0,1 1,5-18,6 21,-7 44,-12 193,38 211,-33-371,-2-43</inkml:trace>
  <inkml:trace contextRef="#ctx0" brushRef="#br0" timeOffset="26228.239">22243 1350,'16'0,"15"0,11 0,13 0,10 0,-5 0</inkml:trace>
  <inkml:trace contextRef="#ctx0" brushRef="#br0" timeOffset="26229.235">23130 1390,'0'-2,"-7"-3,-2-1</inkml:trace>
  <inkml:trace contextRef="#ctx0" brushRef="#br0" timeOffset="24235.802">22011 2907,'25'0,"23"0,17-3,11 0,4 0,-6 0,-16 2</inkml:trace>
  <inkml:trace contextRef="#ctx0" brushRef="#br0" timeOffset="24519.045">22092 3098,'0'13,"7"11,14 0,17-4,19-5,18-6,12-6,8-6,4-7,-14-2</inkml:trace>
  <inkml:trace contextRef="#ctx0" brushRef="#br0" timeOffset="24761.788">23076 3029,'-6'9,"1"0,0 1,0-1,1 1,0 0,1 0,0 0,-1 8,3-15,1 1,-1 0,1-1,0 1,0-1,0 1,0 0,1-1,0 1,-1-1,1 1,1-1,-1 0,0 1,1-1,-1 0,1 0,0 0,0 0,1 0,-1 0,0-1,1 1,0-1,-1 1,4 1,5 1,1-1,0 0,0-1,0 0,0 0,0-1,1-1,-1 0,0-1,1 0,-1-1,1-1,-1 0,0 0,0-1,0-1,1 0,-5 2,0-1,0 0,0 0,0-1,0 0,-1 0,0 0,0-1,0-1,0 1,-1-1,0 0,0 0,0-1,-1 0,0 0,-1 0,1 0,-1-1,-1 0,1 0,-1 0,-1 0,0 0,0-1,0 1,-1-1,0 1,-1-1,0 1,0-1,-2-4,0 1,-1 1,0 0,-1 0,-1 1,1-1,-2 1,1 0,-2 0,1 1,-1 0,0 0,-1 0,0 1,-1 0,1 1,-2 0,1 0,-1 1,0 0,0 1,0 0,-1 1,0 0,0 0,0 1,0 1,0-1,-1 2,1 0,-1 0,1 1,-1 1,1 0,0 0,-1 1,1 0,0 1,0 1,0 0,0 0,-3 3,3-1,1 0,0 1,0 0,0 0,1 1,0 1,1-1,0 2,0-1,1 1,0 0,1 0,0 1,1 0,0 0,0 0,1 1,1 0,0-1,0 1,1 0,1 3,2 24</inkml:trace>
  <inkml:trace contextRef="#ctx0" brushRef="#br0" timeOffset="20510.946">16767 4900,'0'16,"2"15,1 12,2 7,1 4,-2 3,-3-1,-4-7,-4-8,-3-11,0-11</inkml:trace>
  <inkml:trace contextRef="#ctx0" brushRef="#br0" timeOffset="20811.03">16575 4681,'49'15,"14"2,-2 3,0 3,-2 2,9 7,-53-23,1 0,-1 1,-1 0,0 1,0 0,-1 2,-1-1,0 2,0-1,-2 2,0-1,0 1,-1 1,-1 0,-1 0,0 1,1 5,-3 2,-1 0,0 0,-2 0,-1 0,0 0,-2 1,0-24,0 0,1 0,-1 1,1-1,0 0,-1 0,1 1,0-1,0 0,0 1,0-1,0 0,0 1,0-1,0 0,0 1,1-1,-1 0,0 0,1 1,0-1,-1 0,1 0,-1 0,1 1,0-1,0 0,0 0,0 0,0-1,0 1,0 0,0 0,0 0,0-1,0 1,0 0,1-1,-1 1,0-1,0 0,1 1,-1-1,0 0,1 0,-1 0,0 0,1 0,0 0,10-6,0-1,0 0,0-1,-1 0,0-1,-1 0,0-1,-1 0,0 0,0-1,-1-1,0 1,3-8,56-103,-54 100,-13 22,1-1,-1 1,1 0,-1 0,1 0,-1 0,1-1,-1 1,1 0,-1 0,1 0,-1 0,1 0,0 0,-1 0,1 1,-1-1,1 0,-1 0,1 0,-1 0,1 1,-1-1,1 0,-1 1,1-1,-1 0,0 1,1-1,-1 0,1 1,-1-1,0 1,1-1,-1 1,0-1,0 1,1-1,-1 1,0-1,0 1,0-1,0 1,0-1,1 1,-1-1,0 1,0-1,0 1,-1 0,1-1,0 1,0-1,0 1,0-1,0 1,-1-1,1 1,0-1,0 1,-1-1,1 1,0-1,-1 0,1 1,0 3,1 5,0 0,0-1,1 0,1 1,-1-1,1 0,1 0,-1 0,1 0,1-1,-1 0,1 0,0 0,1 0,0-1,0 0,0 0,1 0,0-1,0 0,8 4,7-1,0 0,1-1,0-1,0-1,0-1,1-2,-1 0,1-1,0-2,8-1,36-2</inkml:trace>
  <inkml:trace contextRef="#ctx0" brushRef="#br0" timeOffset="21151.306">18118 5023,'-5'-6,"0"0,0 0,0 0,-1 1,0 0,0 0,-1 0,1 1,-1 0,0 0,0 1,0 0,-1 0,1 1,-1 0,1 0,-1 0,0 1,0 1,0-1,1 1,-1 0,0 1,0 0,0 0,1 1,-1 0,1 0,-5 3,3 0,1 1,0 0,0 1,1 0,0 0,0 1,1-1,0 1,0 1,1-1,0 1,1 0,0 0,0 1,1-1,0 1,0 0,1-1,0 8,1-14,1 0,0 0,0 0,0 0,1 0,-1 1,0-1,1 0,0 0,0 0,0 0,0 0,1-1,-1 1,1 0,-1-1,1 1,0-1,0 1,0-1,0 0,1 0,-1 0,1 0,-1 0,1 0,0-1,-1 1,1-1,0 0,0 0,0 0,0 0,0 0,0-1,3 1,10-1,-1-1,0 0,0-1,0-1,0 0,-1-1,1 0,-1-1,0-1,0-1,0 0,-1 0,0-1,-1-1,0 0,0-1,-1 0,8-10,20-38,-52 71,11-9,0 0,0 0,0 1,1-1,-1 1,1-1,0 1,0 0,1-1,-1 1,1 0,0-1,1 1,-1 0,1-1,0 1,0 0,0-1,1 1,-1-1,1 0,0 1,1-1,-1 0,1 0,-1 0,1-1,0 1,1-1,-1 1,1-1,-1 0,1 0,68 23,-34-19</inkml:trace>
  <inkml:trace contextRef="#ctx0" brushRef="#br0" timeOffset="21843.325">18773 4996,'-15'-6,"-2"0,1 1,-1 0,0 2,0 0,0 1,0 0,0 2,-1 0,1 1,0 0,0 2,-8 1,22-3,0 0,-1 0,1 1,0-1,0 1,0-1,0 1,0 0,0 0,0 1,1-1,-1 0,1 1,-1 0,1-1,0 1,0 0,0 0,1 0,-1 0,1 0,0 1,-1-1,1 0,1 1,-1-1,0 1,1-1,0 1,0-1,0 1,0-1,1 1,-1-1,1 1,0-1,0 0,0 1,0-1,1 0,-1 0,1 1,6 6,0 0,1-1,0 1,0-2,1 1,0-2,0 1,1-1,0-1,0 0,1 0,0-1,0-1,0 0,0-1,1 0,-1 0,1-2,0 1,0-2,7 0,-5 0,0 0,1-1,-1-1,0 0,0-1,0-1,0 0,-1-1,0 0,1-2,-2 1,1-2,-1 0,0 0,-1-1,0-1,-1 0,0-1,0 0,-1 0,0-1,-1-1,-1 1,0-2,0 1,-2-1,1 0,-2 0,0-1,0-1,5-38,-2-1,-2 0,-3 0,-2 0,-3-18,2 73,-2-95,-4 1,-3-1,-7-7,15 98,0-4,0 1,-1-1,1 0,-2 1,1 0,-1 0,0 0,-1 0,1 0,-6-6,8 13,0-1,0 1,0-1,0 1,0-1,0 1,0 0,0 0,0 0,0 0,-1 0,1 0,0 0,0 0,0 0,0 0,0 0,0 1,0-1,-1 0,1 1,0-1,0 1,0 0,0-1,1 1,-1 0,0-1,0 1,0 0,0 0,1 0,-1 0,0-1,1 1,-1 0,1 0,-1 0,1 0,0 1,-1-1,1 0,0 0,0 0,-1 0,-8 22,0 0,1 1,1 0,1 0,2 0,0 1,2 0,2-24,-6 53,2 0,3 0,3 1,2-1,2 0,2 0,3-1,2 0,3-1,1 0,3-2,2 0,3-1,-19-35,1 0,1-1,0 0,1 0,0-1,1-1,0 1,4 1,-12-11,1 0,-1-1,1 1,-1-1,1 0,-1 1,1-1,0 0,0-1,-1 1,1 0,0-1,0 0,0 0,0 0,0 0,0 0,-1 0,1-1,0 1,0-1,0 0,0 0,-1 0,1 0,-1 0,1-1,0 1,63-54,106-148,-150 181,-22 22,0 0,0 1,0-1,0 0,0 1,0-1,0 0,0 1,0-1,0 0,0 0,0 1,0-1,0 0,1 0,-1 1,0-1,0 0,0 0,0 1,1-1,-1 0,0 0,0 0,1 1,-1-1,0 0,0 0,1 0,-1 0,0 0,0 1,1-1,-1 0,0 0,1 0,-1 0,0 0,1 0,-1 0,0 0,0 0,1 0,-1 0,0 0,1-1,-1 1,0 0,0 0,1 0,-1 0,0 0,0 0,1-1,-1 1,0 0,0 0,1 0,-1-1,0 1,0 0,0 0,0-1,1 1,-1 0,0 0,0-1,0 1,0 0,-4 25,3-23,-3 17,-17 114,21-128,0-1,0 1,1-1,-1 0,1 1,0-1,0 0,1 1,-1-1,1 0,0 0,0 0,0 0,1-1,-1 1,1-1,0 1,0-1,0 0,0 0,1 0,-1 0,1-1,-1 0,1 1,0-1,0-1,1 1,66 3,-36-11</inkml:trace>
  <inkml:trace contextRef="#ctx0" brushRef="#br0" timeOffset="22130.586">19812 4791,'-14'-3,"-12"0,-5 0,-3-1,0-1,3-1,3-3,-1-1,4 1</inkml:trace>
  <inkml:trace contextRef="#ctx0" brushRef="#br0" timeOffset="22446.157">18924 4545,'23'-2,"22"-1,19 0,20-2,14 0,14 1,8 2,-16 0</inkml:trace>
  <inkml:trace contextRef="#ctx0" brushRef="#br0" timeOffset="22723.731">19921 4736,'30'62,"3"-1,2-1,3-3,2 0,46 48,-85-103,0-1,-1 0,0 0,1 0,-1 0,1 1,0-1,-1 0,1 0,0 0,-1 0,1-1,0 1,0 0,0 0,0 0,0-1,0 1,0 0,0-1,0 1,0-1,0 1,0-1,0 0,1 1,-1-1,0 0,0 0,0 0,1 0,-1 0,0 0,0 0,0 0,1 0,-1-1,0 1,0 0,0-1,0 1,0-1,1 1,-1-1,12-73,-12 52,2-43,-3 42,0 0,2 1,0-1,2 0,0 1,2 0,0 0,1 0,1 1,2 0,38-27,-25 39</inkml:trace>
  <inkml:trace contextRef="#ctx0" brushRef="#br0" timeOffset="23021.229">20508 5036,'13'3,"1"-1,0 0,0-1,0-1,0 0,0-1,0-1,0 0,0 0,0-2,-1 0,1 0,-1-1,0-1,-1 0,1-1,-1 0,-1-1,1 0,-1-1,-1 0,0-1,0 0,-1 0,0-1,0 0,-2-1,1 0,-1 0,-1-1,1-4,-5 14,0-1,-1 1,1-1,-1 0,0 0,0 0,0 0,0 0,-1 0,0 0,0 0,0 0,0 0,0 0,-1 0,0 1,0-1,0 0,0 0,0 0,-1 1,0-1,0 0,0 1,0 0,0-1,-1 1,1 0,-1 0,0 1,0-1,0 0,0 1,-1 0,0 0,-1 0,1 1,-1 0,0 0,1 0,-1 1,0-1,1 1,-1 0,0 1,1-1,-1 1,0 0,1 0,-1 0,1 1,0-1,-1 1,1 0,0 1,0-1,0 1,0-1,0 1,1 0,0 1,-3 1,-3 5,0 0,1 0,0 1,1 0,0 0,1 0,0 1,1 0,-2 7,3-10,0 0,0 0,2 1,-1-1,1 1,0 0,1-1,0 1,1 0,0 0,0 0,1 0,1 0,-1-1,1 1,1 0,0-1,1 0,-1 0,2 0,-1 0,1 0,1-1,-1 0,1 0,1-1,-1 1,1-1,1-1,-1 1,1-1,2 0,17 4,0-2,1-1,0-1,1-2,-1-1,1 0,-1-3,1 0,-1-2,24-4,42-3</inkml:trace>
  <inkml:trace contextRef="#ctx0" brushRef="#br0" timeOffset="16672.76">16521 3070,'5'18,"1"14,2 8,-1 4,0 4,-1-1,0-3,-1-5,-3-8,0-8</inkml:trace>
  <inkml:trace contextRef="#ctx0" brushRef="#br0" timeOffset="17125.751">16302 2784,'29'-5,"0"1,0 1,0 1,0 2,0 1,0 2,-1 0,1 2,-1 1,1 2,5 2,-18-6,-1 0,1 1,-1 1,-1 0,1 1,-1 1,0 0,-1 1,1 0,-2 1,0 0,0 1,-1 1,0 0,-1 0,0 1,-1 0,0 1,-1 0,-1 0,0 1,-1 0,-1 0,3 13,-5 134,-6-93,3-67,0 0,-1 0,1 0,0 1,0-1,0 0,0 0,0 0,1 0,-1 0,0 0,1 0,0 0,-1 0,1 0,0 0,0 0,0 0,1-1,-1 1,0 0,0-1,1 1,-1-1,1 1,0-1,-1 0,1 0,0 1,0-1,0-1,0 1,0 0,0 0,0-1,0 1,0-1,0 1,0-1,1 0,3 0,1-1,-1 0,1 0,-1 0,0-1,1 0,-1 0,0 0,0-1,0 0,-1 0,1-1,-1 0,1 1,-1-2,-1 1,1-1,0 1,-1-1,2-4,3-4,-1 0,0 0,-1 0,0-1,-2 0,1-1,-2 1,1-5,9-67,-21 69,-5 36,9-11,0-1,0 0,1 1,0 0,0-1,1 1,0 0,1 0,-1 0,1 0,1 0,0 0,0-1,0 1,1 0,0-1,0 1,1-1,0 1,1-1,-1 0,2 0,-1-1,0 1,1-1,0 0,1 0,-1-1,5 3,3-1,1 0,0-2,0 0,0 0,1-1,0-1,-1 0,1-1,0-1,11-1,35 2</inkml:trace>
  <inkml:trace contextRef="#ctx0" brushRef="#br0" timeOffset="17522.723">17900 3084,'-9'-8,"0"0,-1 0,0 1,0 0,0 1,-1 0,0 1,0 0,-1 1,0 0,1 1,-1 0,0 1,-10-1,16 2,0 1,-1 0,1 0,0 0,-1 1,1 0,0 1,0-1,0 1,0 0,0 0,0 1,0 0,1 0,-1 0,1 1,0 0,0 0,0 0,1 0,-1 1,1 0,0 0,0 0,1 0,0 1,0-1,-2 5,3-6,0 0,0 0,1 1,0-1,0 0,0 1,0-1,0 1,1-1,0 1,0-1,0 1,0-1,1 1,0-1,0 0,0 1,0-1,1 0,0 0,0 0,0 0,0 0,1 0,-1 0,1-1,0 1,0-1,0 0,0 0,1 0,0 0,-1-1,1 1,0-1,0 0,1 0,4 2,0-1,0-1,0 1,1-2,-1 1,0-1,1-1,-1 0,0 0,1-1,-1 0,0 0,1-1,-1 0,0-1,0 0,0 0,-1-1,1 0,-1-1,0 0,0 0,-1-1,1 0,-1 0,-1-1,1 1,-1-2,0 1,-1-1,1 1,-2-1,1-1,-1 1,0-1,-1 0,0 2,-1 0,-1-1,1 1,-1-1,-1 1,1-1,-1 1,0-1,-1 0,0 1,0-1,-1 1,0 0,0-1,-1-1,2 9,0-1,0 1,0 0,0-1,1 1,-1 0,0 0,0 0,0-1,0 1,0 0,0 0,0 1,0-1,0 0,0 0,0 0,1 1,-1-1,0 0,0 1,0-1,0 1,1-1,-1 1,0-1,0 1,1-1,-1 1,0 0,1-1,-1 1,1 0,-1 0,1 0,-1-1,1 1,-1 0,1 0,0 0,0 0,-1 0,1 0,0 0,0-1,0 1,0 0,0 0,0 0,0 0,0 0,0 0,1 0,-1 0,0 0,-1 7,1 0,0 0,0 0,0-1,1 1,0 0,1 0,0 0,0-1,0 1,1-1,0 1,1-1,0 0,0 0,0-1,1 1,0-1,0 0,0 0,1-1,0 0,0 0,1 0,-1 0,1-1,0 0,0-1,0 0,1 0,-1 0,1-1,1 0,41 11,-4-6</inkml:trace>
  <inkml:trace contextRef="#ctx0" brushRef="#br0" timeOffset="18206.515">18501 2988,'-4'-4,"0"1,0-1,-1 1,1 0,-1 0,1 1,-1-1,0 1,0 0,0 0,-1 1,1 0,0-1,0 2,-1-1,1 1,-1-1,1 2,0-1,-1 0,1 1,0 0,-1 1,1-1,0 1,0 0,0 0,0 0,0 1,1 0,-1 0,1 0,0 0,-1 1,2-1,-1 1,0 0,1 1,-3 3,2-2,1 0,-1 0,1 1,1-1,-1 1,1 0,0 0,1 0,0 0,0 0,0 0,1 0,0 0,0 0,1 0,0 0,0 0,0 0,1 0,1 0,-1 0,1-1,0 1,0-1,1 0,-1 0,2 0,-1-1,0 1,1-1,0 0,1 0,-1-1,1 1,0-1,0 0,0-1,0 0,6 3,-1-3,-1 0,1-1,0 0,0-1,0 0,0-1,0 0,0-1,0 0,0 0,0-1,0-1,0 0,-1 0,0-1,1 0,-1-1,-1 0,7-5,4-3,-1 0,0-1,-1-2,0 0,-1 0,-1-2,-1 0,10-16,-2-6,-2 0,-2-2,-2-1,-1 0,-3 0,-1-2,-3 0,-1 0,-2 0,-2-26,2 23,-3-1,-2 1,-2 0,-3-1,-1 1,-4-11,-11 6,19 51,0 1,1 0,-1 0,1 0,-1 0,0 0,0 0,0 0,0 0,0 0,0 0,0 0,0 0,0 1,0-1,0 0,0 1,0-1,-1 1,1-1,0 1,0 0,-1-1,1 1,0 0,-1 0,1 0,0 0,-1 0,1 0,0 0,0 1,-1-1,1 0,0 1,0-1,-1 1,1-1,0 1,-5 4,1 0,-1 0,1 1,0-1,1 1,0 0,0 0,0 1,0-1,1 1,0 0,1 0,-15 34,2 1,2 0,2 1,2 0,2 0,1 1,3 0,1 0,2 0,3 1,3 17,-2-32,1 1,1-1,2-1,1 1,1-1,2-1,0 0,2-1,2 0,0-1,1-1,2 0,3 2,-20-24,1 1,0 0,0-1,0 1,1-1,-1 0,1 0,-1 0,1-1,0 1,0-1,0 0,1 0,-1 0,0-1,1 1,-1-1,1 0,-1 0,1-1,0 1,-1-1,1 0,0-1,-1 1,1-1,-1 0,1 0,-1 0,1 0,-1-1,0 0,1 0,-1 0,0-1,14-15,-2-1,0-1,-1 0,-1-1,0 0,-2-2,1-3,32-53,-36 69,-9 18,-8 22,4-17,-2 3,0-1,2 1,0 0,1 0,1 0,0 0,1 1,1-1,0 7,1-20,0 0,-1 0,1 1,0-1,1 0,-1 0,1 0,-1-1,1 1,0 0,0 0,0-1,0 0,0 1,1-1,-1 0,1 0,0 0,-1 0,1-1,0 1,0-1,2 1,18 6</inkml:trace>
  <inkml:trace contextRef="#ctx0" brushRef="#br0" timeOffset="18477.471">19443 2839,'-16'-7,"-8"-5,-2 0,1-1,0 0,5 2</inkml:trace>
  <inkml:trace contextRef="#ctx0" brushRef="#br0" timeOffset="18724.808">18760 2510,'16'-2,"18"-3,18-1,17 1,14 1,7 1,4 1,-5 6,-18 2</inkml:trace>
  <inkml:trace contextRef="#ctx0" brushRef="#br0" timeOffset="19044.144">19607 2879,'1'17,"1"1,0-1,2 1,0-1,1 0,1-1,0 1,2-1,-1 0,2-1,0 0,1 0,0-1,1-1,1 1,5 3,-14-15,-1-1,1 0,-1 1,1-1,-1 0,1 0,0-1,-1 1,1 0,0-1,0 0,-1 0,1 0,0 0,0 0,0 0,-1-1,1 1,0-1,0 0,-1 0,1 0,-1 0,1 0,-1-1,1 1,-1-1,0 1,0-1,0 0,0 0,0 0,0 0,0 0,0-2,55-85,-41 50,-1-1,-3 0,-1 0,2-20,-12 56,-2 3,1-1,0 1,0-1,0 0,1 1,-1-1,0 1,0-1,1 1,-1-1,1 1,-1 0,1-1,0 1,-1 0,1-1,0 1,0 0,0 0,0 0,0-1,0 1,1 0,-1 1,0-1,0 0,1 0,-1 0,0 1,1-1,7 7</inkml:trace>
  <inkml:trace contextRef="#ctx0" brushRef="#br0" timeOffset="19320.849">20126 3056,'23'-1,"0"-2,0-1,0-1,-1 0,0-2,0-1,0 0,-1-2,0 0,-1-1,0-2,-1 0,-1-1,0 0,8-10,-19 18,0 0,0-1,-1 0,0 0,-1-1,1 1,-1-1,-1-1,1 1,-2 0,1-1,-1 0,0 0,-1 0,0 0,0-1,-1-3,-2 9,-1 1,0-1,0 1,0 0,0 0,0 0,-1 0,1 0,-1 1,0-1,0 1,0-1,0 1,0 0,0 0,-1 1,1-1,-1 1,1-1,-1 1,1 0,-1 1,0-1,0 0,1 1,-1 0,0 0,0 0,1 1,-1-1,0 1,0 0,1 0,-4 1,-4 0,0 1,1-1,-1 2,1 0,0 0,0 1,0 0,1 1,-1 0,1 0,1 1,-1 0,1 0,1 1,-1 0,1 1,1 0,-1 0,2 0,-1 1,1 0,0 0,1 0,1 0,-1 1,2-1,-1 1,2 0,-1 0,1 0,1 0,0 0,1 0,0 0,0 0,1 0,1 0,0-1,0 1,1 0,5 1,0 0,1 0,0-1,1 0,0-1,1 0,0-1,0 0,1-1,0-1,1 0,0 0,0-2,0 1,0-2,1 0,0-1,0 0,0-1,0-1,1 0,35 4</inkml:trace>
  <inkml:trace contextRef="#ctx0" brushRef="#br0" timeOffset="19321.849">21014 3111,'-5'0,"-6"0,-13 0,-2 0</inkml:trace>
  <inkml:trace contextRef="#ctx0" brushRef="#br0" timeOffset="14633.41">13284 4272,'-13'-1,"0"-1,0 2,0 0,0 0,0 1,0 1,1 0,-1 1,0 0,1 1,0 1,0 0,0 0,0 1,1 0,0 1,1 1,-1 0,1 0,1 1,0 0,0 0,0 1,1 1,1-1,0 1,0 0,1 1,1 0,0 0,0 0,1 0,-1 8,4-9,1 0,0 0,1 0,0 0,0 0,1 0,1 0,-1 0,2-1,0 1,0-1,1 0,0 0,1 0,0-1,0 0,1 0,0-1,1 0,0 0,0 0,0-1,1 0,0-1,1 0,7 4,5 2,-1 2,-1 1,0 1,-1 0,-1 1,0 1,-1 1,-1 0,-1 2,-1-1,-1 2,10 22,-17-32,-1 0,-1 0,0 0,-1 1,0-1,-1 1,-1 0,0 0,0 0,-1 0,-1 0,0 0,-3 9,3-19,0 0,-1 0,1 0,-1 0,0-1,0 1,0-1,0 1,-1-1,1 0,0 1,-1-1,0-1,1 1,-1 0,0-1,0 1,0-1,0 0,0 0,0 0,-1 0,1-1,0 1,0-1,-1 0,-87-7,-68-39,142 40,5 1</inkml:trace>
  <inkml:trace contextRef="#ctx0" brushRef="#br0" timeOffset="15025.17">13557 4490,'1'-5,"1"13,1 16,1 84,-5-1,-4 1,-9 34,7-68,4-45,1-1,1 1,2-1,1 1,2 4,-3-26,0 0,1 0,-1 0,2 0,-1 0,1 0,0-1,1 1,-1-1,1 0,1 0,-1 0,1 0,0-1,0 0,1 0,-1 0,1-1,0 0,0 0,1 0,3 1,0-2,1 1,0-2,0 1,1-1,-1-1,0 0,1-1,-1 0,0 0,1-1,-1-1,0 0,0-1,0 0,0 0,0-1,-1-1,0 0,0 0,0-1,0 0,-1-1,0 0,0 0,-1-1,0 0,-1 0,1-1,-1 0,-1-1,0 1,0-1,-1 0,0-1,1-6,4-19</inkml:trace>
  <inkml:trace contextRef="#ctx0" brushRef="#br0" timeOffset="15308.626">13421 4913,'16'-4,"20"-5,19-2,20-2,14-1,8 2,-14 3</inkml:trace>
  <inkml:trace contextRef="#ctx0" brushRef="#br0" timeOffset="15618.449">14158 5051,'92'-9,"26"19,-114-9,0 0,-1 0,1 0,-1 0,1 0,-1 1,0 0,1 0,-1 0,0 0,0 0,0 1,-1-1,1 1,-1 0,1-1,-1 1,0 0,0 1,0-1,0 0,-1 1,1-1,-1 1,0-1,0 1,0-1,-1 1,1 0,-1 1,-3 10,0 0,-1 0,-1 0,0 0,-1-1,0 0,-1 0,-1-1,-1 0,1 0,-2-1,0 0,0 0,-12 9,13-11,-83 96,91-106,0 1,0-1,1 1,-1-1,0 1,0-1,1 1,-1 0,0-1,1 1,-1 0,0 0,1-1,-1 1,1 0,0 0,-1 0,1 0,0 0,-1 0,1 0,0-1,0 1,0 0,0 0,0 0,0 0,0 0,0 0,0 0,0 0,0 0,1 0,-1 0,0 0,1 0,-1-1,1 1,-1 0,1 0,-1 0,1-1,-1 1,1 0,0 0,0-1,-1 1,1-1,0 1,0-1,0 1,-1-1,1 1,0-1,0 0,1 1,14-1,1 0,-1-1,0-1,1-1,-1 0,0-1,0 0,-1-2,9-3,-20 7,162-72,-125 50</inkml:trace>
  <inkml:trace contextRef="#ctx0" brushRef="#br0" timeOffset="12787.625">12997 2524,'-30'-1,"-1"2,1 1,0 1,0 2,-8 2,31-5,-1 0,1 1,0 0,0 0,0 0,0 1,1 0,-1 0,1 0,0 1,0 0,1 1,-1-1,1 1,0 0,1 0,-1 0,1 1,1 0,-1 0,1 0,0 0,0 3,0 2,1-1,0 1,1 0,0 0,1 0,0 0,1-1,0 1,1 0,0 0,1-1,0 1,1-1,0 0,1 0,0 0,1-1,0 0,1 0,6 7,17 20,2-2,1-2,2 0,24 15,-36-29,-20-16,7 4,0 1,0 0,-1 0,0 1,0 0,-1 1,-1-1,1 2,-2-1,1 1,-1 0,-1 0,0 1,-1 0,-3-8,-1 1,0-1,0 0,0 1,-1-1,0 0,0 1,0-1,0 0,-1 0,1 0,-1 0,0 0,0 0,-1-1,1 1,-1 0,1-1,-1 0,0 0,-1 0,1 0,0 0,-4 1,-1 1,1 0,-1-1,1 0,-1 0,-1-1,1 0,0 0,-1-1,1 0,-1 0,1-1,-2-1,7 1,-1-1,0 0,1-1,-1 1,0-1,1 1,-1-1,1 0,-1 0,1-1,0 1,-1-1,1 0,0 1,0-1,0-1,0 1,1 0,-1-1,0 1,1-1,0 0,0 0,0 0,0 0,0 0,0-1,1 1,0 0,-1-1,1 1,1-1,-1 1,0-1,1 0,0 1,0-4,2-16,2 0,0 1,1 0,2 0,0 0,1 1,2 0,0 1,1 0,0 0,6-5,-16 24,106-167,-58 97,-4-3,31-68,-70 128,-2 6,0 0,0 1,-1-1,0-1,-1 1,0 0,0-1,-1 1,0-1,0 1,-5 7,-13 62,9-10,1-1,3 1,3 0,1 0,3 0,2-1,2 1,2-1,2-1,18 47,-23-77,1-1,1 0,0-1,1 1,1-2,0 1,1-1,1-1,1 0,0-1,1 0,12 8,-24-20,0 0,0 0,1-1,-1 1,1-1,-1 1,1-1,0 0,-1 0,1 0,0 0,0-1,0 1,0-1,0 1,0-1,-1 0,1 0,0-1,0 1,0-1,0 1,0-1,0 0,-1 0,1 0,0 0,-1-1,1 1,-1-1,1 1,-1-1,0 0,2-1,8-16</inkml:trace>
  <inkml:trace contextRef="#ctx0" brushRef="#br0" timeOffset="13070.394">13080 2907,'-24'0,"-16"0,-9 2,2 3,9 3,13 3,18 2,24 0,27-1,28-3,27-8,22-9,13-4,-15-2</inkml:trace>
  <inkml:trace contextRef="#ctx0" brushRef="#br0" timeOffset="27371.859">11741 735,'-5'-2,"0"1,1 0,-1 1,0-1,0 1,0 0,1 0,-1 1,0-1,0 1,1 0,-1 0,0 0,1 1,-1 0,1 0,0 0,0 0,0 1,0 0,0-1,0 2,0-1,1 0,0 1,0-1,0 1,0 0,-9 12,1 0,1 1,0 0,1 0,1 1,-1 6,-11 40,2 2,4 0,2 1,3 0,3 1,3 50,2-52,2 0,3 0,4 0,2 0,3-1,2-1,4 0,15 31,52 85,-58-127,-1 1,-4 2,-1 0,6 32,-25-71,0 0,-1 0,-1 0,-1 1,0-1,-1 0,-1 0,-1 0,0 0,-1 0,-1-1,-1 1,0-1,-1 0,-1-1,0 0,-1 0,0-1,-2 0,1-1,-2 0,-10 10,-9 5,-1-1,-1-1,-1-2,-1-2,-6 2,41-24,1 0,-1 0,1 1,-1-1,1 0,-1 0,0 1,1-1,-1 0,1 1,-1-1,0 1,1-1,-1 1,0-1,0 0,1 1,-1-1,0 1,0-1,0 1,0-1,1 1,-1-1,0 1,0 0,0-1,0 1,0-1,0 1,0-1,0 1,-1-1,1 1,0-1,0 1,0-1,-1 1,1-1,0 1,0-1,-1 1,1-1,-1 1,17 0,-1 1,1 1,-1 1,0 0,0 1,-1 0,1 1,-1 1,-1 0,1 1,-1 1,0 0,-1 1,0 0,-1 0,0 2,-1-1,0 1,0 2,13 27,-1 1,-3 1,-2 0,-1 2,-2 0,-3 1,-1 0,-3 0,-1 1,-2 6,16 219,-12 47,13 209,21-258,-17-167</inkml:trace>
  <inkml:trace contextRef="#ctx0" brushRef="#br0" timeOffset="69447.294">3820 6921,'-14'116,"-5"-1,-5-1,-5-2,-24 57,-4-20,49-129,6-34,57-219,-18 59,-4 13,39-108,-67 252,-3 9,0 1,0-1,1 0,0 1,1 0,0-1,0 1,0 1,1-1,0 1,3-5,-6 11,0 0,-1 0,1 0,0 0,-1 1,1-1,0 0,-1 1,1-1,-1 1,1-1,-1 1,1 0,-1 0,1 0,-1 0,0 0,1 0,-1 0,0 0,0 0,0 0,0 1,0-1,0 1,0-1,0 0,-1 1,1 0,0-1,-1 1,0-1,1 1,-1 0,0-1,1 1,-1-1,0 1,-1 0,2-2,14 57,-2 0,-2 1,-2 4,-4-26,64 477,-68-511,1 11,0 0,1 0,0-1,2 1,-1-1,1 0,1 0,0 0,1-1,2 3,3-3</inkml:trace>
  <inkml:trace contextRef="#ctx0" brushRef="#br0" timeOffset="69657.433">3548 7467,'16'0,"19"-2,18-6,16-5,13-9,8-6,3-2,-5 0,-17 6</inkml:trace>
  <inkml:trace contextRef="#ctx0" brushRef="#br0" timeOffset="69974.114">4381 7372,'222'271,"-219"-268,38 37,-40-39,1 0,-1 0,0 0,1 0,-1-1,0 1,1 0,-1 0,1-1,0 1,-1-1,1 0,-1 1,1-1,0 0,-1 0,1 0,0 0,-1 0,1 0,-1-1,1 1,0-1,-1 1,1-1,-1 1,1-1,-1 0,0 1,1-1,-1 0,0 0,6-8,-1 0,-1 0,0 0,0 0,0-1,-1 0,-1 0,0 0,0 0,-1-1,1-9,-1 11,11-67,-8 41,2 0,1 1,1 0,7-13,19-3,-18 38</inkml:trace>
  <inkml:trace contextRef="#ctx0" brushRef="#br0" timeOffset="70852.209">5091 7631,'19'-15,"-1"-2,-1 0,0-2,-1 1,-1-2,-1 0,0-1,-2 0,-1-1,0 0,-2-1,0 0,-2-1,0-2,-5 22,-1 0,0 1,0-1,0 0,-1 0,0 0,1 0,-1 1,0-1,-1 0,1 0,-1 0,0 0,0 0,0 1,0-1,0 0,-1 1,0-1,0 1,0 0,0-1,0 1,-1 0,1 0,-1 1,0-1,0 0,0 1,0 0,-3-2,3 4,0 0,0 0,0 1,0-1,0 1,0-1,0 1,0 0,0 0,0 0,0 1,0-1,0 1,1-1,-1 1,1 0,-1 0,1 0,0 1,0-1,0 0,0 1,-1 1,-37 67,33-54,1 1,1-1,0 1,2 0,0 0,0 1,2-1,1 0,0 1,2 9,-2-20,1 0,1 0,0 0,0 0,0 0,1-1,0 1,0-1,1 1,0-1,1 0,-1-1,1 1,1-1,-1 0,1 0,0-1,0 1,1-1,-1-1,1 1,0-1,0 0,6 2,-4-3,-1 0,1-1,-1 1,1-1,0-1,0 0,0 0,0-1,0 0,0 0,0-1,0-1,0 1,0-1,-1-1,1 0,-1 0,1 0,-1-1,0 0,0-1,-1 0,0 0,1-1,-2 0,1 0,-1 0,0-1,0 0,-1 0,1-1,-2 1,1-1,-1 0,0 0,-1-1,0 1,0-3,1-8,0-1,-2 1,0-1,-1 0,-1 0,-1 0,-2-10,-1 56,3-18,0 0,1-1,0 1,0-1,1 1,-1-1,2 1,-1-1,1 1,0-1,1 0,0 0,0 0,0 0,1-1,0 1,1-1,-1 0,1 0,0-1,0 1,1-1,0 0,0 0,0-1,0 0,1 0,-1 0,7 1,-4-3,1 0,-1-1,0 0,1-1,-1 0,0-1,1 0,-1 0,0-1,0 0,0 0,0-1,0 0,0-1,-1 0,1-1,-1 1,0-1,-1-1,1 0,-1 0,0 0,-1-1,0 0,0 0,0-1,-1 1,0-1,0-1,-1 1,0 0,0-1,-1 0,-1 0,1 0,-1 0,-1-1,1-1,1-35,-14 73,9-19,0 0,1 0,0 0,0 0,1 1,0-1,1 0,-1 0,2 0,-1 0,1 0,0 0,1-1,-1 1,2-1,-1 1,1-1,0 0,1 0,-1-1,1 1,1-1,-1 0,1-1,0 1,0-1,1 0,-1 0,1-1,2 1,0-3,-1 1,1-1,0-1,-1 0,1 0,0-1,0 0,0 0,-1-1,1 0,0-1,-1 0,1 0,-1-1,1 0,-1-1,0 1,-1-2,1 1,-1-1,1 0,-1 0,-1-1,1 0,-1 0,0-1,-1 0,1 0,-1 0,-1 0,1-1,-1 0,-1 0,1 0,-1 0,-1-1,1 1,0-8,-1 4,1-1,-1 1,-1-1,0 0,-1 0,0 1,-1-1,-1 0,0 1,-1-7,3 19,0-1,0 1,0-1,0 1,0-1,0 0,0 1,0-1,0 1,0-1,0 0,-1 1,1-1,0 1,0-1,0 1,-1-1,1 0,0 1,-1 0,1-1,0 1,-1-1,1 1,-1-1,1 1,-1 0,1-1,-1 1,1 0,-1-1,1 1,-1 0,1 0,-1-1,1 1,-1 0,0 0,1 0,-1 0,1 0,-1 0,0 0,1 0,-1 0,1 0,-1 0,0 0,1 1,-1-1,1 0,-1 0,1 1,-1-1,1 0,-1 1,-15 33,12-24,1 0,1 1,-1-1,2 1,0 0,0-1,1 1,0 0,1 0,0-1,0 1,1-1,1 1,0-1,0 0,1 0,1 0,-1 0,2-1,-1 0,1 0,0 0,1-1,0 0,1 0,5 5,76 29,-44-30</inkml:trace>
  <inkml:trace contextRef="#ctx0" brushRef="#br0" timeOffset="71423.696">8436 7263,'42'-16,"0"2,1 2,1 2,0 1,39-1,8 11,-88-1,-1 0,1 0,0 1,-1-1,1 1,-1 0,1 0,-1 0,1 0,-1 0,1 1,-1-1,0 1,0-1,0 1,0 0,0 0,0 0,0 0,-1 0,1 0,-1 1,1-1,-1 0,0 1,0-1,0 1,0-1,-1 1,1 0,0 0,-3 6,1-1,-1 0,0 1,-1-1,0 0,-1-1,1 1,-1 0,-1-1,1 0,-1 0,-1 0,1-1,-1 1,0-2,0 1,-7 4,-238 187,219-155,32-41,-1 0,1 0,0 1,0-1,-1 0,1 0,0 1,0-1,0 0,0 0,1 1,-1-1,0 0,0 0,1 1,-1-1,1 0,-1 0,1 0,-1 0,1 0,0 0,0 0,-1 0,1 0,0 0,0 0,0 0,0 0,0-1,0 1,0 0,0-1,0 1,1-1,-1 1,0-1,0 0,1 1,13 3,0 0,1-1,0 0,-1-2,1 1,0-2,0 0,14-3,-22 3,99-10,-1-5,66-19,-83 15</inkml:trace>
  <inkml:trace contextRef="#ctx0" brushRef="#br0" timeOffset="75000.236">15988 7208,'-13'0,"-1"1,0 0,1 1,-1 0,1 1,0 0,0 2,0-1,0 1,1 1,0 0,0 1,0 1,1-1,0 2,1 0,0 0,0 0,1 1,0 1,1 0,-4 6,10-14,0-1,0 1,0 0,0-1,1 1,0 0,-1 0,1 0,0 0,1 0,-1 0,0 1,1-1,0 0,0 0,0 0,0 1,0-1,0 0,1 0,0 0,-1 0,1 0,1 0,-1 0,0 0,1 0,-1 0,1 0,0-1,0 1,0-1,0 1,0-1,1 0,-1 0,1 0,-1 0,1 0,0-1,3 2,4-2,0 0,1 0,-1-2,0 1,1-1,-1 0,0-1,0 0,0-1,0 0,0-1,0 0,-1 0,0-1,0 0,0-1,-1 0,1 0,4-7,10-2,-2-1,0-2,-1 0,0-1,-2-1,0 0,-1-1,-2-2,0 1,-1-2,-2 0,0 0,-1-1,-2 0,-1-1,0 0,-2-1,-1 1,-2-1,0 0,-1-8,-2 20,-1-1,0 1,0 0,-2-1,0 1,-1 0,0 1,-1-1,-1 1,0 0,-1 0,0 1,-1-1,-1 1,8 11,-1 1,1-1,0 1,-1 0,1-1,-1 1,0 0,1 0,-1 0,0 0,0 0,0 0,1 0,-1 1,0-1,0 1,0-1,0 1,0 0,0 0,0 0,0 0,0 0,0 0,0 0,0 1,0-1,0 1,0 0,0-1,0 1,0 0,1 0,-1 0,0 0,1 0,-1 1,0 0,-46 67,35-34,1 0,2 1,2 1,1 0,2 0,1 0,3 0,1 27,1-39,0 0,2 0,1 0,1 0,1-1,1 0,2 0,5 12,-9-26,0 0,0-1,1 1,0-1,1 0,0 0,1-1,-1 0,2-1,-1 1,1-2,0 1,0-1,1 0,0-1,0 0,0-1,0 0,1-1,2 1,-1-2,-1-1,1 0,0 0,0-2,-1 1,1-1,0-1,-1 0,1-1,-1 0,0-1,0 0,0 0,0-2,-1 1,0-1,0 0,-1-1,1-1,-1 0,3-2,-1 0,0-1,-1 0,0-1,-1 0,0-1,-1 0,0 0,-1 0,-1-1,0 0,-1-1,0 1,-1-1,0-4,-3 15,0 0,0 0,0 1,-1-1,1 0,-1 0,0 0,0 0,-1 0,1 0,-1 0,0 0,0 0,0 1,0-1,-1 0,1 1,-1-1,0 1,0-1,0 1,-1 0,1 0,-1 0,1 0,-1 0,0 1,0-1,-1 1,1 0,-1 0,2 2,0 0,0 0,0 0,0 1,0-1,0 1,1-1,-1 1,0 0,0 0,1 0,-1 0,0 0,1 0,-1 0,1 0,-1 1,1-1,0 1,0-1,-1 1,1-1,0 1,0 0,1-1,-1 1,0 0,0 0,1 0,-1 1,-8 61,10-56,0-1,1 1,0-1,1 1,0-1,0 0,1 0,-1 0,1 0,1 0,-1-1,1 0,1 0,-1 0,1-1,0 0,0 0,0 0,3 1,40 25</inkml:trace>
  <inkml:trace contextRef="#ctx0" brushRef="#br0" timeOffset="73501.952">10484 7645,'15'-40,"-2"0,-2 0,-2-1,2-29,13-54,-24 118,1 1,0 0,0 0,0-1,0 1,1 0,0 0,0 1,0-1,1 0,-1 1,1-1,0 1,0 0,1 0,-1 0,1 0,0 1,0-1,0 1,1 0,-1 0,1 1,0-1,-1 1,1 0,0 0,0 1,0-1,5 1,4 2,0 1,0 1,0 0,0 1,0 1,-1 0,0 1,0 0,0 1,-1 0,0 1,0 1,-1 0,9 9,-9-8,-1-1,-1 2,0-1,0 1,-1 1,0-1,2 7,-8-14,0 0,0 0,0 0,-1 0,1 0,-1 0,0 0,0 1,0-1,-1 0,0 1,0-1,0 1,0-1,-1 0,1 1,-1-1,0 0,0 0,-1 1,1-1,-1 0,0 0,0-1,-2 3,-2-1,0-1,0 1,-1-1,0 0,1 0,-2-1,1 0,0 0,-1-1,1 0,-1 0,0-1,1 0,-1 0,0-1,0 0,0 0,1-1,-1 0,0 0,1-1,-1 0,1 0,-1-1,0-1,6 4,1 0,-1 0,0 0,1 0,-1 0,1 0,-1-1,0 1,1-1,-1 1,1-1,0 0,-1 0,1 0,-1 1,1-1,0 0,0-1,0 1,-1 0,1 0,0 0,0-1,1 1,-1 0,0-1,0 1,1-1,-1 1,1-1,-1 1,1-1,-1 0,1 1,0-1,0 1,0-1,0 0,0 1,0-1,1 1,-1-1,0 0,1 1,-1-1,1 1,0-1,-1 1,2-2,11-6,1 1,-1 0,2 1,-1 0,1 1,0 1,0 0,1 1,11-1,-15 2,32-7,1 2,0 2,0 1,34 3,-71 2,0 0,0 1,0 0,0 0,0 1,0 0,0 1,-1 0,1 0,-1 0,0 1,0 0,0 0,-1 1,1 0,-1 0,3 4,-5-4,0 0,0-1,0 0,0 0,1 0,-1 0,1-1,0 1,0-1,1 0,-1-1,1 1,-1-1,1 0,0-1,-1 1,1-1,0 0,0-1,0 0,0 1,0-2,0 1,0-1,6-1,-8-2,-1 1,1-1,-1 0,1 0,-1-1,0 1,-1-1,1 0,-1 1,0-1,0 0,0 0,-1-1,0 1,0 0,0 0,-1-1,1 1,-1 0,-1-1,1 1,-1 0,0-1,0 1,0 0,-1 0,1 0,-1 0,-1 0,1 0,-1 1,-1-3,-4-4,-1 0,0 0,-1 1,-1 0,1 0,-1 1,-1 1,0 0,0 1,0 0,-1 0,0 2,0-1,-1 2,1 0,-1 0,0 2,0-1,0 2,0 0,-1 0,1 2,-10 1,17-2,0 0,0 0,0 1,1 1,-1-1,0 1,0 0,1 0,0 1,-1 0,1 0,0 0,0 1,1 0,-1 1,5-5,0 1,0 0,0 0,0 0,1-1,-1 1,0 0,1 0,-1 0,0 0,1 0,0 0,-1 0,1 0,-1 0,1 0,0 0,0 1,0-1,0 0,-1 0,2 0,-1 0,0 0,0 0,0 1,0-1,1 0,-1 0,0 0,1 0,-1 0,1 0,-1 0,1 0,0 0,-1 0,1-1,0 1,0 0,0 0,-1 0,1-1,0 1,0-1,0 1,1 0,53 19,-22-16,0-2,0-1,0-2,0-1,0-2,0-1,-1-1,1-2,-2-1,12-6,-10 3,-1 0,0-3,-1 0,-1-2,0-1,-1-2,-1-1,-1-1,17-19,-29 27,-2-1,0 0,-1-1,-1-1,0 0,-1-1,-1 0,0 0,-2-1,0 1,-1-2,-1 1,-1-1,-1 0,0 0,-2 0,0-8,-1 15,-1 1,0 0,-1-1,-1 1,0 0,0 0,-1 1,-1-1,0 1,-4-6,7 13,0 1,0-1,-1 1,1-1,-1 1,0 0,0 0,0 0,-1 0,1 1,-1-1,1 1,-1 0,0 0,0 0,0 1,0-1,0 1,0 0,0 0,-1 0,1 1,0 0,0-1,-1 2,1-1,0 0,0 1,-1 0,1 0,-2 0,-2 2,0 1,0-1,0 1,1 1,-1-1,1 1,0 1,1-1,-1 1,1 0,0 1,1 0,-1 0,1 0,1 0,-1 1,1-1,0 2,-5 12,0 0,1 2,1-1,1 1,1-1,1 6,0 5,3 0,0-1,2 1,2 0,1-1,1 1,2-1,1-1,1 1,2-1,1-1,1 0,2-1,1 0,1-2,2 0,10 11,10 14,3-2,43 39,-84-87,0 0,0-1,0 1,0-1,0 0,0 1,1-1,-1 0,0 0,1 0,-1 0,1 0,-1 0,1 0,0 0,-1-1,1 1,0 0,0-1,-1 0,1 1,0-1,0 0,0 0,-1 0,1 0,0 0,0 0,0-1,-1 1,1-1,0 1,0-1,-1 0,1 1,-1-1,1 0,0 0,-1 0,2-1,71-109,-40 52,35-21,-69 80,1-1,-1 1,1-1,-1 0,1 1,-1-1,1 1,0-1,-1 1,1 0,0-1,-1 1,1 0,0-1,0 1,0 0,-1 0,1 0,0-1,0 1,0 0,-1 0,1 0,0 0,0 1,0-1,-1 0,1 0,0 0,0 1,-1-1,1 0,0 1,-1-1,1 0,0 1,-1-1,1 1,0 0,-1-1,1 1,-1-1,1 1,-1 0,1-1,-1 1,0 0,1-1,-1 1,0 0,1 0,-1-1,0 1,0 0,5 50,-5-44,0 5,-2-7,1 1,1 0,-1 0,1 0,0 0,0 0,1 0,-1 0,1 0,1 0,-1 0,1-1,0 1,0-1,1 1,0-1,0 0,0 0,0 0,1 0,0-1,0 1,0-1,1 0,-1 0,1 0,0-1,3 2,1-4,1-1,-1 1,1-2,-1 1,1-1,-1-1,0 0,0 0,1-1,-2 0,1 0,0-1,-1-1,1 1,-1-1,0-1,-1 1,1-1,-1 0,-1-1,1 0,-1 0,5-7,-3 3,1 0,-2-1,1 0,-2 0,0-1,0 1,-1-1,-1-1,0 1,-1-1,0 1,0-6,-5 29,2 0,-1 0,1 1,0-1,1 0,1 0,-1 0,2 0,-1-1,1 1,1-1,-1 1,2-1,-1 0,1 0,1-1,0 1,0-1,0-1,1 1,0-1,1 0,-1-1,1 1,1-2,-1 1,1-1,0 0,1-1,3 1,1-1,-1 0,1-1,-1 0,1-1,0-1,0-1,0 1,0-2,0 0,0-1,0 0,-1-1,1-1,-1 0,0-1,0 0,0-1,-1 0,0-1,0-1,0 0,-1 0,-1-1,1 0,-1-1,-1-1,0 1,5-8,-2-8,0-1,-1-1,-2 0,-1 0,-1-1,-1 0,-2 0,-1 0,-1 0,-2-1,0 1,-3-10,-3-84,-6 2,-26-120,8 139,30 101,0 1,0-1,0 0,0 1,0-1,-1 0,1 1,0-1,0 0,-1 1,1-1,0 0,-1 1,1-1,-1 1,1-1,-1 1,1-1,-1 1,1-1,-1 1,0-1,1 1,-1 0,1-1,-1 1,0 0,1 0,-1-1,0 1,1 0,-1 0,0 0,0 0,1 0,-1 0,0 0,1 0,-1 0,0 0,0 0,1 1,-1-1,0 0,1 0,-1 1,0-1,-16 33,8 6,2 0,1 0,3 0,1 1,1 0,3 3,6 47,3 0,5-1,3 0,31 83,-38-130,-5-18,-3-3,2 1,1-1,1 0,0-1,2 0,0 0,1-1,7 9,-15-26,-1 1,0-1,1 0,-1 1,1-1,0 0,0-1,0 1,0-1,0 1,0-1,0 0,0 0,1 0,-1 0,0-1,0 1,1-1,-1 0,1 0,-1 0,0 0,1-1,-1 0,0 1,0-1,1 0,-1 0,2-2,84-53,-64 34,-1-1,-1-2,-2 0,18-25,-38 47,-1 3,0-1,0 1,0-1,0 0,0 1,0-1,1 1,-1-1,0 0,0 1,0-1,0 1,1-1,-1 1,0-1,1 1,-1-1,0 1,1-1,-1 1,1 0,-1-1,1 1,-1-1,0 1,1 0,0 0,-1-1,1 1,-1 0,1 0,-1-1,1 1,-1 0,1 0,0 0,-1 0,1 0,-1 0,1 0,0 0,-1 0,1 0,-1 0,1 1,-1-1,1 0,-1 0,1 1,0-1,-1 0,1 0,-1 1,0-1,1 1,-1-1,1 0,-1 1,1-1,-1 1,0-1,11 155,-10-151,0 0,0 1,0-1,0 0,1 0,0 1,0-1,0-1,0 1,1 0,-1 0,1-1,0 0,0 1,0-1,0 0,1 0,-1-1,1 1,0-1,0 0,0 0,0 0,0 0,0-1,0 0,1 1,-1-2,0 1,1 0,-1-1,1 0,-1 0,0 0,1-1,2 0,18-7</inkml:trace>
  <inkml:trace contextRef="#ctx0" brushRef="#br0" timeOffset="73774.308">13694 7057,'-16'0,"-11"-2,-4-1,-2-2,-1-3,0-2,5 1</inkml:trace>
  <inkml:trace contextRef="#ctx0" brushRef="#br0" timeOffset="74099.875">13106 6921,'19'0,"17"0,17 0,16 0,16 0,13 0,9 0,-1 2,-18 2</inkml:trace>
  <inkml:trace contextRef="#ctx0" brushRef="#br0" timeOffset="74100.875">14090 7303,'2'19,"1"10,0 6,2 1,2-4,2-6,3-8,-2-13,-2-12,-2-7</inkml:trace>
  <inkml:trace contextRef="#ctx0" brushRef="#br0" timeOffset="74375.783">13967 6853,'3'14,"11"7,4-1</inkml:trace>
  <inkml:trace contextRef="#ctx0" brushRef="#br0" timeOffset="80339.56">20740 7044,'2'-6,"0"1,1 0,0-1,0 1,0 0,0 0,1 1,0-1,0 1,0-1,1 1,-1 1,1-1,0 1,0-1,0 2,0-1,1 0,-1 1,1 0,0 0,-1 1,1 0,0 0,0 0,0 0,0 1,0 0,0 0,0 1,0 0,0 0,-1 0,1 1,0 0,-1 0,1 0,-1 1,1-1,-1 1,0 1,0-1,4 4,0 5,0 0,-1 1,0 0,-1 0,0 0,-1 1,-1 0,0 0,-1 1,0-1,-2 1,1 0,-2 0,0 0,-1 0,0 7,-16 254,0-18,16-241,1-1,1 0,0 0,1 0,1 0,0 0,1-1,1 0,5 10,-8-19,1-1,-1 1,1 0,0-1,0 0,0 0,1 0,0-1,0 1,0-1,1 0,-1-1,1 1,0-1,0 0,0-1,0 1,0-1,1-1,-1 1,1-1,-1 0,1 0,3-1,-3 0,0 0,-1-1,1 0,-1 0,0 0,1-1,-1 0,0 0,0-1,0 0,0 0,0 0,-1-1,1 0,-1 0,0 0,0 0,-1-1,1 0,-1 0,0 0,-1-1,1 1,-1-1,0 0,0 0,1-5,1-2,-1 0,0 0,-1 0,0-1,-2 1,1-1,-1 0,-1 1,-1-1,0 0,0 1,-2-1,0 0,-3-7,-1 0,-2 0,0 1,-1 0,0 1,-2 0,0 0,-2 2,0-1,0 2,-2 0,0 1,-13-9,-8-5,-2 3,0 1,-2 1,-1 3,-40-14,60 24,25 5,82 4,25 4,0-5,0-4,0-6,-1-4,86-27,-185 41,-1 1,0 0,0-1,-1 0,1-1,-1 0,1 0,-1-1,0 0,-1 0,1-1,4-5,-12 10,1-1,-1 1,0 0,0-1,0 1,-1 0,1-1,0 1,0 0,-1-1,1 1,-1 0,1-1,-1 1,0 0,1 0,-1 0,0 0,0 0,0 0,0 0,0 0,0 0,0 0,0 0,0 1,0-1,0 0,-1 1,1-1,0 1,0-1,-1 1,1 0,0-1,-1 1,1 0,0 0,-1 0,1 0,0 0,-1 0,0 1,-13-4,1 1,-1 0,1 1,-1 1,1 0,-1 1,1 1,-1 0,1 1,0 0,0 1,0 1,-9 4,20-8,0 0,0 0,1 0,-1 1,0-1,1 1,-1 0,1 0,-1 0,1 0,0 0,0 0,0 1,0-1,0 0,1 1,-1 0,1-1,-1 1,1 0,0 0,0 0,1 0,-1 0,0 0,1 0,0 0,0 0,0 0,0 0,0 0,0 0,1 0,0 0,-1 0,1 0,0 0,1 0,-1 0,0-1,1 1,-1 0,1-1,0 1,1 0,7 5,0-1,0-1,0 0,1 0,0-1,0-1,0 1,1-2,-1 0,1 0,0-1,0 0,0-1,0-1,0 0,0 0,3-2,0 1,1-2,-1 0,0-1,0 0,0-2,0 1,-1-2,0 0,-1 0,1-2,3-3,-16 11,0 0,0 0,0 0,0 0,0 0,0 1,1-1,-1 0,0 1,0-1,1 0,-1 1,0-1,0 1,1 0,-1 0,1-1,-1 1,0 0,1 0,-1 0,0 0,1 0,-1 1,1-1,-1 0,0 1,1-1,-1 1,0-1,0 1,0 0,1-1,-1 1,0 0,0 0,0 0,0 0,0 0,0 0,0 0,-1 0,1 0,0 1,2 3,0 0,0 0,0 0,0 0,1-1,0 0,0 1,0-1,0-1,1 1,-1-1,1 0,0 0,0 0,0 0,0-1,1 0,-1 0,0 0,1-1,0 0,-1 0,1-1,0 1,-1-1,1 0,0-1,0 1,-1-2,-1 0,1 0,-1 0,0 0,0 0,0-1,0 0,0 0,-1 0,1 0,-1-1,0 1,0-1,0 0,-1 0,1 0,-1 0,0-1,0 1,0 0,-1-1,1 0,15-104,-16 83,10-70,-10 92,0 1,0-1,1 1,-1 0,1 0,0 0,0 0,0 0,0 0,1 0,-1 1,1-1,0 1,0-1,0 1,0 0,0 0,0 1,0-1,1 1,-1-1,0 1,1 0,3 0,9-1,1 0,0 1,-1 1,1 0,0 2,-1 0,1 1,-1 0,1 1,-1 1,-1 1,1 0,-1 1,4 3,-13-7,-1 1,1 0,-1 0,0 1,-1 0,1 0,-1 0,0 0,0 0,0 1,-1 0,0 0,0 0,0 0,-1 0,0 1,0-1,-1 1,0-1,0 1,0 0,-1-1,0 1,0 0,-1-1,0 6,0 0,-1-7,0 0,1 1,0-1,0 1,1-1,-1 1,1 0,0-1,1 1,-1-1,1 1,1-1,-1 1,0-1,1 0,0 0,1 1,-1-1,1-1,0 1,0 0,0-1,1 1,0-1,-1 0,2 0,-1-1,0 1,1-1,3 2,7-1,0-1,0-1,0 0,0-2,0 1,1-2,-1 0,0-1,0 0,0-1,0-1,-1 0,1-1,-1-1,0 0,-1-1,1 0,-1-1,-1 0,0-2,3-1,-5 4,-1 0,0-1,0 1,0-2,-1 1,0-1,-1-1,0 1,0-1,-1 0,0-1,-1 0,0 0,-1 0,0 0,-1 0,0-3,-2 12,-1 0,1 0,-1 0,0 0,0-1,0 1,0 0,0 0,0 0,-1 0,1 0,-1 0,1 0,-1 0,0 0,0 0,0 0,0 0,0 1,0-1,0 0,-1 1,1-1,0 1,-1-1,0 1,1-1,-1 1,0 0,0 0,1 0,-1 0,0 0,0 1,0-1,0 0,0 1,0 0,-1-1,1 1,0 0,0 0,0 0,0 0,0 1,0-1,0 0,0 1,0 0,-2 0,1 1,0 1,0 0,0-1,0 1,0 0,1 0,0 1,-1-1,1 0,0 1,1 0,-1-1,1 1,-1 0,1 0,0-1,1 1,-1 0,1 0,-1 0,1 0,0 0,1 0,-1 0,1 0,0 0,-1 0,2 0,-1 0,0-1,1 1,0 0,0-1,0 1,0-1,0 0,1 0,0 0,0 0,11 10,0-1,0-1,1-1,1 0,0-1,0 0,1-1,0-1,0-1,1-1,18 4,210 42,-123-35</inkml:trace>
  <inkml:trace contextRef="#ctx0" brushRef="#br0" timeOffset="80836.044">24687 7057,'0'-3,"-1"-1,-1 1,1-1,0 1,-1 0,1 0,-1-1,0 1,0 0,-1 0,1 1,0-1,-1 0,0 1,1 0,-1-1,0 1,0 0,-1 1,1-1,0 0,0 1,-1 0,1 0,-1 0,1 0,-1 0,0 1,1-1,-1 1,0 0,1 0,-1 1,1-1,-1 1,0 0,1 0,-1 0,1 0,0 0,-2 2,-2 1,0 0,0 1,1 0,0 0,0 1,0 0,1 0,0 0,0 0,0 1,1 0,0 0,0 0,1 1,0-1,0 1,1 0,0 0,0-1,0 6,2-10,0 0,0 0,1 0,-1 0,1 0,0 0,-1 0,1 0,0 0,1-1,-1 1,0 0,1 0,0-1,0 1,-1-1,1 0,1 0,-1 1,0-1,0 0,1-1,-1 1,1 0,0-1,-1 0,1 1,0-1,0 0,0 0,3 0,3 1,0 0,0 0,0-1,0 0,1-1,-1 0,0-1,0 0,1 0,0-1,-2 1,-1 0,1-1,-1 0,0-1,0 0,0 0,0 0,0-1,0 0,-1 0,0 0,0-1,0 0,-1 0,1-1,-1 0,-1 1,1-2,-1 1,0 0,0-1,-1 0,0 0,0 0,0 0,-1-1,0 1,0-3,-23-31,21 40,-1 1,0-1,1 1,-1-1,0 1,1 0,-1-1,0 1,0 0,1 0,-1 0,0-1,0 1,0 0,1 0,-1 0,0 0,0 0,0 1,1-1,-1 0,0 0,0 0,0 1,1-1,-1 0,0 1,1-1,-1 1,0-1,1 1,-1-1,0 1,1-1,-1 1,1 0,-1-1,1 1,-1 0,1-1,0 1,-1 0,1-1,0 1,0 0,-1 0,1 0,0-1,0 1,0 0,0 0,0 0,0-1,0 2,-1 2,0 0,1 0,-1 0,1 0,0 0,0 0,0 0,0 0,1 0,-1 0,1 0,0 0,1-1,-1 1,0 0,1 0,0-1,0 1,0-1,1 0,-1 1,1-1,-1 0,1 0,0-1,3 3,3 2,0 0,1-1,0 0,1-1,-1 1,1-2,0 0,10 2,6 1,0-2,1-1,0-1,-1-1,1-2,0-1,0-1,0-1,-1-2,1 0,-1-2,8-4,16-9</inkml:trace>
  <inkml:trace contextRef="#ctx0" brushRef="#br0" timeOffset="75301.422">18036 7017,'-2'21,"-1"16,3 9,3 3,3 1,4-4,-1-10</inkml:trace>
  <inkml:trace contextRef="#ctx0" brushRef="#br0" timeOffset="78052.334">17914 7440,'2'-4,"74"-226,-71 210,-1 1,-1-1,-1 0,-1 1,-1-1,-1 0,0 0,-1 0,-1 1,-1-1,-2 0,6 15,-1 0,-1 0,1 0,-1 0,0 0,0 0,0 1,0-1,-1 1,0 0,0-1,0 1,-1 0,1 1,-1-1,0 1,0 0,0 0,0 0,-1 0,1 1,-1-1,1 1,-1 0,0 1,0-1,0 1,0 0,0 0,0 1,0-1,0 1,-1 0,1 1,0-1,-3 1,-41 39,48-39,1 1,-1-1,0 0,1 0,-1 1,1-1,-1 1,1-1,0 0,0 1,-1-1,1 1,0-1,0 1,1-1,-1 1,0-1,0 1,1-1,-1 0,1 1,-1-1,1 0,0 1,-1-1,1 0,0 0,0 0,0 1,0-1,0 0,0 0,0 0,0-1,0 1,0 0,1 0,-1 0,0-1,1 1,0 0,16 5,-1 0,1-1,1 0,-1-2,1 0,-1-1,1-1,16-1,13 2,-41-3,0 1,1 0,-1 0,0 1,0-1,1 2,-1-1,0 1,0 0,0 0,-1 1,1 0,-1 0,1 1,-1 0,0 0,0 0,-1 1,1 0,-1 0,0 0,0 0,-1 1,0 0,0 0,0 0,0 1,1 5,1 15,-2 0,0 0,-2 0,-2 1,0-1,-3 15,2 80,1-118,0 0,0 0,0 0,0 0,1 0,-1 0,1-1,0 1,0 0,1 0,-1-1,1 1,0-1,-1 1,2-1,-1 0,0 0,1 0,-1 0,1 0,0 0,0-1,0 1,0-1,0 0,1 0,-1 0,1 0,-1-1,1 1,0-1,0 0,8-2,-1 0,0-1,0 0,0-1,0 0,0 0,-1-1,1-1,-1 0,0 0,0-1,-1 0,0-1,0 0,0-1,-1 0,5-1,0-1,-1-1,0 0,-1 0,-1-1,0 0,0-1,-1 0,-1-1,0 1,-1-2,0 1,-1-1,-1 0,0 0,-1-1,-1 1,-1-1,1-4,-3 18,0-1,0 0,0 1,0-1,-1 0,1 1,-1-1,1 1,-1-1,0 1,0-1,0 1,0 0,-1-1,1 1,0 0,-1 0,0 0,1 0,-1 0,0 0,0 1,0-1,-1 0,1 1,0 0,0-1,-1 1,1 0,-1 0,1 1,-1-1,1 0,-1 1,1 0,-1-1,0 1,1 0,-1 0,0 0,1 1,-1-1,1 1,-1-1,1 1,-1 0,1 0,-1 0,1 0,0 1,-1-1,1 1,0 0,-5 5,0 2,0-1,1 1,0 0,1 0,-1 1,2 0,0-1,0 2,1-1,0 0,0 1,1-1,1 1,0 0,0-1,2 9,-1-10,0 1,0-1,2 0,-1 1,1-1,0 0,1 0,0 0,1 0,0-1,0 1,0-1,1 0,1 0,-1-1,1 1,1-1,-1-1,1 1,0-1,1 0,-1-1,1 1,0-2,1 1,0-1,15 6,0-2,1 0,0-2,0-1,0-1,0-1,1-1,25-2,29-3</inkml:trace>
  <inkml:trace contextRef="#ctx0" brushRef="#br0" timeOffset="78834.12">19170 7112,'-11'-1,"0"1,0 1,0-1,0 2,0-1,0 1,1 1,-1 0,1 1,0 0,0 0,0 1,0 0,1 1,0 0,0 1,0 0,1 0,0 0,1 1,-1 1,1-1,1 1,0 0,0 1,-3 8,7-15,1 0,0 0,0 0,0 1,1-1,-1 0,1 0,-1 1,1-1,0 0,1 1,-1-1,0 0,1 0,0 1,0-1,0 0,0 0,0 0,1 0,-1 0,1 0,0-1,0 1,0 0,0-1,0 1,0-1,1 0,0 0,-1 0,1 0,0 0,0-1,0 1,0-1,0 0,0 0,3 1,10 1,1-1,0-1,-1-1,1 0,0-1,0-1,-1-1,1 0,-1-1,0 0,0-2,-1 0,1-1,-1 0,-1-1,1-1,-1 0,5-5,50-51,-72 69,0 1,0 0,0 0,0 0,1 0,0 0,0 0,0 1,0-1,1 1,0 0,1-1,-1 1,1 0,0-1,0 1,1 0,-1-1,1 1,1 0,-1-1,1 0,0 1,0-1,1 0,-1 0,1 0,0 0,0 0,1-1,0 1,1 1,2-3,0 1,-1-2,1 1,0 0,1-1,-1-1,0 1,0-1,1 0,-1-1,1 0,-1 0,0 0,1-1,-1 0,1-1,-1 0,0 0,10-3,0-1,0-1,0-1,-1 0,0-1,12-10,-8 4,-2-1,0 0,-1-1,-1-1,0 0,-1-1,-1-1,-1-1,-1 0,-1 0,-1-1,-1 0,0-1,-2 0,5-21,-1-1,-3 0,-2 0,-1 0,-3-1,-3-44,2 69,-2 1,0-1,-1 0,-1 1,-1 0,-1 0,0 0,-2 0,0 1,-1 0,-1 0,-1 1,-4-4,12 19,1 1,-1 0,0-1,0 1,0 0,0 0,-1 1,1-1,0 0,-1 1,1 0,-1-1,0 1,1 0,-1 0,0 0,0 1,0-1,1 1,-1-1,0 1,0 0,0 0,0 1,0-1,0 0,1 1,-1 0,0-1,0 1,1 0,-1 1,0-1,1 0,-1 1,1 0,0-1,-1 1,1 0,-1 1,-6 8,1 1,0-1,1 1,1 0,-1 1,2 0,0 0,0 0,2 1,-1-1,2 1,0 0,-1 10,-2 20,1-1,2 1,2 0,2 0,2-1,2 1,1-1,3-1,1 1,2-2,2 1,2-2,1 0,13 16,-22-39,2 0,0-1,2 0,-1-1,2-1,0 0,0 0,1-1,1-1,0-1,1 0,0-2,1 1,10 2,-23-10,0-1,0 0,0 0,0-1,0 1,0-1,1 0,-1 0,0-1,0 0,0 0,0 0,0 0,0-1,0 0,-1 0,1 0,-1 0,1-1,-1 0,0 0,0 0,0-1,0 1,0-1,-1 0,2-2,9-13,0 0,-2 0,0-1,-2 0,5-12,34-95,-45 162,-6 14,0-27,1 1,1-1,1 1,1-1,1 1,3 10,-4-28,0 0,0-1,0 1,0-1,1 0,0 0,0 0,0 0,0 0,1-1,-1 1,1-1,0 0,0 0,0 0,0-1,1 1,-1-1,1 0,0-1,-1 1,1-1,0 0,0 0,0 0,0 0,0-1,-1 0,2 0,30-2</inkml:trace>
  <inkml:trace contextRef="#ctx0" brushRef="#br0" timeOffset="79101.968">20235 6812,'0'0</inkml:trace>
  <inkml:trace contextRef="#ctx0" brushRef="#br0" timeOffset="87418.596">5883 10390,'16'2,"22"-1,27-6,29-9,23-6,18-5,7 0,-5 3,-17 9,-25 11,-30 5</inkml:trace>
  <inkml:trace contextRef="#ctx0" brushRef="#br0" timeOffset="81995.832">3848 8765,'2'16,"1"13,2 8,1 2,1 2,-1-2,0-2,-2-6,-5-8,-1-8</inkml:trace>
  <inkml:trace contextRef="#ctx0" brushRef="#br0" timeOffset="82623.753">3670 8533,'32'0,"-1"2,1 1,-1 2,0 1,0 1,-1 2,15 6,-29-9,-1 1,0 0,0 1,-1 1,0 0,0 1,-1 0,0 1,-1 1,0 0,-1 1,0 0,-1 0,6 12,-10-11,0 0,0 1,-2 0,0 0,0 0,-2 1,0-1,0 1,-2-1,0 1,-2 15,2-30,-1-1,1 1,0 0,0 0,-1-1,1 1,0 0,0 0,0-1,0 1,0 0,0 0,0 0,0-1,0 1,0 0,1 0,-1-1,0 1,0 0,1-1,-1 1,1 0,-1-1,0 1,1 0,-1-1,1 1,-1-1,1 1,0-1,-1 1,1-1,0 1,-1-1,1 0,0 1,-1-1,1 0,0 1,0-1,-1 0,1 0,0 0,0 0,-1 0,1 0,0 0,0 0,-1 0,1 0,0 0,0-1,-1 1,1 0,0 0,0-1,-1 1,1 0,0-1,-1 1,1-1,-1 1,1-1,0 1,-1-1,1 1,-1-1,26-19,-2-1,0-1,-2-1,0-1,16-24,-22 28,23-28,-39 48,1 0,-1-1,0 1,0 0,0-1,1 1,-1 0,0-1,0 1,1 0,-1 0,0-1,1 1,-1 0,0 0,1 0,-1-1,0 1,1 0,-1 0,0 0,1 0,-1 0,0 0,1 0,-1 0,1 0,-1 0,0 0,1 0,-1 0,0 0,1 0,-1 0,1 0,-1 0,0 0,1 1,-1-1,0 0,1 0,-1 0,0 1,0-1,1 0,-1 0,0 1,1-1,-1 0,0 1,0-1,0 0,1 1,-1-1,0 0,0 1,0-1,0 0,0 1,0-1,0 1,4 30,-4-22,0-1,0-1,1 1,0 0,0-1,1 1,0-1,0 1,0-1,1 0,0 0,1 0,0 0,0 0,0-1,1 0,0 0,0 0,0-1,1 1,0-1,0-1,0 1,0-1,1 0,0 0,0-1,0 0,0 0,7 1,-5-2,0-2,1 1,-1-1,0 0,1-1,-1 0,0-1,0 1,0-2,0 0,0 0,0 0,-1-1,1 0,-1-1,0 0,0 0,-1-1,0 0,0 0,0 0,-1-1,0 0,0-1,0 1,-1-1,0 0,-1 0,0-1,0 1,-1-1,0 0,-1 0,1 0,-2 0,1-3,31 111,-26-78,-3-5,1 0,0 0,1-1,1 1,1-1,0-1,1 1,7 8,-1-8</inkml:trace>
  <inkml:trace contextRef="#ctx0" brushRef="#br0" timeOffset="82948.456">4708 8423,'21'0,"6"0</inkml:trace>
  <inkml:trace contextRef="#ctx0" brushRef="#br0" timeOffset="83262.785">5118 8151,'2'9,"24"97,-4 0,-1 35,-1 253,3-292,-21-100,-1 1,0 0,1 0,0-1,-1 1,1-1,0 0,0 1,0-1,1 0,-1 0,0-1,1 1,0 0,-1-1,1 1,0-1,-1 0,1 0,0 0,0 0,0-1,0 1,0-1,0 0,0 1,0-1,0-1,0 1,0 0,0-1,1 0,13-5,0-2,-1 0,0 0,-1-2,0 0,0-1,-1 0,-1-1,1-1,-2 0,0 0,8-14,25-35,-40 85,-5-15,-1 1,1-1,0 0,1 0,0 1,0-1,1 0,0 0,0 0,1 0,0-1,0 1,1-1,0 0,0 0,1 0,0 0,0-1,1 0,-1 0,1 0,1-1,-1 1,1-2,0 1,6 3,64 3,-41-14</inkml:trace>
  <inkml:trace contextRef="#ctx0" brushRef="#br0" timeOffset="83571.524">5705 8587,'-16'-2,"-13"-3,-1-1</inkml:trace>
  <inkml:trace contextRef="#ctx0" brushRef="#br0" timeOffset="83852.942">5118 8519,'16'-7,"17"-4,20-4,21-3,16 0,12-1,-11 4</inkml:trace>
  <inkml:trace contextRef="#ctx0" brushRef="#br0" timeOffset="84439.528">6483 8792,'-24'-11,"-1"2,-1 0,1 2,-1 1,-1 0,1 3,-1 0,1 1,-1 2,0 1,-22 3,37-2,1 1,-1 0,1 1,0 0,0 1,0 1,1-1,0 1,0 1,-4 4,10-9,0 1,1 0,0 1,0-1,0 0,0 1,0 0,1 0,-1 0,1 0,0 0,0 0,1 0,-1 1,1-1,0 1,0-1,1 1,-1-1,1 1,0 0,0-1,0 1,1-1,0 1,0 0,0-1,0 1,3 1,1 1,-1-1,1 0,1 0,-1 0,1 0,0-1,0 0,0-1,0 1,1-1,0 0,0-1,0 0,1 0,-1 0,1-1,-1 0,1-1,0 1,0-1,-1-1,1 0,0 0,0 0,0-1,0 0,1-1,7 0,0-1,0 0,-1-1,1 0,-1-1,0-1,0-1,-1 0,0-1,0 0,-1-1,0-1,-1 0,0-1,0 0,-1 0,0-1,-1-1,-1 0,0 0,-1-1,7-15,-7 18,-5 27,-1-2,-1-7,0 1,0-1,0 0,1 0,0 0,0-1,1 1,0 0,0-1,0 0,1 1,0-1,0-1,1 1,0-1,0 1,0-2,0 1,1 0,0-1,0 0,0 0,0-1,1 0,-1 0,1 0,0-1,0 0,0 0,0-1,0 0,0 0,3-1,-2-1,0-1,0 0,0 0,0-1,0 0,-1 0,1-1,-1 0,0-1,0 1,-1-1,1-1,-1 1,0-1,0 0,-1 0,3-5,5-6,-1-1,-1 0,-1-1,-1 0,0-1,1-6,2-13,-1-1,-3-1,-1 1,-1-1,-3 0,-1-1,-3 1,-1 0,-1 0,-3 0,-5-16,11 55,-2-10,0 0,-1 1,0-1,-1 1,0 0,-1 0,0 0,0 0,-2 1,-5-9,10 18,1 1,-1-1,0 1,1-1,-1 1,0-1,1 1,-1 0,0 0,1 0,-1 0,0 0,0 0,1 0,-1 1,0-1,1 0,-1 1,0 0,1-1,-1 1,1 0,-1 0,1 0,-1 0,1 0,0 0,0 0,-1 0,1 1,0-1,0 0,0 1,0-1,0 1,1-1,-1 1,0-1,1 1,-1 0,1-1,0 1,-1 0,1-1,0 1,0 0,0 0,0 0,-10 36,2 0,1 0,2 1,2-1,1 1,4 38,-3-44,1 1,2-1,1 0,1 0,2-1,2 1,0-1,2-1,2 0,1 0,15 25,-22-47,0-1,1 1,0-1,1-1,0 0,0 0,1 0,0-1,0 0,0-1,0 0,1-1,0 1,0-2,0 0,1 0,-1 0,1-2,-1 1,1-1,0-1,-1 0,1 0,0-1,0-1,-1 0,1 0,-1-1,0 0,0-1,0 0,0 0,-1-1,1-1,-1 1,-1-1,1-1,-1 0,0 0,6-7,-5-1,0 0,0-1,-2 0,0 0,0-1,-2 1,0-1,-1-1,-1 1,0 0,-1-8,-15 102,8-53,1 0,1 0,1 0,1 0,1 4,0-26,0 0,1 0,-1 1,0-1,1 0,-1 0,1 0,-1 1,1-1,0 0,0 0,0 0,0 0,1-1,-1 1,0 0,1 0,-1-1,1 1,0-1,-1 1,1-1,0 0,0 0,0 1,0-1,0-1,0 1,1 0,16 2</inkml:trace>
  <inkml:trace contextRef="#ctx0" brushRef="#br0" timeOffset="84698.094">7275 8368,'9'12,"4"3</inkml:trace>
  <inkml:trace contextRef="#ctx0" brushRef="#br0" timeOffset="85373.825">7753 8601,'5'-10,"1"1,0 0,1 0,0 1,0 0,1 0,0 1,0 0,1 0,-1 1,1 0,1 1,-1 0,1 0,0 1,0 0,9-2,-15 5,0 1,0-1,0 1,0-1,0 1,0 0,0 1,0-1,0 1,0 0,0 0,0 0,0 0,-1 1,1-1,0 1,-1 0,1 0,-1 0,0 1,1-1,-1 1,-1 0,1 0,0 0,-1 0,1 0,-1 1,0-1,0 1,0-1,-1 1,1 0,-1 0,6 15,-1 1,0 0,-2 0,0 0,-2 0,0 4,3 193,-6-148,2-1,4 1,5 20,-9-76,1-1,0 0,1 0,0-1,0 1,1 0,1-1,0 0,1 0,0-1,0 1,1-1,1 0,-1-1,2 0,-1 0,1-1,1 0,-1-1,1 0,0 0,1-1,0 0,0-1,0 0,0-1,1 0,3 0,-9-3,0 0,0-1,-1 0,1 1,0-2,0 1,0-1,-1 0,1 0,0-1,-1 1,1-1,-1 0,0-1,0 1,0-1,0 0,0-1,0 1,-1-1,1 0,-1 0,0 0,-1 0,1-1,-1 0,1 0,-2 0,1 0,0 0,-1 0,0-1,0 1,-1-1,1-2,0-11,-1-1,-1 0,-1 0,-1 1,-1-1,0 1,-1-1,-2 1,0 0,0 1,-2 0,0 0,-1 0,-1 1,-1 0,0 1,-1 1,-1 0,-2-2,-3-2,-1-1,-1 2,0 1,-2 0,0 2,0 0,-2 2,0 0,0 2,-1 1,0 0,-1 2,-23-4,109 21,0-2,0-3,17-2,85 5,-153-7,0 0,-1 1,1 0,0 1,-1 0,1 0,-1 1,0 0,0 0,0 1,0 0,0 0,-1 1,0 0,0 0,0 1,-1 0,0 0,0 0,0 1,2 4,8 21,-15-27,1 0,0-1,-1 1,2-1,-1 1,0-1,1 0,0 0,0 0,0 0,1-1,-1 1,1-1,0 0,0 0,0 0,0-1,0 1,1-1,-1 0,1 0,-1-1,1 0,0 0,0 0,-1-1,1 0,0 0,0 0,-1-1,1 1,0-1,0 0,-1-1,1 1,-1-1,1 0,-1 0,0 0,0 0,0-1,0 0,0 0,0 0,-1 0,0-1,1 1,-1-1,0 0,-1 0,1 0,-1 0,0 0,0-1,0 1,0-1,-1 1,0-1,0 1,0-1,-1 0,1 0,-1 1,0-1,0 0,-1-4,-1 2,0 0,0 0,-1 1,1-1,-1 1,-1-1,1 1,-1 0,0 0,-1 1,1-1,-1 1,0 0,-1 1,1-1,-1 1,0 0,0 0,0 0,0 1,-1 0,1 1,-1-1,0 1,0 0,0 1,0 0,0 0,0 0,0 1,0 0,0 0,0 1,0 0,0 0,0 1,0 0,0 0,0 1,1-1,0 1,-1 1,1-1,0 1,0 0,1 1,-1-1,1 1,0 0,0 1,-1 2,3-5,1 0,0 0,-1 1,2-1,-1 0,0 1,1 0,0-1,-1 1,1 0,1 0,-1-1,1 1,-1 0,1 0,0 0,0 0,1 0,-1-1,1 1,0 0,0 0,0-1,1 1,-1 0,1-1,0 1,0-1,0 0,0 0,0 0,1 0,0 0,66 24,-30-21</inkml:trace>
  <inkml:trace contextRef="#ctx0" brushRef="#br0" timeOffset="85634.125">8778 8368,'-19'5,"-8"6,-2 8,4 6,9 5,11 5,14 3,14 4,4-4</inkml:trace>
  <inkml:trace contextRef="#ctx0" brushRef="#br0" timeOffset="86137.158">8996 8942,'2'2,"73"49,-73-50,0 0,0 0,0-1,1 1,-1-1,0 1,1-1,-1 0,1 0,-1 0,0 0,1 0,-1 0,0-1,1 1,-1-1,0 1,1-1,-1 0,0 0,0 0,0-1,0 1,0 0,0-1,0 1,0-1,-1 1,1-1,-1 0,1 0,-1 0,0 0,1 0,-1-1,5-12,0 1,-2 0,0-1,0 0,-2 0,0 0,0-1,-2 1,0-14,0 16,2-176,-2 188,0-1,0 0,0 0,0 1,0-1,0 0,1 0,-1 1,0-1,1 0,-1 1,1-1,0 0,0 1,0-1,-1 1,1-1,1 1,-1 0,0-1,0 1,0 0,1 0,-1 0,1 0,-1 0,1 0,-1 0,1 0,-1 0,1 1,0-1,-1 1,1-1,0 1,0 0,-1 0,1 0,0 0,0 0,-1 0,1 0,0 0,0 1,-1-1,2 1,182 82,-176-79,14 4,0 2,0 0,-1 1,-1 2,0 0,0 1,-2 1,1 1,-2 0,0 2,-2 0,0 1,10 15,-24-28,1-1,-1-1,1 1,0 0,0-1,1 1,-1-1,1 0,0 0,0 0,1-1,-1 1,1-1,-1 0,1 0,0-1,0 0,3 1,12 1,1-1,-1 0,1-2,0-1,0 0,-1-2,1 0,0-1,-1-2,10-3,-9 3,0-2,0 0,-1-1,0-1,-1-1,0-1,-1-1,12-9,-23 16,0-1,-1 1,0-1,0 0,0-1,-1 0,0 0,0 0,-1 0,1-1,-2 1,1-1,-1 0,0 0,-1 0,0-1,0 1,-1-1,0 1,-1-1,0 1,0-1,-1-1,1 10,0 0,0 1,0-1,0 0,-1 0,1 0,0 0,0 0,0 0,0 0,-1 0,1 0,0 0,0 0,0 0,-1 0,1 0,0 0,0 0,0 0,-1 0,1 0,0 0,0-1,0 1,0 0,0 0,-1 0,1 0,0 0,0 0,0 0,0-1,0 1,-1 0,-3 24,1-8,1 0,0 0,1 1,1-1,1 1,0-1,1 0,1 0,0 0,1 0,1 0,1 0,0-1,1 0,4 6,-10-19,0 0,1 0,-1-1,1 1,-1 0,1-1,0 1,-1-1,1 1,0-1,0 0,0 0,0 0,0 0,0 0,0 0,1-1,-1 1,0-1,0 0,1 1,-1-1,0 0,2 0,12-4</inkml:trace>
  <inkml:trace contextRef="#ctx0" brushRef="#br0" timeOffset="86431.656">10307 8368,'9'10,"4"2</inkml:trace>
  <inkml:trace contextRef="#ctx0" brushRef="#br0" timeOffset="86717.465">10690 8697,'4'18,"5"12,2 2,2 0,1-4,1-8,-3-10,-3-5</inkml:trace>
  <inkml:trace contextRef="#ctx0" brushRef="#br0" timeOffset="86718.465">10635 8205,'-7'0,"-2"5,-2 8,0 2</inkml:trace>
  <inkml:trace contextRef="#ctx0" brushRef="#br0" timeOffset="89084.271">8327 10185,'-2'16,"-1"13,2 8,4 4,1 3,3-1,2-4,0-7,-2-5,-2-8</inkml:trace>
  <inkml:trace contextRef="#ctx0" brushRef="#br0" timeOffset="89744.487">7985 9953,'44'-9,"1"1,-1 3,1 1,0 3,0 1,14 4,-35-2,0 1,0 2,0 0,0 2,-1 0,0 2,0 0,-1 2,-1 0,0 1,0 2,5 4,-13-5,-1 1,0 1,0-1,-2 2,0-1,-1 1,0 1,-1 0,-1 0,-1 0,0 1,-2 0,0 0,0 1,-2-1,0 1,-2-1,0 1,-1-1,0 1,-5 15,7 49,-1-82,0 0,1-1,-1 1,1 0,0 0,-1-1,1 1,-1-1,1 1,0 0,0-1,-1 1,1-1,0 1,0-1,0 0,0 1,-1-1,1 0,0 0,0 1,0-1,0 0,0 0,0 0,0 0,0 0,0 0,0-1,-1 1,1 0,0 0,0-1,0 1,0 0,0-1,-1 1,1-1,0 1,0-1,-1 1,1-1,0 0,37-28,-37 28,26-27,-1-1,-1-1,-2-1,-1-1,13-27,-18 35,-4 42,-10 1,1 0,1 0,1-1,1 0,0 0,3 5,-6-17,0 0,-1 0,2 0,-1-1,1 1,0-1,0 0,0 0,1-1,-1 0,1 0,0 0,1 0,-1-1,1 0,-1-1,1 1,6 0,-3-2,1 0,-1-1,1 0,-1 0,1-1,-1-1,0 0,1 0,-1-1,0 0,-1-1,1 0,0-1,-1 0,0 0,0-1,-1 0,0 0,0-1,0-1,-1 1,0-1,0 0,-1 0,0-1,0 0,-1 0,0-1,-1 1,0-1,-1 0,0 0,0 0,-1 0,0-5,1 6,-3 20,-2 7,1-1,1 0,0 1,2-1,0 0,0 0,2 0,0 0,1 0,1-1,0 0,6 9,28 9,-19-26</inkml:trace>
  <inkml:trace contextRef="#ctx0" brushRef="#br0" timeOffset="90023.872">9296 9966,'0'0</inkml:trace>
  <inkml:trace contextRef="#ctx0" brushRef="#br0" timeOffset="90378.649">9884 9584,'12'26,"0"0,-2 0,-1 1,-1 0,-1 0,-1 1,-1 7,11 90,-6 0,-6 100,-4-168,0-42,-1-7,0 1,1-1,0 1,0-1,1 1,0-1,1 0,-1 1,2-1,-1 0,1 0,0 0,1-1,0 1,0-1,0 0,1 0,1 1,-3-6,0-1,-1 1,1-1,1 1,-1-1,0 0,0 0,0 0,1 0,-1-1,0 0,1 1,-1-1,0 0,1-1,-1 1,0 0,1-1,-1 0,0 0,0 0,0 0,0 0,0-1,3-1,69-52,34-81,-79 103,-29 33,-1 0,1 0,0 0,-1 0,1 0,-1 1,1-1,0 0,-1 1,1-1,-1 0,1 1,-1-1,1 1,-1-1,1 1,-1-1,1 1,-1-1,0 1,1 0,-1-1,0 1,0-1,1 1,-1 0,0-1,0 1,0 0,0-1,0 1,0 0,0-1,0 1,0 0,0-1,0 1,0 1,7 39,25 88,-29-123,-1-1,1 0,0 0,0 0,0 0,1 0,-1-1,1 1,0-1,1 0,-1 0,1-1,-1 1,1-1,0 0,0 0,1-1,-1 0,1 0,-1 0,1 0,18 2</inkml:trace>
  <inkml:trace contextRef="#ctx0" brushRef="#br0" timeOffset="90632.589">10512 10144,'0'0</inkml:trace>
  <inkml:trace contextRef="#ctx0" brushRef="#br0" timeOffset="90903.003">9843 9940,'14'-3,"21"-2,20-4,20 1,16-2,10 2,8 2,-16 2</inkml:trace>
  <inkml:trace contextRef="#ctx0" brushRef="#br0" timeOffset="91664.011">11427 10240,'-28'-12,"0"1,0 1,-1 2,0 0,-19-1,39 8,0 0,1 0,-1 1,0 0,1 1,-1 0,0 0,1 1,-1 0,1 0,0 1,0 0,0 1,0 0,0 0,1 1,0-1,0 2,0-1,1 1,-4 3,5-3,0 0,1 0,0 1,0 0,0-1,1 1,0 0,1 1,-1-1,1 1,1-1,-1 1,1 2,0-7,1 0,0 0,0 0,0 0,1-1,-1 1,0 0,1 0,0 0,0-1,0 1,0 0,0-1,0 1,1-1,-1 0,1 1,-1-1,1 0,0 0,0 0,0 0,1 0,-1 0,0-1,0 1,1-1,-1 1,1-1,0 0,-1 0,1 0,0-1,0 1,-1 0,1-1,0 0,10-1,-1 0,1-1,0 0,-1-1,0-1,0 0,0-1,0 0,0 0,-1-1,0-1,-1 0,1-1,-1 0,-1 0,2-3,3 1,-1-2,-1 0,0 0,-1-1,-1-1,0 0,0 0,2-8,-7 62,-4-34,0-1,0 1,1-1,0 1,0-1,0 1,1-1,-1 0,1 0,1 0,-1-1,1 1,0-1,0 0,0 0,0 0,1 0,-1-1,1 0,0 0,0 0,0-1,1 1,-1-1,0 0,1-1,0 1,-1-1,1 0,0-1,0 1,-1-1,1 0,4-1,6-4,0 0,0-1,-1-1,1-1,-1 0,-1-1,0 0,0-1,-1-1,0 0,-1 0,0-2,-1 1,0-1,-1-1,-1 0,0-1,-1 1,0-2,4-14,1-9,-3-1,0 0,-3 0,-2-1,-1 0,-2 0,-2 0,-1 0,-3-1,-1 2,-2-1,-4-8,8 28,-1-1,-1 1,-1 0,-1 0,-1 1,-1 0,-3-5,12 24,0 0,0-1,-1 1,1 0,-1 0,1-1,-1 1,1 0,-1 0,0 0,1-1,-1 1,0 0,0 0,0 0,0 0,0 0,0 1,0-1,0 0,0 0,0 1,-1-1,1 1,0-1,0 1,-1-1,1 1,0 0,-1 0,1-1,0 1,-1 0,1 0,0 0,-1 1,1-1,0 0,-1 0,1 1,0-1,-1 1,1-1,0 1,0 0,0-1,0 1,0 0,-1 0,1 0,0-1,1 1,-1 0,0 1,0-1,0 0,-5 13,0-1,1 1,0 0,1 1,1-1,0 1,1 0,1 0,0 9,-1-7,-4 40,2 1,3-1,2 1,3-1,2 0,3 0,2-1,5 10,-11-51,1-1,1 1,0-1,1-1,0 1,1-1,0-1,1 0,8 7,-14-14,1 0,1-1,-1 1,1-1,0 0,0-1,0 1,0-1,1-1,-1 1,1-1,-1 0,1 0,0-1,0 0,0 0,0-1,0 0,0 0,0 0,0-1,3-1,-3 0,-1 0,0 0,-1-1,1 0,0 0,-1 0,1 0,-1-1,0 0,0 0,-1-1,1 1,-1-1,0 0,0 0,0-1,-1 1,1-3,42-111,-38 93,-1 15,-3 26,-2 42,-3-40,1-1,0 1,2-1,0 1,0-1,2 0,0 1,1-2,0 1,2 0,-1-1,4 3,35 18,-22-30</inkml:trace>
  <inkml:trace contextRef="#ctx0" brushRef="#br0" timeOffset="91932.906">12150 9762,'-2'12,"6"5,3 1</inkml:trace>
  <inkml:trace contextRef="#ctx0" brushRef="#br0" timeOffset="93215.175">12479 10062,'11'-7,"1"1,1 0,-1 0,1 1,0 1,0 0,0 1,0 0,1 1,0 1,1 0,-7 1,-1 0,1 1,-1-1,0 2,1-1,-1 1,0 0,0 1,0 0,0 0,-1 0,1 1,-1 0,0 0,0 1,0-1,-1 1,0 1,1-1,-2 1,1 0,3 6,-1 0,0 0,-1 0,-1 1,0-1,0 1,-2 1,1-1,-2 1,0-1,0 1,-1 10,-1 15,-1-1,-3 1,-7 35,-16 60,14-80,2 0,3 1,2 0,2 30,5-68,0 1,2-1,0 1,1-1,0 0,2-1,0 1,1-1,4 8,-7-17,0 1,0-1,1 0,0 0,0-1,1 0,0 0,0 0,1 0,-1-1,1 0,0 0,0-1,1 0,-1 0,1-1,0 0,0 0,0-1,4 1,-9-3,0 1,0-1,0 0,0 0,0 0,0 0,0 0,-1-1,1 1,0-1,0 0,0 0,0 0,-1 0,1-1,0 1,-1-1,1 1,-1-1,0 0,1 0,-1 0,0 0,0-1,0 1,-1 0,1-1,-1 1,1-1,-1 0,0 1,0-1,0 0,0 0,0-1,2-7,-1 0,0 0,-1-1,0 1,-1 0,-1-1,1 1,-3-10,-7-22,-1 2,-3 0,-1 0,-2 1,-2 1,-1 1,-16-22,16 28,-2 0,-1 1,-2 1,0 1,-2 2,-2 0,0 2,-6-2,-3-7,39 33,0 0,0 0,0 0,0 1,0-1,0 0,0 0,0 0,0 1,0-1,1 1,-1-1,0 1,0-1,1 1,-1 0,0-1,1 1,-1 0,0 0,1 0,-1 0,0 0,0 0,2 1,-1-1,111-7,236-25,-113-12,-187 20,-49 23,0 0,1 1,-1-1,0 0,0 0,0 0,-1 0,1 0,0 0,0 0,0 0,-1 1,1-1,0 0,-1 0,1 0,-1 1,1-1,-1 0,1 0,-1 1,1-1,-1 0,0 1,1-1,-1 1,0-1,0 1,1-1,-1 1,0 0,0-1,0 1,0 0,0 0,1-1,-1 1,0 0,0 0,0 0,0 0,0 0,0 0,0 0,1 1,-1-1,-1 0,-6-1,0 0,-1 0,1 1,0 0,0 1,-1 0,1 0,0 0,0 1,0 1,0-1,0 1,1 0,-1 1,1 0,0 0,0 1,0 0,1 0,0 0,0 1,0 0,0 0,1 0,-2 4,6-9,0 1,0 0,0 0,1 0,-1 0,0 0,1 1,-1-1,1 0,0 0,0 0,0 0,0 1,0-1,0 0,1 0,-1 0,0 0,1 0,0 0,0 0,-1 0,1 0,1 0,-1 0,0 0,0 0,1-1,-1 1,0-1,1 1,0-1,-1 1,1-1,0 0,0 0,0 0,0 0,1 1,5 1,-1 0,1 0,0 0,0-1,0 0,0-1,0 0,0 0,0-1,3 0,4-1,-1-2,1 0,0 0,-1-1,0-1,0-1,0 0,0-1,-1 0,0-1,-1 0,0-1,0 0,1-3,-11 10,-1 1,-1 1,0-1,1 0,-1 1,0-1,1 0,-1 1,1-1,-1 1,1-1,0 1,-1-1,1 1,-1-1,1 1,0-1,-1 1,1 0,0-1,0 1,-1 0,1 0,0 0,0-1,-1 1,1 0,0 0,0 0,0 0,-1 0,1 0,0 1,0-1,-1 0,1 0,0 1,0-1,-1 0,1 1,0-1,-1 0,1 1,0-1,-1 1,1-1,-1 1,1-1,-1 1,1 0,9 31,-9-24,1 0,1-1,-1 0,1 1,0-1,1 0,0 0,0-1,0 1,1-1,5 5,-6-7,0 0,0-1,1 0,0 0,-1 0,1-1,0 1,0-1,1 0,-1-1,0 1,1-1,-1 0,1-1,-1 1,1-1,-1 0,1 0,-1-1,0 0,1 0,-1 0,1 0,-1-1,0 0,0 0,0 0,0-1,0 0,-1 0,1 0,-1 0,0-1,0 0,0 0,0 0,-1 0,1 0,-1-1,2-3,1-5,-1-1,0 0,0 0,-2 0,0-1,0 1,-1-1,-1 0,-1 1,0-1,-1 0,0 1,-3-12,3 19,1 5,-1 1,1 0,0-1,-1 1,1-1,0 1,0-1,0 1,0-1,0 1,0-1,1 1,-1-1,0 1,1-1,-1 1,1 0,0-1,-1 1,1 0,0-1,0 1,0 0,0 0,0 0,0 0,0 0,0 0,0 0,0 0,1 0,-1 0,0 1,1-1,-1 0,0 1,1-1,-1 1,1 0,-1-1,1 1,-1 0,1 0,-1 0,1 0,-1 0,1 1,20 1,-1 2,0 1,0 0,0 2,-1 0,0 1,15 9,-29-14,1 0,0 1,-1-1,0 1,0 1,0-1,0 1,-1 0,0 0,0 1,0 0,-1-1,0 2,0-1,0 0,-1 1,0 0,0-1,0 1,-1 0,0 1,-1-1,0 0,0 1,0 0,-1 31,-1-35,0 1,0 0,1 0,-1 0,1 0,0-1,0 1,1 0,0 0,-1 0,2 0,-1-1,0 1,1-1,0 1,0-1,0 1,1-1,0 0,-1 0,1 0,1-1,-1 1,0-1,1 1,0-1,0 0,0 0,0-1,4 2,4-1,0-1,1 0,-1-1,1-1,-1 0,1-1,-1 0,1-1,-1 0,0-1,0 0,0-1,0 0,0-1,-1 0,0-1,0-1,-1 1,1-2,-2 1,1-1,-1-1,0 0,-1 0,0-1,0 0,-1 0,0-1,-1 0,5-11,-8 15,0 0,-1 0,1 0,-1 0,-1 0,1 0,-1-1,-1 1,1 0,-1-1,-1 1,1 0,-1-1,0 1,-1 0,0 0,0-1,0 1,-1 1,-3-7,4 12,1-1,-1 1,1 0,-1 0,0-1,1 1,-1 0,0 1,0-1,0 0,0 0,0 1,0-1,0 1,0 0,0 0,0 0,0-1,0 2,0-1,0 0,0 0,0 1,0-1,0 1,1-1,-1 1,0 0,0 0,0 0,1 0,-1 0,0 0,1 1,-1-1,1 0,-1 1,1-1,0 1,0 0,0-1,0 1,0 0,0 0,0 0,0 0,1-1,-1 1,1 0,-1 0,1 0,0 0,0 0,0 1,-3 5,0 0,1 1,0-1,1 0,-1 1,2-1,-1 1,1-1,1 1,-1-1,1 1,1-1,0 0,0 1,1-1,-1 0,2 0,-1-1,1 1,0-1,1 1,0-1,0-1,1 1,-1-1,1 0,1 0,4 3,0-2,0 0,1-1,-1 0,1-1,1 0,-1-1,1-1,0 0,0 0,0-1,0-1,0 0,0-1,0 0,2-2,31-4</inkml:trace>
  <inkml:trace contextRef="#ctx0" brushRef="#br0" timeOffset="94483.128">16152 10253,'-12'-5,"1"0,0 0,-1 1,0 1,0-1,0 2,0 0,0 0,-1 2,0-1,7 1,1 1,-1-1,1 1,-1 0,1 0,0 1,-1-1,1 1,0 1,0-1,0 1,0-1,1 2,-1-1,1 0,0 1,0 0,0 0,0 0,1 0,-1 0,1 1,-1 2,-1 1,1 1,0 0,0 0,1 0,0 0,0 1,1-1,1 1,-1 0,2-1,-1 1,1 0,1-1,0 1,0 0,1-1,0 1,0-1,1 1,1-1,-1 0,4 4,-5-10,0-1,0 1,0 0,0-1,1 0,0 1,-1-1,1 0,0 0,0-1,0 1,0 0,0-1,0 0,1 0,-1 0,0 0,1 0,-1-1,0 0,1 1,-1-1,1-1,-1 1,1 0,-1-1,0 1,1-1,-1 0,0 0,0-1,1 1,6-4,-1 0,0 0,0-1,0 0,0 0,-1-1,0-1,-1 1,6-8,3-5,-1 0,-2-2,0 1,-1-2,-1 0,-1 0,6-21,-15 41,4-13,-3 23,-4 5,-1 14,0 0,2 0,1 0,3 25,-2-44,0-1,0 1,1 0,0-1,0 0,0 1,1-1,0 0,0 0,1-1,0 1,-1-1,2 0,-1 0,1 0,0 0,0-1,0 0,0 0,1 0,5 3,32 9,-1-5</inkml:trace>
  <inkml:trace contextRef="#ctx0" brushRef="#br0" timeOffset="94925.814">16807 10103,'-12'1,"1"1,-1 0,1 0,0 1,0 1,0 0,0 1,0 0,1 0,0 1,0 1,1 0,0 0,0 0,0 1,1 1,0 0,1 0,0 0,0 1,1 0,4-6,1-1,0 0,0 0,0 1,0-1,0 1,1-1,0 1,0-1,0 1,0-1,0 0,1 1,-1-1,1 1,0-1,0 0,0 1,1-1,-1 0,1 0,-1 0,1 0,0 0,1 0,-1-1,0 1,1-1,-1 1,1-1,1 1,98 52,37-6,-137-48,-1-1,1 1,-1-1,1 1,-1 0,0 0,1 0,-1 0,0 0,0 0,0 0,0 1,0-1,0 0,0 0,0 1,0-1,0 1,-1-1,1 1,-1-1,1 1,-1-1,0 1,1 0,-1-1,0 1,0-1,0 1,0 0,0-1,-1 1,1-1,0 1,-1-1,1 1,-1-1,0 1,1-1,-1 1,0-1,0 0,0 1,-1 0,-7 7,-1-1,0 0,0-1,0 0,-1-1,0 0,-1-1,1 0,-1-1,0 0,0 0,-1-2,1 1,-6-1,17-1,-1-1,1 1,-1-1,1 1,-1-1,1 0,-1 0,1 1,-1-1,1 0,-1 0,1-1,-1 1,0 0,1 0,-1-1,1 1,-1-1,1 1,0-1,-1 0,1 0,0 1,-1-1,1 0,0 0,0 0,0 0,0-1,0 1,0 0,0 0,0-1,0 1,0 0,1-1,-1 1,1-1,-1 1,1-1,-1 1,1-2,1-2,1 0,0 0,0 0,0 0,1 1,0-1,0 1,0 0,0 0,0 0,1 0,0 0,1-1,-3 4,21-21</inkml:trace>
  <inkml:trace contextRef="#ctx0" brushRef="#br0" timeOffset="95234.932">17203 10212,'-7'7,"-2"7,0 6,2 6,2 4,4 3,5 1,4-1,0-1,2-4,-2-6</inkml:trace>
  <inkml:trace contextRef="#ctx0" brushRef="#br0" timeOffset="95698.561">16958 9912,'15'-6,"0"2,1-1,0 2,0 0,0 1,0 1,0 0,1 2,-1-1,0 2,0 0,0 1,0 1,-1 0,1 1,-1 1,0 0,-1 1,1 1,-1 0,-1 1,1 0,-2 1,1 0,-1 1,-1 1,0 0,3 5,2 8,-1 1,-1 1,-1 0,-1 0,-1 1,-2 1,-1 0,-1 0,-2 1,1 9,-5-32,0-2,22 74,-22-77,0 0,0 0,1 0,-1 0,0-1,1 1,-1 0,1 0,-1-1,1 1,0-1,-1 0,1 1,0-1,0 0,0 0,0 0,0 0,0-1,1 1,-1-1,0 1,0-1,0 0,1 1,-1-1,0 0,0-1,1 1,-1 0,0-1,0 1,0-1,1 0,8-4,0-1,0 0,-1-1,0 0,0-1,-1 0,0 0,-1-1,1 0,-1-1,-7 8,16-15,-2-2,0 0,-1-1,-1 0,-1-1,-1 0,-1-1,5-16,-32 97,15-51,0 0,0 0,1 1,0-1,1 1,0 0,0-1,1 1,0-1,1 0,-1 1,2-1,-1 0,1 0,0 0,1 0,0-1,0 1,1-1,-1 0,2 0,-1-1,3 3,76 37,-41-33</inkml:trace>
  <inkml:trace contextRef="#ctx0" brushRef="#br0" timeOffset="97320.178">18501 10185,'-12'1,"1"-1,0 2,-1-1,1 2,0-1,0 1,0 1,0 0,1 1,-1 0,1 1,-3 2,8-5,1 0,0 0,0 0,0 1,1 0,-1 0,1 0,0 0,0 0,0 0,0 1,1-1,0 1,0 0,0 0,1 0,-1 0,1 0,0 0,1 0,-1 0,1 0,0 1,0-1,1 0,0 0,0 0,0 2,2 0,-1 0,1 0,0 0,1 0,0-1,0 0,0 1,1-2,0 1,0 0,0-1,1 0,-1 0,1-1,1 1,-1-2,0 1,1 0,0-1,0 0,0-1,4 1,13 4,1-1,-1-1,1-1,0-2,0 0,5-2,-12 1,1-1,0-1,0-1,-1 0,1-2,-1 0,0-1,0-1,0 0,-1-1,0-1,-1-1,1-1,-2 0,4-3,-13 6,-1 0,0 0,0 0,0-1,-1 0,0 1,-1-2,0 1,0 0,0-1,-1 1,-1-1,1 0,-2 0,1 1,-1-1,0 0,-1 0,0 0,0 1,-1-1,0 0,-1 1,0 0,0-1,0 1,-1 0,-1 1,1-1,-1 1,-1 0,-3-5,0-1,22 8,280 32,-216-4,-74-22,-1 0,1 1,-1-1,0 1,0 0,0 0,0 0,0 0,0 0,0 0,-1 0,1 1,-1-1,1 1,-1-1,0 1,0 0,0-1,-1 1,1 0,0-1,-1 1,0 0,0 0,0 0,0 2,-6 50,1 58,6-109,0 1,0-1,0 1,1-1,-1 0,1 0,0 1,1-1,-1-1,1 1,-1 0,1 0,0-1,1 0,-1 0,1 0,-1 0,1 0,0-1,0 1,0-1,0 0,1 0,6 2,1-1,0 0,-1-1,1 0,0-1,0-1,0 0,0 0,0-1,-1 0,1-1,0-1,-1 0,1 0,-1-1,0-1,0 0,0 0,-1-1,0 0,0-1,0 0,-1-1,0 0,-1 0,0-1,0 0,0-1,-7 10,0 0,0 1,0-1,0 0,0 1,-1-1,1 1,0-1,0 1,0-1,-1 1,1 0,0-1,-1 1,1 0,-1 0,1-1,-1 1,1 0,-1 0,1 0,-1 0,0 0,1 0,-1-1,0 1,0 0,0 0,0 0,0 0,0 0,0 0,0 0,0 0,0 0,4 11,-1-8,-1 1,2 0,-1-1,0 0,1 0,0 0,0 0,0-1,0 0,0 1,1-1,0-1,-1 1,1-1,0 0,0 0,0 0,1-1,-1 0,0 0,1 0,-1 0,0-1,1 0,-1 0,1-1,-1 1,0-1,0 0,1-1,1 0,-3 1,1 0,-1 0,0 0,0-1,0 0,0 0,0 0,0 0,0-1,-1 1,1-1,-1 0,1 0,-1-1,0 1,-1 0,1-1,-1 0,1 0,-1 1,0-1,0-1,-1 1,1 0,-1 0,0-1,0 1,-1 0,1-1,-1 1,0-1,0 1,0-1,-1 1,1 0,-1-1,0 1,-1-1,-3-5,0 0,-1 0,0 0,-1 1,0 0,-1 0,1 0,-2 1,1 1,-1-1,-1 1,1 1,-1 0,0 0,0 1,-1 0,0 1,1 0,-1 0,-1 2,1-1,0 1,-1 1,1 0,-1 1,-4 0,277-39,-242 37,1 1,-1 1,0 0,1 1,-1 2,17 3,-29-5,-1 1,0 0,0 1,0-1,0 1,0 0,0 0,0 1,-1 0,0 0,0 0,0 1,0 0,-1-1,0 2,0-1,0 0,-1 1,1 0,-1 0,1 4,9 50,-12-53,-1 1,2-1,-1 0,1 1,0-1,0 0,1 0,0 0,0-1,1 1,2 4,-4-10,0 1,-1-1,1 1,0-1,0 0,0 1,0-1,0 0,0 0,1-1,-1 1,0 0,0-1,1 1,-1-1,0 0,1 0,-1 0,0 0,1 0,-1 0,0-1,0 1,1-1,-1 1,0-1,0 0,1 0,58-34,-44 24,-2-2,0 0,0-1,-1 0,-1-1,0-1,-2 0,1 0,-2-1,9-18,-12 19,-3 39,-5-18,0 0,0 0,1 1,0-1,0 0,0 0,1 0,-1 0,1 0,0 0,1 0,-1 0,1 0,0-1,0 1,1-1,-1 1,1-1,0 0,0 0,0 0,1 0,-1-1,1 1,0-1,0 0,0 0,1 0,3 1,8 0,-1 0,1-2,0 0,0-1,0 0,0-1,0-1,-1-1,1 0,0-1,0 0,-1-2,0 0,0 0,0-2,-1 1,11-8,-19 10,-5 3,0 0,0 1,0-1,0 0,0 0,0 0,0 1,0-1,1 1,-1-1,0 1,0-1,1 1,-1 0,0 0,0-1,1 1,-1 0,0 0,1 0,-1 0,0 1,0-1,1 0,-1 1,0-1,0 0,1 1,-1-1,0 1,0 0,0-1,0 1,0 0,1 0,1 5,0-1,1 0,0 0,0 0,0 0,1 0,0-1,-1 0,2 0,-1 0,0-1,1 0,-1 0,1 0,0 0,0-1,1 0,3 1,0-1,0 0,0-1,0 0,0 0,0-1,0-1,0 0,0 0,3-1,-9 1,0 0,0 0,0 0,0-1,-1 1,1-1,0 0,-1 0,1 0,-1-1,0 1,0-1,0 0,0 0,0 0,-1 0,1 0,-1 0,0-1,0 1,0-1,0 0,-1 0,0 1,1-1,-1-3,0 0,-1 0,1 0,-2 0,1 0,-1 1,0-1,0 0,-1 0,0 1,0-1,-1 1,1-1,-1 1,-1 0,1 0,-1 1,0-1,0 1,-1 0,0 0,0 0,0 0,0 1,-1 0,0 0,1 1,-2-1,1 1,0 0,0 1,-1 0,0 0,1 0,-1 1,0 0,0 0,0 1,1-1,-1 2,0-1,0 1,0 0,0 0,1 1,-1 0,-4 2,3 0,1 0,-1 0,1 1,1 0,-1 0,1 0,0 1,0 0,0 0,1 1,0 0,1 0,-1 0,1 0,0 1,1-1,0 1,0 0,1 0,-1 4,2-6,-1 0,1 0,1-1,-1 1,1 0,0 0,1 0,-1 0,1 0,0 0,1 0,-1-1,1 1,0 0,1-1,-1 0,1 1,0-1,0 0,1 0,0-1,-1 1,2-1,-1 0,0 0,1 0,0-1,4 3,0-1,1 0,0-1,0-1,0 0,0 0,0-1,1 0,-1-1,0 0,8-1,20-1</inkml:trace>
  <inkml:trace contextRef="#ctx0" brushRef="#br0" timeOffset="97602.978">21218 9802,'-16'5,"-8"8,0 12,5 10,5 9,7 4,10 3,11-1,3-7</inkml:trace>
  <inkml:trace contextRef="#ctx0" brushRef="#br0" timeOffset="97904.174">21369 10363,'16'11,"10"5,6-2,3-4,4-7,4-8,4-9,-6-1</inkml:trace>
  <inkml:trace contextRef="#ctx0" brushRef="#br0" timeOffset="101513.054">6224 11865,'-18'2,"-9"1,-2 0,1-1,11 0,19-1,26 0,27-4,24-4,20-5,12 1,1 1,-7 3,-19 8,-24 2</inkml:trace>
  <inkml:trace contextRef="#ctx0" brushRef="#br0" timeOffset="107222.724">21833 11018,'-16'-2,"-10"4,-6 5,-1 10,2 6,6 3,8 3,9 3,11 1,4-6</inkml:trace>
  <inkml:trace contextRef="#ctx0" brushRef="#br0" timeOffset="104821.474">16684 12015,'10'-52,"-2"0,-2-1,-2-50,-2 69,-3 31,1-1,-1 1,1-1,1 0,-1 1,0-1,1 0,0 1,-1-1,1 1,1-1,-1 1,1-1,-1 1,1 0,0 0,0 0,0 0,1 0,-1 0,0 1,1-1,0 1,0 0,0-1,0 1,2 0,7 0,0 2,0 0,1 0,-1 1,0 0,1 1,-1 1,0 0,-1 1,1 0,-1 0,1 1,-1 1,-1 0,1 0,5 5,-1-3,-1 0,1 1,-1 1,-1 0,1 0,-2 2,0-1,0 2,-1 0,0 0,-1 1,5 9,-14-21,0-1,0 1,-1 0,1 0,0 0,-1 0,1 0,-1 0,1 0,-1 0,0 0,0 0,0 0,0 0,0 0,-1 0,1 0,0 0,-1 0,0-1,1 1,-1 0,0 0,0 0,0 0,0-1,0 1,0-1,-1 1,1-1,-1 1,1-1,-1 0,1 1,-1-1,0 0,1 0,-1 0,0 0,0-1,0 1,0 0,-2 0,0 1,0-1,-1 1,1-1,0-1,0 1,-1 0,1-1,-1 0,1 0,0-1,-1 1,1-1,0 0,0 0,-1 0,1 0,0-1,0 0,0 0,0 0,1 0,-1-1,1 1,-1-1,1 0,0 0,0 0,0 0,0-1,1 1,-1-1,1 0,0 1,0-1,0 0,1 0,-1-1,1 1,0-3,1 3,1 0,0 0,0 0,0 0,1 0,-1 0,1 1,0-1,0 0,0 1,1-1,-1 1,1 0,0 0,0 0,0 0,0 0,1 1,-1-1,4-1,77-37,-67 34,0 1,0 0,0 2,1 0,-1 1,1 0,0 2,0 0,0 1,0 1,3 1,-15-1,-1 1,0 0,0 0,0 1,0-1,-1 1,1 0,-1 0,1 1,-1-1,0 1,0 0,-1 0,1 1,-1-1,0 1,0-1,-1 1,1 0,-1 0,0 0,0 0,-1 1,1-1,-1 0,0 1,-1-1,0 1,1-1,-2 1,3 7,-3-9,1 0,-1-1,1 1,0 0,0 0,1-1,-1 1,1 0,0 0,0-1,0 1,0-1,1 1,-1-1,1 1,0-1,0 0,0 0,0 0,1 0,-1 0,1-1,0 1,0-1,0 1,0-1,0 0,0 0,1 0,-1-1,0 1,1-1,0 0,1 0,9-2</inkml:trace>
  <inkml:trace contextRef="#ctx0" brushRef="#br0" timeOffset="105300.108">17217 11387,'87'23,"35"10,114 46,-222-74,-1 0,0 0,0 1,-1 1,0 0,0 1,-1 0,0 1,0 0,-1 0,0 1,-1 1,0 0,0 0,-1 1,-1-1,0 2,-1-1,1 3,-3 2,0 1,-1 0,-1 0,-1 0,-1 0,-1 9,1 11,0-38,0 1,0 0,-1-1,1 1,0 0,0-1,0 1,0 0,0 0,0-1,0 1,0 0,0 0,1-1,-1 1,0 0,0-1,1 1,-1 0,0-1,1 1,-1-1,1 1,-1 0,1-1,-1 1,1-1,-1 1,1-1,-1 1,1-1,0 0,-1 1,1-1,0 0,-1 0,1 1,0-1,-1 0,1 0,0 0,-1 0,1 0,0 0,0 0,-1 0,1 0,0 0,0 0,-1 0,1 0,0-1,-1 1,1 0,0-1,-1 1,1 0,-1-1,1 1,39-30,-39 28,13-12,0-1,-1-1,-1 0,-1-1,0 0,-1-1,-1 0,0 0,-1-1,-2 0,0-1,-1 1,1-6,-6 40,0 0,2 0,0 0,1 0,0 0,5 13,-4-20,-1 0,1 0,1 0,0-1,0 1,0-1,1 0,0-1,0 1,1-1,0-1,0 1,0-1,1 0,0-1,-1 1,2-2,-1 1,0-1,1 0,-1-1,1 0,0-1,0 1,7-1,45 1,-4-5</inkml:trace>
  <inkml:trace contextRef="#ctx0" brushRef="#br0" timeOffset="106940.383">18979 11564,'-15'0,"-1"1,1 0,0 1,0 1,0 0,0 1,1 0,-7 4,15-6,1 1,-1 0,1 0,0 0,0 1,0 0,0 0,1 0,0 0,0 1,0-1,0 1,1 0,-1 1,1-1,1 0,-1 1,1 0,0-1,0 1,1 0,-1 3,1-5,1 1,0 0,0 0,0 0,1 0,-1 0,1 0,0-1,1 1,-1 0,1-1,0 1,0-1,0 1,1-1,0 0,0 0,0 0,0-1,0 1,1-1,-1 1,1-1,0 0,0-1,2 2,8 5,0-1,1-1,0 0,0-1,1 0,0-1,5 0,-5-1,-1 0,1-1,0-1,0 0,0-2,0 1,0-2,0 0,0-1,0-1,-1 0,1-1,-1-1,0 0,0-1,0-1,-1 0,0-1,0-1,-1 0,0 0,-1-1,0-1,-1 0,0-1,0 0,-2-1,1 0,-1 0,-1-1,-1 0,3-8,7-103,-17 124,-1 0,1 0,0-1,0 1,0 0,0 0,0 0,0 0,0 0,0-1,0 1,0 0,1 0,-1 0,1 0,-1 0,0 0,1 0,0 0,-1 0,1 0,0 0,-1 0,1 0,0 0,0 1,0-1,0 0,-1 1,1-1,0 0,0 1,0-1,1 1,-1 0,0-1,0 1,0 0,0-1,0 1,0 0,0 0,1 0,-1 0,0 0,0 0,0 1,0-1,1 0,241 16,-142 3,-97-17,0-1,0 1,0 0,0 0,0 0,0 1,-1-1,1 1,-1 0,0 0,1 0,-2 0,1 1,0-1,-1 1,1 0,-1 0,0 0,0 0,-1 0,2 4,3 53,-7-55,1-1,-1 0,1 0,0 1,1-1,-1 0,1 0,0 1,1-1,-1 0,1 0,0 0,0-1,0 1,1 0,0-1,0 1,0-1,0 0,1 0,-1 0,1-1,4 4,4-3,0 1,0-1,1-1,0-1,-1 0,1 0,0-1,0-1,0 0,0 0,0-2,-1 1,1-2,2 0,6-3,0 0,0-1,0 0,-1-2,0-1,-1 0,12-10,-30 19,0 0,1 0,-1 0,0 0,1 1,-1-1,0 0,1 0,-1 1,1-1,-1 1,1-1,-1 1,1 0,-1 0,1-1,0 1,-1 0,1 0,-1 1,1-1,-1 0,1 0,-1 1,1-1,-1 1,1-1,-1 1,1 0,-1 0,0 0,1-1,-1 1,0 0,0 0,0 1,0-1,0 0,0 0,0 1,5 4,-1 0,1 0,0 0,0-1,1 1,0-2,0 1,0-1,0 0,1 0,0-1,-1 0,1 0,6 0,-4-1,0 0,0-1,1-1,-1 0,0 0,0-1,0 0,0-1,0 0,0 0,0-1,6-3,-12 4,0 0,1 0,-1-1,0 1,0-1,0 0,-1 0,1-1,-1 1,1-1,-1 1,0-1,-1 0,1 0,-1 0,0-1,1 1,-2-1,1 1,-1-1,1 0,-1 1,-1-1,1 0,-1 0,1 1,-2-4,1 1,-1 0,0 0,0 1,-1-1,0 1,0-1,0 1,-1 0,0-1,0 1,-1 1,0-1,0 0,0 1,-1 0,1 0,-1 0,0 1,-1 0,1 0,-3-1,-3-3,-1 2,0 0,0 0,-1 1,1 0,-1 1,0 1,0 0,0 1,-7 0,17 1,0 0,-1 1,1 0,0 0,-1 0,1 0,0 0,-1 1,1-1,0 1,0 0,-1 0,1 0,0 0,0 1,0-1,-2 2,27 8,6-8,1-2,-1-1,0-1,0-1,8-3,18-1,-24 3,-17 0,0 1,0 1,0 0,1 1,-1 0,0 1,0 0,0 2,0-1,0 1,12 5,-21-5,1 1,-2-1,1 0,0 1,-1 0,1 0,-1 0,0 0,-1 0,1 1,-1 0,0-1,0 1,0 0,-1 0,1 0,-1 0,0 0,-1 0,1 0,-1 0,0 0,0 0,-1 3,1-1,0 0,0 0,1 0,0 0,0 0,1 0,0-1,0 1,1 0,-1-1,1 0,1 1,0-1,-2-3,0-1,1 0,-1 0,1 0,0 0,-1-1,1 1,0-1,0 1,0-1,0 0,0 0,0-1,1 1,-1 0,0-1,0 0,0 0,1 0,-1 0,0 0,0-1,1 0,-1 1,2-2,74-34,6-48,-85 83,1 1,0-1,-1 1,1-1,0 1,0 0,-1-1,1 1,0 0,0 0,0-1,-1 1,1 0,0 0,0 0,0 0,0 0,-1 0,1 0,0 1,0-1,0 0,-1 0,1 1,0-1,0 0,-1 1,1-1,0 1,0-1,-1 1,1-1,-1 1,1-1,0 1,-1 0,1-1,-1 1,0 0,1-1,-1 1,1 0,-1 0,0-1,0 1,1 0,-1 0,0 0,0-1,0 1,0 0,0 0,0 0,0 0,0-1,0 1,-1 0,1 0,5 13,1-5,0 0,1 0,0-1,1 0,0 0,0-1,0 0,1 0,0-1,0 0,1-1,0 0,-1 0,2-1,-1-1,0 1,1-2,0 1,0-1,-1-1,1 0,0-1,0 0,0-1,0 0,0 0,0-1,64-26,-50 47,-14-6,-1-9,-1 1,1-1,1-1,-1 0,0 0,1-1,0-1,-1 0,1 0,0-1,0 0,-1-1,5 0,1 0,94-12,-105 12,0-1,0 1,0-1,0 0,0 0,0-1,-1 1,1-1,-1 0,1 0,-1-1,0 1,-1-1,1 0,0 0,-1 0,0 0,0-1,1-1,-3 1,0 1,0 0,0-1,0 1,-1 0,1-1,-1 1,0-1,0 1,-1-1,0 1,1 0,-1-1,-1 1,1 0,-1 0,0 0,1 0,-2 0,1 0,0 0,-1 1,-2-3,-3-4,0 0,-1 1,0 0,-1 1,0 0,0 1,-9-6,13 9,0 0,-1 1,1 0,-1 0,1 0,-1 0,0 1,0 1,0-1,0 1,0 0,0 0,-1 1,1 0,0 1,0-1,0 1,0 1,-1-1,2 1,-1 1,0-1,0 1,1 0,-1 0,1 1,0 0,0 0,1 1,-1-1,1 1,0 0,-2 4,0-1,0 1,0 1,1-1,1 1,0 0,0 0,1 0,0 1,1 0,0 0,1 0,0 0,0 0,1 0,1 0,0 1,1 7,0-15,0 0,1-1,-1 0,1 1,-1-1,1 0,0 0,0 0,0 0,1 0,-1 0,1-1,-1 1,1-1,0 0,0 0,0 0,0 0,0 0,1 0,-1-1,1 0,-1 0,1 0,-1 0,1 0,-1-1,1 1,2-1,6 0,0 0,-1 0,1-1,0-1,0 0,-1 0,1-1,5-3,22-9</inkml:trace>
  <inkml:trace contextRef="#ctx0" brushRef="#br0" timeOffset="107439.077">22038 11646,'16'9,"8"4,7-2,4-1,5-6,1-7,1-6,-4-6,-9-1</inkml:trace>
  <inkml:trace contextRef="#ctx0" brushRef="#br0" timeOffset="107948.84">20371 11523,'-6'9,"-6"11,0 8,2 7,2 1,4-4</inkml:trace>
  <inkml:trace contextRef="#ctx0" brushRef="#br0" timeOffset="103034.64">9774 11769,'87'8,"0"-3,0-4,22-6,-3 2,878 5,-920 2,-1-3,1-3,-1-3,0-2,0-3,-1-3,24-10,-156 50,70-26,0 0,0-1,-1 1,1 0,0 0,0-1,0 1,1 0,-1 0,0-1,0 1,0 0,0 0,1-1,-1 1,0 0,1-1,-1 1,0 0,1-1,-1 1,1-1,-1 1,1-1,-1 1,1-1,-1 1,1-1,0 1,-1-1,1 0,0 1,-1-1,1 0,0 1,0-1,-1 0,1 0,0 0,0 0,-1 0,1 0,0 0,0 0,-1 0,1 0,0 0,-1 0,1-1,0 1,0 0,-1-1,2 1,15 1</inkml:trace>
  <inkml:trace contextRef="#ctx0" brushRef="#br0" timeOffset="103318.878">12041 11701,'-5'16,"-1"15,1 14,0 12,2 12,1 7,0 5,2 0,0-4,0-6,0-11,1-10,1-15,1-12</inkml:trace>
  <inkml:trace contextRef="#ctx0" brushRef="#br0" timeOffset="103511.431">12219 11906,'-5'16,"-1"15,0 11,2 8,2 7,6 1,5-3,5-5,1-8,1-10,2-11,1-9,-1-11,-4-5</inkml:trace>
  <inkml:trace contextRef="#ctx0" brushRef="#br0" timeOffset="103800.856">12451 12029,'44'-15,"1"1,1 3,0 1,0 3,1 1,0 3,36 2,-48-1,942-13,-679 3,-284 11</inkml:trace>
  <inkml:trace contextRef="#ctx0" brushRef="#br0" timeOffset="112327.814">23758 11346,'-4'-4,"-1"1,1 0,-1 0,0 1,0 0,0 0,0 0,0 0,-1 1,1 0,-1 0,1 0,-1 0,1 1,-1 0,1 1,-1-1,1 1,0 0,-1 0,1 0,0 1,0 0,-1 0,1 1,1-1,-1 1,0 0,1 0,-1 0,1 1,-2 2,1 0,1 1,0-1,0 1,0 0,1 0,0 0,0 1,1-1,0 1,0-1,1 1,0 0,1 0,-1-1,1 1,1 0,-1 0,1-1,1 1,0 0,0-1,0 1,1-1,0 0,0 0,1 0,0 0,0 0,1-1,-1 0,1 0,1 0,7 1,1-1,0 0,0-1,0 0,1-1,0-1,0 0,0-1,0-1,0 0,0-1,0-1,0 0,0-1,0-1,0 0,0-1,-1 0,0-2,10-4,-10 5,0-1,-1 0,0-1,0-1,0 0,-1-1,0 0,-1-1,0 0,0-1,-1 0,-1-1,4-5,-2-1,-10 18,-1 0,1 0,0 0,-1 0,1 0,-1 0,1 0,-1 0,1 0,-1 1,1-1,-1 0,0 0,1 0,-1 1,1-1,-1 0,1 1,-1-1,0 0,1 1,-1-1,0 1,1-1,-1 0,0 1,0-1,1 1,-1-1,0 1,0-1,0 1,0-1,1 1,-1-1,0 1,0-1,0 1,0-1,0 1,0-1,-1 1,1-1,0 1,0-1,0 1,0-1,-1 1,1-1,0 1,0-1,-1 1,1-1,0 0,-1 1,1-1,0 0,-1 1,1-1,0 2,-2 5,1-1,0 1,0-1,1 1,0 0,0-1,0 1,1-1,0 1,0 0,1-1,0 0,0 1,0-1,1 0,0 0,0 0,1-1,-1 1,1-1,0 0,1 0,-1 0,1 0,0-1,0 0,1 0,-1 0,1-1,4 2,-1-2,1-1,0 0,-1-1,1 0,0-1,0 0,0-1,0 0,-1 0,1-1,0 0,-1 0,1-2,-1 1,0-1,0 0,1-1,-4 2,0-1,-1 1,1-1,-1 0,0-1,0 1,0-1,0 0,-1 0,0-1,0 1,-1-1,1 0,-1 0,0 0,-1 0,1 0,-1-1,-1 1,1-1,-1 1,0-1,-1 0,1 0,-1-1,-10-11,-3 40,12-14,0 0,1 1,0-1,0 1,1-1,0 0,0 1,0-1,1 0,0 0,1 0,0 0,0 0,0 0,1-1,0 1,0-1,0 0,1-1,0 1,0-1,1 0,-1 0,1 0,0-1,0 0,1 0,-1-1,7 3,29 15</inkml:trace>
  <inkml:trace contextRef="#ctx0" brushRef="#br0" timeOffset="112805.894">25643 11319,'0'-4,"0"-1,0 1,-1 0,1 0,-1 0,0 0,-1 0,1 0,-1 0,1 0,-1 1,0-1,-1 1,1-1,0 1,-1 0,0-1,0 2,-1-3,-2 1,1 1,-1-1,0 1,0 0,0 1,-1-1,1 1,0 0,-1 1,0 0,1 0,-1 0,0 1,1 0,-1 0,0 0,1 1,-1 0,1 1,-1-1,1 1,-1 0,1 1,0 0,0 0,0 0,0 0,1 1,0 0,-1 0,1 1,1 0,-1 0,1 0,-1 0,2 0,-1 1,0 0,1 0,0 0,1 0,-1 1,0 2,0 0,0 0,1 1,1 0,-1-1,2 1,-1 0,1-1,1 1,0 0,0-1,1 1,0-1,0 1,1-1,1 0,-1 0,1 0,1-1,0 1,0-1,1 0,0-1,0 1,0-1,1 0,0-1,1 1,4 2,2 1,0-1,1 0,0-1,0-1,1 0,0-1,0 0,0-2,1 0,-1-1,1 0,0-1,0-1,0-1,0 0,0-2,0 0,1-1,19-11,-8-4</inkml:trace>
  <inkml:trace contextRef="#ctx0" brushRef="#br0" timeOffset="113039.519">25984 11168,'-5'19,"-1"17,0 15,2 9,3 8,4-2,2-6,2-4,0-11,2-8,0-10,0-10</inkml:trace>
  <inkml:trace contextRef="#ctx0" brushRef="#br0" timeOffset="113385.942">26271 11277,'-137'147,"129"-140,1 0,0 0,0 0,1 1,0 0,0 0,1 1,0-1,-1 3,5-8,-1 1,1-1,0 0,1 1,-1-1,0 1,1-1,0 1,0-1,0 1,0-1,1 1,-1-1,1 1,0-1,0 1,0-1,0 0,1 0,-1 0,1 1,0-1,0-1,0 1,0 0,0 0,3 1,10 8,1-2,0 0,1-1,0 0,0-2,0 0,1 0,1-2,-1 0,0-2,1 0,1 0,276 19,-282-20,-9-1</inkml:trace>
  <inkml:trace contextRef="#ctx0" brushRef="#br0" timeOffset="118750.267">26709 10322,'0'0</inkml:trace>
  <inkml:trace contextRef="#ctx0" brushRef="#br0" timeOffset="117968.613">25466 9912,'0'-4,"1"0,-1 1,0-1,0 0,0 1,0-1,-1 0,1 1,-1-1,0 0,0 1,0-1,-1 1,1 0,-1-1,0 1,0 0,0 0,0 0,-1 0,1 0,-1 1,0-1,0 1,1 0,-1 0,-1 0,1 0,0 0,-3-1,-1 1,1 0,-1 1,0 0,1 0,-1 0,0 1,1 0,-1 0,0 1,1 0,-1 0,1 1,-1-1,1 1,-1 1,1-1,0 1,0 0,0 1,-3 2,-4 3,0 0,1 1,0 1,1 0,0 1,0 0,2 0,-4 6,4-5,1 1,0 1,0 0,2 0,0 0,1 1,-3 12,6-21,1 0,0 0,0 0,1 0,0 0,0 0,1 0,0 0,0 0,1 0,-1 0,1-1,1 1,-1-1,1 1,1-1,-1 0,1 0,1 2,2-1,0 1,1-1,-1-1,1 1,1-1,-1-1,1 0,0 0,1 0,-1-1,1-1,-1 0,1 0,0 0,3-1,14 2,0-1,0-1,0-1,0-2,7-1,117-27,-89 8</inkml:trace>
  <inkml:trace contextRef="#ctx0" brushRef="#br0" timeOffset="118238.092">25806 9802,'-7'24,"-2"18,1 15,1 6,2 5,4-3,5-6,1-7,2-11,5-10,1-10</inkml:trace>
  <inkml:trace contextRef="#ctx0" brushRef="#br0" timeOffset="118547.81">26107 9775,'-26'38,"-1"-1,-2-1,-1-2,-2-1,-1-2,-2-1,29-24,4-5,-1 0,1 0,-1 1,1-1,0 1,0 0,-1 0,1 0,1 0,-1 0,0 0,0 0,1 1,-1-1,1 1,0-1,0 1,0-1,0 1,0 0,1-1,-1 1,1 0,-1 0,1 0,0-1,0 1,1 0,-1 0,0-1,2 4,7 4,0-1,1 0,1-1,0 0,0 0,0-1,1 0,0-1,0-1,1 0,0 0,-1 0,32 13,0-3,1-1,0-2,7-1,-15-5</inkml:trace>
  <inkml:trace contextRef="#ctx0" brushRef="#br0" timeOffset="115876.817">22406 9980,'3'5,"1"-1,0 0,0 1,0-1,0 0,0-1,1 1,0-1,0 0,0 0,0 0,0-1,0 0,1 0,-1 0,1-1,-1 1,1-1,0-1,0 1,-1-1,1 0,0 0,0-1,-1 0,1 0,0 0,-1-1,1 1,-1-1,0-1,1 1,2-3,8-3,-2-1,1 0,-2-2,1 1,-1-2,-1 1,0-2,0 0,-2 0,1-1,-2 0,0-1,-1 0,0 0,-1-1,-1 0,0 0,-1 0,-1-1,-1 0,0 0,-1-4,-1 16,-1 0,0 0,0 0,0 0,-1 0,0 0,0 0,0 0,0 0,-1 0,0 1,0-1,0 1,0-1,-1 1,2 3,0 0,-1 0,1 1,0-1,0 1,0-1,0 1,0 0,-1-1,1 1,0 0,0 0,0 0,-1-1,1 2,0-1,0 0,-1 0,1 0,0 0,0 1,-1-1,1 1,0-1,0 1,0-1,0 1,0-1,0 1,0 0,0 0,0 0,0 0,0-1,1 1,-1 0,0 0,0 0,1 1,-1-1,1 0,-1 0,1 0,-1 0,1 1,0-1,-6 13,0 1,1 0,0 0,2 0,0 0,0 0,2 1,-1 0,2 1,-1-6,-1 112,4 1,7-1,15 75,3 41,-23-189</inkml:trace>
  <inkml:trace contextRef="#ctx0" brushRef="#br0" timeOffset="116695.178">22529 10267,'235'-21,"-118"9,0-6,65-20,-176 36,-2 1,0 1,-1-1,1 0,-1 0,1 0,-1 0,0-1,1 0,-1 1,0-1,0 0,0 0,0-1,-1 1,1-1,-1 1,2-2,-5 2,0 0,0 1,0-1,0 0,0 1,0-1,-1 1,1-1,0 1,-1 0,1 0,-1 0,0-1,1 1,-1 1,0-1,1 0,-1 0,0 1,0-1,0 1,0-1,0 1,0 0,0 0,1 0,-1 0,0 0,-1 0,-6-1,-1 0,1 1,-1-1,1 2,-1 0,1 0,0 0,-1 1,1 1,0-1,0 2,0-1,1 1,-1 0,1 1,0 0,0 0,1 1,-1 0,1 0,-3 5,3-3,0-1,0 1,1 1,0-1,1 1,0 0,0 0,1 1,0-1,1 1,-1 3,4-12,-1 1,1-1,0 0,0 1,0-1,0 1,0-1,0 1,0-1,0 1,0-1,1 1,-1-1,1 0,-1 1,1-1,-1 0,1 1,0-1,0 0,0 0,-1 0,1 1,0-1,1 0,-1 0,0 0,0-1,0 1,0 0,1 0,-1-1,0 1,1-1,-1 1,1-1,-1 1,0-1,1 0,-1 0,1 0,-1 0,1 0,-1 0,1 0,-1 0,2-1,71-14,-65 12,1 0,-1-1,1 0,-1-1,0 0,-1 0,1-1,-1 0,0 0,0-1,-1 0,0 0,-1-1,1 0,-1 0,-1-1,5-7,-11 16,1 0,0 0,-1 0,1 0,0 0,0 0,-1 0,1 0,0 0,-1 0,1 0,0 0,0-1,-1 1,1 0,0 0,0 0,-1 0,1 0,0-1,0 1,-1 0,1 0,0-1,0 1,0 0,0 0,-1-1,1 1,0 0,0 0,0-1,0 1,0 0,0-1,0 1,0 0,0 0,0-1,-3 6,1 0,0-1,0 1,1 0,0 0,-1 1,2-1,-1 0,0 0,1 0,0 1,0-1,1 0,0 0,0 1,0-1,0 0,1 0,0 0,0-1,0 1,0 0,1-1,0 1,0-1,0 0,0 0,1 0,0 0,0-1,0 1,0-1,0 0,0 0,1-1,0 1,-1-1,1 0,0 0,0-1,2 1,4-2,-1 0,1-1,-1-1,0 1,0-2,0 1,0-2,0 1,0-1,-1-1,1 1,-1-2,0 1,-1-1,0 0,0-1,0 0,0-1,-1 1,-1-1,1-1,-1 1,-1-1,1 0,-2 0,1-1,-1 1,-1-1,2-5,14-53,-3 0,-4-1,-2-1,-3 0,-3 0,-4-1,-4-25,4 67,-2-56,0 79,0 22,-11 115,6 0,5 1,7 25,-4-137,0-1,2 0,0 0,1 0,1 0,1 0,0-1,2 0,0 0,1-1,7 11,7-3</inkml:trace>
  <inkml:trace contextRef="#ctx0" brushRef="#br0" timeOffset="116988.428">23348 9817,'19'9,"20"3,19 0,17-2,6-1,2 0,-13-1</inkml:trace>
  <inkml:trace contextRef="#ctx0" brushRef="#br0" timeOffset="117290.822">23826 10226,'-10'26,"6"-18,0 1,0 0,1 0,0 0,0 0,1 1,1-1,0 0,0 1,1-1,0 1,0 1,1-8,0 0,0-1,0 1,0 0,0-1,0 1,1-1,-1 0,1 1,0-1,0 0,0 0,0 0,0 0,0-1,0 1,1-1,-1 1,1-1,-1 0,1 1,-1-1,1-1,0 1,-1 0,1-1,0 1,0-1,0 0,83-11,-78 7,1 0,-1 0,1-1,-1 0,-1 0,1-1,-1 0,0 0,0-1,-1 0,0 0,3-4,-7 8,0-1,1 1,-2-1,1 1,0-1,-1 0,1 0,-1 0,0 0,-1 0,1 0,-1 0,1 0,-1 0,-1 0,1 0,0 0,-1 0,0 0,0 0,0 0,0 0,-1 1,0-1,1 0,-1 1,0-1,-1 1,-1-3,-1 2,0-1,1 1,-2 1,1-1,0 1,-1-1,1 2,-1-1,0 1,0-1,0 2,0-1,-1 1,1 0,0 0,-1 0,1 1,0 0,-1 1,1-1,0 1,-1 0,1 1,0-1,0 1,0 1,0-1,0 1,1 0,-1 0,1 1,0-1,0 1,0 0,0 1,1-1,-1 1,1 0,1 0,-1 0,1 1,-1-1,2 1,-2 2,4-4,-1-1,1 1,0 0,0 0,0 0,1 0,-1 0,1 0,0 0,0-1,0 1,1 0,-1-1,1 1,0-1,0 1,0-1,1 0,-1 0,1 0,-1 0,1 0,0-1,0 1,1-1,-1 0,0 1,1-2,-1 1,1 0,0-1,-1 0,1 1,2-1,33 13</inkml:trace>
  <inkml:trace contextRef="#ctx0" brushRef="#br0" timeOffset="117516.357">24072 9748,'-18'2,"-12"6,-2 6,4 7,10 6,7-3</inkml:trace>
  <inkml:trace contextRef="#ctx0" brushRef="#br0" timeOffset="117517.357">24195 10295,'0'16,"2"12,4 4,5 2,5-4,9-6,11-8,9-6,10-7,-6-4</inkml:trace>
  <inkml:trace contextRef="#ctx0" brushRef="#br0" timeOffset="-1919.01">3397 776,'-2'23,"-1"17,0 14,3 8,1 9,1 5,0 4,-1 1,-2-6,-2-5,1-7,0-11,0-9,1-10,0-10</inkml:trace>
  <inkml:trace contextRef="#ctx0" brushRef="#br0" timeOffset="-1027.988">3616 1281,'86'247,"-60"-130,-26-116,0 0,0 0,0 0,0 0,0-1,0 1,1 0,-1 0,0 0,0 0,1 0,-1 0,1 0,-1-1,1 1,-1 0,1 0,-1-1,1 1,0 0,-1-1,1 1,0 0,0-1,-1 1,1-1,0 0,0 1,0-1,0 1,0-1,0 0,-1 0,1 0,0 0,0 1,0-1,0 0,0 0,0-1,0 1,0 0,0 0,0 0,0-1,0 1,-1 0,1-1,0 1,0-1,0 1,-1-1,1 1,0-1,0 0,-1 1,1-1,-1 0,1 1,0-1,-1 0,1 0,13-17,0 0,-2-1,0 0,-1-1,0-1,-2 0,5-16,19-56,-33 93,0 0,0 0,0 1,1-1,-1 0,0 0,0 0,0 0,0 0,0 1,0-1,1 0,-1 0,0 0,0 0,0 0,0 0,0 0,1 0,-1 0,0 0,0 0,0 0,1 1,-1-1,0 0,0 0,0 0,0 0,1 0,-1-1,0 1,0 0,0 0,0 0,1 0,-1 0,0 0,0 0,0 0,0 0,1 0,-1 0,0-1,0 1,0 0,0 0,0 0,0 0,1 0,-1-1,0 1,0 0,0 0,0 0,5 24,-3-14,2 7,0 0,2-1,0 1,1-1,0 0,2 0,8 13,-14-25,0 1,1-1,-1 0,1 0,-1-1,1 1,1-1,-1 0,0 0,1 0,-1 0,1-1,0 1,0-1,0-1,0 1,0-1,0 0,1 0,-1 0,0-1,0 0,1 0,-1 0,0 0,1-1,-1 0,2-1,1 0,-1-1,1-1,-1 1,0-1,0 0,0-1,0 1,-1-1,0-1,0 1,0-1,-1 0,1-1,-1 1,-1-1,4-5,2-7,-1 1,-1-1,0 0,-2-1,0 0,-1 0,-4 102,-1-68,1 0,1-1,0 1,1-1,0 1,1-1,0 0,1 0,2 2,-5-10,0-1,0-1,1 1,-1 0,1 0,0-1,0 0,0 1,0-1,0 0,1-1,-1 1,1-1,0 1,0-1,0 0,0 0,0-1,1 1,-1-1,0 0,1 0,-1-1,0 1,1-1,-1 0,1 0,-1 0,5-1,11-4</inkml:trace>
  <inkml:trace contextRef="#ctx0" brushRef="#br0" timeOffset="-726.615">4271 995,'-16'2,"-8"3,0 6,7 3,13 1,16-1,16-4,3-3</inkml:trace>
  <inkml:trace contextRef="#ctx0" brushRef="#br0" timeOffset="-435.716">4613 625,'17'45,"-1"1,-3 0,-2 1,-1 0,-3 1,-2 0,-2 10,15 382,-17-418,1 0,1 0,1 0,1 0,0-1,3 2,-6-16,0-1,1 0,0 0,0 0,1-1,-1 1,1-1,0 0,1 0,0 0,-1 0,1-1,1 0,-1 0,0 0,1-1,0 0,0 0,0 0,0-1,1 0,-1 0,2 0,0 0,0-1,0 0,1 0,-1-1,0 0,0-1,0 1,0-1,0-1,0 0,0 0,0-1,0 0,-1 0,1 0,-1-1,0 0,0-1,-1 0,1 0,2-2,7-12</inkml:trace>
  <inkml:trace contextRef="#ctx0" brushRef="#br0" timeOffset="-215.432">4558 1186,'14'0,"18"-2,19-4,15 0,14-2,5 1,-1 1,-15 2</inkml:trace>
  <inkml:trace contextRef="#ctx0" brushRef="#br1" timeOffset="755436.035">106 4805,'45'-3,"0"-2,0-1,-1-3,0-1,11-7,130-42,-3-8,76-44,-183 79,0-2,-2-4,-2-3,-2-3,-2-3,-2-3,-2-3,5-10,-47 39,-1-2,-2 0,-1-1,-1-1,-1 0,-1-1,-2-1,-1 0,-1-1,-2 0,-1 0,-1-1,-2 0,0-18,-1-32,-4 0,-3 0,-4 0,-17-71,-24-65,-21-34,34 128,-5 1,-6 3,-4 2,-65-107,-58-46,150 242,-1 1,-1 1,-1 1,-1 2,-1 1,-2 1,0 1,-1 2,-1 1,0 1,-17-4,-446-162,444 164,22 6,-2 1,1 2,-1 1,-1 1,0 2,0 2,-25-1,91 22,-24-11,0 1,0 0,0 1,-1 0,0 0,-1 1,1-1,-2 2,1-1,-2 1,1 0,1 5,8 10,-3-4,9 16,2 0,1-2,1-1,2-1,24 22,-36-42,-15-14,1 1,-1 0,0 0,1 0,-1-1,0 1,1 0,-1 0,0-1,0 1,1 0,-1-1,0 1,0 0,0-1,1 1,-1 0,0-1,0 1,0-1,0 1,0 0,0-1,0 1,0 0,0-1,0 1,0-1,0 1,0 0,0-1,0 1,0-1,0 1,0 0,0-1,-1 1,1 0,0-1,0 1,0 0,-1-1,1 1,0 0,-1-1,1 1,0 0,0 0,-1-1,1 1,0 0,-1 0,1 0,-1-1,1 1,0 0,-1 0,1 0,-1 0,1 0,0 0,-1 0,1 0,-1 0,-52-83,3-1,2-7,42 80,-121-204,127 215,0-1,-1 1,1 0,-1 0,1-1,0 1,-1 0,1-1,0 1,-1 0,1-1,0 1,0-1,-1 1,1 0,0-1,0 1,0-1,0 1,-1-1,1 1,0-1,0 1,0-1,0 1,0 0,0-1,0 1,0-1,0 1,1-1,-1 1,0-1,0 1,0-1,0 1,1 0,-1-1,0 1,1-1,-1 1,0 0,0-1,1 1,-1 0,1-1,-1 1,0 0,1 0,-1-1,1 1,-1 0,0 0,1 0,-1 0,1-1,-1 1,1 0,30 3,-27-2,211 45,-144-40,0-4,0-2,1-4,-1-3,-1-3,9-5,-68 13,-9 0,0 1,1 0,-1 1,0-1,1 0,-1 1,0-1,1 1,-1 0,1 0,-1-1,0 2,1-1,-1 0,1 0,-1 1,1 0,-1-1,0 1,0 0,1 0,-1 0,0 0,0 1,0-1,0 0,0 1,1 1,-4 71,-26 53,-5-2,-33 79,32-108</inkml:trace>
  <inkml:trace contextRef="#ctx0" brushRef="#br1" timeOffset="756344.883">2332 3002,'0'-3,"0"5,0 10,0 16,0 14,0 12,0 10,0 9,0 5,0 1,0 0,0-15</inkml:trace>
  <inkml:trace contextRef="#ctx0" brushRef="#br1" timeOffset="756630.569">2223 3821,'14'0,"11"0,9 0,5 0,1 0,-4-2,-6-3,-8-1</inkml:trace>
  <inkml:trace contextRef="#ctx0" brushRef="#br1" timeOffset="756849.648">2141 3111,'18'-14,"19"-7,18 0,14 4,7 7,-9 5</inkml:trace>
  <inkml:trace contextRef="#ctx0" brushRef="#br1" timeOffset="757318.639">2660 3548,'55'268,"-56"-268,1 1,-1 0,1 0,0-1,-1 1,1 0,0 0,0-1,-1 1,1 0,0 0,0 0,0-1,0 1,0 0,0 0,0 0,1 0,-1-1,0 1,0 0,1 0,-1-1,0 1,1 0,-1 0,0-1,1 1,-1 0,1-1,0 1,-1-1,1 1,-1-1,1 1,0-1,-1 1,1-1,0 1,0-1,-1 0,1 1,0-1,0 0,0 0,-1 0,1 0,0 0,0 0,0 0,0 0,-1 0,1 0,0 0,0 0,0 0,-1-1,1 1,0 0,0-1,-1 1,1 0,0-1,16-17,-2-2,0 1,-1-2,-1 0,5-11,26-40,-24 53,-9 39,-10 12,-2-27,0 0,1 0,-1-1,1 1,0 0,1 0,-1 0,1 0,0-1,0 1,0 0,1-1,0 1,0-1,0 1,0-1,0 0,1 0,0 0,0 0,0-1,0 1,1-1,0 0,-1 1,2-1,4-1,1 0,0-1,0 0,-1-1,1 0,0 0,0-1,-1-1,1 1,0-2,-1 1,0-1,1-1,-1 1,-1-1,1-1,0 0,-1 0,0-1,-1 0,1 0,-1-1,0 0,0 0,-1-1,0 1,-1-1,5-9,-2 2,-1 0,-6 18,-13 89,12-87,0-1,0 0,0 0,1 0,-1 0,1 0,0 0,1 0,-1 0,1-1,-1 1,1 0,0-1,0 1,1-1,-1 0,1 1,0-1,0 0,0-1,1 2,12 5</inkml:trace>
  <inkml:trace contextRef="#ctx0" brushRef="#br1" timeOffset="757503.968">3234 3152,'0'3,"0"0</inkml:trace>
  <inkml:trace contextRef="#ctx0" brushRef="#br1" timeOffset="757754.298">3629 2892,'37'301,"-28"127,-9-419,0 1,0-1,1 0,0 1,1-1,0 0,0 1,1-1,0 0,1-1,0 1,0-1,1 1,0-1,0-1,1 1,0-1,0 0,1 0,0-1,0 0,1 0,0 0,0-1,0-1,0 1,3 0,2-1,0-1,1 0,-1-1,0-1,1 0,-1 0,0-1,1-1,-1-1,1 0,3-1,32-9</inkml:trace>
  <inkml:trace contextRef="#ctx0" brushRef="#br1" timeOffset="757955.973">3670 3343,'24'-9,"25"-8,26-8,23-4,14-2,-13 4</inkml:trace>
  <inkml:trace contextRef="#ctx0" brushRef="#br1" timeOffset="762415.45">106 8342,'202'-132,"-79"46,38-27,82-39,315-133,-89 49,20-50,333-263,417-373,-1072 794,-6-8,-6-6,30-46,-149 148,-3 0,-1-2,-2-2,-2-1,-2-1,-2-1,-2-1,-2-1,-3 0,-1-2,-3-2,-1-17,-4-2,-3 1,-3-1,-3 1,-4-1,-2 1,-3 0,-4 1,-16-47,-10-9,-5 1,-6 3,-5 2,-56-87,-219-399,287 527,-3 2,-3 2,-4 2,-3 3,-25-23,-64-44,-5 7,-38-18,10 7,89 65,-3 5,-3 4,-3 4,-3 5,-18-3,-206-67,-152-30,311 105,64 22,-1 4,-1 5,-1 4,-51 0,-720-20,351-12,410 49,116 0,0 1,0 0,0 0,0 0,0 0,1 0,-1-1,0 1,0 0,0 0,0 0,0-1,0 1,0 0,0 0,0 0,0 0,0-1,0 1,0 0,0 0,0 0,0-1,0 1,0 0,0 0,0 0,0 0,0-1,0 1,-1 0,1 0,0 0,0 0,0 0,0-1,0 1,0 0,0 0,-1 0,1 0,0 0,0 0,0 0,0-1,-1 1,1 0,0 0,0 0,21-9,-21 9,237-78,246-47,-335 90,-129 29,-69 6,14 6,0 2,0 1,1 2,-11 6,-33 9,-335 87,412-113,-1 0,1 1,0-1,0 1,0 0,0 0,-1 0,1 0,1 0,-1 0,0 0,0 1,0-1,1 1,-1 0,0-1,1 1,0 0,-1 0,1 0,0 0,0 0,0 0,0 0,0 0,1 0,-1 2,2-2,1 0,0 0,0 0,1 0,-1-1,0 1,0-1,1 0,-1 0,1 0,-1 0,1 0,-1 0,1-1,0 1,-1-1,1 1,0-1,0 0,5 1,64 19,-1 3,-2 3,0 3,41 25,-21-11,36 13,-124-55,0 0,0 0,0 0,0-1,0 1,0 0,0-1,0 1,1-1,-1 0,0 1,0-1,1 0,-1 0,0 1,0-1,1 0,-1 0,0-1,1 1,-1 0,0 0,0-1,1 1,-1 0,0-1,0 1,0-1,1 0,-1 1,0-1,0 0,0 0,0 0,0 1,-1-1,1 0,0 0,0 0,0-1,-1 1,1 0,-5-82,0 57,4 23,-19-138,1-103,18 242,-1-5,0 1,1-1,-1 0,2 0,-1 0,1 1,0-1,0 0,0 0,1 1,0-1,1 1,-1 0,1-1,0 1,1 0,0 1,0-1,0 1,2-2,10-2</inkml:trace>
  <inkml:trace contextRef="#ctx0" brushRef="#br1" timeOffset="763397.546">5841 3985,'-2'-7,"-1"0,0 8,3 12,4 14,1 14,2 15,0 11,-1 11,-2 3,-4 0,-4-4,-1-12,-1-16</inkml:trace>
  <inkml:trace contextRef="#ctx0" brushRef="#br1" timeOffset="764224.425">6074 4367,'3'-1,"0"0,1 0,-1 0,1 0,0 1,-1-1,1 1,-1 0,1 0,0 1,-1-1,1 0,-1 1,1 0,-1 0,1 0,-1 1,1-1,-1 1,0-1,0 1,0 0,0 1,0-1,0 0,-1 1,1-1,-1 1,0 0,0 0,2 3,1 4,0 0,0 0,-1 1,-1-1,0 1,0 0,-1 0,-1 0,0 0,0 8,9 54,-10-72,0 1,1-1,-1 0,0 1,1-1,-1 1,1-1,-1 0,1 1,0-1,0 0,-1 0,1 0,0 0,0 0,0 1,0-2,0 1,0 0,1 0,-1 0,0 0,0-1,1 1,-1 0,0-1,1 0,-1 1,0-1,1 0,-1 1,1-1,-1 0,1 0,-1 0,0 0,1-1,-1 1,1 0,-1 0,0-1,2 0,53-33,-42 22,0 0,-1 0,0-2,-1 1,-1-2,0 0,-1 0,-1 0,0-2,-1 1,-1-1,0 0,-2 0,4-17,-9 34,0 0,0 0,0 0,-1 0,1 0,0 0,0 0,0 0,-1 0,1 0,0 0,0 0,0 0,0 0,0 0,-1 0,1-1,0 1,0 0,0 0,0 0,0 0,-1 0,1 0,0 0,0-1,0 1,0 0,0 0,0 0,0 0,0-1,0 1,0 0,0 0,-1 0,1 0,0-1,0 1,0 0,-8 17,-9 82,16-95,1-1,0 1,1 0,-1 0,1-1,-1 1,1 0,0 0,0-1,1 1,-1-1,1 1,0-1,0 0,0 0,0 0,1 0,-1 0,1 0,-1 0,1-1,0 1,0-1,0 0,1 0,2 1,0 0,1-1,-1 0,0 0,1 0,-1-1,1 0,0 0,-1-1,1 1,0-2,0 1,-1-1,1 0,-1 0,1-1,-1 0,1 0,-1 0,0-1,0 0,0 0,0-1,-1 1,1-1,-1-1,0 1,0-1,-1 1,1-2,-1 1,0 0,0-1,-1 1,0-1,0 0,0-1,-1 1,1-1,0-43,9 77,-6-6,-2-5,0 0,1 0,1-1,1 1,0-1,0 0,6 5,-6-11</inkml:trace>
  <inkml:trace contextRef="#ctx0" brushRef="#br1" timeOffset="764502.241">6757 4012,'9'5,"13"1,2 0</inkml:trace>
  <inkml:trace contextRef="#ctx0" brushRef="#br1" timeOffset="764799.215">7084 3821,'7'28,"-1"0,-1 0,-2 1,0 0,-2 27,-1-42,-19 345,19-341,0-1,1 1,1-1,1 0,0 0,1 0,5 10,-7-20,1 0,0-1,0 1,1-1,0 0,0 0,1 0,-1 0,1-1,0 1,1-1,-1-1,1 1,0-1,0 0,1 0,-1-1,1 0,1 0,3 1,0 0,1-2,-1 1,1-1,0-1,0 0,0-1,-1 0,1-1,0 0,0-1,-1 0,1-1,-1-1,0 1,0-2,0 1,0-2,-1 1,0-1,8-7,7-9</inkml:trace>
  <inkml:trace contextRef="#ctx0" brushRef="#br1" timeOffset="765103.933">7167 4176,'23'-7,"19"-2,12-2,6-2,0 0,-10 2</inkml:trace>
  <inkml:trace contextRef="#ctx0" brushRef="#br1" timeOffset="765470.739">5773 4627,'12'3,"10"0,9 0,6-3,1-2,0-2,-6-3,-7-1</inkml:trace>
  <inkml:trace contextRef="#ctx0" brushRef="#br1" timeOffset="765695.848">5678 3985,'19'-7,"19"-7,18-5,11-5,-7 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8:39.0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298 627,'-8'-4,"1"0,-1 1,0 0,0 0,0 1,0 0,0 0,0 1,0 0,-1 1,1 0,0 0,-1 0,1 1,0 1,0-1,0 1,0 1,0-1,0 1,0 1,1 0,0 0,-1 0,2 1,-1 0,-3 3,3-2,0 0,1 1,0 0,0 0,1 1,0-1,0 1,0 0,1 1,1-1,-1 1,1 0,1-1,0 1,0 1,1-1,0 0,0 0,1 0,0 0,1 6,0-12,0 0,0 0,1-1,-1 1,0 0,1-1,0 1,-1-1,1 0,0 1,0-1,0 0,1 0,-1 0,1-1,-1 1,1 0,-1-1,1 0,0 1,0-1,-1 0,1-1,0 1,0 0,0-1,0 1,0-1,0 0,0 0,0-1,0 1,0 0,3-2,6 0,0 0,0-2,0 1,-1-2,1 1,-1-2,11-5,-10 4,0-1,0 0,-1 0,1-1,-2-1,0 0,0 0,0-1,-2 0,1-1,-1 0,-1 0,0-1,-1 0,0 0,-1 0,-1-1,0 0,0-4,-4 18,0 0,-1 1,1-1,-1 0,1 0,0 0,-1 0,1 0,-1 0,1 1,0-1,-1 0,1 0,-1 0,1 0,0 0,-1-1,1 1,-1 0,1 0,0 0,-1 0,1 0,-1 0,1-1,0 1,-1 0,1 0,0-1,-1 1,1 0,0 0,0-1,-1 1,1 0,0-1,0 1,-1 0,1-1,0 1,0-1,0 1,0 0,0-1,-1 1,1-1,0 1,0 0,0-1,0 1,0-1,0 1,0-1,-2 9,-1 0,1-1,0 1,1 0,0 0,0 0,1 0,0 0,0 0,1 0,0 0,0 0,1 0,0 0,0-1,1 1,0-1,0 1,1-1,0 0,0 0,1-1,0 1,0-1,0 0,1 0,0-1,0 0,0 0,1 0,-1-1,1 0,1 0,-1-1,0 1,1-2,-1 1,7 0,-8-2,1 0,0-1,-1 1,1-2,0 1,-1-1,1 0,0 0,-1-1,1 0,-1 0,0 0,0-1,0 0,0 0,0-1,0 1,-1-1,0 0,0-1,0 1,0-1,-1 0,0-1,0 1,0-1,0 1,-1-1,2-6,22-134,-27 144,1 1,0-1,-1 0,1 0,0 0,0 1,0-1,0 0,1 1,-1-1,0 1,1-1,-1 1,1 0,-1 0,1-1,0 1,-1 0,1 0,0 1,0-1,-1 0,1 1,0-1,0 1,0-1,0 1,0 0,0 0,0 0,0 0,0 0,0 0,0 1,0-1,0 1,1 0,73 29,-71-28,9 4,-1 1,-1 0,1 0,-1 2,-1-1,0 1,0 1,0 0,-1 1,-1 0,0 0,5 9,-13-18,1 1,-1-1,0 1,-1-1,1 1,0-1,-1 1,0-1,1 1,-1 0,0-1,0 1,0-1,-1 1,1 0,-1-1,1 1,-1-1,0 1,0-1,0 1,0-1,-1 0,1 0,0 1,-1-1,0 0,1 0,-1 0,0-1,0 1,0 0,0-1,-1 1,0 0,-88 33,35-29,55-6,-1 0,1 0,0 0,-1 0,1 0,-1-1,1 1,0 0,-1-1,1 1,0-1,-1 1,1-1,0 0,0 1,0-1,-1 0,1 0,0 0,0 0,0 0,0 0,1 0,-1 0,0-1,0 1,1 0,-1 0,1-1,-1 1,1 0,-1-1,1 1,0-1,0 1,0-1,1-5,1 1,0-1,0 1,0-1,1 1,0 0,1 0,-1 0,1 1,0-1,1 1,-1 0,1 0,0 1,5-5,-6 5,21-18,0 1,1 1,1 1,0 2,2 0,0 2,22-7,-49 20,-1 1,1-1,0 1,1 0,-1-1,0 1,0 0,0 0,1 1,-1-1,0 0,1 1,-1 0,1-1,-1 1,0 0,1 0,-1 0,1 1,-1-1,1 1,-1-1,0 1,1 0,-1 0,0 0,0 0,0 0,0 0,0 1,0-1,0 1,0-1,0 1,0 0,-1-1,1 1,-1 0,0 0,1 1,9 138,7-41,-17-98,-1 0,1 1,0-1,0 0,0 0,0 1,1-1,-1 0,1 0,-1 0,1-1,0 1,-1 0,1-1,0 1,0-1,0 1,0-1,0 0,1 0,-1 0,0 0,1 0,-1 0,0-1,1 1,-1-1,1 0,-1 0,0 0,1 0,-1 0,1 0,-1-1,1 1,-1-1,0 1,1-1,17-8</inkml:trace>
  <inkml:trace contextRef="#ctx0" brushRef="#br0" timeOffset="471.034">1035 190,'31'24,"2"-2,1-1,0-2,2-2,36 14,85 44,-144-67,-1 0,0 1,-1 0,1 0,-2 2,1-1,-2 1,1 1,-1 0,-1 0,0 1,-1 0,-1 0,0 0,0 1,-1 0,-1 0,-1 1,1 3,0 7,15 53,-18-76,0 0,0 0,0 0,0 0,0 0,0 0,1 0,-1-1,1 1,-1 0,1-1,0 1,0-1,-1 0,1 1,0-1,0 0,0 0,0 0,1 0,-1-1,0 1,0-1,0 1,1-1,-1 0,0 1,0-1,1-1,0 1,8-4,-1 0,0-1,-1 0,1 0,-1-1,0 0,0-1,-1 0,0-1,0 1,-1-2,0 1,0-1,-1 0,0 0,-1-1,1 0,2-4,-1 0,0 0,-1-1,-1 0,0 0,-1-1,-1 1,1-9,-4 19,-2 12,-3 15,3-14,0 0,0 1,1-1,0 1,1-1,0 0,0 1,1-1,0 1,1-1,-1 0,1 0,1 1,0-2,0 1,1 0,-1-1,2 1,-1-1,1 0,0 0,3 2,4-1,1 0,0-1,0 0,1-1,-1-1,1 0,0-1,1 0,-1-2,1 1,13-1,41 6</inkml:trace>
  <inkml:trace contextRef="#ctx0" brushRef="#br0" timeOffset="2186.993">2755 490,'-8'-2,"-1"0,0 1,0 0,1 0,-1 1,0 0,0 1,0 0,0 0,0 0,1 2,-1-1,1 1,-1 0,1 0,0 1,0 0,1 1,-1 0,1 0,0 1,0-1,1 2,0-1,0 1,0-1,1 2,-1 0,4-4,0 0,0 0,1 1,-1-1,1 1,0-1,0 1,0-1,1 1,0 0,0-1,0 1,0 0,1 0,-1-1,1 1,1-1,-1 1,1-1,-1 1,1-1,0 0,1 0,-1 0,1 0,0 0,0-1,0 1,0-1,0 0,1 0,2 2,11 5,1-1,-1-2,1 1,0-2,1 0,0-2,-1 0,2 0,-1-2,0-1,0 0,1-1,-1-1,0-1,5-2,2 1,0-2,0-1,-1 0,0-2,0-1,-1-2,0 0,-1-1,1-1,-20 10,1 0,-1 0,0-1,0 1,0-1,0 0,-1 0,0 0,1 0,-1-1,-1 1,1-1,-1 0,0 0,0 0,0 0,-1 0,1 0,-1 0,0 0,-1-1,1 1,-1 0,-1-1,1-2,-1-7,2 7,-1 1,-1-1,1 1,-1 0,-1-1,1 1,-1 0,0-1,-1 1,0 0,-2-4,5 10,0 0,1 0,-1 0,1 0,-1 0,1 0,0 0,-1 1,1-1,0 0,-1 0,1 1,0-1,0 0,0 1,0-1,0 1,0-1,0 1,0-1,0 1,0 0,0-1,0 1,0 0,0 0,0 0,0 0,0 0,0 0,0 0,0 0,0 1,0-1,0 0,1 1,4-2,30-4,0 2,0 1,1 2,-1 1,36 7,-68-8,0 1,1 0,-1 1,0-1,0 1,0 0,0 0,-1 0,1 0,0 0,-1 1,0 0,1 0,-1 0,0 0,-1 0,1 1,0-1,-1 1,0 0,0-1,0 1,0 0,-1 0,1 0,-1 1,0-1,-1 0,1 0,-1 1,1-1,-1 0,-1 3,-7 75,6-69,0 1,0 0,1 0,1 0,0 0,1 0,0 0,2 3,-2-13,1 0,0 1,0-1,0 0,0-1,0 1,1 0,0-1,0 1,0-1,0 0,0 0,1 0,-1 0,1-1,0 1,0-1,0 0,0 0,0-1,0 1,1-1,-1 0,0 0,1 0,0-1,8 2,0-1,0 0,0-1,0 0,0-2,1 1,-2-1,7-3,-6 2,0-1,0-1,-1 0,0 0,0-1,0-1,-1 0,0 0,0-1,-1-1,0 0,-1 0,0-1,0 0,-1-1,0 0,-1 0,-5 42,-1-27,-1 1,1 0,1 0,-1 0,1-1,0 1,0-1,0 1,1-1,-1 0,1 0,0 0,1 0,-1 0,0-1,1 0,0 1,0-1,0 0,0-1,0 1,1-1,-1 0,1 0,0 0,-1-1,1 0,0 0,0 0,0 0,0-1,0 0,0 0,-1 0,1 0,0-1,0 0,0 0,0 0,2-1,-5 0,1 1,-1 0,1-1,-1 1,0-1,0 1,0-1,0 0,0 0,0 0,0 0,-1-1,1 1,-1 0,1-1,-1 1,0-1,0 1,0-1,-1 1,1-1,0 0,-1 0,0 1,1-1,-1 0,0 0,-1 1,1-1,0 0,-1-2,-1-3,0 0,0 0,0 0,-1 0,0 0,-1 0,0 1,0-1,0 1,-1 0,-5-5,-1 1,0 0,0 0,-1 1,0 0,-1 1,0 1,0 0,-1 1,0 0,0 1,-1 1,0 0,-6-1,65 11,0-2,1-2,-1-2,32-4,0 0,-24 1,-21 1,1 2,0 1,-1 1,1 2,2 1,-31-4,0 1,-1-1,1 1,-1 0,1 0,-1 0,1 0,-1 1,0-1,1 1,-1-1,0 1,0 0,0-1,0 1,0 0,-1 1,1-1,-1 0,1 0,-1 1,0-1,0 1,0-1,0 1,0-1,0 1,-1-1,1 1,-1 0,0 0,0-1,0 1,0 0,-1 1,-7 45,6-42,0-1,0 0,1 1,0-1,0 1,1-1,0 1,0 0,0-1,1 1,0-1,0 1,1-1,-1 0,2 1,0-4,0 0,1 0,-1-1,1 0,0 0,0 0,0 0,0 0,0-1,0 0,1 0,-1 0,0 0,1-1,-1 1,0-1,1 0,-1 0,0-1,1 0,-1 1,0-1,1-1,-1 1,0-1,0 1,0-1,2-2,15-6,0 0,-1-2,-1 0,0-1,-1-1,0-1,-1-1,3-4,-5 8,-8 24,-8 13,0-22,0 1,0 0,0-1,1 1,0 0,-1 0,1-1,1 1,-1 0,0 0,1-1,0 1,0 0,0-1,0 1,1-1,0 1,-1-1,1 0,0 1,0-1,1 0,-1 0,1-1,0 1,-1 0,1-1,0 0,0 0,1 0,0 1,12 1,0-1,0 0,1-1,-1-1,1-1,-1 0,1-1,-1-1,0 0,1-1,-1-1,7-3,80-26,-66 60,-26-22,0-1,1 0,0-1,-1-1,1 0,0 0,0-1,0 0,1-1,-1-1,0 0,-4 1,3 0,0-1,0 0,0-1,0 0,-1-1,1 0,-1 0,1-1,-1 0,-7 2,1 0,-1 1,0-1,0 0,0 0,-1-1,1 1,0-1,-1 1,1-1,-1 0,0 0,0 0,0 0,-1 0,1 0,-1-1,1 1,-1 0,0-1,0 1,-1-1,1 1,-1-1,1 0,-1 1,0-1,-1 1,1-2,-2-2,-1-1,1 1,-1-1,0 1,-1 0,0 0,0 0,-1 1,1-1,-1 1,-1 0,1 1,-1-1,0 1,0 0,-1 1,0-1,1 1,-1 0,-1 1,1 0,0 0,-1 1,0-1,1 2,-1-1,0 1,0 0,0 1,0 0,0 0,-1 1,-1 1,1 0,-1 0,1 1,0 1,0-1,0 1,0 1,1 0,0 0,0 1,0 0,1 0,-1 1,2 0,-1 0,1 0,0 1,0 0,1 0,0 1,1-1,0 1,0 0,1 0,0 1,0-1,0 8,2-14,1 0,0 0,0 1,0-1,0 0,0 0,1 0,-1 0,1 0,0 0,0 0,0 0,0 0,1-1,-1 1,1 0,0-1,-1 1,1-1,0 0,1 1,-1-1,0 0,1 0,-1 0,1-1,-1 1,1-1,0 1,0-1,-1 0,1 0,1 0,7 2,0 0,-1-1,1 0,0-1,0 0,0-1,0-1,10 0,86-28,-58 8</inkml:trace>
  <inkml:trace contextRef="#ctx0" brushRef="#br0" timeOffset="2394.855">5623 162,'-9'-18,"-8"-14,-6-3,-3 4,-2 8,-1 7,0 9,2 10,6 12,7 8,5 9,9 6,5-3</inkml:trace>
  <inkml:trace contextRef="#ctx0" brushRef="#br0" timeOffset="2627.776">5650 640,'2'16,"4"11,2 2,3-1,6-3,7-6,12-6,10-5,12-7,8-7,4-8,-10-2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8:32.8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245 467,'-3'-8,"0"0,-1 0,0 1,-1-1,1 1,-1 0,-1 0,0 1,1-1,-2 1,1 1,-1-1,0 1,0 0,0 0,-1 1,0 0,-1 0,6 4,0 0,1 0,-1 0,0 0,0 0,0 0,0 1,0 0,1-1,-1 1,0 0,0 0,1 1,-1-1,1 0,-1 1,1 0,0-1,-1 1,1 0,0 0,0 1,1-1,-1 0,0 0,1 1,-2 1,-33 74,30-60,1-1,0 2,1-1,1 0,0 1,2-1,0 1,1 0,1 0,0-1,2 1,0 0,-2-16,-1-1,0 1,1 0,0 0,-1 0,1-1,0 1,1 0,-1-1,0 1,1-1,-1 0,1 1,0-1,0 0,0 0,0 0,0 0,0 0,0 0,1-1,-1 1,1-1,-1 0,1 0,0 0,-1 0,1 0,0 0,0-1,0 1,0-1,-1 0,1 0,0 0,0 0,0 0,0-1,0 1,0-1,5-7,1 0,-1 0,-1-1,0 0,0 0,0-1,-1 0,-1 0,0 0,0-1,-1 1,0-1,-1 0,0-1,-1-1,22-129,-18 131,-1 40,-3-20,-1 7,2 0,0-1,0 0,1 1,1-1,1-1,0 1,1-1,0 0,1-1,1 1,0-2,1 1,0-1,1-1,0 0,1 0,4 2,-12-11,-1-1,1 1,0-1,0 0,0 0,0 0,0-1,0 1,0-1,0 0,0 0,0 0,0-1,0 1,0-1,-1 0,1 0,0 0,0-1,-1 1,1-1,0 0,-1 0,1-1,24-17</inkml:trace>
  <inkml:trace contextRef="#ctx0" brushRef="#br0" timeOffset="306.061">587 3,'0'-3,"9"7,13 17,11 20,8 20,3 23,-5 18,-13 17,-18 11,-24 7,-25 4,-5-23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8:51.8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231 646,'-14'16,"-4"15,0 9,7 7,6 2,9-2,7-7,1-10</inkml:trace>
  <inkml:trace contextRef="#ctx0" brushRef="#br0" timeOffset="651.315">0 373,'28'1,"-1"0,1 2,-1 1,0 2,0 0,-1 2,0 0,0 2,-1 1,0 1,18 13,-26-15,-1 2,0 0,0 1,-1 1,-1 0,0 1,-1 0,-1 1,-1 1,0 0,-1 1,0-1,-2 2,0-1,-1 1,1 6,9 143,-18-166,1 0,0-1,0 1,0 0,0 0,0-1,0 1,0 0,1 0,-1-1,1 1,-1 0,1-1,-1 1,1 0,0-1,0 1,0-1,0 1,0-1,0 0,0 1,1-1,-1 0,0 0,1 0,-1 0,1 0,-1 0,1 0,0-1,-1 1,1 0,0-1,-1 1,1-1,0 0,0 0,-1 0,1 1,0-2,0 1,-1 0,2 0,9-5,-1 0,0 0,0-1,-1-1,0 0,0 0,0-1,-1 0,-1 0,1-1,-1-1,-1 1,1-1,-1-2,43-62,-50 74,1-1,-1 1,0 0,0 0,0 0,1-1,-1 1,0 0,0 0,0 0,1-1,-1 1,0 0,0 0,1 0,-1 0,0 0,0 0,1 0,-1 0,0 0,1 0,-1 0,0 0,0 0,1 0,-1 0,0 0,1 0,-1 0,0 0,0 0,1 0,-1 0,0 0,0 0,1 1,-1-1,0 0,0 0,1 0,-1 1,0-1,0 0,0 0,0 0,1 1,-1-1,0 0,0 0,0 1,0-1,0 0,0 0,0 1,0-1,0 0,1 1,-1-1,0 0,0 0,-1 1,1-1,0 0,0 1,0-1,0 0,0 1,4 29,-4-21,0-2,1 0,0 0,0 0,0 0,1-1,-1 1,2 0,-1-1,1 1,0-1,0 0,1 0,0 0,0 0,0-1,1 1,0-1,0 0,0-1,0 1,1-1,0 0,0 0,0-1,0 0,1 0,-1 0,1-1,0 0,-1 0,1-1,2 0,-1-1,1 0,-1-1,0-1,0 1,0-1,0-1,0 1,0-1,-1-1,1 1,-1-1,0-1,0 1,-1-1,1 0,-1-1,0 1,0-1,-1-1,0 1,0-1,0 0,1-4,7-11,-2 0,-1-1,0 0,-2-1,-1 0,0 0,-1-8,9-59,-4 0,-4-1,-4-78,-3 145,-1 0,-1 0,-1 0,-1 0,-1 0,-3-5,-10 2,17 28,0 0,0 0,0 0,1 0,-1 0,0 0,0 0,0 0,0 0,1 0,-1 1,0-1,0 0,0 0,1 1,-1-1,0 1,1-1,-1 1,0-1,1 1,-1-1,0 1,1-1,-1 1,1 0,-1-1,1 1,0 0,-1 0,1-1,0 1,-1 0,1 0,0 0,0-1,0 2,-8 16,2 1,1 0,0 0,1 0,1 0,1 1,1 9,-1-15,-4 34,2 0,1 0,3 0,2 0,2 0,2 0,2 0,3-1,1 0,2-1,20 41,-27-74,0 0,1 0,1-1,0-1,1 0,0 0,0 0,1-1,0-1,1 0,0-1,1 0,7 3,10 1</inkml:trace>
  <inkml:trace contextRef="#ctx0" brushRef="#br0" timeOffset="943.764">1010 290,'21'-4,"25"-2,24 2,18 5,11 6,0 10,-17 1</inkml:trace>
  <inkml:trace contextRef="#ctx0" brushRef="#br0" timeOffset="1549.704">1529 1001,'21'-59,"-3"0,-2-1,-3-1,2-33,-15 92,-1 1,1-1,0 1,0-1,0 1,-1-1,1 1,1 0,-1-1,0 1,0-1,0 1,1-1,-1 1,1 0,-1-1,1 1,0 0,-1-1,1 1,0 0,0 0,0 0,0 0,0 0,0 0,0 0,0 0,1 0,-1 0,0 1,0-1,1 0,-1 1,0-1,1 1,-1-1,1 1,-1 0,1 0,-1 0,1 0,-1 0,0 0,1 0,-1 0,1 0,-1 1,1-1,-1 0,1 1,132 49,-107-42,-14-6,-1 2,0-1,0 2,-1-1,1 2,-1-1,0 2,7 5,-15-9,0 1,0 0,0 0,-1 1,0-1,0 1,0-1,0 1,0-1,-1 1,0 0,0 0,-1 0,1 0,-1 0,0 0,0 0,-1-1,1 1,-1 0,0 0,0 0,-2 2,2-3,-1 0,1 1,0-1,0 0,1 1,-1-1,1 1,0-1,0 1,0-1,1 0,0 1,0-1,0 0,0 1,1-1,-1 0,1 0,0 0,0 0,1 0,-1-1,1 1,0-1,0 0,0 1,9 2,-1-1,1-1,-1 1,1-2,1 0,-1 0,0-1,1-1,-1 0,0-1,1 0,-1-1,1 0,-1-1,3-1,-4 2,0-1,0 0,0-1,0 0,-1-1,1 0,-1 0,0-1,0-1,0 0,-1 0,0-1,0 0,-1 0,8-9,8 42,-16-22,0-1,1 0,-1 0,1 0,-1-1,1 0,0-1,0 0,0 0,0-1,0-1,0 1,7-2,-12 1,1 0,-1-1,0 1,0-1,-1 0,1 0,0 0,-1 0,1-1,-1 1,1-1,-1 0,0 0,0 0,-1 0,1-1,-1 1,1-1,-1 0,0 0,-1 1,1-1,-1 0,1-1,-1 1,0 0,-1 0,1 0,-1-1,0 1,0 0,0 0,0-1,-1 1,0 0,0 0,0 0,0 0,0 0,-1 0,0 0,0 0,0 0,-1 0,0 0,0-1,0 1,0 0,-1 0,0 0,0 0,0 0,0 1,-1 0,1 0,-1 0,0 0,0 1,0 0,0 0,0 0,0 1,0 0,-1-1,1 2,-1-1,1 1,0 0,-1 0,1 0,-1 1,1 0,0 0,-1 0,1 1,0 0,0 0,0 0,0 0,0 1,1 0,-1 0,1 0,-1 1,1-1,-2 4,-1-1,1 0,-1 1,1 0,1 0,0 0,0 1,0-1,1 1,0 1,0-1,0 3,2-7,1 0,0 0,0-1,1 1,-1 0,1 0,0 0,0 0,0 0,0 0,1 0,-1 0,1 0,0-1,0 1,1 0,-1 0,1-1,0 1,-1-1,2 0,-1 1,0-1,1 0,-1 0,3 2,24 14,1-6</inkml:trace>
  <inkml:trace contextRef="#ctx0" brushRef="#br0" timeOffset="1845.166">2690 318,'-14'-2,"-11"-1,-9 2,-3 9,4 9,9 12,10 10,12 9,14 9,11 4,9 1,-1-11</inkml:trace>
  <inkml:trace contextRef="#ctx0" brushRef="#br0" timeOffset="2290.126">2745 919,'14'36,"-9"-22,0 0,1 0,1 0,0-1,1 0,9 12,-16-24,1 1,-1-1,0 0,1 0,-1 1,1-1,0 0,-1 0,1 0,0-1,0 1,-1 0,1-1,0 1,0-1,0 1,0-1,0 0,0 0,0 0,0 0,-1 0,1 0,0-1,0 1,0 0,0-1,0 0,0 1,-1-1,1 0,0 0,-1 0,1 0,-1 0,1-1,-1 1,1 0,-1-1,49-61,-39 36,0 1,-2-1,-1-1,-1 1,-1-1,-1-1,-2 1,-1 0,-1-10,-1 37,-1-1,1 0,-1 1,1-1,-1 0,1 0,0 1,0-1,0 0,0 0,0 0,0 1,0-1,0 0,1 0,-1 0,1 1,0-1,-1 0,1 1,0-1,0 1,0-1,0 1,0-1,0 1,0-1,1 1,-1 0,1 0,-1 0,0 0,1 0,0 0,-1 0,1 0,0 1,-1-1,1 1,0-1,0 1,-1-1,1 1,0 0,0 0,0 0,-1 0,2 0,22 8,1 1,-2 0,1 2,-2 1,1 1,16 12,-34-21,0-1,0 1,-1 1,1-1,-1 1,0 0,0 0,0 0,-1 0,0 1,0 0,0 0,-1 0,0 1,0-1,-1 1,1-1,-1 1,-1 0,1 0,-1 0,-1 0,1 5,-2 7,0-16,0-1,1 0,-1 0,1 0,-1 1,1-1,0 0,0 0,0 1,0-1,1 0,-1 1,0-1,1 0,0 0,-1 0,1 0,0 1,0-1,0 0,0 0,1-1,-1 1,0 0,1 0,0-1,-1 1,1-1,0 1,0-1,-1 0,1 1,0-1,0 0,1 0,-1-1,2 2,10-1,0-1,0 0,1-1,-1 0,0-1,0-1,-1 0,1-1,0 0,-1-2,0 1,0-1,-1-1,0 0,0-1,0 0,-1-1,2-3,53-63,-66 71,-10 20,6-8,-1 1,2-1,-1 1,1 1,0-1,1 0,0 1,1-1,0 1,0-1,1 1,0-1,1 1,0 0,1-1,-1 0,2 1,1 5,-1-12,-1 1,1-1,0 0,0 0,0 0,1 0,-1-1,1 1,-1-1,1 0,0 0,0 0,0 0,0-1,0 0,0 0,0 0,0 0,3 0,21 2</inkml:trace>
  <inkml:trace contextRef="#ctx0" brushRef="#br0" timeOffset="2566.332">3824 359,'-17'-5,"-9"1,-3 4,3 8,6 10,10 14,10 10,10 8,3-5</inkml:trace>
  <inkml:trace contextRef="#ctx0" brushRef="#br0" timeOffset="2972.844">3960 823,'28'-30,"0"-2,-3-1,0 0,-3-2,0-1,-3-1,-1 0,1-7,14-45,-4-1,-4-1,-4-2,-1-23,-20 115,1 0,-1 1,1-1,-1 0,0 1,0-1,0 0,1 1,-1-1,0 0,0 0,0 1,0-1,0 0,0 0,0 1,0-1,-1 0,1 0,0 1,0-1,0 0,-1 1,1-1,0 0,-1 1,1-1,-1 0,1 1,-1-1,1 1,-1-1,1 1,-1-1,0 1,1 0,-1-1,0 1,1-1,-1 1,0 0,1 0,-1 0,0-1,0 1,-27 25,7 7,2 1,1 0,2 2,1 0,2 1,-7 27,6-15,3 1,1 0,3 1,2 0,2 0,2 0,2 0,3 0,4 15,-8-55,1-1,0 1,1 0,0-1,0 0,1 1,0-1,1 0,0 0,0-1,1 1,0-1,0 0,1 0,0-1,1 1,-1-1,1-1,1 1,-1-1,1-1,0 0,1 0,-1 0,1-1,0 0,0 0,0-1,1-1,3-1,1-1,0-1,-1 0,1-1,-1-1,1 0,-1 0,0-2,0 1,-1-2,1 1,-1-2,0 0,-1 0,0-1,0-1,0 1,-1-2,-1 1,0-2,0 1,-1-1,0 0,-1-1,0 0,-1 0,0 0,-1-1,0 0,0-4,-3 14,-1 1,0-1,0 1,0-1,0 0,0 1,-1-1,1 0,-1 0,1 0,-1 0,0 1,0-1,0 0,-1 0,1 0,-1 1,0-1,1 0,-1 0,0 1,-1-1,1 1,0-1,-1 1,1-1,-1 1,0 0,0 0,0 0,0 0,0 0,0 0,-1 0,1 1,-1-1,1 1,-1 0,1 0,-3-1,-1 3,0 0,0 0,0 0,0 1,0 0,0 0,0 1,0 0,1 0,-1 0,1 0,0 1,0 0,0 0,1 0,-1 1,1-1,0 1,0 0,1 1,-1-1,1 0,1 1,-1 0,1 0,0 0,0 0,0 0,1 0,-1 6,1-4,1 0,-1 0,2 0,-1 0,1 0,0 0,1 0,-1 0,2 0,-1-1,1 1,0-1,1 1,-1-1,2 0,-1-1,1 1,0-1,0 0,3 2,6 6,0-1,1 0,1-1,0-1,1-1,0 0,16 6,8 0,0-1,1-2,0-2,1-2,26 2,11-2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8:49.3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0 572,'254'-254,"-240"242,0-1,-1 0,-1-1,0-1,-1 0,0 0,-2-1,0 0,0-1,-2 0,0 0,-1-1,0 0,1-13,-7 29,0-1,0 0,0 0,0 0,0 1,-1-1,1 0,-1 1,0-1,0 0,0 1,0-1,0 1,-1-1,1 1,-1 0,1 0,-1 0,0 0,0 0,0 0,0 0,0 0,-1 1,1-1,0 1,-1-1,1 1,-1 0,1 0,-1 0,0 1,0-1,1 1,-1-1,0 1,1 0,-1 0,0 0,0 0,0 1,1-1,-1 1,0-1,1 1,-1 0,1 0,-1 0,1 1,-1-1,1 0,-1 1,-7 8,1 0,0 0,1 1,0 0,1 1,0-1,1 1,0 1,0-1,2 1,0 0,0 0,1 0,1 1,0-1,0 1,2 11,-9 104,6 1,5 0,6 0,8 11,9 197,-23-303,-2 1,-2 0,-1-1,-4 11,-1-9</inkml:trace>
  <inkml:trace contextRef="#ctx0" brushRef="#br0" timeOffset="1001.203">0 859,'12'-8,"0"1,1 0,0 0,0 2,0 0,1 0,0 1,0 1,2-1,2 0,39-10,1 2,0 2,1 3,-1 3,24 2,-77 2,1-1,-1 1,0 0,0 0,0 1,0 0,0 0,0 0,0 0,0 1,0 0,0 0,-1 0,1 0,-1 1,1 0,-1 0,0 0,0 0,0 1,-1 0,1 0,-1 0,0 0,0 0,0 0,-1 1,1 1,1 88,-5-76,0-17,1 0,-1 0,1 0,0 0,-1 0,1 0,0 0,0 0,0 0,0 0,0 0,0 0,0 0,0 0,0 0,0 0,1 0,-1 0,0 0,1 0,-1 0,1 0,-1 0,1 0,0 0,-1 0,1 0,0-1,0 1,-1 0,1 0,0-1,0 1,0-1,0 1,0-1,0 1,0-1,0 1,0-1,0 0,0 0,0 1,0-1,0 0,0 0,0 0,0 0,0 0,0-1,1 1,-1 0,0 0,0-1,0 1,0 0,0-1,0 1,-1-1,1 0,0 1,0-1,0 0,0 1,-1-1,1 0,0 0,3-4,1 0,-1 0,-1 0,1-1,-1 1,0-1,0 0,0 0,-1 0,0 0,0-1,-1 1,0 0,0-1,0 1,-1-1,0 0,0 1,-1-1,1 1,-2-1,1 1,-1 0,0 0,0-1,0 1,-1-1,0 0,-1-1,0 1,0-1,0 1,-1 0,1 1,-2-1,1 1,-1 0,0 0,0 1,-1 0,1 0,-1 0,0 1,-1 0,1 1,-1-1,1 1,-1 1,-3-1,5 1,1 1,-1 1,0-1,0 1,1 0,-1 0,0 1,0-1,1 1,-1 1,0-1,1 1,0 0,-1 0,1 0,-2 2,6-3,1-1,0 1,-1-1,1 1,0 0,0-1,0 1,-1 0,1-1,0 1,0-1,0 1,0 0,0-1,0 1,0 0,0-1,0 1,0 0,1-1,-1 1,0-1,0 1,1 0,-1-1,0 1,1-1,-1 1,0-1,1 1,-1-1,1 1,-1-1,1 1,-1-1,1 0,-1 1,1-1,-1 0,1 1,0-1,-1 0,1 0,0 0,-1 1,1-1,-1 0,1 0,0 0,-1 0,1 0,0 0,-1 0,1 0,0-1,-1 1,1 0,-1 0,1 0,0-1,0 1,25 0,0-1,0-1,0-1,-1-1,1-1,-1-2,0-1,3-1,13-5,-1-2,0-1,-1-2,-1-1,-1-3,-1 0,4-7,-20 14,0 0,-1-2,-1-1,0 0,-2-1,0-1,-1-1,-2 0,0 0,-1-2,-1 1,3-13,-10 22,0 0,-1 0,0-1,-2 1,1-1,-2 1,0-1,1 11,-1 0,0 0,-1 1,1-1,-1 0,0 0,0 1,0-1,0 0,-1 1,1-1,-1 1,0 0,0-1,0 1,0 0,-1 0,1 1,-1-1,0 0,0 1,0-1,0 1,0 0,0 0,-1 1,1-1,0 0,-1 1,-3 1,0 0,1 0,-1 1,1-1,-1 2,1-1,-1 1,1 0,0 0,0 0,0 1,0 0,0 1,0-1,1 1,0 0,0 0,0 1,0-1,1 1,-1 0,1 1,0-1,1 1,0-1,0 1,0 0,0 0,-11 25,1 0,1 0,2 1,1 0,1 1,2 0,2 0,0 0,2 22,1-25,1-1,2 1,0 0,2-1,1 1,2-1,1-1,8 20,-12-35,2-1,0 0,1 1,0-2,0 1,1-1,1 0,0-1,0 0,1-1,0 1,1-2,0 0,0 0,1-1,0 0,0-1,1 0,9 2,-16-6,1 0,-1 0,1 0,-1-1,1 0,-1 0,1-1,0 0,-1 0,1-1,-1 1,1-1,0-1,-1 1,0-1,1 0,-1-1,0 0,0 0,0 0,-1 0,1-1,-1 0,0 0,0-1,0 1,0-1,-1 0,0 0,0-1,0 1,-1-1,2-4,0-2,-5 12,0 0,0 0,0 0,0 1,1-1,-1 0,0 0,0 0,0 0,0 0,1 0,-1 0,0 0,0 0,0 1,1-1,-1 0,0 0,0 0,0 0,1 0,-1 4,0 0,1 0,0 0,0 0,0-1,0 1,0 0,1 0,0-1,0 1,0-1,0 1,0-1,1 0,0 0,-1 0,1 0,0 0,0-1,1 1,-1-1,0 0,1 0,0 0,-1 0,1-1,0 0,0 1,0-1,0-1,0 1,0 0,0-1,0 0,0 0,0 0,3-1,1 1,-1 0,1-1,-1 1,1-2,-1 1,0-1,1 0,-1 0,0-1,0 0,-1 0,1-1,-1 0,1 0,-1-1,-1 1,1-1,0 0,-1-1,0 1,-1-1,1 0,-1-1,0 1,-1-1,2-2,-6 5,1-1,-1 1,0 0,-1-1,1 1,-1 0,0 0,0 0,0 0,0 0,-1 0,0 1,1-1,-1 1,-1 0,1 0,0 0,-1 0,1 1,-1-1,0 1,0 0,0 0,0 0,0 1,-1-1,1 1,0 0,-2 0,-3-3,-1 1,0-1,0 2,0 0,0 0,-1 0,1 2,0-1,-1 1,1 1,-1-1,1 2,0 0,0 0,0 1,0 0,0 0,0 1,1 1,0 0,0 0,0 0,1 1,-1 1,1-1,0 2,6-5,0 0,1 0,-1 0,1 0,-1 0,1 0,0 1,0-1,1 1,-1-1,1 0,0 1,-1-1,1 1,1-1,-1 1,1-1,-1 1,1-1,0 0,0 1,0-1,1 0,-1 0,1 0,-1 0,1 0,0 0,1 0,-1-1,0 1,1-1,-1 1,1-1,0 0,0 0,0 0,0-1,0 1,1 0,33 16</inkml:trace>
  <inkml:trace contextRef="#ctx0" brushRef="#br0" timeOffset="1529.123">2104 504,'-11'-1,"-1"0,1 1,0 1,0 0,-1 0,1 1,0 0,0 1,0 0,1 1,-1 0,1 1,0 0,0 1,1 0,-1 0,0 3,8-8,0 1,1 1,-1-1,1 0,-1 0,1 0,0 1,0-1,0 0,0 1,0-1,1 1,-1-1,1 1,0 0,0-1,0 1,0-1,0 1,0 0,1-1,-1 1,1-1,-1 1,1-1,0 1,0-1,0 0,1 0,-1 1,1-1,-1 0,1 0,-1 0,1 0,0 0,0-1,0 1,2 0,89 56,-22-27,62 35,-132-66,0 1,0-1,0 1,0-1,0 1,0-1,0 1,0 0,0-1,0 1,0 0,0 0,0 0,0-1,-1 1,1 0,0 0,-1 0,1 1,-1-1,1 0,-1 0,0 0,1 0,-1 0,0 0,0 1,1-1,-1 0,0 0,0 0,-1 1,1-1,0 0,0 0,-1 0,1 0,0 1,-1-1,1 0,-1 0,1 0,-1 0,0 0,1 0,-1 0,0 0,0-1,0 1,0 0,0 0,0-1,0 1,0 0,0-1,0 1,-1-1,-10 6,-1-2,0 1,-1-2,1 0,-1-1,1 0,-1-1,0 0,0-1,1-1,-11-1,22 2,0 0,1 0,-1 0,1 0,-1 0,1 0,-1-1,0 1,1 0,-1-1,1 1,-1-1,1 0,0 0,-1 1,1-1,0 0,-1 0,1 0,0 0,0 0,0-1,0 1,0 0,0 0,0-1,0 1,1-1,-1 1,0-1,1 1,-1-1,1 1,0-1,-1 1,1-1,0 1,0-1,0 0,0 1,0-1,1 1,3-7,0 1,1 0,0 1,0-1,1 1,0 0,0 1,0-1,1 1,0 0,0 1,0 0,4-2,-8 4,25-14,1 1,1 1,0 1,1 2,0 1,1 1,0 2,21-1,-50 7,0 0,0 0,0 1,0-1,0 1,0 0,0 0,0 0,0 0,0 0,0 1,0-1,0 1,0 0,0 0,0 0,0 0,0 1,-1-1,1 1,-1 0,1-1,-1 1,1 0,-1 1,0-1,0 0,0 1,0-1,-1 1,2 1,1 8,-1 0,-1 1,0-1,-1 1,0-1,0 1,-2-1,0 11,2 61,-1-82,0-1,0 1,1 0,-1 0,0-1,1 1,-1 0,1-1,0 1,-1-1,1 1,0-1,0 1,0-1,0 0,0 1,0-1,0 0,1 0,-1 0,0 0,2 1,3-1</inkml:trace>
  <inkml:trace contextRef="#ctx0" brushRef="#br0" timeOffset="2151.501">2418 353,'51'36,"-26"-25,-1 0,-1 2,0 1,-1 0,0 2,-1 1,-1 0,-1 1,0 2,-2 0,0 0,-1 2,-1 0,-1 0,-1 2,-1-1,0 5,21 104,-32-129,0-1,0 0,0 0,1 1,-1-1,1 0,-1 0,1 0,-1-1,1 1,0 0,0-1,0 1,0-1,0 0,0 1,1-1,-1 0,0 0,1 0,-1-1,0 1,1-1,-1 1,1-1,-1 0,1 0,-1 0,1 0,-1 0,1-1,-1 1,1-1,-1 1,3-2,4-1,0 0,0-1,-1 0,1-1,-1 0,0 0,0-1,6-5,73-95,-76 92,-10 51,-1-30,-2-3,1 0,1 0,-1 0,0 0,1 0,0 0,0 1,0-1,1 0,-1 0,1 0,0 0,0 0,0 0,1 0,-1 0,1 0,0 0,0-1,0 1,1-1,-1 0,1 1,0-1,0 0,1 0,6 1,-1-1,0-1,1 0,-1 0,1-1,-1 0,1-1,0 0,0-1,-1 1,1-2,-1 0,1 0,-1 0,0-1,0-1,0 1,0-2,0 1,-1-1,0 0,0-1,0 0,-1 0,0-1,4-4,-6 6,0 0,0-1,-1 1,0-1,0-1,0 1,-1 0,1-1,-2 0,1 0,-1 0,0 0,0 0,-1 0,0 0,0-1,-1 1,0 0,0-4,0 10,-1 0,1 0,-1 0,1 0,-1 0,1-1,-1 1,0 0,1 1,-1-1,0 0,0 0,0 0,0 0,0 1,0-1,0 0,0 1,0-1,0 1,0-1,0 1,0-1,0 1,0 0,-1-1,1 1,0 0,0 0,0 0,-1 0,1 0,0 0,0 1,0-1,-1 0,1 1,0-1,0 0,0 1,0 0,0-1,0 1,0-1,0 1,0 0,0 0,0 0,0 0,1-1,-1 1,0 0,1 0,-1 0,0 1,1-1,-1 0,1 0,-1 0,0 3,-1-1,0 0,1 1,0-1,-1 1,1-1,1 1,-1-1,0 1,1 0,0-1,0 1,0 0,0-1,1 1,-1 0,1-1,0 1,0-1,0 1,1-1,-1 1,1-1,0 0,0 0,0 0,0 0,0 0,1 0,-1-1,1 1,0-1,0 0,0 1,0-1,0-1,0 1,1 0,-1-1,4 2,19 7,1 0,0-2,1 0,0-2,0-2,0 0,8-1,53 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8:48.3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0 300,'24'5,"23"1,22 0,21-4,19-1,10-5,2 0,-5 0,-14 1,-19 3,-19 3,-21 5,-17 2,-14 1</inkml:trace>
  <inkml:trace contextRef="#ctx0" brushRef="#br0" timeOffset="307.508">834 0,'2'4,"0"0,1-1,-1 1,1-1,0 0,0 1,0-1,1-1,-1 1,1 0,0-1,0 0,-1 0,1 0,1 0,-1-1,0 1,-1-1,179 59,-143-50,0 2,0 1,-1 2,-1 2,21 12,-51-26,-1 1,1 0,-1 0,0 0,0 0,-1 1,1 0,-1 1,0-1,0 1,-1 0,1 0,-1 0,-1 1,1-1,-1 1,0 0,-1 0,0 0,0 0,0 1,-1-1,0 0,-1 1,1-1,-1 1,-1 0,-5 7,-2 0,1 0,-2-1,0 0,-1-1,0 0,-1 0,0-1,-1-1,0 0,-1 0,-1-1,1-1,-14 7,21-12,-182 113,145-93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9:00.7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124 21,'0'18,"2"19,1 15,2 12,0 8,0 2,1-3,-1-6,-1-13,-1-12,-1-13</inkml:trace>
  <inkml:trace contextRef="#ctx0" brushRef="#br0" timeOffset="290.539">1 61,'75'-16,"1"4,0 3,1 3,0 4,41 5,-106-3,0 0,-1 1,1 1,-1 0,1 0,-1 1,0 1,0 0,0 0,0 1,-1 1,0-1,0 2,1 0,-10-4,0-1,1 1,-1-1,0 1,0 0,-1-1,1 1,-1 0,1-1,-1 1,0 0,0 0,0 0,0-1,-1 1,1 0,-1 0,1-1,-1 1,0 0,0-1,0 1,-1-1,1 0,0 1,-1-1,0 0,0 0,1 1,-1-2,0 1,-1 0,1 0,0-1,0 1,-1-1,1 1,-1-1,0 0,-29 19,0-1,-1-1,0-2,-2-2,0-1,0-2,-33 6,16-8,49-12</inkml:trace>
  <inkml:trace contextRef="#ctx0" brushRef="#br0" timeOffset="785.911">861 89,'-37'283,"33"-94,9-169,5-26,2-127,-11 103,-8-205,5 229,2-1,-1 1,1-1,0 0,0 1,1-1,0 1,0-1,1 1,-1-1,1 1,1 0,-1-1,1 1,0 1,1-1,-1 0,1 1,0 0,1 0,-1 0,1 0,0 1,0-1,0 1,1 1,-1-1,1 1,4-2,1 2,0 1,0 0,0 1,0 0,1 1,-1 0,0 0,0 2,0-1,0 1,0 1,0 0,0 0,-1 1,1 1,-1 0,0 0,-1 1,1 0,0 2,-7-6,0 0,-1 0,1 1,-1-1,1 1,-1 0,0 0,0 0,-1 0,1 0,-1 0,1 0,-1 1,0-1,0 0,0 1,-1-1,1 1,-1-1,0 1,0-1,0 1,0-1,0 1,-1-1,0 0,0 1,0-1,0 1,0-1,-1 0,1 0,-1 0,0 0,0 0,0 0,0-1,-1 1,1 0,-3 1,-10 9,-1 0,-1-2,0 0,0 0,-1-2,0 0,-1-1,0-1,-2 0,-8 4,26-11,1 1,0-1,0 1,-1-1,1 1,0 0,0 0,0 0,0 0,0 0,0 0,0 1,0-1,0 1,0-1,1 1,-1 0,1-1,-1 1,1 0,0 0,0 0,0 0,0 0,0 1,0-1,0 0,1 0,-1 1,1-1,0 0,-1 1,1-1,0 0,1 1,-1-1,0 0,1 1,-1-1,1 0,-1 0,2 2,5 7,1 0,0-1,0 1,1-1,1-1,-1 0,2 0,-1-1,1 0,0-1,1-1,0 1,6 1,4 2,0-1,1-1,1-2,-1 0,1-1,0-1,0-1,2-1,1-1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4.0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0 660,'5'-3,"-1"-1,1 1,0 0,0 1,0-1,0 1,0 0,0 1,1-1,-1 1,1 0,-1 0,1 1,-1-1,1 1,-1 0,1 1,-1 0,1-1,-1 2,1-1,-1 1,0-1,0 2,1-1,-1 0,-1 1,1 0,0 0,-1 1,0-1,2 2,4 8,-1 0,0 0,-1 1,-1 0,0 1,-1-1,0 1,-1 1,-1-1,2 16,8 22,-14-52,0 0,0 0,0-1,0 1,-1 0,1 0,0 0,1 0,-1 0,0 0,0 0,0 0,1 0,-1 0,0 0,1 0,-1 0,1-1,-1 1,1 0,-1 0,1-1,-1 1,1 0,0 0,0-1,-1 1,1-1,0 1,0-1,0 1,-1-1,1 1,0-1,0 0,0 0,0 1,0-1,0 0,0 0,0 0,0 0,0 0,0 0,0 0,0 0,0-1,0 1,-1 0,1 0,0-1,0 1,0-1,0 1,0-1,-1 1,1-1,0 1,0-1,-1 0,1 1,0-1,-1 0,1 0,0 0,6-11,1-1,-2 0,0 0,0-1,-1 1,-1-1,0 0,-1-1,0 1,-2 0,1-1,-2-6,-10 39,7-8,0 1,1-1,1 1,0 0,0 0,1 0,1-1,1 11,-2-17,1-1,0 0,-1 1,1-1,0 0,1 0,-1 1,1-1,-1 0,1-1,0 1,0 0,0 0,1-1,-1 1,1-1,-1 0,1 0,0 0,-1 0,1 0,0 0,1-1,-1 0,0 1,0-1,0 0,1-1,-1 1,2 0,0-1,0 0,1 0,-1 0,0-1,1 0,-1 0,0 0,0-1,0 1,0-1,0 0,0-1,0 1,-1-1,1 0,-1 0,0-1,0 1,0-1,0 0,-1 0,1 0,-1 0,0-1,0 1,0-2,2-2,-1-1,1 0,-1 0,-1-1,0 1,0-1,-1 1,0-1,-1 0,0 0,0 0,-1 0,-1-8,-10-10,10 28,1-1,0 1,-1 0,1-1,-1 1,1 0,-1-1,1 1,-1 0,1 0,-1 0,1-1,-1 1,1 0,-1 0,0 0,1 0,-1 0,1 0,-1 0,1 0,-1 0,1 1,-1-1,1 0,-1 0,1 0,-1 0,1 1,-1-1,1 0,-1 1,1-1,-1 0,1 1,0-1,-1 1,1-1,-1 0,1 1,0-1,0 1,-1-1,1 1,0-1,0 1,0-1,-1 1,1-1,0 1,0 0,-4 6,1 0,0 1,0-1,0 1,1 0,1-1,-1 1,1 0,0 0,1 0,0 1,0-1,1 0,0 0,0 0,1-1,0 1,0 0,3 6,-1-10,-1 0,0 1,1-1,0-1,0 1,0-1,0 1,1-1,-1-1,1 1,0 0,0-1,0 0,0 0,0-1,0 1,1-1,-1-1,0 1,1 0,8 0,-1 0,1-1,0-1,0 0,-1 0,1-2,4-1,-10 3,0-1,-1 0,1-1,-1 0,0 0,0 0,0-1,0 0,-1-1,1 1,-1-1,0-1,-1 1,1-1,-1 0,0 0,-1 0,1-1,-1 1,-1-1,1 0,-1-1,0 1,-1 0,0-1,0 1,0-1,-1 0,0 0,-1-4,0 10,0 1,0-1,-1 0,1 0,-1 1,1-1,-1 0,0 0,1 1,-1-1,0 1,0-1,0 1,0-1,-1 1,1 0,0-1,0 1,-1 0,1 0,-1 0,1 0,-1 0,0 1,1-1,-1 0,0 1,1-1,-1 1,0-1,0 1,1 0,-1 0,0 0,0 0,0 0,1 0,-1 0,0 1,0-1,0 1,1-1,-1 1,0 0,1-1,-1 1,1 0,-1 0,1 0,-1 0,1 1,0-1,-1 0,1 1,0-1,0 0,0 1,0-1,0 2,-2 1,0 0,0 1,0 0,1 0,-1 0,1 0,0 0,1 0,-1 0,1 1,0-1,1 0,-1 1,1-1,0 1,0-1,1 1,-1-1,1 0,1 1,-1-1,1 0,0 0,0 0,0 0,1 0,-1 0,1-1,0 1,1-1,-1 0,1 0,0 0,0 0,3 1,10 4,1 0,-1-1,2-1,-1-1,1-1,0 0,0-2,0 0,1-1,-1-1,0-1,1 0,-1-2,18-3,22-3</inkml:trace>
  <inkml:trace contextRef="#ctx0" brushRef="#br0" timeOffset="342.599">1338 824,'13'22,"-12"-21,0 1,0-1,1 1,-1-1,0 0,1 1,-1-1,1 0,0 0,-1 0,1 0,0 0,0-1,-1 1,1 0,0-1,0 1,0-1,0 0,0 0,0 0,-1 0,1 0,0 0,0 0,0 0,0-1,0 1,0-1,0 1,-1-1,1 0,0 0,-1 0,1 0,0 0,-1 0,1 0,-1-1,1 1,-1 0,0-1,0 1,0-1,0 0,0 1,0-1,0 0,0 1,0-1,-1 0,1 0,-1 0,0 0,1 0,-1 0,-2-3,0-1,-1 1,0-1,0 1,0 0,0 0,-1 1,0-1,0 1,0-1,0 1,-1 1,1-1,-1 1,0-1,0 1,-1 1,1-1,-1 1,1 0,-1 0,-4-1,-4-1,0 0,1 1,-2 1,1 0,0 1,0 0,0 1,-1 1,1 0,-3 2,10-2,0 0,0 1,0 0,0 0,0 1,0 0,1 0,-1 0,1 1,0 0,0 1,1-1,-1 1,1 0,0 0,0 1,0-1,1 1,0 0,-2 5,4-7,0 1,1-1,-1 1,1 0,1-1,-1 1,1 0,-1-1,1 1,0 0,1 0,-1-1,1 1,0 0,0-1,1 1,0-1,-1 1,1-1,1 0,-1 0,0 0,1 0,0 0,0 0,0-1,1 1,-1-1,1 0,0 0,-1 0,1-1,1 1,-1-1,1 0,48 22,1-6</inkml:trace>
  <inkml:trace contextRef="#ctx0" brushRef="#br0" timeOffset="1192.562">1257 756,'-16'0,"-74"8,87-7,0 0,0 0,0 0,0 1,0-1,0 1,0 0,0 0,1 0,-1 0,1 0,-1 1,1-1,0 1,0 0,0 0,0-1,1 1,-1 0,1 0,0 1,-1-1,2 0,-1 0,0 1,0 1,1 0,-1 0,1 1,0-1,1 0,-1 0,1 0,0 0,0 0,1 0,-1 0,1 0,0 0,1-1,-1 1,1-1,0 1,0-1,0 0,1 0,-1-1,1 1,0-1,0 1,0-1,0-1,1 1,1 0,2 2,0 0,1-1,0 0,0-1,0 1,1-2,-1 1,1-2,-1 1,1-1,0 0,-1-1,1-1,8 0,-15 0,1 1,-1-1,1 0,-1 0,1 0,-1-1,0 1,0-1,0 0,0 0,0 0,0 0,0 0,-1-1,1 1,-1-1,0 1,1-1,-1 0,0 0,-1 0,1-1,-1 1,1 0,-1 0,0-1,0 1,0-1,-1 1,1-1,-1 1,0-1,0 1,0-1,0 0,-1 1,0-1,1 1,-1 0,0-1,-1 1,1 0,-1-1,0 1,-3-5,-1 1,-1 0,1 0,-1 1,-1 0,1 0,-1 1,0 0,0 0,-1 1,1 0,-1 0,0 1,0 0,0 1,0 0,0 0,-1 1,1 0,-1 1,1 0,-1 0,1 1,0 0,-1 1,-6 2,11-4,1 1,0 0,-1 0,1 1,0-1,0 1,0 0,0 0,0 1,0-1,1 1,-1-1,1 1,-1 0,1 1,0-1,0 0,1 1,-1 0,1-1,0 1,0 0,0 0,0 1,1-1,-1 0,1 0,0 1,1-1,-1 1,1-1,0 1,0-1,0 4,11 24</inkml:trace>
  <inkml:trace contextRef="#ctx0" brushRef="#br0" timeOffset="2834.717">1967 837,'-10'-5,"1"0,-1 0,-1 1,1 0,0 1,-1 0,0 1,0 0,1 0,-1 1,0 1,0 0,0 0,0 1,0 1,0 0,0 0,1 1,-1 0,1 1,0 0,0 1,0 0,0 0,1 1,0 0,0 1,1 0,0 1,-8 7,15-13,-1 0,0 0,0 0,0 0,1 1,-1-1,1 0,0 1,0-1,0 0,0 1,0 0,0-1,1 1,-1-1,1 1,0 0,0-1,0 1,0 0,0-1,0 1,1 0,-1-1,1 1,0 0,0-1,0 1,0-1,0 0,1 1,-1-1,1 0,-1 0,1 0,0 0,0 0,0 0,2 1,6 1,1-1,0 0,0 0,1-1,-1-1,0 0,1-1,-1 0,1 0,-1-1,0-1,0 0,0-1,0 0,10-3,-4 1,-1-1,0 0,0 0,0-2,0 0,-1-1,-1-1,0 0,0 0,-1-2,0 0,-1 0,0-1,-1-1,-1 1,0-2,-1 0,0 0,-1 0,-1-1,0-1,3-19,-1 0,-2 0,-2-1,-1 0,-2-1,-1 1,-2 0,-2 0,-5-24,7 44,-1 1,-1 0,0 0,-1 0,-1 0,0 1,-1-1,-1 2,-1-1,0 1,0 0,-2 0,-7-8,16 21,-1-1,1 1,-1 0,0-1,1 1,-1 0,0 0,0 0,0 0,0 1,0-1,0 0,0 1,0 0,0-1,0 1,0 0,0 0,-1 0,1 0,0 0,0 1,0-1,0 1,0-1,0 1,0 0,0 0,0 0,0 0,1 0,-1 0,0 0,0 1,1-1,-45 65,36-38,1 0,1 0,1 1,2 0,1 0,1 0,1 1,2-1,1 1,1-1,2 0,1 0,1 0,1 0,2-1,4 8,-6-18,0-1,1 0,1-1,1 0,1 0,0-1,1 0,0-1,1 0,0-1,2-1,-1 0,1-1,1-1,0 0,1-1,-1-1,2 0,-1-1,9 1,-20-7,1 0,-1 0,1-1,0 1,-1-2,1 1,-1-1,1 0,-1 0,0-1,1 0,-1 0,0 0,0-1,0 0,0 0,-1 0,1-1,-1 0,0 0,0 0,0-1,-1 0,1 0,-1 0,0 0,-1-1,1 1,6-12,-1 0,-1-1,0 0,-1 0,-1 0,-1-1,0 0,-2-1,-17 58,13-33,-1 0,1 0,-1 0,1 0,1 0,-1 0,1 0,0 0,0 0,0 0,1 0,0 0,0-1,0 1,0 0,1 0,0 0,0-1,0 1,0-1,1 0,0 1,0-1,0 0,0-1,1 1,-1-1,2 2,6-2,0 0,0 0,0-1,0 0,0-1,1-1,-1 1,0-2,1 1,-1-2,0 0,0 0,0-1,0 0,0-1,-1 0,0 0,1-1,-2-1,1 0,0 0,2-3,97-88,-109 97,1 0,-1 0,1 0,-1 0,1 0,-1 0,1 0,-1 0,0 1,1-1,-1 0,1 0,-1 0,0 1,1-1,-1 0,0 1,1-1,-1 0,0 0,1 1,-1-1,0 1,0-1,1 0,-1 1,0-1,0 1,0-1,1 0,-1 1,0-1,0 1,0-1,0 1,0-1,0 1,0-1,0 1,0-1,0 0,0 1,-1-1,1 1,0-1,0 1,0-1,0 0,-1 1,1-1,0 1,0-1,-1 0,1 1,0-1,-1 0,1 0,0 1,-1-1,1 0,-1 0,1 1,-1-1,1 4,-2 1,1 0,0 1,1-1,-1 0,1 0,0 1,1-1,-1 0,1 0,0 1,0-1,0 0,1 0,0 0,0-1,0 1,1 0,-1-1,1 1,0-1,1 0,-1 0,1 0,-1 0,1-1,0 1,1-1,-1 0,0-1,1 1,0-1,-1 1,1-1,2 0,8 0,0 0,0 0,0-2,1 0,-1 0,0-2,0 0,0 0,0-2,0 0,-1 0,0-1,0-1,0-1,0 0,-1 0,0-2,-1 1,0-2,0 1,-1-2,0 1,-1-2,0 1,-1-1,0-1,-1 0,-1 0,5-11,3-10,-2-1,-1 0,-2-1,-1-1,-2 1,-2-1,-1-1,-2 1,-2 0,-1 0,-2-7,3 30,-1 1,0-1,-1 0,-1 0,0 1,-1-1,0 1,-1 0,0 0,-1 0,-1 1,0 0,-1 0,0 1,0 0,-1 0,-1 1,0 0,0 1,-1 0,0 1,6 5,0 1,0 1,0-1,0 1,0-1,0 1,0 1,0-1,0 1,-1 0,1 0,0 1,0-1,0 1,0 0,0 0,0 1,0 0,0 0,0 0,1 0,-1 1,1-1,-1 2,-6 4,0 1,1-1,0 2,1 0,0 0,0 0,1 1,-6 11,2 0,0 0,2 1,0 0,1 1,2 0,0 0,2 1,0 0,2 0,1 0,1 0,1 0,1 0,1 0,1 0,2 0,0 0,2-1,0 0,2 0,1-1,0 0,2-1,0 0,2-1,7 8,-8-11,2-1,0 0,1-2,1 0,0 0,0-2,2 0,0-1,0-1,1-1,0-1,1 0,0-2,0 0,1-1,0-2,0 0,0-1,17-1,-30-2,0 0,-1-2,1 1,0-1,-1 0,1 0,-1-1,0-1,1 1,-2-1,1-1,0 1,-1-1,0 0,0-1,0 0,-1 0,0-1,0 1,-1-1,0 0,0-1,0 1,-1-1,0 0,-1 0,1-1,-2 1,2-8,3-65,-7 81,-1 0,1 0,-1-1,1 1,-1 0,1 0,-1 0,1 0,-1 0,1 0,-1 0,1 0,-1 1,1-1,-1 0,1 0,-1 0,1 0,-1 1,1-1,-1 0,1 0,-1 1,1-1,0 1,-1-1,1 0,0 1,-1-1,1 1,0-1,-1 0,1 1,0-1,0 1,0-1,-1 1,1-1,0 1,0-1,0 1,0-1,0 1,0-1,0 1,0 0,0-1,0 1,0-1,0 1,1-1,-1 1,0-1,0 1,-2 5,0-1,0 1,0 0,0 0,1 0,0 0,1 1,-1-1,1 0,0 0,1 0,-1 1,1-1,0 0,1 0,0 0,-1 0,2-1,-1 1,1 0,0-1,0 0,1 1,-1-1,1-1,0 1,0 0,5 3,0-3,-1 0,1-1,0 0,0 0,0-1,1 0,-1 0,1-1,0-1,-1 1,1-2,0 1,0-1,0-1,-1 0,1 0,0-1,0 0,-1-1,1 0,4-2,-1 0,1 0,-1-2,0 1,0-2,-1 0,0 0,-1-1,0-1,0 0,-1 0,0-1,2-3,-6 5,1 0,-1-1,0 0,-1 0,0-1,-1 1,0-1,-1 0,0 0,0-6,-3 17,0 0,-1 0,1 0,0 0,0 0,-1 0,1 0,0 0,-1 0,1 0,0 0,0 0,-1 0,1 0,0 0,-1 0,1 0,0 0,0 0,-1-1,1 1,0 0,0 0,-1 0,1 0,0-1,0 1,0 0,-1 0,1-1,0 1,0 0,0 0,0-1,0 1,-1 0,1-1,0 1,0 0,0 0,0-1,0 1,0 0,0-1,0 1,0 0,0 0,0-1,0 1,0 0,1-1,-1 1,0 0,-15 23,12-18,0 0,0 0,1 1,0-1,0 1,0-1,1 1,0-1,0 1,0 0,1 0,-1-1,1 1,1 0,-1 0,1 0,0-1,1 1,-1-1,1 1,0-1,0 1,1-1,-1 0,1 0,1 0,-1 0,0-1,1 1,0-1,1 0,6 2,2 0,-1-1,0 0,1-1,0 0,0-1,0-1,0 0,1-1,-1 0,0-1,1-1,-1 0,0 0,0-2,12-2,-13 3,1-1,-1 0,0-1,0 0,-1-1,1 0,-1 0,0-2,-1 1,1-1,-1-1,-1 0,1 0,-1-1,-1 0,0-1,0 1,-1-2,0 1,0-1,-2 0,3-6,-8 4,-10 32,7-13,1-1,0 1,0 0,1 0,0 0,0 0,0 0,1 0,-1 0,1 1,1-1,-1 0,1 0,1 0,-1 0,1 0,0 0,0-1,0 1,1 0,0-1,0 0,0 0,1 0,0 0,0 0,0-1,0 1,1-1,0-1,0 1,0 0,1-1,71 7,-40-15</inkml:trace>
  <inkml:trace contextRef="#ctx0" brushRef="#br0" timeOffset="3080.061">4589 414,'-19'-4,"-13"-2,-5 0,1 6,6 7,18 8,25 5,10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8:33.9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29 210,'-2'-16,"-1"-8,-3-2,1 5,0 17,2 19,1 24,1 24,0 20,1 12,2 3,2 0,1-8,3-12,2-15,4-18,0-17</inkml:trace>
  <inkml:trace contextRef="#ctx0" brushRef="#br0" timeOffset="597.915">275 483,'0'23,"2"0,0-1,2 1,1 0,0-1,2 0,1 0,0-1,1 0,2 0,0-1,1 0,13 15,-23-32,-1 1,1-1,0 0,1 0,-1 0,0 0,1-1,0 1,0-1,0 1,0-1,0 0,0 0,0 0,1-1,-1 1,0-1,1 1,0-1,-1 0,1-1,0 1,-1-1,1 0,0 1,0-2,-1 1,1 0,0-1,0 1,-1-1,1 0,-1-1,3 0,3-7,-1 0,1-1,-2 0,1 0,-1-1,-1 0,0 0,-1-1,0 1,3-10,7-14,4-6,-18 41,-1 0,1-1,-1 1,1 0,-1 0,1 0,-1 0,1 0,-1 0,1 0,-1 0,1 0,-1 0,1 0,-1 0,1 0,-1 1,1-1,-1 0,1 0,-1 0,1 1,-1-1,0 0,1 1,-1-1,0 0,1 1,-1-1,0 0,1 1,-1-1,0 1,1-1,-1 1,0-1,0 0,0 1,1-1,-1 1,0-1,0 1,0-1,0 1,0-1,0 1,0-1,0 1,0-1,0 1,0-1,-1 1,1-1,0 1,0-1,0 1,-1-1,1 1,0 1,1 6,0 0,1 0,0-1,0 1,0 0,1-1,0 1,1-1,0 0,0 0,0-1,1 1,0-1,0 0,0 0,1-1,0 1,0-1,1 0,-1-1,1 0,0 0,0 0,0-1,1 0,-1 0,7 1,-7-3,0-1,1 1,-1-1,0 0,1 0,-1-1,0 0,1-1,-1 1,0-2,0 1,0-1,0 1,-1-2,1 1,-1-1,0 0,0 0,0-1,-1 0,1 0,-1 0,0-1,-1 0,1 1,-1-2,0 1,-1 0,0-1,0 0,0 0,0 1,-1-2,-1 1,2-5,4 91,-7-69,0-1,1 0,0-1,0 1,1 0,1 0,-1 0,1-1,1 0,0 1,0-1,0-1,1 1,6 7,3-5</inkml:trace>
  <inkml:trace contextRef="#ctx0" brushRef="#br0" timeOffset="871.186">985 306,'-5'14,"-1"4</inkml:trace>
  <inkml:trace contextRef="#ctx0" brushRef="#br0" timeOffset="1236.732">1313 59,'-3'3,"1"0,-1 0,1 0,0 1,0-1,0 0,1 1,-1-1,1 1,0 0,0-1,0 1,0 0,0 0,1 0,0 0,0-1,0 3,0-5,-1 57,2 1,3-1,3 7,1 14,21 344,-6-332,-22-88,0 0,0-1,0 1,1-1,0 1,-1-1,1 0,0 0,0 1,0-1,0 0,1-1,-1 1,0 0,1-1,-1 1,1-1,0 0,-1 0,1 0,0 0,0 0,0-1,-1 1,1-1,0 0,0 0,0 0,0 0,2-1,7-3,1 0,-1-2,1 1,-2-2,1 0,-1 0,0-1,0 0,-1-1,0 0,-1 0,0-1,1-3,133-170,-143 183,0 0,0 1,0-1,0 0,0 1,0-1,0 0,0 1,0-1,0 0,1 0,-1 1,0-1,0 0,0 1,0-1,1 0,-1 0,0 1,0-1,1 0,-1 0,0 0,0 1,1-1,-1 0,0 0,0 0,1 0,-1 0,0 0,1 0,-1 1,0-1,1 0,-1 0,0 0,1 0,-1 0,0 0,1-1,-1 1,0 0,0 0,1 0,-1 0,0 0,1 0,-1 0,0-1,0 1,1 0,-1 0,0 0,0-1,1 1,-1 0,0 0,0-1,0 1,1 0,-1 35,-1-29,1-6,7 110,-6-106,0 0,1 0,-1 0,1 0,0 0,0 0,0-1,0 1,1-1,-1 1,1-1,0 0,0 0,0 0,0 0,1-1,-1 1,1-1,0 0,0 0,-1 0,1-1,0 1,3 0,24 3,-2-2</inkml:trace>
  <inkml:trace contextRef="#ctx0" brushRef="#br0" timeOffset="1519.694">1886 510,'-14'-2,"-9"-1,-1 0</inkml:trace>
  <inkml:trace contextRef="#ctx0" brushRef="#br0" timeOffset="1788.177">1367 388,'-7'0,"7"0,15-3,24-4,23-5,23-4,17-2,-8 2</inkml:trace>
  <inkml:trace contextRef="#ctx0" brushRef="#br0" timeOffset="2517.783">2569 633,'-8'-5,"-1"-1,0 1,-1 1,1 0,-1 0,1 1,-1 0,0 0,0 2,-1-1,1 1,0 0,0 1,-1 0,1 1,0 0,0 1,-1 0,1 0,1 1,-1 1,0-1,1 2,0-1,-9 6,11-3,-1 0,1 1,1-1,-1 1,1 0,1 1,-1 0,2 0,-1 0,1 0,0 1,1-1,0 1,1 0,0 0,1 0,0 0,0 0,1 5,0-12,0 0,0 0,0 0,1-1,-1 1,1 0,-1 0,1 0,0-1,1 1,-1 0,0-1,1 1,-1-1,1 0,0 1,-1-1,1 0,0 0,1 0,-1 0,0 0,1-1,-1 1,0-1,1 1,0-1,-1 0,1 0,0 0,0-1,-1 1,1-1,0 1,0-1,1 0,7-2,0 0,1-1,-1-1,0 1,-1-2,1 0,-1 0,0-1,0 0,0 0,-1-1,0-1,-1 1,1-2,-2 1,1-1,0-1,2 0,1-1,-2 0,1-1,-2 0,1 0,-2-1,0 0,0 0,4-13,-13 32,1 1,1 0,-1 0,1 0,0 0,1-1,-1 1,2 0,-1 0,1-1,-1 1,2-1,-1 1,1-1,0 0,0 0,1 0,0 0,0-1,0 1,1-1,-1 0,1-1,0 1,1-1,-1 0,1 0,0-1,0 1,0-1,0-1,1 1,-1-1,1 0,5 1,3-3,-1 0,1-1,0 0,-1-1,1-1,-1 0,0-1,0-1,0 0,-1-1,0 0,0-1,0-1,-1 0,0 0,0-1,-1-1,0 0,-1-1,0 0,-1 0,0-1,-1 0,6-11,-2-3,-2-1,0 1,-2-1,-1-1,-2 0,0 0,-2 0,-1 0,-1 0,-1-1,-2 1,-1 0,-3-14,4 15,-1 0,-2 1,0-1,-2 1,-1 1,-1-1,-11-22,20 47,0 0,-1 0,1 0,0 0,-1 0,1 0,0 0,-1 0,1 0,-1 0,1 0,-1 0,0 0,1 1,-1-1,0 0,0 0,0 1,1-1,-1 0,0 1,0-1,0 1,0-1,0 1,0 0,0-1,0 1,0 0,0 0,0 0,0-1,0 1,-1 0,1 0,0 1,0-1,0 0,0 0,0 0,0 1,0-1,0 1,0-1,0 1,0-1,0 1,0-1,1 1,-1 0,0-1,0 1,1 0,-1 0,0 0,1 0,-1-1,1 1,-1 0,1 0,-1 0,1 0,0 0,-1 0,1 1,-7 17,1 0,0 0,2 1,0-1,1 1,1 0,1 9,-1-12,-3 21,1-1,1 1,3 0,1 0,1 0,3-1,1 1,1-1,3 0,0-1,15 32,-21-59,1 0,0-1,0 1,0-1,1 0,1-1,-1 1,1-1,0-1,1 1,0-1,0 0,0-1,1 0,-1 0,1-1,0 0,0-1,1 0,-1 0,1-1,0 0,-1-1,1 0,0 0,0-1,0 0,0-1,0 0,-1-1,1 0,9-3,-9-1,0 1,-1-1,0 0,0-1,0 0,-1-1,0 1,0-2,-1 1,0-1,0 0,-1 0,0-1,-1 0,0 0,-1 0,0-1,0 1,-1-1,1-9,-1 142,-3-117,0-1,1 0,-1 1,1-1,0 0,1 1,-1-1,1 0,-1 0,1 0,1 0,-1-1,0 1,1-1,0 1,0-1,0 0,0 0,0 0,1 0,-1-1,1 1,0-1,-1 0,1 0,0 0,0-1,1 1,-1-1,0 0,0 0,1-1,-1 1,0-1,2 0,22-4</inkml:trace>
  <inkml:trace contextRef="#ctx0" brushRef="#br0" timeOffset="2808.226">3429 319,'-2'17,"-1"4</inkml:trace>
  <inkml:trace contextRef="#ctx0" brushRef="#br0" timeOffset="4042.889">3675 592,'6'-5,"-1"1,2 0,-1 1,0-1,1 1,0 0,-1 1,1-1,0 1,1 1,-1-1,0 1,0 1,0-1,1 1,-1 0,0 1,1 0,-1 0,0 0,0 1,0 0,0 1,0 0,-1 0,1 0,-1 0,0 1,0 0,0 1,0-1,-1 1,0 0,0 1,0-1,0 1,-1 0,0 0,0 0,-1 1,0-1,0 2,4 7,-1 0,0 0,-1 0,-1 1,-1 0,0 0,-1 0,-1 0,0 0,-1 1,-2 8,-32 179,27-174,-3 15,2-16,2 0,0 1,2-1,2 1,0 0,3 18,-2-43,1 0,1-1,-1 1,1 0,0 0,0-1,0 1,0 0,1-1,0 1,0-1,0 0,1 0,-1 0,1 0,0 0,0 0,0-1,1 1,-1-1,1 0,0 0,0 0,0-1,0 1,0-1,1 0,-1 0,1-1,-1 1,1-1,0 0,-1 0,1 0,0-1,0 0,0 0,-1 0,1-1,0 1,0-1,3-1,-2-1,-1 0,0 0,0 0,0 0,0-1,0 0,-1 0,0-1,0 1,0-1,0 0,-1 0,1 0,-1 0,-1-1,1 1,-1-1,0 1,0-1,3-10,-1 0,-1-1,0 1,-2-1,1 1,-2-8,-1 5,0 1,-1-1,-1 1,-1 0,0 0,-1 0,-1 1,-1 0,-1 0,0 0,-1 1,0 1,-2-1,0 1,0 1,-2 0,1 1,-2 0,0 1,0 1,-1 0,-1 1,1 0,-2 1,1 1,-1 1,-18-5,21 7,24 5,3 1,80-6,-1-4,1-4,-2-4,0-4,11-8,-77 23,-10 3,1-1,-2-1,1 0,0-1,-1 0,12-8,-27 14,1 0,-1 0,1 0,-1 0,1 0,-1 0,1 0,-1 0,1 0,-1-1,1 1,-1 0,1 0,-1-1,1 1,0 0,-1 0,1-1,-1 1,1 0,0-1,-1 1,1-1,0 1,-1-1,1 1,0 0,0-1,-1 1,1-1,0 1,0-1,0 1,0-1,0 1,0-1,0 1,0-1,0 1,0-1,0 1,0-1,0 1,0-1,0 1,0-1,1 1,-1-1,0 1,0-1,1 1,-1-1,0 1,0-1,1 1,-1 0,1-1,-1 1,0 0,1-1,-1 1,1 0,-1 0,1-1,-1 1,1 0,-1 0,1 0,-45-6,43 6,-16-1,1 1,-1 0,1 1,0 1,-1 1,-6 2,20-4,-1 0,0 0,1 0,-1 0,1 1,-1-1,1 1,0 0,-1 0,1 1,0-1,0 0,1 1,-1 0,0 0,1 0,0 0,0 0,0 0,0 0,0 1,1-1,-1 1,1-1,0 1,0 0,0 0,1-1,-1 1,1 1,0-2,0 0,0 0,1 0,-1 0,1-1,0 1,0 0,0-1,0 1,0 0,1-1,-1 1,1-1,0 0,-1 1,1-1,0 0,0 0,1 0,-1-1,0 1,1 0,-1-1,1 0,-1 1,1-1,-1 0,1 0,3 0,84 9,-75-13,-1 0,1 0,-1-1,0-1,0 0,-1-1,0-1,0 0,0-1,-1 0,0-1,0 0,-1-1,-1 0,1-1,-2 0,5-7,-2 3,-12 15,1 0,0 0,-1 0,1 0,-1 1,1-1,0 0,-1 0,1 1,-1-1,1 0,-1 1,1-1,-1 0,1 1,-1-1,0 1,1-1,-1 1,1-1,-1 1,0-1,0 1,1-1,-1 1,0-1,0 1,0 0,1-1,-1 1,0-1,0 1,0 0,0-1,0 1,0-1,0 1,0 0,0-1,-1 1,1-1,0 1,0 0,-1-1,1 1,0-1,0 1,-1-1,1 1,-1-1,1 2,0 15,-2-10,1 0,0-1,0 1,1 0,0 0,0 0,1 0,-1-1,1 1,1 0,0 0,-1-1,2 1,-1-1,1 0,0 0,0 0,1 0,0 0,0-1,0 1,1-1,0 0,0-1,0 1,0-1,3 2,-3-4,-1-1,1 1,0-1,0 0,0 0,-1 0,1-1,0 1,0-1,0-1,0 1,0-1,0 1,0-1,0-1,-1 1,1-1,0 0,-1 0,1 0,-1-1,0 1,0-1,0 0,0 0,0 0,-1-1,1 0,-1 1,0-1,0 0,0-1,-1 1,0 0,0-1,0 1,0-1,1-3,5-107,-6 33,-2 79,0 1,1-1,-1 1,1 0,0-1,0 1,0-1,0 1,0 0,0 0,1 0,-1 0,1 0,-1 0,1 0,0 0,0 1,0-1,0 1,0-1,0 1,0 0,1 0,-1-1,0 2,1-1,-1 0,0 0,1 1,-1 0,1-1,-1 1,1 0,-1 0,1 0,90 16,-82-14,-1 1,1 0,-1 0,0 2,0-1,0 1,-1 0,1 1,-1 0,-1 1,1 0,-1 0,0 1,-1 0,0 0,0 0,0 1,-1 0,-1 1,0 0,0-1,-1 1,2 5,9 145,-14-156,0-1,1 1,-1 0,1-1,0 1,0-1,0 0,1 0,-1 0,1 0,0 0,-1 0,1-1,0 1,1-1,-1 0,0 0,1 0,-1 0,1 0,0-1,-1 0,1 0,0 0,0 0,3 0,4 0,0 0,-1-1,1 0,-1-1,1 0,-1-1,1 0,-1 0,6-3,-2 1,0-1,-1 0,0-1,0-1,0 0,0-1,-1 0,-1-1,0 0,0-1,0 0,-1-1,-1 0,0 0,0-1,-1 0,-1-1,0 0,-1 0,0 0,-1-1,0 0,1-9,-6 17,1 0,-1 1,-1-1,1 0,-1 1,0-1,0 0,0 1,-1 0,0-1,0 1,-3-5,4 8,0 0,0 1,0-1,0 1,0-1,0 1,0-1,-1 1,1 0,-1 0,1-1,-1 1,1 0,-1 0,1 1,-1-1,0 0,0 0,1 1,-1-1,0 1,0 0,0-1,0 1,0 0,1 0,-1 0,0 0,0 1,0-1,0 0,0 1,1-1,-1 1,0 0,0-1,1 1,-1 0,1 0,-1 1,-5 3,1 1,0 0,1 1,0-1,0 1,0 0,1 0,0 1,0-1,1 1,0 0,0 0,1 0,0 0,1 1,-1-1,2 0,-1 1,1-1,0 3,1-4,-1 0,1 0,0-1,1 1,-1 0,1-1,0 1,1-1,0 0,0 0,0 0,1 0,0 0,0-1,0 1,1-1,-1 0,1-1,1 1,-1-1,0 0,1 0,0-1,0 1,0-2,7 3,18 5,0-2,1-1,0-1,0-2,0-2,1 0,-1-3,1 0,-1-2,1-2,62-6</inkml:trace>
  <inkml:trace contextRef="#ctx0" brushRef="#br0" timeOffset="22556.818">726 2149,'-6'-6,"0"0,-1 1,1 0,-1 0,0 0,0 1,-1 0,1 1,-1 0,0 0,0 0,0 1,0 0,0 1,0 0,0 0,-1 0,1 1,0 1,-1-1,1 1,0 1,0 0,0 0,0 0,0 1,0 0,-6 4,6 1,0 0,1 0,-1 0,2 1,-1 0,1 1,1 0,-1 0,2 0,-1 0,2 1,-1-1,1 1,1 0,0 0,1 0,0 0,0 0,1 1,1 0,-1-8,0 0,0 0,0 0,1-1,-1 1,1 0,0 0,1 0,-1-1,0 1,1 0,0-1,0 0,0 1,0-1,1 0,-1 0,1 0,0 0,0-1,0 1,0-1,0 1,1-1,-1 0,0-1,1 1,0-1,-1 1,1-1,0 0,0 0,0-1,0 1,0-1,1 0,9-3,1 0,-1-2,0 1,0-2,0 0,-1-1,0 0,0-1,-1 0,0-1,0 0,-1-1,0-1,-1 0,0 0,-1-1,0 0,2-4,3-2,-1-1,-1 0,0-1,-2 0,0-1,-1 0,-2 0,0-1,-1 0,-1 0,-1-1,-1 1,-1-1,-1 0,-1 0,0 1,-2-1,-1 0,-1 1,-1 0,-1 0,-1 0,-1 0,8 21,0-1,0 1,-1-1,1 1,0-1,-1 1,0 0,1-1,-1 1,0 0,0 0,1-1,-1 1,0 0,0 0,0 0,0 0,-1 0,1 0,0 0,0 1,-1-1,1 0,0 1,-1-1,1 1,0-1,-1 1,1-1,-1 1,1 0,-1 0,1 0,-1 0,1 0,-1 0,1 0,-1 1,1-1,-1 0,1 1,-1 0,-3 5,-1 1,2 0,-1 1,1-1,0 1,0 0,1 0,0 0,0 1,1-1,0 1,1-1,-1 7,2-13,-9 44,3-1,2 1,2 0,1 0,3 0,2 0,6 30,-9-67,0 0,1 0,0 0,0 0,1 0,0 0,1-1,0 1,0-1,1 0,0 0,0-1,1 1,0-1,0 0,0-1,1 1,0-1,1-1,-1 1,1-1,0-1,1 0,-1 0,0 0,1-1,0 0,0-1,5 1,1-4,0-1,0-1,0 0,-1-1,1 0,-1-2,0 1,0-2,-1 0,1 0,-2-1,1-1,-1 0,0-1,-1 0,0-1,-1 0,0-1,-1 0,2-4,-5 9,-1 0,0-1,0 1,-1-1,0 0,0 0,-1-1,0 1,0-1,-1 1,0-1,-1 0,0 0,0 0,-1 0,0-1,0 8,-1 0,0 0,1-1,-1 1,0 0,0 1,0-1,-1 0,1 0,0 0,-1 1,1-1,-1 1,1-1,-1 1,0-1,0 1,1 0,-1 0,0 0,0 0,0 0,0 0,-1 1,1-1,0 1,0-1,0 1,0 0,-1 0,1 0,0 0,0 0,0 1,0-1,-1 1,1-1,0 1,0 0,0-1,0 1,0 0,0 1,0-1,1 0,-1 0,0 1,1-1,-1 1,1 0,-1-1,1 1,0 0,0 0,0 0,-1 1,-2 3,-1 0,1 1,1-1,0 1,-1 0,2 0,-1 1,1-1,0 0,1 1,0-1,0 1,1 0,0-1,0 1,0 0,1-1,0 1,1-1,0 1,0-1,1 0,-1 0,1 0,1 0,0 0,0-1,0 1,0-1,3 2,6 2,0 0,1-1,0 0,1-1,-1 0,2-1,-1-1,1-1,0 0,0-1,0 0,1-2,5 1,66 9</inkml:trace>
  <inkml:trace contextRef="#ctx0" brushRef="#br0" timeOffset="23428.719">3006 1944,'-19'85,"19"-85,-1 0,1 0,0 0,0 0,0-1,0 1,-1 0,1 0,0 0,0 0,0 0,-1 0,1 0,0 0,0 0,0 0,-1 0,1 0,0 0,0 0,-1 0,1 0,0 0,0 0,0 0,0 0,-1 1,1-1,0 0,0 0,0 0,0 0,-1 0,1 0,0 1,0-1,0 0,0 0,0 0,0 0,-1 1,1-1,0 0,0 0,0 0,0 1,0-1,0 0,0 0,0 0,0 1,-4-25,3 17,0-3,0 0,-1 0,0 0,0 0,-1 1,-1-1,0 1,0 0,-1 0,0 0,0 0,-1 1,0 0,-1 0,1 1,-2 0,1 0,-1 0,0 1,0 1,-7-5,11 9,0 0,0 0,0 0,0 1,0 0,0 0,0 0,-1 0,1 0,0 1,0 0,0 0,1 0,-1 0,0 0,0 1,0 0,1 0,-1 0,1 0,0 0,-1 1,1-1,0 1,1 0,-1 0,0 0,-1 4,-5 5,1 0,0 1,1 0,0 1,2-1,-1 1,0 6,0 0,0 1,2 0,0 1,1-1,2 1,0-1,1 1,2 3,-2-17,1 0,0 1,1-1,0 0,1 0,-1 0,1 0,1 0,0-1,0 1,0-1,1 0,0 0,0-1,1 0,0 0,0 0,0 0,1-1,-1 0,1 0,3 0,6 1,0-1,0 0,0-1,1-1,-1-1,1-1,0 0,-1-1,1 0,0-2,-1 0,1 0,-1-2,0 0,0-1,10-5,29-9</inkml:trace>
  <inkml:trace contextRef="#ctx0" brushRef="#br0" timeOffset="23731.365">3306 1903,'0'0,"-1"1,1-1,0 1,-1-1,1 1,0 0,-1-1,1 1,0-1,0 1,-1 0,1-1,0 1,0-1,0 1,0 0,0-1,0 1,0 0,0-1,0 1,0 0,0-1,1 1,-1-1,0 1,0 0,1-1,-1 1,0-1,1 1,-1-1,0 1,1-1,-1 1,1-1,-1 1,1-1,-1 0,1 1,0 1,9 22,0 0,-2 1,-1 0,-1 1,-1 0,-2-1,0 1,-2 1,0-1,-2 0,-1 0,-4 16,6-36,-2-2,2 0,-1 0,0 0,1 0,-1 0,1 0,0 0,1 0,-1 0,1 0,-1 0,1 0,1 0,-1 0,0-1,1 1,0 0,0-1,0 1,0-1,0 0,1 1,0-1,-1-1,1 1,3 2,6-1,1-1,-1-1,1 0,0 0,-1-1,1-1,0 0,0-1,-1 0,1-1,0-1,-1 0,5-2,-17 5,127-31,-71 16</inkml:trace>
  <inkml:trace contextRef="#ctx0" brushRef="#br0" timeOffset="24473.362">4003 1958,'-55'392,"44"-368,5-153,3 84,0 0,1 1,3-1,5-40,-6 79,0 0,1 0,0 1,0-1,1 0,-1 1,1-1,1 1,-1 0,1-1,0 1,0 0,0 1,1-1,-1 1,1-1,0 1,1 0,-1 1,1-1,-1 1,1 0,0 0,0 0,1 0,-1 1,0 0,1 0,0 1,-1 0,1 0,0 0,0 0,-1 1,1 0,0 0,1 1,3 1,1 0,-1 1,1 0,-1 1,0 0,0 0,-1 1,0 1,1 0,-2 0,1 0,-1 1,0 0,0 1,-1 0,0 0,0 1,-1 0,2 3,-7-9,1 0,-1 0,0 0,0 0,0 0,0 0,-1 0,1 0,-1 0,0 0,0 0,0 1,0-1,0 0,-1 0,0 0,1 0,-1 0,0 0,0 0,-1 0,1 0,-1-1,1 1,-1 0,0-1,0 1,0-1,0 0,0 1,-1-1,1 0,-1-1,0 1,1 0,-2 0,-11 6,1-2,-1 1,0-2,0 0,-1 0,-8 0,22-5,0 0,0 0,1 0,-1 0,0 0,0 0,0 0,1 1,-1-1,0 1,0 0,1-1,-1 1,0 0,1 0,-1 0,1 0,-1 0,1 0,0 0,-1 1,1-1,0 0,0 1,0-1,0 1,0 0,0-1,0 1,1 0,-1-1,0 1,1 0,0 0,-1-1,1 1,0 0,0 0,0 0,0-1,0 1,0 0,1 0,-1 0,1 1,5 6,0 0,0 0,1 0,1 0,-1-1,1-1,0 1,1-1,0 0,0-1,1 0,-1-1,1 0,1 0,-1-1,0-1,1 1,1-1,35 8,1-1,0-2,0-3,1-1,0-3,-1-2,22-4,10-1</inkml:trace>
  <inkml:trace contextRef="#ctx0" brushRef="#br0" timeOffset="25322.527">2596 1534,'16'10,"1"-2,-1 0,1-1,1-1,-1 0,1-2,0 0,1-1,-1 0,0-2,3 0,-13 0,159 8,1-7,42-9,-104 2,868-27,-828 38,-143-6,0 0,1 1,-1-1,0 0,0 1,0 0,0-1,0 1,0 0,0 1,0-1,0 0,0 1,-1 0,1 0,-1-1,1 2,-2-2,-1 0,0 0,0 0,0 0,0 0,0 0,0 0,-1 0,1 0,0-1,0 1,-1 0,1 0,0 0,-1 0,1 0,-1 0,1-1,-1 1,1 0,-1 0,0-1,1 1,-1 0,0-1,0 1,1-1,-1 1,0-1,0 1,0-1,0 0,0 1,1-1,-21 12</inkml:trace>
  <inkml:trace contextRef="#ctx0" brushRef="#br0" timeOffset="26093.11">6187 2245,'-15'-28,"12"22,2-1,-1 1,1-1,0 1,0-1,0 0,1 1,0-1,1 0,-1 1,1-1,1 0,-1 1,1-1,0 1,1 0,-1 0,1 0,1 0,-1 0,1 0,0 1,0 0,0 0,1 0,0 0,0 1,0-1,0 1,1 1,0-1,0 1,4-2,0 2,1 1,0 0,0 0,0 1,0 1,1 0,-1 0,0 1,0 1,0 0,0 0,-1 1,1 0,-1 1,1 0,-1 1,0 0,-1 1,1 0,-1 0,0 1,-1 0,0 0,0 1,0 0,3 6,-8-11,-1 0,1-1,-1 1,0 0,0 0,0 0,-1 0,1 0,-1 1,0-1,1 0,-2 1,1-1,0 1,-1-1,1 1,-1 0,0-1,0 1,0-1,-1 1,1-1,-1 1,0-1,0 1,0-1,-1 0,1 1,-1-1,1 0,-1 0,0 0,0 0,-1 0,1-1,-1 1,1-1,-1 0,0 1,0-1,0 0,-1 0,-2 1,0 0,-1-1,1 0,-1 0,0 0,0-1,0 0,0 0,0-1,1 0,-1 0,0-1,0 0,0 0,0 0,-2-2,7 2,1 0,-1 0,0-1,1 1,-1 0,1-1,-1 0,1 1,0-1,0 0,0 0,0 0,0 1,0-1,0 0,0 0,1 0,-1-1,1 1,0 0,-1 0,1 0,0 0,0 0,1 0,-1 0,0 0,1-1,-1 1,1 0,-1 0,1 0,0 0,0 1,0-1,0 0,0 0,1 0,-1 1,0-1,1 1,-1-1,1 1,0 0,0-1,0 1,17-15,0 1,1 1,0 0,1 2,1 0,0 2,0 0,1 2,0 0,9 0,56-9,-84 16,-1 1,0 0,0 0,0 0,0 1,0-1,1 1,-1 0,0-1,0 1,0 1,-1-1,1 0,0 1,0-1,-1 1,1 0,-1 0,1 0,-1 0,0 0,0 1,0-1,0 1,0-1,1 3,0 3,-1 0,0 0,0-1,-1 1,0 0,-1 0,1 0,-2 0,1 0,-1 0,0 0,1 59,0-65,1 0,-1-1,1 1,-1-1,1 1,0-1,-1 0,1 1,0-1,0 0,0 1,0-1,0 0,1 0,-1 0,0 0,0 0,1 0,-1 0,1 0,-1-1,0 1,1-1,0 1,-1-1,1 1,-1-1,1 0,-1 0,1 1,0-1,-1 0,1-1,-1 1,2 0,53-15,-28 0</inkml:trace>
  <inkml:trace contextRef="#ctx0" brushRef="#br0" timeOffset="26353.595">6516 1712,'-17'2,"-9"4,-3 5,3 5,5 7,4-1</inkml:trace>
  <inkml:trace contextRef="#ctx0" brushRef="#br0" timeOffset="26628.055">6542 2490,'0'17,"0"14,-2 13,-3 10,-3 3,-1 0,0-3,1-6,1-6,3-11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9:02.6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28,'9'5,"18"1,21 0,23-3,21-5,17-5,8-2,0-1,-5 2,-13 2,-19 3,-20 0,-20 5,-18 3,-19 4,-17 2,-6-1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9:31.5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1527,'7'183,"17"80,77 902,-82-157,-19-861,-9 89,4-208,5-28,-1-1,1 1,0 0,0 0,0 0,0 0,-1 0,1 0,0 0,0-1,0 1,-1 0,1 0,0 0,0 0,-1 0,1 0,0 0,0 0,0 0,-1 0,1 0,0 1,0-1,0 0,-1 0,1 0,0 0,0 0,0 0,-1 0,1 0,0 1,0-1,0 0,0 0,0 0,-1 0,1 0,0 1,0-1,0 0,0 0,-3-17</inkml:trace>
  <inkml:trace contextRef="#ctx0" brushRef="#br0" timeOffset="1">82 1719,'-1'-4,"-4"-9,1-1,0 0,0 0,2 0,0-1,0 1,1-1,1 1,1 0,0-1,0 1,2-1,0 1,0 0,2 0,1-4,-3 15,0 0,0 0,0 1,1-1,-1 1,1 0,0 0,-1 0,1 0,0 0,0 1,0 0,1 0,-1 0,0 0,0 0,0 1,1 0,-1 0,0 0,0 1,1-1,-1 1,2 1,13-1,554 17,-286 1,177-17,766-12,-921 10,-293 1,43-10,-53 4</inkml:trace>
  <inkml:trace contextRef="#ctx0" brushRef="#br0" timeOffset="2">1693 1131,'-8'-1,"-1"0,1 1,-1 0,1 0,-1 1,1 0,0 0,-1 1,1 0,0 0,0 1,0 0,0 1,0 0,1 0,0 0,0 1,0 0,0 0,1 1,0 0,0 0,0 1,-3 5,5-5,0 0,0 1,1-1,0 1,0 0,1 0,0 0,0 0,1 1,0-1,1 0,0 1,0-1,1 0,0 1,0-1,1 0,0 0,0 0,1 0,0 0,0 0,1-1,0 0,0 1,1-1,0-1,0 1,1-1,0 0,0 0,0-1,1 0,0 0,0 0,5 2,0-3,-1-1,0-1,1 0,0 0,-1-1,1-1,0 0,-1-1,1 0,0 0,-1-1,1-1,-1 0,0-1,0 0,0 0,0-1,-1-1,0 0,0 0,-1-1,1 0,-1-1,-1 0,0 0,0-1,0 0,-1 0,0-1,-1 0,0 0,-1 0,0-1,-1 0,0 0,0 0,-1 0,-1-1,0 1,-1-1,0 0,0 0,-1 1,-1-1,0 0,-1 1,0-1,0 1,-3-4,3 8,0 0,-1 1,0-1,-1 1,1 0,-1 0,0 0,-1 0,0 1,0 0,0 0,0 0,-1 1,1-1,-1 1,0 1,-1-1,1 1,0 0,-1 0,0 1,0 0,0 0,0 1,0 0,0 0,0 0,0 1,0 0,0 1,-4 0,-7 4,1 1,0 1,0 0,1 1,0 1,0 1,1 0,0 1,1 0,0 1,1 1,1 0,0 1,0 0,2 1,-1 0,2 0,-5 13,-15 37,10-7</inkml:trace>
  <inkml:trace contextRef="#ctx0" brushRef="#br0" timeOffset="3">1707 899,'-5'-23,"-1"-22,-2-17,0-12,2-9,1-10,0-2,0-2,2 4,0 11,2 15,0 16,1 22,0 25,0 24,1 24,-1 3</inkml:trace>
  <inkml:trace contextRef="#ctx0" brushRef="#br0" timeOffset="4">1775 2224,'0'16,"0"15,0 11,0 8,0 2,0 2,0-4,0-5,0-6,-2-10,-1-10</inkml:trace>
  <inkml:trace contextRef="#ctx0" brushRef="#br0" timeOffset="5">1707 2169,'19'-9,"0"1,0 1,1 0,0 2,0 0,0 1,1 1,0 1,-1 1,16 1,-30-1,1 1,-1 0,1 0,0 1,-1-1,0 1,1 1,-1-1,0 1,1 0,-1 1,0-1,-1 1,1 1,0-1,-1 1,0 0,0 0,0 0,1 2,-5-2,-1 1,0-1,0 0,0 1,-1-1,1 0,-1 1,0-1,0 0,-1 0,1 0,-1 0,0 0,0 0,0 0,0 0,-1-1,0 1,0-1,1 0,-2 0,1 0,0 0,-1 0,1-1,-1 0,0 0,-2 1,-15 11,0-1,-2 0,1-2,-1-1,-1-1,1-1,-2-1,-4 0,-9 4,38-8,7-2</inkml:trace>
  <inkml:trace contextRef="#ctx0" brushRef="#br0" timeOffset="6">2253 2224,'-15'223,"-1"-63,15-160,1 0,0 0,0 0,0 0,0-1,0 1,0 0,0 0,-1 0,1 0,0 0,0 0,0-1,0 1,-1 0,1 0,0 0,0 0,0 0,0 0,-1 0,1 0,0 0,0 0,0 0,-1 0,1 0,0 0,0 0,0 0,-1 0,1 0,0 0,0 0,0 0,-1 0,-1-25,2-263,0 283,-1 0,2 0,-1 0,0 0,1 0,0 0,0 0,1 0,-1 0,1 1,0-1,0 1,1-1,-1 1,1-1,0 1,0 0,1 1,-1-1,1 0,-1 1,1 0,0 0,1 0,-1 0,0 1,1 0,2-1,7-1,1 1,-1 1,1 1,0 0,0 1,-1 0,1 2,0-1,-1 2,1 0,-1 0,0 2,0 0,8 4,-17-8,-1 0,1 1,-1 0,0 0,1 1,-1-1,0 1,-1 0,1 0,0 0,-1 0,1 1,-1-1,0 1,-1 0,1 0,0 0,-1 0,0 1,0-1,0 0,-1 1,0 0,1-1,-2 1,1 0,0-1,-1 1,0 0,0 0,0-1,-1 4,-6 3,0-1,0 0,0 0,-1 0,-1-1,0-1,0 1,-1-1,0-1,0 0,0 0,-1-1,0-1,0 0,-8 2,-13 10,19-10,8-5,1 0,-1 0,1 0,0 0,0 1,0 0,0 0,1 0,-1 0,1 1,-1-1,1 1,1 0,-2 1,4-3,1 1,-1-1,0 0,1 0,0 0,0 1,-1-1,1 0,0 0,1 0,-1 0,0 0,1 0,-1-1,1 1,-1 0,1-1,0 1,0-1,-1 0,1 1,0-1,0 0,1 0,-1 0,0-1,0 1,0 0,1-1,-1 1,1-1,-2 0,41 12,0-1,0-3,1-2,0-1,1-2,-1-2,8-3,-32 2,114-8,-111 1</inkml:trace>
  <inkml:trace contextRef="#ctx0" brushRef="#br0" timeOffset="7">1597 1814,'21'0,"26"0,25 2,26 1,27 0,20-1,15 0,7-1,-5 0,-30-1</inkml:trace>
  <inkml:trace contextRef="#ctx0" brushRef="#br0" timeOffset="8">205 4464,'-1'-1,"0"1,0 0,0 0,0 0,0 0,0-1,0 1,0 0,0 1,0-1,0 0,0 0,0 0,0 1,1-1,-1 0,0 1,0-1,0 1,0-1,0 1,1-1,-1 1,0 0,0-1,1 1,-1 0,0 0,1-1,-1 1,1 0,-1 0,1 0,0 0,-1 0,1-1,0 1,0 0,-1 0,1 1,-7 45,7-44,4 333,1 362,-5-673,9 65,-8-89,0 1,0-1,0 1,0-1,0 0,1 0,-1 0,0 0,1 0,-1 0,1 0,-1 0,1 0,0-1,-1 1,1-1,0 1,-1-1,1 0,0 1,0-1,-1 0,1 0,0 0,0-1,-1 1,1 0,0-1,-1 1,1-1,0 1,-1-1,1 0,-1 0,1 0,-1 1,1-2,-1 1,1 0,-1 0,0 0,0-1,0 1,0 0,0-1,1 0,14-9,10 2,-1 0,1 1,0 1,1 2,-1 1,1 0,0 3,0 0,12 2,21-3,387-10,-1 18,366 57,-717-50,-22-1,0-4,0-3,0-3,42-5,-101 2,0 0,-1-1,0-1,1 0,-1-1,0 0,-1-1,1-1,5-3,-14 3,-7 2</inkml:trace>
  <inkml:trace contextRef="#ctx0" brushRef="#br0" timeOffset="9">1830 5856,'-3'-4,"1"-1,-1 1,0 0,0 0,0 0,-1 0,1 1,-1-1,0 1,0 0,0 0,0 0,-1 1,1-1,-1 1,0 0,1 1,-1-1,0 1,0 0,0 0,0 0,0 1,0-1,0 1,-1 1,1-1,0 1,0 0,0 0,0 0,1 1,-1-1,0 1,1 0,-1 1,-4 5,1 0,1 0,0 1,0 0,0 0,1 0,1 1,-1 0,2 1,-1-1,1 1,1-1,0 1,1 0,0 0,0 1,1-1,1 0,0 0,0 1,1-1,1 0,0 0,0 0,1 0,1 0,0 0,0-1,3 4,-3-7,0-1,0 1,1-1,0 0,0-1,0 1,1-1,0 0,0-1,0 1,1-1,-1 0,1-1,0 1,0-1,0-1,0 0,1 0,-1 0,1-1,-1 0,1 0,0-1,-1 0,1 0,0-1,-1 0,1 0,-1-1,1 0,-1 0,0 0,0-1,0-1,0 1,0-1,-1 0,0-1,6-4,-1 0,-1 0,0-1,-1 0,0-1,-1 0,0-1,-1 1,0-1,0-1,-2 1,1-1,2-11,-6 17,1-1,-2 1,1-1,-1 1,0-1,0 0,-1 1,0-1,-1 0,0 0,0 1,0-1,-1 1,0-1,-1 1,0 0,0 0,0 0,-1 0,0 1,0-1,0 1,-4-3,4 5,0 0,0 0,0 1,0-1,-1 1,0 0,1 1,-1-1,0 1,0 0,0 0,-1 0,1 1,0 0,-1 0,1 0,-1 1,1 0,-1 0,1 0,-1 0,1 1,-1 0,1 0,0 1,0 0,-1-1,1 2,0-1,-2 2,-3 2,0 0,0 1,1 0,0 1,0-1,1 2,0-1,0 1,1 1,0-1,1 1,0 0,-4 11,-6 23,6-3</inkml:trace>
  <inkml:trace contextRef="#ctx0" brushRef="#br0" timeOffset="10">1748 6334,'0'19,"-2"17,-1 17,0 13,1 10,0 7,1 5,0 2,3-1,1-5,0-5,0-7,-1-8,-1-16</inkml:trace>
  <inkml:trace contextRef="#ctx0" brushRef="#br0" timeOffset="11">1693 5050,'-1'-8,"-1"0,0 0,-1 0,0 0,0 1,0-1,-1 1,-1 0,1 0,-1 1,0-1,0 1,-1 0,0 0,0 1,0-1,-1 1,0 1,0-1,0 1,-2 0,7 3,0 0,0 0,0 1,0-1,0 1,0 0,-1-1,1 1,0 0,0 0,0 1,0-1,0 0,0 1,0-1,0 1,0-1,0 1,0 0,0 0,0 0,0 0,1 0,-1 1,0-1,1 0,-1 1,1-1,-1 1,1 0,0-1,0 1,0 0,0 0,0 0,0 0,0 0,1 0,-1 0,0 0,-15 87,13-72,2 1,0-1,1 0,0 0,2 1,0-1,1 0,0-1,1 1,2 0,-1-1,2 0,0 0,1-1,0 0,4 3,-8-13,0-1,1 0,0 0,0 0,0-1,0 1,0-1,1 0,-1-1,1 0,0 0,0 0,0 0,0-1,0 0,0 0,0-1,0 1,0-1,0-1,0 1,1-1,-1 0,0-1,-1 1,1-1,2-1,13-5,0-1,-1-1,-1-1,1 0,-2-1,17-15,-9 7,-1-2,-1-1,-1-1,-1-1,4-9,-17 23,0-2,-1 1,-1-1,0-1,-1 1,-1-1,0 0,0 0,-2-1,0 1,0-1,0-14,-16-37,13 66,0 0,0 1,0-1,0 0,0 1,0-1,0 0,0 1,0-1,0 0,0 1,-1-1,1 0,0 1,0-1,0 0,0 1,-1-1,1 0,0 1,0-1,0 0,-1 0,1 0,0 1,-1-1,1 0,0 0,0 0,-1 1,1-1,0 0,-1 0,1 0,0 0,-1 0,1 0,0 0,-1 0,1 0,0 0,-1 0,1 0,0 0,-1 0,1 0,0 0,-1 0,1 0,0 0,-1-1,1 1,0 0,-1 0,1 0,0-1,0 1,-1 0,1 0,0-1,0 1,-1 0,1 0,0-1,0 1,0 0,0-1,0 1,-1 0,1-1,-5 29,-5 180,-8-6,18-200,0 0,-1 0,1 0,0-1,0 1,0 0,0 0,1 0,-1 0,0-1,1 1,-1 0,1 0,0-1,-1 1,1 0,0-1,0 1,0-1,0 1,1-1,-1 0,0 1,0-1,1 0,-1 0,1 0,-1 0,1 0,-1 0,1 0,0-1,-1 1,1 0,0-1,0 1,0-1,-1 0,1 0,0 0,14-1,-1-1,1-1,-1 0,0-2,0 1,0-2,-1 0,6-3,-12 5,35-16,-6 1</inkml:trace>
  <inkml:trace contextRef="#ctx0" brushRef="#br0" timeOffset="12">2485 5023,'-12'15,"0"1,1 0,1 1,1 0,0 0,1 1,1 0,1 0,0 1,1 2,31-250,-25 219,-1-5,0 0,1 0,1 1,0-1,1 0,0 1,2-1,-1 1,2 0,0 1,0-1,5-4,-8 15,0-1,0 1,0 0,1 0,-1 0,1 0,0 1,0-1,0 1,0 0,0 0,0 1,1-1,-1 1,1 0,-1 0,1 1,-1-1,1 1,0 0,-1 0,1 0,-1 1,1 0,-1 0,1 0,-1 0,1 1,0 0,2 0,-1 1,0 0,0 1,-1-1,1 1,-1 0,1 1,-1-1,-1 1,1 0,-1 0,1 1,-2-1,1 1,0 0,-1 0,0 0,-1 0,2 4,-3-5,0 0,0 0,0 0,0 0,-1 1,0-1,0 0,0 0,-1 0,0 0,0 0,0 0,-1 0,1 0,-1-1,0 1,0 0,-1-1,0 1,1-1,-2 0,1 0,0 0,-1 0,-103 72,71-55,34-20,-1-1,1 1,0 0,0 0,0 1,0-1,0 0,1 1,-1-1,0 1,1-1,-1 1,1 0,-1 0,1-1,0 1,0 0,0 0,0 1,0-1,0 0,0 0,1 0,-1 0,1 1,0-1,-1 0,1 1,0-1,0 0,1 0,-1 1,0-1,1 0,0 0,-1 1,1-1,0 0,0 0,0 0,0 0,1 0,11 13,0-1,1-1,1-1,0 0,0 0,2-2,-1 0,1-1,0 0,1-2,0 0,16 4,-10-4,0 0,0-1,1-1,-1-1,1-2,17 0,-16-5,-9-2</inkml:trace>
  <inkml:trace contextRef="#ctx0" brushRef="#br0" timeOffset="13">1420 4464,'16'-3,"17"0,20 0,21 0,19 2,17-1,15 2,12 0,9-3,-22 0</inkml:trace>
  <inkml:trace contextRef="#ctx0" brushRef="#br0" timeOffset="14">3701 2524,'-23'17,"1"1,0 0,1 2,2 0,0 2,1 0,1 1,1 0,1 2,1 0,1 0,1 1,2 1,1 0,1 0,-3 19,7 35,5-79,-1 0,1 1,0-1,0 0,-1 0,1 0,1 0,-1 0,0 0,0 0,1 0,-1-1,1 1,-1 0,1-1,0 1,0-1,0 0,0 1,0-1,0 0,0 0,0 0,0-1,0 1,1 0,-1-1,0 0,0 1,1-1,-1 0,0 0,2 0,8-2,1-1,-1 0,0-1,-1 0,1-1,-1 0,0-1,0 0,0-1,-1 0,0-1,-1 0,1 0,-1-1,-1 0,15-13,0-1,-2-1,-1-1,-1-1,-1 0,-2-1,0-1,-2-1,-1 0,-1-1,-2 0,-1 0,-1-1,-2 0,-1-1,-1-7,-2 33,-1 1,-1-1,1 0,-1 1,0-1,0 1,-1-1,1 0,-1 1,-1-1,1 1,-1-1,0 1,0 0,0 0,-1 0,0 0,0 0,0 0,0 1,-1 0,0-1,0 1,0 1,0-1,-1 1,1-1,-1 1,0 0,0 1,0-1,0 1,-1 0,0 0,-2 2,-1 0,0 0,1 1,-1 0,0 0,1 1,0 0,-1 1,1 0,0 0,0 0,0 1,1 1,-1-1,1 1,-5 5,7-7,1 1,0-1,0 1,0 0,1 0,-1 0,1 1,0-1,0 1,1 0,-1 0,1 0,0 0,0 0,1 0,0 0,-1 1,2-1,-1 1,1-1,0 0,0 1,0-1,1 1,0-1,0 0,1 3,7 11,1 1,1-1,0-1,2 0,0 0,1-1,1-1,15 13,-2 0,6 7,16 16,-2 2,-2 2,-2 2,8 20,-44-67,-1 0,-1 0,0 1,-1-1,0 1,0 1,-1-1,-1 0,0 1,-1 0,0 0,-1 0,-1 0,0 0,0 0,-2 0,-1 10,-7-4</inkml:trace>
  <inkml:trace contextRef="#ctx0" brushRef="#br0" timeOffset="15">3059 1391,'0'1,"-1"0,1-1,0 1,0 0,0 0,-1 0,1 1,0-1,0 0,1 0,-1 0,0 0,0 0,0 0,1 0,-1-1,0 1,1 0,-1 0,1 0,-1 0,1 0,-1 0,1-1,0 1,-1 0,1 0,0-1,0 1,0 0,-1-1,1 1,0-1,0 1,0-1,0 0,0 1,0-1,0 0,0 0,0 0,0 1,0-1,0 0,0 0,0-1,0 1,1 0,22 3,0-1,0-1,1-1,-1-1,0-1,0-2,4-1,7 0,191-27,312-33,-524 64,89-6,0 5,24 6,-124-4,0 1,-1 0,0-1,1 1,-1 0,1 1,-1-1,0 0,0 1,0-1,0 1,0-1,0 1,0 0,0 0,-1 0,1 0,-1 0,1 1,-1-1,0 0,0 1,0-1,0 0,0 1,-1 0,1-1,-1 1,1-1,-1 1,0-1,0 2,5 18,4 16,-2 0,-2 0,-1 0,-2 1,-2 0,-3 13,2 43,30 700,-12-484,14-2,28 87,-37-273,-5 1,0 97,-13-92,5 0,12 36,-8-84,-4 1,-3 0,-3 0,-9 72,-14 86,8-106,-6-1,-29 105,-1-91,40-123,-15 29,22-52,0 0,0 1,0-1,0 0,0 0,0 0,0 0,-1 0,1-1,0 1,-1 0,1 0,-1-1,1 1,-1-1,1 1,-1-1,1 0,-1 0,0 0,1 0,-1 0,1 0,-1 0,1 0,-1 0,1-1,-1 1,1-1,-1 1,1-1,-1 0,0 0,-86-58,50 40,-1 2,-1 2,0 1,-1 3,-1 1,1 1,-2 3,1 2,-1 1,-23 2,-240-7,-23 14,85 14,-106 28,293-39,-42-6,71-11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9:34.5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1527,'7'183,"17"80,77 902,-82-157,-19-861,-9 89,4-208,5-28,-1-1,1 1,0 0,0 0,0 0,0 0,-1 0,1 0,0 0,0-1,0 1,-1 0,1 0,0 0,0 0,-1 0,1 0,0 0,0 0,0 0,-1 0,1 0,0 1,0-1,0 0,-1 0,1 0,0 0,0 0,0 0,-1 0,1 0,0 1,0-1,0 0,0 0,0 0,-1 0,1 0,0 1,0-1,0 0,0 0,-3-17</inkml:trace>
  <inkml:trace contextRef="#ctx0" brushRef="#br0" timeOffset="1">82 1719,'-1'-4,"-4"-9,1-1,0 0,0 0,2 0,0-1,0 1,1-1,1 1,1 0,0-1,0 1,2-1,0 1,0 0,2 0,1-4,-3 15,0 0,0 0,0 1,1-1,-1 1,1 0,0 0,-1 0,1 0,0 0,0 1,0 0,1 0,-1 0,0 0,0 0,0 1,1 0,-1 0,0 0,0 1,1-1,-1 1,2 1,13-1,554 17,-286 1,177-17,766-12,-921 10,-293 1,43-10,-53 4</inkml:trace>
  <inkml:trace contextRef="#ctx0" brushRef="#br0" timeOffset="2">1693 1131,'-8'-1,"-1"0,1 1,-1 0,1 0,-1 1,1 0,0 0,-1 1,1 0,0 0,0 1,0 0,0 1,0 0,1 0,0 0,0 1,0 0,0 0,1 1,0 0,0 0,0 1,-3 5,5-5,0 0,0 1,1-1,0 1,0 0,1 0,0 0,0 0,1 1,0-1,1 0,0 1,0-1,1 0,0 1,0-1,1 0,0 0,0 0,1 0,0 0,0 0,1-1,0 0,0 1,1-1,0-1,0 1,1-1,0 0,0 0,0-1,1 0,0 0,0 0,5 2,0-3,-1-1,0-1,1 0,0 0,-1-1,1-1,0 0,-1-1,1 0,0 0,-1-1,1-1,-1 0,0-1,0 0,0 0,0-1,-1-1,0 0,0 0,-1-1,1 0,-1-1,-1 0,0 0,0-1,0 0,-1 0,0-1,-1 0,0 0,-1 0,0-1,-1 0,0 0,0 0,-1 0,-1-1,0 1,-1-1,0 0,0 0,-1 1,-1-1,0 0,-1 1,0-1,0 1,-3-4,3 8,0 0,-1 1,0-1,-1 1,1 0,-1 0,0 0,-1 0,0 1,0 0,0 0,0 0,-1 1,1-1,-1 1,0 1,-1-1,1 1,0 0,-1 0,0 1,0 0,0 0,0 1,0 0,0 0,0 0,0 1,0 0,0 1,-4 0,-7 4,1 1,0 1,0 0,1 1,0 1,0 1,1 0,0 1,1 0,0 1,1 1,1 0,0 1,0 0,2 1,-1 0,2 0,-5 13,-15 37,10-7</inkml:trace>
  <inkml:trace contextRef="#ctx0" brushRef="#br0" timeOffset="3">1707 899,'-5'-23,"-1"-22,-2-17,0-12,2-9,1-10,0-2,0-2,2 4,0 11,2 15,0 16,1 22,0 25,0 24,1 24,-1 3</inkml:trace>
  <inkml:trace contextRef="#ctx0" brushRef="#br0" timeOffset="4">1775 2224,'0'16,"0"15,0 11,0 8,0 2,0 2,0-4,0-5,0-6,-2-10,-1-10</inkml:trace>
  <inkml:trace contextRef="#ctx0" brushRef="#br0" timeOffset="5">1707 2169,'19'-9,"0"1,0 1,1 0,0 2,0 0,0 1,1 1,0 1,-1 1,16 1,-30-1,1 1,-1 0,1 0,0 1,-1-1,0 1,1 1,-1-1,0 1,1 0,-1 1,0-1,-1 1,1 1,0-1,-1 1,0 0,0 0,0 0,1 2,-5-2,-1 1,0-1,0 0,0 1,-1-1,1 0,-1 1,0-1,0 0,-1 0,1 0,-1 0,0 0,0 0,0 0,0 0,-1-1,0 1,0-1,1 0,-2 0,1 0,0 0,-1 0,1-1,-1 0,0 0,-2 1,-15 11,0-1,-2 0,1-2,-1-1,-1-1,1-1,-2-1,-4 0,-9 4,38-8,7-2</inkml:trace>
  <inkml:trace contextRef="#ctx0" brushRef="#br0" timeOffset="6">2253 2224,'-15'223,"-1"-63,15-160,1 0,0 0,0 0,0 0,0-1,0 1,0 0,0 0,-1 0,1 0,0 0,0 0,0-1,0 1,-1 0,1 0,0 0,0 0,0 0,0 0,-1 0,1 0,0 0,0 0,0 0,-1 0,1 0,0 0,0 0,0 0,-1 0,1 0,0 0,0 0,0 0,-1 0,-1-25,2-263,0 283,-1 0,2 0,-1 0,0 0,1 0,0 0,0 0,1 0,-1 0,1 1,0-1,0 1,1-1,-1 1,1-1,0 1,0 0,1 1,-1-1,1 0,-1 1,1 0,0 0,1 0,-1 0,0 1,1 0,2-1,7-1,1 1,-1 1,1 1,0 0,0 1,-1 0,1 2,0-1,-1 2,1 0,-1 0,0 2,0 0,8 4,-17-8,-1 0,1 1,-1 0,0 0,1 1,-1-1,0 1,-1 0,1 0,0 0,-1 0,1 1,-1-1,0 1,-1 0,1 0,0 0,-1 0,0 1,0-1,0 0,-1 1,0 0,1-1,-2 1,1 0,0-1,-1 1,0 0,0 0,0-1,-1 4,-6 3,0-1,0 0,0 0,-1 0,-1-1,0-1,0 1,-1-1,0-1,0 0,0 0,-1-1,0-1,0 0,-8 2,-13 10,19-10,8-5,1 0,-1 0,1 0,0 0,0 1,0 0,0 0,1 0,-1 0,1 1,-1-1,1 1,1 0,-2 1,4-3,1 1,-1-1,0 0,1 0,0 0,0 1,-1-1,1 0,0 0,1 0,-1 0,0 0,1 0,-1-1,1 1,-1 0,1-1,0 1,0-1,-1 0,1 1,0-1,0 0,1 0,-1 0,0-1,0 1,0 0,1-1,-1 1,1-1,-2 0,41 12,0-1,0-3,1-2,0-1,1-2,-1-2,8-3,-32 2,114-8,-111 1</inkml:trace>
  <inkml:trace contextRef="#ctx0" brushRef="#br0" timeOffset="7">1597 1814,'21'0,"26"0,25 2,26 1,27 0,20-1,15 0,7-1,-5 0,-30-1</inkml:trace>
  <inkml:trace contextRef="#ctx0" brushRef="#br0" timeOffset="8">205 4464,'-1'-1,"0"1,0 0,0 0,0 0,0 0,0-1,0 1,0 0,0 1,0-1,0 0,0 0,0 0,0 1,1-1,-1 0,0 1,0-1,0 1,0-1,0 1,1-1,-1 1,0 0,0-1,1 1,-1 0,0 0,1-1,-1 1,1 0,-1 0,1 0,0 0,-1 0,1-1,0 1,0 0,-1 0,1 1,-7 45,7-44,4 333,1 362,-5-673,9 65,-8-89,0 1,0-1,0 1,0-1,0 0,1 0,-1 0,0 0,1 0,-1 0,1 0,-1 0,1 0,0-1,-1 1,1-1,0 1,-1-1,1 0,0 1,0-1,-1 0,1 0,0 0,0-1,-1 1,1 0,0-1,-1 1,1-1,0 1,-1-1,1 0,-1 0,1 0,-1 1,1-2,-1 1,1 0,-1 0,0 0,0-1,0 1,0 0,0-1,1 0,14-9,10 2,-1 0,1 1,0 1,1 2,-1 1,1 0,0 3,0 0,12 2,21-3,387-10,-1 18,366 57,-717-50,-22-1,0-4,0-3,0-3,42-5,-101 2,0 0,-1-1,0-1,1 0,-1-1,0 0,-1-1,1-1,5-3,-14 3,-7 2</inkml:trace>
  <inkml:trace contextRef="#ctx0" brushRef="#br0" timeOffset="9">1830 5856,'-3'-4,"1"-1,-1 1,0 0,0 0,0 0,-1 0,1 1,-1-1,0 1,0 0,0 0,0 0,-1 1,1-1,-1 1,0 0,1 1,-1-1,0 1,0 0,0 0,0 0,0 1,0-1,0 1,-1 1,1-1,0 1,0 0,0 0,0 0,1 1,-1-1,0 1,1 0,-1 1,-4 5,1 0,1 0,0 1,0 0,0 0,1 0,1 1,-1 0,2 1,-1-1,1 1,1-1,0 1,1 0,0 0,0 1,1-1,1 0,0 0,0 1,1-1,1 0,0 0,0 0,1 0,1 0,0 0,0-1,3 4,-3-7,0-1,0 1,1-1,0 0,0-1,0 1,1-1,0 0,0-1,0 1,1-1,-1 0,1-1,0 1,0-1,0-1,0 0,1 0,-1 0,1-1,-1 0,1 0,0-1,-1 0,1 0,0-1,-1 0,1 0,-1-1,1 0,-1 0,0 0,0-1,0-1,0 1,0-1,-1 0,0-1,6-4,-1 0,-1 0,0-1,-1 0,0-1,-1 0,0-1,-1 1,0-1,0-1,-2 1,1-1,2-11,-6 17,1-1,-2 1,1-1,-1 1,0-1,0 0,-1 1,0-1,-1 0,0 0,0 1,0-1,-1 1,0-1,-1 1,0 0,0 0,0 0,-1 0,0 1,0-1,0 1,-4-3,4 5,0 0,0 0,0 1,0-1,-1 1,0 0,1 1,-1-1,0 1,0 0,0 0,-1 0,1 1,0 0,-1 0,1 0,-1 1,1 0,-1 0,1 0,-1 0,1 1,-1 0,1 0,0 1,0 0,-1-1,1 2,0-1,-2 2,-3 2,0 0,0 1,1 0,0 1,0-1,1 2,0-1,0 1,1 1,0-1,1 1,0 0,-4 11,-6 23,6-3</inkml:trace>
  <inkml:trace contextRef="#ctx0" brushRef="#br0" timeOffset="10">1748 6334,'0'19,"-2"17,-1 17,0 13,1 10,0 7,1 5,0 2,3-1,1-5,0-5,0-7,-1-8,-1-16</inkml:trace>
  <inkml:trace contextRef="#ctx0" brushRef="#br0" timeOffset="11">1693 5050,'-1'-8,"-1"0,0 0,-1 0,0 0,0 1,0-1,-1 1,-1 0,1 0,-1 1,0-1,0 1,-1 0,0 0,0 1,0-1,-1 1,0 1,0-1,0 1,-2 0,7 3,0 0,0 0,0 1,0-1,0 1,0 0,-1-1,1 1,0 0,0 0,0 1,0-1,0 0,0 1,0-1,0 1,0-1,0 1,0 0,0 0,0 0,0 0,1 0,-1 1,0-1,1 0,-1 1,1-1,-1 1,1 0,0-1,0 1,0 0,0 0,0 0,0 0,0 0,1 0,-1 0,0 0,-15 87,13-72,2 1,0-1,1 0,0 0,2 1,0-1,1 0,0-1,1 1,2 0,-1-1,2 0,0 0,1-1,0 0,4 3,-8-13,0-1,1 0,0 0,0 0,0-1,0 1,0-1,1 0,-1-1,1 0,0 0,0 0,0 0,0-1,0 0,0 0,0-1,0 1,0-1,0-1,0 1,1-1,-1 0,0-1,-1 1,1-1,2-1,13-5,0-1,-1-1,-1-1,1 0,-2-1,17-15,-9 7,-1-2,-1-1,-1-1,-1-1,4-9,-17 23,0-2,-1 1,-1-1,0-1,-1 1,-1-1,0 0,0 0,-2-1,0 1,0-1,0-14,-16-37,13 66,0 0,0 1,0-1,0 0,0 1,0-1,0 0,0 1,0-1,0 0,0 1,-1-1,1 0,0 1,0-1,0 0,0 1,-1-1,1 0,0 1,0-1,0 0,-1 0,1 0,0 1,-1-1,1 0,0 0,0 0,-1 1,1-1,0 0,-1 0,1 0,0 0,-1 0,1 0,0 0,-1 0,1 0,0 0,-1 0,1 0,0 0,-1 0,1 0,0 0,-1 0,1 0,0 0,-1-1,1 1,0 0,-1 0,1 0,0-1,0 1,-1 0,1 0,0-1,0 1,-1 0,1 0,0-1,0 1,0 0,0-1,0 1,-1 0,1-1,-5 29,-5 180,-8-6,18-200,0 0,-1 0,1 0,0-1,0 1,0 0,0 0,1 0,-1 0,0-1,1 1,-1 0,1 0,0-1,-1 1,1 0,0-1,0 1,0-1,0 1,1-1,-1 0,0 1,0-1,1 0,-1 0,1 0,-1 0,1 0,-1 0,1 0,0-1,-1 1,1 0,0-1,0 1,0-1,-1 0,1 0,0 0,14-1,-1-1,1-1,-1 0,0-2,0 1,0-2,-1 0,6-3,-12 5,35-16,-6 1</inkml:trace>
  <inkml:trace contextRef="#ctx0" brushRef="#br0" timeOffset="12">2485 5023,'-12'15,"0"1,1 0,1 1,1 0,0 0,1 1,1 0,1 0,0 1,1 2,31-250,-25 219,-1-5,0 0,1 0,1 1,0-1,1 0,0 1,2-1,-1 1,2 0,0 1,0-1,5-4,-8 15,0-1,0 1,0 0,1 0,-1 0,1 0,0 1,0-1,0 1,0 0,0 0,0 1,1-1,-1 1,1 0,-1 0,1 1,-1-1,1 1,0 0,-1 0,1 0,-1 1,1 0,-1 0,1 0,-1 0,1 1,0 0,2 0,-1 1,0 0,0 1,-1-1,1 1,-1 0,1 1,-1-1,-1 1,1 0,-1 0,1 1,-2-1,1 1,0 0,-1 0,0 0,-1 0,2 4,-3-5,0 0,0 0,0 0,0 0,-1 1,0-1,0 0,0 0,-1 0,0 0,0 0,0 0,-1 0,1 0,-1-1,0 1,0 0,-1-1,0 1,1-1,-2 0,1 0,0 0,-1 0,-103 72,71-55,34-20,-1-1,1 1,0 0,0 0,0 1,0-1,0 0,1 1,-1-1,0 1,1-1,-1 1,1 0,-1 0,1-1,0 1,0 0,0 0,0 1,0-1,0 0,0 0,1 0,-1 0,1 1,0-1,-1 0,1 1,0-1,0 0,1 0,-1 1,0-1,1 0,0 0,-1 1,1-1,0 0,0 0,0 0,0 0,1 0,11 13,0-1,1-1,1-1,0 0,0 0,2-2,-1 0,1-1,0 0,1-2,0 0,16 4,-10-4,0 0,0-1,1-1,-1-1,1-2,17 0,-16-5,-9-2</inkml:trace>
  <inkml:trace contextRef="#ctx0" brushRef="#br0" timeOffset="13">1420 4464,'16'-3,"17"0,20 0,21 0,19 2,17-1,15 2,12 0,9-3,-22 0</inkml:trace>
  <inkml:trace contextRef="#ctx0" brushRef="#br0" timeOffset="14">3701 2524,'-23'17,"1"1,0 0,1 2,2 0,0 2,1 0,1 1,1 0,1 2,1 0,1 0,1 1,2 1,1 0,1 0,-3 19,7 35,5-79,-1 0,1 1,0-1,0 0,-1 0,1 0,1 0,-1 0,0 0,0 0,1 0,-1-1,1 1,-1 0,1-1,0 1,0-1,0 0,0 1,0-1,0 0,0 0,0 0,0-1,0 1,1 0,-1-1,0 0,0 1,1-1,-1 0,0 0,2 0,8-2,1-1,-1 0,0-1,-1 0,1-1,-1 0,0-1,0 0,0-1,-1 0,0-1,-1 0,1 0,-1-1,-1 0,15-13,0-1,-2-1,-1-1,-1-1,-1 0,-2-1,0-1,-2-1,-1 0,-1-1,-2 0,-1 0,-1-1,-2 0,-1-1,-1-7,-2 33,-1 1,-1-1,1 0,-1 1,0-1,0 1,-1-1,1 0,-1 1,-1-1,1 1,-1-1,0 1,0 0,0 0,-1 0,0 0,0 0,0 0,0 1,-1 0,0-1,0 1,0 1,0-1,-1 1,1-1,-1 1,0 0,0 1,0-1,0 1,-1 0,0 0,-2 2,-1 0,0 0,1 1,-1 0,0 0,1 1,0 0,-1 1,1 0,0 0,0 0,0 1,1 1,-1-1,1 1,-5 5,7-7,1 1,0-1,0 1,0 0,1 0,-1 0,1 1,0-1,0 1,1 0,-1 0,1 0,0 0,0 0,1 0,0 0,-1 1,2-1,-1 1,1-1,0 0,0 1,0-1,1 1,0-1,0 0,1 3,7 11,1 1,1-1,0-1,2 0,0 0,1-1,1-1,15 13,-2 0,6 7,16 16,-2 2,-2 2,-2 2,8 20,-44-67,-1 0,-1 0,0 1,-1-1,0 1,0 1,-1-1,-1 0,0 1,-1 0,0 0,-1 0,-1 0,0 0,0 0,-2 0,-1 10,-7-4</inkml:trace>
  <inkml:trace contextRef="#ctx0" brushRef="#br0" timeOffset="15">3059 1391,'0'1,"-1"0,1-1,0 1,0 0,0 0,-1 0,1 1,0-1,0 0,1 0,-1 0,0 0,0 0,0 0,1 0,-1-1,0 1,1 0,-1 0,1 0,-1 0,1 0,-1 0,1-1,0 1,-1 0,1 0,0-1,0 1,0 0,-1-1,1 1,0-1,0 1,0-1,0 0,0 1,0-1,0 0,0 0,0 0,0 1,0-1,0 0,0 0,0-1,0 1,1 0,22 3,0-1,0-1,1-1,-1-1,0-1,0-2,4-1,7 0,191-27,312-33,-524 64,89-6,0 5,24 6,-124-4,0 1,-1 0,0-1,1 1,-1 0,1 1,-1-1,0 0,0 1,0-1,0 1,0-1,0 1,0 0,0 0,-1 0,1 0,-1 0,1 1,-1-1,0 0,0 1,0-1,0 0,0 1,-1 0,1-1,-1 1,1-1,-1 1,0-1,0 2,5 18,4 16,-2 0,-2 0,-1 0,-2 1,-2 0,-3 13,2 43,30 700,-12-484,14-2,28 87,-37-273,-5 1,0 97,-13-92,5 0,12 36,-8-84,-4 1,-3 0,-3 0,-9 72,-14 86,8-106,-6-1,-29 105,-1-91,40-123,-15 29,22-52,0 0,0 1,0-1,0 0,0 0,0 0,0 0,-1 0,1-1,0 1,-1 0,1 0,-1-1,1 1,-1-1,1 1,-1-1,1 0,-1 0,0 0,1 0,-1 0,1 0,-1 0,1 0,-1 0,1-1,-1 1,1-1,-1 1,1-1,-1 0,0 0,-86-58,50 40,-1 2,-1 2,0 1,-1 3,-1 1,1 1,-2 3,1 2,-1 1,-23 2,-240-7,-23 14,85 14,-106 28,293-39,-42-6,71-11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1:34.73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0 348,'3'-36,"1"1,1 0,2 1,2 0,1 0,1 0,7-11,-14 34,26-38,-28 49,-1 0,0 0,0 0,0 1,1-1,-1 1,0-1,0 1,0-1,0 1,0 0,0-1,0 1,0 0,0 0,0 0,0 0,-1 0,1 0,0 0,-1 0,1 0,-1 0,1 0,-1 0,1 1,-1-1,0 0,1 0,-1 0,0 1,0-1,0 1,1 0,13 46,-2 1,-2 1,-3-1,-1 1,-3 1,-2-1,-2 0,-3 8,3-38,-2 0,0 0,-1 0,-1 0,-1 0,-1-1,0 0,-2 0,0-1,-5 7,11-21,0-1,0 1,-1-1,1 0,-1 0,0-1,0 1,0-1,0 0,0 0,0 0,0 0,-1-1,1 1,-1-1,1 0,-1-1,0 1,1-1,-1 0,-1 0,7 0,-1 0,0 1,0-1,1 0,-1 1,0-1,0 1,0-1,1 0,-1 1,0-1,0 1,0-1,0 1,0-1,0 0,0 1,0-1,0 1,0-1,0 1,0-1,0 0,-1 1,1-1,0 1,0-1,0 0,0 1,-1-1,1 1,0-1,-1 0,1 1,0-1,0 0,-1 0,1 1,-1-1,1 0,0 0,-1 1,1-1,0 0,-1 0,1 0,-1 0,1 0,-1 0,1 0,-1 0,27 7,1-2,-1 0,1-2,-1-1,1-2,8 0,-1 0,135 8,-154-4,-7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1:35.6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41,'566'-22,"-394"7,-167 13,-5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1:37.8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23 317,'-1'41,"-1"-29,1 1,0-1,0 1,1-1,1 1,0-1,1 1,0-1,1 0,0 1,1-2,0 1,1 0,1-1,0 0,0 0,1 0,0-1,1 0,5 5,-4-7,1-1,0 0,0-1,0 0,1-1,0 0,0 0,0-1,0-1,1 0,0-1,-1 0,1 0,0-1,0-1,0 0,0 0,0-2,-1 1,3-2,-7-2,-1 0,1 0,-1 0,0-1,-1 0,0 0,0-1,0 0,-1 1,0-2,0 1,0 0,-1-1,0 1,-1-1,0 0,0 0,-1 0,0 0,0 0,0-2,-1 5,12-67,-3-1,-1-72,-6 137,-2-1,1 0,-1 0,0 1,-1-1,0 1,-1-1,1 0,-2 1,1 0,-1 0,0-1,-1 2,0-1,0 0,-1 1,0 0,0 0,-1 0,0 1,0 0,0 0,-1 0,-2-1,-1 2,0 1,0 0,-1 0,0 1,0 1,0 0,0 0,0 1,0 0,0 1,0 1,-1-1,1 2,0 0,0 0,0 1,1 0,-1 0,1 2,-1-1,1 1,1 1,-1 0,1 0,0 1,0 0,1 0,0 1,0 0,1 1,0-1,0 1,1 1,1-1,-1 1,1 0,1 1,-1 3,2 5,2 0,0 0,2 0,0 0,1 0,0 0,2 0,0 0,2 2,11 42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1:40.4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85 136,'-2'0,"0"1,0-1,0 0,0 1,0 0,0-1,0 1,0 0,0 0,0 0,0 0,0 0,1 1,-1-1,0 0,1 1,-1 0,1-1,0 1,-1 0,1-1,0 1,0 0,0 0,0 0,1 0,-1 0,0 1,-13 63,13-55,-2 0,1 0,0 0,1 1,0-1,1 1,0-1,1 0,0 1,1-1,0 0,1 0,0 0,1 0,0 0,0-1,2 1,-1-1,1-1,1 2,-3-8,1 0,-1 0,1 0,0-1,0 1,0-1,0 0,0-1,1 1,-1-1,1 0,-1 0,1-1,-1 0,1 0,-1 0,1 0,-1-1,0 0,1 0,-1-1,0 1,1-1,-1 0,0-1,-1 1,1-1,0 0,-1 0,1 0,-1-1,0 0,0 0,0 0,-1 0,4-5,1-3,-1-1,0-1,0 1,-2-1,1-1,-2 1,0-1,-1 1,0-1,-1 0,-1 0,0 0,-1 0,-1 0,0 0,-1 0,-1 0,-1-6,1 10,-1 1,1 0,-2 0,1 0,-1 1,-1-1,0 1,0 0,-1 1,0 0,0 0,-1 0,0 1,0 0,-1 0,0 1,-1 0,7 4,0 1,0 0,0 0,0 1,0-1,0 0,0 1,0 0,0 0,0 0,0 0,0 0,0 1,0-1,0 1,0 0,0 0,0 0,0 0,0 0,1 1,-1-1,1 1,-1 0,1-1,-1 1,1 1,0-1,0 0,-1 1,-47 83,19 20,20-53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1:51.0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1002,'15'-19,"114"-102,90-112,-158 153,-3-3,10-26,44-65,9-5,-121 179,1 0,-1 0,0 0,0 0,0 1,1-1,-1 0,0 0,0 0,0 0,1 0,-1 0,0 0,0 0,1 0,-1 0,0 0,0 0,1 0,-1 0,0 0,0 0,1 0,-1 0,0 0,0 0,1 0,-1 0,0-1,0 1,0 0,1 0,-1 0,0 0,0-1,0 1,0 0,1 0,-1 0,0-1,0 1,0 0,0 0,0 0,0-1,0 1,1 0,-1 0,0-1,-5 24,-16 63,4 2,3 0,5 1,3 0,6 83,-3 10,-10-3,-7-1,-13 29,21-117,4 1,3 0,6 30,-1-95,-1 1,-2 0,0-1,-2 1,-4 13,4-33,2-19,2 7,-2-9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1:52.1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1027,'28'-11,"-1"0,0-2,-1-1,-1-1,0-2,-1 0,-1-1,0-2,-2 0,0-1,-2-1,0-1,3-7,38-53,-4-3,-3-3,37-88,0 4,-69 131,-11 23,-1 0,2 0,1 1,0 1,14-16,-26 34,0-1,0 0,0 0,0 0,0 1,0-1,0 0,0 0,0 0,0 1,0-1,0 0,0 0,0 0,0 0,1 1,-1-1,0 0,0 0,0 0,0 0,0 0,1 0,-1 1,0-1,0 0,0 0,0 0,1 0,-1 0,0 0,0 0,0 0,0 0,1 0,-1 0,0 0,0 0,0 0,1 0,-1 0,0 0,0 0,0 0,1 0,-1 0,0 0,0 0,0 0,0-1,1 1,-1 0,0 0,0 0,0 0,0 0,-4 19,4-18,-8 35,3 0,1 1,1 0,2-1,3 16,-2-2,-2 742,-11-614,-8-1,-7-1,-13 22,22-96,11-89,1-36,4 12,-10-25,6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32.8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1 225,'25'0,"23"0,19 0,15-5,9-3,1-4,-3 2,-13 1,-19 5,-19 3</inkml:trace>
  <inkml:trace contextRef="#ctx0" brushRef="#br0" timeOffset="260.303">233 539,'26'2,"22"-1,19-4,17-5,12-6,-9-1</inkml:trace>
  <inkml:trace contextRef="#ctx0" brushRef="#br0" timeOffset="536.563">1244 389,'2'8,"1"0,1 0,-1 0,1-1,0 1,1-1,0 0,0 0,1-1,-1 1,1-1,1 0,-1-1,1 0,0 0,0 0,1-1,-1 0,1 0,0-1,0 0,0-1,0 1,1-2,-1 1,1-1,-1 0,1-1,-1 0,1 0,-1-1,1 0,-1-1,0 1,1-2,-1 1,0-1,0 0,0-1,6-4,-7 4,-1-1,0 0,0 0,0 0,-1-1,0 0,0 0,0 0,0 0,-1-1,0 0,-1 0,0 0,0 0,0-1,-1 1,0-1,0 0,-1 1,0-1,0 0,-1 0,0 0,-1 0,0 1,0-1,0 0,-1 0,-2-4,3 3,-2 1,1 0,-1 0,0 0,-1 0,0 1,0-1,0 1,-1 0,0 0,-1 0,1 1,-1 0,0 0,-1 1,0-1,0 1,0 1,0-1,-1 1,1 1,-1-1,0 1,0 1,-1-1,1 2,-3-1,-1 2,-1 1,1 1,-1 1,1-1,0 2,0 0,0 0,1 1,-1 0,1 1,1 1,-1 0,1 0,0 1,0 0,1 0,0 1,1 1,0 0,-4 7,7-13,2 0,-1 1,0 0,1 0,0 0,0 0,1 0,-1 1,1-1,1 1,-1 0,1-1,-1 1,2 0,-1 0,1 0,0 0,0 0,0-1,1 1,0 0,0 0,0 0,1-1,0 1,0-1,1 1,-1-1,1 0,0 0,1 0,1 2,4 1,1 0,0 0,1-1,0-1,0 0,0 0,1-1,10 3,41 13</inkml:trace>
  <inkml:trace contextRef="#ctx0" brushRef="#br0" timeOffset="936.029">2077 280,'-3'2,"0"1,0-1,0 1,0 0,0 0,1 1,0-1,0 0,0 1,0-1,0 1,1 0,-1 0,1 0,0-1,0 1,0 0,1 0,0 0,0 0,0 1,0-1,0 0,1 0,-1 0,1-1,0 1,1 0,-1 0,1 0,-1-1,1 1,0-1,0 1,1-1,-1 0,1 0,0 0,0 0,0 0,0-1,1 2,6 2,1 0,-1-1,1 0,0-1,0 0,0-1,0 0,1 0,-1-2,1 1,0-1,-1-1,1 0,0-1,-1 0,1-1,0 0,-1-1,0 0,0-1,5-2,-8 2,-2 1,1-1,0-1,-1 0,0 0,0 0,0 0,-1-1,1 0,-2 0,1-1,-1 1,1-1,-2 0,1 0,-1 0,0-1,-1 1,0-1,0 0,0 1,-1-1,0 0,-1 0,0 0,0 0,0 0,-1 1,-1-5,-1-1,-1 0,1 0,-2 0,0 1,-1-1,0 1,-1 1,0-1,0 1,-1 1,-1-1,0 1,-1 1,1-1,-2 2,1-1,-1 2,-1-1,1 2,-1-1,0 1,-1 1,1 1,-1-1,0 2,0 0,-1 0,1 2,0-1,-1 2,1 0,-1 0,1 1,0 1,-10 2,-9 8,1 2,1 0,1 3,0 0,1 2,1 0,1 2,0 2,2 0,1 1,-17 22,-10 10</inkml:trace>
  <inkml:trace contextRef="#ctx0" brushRef="#br0" timeOffset="1520.761">247 593,'18'3,"19"0,13 2,11 1,8-2,7 0,2-4,-3-4,-5-4,-10 0,-13 0,-11 3,-15 2,-13 0,-15 5,-9 1,-6 0,1-1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1:54.3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1074 392,'13'-55,"-9"71,-18 387,31 42,-5-227,-12 159,-4-313,-2-1,-4 1,-2-1,-10 25,-6-24,27-64,1 1,-1-1,0 0,1 0,-1 0,1 0,-1 0,0 0,1-1,-1 1,1 0,-1 0,1 0,-1 0,0-1,1 1,-1 0,1-1,-1 1,1 0,-1-1,1 1,-1-1,1 1,0 0,-1-1,1 1,0-1,-1 1,1-1,0 0,0 1,-1-1,1 1,0-1,0 1,0-1,0 0,0 1,0-1,0 1,0-1,0 0,0 1,0-1,0 1,0-1,0 0,1 1,-1-1,0 0,-6-208,7 135,2-1514,5 1632,27 186,11 77,-1 172,-40-365,-5 1,-5-1,-5-1,-19 83,5-116,15-80,0-83,20-474,-7-703,-15 1597,22 915,-11-1206,-2-1,-2 1,-1-1,-9 27,4-43,10-29,0 1,0-1,-1 1,1-1,0 1,0-1,0 1,0-1,-1 1,1-1,0 1,-1-1,1 0,0 1,-1-1,1 1,0-1,-1 0,1 1,-1-1,1 0,0 0,-1 1,1-1,-1 0,1 0,-1 0,1 0,-1 1,1-1,-1 0,1 0,-1 0,1 0,-1 0,1 0,-1 0,1-1,-1 1,1 0,-1 0,1 0,-1 0,1-1,-1 1,1 0,-1 0,1-1,0 1,-1 0,1-1,0 1,-1 0,-19-62,9-18,4-1,3 1,4-21,0 52,1-264,-21-574,-2 483,22 380,-6 24,-4 22,8-16,-57 116,-5-3,-6-3,-4-3,-5-3,-5-4,-54 49,-49 64,169-186,43-61,-2 0,-2-2,19-31,-25 37,176-316,-123 211,5 2,58-73,-80 140,-51 60,0 0,1 0,-1 1,0-1,0 0,0 0,0 1,1-1,-1 0,0 0,0 1,1-1,-1 0,0 0,0 0,1 0,-1 1,0-1,0 0,1 0,-1 0,0 0,1 0,-1 0,0 0,0 0,1 0,-1 0,0 0,1 0,-1 0,0 0,1 0,-1 0,-105 155,-22 30,-383 526,461-646,92-115,172-235,135-167,-300 393,3 2,46-38,-88 94,-24 23,-166 207,-209 254,379-474,25-31,-12 16,321-491,-292 442,1 2,3 1,22-22,-11 35,-46 39,-1 1,1-1,-1 1,1-1,-1 1,0-1,1 1,-1 0,0 0,1 0,-1 0,0 0,0 0,0 0,1 0,-1 0,-1 0,1 1,0-1,0 0,0 1,-1-1,1 1,-1-1,1 1,-1-1,1 1,-1-1,0 1,0-1,0 1,0 0,0-1,0 1,0-1,0 1,-1-1,2 3,6 77,-5-41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1:55.5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0,'-2'1,"-1"0,1 0,0 0,-1 0,1 1,0-1,0 1,0-1,0 1,0 0,0 0,0-1,0 1,1 1,-1-1,1 0,0 0,0 1,-1-1,2 0,-1 1,0-1,0 1,1-1,-1 1,1 0,0-1,0 1,0 1,-5 36,2 0,1 0,3-1,1 1,3 11,-2-17,14 211,-10 5,-9-163,-3-1,-4 0,-4 0,-17 59,-33 52,52-189,8-27,31-262,-24 251,0-15,2 0,2 1,2 0,1 1,6-7,-18 49,1 0,0 0,0 0,0 0,0 0,0 0,0 0,1 0,-1 0,0 0,0 0,1 0,-1 0,1 0,-1 0,1 0,-1 0,1 1,-1-1,1 0,0 0,0 1,-1-1,1 0,0 1,0-1,0 1,-1-1,1 1,0-1,0 1,0 0,0-1,0 1,0 0,0 0,0 0,0 0,0 0,0 0,0 0,0 0,0 0,0 0,0 0,0 1,0-1,0 0,0 1,0-1,2 9,0 0,0-1,-1 1,0 0,0 0,-1 0,-1 0,1 1,-2 4,2 6,4 147,-14 108,-8-167,13-116,4-10,1 1,1-1,1 1,0 0,1 0,5-10,-10 26,1 0,0 0,0 0,1 0,-1-1,0 1,0 0,0 0,1 0,-1 0,1 0,-1 0,1 0,-1 0,1 0,0 0,-1 0,1 0,0 0,0 1,-1-1,1 0,0 0,0 1,0-1,0 1,0-1,0 1,0-1,0 1,1-1,-1 1,0 0,0 0,0 0,0-1,0 1,0 0,1 0,-1 1,0-1,0 0,0 0,0 0,0 1,0-1,1 1,2 8,0 1,-1 0,0-1,0 1,-1 1,0-1,-1 0,0 0,-1 1,0-1,0 2,0-5,0-4,1-1,-1 1,0 0,0-1,0 1,0 0,0 0,-1-1,1 1,-1 0,0-1,0 1,0-1,0 1,0-1,0 1,-1-1,1 0,-1 1,0-1,1 0,-1 0,0 0,0-1,-1 1,1 0,0-1,0 1,-1-1,1 0,-1 0,1 0,-1 0,0 0,1-1,-1 1,0-1,1 1,-1-1,-71-9,92 3,298-21,-299 29,-39 6,-193 57,216-65,-1 0,0 1,0-1,1 0,-1 0,0 1,0-1,0 0,0 1,1-1,-1 0,0 1,0-1,0 0,0 1,0-1,0 1,0-1,0 0,0 1,0-1,0 0,0 1,0-1,0 0,0 1,0-1,0 1,132-60,-84 33,6 0,-155 78,101-52,1 0,-1 0,0 0,1 0,-1 0,0 0,1 0,-1 0,0 0,1-1,-1 1,0 0,1 0,-1 0,0 0,0-1,1 1,-1 0,0 0,1 0,-1-1,0 1,0 0,0-1,1 1,-1 0,0-1,0 1,0 0,0 0,0-1,1 1,-1-1,0 1,0 0,0-1,0 1,0 0,0-1,0 1,0 0,0-1,0 1,-1 0,1-1,0 1,0 0,0-1,0 1,0 0,-1-1,1 1,0 0,0 0,0-1,-1 1,1 0,0 0,0-1,-1 1,1 0,0 0,-1 0,1-1,0 1,0 0,12-13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2:12.5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12 188,'0'0,"0"0,0 0,-1 0,1-1,0 1,0 0,-1 0,1 0,0 0,-1 0,1 0,0 0,-1 0,1 0,0 0,0 0,-1 0,1 0,0 0,-1 0,1 0,0 0,-1 0,1 0,0 0,0 0,-1 0,1 1,0-1,-1 0,1 0,0 0,0 0,0 1,-1-1,1 0,0 0,0 1,0-1,-1 0,1 0,0 1,0-1,0 0,0 1,0-1,0 0,0 1,0-1,0 0,0 0,0 1,0-1,0 0,0 1,0-1,0 0,0 1,0-1,0 0,0 1,0-1,0 0,1 0,-1 1,0-1,0 0,7 25,2 0,2-1,0 0,1 0,2-1,0-1,1 0,1-1,2-1,0 0,0-2,14 11,-29-26,0-1,0 0,0 1,0-1,0 0,0 0,0-1,1 1,-1-1,1 1,-1-1,1 0,0-1,-1 1,1-1,0 1,-1-1,1 0,0 0,0-1,-1 1,1-1,0 0,-1 0,1 0,-1 0,1-1,-1 1,0-1,1 0,-1 0,0 0,2-2,8-13,-1 0,-1 0,-1-1,0-1,-1 0,-1 0,-1 0,-1-1,-1 0,0-1,-2 1,0-1,-1 0,-1-5,2 0,18-102,-9 76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2:14.2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98 101,'0'-1,"1"-1,-1 1,0 0,1-1,-1 1,0-1,0 1,0 0,0-1,0 1,0-1,-1 1,1 0,0-1,-1 1,1 0,-1-1,1 1,-1 0,0 0,0 0,1-1,-1 1,0 0,0 0,0 0,0 0,0 0,0 1,0-1,-1 0,1 0,0 1,0-1,-1 1,1-1,0 1,-1-1,1 1,0 0,-1 0,1 0,-1 0,1 0,0 0,-1 0,1 0,-1 0,1 1,0-1,-1 0,1 1,0-1,-1 2,-5 6,1 1,1 1,0-1,0 1,1 0,0 0,1 0,0 1,0-1,1 1,1-1,0 1,0 0,1 8,-1-3,1 1,0 0,1 0,1 0,1 0,0 0,1-1,1 0,2 4,-5-14,0 0,1 0,-1-1,1 0,1 1,-1-1,1 0,0-1,0 1,0-1,1 0,-1 0,1 0,0 0,0-1,1 0,-1 0,1 0,-1-1,1 0,0 0,0 0,0-1,0 0,0 0,6 0,-6-1,-1-1,1 1,0-1,-1 0,1-1,-1 0,0 0,1 0,-1 0,0-1,0 1,0-2,-1 1,1 0,-1-1,0 0,0 0,0 0,0 0,-1-1,1 1,-1-1,1-3,3-4,0-1,-1 0,-1 0,0 0,-1-1,0 1,-1-1,-1 0,0-1,-1 2,0 0,0 0,-2 0,1 0,-2 0,0 0,0 0,-1 1,-1-1,0 1,0 0,-2 0,1 0,-1 1,-1 0,0 0,-1 0,0 1,-1 0,1 1,-6-3,12 9,-1 1,0 0,-1 0,1 0,0 0,0 1,-1-1,1 1,-1 0,0 0,1 0,-1 1,0-1,1 1,-1 0,0 0,1 0,-1 0,0 1,0-1,1 1,-1 0,1 0,-1 0,1 1,-1 0,1-1,0 1,0 0,0 0,0 1,-1 0,-7 8,1 1,1 0,0 0,1 1,0 0,1 1,-4 9,-20 45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2:22.6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479 475,'-7'-3,"-1"0,0 0,0 0,0 1,0 0,-1 1,1 0,0 0,-1 1,1 0,-1 0,1 1,0 0,-1 1,1 0,0 0,0 0,0 1,1 0,-1 1,1 0,-1 0,-3 4,-8 12,1 2,2 0,0 0,1 2,1 0,1 1,2 0,0 1,2 0,-7 26,0 0,2-1,2 1,2 1,3 0,2 1,2-1,3 1,4 30,-2-66,1 1,0-1,1 0,1 0,0 0,2 0,0-1,1 0,1-1,0 0,1 0,1-1,0 0,1-1,1 0,0-1,1 0,0-1,1-1,0-1,1 0,0 0,0-2,1 0,1-1,2 1,-10-5,0 0,1 0,-1-1,1 0,-1-1,1 0,0-1,-1 0,1 0,0-1,-1-1,1 0,-1 0,1-1,-1-1,0 1,0-1,-1-1,1 0,-1-1,0 1,0-2,6-5,2-5,-1-2,0 1,-2-2,0 0,-1-1,-1 0,-1-1,-1 0,-1-1,4-13,2-15,-3-2,-1 1,-3-1,-1-16,-1 5,-4-1,-2 0,-3 0,-3 1,-2-1,-3 1,-4 1,-2 1,-18-43,24 77,-1 1,-1 1,-2 0,-11-15,20 33,0 1,0-1,0 1,-1 0,0 0,0 1,-1 0,0 0,0 1,0 0,-1 0,0 1,0 0,0 1,-8-3,7 5,1 0,-1 1,1 0,-1 0,1 1,-1 0,1 0,0 1,0 0,-1 1,1 0,1 1,-1 0,1 0,-1 1,1 0,-4 3,-5 5,0 1,0 0,1 2,1 0,1 0,0 1,-1 3,-15 31,2 1,3 1,1 1,3 1,3 1,1 0,4 2,2-1,2 2,2 14,0-9,3 0,3 0,3 0,6 41,-4-74,2 0,1 0,1 0,1-1,2 0,1-1,2 0,0-1,2-1,8 10,-19-29,-1-1,1 1,1-1,0-1,0 1,0-1,1 0,-1 0,1-1,1 1,-1-2,1 1,0-1,0 0,0-1,1 0,-1 0,1-1,-1 0,1 0,0-1,0 0,0-1,0 0,0-1,0 1,-1-1,1-1,0 0,0 0,13-9,0-1,-1-1,-1-1,0 0,-1-2,0 0,-1-1,-1-1,-1 0,0-1,11-21,-4 6,-3-2,0 0,-3-1,-1 0,-1-2,-3 0,-1 0,-2-1,-1 0,-2-5,2-38,-3-1,-4 1,-3-1,-9-35,9 76,-3 0,-2 0,-1 1,-3 0,-1 1,-2 0,-1 1,-3 1,-1-1,14 32,1 1,-1 0,0 0,0 1,0-1,-1 1,0 0,-1 1,1 0,-1 0,0 0,0 1,-1 0,1 0,-1 0,0 1,0 1,0-1,0 1,0 1,-1-1,1 2,0-1,-1 1,1 0,-1 1,1-1,0 2,-1-1,1 1,0 1,-1 0,-13 10,1 2,1 0,0 1,0 1,2 1,0 0,1 2,1 0,1 1,1 0,1 1,1 1,-3 7,-14 26,3 2,3 0,2 1,2 1,3 1,3 1,3 0,2 0,1 46,7-72,1 0,1 0,2 0,2-1,1 1,1-1,3-1,0 0,10 16,-13-31,2-1,0 0,1 0,1-1,1 0,0-1,1-1,1 0,0-1,1-1,1 0,0-1,0-1,1 0,1-2,0 0,0-1,-8-3,1 0,-1-1,1-1,0 0,0 0,0-1,1-1,-1 0,0-1,1 0,-1-1,0 0,0-1,0 0,0-1,0-1,0 0,0 0,-1-1,0 0,0-1,-1-1,1 1,-1-2,5-5,11-15,-1-1,-2-2,-1 0,-2-2,-1 0,-1-1,-2-1,-2 0,-1-1,-2-1,-1 0,-1-5,7-29,-3 0,-3 0,-3-1,-4 0,-2 0,-4-1,0 26,-3 1,-1 0,-3 0,-1 1,-3 0,-1 1,-2 1,-3 1,-19-33,27 55,-1 1,-1 0,-1 1,0 1,-1 0,-1 1,-1 1,0 0,-8-3,15 11,0 0,0 1,0 1,-1 0,0 0,0 2,0-1,-1 1,1 1,-1 0,1 1,-1 0,0 1,0 0,1 1,-1 1,-8 2,9-1,0 1,1 1,-1 0,1 1,0 0,1 0,-1 1,1 1,1 0,-1 0,1 1,1 0,-1 0,2 1,-1 0,1 0,1 1,0 0,-4 11,-6 15,2 0,2 2,1 0,2 0,-2 24,-5 54,6 1,4 0,10 112,0-165,3 0,3-1,18 63,-20-97,2-1,1 0,2 0,0-1,2-1,1 0,1-1,1 0,9 6,-20-22,1 0,1-1,-1 0,2-1,-1 0,1-1,0 0,0 0,1-1,0 0,0-1,1 0,-1-1,1 0,0-1,0 0,0-1,0 0,1-1,-1-1,0 0,1 0,-1-1,0-1,0 0,0-1,0 0,0-1,0 0,4-3,4-7,0-2,-1 0,-1 0,0-2,-1-1,-2 0,1 0,-2-2,-1 0,-1 0,0-2,-2 1,0-1,3-17,6-22,-2-1,-3 0,-3-1,-3-1,-2 0,-4 0,-2 0,-6-39,4 62,-3 1,-1 0,-1 0,-3 0,-1 1,-2 0,-2 2,-1-1,-2 2,-2 0,-1 1,-16-19,29 45,0 1,0 0,0 1,-1 0,-1 0,1 1,-1 0,-1 0,1 1,-1 1,0 0,0 0,-1 1,1 1,-1 0,0 0,0 1,0 1,0 0,0 0,0 1,0 1,0 0,0 1,0 0,0 1,-2 1,-3 2,0 2,1 0,0 1,1 1,0 0,0 1,1 0,1 2,0-1,0 2,1-1,1 2,1-1,-2 4,-10 20,1 0,2 1,2 1,2 0,-4 19,-6 29,4 2,4 0,4 1,4 0,5 1,4 64,1-116,1 0,2 0,2 0,1-1,2 1,2-2,2 0,1 0,1-1,3-1,1-1,1 0,2-1,8 7,-22-31,1-1,0-1,0 1,0-1,1-1,0 0,1 0,-1-1,1-1,1 1,-1-2,1 1,0-2,-1 0,2 0,-1-1,0 0,0-1,1-1,-1 0,0 0,1-2,-1 1,0-1,0-1,0 0,0-1,-1-1,1 1,-1-2,5-2,5-9,-1 0,0-1,-2-1,0-1,-1 0,-1-1,-1-1,-1 0,7-19,8-17,-2-2,-4-1,-2-1,-2-1,-4 0,-2-1,-3-1,-3 0,-3 0,-2 0,-5-29,0 36,-3 0,-2 0,-3 1,-2 0,-4-2,8 28,-3 1,0 0,-2 0,-1 1,-1 1,-2 1,0 0,-2 1,-18-17,28 32,0 1,0 0,-1 1,0 0,-1 1,0 0,0 1,-1 1,0-1,0 2,0 0,-1 1,0 0,0 1,0 0,0 1,0 1,0 0,-1 1,1 0,0 2,0-1,0 2,0 0,0 0,0 2,1-1,-1 2,-9 5,2 6,2 1,0 0,1 1,1 1,1 1,1 0,0 1,2 1,1 0,1 1,0 0,2 1,1 0,0 4,-14 44,4 1,3 1,3 0,3 0,4 1,3 48,3-81,2-1,1 1,3-1,1 0,2-1,2 0,11 23,-15-44,1 0,1-1,1 0,1-1,0 0,1-1,1 0,1-1,1-1,0 0,0-1,1-1,1 0,1-2,13 7,-16-9,0-1,1-1,0 0,0-2,0 0,1-1,-1 0,1-2,0 0,0-1,0 0,0-2,0 0,0-1,0-1,0-1,-1 0,1-1,-1-1,0-1,-1 0,0-1,6-4,-4-4,0-1,0-1,-2 0,0-1,-1 0,-2-2,1 1,-2-2,-1 0,-1 0,3-10,4-18,-2 0,-2-1,-2 0,3-45,-6 23,-2 0,-4 0,-3 0,-4 0,-2 0,-4 1,-3 0,-3 1,-3 1,-3 1,-9-13,19 53,-1 1,-1 1,-2 0,-1 1,-1 1,-1 1,-6-5,18 20,-1 1,0 0,0 0,-1 1,0 0,-1 1,1 0,-1 1,0 0,-1 0,1 1,-1 1,0 0,1 1,-1 0,-1 0,1 2,0-1,-12 2,10 2,1 0,-1 0,1 1,0 1,0 0,0 1,0 1,1 0,0 0,1 1,0 1,0 0,1 0,0 1,0 0,1 1,1 0,-3 4,-9 15,1 1,2 1,1 1,2 0,1 0,-5 22,-7 48,4 1,5 1,4 0,5 1,5 0,7 45,4 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2:25.8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52,'-6'2,"-1"0,0 1,1 0,-1 0,1 1,0 0,0 0,0 0,1 0,0 1,0 0,0 0,0 1,1-1,-1 1,2 0,-1 0,1 0,0 1,0-1,0 1,1 0,0 0,0 0,1 3,-2 4,1 0,1 0,1 0,0 0,0 0,2 0,-1 0,2 0,0 0,5 12,-6-19,1 0,0 1,0-1,1-1,0 1,1 0,-1-1,1 0,0 0,1-1,-1 1,1-1,0 0,0-1,1 1,0-1,-1 0,1-1,0 0,3 1,-2-1,0-1,1 0,-1 0,0-1,1 0,-1-1,1 1,-1-2,1 1,-1-1,1 0,-1-1,1 0,-1-1,0 1,0-1,0-1,-1 0,1 0,-1 0,0-1,0 0,0 0,-1-1,0 0,0 0,0 0,-1-1,0 0,0 0,-1 0,0-1,0 0,0-1,0-3,-2 0,1 0,-1 0,-1 0,0-1,-1 1,0 0,-1-1,0 1,-1 0,-1 0,1 0,-2 0,0 1,0-1,-1 1,-1 0,0 0,0 1,-1-1,0 1,-1 1,0 0,0 0,-1 0,-1 1,1 0,-1 1,0 0,-1 1,0 0,0 1,-8-4,13 8,-1-1,1 1,-1 0,0 0,0 1,1-1,-1 2,0-1,0 1,1 0,-1 0,1 1,-1 0,1 0,-1 0,1 1,0 0,0 0,0 1,1 0,-1 0,1 0,0 0,0 1,0 0,1 0,0 0,0 1,0-1,1 1,-3 6,-25 53,9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2:28.1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304 686,'-8'4,"0"1,0 0,1 0,-1 0,2 1,-1 0,0 1,1 0,0 0,1 0,0 0,0 1,0 0,1 0,0 0,1 1,0-1,-1 5,-31 163,35-172,-12 119,6 1,5-1,14 104,-11-188,3 0,0-1,3 0,1 0,2 0,1-1,3-1,9 17,-22-46,1-1,1 0,-1 0,1 0,0 0,1 0,-1-1,1 0,0 0,0 0,1 0,-1-1,1 0,0 0,0-1,1 1,-1-1,1-1,0 1,-1-1,1 0,0-1,0 0,0 0,0 0,0-1,1 0,-1 0,0-1,0 0,3-1,4-6,-1-1,1-1,-2 0,1 0,-2-1,1-1,-1 0,-1-1,0 0,-1 0,-1-1,0 0,-1-1,2-3,16-34,-3-2,-1 0,-3-1,-3-1,-1-1,1-29,3-61,-1-141,-14 95,-8-1,-13-48,18 240,-2-27,0 1,-3 0,0 0,-1 1,-2 0,-1 0,-1 0,-1 1,-6-7,16 30,-1 0,0-1,-1 1,1 0,-1 1,1-1,-1 0,0 1,0-1,0 1,0 0,0 0,0 0,-1 0,1 1,-1 0,1-1,-1 1,0 0,1 1,-1-1,0 1,0-1,1 1,-1 0,0 1,0-1,1 0,-1 1,0 0,-2 1,-9 6,0 0,0 1,1 0,0 2,1-1,0 2,0 0,2 0,-1 1,2 1,-7 9,-32 47,3 3,3 1,4 1,3 3,3 1,4 1,3 2,4 0,4 2,0 17,3-16,4 2,1 84,10-138,1 1,2-1,1 0,2-1,1 1,1-1,2 0,1-1,6 10,-9-25,0-1,0 0,1 0,1-1,0 0,1-1,1 0,0-1,1 0,0-1,1-1,0 0,0 0,1-1,0-1,1-1,0 0,0-1,0-1,1 0,5-1,-13-3,0-1,0-1,0 0,0 0,0-1,0 0,0 0,-1-1,1 0,-1-1,0 1,1-2,-2 1,1-1,-1 0,1-1,-1 0,-1 0,1-1,-1 1,0-1,-1-1,5-6,9-17,-1 0,-2-1,-1-1,-1 0,3-17,16-62,-5-2,-5 0,-5-2,2-99,-11 134,-4-1,-3 0,-4 0,-3 0,-4 0,-3 1,-4 1,-12-31,24 97,0 0,0 0,-2 1,0 0,0 0,-1 0,-1 1,0 0,-1 0,0 1,-1 0,0 0,-1 1,0 1,0 0,-1 1,0 0,0 0,-1 1,-3 0,9 6,-1 1,0 0,1 1,-1 0,1 0,-1 1,1-1,-1 2,1-1,0 1,0 0,0 0,1 1,-1 0,1 0,0 1,0 0,0 0,0 0,1 1,0 0,0 0,1 0,0 0,0 1,0-1,-1 6,-25 43,3 1,2 1,3 0,2 2,3 1,-4 36,-16 84,9 1,7 2,4 180,30-110,-10-230,1 0,2 0,0 0,1-1,1 0,1 0,2-1,0 0,9 13,-11-22,0-1,1 0,0 0,1-1,0 0,1-1,0 0,0-1,1-1,0 1,1-2,-1 0,1-1,-6-2,-1-1,1 0,-1 0,1-1,0 0,-1 0,1-1,0 0,0 0,-1-1,1 0,0 0,-1-1,1 0,-1 0,0-1,1 0,-1 0,0-1,-1 0,1 0,-1 0,0-1,0 0,2-2,9-14,-1-1,-1 0,-2-1,0 0,-1-1,-1-1,-2 0,0 0,4-23,28-110,-6-1,-8-2,-6-1,-3-93,-13 192,-2 0,-2 0,-4 0,-2 0,-3 0,-2 1,-4 0,-2 1,-2 1,-6-6,15 48,0-1,-2 2,0-1,-1 1,0 1,-2 0,1 1,-10-7,18 18,0-1,-1 1,1 0,-1 0,0 1,-1-1,1 1,0 1,-1-1,0 1,1 0,-1 1,0-1,0 1,0 1,0 0,0-1,0 2,0-1,0 1,0 0,0 1,1 0,-1 0,0 0,-2 2,-11 9,1 0,0 1,0 1,2 1,0 1,1 0,1 1,0 1,1 0,1 1,1 1,1 0,1 0,-5 18,-16 39,3 2,4 1,4 1,3 1,4 0,4 1,1 76,6-94,3-1,3 1,2 0,4-1,2 0,5 4,-10-41,2 0,2 0,0 0,2-2,1 1,1-2,1 0,1-1,1 0,1-2,1 0,1-1,1-1,14 9,-26-20,1-1,-1-1,1 0,0 0,1-1,0 0,0-1,0-1,0 0,1 0,0-1,0-1,0 0,0-1,0 0,0-1,0-1,0 0,0 0,-1-1,1-1,0 0,-1-1,1-1,-1 0,0 0,-1-1,7-9,-2-1,0 0,0-2,-2 1,0-2,-1 0,-1-1,-1 0,-1 0,-1-1,0-1,-2 1,1-5,18-57,-4-1,-4-1,-3 0,-4-1,-4-1,-4-86,-2 122,-3-1,-3 1,-1 1,-3-1,-1 1,-3 1,-3 0,-1 1,-2 0,-3 2,-1 1,-2 0,-11-10,30 44,-2 1,1 1,-1 0,0 0,-1 0,0 1,0 0,-1 1,0 0,-1 0,1 1,-1 1,0 0,0 0,-1 1,0 1,1-1,-1 2,0 0,0 0,-1 1,1 1,-2 0,2 3,1 0,0 1,0 0,0 1,1 1,-1-1,1 1,1 1,-1 0,1 0,0 1,1 0,0 1,0 0,-5 7,-6 11,0 1,2 1,2 0,0 1,1 4,-18 58,4 2,4 1,4 0,5 2,4 0,1 61,2 24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3:34.5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313 602,'-7'-5,"0"0,-1 1,1 1,-1-1,0 1,0 1,0-1,0 1,0 0,0 1,0 0,-1 1,1-1,0 2,-1-1,1 1,0 0,-1 1,1 0,0 0,0 1,1 0,-1 0,0 1,1 0,0 0,0 1,0-1,1 2,-4 2,-47 75,55-79,0 0,1 1,-1-1,1 0,0 0,0 1,0-1,0 0,1 1,0-1,0 1,0-1,0 1,1-1,-1 1,1-1,0 0,1 0,-1 1,1-1,0 1,3-1,-1 0,1-1,0 1,0-1,0 0,0-1,0 1,1-1,-1 0,1 0,-1-1,1 1,0-1,-1-1,1 1,0-1,0 0,0 0,0-1,-1 0,1 0,0 0,-1 0,1-1,0 0,3-2,10-2,-1-1,0-1,0 0,-1-1,0-1,0 0,-1-2,0 0,-1 0,-1-2,0 0,-1 0,0-1,-1-1,-1 0,-1 0,0-2,-1 1,0-1,-2 0,0 0,2-12,-1-8,-2 0,-1-1,-2 1,-1-1,-2 0,-2 1,-2-1,-6-27,10 58,-2 0,1 0,-1 0,0 0,0 0,-1 1,0-1,-1 1,1 0,-1 0,-1 0,1 1,-1-1,0 1,-6-6,9 11,0 0,0 0,0 0,0 1,1-1,-1 0,0 1,0-1,-1 1,1-1,0 1,0 0,0 0,0 0,0 0,0 1,0-1,0 0,0 1,0-1,0 1,0 0,0 0,0 0,1 0,-1 0,0 0,0 0,1 1,-1-1,1 0,-1 1,1 0,-42 59,33-37,1 0,0 0,2 1,1 0,1 0,1 0,1 1,1 0,2-1,0 1,2 0,1-1,1 1,1-1,6 19,-5-27,2 1,0-1,1-1,0 0,1 0,1-1,1 0,0-1,0 0,2-1,0 0,0-1,3 1,-7-6,1 0,-1 0,1-1,0-1,1 0,-1 0,1-1,0-1,0 0,0 0,1-2,-1 1,0-1,1-1,-1 0,1-1,-1-1,0 1,0-2,4-1,-5 0,0-1,-1-1,0 0,0-1,0 1,-1-2,0 1,0-2,-1 1,0-1,0 0,-1-1,0 1,-1-1,0-1,-1 1,0-1,0 0,-1 0,-1-1,0 1,0-1,-1 0,-1 1,0-1,-1 0,0 0,0 0,-2-6,-8-25,10 42,-1 0,1 1,0-1,0 0,0 1,-1-1,1 0,0 1,-1-1,1 1,0-1,-1 1,1-1,-1 1,1-1,-1 1,1-1,-1 1,1 0,-1-1,0 1,1 0,-1-1,1 1,-1 0,0 0,1-1,-1 1,0 0,1 0,-1 0,0 0,1 0,-1 0,0 0,1 0,-1 0,0 1,1-1,-1 0,0 0,1 1,-1-1,0 0,1 1,-1-1,1 0,-1 1,1-1,-1 1,1-1,-1 1,1-1,-1 1,1-1,0 1,-1-1,1 1,0 0,-5 6,1 0,1 1,-1-1,1 1,1 0,-1 0,1 0,1 0,-1 0,2 1,-1-1,1 0,0 0,1 1,-1-1,2 0,-1 0,1 0,1 0,-1 0,1 0,1 0,-1-1,1 0,3 4,3 2,2 0,-1-1,1-1,1 0,0-1,0 0,1-1,0 0,1-2,0 1,0-2,15 5,49 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3:34.9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 69,'0'14,"-3"19,-2 17,-1 14,0 13,2 7,4 3,3-1,3-7,1-7,3-9,-1-7,0-13,-1-12</inkml:trace>
  <inkml:trace contextRef="#ctx0" brushRef="#br0" timeOffset="616.021">215 671,'46'158,"-44"-149,37 100,-37-106,0 0,0 0,0 0,1-1,-1 1,0 0,1-1,0 0,0 1,0-1,0 0,0-1,0 1,0 0,0-1,1 0,-1 0,1 0,-1 0,0 0,1-1,0 0,-1 1,1-1,-1-1,1 1,-1 0,1-1,-1 0,3 0,3-2,1-1,-1 1,0-2,0 1,0-1,-1-1,1 1,-1-1,-1-1,1 0,-1 0,0 0,-1-1,0 0,2-2,69-133,-75 137,-4 83,3-71,0 1,0-1,1 0,0 1,0-1,0 0,1 0,0-1,0 1,0 0,1-1,0 0,0 0,0 0,1 0,0-1,0 0,0 0,0 0,0 0,1-1,0 0,-1 0,1-1,0 1,1-1,-1-1,2 1,1 0,0 0,0-1,0 0,0 0,0-1,0 0,0-1,0 0,0 0,0-1,0 0,0 0,0-1,-1-1,1 1,-1-1,0-1,0 0,6-5,-4 1,-1-1,0 0,-1 0,0-1,-1 0,0 0,-1-1,0 0,-1 0,0 0,-1-1,0 0,1-12,-22 51,11-14,1 0,0 0,1 0,0 0,1 1,0-1,1 1,1 0,0 0,0 0,2-1,-1 1,3 11,-1-19,0-1,0 0,0 0,1 0,-1 0,1 0,0 0,0-1,0 1,1-1,-1 0,1 0,0 0,-1-1,1 1,1-1,-1 0,0 0,0 0,1-1,-1 0,1 1,0-2,-1 1,1 0,0-1,1 0,25 1</inkml:trace>
  <inkml:trace contextRef="#ctx0" brushRef="#br0" timeOffset="871.783">1049 274,'9'10,"3"2</inkml:trace>
  <inkml:trace contextRef="#ctx0" brushRef="#br0" timeOffset="1165.181">1376 1,'-11'29,"2"1,1 0,1 0,1 1,2 0,1 0,2 22,-1-20,-2 32,-6 87,9 144,1-285,-1-1,2 1,-1-1,2 1,-1-1,1 1,1-1,0 0,0 0,1 0,1 0,-1-1,1 0,1 0,0 0,0-1,1 1,0-1,0-1,1 0,0 0,0 0,1-1,-1 0,5 1,0-3,0-1,0 0,0-1,0 0,1-1,-1-1,0 0,1-1,-1 0,0-1,0-1,0 0,0-1,0 0,-1-1,0 0,0-1,3-2,22-13</inkml:trace>
  <inkml:trace contextRef="#ctx0" brushRef="#br0" timeOffset="1447.867">1336 575,'23'-12,"19"-5,14-4,12 3,6 2,-1 4,-8 3,-10 4,-14 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9:47.46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25496 4562,'-7'-2,"-1"0,0 1,1 0,-1 0,0 1,0-1,1 2,-1-1,0 1,0 0,1 1,-1 0,1 0,-1 0,1 1,0 1,0-1,0 1,0 0,1 0,0 1,0 0,0 0,0 0,1 1,0 0,0 0,0 0,1 1,0-1,0 1,1 0,0 0,-1 3,1 4,0-1,1 1,0-1,1 1,1-1,0 1,1 0,0-1,1 1,1-1,0 0,0 1,2-1,-1-1,2 1,0-1,0 0,1 0,1-1,0 0,0 0,4 3,31 37,-28-35,-1 1,-1 0,0 1,-1 0,-1 1,-1 0,3 9,-12-25,0 0,0-1,0 1,0 0,-1-1,1 1,-1 0,0 0,0 0,0 0,0-1,0 1,-1 0,1 0,-1-1,0 1,1 0,-1 0,-1-1,1 1,0-1,-1 1,1-1,-1 0,1 0,-1 1,0-1,0 0,0 0,-1-1,1 1,0 0,-3 0,-9 5,-1 0,0-1,0-1,-1-1,1 0,-1-1,0 0,0-2,0 1,0-2,-7-1,17 1,1 0,-1 0,0 0,0-1,1 0,-1-1,1 1,-1-1,1 0,0 0,-1 0,1-1,0 0,0 0,1-1,-10-10</inkml:trace>
  <inkml:trace contextRef="#ctx0" brushRef="#br0" timeOffset="338.048">25783 4672,'-5'-17,"-6"36,-4 32,2 1,3 1,2 0,1 21,6-69,-1 15,-6 160,8-169,1 1,1-1,0 1,1-1,0 0,0 0,1 0,1 0,0-1,0 0,1 0,0 0,1-1,1 3,-5-9,-1-1,0 1,1 0,-1-1,1 0,-1 1,1-1,0 0,0 0,0-1,1 1,-1 0,0-1,0 0,1 0,-1 0,1 0,-1-1,1 1,-1-1,1 0,1 0,-3-2,-1 1,1-1,-1 1,1-1,-1 0,0 1,1-1,-1 0,0 0,0 0,-1 0,1 0,0 0,-1 0,1 0,-1-1,1 1,-1 0,0 0,0 0,0-1,-1 0,2-2,0-21</inkml:trace>
  <inkml:trace contextRef="#ctx0" brushRef="#br0" timeOffset="659.315">25647 4944,'-17'-4,"-4"0,5 4,15 3,19 2,23 1,20-2,17-1,8-2,-9 0</inkml:trace>
  <inkml:trace contextRef="#ctx0" brushRef="#br0" timeOffset="899.929">26220 5082,'138'-9,"-62"22,-74-13,0 0,0 1,0-1,-1 1,1 0,0 0,0 0,-1 0,1 0,-1 0,1 0,-1 0,1 1,-1-1,0 0,1 1,-1-1,0 1,0 0,0-1,0 1,-1 0,1 0,0-1,-1 1,1 0,-1 0,0 0,1 0,-1 0,0 0,0-1,0 1,-1 0,1 0,0 0,-1 0,1 0,-6 10,-1 0,0-1,0 0,-1-1,-1 1,1-1,-2-1,1 0,-1 0,-1-1,-9 6,3 0,-111 94,126-107,1 0,-1 0,0 0,0 1,1-1,-1 0,1 1,-1-1,1 1,0 0,0-1,-1 1,1 0,0 0,1 0,-1 0,0 0,0 0,1 0,0 0,-1 0,1 0,0 0,0 0,0 0,0 0,0 1,0-1,1 0,-1 0,1 0,-1 0,1 0,0 0,0 0,0 0,0-1,0 1,0 0,1-1,-1 1,1 0,7 3,1-1,0 0,0 0,0-1,0 0,0-1,0 0,1-1,2 0,100 8,1-6,-1-4,1-5,69-14,-103 8</inkml:trace>
  <inkml:trace contextRef="#ctx0" brushRef="#br0" timeOffset="-1416.571">16128 4849,'-7'-2,"0"0,0 0,-1 1,1 0,-1 0,1 0,-1 1,1 0,-1 1,1 0,-1 0,1 0,0 1,-1 0,1 1,0 0,0 0,1 0,-1 1,1-1,0 2,-1-1,2 1,-1 0,1 0,-1 0,1 1,1 0,-1 0,1 0,0 1,1-1,-1 1,1 0,1 0,-1 0,1 0,0 1,1-1,0 1,0 3,1 1,2-1,-1 1,2 0,-1 0,2-1,-1 0,2 0,-1 0,2 0,-1 0,1-1,1 0,0-1,0 1,1-1,0-1,6 6,20 15,1 0,1-3,38 23,-54-37,63 52,-81-61,-1-1,0 0,1 0,-1 1,0-1,0 0,0 1,0 0,-1-1,1 1,-1-1,1 1,-1 0,0-1,0 1,0 0,0-1,-1 1,1-1,-1 1,1 0,-1-1,0 1,0-1,0 0,-1 1,1-1,0 0,-1 0,1 1,-1-1,0-1,0 1,-1 1,-75 53,73-53,1 0,0-1,0 1,0-1,0 0,-1-1,1 1,0-1,-1 0,1 0,-1 0,1-1,-1 1,0-1,1 0,-2-1,5 0,-1-1,1 0,0 1,0-1,0 0,0 0,0 0,1 0,-1 0,0 0,1 0,0 0,-1 0,1 0,0 0,0-1,0 1,0 0,1 0,-1 0,0 0,1 0,0 0,-1 0,1 0,0 0,0 0,0 1,0-1,0 0,1 0,0-1,-2 3,29-54,3 2,1 1,12-11,16-23,10-22,-5-3,12-37,-67 124,-11 24,0-1,0 0,0 0,0 1,0-1,0 0,0 0,0 1,1-1,-1 0,0 0,0 0,0 1,0-1,0 0,0 0,0 0,1 1,-1-1,0 0,0 0,0 0,0 0,1 0,-1 1,0-1,0 0,0 0,1 0,-1 0,0 0,0 0,0 0,1 0,-1 0,0 0,0 0,1 0,-1 0,0 0,0 0,0 0,1 0,-1 0,0 0,0 0,1 0,-1 0,0 0,0 0,0 0,1-1,-2 30,1-28,-8 141,-1 5,9 115,-1-250,1 1,1-1,0 0,0 0,1 0,1 1,0-2,1 1,0 0,1-1,0 0,0 0,1 0,1-1,5 7,-11-16,0 0,0 0,0 0,0 0,0 0,0 0,0 0,0-1,0 1,0 0,1-1,-1 1,0-1,1 1,-1-1,0 0,1 0,-1 1,0-1,1 0,-1 0,0 0,1 0,-1-1,0 1,1 0,-1 0,0-1,1 1,-1-1,0 1,0-1,0 0,1 0,-1 1,0-1,9-12</inkml:trace>
  <inkml:trace contextRef="#ctx0" brushRef="#br0" timeOffset="-1114.371">16251 5095,'-16'-5,"-1"-1,12 0,20 1,25 2,23 1,21 0,13 5,-9 0</inkml:trace>
  <inkml:trace contextRef="#ctx0" brushRef="#br0" timeOffset="-862.323">16948 5396,'-6'-13,"0"-1,1 1,0-1,1 0,1 0,0 0,1 0,1-1,0 1,1 0,0-1,1 1,1 0,0-1,1 1,1 0,0 0,2-2,-6 15,-1 0,1 1,0-1,0 0,0 0,1 0,-1 0,0 0,0 0,0 0,1 0,-1 0,0 0,1 1,-1-1,1 0,-1 0,1 0,-1 1,1-1,0 0,-1 1,1-1,0 0,-1 1,1-1,0 1,0-1,0 1,0 0,-1-1,1 1,0 0,0 0,0-1,0 1,0 0,0 0,0 0,0 0,0 0,0 0,0 0,-1 0,1 1,0-1,0 0,0 1,0-1,0 0,0 1,-1-1,1 1,0-1,0 1,-1 0,1-1,0 1,-1 0,1-1,-1 1,1 0,-1 0,1-1,-1 1,1 0,3 16,0-1,-1 1,-1 0,0 0,-1-1,-1 16,0-3,1 14,-2-6,1 0,2-1,2 1,2-1,1 0,1 0,2 0,3 1,11 12</inkml:trace>
  <inkml:trace contextRef="#ctx0" brushRef="#br1" timeOffset="-39548.381">4590 3256,'7'183,"17"80,77 902,-82-157,-19-861,-9 89,4-208,5-28,-1-1,1 1,0 0,0 0,0 0,0 0,-1 0,1 0,0 0,0-1,0 1,-1 0,1 0,0 0,0 0,-1 0,1 0,0 0,0 0,0 0,-1 0,1 0,0 1,0-1,0 0,-1 0,1 0,0 0,0 0,0 0,-1 0,1 0,0 1,0-1,0 0,0 0,0 0,-1 0,1 0,0 1,0-1,0 0,0 0,-3-17</inkml:trace>
  <inkml:trace contextRef="#ctx0" brushRef="#br1" timeOffset="-38498.15">4672 3448,'-1'-4,"-4"-9,1-1,0 0,0 0,2 0,0-1,0 1,1-1,1 1,1 0,0-1,0 1,2-1,0 1,0 0,2 0,1-4,-3 15,0 0,0 0,0 1,1-1,-1 1,1 0,0 0,-1 0,1 0,0 0,0 1,0 0,1 0,-1 0,0 0,0 0,0 1,1 0,-1 0,0 0,0 1,1-1,-1 1,2 1,13-1,554 17,-286 1,177-17,766-12,-921 10,-293 1,43-10,-53 4</inkml:trace>
  <inkml:trace contextRef="#ctx0" brushRef="#br1" timeOffset="-37012.863">6283 2860,'-8'-1,"-1"0,1 1,-1 0,1 0,-1 1,1 0,0 0,-1 1,1 0,0 0,0 1,0 0,0 1,0 0,1 0,0 0,0 1,0 0,0 0,1 1,0 0,0 0,0 1,-3 5,5-5,0 0,0 1,1-1,0 1,0 0,1 0,0 0,0 0,1 1,0-1,1 0,0 1,0-1,1 0,0 1,0-1,1 0,0 0,0 0,1 0,0 0,0 0,1-1,0 0,0 1,1-1,0-1,0 1,1-1,0 0,0 0,0-1,1 0,0 0,0 0,5 2,0-3,-1-1,0-1,1 0,0 0,-1-1,1-1,0 0,-1-1,1 0,0 0,-1-1,1-1,-1 0,0-1,0 0,0 0,0-1,-1-1,0 0,0 0,-1-1,1 0,-1-1,-1 0,0 0,0-1,0 0,-1 0,0-1,-1 0,0 0,-1 0,0-1,-1 0,0 0,0 0,-1 0,-1-1,0 1,-1-1,0 0,0 0,-1 1,-1-1,0 0,-1 1,0-1,0 1,-3-4,3 8,0 0,-1 1,0-1,-1 1,1 0,-1 0,0 0,-1 0,0 1,0 0,0 0,0 0,-1 1,1-1,-1 1,0 1,-1-1,1 1,0 0,-1 0,0 1,0 0,0 0,0 1,0 0,0 0,0 0,0 1,0 0,0 1,-4 0,-7 4,1 1,0 1,0 0,1 1,0 1,0 1,1 0,0 1,1 0,0 1,1 1,1 0,0 1,0 0,2 1,-1 0,2 0,-5 13,-15 37,10-7</inkml:trace>
  <inkml:trace contextRef="#ctx0" brushRef="#br1" timeOffset="-36544.084">6297 2628,'-5'-23,"-1"-22,-2-17,0-12,2-9,1-10,0-2,0-2,2 4,0 11,2 15,0 16,1 22,0 25,0 24,1 24,-1 3</inkml:trace>
  <inkml:trace contextRef="#ctx0" brushRef="#br1" timeOffset="-35906.925">6365 3953,'0'16,"0"15,0 11,0 8,0 2,0 2,0-4,0-5,0-6,-2-10,-1-10</inkml:trace>
  <inkml:trace contextRef="#ctx0" brushRef="#br1" timeOffset="-35567.388">6297 3898,'19'-9,"0"1,0 1,1 0,0 2,0 0,0 1,1 1,0 1,-1 1,16 1,-30-1,1 1,-1 0,1 0,0 1,-1-1,0 1,1 1,-1-1,0 1,1 0,-1 1,0-1,-1 1,1 1,0-1,-1 1,0 0,0 0,0 0,1 2,-5-2,-1 1,0-1,0 0,0 1,-1-1,1 0,-1 1,0-1,0 0,-1 0,1 0,-1 0,0 0,0 0,0 0,0 0,-1-1,0 1,0-1,1 0,-2 0,1 0,0 0,-1 0,1-1,-1 0,0 0,-2 1,-15 11,0-1,-2 0,1-2,-1-1,-1-1,1-1,-2-1,-4 0,-9 4,38-8,7-2</inkml:trace>
  <inkml:trace contextRef="#ctx0" brushRef="#br1" timeOffset="-34883.353">6843 3953,'-15'223,"-1"-63,15-160,1 0,0 0,0 0,0 0,0-1,0 1,0 0,0 0,-1 0,1 0,0 0,0 0,0-1,0 1,-1 0,1 0,0 0,0 0,0 0,0 0,-1 0,1 0,0 0,0 0,0 0,-1 0,1 0,0 0,0 0,0 0,-1 0,1 0,0 0,0 0,0 0,-1 0,-1-25,2-263,0 283,-1 0,2 0,-1 0,0 0,1 0,0 0,0 0,1 0,-1 0,1 1,0-1,0 1,1-1,-1 1,1-1,0 1,0 0,1 1,-1-1,1 0,-1 1,1 0,0 0,1 0,-1 0,0 1,1 0,2-1,7-1,1 1,-1 1,1 1,0 0,0 1,-1 0,1 2,0-1,-1 2,1 0,-1 0,0 2,0 0,8 4,-17-8,-1 0,1 1,-1 0,0 0,1 1,-1-1,0 1,-1 0,1 0,0 0,-1 0,1 1,-1-1,0 1,-1 0,1 0,0 0,-1 0,0 1,0-1,0 0,-1 1,0 0,1-1,-2 1,1 0,0-1,-1 1,0 0,0 0,0-1,-1 4,-6 3,0-1,0 0,0 0,-1 0,-1-1,0-1,0 1,-1-1,0-1,0 0,0 0,-1-1,0-1,0 0,-8 2,-13 10,19-10,8-5,1 0,-1 0,1 0,0 0,0 1,0 0,0 0,1 0,-1 0,1 1,-1-1,1 1,1 0,-2 1,4-3,1 1,-1-1,0 0,1 0,0 0,0 1,-1-1,1 0,0 0,1 0,-1 0,0 0,1 0,-1-1,1 1,-1 0,1-1,0 1,0-1,-1 0,1 1,0-1,0 0,1 0,-1 0,0-1,0 1,0 0,1-1,-1 1,1-1,-2 0,41 12,0-1,0-3,1-2,0-1,1-2,-1-2,8-3,-32 2,114-8,-111 1</inkml:trace>
  <inkml:trace contextRef="#ctx0" brushRef="#br1" timeOffset="-34596.12">6187 3543,'21'0,"26"0,25 2,26 1,27 0,20-1,15 0,7-1,-5 0,-30-1</inkml:trace>
  <inkml:trace contextRef="#ctx0" brushRef="#br1" timeOffset="-32899.288">4795 6193,'-1'-1,"0"1,0 0,0 0,0 0,0 0,0-1,0 1,0 0,0 1,0-1,0 0,0 0,0 0,0 1,1-1,-1 0,0 1,0-1,0 1,0-1,0 1,1-1,-1 1,0 0,0-1,1 1,-1 0,0 0,1-1,-1 1,1 0,-1 0,1 0,0 0,-1 0,1-1,0 1,0 0,-1 0,1 1,-7 45,7-44,4 333,1 362,-5-673,9 65,-8-89,0 1,0-1,0 1,0-1,0 0,1 0,-1 0,0 0,1 0,-1 0,1 0,-1 0,1 0,0-1,-1 1,1-1,0 1,-1-1,1 0,0 1,0-1,-1 0,1 0,0 0,0-1,-1 1,1 0,0-1,-1 1,1-1,0 1,-1-1,1 0,-1 0,1 0,-1 1,1-2,-1 1,1 0,-1 0,0 0,0-1,0 1,0 0,0-1,1 0,14-9,10 2,-1 0,1 1,0 1,1 2,-1 1,1 0,0 3,0 0,12 2,21-3,387-10,-1 18,366 57,-717-50,-22-1,0-4,0-3,0-3,42-5,-101 2,0 0,-1-1,0-1,1 0,-1-1,0 0,-1-1,1-1,5-3,-14 3,-7 2</inkml:trace>
  <inkml:trace contextRef="#ctx0" brushRef="#br1" timeOffset="-32257.386">6420 7585,'-3'-4,"1"-1,-1 1,0 0,0 0,0 0,-1 0,1 1,-1-1,0 1,0 0,0 0,0 0,-1 1,1-1,-1 1,0 0,1 1,-1-1,0 1,0 0,0 0,0 0,0 1,0-1,0 1,-1 1,1-1,0 1,0 0,0 0,0 0,1 1,-1-1,0 1,1 0,-1 1,-4 5,1 0,1 0,0 1,0 0,0 0,1 0,1 1,-1 0,2 1,-1-1,1 1,1-1,0 1,1 0,0 0,0 1,1-1,1 0,0 0,0 1,1-1,1 0,0 0,0 0,1 0,1 0,0 0,0-1,3 4,-3-7,0-1,0 1,1-1,0 0,0-1,0 1,1-1,0 0,0-1,0 1,1-1,-1 0,1-1,0 1,0-1,0-1,0 0,1 0,-1 0,1-1,-1 0,1 0,0-1,-1 0,1 0,0-1,-1 0,1 0,-1-1,1 0,-1 0,0 0,0-1,0-1,0 1,0-1,-1 0,0-1,6-4,-1 0,-1 0,0-1,-1 0,0-1,-1 0,0-1,-1 1,0-1,0-1,-2 1,1-1,2-11,-6 17,1-1,-2 1,1-1,-1 1,0-1,0 0,-1 1,0-1,-1 0,0 0,0 1,0-1,-1 1,0-1,-1 1,0 0,0 0,0 0,-1 0,0 1,0-1,0 1,-4-3,4 5,0 0,0 0,0 1,0-1,-1 1,0 0,1 1,-1-1,0 1,0 0,0 0,-1 0,1 1,0 0,-1 0,1 0,-1 1,1 0,-1 0,1 0,-1 0,1 1,-1 0,1 0,0 1,0 0,-1-1,1 2,0-1,-2 2,-3 2,0 0,0 1,1 0,0 1,0-1,1 2,0-1,0 1,1 1,0-1,1 1,0 0,-4 11,-6 23,6-3</inkml:trace>
  <inkml:trace contextRef="#ctx0" brushRef="#br1" timeOffset="-31960.133">6338 8063,'0'19,"-2"17,-1 17,0 13,1 10,0 7,1 5,0 2,3-1,1-5,0-5,0-7,-1-8,-1-16</inkml:trace>
  <inkml:trace contextRef="#ctx0" brushRef="#br1" timeOffset="-31129.041">6283 6779,'-1'-8,"-1"0,0 0,-1 0,0 0,0 1,0-1,-1 1,-1 0,1 0,-1 1,0-1,0 1,-1 0,0 0,0 1,0-1,-1 1,0 1,0-1,0 1,-2 0,7 3,0 0,0 0,0 1,0-1,0 1,0 0,-1-1,1 1,0 0,0 0,0 1,0-1,0 0,0 1,0-1,0 1,0-1,0 1,0 0,0 0,0 0,0 0,1 0,-1 1,0-1,1 0,-1 1,1-1,-1 1,1 0,0-1,0 1,0 0,0 0,0 0,0 0,0 0,1 0,-1 0,0 0,-15 87,13-72,2 1,0-1,1 0,0 0,2 1,0-1,1 0,0-1,1 1,2 0,-1-1,2 0,0 0,1-1,0 0,4 3,-8-13,0-1,1 0,0 0,0 0,0-1,0 1,0-1,1 0,-1-1,1 0,0 0,0 0,0 0,0-1,0 0,0 0,0-1,0 1,0-1,0-1,0 1,1-1,-1 0,0-1,-1 1,1-1,2-1,13-5,0-1,-1-1,-1-1,1 0,-2-1,17-15,-9 7,-1-2,-1-1,-1-1,-1-1,4-9,-17 23,0-2,-1 1,-1-1,0-1,-1 1,-1-1,0 0,0 0,-2-1,0 1,0-1,0-14,-16-37,13 66,0 0,0 1,0-1,0 0,0 1,0-1,0 0,0 1,0-1,0 0,0 1,-1-1,1 0,0 1,0-1,0 0,0 1,-1-1,1 0,0 1,0-1,0 0,-1 0,1 0,0 1,-1-1,1 0,0 0,0 0,-1 1,1-1,0 0,-1 0,1 0,0 0,-1 0,1 0,0 0,-1 0,1 0,0 0,-1 0,1 0,0 0,-1 0,1 0,0 0,-1 0,1 0,0 0,-1-1,1 1,0 0,-1 0,1 0,0-1,0 1,-1 0,1 0,0-1,0 1,-1 0,1 0,0-1,0 1,0 0,0-1,0 1,-1 0,1-1,-5 29,-5 180,-8-6,18-200,0 0,-1 0,1 0,0-1,0 1,0 0,0 0,1 0,-1 0,0-1,1 1,-1 0,1 0,0-1,-1 1,1 0,0-1,0 1,0-1,0 1,1-1,-1 0,0 1,0-1,1 0,-1 0,1 0,-1 0,1 0,-1 0,1 0,0-1,-1 1,1 0,0-1,0 1,0-1,-1 0,1 0,0 0,14-1,-1-1,1-1,-1 0,0-2,0 1,0-2,-1 0,6-3,-12 5,35-16,-6 1</inkml:trace>
  <inkml:trace contextRef="#ctx0" brushRef="#br1" timeOffset="-30538.726">7075 6752,'-12'15,"0"1,1 0,1 1,1 0,0 0,1 1,1 0,1 0,0 1,1 2,31-250,-25 219,-1-5,0 0,1 0,1 1,0-1,1 0,0 1,2-1,-1 1,2 0,0 1,0-1,5-4,-8 15,0-1,0 1,0 0,1 0,-1 0,1 0,0 1,0-1,0 1,0 0,0 0,0 1,1-1,-1 1,1 0,-1 0,1 1,-1-1,1 1,0 0,-1 0,1 0,-1 1,1 0,-1 0,1 0,-1 0,1 1,0 0,2 0,-1 1,0 0,0 1,-1-1,1 1,-1 0,1 1,-1-1,-1 1,1 0,-1 0,1 1,-2-1,1 1,0 0,-1 0,0 0,-1 0,2 4,-3-5,0 0,0 0,0 0,0 0,-1 1,0-1,0 0,0 0,-1 0,0 0,0 0,0 0,-1 0,1 0,-1-1,0 1,0 0,-1-1,0 1,1-1,-2 0,1 0,0 0,-1 0,-103 72,71-55,34-20,-1-1,1 1,0 0,0 0,0 1,0-1,0 0,1 1,-1-1,0 1,1-1,-1 1,1 0,-1 0,1-1,0 1,0 0,0 0,0 1,0-1,0 0,0 0,1 0,-1 0,1 1,0-1,-1 0,1 1,0-1,0 0,1 0,-1 1,0-1,1 0,0 0,-1 1,1-1,0 0,0 0,0 0,0 0,1 0,11 13,0-1,1-1,1-1,0 0,0 0,2-2,-1 0,1-1,0 0,1-2,0 0,16 4,-10-4,0 0,0-1,1-1,-1-1,1-2,17 0,-16-5,-9-2</inkml:trace>
  <inkml:trace contextRef="#ctx0" brushRef="#br1" timeOffset="-30301.172">6010 6193,'16'-3,"17"0,20 0,21 0,19 2,17-1,15 2,12 0,9-3,-22 0</inkml:trace>
  <inkml:trace contextRef="#ctx0" brushRef="#br1" timeOffset="-29230.548">8291 4253,'-23'17,"1"1,0 0,1 2,2 0,0 2,1 0,1 1,1 0,1 2,1 0,1 0,1 1,2 1,1 0,1 0,-3 19,7 35,5-79,-1 0,1 1,0-1,0 0,-1 0,1 0,1 0,-1 0,0 0,0 0,1 0,-1-1,1 1,-1 0,1-1,0 1,0-1,0 0,0 1,0-1,0 0,0 0,0 0,0-1,0 1,1 0,-1-1,0 0,0 1,1-1,-1 0,0 0,2 0,8-2,1-1,-1 0,0-1,-1 0,1-1,-1 0,0-1,0 0,0-1,-1 0,0-1,-1 0,1 0,-1-1,-1 0,15-13,0-1,-2-1,-1-1,-1-1,-1 0,-2-1,0-1,-2-1,-1 0,-1-1,-2 0,-1 0,-1-1,-2 0,-1-1,-1-7,-2 33,-1 1,-1-1,1 0,-1 1,0-1,0 1,-1-1,1 0,-1 1,-1-1,1 1,-1-1,0 1,0 0,0 0,-1 0,0 0,0 0,0 0,0 1,-1 0,0-1,0 1,0 1,0-1,-1 1,1-1,-1 1,0 0,0 1,0-1,0 1,-1 0,0 0,-2 2,-1 0,0 0,1 1,-1 0,0 0,1 1,0 0,-1 1,1 0,0 0,0 0,0 1,1 1,-1-1,1 1,-5 5,7-7,1 1,0-1,0 1,0 0,1 0,-1 0,1 1,0-1,0 1,1 0,-1 0,1 0,0 0,0 0,1 0,0 0,-1 1,2-1,-1 1,1-1,0 0,0 1,0-1,1 1,0-1,0 0,1 3,7 11,1 1,1-1,0-1,2 0,0 0,1-1,1-1,15 13,-2 0,6 7,16 16,-2 2,-2 2,-2 2,8 20,-44-67,-1 0,-1 0,0 1,-1-1,0 1,0 1,-1-1,-1 0,0 1,-1 0,0 0,-1 0,-1 0,0 0,0 0,-2 0,-1 10,-7-4</inkml:trace>
  <inkml:trace contextRef="#ctx0" brushRef="#br1" timeOffset="-27269.351">7649 3120,'0'1,"-1"0,1-1,0 1,0 0,0 0,-1 0,1 1,0-1,0 0,1 0,-1 0,0 0,0 0,0 0,1 0,-1-1,0 1,1 0,-1 0,1 0,-1 0,1 0,-1 0,1-1,0 1,-1 0,1 0,0-1,0 1,0 0,-1-1,1 1,0-1,0 1,0-1,0 0,0 1,0-1,0 0,0 0,0 0,0 1,0-1,0 0,0 0,0-1,0 1,1 0,22 3,0-1,0-1,1-1,-1-1,0-1,0-2,4-1,7 0,191-27,312-33,-524 64,89-6,0 5,24 6,-124-4,0 1,-1 0,0-1,1 1,-1 0,1 1,-1-1,0 0,0 1,0-1,0 1,0-1,0 1,0 0,0 0,-1 0,1 0,-1 0,1 1,-1-1,0 0,0 1,0-1,0 0,0 1,-1 0,1-1,-1 1,1-1,-1 1,0-1,0 2,5 18,4 16,-2 0,-2 0,-1 0,-2 1,-2 0,-3 13,2 43,30 700,-12-484,14-2,28 87,-37-273,-5 1,0 97,-13-92,5 0,12 36,-8-84,-4 1,-3 0,-3 0,-9 72,-14 86,8-106,-6-1,-29 105,-1-91,40-123,-15 29,22-52,0 0,0 1,0-1,0 0,0 0,0 0,0 0,-1 0,1-1,0 1,-1 0,1 0,-1-1,1 1,-1-1,1 1,-1-1,1 0,-1 0,0 0,1 0,-1 0,1 0,-1 0,1 0,-1 0,1-1,-1 1,1-1,-1 1,1-1,-1 0,0 0,-86-58,50 40,-1 2,-1 2,0 1,-1 3,-1 1,1 1,-2 3,1 2,-1 1,-23 2,-240-7,-23 14,85 14,-106 28,293-39,-42-6,71-11</inkml:trace>
  <inkml:trace contextRef="#ctx0" brushRef="#br0" timeOffset="-3450.203">6706 4959,'-12'-2,"0"1,0 0,0 0,-1 1,1 1,0 0,0 1,0 0,1 1,-1 0,1 1,-1 1,1-1,0 2,1-1,-1 2,1-1,0 1,-2 3,6-5,0 0,0 0,1 1,0 0,0 0,0 0,1 0,0 1,0-1,1 1,-1 0,2 1,-1-1,1 0,0 1,0-1,1 1,0-1,1 1,-1 0,2-1,-1 1,1 0,0-1,0 1,1 0,0-1,1 0,2 6,3 0,1 0,1 0,1 0,-1-2,2 1,0-1,0-1,1 0,0-1,3 1,0 0,-1 2,0-1,-1 2,0 0,-1 0,0 1,-1 2,-9-13,-1 1,0-1,0 1,0 0,0 0,0 0,-1 0,0 0,0 1,0-1,0 0,-1 0,1 1,-1-1,-1 0,1 1,0-1,-1 0,0 0,0 1,0-1,0 0,-1 0,0 0,0 0,0 0,0-1,0 1,-1-1,0 1,0-1,0 0,0 0,0 0,0 0,-1-1,0 1,-10 6,-2 0,1-1,-1-1,0 0,0-1,-1-1,0 0,0-2,0 0,0 0,-12-1,30-7,10-2</inkml:trace>
  <inkml:trace contextRef="#ctx0" brushRef="#br0" timeOffset="-3166.328">6910 5013,'0'-10,"0"5,0 12,-2 16,-1 16,0 16,-2 12,1 8,0 4,1-1,1-1,1-5,0-8,1-9,0-11,1-9,-1-14,0-10</inkml:trace>
  <inkml:trace contextRef="#ctx0" brushRef="#br0" timeOffset="-2722.367">6569 5409,'135'-5,"-90"2,-1 1,1 2,0 2,-1 2,0 2,7 3,-41-6,-1-1,1 1,-1 0,0 1,-1 0,1 0,-1 1,1 0,-1 1,-1 0,1 0,-1 0,0 1,-1 0,1 1,-1-1,-1 1,0 0,0 1,0-1,-1 1,1 4,9 36,-12-38,0 0,1-1,1 1,0-1,0 0,1 0,0 0,0 0,3 1,-6-8,1-1,0 1,-1-1,1 0,0 0,0 0,0-1,0 1,0-1,1 1,-1-1,0 0,1 0,-1 0,0-1,1 1,-1-1,1 0,-1 0,1 0,-1-1,1 1,-1-1,1 0,-1 0,0 0,1 0,-1 0,0-1,0 1,0-1,5-2,-1 0,0-1,0 0,0 0,0-1,-1 1,0-2,0 1,-1 0,1-1,-2 0,2-3,-2 3,0 0,-1-1,0 0,0 1,-1-1,0 0,0 0,-1-1,0 1,0 0,-1 0,0-1,-1 1,0 0,0 0,-1 0,1 0,-2 0,1 0,-1 0,-1 1,1-1,-1 1,-1 0,1 0,-1 0,0 1,-1 0,1 0,-1 0,-1 0,1 1,-1 0,-2-1,4 2,-1 1,0 0,0 0,0 0,0 0,0 1,-1 0,1 1,-1-1,1 1,-1 0,1 1,-1 0,0 0,1 0,-1 1,0 0,1 0,-1 0,1 1,0 0,-1 0,1 1,0 0,0 0,1 0,-1 1,1 0,0 0,-1 0,-2 5,-6 8,1 2,1-1,1 2,0-1,2 2,0-1,2 1,0 0,1 1,1-1,1 1,1 0,1 1,1 10,-5 57</inkml:trace>
  <inkml:trace contextRef="#ctx0" brushRef="#br2" timeOffset="34458.215">4084 1763,'0'0,"0"0,1 0,-1 0,0 0,0 0,1 0,-1 0,0 0,0 0,1 0,-1 0,0 0,0 0,1 0,-1 0,0 0,0 0,1-1,-1 1,0 0,0 0,1 0,-1 0,0-1,0 1,0 0,1 0,-1 0,0-1,0 1,0 0,0 0,0-1,0 1,1 0,-1 0,0-1,0 1,0 0,0 0,0-1,0 1,0 0,0 0,0-1,0 1,0 0,0 0,0-1,0 1,-1 0,1 0,0-1,0 1,0 0,0 0,0-1,0 1,-1 0,1 0,0 0,0-1,0 1,-1 0,1 0,0 0,31-7,-25 6,366-53,-123 45,3-19,82 29,-142 12,-52 5,-1-8,-56-10,21 13,148-13,-257-1,1 1,-1 0,1-1,-1 1,0 1,1-1,-1 1,1 0,0 0,-1 0,1 0,0 1,-1 0,1 0,0 0,0 0,1 0,-1 1,0 0,1 0,0 0,-1 0,1 1,0-1,1 1,-1-1,1 1,-1 0,1 0,1 0,-1 1,0-1,1 0,0 1,0-1,0 1,0 1,2-3,0 1,0-1,0 0,0 0,0 0,0 0,1-1,0 1,-1 0,1 0,0-1,0 1,1-1,-1 0,0 0,1 0,0 0,-1 0,1 0,0-1,0 1,0-1,0 0,0 0,0 0,0 0,0 0,1-1,6 3,0-2,1 1,-1-2,0 1,0-1,1-1,-1 0,5-1,-5 0,-1-1,0 0,0-1,0 0,0 0,-1-1,0 0,0 0,0-1,-1 0,1 0,4-7,-9 11,0-1,-1 0,1 0,-1-1,0 1,0-1,0 1,0-1,0 1,-1-1,1 0,-1 0,0 0,-1 0,1 0,-1 0,1 0,-1 0,0 0,-1 0,1 0,-1 0,1 0,-1 0,0 1,-1-1,1 0,-1 0,0 1,0-1,-1-1,-3-1,0 1,0-1,-1 2,1-1,-1 1,-1 0,1 0,0 0,-1 1,0 1,0-1,1 1,-1 1,-1-1,1 1,0 1,0-1,0 1,0 1,-1 0,1 0,0 0,0 1,0 0,1 1,-1 0,0 0,1 1,0-1,0 2,-2 0,5-3,0 0,0 1,1-1,-1 0,1 1,0 0,0 0,0 0,0 0,0 1,0-1,1 1,0-1,0 1,0 0,0 0,0 0,1 0,0 0,0 0,0 1,0-1,1 0,-1 1,1-1,0 0,1 1,-1-1,1 0,-1 0,1 1,1-1,-1 0,1 0,-1 0,1 0,0-1,0 1,1 0,-1-1,1 1,0-1,0 1,4-1,-1 1,1-1,-1 0,1-1,0 0,0 0,0 0,0-1,1 0,-1 0,0-1,0 0,1 0,-1-1,0 0,0 0,0-1,0 1,0-2,0 1,6-4,-8 4,0 0,0 0,0-1,0 0,-1 0,1 0,-1-1,0 1,0-1,0 0,0 0,-1-1,0 1,0-1,0 0,0 1,-1-1,1-1,-1 1,-1 0,1 0,-1-1,0 1,0-1,0 1,-1-1,0 1,0-6,-1 6,0 0,0 0,-1-1,0 1,0 0,0 0,0 1,-1-1,0 0,0 1,0 0,0-1,-1 1,0 1,0-1,0 0,0 1,0 0,-1 0,1 0,-1 1,0-1,0 1,0 0,0 0,0 1,0 0,-1 0,1 0,0 0,-1 1,1 0,0 0,-1 0,1 1,0 0,-1 0,1 0,0 1,0 0,0 0,0 0,0 0,0 1,1 0,-1 0,1 0,-1 2,0 1,0-1,1 1,0 0,1 0,-1 0,1 0,0 0,0 1,1 0,0-1,-1 6,3-9,-1 0,0 0,1 0,0 0,0 1,0-1,0 0,0 0,1 0,-1 0,1 0,0 0,0-1,0 1,0 0,1 0,-1 0,1-1,-1 1,1-1,0 1,0-1,0 0,0 0,1 0,-1 0,1 0,-1 0,3 1,2 0,0-1,-1 0,1 0,0 0,0-1,0 0,0 0,0-1,0 0,5 0,-9 0,-1 0,1 0,-1 0,1-1,-1 1,0 0,1-1,-1 0,1 0,-1 0,0 0,0 0,1 0,-1 0,0-1,0 1,0-1,-1 0,1 1,0-1,0 0,-1 0,1 0,-1 0,0 0,0 0,0-1,0 1,0 0,1-3,-2 4,0-1,0 1,-1-1,1 1,0-1,0 1,-1 0,1-1,-1 1,1 0,-1-1,1 1,-1 0,0 0,0-1,0 1,1 0,-1 0,0 0,0 0,-1 0,1 0,0 1,0-1,0 0,-1 0,1 1,0-1,-1 1,1-1,0 1,-1 0,1-1,-1 1,-51-8,48 8,-24-2</inkml:trace>
  <inkml:trace contextRef="#ctx0" brushRef="#br2" timeOffset="35802.11">4165 1749,'0'0,"-1"0,0 0,0 0,1 0,-1 0,0 0,0 0,1 0,-1 1,0-1,0 0,1 0,-1 1,0-1,1 0,-1 1,0-1,1 0,-1 1,0-1,1 1,-1-1,1 1,-1 0,1-1,-1 1,1-1,0 1,-1 0,1-1,0 1,-1 0,1 0,0-1,0 1,0 0,-1 0,1-1,0 1,0 0,0 0,0-1,0 1,1 0,-1 0,0-1,0 1,0 0,1-1,-1 1,0 0,1 0,-1-1,1 1,-1-1,1 1,-1 0,1-1,-1 1,1-1,-1 1,1-1,0 0,-1 1,1-1,0 0,-1 1,117 7,387-23,215-12,-453 19,38 2,-85-8,-43 14,-176 0,-1 0,1 0,0-1,-1 1,1 0,0-1,0 1,-1 0,1-1,0 1,-1-1,1 1,0 0,0-1,0 1,0-1,-1 1,1 0,0-1,0 1,0-1,0 1,0-1,0 1,0-1,0 1,0 0,0-1,0 1,1-1,-1 1,0-1,0 1,0 0,1-1,-1 1,0-1,0 1,1 0,-1-1,0 1,0 0,1 0,-1-1,1 1,-1 0,0-1,1 1,-1 0,0 0,1 0,-1 0,1-1,-1 1,1 0,-1 0,0 0,1 0,-1 0,1 0,-1 0,1 0,-1 0,1 0,-1 0,1 1,-15-7,-2 0</inkml:trace>
  <inkml:trace contextRef="#ctx0" brushRef="#br2" timeOffset="36520.14">6241 1653,'-11'8,"0"0,0 1,1 0,0 0,1 1,0 0,1 1,0 0,0 0,1 1,-2 5,8-16,0 0,1 0,-1 0,0 1,1-1,-1 0,1 1,-1-1,1 0,-1 1,1-1,0 1,0-1,0 0,0 1,0-1,0 1,0-1,0 1,1-1,-1 0,0 1,1-1,-1 0,1 1,0-1,-1 0,1 1,0-1,0 0,0 0,0 0,0 0,0 0,0 0,0 0,0 0,0-1,0 1,1 0,-1-1,0 1,1 0,-1-1,0 0,2 1,6-1,0-1,-1 1,1-2,0 1,0-1,-1-1,1 1,-1-1,0-1,0 0,0 0,0 0,-1-1,0 0,0-1,4-3,39-54,-49 61,0 0,0 0,-1 0,1-1,0 1,-1 0,0-1,0 1,0 0,0-1,0 1,0 0,0-1,-1 1,1 0,-1-1,0 1,1 0,-1 0,0 0,0 0,-1 0,1 0,0 0,-1 0,1 0,-1 0,0 1,1-1,-1 1,-2-2,-4-2,0 0,-1 1,0 0,0 0,0 1,-1 0,1 1,-1 0,0 0,1 1,-1 1,0-1,0 1,1 1,-1 0,0 1,1-1,-1 2,1-1,-1 2,5-2,0 0,0 1,0 0,1 0,-1 1,1-1,-1 1,1 0,1 0,-1 1,0-1,1 1,0-1,0 1,0 0,1 0,0 1,0-1,0 0,1 1,-1-1,1 1,0-1,1 1,0 0,0-1,0 1,0 0,1-1,0 1,0-1,0 1,1-1,0 1,0-1,0 0,1 0,0 0,0 0,0-1,0 1,1-1,0 0,0 0,0 0,0 0,5 3,-2-3,0-1,0 1,1-1,-1 0,1-1,0 0,0 0,0 0,0-1,0-1,0 1,0-1,0-1,0 1,5-2,-9 1,1 0,-1 0,1 0,-1-1,0 0,0 0,1 0,-1 0,0-1,-1 1,1-1,0 0,-1 0,0 0,0-1,0 1,0-1,0 0,-1 0,1 0,-1 0,0 0,0 0,-1-1,1 1,-1-1,0-2,0 2,-1 0,0 0,0 0,0 0,-1 0,0-1,0 1,0 0,-1 1,1-1,-1 0,0 0,-1 1,1-1,-1 1,0-1,0 1,0 0,-1 1,1-1,-1 0,0 1,0 0,-3-2,4 3,0 0,0 0,0 0,0 0,0 0,0 1,-1 0,1 0,0 0,-1 0,1 0,-1 1,1-1,-1 1,1 0,-1 0,1 0,-1 1,1-1,-1 1,1 0,-1 0,1 0,0 0,-1 1,1-1,0 1,0 0,0 0,0 0,0 0,1 0,-1 1,1-1,-2 3,1-3,0 1,1 0,-1 0,1 0,0 1,0-1,0 1,0-1,0 1,1-1,0 1,0 0,0 0,0 0,0-1,1 1,-1 0,1 0,0 0,1 0,-1 0,1 0,-1 0,1 0,0-1,1 1,-1 0,1 0,-1-1,1 1,0-1,0 0,1 0,-1 1,1-1,-1-1,1 1,0 0,0-1,0 1,1-1,2 0,0 1,0-1,0-1,1 1,-1-1,0 0,1 0,-1-1,1 0,-1 0,1-1,-1 0,1 0,-1 0,0-1,3-1,-5 2,0 0,-1 0,0 0,1-1,-1 0,0 0,0 0,0 0,0 0,0 0,0-1,-1 1,1-1,-1 0,0 0,1 0,-1 0,-1 0,1-1,0 1,-1 0,0-1,0 1,0-1,0 0,0 1,-1-1,0 0,1-1,-2 2,1 0,-1 0,0-1,0 1,0 0,0 0,0 0,-1 1,1-1,-1 0,0 0,0 1,0-1,0 1,0 0,0-1,-1 1,1 0,-1 0,0 1,1-1,-1 0,0 1,0 0,0 0,0 0,0 0,0 0,-1 0,-1 1,-2-2,0 1,0 0,0 1,0 0,0 0,0 0,0 1,0 0,0 0,0 1,0 0,0 0,-5 3,-57 58,51-39</inkml:trace>
  <inkml:trace contextRef="#ctx0" brushRef="#br2" timeOffset="48091.073">6351 1681,'131'8,"11"6,40-8,-112-7,385 1,-231-14,227 15,-246-15,85 15,-51 12,345-13,-272-14,33-1,161 2,-218 3,100 7,195 3,-582 0,1 0,-1-1,1 1,-1 0,1 1,0-1,-1 0,1 0,-1 0,1 1,-1-1,1 1,-1 0,0-1,1 1,-1 0,0 0,1-1,-1 1,0 0,0 0,0 1,0-1,0 0,0 0,0 0,0 1,0-1,0 0,-1 1,1-1,-1 1,1-1,-1 1,1-1,-1 1,0-1,0 1,0 0,0-1,0 1,0-1,-3 190,12 103,5 44,0-174,-8 102,-7-161,1 810,27-535,0-79,42 31,-12-62,-39-191,-4 0,-4 1,1 76,-12 422,-13-245,6 152,3-385,5 1,8 47,6 259,30 23,-38-374,18 302,-11-164,-13 221,0-411,0 0,1-1,-1 1,1 0,0-1,0 1,1-1,-1 1,1-1,-1 0,1 1,0-1,1 0,-1 0,0-1,1 1,-1 0,1-1,0 1,0-1,0 0,0 0,1 0,-1 0,0-1,1 1,-1-1,1 0,-1 0,1 0,0-1,-1 1,1-1,0 0,0 0,-1 0,1 0,325-2,363 2,-510 14,65 0,-145-4,0-5,74-6,-52-1,164-12,-67 1,-45 5,139-3,-67-8,262 16,-202-5,-10-6,209 4,130-26,201 0,-99 6,-142 14,-222 2,1 0,128-15,113 3,-248 13,87 0,1210 13,-1460 14,76-14,-149 14,-24-6,5 6,-11-9,-102-5,-1 0,1 0,-1 0,1 0,-1 0,1 1,-1-1,1 0,0-1,-1 1,1 0,-1 0,1 0,-1 0,1 0,-1 0,0-1,1 1,-1 0,1 0,-1-1,1 1,-1 0,1-1,-1 1,0 0,1-1,-1 1,0 0,1-1,-1 1,0-1,0 1,0-1,1 1,-1-1,0 1,0-1,0 1,0-1,0 1,0-1,0 1,0-1,0 1,0-1,0 1,0-1,0 1,0-1,0 1,0-1,-1 1,1-1,-22-25,14 17,0 0,0 0,1-1,0 0,1 0,0 0,1-1,0 0,0 0,1 0,1-1,0 0,0 1,1-1,1 0,0 0,0 0,1 0,1 0,0 0,1 0,0 1,3-9,15-31,3 5</inkml:trace>
  <inkml:trace contextRef="#ctx0" brushRef="#br2" timeOffset="49637.344">15732 9028,'-2'5,"-1"5,0 9,0 8,2 9,-3 7,1 3,0 2,0-6,2-8,0-7,0-8</inkml:trace>
  <inkml:trace contextRef="#ctx0" brushRef="#br2" timeOffset="50703.322">15773 9260,'-3'-2,"-1"-1,1 1,-1-1,0 1,0 0,1 0,-2 1,1-1,0 1,0 0,0 0,0 0,-1 1,1 0,0-1,-1 2,1-1,0 0,-1 1,1 0,0 0,0 0,0 0,0 1,0-1,0 1,0 0,0 0,1 1,-1-1,1 1,-1 0,0 1,1 1,1-1,0 1,-1 0,2 0,-1 0,1 0,-1 0,1 1,1-1,-1 0,1 0,0 1,0-1,0 0,1 1,0-1,0 0,0 0,1 0,0 0,0 0,0 0,0 0,1 0,0-1,0 0,0 1,0-1,1 0,0 0,0-1,0 1,0-1,0 0,1 0,-1 0,1-1,0 0,0 0,0 0,0 0,0-1,0 1,4-1,-4 0,0-1,0 0,0 0,0 0,0 0,0-1,0 0,0 0,0 0,0-1,-1 1,1-1,-1 0,1-1,-1 1,0-1,1 0,-1 0,-1 0,1 0,0-1,-1 0,0 1,0-1,0 0,0-1,-1 1,1 0,-1-1,0 0,0 0,1-4,0 1,0-1,-1 0,0-1,-1 1,0 0,0 0,-1-1,0 1,-1 0,0-1,0 1,-1 0,0 0,-1 0,-2-4,4 8,0 1,-1 0,0-1,0 1,0 0,0 0,-1 0,1 0,-1 1,0-1,0 1,-1 0,1-1,-1 1,1 1,-1-1,0 1,0-1,0 1,-1 0,1 1,0-1,-1 1,1 0,-1 0,1 0,-1 0,1 1,-1 0,0 0,1 0,-1 0,0 1,1 0,-1 0,1 0,-1 1,-2 0,0 5,0-1,0 1,0 0,1 1,0-1,1 1,-1 1,2-1,-1 1,1-1,0 1,1 0,0 1,1-1,0 1,0-1,1 1,0-1,0 1,1 0,1 3,-1-9,1-1,-1 1,1-1,0 1,0-1,0 0,0 1,1-1,-1 0,1 0,0 0,0 0,0 0,0 0,1 0,-1-1,1 1,-1-1,1 0,0 0,0 0,0 0,0 0,0-1,1 1,-1-1,0 0,1 0,-1 0,1 0,-1-1,1 1,-1-1,1 0,-1 0,1 0,0-1,-1 1,1-1,-1 0,0 0,1 0,1-1,6-3,-1 0,0 0,0-1,0-1,-1 0,0 0,0 0,-1-1,0 0,0-1,-1 0,0 0,0-1,-1 0,-1 0,0 0,0-1,-3 8,-1 0,0 0,0 0,0 0,0 0,-1-1,1 1,-1 0,0 0,0-1,0 1,-1 0,1 0,-1-1,1 1,-1 0,0 0,0 0,-1 0,1 0,0 0,-1 0,0 0,0 1,0-1,0 1,0-1,0 1,-1 0,1 0,-1 0,0 0,1 0,-1 1,0-1,0 1,0-1,0 1,0 0,-1 0,-5 0,-1 1,1-1,-1 2,0-1,1 1,-1 1,1-1,0 2,-1-1,1 1,0 1,0 0,1 0,-1 0,1 1,0 1,0-1,1 1,-1 0,1 1,1 0,-1 0,1 1,1-1,-1 1,1 1,0-1,1 1,-3 7,6-12,0 1,0 0,0 0,0 0,1-1,0 1,0 0,0 0,1 0,-1 0,1 0,1-1,-1 1,0 0,1-1,0 1,0-1,1 0,-1 1,1-1,0 0,0-1,0 1,0 0,1-1,-1 0,1 0,0 0,0 0,0-1,1 1,2 0,2 2,0 0,0-1,1 0,-1-1,1 0,0-1,0 0,0 0,0-1,1-1,-1 1,0-2,0 1,0-1,5-2,-11 3,0-1,0 0,0 0,0 0,-1-1,1 1,0-1,-1 0,1 0,-1 0,0 0,1-1,-1 1,0-1,-1 0,1 0,0 0,-1 0,0-1,0 1,0 0,0-1,0 0,-1 1,1-1,-1 0,0 0,0 0,0 0,-1 0,0 0,0 0,0 0,0 0,0 0,-1 0,1 0,-1 0,0 1,-1-1,1 0,-1 0,1 1,-1-1,-2-2,-3-3,-1 1,1 0,-2 0,1 1,-1 0,0 1,-1 0,1 0,-1 1,0 0,-1 1,1 0,-1 1,1 0,-1 0,0 1,0 1,-11-1,19 2,0 0,-1 0,1 1,0-1,0 1,-1-1,1 1,0 0,0 1,0-1,0 0,0 1,0 0,0-1,0 1,1 0,-1 1,1-1,-1 0,1 1,0-1,0 1,0 0,0-1,1 1,-1 0,1 0,0 1,0-1,0 0,0 0,0 0,0 1,1-1,0 0,0 1,0-1,0 0,0 1,1-1,-1 0,1 0,0 1,0-1,0 0,0 0,1 0,-1 0,1 0,0 0,0-1,0 1,1 0,3 3,0 0,0-1,1 0,0 0,0 0,0-1,0 0,1-1,0 0,1 1,40 12</inkml:trace>
  <inkml:trace contextRef="#ctx0" brushRef="#br2" timeOffset="60611.118">14722 1763,'1'0,"-1"0,0 0,0-1,1 1,-1 0,0 0,1 0,-1 0,0 0,1 0,-1 0,0 0,1 0,-1 0,0 0,1 1,-1-1,0 0,0 0,1 0,-1 0,0 0,1 1,-1-1,0 0,0 0,0 0,1 1,-1-1,0 0,0 0,0 1,1-1,-1 0,0 0,0 1,0-1,0 0,0 1,0-1,1 0,-1 0,0 1,0-1,0 0,0 1,0-1,0 0,0 1,-1-1,1 0,0 1,0-1,0 0,0 0,0 1,0-1,0 0,-1 1,1-1,0 0,0 0,0 1,-1-1,1 0,0 0,0 0,-1 1,1-1,15 4,1 0,-1-2,1 1,0-2,0 0,0-1,4-1,11 1,777 0,-292-14,-451 22,-54-6,0 0,1 0,0-1,-1 0,1-1,0-1,0 1,-1-2,1 0,-1 0,8-3,-30 2,-47 2,19 1</inkml:trace>
  <inkml:trace contextRef="#ctx0" brushRef="#br2" timeOffset="61404.318">15486 1763,'-3'2,"0"1,0-1,0 1,1 0,-1 0,1 0,0 0,0 0,0 0,0 1,0-1,1 1,-1-1,1 1,0 0,0 0,0-1,1 1,-1 0,1 0,0 0,0 0,1-1,-1 1,1 0,-1 0,1 0,1-1,-1 1,0 0,1-1,0 1,0-1,0 0,0 0,0 0,0 0,2 1,3 1,-1-1,1 0,0-1,0 0,0 0,1 0,-1-1,1 0,0 0,-1-1,1 0,0-1,0 1,0-2,0 1,-1-1,1 0,0 0,-1-1,1 0,-1-1,1 0,-1 0,0 0,0-1,0 0,1-2,-3 3,-1 0,0 0,0-1,0 0,-1 1,1-1,-1-1,0 1,0 0,0-1,-1 1,1-1,-1 0,0 0,-1 0,1 0,-1 0,0 0,0 0,-1-1,1 1,-1 0,-1-1,1 1,-1 0,1 0,-3-5,2 7,0 1,-1-1,1 1,-1-1,0 1,1 0,-1 0,0 0,0 0,-1 0,1 0,0 1,-1-1,1 1,-1 0,1-1,-1 1,1 0,-1 0,0 1,0-1,1 1,-1-1,0 1,0 0,0 0,0 0,1 0,-3 1,-81 22,77-19,-1 0,1 0,0 1,0 0,1 1,-1 0,1 0,1 1,-1 0,1 0,0 1,1 0,0 0,0 0,-2 5,8-12,-1 1,1 0,-1 0,1 0,0 0,-1 0,1 0,0 0,0-1,0 1,1 0,-1 0,0 0,1 0,-1 0,1 0,0-1,-1 1,1 0,0 0,0-1,0 1,0-1,1 1,-1-1,0 1,1-1,-1 0,1 1,-1-1,1 0,-1 0,1 0,0-1,0 1,-1 0,2 0,71 14,-66-14,0-1,-1 0,1 0,0-1,0 0,-1-1,1 0,0 0,-1 0,0-1,0 0,0 0,0-1,0 0,0 0,-1-1,0 0,0 0,0 0,-1-1,0 0,0 0,0 0,-1 0,0-1,0 0,0 0,-1 0,0 0,-1 0,2-8,-2 10,-1 0,0 0,0 0,-1 1,1-1,-1 0,0 0,-1 0,1 0,-1 0,0 0,0 0,-1 0,1 1,-1-1,0 0,0 1,-1 0,1-1,-1 1,0 0,0 0,0 1,-1-1,1 1,-1-1,0 1,0 0,0 1,0-1,-1 1,1-1,-1 1,1 1,-1-1,0 1,0-1,1 1,-1 1,-1-1,-1 2,-1 1,0 0,1 0,-1 1,1 0,0 0,0 1,0 0,0 0,0 0,1 1,0 0,0 0,0 1,1 0,0 0,0 0,0 0,1 1,0 0,0 0,1 0,0 0,0 1,1-1,-1 1,2-1,-1 1,0 7,2-12,0 0,1 1,-1-1,0 1,1-1,0 1,0-1,0 0,0 0,1 1,-1-1,1 0,0 0,0 0,0-1,0 1,0 0,0-1,1 1,0-1,-1 0,1 0,0 0,0 0,0 0,2 0,88 22,-45-21</inkml:trace>
  <inkml:trace contextRef="#ctx0" brushRef="#br2" timeOffset="62245.799">17262 1681,'127'-230,"-78"135,-44 118,-5-10,0 51,-2 0,-3 0,-3 0,-3-1,-7 19,-34 46,52-127,0 0,0-1,0 1,0-1,0 1,0 0,1-1,-1 1,0 0,0-1,1 1,-1-1,0 1,1-1,-1 1,1-1,-1 1,0-1,1 1,-1-1,1 1,-1-1,1 0,-1 1,1-1,0 0,-1 0,1 1,-1-1,1 0,0 0,-1 0,1 0,0 0,-1 0,1 0,0 0,-1 0,1 0,-1 0,1 0,0 0,-1 0,2 0,46 4,2-1,-1-3,0-2,0-2,4-3,-29 3,-7 0</inkml:trace>
  <inkml:trace contextRef="#ctx0" brushRef="#br2" timeOffset="62608.976">16961 971,'3'5,"2"10,6 15,5 16,5 12,3 7,5 5,4-3,-4-13</inkml:trace>
  <inkml:trace contextRef="#ctx0" brushRef="#br2" timeOffset="62955.229">17794 916,'0'10,"5"14,8 14,12 16,12 12,15 8,7 4,1 0,-10-13</inkml:trace>
  <inkml:trace contextRef="#ctx0" brushRef="#br2" timeOffset="64140.522">24349 1517,'1'0,"-1"0,0 0,1 0,-1 0,0 0,1-1,-1 1,0 0,1 0,-1 0,0 0,1 0,-1 0,0 1,1-1,-1 0,0 0,1 0,-1 0,0 0,1 0,-1 1,0-1,1 0,-1 0,0 0,0 1,1-1,-1 0,0 0,0 1,1-1,-1 0,0 1,0-1,0 0,0 1,1-1,-1 0,0 1,0-1,0 0,0 1,0-1,0 0,0 1,0-1,0 0,0 1,0-1,0 0,0 1,0-1,-1 0,1 1,0-1,0 0,0 1,0-1,-1 0,1 1,0-1,180 13,-136-13,826-1,-682-6,136-23,-396 26,43 1</inkml:trace>
  <inkml:trace contextRef="#ctx0" brushRef="#br2" timeOffset="64750.694">25155 1463,'-10'11,"1"0,0 2,0-1,1 1,1 0,0 0,0 1,-1 7,8-19,-1-1,0 1,1-1,-1 1,1 0,0-1,0 1,-1 0,1 0,0-1,0 1,1 0,-1-1,0 1,1 0,-1-1,0 1,1 0,0-1,-1 1,1-1,0 1,0-1,0 1,0-1,0 0,0 1,1-1,-1 0,0 0,1 0,-1 0,0 0,1 0,-1 0,1-1,0 1,-1 0,1-1,0 1,-1-1,1 0,0 1,9 1,-1-1,0 1,0-2,1 1,-1-1,1-1,-1 0,0-1,0 0,0 0,0-1,0 0,0-1,-1 0,1 0,-1-1,0-1,-1 1,1-1,-1-1,0 0,-6 6,-1-1,1 0,-1 0,0 1,1-1,-1 0,0 0,0 0,0 0,-1 0,1 0,0 0,-1-1,1 1,-1 0,0 0,0 0,0 0,0-1,0 1,0 0,-1 0,1 0,-1-1,1 1,-1 0,0 0,0 0,0 0,0 0,0 0,0 1,-1-1,1 0,-1 1,1-1,-5-4,1 1,-1 0,0 1,-1-1,1 1,-1 0,0 1,0 0,0 0,-1 0,-4-1,-1 1,1 0,-1 1,0 0,0 1,0 0,0 1,0 0,0 2,0-1,0 1,-1 2,7-3,0 1,1 0,-1 0,1 1,0 0,0 0,0 1,0 0,1-1,-1 2,1-1,0 1,0 0,1 0,0 0,-1 1,2-1,-1 1,1 0,-1 0,2 0,-1 1,-1 5,3-8,0 0,0 0,1 0,0 0,-1 0,1 1,1-1,-1 0,1 0,-1 0,1 0,0 0,1 0,-1 0,1 0,0 0,0 0,0-1,0 1,0-1,1 0,0 1,0-1,0 0,0-1,0 1,0 0,1-1,-1 0,1 0,0 0,-1 0,1 0,0-1,0 0,0 0,0 0,1 0,-1-1,2 1,2-1,-1 1,1-1,-1 0,0-1,1 0,-1 0,1 0,-1-1,0 0,0-1,0 0,0 0,0 0,-1-1,0 0,1 0,-1-1,3-2,-5 3,0 1,0-1,-1 1,1-1,-1 0,0-1,0 1,0 0,-1-1,0 0,0 1,0-1,0 0,-1 0,1 0,-1 0,0 0,-1 0,0-1,1 1,-2 0,1 0,0 0,-1 0,0-1,-1 1,1 0,-1 1,1 1,-1-1,0 1,0 0,-1 0,1 0,0 0,-1 0,0 1,0-1,0 1,0-1,0 1,0 0,0 0,-1 1,1-1,-1 1,1 0,-1-1,0 2,0-1,1 0,-1 1,0-1,-2 1,-2 0,0 0,-1 0,1 1,0 0,0 1,0-1,0 2,0-1,0 1,0 0,-5 4,10-6,0 0,0 1,0 0,0-1,1 1,-1 0,0 0,1 1,0-1,-1 1,1-1,0 1,0-1,1 1,-1 0,0 0,1 0,0 0,0 0,0 0,0 0,0 1,0-1,1 0,0 1,0-1,0 0,0 0,0 1,0-1,1 0,0 1,0-1,0 0,3 2,-1 0,2-1,-1 1,1-1,-1 0,1-1,0 1,0-1,1 0,-1 0,1-1,2 2,38 14</inkml:trace>
  <inkml:trace contextRef="#ctx0" brushRef="#br2" timeOffset="65565.799">26944 1421,'11'-36,"2"1,1 0,2 0,1 2,1 0,9-10,-25 41,-3 1,1 1,0 0,0-1,0 1,0-1,0 1,0-1,0 1,0-1,0 1,0-1,0 1,0-1,0 1,0-1,0 1,1-1,-1 1,0-1,0 1,1-1,-1 1,0 0,0-1,1 1,-1 0,0-1,1 1,-1 0,1-1,-1 1,0 0,1 0,-1-1,1 1,-1 0,1 0,-1 0,1 0,-1-1,1 1,-1 0,1 0,-1 0,1 0,-1 0,1 0,-1 0,1 1,-1-1,1 0,-1 0,0 0,1 0,-1 1,1-1,-1 0,1 0,-1 1,0-1,1 0,-1 1,0-1,1 0,-1 1,0-1,1 1,-1-1,0 0,1 1,-10 161,8-138,-2 25,-1-1,-2 0,-3 0,-1-1,-3 0,-16 39,-20-16,72-64,251-12,-254 4,-5-1</inkml:trace>
  <inkml:trace contextRef="#ctx0" brushRef="#br2" timeOffset="65874.118">26657 739,'-4'-12,"-3"1,1 10,6 11,10 14,12 14,15 7,9 4,-2-7</inkml:trace>
  <inkml:trace contextRef="#ctx0" brushRef="#br2" timeOffset="66176.175">27326 725,'-2'-4,"-1"2,0 12,1 15,5 15,9 15,12 11,11 7,6 3,-3-13</inkml:trace>
  <inkml:trace contextRef="#ctx0" brushRef="#br2" timeOffset="67847.573">5449 9219,'0'1,"0"-1,-1 1,1-1,-1 1,1-1,0 1,-1 0,1-1,0 1,0-1,-1 1,1 0,0-1,0 1,0 0,0-1,0 1,0 0,0-1,0 1,0 0,0-1,1 1,-1 0,0-1,0 1,0 0,1-1,-1 1,0-1,1 1,-1 0,1-1,-1 1,1-1,-1 1,1-1,-1 0,1 1,-1-1,1 1,0-1,6 6,1-1,0 0,1 0,0-1,-1 0,1 0,0-1,1 0,-1-1,0 0,1 0,0-1,-1 0,1-1,-1 0,1-1,6 0,3 1,236-7,6-12,-67 4,439-1,-477 4,-179 11,2 0</inkml:trace>
  <inkml:trace contextRef="#ctx0" brushRef="#br2" timeOffset="68732.696">6146 9192,'-1'10,"-3"7,1 0,0 1,2 0,0-1,1 1,2 15,-1-31,-1 1,1-1,-1 1,1-1,0 1,0-1,0 0,0 1,0-1,0 0,1 0,-1 0,1 0,-1 0,1 0,0 0,0 0,0-1,0 1,0-1,0 1,0-1,1 0,-1 0,0 0,1 0,-1 0,1-1,-1 1,1-1,-1 1,1-1,-1 0,1 0,0 0,-1-1,1 1,5-1,-1-1,1 0,-1 0,0 0,1-1,-1 0,0 0,-1-1,1 0,-1 0,6-5,-7 4,1 0,-1 0,0-1,-1 0,0 0,1 0,-2 0,1-1,-1 0,0 0,0 1,-1-2,0 1,1-7,-2 11,-1-1,1 0,-1 0,0 0,0 0,0 0,-1 0,1 1,-1-1,0 0,0 0,0 1,-1-1,0 0,1 1,-1-1,0 1,0 0,-1 0,1 0,-1 0,1 0,-1 0,0 1,0-1,0 1,-1 0,-2-2,-3 0,0 1,0-1,0 1,0 1,-1-1,1 2,-1-1,0 1,1 1,-1 0,0 0,1 1,-1 0,0 1,1 0,0 0,-1 1,-4 2,10-2,-1 0,1 1,0 0,1 0,-1 0,0 0,1 0,0 0,0 1,0 0,1 0,0 0,0 0,0 0,0 0,1 0,-1 0,2 1,-1-1,0 1,1-1,0 0,0 1,1-1,0 1,0-1,0 0,0 1,1-1,0 0,0 0,0 0,1 0,-1-1,1 1,0-1,1 1,-1-1,1 0,0 0,0-1,0 1,0-1,1 0,3 2,1 1,2-1,-1 0,1-1,-1 0,1-1,0 0,0 0,1-1,-1-1,0 0,1-1,-1 0,0 0,1-1,10-3,-15 3,0 0,1-1,-1 0,0 0,0-1,0 0,0 0,-1-1,1 0,-1 0,0-1,0 1,0-1,-1 0,0-1,0 0,0 1,0-1,-1-1,0 1,-1-1,1 0,-1 1,1-5,-3 4,0 0,0-1,-1 1,0 0,0-1,-1 1,0 0,0 0,-1-1,0 1,0 0,0 0,-1 1,0-1,0 1,-1-1,0 1,0 0,-1 0,1 1,-1-1,0 1,-1 0,1 0,-1 1,0 0,0 0,-1 0,1 1,-1 0,1 0,-1 0,0 1,0 0,-1 0,1 1,0 0,0 1,-1-1,1 1,0 0,0 1,-1 0,1 0,0 1,0 0,0 0,0 0,0 1,1 0,-1 1,-2 2,0 1,0 0,1 1,1 0,-1 0,1 0,0 1,1 0,0 1,1 0,0-1,0 2,1-1,0 0,1 1,0 0,1-1,0 1,0 0,2 1,-1-1,1 4,1-12,0 0,0 0,0 0,0 0,0 0,1 0,-1 0,1 0,-1 0,1-1,0 1,0-1,1 0,-1 1,0-1,1 0,-1 0,1-1,0 1,0 0,-1-1,1 0,0 1,0-1,0-1,1 1,-1 0,2 0,4 0,0 0,-1-1,1 0,0 0,0-1,0 0,0-1,-1 0,8-2,-4 0,0 0,0-1,-1 0,1-1,-1 0,-1 0,1-2,-1 1,0-1,-1-1,1 1,-2-2,1 1,-2-1,1 0,-1-1,-1 0,0 0,0 0,-1-1,2-7,-6 13,0 0,-1 0,0 0,0 0,-1 0,1 0,-1 1,0-1,-1 0,1 0,-1 1,-1-1,1 1,-1 0,0-1,0 1,0 0,0 1,-1-1,0 1,0-1,-1 1,1 0,-1 1,1-1,-1 1,0 0,-1 0,-1-1,2 2,1-1,-1 1,0 0,0 0,0 1,0-1,0 1,0 0,0 0,0 1,-1 0,1 0,0 0,0 0,0 1,0 0,0 0,-1 0,1 1,1-1,-1 1,0 1,0-1,1 1,-1-1,1 1,0 0,0 1,0-1,0 1,1 0,0 0,-2 1,2 1,-1 0,2 0,-1 0,0 1,1-1,0 1,1-1,-1 1,1-1,1 1,-1 0,1 0,0-1,1 1,-1 0,1-1,1 1,-1 0,1-1,0 0,1 1,0-1,0 0,0 0,0 0,2 1,24 29</inkml:trace>
  <inkml:trace contextRef="#ctx0" brushRef="#br2" timeOffset="69373.429">7743 9301,'170'-358,"-161"347,-6 30,-7 349,-4-204,2-121</inkml:trace>
  <inkml:trace contextRef="#ctx0" brushRef="#br2" timeOffset="69670.693">7798 9670,'16'0,"13"-2,8-2,7-1,5-3,2 1,-1-2,-5 1,-5 2,-5 3,-8-2,-9-2,-7 1</inkml:trace>
  <inkml:trace contextRef="#ctx0" brushRef="#br2" timeOffset="69940.378">7525 8482,'-7'-2,"-2"3,2 7,8 8,10 10,10 6,11 5,7 1,2-2,-7-6</inkml:trace>
  <inkml:trace contextRef="#ctx0" brushRef="#br2" timeOffset="70264.064">8085 8427,'2'7,"6"12,8 13,11 12,12 9,12 6,3-2,-7-9</inkml:trace>
  <inkml:trace contextRef="#ctx0" brushRef="#br2" timeOffset="87604.4">2554 1272,'-1'205,"-26"196,-2-137,22-332,4-234,5 171,-6 0,-11-56,-9 75,24 110,0 0,0 0,1 1,-1-1,1 0,0 0,-1 1,1-1,0 1,0-1,0 1,0-1,0 1,0-1,1 1,-1 0,0 0,1 0,-1-1,1 1,-1 1,1-1,-1 0,1 0,0 0,-1 1,1-1,0 1,0 0,-1-1,1 1,0 0,0 0,-1 0,1 0,0 0,0 1,0-1,-1 0,1 1,0 0,-1-1,1 1,0 0,-1 0,1-1,-1 1,1 1,-1-1,1 0,-1 0,0 0,0 1,1 0,74 83,141 2,-164-54,-2 2,-1 3,-2 2,-2 1,-1 3,-3 2,2 5,16 14,23 28,-82-91,0-1,0 0,0 0,-1 1,1-1,0 0,-1 1,1-1,0 1,-1-1,0 1,1-1,-1 1,0-1,0 1,0-1,0 1,0 0,0-1,0 1,0-1,-1 1,1-1,-1 1,1-1,-1 1,1-1,-1 0,0 1,0-1,0 0,0 1,0-1,0 0,0 0,0 0,0 0,0 0,-1 0,1 0,0 0,-1-1,1 1,-1-1,1 1,-2 0,-228 136,-28 26,-81 29,288-169,51-26,8-6</inkml:trace>
  <inkml:trace contextRef="#ctx0" brushRef="#br2" timeOffset="88423.935">3455 1790,'-3'-1,"-1"1,1-1,-1 1,1 0,-1 0,1 1,-1-1,1 1,0-1,-1 1,1 0,0 0,0 1,-1-1,1 1,0 0,0-1,0 1,1 1,-1-1,0 0,1 1,0-1,-1 1,1-1,0 1,0 0,1 0,-1 0,1 0,-1 1,1-1,0 0,0 1,0-1,1 0,-1 1,1-1,0 1,0-1,0 1,1 1,0 1,0-1,0 0,1 0,0 1,0-1,0-1,1 1,0 0,0-1,0 1,0-1,1 0,-1 0,1 0,0 0,1-1,-1 0,0 0,1 0,0 0,0-1,0 1,0-1,1 0,10 3,0 0,0-1,0-1,0-1,0 0,1-1,12-1,-21 0,0 0,0 0,0-1,0 0,-1-1,1 1,0-2,-1 1,1-1,-1 0,0 0,0-1,0 0,0 0,-1-1,1 0,-1 0,0-1,-1 1,1-1,-1 0,-1-1,1 1,-1-1,0 0,0 0,-1-1,0 2,0 0,-1 0,0-1,0 1,0-1,-1 1,0-1,0 0,-1 1,1-1,-2 0,1 0,-1 0,0 1,0-1,-1 1,0-1,0 1,0-1,-1 1,0 0,0 0,-1 0,1 1,-1-1,-1 1,1 0,-1 0,0 0,0 1,-4-4,1 3,-1 0,1 0,-1 1,1 0,-1 0,-1 1,1 0,0 1,-1 0,1 0,-1 1,0 0,1 1,-1 0,0 0,1 1,-1 1,1-1,-1 2,1-1,0 1,0 1,0 0,0 0,0 0,1 1,0 0,0 1,0 0,1 0,0 1,-2 3,5-5,0 0,1 0,-1 0,1 1,0-1,1 1,0 0,0 0,0 0,0 0,1 0,0 0,0 1,1-1,0 0,0 0,0 1,1-1,0 0,0 0,1 1,-1-1,1 0,1-1,-1 1,1 0,0-1,2 4,16 15</inkml:trace>
  <inkml:trace contextRef="#ctx0" brushRef="#br2" timeOffset="88737.654">3879 1776,'10'0,"9"0,13 0,16 0,13-2,13-3,9-4,3 1,-4 1,-14 2,-18 1</inkml:trace>
  <inkml:trace contextRef="#ctx0" brushRef="#br2" timeOffset="90451.703">725 1804,'68'8,"70"-6,0-6,0-7,48-12,173-14,-5 31,-348 6,1 0,0 0,0 0,0 1,0 0,0 0,-1 1,1 0,0 0,-1 0,1 1,-1 0,0 1,0-1,0 1,-1 0,1 0,1 3,0-1,1-1,-1 0,1-1,0 0,0 0,0-1,1 0,-1 0,1-1,-1 0,1 0,0-1,0 0,0-1,0 0,0 0,0-1,1-1,9 2,47 0,-55 0</inkml:trace>
  <inkml:trace contextRef="#ctx0" brushRef="#br2" timeOffset="90775.39">2541 1927,'-3'0,"0"2,0 6,1 8,0 11,1 12,1 14,0 11,0 9,0-8</inkml:trace>
  <inkml:trace contextRef="#ctx0" brushRef="#br2" timeOffset="92823.559">793 1818,'-81'-9,"0"4,-56 5,-53 28,149-18,-1-3,0-1,-30 0,36-13,48-1,4 7,1 0</inkml:trace>
  <inkml:trace contextRef="#ctx0" brushRef="#br2" timeOffset="93714.952">96 248,'-4'16,"-2"12,0 9,3 4,5 6,2 0,3 1,2-3,-1 0,0-9</inkml:trace>
  <inkml:trace contextRef="#ctx0" brushRef="#br2" timeOffset="94021.148">0 779,'14'3,"12"0,10 0,9-3,5-4,2-1,-3 0,-8 2,-11 0</inkml:trace>
  <inkml:trace contextRef="#ctx0" brushRef="#br2" timeOffset="94295.917">28 165,'0'-5,"5"2,8 2,11 5,9 3,8 1,4 1,-6 0</inkml:trace>
  <inkml:trace contextRef="#ctx0" brushRef="#br2" timeOffset="94906.983">451 561,'102'250,"-97"-235,8-41,-6-6,1 1,2 0,1 1,1 0,2 0,1 2,2 0,6-8,-23 35,0 1,0-1,0 1,0-1,0 1,0-1,0 1,1-1,-1 1,0-1,0 1,1-1,-1 1,0 0,0-1,1 1,-1-1,0 1,1 0,-1-1,1 1,-1 0,0 0,1-1,-1 1,1 0,-1 0,1 0,-1-1,1 1,-1 0,1 0,-1 0,1 0,-1 0,1 0,-1 0,1 0,-1 0,1 0,-1 0,1 1,-1-1,1 0,-1 0,0 0,1 0,-1 1,1-1,-1 0,1 1,-1-1,0 0,1 1,-1-1,0 0,1 1,-1-1,0 1,0-1,1 1,-1-1,0 0,0 1,0 0,3 35,-3-31,0 21,-1-14,0 1,1-1,1 1,-1-1,2 1,0-1,1 0,0 0,0 0,1 0,1 0,0-1,7 11,-11-20,1 0,0 1,0-1,0 0,1 0,-1 0,1-1,-1 1,1 0,-1-1,1 0,0 0,-1 0,1 0,0 0,0 0,0-1,0 1,0-1,0 0,0 0,0 0,0 0,0 0,0-1,0 0,-1 1,1-1,0 0,0 0,0 0,-1-1,1 1,0-1,79-66,-73 58,0-1,-1 1,-1-1,0-1,0 0,-1 0,-1 0,0 0,2-7,-1 102,-6-75,0 0,1 1,0-1,1 1,0-1,0 0,1 0,0 0,1 0,-1-1,1 1,1-1,-1 0,1 0,5 4,5-3,0-5</inkml:trace>
  <inkml:trace contextRef="#ctx0" brushRef="#br2" timeOffset="95188.43">1025 316,'-2'9,"5"3,4 0</inkml:trace>
  <inkml:trace contextRef="#ctx0" brushRef="#br2" timeOffset="95462.692">1284 1,'10'101,"-5"0,-5 34,-1-58,1 240,13-226,-12-88,0 0,0 0,0 0,1-1,-1 1,1 0,0 0,0-1,0 1,0-1,0 0,1 1,-1-1,1 0,-1 0,1-1,0 1,0 0,0-1,0 0,0 0,0 0,0 0,0 0,0-1,2 1,8-2,0 0,0-1,0-1,0 0,-1 0,0-2,1 1,-2-2,1 1,0-2,-1 1,0-2,-1 1,0-2,0 1,4-6,11-9</inkml:trace>
  <inkml:trace contextRef="#ctx0" brushRef="#br2" timeOffset="95695.359">1298 424,'9'-5,"15"-3,15-3,14-4,13-5,4 0,-5 0,-13 3</inkml:trace>
  <inkml:trace contextRef="#ctx0" brushRef="#br1" timeOffset="207737.385">1135 11527,'206'18,"64"-9,746-50,-880 54,-137-12,1-1,-1 0,0 1,0-1,1 1,-1-1,0 0,1 1,-1 0,0-1,1 1,-1-1,1 1,-1 0,1-1,-1 1,1 0,0 0,-1-1,1 1,0 0,-1 0,1 0,0-1,0 1,0 0,0 0,0 0,0 0,0-1,0 1,0 0,0 0,0 0,1 0,-1-1,0 1,1 0,-1 0,0-1,1 1,-1 0,1-1,-1 1,1 0,-1-1,1 1,0 0,-1-1,1 1,0-1,-1 0,1 1,0-1,0 1,-1-1,1 0,0 0,0 1,0-1,-1 0,1 0,0 0,0 0,-14 3</inkml:trace>
  <inkml:trace contextRef="#ctx0" brushRef="#br1" timeOffset="208130.432">3141 10735,'0'1,"-3"5,0 1,1 0,-1 0,1 0,1 0,-1 0,1 0,1 0,-1 0,1 1,0-1,1 0,0 0,0 1,1-1,-1 0,4 6,-4-11,0-1,-1 0,1 0,0 0,1 0,-1 0,0 0,0 0,0 0,1 0,-1 0,0-1,1 1,-1 0,0-1,1 0,-1 1,1-1,-1 0,1 1,-1-1,1 0,-1 0,1 0,-1 0,1-1,-1 1,1 0,-1-1,1 1,-1-1,1 1,-1-1,0 0,1 1,-1-1,0 0,0 0,1-1,1 0,0-1,0 0,0 0,0 0,-1 0,1 0,-1 0,0-1,0 1,0-1,-1 0,1 1,-1-1,1-3,-2 3,0 1,-1-1,1 0,-1 0,0 0,0 0,0 1,0-1,0 0,-1 1,0-1,0 1,0 0,0 0,-1-1,1 1,-1 1,1-1,-1 0,0 1,0-1,0 1,-1 0,1 0,-1 0,1 0,-1 1,1 0,-1-1,0 1,0 1,1-1,-1 0,0 1,0 0,0 0,0 0,0 0,0 1,1-1,-1 1,0 0,0 0,1 1,-1-1,0 1,-1 1,-34 49,24-21</inkml:trace>
  <inkml:trace contextRef="#ctx0" brushRef="#br1" timeOffset="208444.427">3292 11322,'3'-9,"14"-66,-17 73,0 0,0 0,0 0,0 0,0 0,-1 0,1 0,-1 0,1 0,-1 0,0 0,0 0,0 1,0-1,0 0,0 0,0 1,0-1,-1 1,1-1,-1 1,1 0,-1 0,0 0,1-1,-1 1,0 1,0-1,0 0,0 0,1 1,-1-1,0 1,0-1,-1 1,-1 0,-1 0,1 0,0 1,0-1,0 1,0 0,0 0,0 0,0 0,0 1,1 0,-1 0,0 0,1 0,0 0,-1 1,1 0,0-1,0 1,1 0,-1 0,0 1,1-1,0 1,0-1,0 1,0 0,1-1,-1 1,1 0,0 1,0-3,1-1,0 1,0-1,0 1,1-1,-1 1,0-1,0 1,1-1,-1 1,1-1,-1 1,1-1,0 1,0-1,-1 0,1 0,0 1,0-1,0 0,0 0,1 0,-1 0,0 0,0 0,1 0,-1 0,0-1,1 1,-1 0,1-1,-1 1,1-1,-1 0,1 0,-1 1,1-1,1 0,60 2,-29-7</inkml:trace>
  <inkml:trace contextRef="#ctx0" brushRef="#br1" timeOffset="208838.879">4275 11076,'11'0,"12"0,10 0,12 0,9 0,10 0,6 0,2 0,0 2,-2 4,-9 2,-7 1,-11 0,-11 2,-7-2,-9-2</inkml:trace>
  <inkml:trace contextRef="#ctx0" brushRef="#br2" timeOffset="30615.367">2090 10052,'0'0</inkml:trace>
  <inkml:trace contextRef="#ctx0" brushRef="#br1" timeOffset="206382.125">1120 10449,'-9'6,"0"2,0-1,1 1,0 1,1-1,0 1,0 1,0-1,2 1,-1 0,1 0,0 1,1 0,1 0,0 0,0 0,1 0,0 0,0 12,-2 4,2 1,1 1,0-1,3 0,0 0,2 0,0 0,2-1,2 0,0 0,1 0,2-1,9 15,-18-35,1-1,-1 1,1-1,0 0,1 0,-1 0,1 0,0 0,0-1,0 0,1 0,0 0,0 0,0-1,0 0,0 0,0 0,1-1,0 0,-1 0,1 0,0 0,0-1,0 0,0-1,0 1,0-1,0 0,0-1,0 1,0-1,0 0,0-1,0 1,-1-1,1 0,-1-1,3-1,3-7,-1 0,0-1,-1 0,-1-1,0 0,0-1,-1 1,-1-1,0-1,-1 1,-1-1,0 0,-1 0,-1 0,0 0,-1-14,4-6,-3 0,-1 0,-1 0,-2 0,-1 1,-2-1,-2 1,-1 0,-1 0,-2 1,-2 0,-7-13,-37-33,54 77,1 0,0 0,-1 0,0 0,1 0,-1 0,0 1,0-1,0 1,0 0,0 0,0 0,0 0,0 1,0-1,-1 1,1 0,0 0,0 0,-1 0,1 0,0 1,0-1,0 1,0 0,0 0,0 0,-1 1,-5 5,1 0,-1 0,1 1,0 1,1-1,0 1,0 0,1 1,0 0,1 0,0 0,1 0,0 1,0-1,1 1,0 6,-9 20,2 1,2 0,2 1,1 0,2 0,1 0,3 0,1 1,1-1,10 36,4-14</inkml:trace>
  <inkml:trace contextRef="#ctx0" brushRef="#br1" timeOffset="206920.426">1503 10243,'0'0,"2"-29,-2 29,0-1,0 1,0-1,0 1,0-1,0 1,0 0,0-1,0 1,1-1,-1 1,0-1,0 1,0 0,0-1,1 1,-1 0,0-1,0 1,1-1,-1 1,0 0,0 0,1-1,-1 1,0 0,1 0,-1-1,1 1,-1 0,0 0,1 0,-1-1,1 1,-1 0,0 0,1 0,-1 0,1 0,-1 0,1 0,-1 0,0 0,1 0,-1 0,1 0,-1 0,0 1,1-1,-1 0,1 0,-1 0,0 1,1-1,-1 0,0 0,1 1,4 5,0 0,0 0,-1 1,0 0,0 0,-1 0,0 0,0 0,0 1,-1-1,0 1,0 4,0-4,13 62,-3 1,-4 1,-2-1,-4 1,-3 0,-3 0,-6 28,3-65,7-55,2 3,0 1,1 0,0 0,2 0,0 0,0 1,2 0,0 0,0 0,5-5,-11 18,0 0,0 0,1 1,-1-1,0 0,1 1,-1-1,1 1,0-1,-1 1,1 0,0 0,0-1,0 1,-1 1,1-1,1 0,-1 0,0 1,0-1,0 1,0 0,0-1,0 1,0 0,1 0,-1 1,0-1,0 0,0 1,0-1,0 1,0 0,0-1,0 1,0 0,0 0,0 0,0 1,-1-1,1 0,0 1,-1-1,1 1,-1 0,6 7,0 1,0 0,-1 1,0 0,-1 0,-1 0,0 0,0 1,-1 0,0-1,-1 1,0 0,-1 1,-1-1,0 0,0 0,-1 0,-1 2,0-8,1 0,-1 0,0-1,0 1,0-1,-1 1,0-1,0 0,0 0,-1 0,1-1,-1 1,-1-1,1 0,0 0,-1 0,0-1,0 0,0 0,0 0,0 0,-1-1,1 0,-1 0,0 0,1-1,-1 0,0 0,0 0,0-1,0 0,0 0,0 0,-5-2,3 2,1 0,-1-1,0 0,1-1,-1 1,1-2,0 1,-1-1,1 0,0 0,0-1,7 4,0 0,-1-1,1 1,0 0,-1-1,1 1,0 0,-1-1,1 1,0-1,0 1,-1 0,1-1,0 1,0-1,0 1,-1-1,1 1,0 0,0-1,0 1,0-1,0 1,0-1,0 1,0-1,0 1,0-1,1 1,-1-1,0 1,0 0,0-1,0 1,1-1,-1 1,0-1,0 1,1 0,-1-1,0 1,1 0,-1-1,0 1,1 0,-1 0,1-1,-1 1,1 0,-1 0,0 0,1-1,-1 1,1 0,-1 0,1 0,-1 0,1 0,-1 0,1 0,-1 0,14-6</inkml:trace>
  <inkml:trace contextRef="#ctx0" brushRef="#br1" timeOffset="207317.448">2240 10598,'-12'1,"0"0,1 0,-1 1,0 1,1 0,-1 0,1 1,0 1,0 0,1 0,-1 1,1 0,0 1,1 0,0 1,0 0,1 0,-1 1,-5 8,13-15,-1 0,0 0,1 0,-1 1,1-1,-1 0,1 1,0-1,0 0,0 1,0-1,1 1,-1 0,1-1,-1 1,1 0,0-1,0 1,0 0,0-1,1 1,-1-1,1 1,-1 0,1-1,0 1,0-1,0 0,1 1,-1-1,0 0,1 1,0-1,-1 0,1 0,0-1,0 1,0 0,0 0,0-1,2 1,120 47,-47-23,-67-23,1 1,-1 0,0 0,-1 1,1 1,-1-1,0 1,0 1,-1 0,0 0,0 1,-1 0,0 0,2 3,-8-9,-1-1,1 1,0 0,-1-1,1 1,-1 0,1-1,-1 1,0 0,0 0,0-1,0 1,0 0,0 0,0 0,-1-1,1 1,0 0,-1-1,0 1,1 0,-1-1,0 1,0-1,0 1,0-1,0 1,0-1,0 0,-1 1,1-1,0 0,-1 0,1 0,-1 0,1 0,-1 0,0 0,-68 22,-104 1,135-20</inkml:trace>
  <inkml:trace contextRef="#ctx0" brushRef="#br1" timeOffset="210333.533">6037 10981,'91'-87,"75"-94,-128 140,-3 0,-1-3,-3 0,-1-3,-2 0,13-33,-17-8,-23 84,-1 1,1-1,-1 0,0 1,0-1,-1 0,1 1,-1-1,1 0,-1 1,0-1,0 1,-1 0,1-1,-1 1,0 0,0 0,0 0,0 0,0 0,-1 0,-1-2,1 4,0-1,0 0,0 1,0 0,0 0,0 0,0 0,-1 0,1 0,0 1,0 0,-1-1,1 1,0 1,-1-1,1 0,0 1,0 0,-1-1,1 1,0 0,0 1,0-1,-1 1,-66 50,54-30,0 0,2 2,1-1,1 1,1 1,1 0,2 1,0 0,1 0,2 1,1 0,1 0,1 0,1 0,2 0,2 15,-1-17,0 0,2 0,1 0,1-1,1 0,1 0,1 0,3 4,-6-17,0 1,1-1,0 0,1-1,0 0,1 0,0-1,0 0,1 0,0-1,1-1,0 1,0-2,0 0,1 0,8 3,-9-6,-1 1,1-1,0-1,0 0,0-1,0 0,0 0,0-1,0-1,0 0,0 0,0-1,0 0,0-1,0 0,-1-1,0-1,0 1,0-1,0-1,-1 0,0 0,0-1,4-4,-1 0,-1 1,-1-2,0 1,0-1,-1-1,-1 0,0 0,-1-1,0 1,-1-2,0 1,-2-1,1-1,-4 14,0 0,-1 1,1-1,0 0,-1 0,1 0,-1 0,0 0,0 0,0 0,0 0,0 0,0 1,0-1,-1 0,1 0,-1 0,1 0,-1 0,0 0,1 1,-1-1,0 0,0 1,0-1,-1 0,1 1,0 0,-1-1,1 1,-1 0,1-1,-1 1,1 0,-1 0,0 0,0 1,1-1,-1 0,0 1,0-1,0 1,0-1,0 1,0 0,0 0,0 0,0 0,-11 3,1 0,0 1,0 0,0 0,0 2,1-1,0 2,0-1,0 1,1 1,0 0,-8 9,8-9,1 0,0 1,0 1,1-1,0 1,1 1,0 0,1 0,0 0,0 0,1 1,-3 12,8-22,-1 0,1 0,-1 1,1-1,0 0,0 0,0 1,0-1,0 0,0 0,1 0,-1 1,1-1,0 0,0 0,-1 0,1 0,0 0,1 0,-1 0,0 0,1-1,-1 1,1 0,-1-1,1 1,0-1,-1 1,1-1,0 0,0 0,0 0,0 0,0 0,0 0,1-1,-1 1,0-1,0 1,2-1,5 1,1 0,-1 0,0-1,1-1,-1 0,0 0,0 0,0-1,4-2,1 0,1-2,-1 0,0-1,-1 0,0-1,0-1,-1 0,0 0,0-1,-1-1,0 0,-1-1,0 0,-1 0,-1-1,0 0,0 0,-1-1,-1 0,2-8,-7 20,0 0,-1 1,1-1,-1 0,1 1,-1-1,0 0,0 0,1 0,-1 1,0-1,-1 0,1 0,0 0,-1 1,1-1,-1 0,1 1,-1-1,0 0,1 1,-1-1,0 1,-1-1,1 2,-1 1,1 0,-1 0,1 0,-1 0,1 0,0 0,-1 1,1-1,0 0,0 1,0-1,0 1,0-1,0 1,0-1,1 1,-1 0,0-1,1 1,0 0,-1 0,1-1,0 1,-2 3,1 0,0 1,0-1,0 0,1 0,0 1,0-1,0 0,1 0,-1 1,1-1,1 0,-1 0,1 0,-1 0,2 0,-1 0,0-1,1 1,0-1,0 1,0-1,1 0,-1 0,1 0,0-1,0 0,0 1,1-1,-1-1,1 1,0-1,3 2,118 29,-58-25</inkml:trace>
  <inkml:trace contextRef="#ctx0" brushRef="#br1" timeOffset="210633.669">8003 10681,'0'14,"0"13,0 13,3 5,2 2,3-1,0-5,-1-7,-2-9</inkml:trace>
  <inkml:trace contextRef="#ctx0" brushRef="#br1" timeOffset="211254.527">7853 10571,'28'-3,"0"2,0 0,0 2,0 1,0 1,0 1,0 2,6 2,-24-5,0 0,0 1,0 0,-1 1,1 0,-1 0,0 1,0 0,-1 1,0 0,0 0,-1 1,1-1,-2 2,1-1,-1 1,-1 0,1 0,-1 1,-1 0,0-1,0 2,-1-1,15 187,-19-195,1 0,0 0,1 0,-1-1,0 1,0 0,1 0,0 0,-1 0,1 0,0 0,0 0,-1-1,2 1,-1 0,0-1,0 1,0-1,1 1,-1-1,1 0,-1 1,1-1,-1 0,1 0,0 0,0 0,-1 0,1-1,0 1,0 0,0-1,0 1,0-1,0 0,0 0,0 0,0 0,0 0,0 0,0 0,0-1,1 0,6-4,-1 0,-1-1,1 0,-1-1,0 0,0 0,-1 0,0-1,0 0,-1 0,0-1,0 1,-1-1,0 0,0 0,-1 0,1-7,13-26,-17 41,0 1,0 0,0 0,0-1,0 1,0 0,0 0,0-1,0 1,0 0,0-1,1 1,-1 0,0 0,0-1,0 1,0 0,0 0,1 0,-1-1,0 1,0 0,0 0,1 0,-1 0,0-1,0 1,1 0,-1 0,0 0,0 0,1 0,-1 0,0 0,0 0,1 0,-1 0,0-1,0 1,1 1,-1-1,0 0,1 0,-1 0,0 0,0 0,1 0,-1 0,0 0,0 0,1 0,-1 1,0-1,0 0,0 0,1 0,-1 0,0 1,0-1,0 0,1 0,-1 1,0-1,0 0,0 0,0 1,9 20,-8-17,2 5,3 11,1-1,1 0,1-1,0 0,9 11,-16-26,0 1,1-1,-1 0,1 1,0-1,0 0,1-1,-1 1,0-1,1 1,-1-1,1 0,0 0,0-1,0 1,0-1,0 0,0 0,0 0,0 0,1-1,-1 0,0 0,0 0,0 0,1-1,-1 1,0-1,0 0,1-1,7-4,-1-1,1 0,-1-1,0 0,-1-1,0 0,0-1,-1 0,0-1,-1 1,0-2,-1 1,0-1,-1 0,-1 0,1-1,-2 0,0 0,0-3,3 5,-10 37,2-19,0 119,1-120,1 0,1 0,-1 0,1 0,0 0,0-1,1 1,-1-1,1 1,0-1,1 0,-1 0,1-1,0 1,0-1,1 0,-1 0,1 0,4 2,18 7,-1-5</inkml:trace>
  <inkml:trace contextRef="#ctx0" brushRef="#br1" timeOffset="211550.692">8891 10380,'0'0</inkml:trace>
  <inkml:trace contextRef="#ctx0" brushRef="#br1" timeOffset="211918.248">9328 10066,'-4'66,"3"1,7 60,0-28,-7 287,-1-359,0-17,1 0,0 0,1-1,0 1,0 0,1 0,0 0,1-1,0 1,0 0,1-1,0 0,1 0,0 0,1 0,0 0,-3-7,0 0,0 0,0 0,1 0,-1-1,1 1,-1-1,1 0,-1 1,1-1,0-1,-1 1,1 0,0-1,0 1,-1-1,1 0,0 0,0 0,0 0,0 0,-1-1,1 1,0-1,0 0,-1 0,1 0,0 0,-1 0,1 0,-1-1,0 0,1 1,0-2,70-70,-24-6,-34 69,-10 33,-5-22,26 114,-24-111,0 1,0 0,0-1,1 1,-1-1,1 0,0 0,1 0,-1 0,1-1,0 1,-1-1,1 0,1 0,-1 0,0-1,1 1,0-1,-1 0,1 0,4 0,12 1</inkml:trace>
  <inkml:trace contextRef="#ctx0" brushRef="#br1" timeOffset="212218.295">9696 10585,'-16'0,"-8"0,0-5,5-1</inkml:trace>
  <inkml:trace contextRef="#ctx0" brushRef="#br1" timeOffset="212436.773">9205 10449,'30'-10,"29"-7,27-8,25-4,16-2,11 1,-19 7</inkml:trace>
  <inkml:trace contextRef="#ctx0" brushRef="#br1" timeOffset="213175.27">10202 10830,'-6'-6,"0"1,0-1,-1 1,0 0,0 1,0-1,-1 1,1 1,-1 0,0 0,0 0,0 1,0 0,0 0,-1 1,1 0,-1 1,1 0,0 0,-1 1,1 0,0 0,-1 1,1 0,0 1,0 0,1 0,-1 0,0 1,1 0,0 1,0-1,0 1,1 1,0 0,0 0,1 2,0-1,0 1,1-1,0 1,0 0,1 1,0-1,1 0,0 1,-1 3,3-9,-1-1,1 1,-1 0,1 0,0 0,0-1,0 1,0 0,1 0,-1 0,1 0,-1-1,1 1,0 0,0-1,0 1,1-1,-1 1,1-1,-1 1,1-1,0 0,0 0,0 0,0 0,0 0,0 0,1-1,-1 1,0-1,1 0,0 1,-1-1,1 0,0 0,0 0,6-1,-1 0,1 0,-1 0,1-1,-1-1,0 1,1-1,-1-1,0 1,0-1,-1-1,1 0,0 0,-1 0,0-1,0 0,-1 0,1-1,-1 0,0 0,-1 0,1-1,-1 0,0-1,44-89,-48 108,0 1,1-1,1 0,0 1,0-1,1 0,0-1,4 5,-6-11,1 0,1 0,-1-1,0 0,1 1,0-1,0-1,0 1,0 0,0-1,0 0,1 0,-1 0,1-1,-1 0,1 1,0-2,-1 1,1 0,0-1,0 0,0 0,-1 0,1-1,0 0,2 0,7-2,-1-1,0 0,0-1,0 0,-1-1,0 0,0-1,9-7,-7 3,-1-1,0 1,-1-2,0 0,-1 0,-1-1,0 0,-1-1,0 0,-1-1,-1 0,-1 0,0 0,-1-1,1-7,2-17,-1 1,-3-1,-1-1,-2 1,-4-41,1 50,-1-1,-2 1,-1 0,-2 1,-4-11,-7 5,19 36,0 1,-1-1,1 0,0 1,-1-1,1 1,-1-1,1 1,-1-1,1 1,-1 0,0-1,1 1,-1 0,1-1,-1 1,0 0,1 0,-1-1,0 1,1 0,-1 0,0 0,0 0,1 0,-1 0,0 0,1 0,-1 0,0 0,1 1,-1-1,0 0,1 0,-1 1,0-1,1 0,-1 1,1-1,-1 0,1 1,-1-1,1 1,-1-1,1 1,-1-1,1 1,-1 0,1-1,0 1,-1 0,1-1,0 1,-30 89,12 10,5 0,5 2,4-1,5 33,-1-112,1 0,1 0,2 0,0-1,1 1,6 15,-9-31,1 1,-1 0,2-1,-1 0,1 0,0 0,0 0,1 0,-1-1,1 0,0 0,1 0,-1-1,1 0,0 0,0 0,1-1,-1 1,1-2,-1 1,1-1,3 1,-3-2,1-1,0 0,0 0,0 0,0-1,0-1,-1 1,1-1,-1 0,1-1,-1 0,0 0,0-1,0 0,0 0,-1 0,1-1,-1 0,0 0,-1 0,1-1,-1 0,0 0,0-1,-1 1,0-1,0 0,-1 0,0 0,0-1,-1 1,1-1,-2 1,1-1,-1 0,0 0,-1 0,0 0,-8 34,10 78,-1-99,0-1,0 0,0 0,0 0,1 0,-1 0,1 0,0 0,0 0,1-1,-1 1,1-1,0 1,0-1,0 0,0 0,1-1,-1 1,1-1,-1 1,1-1,3 1,13 2</inkml:trace>
  <inkml:trace contextRef="#ctx0" brushRef="#br1" timeOffset="213465.675">10926 10475,'-14'-2,"-7"1,-2 6,2 4,8 6,8 4,10 1,3-2</inkml:trace>
  <inkml:trace contextRef="#ctx0" brushRef="#br1" timeOffset="214662.903">11035 10681,'7'-4,"0"0,0 0,1 1,-1 0,1 0,0 1,-1 0,1 0,0 1,0 0,0 0,1 1,-1 0,0 1,0 0,0 0,0 0,0 1,-1 0,1 1,0 0,-1 0,0 1,0 0,0 0,0 0,0 1,-1 0,0 0,5 6,-1 8,-2 1,0-1,-1 2,-1-1,0 1,-2 0,-1 0,0 0,-2 0,0 0,-2 16,1-29,-1 151,-3-114,3 0,1 0,3 1,1-1,3-1,1 1,2-1,13 33,-19-65,1-2,-1 1,2 0,0-1,0 0,1-1,0 1,0-1,1 0,0-1,1 0,0-1,0 1,7 3,-15-11,1 1,-1-1,0 1,1-1,-1 1,0-1,1 0,-1 0,1 0,-1 1,1-2,-1 1,0 0,1 0,-1 0,1-1,-1 1,0 0,1-1,-1 1,0-1,1 0,-1 1,0-1,0 0,0 0,0 0,0 0,0 0,0 0,0 0,0 0,0 0,0-1,-1 1,1 0,0-1,15-53,-15 27,-1 1,-2-1,0 1,-2 0,-1 0,-1 1,-2-1,0 1,-2 0,0 1,-2 1,-1-1,1 0,-2 1,-1 0,-1 1,0 1,-2 1,-1 0,0 1,-1 1,-2 1,1 1,-2 1,0 0,-1 2,-1 1,0 1,-26-8,31 15,36 9,40 1,1-3,0-2,-1-2,5-4,65-6,0-5,92-26,-126 11,-92 32,1 0,0 0,-1 0,1-1,-1 1,1 0,-1 0,1-1,-1 1,1 0,-1-1,1 1,-1 0,1-1,-1 1,1-1,-1 1,0-1,1 1,-1-1,0 1,1-1,-1 1,0-1,0 1,0-1,0 0,1 1,-1-1,0 1,0-1,0 1,0-1,0 0,0 1,0-1,0 1,-1-1,1 0,0 1,0-1,0 1,-1-1,1 1,0-1,-1 1,1-1,0 1,-28-13,11 10,1 1,-1 0,1 1,-1 1,0 0,1 1,-5 2,13-2,1 0,0 0,0 1,0 0,0 1,0-1,0 1,1 1,-1-1,1 1,0 0,0 1,0-1,1 1,-1 0,1 0,-3 6,6-9,0 1,0 0,1 0,-1 1,1-1,0 0,0 0,0 1,0-1,1 0,-1 1,1-1,0 1,0-1,0 1,0-1,1 0,-1 1,1-1,0 0,0 1,0-1,1 0,-1 0,1 0,-1 0,1 0,0 0,0 0,3 2,-1 0,1-1,0 1,0-1,1 0,-1 0,1 0,0-1,0 0,0 0,1 0,-1-1,0 0,1-1,0 1,2-1,0-1,0 0,0-1,0-1,0 0,0 0,0 0,-1-1,1-1,-1 1,0-1,0-1,0 1,-1-1,0-1,0 1,0-1,0-1,-1 1,0-1,0 0,-1 0,0-1,1-2,9-8,-15 17,0 0,0 1,0-1,1 1,-1-1,0 0,0 1,1-1,-1 1,0-1,1 1,-1-1,0 1,1-1,-1 1,1-1,-1 1,1-1,-1 1,1 0,-1-1,1 1,-1 0,1-1,0 1,-1 0,1 0,0 0,-1-1,1 1,-1 0,1 0,0 0,-1 0,1 0,0 0,-1 0,1 1,0-1,-1 0,1 0,-1 0,1 1,0-1,-1 0,1 1,-1-1,1 0,-1 1,1-1,-1 1,1-1,-1 1,0-1,1 1,-1-1,1 1,-1-1,15 57,-14-48,0-1,0 1,0-1,1 0,1 0,-1 1,1-1,1-1,0 1,0 0,0-1,1 0,0 0,0 0,1-1,0 0,0 0,0 0,1-1,0 0,0 0,4 2,-8-7,-1 1,1 0,0-1,0 1,0-1,0 0,0 0,-1 0,1-1,0 1,0 0,0-1,0 0,-1 0,1 0,0 0,-1 0,1-1,-1 1,1-1,-1 1,0-1,1 0,-1 0,0 0,0 0,-1 0,1-1,0 1,-1 0,1-1,0-2,29-90,-25 38,13-55,-19 110,1 0,0-1,-1 1,1 1,0-1,0 0,1 0,-1 0,0 0,0 1,1-1,-1 1,1-1,0 1,-1 0,1-1,0 1,0 0,0 0,0 0,0 0,0 1,0-1,0 0,0 1,0 0,0-1,0 1,1 0,-1 0,0 0,0 0,0 1,0-1,0 0,1 1,-1 0,0-1,0 1,0 0,0 0,-1 0,1 0,0 1,0-1,-1 0,1 1,10 9,0 0,-1 1,0 0,-1 1,0 0,-1 0,-1 1,0 0,-1 1,-1 0,0 0,-1 0,0 1,-1 0,-1 0,-1 0,1 12,-3-22,0 0,1-1,0 1,0 0,0 0,1-1,0 1,0-1,0 1,1-1,0 0,0 0,0 0,0 0,1-1,0 1,0-1,0 0,0 0,1-1,0 1,0-1,0 0,0 0,0 0,0-1,1 0,-1 0,4 1,2-3,-1 0,0 0,0-1,0 0,1-1,-1 0,-1 0,1-1,0 0,-1-1,1 0,-1-1,0 0,0 0,-1-1,0 0,0-1,0 1,-1-2,0 1,0-1,-1 0,0 0,0-1,-1 1,0-1,-1-1,0 1,0-1,-1 1,0-1,-1 0,1-7,-6-53,3 68,0-1,-1 1,1-1,-1 1,0 0,0-1,0 1,0 0,0 0,0 0,-1 0,1 0,-1 0,1 0,-1 0,0 0,0 1,0-1,0 1,0-1,0 1,0 0,0 0,0 0,-1 0,0 0,0 1,0 1,0 0,0 0,0 1,0-1,0 0,0 1,1 0,-1 0,1 0,-1 0,1 0,0 0,-1 1,1-1,0 1,1-1,-1 1,0 0,1 0,0 0,-1 0,1 0,0 0,1 0,-1 0,0 0,1 0,0 3,-2 1,1-1,1 1,-1-1,1 0,0 1,1-1,0 1,0-1,0 1,1-1,-1 0,2 0,-1 0,1 0,-1 0,2 0,-1-1,1 0,-1 1,2-1,-1 0,0-1,1 1,0-1,0 0,0 0,3 1,8 5,0-1,1 0,1-1,-1 0,1-2,1 0,-1-1,17 2,50 4,-4-5</inkml:trace>
  <inkml:trace contextRef="#ctx0" brushRef="#br1" timeOffset="223124.684">20375 10885,'9'16,"4"18,-2 13,-1 12,-10 6,-14 2,-14-1,-3-12</inkml:trace>
  <inkml:trace contextRef="#ctx0" brushRef="#br1" timeOffset="223886.081">21291 10912,'15'-31,"5"-12,2 2,2 0,28-35,-50 72,1 0,0 0,0 1,0-1,0 1,0 0,1 0,0 0,-1 0,1 0,0 1,0 0,1-1,-1 2,0-1,1 0,-1 1,1 0,0 0,-1 0,1 1,0 0,-1-1,1 2,0-1,-1 0,1 1,0 0,-1 0,1 0,-1 1,1 0,-1 0,0 0,0 0,1 1,1 1,1 1,-1 0,0 0,-1 1,1-1,-1 1,0 0,-1 1,0-1,0 1,0 0,0 0,-1 0,0 1,-1-1,0 1,0-1,-1 1,1 0,-2 0,1 0,-1-1,0 1,-1 0,-1 7,0-11,0-1,0 1,0-1,-1 0,1 0,-1 0,0-1,0 1,0-1,0 1,0-1,-1 0,1 0,-1 0,1-1,-1 1,0-1,1 0,-1 0,0 0,0-1,0 1,0-1,0 0,1 0,-1 0,0 0,0-1,0 0,0 0,0 0,1 0,-1 0,0-1,1 0,-1 1,1-1,0-1,0 1,0 0,0-1,-3-2,6 3,0 0,0 0,0 0,0 0,0 1,1-1,-1 0,1 0,-1 0,1 1,-1-1,1 0,0 1,0-1,0 1,0-1,0 1,0-1,1 1,-1 0,0-1,1 1,-1 0,1 0,-1 0,1 0,-1 0,1 0,0 1,0-1,-1 1,1-1,0 1,0-1,0 1,-1 0,1 0,0 0,0 0,1 0,348-72,-346 71,16-4,-1 0,0-2,0 0,-1-1,0-1,0-1,-1-1,2-2,-19 13,0-1,1 0,-1 0,0 0,1 0,-1 0,0 0,0 0,0 0,0 0,0-1,0 1,0 0,-1-1,1 1,0-1,-1 1,1-1,-1 1,1-1,-1 1,0-1,0 1,0-1,0 0,0 1,0-1,0 1,0-1,-1 1,1-1,0 1,-1-1,1 1,-1-1,0 1,0-1,1 1,-1 0,0-1,0 1,0 0,0 0,-1 0,1 0,0 0,0 0,-1 0,1 0,0 0,-2 0,-2-1,-1 0,1 0,-1 0,1 1,-1 0,0 0,0 0,1 1,-1 0,0 0,0 0,1 1,-1 0,0 0,1 0,-1 1,1 0,-1 0,1 0,0 0,0 1,0 0,0 0,0 1,1-1,0 1,-1 0,1 0,1 1,-1-1,1 1,-1 0,1 0,1 0,-1 0,1 0,0 0,0 1,0-1,1 1,0 0,0-1,0 1,1 0,-1 0,2-1,-1 1,1 0,-1 0,2-1,-1 1,1-1,-1 1,1-1,3 5,1-3,0 0,1-1,0 0,0 0,0 0,1-1,0 0,0-1,0 0,0 0,1 0,0-1,-1-1,1 1,0-2,0 1,1-1,8 0,32 4</inkml:trace>
  <inkml:trace contextRef="#ctx0" brushRef="#br1" timeOffset="224470.775">22519 10543,'-1'8,"-1"-1,2 1,-1-1,1 1,0-1,1 1,0-1,0 1,0-1,1 0,0 1,1-1,-1 0,1 0,1-1,-1 1,1-1,1 1,-1-1,1 0,0-1,0 1,0-1,1 0,0-1,0 1,0-1,1 0,-1-1,1 1,0-1,0 0,0-1,0 0,1 0,-1-1,0 0,1 0,-1 0,1-1,5-1,-4-1,-1 0,0 0,1-1,-1 0,-1-1,1 1,0-2,-1 1,0-1,0 0,0 0,-1-1,0 0,0 0,0-1,-1 1,0-1,0-1,-1 1,0 0,0-1,0 0,-1-2,-3 10,0 1,1-1,-1 0,0 0,0 0,0 0,1 0,-1 0,0 1,0-1,0 0,1 0,-1 0,0 0,0 0,1 0,-1 0,0 0,0 0,0 0,1 0,-1 0,0 0,0 0,1 0,-1-1,0 1,0 0,0 0,1 0,-1 0,0 0,0 0,0-1,0 1,1 0,-1 0,0 0,0 0,-4 30,3-22,0 1,-1-6,1 0,0 0,-1 1,2-1,-1 0,0 1,1-1,-1 0,1 1,0-1,0 1,0-1,1 0,-1 1,1-1,0 0,0 1,0-1,0 0,1 0,-1 0,1 0,0 0,0 0,0 0,0-1,0 1,0-1,1 1,0-1,-1 0,1 0,0 0,0 0,0-1,0 1,1-1,8-1,-1-1,1-1,0 0,0-1,-1 0,1-1,-1 0,0-1,0 0,-1-1,1 0,-1 0,0-1,-1-1,0 0,0 0,-1 0,0-1,0-1,-1 1,4-7,5 9,-13 31,-3-20,1 9,0-1,1 0,0 0,1 0,0 0,1 0,0 0,1-1,2 4,-5-11,1 0,-1 1,1-1,0 0,1 0,-1-1,1 1,-1-1,1 1,0-1,0 0,0-1,1 1,-1-1,1 0,-1 0,1 0,0-1,0 1,0-1,0 0,0-1,0 1,1-1,24-3,-3-5</inkml:trace>
  <inkml:trace contextRef="#ctx0" brushRef="#br1" timeOffset="224834.605">23489 10626,'12'52,"-12"-44,1 0,0 0,0-1,1 1,0-1,1 1,-1-1,1 0,1 0,-1 0,1 0,1 0,-1-1,1 0,0 0,0 0,1-1,0 0,0 0,0 0,1 0,-1-1,1 0,0-1,0 0,0 0,1 0,6 1,-7-4,1 1,0-1,0-1,0 0,0 0,-1 0,1-1,0 0,-1 0,1-1,-1 0,0-1,0 1,0-1,-1-1,1 1,-1-1,0 0,0 0,2-4,6-6,-2 0,1-1,-2 0,0-1,-1 0,-1-1,4-9,-9 11,-14 38,8-17,0 0,0 0,0 1,1-1,0 1,0 0,0-1,1 1,-1 0,2-1,-1 1,0 0,1-1,0 1,1 0,-1-1,1 0,0 1,0-1,1 0,-1 0,1 0,0 0,1-1,-1 1,2 0,5 1,0 0,1 0,-1-1,1-1,1 1,-1-2,1 0,-1 0,1-1,0 0,11-1,35 4</inkml:trace>
  <inkml:trace contextRef="#ctx0" brushRef="#br1" timeOffset="215569.343">14817 10817,'-24'-3,"0"0,-1 2,1 1,0 0,-1 2,-8 2,24-2,0 0,0 0,0 1,1 0,-1 0,1 1,0 0,0 0,0 1,1 0,-1 1,1-1,1 1,-1 1,1-1,0 1,0 0,-2 4,7-8,-1-1,0 1,1-1,-1 1,1-1,0 1,0 0,0-1,0 1,0 0,0 0,1 0,0 0,-1 0,1 0,0 0,0 0,1-1,-1 1,1 0,-1 0,1 0,0 0,0 0,0-1,0 1,1 0,-1-1,1 1,0-1,-1 0,1 0,0 1,1-1,-1 0,0-1,0 1,1 0,-1-1,1 1,-1-1,1 0,0 1,0-1,-1-1,1 1,0 0,0-1,2 1,4-2,0 0,0 0,0-1,0-1,0 1,-1-1,1-1,-1 1,0-2,0 1,0-1,0 0,-1 0,0-1,0 0,-1-1,1 1,-1-1,-1-1,1 1,-1-1,0 1,-1-2,2-4,10-45,-17 57,1 1,-1 0,1 0,-1-1,0 1,1 0,-1 0,0 0,1 0,-1 0,0 0,1 0,-1 0,0 0,1 0,-1 0,0 0,1 1,-1-1,1 0,-1 0,0 1,1-1,-1 0,1 1,-1-1,1 1,-1-1,1 1,-1-1,1 1,-1-1,1 1,0-1,-1 1,1-1,0 1,0 0,-1-1,1 1,0 0,0-1,0 1,0 0,0-1,0 1,0 0,0 0,-4 7,2 1,-1-1,1 1,1 0,-1 0,2 0,-1 0,1 0,0 0,1 0,0 0,1 0,0-1,0 1,1 0,0-1,3 6,-4-8,1 0,0-1,0 1,0-1,1 0,0 0,0 0,0-1,0 1,1-1,0 0,0-1,0 1,0-1,0 0,1 0,0 0,-1-1,1 0,0 0,0 0,0-1,0 0,1 0,-1-1,0 1,0-2,0 1,0-1,1 0,-1-1,0 0,-1 1,1-2,0 1,0-1,-1 0,0 0,1 0,-1-1,-1 0,1 0,0 0,-1-1,0 1,0-1,0 0,1-3,59-122,-54 106,-9 19,0 0,1 0,-1-1,1 2,0-1,0 0,1 0,0 1,-1-1,1 1,1 0,-1-1,1 2,-1-1,1 0,0 1,1 0,-1 0,1 0,-1 0,1 1,0-1,0 1,0 1,0-1,0 1,0 0,0 0,0 0,1 1,-1-1,0 1,8 4,-2 1,1 0,0 0,-1 1,0 0,-1 1,1 0,-1 1,-1 0,1 1,-1 0,-1 0,0 1,0 0,-1 1,1 0,-6-9,-1 0,1 0,0 0,-1 0,1 1,-1-1,0 0,1 1,-1-1,0 1,-1-1,1 1,0-1,-1 1,1 0,-1-1,0 1,0 0,0-1,0 1,0 0,-1-1,1 1,-1-1,0 1,0 0,0-1,0 1,0-1,0 0,-1 1,1-1,-1 0,1 0,-1 0,0 0,0 0,0-1,-1 2,-53 4,54-7,1 0,-1 0,1 0,0 0,-1 0,1-1,0 1,-1 0,1-1,0 1,-1-1,1 0,0 1,0-1,0 0,0 0,0 0,0 0,0 0,0 0,0 0,0 0,0 0,0 0,1 0,-1 0,0-1,1 1,-1 0,1-1,0 1,-1 0,1-1,0 1,0-1,0 1,0 0,0-2,3-3,0 0,0 0,0 0,1 0,0 0,0 1,1 0,-1 0,1 0,0 0,1 1,-1 0,1 0,0 0,0 1,0-1,2 1,11-8,0 1,0 1,1 0,0 2,0 0,1 2,0 0,7 0,-26 5,1 0,-1 0,0 0,0 0,1 0,-1 0,0 0,0 1,1-1,-1 1,0 0,0 0,0 0,0 0,0 0,0 0,0 0,0 1,0-1,-1 1,1-1,0 1,-1 0,0-1,1 1,-1 0,0 0,1 2,17 66,-12-33,-7-32,1 0,0 0,0 0,1-1,-1 1,1 0,0 0,1-1,-1 1,1-1,0 0,0 0,0 0,0 0,1 0,-1-1,1 0,0 1,0-1,1-1,-1 1,0-1,1 1,0-1,-1-1,1 1,0-1,0 1,0-1,0-1,0 1,4-1,14-4</inkml:trace>
  <inkml:trace contextRef="#ctx0" brushRef="#br1" timeOffset="216051.813">15501 10462,'73'26,"-35"-14,-1 2,0 2,34 20,-61-30,1 1,-1 1,0-1,-1 2,0-1,0 1,-1 1,0 0,0 0,-1 0,-1 1,0 0,0 0,2 10,49 195,-56-213,0 0,0 0,0 0,1 0,-1-1,1 1,-1 0,1-1,0 1,0-1,0 0,0 1,1-1,-1 0,1-1,-1 1,1 0,0-1,-1 1,1-1,0 0,0 0,0 0,0 0,0 0,0-1,0 0,0 1,0-1,1 0,-1 0,0-1,0 1,0-1,0 1,0-1,0 0,1-1,8-6,0-1,-1 0,0-1,-1 0,0 0,0-1,-1 0,-1-1,0 0,-1-1,0 1,-1-1,0-1,-1 1,0-1,-1 0,2-13,-3 17,3-4,-2 18,-2 24,-2-18,0-1,1 0,0 0,0 0,1 0,0 0,0 0,1 0,1-1,-1 1,1-1,1 0,0 0,0 0,0-1,1 0,0 0,0 0,3 1,72 38,-40-33</inkml:trace>
  <inkml:trace contextRef="#ctx0" brushRef="#br1" timeOffset="222041.92">16757 10721,'-7'-1,"-1"0,1 0,0 1,0 0,-1 0,1 1,0 0,-1 0,1 1,0 0,0 0,0 1,1-1,-1 1,1 1,-1 0,1 0,0 0,0 0,1 1,-1 0,1 0,0 1,1-1,-1 1,1 0,0 0,-1 2,2 4,0-1,1 0,0 1,1-1,0 1,0-1,2 1,-1 0,1-1,1 1,0-1,3 8,-4-15,0 1,1-1,0 1,-1-1,1 1,1-1,-1 0,1 0,0 0,0-1,0 1,0 0,0-1,1 0,0 0,-1 0,1 0,0-1,1 0,-1 1,0-2,1 1,-1 0,1-1,-1 0,1 0,0 0,-1 0,1-1,0 0,3 0,8-4,0 0,0-1,-1-1,0-1,0 0,-1-1,0 0,0-1,-1 0,0-2,0 1,-1-1,-1-1,0 0,5-9,-7 13,-1 0,0-1,0 1,-1-2,0 1,0-1,-1 0,-1-1,0 1,0-1,-1 0,0 0,-1-1,0 1,-1-1,0 0,-1-8,-1 17,-1 0,0 0,1 1,-2-1,1 0,0 1,0-1,-1 1,1-1,-1 1,0-1,0 1,0 0,0 0,0 0,0 0,-1 1,1-1,0 0,-1 1,34-2,171 8,-198-5,0-1,0 1,0 0,0 1,0-1,0 1,0 0,0 0,0 0,0 0,-1 1,1-1,0 1,-1 0,1 0,-1 1,0-1,1 1,-1-1,0 1,-1 0,1 0,0 1,-1-1,0 0,0 1,0-1,0 1,0 0,-1 0,0-1,1 3,-1 8,-1 0,0 0,-1 0,0 0,-1 0,-1 0,0 0,0-1,-4 6,-13 74,19-90,1 0,0 0,-1-1,1 1,0 0,1 0,-1-1,0 1,1 0,0 0,-1-1,1 1,0 0,1-1,-1 1,0-1,1 1,-1-1,1 0,0 0,-1 0,1 0,0 0,1 0,-1 0,0 0,0-1,1 1,-1-1,1 0,-1 0,1 0,0 0,-1 0,1 0,0-1,-1 1,1-1,0 0,0 0,0 0,9 0,0-1,0-1,-1 1,1-2,0 0,-1 0,0-1,0 0,0-1,0 0,-1-1,1 0,-1-1,-1 0,0 0,0-1,0-1,-1 1,7-10,-11 40,-6-5,4 44,-1-59,-1 0,1-1,-1 1,1-1,0 1,0 0,0-1,0 0,0 1,0-1,0 0,1 1,-1-1,0 0,1 0,-1 0,1 0,-1 0,1-1,-1 1,1 0,0-1,-1 1,1-1,0 1,0-1,-1 0,1 0,0 0,0 0,-1 0,3 0,4-2,1 1,-1-1,0-1,0 1,0-2,0 1,0-1,-1 0,1 0,-1-1,0 0,-1-1,1 1,-1-1,0 0,-1-1,1 1,-1-1,0 0,-1-1,0 1,0-1,0 0,-1 0,-1 0,1 0,0-7,-3 8,0-1,-1 1,0 0,-1 0,0 0,0 0,0 0,-1 0,0 1,0-1,0 1,-1 0,0-1,-1 2,1-1,-1 1,0-1,0 1,-1 1,1-1,-1 1,0 0,-1 0,1 1,-1-1,1 2,-1-1,0 1,0 0,0 0,0 1,0-1,0 2,-1-1,1 1,0 0,0 1,-1 0,1 0,0 0,0 1,-2 1,8-3,1 0,0 0,-1-1,1 1,-1 0,1 0,-1 0,1 0,-1 0,1 0,0 1,-1-1,1 0,-1 0,1 0,-1 0,1 0,0 1,-1-1,1 0,0 0,-1 1,1-1,0 0,-1 1,1-1,0 0,-1 1,1-1,0 0,0 1,-1-1,1 0,0 1,0-1,0 1,0-1,0 1,0-1,0 0,-1 1,1-1,0 1,0-1,1 1,-1-1,0 1,0-1,0 0,0 1,0-1,0 1,1-1,-1 0,0 1,0-1,0 1,1-1,-1 0,0 1,1-1,-1 0,0 0,1 1,30 7,14-5,1-3,-1-2,35-6,81-2,-156 9,1 1,-1-1,0 1,1 0,-1 0,0 1,1 0,-1 0,0 0,0 1,0-1,0 1,0 0,0 1,0-1,-1 1,1 0,-1 0,0 1,0-1,0 1,0 0,-1 0,1 0,-1 0,0 1,0-1,-1 1,1 0,-1 0,3 94,-5-27,0-70,0 0,1 0,-1 0,1 0,-1 0,1 0,0 0,0-1,0 1,0 0,0-1,0 1,0-1,1 1,-1-1,1 1,-1-1,1 0,-1 0,1 0,0 0,0 0,-1 0,1 0,0 0,0-1,0 1,0-1,0 0,0 1,0-1,0 0,0 0,0 0,0 0,0 0,0-1,0 1,-1-1,2 0,80-26,-61 15,0-2,0 0,-1-2,-1 0,-1-1,11-12,1-1,-31 30,1 0,0 0,0 0,-1 0,1 0,0 0,0 0,0 0,-1 0,1 0,0 1,0-1,-1 0,1 0,0 1,-1-1,1 1,0-1,-1 0,1 1,0-1,-1 1,1-1,-1 1,1 0,-1-1,1 1,-1 0,0-1,1 1,-1 0,0-1,1 1,-1 0,0 0,0-1,0 1,1 0,-1 0,0 0,0-1,0 1,-1 0,1 0,0-1,0 1,0 0,0 0,-1-1,1 1,0 0,-1 0,1-1,0 5,1 0,0 0,0 0,0 1,1-1,-1-1,1 1,0 0,1 0,-1-1,1 1,0-1,0 0,0 0,0 0,1 0,0 0,0-1,0 0,0 0,0 0,1 0,-1-1,1 1,0-1,0 0,0-1,5 2,10 0,1 0,-1-2,1 0,0-2,0 0,-1-1,1-1,18-6,13 1,-49 7,1 0,0 1,-1 0,1 0,0 0,0 0,-1 1,1-1,0 1,-1 0,1 0,-1 0,1 1,-1-1,0 1,1 0,-1 0,0 0,0 0,0 1,-1-1,3 2,-2-1,1 0,1 0,-1-1,0 1,1-1,-1 0,1-1,-1 1,1-1,0 0,0 0,0 0,-1-1,1 0,0 0,0 0,0 0,0-1,0 0,-1 0,1 0,0 0,-1-1,2 0,5-2,-1-1,0 0,0-1,0 0,-1 0,0-1,0 0,0-1,7-8,-12 12,0 0,0 0,-1 0,1-1,-1 0,0 1,0-1,-1 0,1 0,-1 0,0-1,-1 1,1-1,-1 1,0-1,0 1,-1-1,0 1,0-1,0 0,-1 1,1-1,-1 1,0-1,-1 1,0 0,0-1,0 1,0 0,-1 0,0 0,0 0,0 1,0-1,-1 1,0 0,0 0,-4-3,3 3,1 1,-1 0,0 0,0 0,-1 1,1 0,-1 0,1 0,-1 1,1-1,-1 1,0 1,0-1,1 1,-1 0,0 0,0 1,1 0,-1 0,0 0,1 1,-1-1,1 1,-1 1,1-1,0 1,0 0,0 0,-2 2,-3 3,-1 0,2 0,-1 1,1 1,0 0,1 0,0 1,1 0,0 0,1 0,0 1,-3 9,-7 64,16-82,0 0,1 0,-1-1,1 1,-1 0,1 0,0 0,0-1,1 1,-1-1,0 1,1-1,-1 1,1-1,0 0,0 1,0-1,0 0,0 0,1-1,-1 1,0 0,1-1,-1 0,1 1,0-1,-1 0,1 0,19 5</inkml:trace>
  <inkml:trace contextRef="#ctx0" brushRef="#br1" timeOffset="222351.162">19201 10353,'-21'-3,"-13"0,-7 5,0 6,4 10,7 5,7 4,11 5,10 3,4-4</inkml:trace>
  <inkml:trace contextRef="#ctx0" brushRef="#br1" timeOffset="222619.044">19242 11021,'14'12,"9"3,8 3,3-3,3-4,4-8,5-9,6-9,5-8,-6 0</inkml:trace>
  <inkml:trace contextRef="#ctx0" brushRef="#br1" timeOffset="226069.422">24650 10626,'-10'-5,"0"1,-1 1,1-1,0 2,-1-1,0 1,0 1,0 0,1 1,-1 0,0 0,0 1,0 0,0 1,1 1,-1 0,1 0,0 1,0 0,0 0,0 1,1 1,0 0,0 0,0 1,-5 4,9-5,0-1,1 1,-1 0,1 1,0-1,1 1,0-1,0 1,0 0,-1 7,3-12,0 0,1 1,0-1,-1 0,1 0,0 0,0 1,0-1,0 0,1 0,-1 0,1 1,-1-1,1 0,0 0,0 0,0 0,0 0,0 0,0 0,0-1,1 1,-1 0,1 0,-1-1,1 1,0-1,-1 0,1 1,0-1,0 0,0 0,0 0,0 0,0-1,0 1,2 0,9 1,-1-1,1-1,-1 0,1 0,-1-1,1-1,-1 0,0 0,0-2,0 1,0-1,0-1,-1 0,0-1,4-3,-8 6,0-1,0 0,0-1,0 1,-1-1,1-1,-1 1,-1-1,1 0,-1-1,0 1,0-1,-1 0,0 0,0 0,-1-1,2-5,-5 14,0-1,0 0,0 1,0-1,0 1,0-1,0 1,0-1,-1 0,1 1,0-1,0 0,0 1,-1-1,1 0,0 1,-1-1,1 0,0 1,-1-1,1 0,0 0,-1 1,1-1,0 0,-1 0,1 0,-1 0,1 0,0 1,-1-1,1 0,-1 0,1 0,0 0,-1 0,1 0,-1 0,1 0,-1 0,1-1,0 1,-1 0,1 0,-1 0,1 0,0-1,-1 1,1 0,0 0,-1-1,1 1,0 0,-1 0,1-1,0 1,0 0,-1-1,1 1,0-1,0 1,0 0,0-1,-1 1,1-1,0 1,0 0,0-1,-3 4,0 1,0-1,1 1,-1 0,1 0,0 0,0 0,0 0,0 0,1 0,0 1,0-1,0 0,0 1,1-1,-1 1,1-1,0 1,1-1,-1 1,1-1,0 1,0-1,0 0,1 0,-1 1,1-1,0 0,1 0,-1 0,0-1,1 1,0-1,0 1,0-1,0 0,2 1,9 0,1-1,0 0,0-1,1-1,-1 0,0-1,1 0,-1-2,0 0,0 0,0-1,0-1,-1-1,1 0,4-3,-1 3,-1-1,1 0,-1-1,-1-1,1-1,-1 0,-1-1,0-1,0 0,-1-1,0-1,-1 0,-1-1,0 0,-1-1,-1 0,0-1,-1 0,0 0,-2-1,1-3,3-23,-3-1,-2 0,-1 0,-3 0,-1-1,-2 1,-3-3,3 15,-2 0,-1 0,-2 1,-1 0,-1 0,-7-13,15 41,0 1,-1-1,1 1,-1-1,0 1,1-1,-1 1,0 0,0-1,-1 1,1 0,0 0,-1 0,1 0,-1 0,0 0,0 0,0 1,0-1,0 1,0-1,0 1,0 0,0-1,-1 1,1 1,-1-1,1 0,0 0,-1 1,0-1,1 1,-1 0,1 0,-1 0,1 0,-1 0,1 1,-1-1,1 1,-1 0,0 0,-3 5,1 0,0 0,0 0,0 1,1 0,0 0,1 0,-1 0,1 1,1-1,-1 1,1 0,-10 33,2-1,2 2,1-1,3 1,1 0,2 0,2 0,1 0,3-1,1 1,11 35,-11-55,1-1,1 0,1 0,1-1,1 0,1-1,9 12,-15-23,0-1,0 0,0 0,1-1,0 1,0-1,1-1,0 0,0 0,0 0,0-1,1 0,0-1,0 0,0 0,0-1,0 0,0-1,6 1,-8-2,0-1,1 0,-1 0,0 0,0-1,0 0,0 0,0-1,0 0,-1 0,1 0,-1-1,0 0,0-1,0 1,-1-1,2-2,77-98,-80 99,-3 5,-1 0,-1 1,1-1,0 0,0 1,1-1,-1 0,0 1,0-1,0 0,0 1,1-1,-1 0,0 1,0-1,1 1,-1-1,1 1,-1-1,0 0,1 1,-1-1,1 1,-1 0,1-1,-1 1,1-1,0 1,-1 0,1-1,-1 1,1 0,0 0,-1 0,1-1,0 1,-1 0,1 0,0 0,-1 0,1 0,0 0,0 0,-1 0,1 1,0-1,-1 0,1 0,-1 0,1 1,0-1,-1 0,1 1,-1-1,1 1,-1-1,1 0,-1 1,1-1,-1 1,1 0,7 166,-7-165,-1 0,1 0,0 0,-1 0,1 0,0-1,0 1,0 0,0-1,1 1,-1-1,0 1,1-1,-1 1,1-1,-1 0,1 0,0 0,-1 0,1 0,0 0,0 0,0-1,0 1,0-1,-1 1,1-1,0 0,0 1,0-1,0 0,0 0,0-1,0 1,0 0,0-1,1 1,67-34,-44 15,-2 0,0-2,-2 0,0-2,5-9,5 0,-32 32,1 0,0 0,0 0,0 1,0-1,-1 0,1 1,0-1,0 1,0-1,-1 1,1-1,0 1,-1-1,1 1,-1-1,1 1,0 0,-1 0,1-1,-1 1,0 0,1 0,-1-1,0 1,1 0,-1 0,0 0,0 0,0 0,0-1,0 1,0 0,0 0,0 0,0 0,0 0,0 0,0-1,-1 1,1 0,-1 0,1 1,1 18,13 82,-13-97,1-1,0 0,0 0,0 0,0 0,1 0,0 0,0-1,0 1,0-1,0 0,0 0,1 0,0 0,-1-1,1 1,0-1,0 0,1 0,-1 0,3 0,7 0,0-1,0-1,0 0,0-1,0 0,0-1,0-1,-1 0,1-1,-1 0,0-1,0 0,-1-1,1-1,-1 0,-1-1,10-7,3-2,-2 0,0-2,-1 0,0-2,-2 0,-1-1,0-1,-2 0,-1-2,0 1,-2-2,-1 0,-1-1,6-25,6-29,-3 0,-5-1,-2-1,-5-1,-2-52,-11-24,5 159,0-2,0 0,0 0,-1-1,1 1,-1 0,1 0,-1 0,0 0,0 0,-1 0,1 0,0 0,-1 0,0 1,0-1,0 1,0-1,0 1,0 0,0 0,-2-1,2 3,-1 1,1 0,0-1,-1 1,1 0,0 1,0-1,0 0,0 1,0-1,0 1,0-1,1 1,-1 0,0 0,1 0,0 0,-1 0,1 0,0 0,0 0,0 0,0 1,0-1,0 3,-8 20,1 1,1 1,1-1,1 1,2 1,0-1,2 16,-1-15,2 0,1 0,1 0,2 0,0 0,2-1,1 0,1 0,1-1,2 0,0 0,2-1,1-1,1 0,0-1,2 0,1-2,1 0,0-1,2-1,1 0,60 34,-4-13</inkml:trace>
  <inkml:trace contextRef="#ctx0" brushRef="#br1" timeOffset="230397.502">7416 11582,'0'21,"0"16,0 11,0 7,0 3,0-1,0-6,0-7,0-8,0-11</inkml:trace>
  <inkml:trace contextRef="#ctx0" brushRef="#br1" timeOffset="230724.217">7403 11745,'45'67,"3"-1,2-3,11 6,-57-66,0 2,0 0,1 0,0 0,0-1,0 0,1 0,-1 0,1-1,0 0,0 0,2 1,-5-5,-1 0,1 1,-1-1,1 0,-1 0,0-1,0 1,0 0,0-1,0 1,0-1,0 0,0 0,0 1,-1-1,1 0,-1-1,1 1,-1 0,0 0,0 0,0-1,0 1,0-1,-1 1,1-1,-1 1,1-1,-1 1,0-1,0 1,0-1,-1 0,5-30,-2 0,-2-1,0 0,-3 1,-1 0,-1-1,-8-22,13 17,6 30</inkml:trace>
  <inkml:trace contextRef="#ctx0" brushRef="#br1" timeOffset="231134.515">8003 11650,'5'65,"-3"0,-5 47,0 32,12-85,-8-58,0 1,-1-1,1 1,0-1,0 1,0-1,0 0,0 0,1 0,-1 1,0-1,0 0,1 0,-1-1,1 1,-1 0,1 0,-1-1,1 1,-1-1,1 1,0-1,-1 0,1 0,-1 1,1-1,0 0,-1 0,1-1,0 1,-1 0,1-1,0 1,0-1,12-4,0-1,-1-1,1 0,-1-1,-1-1,0 0,0 0,0-1,-1-1,-1 0,0 0,0-1,0-3,0 4,-1 0,-1-1,0 0,0-1,-2 1,1-2,-2 1,0-1,0 1,-1-1,-1 0,0-1,-1 1,-1-1,0 1,-1-1,-1 1,0-1,-1 1,0 0,-2-5,-20-19,23 37,1 1,-1-1,1 1,-1-1,0 1,1-1,-1 1,1-1,-1 1,0 0,0-1,1 1,-1 0,0-1,1 1,-1 0,0 0,0 0,0 0,1 0,-1 0,0 0,0 0,1 0,-1 0,0 0,0 1,1-1,-1 0,0 0,1 1,-1-1,0 1,1-1,-1 0,0 1,1-1,-1 1,1-1,-1 1,1 0,-1-1,1 1,-1 0,1-1,0 1,-1 0,1-1,0 1,0 0,0 0,-1-1,1 1,0 1,-3 12,0 1,1 0,1 1,0-1,1 0,1 0,0 0,1 0,1 0,0 0,4 8,28 97,-15-70</inkml:trace>
  <inkml:trace contextRef="#ctx0" brushRef="#br1" timeOffset="231755.21">9710 11650,'-8'36,"-1"0,-2 0,-2-2,-1 1,-1-2,-2 0,-1 0,-16 19,4-25,27-36,6-6,1 0,0 0,1 0,1 1,0-1,1 1,7-10,-2 1,110-203,-122 226,0-1,0 0,0 0,1 1,-1-1,0 0,0 0,1 1,-1-1,0 0,1 0,-1 1,0-1,1 0,-1 1,1-1,0 1,-1-1,1 1,-1-1,1 1,0-1,-1 1,1-1,0 1,-1 0,1-1,0 1,0 0,-1 0,1 0,0 0,0-1,0 1,-1 0,1 0,0 0,0 1,-1-1,1 0,0 0,0 0,0 1,-1-1,1 0,0 0,-1 1,1-1,0 1,-1-1,1 1,0-1,-1 1,1-1,-1 1,1 0,-1-1,1 1,-1-1,0 1,1 0,-1 0,0-1,1 1,-1 0,0 0,0-1,0 1,0 0,0 0,38 192,43 147,-77-321,-3-7</inkml:trace>
  <inkml:trace contextRef="#ctx0" brushRef="#br1" timeOffset="232426.426">9560 11923,'39'2,"1"-1,-1-2,1-2,-1-2,0-1,0-2,-1-1,32-13,-46 15,243-74,-265 80,0 0,0 0,1 0,-1 0,0 0,1 0,-1 0,0 1,1-1,-1 1,0 0,1 0,-1 0,1 0,-1 0,1 0,-1 1,0-1,1 1,-1-1,0 1,1 0,-1 0,0 0,0 0,0 1,0-1,0 1,0-1,0 1,0-1,-1 1,1 0,-1 0,1 0,-1 0,0 0,1 0,-1 2,0 117,-4-80,-1 69,4-109,0 0,1 0,-1 0,0-1,0 1,0 0,1 0,-1 0,0 0,0 0,0-1,-1 1,1 0,0 0,0 0,0 0,-1 0,1-1,0 1,-1 0,1 0,-1-1,1 1,-1 0,1 0,-1-1,1 1,-1-1,0 1,1 0,-1-1,0 1,1-1,-1 0,0 1,0-1,0 0,1 1,-1-1,0 0,0 0,0 0,0 1,0-1,1 0,-1 0,0 0,0-1,0 1,0 0,0 0,1 0,-1-1,0 1,0 0,-5-7,1 1,0-1,1 0,0 0,0 0,0 0,1-1,0 0,0 1,1-1,0 0,1-1,-1 0,2 6,-10-40,1-1,3 0,1 0,3 0,2-24,0 64,-1 0,1 0,0 1,1-1,-1 0,1 0,-1 0,1 1,0-1,0 1,1-1,-1 1,1-1,0 1,0 0,0-1,0 1,1 0,-1 0,1 1,-1-1,1 1,0-1,0 1,0 0,1 0,0-1,7 2,-1 1,1 0,-1 0,0 1,1 0,-1 1,1 0,-1 0,0 1,0 1,-1 0,9 4,-16-7,16 5,-1 1,0 0,-1 2,0 0,0 0,-1 2,0 0,-1 1,0 0,4 5,-17-15,0-1,1 1,-1 0,0 0,0-1,0 1,0 0,-1 0,1 0,0 0,-1 0,1 0,-1 0,0 1,0-1,0 0,0 0,0 0,0 0,-1 0,1 0,0 0,-1 0,0 0,1 0,-1 0,0 0,0 0,0 0,-1-1,1 1,0 0,-1-1,1 1,-1-1,1 1,-1-1,1 0,-1 1,0-1,0 0,0 0,-1 0,-15 9,0 0,0-2,0 0,-1-1,0-1,-1-1,1 0,-2-2,7-3,7-2</inkml:trace>
  <inkml:trace contextRef="#ctx0" brushRef="#br1" timeOffset="232765.563">10775 11732,'-3'42,"-2"1,-2-1,-2 0,-1 0,-3-1,-6 13,-2 10,127-294,-41 83,-65 146,0 0,1 1,-1-1,0 0,0 1,1-1,-1 0,0 1,1-1,-1 0,1 1,-1-1,1 1,-1-1,1 1,0 0,-1-1,1 1,-1-1,1 1,0 0,-1-1,1 1,0 0,-1 0,1 0,0 0,0-1,-1 1,1 0,0 0,0 0,-1 1,1-1,0 0,-1 0,1 0,0 0,-1 1,1-1,0 0,-1 1,1-1,0 0,-1 1,1-1,-1 1,1-1,-1 1,1-1,-1 1,1-1,-1 1,1 0,-1-1,0 1,1 0,-1-1,0 1,0 0,17 49,-16-43,13 50,-6-14,3-1,2 0,1-1,2 0,6 8,-4-14,-16-26</inkml:trace>
  <inkml:trace contextRef="#ctx0" brushRef="#br1" timeOffset="233704.603">10775 11923,'219'-19,"-156"10,0 3,61 3,-119 2,0 1,0 0,0 0,0 1,0-1,0 1,0 0,-1 1,1-1,0 1,0 0,-1 0,1 0,-1 1,0 0,0-1,0 2,0-1,0 0,0 1,-1 0,0-1,0 1,0 1,0-1,1 3,0 9,-1 1,0 0,-1 0,-1 0,0 0,-1 0,-1 0,-1-1,-1 3,-8 26,11-44,0 0,0 0,0 0,-1-1,1 1,0 0,-1 0,1-1,-1 1,1 0,-1-1,1 1,-1-1,1 1,-1 0,1-1,-1 1,0-1,1 1,-1-1,0 0,0 1,1-1,-1 0,0 1,0-1,0 0,1 0,-1 0,0 0,0 0,0 0,1 0,-1 0,0 0,0 0,0 0,1-1,-1 1,0 0,0 0,1-1,-1 1,0 0,0-1,1 1,-1-1,1 1,-1-1,0 0,1 1,-1-1,1 1,-8-11,1 1,0-1,0 0,1 0,1-1,0 0,0 0,2 0,-1 0,1-1,0-9,2 17,-3-12,0 1,2-1,0 0,1-1,0 1,2-11,-1 24,1-1,0 1,-1 0,1 0,1 0,-1 0,0 0,1 0,0 1,0-1,0 0,1 1,-1 0,1-1,-1 1,1 0,0 0,0 1,1-1,-1 1,1-1,-1 1,1 0,0 0,-1 1,1-1,0 1,0 0,4-1,18-1,1 2,0 1,0 1,0 1,-1 1,1 2,-1 0,0 2,0 1,0 1,-26-9,1 0,0 0,0-1,0 1,0 0,-1 0,1 0,0 0,0 0,0 0,0 1,-1-1,1 0,0 0,0 1,0-1,-1 0,1 1,0-1,-1 1,1-1,0 1,-1-1,1 1,0-1,-1 1,1 0,-1-1,1 1,-1 0,0-1,1 1,-1 0,1 0,-1 0,0-1,0 1,0 0,1 0,-1 0,0 0,0-1,0 1,0 0,0 0,-1 0,1 0,0-1,0 1,0 0,-1 0,1-1,0 1,-1 0,1 0,-1-1,1 1,-1 0,-45 28,40-26,0 0,0 0,0 1,0 0,0 0,1 0,0 1,0 0,0 0,1 0,-1 1,1-1,0 1,1 0,-1 1,1-2,1 1,1-1,-1 0,0 1,1-1,0 1,1 0,-1-1,1 1,0-1,1 1,-1 0,1-1,0 1,0-1,1 1,0-1,0 0,0 1,0-1,1 0,0 0,0-1,0 1,1-1,-1 1,1-1,0 0,0-1,1 1,-1-1,4 2,7 2,1-1,0 0,0-1,0-1,1-1,-1 0,1-1,0-1,0 0,0-2,-1 0,1-1,0 0,-1-1,1-1,-1-1,3-1,-6 3,-1 0,1-1,-1-1,0 0,0 0,-1-1,0 0,0-1,0-1,-1 0,0 0,0-1,-1 0,0 0,-1-1,0 0,-1-1,0 0,0 0,-1-1,-1 1,0-1,0 0,-1-1,-1 0,-1-81,-6 166,7 118,-2-185,0-1,0 0,1 1,-1-1,1 0,0 0,0 0,1 0,-1 0,1-1,0 1,0-1,0 1,0-1,1 0,-1-1,1 1,0 0,-1-1,1 0,0 0,1 0,-1 0,0-1,0 0,1 1,-1-2,1 1,15 2,0 0,0-2,-1 0,1-2,16-1,-18 1,0 0,0-1,0-1,0-1,0 0,-1-2,0 0,0 0,-1-2,1 0,4-4,-3-5,-7 2</inkml:trace>
  <inkml:trace contextRef="#ctx0" brushRef="#br1" timeOffset="233983.2">12195 11950,'12'3,"10"0,9 0,6-3,6-4,1-3,-4-6,-5-2,-7-4,-7 0,-8 2</inkml:trace>
  <inkml:trace contextRef="#ctx0" brushRef="#br1" timeOffset="234208.233">12141 11705,'18'-7,"19"-5,11-2,10-4,3 1,0 2,-9 3,-14 3</inkml:trace>
  <inkml:trace contextRef="#ctx0" brushRef="#br1" timeOffset="234823.854">9641 11937,'-4'19,"-2"15,-2 8,-2 5,0-1,3-4,1-9</inkml:trace>
  <inkml:trace contextRef="#ctx0" brushRef="#br1" timeOffset="235651.156">14558 11854,'2'17,"1"9,0 6,2 1,0-2,-4-6,-1-8</inkml:trace>
  <inkml:trace contextRef="#ctx0" brushRef="#br1" timeOffset="236114.937">14435 11745,'22'-8,"0"2,0 0,0 1,1 1,0 1,-1 1,1 1,0 2,0 0,22 4,-34-4,0 1,0 0,-1 0,1 1,-1 0,1 1,-1 1,0-1,-1 2,1-1,-1 1,0 1,0 0,-1 0,0 0,0 1,-1 0,0 1,0 0,-1 0,0 0,-1 1,0-1,2 8,-2 1,-1 0,-1 0,-1 1,0-1,-2 0,0 15,1 27,-2-59,1-1,0 1,-1 0,1 0,0 0,0 0,0 0,0 0,0 0,0 0,0 0,0 0,0 0,0 0,0 0,1 0,-1 0,0-1,1 1,-1 0,1 0,-1 0,1 0,-1-1,1 1,0 0,-1-1,1 1,0 0,-1-1,1 1,0-1,0 1,0-1,0 1,-1-1,1 1,0-1,0 0,0 0,0 0,0 1,0-1,0 0,0 0,0 0,0 0,0 0,0-1,0 1,0 0,-1 0,1-1,0 1,0 0,0-1,0 1,0-1,-1 1,1-1,0 0,0 1,-1-1,1 0,0 1,0-2,14-12,0-2,-1 0,0-1,-1 0,-1-1,-1 0,-1-1,0-1,0-3,5-20,-31 58,14-11,0-1,1 1,0 0,0-1,0 1,0 0,0 0,1 0,0 0,0 0,0 0,0 0,1 0,-1-1,1 1,0 0,0 0,1-1,-1 1,1 0,0-1,-1 1,2-1,-1 0,0 0,1 0,-1 0,1 0,0 0,0-1,0 1,0-1,0 0,1 0,-1 0,1 0,2 0,20 5,-1-1,1-1,0-1,1-2,-1 0,0-2,1-1,-1-1,0-1,6-2,51-6</inkml:trace>
  <inkml:trace contextRef="#ctx0" brushRef="#br1" timeOffset="236676.791">16674 11896,'13'-1,"0"1,0-2,0 0,-1 0,1-1,-1-1,0 0,0-1,0 0,-1-1,1 0,-1-1,-1 0,1 0,-1-1,6-8,-14 15,0 0,0-1,-1 1,1-1,-1 0,1 0,-1 1,0-1,0 0,1 0,-1 0,-1 0,1 0,0 0,0-1,-1 1,1 0,-1 0,0 0,0-1,0 1,0 0,0 0,0-1,0 1,-1 0,1 0,-1 0,0 0,1-1,-1 1,0 0,0 0,-1 0,1 1,0-1,-1 0,0 0,-4-2,-1 0,0 1,-1 0,1 0,0 1,-1 0,1 1,-1-1,0 1,0 1,1-1,-1 1,0 1,0-1,1 2,-1-1,0 1,1 0,-1 0,1 1,0 0,0 0,0 1,0 0,1 0,-1 0,1 1,0 0,-1 3,0-2,1 2,0-1,0 1,1-1,0 2,0-1,1 0,0 1,1 0,-1 0,2 0,0 0,0 1,0 0,1-6,0 1,1 0,0 0,0 0,0 0,0 0,1 0,0 0,0 0,0-1,0 1,1 0,0-1,0 1,0-1,0 1,1-1,0 0,0 0,0 0,0-1,1 1,-1-1,1 0,0 0,0 0,2 1,9 2,1-1,-1-1,1 0,0-1,0-1,0-1,0 0,0-1,0-1,0 0,0-1,0-1,6-2,41-7</inkml:trace>
  <inkml:trace contextRef="#ctx0" brushRef="#br1" timeOffset="237271.591">17358 11814,'0'-1,"0"0,0-1,0 1,0 0,-1-1,1 1,0 0,-1-1,1 1,-1 0,1 0,-1-1,1 1,-1 0,0 0,0 0,1 0,-1 0,0 0,0 0,0 0,0 0,0 0,-1 1,1-1,0 0,0 1,0-1,-1 1,1-1,0 1,0-1,-1 1,1 0,0 0,-1 0,1 0,0 0,-1 0,-51 15,49-14,1 1,-1 0,1 0,0 1,-1-1,1 1,0-1,0 1,1 0,-1 0,1 0,-1 1,1-1,0 1,0-1,1 1,-1-1,1 1,0 0,0 0,0 0,0 0,0 0,1 0,0 0,0 0,0 0,0 0,1 0,0 0,-1 0,2-1,-1 1,0 0,1 0,-1-1,1 1,0-1,0 1,3 2,6 1,0 0,1-1,0 0,0-1,1-1,-1 0,1 0,0-1,0-1,0 0,0-1,8 0,-2 0,1 0,-1-1,1-1,-1-1,1-1,18-5,-31 7,-1-1,1-1,0 1,-1-1,0 0,0 0,0-1,0 0,0 0,-1 0,1-1,-1 0,0 0,-1 0,1-1,-1 1,0-1,-1 0,1 0,-1 0,0-1,19-107,-19 156,-4-36,0 1,0-1,1 1,0-1,0 1,0-1,1 1,0-1,0 1,1-1,0 1,0-1,0 0,1 0,0 0,0-1,1 1,-1-1,1 1,0-1,1 0,-1-1,1 1,0-1,0 0,3 2,2-3,1 0,-1 0,1-1,-1 0,1-1,0-1,0 0,0 0,0-1,-1 0,1-1,0 0,-1 0,1-2,-1 1,0-1,0 0,-1-1,1-1,-1 1,0-1,0-1,-1 0,0 0,0 0,7-9,-13 12,0 1,1 0,-1 0,-1-1,1 1,0-1,-1 1,0-1,0 0,0 0,0 1,0-1,-1 0,0 0,0 0,0 0,0 0,0 0,-9 25,11-14,1-1,0 0,0 0,1 0,-1-1,1 1,0-1,1 0,-1 0,1 0,0-1,0 0,1 0,-1 0,1 0,0-1,0 0,0 0,0-1,1 0,-1 0,1 0,-1-1,6 1,99 16,-58-14</inkml:trace>
  <inkml:trace contextRef="#ctx0" brushRef="#br1" timeOffset="238086.507">18723 11841,'-7'-4,"0"0,0 0,0 1,-1 0,1 1,-1 0,0 0,0 0,0 1,0 0,0 0,0 1,0 0,0 1,0 0,0 0,0 1,0 0,1 0,-1 0,1 1,-1 1,1-1,0 1,0 0,0 1,1 0,0 0,0 0,0 0,0 1,1 0,0 1,-2 3,6-9,0 1,0-1,0 1,1-1,-1 1,1-1,-1 1,1 0,0-1,-1 1,1-1,0 1,0 0,0-1,0 1,1 0,-1-1,0 1,1 0,-1-1,1 1,-1-1,1 1,0-1,0 1,0-1,-1 0,1 1,1-1,-1 0,0 0,0 1,0-1,1 0,-1 0,0 0,1-1,-1 1,1 0,-1-1,1 1,-1 0,1-1,0 0,-1 1,2-1,11 3,0-1,1-1,-1 0,0 0,0-2,1 0,-1 0,0-2,0 1,0-2,0 0,-1-1,0 0,0-1,0 0,6-5,-18 10,1 0,-1 0,1 0,0 0,0 0,-1 0,1 0,0 0,0 1,0-1,0 0,0 1,0 0,0 0,0-1,0 1,0 0,0 1,0-1,0 0,0 0,0 1,0-1,-1 1,1 0,0 0,0 0,0-1,0 2,8 3,1 0,0 0,0-1,0 0,0-1,1-1,-1 0,1 0,0-1,-1 0,1-1,0-1,-1 0,1 0,0-1,-1-1,1 0,-1 0,0-1,0 0,-1-1,1-1,-1 0,0 0,0-1,-1 0,0 0,0-1,-1 0,0-1,0 0,-1 0,0-1,-1 0,0 0,-1 0,0-1,3-7,2-18,-1 0,-1-1,-2 0,-2-1,-1 1,-2-1,-3-15,2 37,-5-194,1 203,1 20,-3 311,5-280,-1-16,1 0,1 0,1 0,2 0,1-1,1 1,1-1,1 0,2 0,0-1,7 11,-13-33,-1 1,1 0,1-1,-1 0,0 0,1 0,0 0,0 0,0-1,1 1,-1-1,1 0,0-1,0 1,-1-1,2 0,-1 0,0-1,0 1,1-1,-1 0,0-1,1 1,-1-1,1 0,-1-1,0 1,1-1,-1 0,3-1,10-5,-2-1,1 0,-1-1,-1-1,1-1,-2 0,1-1,-2 0,7-9,1 2,-21 18,1 0,-1 0,1 0,-1 0,1 0,-1 1,1-1,0 0,-1 0,1 0,0 1,0-1,0 0,-1 1,1-1,0 1,0-1,0 1,0-1,0 1,0-1,0 1,0 0,0 0,0 0,0 0,0-1,0 1,1 0,-1 1,0-1,0 0,0 0,0 0,0 1,0-1,0 0,0 1,0-1,0 1,-1-1,1 1,0 0,0-1,0 1,0 0,-1 0,1-1,0 1,-1 0,1 0,-1 0,1 1,1 4,-1-1,1 1,0-1,0 1,0-1,1 0,0 0,0 0,0 0,1 0,0-1,0 1,0-1,0 0,1 0,-1-1,1 1,0-1,0 0,0 0,0-1,1 0,4 2,10 0</inkml:trace>
  <inkml:trace contextRef="#ctx0" brushRef="#br1" timeOffset="238352.593">19842 11691,'-16'0,"-10"0,-3-2,-1-1,0-3,0-2,-4-4,4-1</inkml:trace>
  <inkml:trace contextRef="#ctx0" brushRef="#br1" timeOffset="238604.097">19228 11445,'16'0,"15"0,12 0,7 0,9 0,7 0,3 2,1 1,-1 3,-13-1</inkml:trace>
  <inkml:trace contextRef="#ctx0" brushRef="#br1" timeOffset="238605.097">19993 11800,'0'14,"0"9,2 6,4-1,2-4,3-6,-1-9,-2-6</inkml:trace>
  <inkml:trace contextRef="#ctx0" brushRef="#br1" timeOffset="238862.359">20006 11418,'-9'0,"-1"4,6 7,9 6,2 0</inkml:trace>
  <inkml:trace contextRef="#ctx0" brushRef="#br1" timeOffset="239247.442">20335 11869,'15'-12,"0"0,-1-2,-1 1,0-2,0 0,-2 0,0-1,0 0,-2-1,0 0,-1-1,-1 0,0 0,-1 0,-2-1,0 0,0 0,-2 0,0 0,-2-1,0-4,1 22,-1 0,1 0,-1 0,0 0,1 0,-1 0,0 0,0 0,-1 0,1 0,0 0,-1 0,1 0,-1 1,1-1,-1 0,0 0,0 0,0 0,0 1,0-1,0 0,0 1,-1-1,1 1,-1 0,1-1,-1 1,1 0,-1 0,0 0,1 0,-1 0,0 0,0 1,0-1,0 0,0 1,0 0,0-1,0 1,0 0,0 0,0 0,-3 4,-1 0,1 0,0 0,1 1,-1 0,1 0,-1 0,2 1,-1-1,1 1,-1 0,1 0,1 0,-2 5,2-7,-8 18,1 0,2 0,0 1,1 0,1 0,1 0,2 1,0-1,1 1,2 15,0-32,0 0,0 0,1 0,0 0,0-1,0 1,1-1,0 1,1-1,-1 0,1 0,0-1,1 1,-1-1,1 0,0 0,0 0,1-1,-1 1,1-1,0-1,0 1,1-1,-1 0,1-1,-1 1,1-1,0-1,4 2,-2-1,0 0,0 0,0-1,-1 0,1-1,0 0,0 0,0-1,0 0,0-1,0 1,-1-2,1 1,-1-1,1-1,-1 0,0 0,0 0,-1-1,0 0,1 0,-1-1,-1 0,1 0,-1-1,-1 0,1 0,-1 0,0-1,-1 0,1 1,-2-2,1 1,-1 0,0-1,-1 1,0-2,-1 9,-1 0,1 0,-1 0,1 0,-1 0,0-1,1 1,-1 0,0 0,0 0,0 0,0 0,0 0,0-1,0 1,0 0,0 0,-1 0,1 0,0 0,-1 0,1 0,-1 0,1 0,-1 0,0 0,1 0,-1 0,0 0,1 0,-1 0,0 1,0-1,0 0,0 1,0-1,0 1,0-1,0 1,0-1,0 1,0 0,0-1,0 1,-1 0,1 0,0 0,0 0,0 0,0 0,0 0,-2 2,1 1,0 0,0 0,0 0,0 0,0 0,1 0,-1 0,1 0,0 0,0 1,0-1,0 1,1-1,0 0,-1 1,1-1,0 1,1-1,-1 1,1-1,-1 1,1-1,0 0,0 1,0-1,1 0,-1 0,1 0,0 0,0 0,0 0,0 0,0-1,1 1,0 0,8 5,0-1,0 0,1 0,0-1,0 0,0-1,1-1,0 0,0-1,0 0,0-1,12 1,66 8,-3-4</inkml:trace>
  <inkml:trace contextRef="#ctx0" brushRef="#br1" timeOffset="240018.524">23202 11705,'-156'10,"146"-8,1 0,-1 1,1 0,0 0,0 1,0 0,0 0,0 1,1 1,0-1,0 1,1 1,-1-1,-4 6,11-10,-1-1,1 1,-1-1,1 1,0-1,0 1,0 0,-1-1,2 1,-1 0,0 0,0 0,1 0,-1 0,1 0,-1 0,1 0,0 0,0 0,0 0,0 0,0 0,0 0,0 0,1 0,-1 0,1 0,0 0,0 0,-1 0,1 0,0 0,0-1,1 1,-1 0,0-1,1 1,-1-1,1 1,-1-1,1 0,-1 0,1 1,0-1,0 0,0-1,0 1,-1 0,1 0,0-1,1 1,12 1,0-1,0 0,0-1,1-1,-1 0,0-1,0 0,0-1,-1-1,1-1,-1 0,0-1,0 0,0-1,-1-1,5-3,-8 6,-1-1,1 0,-1 0,0-1,-1 0,0-1,0 0,0 0,-1-1,-1 1,1-2,-1 1,-1-1,0 0,0 0,-1 0,0-1,-1 1,0-1,-1 0,1-10,-2-1,-2-1,-1 0,0 1,-2-1,-1 1,0 0,-2 0,0 1,-2 0,0 0,-5-6,13 25,1-1,-1 0,0 1,0-1,0 1,0-1,0 1,-1 0,1 0,-1-1,0 1,1 0,-1 0,0 0,0 1,0-1,-1 0,1 1,0-1,0 1,-1 0,1 0,-1 0,1 0,-1 0,0 1,1-1,-1 1,0-1,1 1,-1 0,0 0,1 1,-1-1,0 0,1 1,-1-1,0 1,1 0,-1 0,1 0,-1 0,0 1,-6 11,1 0,0 0,1 1,1 0,0 0,1 1,0-1,1 1,1 0,0 0,1 0,1 13,-3-4,2 1,1-1,1 1,1 0,1-1,3 9,-4-23,2 0,-1-1,1 1,1-1,0 0,0 1,1-2,0 1,1 0,-1-1,2 0,-1-1,1 1,0-1,1-1,7 6,-5-5,0 0,1-1,0-1,1 0,-1 0,1-1,0-1,0 0,0 0,0-1,1-1,-1 0,1-1,-1 0,0-1,1 0,-1-1,0 0,0-1,0-1,0 0,-1 0,1-1,-1-1,0 0,-1 0,1-1,-1 0,-1-1,1 0,5-7,-11 11,-1 0,0 0,0 0,-1 0,1 0,-1-1,0 1,0-1,0 0,-1 1,0-1,0 0,0 0,0 0,-1 0,0 1,0-1,0 0,0 0,-1 0,0 0,0 0,0 0,-1 1,0-1,0 1,0-1,0 1,0 0,-1-1,0 1,0 0,0 1,-1-1,1 1,-2-1,5 3,-1 0,0 0,0 1,0-1,1 1,-1-1,0 1,0-1,0 1,0 0,0-1,0 1,0 0,0 0,0-1,0 1,0 0,0 0,0 0,0 0,0 1,0-1,0 0,0 0,0 1,0-1,0 0,0 1,0-1,0 1,1-1,-1 1,0-1,0 1,0 0,1-1,-1 1,0 0,1 0,-1 0,1-1,-1 1,1 0,-1 0,1 0,-1 0,2 48,6-40,0 0,0-1,0 0,1 0,1-1,-1 0,1-1,0 0,0 0,1-1,0 0,0-1,0 0,0 0,1-1,0 0,-1-1,1-1,1 1,70 12,-2-5</inkml:trace>
  <inkml:trace contextRef="#ctx0" brushRef="#br1" timeOffset="240740.573">24963 11896,'51'-142,"-48"132,0 1,1-1,0 1,1 0,0 0,0 1,1-1,0 1,1 0,0 1,0-1,0 2,1-1,4-3,-9 9,0 0,-1 0,1 1,0-1,0 0,0 1,-1 0,1 0,0 0,0 0,0 0,0 0,0 1,-1-1,1 1,0 0,0 0,-1 0,1 0,-1 0,1 1,-1-1,1 1,-1 0,0 0,0 0,0 0,0 0,2 2,44 73,-47-75,-1 0,1 0,0 0,-1 0,1 0,-1 0,0 0,0 0,1 0,-1 1,-1-1,1 0,0 0,0 0,-1 0,1 0,-1 0,0 0,1 0,-1 0,0-1,0 1,-1 0,1 0,0-1,0 1,-1-1,1 1,-1-1,1 1,-1-1,0 0,1 0,-1 0,0 0,0 0,0 0,0 0,0-1,0 1,0-1,0 1,-2-1,0 2,0-1,-1 0,1 0,0 0,-1 0,1 0,-1-1,1 0,-1 0,1 0,0-1,-1 1,1-1,-1 0,1-1,0 1,-1-1,4 0,1-1,0 1,-1-1,1 1,0-1,0 1,1-1,-1 1,0-1,1 1,-1-1,1 1,0-1,0 1,0 0,0-1,0 1,1 0,-1 0,1 0,-1 0,1 0,0 0,0 0,0 1,0-1,0 1,0-1,0 1,2-1,0-2,20-18,-1-1,0-1,-2-1,-1-1,-1 0,-1-2,6-14,-13 17,-1 0,-2 0,0-1,-2 0,-1 0,-1 0,-1-1,-1 0,-1 1,-2-6,1 26,0 1,0 0,-1 0,0 0,0 0,0 0,0 0,-1 0,0 0,0 0,0 1,0-1,-1 1,0-1,-3-3,6 8,-1-1,0 0,1 1,-1-1,0 1,0-1,1 1,-1 0,0-1,0 1,0 0,1-1,-1 1,0 0,0 0,0 0,0 0,0 0,1 0,-1 0,0 0,0 0,0 0,0 0,0 0,1 1,-1-1,0 0,0 1,0-1,1 1,-1-1,0 1,0-1,1 1,-1-1,1 1,-1 0,0-1,1 1,-1 0,1-1,-1 1,1 0,0 0,-1 0,-14 41,9 6,1 0,3 0,2 0,2 0,5 23,-3-27,2 0,2 0,2-1,1 0,3 0,1-2,13 25,-25-61,-2-1,1 0,0 0,0 0,1 0,-1 0,1 0,0-1,0 1,0-1,0 0,0 0,1 0,0 0,2 1,3-5,-3-6</inkml:trace>
  <inkml:trace contextRef="#ctx0" brushRef="#br1" timeOffset="241752.779">25196 11499,'-92'-50,"86"44,20 7,180 26,1-8,0-9,50-10,-76 1,-100 7,-70 0,-57 17,25-12,0 1,0 2,1 1,2 2,-1 1,2 1,1 1,-15 16,8 12,34-48,0-1,0 1,1-1,-1 1,0 0,1-1,0 1,-1 0,1 0,0-1,0 1,0 0,0 0,0-1,0 1,0 0,1 0,-1-1,1 1,-1 0,1-1,0 1,0-1,-1 1,1-1,0 1,0-1,1 1,-1-1,0 0,0 0,1 1,5 1,1-1,0 0,0 0,0 0,0-1,0 0,1-1,-1 1,0-2,0 1,0-1,0 0,0-1,0 0,0 0,0-1,0 0,-1 0,0-1,1 0,0-1,7-4,0 0,0-1,-1 0,-1-1,0-1,0 0,-1 0,0-2,-2 1,1-2,-2 1,3-5,-11 16,-1 4,1-1,-1 0,0 0,0 1,1-1,-1 0,0 0,0 1,1-1,-1 0,0 0,1 0,-1 0,0 1,1-1,-1 0,1 0,-1 0,0 0,1 0,-1 0,0 0,1 0,-1 0,0 0,1 0,-1 0,1 0,-1-1,0 1,1 0,-1 0,0 0,1 0,-1-1,0 1,0 0,1 0,-1 0,0-1,0 1,1 0,-1-1,0 1,0 0,0-1,1 1,-1 0,0-1,0 1,0 0,0-1,0 1,0 0,0-1,0 1,0 0,0-1,0 1,0-1,0 1,0-1,2 26,-3-20,0 0,0 0,1 0,0 0,0 0,1 0,-1 0,1 0,0 0,0 0,1 0,-1 0,1 0,0-1,1 1,-1-1,1 1,0-1,0 0,0 0,0 0,1-1,0 1,0-1,-1 0,2 0,-1 0,0 0,1-1,-1 0,2 1,-1-2,-1 0,1-1,0 1,0-1,-1 0,1 0,0 0,0 0,0-1,-1 0,1 0,0-1,-1 1,1-1,-1 0,0 0,1 0,-1-1,0 1,0-1,0 0,-1 0,1-1,-1 1,0-1,0 1,2-4,1-3,1 0,-2 0,0 0,0-1,-1 0,0 0,0 0,-2 0,1-1,-1 1,-1-1,0-35,-2 37,1 1,0-1,1 0,0 1,0-1,1 1,0 0,1-1,0 1,2-6,-3 13,-1 0,1 1,-1-1,1 0,0 1,0-1,0 1,0-1,0 1,0 0,0 0,0 0,0 0,0 0,1 1,-1-1,0 1,1-1,-1 1,0 0,1 0,-1 0,1 0,-1 0,0 0,1 1,-1-1,0 1,0 0,1 0,66 29,-61-27,0 2,0-1,0 1,-1 0,1 1,-1 0,-1 0,1 0,-1 1,0 0,-1 0,0 1,0-1,0 1,-1 0,0 1,-1-1,0 1,0-1,0 1,-1 0,-1 0,1 6,-16 125,14-138,0 0,0 0,0 0,0 0,0 1,1-1,-1 0,1 0,0 0,-1 0,1 0,0 0,0 0,0 0,1 0,-1-1,0 1,1 0,-1-1,1 1,-1-1,1 1,0-1,0 0,-1 0,1 0,0 0,0 0,0 0,0 0,1-1,-1 1,0-1,0 0,0 1,0-1,0 0,1 0,-1 0,1-1,91-12,-76 8,1-1,-1-1,0 0,-1-1,0-1,0-1,-1-1,0 0,7-7,-16 12,0-1,0 1,-1-1,0 0,0-1,-1 0,0 0,0 0,-1 0,0 0,-1-1,1 0,-2 0,1 0,-1 0,-1 0,0-1,0 1,0 0,-2-5,2 11,-1 0,0 0,0 0,-1 0,1-1,0 1,-1 0,0 0,0 0,0 1,0-1,0 0,-1 0,1 0,-1 1,0-1,1 1,-1-1,0 1,-1 0,1 0,0 0,-1 0,1 0,-1 0,1 1,-1-1,0 1,0 0,0 0,0 0,0 0,0 0,0 1,0-1,0 1,0 0,0 0,0 0,0 0,0 0,0 1,0-1,0 1,-1 0,-3 4,-1 0,1 0,1 0,-1 1,1 0,0 0,0 1,0-1,1 1,0 1,1-1,0 1,0 0,0-1,1 2,0-1,1 0,0 1,0-1,1 1,0-1,0 1,1 0,0-1,1 8,0-10,1 0,0-1,0 1,0 0,1-1,-1 1,1-1,1 0,-1 0,1 0,0-1,0 1,0-1,0 0,1 0,0 0,0-1,0 1,0-1,0-1,1 1,-1-1,3 1,11 4,0-1,1-1,-1-1,1 0,0-2,8 0,7-1,0-1,0-2,-1-1,14-5,1-1</inkml:trace>
  <inkml:trace contextRef="#ctx0" brushRef="#br1" timeOffset="241925.58">27640 11760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32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432 46,'-11'-7,"-1"1,1 0,-1 1,0 1,0 0,-1 0,1 1,-1 1,0 0,0 0,0 1,1 1,-1 1,0-1,0 2,0 0,0 1,1 0,0 0,-1 2,1-1,1 1,-1 1,1 1,0-1,0 1,1 1,0 0,0 1,1 0,0 0,0 1,1 0,-5 9,10-14,-1 1,1 0,1 0,-1 0,1 0,0 1,0-1,1 1,0-1,0 1,1-1,0 1,0 0,0-1,1 1,0-1,0 1,0-1,1 1,0-1,1 0,-1 0,1 0,0 0,1 0,-1-1,1 1,0-1,18 18,0-1,2-2,0 0,1-2,1 0,0-2,2-1,28 11,-8 0,-35-20,7 3,-1 0,1 1,-1 1,-1 1,0 0,-1 2,-1 0,0 1,0 0,-2 1,0 1,-1 0,3 6,-14-18,0 1,0-1,-1 0,0 1,0-1,0 1,0-1,-1 1,0-1,0 1,-1-1,0 1,0-1,0 0,0 1,-1-1,0 0,0 0,0 0,-1 0,1 0,-1 0,-1-1,1 1,0-1,-1 0,0 0,0 0,0-1,-1 0,1 1,-1-1,0-1,-4 3,-5 2,-1-1,1-1,-1 0,0-1,0 0,0-2,-1 1,1-2,-1 0,1-1,-1-1,1 0,-1-1,1 0,0-2,-9-2,22 6,0 0,0-1,0 1,0 0,0-1,0 1,0-1,0 0,0 1,0-1,0 0,1 0,-1 0,0 0,1-1,-1 1,1 0,-1-1,1 1,0-1,-1 0,1 1,0-1,0 0,0 1,1-1,-1 0,0 0,1 0,-1 0,1 0,-1 0,1 0,0 0,0 0,0 0,0 0,0 0,0 0,1 0,-1 0,1 0,-1 0,2-1,57-29,-19 19</inkml:trace>
  <inkml:trace contextRef="#ctx0" brushRef="#br0" timeOffset="281.255">623 810,'15'22,"-10"-13,-1 1,2-1,-1 0,2-1,-1 1,1-1,0 0,0-1,1 0,0 0,1-1,-1 0,1 0,1-1,-1 0,0 0,1-1,0-1,0 0,0 0,1-1,-1 0,6 0,-9-3,0 1,0-2,1 1,-1-1,0 0,0-1,-1 1,1-1,0-1,-1 1,0-1,0 0,0-1,0 1,4-6,-7 7,0 0,-1 0,1 0,-1 0,0-1,1 0,-2 1,1-1,0 0,-1 0,1 1,-1-1,0 0,-1-1,1 1,-1 0,0 0,0 0,0 0,0 0,-1 0,1 0,-1 0,0 0,-1 0,1 0,0 0,-3-3,-1 0,-1 0,0 1,-1-1,1 1,-1 1,0-1,-1 1,1 1,-1-1,0 1,0 0,0 1,-1 0,1 0,-1 1,1 0,-1 1,0 0,0 0,0 1,0 0,0 0,0 1,1 0,-1 1,0 0,1 0,-1 1,1 0,-1 1,1 0,1 0,-7 4,9-5,0-1,1 2,-1-1,1 0,0 1,0 0,0 0,0 0,0 1,1-1,0 1,0 0,0 0,1 0,0 0,0 0,0 1,0-1,1 0,0 1,0 0,0-1,1 1,0-1,0 1,0 0,1-1,0 1,0-1,0 1,1-1,0 1,0-1,0 0,1 0,2 4,20 19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23.9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 1,'-7'38,"1"1,2-1,2 1,1 0,2 0,5 33,-1-1,-4-37,3 29,-2 1,-4 0,-4 23,1-62,4-25,1 0,0-1,0 1,0 0,0 0,0 0,-1 0,1 0,0 0,0-1,0 1,0 0,-1 0,1 0,0 0,0 0,0 0,-1 0,1 0,0 0,0 0,0 0,0 0,-1 0,1 0,0 0,0 0,0 0,-1 0,1 0,0 0,0 1,0-1,0 0,-1 0,1 0,0 0,0 0,0 0,0 1,0-1,0 0,-1 0,1 0,0 0,0 0,-3-20,3 10,-1 1,1 0,1-1,0 1,0-1,1 1,0 0,0 0,1 0,0 0,1 0,0 1,0 0,1-1,0 2,1-1,-1 0,1 1,1 0,0 0,-4 6,0-1,0 0,0 1,0 0,0 0,0 0,1 0,-1 0,0 1,0-1,1 1,-1 0,1 0,-1 0,0 0,1 1,-1-1,0 1,0 0,1 0,-1 0,0 0,0 1,0-1,0 1,0 0,-1 0,1 0,-1 0,1 0,0 2,5 4,0 0,-1 0,0 0,-1 1,0 0,0 1,-1-1,0 1,0 2,-2-7,-1 0,0-1,0 1,0 0,0 0,-1 0,0 0,0 1,0-1,-1 0,0 0,0 0,0 1,0-1,-1 0,0 0,0 0,0 1,-1-1,0-1,0 1,0 0,0 0,-1-1,0 1,0-1,0 0,0 0,-2 1,-3 0,0-1,0 0,0 0,0-1,-1 0,1-1,-1 1,0-2,1 1,-1-1,0-1,0 1,0-2,0 1,0-1,-1 0,-1-12,15 7</inkml:trace>
  <inkml:trace contextRef="#ctx0" brushRef="#br0" timeOffset="732.888">368 70,'-2'-47,"3"46,0 1,-1-1,1 0,0 1,0 0,0-1,0 1,0-1,-1 1,1 0,0 0,0 0,0-1,0 1,0 0,0 0,0 0,0 0,0 1,0-1,0 0,0 0,0 0,0 1,0-1,0 1,-1-1,1 1,0-1,0 1,0-1,-1 1,1 0,0-1,-1 1,1 0,0-1,-1 1,1 0,-1 0,1 0,-1 0,0 0,1 0,18 20,-2 1,0 0,-2 2,0 0,-2 0,0 1,-2 1,4 14,-1-2,-2 2,-1-1,-3 1,-1 1,-2-1,-1 1,-3 0,-1 0,-2 0,-2 0,-1-1,-3 0,-1 0,-5 12,-10 12,-2-1,-4-1,-2-2,-2-1,-3-2,-23 25,-37 43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30.9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1,'9'0,"12"0,13 0,9 0,4 0,-5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33.5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159 0,'-16'0,"-10"3,-6 4,1 5,6 4,6 6,10 5,10 2,10 2,8 4,0-4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30.6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0 385,'120'-267,"-72"195,-46 71,0-1,0 1,0-1,0 1,0 0,0 0,0 0,1 0,-1 0,0 0,0 1,1-1,-1 1,1-1,-1 1,0 0,1 0,-1 0,1 0,-1 1,0-1,1 0,-1 1,0 0,1 0,-1 0,0 0,0 0,0 0,0 0,0 1,0-1,0 1,0-1,9 10,0 1,-1 0,-1 1,0-1,0 2,-2-1,1 1,-2 1,0-1,0 1,-2 0,0 0,1 5,-4-17,0 0,0 0,0 0,0 0,0 0,0 0,-1 0,1 1,-1-1,0 0,0 0,0 0,-1 0,1 1,-1-1,0 0,0 0,0 0,0 0,0 0,0 0,-1-1,0 1,1 0,-1-1,0 1,0-1,0 0,-1 1,1-1,-1 0,1 0,-2 0,2-3,0 0,0 0,0 0,0 0,0 0,0-1,0 1,0-1,0 1,1-1,-1 0,1 0,-1 0,1 0,0 0,0 0,0 0,0 0,0 0,0 0,0 0,1-1,-1 1,1 0,0-1,-1 1,1 0,0-1,0 1,1 0,-1-2,0-2,0-1,0 1,0 0,1 0,-1 0,2-1,-1 1,1 0,0 0,0 1,0-1,1 0,0 1,0-1,0 1,1 0,0 0,0 0,0 1,1-1,-1 1,1 0,0 1,0-1,1 1,-1 0,1 0,-1 0,1 1,1-1,-5 3,-1 0,1 0,0 0,-1 1,1-1,0 0,-1 1,1-1,0 1,-1-1,1 1,-1 0,1-1,-1 1,1 0,-1 0,1 0,-1 0,0 1,0-1,0 0,0 0,0 1,0-1,0 1,0-1,0 1,0-1,-1 1,1 1,14 52,-14-52,19 116,-3-96,-8-20</inkml:trace>
  <inkml:trace contextRef="#ctx0" brushRef="#br0" timeOffset="621.902">642 43,'14'68,"-7"-30,1-1,1 1,2-2,2 1,1-2,4 3,-18-37,22 31,-22-31,1 0,-1-1,1 1,-1 0,1-1,-1 1,1-1,0 1,-1-1,1 1,-1-1,1 0,0 1,-1-1,1 0,0 1,0-1,-1 0,1 0,0 1,0-1,-1 0,1 0,0 0,0 0,0 0,-1 0,1-1,0 1,0 0,-1 0,1 0,0-1,0 1,-1 0,1-1,0 1,-1-1,1 1,-1-1,1 1,0-1,0 0,36-81,-27 54,0 2,0 1,1 0,1 1,2 1,7-10,-21 32,0 0,0 0,1 1,-1-1,1 0,-1 0,1 0,-1 0,1 1,-1-1,1 0,0 0,-1 1,1-1,0 1,-1-1,1 1,0-1,0 1,0-1,0 1,0-1,-1 1,1 0,0 0,0 0,0-1,0 1,0 0,0 0,0 0,0 0,0 0,0 1,0-1,0 0,0 0,0 1,-1-1,1 0,0 1,0-1,0 1,0-1,-1 1,1-1,0 1,-1 0,1-1,0 1,-1 0,1 0,-1 0,1-1,-1 1,1 0,-1 0,0 0,1 0,-1 0,0 0,0-1,1 1,-1 0,0 0,0 0,0 0,0 0,-1 0,1 1,6 58,-7-52,1 0,0 1,1-1,0 1,0-1,1 0,0 0,0 1,1-1,0-1,0 1,1 0,0-1,1 0,-1 0,1 0,5 4,-1-4,0-2,0 1,0-1,1-1,0 0,0 0,0-1,1 0,-1-1,1 0,-1 0,1-1,0-1,0 0,-1 0,1-1,0-1,-1 1,9-4,5-2</inkml:trace>
  <inkml:trace contextRef="#ctx0" brushRef="#br0" timeOffset="2650.26">1557 152,'-13'-1,"-1"1,1 0,0 0,0 1,-1 1,1 0,0 1,0 1,1 0,-1 0,1 1,0 1,0 0,1 1,-1 0,10-6,-1 0,1 0,0 1,0-1,0 1,0-1,0 1,0-1,0 1,0 0,1 0,-1 0,1 0,-1 0,1 1,0-1,0 0,0 0,0 1,0-1,0 1,1-1,-1 1,1-1,0 1,-1-1,1 1,1 0,-1-1,0 1,1-1,-1 1,1-1,-1 1,1-1,5 3,-1 1,1-2,0 1,1-1,-1 1,1-2,0 1,-1-1,2 0,-1 0,0-1,0 0,7 0,-13-1,45 9,0-2,1-1,0-3,0-2,21-2,-64 0,0 0,0 0,0 0,0 0,0-1,-1 0,1 0,0 0,0 0,0-1,-1 1,1-1,0 0,-1 0,0 0,1 0,-1-1,0 0,0 1,-1-1,1 0,0 0,-1-1,0 1,0 0,1-2,7-10,-1-1,0-1,-1 0,-1 0,0 0,-1-1,-1 0,-1 0,-1 0,0-1,-1 1,-1-1,-1-5,0 21,-1-1,1 1,-1 0,0 0,0-1,0 1,0 0,0 0,-1 0,1 0,-1 1,0-1,0 0,0 1,0-1,-1 1,1 0,-1-1,1 1,-3-1,115 39,-96-32,-1-1,0 0,-1 2,1-1,-1 2,0-1,0 2,0-1,-1 2,5 3,-13-7,-1 0,1 1,-1-1,1 0,-1 1,-1-1,1 1,-1 0,0 0,0 0,0-1,0 1,-1 0,0 0,0 0,0 0,-1 0,0 0,0 0,0 0,0-1,-1 1,-1 2,-5 54,8-59,1 0,-1 0,1 0,-1 0,1 0,0 0,0 0,0 0,0-1,0 1,0 0,1 0,-1-1,0 1,1-1,0 0,-1 1,1-1,0 0,-1 0,1 0,0 0,0 0,0 0,0-1,0 1,0 0,0-1,0 0,0 1,1-1,69 1,79-42,-149 40,-1 0,1 1,0 0,0-1,0 1,-1 0,1 0,0 0,0 0,0 0,-1 0,1 0,0 1,0-1,0 1,-1-1,1 1,0 0,-1 0,1 0,-1 0,1 0,-1 0,1 0,-1 0,1 0,-1 1,0-1,0 1,0-1,0 1,0-1,0 1,0 0,11 13,-9-11,1 0,0-1,0 1,1-1,-1 0,0 0,1 0,0-1,0 0,0 0,0 0,0 0,0-1,0 0,1 0,-1 0,0 0,1-1,-1 0,0 0,1-1,-1 1,0-1,1-1,-1 1,0-1,0 1,0-1,0-1,0 1,-1-1,1 0,-1 0,0 0,1 0,-1-1,-1 0,1 0,-1 0,1 0,-1-1,0 1,2-5,-4 5,0 0,0 0,0 0,0 0,-1 0,0 0,0 0,0 0,0-1,0 1,-1 0,0 0,0 0,0 0,0 0,-1 0,1 1,-1-1,0 0,0 1,-1-1,1 1,-1 0,1-1,-1 1,0 1,-3-3,-4-4,-1 0,0 1,0 0,-1 1,0 0,-1 1,-10-4,-63-12,230 16,99-9,-238 14,-1 0,1 1,0 0,0-1,0 1,0 1,0-1,-1 1,1 0,0 0,0 0,-1 1,1 0,-1 0,1 0,-1 0,0 1,0-1,0 1,0 0,0 0,-1 1,1-1,-1 1,0 0,0 0,0 0,-1 0,1 0,-1 0,0 1,0-1,6 134,-7-136,0 1,0-1,0 0,1 1,-1-1,1 0,-1 0,1 1,0-1,0-1,0 1,0 0,0 0,0-1,0 1,1-1,-1 0,0 0,1 1,-1-2,1 1,0 0,-1 0,1-1,-1 0,1 1,0-1,0 0,-1 0,1 0,0-1,1 0,87-19,-70 12,-1-1,0-2,0 0,-1 0,-1-2,0-1,7-6,-21 16,-4 4,0-1,1 0,-1 0,1 0,-1 0,1 1,-1-1,1 0,0 0,-1 1,1-1,0 0,0 1,-1-1,1 1,0-1,0 1,0-1,0 1,0 0,0-1,-1 1,1 0,0 0,0 0,0 0,0 0,0 0,0 0,0 0,0 0,0 0,0 0,0 0,0 1,0-1,0 0,0 1,-1-1,1 1,0-1,0 1,0 0,1 4,-1 1,2-1,-1 0,0 1,1-1,0 0,0-1,1 1,-1 0,1-1,0 0,0 0,1 0,-1-1,1 1,0-1,0 0,0 0,0-1,0 1,1-1,2 1,8 2,0-1,0 0,1-1,-1 0,1-2,0 0,-1-1,1 0,0-1,-1-1,1-1,-1 0,0-2,3 0,-14 4,0 0,0 0,0 0,0 1,0 0,0 0,0 1,0-1,0 1,0 0,0 0,0 1,5 2,32 5,59-11,-98 1,1 0,-1 1,0-1,0-1,0 1,0 0,0-1,0 0,0 0,0 0,-1 0,1 0,-1 0,1 0,-1-1,0 0,0 1,0-1,0 0,-1 0,1 0,-1 0,0 0,1 0,-1 0,-1-1,1 1,0-3,0-2,-1 1,0-1,0 1,-1-1,0 1,0 0,0-1,-1 1,-1 0,1 0,-1 0,0 0,0 0,-1 1,0-1,0 1,-1 0,0 0,0 1,0 0,-1-1,1 2,-1-1,0 1,-1 0,1 0,-1 0,0 1,1 0,-1 0,-1 1,1 0,0 0,-1 1,1 0,0 0,-1 1,1 0,-1 0,1 1,-1 0,1 0,-1 1,1-1,-2 2,0 2,0 1,0 0,1 0,0 0,0 1,1 1,0-1,0 1,0 0,1 0,1 1,-1 0,1 0,1 0,0 1,0 0,1 0,0 0,0 0,1 0,1 0,-1 8,2-15,0 0,0 0,1 0,-1 0,0 0,1 0,0 0,0 0,0 0,0 0,0-1,1 1,-1 0,1-1,-1 1,1-1,0 1,0-1,0 0,1 0,-1 0,0 0,1 0,-1-1,1 1,0-1,-1 0,1 1,0-1,2 0,3 1,-1-1,1 0,0 0,-1-1,1 1,-1-2,1 1,0-1,-1-1,1 1,6-3,29-13,-4-3</inkml:trace>
  <inkml:trace contextRef="#ctx0" brushRef="#br0" timeOffset="3247.317">3961 207,'14'16,"11"11,12 2,7-1,9-6,7-6,7-5,3-11,2-6,-6-8,-16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28.0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2363 834,'-12'-10,"1"0,-1 1,-1 1,1 0,-1 1,-1 0,1 1,-1 1,-1 0,1 1,0 0,-13-1,23 5,-1 0,1 0,0 1,0-1,-1 1,1 0,0 0,0 1,0-1,0 1,0-1,0 1,0 1,1-1,-1 0,1 1,-1 0,1 0,0 0,0 0,1 0,-1 1,0-1,1 1,0 0,0-1,0 1,0 3,-2 3,0 1,1 0,0 0,1 0,0 0,0 0,2 0,-1 1,1-1,2 6,-2-14,0 1,0 0,1-1,0 1,0 0,0-1,0 1,0-1,1 0,-1 1,1-1,0 0,0 0,0 0,1 0,-1 0,1-1,-1 1,1-1,0 1,0-1,0 0,0 0,0-1,1 1,-1 0,1-1,-1 0,1 0,-1 0,1 0,-1-1,1 1,0-1,-1 0,1 0,0 0,-1-1,1 1,0-1,2-1,4-1,0 0,1-1,-1 0,-1-1,1 0,-1 0,0-1,0-1,0 1,-1-1,0-1,-1 1,1-1,-2-1,1 0,-1 1,0-2,-1 1,0-1,0 0,-1 0,-1 0,0 0,0-1,1-9,-7-3,3 24,0-1,0 0,0 0,0 1,0-1,0 0,0 0,0 1,0-1,0 0,0 0,0 1,0-1,0 0,-1 0,1 0,0 1,0-1,0 0,0 0,0 1,0-1,-1 0,1 0,0 0,0 0,0 1,-1-1,1 0,0 0,0 0,0 0,-1 0,1 0,0 0,0 1,-1-1,1 0,0 0,0 0,-1 0,1 0,0 0,0 0,-1 0,1 0,0 0,0 0,0-1,-1 1,1 0,0 0,0 0,-1 0,1 0,0 6,0 0,0 1,0-1,1 0,0 0,1 1,-1-1,1 0,0 0,0 0,1-1,0 1,0-1,0 1,1-1,0 0,0 0,0 0,0-1,1 0,0 1,0-2,0 1,0 0,1-1,-1 0,1-1,0 1,0-1,0 0,0 0,0-1,0 0,0 0,1 0,-1-1,5 0,3-2,0-1,-1 0,0-1,1-1,-1 0,-1 0,1-2,-1 1,0-2,0 1,-1-2,0 0,-1 0,0 0,0-2,-1 1,0-1,-1 0,0-1,-1 0,0 0,-1-1,-1 1,1-1,-2-2,7-22,-2 0,-2-1,-1 0,-2-1,-2 1,-1-1,-2 1,-4-21,4 38,-1 0,-1 0,-1 1,-1 0,-1-1,0 2,-3-5,9 23,0 0,-1 0,1-1,0 1,0 0,-1 0,1 0,-1 0,1 0,-1 0,1 0,-1 0,0 0,1 0,-1 0,0 0,0 0,0 1,1-1,-1 0,0 1,0-1,0 0,0 1,0-1,-1 1,1 0,0-1,0 1,0 0,0-1,0 1,0 0,-1 0,1 0,0 0,0 0,0 0,0 1,-1-1,1 0,0 1,0-1,0 1,0-1,0 1,0-1,0 1,0-1,0 1,0 0,0 0,1 0,-1-1,0 1,0 0,1 0,-1 0,0 0,1 0,-1 0,1 0,0 0,-1 1,1-1,-9 18,1 0,1 1,1 0,1 0,0 1,2-1,-1 18,3-33,-6 31,2 1,2-1,1 1,2 0,2-1,1 1,1 0,3-1,0 0,3-1,1 1,9 19,-16-47,0 0,0 0,1 0,0 0,1-1,-1 0,1 0,1 0,-1-1,1 0,0 0,0-1,1 0,0 0,0-1,0 0,0 0,1-1,0 0,-1 0,1-1,0 0,0-1,0 0,0 0,1-1,-1 0,0-1,0 1,0-2,0 0,0 0,0 0,-1-1,7-3,-4-2,-2 0,1 0,-1-1,0 0,-1 0,0-1,-1 0,0 0,0-1,-1 0,-1 0,1-1,-2 1,0-1,0 0,-1-1,-1 1,0 0,0-5,-6-25,3 42,1 0,-1 0,1 0,0 0,-1-1,1 1,-1 0,1 0,-1 0,1 0,-1 0,1 0,-1 0,1 0,0 0,-1 0,1 0,-1 0,1 1,-1-1,1 0,0 0,-1 0,1 1,-1-1,1 0,0 0,-1 1,1-1,0 0,-1 1,1-1,0 0,-1 1,1-1,0 1,0-1,0 0,-1 1,1-1,0 1,0-1,0 1,0-1,0 0,0 1,0-1,0 1,0-1,0 1,-5 11,1 1,1 0,0-1,1 1,0 0,1 0,0 1,1-1,0 0,1 0,1 0,3 11,-4-20,0 0,1 0,-1 0,1 0,0-1,1 1,-1-1,1 1,-1-1,1 0,0 1,0-1,0-1,1 1,-1 0,1-1,0 0,-1 0,1 0,0 0,0-1,0 1,0-1,0 0,1 0,-1-1,0 1,4-1,21 1</inkml:trace>
  <inkml:trace contextRef="#ctx0" brushRef="#br0" timeOffset="271.841">3155 437,'-7'16,"7"11,11 6,3-1</inkml:trace>
  <inkml:trace contextRef="#ctx0" brushRef="#br0" timeOffset="-2527.681">1 246,'2'23,"3"22,4 17,4 14,0 8,0 7,-2-2,-3-3,-2-8,-3-10,-2-16</inkml:trace>
  <inkml:trace contextRef="#ctx0" brushRef="#br0" timeOffset="-1883.986">301 628,'0'28,"2"-1,0 0,2 0,1 0,1 0,1-1,2 0,0 0,2-1,1 0,29 28,-40-52,0 0,1 0,-1 0,1 0,-1 0,1-1,0 1,-1 0,1-1,0 1,-1-1,1 1,0-1,0 0,0 0,-1 0,1 0,0 0,0 0,-1-1,1 1,0 0,0-1,-1 0,1 1,0-1,-1 0,1 0,-1 0,1 0,-1 0,0 0,1 0,0-1,9-11,0 0,-1 0,0 0,-2-1,1-1,-2 1,0-2,3-9,11-21,-15 69,-6-11,1 0,0 1,0-1,1 0,1 0,0 0,1-1,0 1,1 0,-3-8,0 1,1-1,0 0,0 0,0 0,0 0,1 0,-1 0,1-1,0 0,0 0,0 0,1 0,-1-1,1 0,-1 1,1-2,0 1,0 0,-1-1,1 0,0 0,1-1,3 0,0-1,0 0,-1 0,1-1,-1-1,1 1,-1-1,0-1,0 0,0 0,0 0,-1-1,0 0,0 0,0-1,-1 0,1 0,-1-1,-1 1,1-1,-1-1,-1 1,1-1,-1 0,-1 0,1 0,-1 0,-1 0,2-6,4-23,-2 57,-4 5,-2-13,0 0,1 0,1 0,0 0,0 0,1 0,0 0,1-1,1 0,0 0,0 0,1 0,3 3,-7-12,0 0,0 0,0 0,0-1,0 1,1 0,-1-1,1 1,-1-1,1 0,-1 0,1 0,0 0,-1-1,1 1,0-1,0 1,0-1,-1 0,1 0,0 0,0-1,0 1,-1-1,1 1,2-2,18-8</inkml:trace>
  <inkml:trace contextRef="#ctx0" brushRef="#br0" timeOffset="-1623.115">874 437,'3'5,"0"1</inkml:trace>
  <inkml:trace contextRef="#ctx0" brushRef="#br0" timeOffset="-1253.154">1244 0,'-4'44,"1"-1,3 1,4 40,0-28,22 483,-25-525,-1-2,0 1,1 0,1-1,0 1,0-1,1 0,1 0,0 0,1 0,0-1,1 1,0-1,0 0,8 8,-11-17,-1 0,1 0,0 0,0 0,0 0,1-1,-1 1,0-1,0 0,1 0,-1 0,1-1,-1 1,1-1,-1 0,1 0,-1 0,1 0,-1 0,1-1,-1 0,1 1,-1-1,0-1,0 1,1 0,-1-1,0 0,0 0,0 0,0 0,0 0,9-8,-1 1,0-2,-1 1,0-2,0 1,7-13,45-76,-62 100,0-1,0 1,0 0,0-1,0 1,0 0,0-1,0 1,0 0,0-1,0 1,0 0,0-1,1 1,-1 0,0-1,0 1,0 0,1 0,-1-1,0 1,0 0,1 0,-1-1,0 1,1 0,-1 0,0 0,1 0,-1-1,0 1,1 0,-1 0,0 0,1 0,-1 0,0 0,1 0,-1 0,0 0,1 0,-1 0,0 0,1 0,-1 0,0 0,1 1,-1-1,0 0,1 0,-1 0,0 0,1 1,-1-1,0 0,0 0,1 1,-1-1,0 0,0 0,1 1,-1-1,0 0,0 1,0-1,0 0,0 1,1-1,2 28,-4 18,-1-37,1 0,1 0,0 0,0 1,0-1,1 0,1 0,0 0,0 0,0 0,1 0,1-1,-1 1,5 5,-6-12,0 0,1 1,-1-1,1 0,-1-1,1 1,0 0,0-1,0 1,0-1,0 0,0 0,0 0,0-1,1 1,-1-1,0 0,0 0,1 0,-1 0,0 0,0-1,0 1,1-1,25-5</inkml:trace>
  <inkml:trace contextRef="#ctx0" brushRef="#br0" timeOffset="-986.21">1707 587,'-16'-9,"-5"-6,-2-2,3 1</inkml:trace>
  <inkml:trace contextRef="#ctx0" brushRef="#br0" timeOffset="-718.869">1229 437,'19'-5,"20"-3,19-3,17 0,11 2,7 3,3 2,-16 2</inkml:trace>
  <inkml:trace contextRef="#ctx0" brushRef="#br0" timeOffset="1875.659">3401 710,'-1'-4,"0"0,1-1,-1 1,1 0,0 0,0 0,0 0,1 0,-1-1,1 1,0 0,0 0,1 0,-1 1,1-1,0 0,0 0,0 1,0-1,1 1,-1 0,1 0,0 0,0 0,0 0,0 0,0 1,1 0,0 0,-1 0,1 0,0 0,0 1,-1-1,1 1,1 0,2 0,1 3,0 1,0 0,0 0,0 1,-1 0,0 1,1-1,-2 1,1 1,-1-1,1 1,-2 0,1 1,-1-1,0 1,0 0,0 1,-1-1,-1 1,1 0,-1-1,0 2,-1-1,1 4,6 28,-1-1,-3 1,-1 1,-1-1,-3 0,-1 1,-3 11,0 110,3-153,1 0,0 1,0-1,0 0,1 0,1 0,0 0,0 0,0 0,1 0,1-1,0 1,0-1,0 0,1 0,0 0,0-1,1 0,0 0,1 0,-1-1,1 0,1 0,-1-1,1 0,0 0,0-1,0 0,7 3,-9-7,0 1,0-1,0 0,0 0,0-1,-1 0,1 0,0 0,0-1,0 0,-1 0,1 0,-1-1,0 0,1 0,-1 0,0-1,-1 1,1-1,-1 0,0-1,0 1,0-1,0 0,-1 0,0 0,0 0,0 0,-1-1,1 1,-1-1,-1 0,1 0,-1 1,0-1,0 0,-1 0,0 0,0 0,0 0,-1 0,-1-5,-2-8,-1-1,-2 1,0 1,0-1,-2 1,0 1,-1-1,-1 2,-1-1,0 2,-1-1,-1 2,0 0,-1 0,0 2,-1 0,-1 0,0 2,0 0,-1 1,-108-49,127 58,-1 0,0 0,0 0,1-1,-1 1,0 0,0 0,1 0,-1-1,0 1,0 0,1 0,-1-1,0 1,0 0,0 0,0-1,0 1,1 0,-1-1,0 1,0 0,0-1,0 1,0 0,0-1,0 1,0 0,0-1,0 1,0 0,0 0,0-1,0 1,-1 0,1-1,0 1,0 0,0-1,0 1,0 0,-1 0,1-1,0 1,0 0,-1 0,220-19,-153 14,-1-2,0-4,-1-2,56-20,-117 32,1 0,1 0,-1-1,1 1,-1-1,0 0,0-1,0 1,0-1,0 0,0 1,-1-2,0 1,1 0,-1-1,1-1,-5 3,1 0,0 0,-1 1,1-1,-1 0,0 0,0 0,0 0,0 1,0-1,0 1,0-1,0 1,-1-1,1 1,0-1,-1 1,1 0,-1 0,0 0,1 0,-1 0,0 0,0 0,0 1,1-1,-1 1,0-1,0 1,0 0,0-1,0 1,0 0,0 0,0 1,0-1,-1 0,-5-1,-1 0,1 0,-1 0,0 1,1 0,-1 1,0 0,1 0,-1 1,1 0,0 1,-1 0,1 0,0 0,1 1,-1 0,1 1,0 0,0 0,0 1,0-1,1 1,0 1,0-1,1 1,0 0,0 0,1 1,3-5,0 0,0-1,0 1,1 0,0 0,-1 0,1 0,0 0,0 0,1 0,-1-1,1 1,-1 0,1 0,0 0,0-1,0 1,0 0,1-1,-1 1,1-1,0 1,-1-1,1 0,0 0,0 0,0 0,1 0,-1 0,0-1,1 1,-1-1,1 1,0-1,-1 0,1 0,0 0,0 0,0-1,-1 1,3-1,8 2,-1-1,0-1,1 0,-1-1,1 0,-1 0,0-2,0 1,0-2,0 0,0 0,-1-1,0 0,0-1,0 0,0-1,-1 0,0-1,-1 0,0 0,0-1,-9 8,0 1,0-1,1 1,-1-1,0 1,0-1,0 1,1 0,-1-1,0 1,1-1,-1 1,0 0,1-1,-1 1,0 0,1 0,-1-1,0 1,1 0,-1 0,1-1,-1 1,1 0,-1 0,1 0,-1 0,1 0,-1 0,0 0,1 0,-1 0,1 0,-1 0,1 0,-1 0,1 0,-1 0,1 0,-1 0,1 1,-1-1,0 0,1 0,-1 1,1-1,-1 0,0 0,1 1,-1-1,0 1,1-1,-1 0,0 1,0-1,1 0,-1 1,0 0,1 31,-1-21,-1-7,1 0,0 0,1 0,-1 0,0 0,1 0,0 0,0 0,0 0,1 0,-1-1,1 1,0 0,0-1,0 1,1-1,-1 0,1 0,0 0,-1 0,1 0,1 0,-1-1,0 0,1 1,-1-1,1-1,0 1,-1 0,1-1,0 0,0 0,0 0,0 0,0-1,0 1,0-1,0 0,0 0,0-1,0 1,0-1,0 0,3-1,-2 0,-1 0,1 0,-1-1,0 1,0-1,0 0,0 0,0 0,0-1,-1 0,0 1,0-1,0 0,0 0,-1-1,1 1,-1-1,0 1,-1-1,1 0,-1 1,0-1,0 0,0-2,1-7,0-1,-1 1,-1 0,-1-1,0 1,-1 0,-3-13,3 16,1 10,0-1,0 1,0-1,0 0,1 1,-1-1,0 0,1 0,0 1,-1-1,1 0,0 0,0 0,0 0,0 0,0 1,0-1,1 0,-1 0,1 0,-1 1,1-1,-1 0,1 0,0 1,0-1,0 1,0-1,0 1,0-1,1 1,-1 0,0-1,1 1,-1 0,1 0,-1 0,1 0,0 0,-1 0,2 0,12 0,0 0,0 0,1 1,-1 1,0 1,0 0,-1 1,1 0,0 1,-1 1,0 1,0 0,0 0,0 2,-8-4,-1 0,1 0,-1 0,0 1,0 0,0 0,-1 1,0-1,0 1,0 0,0 0,-1 0,0 0,-1 0,1 1,-1 0,-1-1,1 1,-1 0,0 0,0 0,-1 0,-1 6,1-7,0-1,0 1,0-1,0 1,1-1,0 1,0-1,1 1,-1-1,1 0,0 0,1 0,-1 0,1 0,0 0,0-1,0 0,1 1,-1-1,1 0,0-1,1 1,-1-1,1 1,0-1,10 2,0-2,0 1,1-2,-1 0,1 0,0-2,-1 0,1-1,0 0,-1-1,1-1,-1 0,0-2,0 1,0-2,-1 0,6-4,-5 4,-1-1,1-1,-2-1,1 0,-1 0,-1-2,0 1,9-11,-16 16,-1 0,0-1,0 1,0-1,0 0,-1 0,0 0,0 0,-1-1,0 1,0-1,0 0,-1 1,0-1,-1 0,1 0,-1 0,0 0,-1 1,0-1,-1-5,2 9,-1 0,1 0,-1 0,0 0,0 1,0-1,0 0,-1 0,1 1,-1-1,1 1,-1-1,0 1,0 0,0 0,0 0,-1 0,1 0,0 0,-1 1,1-1,-1 1,0-1,0 1,1 0,-1 0,0 1,0-1,0 0,0 1,0 0,0 0,0 0,0 0,0 0,0 0,0 1,0-1,1 1,-1 0,0 0,0 0,-1 1,-1 1,1 1,-1-1,1 1,0 0,1 0,-1 0,1 1,-1-1,1 1,1 0,-1 0,1 0,0 0,0 0,0 0,0 1,1-1,0 1,1-1,-1 1,1-1,0 1,0-1,0 1,1-1,0 1,0-1,1 1,-1-1,1 0,0 0,1 0,-1 0,1 0,0 0,0-1,0 1,1-1,0 0,0 0,0 0,4 3,9 0,0 0,0 0,1-2,0 0,0-1,0-1,0-1,1 0,-1-2,1 0,13-2,1 2,-1-2,0-2,0-1,0-1,0-1,-1-2,0-2,-1 0,0-2,25-16,-49 26,0-1,-1-1,0 1,0-1,0 0,0 0,-1 0,0-1,0 0,2-3,-5 7,0 0,0 0,-1 0,1 0,0 0,-1 0,0 0,1 0,-1 0,0 0,0 0,0 0,0 0,0 0,-1 0,1 0,-1 0,1 0,-1 0,0 1,1-1,-1 0,0 0,0 0,0 1,-1-1,1 0,0 1,-1 0,1-1,-1 1,1 0,-1-1,0 1,1 0,-3-1,1 0,0 0,-1 1,1-1,-1 0,1 1,-1 0,0 0,0 0,1 1,-1-1,0 1,0-1,0 1,1 1,-1-1,0 0,0 1,0 0,1 0,-1 0,0 0,1 1,-1-1,1 1,0 0,-1 0,1 0,0 1,0-1,0 1,1-1,-1 1,0 2,-2 0,1 0,0 1,0 0,1-1,-1 2,1-1,1 0,-1 0,1 1,0 0,1-1,0 1,0 0,0 0,1 0,-1-1,2 1,0 4,-1-8,1 0,-1 0,1-1,0 1,0 0,0-1,0 1,1-1,-1 1,0-1,1 0,0 0,0 1,0-1,0 0,0-1,0 1,0 0,0-1,1 1,-1-1,1 1,-1-1,1 0,0 0,-1-1,1 1,0 0,-1-1,1 0,0 1,0-1,1 0,4 0,0-1,0 0,0 0,0-1,0 0,0 0,0-1,0 0,-1 0,8-4,-9 3,0 1,0-1,0 0,-1-1,0 0,1 0,-1 0,-1 0,1-1,-1 1,0-1,0 0,-1-1,0 1,0-1,0 1,-1-1,0 0,0 0,-1 0,0 0,0 0,-1-6,0 13,0 0,0 0,0 1,0-1,0 0,0 0,-1 0,1 1,0-1,0 0,0 0,0 0,-1 1,1-1,0 0,0 0,0 0,-1 0,1 0,0 0,0 1,-1-1,1 0,0 0,0 0,-1 0,1 0,0 0,0 0,-1 0,1 0,0 0,-1 0,1 0,0 0,0-1,-1 1,1 0,0 0,0 0,0 0,-1 0,2 5,-1 1,1-1,1 1,-1-1,1 0,0 1,0-1,0 0,1 0,0-1,0 1,0 0,1-1,-1 0,1 0,0 0,0 0,0 0,1-1,-1 0,1 0,0 0,0-1,0 1,0-1,0 0,1-1,2 1,26 8,-1-2,1-1,0-2,0-1,0-1,19-3,47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38.8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1,'23'7,"19"2,17-2,14-6,9-4,4-2,-2-1,-10 2,-17 3,-18 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39.7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0 220,'3'23,"4"19,5 17,1 12,0 8,-3 2,-4-1,-2-2,-1-6,-3-8,0-12,0-15</inkml:trace>
  <inkml:trace contextRef="#ctx0" brushRef="#br0" timeOffset="644.17">260 493,'124'248,"-115"-228,-8-13,1-1,1 1,-1-1,1 0,0 0,0-1,1 1,0 0,0-1,0 0,1 0,-1 0,1-1,0 0,3 2,-4-6,1 0,-1 0,1-1,-1 0,0 0,1 0,-1 0,0 0,0-1,0 0,0 0,0 0,0-1,0 1,-1-1,1 0,-1 0,0 0,0 0,0 0,0-1,-1 0,1 1,-1-1,1-3,4-1,63-118,-70 126,0-1,0 1,0 0,0-1,0 1,0 0,0 0,0-1,0 1,0 0,0-1,1 1,-1 0,0-1,0 1,0 0,0 0,0-1,1 1,-1 0,0 0,0-1,1 1,-1 0,0 0,0 0,1 0,-1-1,0 1,0 0,1 0,-1 0,0 0,1 0,-1 0,0 0,1 0,-1 0,0 0,1 0,-1 0,0 0,1 0,-1 0,0 0,0 0,1 0,-1 0,0 0,1 0,-1 1,0-1,0 0,1 0,-1 0,0 1,0-1,1 0,-1 0,0 1,0-1,0 0,0 0,1 1,-1-1,0 0,0 0,0 1,0-1,0 1,8 25,-7-22,2 10,1-1,0 1,2-1,-1-1,1 1,1-1,0 0,1 0,0-1,4 4,-8-11,0 1,0-1,1 0,-1 0,1-1,0 0,0 1,0-1,1-1,-1 1,1-1,-1 0,1 0,0-1,0 0,-1 0,1 0,0-1,0 1,0-1,0-1,0 1,0-1,0 0,3-2,2-1,1-1,-1-1,0 0,-1-1,0 0,0-1,0 0,-1 0,0-1,-1 0,0 0,0-1,-1 0,0-1,-1 1,0-1,-1-1,0 1,-1-1,0 0,-1 0,0 0,-1-1,-3 28,1 1,1-1,0 0,1 1,1-1,0 0,3 7,-4-15,-1-1,1 1,0 0,0-1,1 1,0-1,0 1,0-1,1 0,0-1,0 1,1-1,-1 1,1-1,0-1,1 1,-1-1,1 0,0 0,0 0,0-1,0 0,1 0,-1-1,1 0,0 0,-1 0,1-1,4 1,19-4</inkml:trace>
  <inkml:trace contextRef="#ctx0" brushRef="#br0" timeOffset="830.677">1024 261,'5'14,"8"4,2 0</inkml:trace>
  <inkml:trace contextRef="#ctx0" brushRef="#br0" timeOffset="1189.234">1421 1,'18'84,"-3"1,-5 1,-3-1,-3 31,0-4,6 0,6 14,-13-108,1 0,1 0,0-1,1 1,1-1,6 10,-10-22,0 0,-1 0,2-1,-1 0,0 1,1-1,0 0,0-1,0 1,0-1,1 0,-1 0,1 0,0 0,0-1,0 0,0 0,0 0,1-1,-1 0,0 0,1 0,-1 0,2-1,5-1,-1-1,1 0,-1-1,0-1,0 1,0-2,0 1,-1-2,0 1,0-1,0-1,-1 0,5-4,19-15</inkml:trace>
  <inkml:trace contextRef="#ctx0" brushRef="#br0" timeOffset="1497.332">1406 507,'-16'-2,"-10"-2,-3 2,8-1,17 2,21 0,23-2,27-3,19-5,17-3,12-1,-15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45.4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1 272,'0'1,"1"-1,-1 0,1 0,-1 0,0-1,1 1,-1 0,1 0,-1 0,1 0,-1 0,0 0,1-1,-1 1,1 0,-1 0,0-1,1 1,-1 0,0-1,1 1,-1 0,0-1,1 1,-1 0,0-1,0 1,1 0,-1-1,0 1,0-1,0 1,0-1,0 1,0-1,0 1,1 0,-1-1,0 1,-1-1,1 1,0-1,0 1,0-1,0 1,0 0,0-1,0 1,-1-1,1 1,0-2,3-23,-4 14,1 0,1 0,0-1,1 1,0 0,1 0,0 0,1 0,0 1,0-1,1 1,1 0,-1 0,2 1,-1 0,6-5,-8 11,0 1,0 0,1 0,-1 0,1 0,-1 1,1 0,0 0,0 0,-1 0,1 1,0 0,0 0,0 0,0 0,-1 1,1 0,0 0,-1 0,1 1,0-1,3 3,94 56,-92-52,1 0,-1 0,-1 1,0 0,0 0,0 1,-1 1,-1-1,0 1,3 7,-9-17,-1 1,1 0,0 0,-1-1,1 1,-1 0,1 0,-1 0,0 0,0 0,0 0,0 0,0 0,0-1,-1 1,1 0,-1 0,1 0,-1 0,0-1,1 1,-1 0,0 0,0-1,0 1,-1-1,1 1,0-1,-1 0,1 1,0-1,-1 0,0 0,1 0,-1 0,0 0,1 0,-3 0,-73 15,70-15,4 0,-1-1,0 0,0 1,1-1,-1 0,0-1,0 1,0-1,1 0,-1 0,0 0,1 0,-1 0,1-1,-1 0,4 1,0-1,0 1,0-1,1 1,-1 0,1-1,-1 1,1 0,-1-1,1 1,0 0,-1 0,1 0,0-1,0 1,0 0,0 0,0 0,0 0,0 1,0-1,1 0,-1 0,0 1,0-1,1 1,-1-1,0 1,1-1,-1 1,1 0,-1 0,0 0,1 0,156-41,26-9,-179 48,0 1,0-1,0 0,0 0,-1 0,1-1,-1 1,1-1,-1 0,0-1,0 1,-1-1,1 1,-1-1,1 0,-1-1,0 1,-1 0,1-1,-1 0,0 1,0-1,-1 0,1 0,-1 0,0 0,0 0,-1 0,1-1,-1 1,0 0,-1-3,1 6,-1 1,1-1,-1 1,1-1,-1 1,0 0,1-1,-1 1,0 0,0-1,0 1,0 0,0 0,0 0,-1 0,1 0,0 0,0 0,-1 1,1-1,0 0,-1 1,1-1,-1 1,1-1,-1 1,1 0,-1-1,1 1,-1 0,1 0,-1 0,0 0,1 1,-1-1,1 0,-1 1,1-1,-1 1,1-1,0 1,-1 0,1-1,0 1,-1 0,1 0,0 0,0 0,0 0,0 0,0 1,0-1,0 0,0 0,0 1,1-1,-1 0,0 1,-1 3,0 1,-1-1,2 1,-1-1,1 1,0 0,0 0,0-1,1 1,0 0,0 0,1 0,-1 0,1-1,0 1,1 0,0-1,0 1,0-1,0 1,1-1,0 0,0 0,0 0,1-1,-1 1,1-1,0 0,1 0,-1 0,1 0,-1-1,1 0,0 0,3 1,10 4,1-1,-1-1,1-1,0 0,1-2,-1 0,1-1,-1-1,2-1,49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48.5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0 653,'39'-30,"-2"-1,-1-2,-2-1,-1-2,25-35,-43 50,0-1,-1 0,-2-1,0-1,-2 0,0-1,-2 0,-1 0,0 0,-2-1,0-16,-3 39,-2-1,1 0,0 0,-1 0,0 0,0 0,0 1,0-1,0 0,-1 0,0 0,0 0,0 1,0-1,-1 0,1 1,-1-1,0 1,0 0,0-1,-1 1,1 0,-1 0,1 0,-1 1,0-1,0 1,0-1,-1 1,1 0,0 0,-1 1,0-1,1 1,-1 0,0 0,0 0,-3 1,0 0,0 1,0 0,1 1,-1-1,0 1,1 1,-1-1,1 1,0 0,0 0,0 1,0 0,1 0,0 1,-1-1,1 1,1 0,-1 1,-6 7,0 0,1 1,0 0,2 1,-1 0,2 1,-1 1,1-1,1 1,0-1,1 1,1 0,0 0,1 0,1 0,1 1,1-1,0 0,1 1,1-1,0 0,2 1,0-1,0-1,2 1,0-1,1 0,1 0,0-1,1 0,0 0,2-1,-1-1,2 1,0-2,10 9,-7-11,1 0,0-1,1-1,0 0,0-1,1-1,-1-1,1 0,1-1,-1-1,1-1,-1-1,1 0,-1-2,1 0,0-1,-1 0,0-2,0 0,0-1,0-1,7-4,-16 5,0 0,0 0,-1-1,0 0,-1 0,1-1,-1 0,0 0,-1-1,0 0,0 0,0-1,-1 1,-1-1,0 0,0-1,0 1,-1-1,-1 1,1-1,-2 0,1 0,-1 0,-1-3,0 9,-1 1,0-1,0 0,0 1,0-1,-1 0,1 1,-1-1,0 1,0 0,0 0,0 0,-1 0,0 0,1 0,-1 0,0 1,0 0,0-1,0 1,-1 0,1 1,-1-1,1 0,-1 1,1 0,-1 0,0 0,0 0,1 1,-1-1,0 1,0 0,0 0,0 1,1-1,-1 1,0 0,0 0,1 0,-1 0,-1 1,-3 0,-1 1,1 0,0 0,1 1,-1 0,1 0,-1 1,1 0,1 0,-1 0,1 1,0 0,0 0,0 1,1 0,0 0,1 0,-1 0,1 1,1 0,-1 0,1 3,2-9,0 1,1-1,0 1,-1-1,1 1,0-1,1 1,-1-1,0 1,1-1,-1 1,1-1,0 0,0 1,0-1,0 0,0 1,0-1,1 0,-1 0,1 0,-1 0,1 0,0-1,0 1,0 0,0-1,0 0,0 1,0-1,0 0,1 0,-1 0,0 0,1 0,0-1,6 3,1-1,0 0,-1-1,1 0,0-1,-1 0,1 0,9-3,-7 2,0-1,0 0,0-1,-1-1,1 0,-1-1,0 0,0 0,0-1,-1 0,0-1,0-1,0 1,-1-2,0 1,-1-1,0 0,1-3,-8 11,0 0,0-1,0 1,0-1,0 1,0-1,-1 1,1-1,0 1,-1-1,1 1,-1-1,0 0,0 0,1 1,-1-1,0 0,-1 1,1-1,0 0,0 1,-1-1,1 0,-1 1,0-2,-1 3,1 1,-1-1,0 1,1 0,-1 0,0-1,1 1,-1 0,1 0,-1 1,1-1,0 0,0 0,-1 1,1-1,0 1,0-1,0 1,0-1,1 1,-1 0,0-1,1 1,-1 0,1 0,-2 3,0 0,0 0,1 0,0 0,0 0,0 0,1 0,-1 0,1 0,0 0,1 0,-1 1,1-1,0 0,1 0,-1 0,1-1,0 1,0 0,0-1,1 1,0-1,0 1,0-1,0 0,0-1,1 1,0 0,0-1,0 0,0 0,0 0,1-1,3 3,10 3,0-1,1-1,0-1,0 0,0-1,4-1,52 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53.8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150 47,'-150'-45,"170"43,640 33,6-29,-334-13,-315 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31.4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449 1,'-24'1,"1"1,-1 1,1 1,0 2,0 0,0 1,1 1,0 1,1 1,0 1,0 1,1 1,1 0,0 2,-6 6,16-12,-1 1,1 0,1 0,0 0,0 1,1 0,1 1,0 0,0 0,1 0,-1 6,4-12,1 1,-1-1,1 1,0 0,1 0,-1-1,1 1,1 0,-1 0,1 0,0-1,1 1,-1 0,1-1,1 0,-1 1,1-1,0 0,1 0,0 0,-1-1,5 5,9 5,1-1,1-1,0 0,0-2,1 0,1-1,-1-1,2-1,-1-1,1 0,3-1,27 10,-33-10,3 0,0 0,0 1,0 2,-1 0,0 1,-1 1,0 1,-1 1,0 0,-1 2,0 0,12 15,-26-26,-1 1,0 0,0 0,0 1,0-1,-1 1,0-1,0 1,-1 0,0 0,1-1,-2 1,1 0,-1 0,0 0,0 0,-1 0,1 0,-1 0,-1 0,1 0,-1-1,0 1,0-1,-1 1,0-1,0 0,0 0,0 0,-1 0,0 0,0-1,0 0,0 0,-4 3,-10 4,0-1,-1 0,-1-1,1-1,-1-1,0-1,-1-1,0 0,0-2,0 0,0-2,0 0,0-1,0-1,0-1,-17-4,-11-7,50 7,11 1</inkml:trace>
  <inkml:trace contextRef="#ctx0" brushRef="#br0" timeOffset="276.262">804 943,'0'-299,"11"494,-11-177,1 30,2-1,2 1,8 32,-2-38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55.1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0 367,'17'-47,"76"-155,-30 108,-61 92,0 0,0 0,0 0,0 0,0 1,1-1,-1 1,1-1,-1 1,1 0,-1 0,1 0,0 0,0 0,-1 1,1-1,0 1,0 0,0 0,-1 0,1 0,0 0,0 1,0-1,-1 1,1 0,0-1,0 1,-1 1,1-1,-1 0,1 1,-1-1,0 1,1 0,-1-1,1 3,7 5,-1 2,1-1,-2 2,0-1,0 1,-1 0,0 0,-1 1,-1 0,0 0,-1 1,0-1,-1 1,1 8,-3-18,-1-1,0 1,0 0,0 0,0 0,-1 0,1 0,-1 0,0 0,0-1,-1 1,1 0,-1-1,1 1,-1-1,-1 1,1-1,0 0,-1 0,1 0,-1 0,0-1,0 1,0-1,0 1,0-1,-1 0,1 0,-1-1,1 1,-1-1,0 0,0 1,0-2,1 1,-1 0,0-1,0 0,0 0,0 0,0 0,0-1,2 1,0 0,1 0,-1 0,0 0,0 0,1-1,-1 1,0 0,1-1,-1 0,1 1,-1-1,1 0,-1 0,1 0,-1 0,1 0,0 0,-1 0,1-1,0 1,0 0,0-1,0 1,0-1,0 1,1-1,-1 1,0-1,1 0,-1 1,1-1,0 0,-1 1,1-1,0 0,0 1,0-1,0 0,0 0,1 1,-1-1,0 0,1 1,-1-1,1 0,0 1,0-1,-1 1,1-1,0 1,0-1,0 1,1 0,-1 0,1-1,10-9,0 1,1 0,0 1,0 1,1 0,0 1,1 1,-1 0,1 0,0 2,1 0,-1 1,11-1,26-4,2 2,-1 2,32 3,-46 1,-9-4,-29 4,-1 0,1 0,-1 0,0 0,1 0,-1-1,1 1,-1 0,1 0,-1 0,0 0,1-1,-1 1,1 0,-1-1,0 1,1 0,-1 0,0-1,0 1,1-1,-1 1,0 0,0-1,1 1,-1-1,0 1,0 0,0-1,0 1,0-1,0 1,0-1,0 1,0-1,0 1,0 0,0-1,0 1,0-1,0 1,0-1,0 1,0 0,-1-1,1 1,0-1,0 1,-1 0,1-1,0 1,0 0,-1-1,1 1,0 0,-1-1,1 1,-1 0,1 0,-7-4,1 0,-1 0,0 1,0 0,-1 1,1-1,-1 2,1-1,-1 1,1 0,-1 0,0 1,0 0,1 1,-1-1,-3 2,5-2,-1 1,1 0,-1 1,1-1,-1 1,1 0,0 1,-1 0,2 0,-1 0,0 1,0-1,1 1,0 1,0-1,0 1,1 0,-1 0,1 0,0 0,1 1,-1 0,1 0,0 0,0 0,1 0,0 0,0 3,1-6,1 0,0 0,0 0,1 0,-1-1,1 1,-1 0,1 0,0 0,0 0,0-1,0 1,1 0,-1-1,1 1,0-1,-1 0,1 1,0-1,1 0,-1 0,0 0,0 0,1-1,-1 1,1-1,-1 1,1-1,0 0,1 0,89 17,-86-17,0-1,0 1,0-2,-1 1,1-1,0 0,0 0,-1-1,1 0,-1 0,1 0,-1-1,0 0,0-1,0 1,0-1,-1 0,1 0,-1-1,0 0,-1 0,1 0,-1 0,0-1,0 1,0-1,0-2,25-116,-29 143,2 0,0 0,1 0,1-1,0 0,6 14,-7-25,-1-1,1 0,1 0,-1 0,1 0,0-1,0 1,0-1,1 0,0-1,0 1,0-1,1 0,0 0,-1 0,1-1,0 0,1 0,-1 0,4 0,-2-2,1 1,0-2,0 1,0-1,0-1,0 1,0-2,0 1,0-1,0-1,-1 1,1-1,-1-1,0 0,0 0,0 0,0-1,-1 0,0-1,0 0,0 0,-1 0,0-1,0 0,-1 0,0 0,0-1,0 0,-1 0,0 0,-1 0,0-1,1-5,15-33,-19 47,0 1,0-1,0 0,0 0,0 1,0-1,0 0,0 0,0 0,0 1,0-1,1 0,-1 0,0 0,0 1,0-1,0 0,0 0,1 0,-1 0,0 0,0 0,0 1,1-1,-1 0,0 0,0 0,1 0,-1 0,0 0,0 0,0 0,1 0,-1 0,0 0,0 0,1 0,-1 0,0 0,0 0,0 0,1 0,-1 0,0 0,0 0,0-1,1 1,-1 0,1 28,-1-26,-1 4,0 1,0-1,1 1,0-1,0 1,1-1,0 0,0 1,0-1,1 0,0 1,0-1,1 0,0 0,0-1,0 1,0-1,1 1,0-1,0 0,1 0,-1-1,1 1,0-1,0 0,0-1,1 1,-1-1,1 0,4 2,-3-3,1-1,-1 1,0-1,1 0,-1-1,0 0,1 0,-1 0,1-1,-1 0,0-1,0 0,1 0,-1 0,0-1,-1 0,1 0,-1-1,1 0,-1 0,0 0,0-1,-1 0,1 0,-1 0,0-1,-1 0,1 0,-1 0,0 0,-1-1,0 0,0 1,0-1,-1 0,2-8,5-58,-9 82,1-1,0 0,0 0,1 0,0 0,0 0,1-1,0 1,0-1,1 1,0-1,0 0,1-1,0 1,0-1,3 4,6 0,-1-1,1 0,0-1,1 0,0-1,0-1,1 0,0-1,0-1,0 0,0-1,1-1,-1-1,1 0,-1-1,1-1,-1 0,6-2,34-7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52.6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261 241,'-3'9,"3"-8,1-17,0 12,-1-1,0 1,0 0,-1 0,1 0,-1 0,0 0,0 0,0 0,0 0,-1 0,0 0,0 1,0-1,0 1,0-1,-1 1,1 0,-1 0,0 0,0 0,0 0,-1 1,1 0,0-1,-1 1,0 0,1 1,-1-1,0 1,0-1,0 1,0 0,0 1,0-1,0 1,0-1,0 1,-1 1,1-1,0 0,0 1,0 0,0 0,0 0,0 1,0-1,1 1,-1 0,-7 8,1 0,0 0,1 1,0 0,1 1,1 0,-1 0,2 1,0-1,0 2,1-1,1 0,0 1,1 0,1 0,0 0,0 3,0-9,0 0,1 0,0 0,0 1,1-1,0 0,0 1,1-1,0 0,0 0,1 1,0-1,1 0,0-1,0 1,1 0,-1-1,2 0,-1 0,1 0,0 0,0-1,1 0,0 0,0 0,0-1,1 0,3 2,6-1,-1-1,1-1,0 0,0-1,0-1,0-1,0 0,1-1,-1-1,0 0,0-1,0-1,0 0,0-1,-1-1,1-1,8-4,31-13</inkml:trace>
  <inkml:trace contextRef="#ctx0" brushRef="#br0" timeOffset="295.826">684 105,'-9'49,"1"0,3 1,2 0,2-1,2 1,3 0,2 6,-5-50,-2 0,1-1,0 0,1 1,-1-1,1 0,0 1,0-1,0 0,1 0,0 0,0 0,0 0,1 0,0-1,0 1,0-1,0 0,0 0,1 0,0 0,0-1,0 1,0-1,1 0,2 2,12-2,1-1,0 0,-1-1,1-1,0-1,0-1,-1-1,1 0,-1-2,0 0,0-1,1-2,37-10</inkml:trace>
  <inkml:trace contextRef="#ctx0" brushRef="#br0" timeOffset="899.741">1326 145,'-17'52,"3"-1,2 2,2 0,2 0,3 1,1 31,4-76,-1-7,1 1,-1 0,1 0,0 0,0 0,0 0,1 0,-1 0,1 0,-1 0,1 0,0 0,0-1,0 1,1 0,0 2,13-21,-9-7,-1 0,0 0,-2-1,-1 1,-1-1,-1 0,-1 1,-1-4,-36-294,38 320,-1-1,1 0,-1 0,1 1,0-1,0 0,-1 0,1 1,1-1,-1 0,0 0,0 1,1-1,-1 0,1 0,-1 1,1-1,0 1,0-1,-1 0,1 1,0 0,1-1,-1 1,0-1,0 1,0 0,1 0,-1 0,1 0,-1 0,1 0,-1 0,1 0,0 1,-1-1,1 1,0-1,-1 1,1 0,0-1,0 1,-1 0,2 0,16 1,-1 0,0 1,0 1,0 1,0 0,0 2,-1 0,0 0,0 2,-1 0,1 1,11 10,29 36,-56-53,0 0,1 0,-1 0,0 0,0 0,0 0,-1 1,1-1,0 0,-1 0,0 1,1-1,-1 0,0 0,0 1,0-1,-1 0,1 1,0-1,-1 0,0 0,1 1,-1-1,0 0,0 0,0 0,0 0,-1 0,1 0,0 0,-1-1,-1 2,-7 5,0 0,-1-1,-1-1,1 0,-1 0,0-1,0 0,-1-1,-8 1,-5 4,6-3,14-5,0 0,0 0,0 1,0 0,0 0,0 1,1-1,-1 1,1 1,0-1,0 1,0 0,0 0,1 0,0 0,-1 1,0 2,5-2,1 1,0 0,-1 0,2-1,-1 1,1-1,0 1,0-1,0 1,1-1,-1 0,1 0,1-1,-1 1,1 0,0-1,0 0,0 0,0 0,1-1,-1 1,1-1,3 1,18 16,2-2,0-1,1-2,0 0,2-2,-1-2,1 0,1-2,0-2,1 0,-27-6,1 1,-1-1,1 0,0 0,-1-1,1 0,0 0,-1-1,1 1,-1-1,1-1,0 1,5-4,2-4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48.8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123 626,'-7'16,"-2"13,0 8,2 2,4 0,5-3,3-5,2-8,0-9,-1-8</inkml:trace>
  <inkml:trace contextRef="#ctx0" brushRef="#br0" timeOffset="688.429">0 380,'103'28,"-58"-17,1 2,-2 1,0 3,28 16,-63-29,-1 1,-1 0,1 0,-1 1,1 0,-2 0,1 0,-1 1,0 0,0 1,-1-1,0 1,0 0,-1 0,0 1,0-1,-1 1,0 0,-1 0,1 0,-2 0,0 0,0 0,0 7,-3 12,6 32,-1-58,0 0,0-1,0 0,0 1,0-1,0 0,0-1,1 1,-1 0,0-1,0 0,1 0,-1 0,0 0,0 0,1-1,-1 1,0-1,0 0,0 0,0 0,0 0,0-1,0 1,0-1,0 0,21-10,-1-2,0 0,-1-1,-1-1,0-2,-2 0,9-10,-20 21,15-8,-11 35,-12-16,-1 2,0-1,1 1,0 0,0-1,0 1,0-1,1 1,0 0,1-1,-1 0,1 1,0-1,0 0,0 0,1 0,0 0,0 0,0-1,1 1,-1-1,1 0,0 0,1 0,-1 0,0-1,1 0,0 0,0 0,0-1,2 1,0-1,0 0,1-1,-1 0,0 0,1-1,-1 0,1 0,-1-1,1 0,-1 0,0-1,1 0,-1 0,0 0,0-1,-1 0,1-1,-1 0,1 0,-1 0,0 0,0-1,-1 0,0-1,0 1,0-1,0 0,-1 0,0 0,0-1,-1 1,1-3,4-17,-2-1,0 1,-2-1,-1 0,-1 0,-1-1,-2 1,-1 0,-3-19,-5-41,-3 1,-11-31,11 75,5 26,1 29,0 178,8-128,-1-34,-1 25,1 1,3-1,2 0,3 0,2-1,16 49,24-15,-47-84,-1 0,1 0,0 0,0 0,0 0,1 0,-1-1,1 0,-1 0,1 0,0 0,0 0,-1-1,1 1,1-1,-1 0,0-1,0 1,0-1,0 1,1-1,1-1,18-8,-5-6</inkml:trace>
  <inkml:trace contextRef="#ctx0" brushRef="#br0" timeOffset="992.159">806 311,'19'-2,"19"-1,18 0,18 1,12 0,6 1,-13 1</inkml:trace>
  <inkml:trace contextRef="#ctx0" brushRef="#br0" timeOffset="1649.19">1379 804,'7'-12,"-1"0,-1 0,0 0,-1-1,-1 1,1-1,-2 0,0 0,0-1,-2 1,1 0,-2 0,2 2,2-109,-3 118,0 0,0 1,0-1,0 0,1 0,-1 0,0 0,1 0,0 0,-1 0,1 1,0-1,0 0,0 1,0-1,0 0,0 1,1-1,-1 1,0 0,1-1,-1 1,1 0,-1 0,1 0,0 0,0 0,-1 0,1 1,0-1,0 0,0 1,0 0,-1-1,1 1,0 0,0 0,0 0,0 0,0 0,0 1,0-1,0 0,0 1,0 0,147 45,-142-44,0-1,-1 2,1-1,-1 1,0-1,1 2,-1-1,0 1,-1 0,1 0,-1 0,0 1,0 0,0 0,-1 0,1 1,-1-1,-1 1,1 0,-1 0,0 1,1 2,-2 50,-3-55,0 1,0-1,0 0,1 1,0-1,0 1,0-1,1 1,-1-1,1 0,0 1,0-1,1 0,-1 0,1 1,0-1,0-1,0 1,1 0,-1 0,1-1,0 0,0 1,0-1,1 0,-1 0,1-1,2 2,7 0,0 0,0-1,1 0,-1-1,1-1,-1 0,1-1,0-1,-1 0,1-1,-1 0,0-1,1 0,-1-1,0-1,-1 0,1 0,-1-2,0 1,9-8,-21 14,1 0,0 0,-1 0,1 0,0 0,0 0,-1 0,1 0,0 0,-1 0,1 1,0-1,-1 0,1 0,0 1,-1-1,1 0,0 1,-1-1,1 1,-1-1,1 1,-1-1,1 1,-1-1,1 1,-1-1,0 1,1 0,-1-1,0 1,0 0,1-1,-1 1,0 0,0-1,0 1,0 0,0 0,0-1,0 1,0 0,0-1,0 1,0 0,0 0,0-1,-1 1,1 0,0-1,-1 1,1 0,-1 0,5 21,0-19,0 0,0 0,0 0,0 0,1-1,-1 0,1 0,0 0,0 0,-1-1,1 0,0 0,0 0,0-1,0 1,1-1,-1 0,0-1,0 1,0-1,4-1,2 1,0-1,-1 0,1-1,0 0,-1-1,0 0,0-1,0 0,0 0,6-6,-12 9,-1 0,1-1,-1 0,0 1,0-1,0 0,-1-1,1 1,-1 0,0-1,0 0,0 1,0-1,-1 0,1 0,-1 0,0 0,0 0,0 0,-1 0,0 0,1-1,-2 1,1 0,0 0,-1 0,0 0,1 0,-3-4,1 2,-2 0,1 0,-1 0,1 0,-2 1,1 0,-1-1,1 2,-1-1,-1 0,1 1,-1 0,1 0,-1 1,0 0,0 0,-1 0,1 0,-1 1,1 0,-1 1,0 0,0 0,1 0,-1 1,0 0,0 0,0 0,0 1,1 0,-1 1,0-1,1 1,-1 1,1-1,-1 1,1 0,0 0,0 1,1 0,-1 0,1 0,-2 3,1-1,2 0,-1 0,1 0,0 1,0 0,0 0,1 0,1 0,-1 0,1 0,0 1,0-1,1 1,0 0,1 4,-1-8,1 0,1 0,-1 0,1 1,-1-1,1 0,1 0,-1 0,0 0,1 0,0-1,0 1,0 0,0-1,1 1,-1-1,1 0,0 0,0 0,0 0,0 0,1-1,-1 0,1 1,-1-1,1 0,0-1,0 1,0-1,82 9,-42-14</inkml:trace>
  <inkml:trace contextRef="#ctx0" brushRef="#br0" timeOffset="1934.486">2377 216,'-14'-7,"-10"0,-4 6,-3 10,2 10,5 10,10 8,12 8,5-4</inkml:trace>
  <inkml:trace contextRef="#ctx0" brushRef="#br0" timeOffset="2371.215">2541 859,'10'-11,"1"0,-2 0,1-1,-2 0,1-1,-2 0,0 0,0-1,-1 0,-1 0,-1 0,0 0,1-6,-1 5,41-153,-45 167,0 0,1 0,-1 0,0 0,0 0,1 0,-1 0,0 1,1-1,-1 0,1 0,-1 0,1 0,0 1,-1-1,1 0,0 0,-1 1,1-1,0 1,0-1,0 1,0-1,0 1,-1-1,1 1,0 0,0-1,0 1,0 0,0 0,0 0,0 0,0 0,0 0,0 0,0 0,0 0,0 0,0 0,0 1,0-1,0 0,0 1,0-1,0 1,-1-1,1 1,0-1,0 1,-1 0,1-1,0 1,0 0,-1 0,1 0,-1-1,1 1,-1 0,1 0,31 23,1-1,2-2,30 14,-25-14,-35-19,0 0,0 1,0 0,0 0,0 0,-1 0,1 1,-1-1,0 1,0 1,0-1,0 0,-1 1,0 0,0 0,0 0,-1 0,1 0,-1 0,0 1,-1-1,1 1,-1-1,0 1,-1 0,1 2,-2 4,0-10,1 0,-1 0,1 0,0 0,-1 0,1 0,0 0,0 0,0 0,0 0,1 0,-1 0,0-1,1 1,0 0,-1 0,1 0,0 0,0 0,0-1,0 1,0 0,0-1,0 1,1-1,-1 1,1-1,-1 0,1 0,-1 1,1-1,0 0,0 0,-1-1,1 1,0 0,0-1,0 1,1 0,11-1,1 1,-1-2,0 0,0 0,0-1,0-1,0-1,0 0,0 0,-1-1,0-1,0-1,11-6,-12 6,1-1,-1-1,-1 1,1-2,-2 0,1 0,-1-1,-1 0,0 0,0-1,6-13,-12 14,-9 17,-9 16,-13 59,28-78,-1 0,1 0,-1 0,1 0,0 0,1 0,-1 0,0 0,1-1,-1 1,1 0,0 0,0 0,0-1,0 1,1 0,-1-1,1 1,-1-1,1 0,0 1,0-1,0 0,0 0,1 0,-1 0,2 0,3 2,1-2,-1 1,1-1,-1 0,1 0,0-1,0 0,0-1,-1 0,1 0,0 0,5-2,23-3</inkml:trace>
  <inkml:trace contextRef="#ctx0" brushRef="#br0" timeOffset="2689.898">3523 257,'-16'-7,"-8"2,1 7,5 8,12 7,11 4,4 0</inkml:trace>
  <inkml:trace contextRef="#ctx0" brushRef="#br0" timeOffset="3038.089">3729 612,'29'-19,"-1"-1,0-1,-2-2,0 0,-2-2,0 0,-2-2,-1-1,-1 0,-1-3,0 0,-1-1,-2 0,-2-1,-1-1,-1 0,4-25,-15 56,1-2,-1-1,1 1,-1-1,-1 0,1 0,-1 1,0-1,0 0,-1 0,1 1,-2-5,2 9,-1 1,0-1,1 0,-1 0,1 1,-1-1,0 0,1 1,-1-1,0 0,0 1,0-1,1 1,-1 0,0-1,0 1,0 0,0-1,0 1,0 0,0 0,0 0,0 0,0 0,0 0,0 0,0 0,0 0,0 0,1 0,-1 1,0-1,0 0,0 1,0-1,0 1,0-1,1 1,-1-1,0 1,0-1,1 1,-1 0,0 0,1-1,-1 2,-17 14,0 2,2 0,0 1,1 0,1 1,1 1,0 0,2 1,-5 14,3-12,1 2,2 0,0 0,2 1,0 0,2 0,1 1,2 0,0 0,2 0,1 0,2 10,0-26,1-1,1 0,0-1,0 1,1-1,0 0,0 0,2 0,-1-1,1 0,0 0,1 0,0-1,0-1,1 1,0-1,0-1,1 1,0-2,0 1,0-1,1-1,-1 0,1 0,0-1,0-1,0 0,1 0,-1-1,1-1,-1 0,0 0,1-1,-1 0,0-1,0-1,0 0,0 0,10-5,-12 2,0 0,-1 0,0-1,0 0,-1 0,0-1,0 0,-1 0,0-1,0 0,-1 0,0 0,-1-1,0 1,0-1,-1 0,0 0,-1 0,0-1,-1 1,0-1,-1 0,-6-28,6 38,-1 1,1-1,0 1,0-1,-1 0,1 1,-1-1,1 1,-1-1,1 1,-1-1,1 1,-1-1,1 1,-1 0,1-1,-1 1,0 0,1-1,-1 1,0 0,1 0,-1-1,0 1,1 0,-1 0,0 0,1 0,-1 0,0 0,0 0,1 0,-1 1,0-1,1 0,-1 0,0 0,1 1,-1-1,1 0,-1 1,0-1,1 1,-1-1,1 0,-1 1,1-1,-1 1,1 0,0-1,-1 1,1-1,-6 6,1 1,0-1,0 1,1 0,-1 0,2 0,-1 0,1 1,0-1,0 1,1 0,0 0,1 0,0 0,0 0,1 0,0 1,0-1,1 1,0-4,1-1,-1 0,1 0,1 0,-1 0,0 0,1 0,0-1,0 1,0-1,0 0,1 0,-1 0,1 0,0 0,0-1,0 0,0 0,0 0,2 1,93 23,-19-18,-2-5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46.1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0 617,'32'-16,"-1"-1,-1-2,-1-1,0-1,1-4,-15 14,0-1,-1 0,-1 0,0-2,0 1,-2-2,0 1,0-2,-1 1,-1-2,-1 1,0-1,-1 0,-1-1,-1 1,0-1,1-13,-6 28,1 0,0 1,-1-1,0 0,1 0,-1 0,0 0,-1 0,1 1,0-1,-1 0,0 0,0 0,0 1,0-1,0 0,0 1,0-1,-1 1,0-1,1 1,-1 0,0 0,0-1,0 1,0 1,-1-1,1 0,0 0,-1 1,1 0,-1-1,0 1,1 0,-1 0,0 1,0-1,0 0,-1 1,-3 3,0 0,0 1,0-1,0 2,1-1,0 1,0 0,0 0,0 0,1 1,0 0,0 0,1 1,0-1,0 1,0 0,1 0,0 0,0 1,0-1,1 1,0 2,-4 9,2 0,0 0,1 1,0-1,2 1,1 0,0-1,1 1,1-1,1 1,1-1,0 0,2 0,0 0,1-1,1 0,0 0,2-1,0 0,1-1,0 0,4 3,-7-11,-1-1,1 0,0 0,0-1,1 0,-1-1,1 1,1-2,-1 1,1-1,0-1,-1 0,2 0,-1-1,0 0,0-1,1 0,-1 0,1-2,-1 1,0-1,1 0,-1-1,0-1,0 1,0-1,0-1,-1 0,1-1,-1 1,0-2,0 1,-1-1,1-1,-2 1,1-1,-1-1,0 0,0 0,0-1,-3 3,0 1,0-1,-1 0,0-1,0 1,0 0,-1-1,0 0,-1 0,1 1,-1-1,0 0,-1 0,0 0,0 0,0 0,-1 0,0 0,-1 0,1 1,-1-1,-1 0,1 1,-2-3,3 7,-1 1,1-1,-1 1,1 0,-1-1,0 1,1 0,-1 0,0 0,0 0,0 1,0-1,0 0,1 1,-1-1,0 1,0 0,-1 0,1 0,0 0,0 0,0 0,0 0,0 0,0 1,0-1,0 1,1 0,-1 0,0-1,0 1,0 0,1 0,-2 2,-48 49,48-47,0-1,0 1,1 0,-1 0,1 0,0 0,1 0,-1 1,1-1,0 0,1 1,-1-1,1 1,0-1,0 1,1-1,0 1,0-1,0 0,0 1,1-1,0 0,0 0,0 0,1 0,0 0,0-1,0 1,0-1,1 0,0 0,0 0,0 0,0-1,0 1,2 0,13 3,-1 0,1 0,0-2,1-1,-1 0,1-1,0-1,-1-1,1-1,0-1,0 0,11-4,40-3</inkml:trace>
  <inkml:trace contextRef="#ctx0" brushRef="#br0" timeOffset="1244.262">1270 617,'-4'-7,"-1"-1,0 1,0 0,-1 0,0 1,0 0,0 0,-1 0,0 1,0 0,0 0,-1 1,1 0,-1 0,0 1,-1 0,1 0,0 1,-1 0,1 0,-1 1,0 0,1 1,-1 0,0 0,0 1,1 0,-1 1,1 0,-7 2,11-3,0 0,1 0,-1 0,1 0,-1 1,1 0,0 0,0 0,0 0,0 0,0 0,0 1,0 0,1-1,-1 1,1 0,0 0,0 1,0-1,0 0,0 1,1-1,0 1,-1-1,2 1,-1-1,0 1,0 0,1 0,0-1,0 1,0 0,0 0,1-1,0 1,-1 0,1-1,0 1,1 1,5 2,0 0,1-1,-1 0,1 0,1 0,-1-1,1-1,0 1,0-1,0-1,0 0,1 0,-1 0,1-2,0 1,0-1,0 0,-1-1,1-1,3 1,1-1,0 1,-1-1,1-1,0-1,-1 0,0-1,0 0,0-1,8-4,-16 7,0-1,-1 1,1-1,-1 0,1-1,-1 1,0-1,-1 0,1 0,-1 0,1 0,-1-1,0 1,-1-1,1 0,-1 0,0 0,0 0,-1 0,1 0,-1 0,-1-1,1 1,0 0,-1-5,-3-10,1 14,2 14,2-1,0 0,0 0,1 0,0-1,0 1,1-1,0 1,0-1,0 0,1-1,0 1,0-1,0 0,1 0,0 0,0-1,0 0,6 3,5 0,0 0,1 0,1-2,-1 0,0-1,1-1,0-1,0-1,0 0,0-2,0 0,0-1,-1 0,1-2,-1 0,9-4,-15 6,-1-1,0-1,0 1,0-2,0 1,-1-2,0 1,0-1,0-1,-1 0,0 0,0-1,-1 0,0 0,0-1,-1 0,0-1,0 1,-1-1,-1-1,0 1,1-3,-6 9,1 0,-2-1,1 1,0 0,-1 0,1 0,-1 0,0 0,-1 1,1-1,-1 0,1 0,-1 1,0-1,-1 1,1 0,0-1,-1 1,0 0,0 0,0 1,0-1,0 1,-1-1,1 1,-1 0,1 0,-1 1,0-1,1 1,-1 0,0 0,0 0,0 0,0 1,0-1,0 1,0 0,-1 0,1 1,0-1,0 1,0 0,1 0,-1 0,-1 1,-3 0,0 0,1 0,-1 0,0 1,1 0,0 1,0 0,0 0,0 0,1 1,0 0,0 0,0 1,0-1,1 1,0 1,0-1,1 1,0-1,0 1,0 1,-1 5,4-11,0 1,0-1,1 0,-1 0,1 1,0-1,0 0,-1 0,2 1,-1-1,0 0,0 1,1-1,-1 0,1 0,0 0,-1 1,1-1,0 0,1 0,-1 0,0 0,0 0,1-1,-1 1,1 0,0-1,-1 1,1-1,0 1,0-1,0 0,0 0,0 0,0 0,0 0,0 0,1-1,-1 1,0-1,2 1,99 4,-76-10,-1 0,0-2,-1-1,1-1,-2-1,1-1,7-6,-14 8,-17 10,-1 0,1-1,0 1,-1 0,1 0,-1 0,1 0,-1 0,1 0,-1 0,0 0,1 0,-1 0,0 0,0 0,0 0,0 0,0 0,0 0,0 0,0 0,0 0,0 0,-1 0,1 0,0 0,-1 0,1 0,-1 0,1 0,-1-1,1 1,-1 0,0 0,1 0,-1-1,-1 6,-7 37,1 1,3 0,1 0,2 1,3-1,1 0,2 0,2 0,4 9,-4-15,3 10,-2 1,-2 0,-2 1,-3 21,0-62,-1 0,0 0,0 0,0 0,-2 0,1-1,-1 1,0-1,0 1,-1-1,-1 0,1-1,-1 1,0-1,-1 1,0-2,0 1,0-1,-1 0,0 0,0-1,-1 1,1-2,-1 1,0-1,-1 0,1-1,0 0,-1 0,0-1,0 0,-8 0,8-2,1 0,0-1,0 0,-1 0,1-1,0 0,0 0,1-1,-1 0,0 0,1-1,0 0,0 0,0-1,0 0,1 0,-1-1,2 0,-1 0,0 0,1 0,0-2,-3-4,0 0,1 0,1-1,0 1,1-1,0-1,1 1,1-1,0 0,0 1,2-1,-1-13,3 4,1 1,1-1,1 1,1-1,1 1,0 1,2-1,1 1,1 1,0-1,1 2,4-5,17-22,1 2,3 2,1 0,20-15,156-125,-213 181,1 0,-1 0,1 1,-1-1,1 0,-1 0,1 1,-1-1,1 1,0-1,-1 0,1 1,0-1,-1 1,1-1,0 1,0 0,0-1,-1 1,1 0,0 0,0 0,0-1,0 1,0 0,-1 0,1 0,0 0,0 0,0 0,0 1,0-1,0 0,-1 0,1 1,0-1,0 0,0 1,-1-1,1 1,0-1,-1 1,1-1,0 1,-1 0,1-1,-1 1,1 0,-1-1,1 1,-1 0,1 0,-1 0,0-1,1 1,-1 0,0 0,0 0,0 0,1 0,-1-1,0 1,0 0,0 0,0 0,-1 0,1 0,0-1,0 1,-1 1,1 26,-1-23,0 0,1 0,0 0,-1 0,1 0,1 0,-1 1,1-1,0 0,0 0,1 0,-1-1,1 1,0 0,0 0,1-1,-1 0,1 1,0-1,0 0,1 0,-1 0,1-1,0 1,0-1,2 1,2-1,0 0,1-1,-1 0,1 0,0-1,-1 0,1 0,0-1,0 0,0-1,-1 0,1 0,0-1,-1 0,1-1,-1 0,0 0,0 0,0-1,0-1,-1 1,0-1,1 0,-2-1,1 0,-1 0,0 0,0-1,-1 0,1 0,-2 0,1-1,-1 0,0 0,0-2,-2 4,0-1,-1-1,0 1,0 0,-1 0,0 0,0 0,-1 0,0-1,0 1,0 0,-1 0,0 1,-1-1,1 0,-1 1,0-1,-2 0,3 3,0 1,-1-1,1 0,-1 1,0 0,0 0,-1 0,1 0,0 0,-1 1,0 0,1-1,-1 1,0 1,0-1,0 0,-1 1,1 0,0 0,0 0,-1 1,1-1,-1 1,1 0,0 1,-1-1,1 1,0-1,-1 1,0 1,-3 1,0 1,0 0,1 1,-1 0,1 0,0 0,0 1,1 0,0 0,0 1,0 0,1 0,0 0,0 1,1-1,0 1,0 0,1 1,0-1,0 1,1-1,0 1,1 0,0-1,0 5,2-8,0 0,0 0,0 0,1-1,-1 1,1-1,0 1,1-1,-1 1,1-1,0 0,0 0,0-1,1 1,-1-1,1 1,0-1,0 0,0-1,0 1,0-1,1 1,-1-1,1-1,-1 1,1-1,0 1,0-1,0-1,0 1,-1-1,1 1,0-2,0 1,0 0,0-1,0 0,0 0,-1 0,1-1,4-2,30-7</inkml:trace>
  <inkml:trace contextRef="#ctx0" brushRef="#br0" timeOffset="1551.68">2636 30,'-19'-10,"-13"-2,-5 5,-2 8,4 9,8 8,8 7,13 6,11 3,12 3,4-6</inkml:trace>
  <inkml:trace contextRef="#ctx0" brushRef="#br0" timeOffset="1824.476">2677 562,'5'14,"1"7,2 2,4 0,5-5,7-4,8-10,8-11,-3-3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43.8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85 61,'-2'16,"-2"15,2 13,-3 12,0 7,-1 5,0 0,-2-3,0-2,-3-7,2-10,-1-12,2-11</inkml:trace>
  <inkml:trace contextRef="#ctx0" brushRef="#br0" timeOffset="361.668">17 252,'200'235,"-80"-101,-77-85,-42-50,0 1,0 0,0-1,0 1,0-1,0 1,0-1,0 1,-1-1,1 1,0-1,0 0,-1 1,1-1,0 0,-1 0,1 0,-1 1,1-1,-1 0,1 0,-1 0,0 0,0 0,1 0,-1 0,0 0,0 0,0 0,0 0,0 0,0 0,0 0,0 0,0 0,-1 0,2-2,8-88,-4 1,-5-52,1-12,-1 150,-1 3,1-1,0 1,-1-1,1 0,0 1,0-1,0 0,0 1,0-1,0 0,1 1,-1-1,0 1,1-1,0 1,-1-1,1 0,0 1,-1 0,1-1,0 1,0 0,0-1,0 1,1 0,-1 0,0 0,0 0,1 0,-1 0,1 0,-1 0,0 1,1-1,0 0,16 7,1 3</inkml:trace>
  <inkml:trace contextRef="#ctx0" brushRef="#br0" timeOffset="822.887">754 101,'-11'40,"2"-1,1 1,3 0,1 1,2 0,1-1,3 1,1-1,6 27,-7-58,0 0,0 0,1 0,1 0,0 0,0 0,0-1,5 7,-7-13,0 1,0-1,0 0,1 0,-1 1,0-2,1 1,-1 0,1 0,-1-1,1 0,0 1,0-1,0 0,0 0,0-1,0 1,0-1,0 1,0-1,0 0,0 0,0 0,0-1,0 1,0-1,0 1,2-2,9-4,-1 0,0-2,-1 1,0-1,0-1,-1 0,0-1,-1 0,0-1,0 0,-1 0,0-1,-1 0,-1-1,0 0,0-1,7-16,-1 0,-2 0,-1-1,-1-1,-1 0,-3 0,0 0,-2-1,-1 0,-3-26,-12-24,13 83,0-1,0 1,0-1,0 1,0-1,0 1,0-1,0 1,0-1,0 1,0-1,0 1,0-1,0 1,-1-1,1 1,0-1,0 1,0 0,-1-1,1 1,0-1,-1 1,1 0,0-1,-1 1,1 0,-1-1,1 1,0 0,-1 0,1-1,-1 1,1 0,-1 0,1 0,-1 0,1-1,0 1,-1 0,1 0,-1 0,1 0,-1 0,1 0,-1 0,1 1,-1-1,1 0,-1 0,1 0,-1 0,1 0,-1 1,1-1,-13 28,2 33,3 0,3 0,2 1,3 25,0-20,3 1,11 61,-6-87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58.6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 1,'-14'0,"-5"0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4:56.4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1516 504,'0'13,"3"20,2 19,6 20,3 19,1 14,1 11,-3 3,-3 1,-6-6,-6-9,-5-15,-1-18,-1-19,0-19</inkml:trace>
  <inkml:trace contextRef="#ctx0" brushRef="#br0" timeOffset="335.418">1394 694,'18'-13,"0"1,1 1,1 0,0 1,0 1,1 1,0 1,0 1,1 1,0 0,0 2,0 0,0 2,5 1,-19-1,-1 0,1 1,-1 0,1 1,-1-1,1 1,-1 1,0-1,0 1,1 1,-1-1,-1 1,1 1,0-1,-1 1,0 0,1 1,-2-1,1 1,0 0,-1 1,-4-3,0-1,0 1,0 0,-1 0,1 0,-1 0,0 0,0 0,0 0,0 0,0 0,-1 0,1 0,-1 0,0-1,0 1,0 0,0 0,0-1,-1 1,1 0,-1-1,0 0,0 1,-1 0,-56 56,56-56,-136 93,103-74</inkml:trace>
  <inkml:trace contextRef="#ctx0" brushRef="#br0" timeOffset="884.956">2049 940,'-17'-51,"3"-1,1-1,3 0,3 0,1-1,3 0,3-18,0 71,-1 0,1-1,0 1,0-1,0 1,0-1,0 1,1 0,-1-1,0 1,1-1,-1 1,1 0,-1-1,1 1,0 0,-1 0,1-1,0 1,0 0,0 0,0 0,0 0,0 0,0 0,0 0,0 1,1-1,-1 0,0 0,1 1,-1-1,0 1,1 0,-1-1,0 1,1 0,-1 0,1-1,-1 1,1 0,-1 1,0-1,1 0,-1 0,1 1,-1-1,0 0,1 1,0 0,19 6,-1 1,0 2,-1-1,0 2,0 1,-1 0,-1 1,0 1,9 10,-20-19,0-1,-1 2,1-1,-1 0,0 1,0 0,-1 0,0 1,0-1,0 1,-1 0,0 0,0 0,-1 0,0 1,0-1,-1 0,0 1,0 0,0-1,-1 1,0-1,-2 8,-33 94,35-108,-1 0,1 0,0 0,0 0,0 0,0 0,0 0,0 0,1 0,-1 0,0 0,0 0,1 0,-1 0,1 0,-1 0,1 0,-1 0,1 0,-1 0,1-1,0 1,-1 0,1 0,0-1,0 1,0 0,-1-1,1 1,0-1,0 1,0-1,0 0,0 1,0-1,0 0,0 0,0 1,0-1,0 0,0 0,0 0,0 0,1-1,48-4,-33 0,0 0,0-1,-1-1,0 0,0-1,0-1,-1 0,-1-1,0-1,0-1,-1 1,0-2,-1 0,-1 0,0-1,7-13,-14 21,-1 1,0 0,0-1,0 0,-1 1,0-1,0 0,-1 0,0 0,0 0,0-1,0 1,-1 0,0 0,-1 0,1-1,-1 1,-1 0,1 0,-1 0,0 0,0 0,-1 0,2 5,0 0,0-1,0 1,0 0,0 0,0 0,0 1,-1-1,1 0,0 0,-1 1,1-1,-1 1,1-1,0 1,-1 0,1-1,-1 1,1 0,-1 0,1 0,-1 0,1 0,-1 0,1 1,-1-1,1 0,-1 1,1-1,-1 1,1 0,0-1,-1 1,1 0,0 0,0 0,-1 0,0 1,-35 47,33-42,0 1,1 0,1 0,-1 0,1 0,0 1,1-1,0 0,0 1,1-1,0 1,1-1,-1 1,2-1,-1 0,1 1,0-1,1 0,0 0,0 0,1-1,0 1,0-1,1 0,0 0,0 0,1-1,0 0,4 4,1-3,1-1,-1 0,1-1,0-1,1 0,-1 0,1-1,-1-1,1 0,0-1,5 0,33 1</inkml:trace>
  <inkml:trace contextRef="#ctx0" brushRef="#br0" timeOffset="1687.86">3087 504,'-10'0,"0"1,1 0,-1 1,1 0,0 1,0 0,0 0,0 1,0 0,1 1,-1 0,1 0,0 0,1 1,-1 1,1-1,-1 3,6-7,1 1,-1 0,1-1,0 1,0 0,0 0,0 0,0 0,1 0,-1 0,1 0,0 0,0 0,0 0,0 0,1 0,-1 0,1 0,-1 0,1-1,0 1,0 0,1 0,-1 0,0-1,1 1,0-1,0 1,-1-1,3 2,73 63,-69-61,16 11,-13-11,-1 1,0 0,0 0,-1 1,0 0,0 1,-1 0,0 1,0-1,-1 1,-1 1,5 8,-10-16,-1 0,1 0,-1-1,1 1,-1 0,0 0,0 0,0 0,-1-1,1 1,-1 0,1 0,-1 0,0-1,0 1,0 0,-1-1,1 1,-1-1,1 0,-1 1,0-1,0 0,0 0,0 0,0 0,0 0,0-1,-1 1,1 0,-1-1,1 0,-1 0,-2 1,0 1,0-1,0 0,-1-1,1 1,0-1,-1 0,1 0,-1 0,1-1,-1 0,0 0,1 0,-1-1,1 0,-1 0,1 0,-5-3,8 3,0 1,0-1,0-1,1 1,-1 0,0 0,1 0,-1-1,1 1,0-1,-1 0,1 1,0-1,0 0,0 1,0-1,0 0,0 0,1 0,-1 0,1 0,-1 0,1 0,0 0,0 0,0 0,0 0,0 0,0 0,0 0,1 0,-1 0,1 0,-1 0,1 0,1-1,44-61,117-39,-78 55,-82 46,13-6,-1 0,0-2,-1 0,0-1,0 0,-1-1,-1 0,0-1,-1 0,0-1,3-7,-13 21,-1-1,1 0,-1 1,1-1,-1 0,1 1,-1-1,0 0,1 0,-1 1,0-1,0 0,1 0,-1 1,0-1,0 0,0 0,0 0,0 0,0 1,0-1,0 0,-1 0,1 0,0 1,0-1,-1 0,1 0,0 1,-1-1,1 0,-1 1,1-1,-1 0,1 1,-1-1,1 1,-1-1,0 0,1 1,-1 0,0-1,1 1,-1-1,0 1,0 0,1 0,-1-1,-1 1,-38 10,34-4,0 1,1 0,0 0,0 0,1 0,-1 1,2 0,-1 0,1 0,0 0,1 0,0 1,0-1,1 1,0 0,1-1,0 1,0 0,0-1,1 1,1 0,-1-1,0 0,1 0,0 0,0 0,1 0,0 0,1-1,-1 1,2-1,-1 0,1 0,0-1,0 1,0-1,1 0,0-1,0 1,1-1,0-1,0 1,0-1,0 0,0 0,1-1,0 0,0-1,0 0,0 0,0 0,0-1,0 0,6-1,-1 0,1 0,0-1,-1-1,0 0,1-1,-1 0,0-1,0-1,-1 0,0-1,1 0,-2 0,1-2,-1 1,0-2,-1 1,0-1,0-1,-1 0,0 0,-1-1,0 0,0 0,-1-1,-1 0,0 0,2-9,11-34,-3-1,-2 0,-3-1,-2 0,-3-1,-2 1,-3-16,1-108,-7 175,0 26,-14 106,5-1,6 2,5 7,3-108,1-1,1 1,1-1,1 1,1-1,6 13,-9-29,1-1,1 0,0 0,0 0,0 0,1-1,0 0,0 0,1 0,0 0,0-1,1 0,-1-1,1 1,1-1,-1 0,1-1,0 0,0 0,4 1,29 5,-5-6</inkml:trace>
  <inkml:trace contextRef="#ctx0" brushRef="#br0" timeOffset="1980.926">3606 421,'9'0,"15"0,19-2,22-4,17-2,14 0,7 1,0 2,-18 2</inkml:trace>
  <inkml:trace contextRef="#ctx0" brushRef="#br0" timeOffset="2767.92">0 2415,'21'5,"21"1,24-3,29-5,28-9,24-6,14-5,6-3,-8 2,-13 5,-22 6,-25 7,-29 7,-25 8,-21 4,-17 2,-9-1</inkml:trace>
  <inkml:trace contextRef="#ctx0" brushRef="#br0" timeOffset="3505.184">2172 1664,'7'25,"4"26,4 21,0 18,-2 12,-2 5,-5 1,-2-7,-2-11,-1-17,1-17,2-19,2-16</inkml:trace>
  <inkml:trace contextRef="#ctx0" brushRef="#br0" timeOffset="4582.624">2513 2087,'16'7,"-1"0,1 1,-1 1,0 0,-1 1,0 0,-1 2,0-1,-1 2,0-1,-1 2,0 0,-1 0,4 8,2 7,-1 0,-2 2,0-1,6 27,-18-53,-1-3,-1 0,1 0,0 0,0 0,0 0,0 0,0 0,0 0,0 0,1 0,-1 0,0 0,1 0,-1 0,0 0,1 0,-1-1,1 1,-1 0,1 0,0 0,-1-1,1 1,0 0,-1-1,1 1,0 0,0-1,0 1,0-1,-1 1,1-1,0 0,0 1,0-1,0 0,0 0,0 0,0 0,0 1,0-1,0 0,0-1,0 1,42-101,40-114,-43 153,-39 62,0 0,1-1,-1 1,0 0,0 0,1 0,-1 0,0 0,1 0,-1 0,0 1,0-1,1 0,-1 1,0-1,0 1,0-1,0 1,0-1,0 1,0 0,0 0,0-1,0 1,0 0,0 0,0 0,0 0,-1 0,1 0,0 0,-1 1,1-1,-1 0,1 0,-1 0,0 1,1-1,-1 0,0 0,0 1,0-1,0 0,0 0,0 1,0-1,-1 0,1 1,14 87,-12-65,1 0,1 1,2-2,0 1,7 14,-11-32,1 0,1 0,-1 0,1-1,0 1,0-1,0 0,1 0,-1 0,1-1,1 1,-1-1,1 0,-1-1,1 0,0 1,0-2,0 1,1-1,-1 0,1 0,3 0,-1-1,1 0,-1-1,0 0,1-1,-1 0,1 0,-1-1,0 0,0-1,0 0,0 0,-1-1,1 0,-1-1,0 1,0-2,0 1,-1-1,0 0,0-1,0 1,-1-1,0-1,0 1,-1-1,0 0,-1 0,1-1,-2 0,1 1,-1-1,1-6,-1 3,0-1,-1 1,0-1,-1 1,-1-1,0 0,0 1,-1-1,-1 0,-3-11,-5 57,8-7,2-1,0 1,2 0,1 0,1-1,1 1,1-1,3 4,-8-25,0 0,1 1,-1-1,1 0,0 0,1 0,-1 0,1-1,-1 1,1-1,0 1,0-1,1 0,-1 0,1-1,-1 1,1-1,0 1,0-1,0 0,0-1,0 1,1-1,-1 0,0 0,4 1,13-5</inkml:trace>
  <inkml:trace contextRef="#ctx0" brushRef="#br0" timeOffset="4779.927">3428 1746,'14'14,"14"5,2-2</inkml:trace>
  <inkml:trace contextRef="#ctx0" brushRef="#br0" timeOffset="5122.06">3893 1800,'-1'-7,"0"19,0-2,-9 82,-5 53,3 73,11-205,0-1,0 1,2-1,-1 1,2 0,-1-1,2 1,0-1,0 0,1 0,0 0,1-1,1 1,0-1,0 0,1-1,1 1,-1-1,2-1,-1 0,2 1,5-2,1-1,-1-1,1 0,0-1,1 0,-1-2,1 0,0-1,-1 0,1-2,0 0,0 0,0-2,0 0,-1-1,1-1,1-1,-12 4,0 0,0-1,1 0,-2-1,1 1,0-1,0 0,-1-1,0 1,0-1,0 0,0-1,0 1,-1-1,0 0,0 0,0 0,0 0,-1-2,5-13</inkml:trace>
  <inkml:trace contextRef="#ctx0" brushRef="#br0" timeOffset="5470.114">3824 2101,'18'0,"21"0,17 0,16-4,13-5,10 0,6-1,-14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5:18.7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137 261,'-11'16,"-7"13,0 7,3 6,7 0,6-3,7-5,4-9,3-8,0-8</inkml:trace>
  <inkml:trace contextRef="#ctx0" brushRef="#br0" timeOffset="460.809">1 2,'18'-1,"0"0,0 2,0 0,-1 1,1 1,0 0,-1 2,0 0,0 1,2 1,-2-2,0 1,-1 1,0 0,0 2,-1-1,0 2,0 0,-1 1,0 0,-1 1,-1 0,0 1,0 1,-2 0,1 0,-2 1,0 0,-1 1,0 0,-1 0,-1 1,-1-1,0 3,3 146,-9-164,1 1,0-1,-1 1,1-1,0 1,-1-1,1 1,0-1,0 1,0 0,0-1,1 1,-1-1,0 1,1-1,-1 1,1-1,-1 1,1-1,0 0,0 1,-1-1,1 0,0 1,0-1,0 0,1 0,-1 0,0 0,0 0,0 0,1 0,-1 0,1-1,-1 1,0-1,1 1,-1-1,1 1,-1-1,2 1,6-4,1 1,-1-1,0-1,0 1,-1-2,1 1,-1-1,0 0,0-1,-1 0,1 0,-1-1,-1 0,1 0,-1 0,0-2,52-91,-60 106,0-1,-1 1,2 0,-1 0,1 0,0 0,0 0,1 0,0 0,0 0,0 0,1 1,-1-1,2 0,-1 0,1 0,0-1,0 1,0 0,1-1,0 1,0-1,0 0,1 0,-1 0,1 0,1-1,-1 0,1 0,4 4,10 1,1-1,0 0,0-1,0-2,1 0,0-1,0-1,0-1,0 0,1-2,-1-1,0-1,17-3,68-22,-71 10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5:15.2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218 576,'0'19,"0"12,0 9,0 6,0 3,0-3,0-4,0-7,0-7,0-6,-2-7,-4-9,0-4</inkml:trace>
  <inkml:trace contextRef="#ctx0" brushRef="#br0" timeOffset="896.923">0 344,'23'-4,"0"1,0 1,0 2,0 0,0 1,0 1,0 1,-1 2,1 0,-1 1,0 1,0 1,-1 1,0 1,-1 1,0 0,0 2,-2 0,1 2,-2 0,0 0,0 3,-8-7,-2 1,1 0,-2 1,1 0,-2 0,1 0,-2 0,0 1,-1 0,0 0,-1 0,0 0,-1 0,-1 0,-1 0,0 1,0-1,-1 0,-1 0,-4 10,6-18,-5 34,6-40,0 1,0 0,0-1,0 1,0 0,0-1,0 1,0 0,0-1,0 1,1-1,-1 1,0 0,0-1,1 1,-1-1,0 1,1-1,-1 1,1-1,-1 1,1-1,-1 1,0-1,1 1,0-1,-1 0,1 1,-1-1,1 0,-1 0,1 1,0-1,-1 0,1 0,0 0,-1 0,1 0,-1 0,1 0,0 0,-1 0,1 0,0 0,-1 0,1 0,0-1,-1 1,1 0,-1 0,1-1,10-4,0-1,-1-1,0 0,0 0,-1-1,1 0,-2-1,1 0,6-9,-11 13,55-66,-59 71,1 0,-1-1,1 1,-1 0,0 0,1-1,-1 1,1 0,-1 0,1-1,-1 1,1 0,-1 0,1 0,-1 0,1 0,-1 0,1 0,-1 0,1 0,-1 0,1 0,-1 0,1 0,-1 0,1 0,-1 1,1-1,-1 0,1 0,-1 1,1-1,-1 0,0 1,1-1,-1 0,0 1,1-1,-1 0,0 1,1-1,-1 1,0-1,0 1,1-1,-1 1,0-1,0 1,0-1,0 1,0-1,0 1,0-1,9 36,-7-27,1 5,0 0,2 0,-1 0,2-1,0 0,0 0,1-1,2 2,-6-9,1 0,0-1,0 1,0-1,0 0,1 0,0-1,0 0,0 1,0-1,0-1,0 1,1-1,-1 0,1 0,0-1,0 0,0 0,-1 0,1 0,1-1,2-1,-1 1,1-1,-1-1,0 0,0 0,1 0,-2-1,1-1,0 1,-1-1,1 0,-1-1,0 0,0 0,-1 0,0-1,0 0,0 0,4-6,4-6,-1-1,-1-1,0 0,-1 0,-1-1,5-17,3-24,-3-1,-2-1,-3 0,-3-1,-3 1,-3-19,-4-105,3 187,0-1,0 1,1 0,-1-1,0 1,0-1,0 1,0-1,0 1,-1-1,1 1,0 0,-1-1,1 1,-1 0,1-1,-1 1,0 0,0-1,1 1,-1 0,0 0,0 0,0 0,0 0,0 0,-1 0,1 0,0 0,0 1,0-1,-1 0,1 1,-1-1,1 1,0-1,-1 1,1 0,-1 0,1 0,0-1,-1 1,1 0,-1 1,1-1,-1 0,1 0,-1 1,1-1,0 1,-1-1,0 1,-5 6,1 0,0 1,0 0,1 0,0 0,0 0,1 1,0 0,1-1,0 2,0-1,1 0,0 0,0 3,-7 33,2 0,2 0,2 1,2 0,2 0,2-1,2 1,2-1,2 0,2 0,-4-18,2-1,1 0,0-1,2 0,2 0,8 11,-16-27,0 0,1 0,0-1,1 0,-1 0,2-1,-1 0,1 0,0-1,0 0,1-1,0 0,0 0,0-1,0 0,1-1,8 1,-10-4,-1 0,1 0,0-1,0 0,0-1,0 0,-1 0,1-1,-1 0,0-1,0 0,0 0,0 0,-1-1,0 0,0-1,0 0,0 0,-1 0,0-1,0 0,-1 0,0 0,0-1,-1 0,0 0,0 0,-1 0,0 0,0-1,-1 0,0 1,-1-1,0 0,0 0,-1 0,0 0,0 0,-1 0,-2-7,3 13,0 1,0 0,0 0,0 0,-1 0,1 0,-1 0,1 0,-1 0,0 0,0 0,0 0,0 1,0-1,0 0,0 0,-1 1,1-1,-1 1,1-1,-1 1,1 0,-1-1,0 1,0 0,1 0,-1 0,0 1,0-1,0 0,0 1,0-1,0 1,0 0,0-1,-1 1,1 0,0 0,0 0,0 1,0-1,0 1,-3 3,1 1,-1-1,1 1,1 1,-1-1,1 0,-1 1,2 0,-1 0,1 0,-1 0,2 0,-1 0,1 0,0 1,0-1,1 0,-1 1,2-1,-1 2,0 1,1 0,0-1,0 1,1-1,0 0,1 1,-1-1,1 0,1-1,0 1,0 0,0-1,1 0,0 0,1 0,-1-1,1 0,1 0,-1 0,1-1,0 0,0 0,0-1,1 0,0 0,-1-1,1 1,1-2,-1 1,0-1,1-1,-1 0,1 0,-1 0,3-1,28-2,-6-3</inkml:trace>
  <inkml:trace contextRef="#ctx0" brushRef="#br0" timeOffset="1204.424">1051 357,'21'3,"25"0,26-1,22 1,11-2,-13 0</inkml:trace>
  <inkml:trace contextRef="#ctx0" brushRef="#br0" timeOffset="1615.285">1844 1013,'19'-105,"5"1,8-10,-16 58,8-6,20 77,15 6,-48-19,-1 1,1 0,0 1,-1 0,0 1,0 0,0 0,-1 1,0 1,0-1,0 1,-1 1,0 0,0 0,0 2,-5-5,-1 1,0 0,0 1,-1-1,0 0,0 0,0 1,-1-1,0 1,0-1,0 0,-1 1,0-1,-1 0,1 0,-1 0,-1 2,-6 61,9-67,0 1,1-1,-1 1,1-1,0 1,0-1,0 0,0 0,0 1,0-1,1 0,-1 0,1 0,-1 0,1 0,0 0,0-1,0 1,0-1,0 1,0-1,0 0,0 0,1 1,-1-2,0 1,1 0,0 0,72 6,28-25,-57 4</inkml:trace>
  <inkml:trace contextRef="#ctx0" brushRef="#br0" timeOffset="1954.241">2662 563,'-4'8,"-1"0,1 1,1-1,0 1,0 0,1 0,0 1,0-1,1 0,0 1,1-1,0 0,0 1,1-1,1 0,-1 1,1-1,1 0,0 0,0 0,1-1,0 1,0-1,1 0,0 0,0 0,2 0,1 3,0-1,0 0,1 0,1-1,0 0,0 0,0-1,1-1,1 0,-1 0,1-1,0-1,0 0,1 0,7 1,-15-6,-1 0,1 0,-1-1,1 1,-1-1,1 0,-1 0,0 0,1 0,-1-1,0 0,0 0,0 0,0 0,-1-1,1 0,0 1,-1-1,0-1,0 1,0 0,0-1,0 1,-1-1,0 0,2-2,4-9,-1 0,0-1,-1 0,0 0,-2 0,2-9,12-146,-18 169,0-1,0 0,0 0,0-1,0 1,0 0,1 0,0 0,0 0,0 0,0 0,0 0,0 0,1 0,0 0,-1 1,1-1,1 0,8-5</inkml:trace>
  <inkml:trace contextRef="#ctx0" brushRef="#br0" timeOffset="2256.906">3414 617,'-2'17,"-2"11,2 6,-1 5,2-1,2-1,4-5,3-5,0-8</inkml:trace>
  <inkml:trace contextRef="#ctx0" brushRef="#br0" timeOffset="2949.984">3304 317,'8'-2,"0"-1,0 2,0-1,0 1,0 0,0 1,0 0,0 0,0 1,0 0,0 0,0 1,0 0,0 0,-1 1,1 0,-1 1,1-1,-1 1,-1 1,1-1,0 1,4 5,6 2,0 2,0 0,-1 1,-1 0,-1 1,0 1,-1 0,0 1,-2 1,0 0,-1 0,-1 1,-1 0,-1 0,-1 1,0 0,-2 0,2 22,-2 5,13 60,-15-105,-1-1,1 1,0 0,0 0,0-1,0 1,0-1,1 1,-1-1,1 0,0 0,0 0,-1-1,1 1,0-1,0 1,1-1,-1 0,0 0,0 0,0-1,1 1,-1-1,0 0,1 0,-1 0,0 0,1 0,-1-1,97-28,-84 21,0-1,-1-1,0-1,0 0,-1-1,-1-1,0 0,0 0,-2-2,0 1,0-1,5-12,-19 39,1 0,0 0,0 0,1 1,1-1,0 1,1-1,1 8,0-15,0 0,0 0,1 0,-1-1,1 1,0-1,1 1,-1-1,1 0,-1 0,1-1,0 1,1-1,-1 0,1 0,-1 0,1-1,0 1,0-1,0 0,0-1,0 1,0-1,1 0,-1-1,0 1,1-1,1 0,11 0,1 0,-1-1,1-1,-1-1,0-1,0-1,11-4,47-14,-75 23,1 0,-1 1,1-1,0 0,-1 1,1-1,-1 1,1 0,-1-1,1 1,-1 0,1 0,-1 0,0 0,1 0,-1 0,0 1,0-1,0 0,0 1,0-1,0 0,0 1,-1-1,1 1,0-1,-1 1,1 1,15 21,-8-20,0 0,0-1,0 0,0-1,0 0,0 0,1-1,-1 0,1 0,-1-1,1 0,-1 0,1-1,6-2,-11 4,1-2,-1 1,0 0,1-1,-1 0,0 0,1 0,-1-1,0 1,0-1,0 0,0 0,0 0,-1-1,1 1,-1-1,0 0,1 0,-1 0,0-1,-1 1,1-1,-1 1,1-1,-1 0,0 0,0 0,-1 0,1 0,-1 0,0-1,0 1,-1 0,1-1,-1 1,0-6,-1 1,-1-1,1 1,-2 0,1 0,-1 0,-1 0,1 0,-1 1,-1-1,0 1,0 0,0 1,-1-1,0 1,-1 0,0 0,0 1,0 0,-1 0,0 1,0 0,0 0,0 1,-1 0,0 1,0 0,0 0,0 1,0 0,-1 0,1 1,0 0,-1 1,1 0,-1 1,1 0,-1 0,1 1,0 0,-2 1,1 2,1 1,-1-1,1 2,1-1,-1 1,1 0,0 1,1 0,0 0,0 1,1 0,0 0,0 1,1-1,1 1,-1 0,2 0,-1 1,1-1,1 1,-1 3,3-10,-1 0,0 0,1 0,0 0,0 1,0-1,1 0,-1 0,1 0,0 0,0 0,1 0,-1 0,1 0,0 0,0-1,0 1,0-1,1 1,-1-1,1 0,0 0,0 0,0 0,0-1,0 1,1-1,-1 0,1 0,0 0,0 0,-1-1,1 1,4 0,85 7,-49-14</inkml:trace>
  <inkml:trace contextRef="#ctx0" brushRef="#br0" timeOffset="3248.744">4793 289,'-8'-7,"0"0,0 0,-1 1,0 0,0 0,-1 1,1 1,-1-1,0 1,-1 1,1 0,0 1,-1 0,0 0,1 1,-1 0,0 1,1 0,-1 1,0 0,1 1,-1 0,1 1,-1 0,1 1,0 0,0 0,1 1,-3 1,9-3,0 0,0 0,0 1,0-1,0 1,1-1,0 1,0 0,0 0,0 0,0 0,1 0,0 0,0 1,0-1,0 0,1 1,-1-1,1 1,0-1,1 0,-1 1,1-1,0 0,0 1,0-1,0 0,2 4,5 9,0 1,1-1,1 0,0 0,12 13,166 216,-179-234,-1-1,2 0,-1-1,2 0,-1 0,1-1,1 0,-1-1,2-1,-1 0,1 0,0-1,0-1,0 0,1-1,6 1,40 5,-1-3,1-3,27-2,5-1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5:03.4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0 945,'55'-22,"0"-2,-2-2,-1-3,22-17,-72 45,22-13,-1 0,-1-2,-1 0,0-2,-1 0,-1-1,0-2,-18 21,0-1,0 0,1 0,-1 0,-1 0,1 0,0 0,0 0,0 0,0 0,-1-1,1 1,-1 0,1 0,-1-1,1 1,-1 0,0-1,1 1,-1 0,0-1,0 1,0-1,0 1,0 0,-1-1,1 1,0 0,-1-1,1 1,-1 0,1 0,-1-1,1 1,-1 0,0 0,0 0,0 0,1 0,-1 0,0 0,0 0,-1 0,1-1,-7 1,0 0,1 0,-1 1,0-1,0 2,1-1,-1 1,0 0,1 1,-1 0,1 0,-1 1,1-1,0 2,0-1,0 1,1 0,-1 0,1 1,0 0,-5 5,6-6,0 0,1 1,-1-1,1 1,0 0,0 0,1 0,-1 1,1-1,1 1,-1 0,1 0,0 0,0 0,0 0,1 0,0 0,0 0,1 1,0-1,0 0,0 1,1-1,0 0,0 0,1 1,-1-1,1 0,1 0,-1-1,1 1,0 0,0-1,1 0,0 0,-1 0,4 3,5 1,0-1,1 0,0 0,0-1,1-1,0 0,0-1,0-1,1 0,-1-1,1 0,0-1,0-1,0 0,0-1,0-1,0 0,0-1,0-1,-1 0,5-3,-6 2,0 0,0-1,-1 0,0-2,0 1,-1-1,0-1,0 0,0 0,-1-1,-1 0,1-1,-2 0,1-1,-1 0,-1 0,0-1,-1 0,0 0,0 0,-2-1,1 1,-2-1,1-4,15-61,-16 77,0 0,0 0,0 0,0 0,0 1,0-1,0 1,0 0,0 0,0 0,0 0,0 1,1-1,-1 1,0 0,0-1,-1 2,1-1,0 0,0 0,0 1,-1 0,1-1,-1 1,1 0,-1 0,0 1,0-1,1 1,0-1,11 7,-1 0,0 1,0 0,-1 1,-1 0,1 1,-2 1,0-1,0 2,-1-1,-1 1,-1 1,0-1,3 10,-9-20,0 0,-1 0,0 0,0 0,0 0,0 0,0 0,-1 0,0 0,0 0,0-1,0 1,0 0,-1 0,0-1,0 1,0-1,0 0,0 1,-1-1,1 0,-1 0,0-1,0 1,0 0,0-1,-1 0,1 0,-1 0,1 0,-1-1,0 1,1-1,-1 0,0 0,0 0,0 0,-2-1,4-1,0 0,0-1,0 1,0-1,0 1,0-1,1 0,-1 1,0-1,1 0,0 0,-1 0,1-1,0 1,0 0,0 0,0-1,0 1,1 0,-1-1,1 1,-1-1,1 1,0-1,0 1,0-1,1 1,-1-1,0 1,1 0,0-1,-1 1,1-1,0 1,0 0,2-2,8-26,1 1,2 0,0 1,3 0,0 1,1 1,6-4,14-23,14-23,-3-2,3-13,-39 65,-1 0,-2 0,0-1,-2-1,-1 0,-1 0,-1 0,1-28,-6 54,0 0,1-1,-1 0,0 1,0-1,0 1,0-1,-1 0,1 1,-1-1,1 1,-1-1,0 1,0-1,0 1,0 0,0 0,-1-1,0 0,1 4,0-1,-1 0,1 0,0 0,-1 1,1-1,0 0,-1 1,1-1,0 1,0 0,-1-1,1 1,0 0,0 0,0 0,0 0,0 0,0 0,0 0,0 0,1 0,-1 0,0 0,1 1,-1-1,1 0,-1 0,1 1,-1-1,-12 30,0 0,3 0,0 1,2 1,1-1,2 1,-1 29,-1-3,2 0,3 0,4 26,-1-66,1 0,1-1,0 1,2 0,0-1,1 0,1 0,0-1,1 0,1 0,1 0,8 9,-11-18,1 1,1-1,-1-1,1 1,0-2,1 1,0-1,0-1,0 1,1-2,-1 0,1 0,0-1,1 0,-1-1,0 0,1 0,-1-2,1 1,-1-2,1 1,-1-2,1 1,-1-1,0-1,0 0,0-1,0 0,-1-1,1 0,-1 0,0-1,-1-1,1 1,-1-2,-1 1,1-1,-1 0,-1-1,2-2,-5 5,0 0,0 0,0 0,-1-1,0 1,0-1,-1 0,1 1,-2-1,1 0,-1-1,0 1,0 0,-1 0,0 0,0 0,-1-1,0 1,0 0,-1 0,0 0,0 0,0 1,-1-1,0 0,-1 1,1 0,-4-4,6 9,-1 0,1 1,-1-1,1 0,-1 1,0-1,1 1,-1 0,0-1,1 1,-1 0,0 0,1 0,-1 0,0 0,1 1,-1-1,0 0,1 1,-1-1,0 1,1 0,-1-1,1 1,-1 0,1 0,0 0,-1 0,1 0,0 0,0 1,0-1,-1 0,1 1,1-1,-1 1,0-1,0 1,0-1,1 1,-1-1,1 1,-1 0,1-1,0 1,0 0,0-1,0 1,0 0,0-1,0 2,-1 6,0 0,0 0,1 0,0 0,1 0,-1 0,2 0,0-1,0 1,0 0,1-1,0 1,1-1,0 0,0 0,1-1,-1 1,2-1,-1 0,1 0,0-1,1 1,0-1,-1-1,2 1,-1-1,1-1,0 1,0-1,0-1,0 0,1 0,-1 0,1-1,0 0,0-1,-1 0,1 0,0-1,0 0,0-1,0 0,0 0,0-1,3-1,13-9</inkml:trace>
  <inkml:trace contextRef="#ctx0" brushRef="#br0" timeOffset="300.176">1024 344,'17'3,"23"0,26-3,25 0,20-4,13-3,-16 0</inkml:trace>
  <inkml:trace contextRef="#ctx0" brushRef="#br0" timeOffset="10647.701">9669 809,'2'0,"0"0,1 0,-1 0,1 0,-1 0,0 0,1-1,-1 1,1-1,-1 1,0-1,0 0,1 0,-1 0,0 0,0-1,0 1,0 0,0-1,0 0,-1 1,1-1,0 0,-1 0,1 0,-1 0,1-1,31-62,-32 61,50-160,-50 161,0-1,0 1,0 0,0 0,0 0,1 0,-1 0,1 0,0 0,0 0,0 1,0-1,0 1,1-1,-1 1,1 0,-1 0,1 0,0 0,0 0,0 1,0 0,0-1,0 1,0 0,1 0,-1 1,0-1,1 1,-1-1,1 1,6 4,0 0,-1 1,0 0,0 0,0 1,0 0,-1 1,0 0,0 0,-1 0,0 1,0 1,-1-1,2 4,1-1,0-1,-1 2,-1-1,0 1,0 0,-1 0,-1 1,0 0,-1 0,0 0,-1 0,0 1,0 10,-4-21,0 1,0-1,0 0,-1 1,1-1,-1 0,0 0,1 0,-2 0,1 0,0-1,0 1,-1-1,0 1,1-1,-1 0,0 0,0 0,0-1,0 1,-1-1,1 1,0-1,-1 0,1 0,0 0,-1-1,1 0,-1 1,1-1,-1 0,0 0,1-1,-3 0,3 2,0-1,1 0,-1 0,0-1,0 1,0 0,0-1,1 0,-1 1,0-1,1 0,-1-1,0 1,1 0,-1-1,1 1,0-1,0 0,-1 0,1 0,0 0,1 0,-1 0,0-1,0 1,1-1,0 1,-1-1,1 1,0-1,0 0,1 1,-1-1,0 0,1 0,0 0,0 0,0 1,0-1,0 0,0 0,1 0,-1 0,5-7,1 0,-1 0,2 0,-1 1,1 0,1 0,0 1,0 0,0 0,1 1,0 0,1 1,-1 0,1 0,0 1,1 0,-1 1,1 0,0 1,0 0,3 0,-11 1,1 1,0-1,-1 1,1-1,0 1,0 1,0-1,0 0,0 1,0 0,0 0,0 0,0 0,-1 1,1-1,0 1,0 0,0 1,0-1,-1 0,1 1,-1 0,1 0,-1 0,0 0,1 1,-1-1,0 1,-1 0,1 0,0 0,-1 0,0 0,1 1,-1 3,-1 0,1 0,-1 0,-1 0,1 1,-1-1,0 0,-1 0,0 1,0 1,-2 38,3-45,0 0,1 1,-1-1,1 0,0 0,0 0,0 0,0 1,0-1,0 0,0-1,0 1,1 0,-1 0,1 0,0-1,-1 1,1-1,0 0,0 1,0-1,0 0,0 0,0 0,0 0,0 0,1-1,-1 1,0-1,0 1,1-1,-1 0,1 0,77-5,-67 2,-1-1,0 0,0-1,0-1,0 0,-1-1,0 0,0 0,5-6,-12 10,0 0,-1 0,0 0,1-1,-1 1,0-1,0 0,-1 0,1 0,-1 0,0 0,0-1,-1 1,1-1,-1 1,0-1,0 1,0-1,-1 0,1 0,-1 1,0-1,-1 0,1 1,-1-1,0 0,-1-2,-1 2,-1 1,1-1,-1 1,0 0,0 0,0 0,-1 1,1-1,-1 1,0 0,0 1,0-1,0 1,-1 0,1 0,-1 0,1 1,-1 0,1 0,-1 1,0-1,0 1,1 0,-1 1,0-1,1 1,-1 1,1-1,-1 1,1-1,-1 2,1-1,-4 3,2-2,0 1,0 1,1-1,-1 1,1 1,0-1,0 1,1 0,0 0,0 0,0 1,1 0,0 0,0 0,1 0,0 1,0-1,1 1,0 0,0 0,1 0,-1 0,2 6,0-9,1-1,0 0,1 0,-1 0,1 0,-1-1,1 1,1 0,-1-1,0 1,1-1,0 0,-1 0,1 0,0 0,1 0,-1 0,1-1,-1 0,1 0,-1 0,1 0,0 0,0-1,0 0,0 0,0 0,1 0,-1 0,29 5</inkml:trace>
  <inkml:trace contextRef="#ctx0" brushRef="#br0" timeOffset="10967.761">10570 181,'-19'-7,"-10"0,-6 6,0 10,4 10,9 12,10 7,13 4,17 4,5-5</inkml:trace>
  <inkml:trace contextRef="#ctx0" brushRef="#br0" timeOffset="11236.832">10857 836,'16'7,"13"2,10 0,8-4,5-10,6-11,1-12,-8-1</inkml:trace>
  <inkml:trace contextRef="#ctx0" brushRef="#br0" timeOffset="3959.157">3210 699,'-3'4,"1"-1,-1 1,1-1,0 1,0 0,0 0,1 0,0 0,-1 0,2 0,-1 0,0 1,1-1,-1 0,1 0,1 1,-1-1,0 0,1 0,0 0,0 1,0-1,1 0,-1 0,1-1,0 1,0 0,0 0,1-1,0 2,4 3,-1 0,1 0,0-1,1 0,-1 0,2-1,-1 0,0 0,1-1,0 0,1-1,2 1,-8-2,0-1,-1 0,2-1,-1 1,0-1,0 0,0 0,1 0,-1 0,0-1,1 0,-1 1,0-2,1 1,-1 0,0-1,1 0,-1 0,0 0,0-1,0 0,0 1,0-1,0-1,0 1,-1 0,1-1,-1 0,1 0,-1 0,2-3,-1-1,0 1,-1-1,0 0,0 0,-1-1,0 1,0-1,-1 1,0-1,0 1,0-1,-1 0,-1 1,1-1,-1 1,0-1,-1 0,0 1,0 0,-1 0,0-1,0 1,0 1,-1-1,0 0,0 1,-1 0,0 0,0 0,0 1,-3-2,5 5,0 1,0-1,0 1,0-1,0 1,0 0,-1 0,1 1,0-1,-1 1,1-1,-1 1,1 0,0 0,-1 1,1-1,-1 1,1 0,0 0,0 0,-1 0,1 0,0 1,0-1,0 1,0 0,1 0,-1 0,0 0,0 1,-3 3,-1 1,0 0,1 0,1 0,-1 1,1 0,1 0,-1 1,1-1,-1 5,-7 29,4-3</inkml:trace>
  <inkml:trace contextRef="#ctx0" brushRef="#br0" timeOffset="5632.602">3905 713,'0'-5,"-1"1,0-1,0 1,0 0,-1 0,1 0,-1 0,0 0,0 0,0 0,-1 0,0 1,1-1,-1 1,0 0,-1 0,1 0,0 0,-1 0,0 1,0 0,1-1,-1 2,-1-1,1 0,0 1,0 0,0-1,-1 2,1-1,-1 1,1-1,-1 1,1 0,0 1,-1-1,1 1,-1 0,-2 1,-1 2,0 0,0 1,1-1,0 2,0-1,1 1,-1 0,1 0,0 1,1 0,0 0,0 0,0 1,1-1,0 1,1 0,0 0,-2 6,5-14,1 0,-1 0,0 0,0 0,1 0,-1 1,0-1,0 0,0 0,1 0,-1 0,0 0,0 0,0 0,1 1,-1-1,0 0,0 0,0 0,0 0,1 1,-1-1,0 0,0 0,0 0,0 1,0-1,0 0,0 0,0 0,0 1,0-1,1 0,-1 0,0 1,0-1,0 0,-1 0,1 1,0-1,0 0,0 0,0 1,14-21,-6-1,-2 1,0-1,-1 0,-2-1,0 1,-1-1,-1 1,-1-1,-2-14,2 29,-39-309,43 304,6 37,1 20,-1 0,-2 0,-3 1,-1 0,-2 0,-3 0,-1 0,-4 12,-25 148,33-183,-2-22,0-1,1 0,-1 0,0 1,0-1,1 0,-1 0,0 1,0-1,1 0,-1 0,0 0,0 0,1 1,-1-1,0 0,1 0,-1 0,0 0,1 0,-1 0,0 0,1 0,-1 0,0 0,1 0,-1 0,0 0,1 0,-1 0,0 0,1 0,-1 0,0-1,1 1,-1 0,0 0,0 0,1-1,-1 1,0 0,0 0,1 0,-1-1,0 1,0 0,0-1,1 1,-1 0,0 0,0-1,0 1,0 0,0-1,0 1,0 0,0-1,0 1,0 0,37-55,-33 46,0 0,1 1,1-1,-1 1,1 0,0 1,1 0,0 0,0 0,1 1,0 0,0 0,0 1,1 0,-1 0,1 1,9-3,-16 6,1 0,0 0,0 0,0 0,0 1,0-1,0 1,0 0,0-1,0 1,0 1,0-1,0 0,0 1,0 0,0-1,0 1,-1 0,1 0,0 1,0-1,-1 1,1-1,-1 1,1 0,-1 0,0 0,0 0,0 0,0 1,0-1,0 1,-1-1,1 1,-1 0,0-1,1 1,-1 0,0 2,0 0,0 0,0 0,-1-1,1 1,-1 0,-1 0,1 0,-1 0,1 0,-1-1,-1 1,1 0,-1-1,0 1,0-1,0 1,0-1,-1 0,0 0,0 0,0 0,0-1,0 1,-1-1,0 0,1 0,-1 0,-1 0,1-1,0 0,-4 2,-4 2,0 0,-1 0,0-1,0-1,0 0,0-1,-1-1,1 0,-10 0,1-8,16-1</inkml:trace>
  <inkml:trace contextRef="#ctx0" brushRef="#br0" timeOffset="6208.53">4001 850,'66'-74,"4"-3,-4-3,16-29,-65 82,0 0,-1-1,-2 0,-1-2,-1 1,-2-2,-1 1,-1-1,1-20,-9-57,-1 104,1-1,-1 1,0 0,0-1,-1 1,1 0,-1 0,0 0,0 0,-1 1,1-1,-1 0,1 1,-1 0,0-1,0 1,-1 0,1 1,-1-1,1 1,-1-1,0 1,0 0,-2 1,1 1,0 0,0 0,0 1,0-1,0 1,0 0,0 1,0-1,0 1,0 0,1 0,-1 0,1 1,-1 0,1 0,0 0,0 0,0 1,0-1,1 1,0 0,-1 0,1 0,1 0,-1 1,1-1,0 1,-1 2,-9 19,2 0,1 0,1 1,1 0,1 1,2 0,0 0,2 0,1 0,2 0,1 0,0 0,3 0,0 0,1-1,2 0,2 2,0 4,2 0,1-1,1 0,2-1,1 0,2-2,15 19,-32-44,0-1,0 1,1 0,-1-1,1 0,0 1,0-1,0-1,1 1,-1 0,1-1,-1 1,1-1,0 0,0 0,0-1,0 1,0-1,0 0,0 0,1 0,-1-1,0 1,1-1,-1 0,0 0,1-1,-1 1,0-1,4-1,2-5,1-1,-1 0,-1 0,0-1,0 0,0-1,-1 0,-1 0,0-1,1-1,4-6,30-41,-42 58,1 1,-1 0,1 0,0 0,-1 0,1 0,-1 0,1 1,-1-1,1 0,-1 0,1 0,-1 0,1 1,-1-1,1 0,-1 0,1 1,-1-1,1 0,-1 1,0-1,1 1,-1-1,0 0,1 1,-1-1,0 1,0-1,1 1,-1-1,0 1,0-1,0 1,1-1,-1 1,0 0,0-1,0 1,0-1,0 1,0-1,0 1,0-1,-1 1,1-1,0 1,0-1,0 1,-1-1,1 1,0-1,-1 1,1 0,1 31,-3-27,1 1,0 0,1-1,0 1,-1-1,2 1,-1 0,1-1,0 1,0-1,0 1,1-1,0 1,0-1,0 0,0 0,1 0,0 0,0-1,1 1,-1-1,1 1,0-1,0-1,0 1,1 0,3 2,18-1,-1-4</inkml:trace>
  <inkml:trace contextRef="#ctx0" brushRef="#br0" timeOffset="6432.734">4753 412,'-14'0,"-5"5,1 4,9 4,12 4,15 0,4-3</inkml:trace>
  <inkml:trace contextRef="#ctx0" brushRef="#br0" timeOffset="7686.407">5039 713,'3'-17,"-1"8,-1 0,0 0,0 0,0 0,-1 1,0-1,-1 0,0 0,-2-4,3 11,0 1,0 0,-1 0,1 0,-1 0,1 0,0 0,-1 0,0 0,1 1,-1-1,0 0,1 0,-1 0,0 0,0 1,0-1,0 0,0 1,1-1,-1 1,0-1,0 1,-1 0,1-1,0 1,0 0,0 0,0-1,0 1,0 0,0 0,0 0,0 0,0 1,-1-1,1 0,0 0,0 1,0-1,0 0,0 1,0-1,0 1,0 0,1-1,-2 1,-40 35,33-25,0-1,1 1,1 0,0 1,0 0,1 0,1 0,0 1,0 0,2 0,-1 0,2 0,-1 8,2-19,1 0,0 1,0-1,0 0,0 0,1 0,-1 1,1-1,-1 0,1 0,0 0,0 0,0 0,0 0,0 0,0 0,0 0,1 0,-1 0,1-1,-1 1,1-1,0 1,-1-1,1 0,0 1,0-1,0 0,0 0,0-1,0 1,0 0,1-1,-1 1,0-1,0 1,1-1,5 0,0 0,-1 0,1-1,0 0,-1 0,1-1,-1 0,0-1,1 1,2-3,2 0,-1-2,0 1,0-1,-1-1,0 0,0 0,-1-1,0 0,-1 0,1-1,-2-1,0 1,0-1,3-9,0 11,-9 29,-1-6,40 234,-10-87,-23-117,-2 0,-2 1,-3-1,-1 1,-2 5,1-35,0-1,-1 1,0-1,-1 1,-1-1,0-1,-1 1,-1-1,0 0,0 0,-1-1,-1 0,0 0,-1-1,0 0,-1-1,-3 2,9-7,0 0,-1 0,0-1,0 0,0 0,-1-1,1 1,-1-1,0-1,0 1,0-1,0-1,0 1,-1-1,1 0,0-1,-1 0,1 0,0 0,-1-1,1 0,0-1,0 1,0-1,0-1,0 0,0 1,1-2,-1 1,1-1,0 0,0 0,0-1,0 0,-4-8,1 0,0 0,1-1,1 0,0 0,1 0,0-1,1 0,1 0,0-1,1 1,1-1,0 0,1 0,1 0,1 1,0-1,1 0,0 0,2 1,-1 0,2-1,0 2,1-1,1 0,0 1,4-6,9-4,1 2,0 0,2 2,0 0,1 1,1 2,1 1,0 0,1 2,27-10,6-6,-38 18,7-1,-1 0,0-2,-1-1,-1-2,0 0,-2-2,0 0,-1-2,-2 0,0-2,7-11,-9-7,-19 41,0 0,1 0,-1 0,0 0,0 0,1 0,-1 0,0 0,0 0,0 0,0 0,-1 0,1 0,0 0,0 0,-1 0,1 0,0 0,-1 0,1 0,-1 0,1 0,-1 0,0 0,1 0,-1 1,0-1,1 0,-1 1,0-1,0 0,0 1,0-1,0 1,0-1,1 1,-1 0,0-1,0 1,-1 0,-5 0,-1 1,1 0,0 0,0 1,0 0,0 0,0 1,0 0,0 0,1 0,-1 1,1 0,0 0,0 1,1 0,-1 0,0 2,-4 1,0 0,1 1,0 0,1 0,0 1,0 0,1 1,1-1,-1 2,2-1,0 0,0 1,1 0,-2 9,6-19,0-1,-1 1,1-1,0 1,0-1,0 1,1-1,-1 1,0-1,1 1,-1-1,1 1,-1-1,1 0,-1 1,1-1,0 0,0 1,0-1,0 0,0 0,0 0,0 0,0 0,0 0,0 0,1 0,-1 0,0-1,1 1,-1 0,0-1,1 1,-1-1,1 0,-1 1,1-1,0 0,59-3,-48 0,0-1,1 0,-1 0,0-2,-1 1,0-2,0 0,0 0,-1-1,0 0,0-1,-1 0,0-1,0 0,-2-1,1 0,4-8,-9 78,-4-55,1 1,-1-1,1 1,0-1,0 0,1 1,-1-1,1 0,0 0,0 0,1 0,-1-1,1 1,0-1,0 1,0-1,0 0,0 0,1 0,-1-1,1 1,0-1,0 0,0 0,0 0,0 0,0-1,1 0,-1 0,0 0,1 0,-1 0,1-1,-1 0,3 0,6-4,1 0,-1-1,0 0,-1-1,1 0,-1-1,-1 0,1-1,-1-1,0 0,-1 0,0-1,-1 0,0 0,0-1,-1-1,0 0,5-11,5-15,-1-1,-2 0,-2-1,-1-1,-2 0,-2-1,-2 0,-1 0,-2-28,1 4,-3 0,-2-1,-7-29,2 65,1 28,-2 75,-4 467,9-515,2-1,1 1,1-1,1 1,1-1,1 0,0 0,2 0,1-1,1 0,1-1,0 0,12 15,-20-32,0-1,1 1,-1-1,1 0,0 0,0 0,1 0,-1 0,0-1,1 1,0-1,-1 0,1 0,0-1,0 1,0-1,0 1,1-1,-1-1,0 1,0-1,1 1,-1-1,0 0,0-1,1 1,-1-1,0 0,0 0,0 0,1 0,-2-1,1 0,0 0,0 0,0 0,-1 0,1-1,-1 1,0-1,0 0,0 0,1-2,15-32,-5-1</inkml:trace>
  <inkml:trace contextRef="#ctx0" brushRef="#br0" timeOffset="8002.489">5640 289,'20'3,"25"0,24 0,24 0,19-1,12-1,-15-1</inkml:trace>
  <inkml:trace contextRef="#ctx0" brushRef="#br0" timeOffset="8302.061">6336 795,'0'40,"-2"-28,1 1,1-1,0 1,0-1,2 1,-1-1,2 0,-1 1,2-1,0 0,0-1,1 1,1 0,-3-8,0 0,0 0,1-1,-1 0,1 1,0-1,0-1,0 1,0 0,0-1,1 0,-1 0,1 0,-1-1,1 0,0 1,0-2,-1 1,1 0,0-1,0 0,0 0,0-1,0 1,-1-1,1 0,0 0,0-1,3-1,4-1,0-1,-1 0,0-1,0 0,-1 0,1-2,-1 1,-1-1,0 0,0-1,2-3,-5 6,-1 1,0-1,0 0,0 0,-1 0,0-1,0 0,-1 0,0 0,0 0,0 0,-1-1,0 1,-1-1,1 1,-2-1,1 0,-1 1,0-1,0 0,-1 1,0-1,-1 0,0 1,0-1,0 1,-1 0,0 0,0 0,-1 0,0 0,0 1,-1 0,-3-4,4 6,0 1,0-1,-1 0,1 1,-1 0,0 0,0 1,0-1,0 1,0 0,-1 1,1-1,-1 1,1 0,-1 0,0 1,1-1,-1 1,1 1,-1-1,0 1,1 0,-1 0,1 0,-1 1,1 0,0 0,0 1,0-1,0 1,0 0,1 0,-1 1,1-1,0 1,0 0,0 0,0 1,1-1,-1 1,1 1,1-2,1 0,-1 1,1-1,0 0,1 1,-1-1,1 1,0 0,0-1,0 1,1-1,0 1,0-1,0 1,0-1,11 30</inkml:trace>
  <inkml:trace contextRef="#ctx0" brushRef="#br0" timeOffset="8776.75">6937 863,'-9'-28,"-1"1,-1-1,-2 2,0 0,-17-23,-12-24,42 72,-1 1,1-1,-1 1,1-1,0 1,-1-1,1 0,0 1,-1-1,1 1,0-1,0 0,-1 1,1-1,0 1,0-1,0 0,0 1,0-1,0 0,0 1,0-1,0 0,1 1,-1-1,0 0,0 1,0-1,1 1,-1-1,0 0,1 1,-1-1,0 1,1-1,-1 1,1-1,-1 1,1 0,-1-1,1 1,-1-1,1 1,0 0,-1 0,1-1,-1 1,1 0,0 0,36-1,-32 1,263 23,-231-22,-21-2,-1 1,0 1,1 0,-1 1,0 1,0 0,0 1,9 4,-21-5,1 0,-1 0,0 0,0 0,0 1,-1-1,1 1,-1 0,0 0,0 0,0 0,-1 0,1 0,-1 0,0 0,0 1,-1-1,1 0,-1 1,0-1,0 0,0 1,-1-1,1 1,-1-1,0 0,-1 3,-1 19,3-23,-1 1,0-1,1 1,-1-1,1 0,0 1,1-1,-1 1,0-1,1 1,0-1,0 0,0 1,0-1,0 0,1 0,-1 0,1 0,0 0,0 0,0 0,0 0,1-1,-1 1,1-1,-1 0,1 0,0 0,0 0,0 0,0-1,0 1,0-1,0 0,3 1,8-1,-1-1,1-1,-1 0,1-1,-1-1,0 1,0-2,0 0,0-1,-1 0,1-1,-1 0,-1-1,1 0,-1-1,-1 0,1-1,-1 0,-1-1,3-4,-1 1,-1-1,0 0,-1 0,-1-1,0-1,-1 1,1-6,-2 10,-3 16,-3 23,0-22,-1 12,2-1,0 1,1-1,0 0,2 0,0 0,2 3,-5-15,1 0,0 0,0 0,0-1,1 1,0-1,-1 1,2-1,-1 0,0 0,1-1,0 1,0-1,0 0,0 0,0 0,0 0,1-1,0 1,-1-1,1 0,0-1,0 1,0-1,0 0,3 0,20-3,-4-4</inkml:trace>
  <inkml:trace contextRef="#ctx0" brushRef="#br0" timeOffset="9255.204">7811 317,'25'31,"2"-1,0-2,2-1,2 1,-11-13,-1 1,-1 0,-1 2,0 0,-2 1,0 1,-1 0,0 1,-2 0,-1 1,4 12,-2 22,-11-45,0-1,0 1,1 0,1-1,0 1,0-1,1 0,0-1,1 2,-4-8,1-1,-1 1,1-1,0 1,-1-1,1 0,0 0,0-1,1 1,-1 0,0-1,0 0,1 0,-1 0,1 0,-1 0,1-1,-1 0,1 0,-1 0,1 0,0 0,-1 0,1-1,-1 0,84-34,-75 27,0 0,-1-1,0 0,0-1,-1 0,0-1,-1 0,0 0,-1-1,0-1,-1 1,-1-1,1 0,-2 0,0-1,-1 0,3-12,-10-21,2 46,0 1,0 0,0 0,0 0,-1 0,1 0,0 0,0 0,0 0,-1 0,1 1,0-1,0 0,0 1,0-1,0 1,0-1,0 1,0 0,0-1,0 1,0 0,0 0,0-1,0 1,1 0,-1 0,0 0,1 0,-1 0,0 0,1 0,-1 1,1-1,0 0,-1 0,1 0,0 1,-6 9,0 0,1 0,0 0,1 1,1 0,0 0,0 0,1 0,0 1,1 2,1-10,0 0,0 0,1 0,-1 0,1 0,0-1,0 1,1 0,-1 0,1 0,0-1,1 1,-1-1,1 0,0 0,0 0,0 0,0 0,1 0,-1-1,1 0,0 0,0 0,0 0,1 0,1 0,10 3,1 0,0-2,1 1,-1-2,1-1,-1 0,1-1,0-1,-1 0,9-2,48-4</inkml:trace>
  <inkml:trace contextRef="#ctx0" brushRef="#br0" timeOffset="21512.087">259 2652,'25'0,"0"0,0-2,-1-1,1-1,-1-2,0 0,-1-1,1-1,-1-1,-1-2,0 0,0-1,-1-1,-1-1,5-5,8-18,-33 36,1 0,-1 0,1 0,-1 0,1 0,-1 0,0 0,1 0,-1 0,0 0,0 0,0 0,0 0,0 0,0 0,0 0,0 0,0 0,0 0,0 1,-1-1,1 0,0 0,-1 0,1 0,-1 0,1 0,-1 0,1 0,-1 1,0-1,1 0,-1 1,0-1,0 0,0 1,1-1,-1 1,0-1,0 1,0-1,0 1,0 0,0-1,0 1,-4-1,1 0,-1 0,1 0,-1 1,0-1,1 1,-1 1,1-1,-1 0,0 1,1 0,-1 0,1 1,0-1,-1 1,1 0,0 0,0 0,0 1,0-1,0 1,-69 69,65-61,1 0,1 0,0 0,1 1,0-1,1 2,0-1,0 0,2 1,-2 8,4-17,-1 0,1 0,0 0,0 0,0 1,1-1,0 0,-1 0,2 0,-1 0,0 0,1 0,-1-1,1 1,0 0,0-1,1 0,-1 1,1-1,0 0,-1 0,1 0,1 0,-1-1,0 0,1 1,-1-1,1 0,0 0,-1-1,1 1,0-1,0 0,2 0,8 2,1-1,0-1,-1 0,1-1,0 0,-1-1,5-2,44-6</inkml:trace>
  <inkml:trace contextRef="#ctx0" brushRef="#br0" timeOffset="22081.531">1134 2475,'-12'-2,"0"1,0 1,0 0,0 0,0 1,0 1,1 0,-1 1,0 0,1 0,-2 2,8-3,-1 0,1 1,0-1,0 1,0 0,0 0,1 1,-1 0,1 0,0 0,0 0,0 0,1 1,0 0,-1-1,2 1,-1 0,0 1,1-1,0 0,0 1,1-1,-1 6,1-7,1 0,0 0,0 0,0 0,1 0,-1 0,1 0,0 0,0-1,0 1,1 0,0 0,-1-1,1 1,0-1,0 0,1 1,-1-1,1 0,0 0,0 0,0-1,0 1,0-1,0 0,1 0,-1 0,1 0,-1 0,1-1,10 5,-1-1,1-1,1 0,-1-1,0-1,1 0,10 0,-1-2,1 0,0-2,-1-1,0 0,0-2,0-1,0-1,-1-1,0-1,1-1,-10 3,0 0,-1 0,0-1,-1-1,1 0,-2-1,0 0,0-1,0 0,-2 0,1-1,-1-1,-1 0,0 0,-1 0,4-13,-1-22,-10 49,0-1,0 0,0 0,-1 0,1 0,0 0,0 0,0 0,0 0,0 0,-1 0,1 0,0 0,0 0,0 0,0 0,-1 0,1 0,0 0,0 0,0 0,0 0,-1 0,1 0,0 0,0 0,0 0,0 0,-1 0,1 0,0 0,0 0,0-1,0 1,0 0,0 0,-1 0,1 0,0 0,0-1,0 1,0 0,0 0,0 0,0 0,0-1,-8 19,5-6,0 0,0 0,2 1,-1-1,2 1,-1-1,2 13,0-20,0-1,-1 1,1 0,1 0,-1-1,1 1,-1-1,1 0,1 1,-1-1,1 0,-1 0,1 0,0-1,1 1,-1-1,1 1,-1-1,1 0,0-1,0 1,1 0,5 0,-1 0,1-1,0 0,0 0,0-1,0-1,-1 1,1-2,0 1,0-1,0-1,0 0,0 0,-1-1,0 0,1-1,-1 0,0 0,-1-1,1 0,-1-1,0 0,0 0,-1-1,1 0,-2 0,1 0,-1-1,0 0,0-1,-1 1,0-1,0-3,0 0,0 0,-1 0,0 0,-1-1,-1 1,0-1,-1 0,0 0,-1 0,0 0,-1-2,-8 42,7-19,0 1,1-1,0 1,0-1,1 1,0-1,0 1,1 0,0-1,1 1,0-1,0 0,1 0,0 0,0 0,1 0,0 0,0-1,1 0,2 4,70 33,-36-30</inkml:trace>
  <inkml:trace contextRef="#ctx0" brushRef="#br0" timeOffset="22971.482">2649 2433,'-23'-10,"-1"0,0 2,0 0,-1 2,0 1,-19-2,38 7,0-1,0 1,0 0,0 1,0-1,1 1,-1 0,0 1,0-1,1 1,-1 0,1 1,-1-1,1 1,0 0,0 1,0-1,0 1,1 0,0 0,0 0,0 1,0-1,0 1,1 0,0 0,0 1,0-1,1 0,0 1,0 0,0-1,1 1,0 0,0 0,0 4,0-5,1 1,0-1,0 0,1 1,-1-1,1 0,0 1,1-1,-1 0,1 0,0 0,0 0,1-1,0 1,-1-1,1 1,1-1,-1 0,1 0,-1 0,1-1,0 1,1-1,-1 0,0 0,1 0,0-1,-1 1,1-1,0-1,0 1,1-1,-1 1,0-1,0-1,1 1,-1-1,0 0,1 0,-1-1,0 1,0-1,2-1,4 0,0-2,0 0,-1 0,1-1,-1 0,0-1,0 0,-1-1,1 0,-2 0,1-1,-1 0,0-1,-1 0,0 0,0 0,-1-1,0 0,0 0,-2-1,1 1,-1-1,-1 0,0 0,0-1,-3 18,0 0,0 0,0 0,1 0,0-1,0 1,0 0,1 0,0-1,0 1,0-1,1 1,0-1,0 0,0 0,1 0,0-1,-1 1,2-1,-1 0,0 0,1 0,0 0,0-1,0 0,0 0,0-1,1 1,-1-1,1 0,0 0,0-1,-1 0,1 0,0 0,0-1,0 0,0 0,0 0,0-1,0 0,2-1,2 0,0-1,0 0,-1-1,1 0,-1 0,0-1,0-1,0 1,-1-1,0-1,0 1,0-2,-1 1,0-1,-1 0,0 0,0-1,-1 1,1-2,-2 1,1-2,6-14,-2-1,0 0,-2-1,-1 0,-1 0,-1-1,-1-11,3-83,-5-1,-12-77,-3 134,4 71,-12 82,10 20,6 0,4 1,5 6,-4-88,1-1,2 1,0-1,2 0,1 0,0 0,2 0,1-1,1 0,1-1,1 0,11 17,-17-34,-1-1,1 0,-1 0,1 0,1-1,-1 0,1 0,-1 0,1-1,0 0,1 0,-1 0,0-1,1 0,-1 0,1 0,0-1,0 0,-1-1,1 1,0-1,0-1,0 1,-1-1,1 0,0-1,0 0,-1 0,0 0,1-1,-1 1,0-2,0 1,0-1,-1 0,1 0,-1 0,4-5,0-2,0-1,-1-1,-1 1,0-1,0-1,-2 1,0-1,0 0,-1 0,-1-1,0 1,-1-4,-3 129,1-107,8 90,-7-91,0 0,-1-1,1 1,0-1,1 1,-1-1,0 0,1 1,-1-1,1 0,0 0,0 0,0 0,0 0,0-1,0 1,0-1,0 1,1-1,-1 0,1 0,-1 0,1 0,-1 0,1 0,-1-1,1 1,0-1,-1 0,1 0,0 0,0 0,0 0,29-7,-1-3</inkml:trace>
  <inkml:trace contextRef="#ctx0" brushRef="#br0" timeOffset="23246.509">3523 2188,'-13'2,"-6"4,-1-3,0-3,4-2</inkml:trace>
  <inkml:trace contextRef="#ctx0" brushRef="#br0" timeOffset="23439.945">2949 2078,'21'3,"19"0,18 0,18-3,15-1,8-4,4 0,-16 1</inkml:trace>
  <inkml:trace contextRef="#ctx0" brushRef="#br0" timeOffset="23687.154">3920 2516,'-3'19,"0"12,0 9,0-1,2-2,2-7,6-9,5-10,4-14,-1-7</inkml:trace>
  <inkml:trace contextRef="#ctx0" brushRef="#br0" timeOffset="23688.154">3879 1955,'4'17,"9"9,9 6,1-4</inkml:trace>
  <inkml:trace contextRef="#ctx0" brushRef="#br0" timeOffset="24159.891">4302 2488,'28'-39,"-2"-1,-1-2,-3 0,-1-2,-2 0,-2-1,-2-1,-2 0,-2-1,-2 0,-3-1,-1 0,-2-4,-8-61,-8 78,13 35,-1 0,1-1,-1 1,0-1,1 1,-1 0,0-1,1 1,-1 0,0 0,1 0,-1-1,0 1,1 0,-1 0,0 0,1 0,-1 0,0 0,0 1,1-1,-1 0,0 0,1 0,-1 1,0-1,1 0,-1 0,1 1,-1-1,0 1,1-1,-1 1,1-1,-1 1,1-1,-1 1,1-1,0 1,-1-1,1 1,0 0,-1-1,1 1,0 0,0-1,0 1,-1 0,1-1,-10 19,1-1,1 2,1-1,0 1,1 0,2 0,-1 2,1-2,-12 56,3 2,3-1,2 66,7-121,2 0,0 0,1 0,2-1,0 1,1-1,7 17,-10-32,0 1,1-1,0 0,1 0,-1 0,1 0,0 0,1-1,-1 0,1 0,0 0,0-1,1 1,-1-1,1 0,0-1,0 1,0-1,1-1,-1 1,1-1,-1 0,1-1,0 1,0-1,1 0,5-1,-1 0,1-1,-1 0,0-1,0-1,0 1,0-2,0 0,0 0,-1-1,0-1,0 1,0-2,-1 0,0 0,0-1,-1 0,0 0,0-1,-1-1,0 1,-1-1,0 0,-1-1,0 0,0 0,-1 0,2-7,-6 16,0 0,0-1,0 1,0 0,-1 0,1 0,-1-1,1 1,-1 0,0-1,0 1,0 0,0-1,-1 1,1 0,0 0,-1-1,0 1,1 0,-1 0,0 0,0 0,0 0,-1 0,1 0,0 0,-1 0,1 0,-1 1,0-1,1 0,-1 1,0 0,0-1,0 1,0 0,0 0,-2-1,-1 5,0 0,0 0,0 0,1 0,-1 1,1-1,0 1,0 0,0 1,1-1,0 1,-1-1,1 1,1 0,-1 0,1 1,0-1,0 0,0 1,1-1,0 1,0 1,-1 0,0 0,0 0,1 0,-1 0,2 0,-1 0,1 1,0-1,1 0,0 0,0 1,0-1,1 0,0 0,0-1,1 1,0 0,0-1,1 1,-1-1,1 0,1 0,-1-1,1 1,0-1,4 3,7 2,0-1,0-1,1 0,0-1,1-1,-1-1,1 0,0-2,0 0,1 0,-1-2,14-1,66 4</inkml:trace>
  <inkml:trace contextRef="#ctx0" brushRef="#br0" timeOffset="25538.916">6828 2529,'-8'-2,"0"0,0 0,0 0,0 1,0 0,-1 1,1 0,0 0,0 0,-1 1,1 1,0-1,0 1,0 1,1-1,-1 1,0 1,1 0,0 0,-1 0,-6 8,1 0,-1 1,2 1,0 0,1 0,0 1,1 1,1 0,0 0,1 0,1 1,1 1,0-1,1 1,1 2,5 52,-1-70,1 0,0 0,-1 0,1 0,0 0,0 0,0-1,1 1,-1 0,0-1,1 1,-1-1,1 1,-1-1,1 0,-1 1,1-1,0 0,0 0,0 0,0-1,-1 1,1 0,0-1,0 1,0-1,1 0,-1 1,0-1,0 0,0 0,0-1,1 1,7-3,0 0,0 0,0-1,-1-1,1 1,-1-2,0 1,0-1,-1-1,0 1,0-1,0-1,-1 0,1-1,12-13,-1 0,-1-1,-1-1,-1 0,-1-2,-1 0,-2 0,0-1,-2 0,-1-1,2-15,-6 21,-1 0,-1 0,-1 0,0-1,-2 1,-1 0,-1-1,-1 1,-1 0,0 0,-2 1,-1-1,0 1,-2 1,-4-8,13 26,-1-1,1 1,-1 0,0 0,0 0,1 0,-2 0,1 0,0 1,0-1,-1 0,1 0,0 1,-1-1,0 1,1-1,-1 1,0 0,0 0,0 0,0 0,0 0,0 0,0 0,0 1,0-1,0 1,0-1,-1 1,1 0,0 0,0 0,0 0,-1 0,1 1,-1-1,-1 4,0 0,0 0,0 1,1-1,-1 1,1 0,0 0,1 0,-1 0,1 0,0 0,-1 5,-11 38,2 1,2 0,2 0,3 1,1 0,4 40,-2-69,1 0,2 0,0 0,1 0,0 0,2 0,1 0,1-1,0 0,1 0,8 14,-12-30,0 0,0 0,0 0,0-1,1 1,0-1,-1 1,1-1,0 0,1-1,-1 1,0-1,1 0,-1 0,1 0,0-1,0 1,0-1,0 0,-1-1,1 1,0-1,0 0,0 0,0-1,0 1,2-2,6 0,-1-2,1 0,-1 0,0-2,-1 1,1-1,-1-1,0 0,0 0,0-2,2-1,0-1,-1 0,0 0,0-1,-1-1,-1 0,0 0,-1-1,-1 0,0-1,-1 0,0 0,-1 0,-1-1,0 0,-1 0,1-12,-5 26,1 1,-1-1,1 0,-1 0,0 0,0 0,0 1,0-1,0 0,0 0,0 0,-1 0,1 1,0-1,-1 0,0 0,1 1,-1-1,0 0,0 1,0-1,0 1,0-1,0 1,-1-1,1 1,0 0,-1 0,1 0,-1 0,1 0,-1 0,0 0,1 0,-1 0,0 1,0-1,1 1,-1-1,0 1,0 0,0 0,1 0,-1 0,0 0,0 0,0 0,0 0,-1 1,-2 2,1 0,0 0,0 0,0 0,1 1,-1-1,1 1,0 0,0 0,0 0,0 1,1-1,0 1,-1-1,2 1,-1 0,1 0,-1-1,1 1,1 0,-1 0,1 0,-1 1,2-1,-1 0,0 0,1 0,0 0,0 0,1-1,-1 1,1 0,0 0,0-1,1 1,8 6,0-1,0 0,1 0,0-1,1-1,-1 0,2-1,-1 0,1-1,0-1,1 0,-1-1,1 0,0-1,0-1,11 1,50 7</inkml:trace>
  <inkml:trace contextRef="#ctx0" brushRef="#br0" timeOffset="26279.695">8631 2734,'13'-26,"17"-35,3 2,26-35,-57 91,-1-1,1 1,0 0,0 0,1 0,-1 0,1 0,-1 0,1 0,0 1,0 0,0-1,1 1,-1 0,0 1,1-1,-1 1,1-1,0 1,-1 0,1 0,0 1,0-1,-1 1,1-1,0 1,0 1,0-1,-1 0,1 1,0 0,0 0,-1 0,1 0,3 4,0-1,0 1,-1 0,1 1,-1 0,-1-1,1 2,-1-1,0 1,0 0,-1 0,0 0,0 1,-1-1,0 1,0 0,-1 0,0 0,0 0,-1 0,0 0,0 1,-1-1,-1 8,1-14,0 0,0 1,0-1,-1 0,1 0,-1 0,1 0,-1 0,0 0,0 1,0-2,0 1,0 0,0 0,-1 0,1 0,-1-1,1 1,-1-1,0 1,1-1,-1 0,0 1,0-1,0 0,0 0,0 0,-2 0,3-3,-1 1,1-1,-1 1,1-1,-1 1,1-1,0 0,0 0,0 0,0 0,0 0,1 0,-1 0,0 0,1 0,-1 0,1 0,0-1,0 1,0 0,0 0,0 0,0 0,1 0,-1-1,1 1,-1 0,1 0,0 0,1-1,6-24,1 1,2 1,0 0,2 0,1 1,5-5,7-16,4-6,-3-1,-1-1,-4-1,-1 0,-3-2,-3-1,0-7,7-138,-27 162,5 39,0 1,0-1,0 1,0-1,0 0,-1 1,1-1,0 1,-1-1,1 1,0-1,-1 1,1-1,0 1,-1-1,1 1,-1-1,1 1,-1 0,1-1,-1 1,1 0,-1-1,1 1,-1 0,0 0,1 0,-1-1,1 1,-1 0,0 0,1 0,-1 0,1 0,-1 0,0 0,1 0,-1 0,1 0,-1 1,0-1,1 0,-1 0,1 1,-1-1,1 0,-1 1,1-1,-1 0,1 1,-1-1,1 1,-1-1,1 0,-1 1,1 0,0-1,-5 7,0 0,1 0,0 0,0 0,0 1,1-1,1 1,-1 0,1 0,0 0,1 0,-1 8,0-5,-7 48,1 0,4 1,2 0,3 0,2 0,3-1,12 56,-16-102,0-1,1 1,0-1,1 1,0-1,1 0,1-1,0 1,0-1,1 0,0 0,1-1,0 0,1-1,0 0,1 0,-1-1,2 0,-1 0,1-1,0-1,1 0,8 3,4-4</inkml:trace>
  <inkml:trace contextRef="#ctx0" brushRef="#br0" timeOffset="26571.598">8658 2038,'23'2,"29"1,31 0,29 0,23-2,15 0,2 2,-5 5,-29 1</inkml:trace>
  <inkml:trace contextRef="#ctx0" brushRef="#br0" timeOffset="27367.691">9833 2352,'-6'0,"-150"12,148-10,0 0,-1 0,1 1,1 0,-1 1,0 0,1 0,0 0,0 1,0 0,0 1,1-1,0 1,0 1,1-1,-1 1,1 1,1-3,1-1,0 1,0 0,0 0,1 0,0 0,0 0,0 1,0-1,1 1,0-1,0 1,1-1,-1 1,1-1,0 1,1 0,-1-1,1 1,1-1,-1 1,1-1,-1 1,1-1,1 0,-1 0,1 0,0 0,0-1,1 1,-1-1,2 2,4-1,0 0,0-1,1 0,-1 0,1-1,0 0,0-1,0 0,0 0,1-1,-1-1,0 0,0 0,1-1,-1 0,0-1,0 0,0 0,0-1,-1-1,1 0,-1 0,0 0,0-1,0-1,0 0,-1 0,0 0,-2 0,-1 1,1-1,-1 1,0-1,0-1,-1 1,0-1,0 0,-1 0,0 0,0 0,0-1,-1 1,0-1,-1 1,1-1,-1 0,-1 28,1 0,1 1,1-1,0 0,2 0,1-1,0 1,1-1,6 11,-12-28,0 0,-1 0,1 0,0 0,0-1,1 1,-1 0,0-1,1 1,-1 0,1-1,-1 0,1 1,0-1,-1 0,1 0,0 0,0 0,0 0,0 0,0 0,0-1,0 1,0-1,0 0,0 1,0-1,0 0,1 0,-1 0,0 0,0-1,0 1,0-1,0 1,0-1,0 0,0 0,0 0,0 0,0 0,-1 0,1 0,0 0,-1-1,1 1,0-2,8-10,0-1,-1 0,-1-1,0 0,-1 0,-1 0,0-1,-2 0,1 0,-2-1,0 1,0-17,6-16,32-84,-39 128,1 0,0 0,0 0,1 0,-1 0,1 1,0-1,1 1,-1 0,1 1,-1-1,1 1,0 0,0 0,1 0,-1 1,1-1,-1 1,1 1,0-1,-1 1,3 0,-4 0,0 1,0 0,-1 0,1 0,0 1,0-1,-1 1,1 0,0 0,-1 0,1 1,-1-1,1 1,-1 0,1-1,-1 2,0-1,0 0,0 1,-1-1,1 1,0 0,-1 0,0 0,0 0,0 0,0 1,1 2,2 5,0 0,-1 1,0 0,-1 0,-1 0,0 1,0-1,-1 4,-10 225,9-235,1-1,-1 1,1-1,0 1,0-1,1 0,0 1,0-1,0 0,0 0,1 0,0-1,0 1,0-1,0 1,1-1,0 0,0 0,0-1,0 1,0-1,1 0,0 0,-1 0,1-1,0 0,1 1,-1-2,0 1,0-1,4 1,7-1,1 0,0 0,0-2,-1 0,1-1,0-1,-1-1,0 0,0-1,0 0,0-2,-1 0,0 0,-1-1,1-1,-1-1,-1 0,0 0,-1-2,0 1,0-2,-1 1,-1-2,4-5,-6 5,0-1,-1 1,-1-1,0 0,-1-1,0 0,-2 0,0 0,0 0,-2 0,0 0,0-1,-2 1,0 0,-3-12,4 24,0 0,-1 0,1 0,-1 0,0 0,0 1,0-1,-1 0,1 1,-1-1,0 1,0-1,0 1,0 0,-1 0,1 0,-1 0,0 0,0 1,0-1,0 1,0 0,-1 0,1 0,-1 0,1 0,-1 1,0 0,1 0,-1 0,0 0,0 0,0 1,0 0,0-1,0 2,0-1,0 0,1 1,-1 0,0 0,0 0,-2 1,-1 4,-1 1,2-1,-1 2,1-1,0 1,0 0,1 0,0 0,1 1,0 0,0 0,1 0,0 0,0 1,1-1,1 1,-1-1,2 1,-1 0,1-1,1 1,0 0,0 1,1 0,-1 0,2 0,-1 0,2 0,-1-1,2 1,-1-1,1 0,1-1,0 1,0-1,1 0,0-1,0 1,1-1,0-1,1 0,-1 0,1 0,1-1,-1-1,5 3,-1-1,1 0,0-2,1 1,-1-2,1 0,0-1,0 0,0-1,1-1,-1 0,0-1,1-1,-1 0,1-2,17-4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59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7,'25'3,"23"0,22-3,15-3,9-1,-2 0,-12 3,-19 6,-20 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5:20.6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424 7,'0'-6,"0"12,0 17,0 717,10-661,-9-77,0 0,0 0,-1 0,1 1,1-1,-1 0,0 0,0-1,1 1,-1 0,1 0,0-1,-1 1,1-1,0 1,0-1,0 0,0 0,0 0,0 0,0 0,1 0,-1-1,0 1,0-1,1 1,-1-1,0 0,1 0,-1 0,0 0,1 0,14-3,-1-1,1-1,-1 0,0-1,-1 0,1-2,2-1,5-3,54-26,-48 22</inkml:trace>
  <inkml:trace contextRef="#ctx0" brushRef="#br0" timeOffset="271.946">0 485,'21'-5,"23"-6,28-5,26-6,23-3,11 1,0 4,-11 5,-27 6</inkml:trace>
  <inkml:trace contextRef="#ctx0" brushRef="#br0" timeOffset="2467.802">929 840,'-1'94,"1"-91,1 0,-1-1,1 1,0-1,0 1,0 0,1-1,-1 0,0 1,1-1,0 0,-1 0,1 0,0 0,0 0,0 0,0 0,1-1,-1 1,0-1,1 0,-1 0,1 1,-1-1,1-1,-1 1,1 0,0-1,0 1,-1-1,1 0,1 0,3 0,0-1,0 0,0 0,0-1,0 0,-1 0,1-1,-1 1,1-1,-1-1,0 1,0-1,-1 0,1 0,-1-1,0 0,0 0,0 0,-1 0,0-1,0 0,0 0,0-1,-1 3,-1-1,1 0,-1 0,1 0,-1 0,-1 0,1-1,-1 1,0-1,0 1,-1-1,1 1,-1-1,-1 1,1-1,-1 1,0-1,0 1,0 0,-1-1,0 1,0 0,0 0,0 0,-1 0,0 0,0 1,-1-1,1 1,-3-2,0 1,0 0,0 1,-1-1,1 1,-1 0,0 1,0 0,0 0,-1 0,1 1,-1 0,0 0,1 1,-1 0,0 1,0-1,-6 2,9-1,0 1,0-1,0 1,0 0,0 1,0-1,1 1,-1 0,0 0,1 1,0-1,0 1,-1 0,1 0,1 1,-1-1,1 1,-1-1,1 1,0 0,0 1,1-1,-1 0,1 1,0-1,0 1,0 0,1 0,-1 1,1 0,1-1,-1 0,1 0,0 0,0 1,1-1,0 0,0 0,0 0,0 0,1 0,0 0,0 0,0 0,0-1,1 1,0-1,0 0,0 1,0-1,1-1,0 1,2 2,28 23</inkml:trace>
  <inkml:trace contextRef="#ctx0" brushRef="#br0" timeOffset="3263.667">1666 704,'-18'-3,"-1"2,0 0,0 1,0 1,0 1,0 1,1 0,-6 3,16-4,0 1,1 0,-1 0,1 1,-1 0,1 0,0 0,1 1,-1 1,1-1,0 1,0 0,1 0,0 0,0 1,0 0,1 0,0 0,-3 8,6-13,0 1,-1-1,1 0,0 1,0-1,1 1,-1-1,0 1,1-1,0 1,0-1,-1 1,1-1,1 1,-1 0,0-1,1 1,-1-1,1 1,0-1,0 1,0-1,0 0,0 1,0-1,1 0,-1 0,1 0,-1 0,1 0,0 0,0 0,0-1,0 1,0-1,0 1,1-1,-1 0,0 0,1 0,0 0,10 0,0-1,0 0,0-1,0-1,0 0,0-1,-1 0,1-1,-1-1,0 0,0 0,-1-1,1 0,-1-1,-1-1,3-1,74-56,-86 65,0 0,0 0,-1-1,1 1,0 0,0 0,-1 0,1 0,0-1,0 1,-1 0,1 0,0 1,0-1,-1 0,1 0,0 0,0 0,-1 1,1-1,0 0,-1 1,1-1,0 1,-1-1,1 1,0-1,-1 1,1-1,-1 1,1-1,-1 1,1 0,-1-1,0 1,1 0,-1-1,0 1,1 0,-1-1,0 1,0 0,0 0,0-1,0 1,0 0,0 0,0 0,0-1,0 1,0 0,0 0,0-1,-1 1,1 0,0-1,-1 1,1 0,0 0,-1-1,1 1,-1 0,1 8,1-4,0 1,0-1,0 0,1 1,0-1,0 0,0 0,0 0,1 0,0-1,0 1,1-1,-1 0,1 1,0-2,0 1,0 0,0-1,1 0,-1 0,1 0,0 0,0-1,0 0,0 0,0 0,0-1,1 1,-1-1,1-1,-1 1,1-1,-1 0,1 0,-1 0,1-1,-1 0,0 0,5-2,4-1,-1 0,1-1,-1-1,-1 0,1 0,-1-2,0 1,-1-2,1 1,-2-2,1 1,-2-2,1 1,-1-1,3-5,3-6,-2 1,0-2,-1 0,-1 0,-2-1,0 0,-1-1,-1-4,5-36,-4 0,-2-1,-4-1,-4-49,2 100,0-2,0 1,-1-1,-1 1,-1 0,0-1,-1 2,-5-12,9 27,0 0,0 0,-1 0,1-1,0 1,-1 0,1 0,-1 0,1 0,-1 0,0 0,1 0,-1 0,0 0,0 0,0 0,0 0,0 1,0-1,0 0,0 1,0-1,0 0,0 1,0 0,0-1,0 1,-1 0,1-1,0 1,0 0,0 0,-1 0,1 0,0 0,0 0,0 0,-1 1,1-1,0 0,0 1,0-1,0 0,-1 1,1 0,0-1,0 1,0 0,0-1,1 1,-1 0,0 0,0 0,0 0,1 0,-1 0,0 0,1 0,-1 0,1 0,-1 1,-7 12,0 1,2 0,-1 0,2 0,0 1,1 0,0 0,2 0,0 1,0 4,-5 23,2 0,1 0,3 0,1 1,3-1,1 0,2 0,3-1,1 1,2-2,9 20,-17-52,0 0,1 0,1 0,0-1,0 0,1 0,0 0,0-1,1 0,0-1,0 1,1-1,0-1,1 0,-1 0,1-1,0 0,0-1,1 0,-1-1,1 0,0 0,0-1,0-1,0 0,0 0,0-1,0 0,0-1,-5 0,0-1,0 0,-1 0,1 0,-1-1,0 0,0 0,0 0,0-1,0 1,0-1,-1 0,0 0,0-1,0 0,0 1,-1-1,0 0,0-1,0 1,-1 0,2-6,0 0,0-1,-1 0,-1 1,0-1,0 0,-1 0,-1 0,0 0,-1-1,-1-10,-12-15,3 56,9-8,1 0,0 0,0 0,1 0,1 0,0 0,0 0,1 0,0 0,1 0,0-1,0 1,1-1,0 0,1 0,0 0,1-1,-1 1,2-1,-1-1,1 1,0-1,0 0,1-1,0 0,0 0,1 0,0-1,8 3,82 11,-55-18</inkml:trace>
  <inkml:trace contextRef="#ctx0" brushRef="#br0" timeOffset="3562.115">1885 252,'23'7,"29"5,28 0,25-2,21-2,13-6,-17-2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5:38.4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137 260,'0'7,"0"7,0 6,0 3,0 6,0 5,0 5,0 4,0 3,0 1,0 0,0-2,0-3,0-7,0-5,0-7</inkml:trace>
  <inkml:trace contextRef="#ctx0" brushRef="#br0" timeOffset="822.53">505 465,'14'22,"-1"1,-1 1,-2-1,0 1,-1 1,-2 0,0 0,-2 1,2 20,-7-44,-1-1,1 1,0 0,0-1,0 1,0-1,0 1,1 0,-1-1,0 1,1-1,-1 1,1-1,-1 1,1-1,0 1,0-1,0 0,0 1,0-1,0 0,0 0,0 0,0 0,0 0,1 0,-1 0,0 0,1 0,-1-1,1 1,-1 0,1-1,-1 1,1-1,-1 0,1 1,0-1,-1 0,1 0,-1 0,1 0,-1 0,2-1,7-6,0 0,-1-1,0 0,0-1,-1 0,0 0,0-1,-1 0,2-4,-4 7,88-147,-93 154,0 0,0 1,0-1,0 0,0 0,0 1,0-1,0 0,0 1,0-1,0 0,0 0,0 1,0-1,1 0,-1 0,0 1,0-1,0 0,0 0,0 0,1 1,-1-1,0 0,0 0,0 0,1 0,-1 1,0-1,0 0,1 0,-1 0,0 0,0 0,1 0,-1 0,0 0,0 1,1-1,-1 0,0 0,1 0,-1 0,0-1,0 1,1 0,-1 0,0 0,0 0,1 0,-1 0,0 0,0 0,1-1,-1 1,0 0,1 32,-1-29,-1 3,0 0,0 1,0-1,1 0,0 1,1-1,-1 0,1 0,0 1,1-1,0 0,-1 0,2 0,-1 0,1-1,0 1,0 0,1-1,-1 0,1 0,1 0,-1-1,0 1,1-1,0 0,0 0,5 2,-1-3,0-1,-1-1,1 0,0 0,0 0,0-1,0-1,-1 0,1 0,0 0,0-1,-1 0,1-1,-1 0,0 0,0-1,0 0,0-1,-1 1,0-2,0 1,0-1,0 0,-1 0,0 0,0-1,-1 0,0 0,0-1,0 0,-1 1,-1-2,1 1,-1 0,-1 0,1-1,-1 0,0-58,-5 142,3-55,-2-15,1 1,0-1,0 0,1 1,0-1,0 0,0 1,0-1,1 1,0-1,0 0,0 1,1-1,0 0,0 0,0 0,1 0,-1-1,1 1,0-1,1 1,-1-1,1 0,0 0,0-1,0 1,0-1,0 0,3 1,16 0,0-4</inkml:trace>
  <inkml:trace contextRef="#ctx0" brushRef="#br0" timeOffset="1085.756">1216 137,'-5'9,"6"4,9-1,4-3</inkml:trace>
  <inkml:trace contextRef="#ctx0" brushRef="#br0" timeOffset="1383.057">1735 1,'-17'65,"4"1,2 1,2 6,4-7,3-1,6 52,-3-97,2 0,0-1,1 1,1-1,1 0,1 0,0 0,2-1,0 0,1-1,3 5,-10-17,0-1,0 1,0-1,0 0,0 0,1 0,0 0,0-1,0 0,0 1,0-1,1-1,-1 1,1-1,0 0,0 0,0 0,0 0,0-1,0 0,0 0,0-1,1 1,-1-1,0 0,0 0,1-1,-1 0,0 0,0 0,0 0,0-1,60-44,-38 18</inkml:trace>
  <inkml:trace contextRef="#ctx0" brushRef="#br0" timeOffset="1677.179">1612 437,'19'0,"15"-2,13-3,13-6,10-5,7-5,0-1,-4 1,-12 4,-16 5</inkml:trace>
  <inkml:trace contextRef="#ctx0" brushRef="#br0" timeOffset="2315.443">110 889,'2'0,"6"0,3 0,5 0,4 0,4 0,2 0,-1-3,-1 0,-3-2,-6-1</inkml:trace>
  <inkml:trace contextRef="#ctx0" brushRef="#br0" timeOffset="2613.689">1 288,'0'-3,"4"0,7 1,10-1,12 2,8-3,5-2,-5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5:46.6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9765 686,'-8'-4,"-1"1,0 0,0 1,0 0,0 0,0 1,0 0,-1 1,1 0,0 0,0 1,0 0,-1 1,1 0,0 0,1 1,-1 0,0 0,1 1,0 1,0-1,0 1,0 0,1 1,0 0,0 0,0 1,1-1,0 2,1-1,-1 0,1 1,1 0,-2 2,5-7,-1 0,1-1,-1 1,1 0,0 0,0 0,0 0,0 0,1 0,-1 1,1-1,0 0,0 0,0 0,0 1,0-1,1 0,-1 0,1 0,0 0,0 0,0 0,1 0,-1 0,1 0,-1-1,1 1,0-1,0 1,0-1,0 1,1-1,-1 0,0 0,1 0,0-1,1 2,6-1,1-2,-1 1,0-1,0 0,0-1,0-1,0 1,0-2,0 1,-1-1,1-1,-1 1,1-2,-1 1,-1-1,1-1,3-3,5 0,-2-2,1 0,-1-1,-1 0,0-1,-1-1,-1 0,0 0,0-2,-2 1,0-1,-1-1,0 0,-1 0,-1-1,-1 0,-1 0,0 0,0-7,0-7,-1 0,-1-1,-2 0,-2 1,0-1,-3 1,0 0,-2 0,-2 0,-6-19,10 41,0-1,0 1,-1 0,0 0,-1 1,0-1,0 1,-6-5,10 12,1 1,-1 0,0 0,1 0,-1 0,0 0,0 0,0 1,0-1,0 0,0 1,0 0,0-1,0 1,0 0,0 0,0 0,0 0,0 1,0-1,0 0,0 1,0 0,0-1,0 1,1 0,-1 0,0 0,0 0,1 0,-1 0,0 1,1-1,-1 0,1 1,0 0,0-1,-1 1,1 0,0-1,0 1,0 0,1 0,-1 0,0 0,1 0,-1 0,1 0,0 0,0 0,-13 33,3 0,1 1,1 0,2 1,2-1,1 1,2 20,1-53,-1 0,-2 26,0 0,2 0,1 1,2-1,1 0,1 1,2-2,0 1,2-1,2 0,8 18,-14-40,0 0,1-1,-1 0,1 0,0 0,1 0,0-1,0 0,0 0,0-1,1 1,-1-1,1-1,0 1,0-1,1-1,-1 1,1-1,-1 0,1-1,0 0,-1 0,1-1,0 0,0 0,0-1,-1 0,1 0,0 0,-1-1,1-1,-1 1,0-1,6-3,-4 0,0 0,0-1,-1 0,0-1,0 1,-1-1,0-1,0 1,-1-1,0 0,-1-1,0 0,0 1,-1-2,0 1,-1 0,0-1,-1 1,0-1,-1 0,0 0,0-6,-9-26,8 42,0 1,0-1,0 0,0 1,-1-1,1 0,0 1,0-1,0 0,-1 1,1-1,0 1,-1-1,1 0,0 1,-1-1,1 1,-1-1,1 1,-1-1,1 1,-1 0,1-1,-1 1,1-1,-1 1,0 0,1 0,-1-1,1 1,-1 0,0 0,1 0,-1 0,0 0,1 0,-1 0,0 0,1 0,-1 0,0 0,1 0,-1 0,0 0,1 1,-1-1,0 0,1 1,-1-1,1 0,-1 1,1-1,-1 0,1 1,-1-1,1 1,-1 0,-3 5,1 0,-1 1,2-1,-1 1,1 0,-1-1,2 1,-1 0,1 0,0 1,1-1,0 0,0 0,0 0,1 0,0 0,0 0,1 0,1 2,1 1,1 0,1 0,0-1,0 0,1 0,0 0,0-1,1 0,0 0,0-1,1 0,0-1,1 0,-1 0,1-1,0 0,0-1,1 0,-1-1,1 0,0 0,0-1,0-1,0 0,2 0,55 8</inkml:trace>
  <inkml:trace contextRef="#ctx0" brushRef="#br0" timeOffset="-4452.522">1 1355,'25'2,"23"1,19-2,15-2,9-3,4 0,-4 0,-9 1,-12 1,-16 0,-15 2,-13-1</inkml:trace>
  <inkml:trace contextRef="#ctx0" brushRef="#br0" timeOffset="-3568.097">1694 481,'-2'-2,"-1"1,2 4,9 0,7 1,8 1,0 0</inkml:trace>
  <inkml:trace contextRef="#ctx0" brushRef="#br0" timeOffset="-703.193">6023 1096,'16'-61,"-2"-1,-3 0,-3 0,-3-1,-2-13,-3 74,-1 0,1 0,0 0,0 0,0 0,0 0,0 0,0 0,0 0,1 0,-1 0,1 0,-1 0,1 0,0 0,0 1,0-1,0 0,0 0,0 1,1-1,-1 1,0-1,1 1,-1-1,1 1,0 0,-1 0,1 0,0 0,0 0,0 0,-1 0,1 1,0-1,0 1,0-1,0 1,0 0,2-1,39 0,1 1,-1 1,0 3,26 6,-62-10,0 1,0 0,0 0,0 0,0 1,0 0,-1 0,1 1,-1 0,1 0,-1 0,0 1,0 0,0 0,-1 1,0 0,1-1,-2 2,1-1,0 1,-1-1,0 1,-1 0,1 1,-1-1,1 5,-2 1,-2 0,0 1,0-1,-1 0,0 1,-2-1,1 0,-2 3,1-9,1 0,0 0,0 0,0 0,1 1,0-1,0 0,1 1,0-1,0 1,0-1,1 1,0-1,0 1,0-1,1 0,0 0,1 1,-1-2,1 1,0 0,0 0,1-1,0 0,0 0,0 0,0 0,1 0,2 1,5 0,-1 1,1-1,1-1,-1-1,1 1,0-2,0 0,0 0,0-2,1 1,-1-2,0 1,1-2,-1 0,0-1,1 0,-1-1,0 0,0-1,-1 0,1-1,-1-1,0 0,-1-1,7-4,-13 7,0 0,0 0,-1-1,0 1,0-1,0 0,0 0,-1 0,1-1,-2 1,1-1,0 0,-1 0,0 0,-1 0,1 0,-1 0,0 0,-1 0,1-1,-1 1,-1 0,1 0,-1-1,0 1,1 5,0 1,0-1,0 1,0-1,0 0,0 1,0-1,-1 1,1-1,0 1,0-1,0 1,-1-1,1 1,0-1,0 1,-1 0,1-1,-1 1,1-1,0 1,-1 0,1-1,-1 1,1 0,-1-1,1 1,-1 0,1 0,-1 0,1-1,-1 1,1 0,-1 0,1 0,-1 0,1 0,-1 0,1 0,-1 0,1 0,-1 0,0 0,1 0,-1 1,1-1,-1 0,1 0,-1 0,1 1,-1-1,1 0,0 1,-1-1,1 0,-1 1,1-1,0 1,-1-1,1 0,0 1,-1-1,1 1,0-1,0 1,0-1,-1 1,1-1,0 1,0 0,-18 38,16-33,-1 0,1 0,0 0,1 1,0-1,0 0,0 1,1-1,0 1,0-1,0 1,1-1,0 1,0-1,1 0,0 1,0-1,0 0,1 0,0 0,0-1,1 1,-1-1,1 0,0 0,0 0,1 0,0-1,4 4,-3-4,1-1,0 0,0-1,0 1,0-1,1-1,-1 1,0-1,1-1,-1 1,1-1,-1 0,0-1,1 0,-1 0,1-1,-1 0,0 0,0 0,0-1,0 0,-1 0,1-1,-1 0,0 0,0-1,0 0,-1 0,1 0,-1 0,0-1,-1 0,1 0,-1 0,0 0,-1-1,0 0,0 0,0 0,-1 0,0 0,0 0,-1 0,0-2,-1 0,-1 0,0 0,-1 0,0 0,0 0,-1 0,0 1,0-1,-1 1,0 0,-1 0,0 0,0 1,0-1,-1 1,0 1,-1-1,1 1,-1 0,-5-3,0 1,0 0,-1 0,1 2,-1-1,-1 2,1 0,-1 0,0 1,0 1,0 0,-1 1,-9 0,-25 9,48-7,1 0,0 1,0-1,-1 0,1 0,0 0,0 1,-1-1,1 0,0 0,0 1,0-1,-1 0,1 1,0-1,0 0,0 1,0-1,0 0,0 1,-1-1,1 0,0 1,0-1,0 0,0 1,0-1,0 0,0 1,1-1,-1 0,0 1,0-1,0 0,0 1,0-1,0 0,1 0,-1 1,0-1,0 0,0 0,1 1,-1-1,0 0,0 0,1 1,-1-1,0 0,1 0,-1 0,0 0,0 1,1-1,-1 0,0 0,1 0,-1 0,0 0,1 0,-1 0,1 0,-1 0,0 0,1 0,-1 0,0 0,1 0,-1 0,0-1,17 3,-1 0,0-1,1-1,-1-1,1-1,-1 0,0-1,0 0,0-1,11-6,-24 10,28-9,0-1,-1-2,0 0,-1-2,0-1,-1-2,-1-1,-1 0,0-2,-2-1,0-2,-1 0,-2-1,0-1,-2-1,0 0,-2-2,-1 0,4-13,-10 18,0-1,-2 0,0-1,-2 0,-1 0,-1-1,-1 1,-1-1,-1-19,-1 42,0 0,1-1,-1 1,0 0,-1 0,1 0,0 0,-1 0,0 0,0 0,0 0,0 0,0 0,0 0,-1 0,0 1,1-1,-1 1,0-1,0 1,0 0,-1-1,1 1,0 0,-1 0,0 1,1-1,-1 1,0-1,0 1,0 0,0 0,0 0,0 0,0 1,0-1,0 1,0 0,0 0,0 0,0 0,0 0,-1 1,1-1,0 1,-2 1,-8 7,0 1,0 1,1 0,1 1,0 0,0 1,1 0,1 0,0 1,1 1,1-1,0 1,1 1,0-1,1 1,0 5,-6 15,1 1,2 0,1 0,2 0,2 1,1 0,3 32,0-50,1-1,1 1,1-1,1 0,0 0,2-1,0 0,0 0,2 0,0-1,2 0,-1-1,2 0,0-1,1 0,1 0,6 1,1-1,1 0,0-2,0 0,1-2,1 0,0-2,0-1,1-1,0 0,1-2,-1-1,12-1,49 6</inkml:trace>
  <inkml:trace contextRef="#ctx0" brushRef="#br0" timeOffset="-2227.196">3660 918,'-16'-3,"-1"1,0 1,0 0,0 1,0 1,0 1,0 0,0 1,1 1,0 0,-1 1,1 1,1 1,-1 0,1 1,-6 5,18-11,-1 0,1 0,0 1,0-1,0 1,1-1,-1 1,0 0,1 0,0 0,0 1,0-1,0 1,1-1,-1 1,1-1,0 1,0 0,0-1,0 1,1 0,-1 0,1 0,0 0,0 0,1-1,-1 1,1 0,0 0,0 0,0-1,0 1,1-1,0 1,0 0,7 3,0 0,0-1,1 0,0-1,0 0,0 0,1-1,0-1,0 1,0-2,0 0,0 0,0-1,0 0,1-1,9-1,13 3,1-2,-1-2,1-1,-1-1,0-2,0-2,-1 0,0-3,0-1,-1-1,29-17,-46 21,-15 31,-1-18,0-1,0 1,0-1,0 1,0-1,1 1,0 0,-1-1,1 1,1 0,-1-1,0 1,1 0,0-1,0 1,0-1,0 1,1-1,-1 1,1-1,0 0,0 0,0 0,0 0,1 0,-1-1,1 1,-1 0,1-1,2 2,4-1,-1 0,1 0,0-1,0 0,0 0,0-1,0 0,0-1,0 0,0 0,0-1,0 0,0-1,0 0,-1 0,1-1,0 0,-1 0,0-1,0 0,0-1,0 0,-1 0,0 0,0-1,0 0,0-1,-1 0,-1 0,1 0,-1 0,0-1,0 0,-1 0,0 0,0-3,-3 7,0 0,0 0,-1-1,0 1,0 0,0-1,0 1,-1 0,1-1,-1 1,0 0,0 0,-1 0,1 0,-1 0,0 0,0 0,0 0,-1 1,1-1,-1 1,0 0,0-1,0 2,0-1,-1 0,1 0,-1 1,0-1,-6-2,0 0,0 0,0 0,0 2,-1-1,0 1,0 1,0 0,0 0,-10 1,14 0,-1 0,1 1,0 0,0 0,-1 1,1-1,0 2,0-1,0 1,0 0,0 1,0 0,1 0,-1 0,1 1,0 0,0 0,0 0,1 1,-1 0,1 0,0 0,0 1,1 0,0 0,0 0,0 0,1 0,0 1,0 0,1 0,-1-1,1 4,1-6,1 0,0 0,0 1,0-1,1 0,-1 0,1 1,0-1,0 0,1 0,-1 0,1 0,0 0,0 0,0-1,0 1,1-1,0 1,-1-1,1 0,0 0,1 0,-1 0,0-1,4 2,1 1,1 0,0-1,0 0,0-1,0 0,0-1,1 1,-1-2,1 1,8-1,18-1</inkml:trace>
  <inkml:trace contextRef="#ctx0" brushRef="#br0" timeOffset="-1895.511">4276 467,'-19'-2,"-11"-1,-6 7,-1 7,5 10,7 5,10 5,12 4,15 4,9 1,7 2,5 0,-4-7</inkml:trace>
  <inkml:trace contextRef="#ctx0" brushRef="#br0" timeOffset="-1894.511">4316 973,'2'14,"4"11,2 7,3 1,4-1,1-5,4-6,6-7,9-9,13-8,9-12,-5-3</inkml:trace>
  <inkml:trace contextRef="#ctx0" brushRef="#br0" timeOffset="-3803.573">1544 1396,'116'-304,"-92"251,-23 52,-1 1,1 0,0 0,-1 0,1-1,-1 1,1 0,-1 0,1 0,-1 0,1 0,0 0,-1 0,1 0,-1 0,1 1,-1-1,1 0,-1 0,1 0,-1 1,1-1,-1 0,1 0,-1 1,1-1,-1 0,1 1,-1-1,0 1,1-1,-1 1,0-1,1 1,-1-1,0 1,0-1,1 1,-1-1,0 1,0-1,0 1,0-1,0 1,0-1,1 1,-1 0,-1-1,1 1,0 0,1 0,88 233,-70-187,12 22,-2 2,-4 1,-2 1,-4 1,-3 1,-4 0,-1 21,-9-81,-2 0,1 0,-2 0,0 1,-1-1,-1 0,0-1,-1 1,0 0,-1-1,-1 0,0 0,-1-1,0 1,-1-2,-1 1,0-1,-5 4,12-14,0 0,0 0,-1 0,1 0,-1-1,1 1,-1-1,1 1,-1-1,0 0,0 0,0-1,0 1,1 0,-1-1,0 0,0 0,0 0,0 0,0 0,0 0,0-1,0 0,0 1,0-1,1 0,-1 0,0-1,0 1,1 0,-1-1,1 0,0 1,-1-1,1 0,0 0,0-1,0 1,-1-1,-7-15,0 0,1 0,1-1,1 0,1-1,0 1,2-1,-1-7,2 13,-9-41</inkml:trace>
  <inkml:trace contextRef="#ctx0" brushRef="#br0" timeOffset="-3194.189">2104 1205,'4'1,"1"0,0 0,0 0,-1-1,1 1,0-1,0-1,0 1,0-1,-1 1,1-1,0-1,0 1,-1-1,1 0,-1 0,0 0,1 0,-1-1,0 0,-1 1,1-2,0 1,-1 0,1-1,-1 0,0 1,-1-1,1 0,-1-1,1 1,-1 0,0-1,-1 1,1-1,-1 0,1 1,0 0,0 0,0-1,-1 1,0 0,0-1,0 1,0-1,-1 1,1-1,-1 1,0-1,-1 1,1-1,-1 1,0-1,0 1,0 0,-1-1,0 1,1 0,-2 0,1 0,0 0,-1 0,1 1,-1-1,0 1,0 0,-1-1,1 2,-1-1,1 0,-1 1,0-1,0 1,0 0,-1 0,0 1,1 0,0 1,-1-1,1 1,0 0,-1 0,1 0,-1 1,1-1,0 1,-1 0,1 0,0 1,0-1,0 1,0 0,0 0,0 1,1-1,-1 1,1 0,-1-1,1 2,0-1,-2 3,-2 2,0 1,1-1,0 1,1 1,0-1,0 1,1 0,0 0,1 0,-1 3,3-10,0 1,0-1,1 1,-1-1,1 1,0-1,0 1,0 0,0-1,1 1,-1-1,1 1,0-1,0 1,0-1,1 0,-1 1,1-1,0 0,0 0,0 0,0 0,0 0,1-1,-1 1,1-1,-1 0,1 1,0-1,0 0,0-1,1 1,-1 0,2 0,25 8</inkml:trace>
  <inkml:trace contextRef="#ctx0" brushRef="#br0" timeOffset="-2811.087">2800 1082,'-8'-9,"-1"0,0 0,-1 1,0 0,0 1,-1 0,0 0,0 1,-1 1,1 0,-1 1,0 0,0 0,-1 1,-9 0,14 2,1 0,0 0,-1 1,1 0,-1 1,1 0,-1 0,1 0,0 1,0 0,-1 0,2 1,-1 0,0 0,0 1,1 0,0 0,0 0,0 1,0 0,1 0,0 1,0-1,0 1,1 0,-1 0,1 1,2-3,0-1,0 1,0 0,1 0,-1 0,1 0,0 0,0 0,1 0,-1 1,1-1,0 0,0 0,0 0,0 1,1-1,0 0,0 0,0 0,0 0,1 0,-1 0,1 0,0 0,0-1,0 1,1-1,0 0,-1 1,1-1,0 0,0 0,1-1,-1 1,0-1,1 0,0 0,-1 0,3 1,6 1,0 0,0 0,1-2,0 1,-1-2,1 1,0-2,0 0,-1 0,1-1,0-1,-1 0,1-1,-1 0,1-1,-1 0,0-1,-1 0,1-1,-1 0,0-1,4-4,-9 7,0-1,0 0,0 0,-1-1,0 0,0 1,0-2,-1 1,0 0,0-1,-1 0,1 0,-2 0,1 0,-1-1,0 1,0-1,-1 1,0-1,-1 0,1 1,-2-1,1 0,-1-2,1 10,0-1,0 0,1 0,-1 1,0-1,0 0,-1 0,1 1,0-1,0 0,0 1,0-1,0 0,-1 0,1 1,0-1,-1 0,1 1,-1-1,1 1,0-1,-1 1,1-1,-1 0,0 1,1 0,-1-1,1 1,-1-1,0 1,1 0,-1-1,0 1,1 0,-1 0,0-1,1 1,-1 0,0 0,0 0,1 0,-1 0,0 0,0 0,1 0,-1 0,0 1,0-1,1 0,-1 0,0 1,1-1,-1 0,0 1,1-1,-1 1,1-1,-1 0,1 1,-1 0,1-1,-1 1,1-1,-1 1,1 0,-1-1,-2 6,1-1,-1 1,1 0,0 0,0 0,1 0,0 0,0 0,0 0,1 0,0 0,0 1,0-1,1 0,0 0,0 0,0 0,1 0,0 0,0 0,1-1,0 1,0-1,0 1,0-1,1 0,0-1,0 1,0 0,1-1,-1 0,4 2,34 15,2-5</inkml:trace>
  <inkml:trace contextRef="#ctx0" brushRef="#br0" timeOffset="1605.822">1380 2078,'0'-25,"0"16,0 14,-11 493,9-486,2 0,-1 0,2 0,0 0,0 0,1-1,0 1,1 0,0-1,1 1,1-1,0 0,0-1,1 1,0-1,1 0,0-1,0 1,1-1,0-1,9 8,-6-11,1 0,0-1,0 0,0-1,0 0,0-1,1 0,-1-1,1-1,-1 0,1 0,-1-1,1-1,-1 0,1-1,-1 0,0 0,-1-2,1 0,-1 0,1-1,-2 0,3-2,29-19</inkml:trace>
  <inkml:trace contextRef="#ctx0" brushRef="#br0" timeOffset="1861.176">1121 2379,'16'2,"20"1,21 1,23-4,16-4,10-1,4-2,-6 0,-11 1,-21 2</inkml:trace>
  <inkml:trace contextRef="#ctx0" brushRef="#br0" timeOffset="2272.227">2062 2694,'-5'-35,"1"1,1-1,2 0,2 1,3-25,-4 59,0-3,-1 0,1 0,-1 0,1 0,0 0,0 0,0 0,1 0,-1 0,1 0,0 0,-1 0,1 0,0 0,1 1,-1-1,0 0,1 1,0-1,-1 1,1 0,0-1,0 1,1 0,-1 0,0 0,1 1,-1-1,1 0,-1 1,1 0,0-1,0 1,-1 0,1 1,0-1,0 0,0 1,2-1,12 4,-1 0,0 1,0 1,-1 0,1 2,-1-1,-1 2,1 0,4 4,-16-10,0 1,0-1,0 1,-1 0,1 0,-1 1,0-1,0 0,0 1,0-1,0 1,-1 0,1 0,-1-1,0 1,0 0,-1 0,1 0,-1 0,0 0,0 0,0 0,-1 1,-26 94,9-45,16-50,1-1,0 1,0-1,0 1,0 0,0-1,1 1,0 0,0 0,0-1,0 1,0 0,1 0,0-1,-1 1,1-1,1 1,-1 0,0-1,1 0,0 1,0-1,0 0,0 0,0 0,1 0,0 0,-1-1,10 4,1-2,-1 1,1-2,0 0,0 0,0-1,0-1,0 0,0 0,0-2,0 0,0 0,0-1,0-1,0 0,0-1,4-2,45-12,-6-2</inkml:trace>
  <inkml:trace contextRef="#ctx0" brushRef="#br0" timeOffset="3039.707">2882 2571,'-2'-7,"0"0,0 0,-1 0,0 0,0 1,0-1,-1 1,0 0,-1 0,1 1,-1-1,0 1,0 0,-1 0,1 1,-1-1,0 1,-1 0,1 1,0 0,-1 0,0 0,0 1,0 0,0 0,0 1,0 0,0 0,-1 0,1 1,0 0,0 1,-1 0,1 0,0 0,0 1,0 0,-1 1,0 1,1 0,-1 1,1 0,1 0,-1 1,1-1,0 1,0 1,1-1,0 1,0 0,0 1,1-1,0 1,1-1,-1 1,1 2,1-6,1 1,-1 0,1 0,0 0,0 0,0 0,1 0,0 0,0 0,0 0,1 0,-1 0,1 0,0 0,1-1,-1 1,1 0,0 0,0-1,1 1,-1-1,1 0,0 0,0 0,0 0,1 0,-1-1,1 1,1 0,5 1,0 0,-1-1,2 0,-1 0,0-1,1-1,-1 0,1 0,0-1,-1 0,1-1,0 0,0-1,-1 0,1-1,0 0,-1 0,0-1,1-1,-1 0,0 0,-1-1,1 0,-1-1,0 0,0 0,6-7,-10 8,0 1,-1-1,0 0,0 0,0 0,-1-1,0 1,0-1,0 0,0 0,-1 0,0 0,0 0,-1 0,0-1,0 1,0 0,-1-1,0 1,0-1,-1 1,0 0,0-1,0 1,-1 0,0 0,0 0,0 0,-1 0,0 0,-3-4,5 10,0-1,0 1,0-1,1 1,-1 0,0 0,0-1,0 1,0 0,0 0,0 0,0 0,0 0,0 0,0 0,0 1,0-1,0 0,0 0,0 1,0-1,0 1,0-1,1 1,-1-1,0 1,0-1,0 1,1 0,-1-1,0 1,1 0,-1 0,1 0,-1-1,1 1,-1 0,1 0,-1 0,1 0,0 0,0 0,-1 0,1 0,0 0,0 0,0 0,0 0,0 0,0 0,0 0,1 0,-1 0,0 0,0-1,1 1,0 1,-2 4,0 1,1-1,0 1,0-1,1 1,-1-1,2 0,-1 1,1-1,0 0,0 0,0 0,1 0,0 0,0-1,1 1,-1-1,1 0,0 0,1 0,-1-1,1 1,0-1,0 0,0 0,1-1,-1 0,1 0,0 0,0-1,0 1,0-1,0-1,0 1,1-1,-1 0,1-1,-1 1,1-1,1-1,1-1,1 0,0-1,-1 0,0-1,0 0,0 0,0-1,-1 0,0-1,0 1,0-2,-1 1,1-1,-2 0,1-1,-1 1,0-1,-1-1,0 1,0-1,0 0,-1 0,-1 0,0 0,2-10,6-18,-6 61,-5-20,10 91,-9-91,0 0,0 0,1 0,-1 0,1 0,0 0,0-1,0 1,1-1,-1 0,1 1,0-1,0 0,0-1,0 1,0 0,0-1,1 0,0 0,-1 0,5 2,-2-2,0-1,1 0,-1 0,0 0,1 0,0-1,-1 0,1-1,-1 0,0 0,1 0,-1 0,0-1,1 0,-1-1,0 1,0-1,-1 0,1-1,-1 1,1-1,-1 0,0 0,-1-1,1 0,-1 0,0 0,0 0,0 0,-1-1,0 0,0 1,0-1,-1 0,0-1,2-5,12-93,-17 127,6 92,-4-108,0 0,1 0,0 0,0 0,0-1,1 1,-1-1,1 1,1-1,-1 0,1 0,0-1,0 1,0-1,1 1,-1-2,1 1,5 3,67 18,-39-20</inkml:trace>
  <inkml:trace contextRef="#ctx0" brushRef="#br0" timeOffset="3698.478">3879 2338,'21'0,"1"1,-1 0,0 2,0 0,0 2,16 5,-28-7,-1 0,0 1,1 0,-1 1,-1 0,1 0,-1 1,0-1,0 2,-1-1,1 1,-1 0,-1 0,0 0,0 1,0 0,-1 1,8 22,-3 1,0 0,-2 0,-2 1,-1 0,-1 0,-2 0,-1 1,-4 25,-1 36,1-60,2 1,1-1,1 1,2 0,2-1,1 1,2-1,1-1,5 10,-9-35,1 0,0 1,0-2,1 1,0 0,1-1,0-1,0 1,1-1,0 0,-5-4,-1-1,1 0,0 0,0 0,0 0,0-1,0 1,1-1,-1 0,0 0,1 0,-1 0,1 0,-1-1,1 0,-1 1,1-1,-1-1,1 1,-1 0,1-1,-1 0,0 0,1 0,-1 0,0 0,0-1,1 1,-1-1,2-1,-2-1,1 1,0-1,-1 0,0 1,0-1,0-1,0 1,-1 0,1-1,-1 1,0-1,-1 0,1 0,-1 1,0-1,0 0,0 0,-1 0,0 0,0-5,-17-100,5 70,-3 1,0 0,-3 1,-1 2,-2-1,-1 2,-2 1,-2 1,-1 0,13 16,-1 1,-1 1,0 0,-1 1,-1 0,0 1,0 2,-1 0,-1 0,0 2,-1 1,1 0,-1 1,-10 0,85 12,-1-3,1-2,0-2,-1-2,1-3,-1-2,21-8,-62 14,-11 2,1 0,-1 0,0 0,1 0,0 0,-1 0,1 1,-1-1,1 1,0-1,-1 1,1 0,0-1,0 1,-1 0,1 0,0 0,0 1,-1-1,1 0,0 1,-1-1,1 1,0-1,-1 1,1 0,-1 0,1-1,-1 1,1 0,-1 0,0 1,1-1,-1 0,0 0,0 1,0-1,0 1,0-1,0 1,0 0,3 55,-5-51,0-1,1 1,0 0,0 0,0 0,0-1,1 1,0 0,1-1,-1 1,1-1,0 1,0-1,1 0,-1 1,1-1,0-1,1 1,-1 0,1-1,0 0,0 0,0 0,1 0,15 4,-2-6</inkml:trace>
  <inkml:trace contextRef="#ctx0" brushRef="#br0" timeOffset="3989.218">4507 2174,'-14'0,"-5"3,4 2,9 1,12-1,5-1</inkml:trace>
  <inkml:trace contextRef="#ctx0" brushRef="#br0" timeOffset="4336.798">4780 1792,'5'206,"9"-1,33 163,-45-353,0 1,0 0,1 0,0 0,2 0,0-1,0 0,2 0,-1 0,2-1,8 12,-14-23,0-1,0 0,1 0,-1 0,0 0,1 0,0 0,-1-1,1 0,0 1,0-1,0 0,-1 0,1 0,0-1,0 1,1-1,-1 1,0-1,0 0,0 0,0-1,0 1,0-1,0 1,0-1,0 0,0 0,0 0,0-1,0 1,6-4,0-1,0 0,0 0,0-1,-1 0,0-1,-1 1,3-4,85-117,-94 127,-1 0,0 0,0 0,1 0,-1 1,0-1,0 0,1 0,-1 1,1-1,-1 0,0 1,1-1,-1 0,1 1,-1-1,1 1,0-1,-1 1,1-1,0 1,-1-1,1 1,0-1,0 1,-1 0,1 0,0-1,0 1,-1 0,1 0,0 0,0 0,0 0,-1 0,1 0,0 0,0 0,0 0,-1 0,1 1,0-1,0 0,0 0,-1 1,1-1,0 1,-1-1,1 1,5 119,-6-114,0 0,1 1,0-1,0 0,0 0,1 0,0 0,0 0,0 0,1 0,0-1,0 1,1-1,-1 0,1 0,0 0,0 0,1-1,0 0,-1 0,1 0,1 0,-1-1,0 0,1 0,0 0,0-1,3 1,26 1,-4-7</inkml:trace>
  <inkml:trace contextRef="#ctx0" brushRef="#br0" timeOffset="4539.896">5340 2311,'-19'-5,"-10"-3,-5-4,3 2</inkml:trace>
  <inkml:trace contextRef="#ctx0" brushRef="#br0" timeOffset="4831.539">4794 2024,'16'0,"15"0,16 0,14-3,15 0,13-2,8 0,-12 0</inkml:trace>
  <inkml:trace contextRef="#ctx0" brushRef="#br0" timeOffset="5116.173">5641 2666,'15'-6,"-1"1,0-2,-1 0,1-1,-2 0,1-1,-1 0,0-1,-1-1,0 0,-1 0,0-1,0 0,-2 0,0-1,0-1,-1 1,0-1,-2 0,1-1,1-10,-5-34,-2 58,-1-1,1 1,-1-1,1 1,-1 0,0-1,1 1,-1 0,0 0,0-1,0 1,0 0,0 0,0 0,0 0,0 0,0 0,0 0,-1 1,1-1,0 0,-1 1,1-1,-1 1,1-1,0 1,-1 0,1-1,-1 1,1 0,-1 0,1 0,-1 0,1 0,-1 1,0-1,-7 4,1 0,0 1,0-1,0 2,1-1,0 1,0 0,0 0,1 1,-1 0,2 0,-1 1,1 0,0 0,1 0,0 0,0 0,1 1,0 0,0 0,1 0,0 1,0-4,1 0,-1 0,1 0,0 1,0-1,1 0,0 1,0-1,1 0,-1 0,2 1,-1-1,0 0,1 0,0 0,1 0,-1-1,1 1,0-1,0 1,1-1,0 0,0 0,0-1,0 1,1-1,0 0,3 2,12 4,1-2,0-1,0 0,1-2,0 0,0-2,0 0,0-2,0 0,1-1,-1-1,18-4,50-3</inkml:trace>
  <inkml:trace contextRef="#ctx0" brushRef="#br0" timeOffset="5686.82">7908 2393,'-35'-8,"-1"1,0 2,-1 1,1 2,-1 2,-16 2,-64 20,112-21,0 1,0 0,0 1,0-1,0 1,1 0,-1 0,1 0,-1 1,1-1,1 1,-1 0,0 0,1 1,0-1,0 1,0 0,0-1,1 1,-1 2,2-4,1 0,-1 0,1 0,-1 0,1 0,0 0,0 1,0-1,1 0,-1 0,1 0,-1 0,1 0,0 0,0 0,1 0,-1-1,1 1,-1 0,1-1,0 1,0-1,0 1,0-1,0 0,0 0,1 0,-1 0,1-1,0 1,-1 0,1-1,0 0,1 1,4 2,1-1,1 0,-1 0,0-1,1 0,-1 0,1-1,-1 0,1-1,6-1,-3 0,-1-1,0-1,1 0,-1-1,0 0,-1 0,1-2,-1 1,0-1,0-1,-1 0,0-1,0 0,0 0,-1-1,-1 0,1-1,-2 0,1 0,-1 0,-1-1,0 0,0-1,-1 1,-1-1,0 0,-1 0,0 0,0-1,-2 1,1-1,-1-1,-3-24,-2-1,-1 1,-1 0,-3 0,-1 1,-2 1,-9-21,-16-22,37 78,-1 1,1-1,0 1,0-1,-1 1,1-1,0 1,0 0,-1-1,1 1,-1-1,1 1,0 0,-1-1,1 1,-1 0,1-1,-1 1,1 0,-1 0,1-1,-1 1,1 0,-1 0,1 0,-1 0,1 0,-1 0,0 0,1 0,-1 0,1 0,-1 0,1 0,-1 0,1 0,-1 0,1 1,-1-1,1 0,-1 0,1 1,-1-1,1 0,-1 1,1-1,0 0,-1 1,1-1,-1 1,1-1,0 1,0-1,-1 1,1-1,0 1,0-1,-1 1,1-1,0 1,0-1,0 1,0-1,0 1,0-1,0 1,0 0,0-1,-6 27,0 0,2 0,1 0,2 1,1 26,-1-18,1-20,-3 14,2 0,2 0,0 0,2 0,1-1,2 1,1-1,1 0,1-1,-5-21,0 0,0-1,1 0,0 0,0 0,0 0,1-1,0 0,0 0,0 0,1-1,0 0,-1 0,1-1,1 0,-1 0,0-1,1 1,-1-2,1 1,0-1,-1 0,1-1,0 0,0 0,-1 0,1-1,0 0,-1-1,1 0,-1 0,1-1,-1 1,0-2,0 1,1-1,3-3,1 0,-2-1,1 0,-1 0,0-1,-1 0,0-1,0 0,-1 0,0-1,-1 0,0-1,-1 1,0-1,-1-1,-1 1,0-1,0 1,0-4,-5 16,1 0,0 0,0 0,0 0,0-1,-1 1,1 0,0 0,0 0,0 0,0 0,0 0,-1 0,1 0,0 0,0-1,0 1,0 0,0 0,0 0,0 0,0 0,-1-1,1 1,0 0,-8 19,4-12,1 0,0 0,1 0,-1 0,1 0,1 1,0-1,0 0,0 1,1 0,0-1,0 1,1-1,0 1,0-1,1 0,0 1,0-1,1 0,0 0,0 0,0-1,1 1,0-1,1 0,-1 0,3 3,4-3,0-1,0 0,1 0,-1-1,1 0,0-1,0 0,0-1,0-1,1 0,-1 0,9-2,45 2</inkml:trace>
  <inkml:trace contextRef="#ctx0" brushRef="#br0" timeOffset="10734.804">14231 2106,'-17'164,"7"1,7 0,12 77,-7-212,-7 79,5-108,0 0,0 0,0 1,0-1,-1 0,1 0,0 0,-1 0,1 1,-1-1,1 0,-1 0,0 0,0 0,1 0,-1 0,0 0,0 0,0-1,0 1,0 0,0-1,0 1,0 0,0-1,0 1,0-1,0 1,-1-1,1 0,0 0,0 1,-1-1,1 0,0 0,0 0,0 0,-1 0,1-1,0 1,0 0,0 0,-1-1,1 1,0-1,0 1,0-1,0 0,0 1,0-1,0 0,0 0,0 1,0-1,0 0,1 0,-1 0,0 0,1 0,-1 0,0 0,1-1,-1 1,1-1,-9-15,1 0,1-1,1 0,0-1,1 0,1 1,1-1,1-1,0-16,-4-3,2-1,1 1,3-1,1 0,2 1,1-1,3 1,1 0,1 1,3 0,1 0,8-14,-18 46,0-1,0 2,1-1,-1 0,1 1,1-1,-1 1,1 1,0-1,0 0,0 1,1 0,-1 0,1 1,0 0,0 0,0 0,1 1,-1 0,1 0,-1 0,1 1,0 0,-1 0,1 1,0 0,0 0,-1 0,1 1,0 0,-1 0,1 1,-1 0,5 2,-5-1,-1 1,0 0,1 0,-1 0,-1 1,1-1,-1 1,0 0,0 1,0-1,-1 1,1-1,-1 1,0 1,-2-5,0 0,-1 0,1 1,0-1,-1 0,1 1,-1-1,1 0,-1 1,0-1,0 0,0 1,-1-1,1 1,0-1,-1 0,0 0,1 1,-1-1,0 0,0 0,0 0,0 0,-1 0,1 0,-1 0,1 0,-1 0,0-1,1 1,-1 0,0-1,0 0,0 1,0-1,0 0,0 0,-1 0,1-1,-40 7,41-7,0 0,0 0,1 0,-1-1,0 1,0 0,1-1,-1 1,0 0,0-1,1 1,-1-1,1 1,-1-1,0 1,1-1,-1 1,1-1,-1 0,1 1,-1-1,1 0,0 1,-1-1,1 0,0 0,-1 1,1-1,0 0,0 0,0 1,0-1,0 0,0 0,0 0,0 1,0-1,0 0,0 0,1 0,-1 1,0-1,0 0,1 0,-1 1,1-1,-1 0,0 1,1-1,-1 1,1-1,56-71,-36 50,15-16,-1-2,-2-2,-2 0,-2-3,-1 0,-3-1,-2-2,-2-1,-2 0,-2-1,-3-1,-1 0,-3-1,-1-10,-9 60,1-5,0 0,0 0,0-1,-1 1,0 0,-1 0,0 0,0-1,0 1,-1 0,0 0,0 0,-1 1,0-1,0 1,-3-5,5 10,0 0,-1-1,1 1,0 0,0 0,-1 1,1-1,-1 0,1 0,-1 1,1-1,-1 0,0 1,1 0,-1-1,1 1,-1 0,0 0,1 0,-1 0,0 0,1 0,-1 0,0 1,1-1,-1 1,1-1,-1 1,1 0,-1-1,1 1,-1 0,1 0,-1 0,1 0,0 0,-1 1,-41 51,25-15,3 1,1 1,2 1,1-1,2 2,3-1,1 1,0 39,1-42,2-1,2 1,1 0,2-1,1 1,2-1,2 0,2-1,1 0,2-1,1 0,2 0,5 5,-15-31,1 0,0 0,0-1,1 0,0 0,1-1,0 0,0-1,1 1,0-2,0 0,1 1,-9-6,-1 0,1 0,-1-1,1 1,0 0,0 0,-1-1,1 1,0-1,0 0,0 0,0 1,-1-1,1 0,0 0,0-1,0 1,0 0,0-1,-1 1,1-1,0 1,0-1,-1 0,1 0,0 0,-1 0,1 0,-1 0,1 0,-1 0,0-1,0 1,1 0,-1-1,0 1,0-1,0 0,0 0,8-21</inkml:trace>
  <inkml:trace contextRef="#ctx0" brushRef="#br0" timeOffset="10994.111">14408 1738,'19'-14,"19"-5,18 1,16 6,11 7,6 7,-3 11,-16 2</inkml:trace>
  <inkml:trace contextRef="#ctx0" brushRef="#br0" timeOffset="11348.206">14872 2502,'-8'-80,"5"1,2-1,5-7,-4 79,0 1,1 1,-1 0,1 0,0 0,0 0,0 0,1 0,0 0,1 0,-1 1,1-1,0 1,0 0,1 3,-1 1,0-1,1 1,-1 0,1 1,0-1,-1 1,1-1,0 1,-1 0,1 1,0-1,-1 0,1 1,-1 0,1 0,-1 0,1 0,-1 1,0-1,1 1,-1 0,1 1,7 1,156 64,-165-67,0 0,-1-1,1 1,0 0,0 0,-1 0,1 0,0 0,-1 0,1 0,-1 0,0 1,1-1,-1 1,0-1,0 1,0-1,0 1,0 0,0 0,0-1,-1 1,1 0,-1 0,1 0,-1 0,0 0,1 0,-1-1,0 1,0 0,-1 0,1 0,0 0,-1 0,1 0,-1 1,-47 62,42-59,0 0,0 1,0 0,1 0,0 0,1 1,-1-1,1 1,1 0,-2 5,5-11,-1-1,1 1,0 0,0-1,0 1,0 0,0-1,0 1,0-1,1 1,-1 0,1-1,-1 1,1-1,-1 1,1-1,0 1,0-1,0 1,0-1,0 0,0 1,0-1,0 0,0 0,1 0,-1 0,0 0,1 0,-1 0,1-1,-1 1,1 0,1 0,59 12,-28-10,0-2,-1-1,1-1,0-2,0-2,-1-1,29-9,-20 1</inkml:trace>
  <inkml:trace contextRef="#ctx0" brushRef="#br0" timeOffset="5955.371">9505 2242,'-12'19,"-3"13,0 5,3 2,4-4,5-8,3-8</inkml:trace>
  <inkml:trace contextRef="#ctx0" brushRef="#br0" timeOffset="6632.092">9301 1983,'37'4,"1"1,-1 1,0 2,0 2,-1 2,0 0,29 17,-55-23,-1 1,0-1,-1 2,0-1,0 1,0 0,-1 1,0 0,-1 0,0 0,0 1,-1 0,-1 0,1 0,-2 1,1-1,-2 1,1 0,-1 0,-1 0,0 0,0 0,-2 11,0 66,2-87,-1 1,0-1,0 0,1 0,-1 1,0-1,1 0,-1 0,1 1,0-1,-1 0,1 0,0 0,0 0,0 0,0 0,0 0,0 0,0 0,0 0,0-1,0 1,0 0,1-1,-1 1,0-1,0 1,1-1,-1 0,0 0,1 1,-1-1,0 0,1 0,-1 0,0 0,1 0,-1-1,0 1,51-19,-38 9,0 0,0-1,-1-1,0 0,-1 0,-1-2,0 1,0-1,-2-1,8-14,-4 21,-6 29,-5-12,2 6,1 1,0-1,1 0,1-1,0 0,1 0,6 8,-11-18,0 0,0 0,0-1,1 1,-1-1,1 0,0 0,0 0,0 0,0-1,0 1,1-1,-1 0,1-1,0 1,-1-1,1 0,0 0,0 0,0-1,0 0,-1 0,1 0,0 0,0-1,4-1,0-2,0-1,-1 0,1-1,-1 0,-1 0,1-1,-1 1,0-2,-1 1,0-1,0 0,0 0,-1-1,-1 0,1 0,-1 0,-1 0,0-1,0 1,-1-1,0 0,0-1,17-75,-4-1,-4-1,-1-52,-1 18,10-29,-15 139,-3 22,-37 280,31-235,2-1,2 1,3 0,3 6,-3-44,0-1,2 1,0 0,0-1,2 0,0 0,1 0,0-1,1 0,1 0,1-1,0 0,0 0,1-2,4 4,-11-12,0-1,0 1,0-1,1 1,-1-1,1 0,0-1,0 1,0-1,0 0,1-1,-1 1,0-1,1 0,-1 0,1 0,-1-1,5 0,15-5</inkml:trace>
  <inkml:trace contextRef="#ctx0" brushRef="#br0" timeOffset="6817.755">10134 1723,'16'-2,"24"-1,26 0,25 3,19 4,8 6,-16 0</inkml:trace>
  <inkml:trace contextRef="#ctx0" brushRef="#br0" timeOffset="8147.159">10721 2352,'34'-274,"-34"271,0 1,0 0,0-1,0 1,1 0,-1-1,1 1,-1 0,1 0,0 0,0-1,0 1,0 0,0 0,0 0,0 0,1 1,-1-1,1 0,-1 0,1 1,0-1,0 1,0 0,0-1,0 1,0 0,0 0,0 0,0 1,0-1,0 0,1 1,0-1,130 25,37-3,-166-20,-1-1,1 1,-1 0,1 1,-1-1,0 0,0 1,0 0,0 0,0 0,0 0,0 0,-1 1,1-1,-1 1,1-1,-1 1,0 0,0 0,0 0,-1 0,1 1,-1-1,0 0,1 1,-2-1,1 1,0-1,-1 1,1-1,-1 1,0-1,0 1,-1-1,1 1,-1 0,-7 43,6-43,0 1,0-1,1 1,-1 0,1-1,0 1,0 0,1 0,-1 0,1 0,0 0,1-1,-1 1,1 0,0 0,0 0,1-1,-1 1,1 0,0-1,0 0,0 1,1-1,0 0,0 0,0 0,0-1,0 1,1-1,0 1,2 1,12 1,0 0,0 0,1-2,-1 0,1-2,0 0,0-1,0 0,0-2,0 0,0-2,14-2,-20 4,0-1,1 0,-1 0,0-1,0-1,-1 0,1-1,-1 0,0-1,0 0,-1-1,1-1,-2 0,1 0,-1-1,0 0,-1 0,0-1,-1-1,6-8,-12 17,-1 0,0 0,0 0,0 0,0 0,0-1,-1 1,1 0,-1 0,1 0,-1-1,0 1,0 0,0 0,0-1,0 1,-1 0,1-1,-1 1,1 0,-1 0,0 0,0 0,0 0,0 0,0 0,0 0,0 0,-1 0,1 0,-1 1,1-1,-1 1,0-1,0 1,0 0,0-1,0 1,0 0,0 0,0 0,0 1,0-1,-8-2,1 1,-1 0,1 1,-1 0,0 0,0 1,1 0,-1 1,0 0,1 1,-1 0,1 0,-1 1,1 0,-1 1,4-2,1 1,-1-1,1 1,0 0,0 0,0 1,1 0,-1 0,1 0,0 0,0 1,0-1,0 1,1 0,0 0,0 0,1 1,-1-1,1 1,0-1,0 1,1 0,0-1,0 1,0 2,1-5,0 0,1 0,-1 0,0 0,1 0,0 0,0 0,0 0,0 0,0 0,1 0,-1-1,1 1,0-1,-1 1,1-1,1 1,-1-1,0 0,0 0,1 0,-1 0,1-1,0 1,-1-1,1 1,0-1,0 0,1 0,6 3,-1-2,1 1,0-1,0 0,0-1,1-1,-1 1,5-2,-6 1,-1 0,0-1,0 0,0 0,1-1,-1 0,0 0,-1-1,1 0,0-1,-1 1,0-1,0-1,0 0,0 0,-1 0,0 0,0-1,0 0,-1-1,0 1,0-1,0 0,-1 0,0 0,-1-1,0 1,0-1,2-6,-10 1,-3 32,7-15,-1 1,1 0,0 0,0 0,0 0,1 0,-1 1,1-1,1 0,-1 0,1 0,0 0,0 0,0 0,1 0,0 0,0-1,0 1,0 0,1-1,-1 0,1 1,1-1,-1 0,0-1,1 1,0-1,0 1,0-1,4 2,5-2,0 0,0-2,0 0,0 0,0-1,1 0,-1-2,0 1,0-1,0-1,-1-1,1 0,-1 0,1-1,-1-1,9-5,-13 7,0 0,-1 0,1-1,-1 0,0-1,0 1,-1-1,1-1,-1 1,-1-1,1 0,-1 0,-1 0,1-1,-1 0,-1 0,1 0,-1 0,0-1,-1 1,0-1,4-34,-1-1,-2 1,-2-1,-3-14,2 36,-4-24,4 46,0 1,0-1,0 0,0 0,0 1,0-1,0 0,-1 1,1-1,0 0,0 0,0 1,0-1,0 0,-1 0,1 1,0-1,0 0,-1 0,1 0,0 1,0-1,-1 0,1 0,0 0,0 0,-1 0,1 1,0-1,0 0,-1 0,1 0,0 0,-1 0,1 0,0 0,-1 0,1 0,0 0,0 0,-1 0,1 0,0-1,-1 1,1 0,0 0,0 0,-1 0,1 0,0-1,0 1,-1 0,1 0,0 0,0-1,0 1,-1 0,1 0,0-1,0 1,0 0,0 0,-1-1,-7 27,7-23,0 0,0 0,0 1,0-1,1 0,-1 0,1 1,0-1,0 0,0 1,0-1,1 0,-1 1,1-1,0 0,0 1,0-1,0 0,1 0,-1 0,1 0,0 0,-1-1,2 1,-1 0,0-1,0 0,1 1,-1-1,1 0,0 0,0 0,12 2,-1-1,1-1,0 0,0-1,-1-1,1 0,10-2,3 1,79 2,-104 1,0 1,0-1,0 1,-1-1,1 1,-1 0,0 0,1 0,-1 0,-1 1,1-1,0 1,-1-1,1 1,-1-1,0 1,-1 0,1-1,0 1,-1 0,0 0,0-1,0 1,-1 0,1 0,-1-1,0 4,0 12,1 2,1 1,0-1,1 0,2 0,0 0,1-1,7 17,-10-32,1 0,1 0,-1-1,1 1,-1-1,1 0,0 0,1 0,-1-1,1 1,-1-1,1 0,0 0,0-1,1 1,-1-1,0-1,1 1,-1-1,1 0,0 0,-1 0,6-1,6 1,-1-1,1 0,0-2,-1 0,1-1,-1 0,10-5,-18 6,-1 0,0-1,0 0,0-1,0 0,0 0,-1 0,1-1,-1 1,0-2,-1 1,1-1,1-3,-6 9,-1-1,1 0,0 0,-1 1,0-1,1 0,-1 0,1 0,-1 0,0 1,1-1,-1 0,0 0,0 0,0 0,0 0,0 0,0 0,0 0,0 0,0 0,-1 0,1 1,0-1,0 0,-1 0,1 0,-1 0,1 0,-1 1,1-1,-1 0,1 0,-1 1,0-1,1 1,-1-1,0 0,1 1,-1-1,0 1,0-1,0 1,0 0,1-1,-1 1,0 0,0 0,0-1,0 1,0 0,0 0,0 0,0 0,0 0,0 1,-15-3</inkml:trace>
  <inkml:trace contextRef="#ctx0" brushRef="#br0" timeOffset="9898.855">12756 2379,'24'-11,"1"-2,-2 0,0-1,0-1,-2-2,0 0,0-1,-2-1,0 0,-2-2,5-6,-19 23,-1 1,1-1,-1 0,0 0,0 0,0 0,0 0,0 0,-1-1,0 1,0-1,0 1,-1-1,1 1,-1-1,0 1,0-1,-1 1,0-1,1 1,-2-2,0 5,-1 0,1 0,-1 0,1 0,-1 0,1 1,-1-1,0 1,1 0,-1 0,0 0,0 0,1 0,-1 1,0-1,1 1,-1-1,1 1,-1 0,1 0,-1 0,1 1,0-1,-1 1,1-1,0 1,0 0,0-1,0 1,0 0,1 0,-1 1,0-1,1 1,-6 4,0 0,1 0,0 1,1 0,0 0,0 1,0 0,1 0,1 0,-1 0,1 0,1 1,0-1,0 2,1-5,1-1,0 1,0-1,0 1,0-1,1 1,0-1,0 0,1 1,-1-1,1 0,0 0,1 0,-1 0,1 0,0 0,0-1,0 0,1 1,0-1,0 0,0-1,0 1,0-1,4 2,4 2,1-1,0 0,0-1,0 0,0-1,1-1,9 1,40 6</inkml:trace>
  <inkml:trace contextRef="#ctx0" brushRef="#br0" timeOffset="12818.24">1284 4509,'16'-11,"0"0,0-2,-2 0,0-1,0 0,-1-1,-1 0,0-1,-1 0,-1-1,-1-1,0 1,-1-1,-1-1,-1 0,-1 0,0 0,1-14,2-78,-8 111,-1-1,1 0,0 0,-1 1,1-1,0 0,0 0,0 0,0 0,0 1,-1-1,2 0,-1 0,0 0,0 0,0 0,0 1,0-1,1 0,-1 0,0 0,1 1,-1-1,0 0,1 0,-1 1,1-1,0 0,-1 1,1-1,-1 0,1 1,0-1,-1 1,1-1,0 1,0 0,-1-1,1 1,0 0,0-1,0 1,0 0,-1 0,1 0,0 0,0 0,0 0,0 0,0 0,-1 0,2 0,88 62,132 77,-220-139,0 1,0 0,0 0,0 0,0 0,0 0,0 1,0-1,0 1,-1-1,1 1,0-1,-1 1,1 0,-1 0,0 0,0 0,0 0,0 0,0 0,0 0,0 0,-1 1,1-1,-1 0,1 0,-1 1,0-1,0 0,0 1,0-1,0 0,-1 0,1 1,-1-1,0 0,1 0,-1 0,0 1,-3 0,0-1,1 1,-1-1,0 0,0-1,-1 1,1 0,0-1,0 0,-1 0,1-1,-1 1,1-1,0 0,-1 0,1 0,-1 0,1-1,-1 0,1 0,0 0,0-1,-1 1,1-1,0 0,0 0,1 0,-1-1,0 1,1-1,0 0,-1 0,-1-3,2 0,1 0,-1-1,2 1,-1 0,1-1,0 1,0-1,1 1,-1-1,2 1,-1-1,1 1,0-1,0 1,0-1,1 1,0 0,46-105,51-60,-62 113,-2-2,-4-1,23-61,-11-36,-42 143,-5 28,-2 55,2-1,3 1,4 20,-3-44,2 0,3-1,1 1,2-1,2 0,1 0,3-2,1 1,17 29,-29-66,-1 1,1-1,-1-1,2 1,-1 0,0-1,1 0,0 0,0 0,0 0,0 0,1-1,-1 0,1 0,0 0,0-1,0 1,0-1,1 0,-1-1,1 1,-1-1,6 0,7-5</inkml:trace>
  <inkml:trace contextRef="#ctx0" brushRef="#br0" timeOffset="13115.381">1722 3786,'23'4,"26"2,26-2,24-5,17-4,8-1,-17 0</inkml:trace>
  <inkml:trace contextRef="#ctx0" brushRef="#br0" timeOffset="13861.602">2664 4045,'-19'0,"0"1,1 0,-1 2,0 0,1 1,-1 1,1 1,1 0,-1 2,1 0,0 0,-10 9,20-12,0 1,1 0,-1 1,2-1,-1 1,1 0,0 0,0 1,-2 5,6-11,0 0,0 0,0 0,0 0,0 0,0 0,1 1,-1-1,1 0,0 1,0-1,0 0,0 1,0-1,0 0,0 0,1 1,-1-1,1 0,0 0,-1 1,1-1,0 0,0 0,1 0,-1 0,0 0,1-1,-1 1,1 0,-1-1,1 1,0-1,0 1,0-1,0 0,0 1,1-1,7 2,1 0,0-1,0 0,0 0,0-1,1-1,-1 0,0-1,0 0,0 0,0-1,0-1,0 0,0 0,-1-1,1-1,5-3,-3 3,-1-1,0-1,-1 0,0 0,0-1,0-1,-1 0,0 0,-1-1,0 0,0-1,-1 0,-1 0,0-1,5-11,-9 13,-9 33,5-15,0 0,1 1,0-1,0 0,1 0,0 0,0 0,1 0,0 0,0 0,1 0,0-1,1 1,-1-1,1 0,1 0,-1 0,1-1,1 1,-1-1,1 0,0-1,6 5,-10-9,0 0,-1 0,1-1,0 1,0 0,0-1,1 1,-1-1,0 0,0 0,0 0,0 0,0 0,0 0,0 0,0-1,0 1,0-1,0 1,0-1,0 0,0 0,0 0,0 0,-1 0,1 0,0-1,-1 1,1 0,-1-1,1 1,-1-1,0 0,0 1,1-1,-1 0,0 0,0-1,28-78,-9-96,-19 174,0-1,1 1,-1 0,1 0,0 0,0 0,0 0,0 0,0 0,1 1,-1-1,1 1,0-1,0 1,0 0,0 0,0 0,0 1,0-1,1 1,-1 0,0 0,1 0,-1 0,1 1,-1-1,1 1,0 0,101 11,-96-8,-1 0,0 0,0 1,0 0,0 0,-1 1,0 0,1 0,-2 1,1-1,-1 2,0-1,0 1,-1 0,0 0,0 0,0 1,-1 0,0-1,-1 2,0-1,0 0,-1 1,0-1,0 2,9 131,-11-138,1 0,-1 0,1 0,0 0,0-1,0 1,0 0,1 0,-1-1,1 1,-1-1,1 1,0-1,0 0,0 1,1-1,-1 0,0-1,1 1,-1 0,1-1,-1 1,1-1,0 0,0 0,0 0,0 0,0 0,0-1,0 1,0-1,0 0,2 0,6 0,0 0,-1-1,1-1,-1 0,0 0,1-1,-1 0,0-1,3-2,1 0,0-1,-1 0,0-1,0-1,0 0,-1-1,-1-1,0 1,0-2,-1 1,0-1,-1-1,0 0,-1 0,-1-1,0 0,-1 0,-1-1,3-9,-10-17,2 40,0 0,0 1,0-1,0 1,0-1,0 1,-1-1,1 1,0-1,0 1,-1-1,1 0,0 1,-1 0,1-1,0 1,-1-1,1 1,-1-1,1 1,0 0,-1-1,1 1,-1 0,1 0,-1-1,0 1,1 0,-1 0,1 0,-1 0,1-1,-1 1,0 0,1 0,-1 0,1 0,-1 1,1-1,-1 0,0 0,1 0,-1 0,1 0,-1 1,1-1,-1 0,1 1,-1-1,1 0,-1 1,1-1,-1 0,1 1,0-1,-1 1,1-1,0 1,-1-1,1 1,0-1,0 1,-1-1,1 1,-5 7,0 0,0 0,0 1,1 0,1-1,-1 2,1-1,1 0,0 0,0 1,1-1,0 1,1 0,0-1,0 1,1-1,0 1,1-1,1 3,-1-5,1 0,0 0,1-1,-1 1,1-1,0 0,1 0,0 0,0-1,0 0,0 0,1 0,0 0,0-1,0 0,0-1,1 1,0-1,0 0,-1-1,1 1,3-1,13 4,0-2,0 0,0-1,1-1,-1-2,11-1,42-5,-8-3</inkml:trace>
  <inkml:trace contextRef="#ctx0" brushRef="#br0" timeOffset="14212.368">4330 4045,'-9'-4,"-1"2,0-1,0 1,0 0,0 1,0 0,0 1,0 0,0 1,0 0,0 0,0 1,0 0,1 1,-1 0,1 1,-1 0,1 0,0 1,1 0,-1 0,1 1,0 1,0-1,1 1,0 0,0 1,1 0,0 0,0 0,1 1,0-1,-2 7,5-12,1 0,0 0,0 1,0-1,1 1,-1-1,1 1,0-1,0 1,0-1,0 1,1-1,-1 1,1-1,0 1,0-1,0 0,0 0,1 1,-1-1,1 0,0 0,0 0,0 0,0-1,1 1,-1-1,1 1,-1-1,1 0,0 0,0 0,0 0,2 0,7 2,-1-1,1 0,0-1,0 0,0-1,1-1,-1 0,0 0,0-1,0-1,0 0,0 0,0-1,-1-1,1 0,-1-1,0 0,0 0,-1-1,0-1,0 0,0 0,-1-1,4-4,-8 8,-1 0,1 0,-1 0,0-1,-1 0,1 0,-1 0,0 0,0 0,0-1,-1 0,0 1,0-1,0 0,-1 0,0 0,1-5,-2 12,0 0,0-1,0 1,0 0,-1 0,1 0,0 0,0-1,0 1,-1 0,1 0,0-1,-1 1,1 0,-1 0,1-1,-1 1,1 0,-1-1,1 1,-1-1,0 1,1-1,-1 1,0-1,1 1,-1-1,0 0,0 1,1-1,-1 0,0 1,0-1,0 0,0 0,1 0,-1 0,0 0,0 0,0 0,0 0,1 0,-1-1,0 1,0 0,0 0,1-1,-1 1,0 0,0-1,1 1,-1-1,0 1,1-1,-1 1,1-1,-1 0,0 1,1-1,-1 0,1 1,0-1,-1 0,1 0,0 1,-1-1,2 5,0 1,0-1,0 0,1 1,0-1,0 0,0 0,0 0,0 0,1 0,0-1,0 1,0-1,0 1,0-1,1 0,-1-1,1 1,0 0,0-1,0 0,0 0,0 0,1-1,-1 1,0-1,1 0,-1 0,1 0,144 30,-69-22</inkml:trace>
  <inkml:trace contextRef="#ctx0" brushRef="#br0" timeOffset="14874.776">6282 3882,'-25'-3,"1"1,-1 1,-1 1,1 1,-18 4,33-4,0 1,1 0,-1 1,1 0,-1 1,1 0,0 0,0 1,1 0,-1 0,1 1,0 0,1 1,0-1,-5 7,10-11,-1 0,1 1,0 0,0-1,0 1,1 0,-1 0,1 0,-1 0,1 1,0-1,0 0,1 0,-1 1,0-1,1 1,0-1,0 0,0 1,0-1,1 0,-1 1,1-1,0 0,0 1,0-1,0 0,1 0,-1 0,1 0,0 0,0 0,0-1,0 1,0-1,1 1,-1-1,2 1,3 2,1 0,-1-1,1 0,0-1,0 0,0 0,0-1,1 1,-1-2,1 1,-1-2,1 1,-1-1,1 0,0 0,-1-1,1-1,-1 1,0-1,1-1,-1 0,6-2,2-2,-1 0,0-2,0 1,0-2,-1 0,-1 0,1-2,-2 0,0 0,10-14,-13 15,-2-1,0 0,0-1,-1 0,-1 0,0 0,0 0,-2-1,1 0,-2 0,0 0,-1 0,0 0,-1-9,-2-4,0 0,-2 0,-1 0,-1 1,-1 0,-2 0,-2-3,9 21,-1 1,0-1,0 1,-1-1,0 1,0 0,-1 0,1 1,-2-1,1 1,-1 0,0 1,-2-3,5 8,1 0,0-1,0 1,0 0,0 0,0 0,-1 0,1 0,0 1,0-1,0 1,0-1,0 1,0 0,0 0,0 0,0 0,0 0,0 0,1 1,-1-1,0 1,1-1,-1 1,1-1,0 1,-1 0,1 0,0 0,0-1,0 1,0 0,1 0,-1 0,0 1,1-1,-1 1,-10 27,1 0,1 0,1 1,2 0,2 0,0 0,2 1,1 0,3 18,-2-38,0 1,1-1,0 1,1-1,0 0,1 0,0 1,1-2,0 1,1 0,0-1,1 0,1 0,0-1,0 0,0 0,2 0,-1-1,1 0,0-1,1 0,0 0,0-1,1-1,0 0,0 0,0-1,2 0,-5-2,0 0,1-1,-1 0,1 0,-1-1,1 0,0-1,-1 0,1 0,0-1,-1 0,1-1,-1 1,1-2,-1 1,0-1,0-1,0 1,0-1,-1 0,1-1,-1 0,0 0,0-1,-1 0,0 0,0 0,0-1,-1 0,0 0,0-2,0 0,0-1,-1 0,-1-1,0 1,0-1,-1 1,0-1,-1 0,0 0,-1 0,0 0,0 0,-2 0,0-2,2 13,0 1,0-1,0 0,0 0,-1 0,1 1,0-1,0 0,0 0,-1 0,1 0,0 0,0 1,0-1,-1 0,1 0,0 0,0 0,-1 0,1 0,0 0,0 0,-1 0,1 0,0 0,0 0,-1 0,1 0,0 0,0 0,-1 0,1 0,0 0,0-1,-1 1,1 0,0 0,0 0,0 0,-1 0,1-1,0 1,0 0,0 0,0 0,-1-1,1 1,0 0,0 0,0 0,0-1,0 1,0 0,0 0,0-1,0 1,0 0,0 0,0-1,0 1,0 0,0 0,0-1,0 1,0 0,0 0,0-1,0 1,0 0,-8 19,6-11,0 1,1-1,-1 1,2 0,-1-1,1 1,0 0,1-1,0 1,1-1,0 1,0-1,0 1,1-1,1 0,-1 0,1-1,0 1,1-1,0 0,0 0,1 0,0-1,0 1,0-2,1 1,0-1,0 0,0 0,2 0,10 4,-1-2,2 0,-1-1,1-1,-1-1,3-1,50 7</inkml:trace>
  <inkml:trace contextRef="#ctx0" brushRef="#br0" timeOffset="15420.987">7812 3813,'-10'72,"2"1,4 1,3-1,4 10,3 4,0-13,-3 1,-7 58,5-125,-2-1,1 0,-1 1,0-1,0 0,-1 0,0 0,0 0,-1 0,1 0,-2-1,1 1,-1-1,0 0,0 0,0 0,-1-1,-4 5,8-10,0 0,0 1,-1-1,1 0,0 1,0-1,0 0,0 0,-1 0,1 0,0 0,0-1,0 1,0 0,-1 0,1-1,0 1,0-1,0 1,0-1,0 1,0-1,0 0,0 1,0-1,0 0,1 0,-1 0,0 0,0 1,1-1,-1 0,0 0,1-1,-1 1,1 0,0 0,-1 0,1-1,-17-50,17 50,-11-61,4 0,2-1,3 1,3-5,-1 28,-1 4,-1-12,2-1,2 0,3 1,1 0,2 0,10-29,-17 72,0 0,1 0,-1 1,1-1,0 0,0 0,1 1,-1 0,1-1,0 1,0 0,1 0,-1 0,1 1,-1-1,1 1,1 0,-1 0,0 1,0-1,1 1,0 0,-1 0,1 0,0 0,0 1,0 0,0 0,0 1,0-1,0 1,0 0,1 0,-1 1,1 0,-1 0,1 1,0 0,-1 0,0 0,0 1,0-1,0 1,0 1,0-1,-1 1,1-1,-1 1,0 1,0-1,-1 0,1 1,-1 0,0 0,0 0,-1 0,1 0,-1 1,0-1,-1 1,1-1,-1 1,0 0,-1 0,1-1,-1 1,0 0,-1 0,1-1,-1 1,0 0,-1-1,1 1,-1 0,0-1,-1 0,1 0,-1 0,0 0,0 0,-2 2,-3-1,1 0,-1-1,-1 0,1 0,-1 0,0-1,0 0,0-1,0 0,-1-1,1 0,-1 0,0-1,1 0,-1-1,0 0,-5-1,13 2,1-1,-1 0,0 0,0 0,0-1,0 1,0 0,0-1,0 1,0-1,1 0,-1 1,0-1,0 0,1 0,-1 0,1 0,-1-1,1 1,-1 0,1-1,0 1,-1-1,1 1,0-1,0 0,0 1,0-1,1 0,-1 0,0 1,1-1,-1 0,1 0,0 0,-1 0,1 0,0 0,0 0,0 0,1 0,-1 1,0-1,1-2,10-12</inkml:trace>
  <inkml:trace contextRef="#ctx0" brushRef="#br0" timeOffset="15750.194">8071 3963,'0'0,"1"5,0 0,0-1,0 1,1 0,-1-1,1 1,0-1,1 0,-1 0,1 0,-1 0,1 0,1 0,-1-1,0 0,1 1,-1-1,1 0,0-1,0 1,1-1,-1 0,0 0,1 0,3 1,0-2,-1-1,1 0,0 0,0-1,0 0,-1-1,1 1,-1-1,1-1,-1 1,0-1,1-1,-2 1,1-1,0 0,-1-1,0 1,0-2,0 1,0 0,-1-1,1-1,-2 3,-1 0,1 0,-1-1,0 1,0-1,-1 1,1-1,-1 0,0 0,0 0,-1-1,1 1,-1 0,0-1,-1 1,1 0,-1-1,0 1,-1-1,1 1,-1 0,0-1,0 1,-1 0,0 0,1 0,-2 0,1 0,-1 0,1 0,-1 1,-1-1,2 2,0 0,-1 1,1-1,-1 0,0 1,1 0,-1-1,0 1,-1 0,1 1,0-1,0 1,-1-1,1 1,-1 0,1 0,-1 0,0 1,1-1,-1 1,0 0,1 0,-1 0,0 1,1-1,-1 1,0 0,1 0,-1 0,1 0,0 1,-1 0,1-1,0 1,0 0,0 0,0 1,0-1,1 1,-1-1,1 1,-1 2,1-1,0 1,0 0,0 0,1 0,0 0,0 0,0 0,1 0,-1 0,1 1,1-1,-1 0,1 0,-1 0,1 0,1 0,-1 0,1 0,0 0,0 0,0-1,1 1,2 3,16 23</inkml:trace>
  <inkml:trace contextRef="#ctx0" brushRef="#br0" timeOffset="16114.393">8509 4086,'8'-81,"-3"-1,-5-59,-4 44,5 95,0 0,0 0,0 1,0-1,0 1,1-1,-1 1,1-1,-1 1,1-1,-1 1,1 0,0 0,0 0,-1 0,1 0,0 1,0-1,0 0,0 1,0 0,0-1,0 1,0 0,0 0,0 0,0 0,0 0,0 1,0-1,0 0,0 1,0 0,0-1,0 1,0 0,0 0,6 1,203 40,-206-41,0-1,-1 1,1 1,0-1,-1 0,1 1,-1 0,1 0,-1 0,0 1,1 0,-2-1,1 1,0 1,0-1,-1 0,0 1,0 0,0 0,0 0,0 0,-1 0,0 1,0-1,0 1,0-1,-1 1,0 0,0-1,0 2,-11 64,8-63,0 1,0-1,1 1,0-1,0 1,0 0,1-1,0 1,1 0,0-1,0 1,1-1,-1 1,4 5,-1-8,1 0,0 0,0-1,0 0,1 0,-1 0,1-1,0 1,0-1,0-1,1 1,-1-1,1 0,-1-1,1 0,0 0,-1 0,1-1,0 1,-1-2,1 1,0-1,6-1,23-4</inkml:trace>
  <inkml:trace contextRef="#ctx0" brushRef="#br0" timeOffset="16713.826">9273 3840,'0'1,"0"-1,-1 0,1 1,0-1,0 0,0 0,0 0,-1 1,1-1,0 0,0 0,-1 0,1 1,0-1,0 0,-1 0,1 0,0 0,0 0,-1 1,1-1,0 0,-1 0,1 0,0 0,0 0,-1 0,1 0,0 0,-1 0,1 0,0 0,0 0,-1-1,1 1,0 0,-1 0,1 0,0 0,0 0,-1-1,1 1,0 0,0 0,0 0,-1 0,1-1,0 1,0 0,0 0,0-1,-1 1,1 0,0 0,0-1,0 1,0 0,-7 28,6-20,0 0,1-1,0 1,0-1,1 1,0 0,0-1,1 0,0 1,0-1,1 0,0 0,0 0,1 0,0 0,0-1,0 0,1 0,0 0,0 0,0-1,1 0,0 0,0 0,0-1,0 0,1 0,0-1,0 1,0-2,0 1,0-1,1 0,-1 0,1-1,-1 0,1 0,-1-1,1 0,0 0,-1-1,1 0,-1 0,1-1,-1 0,0 0,0-1,0 0,1 0,-2-1,0-1,0 1,0-1,-1 0,0-1,0 1,0-1,0 0,-1 0,0-1,0 1,-1-1,0 0,0 0,-1 0,0 0,1-5,8-125,-11 124,26 85,-23-66,0 1,0-1,1 0,-1 0,1 0,0-1,1 1,-1-1,1 0,0 0,1-1,-1 0,1 0,0 0,0 0,0-1,0 0,1 0,-1-1,1 1,0-2,3 2,1-1,-1 0,1-1,0 0,0 0,-1-1,1-1,0 0,-1 0,1-1,0 0,-1-1,0 0,0-1,0 0,0 0,0-1,-1-1,0 1,0-2,-1 1,1-1,-2 0,1-1,-1 0,0 0,0-1,-1 1,0-1,-1-1,0 1,2-8,14-34,-15 64,0 52,-5-46,1 0,0-1,2 1,0-1,1 0,3 8,-6-23,0-1,0 1,0 0,0-1,0 1,0-1,1 0,0 1,-1-1,1-1,0 1,0 0,0-1,0 1,0-1,0 0,0 0,1 0,-1 0,0-1,0 1,1-1,-1 0,1 0,-1 0,0-1,1 1,-1-1,0 1,0-1,0 0,1-1,-1 1,0 0,0-1,0 0,-1 1,1-1,0-1,-1 1,1 0,-1 0,2-3,21-16</inkml:trace>
  <inkml:trace contextRef="#ctx0" brushRef="#br0" timeOffset="17009.483">10215 3417,'-16'-11,"-10"-5,-3 2,1 2,5 6,7 8,9 11,9 10,12 9,3-2</inkml:trace>
  <inkml:trace contextRef="#ctx0" brushRef="#br0" timeOffset="17453.493">10325 3922,'9'-19,"0"-1,-2 0,0-1,-1 0,-1 0,-1 0,-1 0,1-18,12-62,-16 99,0 0,1 0,-1 0,1 0,0 0,-1 1,1-1,0 0,0 0,0 1,1-1,-1 0,0 1,0-1,1 1,-1 0,1-1,0 1,-1 0,1 0,0 0,-1 0,1 0,0 0,0 1,0-1,0 1,0-1,0 1,0 0,0-1,0 1,0 0,0 0,0 1,0-1,0 0,0 1,0-1,0 1,1 0,205 49,-203-50,-1 2,1-1,-1 0,0 1,0 0,0 0,0 0,0 1,0-1,-1 1,1 0,-1 0,1 0,-1 0,0 1,0-1,-1 1,1 0,-1 0,0 0,0 0,0 0,0 0,-1 0,0 1,0-1,0 1,0-1,-1 1,0 3,-13 62,9-59,1-1,1 1,0 0,0 1,1-1,1 0,0 11,1-20,-1 1,1-1,0 0,0 0,0 1,0-1,0 0,0 0,1 0,-1 0,1 0,-1 0,1-1,0 1,0-1,0 1,0-1,0 1,0-1,0 0,0 0,0 0,0 0,1 0,-1-1,0 1,2-1,67 7,-69-7,17 0,0-1,-1-1,1 0,0-2,-1 0,0-1,0-1,0 0,4-4,-14 7,-1-1,0 0,0 0,0-1,0 0,-1 0,0 0,0-1,0 0,-1 0,0 0,0-1,-1 0,1 0,-2 0,1 0,-1-1,0 1,0-1,-1 0,0 0,0-5,-1 11,0 0,-1 0,1 0,-1-1,1 1,-1 0,0 0,0-1,0 1,0 0,-1-1,1 1,-1 0,1 0,-1 0,0-1,0 1,0 0,0 0,0 0,0 0,0 0,-1 1,1-1,-1 0,1 1,-1-1,0 1,0-1,0 1,0 0,0 0,0-1,0 2,0-1,0 0,0 0,0 1,-1-1,1 1,0-1,0 1,-1 0,1 0,0 0,-2 1,0 2,-1 0,1 1,-1 0,1 0,0 0,1 1,-1-1,1 1,0 0,0-1,0 2,1-1,0 0,0 0,0 1,1-1,-1 1,1 0,1-1,-1 1,1 0,0-1,0 1,1 0,-1-1,1 1,0 0,1 0,3 4,0 0,0-1,1 1,0-1,1 0,0-1,0 0,1 0,0 0,0-1,1 0,0-1,0 0,1 0,0-1,0 0,0-1,0 0,1-1,-1 0,1 0,1-1,182 33,-99-27</inkml:trace>
  <inkml:trace contextRef="#ctx0" brushRef="#br0" timeOffset="17903.527">13001 2734,'-4'25,"-7"28,-8 28,-6 22,0 21,1 9,5 3,6-3,7-10,9-12,12-15,9-18,6-17,-2-19</inkml:trace>
  <inkml:trace contextRef="#ctx0" brushRef="#br0" timeOffset="18534.685">13711 3198,'-9'-9,"-1"-1,-1 1,1 1,-2 0,1 0,-1 1,0 1,-1 0,1 0,-1 1,0 1,0 0,-1 1,1 1,-1 0,0 0,1 1,-1 1,0 1,0 0,1 0,-1 2,1-1,-1 2,1 0,0 0,0 2,1-1,-1 1,1 1,1 0,-1 1,1 0,1 1,-1 0,-3 5,11-10,-1 0,1 0,0 1,0-1,0 1,1-1,-1 1,1 0,0 0,1 0,-1 0,1 0,0 0,0 1,1-1,-1 0,1 1,0-1,1 0,-1 1,1-1,0 0,1 0,-1 0,1 0,0 0,0 0,0 0,1 0,0-1,0 0,2 3,12 11,1-2,1 0,1-1,0-1,1-1,0-1,1 0,0-2,14 4,-10-2,20 8,-20-9,0 0,-1 2,0 1,0 0,-2 2,0 1,2 4,-22-19,0 0,0 0,-1 1,1-1,-1 1,0-1,0 1,0 0,0 0,0 0,-1 0,1 0,-1 0,0 1,0-1,0 0,0 1,-1-1,1 1,-1-1,0 1,0-1,0 1,-1-1,1 0,-1 1,1-1,-1 1,-1-1,1 0,0 0,-1 0,1 0,-1 0,0 0,0 0,0 0,0-1,-1 2,-9 5,-1-1,1-1,-1 0,0 0,-1-1,1-1,-1 0,0-1,0 0,-1-1,1-1,-1 0,-11-1,25 0,0-1,-1 1,1-1,-1 0,1 1,-1-1,1 0,0 0,-1 0,1 0,-1 0,1 0,-1 0,1-1,-1 1,1-1,0 1,-1-1,1 1,-1-1,1 0,0 1,0-1,0 0,-1 0,1 0,0 0,0 0,0 0,0 0,0 0,1-1,-1 1,0 0,1-1,-1 1,0 0,1-1,0 1,-1 0,1-1,0 1,0-1,0 1,-1-1,2 0,3-7,1 0,0 0,0 1,1 0,1 0,-1 0,1 0,0 1,1 1,5-5,5-5,-18 15,40-33,-2-3,-1-1,-2-2,-2-1,-2-1,16-32,-33 49,-2-1,-1 0,-2-1,0 0,-2-1,0 0,1-22,-10 16,2 34,0-1,0 1,0-1,0 1,0-1,0 1,0-1,0 1,-1-1,1 1,0-1,0 1,-1-1,1 1,0-1,-1 1,1 0,0-1,-1 1,1 0,-1-1,1 1,0 0,-1-1,1 1,-1 0,1 0,-1 0,1-1,-1 1,1 0,-1 0,1 0,-1 0,1 0,-1 0,0 0,1 0,-1 0,1 0,-1 0,1 0,-1 1,1-1,-1 0,1 0,-1 0,1 1,-1-1,1 0,0 1,-1-1,1 0,-1 1,1-1,0 0,-1 1,-6 6,0 1,0 0,1 1,0-1,1 1,0 0,0 0,1 1,0 0,0 0,1 0,-1 5,-5 16,2 0,1 1,1 0,2 0,1 1,1-1,2 0,1 0,2 1,1-2,2 1,0-1,3 0,0 0,2-1,1 0,2-2,0 1,2-2,1 0,18 20,4-16,-40-31,1 0,0 0,-1 0,1 0,0 0,-1 0,1 0,0 0,-1 0,1 0,0-1,-1 1,1 0,-1-1,1 1,-1 0,1-1,-1 1,1 0,-1-1,1 1,-1-1,1 1,-1-1,1 1,-1-1,0 0,1 1,-1-1,0 1,0-1,1 0,-1 1,0-1,0 0,0 1,0-1,0 0,0 0,3-17</inkml:trace>
  <inkml:trace contextRef="#ctx0" brushRef="#br0" timeOffset="18984.742">13821 3459,'29'-7,"1"2,0 1,0 2,1 1,28 2,-31 0,4-2,0 2,-1 2,1 0,-1 2,1 2,18 6,-47-12,0 0,0 0,0 0,0 1,-1-1,1 1,0 0,-1 0,1 0,-1 0,1 0,-1 0,0 1,0-1,0 1,0-1,0 1,-1 0,1 0,-1 0,0 0,0 0,0 0,0 0,0 0,-1 0,0 1,1-1,-1 0,0 0,0 0,-1 1,1-1,-1 0,0 0,0 0,0 2,-25 81,18-66,1 1,1 0,1 0,1 1,-1 13,5-31,0-1,1 1,-1 0,0 0,1 0,0 0,0-1,0 1,1 0,-1-1,1 1,-1-1,1 0,1 1,-1-1,0 0,1 0,-1 0,1-1,0 1,0-1,0 1,0-1,0 0,1 0,-1 0,1-1,-1 1,1-1,0 0,-1 0,1 0,0 0,2-1,0 1,0 0,0 0,0-1,0 0,0 0,0-1,0 0,0 0,0 0,0-1,0 0,0 0,-1 0,1-1,-1 0,1 0,-1 0,0 0,0-1,-1 0,4-4,-4 3,0-1,0 0,-1 1,0-2,0 1,0 0,-1 0,0-1,0 0,-1 1,0-1,0 0,-1 1,1-1,-1 0,-1 0,1 0,-1 1,-1-1,1 0,-1 1,0-1,0 1,-1 0,0-1,0 1,-1 1,1-1,-1 0,0 1,-1 0,0 0,1 0,-1 0,-1 1,1 0,-1 0,0 1,1-1,-2 1,1 0,-4-1,6 4,0-1,-1 1,1 0,-1 0,1 0,0 0,-1 1,1 0,0 0,0 0,-1 0,1 1,0-1,0 1,0 0,1 0,-1 1,0-1,1 1,0 0,-1 0,1 0,0 0,1 0,-1 1,0-1,1 1,-2 3,1-1,0 0,0-1,0 2,1-1,0 0,0 0,0 1,1-1,0 1,0-1,1 1,0-1,0 1,0-1,1 1,0 0,0-1,3 7,39 42,-16-37</inkml:trace>
  <inkml:trace contextRef="#ctx0" brushRef="#br0" timeOffset="19274.216">14763 3089,'17'16,"6"20,6 19,-1 20,-3 15,-5 13,-7 8,-11 4,-19 0,-27 0,-31-6,-36-11,1-20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6:25.8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87,'21'5,"23"-1,27-6,28-7,24-7,17-5,11-4,-22 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6:26.8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 26,'-7'-10,"0"0,6 4,10 7,11 6,8 5,0-1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6:29.7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11 881,'-4'-21,"1"0,1 0,0-1,2 1,1 0,0-1,5-16,-2-3,-2 20,1-7,0-1,-2 0,-2 0,0 0,-3-10,3 38,1 0,0 1,-1-1,1 1,0-1,-1 1,1-1,0 1,0-1,0 1,-1-1,1 1,0-1,0 1,0-1,0 1,0-1,0 0,0 1,0-1,0 1,0-1,0 1,1-1,-1 1,0-1,0 1,0-1,1 1,-1-1,0 1,1-1,-1 1,0-1,1 1,-1-1,1 1,-1 0,0-1,1 1,-1 0,1 0,-1-1,1 1,-1 0,1 0,0 0,-1-1,1 1,-1 0,1 0,-1 0,1 0,-1 0,1 0,0 0,-1 0,1 0,-1 1,1-1,-1 0,1 0,296 17,-278-17,-1 0,0 1,0 0,0 2,0 0,0 0,6 4,-22-6,1 0,0 0,-1 0,1 0,-1 1,0-1,1 1,-1 0,0 0,0-1,0 1,0 1,0-1,-1 0,1 0,-1 1,1-1,-1 1,0-1,0 1,0-1,0 1,0 0,-1 0,1-1,-1 1,0 0,0 0,0 0,-17 82,12-66,4-16,-2 2,0 0,1 1,0-1,0 0,1 1,0-1,0 1,0 0,0-1,1 1,0 0,0-1,0 1,1 0,0-1,0 1,1-1,-1 1,1-1,0 0,1 1,-1-1,1 0,0-1,0 1,1 0,2 2,6 0,0 0,0-1,1-1,-1 0,1-1,1-1,-1 0,0 0,1-1,-1-1,1 0,-1-1,1-1,8-1,-16 2,0-1,0 0,-1 0,1 0,-1-1,1 0,-1 0,1 0,-1-1,0 0,0 0,0 0,-1 0,1-1,-1 0,1 0,-1 0,-1-1,1 1,-1-1,2-2,-5 7,0 1,0-1,0 1,0-1,0 1,0-1,0 1,0-1,1 1,-1-1,0 0,0 1,0-1,1 1,-1-1,0 1,0-1,1 0,-1 1,0-1,1 0,-1 1,0-1,1 0,-1 0,1 1,-1-1,1 0,-1 0,0 0,1 1,-1-1,1 0,-1 0,1 0,-1 0,1 0,-1 0,1 0,-1 0,1 0,-1 0,1 0,-1 0,1-1,-1 1,0 0,1 0,-1 0,1-1,-1 1,0 0,1 0,-1-1,1 1,-1 0,0-1,1 1,-1 0,0-1,0 1,1-1,4 13,-3-7,1-1,0 0,0 0,0 0,0-1,1 1,-1-1,1 0,0 0,0 0,0 0,1-1,-1 0,1 0,-1 0,1 0,0-1,-1 1,1-1,0-1,0 1,0-1,0 1,0-1,0-1,0 1,-1-1,1 0,0 0,0 0,0-1,-1 1,1-1,0-1,0 2,0-1,-1 0,1 0,-1 0,0-1,0 1,0-1,0 0,0 0,0-1,-1 1,0-1,1 1,-1-1,-1 0,1 0,0-1,-1 1,0 0,0-1,-1 1,1-1,-1 0,0 0,0 1,0-1,-1 0,0 0,0 0,0 0,0 0,-1 0,0 1,-1-4,-2-1,-1 0,0 1,-1-1,0 1,0 1,-1-1,0 1,0 0,-1 1,1 0,-2 0,1 0,-1 1,1 1,-1-1,-1 1,1 1,0 0,-1 0,0 1,1 0,-1 1,0 0,0 0,-8 1,58-1,0-2,0-2,0-2,-1-1,0-2,0-2,-1-1,7-6,-30 14,-1 0,1-1,-2-1,1 0,-1-1,0-1,0 0,-1-1,-1 0,0-1,0 0,-1 0,0-1,-1-1,0 0,-1 0,-1 0,0-1,0 0,-2-1,0 1,0-1,-2 0,0 0,0-1,-2 1,1-12,-2 21,0 0,0 0,-1 0,1 0,-1 0,-1 0,1 0,-1 0,0 0,0 0,-1 1,0-1,0 1,0 0,-1 0,1 0,-1 0,0 0,-1 1,1 0,-1 0,0 0,0 1,0-1,0 1,-1 0,1 1,-1-1,1 1,-1 0,0 1,0-1,0 1,0 0,-2 1,1 1,0 0,0 0,0 1,0 0,0 1,0 0,1 0,-1 0,1 1,0 0,0 0,0 0,1 1,0 0,0 0,0 0,0 1,1 0,0 0,0 0,0 0,-7 14,0-1,2 2,0-1,2 1,0 0,0 7,1-7,1 1,1-1,1 1,1 0,1 0,1 0,1 0,1 0,0-1,2 1,1 0,0-1,2 0,0-1,1 1,1-1,2-1,-1 0,8 8,-3-7,2-2,0 0,1-1,1-1,1-1,0 0,1-1,0-2,1 0,0-1,14 3,12 4,0-3,1-3,1-1,1-2,2-2,43 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6:24.1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69,'0'25,"0"23,0 20,0 13,0 10,0 6,0 3,-2-5,-1-6,0-12,0-14,2-15,0-16</inkml:trace>
  <inkml:trace contextRef="#ctx0" brushRef="#br0" timeOffset="640.869">192 520,'12'12,"0"0,-1 1,-1 0,0 1,0 0,-2 0,1 1,-2 0,0 1,-1 0,-1 0,0 0,2 13,20 118,-27-146,0 0,0 1,0-1,0 1,0-1,1 1,-1-1,1 0,-1 1,1-1,0 0,-1 1,1-1,0 0,0 0,0 0,0 0,0 1,0-1,0-1,0 1,0 0,0 0,1 0,-1-1,0 1,1 0,-1-1,0 1,1-1,-1 0,1 1,-1-1,1 0,-1 0,1 0,-1 0,0 0,1 0,-1-1,1 1,-1 0,1-1,-1 1,0-1,1 1,-1-1,1-1,14-7,-1 0,-1-2,1 0,-2 0,0-1,0-1,-1 0,-1-1,0 0,-1-1,0 0,5-13,17-49,-28 103,-5-19,0 0,1 0,0 0,0 0,1 0,0 0,0 0,1 0,0 0,0 0,1 0,-1-1,1 1,1-1,-1 0,1 0,0 0,1-1,-1 1,1-1,0 0,1 0,-1-1,1 1,0-1,0-1,0 1,0-1,1 0,6 2,-6-4,1 0,-1 0,1-1,-1 0,1 0,-1 0,1-1,-1-1,1 1,-1-1,0-1,1 1,-1-1,-1 0,1-1,0 1,-1-1,0-1,0 1,0-1,0 0,-1-1,0 1,0-1,0 0,-1 0,0-1,0 1,0-1,-1 0,0 0,0 0,-1 0,0 0,0-2,7-85,-9 115,0 0,1 0,1 0,1 0,1-1,1 1,1-1,6 15,-10-30,0-1,0 1,1 0,0-1,0 1,0-1,0 0,1 0,0 0,0 0,0-1,0 1,0-1,1 0,-1 0,2 0,16 5</inkml:trace>
  <inkml:trace contextRef="#ctx0" brushRef="#br0" timeOffset="819.443">1011 1,'10'9,"11"3,3 0</inkml:trace>
  <inkml:trace contextRef="#ctx0" brushRef="#br0" timeOffset="1099.343">1421 1,'-27'142,"-31"88,-8 35,65-262,-16 146,17-142,0-1,0 0,1 1,0-1,1 0,-1 0,1 0,0 0,1 0,0 0,0 0,0-1,0 1,1-1,0 0,0 0,0 0,1-1,-1 0,1 0,0 0,2 1,3 0,0 0,1-1,0 0,0 0,0-1,0-1,1 0,-1-1,1 0,-1 0,1-1,-1-1,1 0,3-1,10-2,0-1,0-1,0-2,0 0,18-10,2-4</inkml:trace>
  <inkml:trace contextRef="#ctx0" brushRef="#br0" timeOffset="1388.488">1325 479,'16'-3,"22"-2,21-3,20-3,17-2,-9 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6:39.3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208 477,'0'19,"0"20,0 19,0 17,2 11,1 5,0 4,0-1,-6-2,-7-6,-6-9,-6-15,-3-16,3-17</inkml:trace>
  <inkml:trace contextRef="#ctx0" brushRef="#br0" timeOffset="516.331">3 915,'-1'-9,"0"0,1 0,0 0,1 0,0 0,0 0,1 1,0-1,1 0,-1 1,2-1,-1 1,1 0,1 0,-1 0,1 1,1 0,-1 0,1 0,1 0,-1 1,1 0,6-4,0 4,-1 1,1 0,0 1,0 1,1 0,-1 1,0 0,1 1,-1 1,1 0,0 1,-1 0,0 1,1 0,-1 1,11 5,-17-6,0 1,0 1,-1-1,0 1,1 0,-2 0,1 1,0 0,-1 0,2 2,-6-5,1 0,0 0,-1 0,1 0,-1 0,1 1,-1-1,0 0,0 1,0-1,-1 1,1-1,-1 1,1 0,-1-1,0 1,0-1,0 1,0 0,0-1,0 1,-1 0,0-1,1 1,-1-1,0 1,0-1,0 0,-2 3,-2 1,-1-1,0 1,0-1,-1 0,1 0,-1-1,0 0,0 0,-1-1,1 1,-1-2,0 1,1-1,-1 0,0-1,0 0,-1 0,1-1,-3 0,11 1,-1-1,1 0,-1 1,1-1,-1 0,1 0,-1 1,1-1,-1 0,1 0,-1 0,1 0,-1 1,1-1,-1 0,1 0,-1 0,0 0,1 0,-1-1,1 1,-1 0,1 0,-1 0,1 0,-1 0,1-1,-1 1,1 0,-1-1,1 1,-1 0,1-1,0 1,-1 0,1-1,-1 1,1-1,0 1,0-1,-1 1,1-1,0 1,0-1,-1 1,1-1,0 1,0-1,0 1,0-1,0 1,0-1,0 1,0-1,0 0,0 1,0-1,0 1,0-1,1 1,-1-1,0 1,0-1,0 1,1-1,-1 1,0-1,1 1,-1 0,1-1,33-27,69-28,-74 43,-1-2,0 0,-1-2,-1-1,-1-1,-1-1,0-1,-1-2,8-11,-17 12,0-1,-2 0,0-1,-2-1,-1 0,0 0,-2-1,-1 0,-1 0,-2 0,0-1,-2 1,-1-1,-1 0,-3-18,4 36,0 0,-1 0,0 0,-1 0,0 0,0 1,-1-1,0 1,-1-1,1 1,-2 0,1 0,-1 1,0-1,-1 1,0 0,0 0,0 1,-6-4,10 9,0 0,0 0,0 1,0-1,0 1,0-1,0 1,0 0,0 0,0 0,-1 0,1 0,0 0,0 1,0-1,0 1,0-1,0 1,0 0,0 0,0 0,0 0,1 0,-1 0,0 0,0 1,1-1,-1 1,1-1,-2 2,-30 59,27-35,1 0,1 1,1 0,2-1,0 1,2 0,1-1,2 1,0-1,2 1,1-2,1 1,1-1,2 0,0-1,2 0,12 18,-13-23,2-1,0 0,0-1,2 0,0-1,1-1,1-1,1-1,0 0,0-1,1-1,1-1,0-1,1 0,0-2,0-1,6 1,18 1</inkml:trace>
  <inkml:trace contextRef="#ctx0" brushRef="#br0" timeOffset="712.094">303 273,'-14'-2,"-6"-1,8 0,21 1,28 0,30 1,29-2,27-3,22-2,14-1,-19 2</inkml:trace>
  <inkml:trace contextRef="#ctx0" brushRef="#br0" timeOffset="1282.155">1136 792,'94'-181,"-16"35,-62 175,-9-24,1 0,0 0,0-1,1 0,-1-1,1 0,0 0,0 0,-1-1,2-1,4 1,-4 0,157 29,-165-30,0-1,0 1,0-1,0 1,0 0,0 0,0-1,-1 2,1-1,0 0,-1 0,1 0,-1 1,1-1,-1 1,1-1,-1 1,0 0,0-1,0 1,0 0,0 0,0 0,-1-1,1 1,-1 0,1 0,-1 0,0 0,1 0,-1 0,0 0,0 0,-1 0,1 0,0 0,-1 0,1 0,-1 0,0 0,1 0,-1 0,0 0,0 0,0-1,-1 2,-107 143,108-144,0-1,0 0,0 1,0-1,0 1,0 0,1-1,-1 1,0 0,1-1,-1 1,1 0,0-1,-1 1,1 0,0 0,0 0,0-1,1 1,-1 0,0 0,1-1,-1 1,1 0,-1-1,1 1,0 0,0-1,-1 1,1-1,0 1,1-1,-1 0,0 1,0-1,0 0,1 0,-1 0,1 0,-1 0,10 4,-1-2,1 0,0 0,0-1,0 0,1-1,-1 0,0-1,0 0,1-1,-1 0,1-1,-11 2,147-24,-80 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6:26.4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314 329,'58'322,"-47"-256,-3 1,-2 0,-4 0,-2 0,-5 21,2-60,-1 0,-1 0,-2 0,0-1,-2 0,-1 0,-2-1,0 0,-1-1,-2 0,0-2,-2 1,-15 15,-45 20,74-58,1 0,-1 0,0 0,0 0,1 0,-1 0,0-1,0 0,0 1,0-1,0 0,0 0,1-1,-1 1,0 0,0-1,0 0,0 0,1 0,-1 0,0 0,1 0,-1-1,1 1,-1-1,1 0,0 0,0 0,0 0,0 0,-1-2,-5-9,1-1,1 0,0 0,1 0,0-1,1 1,1-1,0-1,1 1,0-14,2 27,-11-97,4-1,5-29,2 120,1 1,0 0,0 0,1 0,0 0,0 0,1 1,0-1,0 0,1 1,0 0,0 0,0 0,1 1,0-1,1 1,0 0,-1 1,2-1,-1 1,1 0,-1 1,5-2,162-77,-112 57</inkml:trace>
  <inkml:trace contextRef="#ctx0" brushRef="#br0" timeOffset="928.592">819 411,'-3'-2,"0"1,-1-1,1 1,-1 0,1 0,-1 1,0-1,1 1,-1 0,0 0,1 0,-1 0,1 0,-1 1,0 0,1 0,-1 0,1 0,-1 0,1 1,0 0,0-1,0 1,0 0,0 1,0-1,0 0,1 1,-1 0,1-1,-1 1,1 0,0 0,1 0,-3 4,3-2,0 1,0 0,0-1,1 1,0 0,0 0,0 0,1-1,0 1,0 0,0-1,1 1,0 0,0-1,0 0,1 0,-1 1,1-1,1-1,-1 1,1 0,-1-1,1 0,1 0,-1 0,1 0,-1-1,1 0,4 3,-5-3,0-1,0 1,1-1,-1 0,0 0,1 0,0-1,-1 1,1-1,0 0,-1-1,1 1,0-1,0 0,0 0,0 0,-1-1,1 1,0-1,0-1,-1 1,1-1,-1 1,1-1,-1-1,0 1,1 0,-1-1,0 0,-1 0,1 0,-1-1,1 1,-1-1,2-3,-1 2,0 0,-1 0,0 0,0-1,0 1,-1-1,0 0,0 1,0-1,-1 0,0 0,0-1,0 1,-1 0,0 0,0 0,-1 0,1 0,-1-1,-1 1,1 0,-1 1,0-1,0 0,-1 0,0 1,0-1,0 1,0 0,-1 0,0 0,0 1,-1-1,1 1,-1 0,0 0,0 1,0-1,0 1,-1 0,1 1,-1-1,0 1,1 0,-1 1,-2-1,3 1,0 1,0 0,0 0,1 0,-1 0,0 1,0 0,1 0,-1 0,0 0,1 1,-1 0,1 0,0 0,0 0,0 1,0 0,0 0,0 0,1 0,-1 0,1 1,0-1,0 1,0 0,1 0,-1 0,1 1,0-1,0 0,0 1,1-1,0 1,0 0,0 0,0-1,1 1,0 0,0 0,0-1,0 1,1 3,16 22,5-5</inkml:trace>
  <inkml:trace contextRef="#ctx0" brushRef="#br0" timeOffset="1314.278">1488 411,'-6'-6,"0"0,0 1,-1 0,0 0,0 1,0 0,0 0,-1 0,1 1,-1 0,0 1,0 0,0 0,0 1,0 0,-1 0,1 1,0 0,0 0,-1 1,1 0,0 0,0 1,0 0,0 1,0 0,1 0,-1 0,1 1,0 1,0-1,0 1,0 0,-3 4,6-6,1 0,-1 0,1 0,0 1,0-1,0 1,1 0,-1 0,1 0,0 0,0 0,0 0,0 1,1-1,0 0,0 1,0-1,0 1,1 0,0-1,0 1,0 0,1-1,-1 1,1-1,0 1,0-1,1 1,-1-1,1 0,0 0,0 1,0-1,1-1,1 2,4 1,1-2,1 1,-1-1,1-1,-1 0,1 0,0-1,0 0,0 0,0-1,1-1,-1 0,0 0,0-1,0 0,0-1,0 0,0-1,0 0,0 0,-1-1,1 0,0 0,-1-1,0 0,0 0,0-1,-1 0,1 0,-1-1,-1-1,0 1,3-4,-7 8,-1-1,1 1,-1-1,1 0,-1 0,0 0,-1 0,1 0,-1-1,0 1,0 0,0-1,0 1,-1-1,0 1,0-1,0 1,0-1,-1 1,1 0,-1-1,-1 1,1 0,0-1,-1 1,0 0,-1-1,3 4,0 0,0 0,-1 0,1 0,0 0,-1 0,1 0,-1 0,1 0,-1 0,0 0,1 1,-1-1,0 0,0 0,1 1,-1-1,0 0,0 1,0-1,0 1,0-1,0 1,0 0,0-1,0 1,0 0,0 0,0-1,0 1,0 0,0 0,0 0,0 0,0 1,0-1,-1 0,1 0,0 1,0-1,0 0,0 1,1-1,-1 1,0-1,0 1,0 0,0-1,0 1,1 0,-1 0,0-1,1 1,-1 0,0 0,1 0,-1 0,1 0,-1 0,1 0,0 0,-2 4,0 1,1-1,0 1,0 0,1-1,0 1,-1-1,2 1,-1 0,1-1,0 1,0-1,0 1,1-1,0 1,0-1,0 0,1 0,0 0,0 0,0-1,0 1,1-1,0 0,0 0,0 0,0 0,1-1,-1 1,1-1,0 0,0-1,0 1,0-1,0 0,3 0,40 12,-1-6</inkml:trace>
  <inkml:trace contextRef="#ctx0" brushRef="#br0" timeOffset="1878.29">2158 356,'-7'-4,"0"1,-1 0,1 0,-1 1,1-1,-1 2,0-1,0 1,0 1,0-1,0 1,0 1,0-1,0 1,1 1,-1-1,0 2,0-1,1 1,0 0,-1 0,1 1,0 0,1 0,-1 1,1-1,0 2,0-1,0 1,1-1,0 2,-4 5,7-10,1 1,-1 0,1 0,0 0,0 0,0 0,1 0,-1 0,1 0,-1 0,1 1,0-1,0 0,1 0,-1 0,0 0,1 0,0 0,0 0,0 0,0 0,0 0,1 0,0 0,-1-1,1 1,0 0,0-1,0 0,0 1,1-1,-1 0,1 0,-1-1,1 1,-1 0,1-1,0 1,0-1,0 0,3 1,19 5,1 0,0-1,0-2,1-1,-1 0,1-2,0-2,16-1,-12 0,0 0,-1-2,1-1,-1-2,0 0,-1-2,0-2,8-4,-34 13,-1 1,-1 0,1 0,-1 0,1 0,-1 0,1 0,0 0,-1 0,1 1,0-1,0 1,0-1,0 1,-1 0,1 0,0-1,0 1,0 1,0-1,0 0,0 0,0 1,-1-1,1 1,0-1,0 1,-1 0,1 0,0 0,-1 0,1 0,-1 0,1 0,-1 0,1 1,3 5,1 0,0-1,0 0,0-1,1 1,0-1,0 0,0-1,0 0,1 0,0 0,-1-1,1 0,1-1,-1 0,0 0,1-1,-1 0,0 0,1-1,-1 0,1 0,-1-1,1 0,-1-1,0 0,1 0,-1-1,-3 1,-1 0,0 0,1-1,-1 1,0-1,0 0,-1-1,1 1,0 0,-1-1,0 0,0 0,0 0,-1 0,1 0,-1-1,0 1,0-1,0 0,-1 1,0-1,0 0,0 0,0 0,-1 0,0 1,0-1,0 0,-1 0,1 0,-1 0,0 0,-1 0,1 1,-1-1,0 1,0-1,0 1,-1-1,1 1,-4-3,1 1,0 0,-1 0,1 1,-1 0,0 0,-1 0,1 1,-1 0,0 1,0-1,0 1,0 0,-1 1,1 0,-1 0,0 1,1-1,-1 2,0-1,0 1,0 0,1 1,-1 0,0 0,1 1,-1 0,1 0,-1 1,1 0,0 0,0 0,0 1,0 0,1 1,0-1,0 1,0 0,0 1,1 0,-1 1,0 0,1 1,0 0,0 0,1 0,0 0,1 1,-1-1,2 1,-1 0,1 0,1 1,0-7,0 1,1 0,0 0,0-1,0 1,0 0,1 0,0-1,-1 1,1 0,1-1,-1 1,0-1,1 1,0-1,0 1,0-1,0 0,0 0,1 0,-1 0,1-1,0 1,-1-1,1 0,1 1,1 0,67 13,-34-19</inkml:trace>
  <inkml:trace contextRef="#ctx0" brushRef="#br0" timeOffset="2173.448">2827 1,'-19'2,"-10"6,-5 8,0 8,5 8,6 4,10 4,12 2,6-6</inkml:trace>
  <inkml:trace contextRef="#ctx0" brushRef="#br0" timeOffset="2439.433">3005 507,'25'4,"23"2,19 0,17-4,13-4,-11-2</inkml:trace>
  <inkml:trace contextRef="#ctx0" brushRef="#br0" timeOffset="10773.687">765 1653,'0'19,"0"15,0 9,0 6,0 2,0-1,0-4,0-5,0-8,0-9</inkml:trace>
  <inkml:trace contextRef="#ctx0" brushRef="#br0" timeOffset="10957.202">683 1393,'7'5,"7"6,8 6,0 0</inkml:trace>
  <inkml:trace contextRef="#ctx0" brushRef="#br0" timeOffset="11261.163">1025 1926,'11'-1,"0"-1,0 0,0 0,-1-1,1-1,-1 0,1 0,-1-1,-1 0,1-1,-1 0,0-1,0 0,0 0,-1-1,0 0,-1 0,0-1,0 0,-1 0,0 0,-1-1,4-8,-8 16,0 1,-1-1,1 0,-1 0,1 1,-1-1,0 0,1 0,-1 0,0 0,0 0,-1 1,1-1,0 0,0 0,-1 0,1 0,-1 1,0-1,1 0,-1 1,0-1,0 0,0 1,0-1,-1 1,1-1,0 1,0 0,-1 0,1-1,-1 1,1 0,-1 0,0 0,1 1,-1-1,0 0,0 1,1-1,-1 1,0-1,0 1,0 0,0 0,0 0,1 0,-1 0,-8 2,1 0,-1 1,1 0,0 0,0 1,0 0,0 1,1 0,0 0,0 1,0 0,1 1,0-1,0 1,1 1,-1-1,2 1,-1 0,1 1,0-1,1 1,0 0,0 0,1 0,-2 9,3-13,0 0,0 0,0 0,1 1,0-1,0 1,0-1,1 1,-1 0,2-1,-1 1,0-1,1 1,0-1,0 1,1-1,0 0,0 1,0-1,0 0,1 0,0-1,0 1,0 0,0-1,1 0,0 0,2 2,31 14,4-7</inkml:trace>
  <inkml:trace contextRef="#ctx0" brushRef="#br0" timeOffset="11768.281">1707 1708,'-7'-2,"1"1,-1-1,0 1,0 1,0-1,0 1,0 0,0 1,0 0,0 0,1 0,-1 1,0 0,1 0,-1 1,1 0,0 0,0 0,0 1,0 0,0 0,1 0,-3 4,6-6,1 0,0-1,0 2,-1-1,1 0,1 0,-1 0,0 0,1 1,-1-1,1 0,-1 1,1-1,0 0,0 1,0-1,0 0,1 1,-1-1,1 0,-1 0,1 1,0-1,0 0,0 0,0 0,0 0,0 0,1 0,-1 0,1 0,0 0,57 51,-2-16,-38-25,0 0,-1 2,0 0,-1 1,0 0,-1 2,-14-16,-1 1,1-1,0 1,-1-1,0 1,1 0,-1-1,0 1,0 0,0 0,0 0,0 0,0 0,0 0,-1 0,1 0,-1 0,0 0,1 1,-1-1,0 0,0 0,0 0,-1 0,1 1,0-1,-1 0,0 0,1 0,-1 0,0 0,0 0,0 0,0 0,0-1,-1 1,1 0,0-1,-1 1,1-1,-1 1,0-1,-4 2,1 0,-1 0,0-1,0 0,0 0,0-1,0 1,0-1,0 0,0-1,-1 0,1 0,0 0,0-1,-1 0,1 0,0 0,0-1,0 0,0-1,4 2,0 0,1 0,-1 0,1-1,-1 1,1-1,0 1,0-1,0 0,-1 1,1-1,1 0,-1 0,0 1,0-1,1 0,-1 0,1 0,-1 0,1 0,0 0,0 0,0 0,0 0,0 0,1 0,-1 0,0 0,1 0,0 0,-1 0,1 0,0 0,0 1,0-1,1-1,45-61,-25 43,1 0,0 2,2 0,0 2,1 1,0 1,8-2,-33 15,1 1,0-1,-1 1,1 0,0 0,0 0,0 0,0 0,0 0,0 0,1 1,-1-1,0 1,0 0,0-1,1 1,-1 0,0 0,0 1,0-1,1 0,-1 1,0-1,0 1,0 0,0-1,0 1,0 0,0 0,0 1,0-1,0 0,-1 1,1-1,0 1,-1-1,1 1,-1 0,0-1,0 1,1 1,29 138,-29-131,0-1,0 0,1 0,0 0,1 0,0 0,0-1,1 0,0 0,0 0,1 0,0-1,0 0,1 0,0-1,0 0,0 0,1 0,0-1,1 0,10 0</inkml:trace>
  <inkml:trace contextRef="#ctx0" brushRef="#br0" timeOffset="12045.933">2076 1421,'-3'19,"5"15,8 9,7 6,2-5</inkml:trace>
  <inkml:trace contextRef="#ctx0" brushRef="#br0" timeOffset="12535.797">2404 2103,'-38'-269,"38"267,0 1,0-1,0 0,0 0,0 0,1 0,-1 0,0 0,1 0,0 1,-1-1,1 0,0 0,0 1,0-1,0 1,0-1,0 1,1-1,-1 1,0-1,1 1,-1 0,1 0,0 0,-1 0,1 0,0 0,-1 0,1 1,0-1,0 1,1-1,65-2,-63 4,156 19,-158-19,-1 0,1 0,-1 0,1 0,-1 0,1 0,-1 0,0 1,0-1,0 1,0 0,0 0,0 0,0 0,-1 0,1 0,-1 0,1 0,-1 1,0-1,0 0,0 1,0-1,0 1,0-1,-1 1,0 0,1-1,-1 1,0 0,0-1,0 1,-1 0,1-1,-1 3,-6 59,4-53,1 1,0-1,1 1,0-1,1 1,1-1,0 1,0 0,1-1,0 0,4 11,-4-19,0 0,-1 0,1 0,0-1,0 1,0-1,1 1,-1-1,0 0,1 0,0 0,-1 0,1 0,0-1,0 1,0-1,0 0,0 0,0 0,1 0,-1-1,0 1,0-1,1 0,-1 0,0 0,1 0,-1 0,1-1,6 0,1-1,-1-1,0 1,-1-2,1 1,-1-1,1-1,7-4,-5 2,-2 0,1-1,-1 0,0-1,0 0,-1 0,0-1,-1 0,0 0,-1-1,0 0,0-1,-2 1,1-1,-1 0,-1-1,0 1,-1-1,2-12,-5 23,1 0,-1 0,1 0,-1 0,0 0,1 0,-1 0,0 1,-1-1,1 0,0 0,0 0,-1 0,1 0,-1 0,0 1,1-1,-1 0,0 0,0 1,0-1,0 0,0 1,-1-1,1 1,0 0,-1-1,1 1,-1 0,0 0,1 0,-1 0,0 0,1 0,-1 1,0-1,0 0,0 1,0 0,1-1,-1 1,0 0,0 0,0 0,0 0,0 0,0 0,0 1,0-1,1 1,-2 0,-1 2,0 0,0 1,0 0,1 0,0 0,-1 0,1 0,1 1,-1 0,1-1,-1 1,2 0,-1 0,0 0,1 0,0 0,0 1,0-1,1 0,0 1,0-1,0 0,1 0,-1 1,1-1,1 0,-1 0,1 0,0 0,0 0,6 6,1-1,0 0,1-1,-1 0,2 0,-1-1,1 0,1-1,0 0,-1-1,2-1,-1 0,1 0,-1-1,1-1,1 0,-1-1,9 1,191 21,-108-19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6:35.9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7734 601,'-6'-2,"-1"-1,0 1,0 0,0 1,0 0,0 0,0 0,0 1,0 0,-1 0,1 1,0 0,0 0,0 1,0 0,1 0,-1 0,0 1,1 0,0 0,-1 1,1 0,1 0,-1 0,1 1,-1 0,1 0,1 0,-1 1,1-1,0 1,0 0,0 1,1-1,0 0,0 1,1 0,0 0,0-1,0 6,1-8,1-1,0 0,0 1,0-1,1 0,-1 1,1-1,0 0,0 0,0 1,0-1,0 0,1 0,0 0,-1 0,1-1,0 1,0 0,0-1,1 1,-1-1,1 0,-1 0,1 0,0 0,0 0,0-1,0 1,0-1,0 0,0 0,0 0,1 0,1 0,6 1,0 0,0-1,0 0,0 0,0-1,0-1,0 0,0 0,0-1,1-1,1-2,0 0,-1 0,0-1,-1 0,1-1,-1-1,0 0,-1 0,0-1,0 0,-1-1,0 0,-1 0,0-1,-1 0,0-1,0 0,-2 0,1 0,-1 0,-1-1,0 0,-1 0,-1 0,0 0,0-5,5-42,-2-1,-3 1,-2-1,-3 0,-7-31,-13 8,23 83,-1 0,0 0,0 0,0 1,0-1,0 0,0 1,0-1,0 1,0-1,-1 1,1 0,0-1,0 1,0 0,0 0,-1 0,1 0,0 0,0 0,0 0,-1 0,1 1,0-1,0 0,0 1,0-1,0 0,0 1,0 0,-1-1,2 1,-1 0,0-1,0 1,0 0,0 0,0 0,1 0,-1 0,0 0,1 0,-1 0,0 0,1 0,0 0,-1 0,1 0,0 0,-1 1,1-1,0 0,0 0,0 0,0 1,0-1,-11 32,0 1,3-1,0 2,2-1,2 1,1-1,2 1,2 17,-2-30,0 1,1-1,2 1,0-1,2 0,0 0,1 0,1 0,1-1,1 0,1-1,1 1,1-2,1 1,0-2,1 0,6 6,-14-19,1 0,0 0,0-1,1 1,-1-1,1 0,0-1,0 0,0 0,0-1,0 1,1-1,-1-1,1 0,-1 0,1 0,0-1,-1 0,1 0,0-1,-1 0,1-1,-1 0,0 0,1 0,-1-1,0 0,0 0,0-1,-1 0,1 0,-1 0,0-1,0 0,-1 0,0-1,2-1,0-4,-1 0,0-1,-1 0,0 0,-1 0,0 0,-1-1,0 0,-1 1,0-1,-1 0,-1 0,0 0,-1 0,0-1,1 13,0-1,0 1,1 0,-1 0,0 0,0 0,0-1,0 1,-1 0,1 0,0 0,0-1,-1 1,1 0,0 0,-1 0,0 0,1 0,-1 0,1 0,-1 0,0 0,0 0,0 0,1 0,-1 1,0-1,0 0,0 1,0-1,0 0,-1 1,1-1,0 1,0 0,0-1,0 1,0 0,-1 0,1 0,0 0,0 0,0 0,-4 4,0 1,1 0,-1 0,1 1,0-1,1 1,0 0,0 0,0 0,0 0,1 1,0-1,0 3,-1-1,1-1,0 1,0 0,1-1,0 1,0 0,1 0,0 0,1-1,-1 1,1 0,1 0,0-1,0 1,0-1,1 1,0-1,0 0,1 0,0 0,0-1,0 1,1-1,2 1,4 3,0-1,1 0,0-1,1-1,-1 0,2 0,-1-1,1-1,0-1,0 0,0 0,7 0,43 7</inkml:trace>
  <inkml:trace contextRef="#ctx0" brushRef="#br0" timeOffset="-4014.796">2668 151,'-7'3,"0"-1,1 1,-1 1,1-1,0 1,0 0,0 1,1-1,0 1,-1 0,2 0,-1 1,1 0,-1-1,2 2,-1-1,-2 5,-37 116,34-87,2 0,2 0,2 0,2 1,1-1,2 1,2-1,1 0,6 13,-9-41,0-1,1 0,0 0,1 0,0-1,1 0,1 1,-1-1,1-1,1 1,0-1,0-1,1 1,0-1,0 0,1-1,0 0,0 0,1-1,0 0,0-1,0 0,1-1,-1 0,1 0,0-1,0-1,1 0,-1 0,0-1,3-1,-8-1,1 0,0 0,0-1,-1 0,1 0,-1 0,0-1,0 0,0-1,0 1,0-1,0 0,-1-1,0 1,0-1,0 0,-1 0,0 0,0-1,0 0,0 0,12-23</inkml:trace>
  <inkml:trace contextRef="#ctx0" brushRef="#br0" timeOffset="-3699.751">2203 561,'17'-2,"16"-4,15 0,15-2,15-1,14-2,11-2,5 2,-5 5,-19 4</inkml:trace>
  <inkml:trace contextRef="#ctx0" brushRef="#br0" timeOffset="-2594.491">2982 998,'-3'-28,"2"0,2-1,0 1,2 0,1 1,1-1,1 1,4-7,-10 32,0 0,1-1,-1 1,1 0,0 0,0-1,0 1,0 0,0 0,1 0,-1 0,0 0,1 1,0-1,-1 0,1 1,0-1,0 1,0-1,0 1,0 0,0 0,0 0,0 0,1 0,-1 0,0 1,0-1,1 1,-1 0,0-1,1 1,-1 0,1 1,-1-1,0 0,1 1,-1-1,0 1,0-1,2 2,18 6,1 2,-1 0,-1 2,0 0,0 1,-1 2,-18-14,1 1,0 0,-1 0,1 1,-1-1,0 0,0 1,0-1,0 1,0 0,-1 0,1-1,-1 1,0 0,0 0,0 1,0-1,0 0,-1 0,1 0,-1 0,0 1,0-1,0 0,0 0,-1 1,1-1,-1 0,0 0,0 0,0 0,0 0,-1 0,1 0,-1 1,-4 9,4-11,0 0,1 0,-1 0,1 1,0-1,-1 1,1-1,0 1,1-1,-1 1,0 0,1-1,-1 1,1 0,0-1,0 1,0 0,0 0,1-1,-1 1,1 0,0-1,-1 1,1-1,0 1,0-1,1 1,-1-1,2 2,4 0,0 0,0-1,0 0,1 0,0-1,-1 0,1 0,0-1,0 0,0 0,0-1,0 0,1-1,30 2,0-2,0-2,-1-1,0-2,0-2,0-2,-1-1,0-1,-1-2,13-9,19-29,-65 49,-1 1,0 0,0-1,0 1,0-1,0 0,-1 0,1 1,-1-1,0 0,0 0,0-1,0 1,0 0,-1 0,0 0,1-1,-1 1,0 0,0 0,-1 0,1-1,-1 1,1 0,-1-1,-3 1,1-1,0 1,-1 0,0 0,0 0,0 0,0 1,0-1,0 1,-1 0,1 1,-1-1,0 1,1-1,-1 1,0 1,0-1,1 1,-1 0,0 0,0 0,0 1,1-1,-1 1,0 0,0 1,0 0,-3 0,0 1,0 0,0 1,0-1,0 2,1-1,0 1,0 0,0 0,0 1,1 0,0 0,1 1,-1 0,-1 3,4-7,1 1,-1-1,1 1,0-1,1 1,-1 0,1 0,-1 0,1 0,0 0,0 0,1 0,-1 0,1 0,0 0,0 1,1-1,-1 0,1 0,0 0,0 0,0 0,0 0,1 0,0-1,-1 1,1 0,1-1,-1 1,0-1,1 0,2 3,5 0,0 0,0 0,0-1,1 0,-1-1,1 0,0 0,0-1,1-1,-1 0,1-1,-1 0,1 0,-1-1,1-1,-1 0,1-1,-1 0,4-1,-7 2,0 0,0-1,0 0,0 0,0 0,0-1,-1 0,0-1,1 0,-1 0,-1 0,1-1,-1 0,1 0,-2-1,1 1,0-1,-1-1,0 1,-1-1,1 0,-1 0,-1 0,1 0,-1-1,-1 1,1-1,-1 0,0 0,-1 0,0 0,0-4,-19-31,17 42,1 1,-1-1,0 0,1 1,-1-1,0 1,0 0,1-1,-1 1,0-1,0 1,0 0,0 0,0-1,1 1,-1 0,0 0,0 0,0 0,0 0,0 0,0 0,0 0,1 1,-1-1,0 0,0 0,0 1,0-1,1 0,-1 1,0-1,0 1,1-1,-1 1,0 0,1-1,-1 1,1 0,-1-1,0 1,1 0,0 0,-1-1,1 1,-1 0,1 0,0 0,0 0,-1 0,-1 4,-1 0,1 0,0 0,0 0,0 1,1-1,0 1,0-1,0 1,1-1,0 1,0 0,0-1,1 1,-1 0,1-1,1 1,-1-1,1 0,0 1,0-1,1 0,-1 0,1 0,0-1,1 1,-1-1,1 1,0-1,0 0,0-1,0 1,1-1,-1 0,1 0,0 0,5 2,-2-2,1 0,-1 0,1-1,0 0,0 0,0-1,0 0,0-1,0 0,0 0,0-1,0 0,0 0,0-1,-1-1,1 1,-1-1,1-1,-1 0,0 0,0 0,0-1,-1 0,0-1,0 0,0 0,-1 0,0-1,0 0,0 0,-1 0,0-1,-1 0,4-7,9-51,-27 88,8-18,0 0,0-1,0 1,1 0,-1 0,1 1,0-1,1 0,-1 0,1 1,-1-1,1 0,0 0,1 1,-1-1,1 0,0 1,0-1,0 0,1 0,-1 0,1 0,0 0,0-1,0 1,1 0,-1-1,1 0,0 0,0 1,0-2,0 1,2 1,3-2,0 1,0-1,0 0,0-1,0 1,1-2,-1 1,1-1,-1-1,0 1,1-2,-1 1,0-1,0 0,0 0,0-1,0-1,-1 1,1-1,-1 0,0-1,0 1,0-1,-1-1,0 0,0 1,0-2,-1 1,0-1,0 0,0 0,-1 0,0 0,-1-1,0 0,0 1,0-3,2-31,-7 73,0-9,0 0,2-1,1 1,0-1,2 1,2 5,-5-26,0 1,1-1,-1 0,1 0,0 0,0 1,0-1,0 0,0 0,0 0,1-1,-1 1,0 0,1 0,0-1,-1 1,1-1,0 1,0-1,0 0,0 0,0 0,0 0,0 0,0 0,0 0,0-1,1 1,-1-1,0 0,1 1,-1-1,0 0,0 0,1-1,-1 1,0 0,0-1,1 0,-1 1,1-1,56-56,-42 35</inkml:trace>
  <inkml:trace contextRef="#ctx0" brushRef="#br0" timeOffset="-1997.11">4866 738,'2'-4,"-1"1,1 0,0 0,0 0,0 0,0 0,1 0,-1 0,1 1,-1-1,1 1,0 0,0 0,0 0,0 0,0 0,1 1,-1 0,0-1,1 1,-1 0,1 1,0-1,-1 1,1-1,-1 1,1 0,0 0,-1 1,1-1,-1 1,1 0,0 0,8 2,0 1,0 0,0 1,0 1,-1 0,0 0,-1 1,1 1,-1-1,0 2,-1-1,0 1,-1 1,1 0,-2 0,0 0,0 1,0 0,-2 0,1 1,-2 0,1 0,-1 0,-1 0,-1 1,1-1,-2 1,0 0,0-1,-2 6,-2 13,-3 0,0 0,-2 0,-1-1,-7 14,-26 104,40-139,1 1,1-1,-1 1,2-1,-1 1,1-1,0 1,1-1,1 1,-1-1,2 1,-3-6,1 0,-1-1,1 1,0 0,0-1,1 0,-1 0,1 0,-1 0,1 0,0 0,0 0,0-1,1 0,-1 0,1 0,-1 0,1 0,0 0,-1-1,1 0,0 0,0 0,0 0,0-1,0 1,1-1,-2 0,0 0,1-1,-1 1,0-1,0 1,0-1,0 0,0 0,-1 0,1 0,0-1,0 1,-1-1,1 0,-1 0,1 0,-1 0,0 0,0 0,0-1,0 1,0-1,-1 1,1-1,-1 0,1 1,-1-1,0 0,0 0,0-1,2-6,-1 0,0-1,-1 1,1 0,-2-1,0 1,0-1,-1-4,-4-8,0 0,-1 0,-1 1,-1 0,-1 1,0 0,-2 0,-1 1,0 1,-2 0,0 0,-1 1,-1 1,0 1,-1 0,-1 1,-1 1,0 1,-17-9,-9-4,84 15,56-2,0-4,-2-5,24-11,-104 29,-11 2,0 1,1-1,-1 1,1 0,-1 0,1 0,-1 0,1 0,0 0,-1 1,1-1,0 1,0 0,0 0,-1 0,1 0,0 0,0 1,-1-1,1 1,0 0,-1 0,1 0,-1 0,1 0,-1 0,1 1,-1-1,0 1,0 0,1 0,-1-1,1 3,5 89,-8-86,0-1,1 1,0-1,0 1,0-1,1 1,-1-1,2 0,-1 0,1 0,0 0,0 0,0-1,1 1,0-1,0 0,0 0,1 0,0-1,0 1,0-1,0 0,1-1,-1 1,4 0,8-1</inkml:trace>
  <inkml:trace contextRef="#ctx0" brushRef="#br0" timeOffset="-1737.836">5494 520,'-16'-5,"-8"-1,0 2,7 5,8 2,6 0</inkml:trace>
  <inkml:trace contextRef="#ctx0" brushRef="#br0" timeOffset="-1382.097">5754 0,'-1'2,"-1"-1,1 1,0-1,-1 1,1-1,0 1,0 0,0 0,0 0,0-1,0 1,1 0,-1 0,1 0,-1 0,1 0,0 0,0 0,0 0,0 0,0 2,0-1,-2 47,2 1,3 0,2-1,5 22,-6-44,82 504,-85-528,28 92,-28-94,0 1,1-1,-1 1,1-1,-1 1,1-1,0 0,0 0,0 0,0 0,0 0,1-1,-1 1,0-1,1 1,-1-1,1 0,0 0,-1 0,1 0,0 0,0-1,0 1,-1-1,1 0,0 0,0 0,0 0,0 0,-1-1,1 1,2-1,9-5,0 0,-1-1,0-1,0 0,-1-1,0 0,0 0,-1-2,0 1,-1-1,0-1,-1 0,0 0,0-4,24-25,-25 40,-10 16,2-11,-4 18,2-11,0 0,0 0,1 0,1 0,0 0,0 0,1 0,1 1,-1-1,3 6,29 17,-11-25</inkml:trace>
  <inkml:trace contextRef="#ctx0" brushRef="#br0" timeOffset="-1152.583">6327 629,'-18'-2,"-9"-2,-2 1,1 1,4-2,4-5,4-1</inkml:trace>
  <inkml:trace contextRef="#ctx0" brushRef="#br0" timeOffset="-904.227">5877 369,'16'-7,"17"-2,17 0,19 2,13 2,9 5,2 8,-17 4</inkml:trace>
  <inkml:trace contextRef="#ctx0" brushRef="#br0" timeOffset="-608.194">6587 956,'12'-12,"-1"0,0-1,-1 0,0-1,-1 0,-1-1,0 0,-1 0,-1-1,0 1,-1-1,0-6,-4 20,0 1,-1-1,1 0,-1 0,1 1,-1-1,0 0,0 0,0 0,1 1,-2-1,1 0,0 0,0 0,-1 0,1 1,-1-1,1 0,-1 0,0 1,0-1,0 1,0-1,0 1,0-1,0 1,0-1,0 1,-1 0,1 0,-1-1,1 1,-1 0,1 0,-1 1,0-1,1 0,-1 0,0 1,0-1,1 1,-1 0,0-1,0 1,0 0,1 0,-1 0,0 0,0 1,0-1,0 0,1 1,-3 0,-3 3,0 1,1 0,-1 0,1 1,0 0,1 0,-1 0,1 0,0 1,1 0,0 0,0 0,0 1,1 0,0-1,0 1,1 0,0 0,1 0,0 1,0-1,0 0,1 0,1 3,-1-4,1 0,-1-1,2 1,-1 0,1-1,0 1,0-1,1 0,0 0,0 0,1 0,-1 0,1-1,0 1,1-1,-1 0,1 0,0-1,0 1,1-1,-1 0,1-1,0 1,0-1,0 0,1-1,-1 0,6 2,130 20,-70-22</inkml:trace>
  <inkml:trace contextRef="#ctx0" brushRef="#br0" timeOffset="-5557.39">291 930,'-9'-8,"-1"1,-1 1,1 0,-1 0,-1 1,1 1,0 0,-1 0,0 1,0 1,-7-1,13 2,1 1,-1 0,0 0,1 1,-1-1,1 1,-1 0,1 1,0-1,-1 1,1 0,0 1,0-1,0 1,1 0,-1 0,0 0,1 1,0 0,0-1,0 1,1 1,-1-1,1 1,0-1,0 1,0-2,1 0,0 0,0 0,0 0,0 0,0 1,1-1,-1 0,1 1,0-1,0 1,0 0,0-1,1 1,0-1,-1 1,1 0,1 0,-1-1,0 1,1 0,0-1,0 1,0-1,0 1,1-1,-1 0,1 1,0-1,0 0,0 0,0 0,1 0,-1-1,1 1,-1 0,1-1,0 0,0 0,1 1,8-2,-1 0,1-1,-1 0,0-1,1 0,-1-1,0 0,1-1,-1 0,-1-1,1 0,0-1,-1 0,0 0,0-1,-1-1,0 0,0 0,0 0,3-5,-1 0,0 1,-1-1,0-1,-1 0,-1 0,0-1,-1 0,0 0,-1-1,-1 0,0 0,-1 0,-1 0,0-1,-1 1,-1-2,2-28,-2-1,-3 0,-1 0,-9-40,11 75,-2-7,1-1,-2 1,-1 0,0 0,-1 0,-1 1,-1-2,8 18,0 0,-1 0,1 1,-1-1,1 0,-1 0,1 0,-1 0,1 1,-1-1,0 0,1 1,-1-1,0 0,0 1,0-1,1 1,-1-1,0 1,0-1,0 1,0 0,0-1,0 1,0 0,0 0,0 0,0 0,0 0,0 0,0 0,0 0,0 0,0 0,0 1,1-1,-1 0,0 0,0 1,0-1,0 1,0-1,0 1,1-1,-1 1,0 0,0-1,1 1,-1 0,0 0,1-1,-1 1,1 0,-1 0,1 0,0 0,-1 0,1 0,0 0,-1 0,1 0,0-1,0 1,0 0,0 0,0 0,0 1,-10 29,2-1,1 2,2-1,0 1,3 0,0 20,2-44,2 195,-1-187,2-1,0 1,1 0,0-1,1 0,1 0,0 0,1-1,1 0,0 0,7 7,-8-13,1-1,-1 1,2-2,-1 1,1-1,0 0,0-1,1 0,-1-1,1 0,0 0,0-1,1 0,-1-1,0 0,1-1,0 0,-1-1,1 0,0 0,-1-1,1 0,-1-1,1-1,-1 0,0 0,0 0,0-2,-1 1,1-1,-1 0,0-1,0 0,-1-1,0 0,0 0,0 0,-1-1,-1-1,1 1,-1-1,0 0,-1 0,0 0,-1-1,0 0,2-5,0-14,-4 6</inkml:trace>
  <inkml:trace contextRef="#ctx0" brushRef="#br0" timeOffset="-4614.21">743 847,'10'-3,"1"0,-1 0,1-1,-1-1,0 0,-1 0,1-1,-1 0,0 0,-1-1,1 0,-1-1,-1 0,1 0,-1-1,-1 0,0 0,3-5,-8 13,0-1,-1 1,1-1,0 1,0-1,0 0,-1 1,1-1,-1 0,0 1,1-1,-1 0,0 1,0-1,0 0,0 0,0 1,0-1,-1 0,1 0,-1 1,1-1,-1 0,1 1,-1-1,0 1,0-1,0 1,0-1,0 1,0 0,0-1,0 1,-1 0,1 0,0 0,-1 0,1 0,-1 0,1 0,-1 0,0 1,1-1,-1 1,0-1,1 1,-1 0,0-1,0 1,1 0,-2 0,-5 0,-1-1,0 1,0 1,0 0,1 0,-1 1,1 0,-1 0,1 1,-1 0,1 1,0 0,1 0,-1 0,1 1,0 0,-6 6,9-8,0 1,0 0,1-1,-1 2,1-1,0 0,0 1,1-1,-1 1,1 0,0-1,0 1,0 0,1 1,0-1,0 0,0 0,1 0,0 1,0-1,0 0,0 1,1-1,0 0,0 0,0 0,1 0,0 0,0 0,0 1,8 7,1 0,0-1,0 0,1-1,0-1,1 0,0 0,1-1,0-1,0 0,1-1,0-1,0 0,1-1,0-1,0 0,0-1,10 1,122 8,-85-15</inkml:trace>
  <inkml:trace contextRef="#ctx0" brushRef="#br0" timeOffset="6723.752">715 2554,'-3'-33,"2"-1,2 0,0 0,4-13,2-24,-8-43,82 135,-27-13,-32-5,-1 0,1 1,-1 1,0 1,-1 1,14 7,-30-12,0 0,0 1,-1-1,1 1,-1 0,0 0,1 1,-1-1,-1 1,1-1,0 1,-1 0,0 0,0 0,0 0,0 0,-1 1,0-1,0 0,0 1,0-1,-1 2,-6 103,1-64,4-42,0 0,1 0,0-1,0 1,0 0,0 0,0 0,1 0,-1 0,1 0,0 0,0 0,0 0,0-1,0 1,1 0,-1-1,1 1,0-1,0 0,0 1,0-1,0 0,0 0,0 0,1-1,-1 1,1 0,-1-1,1 0,0 0,-1 1,1-1,1 0,10 1,1 0,0-1,0 0,0-1,0-1,-1 0,1-1,0 0,-1-2,1 0,-1 0,0-1,0-1,-1 0,1-1,7-6,-13 8,1-1,-1 0,0-1,-1 0,0 0,0 0,0-1,-1 0,0 0,0-1,-1-1,-3 7,0 0,-1 0,1 0,-1-1,0 1,0 0,0-1,-1 1,1-1,-1 1,1-1,-1 1,-1-1,1 0,0 1,-1-1,0 1,1-1,-1 1,-1 0,1-1,0 1,-1 0,0 0,0 0,0 0,0 0,0 0,0 1,-1-1,1 1,-4-2,4 1,-1 1,0 0,-1-1,1 2,0-1,0 0,-1 1,1-1,-1 1,0 0,1 0,-1 0,0 1,1 0,-1-1,0 1,0 0,1 1,-1-1,0 1,1-1,-1 1,0 0,1 1,-1-1,1 0,-1 1,1 0,0 0,0 0,0 0,0 1,0-1,0 1,1-1,-1 1,1 0,0 0,0 0,0 1,0-1,0 0,1 1,0-1,-1 1,1 0,-1 2,0 1,0 0,1 0,-1-1,2 1,-1 0,1 0,0 0,0 0,1 0,0 0,0 0,0 0,1 0,0-1,1 1,0-1,0 1,0-1,0 0,1 0,0 0,1-1,-1 0,1 1,0-2,0 1,0 0,1-1,0 0,0 0,0-1,0 0,0 0,1 0,0 0,46 13,-2-6</inkml:trace>
  <inkml:trace contextRef="#ctx0" brushRef="#br0" timeOffset="8006.212">1944 2213,'-29'6,"1"1,-1 2,1 1,1 2,0 0,1 1,0 2,-1 2,27-17,-1 1,-1-1,0 1,1 0,-1 0,1 0,-1 0,1 0,0 0,-1 0,1 0,0 0,0 0,0 1,0-1,0 1,0-1,0 1,0-1,0 1,1-1,-1 1,1 0,-1-1,1 1,0 0,0-1,-1 1,1 0,0 0,1-1,-1 1,0 0,0-1,1 1,-1 0,5 2,1 0,-1 0,1 0,0-1,0 0,0 0,0-1,0 0,1 0,-1 0,1-1,-1 1,3-1,7 2,36 8,-11-3,0 2,-1 1,0 3,11 6,-49-20,1 0,-1 1,1 0,-1-1,0 1,1 0,-1 0,0 1,0-1,0 0,0 1,0-1,0 1,0 0,0-1,0 1,-1 0,1 0,-1 0,0 0,1 1,-1-1,0 0,0 0,-1 1,1-1,0 1,-1-1,1 0,-1 1,0-1,0 1,0-1,0 1,0-1,-1 1,1-1,-1 1,1 0,-8 5,0-1,-1 0,0-1,0 1,0-2,0 1,-1-1,0-1,0 0,0 0,-1-1,1 0,-1-1,-8 1,-26-1,45-3,0 1,-1-1,1 0,-1 1,1-1,0 0,-1 0,1 1,0-1,0 0,0 0,0 1,0-1,0 0,0 0,0 0,0 1,0-1,0 0,0 0,0 1,1-1,-1 0,0 0,1 1,-1-1,0 0,1 1,-1-1,1 0,-1 1,1-1,-1 1,1-1,-1 1,1-1,0 1,-1-1,1 1,154-157,-126 122,-1-1,-2-1,-1-1,-2-1,-2-1,-2-2,-2 1,-1-2,-2 0,-2-1,-2-1,-2 1,-2-3,2-22,-3 1,-3-1,-6-55,-12 47,15 76,1 1,0-1,0 1,0-1,0 1,-1-1,1 1,0-1,0 1,-1 0,1-1,0 1,-1-1,1 1,-1 0,1-1,0 1,-1 0,1-1,-1 1,1 0,-1 0,1-1,-1 1,1 0,-1 0,1 0,-1 0,0 0,1 0,-1 0,1 0,-1 0,1 0,-1 0,1 0,-1 0,1 0,-1 0,1 0,-1 1,1-1,-1 0,1 0,-1 1,1-1,-1 0,1 1,0-1,-1 1,1-1,-1 0,1 1,0-1,0 1,-1-1,-15 30,5 9,2-1,2 1,1 1,2 0,1-1,3 6,-2 45,4-1,4 1,4-1,4-1,10 28,-22-103,0 0,1-1,0 1,1 0,0-1,1 0,0 0,1 0,1-1,0 0,0 0,1 0,0-1,1-1,0 1,1-1,0-1,1 1,-7-8,-1 1,1-1,0 0,0 0,0-1,0 1,1-1,-1 0,0 0,0 0,0 0,0-1,0 0,0 0,0 0,0 0,0 0,-1-1,1 0,0 0,-1 0,1 0,-1 0,0-1,0 0,0 1,3-4,63-93,-32 20,-36 79,-1 0,1 0,-1 0,0 0,1 0,-1 0,1 0,-1 0,1 0,-1 0,0 0,1 0,-1 1,1-1,-1 0,0 0,1 0,-1 0,1 1,-1-1,0 0,1 0,-1 1,0-1,0 0,1 1,-1-1,0 0,0 1,1-1,-1 1,0-1,0 0,0 1,0-1,0 1,1-1,-1 0,0 1,0-1,0 1,0-1,0 1,0-1,0 0,-1 1,1-1,0 1,0-1,0 0,0 1,0-1,-1 1,1-1,0 0,0 1,-1-1,1 0,0 1,0-1,-1 0,1 1,0 0,-1 3,0 1,1 0,-1-1,1 1,1 0,-1-1,1 1,-1 0,1-1,0 1,1-1,-1 1,1-1,0 0,0 1,1-1,-1 0,1 0,0-1,0 1,0-1,0 1,0-1,1 0,0 0,-1 0,1-1,2 2,1-2,-1 0,0-1,1 0,-1 0,1 0,-1-1,1 0,0 0,-1 0,1-1,-1 0,1 0,-1-1,0 0,0 0,1-1,-1 1,-1-1,1 0,4-3,102-86,-105 86,-7 5,1 0,-1 0,1 0,0 1,-1-1,1 0,0 1,0-1,0 0,0 1,-1-1,1 1,0 0,0-1,0 1,0 0,0-1,0 1,0 0,0 0,0 0,0 0,0 0,0 0,0 0,0 0,0 0,0 1,0-1,0 0,0 1,0-1,0 1,0-1,0 1,0-1,-1 1,1-1,0 1,0 0,-1 0,1-1,0 1,-1 0,1 0,-1 0,1 0,-1-1,1 1,-1 0,0 0,1 0,-1 0,0 0,0 0,0 0,0 0,0 0,0 0,0 1,2 5,0 0,0 0,1 0,0 0,0 0,0-1,1 1,0-1,0 0,1 0,0 0,0-1,0 0,1 0,-1 0,1 0,0-1,1 0,-1-1,1 1,0-1,-1 0,1-1,1 1,-1-2,0 1,0-1,1 0,2-1,0-1,0 0,1-1,-1 0,-1 0,1-1,0-1,-1 1,1-2,-1 1,0-1,0-1,-1 1,0-1,0-1,0 0,1-1,5-7,-1 0,0-1,-1 0,-1 0,0-2,-1 1,-1-1,2-8,18-57,-3-1,10-70,-22 93,-12 55,22-99,-4-1,0-33,-19 124,-1-1,0 1,0 0,-2 0,0 0,0 0,-2-4,3 14,-1 1,1 0,-1 0,1 0,-1 0,0 0,0 0,-1 1,1-1,-1 1,0-1,0 1,0 0,0 0,-1 0,1 1,-1-1,1 1,-1 0,0 0,0 0,0 0,0 1,0 0,0 0,-1 0,0 0,0 1,0-1,1 2,-1-1,0 0,1 1,-1 0,1 0,-1 0,1 1,0 0,-1-1,1 1,0 1,0-1,0 1,1-1,-1 1,1 0,-1 1,1-1,0 0,0 1,0 0,1 0,-1 0,1 0,-2 4,-3 7,0 1,1 0,1 0,1 0,0 1,1-1,0 4,1 41,2 1,2-1,4 0,2 0,3-1,2 0,3 0,3-2,10 21,108 248,-126-298</inkml:trace>
  <inkml:trace contextRef="#ctx0" brushRef="#br0" timeOffset="8306.975">1903 1817,'14'-2,"23"-4,28-2,32-3,29-4,25-4,18-3,8-3,-27 3</inkml:trace>
  <inkml:trace contextRef="#ctx0" brushRef="#br0" timeOffset="9315.021">4661 2431,'16'-14,"-1"0,0-2,-1 0,-1-1,-1 0,0 0,-1-2,-1 1,-1-2,0 1,-2-1,0 0,-1 0,-1-1,-1 0,-1-3,-2 19,5-20,13 34,96 148,-72-77,-43-79,0 1,0-1,0 0,0 1,0-1,0 0,-1 0,1 1,0-1,-1 0,1 0,-1 1,0-1,1 0,-1 0,0 0,0 0,1 0,-1 0,0 0,0 0,0 0,0-1,0 1,0 0,-1 0,1-1,0 1,0-1,0 1,-1-1,1 0,0 1,-1-1,1 0,0 0,0 0,-1 0,1 0,0 0,-1 0,1-1,0 1,-1 0,1-1,0 1,0-1,0 1,-1-1,1 1,0-1,0 0,0 0,0 0,0 0,0 1,0-1,0 0,1-1,-1 1,0 0,1 0,-1 0,0-1,-2-5,1 0,-1 0,1-1,0 1,1 0,0-1,0 1,1-1,0 0,0 1,1-1,0 1,0-1,0 1,1-1,0 1,1 0,0 0,0 0,0 0,1 1,0-1,1 0,150-231,-138 211,-1-1,-1 0,-2 0,0-2,-2 0,-1 0,-2-1,-1 0,-1 0,-2-1,0-16,-15-3,11 50,-1 0,1 0,0 0,-1 0,1 0,-1 0,0 0,1 0,-1 0,0 0,0 0,1 1,-1-1,0 0,0 1,0-1,0 0,0 1,0-1,0 1,0-1,0 1,0 0,0-1,-1 1,1 0,0 0,0 0,0 0,0 0,0 0,0 0,-1 0,1 0,0 1,0-1,0 0,0 1,0-1,0 1,-1 0,-3 3,0 0,1 0,0 1,-1 0,1 0,1 0,-1 0,1 1,0-1,0 1,1 0,-1 0,2 0,-1 0,0 1,1-1,0 4,-6 31,2-1,2 1,2-1,1 1,3 0,1-1,1 1,3-1,1-1,2 1,2-2,3 4,-7-16,1-1,1 0,2 0,0-1,2-1,0-1,2 0,0 0,2-2,0 0,1-2,6 4,6-2</inkml:trace>
  <inkml:trace contextRef="#ctx0" brushRef="#br0" timeOffset="9596.077">4866 1831,'24'-3,"23"3,25 2,23 4,17 3,10 5,-2 4,-12 4,-25-2</inkml:trace>
  <inkml:trace contextRef="#ctx0" brushRef="#br0" timeOffset="9815.544">5686 2199,'-3'6,"-1"1,1 0,-1 0,1 0,0 0,1 1,0-1,0 1,0-1,1 1,0 0,1 0,0-1,0 1,1 0,-1 0,2-1,1 8,0-12,1 0,0 0,-1-1,1 1,0-1,0 0,1 0,-1-1,0 1,1-1,-1 0,0 0,1 0,-1-1,1 1,0-1,-1 0,1-1,-1 1,1-1,-1 0,1 0,-1 0,0-1,1 1,-1-1,0 0,0 0,0-1,2-1,-1 1,-1 1,0-1,0 0,0 0,0 0,0-1,-1 1,1-1,-1 0,0 0,0 0,-1-1,1 1,-1 0,0-1,0 0,0 1,-1-1,1 0,-1 0,-1 0,1 0,-1 0,1 0,-1 0,-1 0,1 0,-1 0,0 0,0 0,0 0,-1 0,0 0,0 1,0-1,0 1,-1-1,0 1,0 0,0 0,0 0,-1 0,1 1,-1 0,0-1,0 1,-2-1,-1 2,-1 0,1 0,-1 1,0 0,1 0,-1 0,0 1,0 1,1-1,-1 1,0 0,1 1,-1 0,1 0,-1 1,1 0,0 0,0 1,1-1,-1 2,1-1,-1 1,1 0,1 0,-1 0,1 1,0 0,0 0,0 0,1 1,0-1,1 1,-1 0,1 0,1 1,-1-1,1 2,1-6,1 0,0 0,0 0,0 0,0 0,1-1,-1 1,1 0,0 0,-1 0,1-1,0 1,1 0,-1-1,0 1,1-1,0 0,-1 1,1-1,0 0,0 0,0 0,0 0,1 0,-1-1,1 1,-1-1,1 1,-1-1,1 0,0 0,2 0,28 11</inkml:trace>
  <inkml:trace contextRef="#ctx0" brushRef="#br0" timeOffset="10506.127">5917 1803,'-8'-6,"0"2,-1-1,0 1,0 0,0 0,0 1,-1 1,1 0,-1 0,0 0,-5 1,11 1,1 0,-1 0,0 0,1 1,-1-1,1 1,-1 0,1 0,-1 0,1 0,-1 1,1 0,0-1,0 1,0 0,0 0,0 1,0-1,1 1,-1-1,1 1,-1 0,1 0,0 0,0 0,1 0,-1 1,1-1,-1 0,1 1,-1 3,2 7,0 0,0-1,2 1,-1 0,2 0,0-1,0 1,2-1,-1 0,2 0,0-1,0 1,1-1,0-1,1 1,1-1,2 2,-4-3,202 307,-209-316,0 0,0 1,0-1,0 0,1 1,-1-1,0 0,1 1,-1-1,1 0,0 0,-1 0,1 1,0-1,0 0,0 0,0 0,0 0,0 0,0-1,0 1,0 0,0 0,0-1,0 1,1 0,-1-1,0 1,0-1,1 0,-1 1,0-1,1 0,-1 0,0 0,1 0,-1 0,1 0,-1 0,0-1,0 1,1 0,-1-1,0 1,1-1,-1 1,0-1,0 0,0 1,0-1,0 0,0 0,0 0,1 0,10-18,0 1,-1-1,-1-1,-1 0,-1 0,-1-1,0 0,-1-5,-3 16,46-166,-49 174,0 1,1-1,-1 1,1-1,-1 0,1 1,0 0,-1-1,1 1,0-1,0 1,0 0,0 0,0 0,1-1,-1 1,0 0,0 0,1 1,-1-1,0 0,1 0,-1 1,1-1,-1 0,1 1,-1 0,1-1,0 1,-1 0,1 0,-1 0,1 0,0 0,-1 0,1 0,-1 1,1-1,0 1,-1-1,1 1,-1-1,0 1,1 0,0 0,186 89,-184-89,0 1,0 0,0 1,-1-1,1 1,0-1,-1 1,1 0,-1 0,0 1,0-1,-1 1,1-1,-1 1,1 0,-1 0,0 0,-1 0,1 0,-1 1,1-1,-1 0,-1 1,1-1,-1 1,1-1,-1 1,-1 3,-12 108,13-114,1 0,-1 0,1-1,-1 1,1 0,0 0,-1-1,1 1,0-1,0 1,0-1,0 1,0-1,1 1,-1-1,0 0,1 0,-1 0,1 0,-1 0,1 0,0 0,-1 0,1 0,0-1,-1 1,1-1,0 1,0-1,0 0,0 0,-1 0,1 0,0 0,0 0,65-13,-59 9,0 0,-1 0,1-1,-1 0,0 0,-1-1,1 1,-1-1,0-1,-1 1,0-1,0 0,0-1,-1 1,0-1,0 0,-1 0,0 0,0 0,-1 0,0-1,-1 1,0-1,0 1,0-3,-1 12,-3 14,2 0,0 1,1-1,0 0,1 0,1 0,0 0,4 12,21 7,-12-25</inkml:trace>
  <inkml:trace contextRef="#ctx0" brushRef="#br0" timeOffset="10762.545">6805 1708,'-9'18,"-1"14,6 5,8 4,4-5</inkml:trace>
  <inkml:trace contextRef="#ctx0" brushRef="#br0" timeOffset="11254.075">6997 2049,'16'-22,"-2"0,0-1,-1 0,-2-1,0 0,-2-1,0 0,-2-1,-1 1,-1-1,-1-1,-1 1,-1-1,-2-22,0 45,0-2,0 1,0 0,0-1,0 1,-1 0,0-1,0 1,0 0,-1 0,0-1,0 2,0-1,0 0,-1 0,0 1,0-1,-2-1,4 5,0 1,-1 0,1-1,-1 1,1 0,0 0,-1 0,1 0,-1 0,1 0,0 0,-1 0,1 0,-1 1,1-1,0 1,-1-1,1 1,0-1,0 1,-1 0,1-1,0 1,0 0,0 0,0 0,0 0,0 0,0 0,0 0,1 1,-1-1,0 1,-11 17,1 0,1 0,0 1,2 0,0 1,2 0,0 0,1 0,1 1,0 12,0-9,2 1,0-1,2 1,0-1,2 1,1-1,1 1,4 9,-6-24,2 0,-1-1,1 1,1-1,0 1,0-1,1-1,1 1,-1-1,1 0,1-1,0 1,0-1,1-1,-1 0,2 0,-1-1,1 0,9 4,-16-8,1-1,0 1,0-1,0 0,0 0,0-1,0 1,0-1,0 0,0 0,0 0,0 0,0-1,0 0,0 1,0-2,-1 1,1 0,0-1,-1 0,1 1,0-1,-1-1,0 1,0 0,0-1,0 0,0 0,0 0,-1 0,1 0,-1 0,0-1,0 1,1-2,29-53,-23 85,5 58,-13-82,-1-1,1 0,0 0,0 0,0 0,0 0,0 0,1 0,-1-1,0 1,1 0,-1-1,1 1,0-1,0 1,-1-1,1 0,0 0,0 0,0 0,0 0,0 0,1 0,-1-1,0 1,0-1,0 0,1 0,-1 1,0-1,0-1,0 1,1 0,-1 0,0-1,0 1,1-2,5-2,-2 0,1-1,0 0,-1-1,0 1,0-1,-1 0,1-1,-1 1,-1-1,1 0,-1 0,0-1,-1 1,0-1,0 0,-1 0,0 0,0 0,-1 0,0 0,0-1,-1 1,0 0,-1-7,-14-43,15 57,-1-1,0 1,0 0,0 0,0 0,0 0,0 0,0 0,0 0,0 0,0 0,0 0,-1 1,1-1,0 0,-1 1,1-1,-1 1,1 0,0-1,-1 1,1 0,-1 0,1 0,-1 0,1 0,-1 0,1 0,0 0,-1 1,1-1,-1 1,1-1,0 1,-1-1,1 1,0 0,0 0,-1 0,-2 2,-1 1,1 0,0-1,1 2,-1-1,1 0,-1 1,1-1,1 1,-1 0,1 0,-1 0,2 1,-1-1,0 0,1 1,0-1,0 1,1-1,0 1,0-1,0 1,0 0,1-1,0 1,0-1,1 0,-1 1,1-1,0 0,1 0,-1 0,1 1,14 19</inkml:trace>
  <inkml:trace contextRef="#ctx0" brushRef="#br0" timeOffset="11625.298">7598 2145,'-34'-191,"33"189,1 0,-1 1,1-1,-1 0,1 0,0 0,0 1,0-1,0 0,0 0,0 0,0 0,0 1,1-1,-1 0,1 0,0 1,-1-1,1 0,0 1,0-1,0 0,0 1,0 0,0-1,1 1,-1 0,0-1,1 1,-1 0,1 0,-1 0,1 0,0 0,-1 1,1-1,0 0,0 1,-1-1,1 1,0 0,0-1,0 1,0 0,86 3,-85-3,0 1,-1-1,1 1,0 0,0 0,0 0,-1 0,1 0,0 1,-1-1,0 1,1 0,-1 0,0 0,0 0,0 0,0 0,0 0,0 1,-1-1,1 1,-1-1,1 1,-1 0,0-1,0 1,0 0,0 1,-4 147,3-140,-1-7,0 0,1-1,-1 1,1-1,0 1,0 0,0-1,1 1,-1 0,1-1,0 1,0-1,0 1,1-1,-1 0,1 1,0-1,0 0,0 0,0 0,0 0,1-1,-1 1,1-1,2 2,5 0,0-2,1 1,-1-1,0-1,1 0,0-1,-1 0,1 0,-1-1,1 0,-1-1,1-1,-1 1,0-1,0-1,0 0,-1-1,7-3,15-9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59.9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75,'23'0,"22"-2,24-3,23-6,18-5,8-5,-16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7:36.8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252 0,'-20'12,"-13"8,-7 8,2 8,1 8,6 10,7 12,9 13,6 15,5 9,5 6,7 1,7-5,8-5,7-12,3-13,-4-19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7:37.8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328 150,'-18'-1,"0"1,0 0,0 1,0 0,0 2,0 0,1 1,0 1,0 1,0 0,0 1,1 1,0 1,1 0,-12 9,24-17,1 0,-1 0,1 1,-1-1,1 1,0 0,-1-1,1 1,0 0,0 0,0 1,1-1,-1 0,0 1,1-1,0 1,-1-1,1 1,0 0,0 0,0-1,1 1,-1 0,1 0,0 0,0 0,-1 0,2-1,-1 1,0 0,1 0,-1 0,1 0,0-1,0 1,0 0,0-1,0 1,1 0,-1-1,1 0,0 1,1 0,8 5,1 0,1-1,-1-1,1 0,0-1,1 0,-1-1,1-1,7 1,-1 1,42 10,-21-5,0 1,0 1,32 16,-69-26,0-1,0 0,0 1,0 0,-1 0,1 0,0 0,-1 1,0-1,1 1,-1 0,0 0,-1 0,1 0,0 0,-1 1,0-1,0 1,0 0,0 0,-1-1,1 1,-1 0,0 1,0-1,0 0,-1 0,1 0,-1 0,0 1,-1-1,1 0,-1 1,-3 3,0-1,-1 0,0 1,0-1,-1-1,0 1,0-1,-1 0,1-1,-1 0,0 0,-1 0,1-1,-1 0,0 0,0-1,-1 0,1 0,0-1,-5 1,11-3,-1 1,1-1,0 1,0-1,-1 0,1 0,0 0,-1 0,1 0,0 0,-1-1,1 1,0-1,0 0,0 0,0 1,-1-1,1-1,0 1,0 0,1 0,-1-1,0 1,0-1,1 0,-1 1,1-1,-1 0,1 0,0 0,0 0,0 0,0 0,0 0,0 0,1-1,-1 1,0 0,1 0,0-1,0 1,0 0,0-1,0 1,0 0,0 0,1-1,-1 0,5-19,1 0,1 1,1-1,1 1,1 1,0 0,2 0,0 1,1 0,2 1,266-363,-267 363,-14 18,0-1,1 1,-1 0,1 0,-1 0,0 0,1 0,-1 0,1 0,-1 0,0 0,1 0,-1 0,1 0,-1 0,0 0,1 0,-1 0,1 1,-1-1,0 0,1 0,-1 0,0 1,1-1,-1 0,0 0,1 1,-1-1,0 0,0 1,1-1,-1 0,0 1,0-1,0 0,1 1,-1-1,0 1,0-1,0 0,0 1,0-1,0 1,0-1,0 0,0 1,0-1,0 1,0-1,0 0,0 1,0-1,0 1,-1-1,1 0,0 1,0-1,0 0,-1 1,1-1,0 1,0 0,-13 311,9-21,3-283,1-1,1 0,0 1,0-1,0 0,1 0,0 0,0 0,1 0,0 0,0 0,1-1,-1 0,2 1,-1-2,0 1,1 0,4 2,7 1</inkml:trace>
  <inkml:trace contextRef="#ctx0" brushRef="#br0" timeOffset="319.795">382 300,'24'0,"25"-4,29-7,21-3,8-2,-14 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7:39.7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0 422,'14'-77,"2"2,4 0,17-37,-20 59,-17 53,9-26,-9 26,1 1,-1-1,0 0,0 0,0 0,0 0,1 0,-1 0,0 1,0-1,1 0,-1 0,0 0,0 0,1 0,-1 0,0 0,0 0,0 0,1 0,-1 0,0 0,0 0,1 0,-1 0,0 0,0 0,1 0,-1 0,0-1,0 1,0 0,1 0,-1 0,0 0,0 0,0-1,0 1,1 0,-1 0,0 0,0-1,0 1,0 0,0 0,0 0,1-1,-1 1,0 0,0 0,0-1,0 1,0 0,0 0,0-1,0 1,2 174,-4-84,8 193,-3-255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7:40.2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90 0,'10'16,"2"13,0 13,-3 10,-7 9,-11 5,-11 3,-11-1,-8-5,4-13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7:41.7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1,'19'5,"12"10,9 20,4 19,2 22,-3 17,-3 10,-7 9,-9 5,-10 2,-23 5,-36 4,-49 4,-7-21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7:40.8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337 64,'-9'-4,"-1"0,1 1,-1 0,0 1,0 0,0 1,0 0,0 0,0 1,0 1,0-1,0 1,0 1,1 0,-1 1,0 0,1 0,-1 1,1 0,-4 3,2-2,1 2,0-1,0 1,1 1,0 0,0 0,0 1,1 0,1 0,0 1,-6 9,11-15,0 0,-1 0,2 1,-1-1,0 0,1 1,0-1,0 1,0 0,1-1,-1 1,1 0,0-1,0 1,1 0,0-1,-1 1,2-1,-1 1,0-1,1 1,0-1,0 0,0 0,1 0,-1 0,1 0,0 0,0-1,0 1,3 1,14 11,0-2,1 0,1-1,0-1,1-2,0 0,8 1,19 10,-41-16,14 3,-1 1,0 2,-1 0,-1 1,1 1,-2 1,0 1,-1 1,2 2,-18-15,1 0,0 0,-1 0,1 1,-1-1,0 1,0-1,-1 1,1 0,-1 0,0 0,0 0,0 0,0 0,-1 0,1 0,-1 0,0 0,0 0,-1 0,1 0,-1 0,0 0,0 0,0 0,-1 0,1-1,-1 1,0 0,0-1,0 1,-1-1,1 0,-1 0,0 0,0 0,-2 1,-5 5,-1 0,0-2,-1 1,0-1,0-1,-1 0,1-1,-1 0,0-1,-1-1,1 0,-1-1,-12 1,23-2,0 0,0-1,0 0,0 1,0-1,0 0,1-1,-1 1,0 0,0-1,0 0,0 1,0-1,1 0,-1-1,0 1,1 0,-1-1,1 1,0-1,-1 0,1 0,0 0,0 0,0 0,0 0,1-1,-1 1,0-1,1 1,0-1,-1 0,1 1,0-3,1-2,0-1,0 1,1 0,0-1,1 1,-1 0,1 0,1 0,-1 0,1 0,1 0,-1 1,2-2,28-46,3 2,2 1,2 2,22-20,-30 34,18-20,125-157,-140 150,-45 73,-3 25,2 1,1 0,2 0,2 1,1 0,1 35,1-39,3-1,1 1,1-1,2 0,1 0,1 0,2 0,2-1,1-1,1 0,5 8,-3-15</inkml:trace>
  <inkml:trace contextRef="#ctx0" brushRef="#br0" timeOffset="298.218">405 268,'21'-5,"23"-1,27 1,23 0,16 2,-11 1</inkml:trace>
  <inkml:trace contextRef="#ctx0" brushRef="#br0" timeOffset="625.407">1115 377,'28'-8,"4"5,1 1,0 1,-1 2,1 1,16 4,-46-6,0 0,1 1,-1-1,0 1,0 0,0 0,1 0,-1 0,0 1,0-1,-1 1,1 0,0 0,0 0,-1 0,1 0,-1 0,0 1,0-1,0 1,0 0,0-1,0 1,-1 0,1 0,-1 0,0 0,0 0,0 1,0-1,-1 0,1 0,-1 1,0-1,-3 9,0-1,-1 0,0 0,-1-1,0 1,-1-1,0 0,-1-1,0 1,0-1,-9 8,2 0,-10 11,12-16,2 0,-1 1,2 0,0 1,0 0,1 1,-3 9,11-23,-1 0,1 1,0-1,-1 0,1 1,0-1,0 1,0-1,0 1,0-1,0 0,0 1,0-1,1 1,-1-1,1 0,-1 1,1-1,-1 0,1 1,0-1,-1 0,1 0,0 0,0 0,0 0,0 0,0 0,0 0,0 0,1 0,-1 0,0-1,0 1,1 0,-1-1,0 1,1-1,-1 0,0 1,1-1,0 0,65 5,-17-11,-1-1,-1-3,0-2,0-2,33-15,-3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5:35.2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491 804,'39'6,"0"-3,1 0,-1-3,1-1,-1-2,10-3,-26 4,463-40,-416 36,-81 2,-29 9,18 0</inkml:trace>
  <inkml:trace contextRef="#ctx0" brushRef="#br0" timeOffset="518.981">655 1076,'107'-4,"-1"-6,28-9,39-3,35 7,-229 22,7-4</inkml:trace>
  <inkml:trace contextRef="#ctx0" brushRef="#br0" timeOffset="884.854">997 394,'0'21,"0"16,0 16,0 12,0 12,-3 9,-2 9,-6 6,-7 2,-6 1,-3-7,-2-7,2-15,5-16,7-17</inkml:trace>
  <inkml:trace contextRef="#ctx0" brushRef="#br0" timeOffset="1186.05">1201 366,'0'14,"-2"19,-4 22,-4 22,-4 25,-1 17,-1 14,0 8,1 1,0-8,3-12,3-18,4-20,2-24</inkml:trace>
  <inkml:trace contextRef="#ctx0" brushRef="#br1" timeOffset="136508.015">546 52,'0'-2,"0"0,-1 0,1 0,0 0,0 0,-1-1,0 1,1 0,-1 0,0 0,0 0,0 1,0-1,0 0,0 0,-1 0,1 1,-1-1,1 1,-1-1,1 1,-1 0,0 0,0-1,0 1,0 0,0 1,0-1,0 0,0 0,0 1,0-1,0 1,0 0,0 0,0 0,-1 0,1 0,0 0,-1 1,-15 2,1 0,-1 2,1 0,0 1,0 1,1 0,0 2,0 0,1 0,0 1,-1 2,1-3,0 0,0 1,0 0,2 1,-1 1,1 1,1-1,0 2,1 0,1 0,0 1,0 0,2 1,0 0,1 0,0 1,2 0,0 0,-2 10,8 1,1-1,1 1,1-1,2 1,0-1,2-1,1 1,1-2,1 1,2-1,14 22,12 32,-4-2,-4 2,-3 0,-4 2,-4 1,-3 1,3 46,-18-112,-1 1,0-1,-1 1,-1-1,0 1,-2-1,0 0,-1 1,0-1,-1-1,-2 1,1-1,-2 0,0 0,-1-1,0-1,-8 10,-18 13,-1-2,-1-1,-3-1,0-3,-2-1,-18 8,41-23,19-14,0-1,0 1,1 0,-1 0,0 0,0 0,1 0,-1 0,0 0,0 0,0 0,1 0,-1 0,0 0,0 0,1 0,-1 0,0 0,0 0,1 0,-1 1,0-1,0 0,0 0,1 0,-1 0,0 0,0 1,0-1,0 0,1 0,-1 0,0 0,0 1,0-1,0 0,0 0,0 1,1-1,-1 0,0 0,0 0,0 1,0-1,0 0,0 0,0 1,0-1,0 0,0 0,0 1,0-1,0 0,-1 0,1 1,0-1,0 0,0 0,0 0,0 1,0-1,23-3,-13 1,111-12,-116 14,1 1,0-1,0 1,0 1,-1-1,1 1,-1 0,1 0,-1 1,0 0,0 0,0 0,0 0,0 1,-1 0,1 0,-1 0,0 0,2 5,4 7,-2 2,0-1,0 1,-2 1,0-1,-2 1,0 0,0 0,-2 0,0 8,-1-15,13 101,-6 0,-4 1,-6 25,-8-59,-3 1,-3-2,-5 0,-26 69,40-131,2-1,0 1,1 0,1 1,1-1,0 1,1-1,1 1,0-1,2 1,0-1,1 1,0-1,2 0,0 0,1-1,0 1,3 1,11 19,2-1,2-1,1-2,1 0,-6-15,0-1,1-1,0-2,2 0,0-1,0-1,1-1,0-1,1-1,21 5,-41-13,133 36,1-6,2-7,0-5,1-7,47-5,-178-7,249 7,-105-6,149 23,-295-23,7 0,-1 2,1-1,-1 2,1 0,-1 1,0 1,3 2,-11-2,-7-2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7:53.3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291 8,'-1'0,"-25"-3,1 0,-1 2,1 0,-26 4,45-2,0 0,0 0,0 0,1 0,-1 1,0 0,1 1,-1-1,1 1,0 0,0 0,0 1,0-1,0 1,1 0,0 1,-1-1,2 1,-1-1,0 1,1 0,0 1,-2 4,1 2,0-1,1 1,0-1,1 1,0 0,1 0,1 1,0-1,0 0,1 0,0 0,1 0,1 0,0-1,1 1,0-1,0 0,1 0,1 0,2 3,4 5,0 0,2-1,0-1,1 0,0-1,1-1,1 0,1-1,0-1,13 7,14 4,-29-16,-1 0,1 2,-1-1,-1 2,0 0,1 2,-13-11,0 0,0 1,0-1,0 0,-1 1,1 0,-1-1,1 1,-1 0,0 0,0 0,-1 0,1 0,0 0,-1 0,0 0,0 0,0 0,0 0,0 0,0 0,-1 0,0 0,1 0,-1 0,0 0,0-1,-1 1,1 0,-1-1,1 1,-1 0,0-1,-1 1,-4 6,-1 0,0-1,0 0,-1-1,0 0,0 0,-1-1,-8 4,11-5,-1-1,0 0,0 0,0 0,0-1,-1-1,1 1,-1-1,0-1,0 0,1 0,-1-1,0 0,0 0,0-1,0 0,0-1,1 1,-1-2,-2 0,9 1,0 1,0-1,0 0,0 0,0 0,1 0,-1 0,1 0,-1 0,1 0,0-1,0 1,0 0,0-1,0 1,0-1,1 1,-1-1,1 1,0-1,0 1,0-1,0 0,0 1,0-1,1 1,-1-1,1 1,0-1,0 1,0-1,0 1,0 0,0 0,1-1,-1 1,1 0,-1 0,1 0,0 1,0-1,0 0,0 1,0-1,0 1,1 0,-1-1,0 1,1 0,-1 0,1 0,15-5,1 1,0 0,0 1,0 1,1 1,-1 1,2 1,46-6,-37 3,0-2,0-2,0 0,-1-2,0-1,0-2,-1 0,-1-2,0-1,-1-2,-1 0,-1-1,0-2,10-11,-32 29,2-1,0-1,-1 1,0-1,0 0,0 0,0 0,0 0,-1 0,0 0,0-1,0 1,0-1,-1 0,0 1,1-4,-3 7,0 0,0 0,0 0,-1 0,1 0,0 0,-1 0,1 0,0 0,-1 1,1-1,-1 0,1 1,-1 0,0-1,1 1,-1 0,1 0,-1 0,1 0,-1 0,0 0,1 0,-1 0,1 1,-1-1,1 0,-1 1,1 0,-1-1,1 1,-1 0,1 0,0 0,-1 0,1 0,0 0,0 0,-12 7,0 1,1 0,0 1,0 0,1 1,1 1,0-1,0 2,1-1,1 1,0 1,-2 5,7-15,1 0,0 0,0 0,0 1,0-1,1 1,0-1,-1 1,2-1,-1 1,0 0,1-1,0 1,0 0,1-1,-1 1,1 0,0-1,0 1,0-1,1 1,0-1,0 0,0 0,0 0,0 0,3 2,3 0,1 0,0-1,0 0,0-1,1 0,-1 0,1-1,0 0,0-1,1 0,-1-1,0 0,0-1,1 1,-1-2,0 0,9-2,52-3,0-4,0-3,49-16,-13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7:55.0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97 13,'0'24,"2"18,6 17,3 12,1 8,-3 4,-2 0,-5-2,-5-7,-7-8,-3-13,-5-13,-2-21,1-20,3-10</inkml:trace>
  <inkml:trace contextRef="#ctx0" brushRef="#br0" timeOffset="502.603">2 273,'-1'-46,"7"-78,-5 122,-1 0,1 0,-1 0,1 0,0 0,0 0,0 0,0 0,0 0,1 1,-1-1,1 0,-1 1,1-1,-1 1,1-1,0 1,-1 0,1 0,0 0,0 0,0 0,0 0,0 0,0 1,0-1,0 1,1-1,-1 1,0 0,0 0,0 0,0 0,1 0,-1 1,77 23,-73-21,12 3,-1 2,0 0,0 0,-1 2,0 0,0 1,-1 0,-1 1,3 4,-16-15,1 1,0 0,-1 0,1 0,-1 0,0 0,1 0,-1 0,0 0,0 0,0 1,-1-1,1 0,0 1,-1-1,0 1,0-1,1 0,-1 1,-1-1,1 1,0-1,-1 1,1-1,-1 0,1 1,-1-1,0 0,0 0,0 1,-1-1,1 0,0 0,-1 0,1 0,-1-1,0 1,0 0,1-1,-1 1,0-1,0 0,-1 1,1-1,0 0,-2 0,-13 6,-1 0,0-2,0 0,-1-1,1-1,-1-1,1-1,-1 0,0-1,0-1,-18-8,43 3,101-11,-58 12,-15 5,1-3,-1-1,1-1,-1-2,-1-1,1-2,-1-2,-1 0,0-2,-1-2,14-9,-38 19,0 0,-1-1,1 1,-1-1,0-1,-1 1,0-1,0 0,3-7,-7 13,0 0,0 0,0-1,0 1,0 0,-1 0,1-1,-1 1,0 0,0-1,0 1,0 0,0-1,0 1,-1-1,1 1,-1 0,1 0,-1-1,0 1,0 0,0 0,0 0,0 0,-1 0,1 0,0 0,-1 0,0 1,1-1,-1 1,0-1,0 1,0-1,0 1,0 0,0 0,0 0,-3-1,2 1,1 0,-1 0,0 0,0 0,0 0,-1 0,1 1,0-1,0 1,0 0,0 0,0 0,-1 1,1-1,0 1,0 0,0-1,0 1,0 1,0-1,0 0,1 1,-1-1,0 1,1 0,-1 0,1 0,0 0,-1 1,1-1,0 0,1 1,-1 0,-1 2,-1 1,1 0,0 1,1-1,-1 1,1-1,1 1,-1 0,1 0,0 0,1 0,-1 0,1 0,1 0,0 0,0 4,1-4,1 1,0-1,0 0,0 0,1 0,0-1,0 0,1 1,-1-1,2-1,-1 1,0-1,1 0,0 0,0 0,1-1,-1 0,1 0,0-1,0 0,0 0,0-1,4 1,12 4,0-2,1 0,-1-2,1 0,0-2,23-1,36-8,-11-3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7:53.8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1 412,'214'245,"-164"-191,-50-53,0-1,0 1,1-1,-1 1,0-1,1 1,-1-1,1 0,-1 1,0-1,1 1,-1-1,1 0,-1 0,1 1,-1-1,1 0,-1 0,1 1,0-1,-1 0,1 0,-1 0,1 0,-1 0,1 0,-1 0,1 0,0 0,-1 0,1 0,-1 0,1-1,-1 1,1 0,-1 0,1 0,-1-1,1 1,-1 0,1-1,-1 1,1-1,-1 1,1 0,-1-1,0 1,1-1,-1 1,0-1,0 1,1-1,-1 1,0-1,0 1,0-1,1 1,-1-1,0 0,3-41,-3 33,1-24,2 1,0-1,3 1,5-18,-9 41,1 0,0 0,0 0,1 0,0 1,1-1,0 1,0 0,0 1,1-1,1 1,-1 0,1 1,0 0,1 0,-1 0,9-4,-12 8,-1 0,1 1,0 0,0-1,0 1,0 0,0 1,0-1,0 1,0 0,0 0,0 0,0 0,0 1,0 0,3 0,21 10</inkml:trace>
  <inkml:trace contextRef="#ctx0" brushRef="#br0" timeOffset="296.018">602 781,'20'-10,"1"0,-1-2,-1 0,0-1,-1-1,0-1,-1 0,-1-1,0-1,-2 0,0-2,1-2,15-52,-29 70,-1 1,0-1,1 1,-1-1,0 1,0-1,0 1,-1-1,1 1,-1-1,1 1,-1-1,0 1,0 0,0-1,0 1,0 0,-1 0,1 0,-1 0,1 0,-1 0,0 0,0 0,1 1,-1-1,0 1,-1-1,1 1,0 0,-4 0,0 0,0 0,0 1,1-1,-1 1,0 1,0-1,0 1,0 0,0 1,1-1,-1 1,1 0,-1 0,1 1,0 0,0 0,0 0,0 0,0 1,1 0,-1 0,1 0,0 1,1-1,-1 1,1 0,0 0,0 0,0 0,0 1,0-2,0 1,0-1,1 1,-1 0,1 0,0 0,0 0,0 0,1 0,0 0,0 1,0-1,1 1,-1-1,1 0,1 1,-1-1,1 0,0 1,0-1,0 0,1 0,0 1,0-1,0-1,1 1,0 0,0-1,0 1,0-1,0 0,1 0,0 0,0 0,0-1,0 1,1-1,0 0,7 1,0 0,1-1,0 0,-1-1,1 0,0-1,0-1,0 0,0-1,0 0,0-1,9-2,40-9</inkml:trace>
  <inkml:trace contextRef="#ctx0" brushRef="#br0" timeOffset="896.787">1366 452,'-14'-4,"-1"1,0 1,0 0,0 1,-1 0,1 1,0 1,0 1,-14 2,22-2,0-1,0 1,0 0,0 1,1 0,-1 0,1 0,-1 1,1 0,0 0,0 1,1 0,0 0,-1 0,2 0,-1 1,1 0,-1 0,2 0,-1 0,0 3,2-6,1 0,0 0,0 0,0 0,0 0,0 0,1 0,0 0,-1 0,1 1,0-1,0 0,1 0,-1 0,1 0,0 1,-1-1,1 0,1 0,-1 0,0-1,1 1,-1 0,1 0,0-1,0 1,0-1,0 0,1 1,-1-1,0 0,1 0,0-1,-1 1,1 0,0-1,0 0,0 1,1-1,4 1,0 0,0-1,0 0,1 0,-1 0,0-1,0-1,0 0,1 0,-1 0,0-1,0 0,0 0,-1-1,1 0,-1-1,1 0,-1 0,9-5,0-1,0-1,-2-1,1 0,-1 0,-1-2,6-7,-7 6,-1-1,-1-1,0 0,-1 0,-1-1,-1 0,0 0,-1-1,-1 1,-1-1,1-17,0-7,-3-1,-1 1,-3-1,-4-28,-1 29,7 44,-1-1,1 1,0-1,-1 0,1 1,0-1,-1 0,1 1,0-1,-1 0,1 0,-1 1,1-1,-1 0,1 0,0 0,-1 0,1 0,-1 1,1-1,-1 0,1 0,-1 0,1 0,-1 0,1 0,-1-1,1 1,-1 0,1 0,-1 0,1 0,0 0,-1-1,1 1,-1 0,1 0,0-1,-1 1,1 0,0-1,-1 1,1 0,0-1,-1 1,1-1,0 1,0-1,-1 1,1 0,0-1,0 1,0-1,0 1,0-1,0 1,-1-1,1 1,0-1,0 1,1-1,-9 20,1 0,1 0,1 0,1 1,-2 19,2-11,-7 33,4 0,1 1,4 0,2 3,0-57,0 0,0 0,1 0,0 0,0 0,1 0,0-1,0 1,1 0,0-1,0 0,1 0,0 0,0 0,1-1,0 1,0-1,0 0,1-1,0 1,0-1,0 0,1-1,-1 1,4 0,2-2,-1-1,0 0,1-1,-1 0,1-1,0-1,-1 1,1-2,-1 0,0 0,0-1,1 0,-2-1,1 0,0-1,-1 0,0 0,0-2,0 1,-1-1,0 0,-1-1,1 0,-1 0,-1-1,0 0,0 0,0-1,2-6,-6 13,-1-1,1 1,-1-1,0 0,0 1,-1-1,1 0,-1 0,1 0,-1 0,0 0,-1-1,1 1,-1 0,0 0,0-1,0 1,0 0,-1 0,0 0,0-1,0 1,0 0,-1 0,1 0,-1 1,0-1,0 0,-1 1,1-1,-1 1,0 0,1 0,-2 0,1-1,1 4,0-1,0 0,0 1,1-1,-1 1,0 0,0-1,0 1,0 0,0 0,0 0,0 1,0-1,0 0,0 1,0-1,1 1,-1 0,0-1,0 1,0 0,1 0,-1 0,1 1,-1-1,1 0,-1 0,1 1,-1-1,1 1,0-1,0 1,-1 1,-21 61,23-60,0 0,0 0,0 0,1 0,-1 0,1 0,0 0,1 0,-1 0,0 0,1 0,0-1,0 1,0-1,1 1,-1-1,1 0,-1 0,1 0,0 0,0-1,1 1,-1-1,1 0,-1 1,1-2,-1 1,2 0,10 4,0-1,0 0,1-1,0-1,-1 0,13 0,57 1,-3-4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8:00.4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224 38,'-12'4,"1"0,-1 0,1 2,0-1,0 1,1 1,0 0,0 0,1 1,-1 0,2 1,-1 0,1 1,1-1,-1 1,2 1,0-1,-2 4,0 1,1 1,1-1,0 1,1 0,1 1,1-1,0 1,1 0,0 0,2-1,0 1,1 0,1 2,-1-9,0 0,1-1,0 1,1-1,0 1,1-1,0 0,0 0,1-1,0 1,0-1,1 0,0 0,0-1,1 0,0 0,1-1,-1 1,1-1,0-1,1 0,-1 0,1-1,0 0,0 0,0-1,1 0,-1-1,1 0,0 0,-1-1,1 0,0-1,0 0,0-1,0 0,-1 0,2-1,-1-2,-1 0,0-1,0 1,0-2,-1 1,0-1,0-1,0 1,-1-1,0 0,0-1,-1 0,0 0,0-1,-1 1,0-1,0 0,-1 0,-1-1,1 1,-1-1,-1 0,0 0,0 0,-1 0,-1 0,1 0,-2 0,1 0,-1 0,-1 0,0 0,0 0,-1 0,0 0,-1 1,0 0,0 0,-1 0,-6-8,8 10,-1 0,-1 0,1 1,-1-1,0 1,0 0,-1 1,0-1,0 1,0 0,-1 1,1-1,-1 1,0 1,0-1,-1 1,1 0,-1 1,1 0,-1 0,0 1,0 0,0 0,0 0,0 1,0 1,0-1,0 1,1 1,-1-1,0 1,1 1,-1-1,1 1,0 1,-1-1,2 1,-1 1,0-1,1 1,-2 2,1 1,0 0,0 0,1 0,0 1,1 0,0 0,0 1,1-1,0 1,1 0,0 0,0 0,1 0,1 1,0-1,0 1,1-1,0 1,1-1,0 0,0 1,2-1,-1 0,1 0,0 0,1 0,0 0,1-1,0 0,1 1,28 28</inkml:trace>
  <inkml:trace contextRef="#ctx0" brushRef="#br0" timeOffset="524.848">853 488,'0'-80,"0"-93,12-62,-4 261,15 122,1 3,4 137,-27-283,0-2,0 1,0-1,-1 1,1-1,-1 1,1-1,-1 1,0 0,-1-1,1 1,-1-1,1 1,-1-1,0 1,0-1,-1 1,1-1,-1 0,1 0,-1 1,0-1,0-1,-1 1,1 0,-1 0,1-1,-1 0,0 1,0-1,0 0,0 0,0 0,0-1,-1 1,0-1,-92-5,91-2,18 2,325-36,-224 29,-81 10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7:56.8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230 399,'-14'6,"0"-1,0 2,0 0,1 0,0 2,0-1,1 2,0-1,1 2,0 0,0 0,1 1,1 0,0 0,1 1,0 0,1 1,-1 5,-9 33,16-51,1 0,0 0,0 0,-1 0,1 1,0-1,0 0,0 0,0 0,0 1,1-1,-1 0,0 0,1 0,-1 0,0 0,1 1,0-1,-1 0,1 0,-1 0,1 0,0 0,0-1,0 1,-1 0,1 0,0 0,0-1,0 1,0 0,0-1,1 1,-1-1,0 1,0-1,0 0,0 0,0 1,1-1,0 0,5-1,-1 0,1-1,-1 1,1-1,-1-1,0 1,1-1,-1 0,-1-1,1 0,0 1,-1-2,0 1,0-1,0 1,0-2,14-13,-1-1,0-2,-2 1,-1-2,0 0,-2-1,0 0,-2-1,-1 0,0-1,-2 0,-2 0,0-1,-1 0,-2 0,-1 0,-1-1,-1 1,-2 0,0 0,-2 0,-4-14,-8 1,10 45,-2 114,14 249,15-253,-19-111,-1 1,1 0,0-1,0 1,0-1,1 0,0 0,0 0,0 0,0 0,0-1,1 0,0 1,-1-1,1 0,0-1,1 1,-1-1,0 0,1 0,-1 0,4 1,5-3,1 0,0 0,-1-2,1 1,-1-2,0 0,0 0,0-1,0-1,0 0,-1-1,0 0,0-1,-1 0,0-1,0 0,3-3,-4 4,0-1,0 0,-1 0,1-1,-2 0,1-1,-2 0,1 0,-1 0,-1-1,3-6,-8 17,-1-1,1 1,-1 0,1 0,-1-1,0 1,1 0,-1-1,0 1,1 0,-1-1,0 1,1-1,-1 1,0 0,0-1,1 1,-1-1,0 1,0-1,0 1,0-1,0 1,0-1,0 1,0-1,0 1,0-1,0 1,0-1,0 1,0-1,0 1,0-1,0 1,-1 0,1-1,0 1,0-1,-1 1,1-1,0 1,-1 0,1-1,0 1,-1 0,1-1,0 1,-1 0,1 0,-1-1,1 1,-1 0,1 0,-1 0,1-1,0 1,-1 0,1 0,-1 0,1 0,-1 0,1 0,-1 0,1 0,-1 0,1 0,-1 1,-3 3,1 1,0 0,1 0,-1 0,1 0,0 1,0-1,1 1,0-1,0 1,0 0,0-1,1 1,0 0,0-1,1 1,-1 0,1-1,1 1,-1-1,1 1,0-1,1 3,1-2,0-1,0 0,0 0,1-1,-1 1,1-1,0 0,1 0,-1-1,1 1,-1-1,1 0,0-1,0 1,1-1,-1-1,0 1,1-1,-1 0,0 0,4-1,26 2</inkml:trace>
  <inkml:trace contextRef="#ctx0" brushRef="#br0" timeOffset="239.39">735 167,'0'16,"12"8,3 0</inkml:trace>
  <inkml:trace contextRef="#ctx0" brushRef="#br0" timeOffset="587.241">1349 509,'-11'-13,"0"1,-1 0,-1 1,0 0,0 1,-1 1,-13-7,22 13,0 1,0-1,0 1,0 0,-1 1,1-1,-1 1,1 0,-1 0,1 1,-1-1,0 1,1 1,-1-1,1 1,-1 0,1 0,-1 0,1 1,0 0,-1 0,1 0,0 1,-3 2,4-2,0 0,1 0,-1 0,1 1,0-1,0 1,0 0,1-1,-1 2,1-1,0 0,0 0,0 1,1-1,0 1,-1-1,2 1,-1-1,0 1,1 0,0 0,0-1,0 1,1 0,0-1,-1 1,2-1,-1 1,0-1,1 1,0-1,0 0,0 1,1-1,-1-1,1 1,0 0,0-1,1 1,-1-1,1 0,-1 0,1 0,0 0,0-1,0 0,0 0,4 1,0 0,0-1,1 0,-1-1,1 0,-1 0,1-1,0 0,-1 0,1-1,-1 0,1-1,-1 0,0 0,1-1,-1 0,0 0,-1-1,1 0,-1-1,1 1,-1-1,-1-1,1 1,-1-1,0 0,0-1,-1 0,0 1,0-2,0 1,-1 0,0-1,0 0,-1 0,0 0,0-3,3-10,-6 29,1 0,0 1,0-2,1 1,1 0,-1 0,1 0,0-1,1 0,2 5,2-6,1 1,0-1,0-1,0 0,1 0,0 0,0-1,0-1,0 0,1 0,-1-1,1-1,-1 1,1-2,0 1,-1-2,1 1,7-2,29-1</inkml:trace>
  <inkml:trace contextRef="#ctx0" brushRef="#br0" timeOffset="3686.383">2005 481,'-51'-68,"49"66,0 1,-1-1,1 0,0 1,-1-1,1 1,-1 0,0 0,1 0,-1 0,0 0,0 0,1 1,-1-1,0 1,0 0,0 0,0 0,0 0,1 1,-1-1,0 1,0-1,0 1,1 0,-1 0,-2 1,-5 5,0-1,0 1,0 1,1 0,0 0,1 0,0 1,0 1,1-1,0 1,1 1,0-1,0 1,0 3,5-13,0 0,0 1,1-1,-1 0,0 0,1 1,-1-1,1 0,-1 1,1-1,0 1,0-1,-1 0,1 1,0-1,0 1,1-1,-1 1,0-1,0 0,1 1,-1-1,0 0,1 1,0-1,-1 0,1 1,0-1,0 0,-1 0,1 0,0 0,0 0,0 0,0 0,1 0,-1 0,0 0,0 0,0-1,1 1,-1-1,0 1,1-1,-1 1,0-1,1 0,-1 1,1-1,-1 0,1 0,-1 0,0 0,1-1,0 1,12-3,-2 0,1-1,0 0,-1-1,0-1,0 0,0 0,-1-1,0-1,0 0,6-6,25-33,-40 47,-1 0,0 1,1-1,-1 0,0 0,1 1,-1-1,0 1,0-1,0 1,0 0,1-1,-1 1,0 0,0 0,0-1,0 1,0 0,-1 0,1 0,0 0,0 1,-1-1,1 0,0 0,-1 0,1 0,-1 1,0-1,1 0,-1 1,0-1,0 0,0 0,0 1,0-1,0 0,0 2,2 5,29 71,-5 2,9 48,-28-97,-1 0,-2 0,-1 1,-2-1,-1 0,-2 1,-1-1,-3 12,3-27,-1-1,0 0,-1 0,-1-1,-1 1,0-1,-1-1,0 1,-2-1,1-1,-2 0,1 0,-2-1,0 0,0-1,-1 0,-4 1,13-9,1-1,0 0,-1 0,1 0,-1 0,0-1,1 1,-1-1,0 0,0 0,0-1,0 1,0-1,0 0,0 0,0 0,0 0,0-1,0 0,0 1,0-2,0 1,1 0,-1-1,0 1,1-1,-1 0,1-1,-1 1,1 0,0-1,0 0,0 0,1 0,-1 0,-5-13,1 0,0-1,1 1,1-1,1 0,1 0,0 0,1-1,1 1,0-1,1 1,2-9,-2 15,-1 0,2 0,-1 0,2 0,-1 0,1 0,1 0,0 0,1 1,0 0,0-1,1 2,1-1,-1 0,2 1,-1 0,1 0,0 1,1 0,0 0,0 1,1 0,0 1,3-2,20-8,-3 4</inkml:trace>
  <inkml:trace contextRef="#ctx0" brushRef="#br0" timeOffset="4196.369">2237 754,'-4'-15,"1"0,0 0,1 0,1-1,0 1,1-1,1 1,0-1,1 1,1 0,0-1,1 1,1 1,5-13,65-122,-74 148,1 0,0 0,-1 0,1 0,0 1,0-1,0 1,-1-1,1 1,0 0,0 0,0 0,0 0,0 0,0 0,-1 1,1-1,0 0,0 1,0-1,-1 1,1 0,0 0,0 0,-1 0,9 2,26 4,-28-6,0-1,0 1,0 0,0 1,0 0,0 0,0 0,-1 1,1 0,-1 1,0 0,0 0,0 0,-1 1,1 0,-1 1,0-1,-1 1,1 0,-1 0,0 1,-1 0,1 0,-2 0,1 0,-2 5,0 0,-1 0,0 0,-1 0,0 0,-1 0,0 0,-2 6,-2 72,6-88,-1 0,1 0,-1 0,1 0,0 0,0 0,0-1,0 1,0 0,0-1,0 1,0 0,1-1,-1 1,1-1,-1 0,1 1,0-1,-1 0,1 0,0 0,0 0,0-1,0 1,0 0,0-1,0 1,0-1,0 0,0 1,0-1,0 0,2-1,71-8,-73 8,45-11,-4-2</inkml:trace>
  <inkml:trace contextRef="#ctx0" brushRef="#br0" timeOffset="5435.172">3030 522,'-1'-3,"1"0,-1 0,0 0,0 0,0 0,-1 0,1 0,0 0,-1 0,0 1,0-1,0 1,0-1,0 1,0 0,-1 0,1 0,-1 0,0 0,1 0,-1 1,0-1,0 1,0 0,0 0,0 0,0 0,0 0,0 1,-1 0,1-1,0 1,0 0,0 1,0-1,-1 0,1 1,0 0,0 0,-2 0,-3 3,-1 0,1 1,0 0,0 0,1 1,-1 0,1 0,1 1,-1-1,1 1,0 1,1-1,-1 1,2 0,-1 1,1-1,0 1,1-1,0 1,0 0,1 0,-1 7,3-14,0 0,0 0,0 0,0 0,1 0,-1 0,0-1,1 1,-1 0,1 0,0 0,0 0,0-1,0 1,0 0,0-1,0 1,0-1,0 1,1-1,-1 0,1 1,-1-1,1 0,-1 0,1 0,0 0,0 0,-1-1,1 1,0 0,0-1,0 1,0-1,1 0,69-6,-58 2,-1-1,0 0,0-1,-1-1,0 0,0 0,0-1,-1-1,0 0,-1-1,0 1,-1-2,0 0,0 0,-1 0,1-4,1-31,-10 45,0 0,0-1,0 1,0 0,0 0,0-1,0 1,0 0,0 0,0 0,-1 0,1-1,-1 1,1 0,-1 0,1 0,-1 0,1 0,-1 0,0 0,0 0,1 0,-1 0,0 1,0-1,0 0,0 0,0 1,0-1,0 1,0-1,-1 1,1-1,0 1,-1-1,0 3,-1-1,1 1,0 0,0-1,0 1,0 0,1 0,-1 0,0 0,1 1,-1-1,1 0,0 1,0-1,0 1,0-1,0 1,1 0,-1-1,1 1,0 0,-1-1,1 1,1 0,-1-1,0 2,0 1,0 1,0-1,0 0,1 1,0-1,0 0,0 0,1 1,-1-1,1 0,0 0,1-1,-1 1,1 0,0-1,0 0,1 1,-1-1,1-1,0 1,0 0,0-1,1 0,-1 0,1 0,-1 0,1-1,2 1,1 0,0 0,0 0,0-1,0 0,1-1,-1 0,1 0,-1-1,1 0,-1 0,1-1,-1 0,1 0,-1-1,0 0,0-1,6-2,-4 0,-1 0,0 0,0-1,-1 0,0-1,0 0,0 0,-1-1,0 1,-1-2,1 1,-2-1,1 0,-1 0,-1 0,1-1,-2 0,1 0,-1 0,-1 0,0 0,0-1,-1-6,-4 3,-6 37,5-14,1-1,1 1,0 0,0 0,0 0,1-1,1 1,-1 1,1-1,1 0,0 0,0-1,1 1,0 0,1 0,-1-1,2 1,2 5,-1-11,0-1,0 1,0-1,0 1,0-2,1 1,-1 0,1-1,-1 0,1 0,0-1,-1 0,1 0,0 0,0-1,-1 1,1-1,-1-1,1 1,-1-1,1 0,-1 0,0 0,0-1,0 0,0 0,0-1,7-1,-1-1,1 0,-1 0,0-2,-1 1,0-1,0-1,-1 0,0 0,0-1,-1 0,0 0,-1-1,0 0,1-4,-8 15,-1 0,1 0,0 0,0 0,0 0,-1 0,1 0,0 0,0 0,0-1,-1 1,1 0,0 0,0 0,0 0,0 0,-1-1,1 1,0 0,0 0,0 0,0-1,0 1,0 0,0 0,0-1,-1 1,-14 23,12-21,1 1,0 0,0-1,0 1,0 0,1 0,-1 0,1 1,0-1,0 0,0 1,0-1,0 0,1 1,0-1,0 1,-1-1,2 1,-1-1,0 0,1 1,0-1,0 1,0-1,0 0,0 0,0 0,1 0,0 0,0 0,1 2,6-2,1-1,-1 0,1 0,0-1,0 0,0-1,0 0,0 0,0-1,0 0,-1-1,1 0,0-1,-1 0,0-1,6-2,108-39,-121 44,0 1,0 0,0 1,0-1,1 0,-1 1,0-1,0 1,0-1,0 1,0 0,0 0,0 0,0 0,-1 0,1 1,0-1,0 0,-1 1,1-1,-1 1,0 0,1-1,-1 1,0 0,0 0,0 0,0 0,0 0,0 1,16 21,-10-19,0-1,0 1,1-1,0-1,0 1,0-2,0 1,0-1,0 0,1 0,-1-1,1-1,0 1,-1-1,1-1,-1 1,1-1,-1-1,1 0,-1 0,0-1,0 1,0-2,0 1,-1-1,1-1,2 0,-8 3,0 0,1 0,-1 0,0 1,0 0,1-1,-1 1,1 0,-1 0,1 0,-1 0,1 1,0-1,-1 1,1-1,0 1,0 0,-1 0,1 0,0 0,-1 1,1-1,0 1,-1 0,1 0,0 0,-1 0,1 0,-1 0,0 1,1-1,1 2,-2 0,0 0,1-1,-1 0,1 1,0-1,-1 0,1 0,0 0,0-1,1 1,-1-1,0 1,0-1,1 0,-1-1,1 1,-1 0,1-1,-1 0,1 0,-1 0,1 0,-1 0,1-1,-1 0,1 0,-1 0,0 0,1 0,-1-1,0 1,0-1,1 0,3-3,0 0,-1 0,1 0,-1-1,-1 0,1 0,-1-1,0 1,0-1,-1 0,0-1,0 1,-1-1,0 0,0 1,-1-2,0 5,-1-1,0 0,0 1,0-1,-1 0,0 0,0 0,0 1,-1-1,1 0,-1 0,0 1,0-1,-1 0,1 1,-1-1,0 1,-1 0,1-1,-1 1,1 0,-1 1,-1-1,1 0,0 1,-1 0,-3-3,-1 2,1 1,-1 0,0 0,-1 0,1 1,0 1,-1-1,1 2,0-1,-1 1,1 0,-1 0,1 1,-1 1,1-1,0 1,0 1,-1-1,2 1,-1 1,0 0,1 0,-1 0,1 1,0 0,1 0,-1 1,1 0,0 0,1 0,-1 1,1-1,1 2,-1-1,1 0,0 1,1 0,0 0,0 1,2-8,0 1,1 0,-1 0,1 0,0 0,-1 0,1 0,0 0,0 0,0 0,1 0,-1 0,0-1,1 1,-1 0,1 0,0 0,-1 0,1-1,0 1,0 0,0 0,0-1,1 1,-1-1,0 1,1-1,-1 0,1 0,-1 1,1-1,-1 0,1 0,0 0,0-1,0 1,0 0,22 5</inkml:trace>
  <inkml:trace contextRef="#ctx0" brushRef="#br0" timeOffset="5639.215">4341 31,'-12'7,"1"9,7 6,4 0</inkml:trace>
  <inkml:trace contextRef="#ctx0" brushRef="#br0" timeOffset="5839.349">4545 604,'5'14,"8"9,9 3,10-3,14-2,-2-6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8:04.7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0,'2'19,"1"17,0 20,0 15,-2 10,0 8,-3 0,0-5,-3-14,-1-17</inkml:trace>
  <inkml:trace contextRef="#ctx0" brushRef="#br0" timeOffset="355.398">2 178,'4'15,"0"-1,1 1,1-1,0-1,0 1,2-1,0 0,8 10,2 3,1-1,2-1,0-1,1-1,2-1,0-1,1-1,0-1,2-1,0-2,28 12,-52-25,1 1,-1-1,1 0,-1-1,1 1,0 0,0-1,0 0,0 0,0 0,0-1,0 1,0-1,0 0,0 0,0 0,0-1,0 0,0 1,0-1,0 0,0-1,0 1,0-1,-1 0,1 0,-1 0,1 0,-1-1,0 1,0-1,0 0,2-3,-1-7,-1 0,-1 0,0-1,-1 1,0-1,-1 1,-1-1,0 0,-1 1,0 0,-1-1,-3-4,5 11,-82-318,77 289,6 37,0-1,1 0,-1 0,0 1,0-1,0 0,1 0,-1 1,0-1,0 0,0 0,1 0,-1 1,0-1,0 0,1 0,-1 0,0 0,1 0,-1 1,0-1,1 0,-1 0,0 0,0 0,1 0,-1 0,0 0,1 0,-1 0,0 0,1 0,-1 0,0-1,1 1,-1 0,0 0,0 0,1 0,-1 0,0-1,0 1,1 0,-1 0,0 0,0-1,1 2,12 22</inkml:trace>
  <inkml:trace contextRef="#ctx0" brushRef="#br0" timeOffset="878.728">589 519,'12'-120,"1"159,-6 11,-3-24,0 1,1-1,2 0,1-1,3 7,-11-30,1 0,0 1,0-1,0 0,0 1,0-1,0 0,0 0,1 0,-1 0,1 0,0 0,-1-1,1 1,0 0,0-1,0 1,0-1,0 0,1 0,-1 0,0 0,0 0,1 0,-1-1,1 1,-1-1,1 1,-1-1,0 0,1 0,-1 0,1 0,-1-1,1 1,-1-1,1 1,-1-1,0 0,7-4,-1 0,0 0,0-1,-1 0,0-1,0 1,0-1,-1-1,0 1,-1-1,1 0,-1-1,-1 1,0-1,0 0,0 0,-1-3,3-7,-1-2,-1 1,0 0,-2-1,-1 1,0-1,-2-11,-6-6,1 55,5-1,1 0,1 0,1 0,0 1,1-1,1-1,0 1,2 0,-1-1,2 0,6 10,-8-17,2 0,-1 0,2-1,-1 1,0-2,1 1,1-1,-1 0,1-1,0 0,0 0,0-1,1 0,-1-1,1 0,0-1,0 0,0 0,0-1,0 0,1-1,-1 0,0-1,0 0,7-1,42-7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6:22.5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5669 549,'0'4,"0"16,0 21,0 19,-3 19,-4 13,-5 9,-4 0,-2-3,0-9,1-14,2-19,5-18</inkml:trace>
  <inkml:trace contextRef="#ctx0" brushRef="#br0" timeOffset="260.517">5846 576,'46'-151,"-46"151,0 0,0 1,1-1,-1 0,0 1,0-1,0 0,1 0,-1 1,0-1,1 0,-1 0,0 0,0 0,1 1,-1-1,0 0,1 0,-1 0,0 0,1 0,-1 0,1 0,-1 0,0 0,1 0,-1 0,0 0,1 0,-1 0,0 0,1 0,-1 0,0 0,1-1,-1 1,0 0,1 0,-1 0,0 0,0-1,1 1,-1 0,0 0,0-1,1 1,-1 0,0-1,0 1,0 0,0-1,1 1,-1 0,0-1,0 1,0 0,0-1,0 1,0 0,0-1,0 1,0 0,0-1,0 1,0 0,0-1,5 32,1 86,-6-1,-11 73,-4-44,-7 0,-10 15,8-77,14-62</inkml:trace>
  <inkml:trace contextRef="#ctx0" brushRef="#br0" timeOffset="546.683">5354 958,'-16'-9,"-1"-4,10 2,17 1,26 1,27-3,29-4,22-4,15-3,3-3,-5 4,-17 5,-19 6,-25 7,-24 3</inkml:trace>
  <inkml:trace contextRef="#ctx0" brushRef="#br0" timeOffset="847.194">5286 1163,'14'7,"25"-2,32-12,32-11,26-12,16-8,5 1,-9 5,-22 10,-31 7</inkml:trace>
  <inkml:trace contextRef="#ctx0" brushRef="#br1" timeOffset="101273.719">5067 2,'-12'-1,"1"0,-1 1,0 1,1 0,-1 1,1 0,-1 0,1 1,0 1,0 0,0 0,1 1,0 1,-1 0,2 0,-1 1,1 0,0 0,-2 3,-2 10,0 1,2 0,0 0,1 1,2 0,0 1,1 0,1 0,1 0,2 1,0 0,1 0,2 0,1 9,-1 66,5 0,4 0,4 0,5-1,4-1,7 10,-10-39,-4 1,-3 0,-2 1,-4 0,-3 25,-3-67,-1 0,-2 0,0 0,-2 0,-2-1,0 0,-2 0,0 0,-2-2,-1 1,-1-1,-2-1,0 0,-14 15,23-30,-1-1,-1 1,1-2,-1 1,-1-1,1-1,-1 1,0-1,-1-1,1 0,-1 0,0-1,0 0,-1-1,1 0,-1 0,-5-1,5-3,24-1,4 5,0 1,-1 0,0 1,0 1,0 0,-1 1,0 1,0 1,-1 0,0 0,0 2,-1-1,-1 2,0 0,0 0,-1 1,-1 1,0-1,-1 2,0-1,-1 1,-1 1,-1-1,0 1,-1 0,0 1,-1 1,9 33,-2 2,-3-1,-2 1,-2 1,-2-1,-3 0,-3 8,-14 108,-24 94,38-244,-7 41,-21 106,7 1,8 1,3 153,14-286,2 0,1 0,1 0,2 0,2 0,1-1,2-1,1 0,1 0,2-1,1-1,2 0,14 18,-24-39,1-1,0-1,0 0,0 0,1-1,1 0,-1 0,1-1,0-1,0 0,1 0,0-1,0-1,0 0,0 0,0-2,0 1,1-1,-1-1,0 0,1-1,-1 0,0-1,0-1,0 0,0 0,0-1,-1 0,1-1,-1-1,7-4,-12 6,0 0,0-1,-1 0,1 0,-1 0,0 0,-1-1,1 0,-1 0,1-2,7-20</inkml:trace>
  <inkml:trace contextRef="#ctx0" brushRef="#br1" timeOffset="103763.874">1 1082,'1'-59,"3"1,3 0,5-15,6 9,-17 63,-1-1,1 0,0 1,0-1,-1 1,1 0,0-1,0 1,0 0,0-1,1 1,-1 0,0 0,0 0,1 0,-1 0,1 0,-1 1,1-1,-1 0,1 1,-1-1,1 1,0-1,-1 1,1 0,-1 0,1-1,0 1,-1 1,1-1,0 0,-1 0,1 1,0-1,1 1,8 6,1 1,-1 0,-1 1,1 0,-1 1,-1 0,0 0,-1 1,0 0,0 1,3 7,-8-16,0 0,-1 1,1-1,-1 1,0-1,0 1,0 0,0 0,-1 0,1 0,-1 0,0 0,0 0,-1 0,1 1,-1-1,0 0,0 0,-1 1,1-1,-1 0,0 0,0 0,0 0,0 0,-1 0,0 0,0 0,0 0,0-1,0 1,-2 0,-3 1,0 0,0 0,0-1,-1 0,1 0,-1-1,0 0,0-1,-1 1,1-1,0-1,-4 0,-5-2,29-9,151-37,-110 34,0-3,-1-1,10-8,-5-10,-55 34,-1 0,0 0,0 0,0-1,0 1,0 0,0 0,0 0,-1-1,1 1,0-1,-1 1,1 0,-1-1,1 1,-1-1,0 1,1-1,-1 1,0-1,0 1,0-1,0 1,-1-1,1 0,0 1,-1-1,1 1,-1 0,1-1,-1 1,0-1,1 1,-1 0,0 0,0-1,0 1,0 0,0 0,-1-1,-2-2,0 1,0 0,0 0,-1 0,1 0,-1 0,0 1,1 0,-1 0,0 0,0 1,-5-1,8 1,0 1,0 0,0 0,0 0,0 0,0 0,1 0,-1 0,0 1,0-1,0 1,0-1,0 1,0 0,1-1,-1 1,0 0,1 0,-1 1,1-1,-1 0,1 0,-1 1,1-1,0 1,0-1,0 1,0-1,0 1,0 0,0 0,0-1,1 1,-1 0,0 1,0 1,1-1,-1 0,1 0,0 0,0 0,0 1,0-1,1 0,-1 0,1 0,0 0,-1 0,2 1,-1-2,0 1,0 0,1 0,0 0,0-1,-1 1,1-1,1 1,-1-1,0 0,1 0,1 1,76 38,46-25,-62-15</inkml:trace>
  <inkml:trace contextRef="#ctx0" brushRef="#br1" timeOffset="104144.405">1340 672,'156'269,"-151"-261,-3-4,0 0,0 0,0-1,1 1,-1-1,1 0,0 1,0-1,0-1,1 1,-1 0,0-1,1 1,1-1,-4-2,1-1,0 0,-1 1,0-1,1 0,-1 0,1 0,-1 0,0 0,0 0,0 0,0-1,0 1,0 0,0-1,0 1,0-1,0 1,-1-1,1 1,-1-1,1 1,-1-1,1 0,-1 1,0-1,0 0,0 1,0-2,1 0,9-44,29-96,-36 135,1 1,0-1,0 1,0 0,1 0,0 0,1 1,0 0,0 0,0 1,0-1,1 1,0 0,0 1,0 0,4-1,19-4,-4 7</inkml:trace>
  <inkml:trace contextRef="#ctx0" brushRef="#br1" timeOffset="104474.488">1831 958,'27'-12,"-1"0,0-2,-1-1,0-1,-1-1,-1-1,-1-1,0-1,-2-1,1-2,-19 21,0 0,0 0,-1 0,1 0,0 0,-1-1,1 1,-1-1,0 1,0-1,0 0,0 1,-1-1,1 0,-1 0,1 1,-1-1,0 0,0 0,0 0,-1 1,1-1,-1 0,1 0,-1 1,0-1,0 0,0 1,0-1,-1 1,1 0,-1-1,1 1,-1 0,0 0,0 0,0 0,0 0,-2-1,0 1,1 0,-1 0,-1 0,1 1,0 0,0-1,0 1,-1 1,1-1,-1 1,1-1,0 1,-1 1,1-1,-1 0,1 1,0 0,-1 0,1 1,0-1,0 1,0 0,0 0,0 0,0 0,1 1,-1-1,1 1,-1 0,1 0,0 1,0-1,1 0,-1 1,1 0,0 0,-1-1,2 1,-1 1,0-1,1 0,0 0,0 0,0 1,0-1,1 1,0 2,0-3,0 1,0 0,0 0,1 0,0 0,0 0,0 0,1 0,0-1,0 1,0-1,0 1,1-1,-1 0,1 0,0 0,0 0,1-1,-1 1,1-1,0 0,0 0,0 0,0 0,1-1,-1 1,0-1,1-1,0 1,0 0,15 4,-1 0,1-1,1-2,-1 0,0 0,16-2,42-2,-8-3</inkml:trace>
  <inkml:trace contextRef="#ctx0" brushRef="#br1" timeOffset="105044.696">2623 699,'-11'-2,"0"2,0 0,1 0,-1 1,0 0,1 1,-1 0,1 1,-1 0,1 1,0 0,0 0,1 1,-1 0,1 1,0 0,1 1,-1 0,1 0,1 0,-1 1,1 0,1 1,-1 0,1 0,1 0,-4 9,7-15,1-1,0 0,0 1,0-1,0 1,0-1,1 1,-1-1,1 1,-1 0,1-1,0 1,0 0,0-1,1 1,-1-1,1 1,-1 0,1-1,0 1,0-1,0 1,0-1,0 0,1 1,-1-1,1 0,-1 0,1 0,0 0,0 0,0 0,0-1,0 1,0-1,0 1,1-1,-1 0,1 0,-1 0,1 0,-1 0,1-1,-1 1,3 0,8-2,0 1,0-2,0 0,-1 0,1-1,0-1,-1 0,0-1,0 0,0 0,-1-2,0 1,0-1,0-1,-1 0,0-1,-1 0,0 0,0-1,-1 0,6-7,-2-1,0 0,-1 0,0-1,-2 0,0-1,-2 0,0 0,-1-1,-1 0,-1 0,-1 0,0-8,0-23,-2-1,-2 1,-3 0,-9-47,-7 22,20 76,0 0,0 1,-1-1,1 1,0-1,-1 1,1-1,0 1,-1-1,1 1,-1-1,1 1,-1 0,1-1,-1 1,1-1,-1 1,1 0,-1 0,0-1,1 1,-1 0,1 0,-1 0,0 0,1 0,-1 0,1 0,-1 0,0 0,1 0,-1 0,0 0,1 0,-1 0,1 0,-1 1,1-1,-1 0,0 1,1-1,-1 0,1 1,-1-1,1 0,-1 1,1-1,0 1,-1-1,1 1,0-1,-1 1,1-1,0 1,-1-1,1 1,0 0,0-1,0 1,-10 15,1 0,1 0,1 1,0 0,1 1,1-1,-1 11,1-11,-8 25,3 1,1 1,2 0,2 0,2 0,2 32,2-66,-1-1,2 1,-1-1,1 1,1-1,0 0,0 0,1 0,0-1,0 1,1-1,0 0,1 0,-1 0,2-1,-1 0,1 0,0-1,0 0,1 0,-1 0,2-1,-1 0,0-1,2 0,7 3,0-1,1-2,0 1,0-2,0 0,0-2,0 0,0-1,0 0,1-2,-1 0,0-1,0 0,-1-2,1 0,-1-1,0-1,-1-1,1 0,-2-1,1-1,-11 6,0 0,0-1,0 1,0-1,-1 0,0-1,0 1,-1-1,1 0,-1 0,-1 0,1 0,-1 0,1-5,-2 8,0 0,-1 0,1 0,-1 0,0-1,0 1,0 0,-1 0,1 0,-1 0,1 0,-1 0,0 0,0 0,-1 1,1-1,0 0,-1 0,0 1,1-1,-1 1,0 0,0-1,-1 1,1 0,0 0,-1 0,1 1,-1-1,0 0,1 1,-2 0,1 0,1 0,-1 0,0 0,1 1,-1-1,0 1,0 0,1 0,-1 0,0 0,0 0,0 1,1-1,-1 1,0 0,1 0,-1 0,0 0,1 0,0 1,-1-1,1 1,0-1,-1 1,1 0,0 0,0 0,1 0,-1 0,0 0,1 1,-1-1,1 1,0-1,-1 1,1-1,1 1,-1 0,0-1,1 1,-1 0,1 0,0-1,0 1,0 0,0 0,0 0,1-1,-1 1,1 0,0 0,0-1,1 3,0 1,1 0,-1-1,1 1,0-1,1 1,0-1,-1-1,1 1,1 0,-1-1,1 0,0 0,0 0,0-1,0 1,1-1,-1-1,1 1,0-1,0 0,0 0,0 0,1-1,143 15,-84-17</inkml:trace>
  <inkml:trace contextRef="#ctx0" brushRef="#br1" timeOffset="107176.621">288 1791,'-132'-22,"126"21,1 2,0-1,0 0,0 1,0 0,-1 0,1 0,0 1,1 0,-1 0,0 0,0 1,1-1,0 1,-1 0,1 0,0 1,0-1,1 1,-1 0,1 0,0 0,0 0,0 1,-1 1,2 1,-1-1,1 1,0-1,0 1,0 0,1 0,0-1,1 1,-1 4,1-8,0-1,0 1,1-1,-1 1,0-1,1 1,-1-1,1 0,0 1,0-1,0 0,0 1,0-1,1 0,-1 0,1 0,-1 0,1 0,0-1,0 1,-1 0,1-1,0 1,1-1,-1 0,0 1,0-1,1 0,-1-1,2 2,2-2,0-1,0 1,0-1,0 0,0 0,0-1,0 1,-1-1,1-1,-1 1,1-1,-1 0,0 0,0-1,0 1,0-1,-1 0,1-1,-1 1,0-1,0 1,-1-1,1-1,10-14,0-2,-1 0,-2-1,0 0,-1-1,-2 0,0 0,-1-1,-2 0,-1 0,0 0,-2-1,-1 1,-2-23,-10-24,11 72,0-1,0 1,0 0,0-1,1 1,-1 0,0-1,0 1,0 0,0-1,0 1,0-1,0 1,-1 0,1-1,0 1,0 0,0-1,0 1,0 0,0-1,-1 1,1 0,0-1,0 1,0 0,-1 0,1-1,0 1,0 0,-1 0,1 0,0-1,-1 1,1 0,0 0,-1 0,1 0,0-1,-1 1,1 0,0 0,-1 0,1 0,0 0,-1 0,1 0,-1 0,1 0,0 0,-1 0,1 1,0-1,-1 0,1 0,0 0,-1 0,1 0,0 1,-1-1,1 0,0 0,0 1,-1-1,1 0,0 0,0 1,-9 24,2 38,3 0,3 0,3 12,-1-45,-1-9,1 1,0 0,2-1,1 0,4 12,-7-28,1 0,-1 0,1 0,1 0,-1 0,1-1,0 1,0-1,0 0,0 1,1-2,0 1,0 0,0-1,0 0,0 1,1-2,-1 1,1 0,0-1,0 0,0 0,0-1,0 1,1-1,4 0,0-1,0 0,0-1,0 0,0 0,0-1,0 0,0-1,-1 0,1 0,-1-1,0-1,0 1,0-1,-1-1,0 0,0 0,0 0,-1-1,1 0,-2-1,1 0,-1 0,0 0,-1-1,0 1,0-1,-1-1,0 1,-1 0,0-1,1-8,0 8,-1 30,-2-9,-1-5,0 1,1-1,-1 0,1 1,1-1,-1 0,1 0,0 1,1-1,-1-1,1 1,0 0,1-1,-1 1,1-1,0 0,1 0,-1-1,1 1,0-1,0 0,0 0,0-1,1 0,0 0,5 3,11-3</inkml:trace>
  <inkml:trace contextRef="#ctx0" brushRef="#br1" timeOffset="107363.77">684 1477,'-5'14,"6"9,12 8,3-1</inkml:trace>
  <inkml:trace contextRef="#ctx0" brushRef="#br1" timeOffset="107754.313">1189 1819,'-1'-7,"1"1,-1 0,0 1,-1-1,0 0,0 0,0 0,0 1,-1-1,0 1,0 0,-1 0,1 0,-1 0,0 1,0-1,-1 1,1 0,-1 1,0-1,0 1,0-1,-1 2,1-1,-1 1,1-1,-1 1,0 1,0-1,0 1,0 0,0 1,0-1,0 1,0 0,0 1,0-1,-5 2,5 1,-1-1,1 1,0 0,0 1,0 0,0 0,0 0,1 0,0 1,0 0,0 0,0 0,1 1,0 0,0 0,1 0,-1 0,-1 7,3-10,0 1,1 0,0 0,0-1,0 1,0 0,0 0,1 0,0 0,0 0,0 0,0 0,1 0,-1 0,1 0,0 0,0 0,1 0,-1-1,1 1,0 0,0-1,0 1,0-1,1 0,-1 0,1 0,0 0,0 0,0-1,0 1,0-1,1 1,6 1,-1-1,0 0,1 0,-1-1,1 0,0-1,0 0,0-1,-1 0,1 0,0-1,0 0,0-1,-1 0,1 0,-1-1,0-1,1 1,-1-2,-1 1,1-1,-1 0,0-1,0 0,0 0,-1-1,0 0,0 0,-1-1,0 1,0-1,-1-1,3-5,-6 12,-1 0,0 0,1 0,-1 0,0 0,0 0,0-1,-1 1,1 0,0-1,-1 1,0-1,1 1,-1 0,0-1,0 1,0-1,-1 1,1-1,0 1,-1 0,0-1,0 1,1 0,-1 0,0-1,-1 1,1 0,0 0,-1 0,1 0,-1 1,0-1,1 0,-1 1,0-1,0 1,0-1,0 1,0 0,0 0,-1 0,0 0,0 1,0 1,0 0,1 0,-1 0,1 1,-1-1,0 1,1-1,0 1,-1 0,1 0,0 0,0 0,0 0,0 0,1 1,-1-1,1 1,-1-1,1 1,0-1,0 1,0 0,0 0,0 0,1-1,-1 1,1 0,0 0,0 0,0 0,0 0,0 0,1 0,-1 0,1-1,0 2,3 2,0 0,0-1,0 1,1-1,0 0,0-1,0 1,1-1,-1 0,1 0,0 0,0-1,0 0,1-1,-1 1,1-1,-1 0,1-1,0 1,0-1,6 0,110 12,-62-11</inkml:trace>
  <inkml:trace contextRef="#ctx0" brushRef="#br1" timeOffset="108099.287">1914 1805,'-5'-12,"-1"0,0 0,0 1,-1 0,0 0,-1 0,0 1,-1 0,-7-6,12 12,0 1,-1-1,1 1,0 0,-1 0,0 1,1-1,-1 1,0 0,0 0,0 1,-1 0,1-1,0 2,-1-1,1 1,0-1,-1 2,1-1,0 0,-1 1,1 0,0 1,-5 1,2 0,0 1,0 0,1 1,0 0,0 0,0 1,0 0,1 0,0 0,0 1,1 0,-1 0,2 0,-1 1,1-1,0 1,0 0,1 1,1-1,-1 1,1-1,0 1,1-1,0 10,1-16,0 1,1-1,-1 0,1 1,0-1,-1 0,1 1,0-1,0 0,1 0,-1 0,0 0,1 0,-1 0,1 0,0-1,0 1,-1-1,1 1,0-1,0 1,0-1,1 0,-1 0,0 0,0 0,1-1,-1 1,0 0,1-1,-1 0,82 4,-67-4,-12 0,2-1,0 0,0 0,-1 1,1 0,0 0,0 1,0 0,-1 0,1 1,0 0,-1 0,1 0,-1 1,0 0,0 0,0 0,0 1,-1 0,1 0,1 3,1 7,-2 0,0 0,0 1,-2 0,1 0,-2 0,0 1,-1-1,-1 1,0-1,-1 1,0-1,-2 1,0 0,-4 53,-4 0,-3 0,-2-1,-4-1,-21 49,28-83,3-14</inkml:trace>
  <inkml:trace contextRef="#ctx0" brushRef="#br1" timeOffset="109777.693">2159 2106,'14'-361,"-14"354,0 0,0 4,-1 1,1-1,0 0,0 1,0-1,0 0,0 1,1-1,-1 0,1 1,0-1,-1 0,1 1,1 0,-1-1,0 1,0-1,1 1,-1 0,1 0,0 0,0 0,0 0,2-1,77-11,-64 13,6 0,-9-1,-1 1,1 1,0 0,-1 1,1 0,0 1,-1 1,0 0,2 1,-12-2,0-1,0 1,0-1,-1 1,1 0,-1 0,1 0,-1 1,0-1,0 0,0 1,0-1,0 1,-1 0,1 0,-1 0,1 0,-1 0,0 0,0 0,-1 0,1 0,-1 0,1 0,-1 0,0 1,0-1,0 0,-1 1,-24 95,22-90,-28 87,30-94,1-1,0 1,0 0,0-1,0 1,0 0,0-1,0 1,0 0,1-1,-1 1,1-1,-1 1,1 0,0-1,0 1,-1-1,1 0,0 1,0-1,0 0,1 1,-1-1,0 0,0 0,1 0,-1 0,0 0,1 0,-1-1,1 1,-1 0,1-1,0 1,-1-1,1 1,0-1,-1 0,1 0,0 0,71-1,-73 1,306-61,-248 47,-39 10,-12 3,1-1,-1 1,1-1,-1-1,1 0,-1 0,0 0,0-1,-1 0,3-1,-8 2,0 1,0-1,-1 1,1-1,-1 0,1 1,-1-1,0 1,0-1,0 0,-1 1,1-1,0 0,-1 1,0-1,0 1,0-1,0 1,0 0,0-1,0 1,-1 0,1 0,-1 0,0 0,1 0,-1 0,0 0,0 0,-1 1,1-1,0 1,0 0,1 0,-3-3,-6-8,-1 1,-1 0,1 0,-2 1,1 1,-1 0,-1 1,0 0,-7-2,19 9,0 1,0 0,0 0,0 0,0 0,0 0,0 0,0 0,0 1,0-1,0 1,0-1,0 1,0 0,0 0,1 0,-1 0,0 0,0 0,1 0,-1 1,1-1,-1 1,1-1,0 1,0-1,-1 1,1 0,0-1,0 1,1 0,-1 0,0 1,-21 66,22-69,-4 15,0 0,2 0,0 1,0-1,2 1,0-1,0 1,2-1,0 2,-2-15,1 0,0 1,0-1,0 0,0 0,0 0,1 0,-1 0,0 0,1-1,-1 1,1 0,0-1,0 1,0-1,0 0,-1 1,2-1,-1 0,0 0,0 0,0 0,0-1,1 1,-1-1,0 1,1-1,-1 0,0 0,1 0,1 0,72-19,-65 14,0 0,0-1,0 0,-1-1,0 0,-1-1,1 0,-1 0,-1-1,1 0,-2-1,1 1,-1-1,-1-1,0 0,0 0,-1 0,-1 0,2-7,-6-15,0 33,0-1,0 1,0-1,0 1,0-1,0 1,0-1,0 1,0-1,0 1,-1-1,1 1,0-1,0 1,0-1,-1 1,1 0,0-1,0 1,-1-1,1 1,0 0,-1-1,1 1,-1 0,1 0,0-1,-1 1,1 0,-1 0,1-1,-1 1,1 0,-1 0,1 0,-1 0,1 0,-1 0,1 0,-1 0,1 0,-1 0,1 0,-1 0,1 0,0 0,-1 0,1 0,-1 1,1-1,-1 0,1 0,-1 1,1-1,0 0,-1 1,1-1,0 0,-1 1,1-1,-4 5,1 0,-1 1,1-1,0 1,1 0,-1 0,1 0,0 0,1 0,0 0,0 1,0-1,0 0,1 1,0-1,1 0,-1 1,1-1,1 2,-1-4,0 0,0 0,0 0,0-1,1 1,-1-1,1 1,0-1,1 1,-1-1,0 0,1 0,-1 0,1 0,0-1,0 1,0-1,1 0,-1 0,0 0,1 0,0 0,-1-1,1 1,0-1,0 0,-1-1,1 1,0 0,0-1,0 0,1 0,3 0,-1-1,1 1,0-1,-1-1,1 0,-1 0,0 0,0-1,0 0,0 0,0-1,0 1,-1-2,0 1,0-1,3-3,-3 1,0 0,-1-1,1 0,-2 0,1 0,-1-1,-1 0,0 0,0 0,0 0,-1 0,-1 0,1-1,-1 1,-1 0,0-7,-3 66,1-36,1 0,0-1,1 1,0 0,2 0,-1-1,2 1,-1-1,3 4,-4-14,0-1,1 1,0-1,-1 1,1-1,0 1,0-1,0 0,0 0,0 0,1 0,-1-1,1 1,-1-1,1 1,0-1,-1 0,1 0,0 0,0 0,0 0,0-1,0 1,-1-1,1 0,0 0,0 0,0 0,1-1,83-25,-76 21,-1 0,0-1,-1 0,1-1,-1 0,-1 0,1-1,-1 0,-1 0,0-1,0 0,0 0,-1-1,0-2,-5 11,0 1,-1-1,1 0,-1 0,1 0,-1 0,0 0,1 0,-1 0,0 0,0 0,0 0,0 0,0 0,0 0,0 0,0 0,0 0,0-1,-1 1,1 0,0 0,-1 1,1-1,0 0,-1 0,1 0,-1 0,0 0,1 0,-2 0,0 3,0 0,1 1,-1-1,0 1,1 0,0-1,-1 1,1 0,0 0,1 0,-1 0,0 0,1 0,0 0,-1 0,1 0,1 2,-2-1,1-1,0 0,0 0,1 0,-1 0,0 0,1 0,0 0,0 0,0 0,0-1,0 1,1 0,-1 0,1-1,-1 1,1-1,0 1,0-1,0 0,1 0,-1 0,0 0,1 0,-1-1,1 1,0-1,0 1,-1-1,1 0,0 0,0 0,0-1,0 1,0-1,0 1,0-1,0 0,0 0,0-1,3 1,4-1,1 0,-1-1,0 0,0 0,0-1,-1 0,1-1,-1 0,0 0,0-1,0-1,-1 1,1-1,-1-1,-1 1,1-2,2-2,-10 9,0 0,1 1,-1-1,0 1,1-1,-1 1,0-1,1 1,-1-1,1 1,-1-1,0 1,1-1,-1 1,1 0,0-1,-1 1,1 0,-1 0,1-1,-1 1,1 0,0 0,-1 0,1 0,-1-1,1 1,0 0,-1 0,1 0,0 1,-1-1,1 0,-1 0,1 0,0 0,-1 0,1 1,-1-1,1 0,-1 1,1-1,0 0,-1 1,0-1,1 1,-1-1,1 1,-1-1,1 1,-1-1,0 1,1-1,-1 1,0-1,0 1,1-1,-1 1,0 0,0-1,0 1,0 0,0-1,0 1,0-1,0 1,4 7,-1-2,0 0,1-1,-1 1,1-1,1 1,-1-1,1-1,0 1,0 0,0-1,0 0,1-1,0 1,0-1,0 0,0 0,0-1,0 0,1 0,-1 0,1-1,0 0,-1 0,1-1,0 0,-1 0,1 0,0-1,0 0,-1 0,1-1,2-1,68-46,-76 48,1 0,0 1,0-1,-1 0,1 1,0-1,0 1,-1 0,1 0,0-1,0 1,0 0,0 1,-1-1,1 0,0 0,0 1,0-1,-1 1,1 0,0-1,-1 1,1 0,0 0,-1 0,1 0,-1 0,1 0,-1 1,0-1,0 0,1 1,-1-1,0 1,0 0,25 19,-23-19,1 0,0-1,0 1,0-1,0 0,0 0,0 0,0-1,0 1,0-1,0 0,0 0,1 0,-1-1,0 0,0 1,0-2,0 1,0 0,0-1,-1 1,1-1,0 0,-1-1,0 1,1 0,-1-1,0 0,0 0,0 0,-1 0,1 0,-1-1,1 1,-1-1,0 1,-1-1,1 0,0 0,-1 0,0 0,0-3,1 3,-1 1,0 0,-1 0,1-1,-1 1,1 0,-1-1,0 1,0-1,0 1,-1 0,1-1,-1 1,0 0,0-1,0 1,0 0,-1 0,1 0,-1 0,0 0,0 0,0 1,0-1,0 0,0 1,-1 0,1 0,-1-1,0 1,0 1,0-1,0 0,0 1,0 0,0-1,-1 1,-4 0,1 0,-1 1,1-1,-1 2,0-1,1 1,-1 0,1 1,0-1,-1 1,1 1,0 0,0 0,1 0,-1 1,0 0,1 0,0 0,0 1,1 0,-1 0,1 1,0 0,0-1,1 2,0-1,0 0,0 1,1 0,0 0,-2 5,4-9,0-1,1 0,-1 0,1 0,0 0,-1 1,1-1,0 0,0 0,0 0,1 1,-1-1,0 0,1 0,0 0,-1 0,1 0,0 0,0 0,0 0,0 0,1 0,-1 0,0 0,1-1,-1 1,1-1,0 1,-1-1,1 0,0 1,0-1,0 0,0 0,0 0,0 0,0-1,0 1,0-1,0 1,1-1,-1 0,95 3,-54-11</inkml:trace>
  <inkml:trace contextRef="#ctx0" brushRef="#br1" timeOffset="110035.842">4343 1286,'-13'2,"-11"6,-4 8,-1 8,6 8,5 2,12 3,10 2,13-1,2-7</inkml:trace>
  <inkml:trace contextRef="#ctx0" brushRef="#br1" timeOffset="110310.114">4549 1887,'14'11,"11"7,9 0,7-4,5-7,0-14,-2-8,-7-10,-9-1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8:08.4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180 0,'0'19,"0"19,0 20,2 15,3 10,1 7,-1 6,-1-1,-3-4,-3-18</inkml:trace>
  <inkml:trace contextRef="#ctx0" brushRef="#br0" timeOffset="533.791">2 437,'0'-31,"-1"3,1 1,2 0,0 0,7-26,-7 46,0 0,0 0,0 0,1 0,0 1,1-1,0 1,0 0,0 0,0 0,1 1,0-1,0 1,1 0,-1 1,1-1,0 1,0 1,1-1,5-2,0 1,2 1,-1 0,0 1,1 0,-1 1,1 1,0 0,0 1,-1 0,1 1,0 0,-1 2,1-1,-1 2,1 0,0 1,-11-5,0 1,1 0,-1 0,0 0,0 0,-1 1,1-1,0 1,0 0,-1 0,1 0,-1 0,1 0,-1 1,0-1,0 1,0-1,0 1,-1 0,1-1,-1 1,1 0,-1 0,0 0,0 0,0 1,-1-1,1 0,-1 0,0 0,0 1,0-1,0 0,0 0,-1 1,1-1,-1 0,0 0,0 0,0 0,-1 0,1 0,-1 0,-1 2,-5 3,-1-1,-1-1,1 1,-1-1,0-1,0 0,-1 0,0-1,1 0,-1-1,-1-1,1 1,0-2,0 1,-1-2,-11 0,145-3,-92 5,0-2,-1 0,1-2,0-1,-1-2,0-1,0-1,-1-1,0-2,0-1,14-8,-34 14,0 0,-1-1,0 0,0-1,0 0,-1 0,0 0,-1 0,0-1,4-6,-7 11,0-1,0 0,-1 0,1 0,-1 0,0 0,0 0,0-1,0 1,-1 0,0 0,0-1,0 1,0 0,-1-1,1 1,-1 0,0 0,-1 0,1 0,-1 0,1 0,-4-4,3 5,-1 0,0 1,0-1,0 0,0 1,0 0,-1 0,1 0,-1 0,1 0,-1 1,0 0,0 0,1 0,-1 0,0 0,0 1,0-1,0 1,0 0,0 1,0-1,0 1,0-1,0 1,0 0,1 1,-1-1,0 1,1-1,-1 1,1 0,-1 1,1-1,0 0,0 1,0 0,0 0,1 0,-1 0,1 0,0 0,0 1,0-1,0 1,-1 3,0-2,0 0,1 0,-1 1,1 0,0-1,1 1,-1 0,1 0,0 0,1 0,0 0,-1 0,2 0,-1 0,1 0,0-1,0 1,1 0,-1 0,1-1,1 1,-1-1,1 1,0-1,0 0,0 0,1 0,0-1,0 1,1 0,9 4,0-1,0-1,1 0,0-1,0-1,1 0,-1-1,1-1,0 0,0-1,0-1,1 0,14-2,66 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8:14.0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95 113,'-5'-112,"0"129,-2 425,-37 66,20-300,21-180,1-15,0 0,1 0,0 1,1-1,0 0,1 1,1-1,0 0,1 0,2 6,12 6,3-10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8:14.3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163 349,'13'-7,"0"-2,-1 0,0 0,0-1,-1-1,-1 0,0 0,0-1,-1 0,0-1,-1 0,-1 0,0-1,-1 0,0 0,-1 0,1-8,-5 18,0 0,0 0,-1 0,1 0,-1-1,0 1,0 0,0 0,-1 0,1-1,-1 1,0 0,0 0,-1 0,1 0,-1 0,0 1,0-1,0 0,0 1,-1-1,1 1,-1 0,0 0,0 0,0 0,-1 0,1 1,-1 0,1-1,-1 1,0 1,0-1,1 0,-1 1,0 0,-1 0,-4-2,0 2,1-1,-1 1,0 1,0-1,1 1,-1 1,0 0,0 0,0 1,1 0,-1 0,1 1,0 0,0 0,0 1,0 0,0 1,1 0,0 0,0 0,0 1,1 0,0 1,0-1,0 1,1 0,0 0,0 1,1 0,0 0,0 0,1 0,0 0,1 1,-1-1,2 1,-1 0,1 4,14 49,11-8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0:01.8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246 847,'-5'18,"-4"19,0 13,2 9,3 0,6-2,4-7,4-11,0-13</inkml:trace>
  <inkml:trace contextRef="#ctx0" brushRef="#br0" timeOffset="662.585">0 601,'38'0,"0"2,-1 1,1 2,-1 2,0 1,-1 2,1 1,-2 2,0 2,17 10,-38-17,-1 0,0 1,0 0,-1 1,0 0,-1 1,0 1,-1-1,-1 2,1-1,-2 1,0 1,0 0,-1 0,-1 0,-1 1,0-1,0 2,-2-1,2 12,-1 150,-5-175,1 0,0-1,0 1,0 0,0-1,0 1,0 0,0-1,1 1,-1 0,1-1,-1 1,1-1,-1 1,1-1,0 1,0-1,0 1,0-1,0 0,0 1,0-1,0 0,1 0,-1 0,0 0,1 0,-1 0,1 0,-1-1,1 1,-1 0,1-1,0 1,-1-1,1 0,0 1,-1-1,1 0,0 0,-1 0,1 0,0 0,-1-1,1 1,0-1,1 1,10-6,-1 0,1-1,-1-1,0 1,-1-2,1 0,-2 0,1-1,-1 0,-1-1,0 0,-1 0,3-6,49-68,-59 85,0 0,-1 0,1 0,0 0,0 1,0-1,-1 0,1 0,0 0,0 1,-1-1,1 1,0-1,-1 0,1 1,0-1,-1 1,1-1,0 1,-1 0,1-1,-1 1,1 0,-1-1,0 1,1 0,-1-1,0 1,1 0,-1 0,0-1,0 1,0 0,0 0,1 0,-1 0,0-1,0 1,-1 0,1 0,0 0,0-1,0 1,0 0,-1 0,1-1,0 1,-1 0,0 0,1 1,1 26,-3-23,2 1,-1-1,0 0,1 1,0-1,1 1,-1-1,1 1,0-1,0 0,0 0,1 1,0-1,0 0,0 0,1-1,0 1,0 0,0-1,0 0,1 0,-1 0,1 0,0 0,0-1,1 1,-1-1,8 0,0 0,0-1,0-1,0 1,0-2,0 0,0 0,0-1,0-1,0 0,0 0,0-1,-1-1,1 0,-1-1,0 0,0 0,-1-1,5-3,-6 3,0-1,0 0,0 0,-1 0,0-1,-1-1,0 1,0-1,-1 0,0-1,0 1,-1-1,0 0,-1 0,0-1,-1 0,0 1,-1-1,0 0,0-6,-2 9,-2 24,1 5,-2 12,2 0,1 0,1-1,2 1,5 21,-8-50,1 0,0 0,0 0,0 1,0-1,1 0,-1-1,1 1,0 0,1 0,-1-1,0 1,1-1,0 0,0 0,0 0,0 0,0 0,1-1,-1 1,1-1,0 0,-1 0,1 0,0-1,3 1,14-1</inkml:trace>
  <inkml:trace contextRef="#ctx0" brushRef="#br0" timeOffset="970.251">1256 506,'-13'0,"-11"4,0 7,4 6,8 4,5-1</inkml:trace>
  <inkml:trace contextRef="#ctx0" brushRef="#br0" timeOffset="1323.573">1706 0,'30'175,"56"616,-84-755,-1-9,1-1,1 1,1-1,2 0,0 0,2-1,5 12,-11-33,1 1,-1-1,1 1,0-1,1 0,-1 0,1-1,-1 1,1-1,0 0,0 0,1 0,-1 0,1-1,-1 1,1-1,0-1,0 1,0-1,0 1,0-1,0-1,0 1,0-1,0 0,0 0,0 0,1-1,-1 0,0 0,0 0,0 0,-1-1,1 0,1-1,15-6,0-2,0-1,-2 0,1-1,-2-2,0 0,0 0,-2-2,0 0,-1-1,0 0,-2-2,2-3,-36 121,20-94,0 0,0 0,1 0,-1 1,1-1,0 0,0 0,1 0,-1 0,1 0,0 0,0 0,0 0,1-1,-1 1,1 0,0-1,0 1,0-1,1 1,-1-1,1 0,0 0,0 0,0-1,0 1,0 0,0-1,1 0,-1 0,1 0,3 1,3 0,-1-1,1 0,-1-1,1 0,-1 0,1-1,0-1,-1 1,1-1,0-1,-1 0,1 0,5-3,30-10</inkml:trace>
  <inkml:trace contextRef="#ctx0" brushRef="#br0" timeOffset="1589.575">2294 656,'0'0</inkml:trace>
  <inkml:trace contextRef="#ctx0" brushRef="#br0" timeOffset="1868.241">1693 437,'19'-5,"24"-3,26-3,27 0,25 2,15 3,-16 2</inkml:trace>
  <inkml:trace contextRef="#ctx0" brushRef="#br0" timeOffset="2490.403">2991 806,'-9'-7,"-1"1,1-1,-1 2,0-1,-1 1,1 1,-1 0,0 0,0 1,0 0,0 1,-1 1,1 0,0 0,-1 1,1 0,-1 1,1 1,0-1,-1 2,1 0,0 0,1 1,-1 0,1 1,-1 0,1 1,0 0,1 1,0 0,1 0,0 1,0 0,1 1,0 0,0 0,1 0,1 1,-1 0,1 0,1 0,0 0,0 1,1 0,1 0,0 0,0 0,1 0,0 0,1 0,1 1,0 5,0-12,1 0,0 0,0 0,0 0,0-1,1 1,0-1,0 1,0-1,1 0,-1 0,1 0,0-1,0 1,0-1,0 0,1 0,-1 0,1-1,0 0,0 0,0 0,0 0,0-1,0 0,0 0,3 0,7 1,0-1,0-1,0 0,0-1,-1-1,1 0,0-1,-1 0,5-3,-7 3,1-1,-1 0,0-1,0 0,-1-1,0-1,0 0,0 0,-1-1,0 0,0-1,-1 0,0 0,0-1,-1 0,-1-1,0 0,0 0,-1 0,-1-1,0 0,0 0,0-5,-7-30,1 47,1-1,0 1,-1 0,1-1,-1 1,1 0,0 0,-1-1,1 1,-1 0,1 0,0 0,-1 0,1 0,-1 0,1-1,-1 1,1 0,-1 0,1 0,-1 1,1-1,0 0,-1 0,1 0,-1 0,1 0,-1 0,1 1,0-1,-1 0,1 0,-1 1,1-1,0 0,-1 0,1 1,0-1,-1 0,1 1,0-1,0 1,-1-1,1 0,0 1,0-1,0 1,0-1,-1 1,1-1,0 0,0 1,0 0,-11 25,9-20,0 0,0-1,1 1,-1 0,1 0,1 1,-1-1,1 0,0 0,0 0,1 0,0 0,0 0,0 0,1 0,0 0,0 0,0 0,1-1,0 0,0 1,0-1,1 0,0 0,0-1,0 1,0-1,1 0,0 0,0 0,0-1,0 1,5 1,-2-2,1-1,-1 0,1 0,0-1,0 0,0 0,0-1,0 0,-1-1,1 0,0 0,0-1,0 0,-1-1,1 1,-1-2,0 1,0-1,0-1,-1 1,3-3,5-4,1-1,-2 0,0-1,0-1,-1 0,-1-1,0 0,-1-1,4-9,10-28,-3-2,-2 0,-2-1,-3-1,-3-1,-1 0,-4 0,-2-1,-3-8,0 47,0-2,0 0,-1 0,-2 0,0 0,-1 0,-1 0,-6-21,9 42,-1-1,1 0,0 1,-1-1,1 0,-1 1,1-1,-1 1,0-1,1 1,-1-1,0 1,0 0,0-1,0 1,-1 0,1 0,0-1,0 1,-1 0,1 1,-1-1,1 0,-1 0,1 0,-1 1,1-1,-1 1,0-1,1 1,-1 0,0 0,1-1,-1 1,0 0,1 1,-1-1,0 0,1 0,-1 1,0-1,1 1,-1-1,1 1,-1 0,1 0,-1 0,1-1,0 1,-1 1,1-1,0 0,0 0,-1 0,1 1,0-1,0 0,1 1,-2 0,-11 16,1 0,0 1,1 0,1 0,1 1,1 1,0-1,2 1,-4 22,-2-1,1 1,3 0,1 1,2 0,2 0,2 0,2 0,2 0,2 0,2-1,1 1,3-2,10 26,-17-55,2 1,0-1,1 0,0 0,1-1,0 0,1-1,0 0,1 0,0-1,1 0,0 0,1-1,0-1,0 0,0-1,1 0,0-1,1 0,-1-1,1-1,0 0,4 0,-13-5,1 1,-1 0,0-1,1 0,-1-1,0 1,0-1,0 0,0 0,0 0,0-1,0 0,-1 0,1 0,-1 0,0-1,0 1,0-1,-1 0,1 0,-1-1,0 1,0-1,2-4,4-9,-1 1,0-2,-2 1,0-1,-1 0,0-4,7-36,-18 113,2-28,1-1,1 1,2 0,2 25,-2-48,1 1,-1-1,1 1,0-1,0 0,1 1,-1-1,1 0,-1 0,1 0,0 0,0 0,1 0,-1 0,1-1,-1 1,1-1,0 0,-1 0,1 0,1 0,-1 0,0-1,0 1,1-1,23 8</inkml:trace>
  <inkml:trace contextRef="#ctx0" brushRef="#br0" timeOffset="2772.721">3878 519</inkml:trace>
  <inkml:trace contextRef="#ctx0" brushRef="#br0" timeOffset="4021.965">4137 765,'125'-32,"-120"31,1 1,-1 0,1 0,-1 0,1 0,0 1,-1 0,0 0,1 1,-1-1,0 1,1 0,-1 1,0-1,-1 1,1 0,0 0,-1 1,0-1,0 1,3 2,0 8,0-1,0 1,-2 0,1 0,-2 1,0 0,-1-1,0 1,-1 1,-1-1,0 0,-1 0,-1 0,0 1,-3 10,-24 167,18-142,1-1,3 1,2 1,3-1,2 0,5 36,-3-70,0-1,1 1,1-1,1 0,0 0,1-1,1 0,0 0,1-1,1 0,0 0,1-1,0-1,1 0,0 0,1-1,0-1,1 0,0-1,1 0,0-1,13 5,-24-11,0 0,0 0,1-1,-1 1,1-1,-1 0,1 0,-1 0,1-1,-1 0,1 1,0-2,-1 1,1 0,-1-1,1 0,-1 0,1-1,-1 1,1-1,-1 0,0 0,0 0,0-1,0 1,1-2,-1-3,0 0,0 0,-1-1,0 1,-1-1,1 0,-1 1,-1-1,1 0,-1 0,-1 0,0-1,0 1,0 0,-1 0,0 0,-1 0,-1-6,-8-30,-1 1,-3 0,-1 1,-2 1,-2 0,-2 1,-1 2,-2 0,-2 1,-1 2,-13-11,-105-89,122 113,24 22,0 0,-1-1,1 1,0 0,-1-1,1 1,0-1,0 1,0 0,-1-1,1 1,0-1,0 1,0-1,0 1,0-1,0 1,0-1,0 1,0-1,0 1,0-1,0 1,0-1,0 1,0 0,1-1,-1 1,0-1,0 1,0-1,1 1,-1 0,0-1,1 1,-1-1,0 1,1 0,-1 0,0-1,1 1,-1 0,1-1,-1 1,1 0,-1 0,0 0,1 0,-1-1,1 1,-1 0,1 0,-1 0,1 0,-1 0,1 0,-1 0,1 0,-1 0,1 1,-1-1,1 0,-1 0,0 0,1 0,-1 1,1-1,152 0,-83-3,1-2,-1-4,-1-2,35-12,-51-1,-52 24,0-1,1 0,-1 0,0 1,-1-1,1 0,0 0,0 0,0 0,0 0,-1 0,1 0,0 0,-1-1,1 1,-1 0,0 0,1 0,-1-1,0 1,0 0,1-1,-1 1,0 0,0 0,-1-1,1 1,0 0,0 0,-1-1,1 1,0 0,-1 0,1 0,-1-1,0 1,1 0,-1 0,0 0,0 0,0-1,-6-3,0 0,-1 0,1 0,-1 1,0 0,0 1,0 0,-1 0,1 0,-1 1,1 1,-1-1,0 1,0 1,0 0,1 0,-1 1,-1 0,2-1,0 1,0 0,1 0,-1 1,0 0,1 0,-1 1,1-1,0 2,0-1,0 1,0 0,1 1,0 0,-1 0,2 0,-1 0,1 1,0 0,0 0,0 1,1-1,0 1,0 0,1 0,0 1,0-1,0 1,3-5,-1-1,1 1,0 0,0-1,0 1,0 0,0 0,1-1,-1 1,1 0,-1-1,1 1,0 0,0-1,0 1,1-1,-1 0,1 1,-1-1,1 0,0 0,0 0,-1 0,1 0,1 0,-1-1,0 1,0-1,1 1,-1-1,1 0,-1 0,1 0,2 0,4 2,0-1,-1 0,1-1,0 0,0-1,0 0,0 0,0-1,0 0,2 0,1-1,0 0,-1-1,0 0,1-1,-1 0,-1-1,1 0,-1-1,1 0,-2 0,1-1,-1-1,0 1,0-2,-1 1,0-1,-1 0,5-7,-7 2,-22 36,15-16,-1 0,1 0,0 0,0 0,0 0,1 0,0 0,0 0,1 1,0-1,0 0,0 0,1 1,0-1,0 0,0 0,1 0,0 0,0 0,1 0,-1-1,1 1,1-1,-1 1,1-1,0 0,0-1,0 1,0-1,1 1,0-1,0-1,0 1,6 2,-4-3,0 0,0-1,0 1,1-2,-1 1,1-1,0 0,-1-1,1 1,0-1,-1-1,1 0,0 0,-1 0,1-1,-1 0,0-1,0 0,0 0,0 0,0-1,0 0,-1 0,0 0,0-1,0 0,-1 0,1-1,-1 0,0 0,-1 0,1 0,-1-1,2-4,0-9,-1 0,0 0,-2-1,0 1,-1-1,-1 0,-1 1,-1-1,-1 0,-1 1,-1-1,-4-16,-4-30,12 66,-1-1,1 1,-1 0,1-1,-1 1,1-1,-1 1,1-1,0 1,0-1,0 1,0-1,0 1,0-1,1 1,-1-1,0 1,1 0,-1-1,1 1,-1-1,1 1,0 0,0 0,-1-1,1 1,0 0,0 0,0 0,0 0,1 0,-1 0,0 0,0 0,0 0,1 1,-1-1,0 0,1 1,-1-1,1 1,-1 0,1-1,-1 1,1 0,14 3,-1 0,0 1,0 1,0 0,-1 1,0 1,0 0,0 1,0 1,2 1,120 79,-129-83,0 1,-1 0,1 0,-1 0,0 1,-1 0,0 0,0 0,-1 1,0-1,-1 1,1 0,-2 0,1 0,0 10,-1 146,-1-160,1-1,-1 0,1 1,0-1,0 0,0 0,1-1,-1 1,1 0,0-1,0 1,0-1,0 0,1 0,-1 0,1-1,0 1,0-1,0 0,0 0,0 0,0-1,1 1,-1-1,1 0,-1 0,0-1,1 1,0-1,12 1,0 0,0-1,0-1,0-1,0 0,0-2,4-1,7-2,0-2,-1-1,0-1,-1-2,0 0,-1-2,8-6,-21 12,0 0,0 0,-1-1,0 0,-1-1,0-1,-1 0,0 0,-1 0,0-1,-1 0,-1-1,0 1,-1-1,1-2,-5 13,0-1,0 1,0 0,0 0,-1 0,1-1,-1 1,0 0,0-1,0 1,0 0,-1-1,1 1,-1 0,0 0,0-1,0 1,0 0,-1 0,1 0,-1 0,0 1,0-1,0 0,0 1,0-1,-1 1,1 0,-1-1,1 1,-1 1,0-1,0 0,0 1,0-1,0 1,0 0,0 0,-5 0,0 2,0-1,1 1,-1 0,1 1,-1-1,1 2,0-1,-1 1,1 0,0 0,1 1,-1 0,1 0,0 1,0 0,0 0,0 0,1 1,0-1,0 1,0 1,1-1,0 0,0 1,1 0,0 0,0 0,1 1,0-1,-1 3,2-5,0 1,1 0,-1 0,1-1,0 1,1 0,-1 0,1 0,0-1,1 1,-1 0,1-1,1 0,-1 1,0-1,1 0,0 0,1 0,-1 0,1-1,0 1,0-1,0 0,0 0,1-1,-1 1,1-1,5 2,8 6,1-1,0-1,1-1,0-1,0 0,0-2,10 1,9 1,0-2,1-2,-1-1,1-2,19-4,8-4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39:59.5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151 283,'-7'-13,"0"37,-68 425,53-248,32-266,67-731,-60 733,-17 63,1-1,-1 1,1 0,-1-1,1 1,-1 0,1-1,-1 1,1 0,-1-1,1 1,-1 0,1 0,0 0,-1 0,1 0,-1 0,1-1,0 1,-1 0,1 1,0-1,-1 0,1 0,-1 0,1 0,-1 0,1 1,0-1,-1 0,1 1,-1-1,1 0,-1 1,1-1,-1 0,1 1,-1-1,0 1,1-1,-1 1,0-1,1 1,-1-1,0 1,1-1,-1 1,0 0,0-1,0 1,0 0,19 28,-2 2,-1 0,-2 1,9 29,-22-59,30 95,-4 1,-4 1,5 64,39 125,-57-254</inkml:trace>
  <inkml:trace contextRef="#ctx0" brushRef="#br0" timeOffset="666.648">1 680,'37'3,"1"-1,-1-1,1-2,-1-2,1-2,-1-1,0-1,-1-3,0-1,33-15,1 0,-1-3,-1-3,-2-3,-2-3,-1-3,33-29,-80 57,-1-1,0 0,-1-1,-1 0,-1-1,0 0,6-12,-15 23,0 0,-1 0,1 0,-1 0,0-1,-1 1,1 0,-1-1,0 0,-1 1,1-1,-1 0,0 1,0-1,-1 0,0 1,0-1,0 1,-1-1,1 1,-1 0,-1-1,1 1,-1 0,0 0,0 1,0-1,-4-3,2 2,0 1,0 0,-1 0,0 1,0 0,0 0,0 0,-1 1,1 0,-1 0,0 1,0-1,0 2,0-1,0 1,-1 0,1 0,0 1,-1 0,1 0,0 1,0 0,-1 0,1 1,0 0,-1 0,-4 2,1 1,-1-1,1 2,-1 0,1 0,1 1,0 0,0 1,0 0,1 1,0 0,0 1,1-1,-5 10,0 6,2 1,1 0,1 0,1 1,1 1,2-1,0 1,2 0,1 0,2 0,0 0,2 0,1-1,1 1,2 0,1-1,0 0,6 10,-2-5,0 0,2-1,2-1,0-1,2 0,2 0,0-2,2-1,0 0,2-2,8 7,-25-25,0 0,1-1,0 1,0-1,0 0,0-1,1 0,0 0,-1-1,1 0,1 0,-1-1,0 0,1 0,-1-1,1 0,-1 0,1-1,0-1,-1 1,1-1,-1-1,1 1,-1-1,0-1,0 0,0 0,0-1,8-8,-1-1,0-1,-1-1,-1 0,-1 0,0-1,-1-1,0 0,-2-1,0 0,-1 0,0-1,-2 0,0 0,-1-1,1-12,-4 22,0 3,0 1,-1-1,0 0,0 1,0-1,-1 0,0 0,0 0,0 0,-1 1,0-1,-1 0,0 1,-1-5,2 10,0 0,0-1,0 1,0 0,0 0,0 0,0 0,-1 0,1 0,0 0,-1 0,1 1,-1-1,1 0,-1 1,1-1,-1 1,1-1,-1 1,1 0,-1 0,0 0,1 0,-1 0,1 0,-1 0,0 0,1 1,-1-1,1 1,-1-1,1 1,-1 0,1-1,0 1,-2 1,-48 36,43-28,0-1,1 1,0 0,0 1,1-1,1 1,0 1,0-1,1 1,1 0,0-1,-2 13,5-18,-1-1,0 1,1 0,0 0,1 0,-1 0,1-1,0 1,1 0,-1 0,1-1,0 1,0-1,1 0,0 0,0 0,0 0,0 0,1 0,0-1,0 0,0 0,1 0,-1 0,1 0,0-1,0 0,0 0,20 6,0-1,0 0,1-2,0-1,0-2,0 0,0-1,1-2,-1-1,0-1,4-2,62-5,-11-4</inkml:trace>
  <inkml:trace contextRef="#ctx0" brushRef="#br0" timeOffset="1914.307">1926 802,'-14'-16,"0"-1,-1 2,-1 0,-1 0,0 2,-2-1,15 11,-1 0,1 0,-1 1,0 0,0-1,0 2,0-1,0 0,0 1,-1 0,1 0,0 1,-1 0,1 0,-1 0,1 0,0 1,-1 0,1 0,0 0,0 1,0-1,0 1,0 1,0-1,-4 3,3 0,0 0,1 0,0 0,0 0,0 1,0 0,1 0,0 0,0 0,1 1,0 0,0 0,0 0,1 0,0 0,-1 6,2-9,1 0,-1 0,1 0,0 1,-1-1,2 0,-1 0,1 0,-1 1,1-1,0 0,0 0,1 0,-1 0,1 0,0 0,0-1,1 1,-1-1,0 1,1-1,0 0,0 0,0 0,0 0,1-1,-1 1,1-1,2 2,0-2,1 1,0-1,0 0,0-1,0 1,0-1,0-1,0 0,0 0,0 0,0 0,0-1,0-1,0 1,0-1,0 0,0-1,-1 1,1-1,-1-1,1 0,10-5,-1-1,-1-1,0-1,0 0,-1 0,0-2,4-6,-11 13,0-1,-1-1,1 1,-2-1,1 0,-1 0,0-1,-1 0,0 1,-1-1,0-1,0-1,-3 13,-1-1,1 0,0 0,0 0,0 1,0-1,0 0,-1 0,1 0,0 0,0 1,0-1,-1 0,1 0,0 0,0 0,0 0,-1 0,1 0,0 0,0 0,-1 0,1 0,0 0,0 0,-1 0,1 0,0 0,0 0,-1 0,1 0,0 0,0 0,0 0,-1 0,1 0,0 0,-8 26,2 1,1 0,1 1,1-1,1 23,1-34,1 85,4 1,5 0,8 23,-4-19,-2 86,-11-178,-1-1,-1 0,0 0,0 0,-2 0,0 0,0-1,-1 1,0-1,-1-1,-1 1,0-1,-3 4,6-10,-1 0,0 0,-1-1,1 0,-1 0,0 0,0-1,0 1,0-1,-1-1,1 1,-1-1,1 0,-1-1,0 0,0 0,0 0,0-1,0 0,0 0,0-1,0 0,1 0,-1 0,0-1,0 0,1 0,-1-1,1 0,0 0,0-1,0 1,0-1,1-1,-1 1,1-1,0 0,-3-4,-1-2,0 0,1-1,0 0,1 0,0-1,1 0,0 0,1 0,1-1,0 0,1 0,0 0,2 0,-1 0,1 0,1-1,1 1,0 0,1 0,0 0,1 0,1 0,0 0,1 1,0-1,1 1,1 1,0-1,0 1,2 0,-1 1,4-3,29-29,2 3,1 1,2 2,33-19,62-50,-121 92,0-2,-2-1,1 0,-2-2,0 1,-2-2,0 0,-1-1,-1-1,-1 0,-1-1,0 0,-2 0,-1-3,-7 23,0-1,0 1,0 0,0-1,-1 1,1 0,-1-1,0 1,0-1,-1 1,1 0,-1-1,1 1,-1 0,0-1,-1 1,1 0,0 0,-1 0,0 0,1 0,-1 0,0 0,-1 1,1-1,0 1,-2-1,2 3,0 0,-1 0,1 0,0 1,0-1,-1 1,1-1,0 1,0 0,0 0,0 0,0 0,0 0,0 1,0-1,0 0,0 1,1 0,-1-1,1 1,-1 0,1 0,0 0,-1 0,1 0,0 0,0 0,1 0,-1 1,-5 6,0 1,2-1,-1 1,1 0,0 1,1-1,0 1,1-1,0 1,1 0,0 0,1 0,0 0,1-1,0 1,0 0,1 0,1-1,0 1,0-1,1 0,0 0,1 0,0 0,0-1,1 0,1 0,0 0,0-1,0 0,1 0,0-1,4 3,-4-5,-1-1,1 1,0-1,0-1,0 0,1 0,-1 0,1-1,-1 0,1-1,0 0,0-1,-1 1,1-2,0 1,0-1,0 0,-1-1,1 0,-1-1,1 0,-1 0,0 0,0-1,0 0,-1-1,1 0,-1 0,0-1,-1 1,1-2,-1 1,0-1,-1 1,0-2,0 1,0 0,0-2,0-6,0-1,-1 0,0 0,-1 0,-1 0,0 0,-2-1,0 1,0 0,-2-1,0 0,2 17,1-1,-1 1,0-1,0 1,0-1,0 1,1-1,-1 1,0-1,0 1,0-1,0 1,0-1,0 1,0 0,0-1,0 1,-1-1,1 1,0-1,0 1,0-1,0 1,-1-1,1 1,0 0,-1-1,1 1,0-1,-1 1,1 0,0-1,-1 1,1 0,0 0,-1-1,1 1,-1 0,1 0,-1 0,1-1,-1 1,1 0,0 0,-1 0,1 0,-1 0,1 0,-1 0,1 0,-1 0,1 0,-1 0,1 0,-1 0,1 1,-1-1,1 0,-1 0,1 0,-1 1,-13 29,12-23,-1 0,1 1,1-1,-1 1,1 0,1 0,0-1,0 1,0 0,1 0,0-1,0 1,1-1,0 1,0-1,1 1,0-1,1 0,-1 0,1-1,0 1,1-1,0 0,0 0,0 0,1-1,-1 1,1-1,0-1,1 1,0-1,1-1,1-1,-1 0,1 0,-1-1,1 0,-1-1,1 0,0 0,-1-1,1 0,-1 0,1-1,-1 0,0-1,0 0,0 0,0-1,0 1,-1-2,1 1,-1-1,0 0,-1-1,1 0,-1 0,0 0,-1-1,1 1,-1-1,-1-1,1 1,-1-1,-1 0,1 1,-1-2,-1 1,2-4,-1 2,0 0,0-1,-1 1,-1 0,0-1,0 1,-1-1,0 1,0-1,-3-9,2 19,1 1,-1-1,1 1,-1 0,0-1,1 1,-1 0,0-1,1 1,-1 0,0 0,1 0,-1-1,0 1,0 0,1 0,-1 0,0 0,1 0,-1 0,0 1,0-1,1 0,-1 0,0 0,1 1,-1-1,0 0,1 1,-1-1,1 1,-1-1,0 0,1 1,-1 0,1-1,-1 1,1-1,0 1,-1-1,1 1,-1 0,1-1,0 1,0 0,-1-1,1 1,0 0,0 0,0-1,0 1,0 0,0-1,0 1,0 0,0 0,-3 4,0 0,0 0,0 1,1 0,0-1,0 1,0 0,1 0,0 0,0 0,0 0,1 0,0 0,0 0,1 0,-1 0,1 0,1 0,-1 0,1 0,0-1,0 1,1-1,-1 1,1-1,1 0,-1 0,1 0,-1 0,1-1,1 1,-1-1,1 0,0-1,3 3,3-1,0-2,0 0,1 0,-1-1,0-1,1 1,0-2,-1 0,1 0,-1-1,1-1,-1 0,1 0,-1-1,0 0,0-1,0-1,-1 1,0-2,1 1,-2-2,1 0,-4 3,0-1,-1-1,0 1,-1-1,1 0,-1 0,0 0,0-1,-1 1,0-1,0 0,0 0,-1 0,0 0,-1 0,0-1,0 1,0-1,-1 1,0 0,0-1,-1 1,0-1,0 1,-2-4,3 10,0-1,0 1,-1 0,1-1,0 1,-1 0,1 0,0-1,-1 1,0 0,1 0,-1 0,0 0,0 0,1 0,-1 0,0 0,0 0,0 0,0 0,0 0,-1 1,1-1,0 0,0 1,0-1,0 1,-1-1,1 1,0 0,-1-1,1 1,0 0,-1 0,1 0,0 0,-1 0,1 0,0 1,-1-1,1 0,0 1,0-1,-1 1,1-1,0 1,0-1,0 1,0 0,-1 0,-3 7,0-1,0 1,1 0,0 0,1 1,0-1,0 1,0-1,1 1,1 0,0 0,0 0,0 0,1 2,0-4,1 0,0-1,0 1,0-1,1 1,-1-1,2 0,-1 1,1-1,0 0,0-1,0 1,1 0,0-1,0 0,1 0,-1 0,1-1,0 1,0-1,1 0,-1 0,1-1,0 0,0 0,0 0,0-1,0 0,7 2,22 6,0-2,1-1,0-2,6-1,56 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0:07.9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302 343,'-4'0,"-18"-1,1 0,0 1,0 2,-1 0,1 1,0 1,1 1,-1 1,1 0,0 2,-5 3,22-9,0-1,0 1,1 0,-1 1,0-1,1 0,-1 1,1-1,0 1,0 0,0 0,0 0,0 0,1 0,-1 0,1 1,0-1,0 0,0 1,1-1,-1 0,1 1,-1-1,1 1,0-1,1 1,-1-1,1 1,-1-1,1 1,0-1,0 0,1 1,2 6,0-1,1 0,0 0,1 0,0-1,1 0,-1 0,1-1,1 1,7 4,16 11,2-2,1-1,0-2,28 10,-26-12,-1 1,0 2,-1 2,16 13,-4 14,-45-46,0 0,0-1,0 1,0 0,-1 0,1-1,0 1,-1 0,1 0,-1 0,0 0,0 0,0 0,0 0,0 0,0 0,0 0,0-1,-1 1,1 0,-1 0,0 0,1 0,-1-1,0 1,0 0,0-1,0 1,0 0,0-1,-2 1,-5 4,0 0,0-1,-1-1,0 1,0-1,0-1,-1 0,1 0,-1-1,0 0,0 0,1-1,-1-1,0 0,0 0,0 0,0-2,0 1,-4-2,10 3,1-1,-1 0,0 1,0-1,0 0,1-1,-1 1,0-1,1 1,0-1,-1 0,1 0,0-1,0 1,0-1,0 1,0-1,1 0,-1 0,1 0,0-1,0 1,0 0,0-1,1 0,-1 1,1-1,0 0,0 1,0-1,1 0,-1 0,1 0,0 0,0 0,0 0,1 1,-1-1,1 0,0 0,0 0,1 1,-1-2,10-9,1 0,0 1,1 0,0 1,1 0,0 1,1 1,0 0,0 1,1 1,1 0,3 0,-17 6,81-38,2 3,68-17,-87 39,-64 16,-1 0,0 1,0-1,0 0,0 1,0-1,0 1,0 0,0 0,-1 0,1 0,-1 0,1 0,-1 0,0 0,0 1,0-1,0 0,0 1,-1-1,1 0,0 1,-1-1,0 1,0 0,0-1,0 1,0-1,0 1,-1-1,1 1,-1-1,0 0,0 1,0 1,0 13,0-7,0 0,1 0,0 0,1 1,0-1,1-1,0 1,0 0,1 0,0-1,1 1,0-1,0 0,1 0,0 0,1-1,0 0,0 0,1-1,0 1,0-1,0-1,1 1,0-1,7 3,4-2</inkml:trace>
  <inkml:trace contextRef="#ctx0" brushRef="#br0" timeOffset="486.643">834 111,'54'15,"-1"2,-1 2,-1 3,0 2,-2 2,20 15,-57-33,1 1,-1 0,-1 1,0 0,0 1,-1 0,-1 0,0 1,0 0,-1 1,0 0,-2 0,1 1,-2 0,1 0,-2 0,0 0,-1 1,0 4,-5 210,1-227,0 0,1 0,-1 0,1 0,0 0,-1 0,1 0,0 0,0 1,1-1,-1 0,0 0,1 0,-1 0,1 0,-1 0,1 0,0-1,0 1,0 0,0 0,0-1,0 1,1 0,-1-1,1 1,-1-1,1 0,-1 1,1-1,0 0,-1 0,1 0,0 0,0 0,0 0,0-1,0 1,0-1,0 1,0-1,0 0,2 0,7-3,0-2,-1 1,1-1,-1-1,0 0,-1 0,1-1,-1 0,-1-1,1 0,-1 0,-1-1,1 0,-1 0,-1-1,0 1,0-2,9-15,0 0,-2-1,-1-1,7-25,-12 34,-7 62,-3-14,0-15,0 0,2 1,0-1,1 0,0 1,1-1,0 1,1-1,1 0,1 0,0 0,4 11,-5-20,1-1,-1 0,1 0,-1 0,1 0,0 0,0-1,1 0,-1 0,1 0,0 0,-1-1,1 0,3 1,31 10</inkml:trace>
  <inkml:trace contextRef="#ctx0" brushRef="#br0" timeOffset="2050.832">2419 493,'-16'-5,"0"1,0 1,0 1,-1 0,1 1,0 1,-16 2,27-2,0 1,0-1,0 1,0 1,1-1,-1 1,0 0,0 0,1 0,0 1,-1-1,1 1,0 0,0 1,0-1,1 0,-1 1,1 0,0 0,0 0,0 0,1 1,-1-1,1 1,0 0,0-1,0 2,1 1,-1 1,1-1,0 0,1 1,0-1,0 1,0-1,1 1,0-1,1 0,0 1,0-1,0 0,1 0,0 0,0-1,1 1,0-1,0 0,1 0,-1 0,1 0,0-1,5 4,3 3,0-1,1 0,1-1,0 0,0-1,1-1,0-1,1 0,15 4,-20-6,-1-2,1 1,-1-2,1 1,0-2,0 1,0-2,0 1,0-2,0 0,0 0,0-1,0 0,-1-1,1-1,-1 0,0 0,0-1,0-1,0 0,-1 0,0-1,0 0,-1 0,0-1,-1-1,1 0,6-9,-6-2,0 0,-2 0,0-1,-1 0,-1 0,-1-1,-1 1,-1-1,-1 0,-1 0,-1 0,-1-7,1-16,1 43,0 1,0-1,0 1,0-1,1 1,-1-1,0 1,1 0,-1-1,1 1,-1-1,1 1,0 0,-1-1,1 1,0 0,0 0,0 0,0 0,0 0,0 0,0 0,1 0,-1 0,0 0,0 0,1 1,-1-1,1 1,-1-1,0 1,1-1,-1 1,1 0,-1 0,1 0,-1 0,1 0,61 7,-54-5,16 3,0 1,0 1,-1 1,0 1,0 1,-1 1,0 1,-1 1,17 14,-34-23,-1 0,0 1,0 0,0 0,-1 0,0 0,0 0,0 1,0-1,-1 1,0 0,0-1,-1 1,0 0,0 0,0 0,0 1,-1-1,0 0,0 0,-1 0,0 0,0 0,0 0,-1 0,0 0,0-1,0 1,-1 0,-2 2,-1 6,-18 53,24-65,0 0,-1 0,1 1,0-1,0 0,0 0,0 0,1 0,-1 0,1 0,-1 0,1 0,-1 0,1 0,0 0,0 0,0 0,0 0,1-1,-1 1,0 0,1-1,-1 1,1-1,-1 1,1-1,0 0,0 0,0 0,0 1,11 2,1 0,0-1,0 0,0-1,0 0,0-1,0-1,1-1,-1 0,5-1,145-34,-160 34,-3 2,0-1,0 0,0 1,0-1,0 0,0 1,0-1,0 1,0 0,0-1,1 1,-1 0,0 0,0-1,0 1,0 0,1 0,-1 0,0 0,0 1,0-1,0 0,1 0,-1 1,0-1,0 1,0-1,0 1,0-1,0 1,0 0,0-1,0 1,0 0,-1 0,1 0,0 0,0 0,-1 0,1 0,0 0,-2 0,1 1,1-1,-1 1,0 0,0-1,0 1,1-1,-1 1,1-1,-1 1,1-1,0 0,0 1,0-1,-1 0,1 1,0-1,0 0,1 0,-1 0,0 0,0 0,0 0,1 0,-1 0,0-1,1 1,-1 0,1-1,-1 1,1-1,-1 0,12 3,0 0,0-2,-1 1,1-2,0 0,0 0,0-1,0-1,0 0,-1-1,1 0,-1-1,7-3,-15 6,0-1,0 0,0-1,-1 1,1-1,-1 0,1 1,-1-1,0-1,0 1,-1 0,1-1,-1 0,1 1,-1-1,0 0,-1 0,1 0,-1 0,0-1,0 1,0 0,0 0,-1-1,1 1,-1-1,0 1,-1 0,0-4,-1-3,0 0,-1 0,0 0,-1 1,0-1,-1 1,0 0,-1 0,0 0,0 1,-2-1,-7-7,-2 0,0 1,-1 1,0 1,-1 0,-1 1,0 1,-1 1,0 1,-16-5,37 15,0 0,0 0,0 0,1-1,-1 1,0 0,0 0,0 0,0 0,0-1,0 1,1 0,-1 0,0 0,0-1,0 1,0 0,0 0,0 0,0-1,0 1,0 0,0 0,0-1,0 1,0 0,0 0,0 0,0-1,-1 1,1 0,0 0,0 0,0-1,0 1,0 0,0 0,0 0,-1 0,1-1,0 1,0 0,0 0,0 0,-1 0,1 0,0 0,0 0,0-1,-1 1,1 0,0 0,0 0,-1 0,27-2,-19 1,392-26,-386 27,1-2,-1 1,1 1,-1 1,1 0,-1 0,1 1,-1 1,0 0,1 1,-11-3,-1 1,1-1,-1 0,1 1,-1-1,0 1,0 0,0 0,0 0,0 0,0 0,0 0,-1 0,1 1,-1-1,0 0,1 1,-1-1,0 1,0 0,-1-1,1 1,-1 0,1 0,-1-1,0 1,0 0,-13 77,8-57,0-6,3-10,0-1,1 0,-1 1,1-1,0 0,1 1,0 0,0-1,0 1,1-1,-1 1,2-1,0-4,0 1,1-1,0 0,-1 0,1-1,0 1,0 0,0-1,0 0,1 0,-1 0,0 0,0 0,1-1,-1 1,0-1,1 0,-1 0,0 0,1 0,-1-1,0 1,1-1,2-1,10-3,0 0,0-1,0-1,-1-1,0 0,-1-1,1 0,-2-1,0-1,0 0,0-1,-2 0,1-1,-2 0,0-1,6-10,-16 25,0-1,0 0,0 1,0-1,0 0,1 1,-1-1,0 0,0 0,0 1,0-1,1 0,-1 0,0 1,0-1,1 0,-1 0,0 0,0 1,1-1,-1 0,0 0,1 0,-1 0,0 0,0 0,1 1,-1-1,0 0,1 0,-1 0,0 0,1 0,-1 0,0 0,1 0,-1 0,0-1,1 1,-1 0,0 0,1 0,-1 0,0 0,0-1,1 1,-1 0,0 0,0 0,1-1,-1 1,0 0,0 0,0-1,1 1,-1 0,0 0,0-1,0 1,-1 37,0-29,0-3,1 0,-1-1,1 1,0 0,0-1,0 1,1 0,0 0,0-1,0 1,0-1,1 1,0-1,-1 0,2 1,-1-1,0 0,1 0,0-1,0 1,0 0,0-1,1 0,-1 0,1 0,0 0,4 2,8 0,0-1,0-1,1 0,0-1,-1-1,1 0,0-2,-1 0,1 0,-1-2,1 0,-1-1,48-16,-36 35,-14-2,-3-9,0 0,-1 0,1-1,1 0,-1-1,0 0,1-1,-1 0,1-1,-1 0,0-1,1 0,-1-1,0 0,1-1,-1 0,0-1,-1 0,1 0,6-5,-12 6,0 0,0-1,-1 1,1-1,-1 0,0 0,0-1,0 1,-1-1,0 1,0-1,0 0,0-1,-1 1,0 0,0-1,0 1,-1-1,1 0,-1 1,-1-1,1 0,-1 0,0 1,0-1,-1 0,0 0,0 1,-1-3,1 0,-2 1,1-1,-1 1,0-1,0 1,-1 0,0 0,-1 1,1-1,-1 1,0 0,-1 0,1 0,-1 1,0 0,-1 0,1 1,-1-1,0 2,0-1,-2 0,1 1,0 0,0 0,0 1,-1 0,1 1,-1 0,1 0,-1 1,1 0,-1 0,1 1,-1 0,1 1,-1 0,1 0,0 1,0 0,0 0,0 1,1 0,-1 0,1 1,0 0,0 0,1 1,0-1,0 2,0-1,1 0,-1 1,2 0,-1 1,1-1,0 1,0-1,1 1,0 0,1 1,-2 5,3-8,0 0,1 0,-1 1,1-1,1 0,-1 0,1 0,0 0,0 0,1 0,-1 0,2 0,-1-1,0 1,1-1,0 0,0 1,1-1,0 0,0-1,0 1,0-1,0 0,1 0,0 0,0 0,0-1,0 0,1 0,-1-1,1 1,0-1,0 0,94 10,-52-16</inkml:trace>
  <inkml:trace contextRef="#ctx0" brushRef="#br0" timeOffset="2375.256">5136 1,'-116'0,"112"0,-1 1,1 0,0 0,0 0,0 1,0-1,0 1,0 0,0 0,0 0,1 1,-1-1,1 1,0 0,0 0,0 0,0 0,0 1,1-1,-1 1,1 0,0-1,0 1,0 0,1 1,0 5,1-1,1 0,0 0,0 0,1 0,0 0,1 0,0 0,0-1,1 1,0-1,0 0,1 0,0 0,0-1,1 1,0-2,1 1,-1 0,2-1,-7-5,19 23,11 10,-3 0,-1 2,-1 1,-2 1,11 26,31 108,-62-165,0-1,0-1,1 1,0 0,0-1,0 0,1 0,0-1,-1 1,2-1,-1-1,0 1,1-1,0 0,-1 0,1-1,0 0,1 0,-1-1,3 0,14 2,0-1,0-1,0-1,0-1,15-3,67-20,-70 10</inkml:trace>
  <inkml:trace contextRef="#ctx0" brushRef="#br0" timeOffset="2884.941">3443 383,'-7'26,"-5"24,0 18,2 12,7 5,9 0,8-4,2-17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0:25.4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1 150,'28'25,"0"-14,1-2,1-1,0-1,0-1,0-2,19 0,-30-2,597 60,-363-34,-241-24,-31 1,12-4,-15 4,1 0</inkml:trace>
  <inkml:trace contextRef="#ctx0" brushRef="#br0" timeOffset="320.655">861 0,'14'14,"177"46,-78-29,-100-28,1 1,-1 0,0 1,0 0,-1 1,1 1,-2 0,1 1,-1 0,0 0,0 1,8 10,-17-15,0-1,0 1,0 0,0 0,-1 1,0-1,0 0,0 0,0 1,0-1,-1 0,0 1,0-1,0 1,-1-1,1 0,-1 1,0-1,0 0,-1 0,1 0,-1 1,0-1,0-1,0 1,-3 3,-78 91,-20-8,-4-4,-32 15,114-83,-28 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58.0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436 59,'-17'-3,"-1"1,0 1,1 0,-1 2,0 0,1 1,-1 0,1 2,-1 0,1 1,0 0,1 2,0 0,0 0,0 2,1 0,0 1,1 0,0 1,0 1,2 0,-1 1,-8 12,16-18,0 0,0 0,1 1,0 0,0-1,1 2,0-1,0 0,1 0,0 1,1 0,0-1,0 1,0 0,2-1,-1 1,1 0,0-1,0 1,1-1,1 1,-1-1,1 0,1 0,-1 0,1 0,1-1,0 1,0-1,0 0,3 2,9 4,1 0,0-2,0 0,2-1,-1-1,1 0,0-2,1 0,0-1,0-2,4 1,34 10,-50-12,4-1,0 0,0 1,0 1,-1 0,1 1,-1 0,0 1,-1 0,0 1,0 1,0-1,-1 2,0-1,0 1,-1 1,0 0,2 4,-9-9,0-1,-1 1,0 0,0 0,0-1,0 1,-1 0,0 0,0 0,0 0,0 0,-1 0,0 0,0-1,0 1,-1 0,1-1,-1 1,0-1,-1 1,1-1,-1 0,0 0,0 0,-2 2,-4 4,0 0,-1-1,0 0,-1 0,0-1,0-1,-1 1,-9 3,-3-1,0-1,-1-1,1-1,-2-1,1-1,-1-1,0-1,1-2,-17-1,35-1,12 0</inkml:trace>
  <inkml:trace contextRef="#ctx0" brushRef="#br0" timeOffset="275.265">723 851,'0'-389,"3"450,2 0,3-1,3 1,2-2,3 0,3 0,6 9,0-7</inkml:trace>
  <inkml:trace contextRef="#ctx0" brushRef="#br0" timeOffset="796.863">1624 168,'1'-13,"-2"0,0 0,0 0,-1 0,0 0,-2 1,-1-8,3 17,1-1,-1 1,0 0,0-1,0 1,0 0,0 0,-1 0,1 1,-1-1,0 0,1 1,-2 0,1 0,0 0,0 0,0 0,-1 0,1 1,-1 0,0 0,1 0,-1 0,0 0,1 1,-1 0,0-1,0 1,-10 3,-1-1,1 2,0 0,1 0,-1 1,1 1,0 0,0 1,1 1,0 0,0 0,1 1,0 0,0 1,-2 4,0-2,0 1,1-1,1 2,0 0,1 0,0 1,2 0,-1 0,2 1,0 0,1 1,0 0,0 5,5-16,1 0,0 0,-1 0,2 0,-1-1,1 1,0 0,0 0,0-1,1 1,0-1,0 1,0-1,1 0,0 0,0 0,0 0,1 0,-1-1,1 1,0-1,0 0,1 0,-1-1,1 1,0-1,0 0,17 10,0-1,1-1,0-2,1 0,15 3,49 14,-47-15,1 1,-2 2,0 2,29 17,-64-31,0 0,0 0,0 1,0 0,0 0,-1 0,1 0,-1 1,0 0,0 0,-1 0,1 0,-1 0,0 1,0 0,0-1,0 1,-1 0,0 1,0-1,-1 0,1 0,-1 1,0-1,0 1,-1-1,0 1,0-1,0 1,-1-1,1 1,-1-1,-1 1,1-1,-1 0,0 0,0 0,-1 1,-5 3,-2-1,1 0,-1 0,0-1,-1 0,1-1,-1 0,-1-1,1 0,-1-1,0 0,0-1,0 0,0-1,-1-1,-10 1,-177 6,175-9,24-3,21-4,11-1</inkml:trace>
  <inkml:trace contextRef="#ctx0" brushRef="#br0" timeOffset="1133.967">2021 756,'-2'2,"-1"1,2 0,-1 1,0-1,1 0,-1 0,1 1,0-1,0 1,0-1,0 1,1-1,0 1,-1 0,1-1,1 1,-1-1,0 1,1-1,0 1,0-1,0 1,0-1,0 1,1-1,0 0,-1 0,1 0,0 0,1 0,-1 0,2 2,7 0,0 1,0-1,0-1,1 0,0-1,-1 0,1-1,0 0,0 0,1-2,-1 1,0-2,0 0,0 0,0-1,0 0,0-1,-1-1,3 0,-1-1,-1 1,0-1,-1-1,1 0,-1-1,0 0,0 0,2-4,-9 8,-1 0,1 0,-1-1,0 1,0-1,0 1,-1-1,1 0,-1 0,0 0,0 0,0 0,-1-1,1 1,-1-1,0 1,0-1,-1 1,1-1,-1 1,0-1,-1 1,1-1,-1-4,-1 5,0-1,1 1,-1 0,-1 0,1 0,-1 0,1 0,-1 1,0-1,0 1,-1 0,1 0,-1 0,0 0,1 0,-1 1,0 0,0 0,-1 0,1 0,-4-1,-3 0,0 0,0 0,-1 1,1 1,-1 0,0 0,1 1,-3 1,2-1,0 2,0-1,0 2,0 0,0 0,0 1,1 0,0 1,0 1,0-1,0 2,1 0,0 0,1 0,-1 1,2 1,-1 0,1 0,0 0,1 1,0 0,1 1,0 0,0 0,1 0,-3 12,2 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0:28.0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1 220,'23'4,"24"2,23 0,20-3,15-3,10-1,0 0,-5 0,-7 2,-12 3,-12 4,-11 3,-9-1,-10-2,-14-2</inkml:trace>
  <inkml:trace contextRef="#ctx0" brushRef="#br0" timeOffset="331.507">807 1,'15'8,"0"-1,0-1,1 0,0-1,0-1,10 2,15 3,17 6,-18-7,0 2,0 2,-1 1,-1 3,0 0,-1 3,25 17,-56-32,0 0,0 1,0 0,0 0,-1 0,1 1,-2 0,1 0,-1 0,1 0,-2 1,1 0,-1 0,0 0,0 0,-1 0,0 1,0-1,-1 1,0-1,0 1,-1-1,0 1,0 0,-1-1,0 1,0-1,-1 1,0-1,0 1,-10 14,-1-1,0 0,-2-1,0-1,-1 0,-1-1,-1 0,-1-2,0 0,-1-1,0-2,-16 9,-109 62,89-57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0:38.6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135 499,'-39'30,"38"-29,0-1,1 0,-1 1,0-1,0 0,0 0,0 1,0-1,0 0,1 0,-1 0,0 0,0 0,0 0,0 0,0 0,0-1,0 1,0 0,1 0,-1-1,0 1,0-1,0 1,1-1,-1 1,0-1,0 1,1-1,-1 0,1 1,-1-1,0 0,1 1,-1-1,1 0,0 0,-1 0,1 1,-1-1,1 0,0 0,0 0,0 0,0 0,-1 0,1 0,0 1,1-2,-2-14,1 1,0-1,1 1,1 0,1 0,0-1,5-12,0-9,-7 35,8-34,-1-2,-2 1,-2-1,-2 0,0 1,-5-29,3 64,0 0,0 0,-1 0,1 0,-1 0,1 1,-1-1,0 0,1 0,-1 0,0 1,0-1,0 1,-1-1,1 1,0-1,-1 1,1-1,-1 1,1 0,-1 0,1 0,-1 0,0 0,0 0,1 1,-1-1,0 0,0 1,0-1,0 1,0 0,0 0,0 0,1 0,-1 0,0 0,0 0,0 1,0-1,0 0,0 1,0 0,1 0,-2 0,1-1,-1 1,0-1,1 1,-1 0,1 0,-1 0,1 0,0 1,-1-1,1 0,0 1,0 0,0 0,0-1,0 1,0 0,1 1,-1-1,1 0,-1 0,1 1,0-1,0 0,0 1,0 0,0-1,1 1,-1 1,31 11,18-11,-1-2,1-3,-1-1,1-2,18-6,-64 10,195-29,-194 28,0 0,-1 0,1 1,0-1,0 1,0 0,0 0,0 0,0 0,0 0,0 0,-1 1,1-1,0 1,0 0,0 0,-1 0,1 0,0 1,-1-1,1 1,-1 0,0-1,0 1,1 0,-1 0,0 0,0 1,-1-1,1 0,0 1,0 1,-1 93,-19 125,11 2,15 138,25 134,-33-468,-1 0,-1 0,-1-1,-1 1,-2-1,-1 0,-8 21,11-38,0-1,0 1,-1-1,0 1,-1-2,0 1,-1 0,0-1,0 0,0-1,-1 0,0 0,-1-1,1 1,-1-2,-1 1,1-2,-1 1,1-1,-1 0,-7 0,9-2,-1 0,1-1,-1-1,1 1,-1-1,0-1,1 0,-1 0,1 0,-1-1,1 0,0-1,0 0,0 0,0-1,0 0,1-1,-1 1,1-1,1-1,-1 1,-2-4,-5-5,1 0,0-2,2 1,-1-1,2-1,0 0,2 0,-1-1,-2-10,0-3,1-1,2 1,0-2,3 1,0-1,2 0,2 0,1 0,1 0,2 0,1 0,2 1,1-1,3-3,-2 17,0 0,2 1,0 1,1 0,0 0,2 1,0 0,0 1,2 1,0 0,0 1,1 1,1 0,9-4,21-10,0 1,2 3,0 2,51-12,193-44,-231 60</inkml:trace>
  <inkml:trace contextRef="#ctx0" brushRef="#br0" timeOffset="207.064">1323 199,'3'-4,"0"9,2 19,1 23,-1 27,-4 22,-2 15,-3 8,-3-1,-1-8,1-18,3-21,0-22</inkml:trace>
  <inkml:trace contextRef="#ctx0" brushRef="#br0" timeOffset="563.5">1897 254,'-32'39,"-2"-2,-2 0,-1-3,-1-1,-2-2,-1-2,-2-1,-1-2,-6 0,-16 20,65-45,0 0,0 0,1 0,-1 0,0 1,0-1,0 0,1 1,-1-1,1 0,-1 1,1-1,-1 1,1-1,0 1,0-1,0 0,0 1,0-1,0 1,0-1,0 1,1-1,-1 1,0-1,1 1,-1-1,1 0,0 1,-1-1,1 0,0 0,0 1,0-1,0 0,0 0,0 0,0 0,1 0,53 36,-51-35,81 37,2-3,64 16,-100-35,15 6,2-3,0-2,43 4,-75-19</inkml:trace>
  <inkml:trace contextRef="#ctx0" brushRef="#br0" timeOffset="757.168">2566 1019,'-4'-5,"-12"-8,-2-2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0:34.9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1 227,'4'100,"5"0,7 20,4 41,-19-158,9 95,-3 2,-6 68,-4-141,-5-55,8 17,0 0,0-1,2 1,-1 0,2-1,-1 1,1 0,1 1,0-1,2-2,-4 8,1 1,0-1,0 1,0 0,0 0,1 0,-1 0,1 1,0-1,0 1,0 0,1 0,-1 1,1-1,-1 1,1 0,0 0,0 1,0-1,0 1,0 0,0 1,4-1,0 1,0 1,0 1,0-1,0 2,0-1,-1 1,1 0,-1 1,0 0,0 0,0 1,-1 0,1 0,-1 1,0 0,-1 0,1 1,-1-1,-1 1,1 1,-1-1,-1 1,1 0,-1 0,-1 0,1 1,-1-1,-1 1,2 7,-3-12,-1 1,1-1,-1 0,0 0,0 1,0-1,-1 0,0 0,1 0,-2 0,1 0,0 0,-1 0,1 0,-1 0,0 0,-1-1,1 1,-1-1,1 0,-1 1,0-1,0-1,0 1,-1 0,1-1,-1 1,1-1,-1 0,0 0,0-1,0 1,0-1,0 0,-3 1,-86 10,91-12,0 0,-1 0,1 0,0 0,0 0,0-1,-1 1,1-1,0 0,0 0,0 0,0 0,0 0,0 0,1 0,-1 0,0-1,0 1,1-1,-1 1,1-1,0 0,-1 0,1 1,0-1,0 0,0 0,0 0,0 0,1 0,-1-1,0 1,1 0,0 0,-1 0,1 0,0-1,0 1,1 0,-1-2,4-6,0-1,0 1,1 0,1 0,0 1,0-1,1 1,0 1,0-1,1 1,0 1,1-1,-1 1,1 1,1 0,4-3,-2 0,1 0,0 0,0 1,1 1,0 0,0 1,1 1,0 0,0 1,0 0,0 2,1-1,-1 2,11 0,-21 2,0 0,-1 0,1 1,-1-1,0 1,1 0,-1 0,0 1,0-1,0 1,0 0,-1 0,1 0,-1 1,0-1,0 1,0-1,0 1,-1 0,0 1,1-1,-1 2,31 106,-23-64,-9-45,-1 0,0 0,1 1,-1-1,1 0,0 0,0-1,0 1,1 0,-1 0,1 0,-1-1,1 1,0-1,0 1,0-1,0 0,1 0,-1 0,1 0,-1 0,1 0,-1-1,1 1,0-1,0 0,0 0,0 0,0 0,0 0,0-1,0 0,0 1,0-1,0 0,0 0,3-1,15-6</inkml:trace>
  <inkml:trace contextRef="#ctx0" brushRef="#br0" timeOffset="303.551">505 609,'21'16,"23"6,5-1</inkml:trace>
  <inkml:trace contextRef="#ctx0" brushRef="#br0" timeOffset="748.972">1284 732,'-41'2,"1"1,0 2,0 2,-18 7,57-14,-65 24,64-23,1-1,-1 1,1 0,-1 0,1 0,0 0,-1 0,1 0,0 0,0 1,0-1,0 0,0 1,0-1,0 0,0 1,1-1,-1 1,1 0,-1-1,1 1,-1-1,1 1,0 0,0-1,0 1,0 0,0-1,0 1,0 0,1-1,-1 1,0 0,1-1,0 1,-1-1,1 1,0-1,0 1,5 7,1-1,0 0,0 0,1 0,0-1,0 0,0-1,1 0,9 4,-8-3,76 46,76 57,-159-108,0-1,0 1,0 0,0 0,0 0,-1 1,1-1,-1 0,0 1,0 0,0 0,0-1,0 1,0 0,-1 0,1 1,-1-1,0 0,0 0,0 1,-1-1,1 0,-1 1,0-1,0 1,0-1,0 1,0-1,-1 0,0 1,1-1,-1 0,-2 4,-1-3,-1 0,0 0,0 0,0-1,-1 1,1-1,-1 0,0-1,0 0,0 1,0-2,0 1,0-1,0 0,-1 0,1-1,0 0,-1 0,1 0,0-1,0 0,-1 0,-2-1,7 1,0 0,0-1,0 1,0 0,0 0,0-1,0 1,1-1,-1 0,1 1,-1-1,1 0,0 0,-1 0,1 0,0 0,0 0,1 0,-1-1,0 1,1 0,-1 0,1-1,0 1,-1 0,1-1,0 1,1 0,-1-2,20-69,12 9,1 2,33-41,-21 32,12-23,-3-3,13-39,-51 98,-1-1,-2-1,-2 0,-1-1,-2 0,-2 0,0-36,-6 72,1 1,0-1,-1 1,0 0,0-1,0 1,0 0,-1-1,0 1,0 0,0 0,0 0,-1-1,1 1,-1 1,0-1,0 0,-1 0,0-1,1 5,0 1,0-1,0 0,1 1,-1 0,0-1,0 1,1 0,-1 0,0 0,1 0,-1 0,1 0,0 1,-1-1,1 0,0 1,0-1,0 1,-1-1,2 1,-1-1,0 1,0 0,0 0,1-1,-1 1,1 0,0 0,-1 0,1 0,0-1,0 2,-6 30,1 0,2 0,1 0,1 1,2-1,2 0,2 14,16 89,4-2,7 0,38 97,-60-197,1 0,2-1,1 0,1-1,2-1,18 25,12-19,-30-35</inkml:trace>
  <inkml:trace contextRef="#ctx0" brushRef="#br0" timeOffset="1033.744">1284 500,'18'-3,"26"0,29 0,34 1,33 0,30 4,18 5,-22 2</inkml:trace>
  <inkml:trace contextRef="#ctx0" brushRef="#br0" timeOffset="2016.015">2595 964,'-11'-11,"-1"1,0 0,0 0,-1 1,0 1,0 0,-1 1,-12-5,20 10,-1 0,1 0,-1 0,1 1,-1 0,0 0,0 1,1 0,-1 0,0 0,0 1,1 0,-1 1,1-1,-1 1,1 0,-1 1,1 0,0 0,0 0,0 1,-3 2,2 0,-1 0,1 1,0 0,0 1,1-1,0 1,1 1,-1-1,1 1,1 0,0 0,0 0,1 0,0 1,1-1,0 1,0 0,1 0,0 0,1 0,0 0,0-7,0 0,1 1,0-1,-1 1,1-1,0 0,1 0,-1 0,0 0,1 0,0 0,0 0,0 0,0 0,0-1,0 1,1-1,0 0,-1 1,1-1,0 0,0-1,0 1,0-1,0 1,0-1,0 0,1 0,-1 0,0 0,1-1,-1 1,0-1,3 0,5 0,0 0,0-1,0 0,0-1,0 0,-1-1,1 0,-1-1,0 0,4-2,-1-1,-1 0,-1 0,1-1,-1 0,0-1,-1-1,0 1,-1-2,0 1,-1-1,0 0,0-1,-1 0,-1 0,0-1,0 0,-2 0,2-5,-3 0,-14 46,8-11,0 0,1 1,1-1,1 0,0 1,1-1,2 7,-2-18,0 0,1 0,-1 0,1 0,0 0,0 0,1-1,0 1,0-1,0 0,1 0,0 0,-1 0,2 0,-1-1,1 0,-1 0,1 0,0 0,0-1,1 0,2 1,-2-2,0 0,0-1,0 1,0-1,0-1,0 1,0-1,0 0,0-1,0 1,0-1,0 0,0-1,0 1,0-1,-1 0,1-1,0 0,-1 1,1-2,6-4,1 0,-1-1,-1 0,0-1,0 0,-1-1,8-9,3-14,-1-1,-2-1,-1 0,-1-1,-3-1,-1 0,-1-1,-3 0,-1-1,-2 1,0-32,4-49,-6-101,-13 145,1 79,-10 81,5 55,6 1,10 115,-2-233,1 22,1-1,3 1,8 38,-13-81,0 1,0-1,0 0,0 0,0 0,0 0,0 0,0 0,0 0,1 0,-1 1,0-1,1 0,-1 0,1 0,-1 0,1 0,0 0,-1-1,1 1,0 0,-1 0,1 0,0-1,0 1,0 0,0-1,0 1,0 0,0-1,0 0,0 1,0-1,0 1,0-1,0 0,0 0,0 0,0 0,0 0,1 0,-1 0,0 0,0 0,0 0,0-1,71-87,-69 85,1-1,0 1,0 0,1 0,-1 0,0 0,1 1,0 0,-1 0,1 0,0 1,0-1,0 1,0 1,0-1,1 0,-1 1,0 0,0 1,0-1,0 1,0 0,0 0,0 0,0 1,0 0,0 0,0 0,-1 0,1 1,-1 0,0 0,0 0,0 0,0 1,0-1,-1 1,0 0,2 3,1 2,0 0,0 1,-1-1,0 2,-1-1,0 0,-1 1,0-1,-1 1,0 0,0 0,-1 3,-1-9,1 1,-1 0,-1 0,1-1,-1 1,0 0,0 0,-1-1,1 1,-1-1,0 0,-1 1,1-1,-1 0,0 0,-1-1,1 1,-1 0,0-1,0 0,0 0,0 0,-5 2,4-2,0-1,0 0,0 0,0 0,-1 0,1-1,-1 0,1 0,-1-1,0 1,0-1,0-1,1 1,-1-1,0 0,0 0,0 0,0-1,0 0,0-1,1 1,-1-1,0 0,1 0,0-1,-1 1,1-1,0 0,0-1,1 1,-1-1,1 0,-1 0,1-1,1 1,-1-1,1 0,-1 0,1 0,1 0,-1-1,1 1,1-1,0 0,1 0,-1 0,1 0,1 0,-1 0,1 1,0-1,0 0,1 0,0 0,0 1,0-1,1 1,-1 0,1 0,1 0,-1 0,1 0,-1 0,2 1,-1 0,0 0,2-1,8-7,1 1,0 1,1 0,0 0,0 2,1 0,5-1,1 1,1 0,0 1,0 1,0 1,1 2,0 0,0 2,0 0,22 3,-41-1,-1-1,1 1,-1 0,1 1,-1-1,0 1,1 0,-1 0,0 1,0 0,0-1,-1 2,1-1,-1 1,0-1,1 1,-2 0,1 0,0 1,-1-1,0 1,0 0,0 0,-1 0,0 0,1 0,0 5,6 48,-10-51,1 1,1 0,0-1,0 1,0 0,1-1,0 0,1 1,-1-1,1 0,1 0,-1 0,1-1,1 1,-1-1,1 0,0 0,5 4,-8-9,0 0,0 1,1-1,-1 0,0 0,1 0,-1-1,1 1,-1-1,1 1,-1-1,1 0,-1 0,1 0,0 0,-1 0,1-1,-1 1,1-1,-1 0,0 1,1-1,-1 0,1-1,-1 1,1-1,17-12</inkml:trace>
  <inkml:trace contextRef="#ctx0" brushRef="#br0" timeOffset="2652.089">3551 622,'14'6,"0"-2,0 1,1-2,0 0,0-1,0 0,0-2,0 1,0-2,3 0,14 0,0 0,0-3,0 0,-1-2,1-1,-2-2,1-1,-1-1,-1-2,0-1,-1-1,0-1,-1-2,-1-1,-1 0,-1-2,10-11,-25 21,-1-1,0 1,-1-1,0-1,-1 1,0-1,-1-1,-1 1,0 0,0-1,-2 0,1 0,-2 0,0 0,-1 0,0 0,-1 0,-1 0,0 0,0 0,-2 0,0 1,0-1,-1 1,-3-5,5 13,0 0,1 1,-2-1,1 0,0 1,-1 0,0-1,0 2,0-1,-1 0,1 1,-1 0,0 0,0 0,0 0,0 1,0 0,0 0,-1 1,1-1,-1 1,1 0,-1 1,0-1,1 1,-1 0,0 0,1 1,-1 0,1 0,-5 1,-3 6,0-1,0 2,0 0,2 0,-1 1,1 1,0 0,1 0,1 1,0 0,0 1,1 0,1 0,0 1,1 0,0 0,1 0,1 1,-9 24,1 0,3 0,1 1,1 0,3 0,1 0,2 1,2-1,2 1,1-1,4 11,-2-21,1 0,1-1,2 0,1 0,1-1,1 0,2-1,0-1,2 0,1-1,1-1,1-1,1-1,1 0,4 1,-18-16,-1 0,1 0,0-1,0 0,0-1,1 0,0 0,0-1,0 0,1-1,-1 0,1 0,0-1,0 0,0-1,0 0,0 0,0-1,0-1,0 0,0 0,0-1,2 0,6-10,-1 1,0-2,-1 0,-1-1,0-1,-1 0,-1-1,0 0,-1-1,0-1,-2 0,0 0,4-13,39-64,-52 95,0 1,0-1,0 0,0 1,0-1,0 1,0 0,0-1,-1 1,1 0,0 0,0-1,0 1,-1 0,1 0,0 0,-1 0,1 0,-1 0,1 0,-1 0,0 0,1 0,-1 0,0 0,0 0,1 0,-1 0,0 1,0-1,0 0,-1 0,1 0,0 0,0 0,0 0,-1 0,1 0,-1 0,1 2,1 5,-1 5,0 1,0-1,1 0,1 0,0 0,1 0,1 0,0-1,0 1,1-1,1 0,0 0,1-1,0 0,0 0,1 0,7 6,-12-15,0 0,0-1,0 1,0-1,0 1,0-1,0 0,0 0,1 0,-1-1,0 1,1-1,-1 0,1 0,-1 0,0 0,1 0,-1-1,0 0,1 1,-1-1,2-1,19-9</inkml:trace>
  <inkml:trace contextRef="#ctx0" brushRef="#br0" timeOffset="2934.4">4712 500,'-14'-5,"-7"-1,0 2,8 5,14 4,18 1,5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0:31.2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228 245,'0'16,"0"17,0 17,0 14,0 12,-3 10,-4 3,-5 2,-3-6,-3-13,2-16,4-20,4-17</inkml:trace>
  <inkml:trace contextRef="#ctx0" brushRef="#br0" timeOffset="291.841">133 422,'-117'-229,"115"223,0 5,1 0,0-1,0 1,0-1,0 1,0-1,0 1,0-1,1 0,-1 1,1-1,-1 0,1 1,-1-1,1 0,0 0,0 0,0 1,0-1,0 0,0 0,1 0,-1 1,1-1,-1 0,1 1,-1-1,1 0,0 1,0-1,0 1,0-1,0 1,0-1,2 0,6-2,1 0,0 1,0 0,0 1,0 0,0 1,1 0,-1 0,0 1,2 1,8-2,75-3,-1 3,1 5,78 14,-125-7,-12-1</inkml:trace>
  <inkml:trace contextRef="#ctx0" brushRef="#br0" timeOffset="560.056">64 628,'-11'13,"-5"11,4 0,13-4,17-8,20-12,20-14,16-11,12-6,5-3,-1 3,-9 6,-14 8,-18 6</inkml:trace>
  <inkml:trace contextRef="#ctx0" brushRef="#br0" timeOffset="1526.002">747 696,'-7'16,"0"2,2-1,0 0,1 1,1 0,0 0,1 0,1 0,1 0,2 15,0-25,0 0,0 0,1 0,0-1,0 1,1-1,0 1,0-1,1 0,0-1,0 1,0-1,1 0,0 0,1-1,-1 1,1-1,0-1,0 0,0 0,1 0,-1-1,1 1,0-2,0 0,0 0,0 0,0-1,1 0,-1 0,0-1,4 0,-6-1,-1 0,0 0,1-1,-1 1,0-1,0 0,0-1,0 1,0-1,0 0,-1 0,1-1,-1 1,0-1,0 0,0 0,-1 0,1 0,-1-1,0 0,0 1,-1-1,1 0,-1 0,1-5,0 2,-1 0,0 0,0-1,-1 1,0-1,-1 0,0 1,0-1,-1 1,0-1,0 1,-1-1,0 1,0 0,-1 0,-2-4,1 3,-2 0,1 0,-1 0,0 1,-1 0,0 0,-1 1,1-1,-1 2,-1-1,1 1,-1 0,0 1,0 0,-1 1,0-1,1 2,-1 0,-1 0,1 0,0 1,-1 1,1 0,-4 0,12 1,1 0,-1-1,1 1,-1 0,0 0,1 0,-1 0,1 0,-1 0,1 1,-1-1,0 0,1 1,-1-1,1 1,0 0,-1-1,1 1,-1 0,1 0,0 0,0 0,-1 0,1 0,0 0,0 1,0-1,0 0,0 1,1-1,-2 2,4-2,-1 1,1-1,-1 0,1 0,0 0,-1 0,1 0,0 0,0 0,0 0,0-1,0 1,0-1,0 1,0-1,0 0,0 0,0 0,0 0,0 0,1 0,25-3,-1-1,0-1,0-1,0-1,-1-1,0-2,0 0,-1-2,8-6,28-10,-2-2,-1-2,-2-4,-1-1,-2-3,-1-2,-3-3,14-17,-55 54,0-1,0 1,-1-1,-1 0,0-1,0 0,0 0,-1 0,-1 0,0-1,0 0,-1 0,0 0,-1 0,-1 0,1 0,-2-1,0 1,0 0,-1-5,-1 12,1 0,-1 0,0 0,0 0,0 1,0-1,-1 1,0-1,1 1,-1 0,0 0,-1 0,1 1,0-1,-1 1,1 0,-1 0,0 0,0 0,0 1,0-1,0 1,0 0,0 0,0 1,-3-1,-3 0,0 1,0 0,-1 0,1 1,0 1,0-1,0 2,1-1,-1 1,-6 3,4 0,-1 1,1 0,1 0,-1 2,1-1,1 1,-1 1,2 0,-1 0,1 1,1 0,0 0,1 1,0 0,0 1,2-1,-1 1,0 5,-3 12,1 1,2 0,0 0,2 1,2-1,1 1,2 20,-1-27,2 1,0 0,2 0,1-1,0 0,2 0,1 0,2-1,0 0,1-1,1 0,1-1,1 0,1-1,1-1,1 0,14 12,-25-26,1 0,-1-1,1 0,0 0,1-1,-1 0,1 0,0 0,0-1,0 0,0-1,1 0,-1 0,1-1,-1 0,1-1,-1 1,1-2,-1 1,1-1,-1 0,1-1,-1 0,0-1,1 1,-1-2,4-5,-1 0,0-1,-1-1,0 0,-1 0,0-1,0 0,5-7,-14 19,0-1,1 0,-1 1,0-1,1 1,-1-1,0 1,1-1,-1 1,1-1,-1 1,1-1,-1 1,1 0,-1-1,1 1,-1 0,1-1,0 1,-1 0,1 0,-1-1,1 1,0 0,-1 0,1 0,0 0,-1 0,1 0,0 0,-1 0,1 0,0 0,-1 1,1-1,-1 0,1 0,0 1,-1-1,1 0,-1 1,1-1,-1 0,1 1,-1-1,1 1,-1-1,1 1,-1-1,0 1,18 35,-13-24,-2-4,-1 0,2-1,-1 1,1-1,0 0,1 0,-1-1,1 1,1-1,-1 0,1 0,0-1,1 0,-1 0,1 0,0-1,0 0,0 0,1-1,-1 0,1 0,0-1,0 0,-1 0,2-1,-1 0,0 0,7-1,-6-2,-1 0,0-1,0 0,0 0,0-1,0 0,-1 0,0-1,0 0,0 0,0-1,-1 0,0 0,0-1,-1 1,1-1,-1 0,-1-1,0 1,0-1,0 0,-1 0,0 0,0 0,-1-1,0 1,-1-1,0 1,0-1,-1 0,0 1,0-1,-1 1,-1-1,1 0,-1 1,0 0,-1-1,0 1,0 0,-1 1,0-1,-1 0,1 1,-1 0,-1 0,0 0,1 3,0-1,0 1,0 1,0-1,-1 1,0 0,1 0,-1 0,0 1,-1 0,1 0,0 1,-1-1,1 1,0 1,-1-1,1 1,-1 1,1-1,-1 1,1 0,-1 0,1 1,0 0,0 0,0 0,-5 3,-3 2,0 0,1 0,0 1,1 1,-1 0,2 1,-1 0,2 1,-1 0,1 1,-3 5,9-11,1-1,-1 1,1 0,1 0,-1 0,1 0,0 0,0 1,0-1,1 1,0-1,1 5,2 22</inkml:trace>
  <inkml:trace contextRef="#ctx0" brushRef="#br0" timeOffset="2056.731">2604 490,'-14'0,"-1"-1,1 2,0 0,0 1,0 0,0 1,0 1,1 0,-1 1,1 0,0 1,0 0,-8 7,19-11,0-1,0 1,0-1,1 1,-1 0,1-1,-1 1,1 0,0 0,-1 0,1 0,0 0,1 1,-1-1,0 0,0 0,1 0,0 1,-1-1,1 0,0 1,0-1,0 0,0 1,1-1,-1 0,1 1,-1-1,1 0,0 0,0 0,0 1,0-1,1 1,56 60,74 25,-96-67,-1 1,-1 2,24 23,-12 17,-45-62,0 1,0-1,-1 0,1 1,-1-1,0 0,1 1,-1-1,0 1,-1-1,1 0,0 1,-1-1,1 0,-1 1,0-1,1 0,-1 0,0 1,-1-1,1 0,0 0,-1 0,1-1,-1 1,1 0,-1 0,0-1,0 1,0-1,-1 1,-2 2,-1-1,1 0,-1-1,0 1,1-1,-1 0,0 0,-1-1,1 0,0 0,0 0,-5-1,9 0,0 0,-1 0,1 0,0 0,-1-1,1 1,0-1,-1 1,1-1,0 0,0 0,-1 0,1 0,0 0,0-1,0 1,1-1,-1 1,0-1,0 1,1-1,-1 0,1 0,0 0,-1 0,1 0,0 0,0-1,0 1,1 0,-1 0,0-1,1 1,-1-1,2-6,0 0,1-1,-1 1,2 0,-1 0,1 0,1 1,0-1,0 1,0-1,1 1,0 1,1-1,0 1,0 0,0 0,1 0,4-2,4-5,2-1,0 2,0 0,1 1,1 1,-1 1,2 0,0 2,0 0,0 1,20-4,-36 10,1 0,-1 0,1 0,-1 1,1-1,0 1,-1 0,1 1,0-1,-1 1,1 0,0 0,-1 0,0 1,1-1,-1 1,0 0,0 1,0-1,0 1,0-1,0 1,-1 0,1 1,-1-1,0 0,0 1,0 0,-1 0,1 0,-1 0,0 0,1 4,35 189,-37-195,0 1,0-1,0 1,0-1,0 1,0-1,1 0,-1 1,1-1,-1 0,1 0,0 0,0 0,0-1,0 1,0 0,0-1,1 1,-1-1,1 0,-1 0,1 0,-1 0,1 0,-1-1,1 1,0-1,-1 1,1-1,2 0,15-4</inkml:trace>
  <inkml:trace contextRef="#ctx0" brushRef="#br0" timeOffset="2701.251">2946 422,'27'1,"0"0,0 2,0 1,0 1,0 2,-1 0,0 2,-1 0,0 2,0 1,14 10,-23-10,-1 0,0 1,-1 1,0 0,-1 1,-1 1,-1 0,0 0,-1 1,0 0,-2 1,0 0,-1 0,-1 1,0 0,-2 0,0 0,-1-4,34 96,-35-107,0 0,0-1,1 1,-1-1,1 0,0 0,0 0,1 0,-1 0,0-1,1 0,0 1,-1-1,1 0,0-1,0 1,0-1,0 0,0 0,1 0,-1 0,0-1,0 1,1-1,2-1,1 1,-1-2,1 1,0-1,-1 0,1-1,-1 1,0-2,0 1,0-1,0 0,-1 0,0-1,1 0,-2 0,1 0,0-1,-1 0,0 0,-1 0,1-2,3-3,-1-1,0 1,-1-2,-1 1,0-1,0 0,-1 0,-1 0,0 0,-1-1,0-2,-3 22,0 11,0-1,1 1,0-1,1 1,1-1,3 8,-3-17,0-1,0 0,1 1,0-1,1 0,-1 0,1-1,0 1,0-1,1 0,0 0,0 0,0 0,0-1,1 0,0 0,0-1,0 0,0 1,0-2,1 1,-1-1,1 0,-1-1,1 1,0-1,0-1,0 1,-1-1,1 0,0-1,0 0,1 0,5-3,0-1,0 0,-1-1,0-1,0 0,-1 0,0-1,0-1,-1 1,0-2,0 0,-1 0,0 0,-1-1,0-1,-1 1,-1-1,1 0,-2-1,0 1,0-1,-1 0,-1-1,0 1,-1 0,0-1,-1 0,-1-10,-7-25,6 48,0 1,0 0,1-1,-1 1,0 0,0 0,0 0,1-1,-1 1,0 0,0 0,0 0,1 0,-1 1,0-1,0 0,0 0,1 0,-1 1,0-1,0 0,1 1,-1-1,0 0,1 1,-1-1,0 1,1-1,-1 1,1 0,-1-1,1 1,-1-1,1 1,-1 0,1-1,0 1,-1 0,1 0,0-1,0 1,-8 11,0 1,2-1,-1 1,2 0,0 1,0-1,1 1,1 0,0 0,1 0,1 0,0 0,0 1,2-1,0 1,0-9,1 0,0 0,0 0,0 0,1 0,-1 0,1 0,1-1,-1 0,1 1,0-1,0-1,1 1,-1-1,1 1,0-1,0-1,1 1,-1-1,1 0,-1 0,1 0,5 1,12 3,0 0,1-1,-1-2,1 0,19 0,62 1,-3-5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08.7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78 822,'-3'51,"3"0,2 0,2-1,2 4,0-2,2 28,5 13,-5 0,-4 0,-4 1,-4 0,-10 56,-10-79,15-74,-6-76,-24-482,18 322,21 234,3-63,-2 66,-1 1,1-1,-1 0,1 0,0 0,0 1,0-1,0 0,0 1,0-1,0 1,0 0,1-1,-1 1,1 0,-1-1,1 1,-1 0,1 0,0 0,-1 1,1-1,0 0,0 1,0-1,-1 1,1-1,0 1,0 0,0 0,0 0,0 0,12 2,1 1,-1 0,0 1,-1 1,1 0,-1 1,0 1,0-1,0 2,-1 0,0 1,4 4,-7-8,1 1,-1 1,0-1,-1 1,0 1,0 0,0 0,-1 1,0-1,-1 1,0 1,-1-1,1 1,-2 0,1 1,-2-1,3 9,-6-17,0 1,-1-1,1 1,-1-1,1 0,-1 1,0-1,0 0,0 1,0-1,0 0,0 0,-1 0,1 0,-1 0,0 0,1 0,-1 0,0-1,0 1,0-1,0 1,0-1,-1 0,1 0,0 0,-1 0,1 0,0-1,-1 1,1-1,-1 1,1-1,-1 0,1 0,-1 0,1 0,-1 0,1-1,-1 1,1-1,0 0,-1 1,1-1,0 0,-1-1,1 1,0 0,0-1,0 1,0-1,0 1,1-1,-1 0,0 0,1 0,-1 0,1 0,-1-2,1-6,1 0,0 0,0 0,1 0,1 0,0 0,0 0,1 1,0-1,1 1,0-1,0 1,1 0,0 1,5-7,0-2,21-41,6-9,-3-2,14-43,-29 55,-2-1,-2-1,-4-1,-1 1,-4-1,-2-1,-2 1,-5-27,2 77,1 1,0 1,-1-1,0 0,0 1,-1 0,0-1,0 1,-1 0,0 0,-1 0,0 0,0 1,-1-2,4 9,1-1,-1 1,0 0,1-1,-1 1,0-1,1 1,-1 0,0 0,0 0,1-1,-1 1,0 0,0 0,1 0,-1 0,0 0,0 0,1 0,-1 0,0 1,0-1,1 0,-1 0,0 1,0-1,1 0,-1 1,0-1,1 1,-1-1,1 1,-1-1,0 1,1-1,-1 1,1-1,0 1,-1 0,1-1,-1 1,1 0,0 0,0-1,-1 1,1 0,0 0,0-1,0 1,0 1,-25 104,15 2,4 0,4-1,6 1,4 0,9 28,-14-105,1 0,2-1,1 0,1 0,2-1,1 0,1 0,1-1,6 6,-17-31,0 1,1 0,-1 0,1-1,0 1,0-1,1 0,-1 0,1 0,-1-1,1 1,0-1,0 0,0 0,0 0,0 0,1-1,-1 0,0 1,1-2,-1 1,1 0,0-1,18-6</inkml:trace>
  <inkml:trace contextRef="#ctx0" brushRef="#br0" timeOffset="298.091">201 481,'-14'-3,"0"0,14 3,23 0,29 4,29 0,23 0,18 4,7 5,-20 1</inkml:trace>
  <inkml:trace contextRef="#ctx0" brushRef="#br0" timeOffset="621.108">897 1218,'13'-10,"-1"-1,-1 0,0 0,-1-1,0 0,-1-1,0 0,-1-1,0 0,-1 0,-1-1,0 1,-1-1,-1-1,0 1,-1 0,-1-1,0 0,-1 0,-1 1,-1-1,0 0,0 0,-2 0,1 7,2 8,-1 0,1 0,-1-1,1 1,-1 0,1 0,0-1,-1 1,1 0,0 0,0-1,0 1,0 0,0 0,0-1,1 1,-1 0,0 0,1-1,-1 1,1 0,-1 0,1 0,-1 0,1 0,0 0,-1 0,1 0,0 0,0 0,0 0,0 0,0 0,0 0,0 1,0-1,92 9,-60-5,116 22,-145-24,-1 0,0 1,1-1,-1 1,0-1,0 1,0 0,0 0,0 1,0-1,0 0,-1 1,1 0,-1-1,0 1,0 0,0 0,0 1,-1-1,1 0,-1 0,0 1,0-1,0 1,0-1,0 1,-1-1,0 1,1 0,-1-1,-1 1,1 0,-1 0,-27 80,23-74,0 1,1 0,0 0,1 1,0-1,1 1,-1 9,3-19,0 1,1-1,-1 0,1 1,-1-1,1 0,0 0,-1 1,1-1,0 0,1 0,-1 0,0 0,1 0,-1-1,1 1,-1 0,1-1,0 1,0-1,0 1,0-1,0 0,0 0,0 0,0 0,0 0,0 0,1-1,-1 1,0-1,3 1,81 3,-10-12,-1-4,0-3,33-13,16-5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05.2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69 262,'-18'193,"8"126,9-297,2-1,1 1,0-1,2 1,1-1,2 5,-5-19,0 0,1 0,0-1,1 1,0-1,0 0,0 0,0 0,1-1,0 1,0-1,1 0,0-1,-1 1,1-1,1 0,-1-1,1 1,-1-1,3 0,5 2,0-2,0 1,1-2,-1 0,1 0,0-2,-1 0,1 0,0-1,-1-1,1-1,-1 0,0 0,0-2,0 0,0 0,-1-1,0-1,0 0,-1-1,0-1,6-4,4-11</inkml:trace>
  <inkml:trace contextRef="#ctx0" brushRef="#br0" timeOffset="271.063">1 782,'23'-7,"19"-5,17-2,12-2,5-2,2-1,-5 1,-11 1,-14-1,-15 2</inkml:trace>
  <inkml:trace contextRef="#ctx0" brushRef="#br0" timeOffset="511.956">1 262,'9'3,"22"0,28 0,31-3,27-4,17-3,-14-1</inkml:trace>
  <inkml:trace contextRef="#ctx0" brushRef="#br0" timeOffset="1079.891">1148 823,'-10'-7,"0"1,0 1,-1 0,0 0,0 1,0 0,0 1,0 0,-1 1,1 0,-1 1,0 0,0 1,1 0,-1 1,0 0,1 1,-1 0,1 1,0 0,0 1,0 0,0 1,0 0,1 1,0 0,0 1,1 0,0 0,0 1,1 0,0 0,0 1,-2 4,7-9,0 1,0-1,1 1,0-1,0 1,0 0,0 0,1 0,0 0,0 0,0 0,0 1,1-1,0 0,0 0,1 0,-1 0,1 1,0-1,1 0,-1 0,1 0,0-1,0 1,1 0,-1-1,1 1,0-1,0 0,4 4,6 0,0 0,1-1,-1 0,2-1,-1-1,1 0,0-1,0-1,0 0,0-1,1-1,-1 0,0-1,1-1,-1 0,0-1,1 0,8-4,-1 2,0-1,0-1,-1-1,1-1,-2-1,1-1,-1-1,-1-1,0 0,-1-2,0 0,-1-1,-1-1,0 0,-1-2,-1 0,0 0,-2-2,8-14,1-15,-31 114,7-59,0 1,0 0,1-1,-1 1,2 0,-1 0,1 0,0 0,1 0,-1-1,1 1,1 0,-1 0,1-1,0 1,1-1,-1 1,1-1,1 0,-1 0,1-1,0 1,0-1,1 1,0-1,1-1,1-1,0 0,0 0,0 0,0-1,0 0,0 0,1-1,-1 0,0 0,1-1,-1 0,1 0,-1 0,1-1,-1-1,0 1,1-1,0-1,10-3,1 0,-1-2,-1 0,1-1,-2-1,14-10,-15 10,-1-1,-1 0,0-1,0-1,-2 0,1-1,-2 0,0-1,0 0,-2 0,0-1,0 0,4-16,-7-17,-7 49,1 0,0-1,0 1,0 0,-1 0,1 0,0 0,0 0,0 1,-1-1,1 0,0 0,0 1,0-1,0 1,-1-1,1 1,0-1,0 1,0 0,0-1,0 1,1 0,-1 0,0 0,0 0,0 0,1 0,-1 0,0 0,1 0,-1 0,1 0,0 0,-1 1,1-1,0 0,-1 1,-4 8,0 0,0 0,1 0,0 1,0 0,2 0,-1 0,1 0,0 7,2-13,0-1,0 1,0 0,0-1,1 1,0-1,0 1,0-1,1 1,-1-1,1 0,0 1,0-1,0 0,1 0,0-1,0 1,0 0,0-1,0 0,0 0,1 0,0 0,3 2,6 1,1 0,0 0,0-1,0-1,0-1,1 0,3 0,46 5</inkml:trace>
  <inkml:trace contextRef="#ctx0" brushRef="#br0" timeOffset="1935.014">2704 863,'-15'-9,"-1"1,-1 0,0 1,0 1,0 1,0 0,-1 1,0 1,0 0,0 2,0 0,0 1,-16 2,29-1,0 0,0 1,0 0,1 0,-1 0,0 0,1 0,0 1,0 0,0 0,0 0,0 1,0-1,1 1,0 0,-1 0,2 0,-1 0,0 0,1 1,0-1,0 1,0 0,0-1,1 1,0 0,0 0,0 0,1 0,-1 0,1 0,1 0,-1 0,1 1,-1-2,1 2,3-2,0 0,0-1,0 1,0-1,0 0,1 0,-1 0,1 0,0-1,0 0,0 0,0 0,0-1,0 1,1-1,-1-1,0 1,1-1,-1 0,0 0,1 0,-1-1,4 0,11-1,0-1,-1-1,1-1,-1-1,0 0,0-1,0-1,-1-1,0-1,-1 0,10-9,-26 18,-1 0,1 1,-1-1,1 1,0-1,-1 0,1 1,0-1,-1 1,1 0,0-1,0 1,-1 0,1-1,0 1,0 0,-1 0,1-1,0 1,0 0,0 0,0 0,-1 0,1 0,0 0,0 1,0-1,-1 0,1 0,0 1,0-1,0 0,-1 1,1-1,0 0,-1 1,1-1,0 1,-1-1,1 1,-1 0,1-1,-1 1,1 0,-1-1,1 1,-1 0,1 0,-1-1,0 1,0 0,1 0,-1-1,0 1,0 0,0 0,0 0,0 0,0-1,0 1,0 0,0 0,0 0,-1-1,1 1,0 0,0 0,-1 0,1 0,1 4,-1 1,1 0,1-1,-1 1,1-1,0 0,0 1,0-1,1 0,0 0,0-1,0 1,1-1,-1 1,1-1,0 0,0 0,1-1,-1 1,1-1,0 0,0 0,0-1,0 1,0-1,0 0,1-1,-1 1,1-1,4 0,3 0,1-1,0-1,-1 0,0-1,1-1,-1 0,0-1,0 0,-1-1,1 0,-1-1,0 0,0-1,-1-1,0 0,0 0,-1-1,0 0,-1-1,0 0,6-9,0-7,-2-1,-1 0,-2-1,0 0,-2 0,-1-1,-1 0,-2-1,0 1,-3-1,0 0,-2 1,-1-1,-5-28,0-4,-2 2,-3-1,-2 1,-21-52,32 102,0 1,-1 0,0 0,-1 0,0 0,-1 1,1 0,-8-7,13 14,-1 0,1 0,-1 1,0-1,0 0,0 1,1-1,-1 0,0 1,0-1,0 1,0-1,0 1,0 0,0 0,0-1,0 1,0 0,0 0,0 0,0 0,0 0,0 0,0 0,0 0,0 0,0 1,0-1,0 0,0 1,0-1,0 0,0 1,0 0,0-1,1 1,-1-1,0 1,0 0,1 0,-2 0,-18 42,13 1,2 1,1 0,2 0,3 0,1-1,3 1,1 0,10 32,12 55,7-2,23 51,-52-164,0 2,0-1,1 0,1 0,1 0,0-1,1 0,1-1,7 8,-15-22,-1 1,1-1,0 0,0 0,0 0,0 0,0 0,1-1,-1 0,1 1,-1-1,1 0,-1-1,1 1,-1 0,1-1,0 0,-1 0,1 0,-1-1,1 1,0-1,-1 0,1 0,-1 0,1 0,-1 0,0-1,0 0,1 1,-1-1,1-1,90-80,-13-14,-81 96,0 0,1-1,-1 1,1 0,0 0,-1 0,1 0,0 0,-1 0,1 0,0 0,0 1,0-1,0 0,0 0,0 1,0-1,0 1,0-1,0 1,0-1,0 1,0-1,0 1,1 0,-1 0,0 0,0-1,0 1,0 0,1 1,-1-1,0 0,0 0,0 0,1 1,-1-1,0 0,0 1,0-1,0 1,0 0,0-1,0 1,16 113,-16-109,1 1,-1-1,1 1,0-1,0 0,1 0,-1 0,1 0,0 0,1 0,-1-1,1 0,0 1,0-1,0-1,0 1,1-1,0 1,-1-1,1-1,0 1,1-1,-1 0,0 0,1 0,-1-1,1 0,-1 0,1 0,0-1,-1 1,1-1,0-1,3 0,28-9,-4-4</inkml:trace>
  <inkml:trace contextRef="#ctx0" brushRef="#br0" timeOffset="2114.599">3742 714,'-14'-7,"-9"-5,-1 0</inkml:trace>
  <inkml:trace contextRef="#ctx0" brushRef="#br0" timeOffset="2341.991">3114 522,'23'0,"22"-3,21-2,19-3,15-3,10-1,-1 1,-18 2</inkml:trace>
  <inkml:trace contextRef="#ctx0" brushRef="#br0" timeOffset="2562.256">4138 973,'-4'18,"-2"12,0 4,3 2,5-1,2-4,3-8,-1-4,0-7</inkml:trace>
  <inkml:trace contextRef="#ctx0" brushRef="#br0" timeOffset="2850.1">4097 645,'-7'-11,"0"-3,2 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03.5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330 264,'3'-18,"17"38,-17-17,307 316,-288-298,-9-9,0 0,0 1,-2 0,1 1,-2 0,0 1,8 15,-17-28,0 1,0-1,0 0,0 0,0 0,-1 1,1-1,-1 0,0 1,1-1,-1 0,0 1,0-1,-1 0,1 1,0-1,-1 0,1 1,-1-1,0 0,0 0,0 1,0-1,-1 1,-7 6</inkml:trace>
  <inkml:trace contextRef="#ctx0" brushRef="#br0" timeOffset="309.18">672 277,'-12'19,"-6"17,-6 17,-5 13,-4 10,-3 0,-3-4,1-12,2-12,3-15,7-13</inkml:trace>
  <inkml:trace contextRef="#ctx0" brushRef="#br0" timeOffset="621.214">207 659,'-7'-2,"0"-1,8 0,12 1,16-2,20-5,21-8,16-5,12-6,7-1,-2 4,-9 8,-19 5</inkml:trace>
  <inkml:trace contextRef="#ctx0" brushRef="#br0" timeOffset="1132.083">822 141,'-22'-12,"1"1,-2 1,1 0,-1 2,-1 1,0 1,1 1,-2 1,1 1,0 1,-1 1,1 1,-1 1,1 1,0 2,0 0,0 2,0 0,1 2,0 0,0 2,1 0,0 2,1 0,1 1,0 1,0 1,2 1,-9 10,12-10,2 0,0 1,1 1,1 0,0 0,2 1,0 0,1 1,1 0,1 0,0 1,2 0,0 0,2 0,0 9,0-1,2 1,2 0,0-1,2 1,2-1,0 0,2 0,1-1,1 0,11 20,-12-30,1 0,1 0,0-1,2-1,-1 0,2-1,0 0,1-1,0 0,1-2,1 0,0 0,0-2,1 0,1-1,0-1,0 0,0-2,1 0,0-1,0-1,0-1,10-1,-5-1,0-2,0-1,0-1,0-1,0-1,-1-1,0-1,-1-1,1-2,-1 0,-1-1,0-1,-1-2,0 0,-1-1,-1 0,0-2,-1-1,8-10,-7 7,-1-1,-1-1,-1-1,-1 0,-1-1,-1 0,-1-1,-2 0,0-1,-2 0,-1-1,-1 0,-2 0,0 0,-2-1,-1 1,-2-3,-1 7,-1 1,-2 0,0 1,-1-1,-2 1,0 0,-1 1,-1 0,-1 0,-1 1,-1 1,0 0,-2 0,0 2,-1 0,-8-6,9 9,0 2,-1 0,0 0,-1 2,0 0,-1 1,0 0,-1 2,1 0,-1 1,-1 1,1 1,-1 1,1 0,-1 2,0 0,0 1,0 1,-7 2,8 0,0 2,0 0,0 2,1 0,0 1,0 0,1 2,0 0,1 1,0 0,1 2,0 0,1 0,0 1,1 1,1 0,0 1,1 1,1-1,0 2,2-1,0 1,0 1,2-1,1 1,0 0,1 0,1 1,0 12,2 52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09.7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437 0,'-5'98,"-3"-1,-14 51,-1 17,20-140,-4 22,2 1,2 1,2-1,2 0,2 0,6 21,-7-58,0-1,1 0,0 0,1 0,0 0,1-1,0 1,0-1,1 0,0-1,1 0,0 0,0 0,0 0,1-1,1-1,-1 1,1-2,0 1,0-1,0 0,1-1,5 2,-1-1,1-1,0 0,0-1,0 0,0-1,0-1,1 0,-1-2,0 1,0-2,1 0,-1-1,0 0,-1-2,1 1,-1-2,1 0,-2 0,7-5,18-17</inkml:trace>
  <inkml:trace contextRef="#ctx0" brushRef="#br0" timeOffset="306.667">0 546,'19'0,"19"0,28 0,27-2,26-3,18-4,9-1,-6-1,-27 3</inkml:trace>
  <inkml:trace contextRef="#ctx0" brushRef="#br0" timeOffset="593.078">888 1147,'8'-41,"-2"0,-2-1,-2 0,-2 1,-1-1,-4-17,3 51,2 8,-1-1,1 1,-1-1,1 1,0-1,-1 1,1-1,0 0,-1 1,1-1,0 0,0 1,0-1,0 0,0 1,-1-1,1 0,0 0,1 1,-1-1,0 0,0 1,0-1,0 0,0 1,1-1,-1 0,0 1,1-1,-1 1,0-1,1 0,-1 1,1-1,-1 1,1-1,-1 1,1-1,-1 1,1 0,-1-1,1 1,0 0,-1-1,1 1,0 0,-1 0,1-1,0 1,-1 0,1 0,226 26,-70-16,-154-9,-1-1,1 1,-1-1,1 1,-1 0,1 0,-1 0,0 0,1 1,-1-1,0 0,0 1,0 0,0-1,0 1,-1 0,1 0,0 0,-1 0,0 0,1 1,-1-1,0 0,0 1,0-1,0 0,-1 1,1-1,-1 1,1 0,-1-1,0 1,0-1,0 1,0 1,-36 107,1-9,34-99,1 1,0-1,0 0,0 0,0 0,0 0,1 0,0 0,-1 0,1 1,0-2,0 1,1 0,-1 0,0 0,1 0,0-1,0 1,0-1,0 1,0-1,0 0,0 0,1 0,-1 0,1 0,0-1,-1 1,1-1,0 0,0 1,0-1,2 0,104 14,-50-15</inkml:trace>
  <inkml:trace contextRef="#ctx0" brushRef="#br0" timeOffset="1359.389">1980 943,'-17'-7,"0"1,0 1,0 0,-1 1,1 1,-1 1,0 1,0 0,0 1,0 1,0 1,1 1,-1 0,-11 4,25-6,0 0,0 1,1-1,-1 1,0 0,1 0,-1 0,1 1,0-1,0 1,0 0,0-1,0 2,0-1,1 0,0 0,-1 1,1-1,1 1,-1 0,0-1,1 1,0 0,0 0,0 0,0 0,1 0,-1 0,1 0,0 0,0 1,1-1,-1 0,1 0,0 0,0 0,0 0,1-1,-1 1,1 0,0-1,0 1,0-1,1 1,-1-1,1 0,-1 0,2 0,6 4,1-1,0-1,1 1,-1-2,1 0,0 0,0-1,1-1,-1 0,0 0,1-1,-1-1,1 0,-1-1,1 0,-1-1,0 0,1-1,-1-1,-1 0,1 0,0-1,-1-1,0 0,9-6,-15 9,1-1,-1 1,-1-1,1 0,0-1,-1 1,0-1,0 0,0 0,-1 0,1 0,-1 0,0-1,-1 0,1 1,-1-1,-1 0,1 0,-1 0,0-1,0 1,-1 0,1 0,-1-1,-1 1,1 0,-1 0,-2-6,3 11,-1 0,0 0,0 0,0 0,0 0,-1 0,1 0,0 1,0-1,0 0,-1 1,1-1,0 1,-1-1,1 1,0-1,-1 1,1 0,-1 0,1 0,0 0,-1 0,1 0,-1 0,1 0,0 1,-1-1,1 0,0 1,-1-1,1 1,0-1,0 1,-1 0,1 0,0 0,0-1,0 1,0 0,0 0,0 1,0-1,0 0,0 0,1 0,-1 0,0 1,1-1,-1 0,1 1,0-1,-1 0,1 1,0-1,0 1,0-1,0 1,-2 3,1 0,0 0,0 0,0 0,1 0,-1 0,1 0,1 0,-1 0,1 1,0-1,0 0,0 0,1-1,-1 1,1 0,0 0,1-1,-1 1,1-1,0 0,0 0,0 0,1 0,-1 0,1-1,0 0,0 1,0-1,1-1,-1 1,1-1,-1 0,1 0,0 0,9 4,0-1,1 0,-1-1,1-1,0 0,0-1,0-1,0 0,1-1,5-1,-12 1,-1-1,0 0,0-1,1 1,-1-2,0 1,0-1,-1 0,1-1,-1 0,0 0,1-1,-2 1,1-1,-1-1,1 0,-2 0,1 0,2-4,-4 4,0-1,0 0,-1 0,0-1,-1 1,0-1,0 1,0-1,-1 0,0 0,0 1,-1-1,0 0,-1 0,0 0,0 0,0 1,-2-6,3 13,-1 1,1-1,0 0,0 0,0 1,0-1,0 0,0 1,0-1,0 0,0 0,-1 0,1 1,0-1,0 0,0 0,-1 1,1-1,0 0,0 0,0 0,-1 0,1 0,0 1,0-1,-1 0,1 0,0 0,-1 0,1 0,0 0,0 0,-1 0,1 0,0 0,-1 0,1 0,0 0,0 0,-1 0,1 0,0 0,0 0,-1 0,1-1,0 1,-3 32,2-26,1 0,0-1,0 1,0 0,1 0,0-1,0 1,0-1,1 1,0-1,0 1,0-1,1 0,-1 0,1 0,0 0,1-1,-1 1,1-1,0 0,0 0,1 0,-1 0,1-1,-1 0,1 0,0 0,1-1,-1 1,0-1,1 0,-1-1,1 1,-1-1,1 0,1-1,4-2,0-1,0-1,0 0,0 0,0-1,-1-1,0 0,0 0,-1-1,1 0,-1-1,-1 0,0 0,0-1,0 0,-1 0,-1 0,1-1,-2-1,1 1,-1-1,-1 1,0-1,0-1,0-3,-5 5,-7 27,6-11,0 1,1 0,0 0,0 0,0 0,1 0,0 0,0 0,1 0,0 0,0 0,0 0,1-1,0 1,1 0,-1-1,1 0,1 1,-1-1,1 0,0-1,0 1,1-1,-1 0,5 4,6 2,1 0,1-1,0-1,0-1,1 0,-1-1,2-1,-1-1,1 0,10 0,54 12</inkml:trace>
  <inkml:trace contextRef="#ctx0" brushRef="#br0" timeOffset="2306.39">3346 874,'15'-2,"0"-1,0 2,0 0,0 1,0 0,0 1,0 1,0 1,0 0,0 0,-1 2,1 0,-1 0,0 1,-1 1,0 1,0 0,0 0,-1 1,0 1,-1 0,0 0,-1 2,0-1,0 1,-1 0,-1 1,0 0,5 13,-7-2,-1-1,-1 1,-1 0,-1 1,-2-1,0 0,-1 0,-2 0,0 0,-2 0,0 0,-2-1,-7 18,-14 74,26-111,1 0,0 0,0 0,0 0,0 0,1 0,0 0,-1 0,2 0,-1 1,0-1,1 0,0 0,0 0,0 0,0 0,1 0,-1-1,1 1,0 0,0-1,0 1,1-1,-1 0,1 0,0 0,0 0,0 0,0 0,0-1,1 0,3 2,2 0,1-1,0 0,0-1,0 0,0-1,0 0,1-1,-1 0,0 0,0-1,0 0,0-1,0 0,0-1,0 0,0 0,-1-1,1 0,-1-1,0 0,-1-1,5-3,-10 6,0 0,0 0,-1 0,1-1,-1 1,0-1,0 1,0-1,-1 0,1 0,-1 0,0 0,0 0,0 0,-1 0,1 0,-1 0,0 0,0-1,-1 1,1 0,-1 0,0 0,0 0,0 0,0 0,-1 0,-1-2,-3-8,-2 1,0-1,0 1,-2 1,1 0,-1 0,-2 0,-18-17,-2 1,0 2,-2 1,-1 2,-1 1,-1 2,-1 1,0 2,-1 2,-1 1,-19-2,34 8,40 0,596-76,-512 76,-98 8,1 1,0 0,-1 0,1 0,-1 0,0 0,1 0,-1 1,0-1,0 0,0 1,0-1,0 1,0-1,0 1,0-1,0 1,-1 0,1-1,-1 1,1 0,-1 0,0-1,0 1,0 0,0 0,0-1,0 1,0 0,0 0,-1-1,1 1,-1 0,1 0,-1-1,0 1,1-1,-1 1,0-1,0 1,0-1,0 1,-1-1,1 0,-1 2,-2 4,3-3,-18 56,19-58,0 0,0 0,0 0,0-1,0 1,0 0,0 0,1 0,-1-1,0 1,1 0,0 0,-1-1,1 1,0 0,0-1,0 1,0-1,0 1,1-1,-1 0,0 1,1-1,-1 0,0 0,1 0,0 0,-1 0,1 0,-1 0,1-1,1 1,62 1,-31-10</inkml:trace>
  <inkml:trace contextRef="#ctx0" brushRef="#br0" timeOffset="2571.249">4124 669,'16'-5,"6"-1</inkml:trace>
  <inkml:trace contextRef="#ctx0" brushRef="#br0" timeOffset="2897.262">4547 191,'-5'11,"1"0,0 0,0 0,1 0,1 1,0-1,1 1,0 0,0 0,1-1,1 1,0 0,1 1,-2-3,50 471,-14-181,-1-195,-33-102,0 0,0 0,0 1,0-1,0-1,0 1,1 0,-1-1,1 1,0-1,0 0,0 0,0 0,0 0,0 0,1-1,-1 1,1-1,-1 0,1 0,-1 0,1-1,-1 1,1-1,0 0,-1 0,1 0,0-1,9-3,-1-1,0-1,0 0,0 0,-1-1,0-1,-1 0,1 0,-1-1,-1 0,0-1,0 0,-1-1,0 1,-1-2,0 1,-1-2,25-40,-30 72,-4 7,1-12,0 1,1-1,0 0,1 0,1 1,0-1,1 0,0 0,1 0,5 13,-6-24,-1-1,1 1,-1 0,1-1,0 0,0 1,0-1,0 0,1 0,-1 0,0 0,1-1,0 1,-1-1,1 1,0-1,0 0,-1 0,1 0,0-1,0 1,0 0,0-1,0 0,2 0,20-1</inkml:trace>
  <inkml:trace contextRef="#ctx0" brushRef="#br0" timeOffset="3163.93">5040 833,'-17'-4,"-9"-5,-3 0,-4-1,5 1</inkml:trace>
  <inkml:trace contextRef="#ctx0" brushRef="#br0" timeOffset="3164.93">4520 629,'26'0,"24"-3,21 0,16 0,9 0,-11 2</inkml:trace>
  <inkml:trace contextRef="#ctx0" brushRef="#br0" timeOffset="3459.277">5340 1052,'-2'14,"-1"11,0 7,3 2,3-3,2-3,2-8,0-6</inkml:trace>
  <inkml:trace contextRef="#ctx0" brushRef="#br0" timeOffset="3753.828">5449 410,'-9'-16,"-3"-8,5-12,10-13,6 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26.6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504 35,'0'19,"0"17,0 17,2 13,4 10,2 5,2 3,3-1,-2-1,-2-2,-4-6,-3-9,-4-15</inkml:trace>
  <inkml:trace contextRef="#ctx0" brushRef="#br0" timeOffset="359.603">66 22,'-10'-4,"-45"-5,56 13,51 13,34-8,0-4,0-3,0-5,0-3,37-9,-45 7,-32 3,116-3,-103 24,-46-6</inkml:trace>
  <inkml:trace contextRef="#ctx0" brushRef="#br0" timeOffset="2551.194">1105 963,'12'-35,"3"1,0 0,2 1,2 1,4-4,-14 21,56-75,-65 90,0-1,1 1,-1-1,1 1,0-1,-1 1,1-1,-1 1,1-1,0 1,-1 0,1-1,0 1,-1 0,1-1,0 1,0 0,-1 0,1 0,0 0,0 0,-1 0,1 0,0 0,0 0,-1 0,1 0,0 1,-1-1,1 0,0 0,0 1,-1-1,1 0,0 1,-1-1,1 1,-1-1,1 1,-1-1,1 1,-1-1,1 1,-1 0,1-1,-1 1,0 0,1-1,-1 1,0 0,0-1,1 1,-1 0,0 0,0-1,0 1,9 48,-9-48,5 65,-4 0,-2 1,-3-1,-4 0,-5 17,6-49</inkml:trace>
  <inkml:trace contextRef="#ctx0" brushRef="#br0" timeOffset="2824.955">1132 1250,'18'5,"18"1,15 0,10-1,8-1,5-2,-2-1,-5-1,-15 0</inkml:trace>
  <inkml:trace contextRef="#ctx0" brushRef="#br0" timeOffset="3128.153">1815 554,'23'0,"22"0,17-3,11-2,6-3,-4-1,-12 3,-18 1</inkml:trace>
  <inkml:trace contextRef="#ctx0" brushRef="#br0" timeOffset="3352.787">1938 841,'16'4,"19"3,18-1,14-4,7-4,0-4,-13-2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33.7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28,'3'55,"-2"-54,-1 0,1 0,-1 0,1 0,0 0,-1 0,1 0,0 0,0 0,0 0,-1 0,1-1,0 1,0 0,1-1,-1 1,0 0,0-1,0 1,0-1,0 0,1 1,-1-1,0 0,0 0,0 0,1 0,-1 0,0 0,0 0,1 0,-1 0,0-1,0 1,0 0,1-1,-1 1,0-1,0 1,0-1,0 0,0 0,3-1,-1 0,0 0,0 0,0-1,0 0,0 1,0-1,-1 0,1 0,-1-1,0 1,0 0,0-1,0-1,-1 3,-1 1,1 0,0 0,-1-1,0 1,1 0,-1 0,0-1,0 1,0 0,1-1,-1 1,-1 0,1-1,0 1,0 0,0-1,-1 1,1 0,-1-1,1 1,-1 0,1 0,-1 0,0-1,0 1,1 0,-1 0,0 0,0 0,0 0,0 1,0-1,0 0,0 0,-1 1,1-1,0 0,0 1,-1-1,1 1,0 0,-1-1,0 1,0-1,0 0,1 1,-1-1,0 1,0 0,0 0,0 0,0 0,0 0,0 0,0 0,0 0,0 1,0-1,0 1,0 0,0-1,1 1,-1 0,0 0,1 0,-1 0,0 1,1-1,-1 0,1 1,0-1,-1 1,1-1,0 1,0-1,0 1,0 0,0 0,0 0,1-1,-1 1,1 0,-1 0,1 0,0 0,0 0,-1 0,1 0,1 0,-1 0,0 0,0 0,1 0,-1 0,1 0,0-1,-1 1,1 0,0 0,0 0,0-1,0 1,0-1,1 1,14 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8:47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0 422,'71'-154,"31"-93,-92 227,-10 20,-1 0,1 0,0 1,0-1,0 0,-1 0,1 1,0-1,0 0,0 0,0 1,0-1,-1 0,1 1,0-1,0 0,0 0,0 1,0-1,0 0,0 1,0-1,0 0,0 1,0-1,0 0,0 1,1-1,-1 0,0 0,0 1,0-1,0 0,0 1,1-1,-1 0,0 0,0 0,0 1,1-1,-1 0,0 0,0 0,1 1,-1-1,0 0,1 0,-1 0,0 0,0 0,1 0,-1 0,0 1,1-1,-1 0,0 0,1 0,-1 0,0 0,0-1,1 1,-1 0,0 0,1 0,-1 0,0 0,-4 106,5 114,55 92,-55-309,-1 0,1 0,-1 0,1 0,-1 0,0 0,0 0,-1 0,1 0,0 0,-1 0,0 0,0 0,0 0,0 0,0-1,0 1,-1 0,1-1,-1 1,0-1,0 1,0-1,0 0,0 0,0 0,-1 0,1 0,-1 0,1-1,-1 1,0-1,0 0,1 0,-1 0,0 0,-1 0,-79-7,84 6,-1 0,0 0,0 0,0 0,0-1,0 1,0 0,0 0,1 0,-1 0,0 0,0-1,0 1,0 0,0 0,0 0,0 0,0-1,0 1,0 0,0 0,0 0,0 0,0-1,0 1,0 0,0 0,0 0,0-1,0 1,0 0,0 0,0 0,0 0,-1 0,1-1,0 1,0 0,0 0,0 0,0 0,0 0,-1 0,1-1,0 1,0 0,0 0,0 0,-1 0,1 0,0 0,20-3,468-51,-403 42</inkml:trace>
  <inkml:trace contextRef="#ctx0" brushRef="#br0" timeOffset="453.784">1134 190,'-11'16,"1"0,0 2,2-1,0 1,1 0,0 0,2 1,0 0,1 0,1 0,1 1,1-1,0 17,2-28,-1 0,1 0,0 0,1 0,0-1,0 1,1-1,0 1,0-1,1 0,0 0,0 0,1 0,-1-1,1 0,1 0,-1 0,1-1,0 0,1 0,-1 0,1-1,0 0,0 0,0-1,0 1,1-2,-1 1,1-1,0 0,0-1,-1 0,1 0,0 0,2-1,0-1,0 0,0 0,0-1,0 0,0-1,-1 0,1 0,-1-1,1-1,-1 1,-1-1,1-1,-1 0,0 0,0 0,-1-1,0 0,0-1,0 0,-1 0,0 0,-1-1,0 1,0-1,-1-1,0 1,-1-1,0 1,0-1,-1 0,0 0,-1 0,2-4,-1-1,0 1,-1-1,0 1,-2-1,0 1,0-1,-1 1,-1 0,0 0,-1 0,-1 0,0 0,-1 1,0 0,-1 0,0 1,-1 0,-1 0,0 1,0 0,-1 0,-1 1,0 0,0 1,-1 1,0-1,0 2,-4-2,9 6,0 1,0 1,-1-1,1 1,0 0,0 1,-1-1,1 1,0 1,0 0,-1 0,1 0,0 1,0 0,0 0,0 1,1 0,-1 0,1 0,-1 1,1 0,0 0,1 1,-1 0,1 0,-3 3,-6 7,1 0,0 1,2 0,-1 1,2 0,1 1,0 0,1 0,-1 5,4-11,1 0,0 0,1 0,0 1,1-1,0 1,1-1,0 1,1 0,1 0,0-1,1 1,0 0,1-1,0 0,1 0,0 0,1 0,0 0,1-1,2 2,26 29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32.7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392 25,'-18'-3,"-1"1,1 2,-1 0,0 0,1 2,0 0,-1 1,1 1,0 1,0 1,1 0,0 1,0 1,0 0,1 2,1 0,-1 0,-8 10,19-16,1 0,0 0,0 1,0-1,0 1,1 0,0 0,0 1,0-1,1 1,-1-1,1 1,1 0,-1 0,1 0,0 0,0 0,1 0,0 0,0 0,0 0,1 0,0 0,0 0,0 0,1 0,0-1,0 1,0 0,1-1,0 0,3 5,10 8,0-1,1 0,1-1,0-1,1-1,1-1,0 0,0-2,2 0,2 0,34 20,-36-19,0 1,-1 1,-1 1,0 1,3 5,-18-17,-1 0,0 0,0 0,0 1,-1 0,0 0,1 0,-2 0,1 1,-1-1,0 1,0-1,0 1,-1 0,0-1,0 1,0 0,-1 0,0 0,0 0,0 0,-1 0,0 0,-1 5,-3 0,0 0,-1 0,0 0,-1-1,0 0,0 0,-1-1,-1 0,1 0,-1-1,-1 0,0 0,0-1,0-1,-1 0,0 0,0-1,0 0,-1-1,0 0,0-1,9-2,1 0,0-1,-1 1,1-1,-1 1,1-1,-1 0,1 0,-1 0,1 0,-1-1,1 1,-1-1,1 1,-1-1,1 0,0 0,0 0,-1 0,1 0,0-1,0 1,0-1,0 1,0-1,1 0,-1 0,0 1,1-1,-1-1,1 1,0 0,0 0,0 0,0-1,0 1,0 0,0-1,1 1,-1-1,1 1,0-1,0-1,2-14,0 1,2 0,0 1,1-1,0 1,1 0,1 0,1 0,0 1,1 1,4-5,-10 14,106-174,-39 69,-5-3,43-107,-100 204,-4 34,-35 674,31-687,-1 9,1 0,0-1,1 1,0 0,1-1,0 0,2 1,-1-1,4 8,-5-19,-1 1,0-1,0 0,1 0,-1 0,1 0,-1 0,1 0,0 0,0 0,0-1,0 1,0-1,0 1,1-1,-1 0,0 0,1 0,-1 0,1 0,-1-1,1 1,-1-1,1 1,0-1,1 0,15-2</inkml:trace>
  <inkml:trace contextRef="#ctx0" brushRef="#br0" timeOffset="278.349">214 366,'-16'-2,"-1"-1,12 0,23 1,27 0,27 1,24 1,15-1,4 4,-8 4,-22 3</inkml:trace>
  <inkml:trace contextRef="#ctx0" brushRef="#br0" timeOffset="617.87">870 872,'6'13,"0"-1,1 0,0 0,1-1,1 0,-1 0,2-1,0 0,4 3,-10-10,0 1,0-1,1 0,-1 0,1 0,-1-1,1 0,0 0,0 0,0 0,0-1,0 0,0 0,0 0,0-1,0 0,1 1,-1-2,0 1,0-1,0 0,1 0,-1 0,0-1,0 1,0-2,0 0,0 0,0 0,-1 0,1-1,-1 0,0 0,0 0,-1 0,1-1,-1 1,0-1,0 0,0 0,-1 0,0-1,0 1,0 0,0-1,-1 1,0-1,0 0,-1-3,1 0,0-1,-1 1,-1-1,0 1,0-1,0 1,-1-1,-1 1,0 0,0 0,-1 0,0 1,-1-2,2 4,-1 1,0 0,0 1,0-1,-1 1,1-1,-1 1,0 1,-1-1,1 1,0 0,-1 0,0 0,0 1,1 0,-1 0,-1 1,1-1,0 1,0 0,0 1,-1 0,1 0,0 0,-1 1,1 0,0 0,0 0,0 1,0 0,0 0,0 1,1-1,-1 1,-1 1,0 0,0-1,0 1,0 0,0 1,1 0,0 0,0 0,0 1,1-1,-1 1,1 1,1-1,-1 1,1 0,1 0,-1 0,1 0,0 1,1-1,-1 1,2 0,-1 0,1 0,0 0,1-1,0 1,0 6,9 19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39.1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0,'21'7,"21"2,19 0,14-2,3-2,-5 0,-12 3,-17-2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39.3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59,'18'4,"19"3,18-6,17-7,9-5,6-3,-6-1,-14 1,-18 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38.3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468 87,'-2'13,"-1"15,0 16,3 12,2 11,-1 7,1 3,0 0,-1-3,-3-6,-1-12,-2-12,0-18,0-18,1-12</inkml:trace>
  <inkml:trace contextRef="#ctx0" brushRef="#br0" timeOffset="272.574">59 45,'-14'-2,"-7"-1,2 0,15 1,21 0,24 1,26 0,24-4,23-3,13-1,1 1,-8 7,-23 4</inkml:trace>
  <inkml:trace contextRef="#ctx0" brushRef="#br0" timeOffset="554.328">714 728,'19'-16,"1"1,0 1,1 1,1 1,0 0,1 2,0 1,0 0,1 2,13-2,-34 7,1 1,-1-1,1 1,0 0,-1 0,1 0,0 1,0 0,-1-1,1 1,0 0,0 1,0-1,0 1,-1-1,1 1,0 0,-1 1,1-1,0 1,-1-1,0 1,1 0,-1 0,0 1,0-1,0 1,0-1,-1 1,1 0,-1 0,0 0,0 0,0 0,0 1,0-1,0 1,-1 1,-2 9,0-1,-1 0,-1 1,0-1,-1 0,-1 0,0-1,-1 1,0-1,0 0,-1-1,-1 1,0-2,-1 1,0-1,-10 9,-174 175,187-188,-27 40,33-44,1-1,0 0,-1 1,1-1,0 0,0 1,-1-1,1 0,0 0,0 0,0 0,1 1,-1-2,0 1,0 0,1 0,-1 0,0 0,1-1,-1 1,0-1,1 1,-1-1,1 0,-1 1,1-1,-1 0,1 0,-1 0,1 0,1 0,-3 0,51 3,1-2,-1-2,0-2,0-2,16-6,-41 8,112-18,-12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36.2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357 1,'-110'55,"-69"43,174-95,0 1,0-1,1 1,-1 0,1 1,0-1,0 0,0 1,1 0,-1 0,1 0,0 1,1-1,-1 1,1-1,0 1,1 0,-1 0,1 0,0 0,1 0,-1 0,1 0,0 0,1 0,-1 0,1 0,1 0,-1-1,1 3,8 8,0 0,0-1,1 0,1-1,1 0,0-1,0-1,2 0,-1 0,1-2,1 0,0-1,0 0,1-1,14 4,218 106,-245-116,0 0,0 0,0 0,0 1,0-1,-1 1,1 0,-1 0,0 0,0 0,0 1,0-1,-1 1,1-1,-1 1,0 0,0 0,0 0,-1 1,1-1,-1 0,0 1,0-1,-1 0,1 1,-1-1,0 1,0-1,-1 1,1-1,-1 0,0 1,0-1,0 0,-1 2,-7 6,0 0,-1-1,0-1,-1 0,0 0,0-1,-1 0,0-1,-1 0,1-1,-2-1,1 0,-1 0,0-2,0 1,0-2,0 0,-3-1,-63 2,78-4,-1 0,1 0,0-1,-1 1,1-1,0 0,0 1,0-1,-1 0,1-1,0 1,0 0,0 0,0-1,1 1,-1-1,0 0,1 1,-1-1,1 0,-1 0,1 0,0 0,0 0,0 0,0-1,0 1,1 0,-1 0,1-1,-1-1,2-6,1 1,-1-1,2 1,0 0,0 0,0 0,1 0,0 0,1 1,0 0,1 0,-1 0,1 0,1 1,5-5,-12 11,134-136,-107 114,-1-1,-1-2,-1 0,-2-1,0-1,-2-1,-1-1,-1-1,-2-1,10-26,-20 32,0 0,-2-1,-1 1,-1-1,-1 0,-2-22,6 39,7 28,7 40,-2-1,-3 2,-2 0,-3 1,-3 0,-1 20,-3-52,4 52,-5-36,3 1,2-1,1 1,5 5,-12-46,0-1,1 1,0-1,0 1,0-1,0 1,1-1,-1 0,1 0,0 1,0-1,0-1,0 1,0 0,1 0,-1-1,1 1,0-1,-1 0,1 0,0 0,1 0,-1-1,0 1,0-1,1 1,-1-1,1-1,-1 1,1 0,-1-1,1 1,3-1,16-12,-2-5</inkml:trace>
  <inkml:trace contextRef="#ctx0" brushRef="#br0" timeOffset="203.255">411 383,'-16'0,"-8"2,0 3,10 4,17 2,26 1,30-1,31-2,26-3,21-3,8-1,-4 1,-27 0</inkml:trace>
  <inkml:trace contextRef="#ctx0" brushRef="#br0" timeOffset="1117.628">1327 629,'-49'6,"-80"20,123-23,0-1,-1 1,1 0,0 1,1-1,-1 1,1 0,-1 0,1 1,0 0,1 0,-1 0,1 0,0 1,1 0,-1-1,-2 7,2-2,1 0,0 0,0 0,0 1,2-1,-1 1,1-1,1 1,0 0,0-1,1 1,1 0,-2-7,1 1,0-1,0 0,1 1,-1-1,1 0,0 0,0 0,0 0,0-1,1 1,0-1,-1 1,1-1,1 0,-1 0,0 0,1 0,-1-1,1 0,0 1,0-1,0 0,0-1,0 1,0-1,0 0,1 0,3 0,1 0,1-2,-1 1,0-1,0 0,0-1,0 0,0-1,-1 0,1 0,-1-1,1 0,-1 0,0-1,-1 0,1-1,-1 1,0-1,-1-1,1 1,-1-1,0 0,-1-1,0 1,0-1,-1 0,0 0,0-1,0 1,-1-1,1-6,-2-16,-1 21,4 28,-3-10,-1 0,1 0,0 0,0 0,1 0,0-1,0 0,1 1,0-1,1 0,-1-1,1 1,0-1,1 0,0 0,0 0,0-1,0 0,1-1,3 3,-8-7,0 1,0-1,0 0,0 0,0 0,0 0,0 0,0 0,0-1,-1 1,1-1,0 1,0-1,0 0,-1 0,1 1,0-1,-1 0,1-1,-1 1,1 0,-1 0,1-1,-1 1,0-1,0 1,0-1,0 1,0-1,0 0,0 0,0 0,21-62,-13 10,18-57,-26 107,1 1,0-1,0 1,1 0,-1-1,1 1,-1 0,1 0,0 1,0-1,0 1,1-1,-1 1,1 0,-1 0,1 1,-1-1,1 1,0-1,0 1,0 0,0 1,0-1,0 1,0 0,2 0,1 0,1 1,0 0,-1 0,1 1,-1 0,1 0,-1 1,0 0,0 1,0-1,0 1,-1 0,1 1,-1 0,0 0,0 0,-1 1,0-1,0 1,3 5,0 0,0 1,-1 0,0 1,-1-1,0 1,-1 1,-1-1,0 1,-1 0,0-1,-1 2,2 126,-4-140,0-1,0 1,0 0,1-1,-1 1,0 0,0-1,0 1,1 0,-1-1,0 1,1 0,-1-1,1 1,-1-1,0 1,1-1,-1 1,1-1,0 1,-1-1,1 0,-1 1,1-1,0 0,-1 1,1-1,0 0,-1 0,1 0,0 1,-1-1,1 0,0 0,-1 0,1 0,0 0,0 0,-1-1,1 1,0 0,-1 0,1 0,0-1,-1 1,1 0,-1-1,1 1,0 0,-1-1,1 1,33-26,-32 25,22-24,-2-1,0 0,-1-2,-2 0,-1-1,-1-1,-2-1,-1 0,-1-1,-2-1,-1 1,-1-2,-2 1,-2-1,-1 0,-1-1,-2-4,1-13,-1 0,-3 0,-2 0,-2 0,-9-26,8 50,6 28,1 0,0 0,0 1,0-1,-1 0,1 0,0 0,0 0,-1 0,1 0,0 1,0-1,-1 0,1 0,0 0,0 0,-1 0,1 0,0 0,-1 0,1 0,0 0,0 0,-1 0,1 0,0-1,0 1,-1 0,1 0,0 0,0 0,0 0,-1 0,1-1,0 1,0 0,0 0,-1 0,1-1,10 150,40 319,-45-433,2 0,2-1,1 0,5 9,-12-35,0 0,0 0,1-1,1 1,-1-1,1 0,0 0,1 0,-1-1,1 0,1 0,-1-1,1 1,0-1,0-1,1 1,-1-1,1-1,0 1,3 0,-5-3,1 0,0 0,-1 0,1-1,0 0,-1 0,1-1,0 1,-1-1,1-1,-1 0,1 1,-1-2,0 1,0-1,0 0,0 0,1-2,25-17</inkml:trace>
  <inkml:trace contextRef="#ctx0" brushRef="#br0" timeOffset="1434.583">1873 438,'-23'-3,"-13"0,-2 0,13 1,23 0,32-1,33-3,34-5,27-3,16-3,5 0,-8 4,-19 6,-28 7,-28 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42.1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0,'-2'7,"1"3,3-4,2-6,0-5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41.3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228 82,'-15'-1,"1"0,-1 0,1 2,-1 0,1 0,0 2,-1-1,-11 5,21-5,1-1,-1 1,0 0,1 0,-1 0,1 1,0-1,0 1,0 0,0 0,1 1,-1-1,1 1,0 0,0 0,0 0,0 0,1 0,-1 1,1-1,0 1,1-1,-1 1,1 0,0 0,0 0,0 1,1 2,1 1,0-1,0 1,0-1,1 0,0 0,1 1,0-2,0 1,1 0,0 0,0-1,0 0,1 0,4 4,91 91,-52-60,-28-28,-1 1,-1 1,-1 1,0 0,-1 2,-1 0,-1 0,0 1,-2 1,4 9,-14-21,0 0,-1 1,0-1,0 1,-1-1,0 0,-1 1,0-1,-1 0,0 1,0-1,-1 0,0 0,-1-1,0 1,0-1,-1 1,0-1,0-1,-1 1,0-1,0 0,-1 0,1-1,-2 0,1 0,-1 0,0-1,0 0,0-1,-1 0,-6 2,12-4,0 0,1 0,-1-1,0 0,0 1,0-1,0 0,0-1,0 1,0 0,-1-1,1 0,0 0,0 0,0 0,0 0,-1 0,1-1,0 0,0 0,0 0,0 0,0 0,0 0,0-1,1 1,-1-1,0 0,1 0,-1 0,1 0,0 0,-1-1,1-6,0 1,0-1,1 0,0 0,1 0,0 0,0 1,1-1,0 0,0 0,1 1,1-1,-1 0,1 1,1 0,-1 0,1 0,2-2,39-84,4 2,30-38,49-89,-106 175,-2-1,-1 0,7-33,-24 70,-4 23,-2 5,-3 72,5 0,3 1,4-1,12 56,-16-144,5 59,3-1,3-1,2 0,9 18,-21-75,-2 0,1-1,0 0,0 0,0 0,0-1,0 1,1 0,-1 0,1-1,0 1,-1-1,1 1,0-1,1 0,-1 0,0 0,1 0,-1 0,1 0,0-1,1 2,-3-4,0 0,1 1,-1-1,0 0,0 0,0 0,0 0,0 0,0 0,0 0,0 0,0 0,0 0,-1 0,1-1,0 1,-1 0,1-1,-1 1,0 0,1-1,-1 1,0-1,0 0,1 1,5-26</inkml:trace>
  <inkml:trace contextRef="#ctx0" brushRef="#br0" timeOffset="267.594">241 397,'5'5,"18"1,20 0,25-2,22 0,15-2,8-1,-5 4,-21 1</inkml:trace>
  <inkml:trace contextRef="#ctx0" brushRef="#br0" timeOffset="579.124">965 889,'2'-24,"2"1,0 0,1 0,1 0,2 1,0 0,1 0,1 1,2 0,0 0,0 2,7-7,25-19,-43 45,0 0,0 1,0-1,0 0,0 1,0-1,0 1,0 0,0-1,0 1,0 0,0 0,0-1,-1 1,1 0,0 0,-1 0,1 0,-1 0,1 0,-1 0,1 0,-1 0,0 0,1 0,-1 0,0 0,0 0,0 1,0-1,0 0,0 0,0 0,0 0,0 0,-1 1,1-1,-6 307,4-290,2 0,0 0,2-1,-1 1,2 0,1-1,0 0,1 1,0-2,2 1,0-1,1 0,7 11,4-5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46.7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1,'21'7,"16"2,14-1,7-1,3-2,-4 1,-7-1,-13-1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46.9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31,'21'3,"19"0,18-3,13-3,7-3,-1-4,-9 1,-16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48.8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0,'5'0,"1"0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5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0 274,'23'0,"22"0,17 0,15-3,9 0,5-2,-1-1,-5-1,-8 1,-9-2,-17 2</inkml:trace>
  <inkml:trace contextRef="#ctx0" brushRef="#br0" timeOffset="325.857">451 0,'39'27,"7"-9,1-2,1-2,40 5,0 2,-75-18,5 0,0 1,0 1,-1 0,0 1,0 1,0 1,-1 0,0 1,-1 1,0 0,9 8,-22-15,0-1,-1 1,1-1,0 1,0-1,-1 1,0 0,0 0,1 0,-2 0,1 0,0 0,-1 0,1 0,-1 0,0 0,0 0,0 0,0 1,-1-1,1 0,-1 0,0 0,0 0,0 0,0 0,0-1,-1 1,1 0,-1-1,0 1,0 0,-73 75,69-73,-68 56,-89 85,144-122,9-7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8:45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534 105,'-3'-6,"0"0,-1 0,1 0,-1 1,0-1,-1 1,1 0,-1 0,0 1,0-1,-1 1,1 0,-1 1,0-1,0 1,0 0,0 1,-1-1,1 1,-1 1,1-1,-1 1,0 0,0 0,-3 1,-8 0,1 0,0 1,0 1,-1 1,1 1,1 0,-1 1,1 0,-9 5,11-5,1 1,1 0,-1 1,1 0,0 1,1 0,0 1,0 0,1 1,0 0,1 0,0 1,1 1,0-1,0 1,1 0,1 1,0 0,1 0,0 0,1 1,1-1,0 1,0 3,3-10,1 0,0 0,-1 0,2 0,-1 0,1-1,0 1,1 0,0-1,0 0,0 0,0 0,1 0,0 0,0-1,1 0,0 1,0-2,0 1,0-1,1 1,0-1,4 2,16 8,0-1,0-2,1 0,0-2,4 0,31 9,-30-10,0 2,-1 1,0 1,25 14,-53-25,0 1,1-1,-1 1,0 0,0 0,0 0,0 0,-1 1,1-1,0 1,-1-1,0 1,0 0,1 0,-2 0,1 0,0 1,-1-1,1 0,-1 1,0-1,0 1,0-1,-1 1,1-1,-1 1,0 0,0-1,0 1,-1 0,1-1,-1 1,0-1,0 1,0-1,0 1,-1 0,-9 10,0 0,-1-2,-1 1,0-1,0-1,-2-1,1 0,-1 0,0-2,-1 0,0 0,0-2,-14 4,11-2,-1 0,0-2,0 0,0-2,-1 0,-1-1,22-3,1 0,-1 0,0 0,0 0,1 0,-1-1,0 1,0 0,0 0,0 0,1 0,-1 0,0 0,0 0,0-1,0 1,1 0,-1 0,0 0,0 0,0-1,0 1,0 0,0 0,0 0,0-1,1 1,-1 0,0 0,0-1,0 1,0 0,0 0,0 0,0-1,0 1,0 0,0 0,-1 0,1-1,0 1,0 0,0 0,0 0,17-8</inkml:trace>
  <inkml:trace contextRef="#ctx0" brushRef="#br0" timeOffset="279.253">930 788,'0'-13,"1"-91,-5 1,-17-102,18 242,6 42,4-1,3 0,4 0,13 37,-23-96,2 0,0 0,2-1,0 0,0 0,2-1,0 0,11 12,8 3</inkml:trace>
  <inkml:trace contextRef="#ctx0" brushRef="#br0" timeOffset="713.094">1668 24,'-16'-6,"1"2,-1 0,0 0,-1 2,1 0,0 1,-1 1,1 0,-1 1,1 1,0 0,-1 1,1 1,1 1,-1 0,1 1,0 1,0 0,0 1,1 0,0 1,-7 7,9-8,1 1,0-1,1 2,-1 0,2 0,-1 1,-1 3,8-11,1 1,0-1,0 0,0 1,0 0,0-1,1 1,0 0,-1 0,1 0,1 0,-1 0,1 0,-1 0,1 0,0 0,1 0,-1 0,1 0,-1 0,1 0,0-1,1 1,-1 0,1 0,0-1,1 3,5 3,0 0,1 0,0 0,1-1,0 0,0-1,1-1,0 1,0-2,1 1,5 1,1 1,63 30,-36-19,-1 2,-1 2,-1 1,34 28,-67-45,0 2,0-1,-1 1,0 1,0-1,-1 1,0 0,-1 1,0 0,1 4,-5-10,0 1,0-1,-1 1,0-1,1 1,-2 0,1 0,-1-1,0 1,0 0,-1 0,1-1,-1 1,0 0,-1-1,0 1,1-1,-2 0,1 1,-1-1,0 0,-2 3,1-2,-1-1,0 0,0 0,-1-1,1 1,-1-1,0 0,0-1,0 0,-1 1,1-2,-1 1,1-1,-1 0,0-1,0 1,0-1,0-1,-4 1,-9-1,-1 0,1-1,-1-1,1-1,0-1,-2-2,-61-24,82 29,1 1,0-1,0 0,0 0,0 0,0 0,0 0,0 1,0-1,0 0,0 0,0 0,1 0,-1 1,0-1,0 0,1 0,-1 1,1-1,-1 0,1 0,-1 1,1-1,-1 0,1 1,0-1,-1 1,1-1,0 1,-1-1,1 1,0 0,0-1,-1 1,1 0,0-1,0 1,0 0,0 0,-1 0,1 0,0 0,0 0,0 0,0 0,-1 0,1 0,0 0,0 1,1-2,25-6</inkml:trace>
  <inkml:trace contextRef="#ctx0" brushRef="#br0" timeOffset="1553.717">2022 870,'1'7,"1"0,0-1,0 1,1 0,-1-1,1 0,1 0,-1 0,1 0,0 0,1-1,-1 1,1-1,0 0,0-1,1 1,-1-1,1 0,0 0,0-1,0 0,1 0,-1 0,1-1,-1 0,1 0,0-1,0 0,6 0,-3-2,0-1,0 0,0-1,-1-1,1 1,0-1,-1-1,0 0,0 0,-1-1,1 0,-1 0,-1-1,1 0,-1-1,0 1,-1-1,0-1,0 1,0-1,-1 0,-1 0,0-1,0 1,-1-1,0 0,0 0,-1 0,-1 0,1 0,-2-1,1-4,-1 9,0 1,0 0,-1 0,1 0,-1-1,0 1,0 0,-1 0,1 0,-1 0,-1 1,1-1,0 0,-1 1,0 0,0-1,0 1,-1 1,0-1,1 0,-1 1,0-1,-1 1,1 1,0-1,-1 0,0 1,1 0,-1 0,0 1,0-1,0 1,-1 0,1 0,0 1,0-1,0 1,-1 0,1 1,0-1,-5 2,1 1,0 1,1 0,-1 0,1 1,0 0,0 0,1 1,0 0,0 0,0 1,1 0,-1 0,2 1,-1 0,1 0,0 0,1 0,0 1,0-1,1 1,0 0,1 0,0 1,0 1,1-8,1 0,0 1,1-1,-1 0,0 1,1-1,0 0,0 0,0 0,0 1,0-1,1 0,-1 0,1-1,0 1,0 0,0-1,0 1,0-1,1 1,-1-1,1 0,0 0,-1 0,1 0,0-1,0 1,0-1,0 0,0 0,1 0,-1 0,0 0,0-1,1 1,41 6</inkml:trace>
  <inkml:trace contextRef="#ctx0" brushRef="#br0" timeOffset="1808.035">2692 365,'16'14,"20"5,19-4,12-6,7-8,-3-3,-11-2,-15 1</inkml:trace>
  <inkml:trace contextRef="#ctx0" brushRef="#br0" timeOffset="2057.376">2815 666,'16'0,"17"-5,17-6,16-6,16-4,12-2,8 2,-12 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48.1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309 79,'-22'-13,"-1"1,0 1,-1 1,0 1,0 1,-1 1,-3 0,25 7,0-1,-1 1,1-1,-1 1,1 0,-1 0,1 1,-1-1,1 1,-1 0,1 0,-1 0,1 0,0 0,0 1,0 0,0-1,0 1,0 0,0 1,0-1,1 0,-1 1,1-1,0 1,0 0,0 0,0 0,0 0,1 0,-1 0,1 1,0-1,0 1,-4 10,1 1,0 0,1 0,1 1,1-1,0 1,1-1,0 0,2 1,0-1,0 0,1 1,1-1,1-1,4 10,5 11,2-1,1 0,2-1,1-2,23 28,180 185,-216-237,1-1,-2 1,1 1,-1 0,0 0,0 0,-1 0,0 1,-1 0,0 0,0 0,-1 0,0 1,0-1,-1 1,-1 0,1 1,-3-7,0-1,0 0,0 1,-1-1,1 0,-1 0,1 0,-1 0,0 0,0-1,-1 1,1-1,0 1,-1-1,1 0,-1 0,0 0,0 0,0 0,0-1,0 1,0-1,0 0,-1 0,0 0,-88 10,86-10,0-2,0 1,0-1,0 0,0 0,0 0,1-1,-1 0,0 0,1 0,-1-1,1 0,0 0,0 0,0-1,0 1,1-1,-1-1,1 1,0 0,1-1,-1 0,1 0,-1 0,2 0,-1-1,0 1,1-1,0 1,1-1,-1 0,1 0,0 0,0 0,1-1,3-13,2 1,0 0,1 0,1 1,0-1,2 2,0-1,1 1,0 0,2 1,0 0,13-12,-20 21,52-65,-29 41,-1 0,-2-2,-1-1,-2-1,-1 0,-2-2,-1 0,-2-2,-2 1,-1-2,3-22,-14 41,-3 29,-3 36,23 268,-10-226,-4-31,2 28,3 1,15 52,-24-132,0 0,-1 0,1 0,1 0,-1 0,1 0,-1 0,1 0,0 0,0-1,1 1,-1-1,1 0,0 1,0-1,0 0,0-1,1 2,9-5,-4-7</inkml:trace>
  <inkml:trace contextRef="#ctx0" brushRef="#br0" timeOffset="258.862">295 502,'14'5,"21"1,25 0,26-2,22 2,10 1,2 5,-19 0</inkml:trace>
  <inkml:trace contextRef="#ctx0" brushRef="#br0" timeOffset="544.248">869 829,'-57'-5,"57"4,-1 1,1 0,0-1,0 1,0-1,0 1,0 0,0-1,0 1,0-1,0 1,0 0,0-1,0 1,0-1,0 1,0 0,1-1,-1 1,0 0,0-1,0 1,1 0,-1-1,0 1,0 0,1-1,-1 1,0 0,1 0,-1-1,0 1,1 0,-1 0,0-1,1 1,-1 0,0 0,1 0,-1 0,1 0,-1 0,0 0,1 0,-1 0,1 0,-1 0,0 0,1 0,-1 0,1 0,-1 0,21-6,0 2,0 0,1 1,-1 1,1 1,-1 1,1 0,0 2,17 4,-34-6,0 1,0 0,0 0,0 0,0 0,0 1,-1 0,1 0,0 0,-1 1,0-1,1 1,-1 0,0 0,-1 1,1-1,0 1,-1 0,0 0,0 0,0 0,-1 0,1 1,-1-1,0 1,0 0,0 0,-1 0,0-1,0 1,0 4,-4 9,0-1,-2 1,0-1,-1 0,0-1,-2 0,0 0,-1 0,0-1,-1-1,-1 1,0-2,-12 12,8-7,-64 94,78-111,1 0,-1 0,0 0,0 1,1-1,-1 0,1 0,-1 1,1-1,0 0,-1 1,1-1,0 1,0-1,0 0,0 1,0-1,0 0,0 1,1-1,-1 1,0-1,1 0,-1 0,1 1,-1-1,1 0,0 0,0 1,-1-1,1 0,0 0,0 0,0 0,0 0,0-1,0 1,1 0,-1 0,0-1,0 1,1 0,-1-1,0 1,0-1,1 0,-1 1,1-1,-1 0,1 0,24 3,1-1,-1-1,1-1,-1-1,1-2,-1 0,21-7,-41 9,215-49,-165 33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45.7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479 72,'0'18,"0"19,0 13,-3 11,0 7,-2 2,0 2,0-2,2-7,1-6,1-11,0-11,1-11</inkml:trace>
  <inkml:trace contextRef="#ctx0" brushRef="#br0" timeOffset="192.649">1 72,'23'0,"29"-2,30-6,28-6,18-2,10 0,1 4,-12 8,-28 5</inkml:trace>
  <inkml:trace contextRef="#ctx0" brushRef="#br0" timeOffset="666.831">670 605,'209'-47,"-189"43,-2 0,0 1,0 0,0 1,0 2,0 0,5 1,-21-2,-1 1,1 0,0 1,0-1,0 0,-1 0,1 1,0-1,0 1,-1-1,1 1,0 0,-1 0,1 0,-1 0,1 0,-1 0,0 0,1 0,-1 1,0-1,0 0,0 1,1-1,-2 1,1-1,0 1,0 0,0-1,-1 1,1 0,-1 0,0-1,1 1,-1 0,0 0,0 0,0-1,0 1,0 0,0 0,-5 11,-1-1,0 0,0 0,-1-1,-1 0,0 0,0-1,-1 0,-1 0,-8 7,4-3,-71 72,84-85,0-1,1 0,-1 1,0-1,1 1,-1-1,1 0,-1 1,1 0,-1-1,1 1,-1-1,1 1,-1 0,1-1,0 1,-1 0,1-1,0 1,0 0,0-1,-1 1,1 0,0 0,0-1,0 1,0 0,0 0,0-1,0 1,1 0,-1 0,0-1,0 1,0 0,1-1,-1 1,0 0,1-1,-1 1,1 0,-1-1,1 1,-1-1,1 1,-1-1,1 1,-1-1,1 1,0-1,-1 0,1 1,0-1,-1 0,1 1,0-1,0 0,-1 0,1 0,0 0,0 0,-1 0,1 0,0 0,0 0,132 4,-112-6,0 1,1 1,-1 1,0 1,1 1,-1 1,17 5,-35-8,1 0,-1 0,0 0,0 0,0 0,0 1,0 0,0-1,0 1,0 0,0 0,-1 1,1-1,-1 1,0-1,1 1,-1-1,0 1,-1 0,1 0,0 0,-1 0,0 1,0-1,0 0,0 1,0-1,-1 0,1 1,-1-1,0 1,0-1,0 0,-1 3,-5 6,0-1,0 0,-1 0,-1 0,1-1,-2 0,0-1,0 0,0 0,-1-1,0 0,-1-1,-9 5,4 0,-1-1,-1-1,0-1,0 0,-1-1,-4 0,-4-4,8-8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44.2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336 261,'-17'5,"1"1,0 1,0 1,0 0,1 1,1 0,0 2,0-1,1 2,0 0,1 0,0 1,1 1,1 0,0 0,1 1,0 0,1 1,1 0,-3 9,-4 7,1 1,2 0,1 1,2 0,1 1,2 0,0 13,15 45,-9-90,0 1,1-1,-1 0,1 0,-1 0,1 0,0 0,0 0,0 0,0 0,1-1,-1 0,1 1,0-1,-1 0,1 0,0 0,0 0,1-1,-1 1,0-1,0 0,1 0,-1 0,1 0,5-2,0 1,0-2,-1 1,1-1,0 0,-1-1,1 0,-1 0,0-1,0 0,0 0,-1-1,1 0,-1-1,0 1,-1-1,5-5,18-14,-1-1,-1-2,-1-1,-2 0,-1-2,-1-1,-2-1,-1 0,-2-2,-1 0,-2-1,-1 0,-2-1,4-26,-11 44,-2-1,0 0,-1 1,-2-1,0 0,0 1,-2-1,-1 1,0-1,1 10,0-1,0 1,-2 0,1 0,-1 1,0-1,-1 1,0 0,-1 0,1 1,-2 0,1 0,-1 1,0 0,-1 0,0 1,0 0,4 3,1 0,-1 0,0 1,0 0,0 0,0 0,0 0,0 1,-1 0,1 0,0 1,-1-1,1 1,0 0,-1 1,1-1,0 1,-1 0,1 0,0 1,0 0,0-1,0 2,0-1,0 1,1-1,-1 1,1 1,0-1,0 0,0 1,0 0,0 0,1 0,0 1,0-1,0 1,0 0,-1 13,0-1,1 1,2-1,-1 1,2 0,0 0,2-1,-1 1,2 0,1-1,0 0,1 0,1 0,0 0,1-1,7 11,48 115,-28-71,-4 2,-3 1,18 76,-16 114,-27-228</inkml:trace>
  <inkml:trace contextRef="#ctx0" brushRef="#br0" timeOffset="294.987">800 642,'-5'14,"-3"14,-1 16,1 12,2 11,2 5,5 0,3-3,2-4,1-9,1-11,-2-13</inkml:trace>
  <inkml:trace contextRef="#ctx0" brushRef="#br0" timeOffset="636.595">1059 669,'-7'14,"-4"17,-1 13,2 12,2 11,6 4,4 3,5-3,4-5,2-9,0-7,0-9,-4-12</inkml:trace>
  <inkml:trace contextRef="#ctx0" brushRef="#br0" timeOffset="915.45">745 1052,'17'0,"16"3,19 0,17-1,15 1,13-4,5-3,-3-1,-18 0</inkml:trace>
  <inkml:trace contextRef="#ctx0" brushRef="#br0" timeOffset="916.45">1796 1066,'3'0,"-3"0,-4 2,-12 1,-3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52.2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62,'30'0,"29"-2,27-3,28-6,19-3,8-1,-20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51.0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199 464,'-32'49,"1"2,3 1,2 1,3 1,-11 40,31-84,-2 0,2 0,-1 0,2 1,-1-1,1 1,1-1,0 1,0 0,1-1,1 1,0 8,0-17,-1 0,1 0,0 0,0 0,0 0,0-1,0 1,0 0,0-1,0 1,1 0,-1-1,1 1,-1-1,1 0,-1 0,1 0,0 1,0-2,-1 1,1 0,0 0,0 0,0-1,0 1,0-1,0 0,0 1,0-1,0 0,0 0,0-1,0 1,0 0,2-1,70-26,-38 4,-2-1,-1-2,0-2,-3 0,0-2,-2-2,-1 0,-2-2,15-25,-23 32,-1-1,-1-1,-2 0,0-1,-2 0,-2-1,0 0,2-28,-8 44,-1-1,-1 1,-1 0,0 0,-1 0,0-1,-2 1,1 0,-2 0,0 1,-1-1,0 1,-1 0,-1 0,0 1,-1 0,0 0,-1 1,-7-7,9 11,0 1,0 1,-1 0,0 0,0 0,0 1,-1 0,0 1,0-1,6 4,-1 0,1-1,0 2,0-1,0 0,0 0,-1 1,1 0,0 0,-1 0,1 0,0 0,0 1,-1-1,1 1,0 0,0 0,0 0,0 0,0 1,0-1,0 1,0 0,1 0,-1 0,0 0,1 0,-2 2,-3 8,0 0,1 1,1 0,0 0,0 0,1 1,1-1,0 1,1 0,1 0,0 0,1 0,0 0,1 0,1 3,7 64,4-1,3-1,4 0,19 46,0 7,56 182,-82-277</inkml:trace>
  <inkml:trace contextRef="#ctx0" brushRef="#br0" timeOffset="449.983">772 874,'-3'37,"-1"-1,-1 1,-3-1,-9 30,4-18,-46 157,48-181,11-24,0 0,0-1,0 1,0 0,0-1,0 1,0 0,0-1,0 1,0 0,0-1,0 1,0 0,0-1,0 1,0 0,0-1,0 1,0 0,-1-1,1 1,0 0,0-1,0 1,-1 0,1 0,0-1,0 1,-1 0,1 0,0 0,0-1,-1 1,1 0,0 0,-1 0,1 0,0 0,0 0,-1-1,1 1,0 0,-1 0,1 0,0 0,-1 0,1 0,0 0,-1 0,1 0,0 1,-1-1,1 0,0 0,-1 0,1 0,0 0,-1 1,3-28,2 0,0 1,2 0,1 0,7-18,-4 13,4-18,2 1,2 1,3 1,1 0,4-2,11 8,-36 40,0 1,0-1,0 0,0 0,0 0,0 1,0-1,0 0,-1 1,1-1,0 1,0-1,0 1,0-1,-1 1,1 0,0-1,-1 1,1 0,0 0,-1-1,1 1,-1 0,1 0,-1 0,0 0,1 0,-1 0,0 0,1 0,-1 0,0 0,0 0,0-1,0 1,0 0,0 0,0 0,0 1,0-1,11 212,-10-169,2 1,3-1,1 0,2 0,7 16,-8-35</inkml:trace>
  <inkml:trace contextRef="#ctx0" brushRef="#br0" timeOffset="659.673">649 1188,'14'0,"16"0,17 0,17 0,11-3,8-2,-2-3,-15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1:56.4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243 1,'-14'8,"1"-3,0 1,1 1,0 0,1 1,-1 0,1 0,1 1,0 1,0 0,1 0,0 1,1 0,0 1,1 0,0 0,-5 12,5 10,1 0,2-1,1 1,2 1,1-1,3 14,-2-46,9 178,8 0,7-2,9-1,55 170,-51-230,-6-20,-4 1,13 86,-38-163,0-1,-1 1,-1 0,-2 0,0 0,0 0,-2-1,-1 1,-1-1,0 0,-1 0,-2 0,0-1,-1 0,0 0,-2-1,0-1,-8 8,-2-2,0-1,-1 0,-1-2,-1 0,-1-2,0 0,-2-2,-4 2,-11 8,48-25,194-37,-177 33,1 1,0 2,0 0,0 2,0 0,0 2,5 2,-20-4,0 1,0 0,0 1,0-1,0 2,-1-1,0 2,0-1,0 1,0 0,-1 0,0 1,-1 0,1 0,-1 1,-1 0,1 0,-2 0,3 4,3 16,-2 0,-1 1,-1 0,-1 1,-2-1,-1 1,-1-1,-1 1,-2 0,-3 11,-59 646,0 602,63-1269,-9 766,13-743,-3-43,0-1,1 0,-1 1,0-1,0 1,0-1,1 1,-1 0,0-1,1 1,-1-1,0 1,1-1,-1 1,1 0,-1-1,1 1,-1 0,0 0,1-1,-1 1,1 0,-1 0,1 0,0-1,-1 1,1 0,-1 0,1 0,-1 0,1 0,-1 0,1 0,-1 0,1 0,-1 0,1 1,0-1,-1 0,1 0,-1 0,1 1,-1-1,0 0,1 1,-1-1,1 0,-1 1,1-1,-1 0,0 1,1-1,-1 1,0-1,0 1,1-1,-1 1,0-1,0 1,0-1,1 1,-1-1,0 1,0-1,0 1,0-1,0 1,0 0,96-143,-59 86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2:15.7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1 411,'51'-353,"-53"296,6 63,1 0,0 0,0-1,0 0,1 0,0 0,0 0,0-1,0 0,1 0,0-1,0 0,0 0,0 0,0-1,0 0,1-1,-1 0,2 0,172 40,-179-40,1 0,0 0,0 0,0 0,-1 1,1-1,-1 1,1 0,-1-1,1 1,-1 0,0 1,0-1,0 0,0 0,0 1,-1-1,1 1,-1 0,0 0,0-1,1 1,-2 0,1 0,0 0,-1 0,1 0,-1 0,0 0,0 0,0 0,0 0,-1 0,1 0,-1 0,0 1,-30 65,25-60,1 0,1 0,-1 1,1 0,1 0,0 0,0 0,1 4,2-12,0 0,0 0,0-1,0 1,1 0,-1-1,1 1,-1 0,1-1,0 1,-1 0,1-1,0 1,0-1,0 1,0-1,1 0,-1 1,0-1,0 0,1 0,-1 0,1 0,-1 0,1 0,-1 0,1-1,0 1,-1-1,1 1,0-1,-1 1,3-1,62 5,-16-10,0-2,0-2,-1-3,7-4,-15 5,34-9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2:23.0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425 184,'-7'-11,"-1"2,0-1,-1 1,0 1,-1 0,1 0,-1 0,-1 2,0-1,1 1,-2 1,1 0,-1 0,0 1,0 1,0 0,0 0,0 2,-1-1,1 2,-1-1,1 2,-1-1,1 2,0 0,-1 0,1 1,0 1,1 0,-1 0,-3 3,11-5,0 0,0 0,0 1,0-1,0 1,0 0,1 0,0 0,-1 0,1 1,0-1,1 1,-1 0,1 0,0 0,0 0,0 0,0 1,1-1,-1 0,1 1,0-1,0 1,1-1,0 1,0 0,0-1,0 1,0-1,1 1,0 0,0-1,0 0,1 1,0-1,-1 0,1 0,1 1,-1-2,1 1,0 2,8 1,-1-1,1 1,0-2,0 1,0-2,1 1,0-2,0 1,0-2,0 1,0-2,0 0,1 0,-1-1,1-1,2 0,4 0,-1-1,1 0,-1-1,0-2,0 1,0-2,-1-1,10-4,-21 8,1 0,-1 0,0-1,-1 0,1 0,0 0,-1-1,0 0,0 0,-1 0,1 0,-1-1,0 1,-1-1,1 0,-1-1,0 1,-1 0,0-1,0 0,0 1,-1-1,1 0,-2-1,1 3,-1 0,0 1,-1-1,1 0,-1 1,0-1,0 1,0-1,-1 1,1 0,-1-1,0 1,-1 0,1 0,-1 0,0 1,1-1,-2 0,1 1,0 0,-1 0,1 0,-1 0,0 1,0-1,0 1,0 0,0 0,-4-1,6 3,1 1,0-1,-1 0,1 0,0 1,-1-1,1 1,0-1,-1 1,1 0,0-1,0 1,0 0,0 0,0 0,0 0,0 0,0 0,0 0,0 0,0 0,0 0,1 1,-1-1,1 0,-1 0,1 1,-1-1,1 0,0 1,-1-1,1 0,0 1,0 0,3 51,1-41,1 0,0 0,1 0,0 0,1-1,0 0,1-1,0 0,1 0,0 0,1-1,-1-1,2 0,-1 0,1-1,0 0,1-1,0 0,0-1,0 0,0-1,1 0,0-1,9 1,-14-4,-1 1,1-1,-1 0,1-1,0 0,-1 0,1-1,-1 1,0-2,0 1,0-1,0 0,0-1,0 1,-1-1,0-1,0 1,0-1,0 0,-1 0,1-1,-1 0,-1 0,1 0,-1 0,0-1,1-2,3-8,0 0,-1 0,-1 0,0-1,-2 0,0 0,-1-1,0 1,-2-1,0-11,-4 77,2-39,1 0,0-1,1 1,0 0,0 0,0 0,1-1,0 1,1 0,0-1,0 0,0 0,1 0,0 0,1 0,-1-1,1 0,0 0,1 0,0-1,0 0,0 0,0 0,1-1,-1 1,1-2,0 1,1-1,-1 0,1 0,-1-1,1 0,0-1,-1 0,5 1,-4-3,0-1,0 0,-1 0,1 0,-1-1,1 0,-1 0,0-1,0 0,0 0,-1-1,0 1,0-2,0 1,0-1,-1 1,0-1,0-1,0 1,-1-1,0 0,-1 0,1 0,-1 0,0-1,-1 1,0-1,0 0,-1 0,0 0,0 1,-1-1,0-3,0-34,-1 96,2-38,1 0,0 0,2 0,-1 0,1 0,1-1,0 1,1-1,-4-8,0-1,0 0,0 0,0 0,0 0,1 0,-1 0,1-1,0 1,0-1,0 0,0 1,0-1,0-1,1 1,-1 0,1-1,-1 0,1 0,0 0,-1 0,1 0,0-1,-1 0,1 0,0 0,0 0,-1 0,1-1,2 0,3-3,0 0,0 0,0-1,0 0,-1-1,0 0,0 0,0-1,-1 0,0 0,-1-1,1 0,-2 0,1 0,-1-1,0 0,-1 0,0 0,0 0,-1-1,0 1,1-10,0-20,-3 39,-1-1,0 1,0-1,0 0,0 1,0-1,0 0,0 0,0 1,0-1,-1 1,1-1,0 0,0 1,-1-1,1 0,0 1,-1-1,1 1,0-1,-1 1,1-1,-1 1,1-1,-1 1,1-1,-1 1,1 0,-1-1,1 1,-1 0,0-1,1 1,-1 0,0 0,1 0,-1-1,0 1,1 0,-1 0,0 0,1 0,-1 0,0 0,1 0,-1 1,0-1,1 0,-1 0,1 0,-1 1,0-1,-4 4,1-1,-1 1,1 1,0-1,0 0,0 1,1 0,0 0,0 0,0 0,0 1,1-1,0 1,0-1,1 1,-1 0,1-1,0 1,1 0,-1 4,2-2,1-1,-1 0,1 1,1-1,-1 0,1 0,1-1,-1 1,1 0,0-1,1 0,-1 0,1 0,0-1,1 0,-1 0,1 0,0 0,0-1,1 0,-1-1,1 1,0-1,0 0,0-1,0 0,0 0,1 0,5 0,64 18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2:24.8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1,'-3'16,"5"15,11 11,3-1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2:26.4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457 634,'-8'-9,"0"1,0 0,-1 0,0 1,-1 0,0 1,0 0,0 0,0 1,-1 1,0 0,0 0,0 1,0 0,-1 1,1 0,-1 1,0 0,1 1,-1 0,0 1,1 0,-1 1,1 1,0-1,0 2,-9 3,8 1,1 0,0 0,0 1,1 0,0 1,1 0,0 1,1 0,0 0,1 1,0 0,1 0,0 0,1 1,0 0,1 0,0 0,1 1,1 0,0-1,1 1,0 0,2 12,-1-21,0 0,1-1,0 1,-1 0,1 0,1-1,-1 1,1-1,0 1,0-1,0 0,1 1,-1-1,1-1,0 1,0 0,0-1,1 1,-1-1,1 0,0 0,0 0,0-1,0 1,1-1,-1 0,0 0,1-1,0 1,-1-1,1 0,3 0,7-3,-1-2,0 0,-1 0,1-1,-1-1,0 0,0-1,-1 0,0-1,0-1,0 1,-1-2,-1 0,0 0,0-1,5-7,15-15,-1-2,-1 0,-2-2,-2-1,-1-1,-2-1,-2-1,-1 0,-3-1,-1-1,-2-1,-2 0,-2 0,-2-1,-2 0,-1-7,-3 46,1-4,-1-1,0 0,-1 0,0 1,0-1,-1 0,-1 1,0-1,0 1,-3-6,5 16,0-1,-1 0,1 1,0-1,0 1,0-1,0 1,0-1,-1 1,1 0,0 0,0-1,-1 1,1 0,0 0,0 0,0 1,-1-1,1 0,0 0,0 1,-1-1,1 0,0 1,0-1,0 1,0 0,0-1,0 1,0 0,0 0,0 0,0-1,0 1,1 0,-1 0,0 0,1 0,-1 1,0-1,1 0,-1 0,1 0,0 0,-1 1,1-1,0 0,0 0,0 0,0 1,0-1,0 1,-10 29,2-1,1 2,2-1,0 1,3 0,0 0,3 8,-2-13,-3 45,4 0,3 0,3 0,6 17,24 13,-34-98,0 0,0-1,0 1,1-1,0 0,-1 0,1 0,0 0,1 0,-1-1,0 1,1-1,-1 0,1 0,0 0,0 0,0-1,0 0,0 1,0-2,0 1,0 0,4-1,4-2,0-1,0-1,0 0,0-1,-1 0,0-1,0 0,0 0,-1-1,0-1,0 0,-1 0,0-1,0 0,-1-1,0 0,1-3,3-1,0 0,-1-1,0-1,-2 1,0-2,0 1,-2-1,0 0,-1-1,0 0,-2 0,0 0,-1 0,0-16,-2 32,-1-1,1 1,-1 0,0 0,0-1,0 1,0 0,0 0,-1 0,1-1,-1 1,1 0,-1 0,0 0,0 0,0 0,0 0,0 0,0 0,0 0,-1 1,1-1,-1 0,1 1,-1-1,0 1,0 0,1-1,-1 1,0 0,0 0,0 0,0 0,-1 1,1-1,0 1,0-1,0 1,0 0,-1-1,1 1,0 0,0 1,-1-1,1 0,0 1,0-1,0 1,0-1,-1 1,-2 5,0 0,0 0,0 0,1 1,0-1,0 1,1 0,-1 0,2 0,-1 1,1-1,0 1,1-1,-1 1,2 0,-1 0,1-1,0 1,0 0,1 0,1-1,1 8,1-4,0 0,1-1,1 0,-1 0,2 0,-1-1,1 0,1 0,0 0,0-1,0-1,1 1,1-1,-1-1,1 0,0 0,0-1,0 0,1-1,0 0,0-1,0 0,6 1,60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9:16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736 26,'-31'-8,"0"2,-1 1,1 1,-1 2,0 1,0 2,0 1,1 1,-1 2,1 1,0 1,0 2,1 1,0 2,-7 4,12-5,2 1,-1 1,2 2,-1 0,2 1,12-10,1 1,1 0,-1 1,1-1,1 1,-1 1,1-1,1 1,-1 0,2 0,-1 1,1-1,1 1,-1 3,3-9,0 0,1 1,0-1,-1 0,2 0,-1 1,0-1,1 0,0 0,0 1,0-1,0 0,1 0,0 0,-1-1,1 1,1 0,-1-1,1 1,-1-1,1 0,0 0,0 0,0 0,1 0,-1-1,1 1,2 1,11 5,0-1,0 0,1-1,0-1,16 4,70 14,-78-20,1 1,-2 0,1 2,-1 1,0 2,-1 0,0 1,0 1,-1 2,-1 0,16 14,-32-22,-1 0,0 0,0 0,-1 1,0-1,0 1,0 0,-1 1,0-1,-1 0,1 1,-2 0,1-1,-1 1,0 0,0 0,-1 0,0 0,-1 0,0-1,0 1,0 0,-1 0,0-1,-1 1,0-1,0 0,0 0,-1 0,0 0,-1 0,1-1,-6 8,0 0,-1-1,-1-1,0 0,0-1,-1 0,0 0,-1-2,0 0,-1 0,0-1,0-1,-1-1,0 0,0-1,0-1,-1 0,1-1,-1-1,0 0,-16-1,-19-15,51 13,1 0,0 1,-1-1,1 0,0 1,0-1,0 0,0 1,0-1,0 0,0 1,0-1,0 0,0 0,0 1,0-1,0 0,0 1,1-1,-1 0,0 1,1-1,-1 1,0-1,1 0,-1 1,1-1,-1 1,1-1,-1 1,1-1,-1 1,1 0,-1-1,1 1,0-1,-1 1,1 0,0 0,-1-1,1 1,0 0,-1 0,1 0,0 0,0 0,-1 0,36-15,6 2</inkml:trace>
  <inkml:trace contextRef="#ctx0" brushRef="#br0" timeOffset="276.26">968 941,'14'-446,"-16"519,3 0,3 0,4 0,2 0,7 13,-13-70,1 1,0-1,1-1,1 1,0-1,1 0,1-1,0 0,1 0,0-1,1 0,13 10,21 11</inkml:trace>
  <inkml:trace contextRef="#ctx0" brushRef="#br0" timeOffset="973.401">1732 203,'-6'-6,"0"0,0 0,-1 1,0 0,0 0,0 0,-1 1,0 0,0 0,0 1,0 0,0 1,-1 0,1 0,-1 1,1 0,-1 0,0 1,1 0,-1 0,0 1,1 0,-1 1,1 0,0 0,-1 1,1 0,0 1,-3 1,0 2,0-1,1 1,0 1,0 0,1 0,0 1,0 0,1 1,0 0,-6 10,11-15,0 1,0-1,0 1,0 0,1-1,0 1,1 0,-1 0,1 0,0 0,0 1,1-1,0 0,0 0,1 0,-1 1,1-1,1 0,-1 0,1 0,0 0,0-1,1 2,9 8,0 1,2-1,-1-1,2-1,0 0,0 0,2-2,-1 0,1-1,1 0,-1-2,16 6,-31-13,87 39,-52-25,-1 2,0 1,-1 2,-1 1,24 21,-55-40,1 0,-1 1,0 0,0 0,0-1,0 2,-1-1,1 0,-1 0,0 1,0-1,0 1,0 0,-1 0,0 0,1-1,-1 1,-1 0,1 1,0-1,-1 0,0 0,0 0,0 0,-1 0,1 0,-2 2,-3 4,-2-1,1 0,-2 0,1-1,-1 0,0 0,0-1,-1 0,0-1,-1 0,1 0,-1-1,0 0,0 0,-1-1,-7 1,5 1,0 0,-1-2,1 1,-1-2,0 0,0 0,0-2,0 1,0-2,0 0,0-1,-1 0,1-1,-12-3,25 5,0-1,0 1,0 0,0 0,0 0,1-1,-1 1,0-1,0 1,0-1,0 1,1-1,-1 1,0-1,0 0,1 1,-1-1,1 0,-1 1,0-1,1 0,-1 0,1 0,0 0,-1 1,1-1,0 0,-1 0,1 0,0 0,0 0,0 0,0 0,0 0,0 0,0 0,0 0,0 0,1 0,-1 0,0 1,0-1,1 0,-1 0,1 0,-1 0,1 0,-1 1,1-1,0 0,-1 1,1-1,0 0,-1 1,1-1,0 1,0-1,0 0,16-10,1 1,-1 0,2 1,-1 1,1 1,1 1,-1 0,15-1,-12 0,1 2,1 0,-1 2,1 0,-1 2,1 1,0 0,0 2,-1 1,12 3,-26-3,0 1,0 1,-1-1,0 2,0-1,0 1,0 0,-1 1,0-1,0 1,-1 1,5 7,-2-5,-6-6,1-1,-1 0,1 0,-1 0,1-1,0 1,0-1,0 0,0 0,1 0,-1-1,0 1,1-1,-1 0,1 0,0-1,-1 1,1-1,-1 0,1 0,0-1,-1 1,1-1,-1 0,1-1,-1 1,1-1,-1 1,0-1,0-1,1 1,3-3,0 1,0-1,0-1,-1 1,0-1,0-1,0 1,-1-1,0 0,0-1,-1 1,0-1,0 0,-1-1,1-1,-4 6,1-1,-1-1,0 1,0 0,-1 0,0 0,0 0,0-1,0 1,-1 0,0 0,0 0,0 0,-1 0,1 0,-1 0,0 1,-1-1,1 0,-1 1,0 0,0 0,0 0,-1 0,0 0,1 1,-1-1,0 1,-1 0,1 0,0 1,-1-1,0 1,0 0,1 0,-1 0,0 1,0 0,-1 0,1 0,-3 1,0-1,-1 1,0 0,1 0,-1 1,1 0,-1 1,1 0,0 0,-1 1,1 0,0 0,1 1,-1 0,1 1,0-1,0 1,0 1,0-1,1 1,0 0,0 1,1-1,0 1,0 0,0 1,1-1,0 1,1 0,0 0,0 0,0 0,1 0,0 1,1-1,0 1,0 1,2-6,-1 0,1 1,0-1,1 1,-1-1,1 0,-1 0,1 0,0 0,1 0,-1 0,1-1,0 1,0-1,0 0,0 1,0-2,1 1,-1 0,1-1,0 1,0-1,0 0,3 1,29 12</inkml:trace>
  <inkml:trace contextRef="#ctx0" brushRef="#br0" timeOffset="1251.178">2688 354,'17'12,"14"8,15 3,13 0,9-4,8-5,0-5,-7-2,-11-1,-17-3</inkml:trace>
  <inkml:trace contextRef="#ctx0" brushRef="#br0" timeOffset="1517.34">2839 777,'16'14,"20"5,19-4,20-9,15-9,10-10,-10-2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2:31.1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65 42,'-3'25,"0"23,0 15,1 8,-2 3,0-1,-2-8,-2-11,-2-15,1-16,1-19,3-10</inkml:trace>
  <inkml:trace contextRef="#ctx0" brushRef="#br0" timeOffset="272.96">10 1,'289'319,"-265"-292,7 6,-1 1,-2 2,-1 1,19 38,-43-71,0 1,0 0,0 0,-1 0,0 0,0 0,0 1,-1-1,0 1,0-1,0 1,-1-1,1 1,-1 0,-1-1,1 1,-1-1,0 1,0-1,-1 1,1-1,-1 0,-1 0,1 1,-1-1,-4 3,0-1,0-1,-1 1,0-1,0-1,-1 1,1-1,-1-1,0 0,-1 0,-8 2,-22 6,0-2,0-1,-36 2,-27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2:30.1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207 79,'-3'67,"-3"0,-3-1,-3 1,-3-2,-20 55,17-60,-3 0,-2-2,-19 31,26-66,9-24,22-70,129-334,-44 111,-97 287,-2 4,-1 0,1 0,0 1,0-1,1 0,-1 1,0-1,1 1,0-1,-1 1,1 0,0 0,0 0,0 0,1 0,1-1,7 12,9 97,-15-62,22 103,6-1,39 102,-38-114,-33-133,-1 0,1 0,-1-1,0 1,1 0,-1 0,0 0,0 0,0 0,0 0,1 0,-1-1,0 1,-1 0,1 0,0 0,0 0,0 0,0 0,-1 0,1-1,0 1,-1 0,1 0,-1 0,1-1,-1 1,1 0,-1 0,0-1,1 1,-1-1,0 1,0 0,1-1,-1 1,0-1,0 0,0 1,1-1,-1 0,0 1,0-1,0 0,0 0,0 0,0 0,0 0,1 0,-1 0,0 0,0 0,0 0,0-1,0 1,0 0,0-1,-16-8</inkml:trace>
  <inkml:trace contextRef="#ctx0" brushRef="#br0" timeOffset="595.313">30 515,'151'-51,"59"-32,55-21,-243 96,-13 4,0 0,1 1,-1 0,1 1,-1-1,1 2,0-1,0 2,0-1,0 1,7 1,-14 0,-1 0,1 0,-1 0,0 1,0-1,1 0,-1 1,0 0,0-1,-1 1,1 0,0 0,0 0,-1 0,1 0,-1 0,0 1,0-1,0 0,0 1,0-1,0 1,-1-1,1 1,-1 2,5 69,-6-66,-1 33,-2-1,-2 0,-2 0,-1-1,-2 0,-2 0,-2-2,-15 31,18-50,5-19,9-55,23-95,26-80,-23 146,-9 69,-4 41,19 84,-25-72,2-1,2 0,1 0,2-1,11 17,-19-39,0 0,0 0,2-1,-1 0,2-1,-1 0,2-1,-1 0,1-1,1 0,0 0,0-2,0 0,1 0,0-1,13 3,-22-8,-1 0,0 0,0 0,0-1,0 0,1 0,-1 0,0-1,0 1,0-1,0 0,0 0,0-1,0 1,0-1,0 1,0-1,-1-1,1 1,-1 0,1-1,-1 0,0 0,0 0,0 0,-1 0,1 0,-1-1,0 1,0-1,0 0,1-1,4-19,0-1,-1 1,-2-1,0 0,-2 0,-1 0,-1-1,-1 1,-1 0,-3-16,-35-222,39 262,0-1,0-1,0 1,0 0,0-1,1 1,-1 0,1-1,-1 1,1-1,0 1,0-1,0 1,0-1,0 1,1-1,-1 1,1-1,0 1,-1 0,1-1,0 1,0 0,1-1,-1 1,0 0,1 0,-1 0,1 0,0 1,-1-1,1 0,0 1,0-1,0 1,1 0,-1-1,0 1,2 0,14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2:23.6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58,'176'400,"-173"-395,-3-2,0-1,1 1,-1-1,1 1,0-1,0 0,0 1,0-1,0 0,0 1,1-1,-1 0,1 0,-1 0,1 0,0-1,0 1,0 0,0-1,0 1,0-1,0 0,1 1,-1-1,0 0,1-1,-1 1,1 0,-1-1,1 1,-1-1,1 0,-1 0,1 0,-1 0,1 0,-1 0,1-1,-1 1,1-1,0 0,10-11,1 0,-1-1,-1-1,0 0,-1 0,-1-1,0 0,-1-1,3-8,-4 9,57-101,-65 116,0 0,0 0,0 1,0-1,0 0,0 0,1 1,-1-1,0 0,0 0,0 1,1-1,-1 0,0 0,0 0,0 1,1-1,-1 0,0 0,0 0,1 0,-1 0,0 0,1 1,-1-1,0 0,0 0,1 0,-1 0,0 0,1 0,-1 0,0 0,0 0,1 0,-1 0,0-1,1 1,-1 0,0 0,0 0,1 0,-1 0,0 0,0-1,1 1,-1 0,0 0,0 0,0-1,1 1,-1 0,0 0,0-1,0 1,0 0,0 0,0-1,1 1,-1 0,0 0,0-1,0 1,0 0,0-1,0 1,0 0,0-1,0 1,1 23,-1-20,0 6,-2 0,1 0,1 0,-1 0,2 0,-1 0,1 0,0 0,1 0,0 0,1 0,0 0,0-1,1 0,0 0,0 0,1 0,0 0,0-1,3 3,2-3,0 0,1-1,0 0,0-1,0 0,1 0,0-1,0-1,0 0,0-1,1 0,-1 0,0-2,1 0,-1 0,1-1,-1 0,0-1,1-1,-1 0,0 0,5-3,-10 2,1 0,-1 0,0-1,0 0,-1 0,1-1,-1 1,0-1,-1-1,1 1,-1-1,0 0,-1 0,0-1,0 1,-1-1,1 0,-2 0,1 0,-1 0,0 0,-1-1,0 1,-1 0,1-1,-1 1,-1-1,0 1,0-1,-2-5,3 6,-1 1,-1-1,1 0,-1 1,0-1,-1 1,0 0,0 0,0 0,-1 0,0 1,0-1,-1 1,0 0,0 0,0 1,-1-1,0 1,0 0,-3-1,7 5,-1 0,1 1,-1-1,1 1,-1 0,1 0,-1 0,1 0,-1 0,1 0,-1 1,1-1,-1 1,1 0,0-1,-1 1,1 0,0 1,0-1,-1 0,1 1,0-1,0 1,1-1,-1 1,0 0,1 0,-1 0,0 0,-35 68,34-59,1 0,0 1,0-1,1 1,1-1,0 1,0 0,1-1,1 1,0-1,1 1,0-1,0 0,1 0,1 0,0-1,0 1,1-1,0-1,1 1,0-1,0 0,1 0,1-1,-1 0,1-1,0 0,1 0,0-1,0 0,6 2,106 33,-69-32</inkml:trace>
  <inkml:trace contextRef="#ctx0" brushRef="#br0" timeOffset="270.348">1106 167,'-3'27,"2"-1,1 0,1 1,1-1,1 0,3 9,-4-23,1-1,1 0,0 0,0-1,1 1,0-1,1 0,0 0,0-1,1 0,1 0,0 0,0-1,0 0,7 4,-11-9,0 0,1 0,-1 0,1-1,0 1,-1-1,1 0,0 0,0-1,1 0,-1 0,0 0,0 0,1-1,-1 0,0 0,1 0,-1-1,0 0,0 0,0 0,1-1,-1 1,0-1,-1 0,1-1,0 1,-1-1,1 0,-1 0,0 0,0-1,0 0,0 1,-1-1,2-3,4-7,-1 0,0-1,-1 0,0 0,-2-1,1 0,-2 0,0 0,-1 0,-1-1,-1 1,0-1,-1 0,2-6,0 0,1 0,1 0,2 0,0 1,2-4,4 3</inkml:trace>
  <inkml:trace contextRef="#ctx0" brushRef="#br0" timeOffset="621.506">1693 195,'0'40,"-1"-9,1 0,2 0,1 0,4 14,-6-37,1 0,0-1,1 1,0-1,0 0,0 1,1-2,0 1,0 0,1-1,0 0,0 0,1 0,-1 0,1-1,0 0,1-1,-1 1,7 2,-8-4,0-1,0 1,0-1,1 0,-1-1,0 1,1-1,0 0,-1-1,1 1,0-1,-1 0,1-1,0 1,-1-1,1 0,-1 0,1-1,-1 0,0 0,1 0,-1-1,0 1,0-1,-1 0,1-1,-1 1,1-1,-1 0,0 0,-1 0,1-1,-1 1,1-1,-1 0,-1 0,1 0,-1 0,0 0,0-1,0-2,0-2,-1-1,0 1,-1-1,0 0,0 1,-1-1,-1 1,0-1,0 1,-1 0,0 0,-1 0,0 0,-1 1,-1-2,3 5,0 1,0-1,-1 1,1 0,-1 0,0 1,-1-1,1 1,-1 0,0 0,0 0,0 1,-1-1,1 1,-1 1,0-1,0 1,0 0,0 0,0 1,0-1,0 2,0-1,-1 0,-4 2,5-1,0 2,0-1,0 1,0 0,1 0,-1 0,1 1,0 0,0 0,0 0,0 1,0-1,-2 4,5-6,0 1,0 0,0 0,1 0,-1 0,0 0,1 1,-1-1,1 0,0 1,0-1,0 1,0-1,0 1,1 0,-1-1,1 1,0 0,-1 0,1-1,0 1,1 0,-1-1,0 1,1 0,0-1,-1 1,1 0,0-1,1 1,19 23,6-5</inkml:trace>
  <inkml:trace contextRef="#ctx0" brushRef="#br0" timeOffset="904.258">2226 250,'2'-9,"-1"1,-1 9,-3 14,-1 11,1 8,5 6,4 0,4-2,3-7,0-10,4-7,1-11,-3-7</inkml:trace>
  <inkml:trace contextRef="#ctx0" brushRef="#br0" timeOffset="1472.568">2513 345,'13'1,"0"0,-1-1,1-1,0 0,0-1,-1 0,1-1,-1 0,0-1,1-1,-2 0,1 0,-1-1,0 0,0-1,10-8,-4 1,1-1,-2-1,0-1,-1 0,0-1,-1 0,-2-1,0 0,0-2,15-52,-27 71,0 1,0 0,0-1,0 1,0-1,0 1,-1 0,1-1,-1 1,1 0,-1 0,1-1,-1 1,0 0,0 0,1 0,-1 0,0 0,0 0,0 0,0 0,0 0,0 0,0 0,-1 1,1-1,0 1,0-1,-1 1,1-1,0 1,-1-1,1 1,0 0,-1 0,1 0,0 0,-1 0,1 0,-1 0,1 0,0 1,-1-1,1 0,0 1,-1-1,1 1,0-1,0 1,0 0,-1 0,1-1,0 1,0 0,0 0,0 1,-11 5,0 1,0 0,1 1,1 1,-1 0,1 0,1 1,0 0,1 1,0 0,0 0,1 0,1 1,0 0,1 1,0-1,2 1,-3 9,5-17,-1 1,1 0,1-1,-1 1,1-1,0 1,1 0,-1-1,2 1,-1-1,0 1,1-1,0 0,1 1,0-1,-1 0,2-1,-1 1,1 0,0-1,0 0,0 0,1 0,0-1,0 1,0-1,0 0,1 0,5 2,5 1,1-1,0 0,-1-2,2 0,-1 0,0-2,1 0,-1-1,1-1,-1 0,1-2,-1 0,15-4,27-6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2:18.8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410 1011,'0'-718,"-9"782,7-41,-18 130,7 1,6 60,8-187,0 0,2 0,1-1,2 1,4 13,-7-30,0 0,1-1,0 0,1 1,0-2,1 1,-1 0,1-1,1 0,0-1,0 1,0-1,1-1,0 1,1-1,0 0,3 0,1 0,-1-1,1-1,1 0,-1 0,0-1,1-1,-1 0,1-1,0-1,10 0,28-5</inkml:trace>
  <inkml:trace contextRef="#ctx0" brushRef="#br0" timeOffset="298.251">0 616,'21'6,"28"3,28 0,30-4,21-5,15-3,2-1,-24 1</inkml:trace>
  <inkml:trace contextRef="#ctx0" brushRef="#br0" timeOffset="1338.986">915 1175,'4'-74,"3"-1,3 2,4-2,-12 59,-2 12,0 0,0-1,0 1,1 0,-1-1,1 1,0 0,1-1,-1 1,1 0,-1 0,1 0,0 0,1 1,-1-1,1 0,0 1,-1 0,2-1,-1 1,0 1,0-1,1 0,0 1,-1-1,1 1,0 0,3 0,15 0,0 2,-1 0,1 2,0 0,-1 2,0 0,20 7,-34-10,-1-1,0 1,0 1,1-1,-1 1,0 1,0-1,-1 1,1 0,0 0,-1 0,0 1,0 0,0 0,0 0,0 1,-1-1,0 1,0 0,0 1,-1-1,0 1,0-1,0 1,-1 0,1 2,-1 6,-2 0,0-1,0 1,-1 0,-1-1,0 1,-3 9,-6 43,11-62,0 0,0 0,0 0,0 0,1 0,0 0,-1 0,1 0,1-1,-1 1,1 0,-1-1,1 1,0-1,0 1,1-1,-1 0,1 0,0 0,-1 0,1-1,0 1,1-1,-1 1,0-1,1 0,-1 0,1-1,0 1,-1-1,1 0,0 0,0 0,0 0,0-1,0 0,32 5,1-2,0-1,0-2,0-2,0-2,0-1,-1-1,0-2,19-8,-27 10,-1-2,0 0,-1-2,0-1,0-2,-1 0,-1-1,0-2,4-4,-22 15,-2 1,1-1,0 0,-1-1,0 1,0-1,-1 0,0 0,0 0,0 0,0-3,-2 7,-1 0,1 0,-1 0,1 0,-1 0,0-1,0 1,0 0,0 0,-1 0,1-1,-1 1,1 0,-1 0,1 0,-1 0,0 0,0 0,0 0,0 0,-1 0,1 1,0-1,-1 0,1 1,-1-1,0 1,1 0,-1-1,0 1,0 0,0 0,0 0,0 0,0 0,-1 1,-6-4,-1 1,0 1,0-1,0 2,-1-1,1 2,0-1,0 1,-1 1,1 0,0 0,0 1,0 0,0 1,0 0,1 1,-1 0,1 0,0 1,0 0,0 1,1 0,0 0,0 1,0 0,-1 3,5-7,1 1,0-1,1 1,-1 0,1-1,-1 1,1 1,0-1,0 0,1 0,0 1,-1-1,1 1,1-1,-1 1,1-1,0 1,0 0,0-1,0 1,1-1,0 1,0 0,0-1,0 0,1 1,0-1,0 0,0 0,0 0,1 0,-1 0,1-1,0 1,0-1,1 1,-1-1,1 0,-1-1,1 1,0 0,4 1,4 0,1-1,1 0,-1-1,0 0,1-1,-1 0,1-2,-1 1,0-1,1-1,-1-1,0 0,0 0,0-1,0-1,-1 0,0-1,0 0,0-1,-1 0,0-1,0 0,-1-1,9-9,-14 13,-1-1,1 0,-1 0,0 0,0 0,0-1,-1 0,0 1,0-1,-1 0,0-1,0 1,-1 0,0 0,0-1,-1 1,0-1,0 1,0-1,-1 1,0 0,-1-1,0 1,0 0,0 0,-3-4,5 11,-1-1,1 0,0 0,-1 0,1 1,-1-1,1 0,-1 1,0-1,1 0,-1 1,0-1,1 1,-1-1,0 1,0-1,0 1,1-1,-1 1,0 0,0-1,0 1,0 0,0 0,0 0,1 0,-1 0,0 0,0 0,0 0,0 0,0 0,0 0,0 1,1-1,-1 0,0 1,0-1,0 0,0 1,1-1,-1 1,0 0,1-1,-1 1,0-1,1 1,-1 0,1 0,-1-1,1 1,-1 0,1 0,-1 0,1-1,0 1,-1 0,1 0,0 0,0 0,0 0,0 0,0-1,0 1,0 0,0 0,0 0,0 0,1 0,-2 8,1-1,1 0,-1 1,1-1,1 0,0 0,0 0,0 0,1 0,0-1,1 1,0-1,0 0,0 0,1 0,0 0,0-1,1 0,0 0,0 0,0-1,1 0,0 0,0-1,0 0,0 0,1 0,-1-1,1 0,0-1,0 0,0 0,0 0,8-1,-6 2,-1-1,1 0,0-1,0 0,0-1,0 0,0-1,0 0,0 0,0-1,0 0,-1-1,1 0,-1 0,1-1,-1-1,-1 1,1-1,0-1,-1 0,0 0,-1 0,1-1,-1 0,-1-1,1 0,-1 0,-1 0,1 0,-1-1,0-1,-1-3,0 0,-1 0,0-1,-1 1,-1-1,0 1,-1-11,-4 86,4-50,1 0,0 0,1 0,0-1,1 1,0-1,1 1,0-1,5 8,-6-14,-1-1,0-1,1 1,0 0,0-1,0 1,0-1,0 0,1 0,-1 0,1 0,0-1,0 0,0 1,0-1,0-1,1 1,-1-1,0 1,1-1,-1-1,1 1,0 0,-1-1,1 0,3-1,-1 0,-1 0,1-1,0 1,-1-2,1 1,-1-1,0 0,0 0,0-1,0 1,0-1,-1-1,0 1,0-1,0 0,0 0,-1 0,0-1,2-3,61-122,-55 104,-16 112,5-75,1-1,0 0,1 0,0 1,1-2,0 1,0 0,1-1,0 0,0 0,1 0,0-1,0 1,1-2,0 1,0-1,1 0,0 0,0-1,0 0,0 0,1-1,7 2,26 12</inkml:trace>
  <inkml:trace contextRef="#ctx0" brushRef="#br0" timeOffset="1949.641">3373 697,'17'-4,"1"1,0 1,0 0,0 2,0 0,0 0,0 2,-1 0,1 2,0-1,-1 2,0 1,0 0,0 1,-1 0,0 2,0 0,-1 0,-1 2,1 0,-1 0,-1 2,-1-1,1 2,-2-1,0 2,-1 0,0 0,-1 0,-1 1,1 4,4 25,-2 0,-2 0,-1 1,-3 0,-2 0,-2 0,-2 0,-2 1,-2-1,-7 26,1 33,10-97,-2 9,2-1,0 0,1 1,0-1,1 1,1-1,1 0,3 13,-5-27,-1 0,1 0,-1 0,1 0,0 0,0 0,0 0,0 0,0 0,0-1,0 1,1 0,-1-1,0 1,1-1,0 1,-1-1,1 0,0 0,0 1,0-1,0 0,-1-1,1 1,1 0,-1-1,0 1,0-1,0 1,0-1,0 0,0 0,0 0,1 0,-1-1,0 1,0 0,0-1,0 0,0 1,0-1,0 0,0 0,0 0,0 0,-1 0,2-2,3-5,0-1,-1 0,0 0,0-1,-1 1,-1-1,0 0,0 0,0 0,-2 0,1 0,-1-1,-1 1,0 0,0-1,-1 1,-2-10,0-8,-2 1,-1 1,-2-1,0 1,-1 0,-2 1,-1 0,-1 0,0 1,-2 1,-7-6,-7-9,-2 1,-1 2,-2 2,-2 1,-1 1,-3 0,28 24,-23-29,46 26,140-11,173-38,-247 42,-76 16,-1 1,1-1,0 0,0 1,0-1,-1 1,1-1,0 1,0 0,0-1,0 1,0 0,0 0,0 0,0-1,0 1,0 0,0 0,0 0,0 0,0 1,0-1,0 0,0 0,0 1,0-1,-1 0,1 1,0-1,0 1,0-1,0 1,-1-1,1 1,0 0,0-1,-1 1,1 0,-1 0,1 0,0-1,-1 1,0 0,1 0,-1 0,1 0,-1 0,0 0,0 0,0 0,1 0,-1 0,0 0,0 0,0 0,-1 0,1 0,-8 43,-7 82,15-121,1-1,-1 0,1 0,0 0,0 0,0 0,0 0,1 0,0 0,0 0,0 0,0-1,1 1,-1-1,1 0,0 1,0-1,0-1,0 1,1 0,-1-1,1 1,-1-1,1 0,0-1,0 1,1 0,25 4,-2-7</inkml:trace>
  <inkml:trace contextRef="#ctx0" brushRef="#br0" timeOffset="2228.165">4206 438,'-17'0,"-9"2,-3 4,4 2,5 3,12-1,11-2,5-2</inkml:trace>
  <inkml:trace contextRef="#ctx0" brushRef="#br0" timeOffset="2537.405">4493 0,'-3'53,"2"0,3 0,2 0,3 0,-2 0,39 531,-43-553,-1-12,1 0,1 0,1-1,0 1,1 0,2 1,-5-17,1 1,-1-1,0 0,1 1,0-1,0 0,0 0,0-1,1 1,-1 0,1-1,-1 1,1-1,0 0,0 0,0 0,0 0,1 0,-1-1,0 1,1-1,-1 0,1 0,-1 0,1-1,-1 1,1-1,0 0,-1 0,3 0,4-2,0 1,0-1,0-1,-1 0,1 0,-1 0,0-2,0 1,0-1,4-3,10-9,-2-1,0 0,-2-2,0 0,11-16,-24 29,-12 52,-7 63,13-103,1 0,0-1,-1 1,2 0,-1-1,0 0,1 1,0-1,0 0,0 0,1 0,-1 0,1 0,0 0,0-1,0 1,1-1,-1 0,1 0,-1 0,1-1,2 2,73 15,-39-20</inkml:trace>
  <inkml:trace contextRef="#ctx0" brushRef="#br0" timeOffset="2733.881">5012 629,'-17'-2,"-7"-1,-2 0,2 0,1 2,1-5,4-1</inkml:trace>
  <inkml:trace contextRef="#ctx0" brushRef="#br0" timeOffset="3031.792">4506 397,'14'-7,"16"-5,17 0,17 2,14 0,9 2,7 3,1 1,-15 2</inkml:trace>
  <inkml:trace contextRef="#ctx0" brushRef="#br0" timeOffset="3274.154">5326 1093,'12'2,"1"-1,0-1,-1 0,1-1,-1 0,1-1,-1-1,1 1,-1-2,0 0,0-1,-1 0,1 0,-1-1,0-1,-1 0,1 0,-1-1,-1 0,0-1,0 0,0-1,-1 0,-1 0,0 0,0-1,-1 0,0-1,-1 1,-1-1,0 0,2-7,-5 15,0 1,-1-1,1 1,-1-1,0 0,0 1,0-1,0 1,0-1,-1 0,0 1,0-1,0 1,0 0,0-1,-1 1,1 0,-1 0,0 0,0 0,0 0,-1 0,1 0,-1 1,1-1,-1 1,0 0,0 0,0 0,0 0,0 0,0 1,-1-1,1 1,0 0,-1 0,1 0,-1 1,1-1,-3 1,-3 1,0 1,0 1,0 0,0 0,1 1,0 0,-1 0,1 1,0 0,1 0,0 1,0 0,0 0,0 1,1 0,0 0,0 0,1 1,0 0,1 0,-1 0,2 1,-1-1,1 1,-2 8,4-10,0-1,0 0,1 1,0-1,0 1,0-1,1 0,0 1,1-1,-1 0,1 0,0 0,1 0,-1 0,1 0,0-1,1 1,-1-1,1 0,0 0,0 0,1 0,-1-1,1 0,0 0,1 0,-1-1,0 1,1-1,0-1,0 1,0-1,0 0,0 0,3 0,25 9,1-2,0-2,0 0,22-1,48 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2:16.4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892 1,'-2'16,"-4"20,0 19,1 22,1 21,6 17,4 14,7 11,6 7,-1 2,-4-1,-3-5,-4-8,-8-9,-9-11,-9-15,-1-23</inkml:trace>
  <inkml:trace contextRef="#ctx0" brushRef="#br0" timeOffset="385.293">564 1094,'-57'-47,"57"47,0-1,-1 0,1 1,-1-1,1 1,0-1,0 0,-1 1,1-1,0 0,0 0,0 1,0-1,0 0,0 1,0-1,0 0,0 1,0-1,0 0,0 0,1 1,-1-1,0 0,0 1,1-1,-1 1,0-1,1 0,-1 1,1-1,-1 1,1-1,-1 1,1-1,-1 1,1-1,-1 1,1 0,0-1,-1 1,1 0,0 0,-1-1,1 1,0 0,-1 0,1 0,0 0,0 0,174-54,375-120,-531 169,-13 2,1 0,0 1,1 0,-1 1,0-1,1 1,-1 1,0-1,1 1,-1 1,1-1,-1 1,0 1,7 1,-10 0,-1 0,0 1,1 0,-1-1,-1 1,1 0,-1 1,1-1,-1 0,0 1,0-1,-1 1,0-1,0 1,0 0,0 0,0-1,-1 1,0 0,0 0,-1 0,1 0,0 5,15 89,-14-96,0 1,0-1,1 1,-1-1,1 0,-1 1,1-1,0 0,0 0,1 0,-1 0,1-1,-1 1,1-1,0 1,0-1,0 0,0 0,0 0,0-1,1 1,-1-1,1 1,-1-1,3 0,11-2,-2-4</inkml:trace>
  <inkml:trace contextRef="#ctx0" brushRef="#br0" timeOffset="662.415">1288 439,'14'6,"14"8,2 1</inkml:trace>
  <inkml:trace contextRef="#ctx0" brushRef="#br0" timeOffset="947.957">1752 985,'23'-18,"-2"0,0-1,0-1,-2-1,-1-1,0-1,-2 0,2-6,4-25,-21 52,-1 1,1-1,-1 0,0 1,1-1,-1 0,0 1,0-1,0 0,-1 1,1-1,0 1,-1-1,1 0,-1 1,1-1,-1 1,0-1,1 1,-1-1,0 1,0 0,0-1,0 1,0 0,-1 0,1 0,0 0,0 0,-1 0,1 0,-2 0,-2 0,-1 0,0 1,0 0,0 1,0-1,0 1,1 0,-1 0,0 1,1 0,-1 0,1 0,0 1,-1-1,1 1,0 1,1-1,-1 1,0-1,1 1,-3 4,2-5,0 1,1 0,-1 0,1 1,0-1,0 1,1 0,0 0,-1 0,1 0,1 0,-1 1,1-1,0 1,0 0,1 0,0 0,0 0,0 0,1 0,-1 0,2 0,-1 0,0 0,1-1,0 1,1 0,0 0,-1 0,2-1,-1 1,1-1,-1 1,2-1,-1 0,0 0,1-1,2 3,8 2,1-1,1-1,-1 0,1-1,1-1,-1 0,1-2,-1 0,1 0,0-1,0-2,0 1,0-2,5-1,62-3,-7-4</inkml:trace>
  <inkml:trace contextRef="#ctx0" brushRef="#br0" timeOffset="1904.649">2940 752,'-20'-3,"0"0,0 1,0 1,-1 1,1 1,0 0,0 2,0 0,0 2,0 0,1 1,0 1,0 0,1 2,-8 5,18-10,1 1,-1 0,1 1,1-1,-1 1,1 1,0-1,0 1,-1 4,5-10,1 1,0 0,0-1,0 1,1 0,-1 0,0 0,1 0,-1 0,1 0,-1 0,1 0,0 0,0 0,0 0,0 0,0 0,1 0,-1 0,1 0,-1 0,1 0,0 0,-1-1,1 1,0 0,0 0,0 0,1-1,-1 1,0-1,1 1,-1-1,1 0,-1 1,1-1,-1 0,1 0,0 0,0 0,0 0,0 0,1 0,15 5,0 0,1 0,0-2,0 0,0-2,0 0,1-1,-1-1,14-1,81-7,-1-5,0-5,-1-5,3-6,-86 23,159-46,-186 51,0 0,0 1,0-1,1 0,-1 0,0 0,0 0,0 0,0 0,0 0,0-1,0 1,0-1,-1 1,1-1,0 0,-1 0,0 0,1 0,-1-1,-1 2,-1 0,1 0,-1 0,0 0,1-1,-1 1,0 0,0 0,0 1,0-1,0 0,0 0,0 0,0 1,0-1,0 0,0 1,0-1,-1 1,1-1,0 1,0 0,-1-1,1 1,0 0,-1 0,1 0,-12-3,0 0,0 1,0 0,0 1,0 1,0 0,-1 1,1 0,0 1,0 0,1 1,-1 0,0 2,1-1,0 1,0 1,0 0,1 1,0 0,0 1,1 0,0 0,0 1,-6 8,13-13,1-1,0 1,0 0,0 0,0 0,0 0,1 0,0 0,0 0,0 0,0 1,1-1,-1 0,1 1,0-1,1 0,-1 1,1-1,0 0,0 0,0 0,0 1,1-1,-1 0,1-1,0 1,1 0,-1 0,1-1,-1 0,1 1,0-1,0 0,0 0,1 0,-1-1,1 1,2 0,7 3,0-1,0-1,0 0,1 0,0-1,-1-1,1-1,0 0,0 0,0-2,0 0,0 0,0-1,-1-1,1 0,-1-1,1 0,-1-1,7-4,-12 5,-1 0,1-1,-1 0,0 0,0 0,0-1,-1 0,0 0,0-1,-1 1,1-1,-1-1,-1 1,1-1,-2 1,1-1,-1 0,0-1,1-5,12 75,26 8,-41-67,1 0,-1-1,1 1,-1-1,1 1,0-1,-1 0,1 0,0 0,0 0,0 0,0 0,0 0,0 0,0-1,0 1,0-1,0 0,0 1,0-1,1 0,-1 0,0 0,0-1,0 1,0-1,0 1,0-1,0 1,0-1,0 0,0 0,0 0,0 0,0 0,-1-1,7-7,0 0,-1 0,0-1,-1 0,0 0,-1 0,0-1,0 0,-1 0,2-10,-2 8,-2 5,0 0,0 0,0 0,1 0,0 0,1 0,-1 1,2 0,-1 0,1 0,0 0,0 1,1 0,0 0,0 0,0 1,1 0,-1 0,1 0,1 1,-1 0,1 1,-1 0,1 0,4-1,-4 4,0-1,1 2,-1-1,0 1,1 0,-1 1,0 0,0 0,0 1,0 0,-1 0,1 1,-1 0,0 0,0 0,0 1,0 1,-1-1,0 1,0 0,-1 0,0 1,0-1,0 1,0 0,-1 1,-1-1,1 1,-1-1,-1 1,2 6,2 122,-6-132,1 1,-1 0,1-1,0 0,1 1,-1-1,1 1,0-1,0 0,0 0,1 0,-1 0,1-1,0 1,0-1,0 1,1-1,-1 0,1 0,-1-1,1 1,0-1,0 1,0-1,1-1,-1 1,0-1,1 1,-1-1,1 0,-1-1,1 1,4-1,10 2,1-1,-1-1,0-1,1 0,-1-2,0 0,0-1,0-1,0-1,-1 0,0-2,0 0,-1-1,0 0,-1-2,0 0,0-1,-1 0,0-2,-8 7,0-1,0-1,-1 1,0-1,-1 0,0-1,0 1,-1-1,3-9,-6 16,0 0,0 1,0-1,-1 0,1 0,-1 0,0 1,0-1,0 0,0 0,0 0,0 0,-1 0,0 0,1 1,-1-1,0 0,0 1,0-1,-1 0,1 1,-1 0,1-1,-1 1,0 0,0 0,0 0,0 0,0 0,-1 0,1 0,-1 1,1-1,-1 1,1 0,-1 0,-2-1,1 1,0 0,-1 0,1 1,-1-1,1 1,-1 0,1 0,0 0,-1 1,1 0,-1 0,1 0,0 0,0 1,-1-1,1 1,0 0,0 0,1 1,-1-1,0 1,1 0,0 0,-1 0,1 0,1 1,-1-1,0 1,1 0,-1 0,1 0,0 0,1 0,-1 0,1 0,0 0,0 1,0-1,0 1,1-1,0 1,0-1,0 1,0-1,1 0,-1 1,1-1,0 1,1-1,-1 0,1 0,0 0,0 0,0 0,2 3,5 3,0-1,0 0,1 0,0-1,0 0,1-1,0 0,1-1,-1 0,1-1,0 0,0-1,1 0,-1-1,7 1,195 28,-108-25</inkml:trace>
  <inkml:trace contextRef="#ctx0" brushRef="#br0" timeOffset="10457.554">114 2719,'-4'17,"0"1,2 0,0-1,1 1,0 0,3 13,-2-26,0-1,1 0,0 0,0 0,0 1,0-1,1 0,-1 0,1-1,0 1,0 0,1-1,-1 1,1-1,0 1,0-1,0 0,0 0,0-1,0 1,1-1,0 0,-1 1,1-1,0-1,0 1,0-1,0 1,0-1,3 0,0 0,-1-1,1 0,0 0,-1-1,1 0,-1 0,1 0,-1-1,1 0,-1 0,0 0,0-1,0 0,0 0,0-1,-1 0,1 0,-1 0,0-1,0 1,-1-1,1-1,-2 3,0-1,0 0,0 1,0-1,-1-1,1 1,-1 0,0-1,-1 1,1-1,-1 1,0-1,0 0,0 1,-1-1,1 0,-1 0,0 0,-1 1,1-1,-1 0,0 0,0 1,-1-1,1 0,-1 1,0 0,0-1,0 1,-3-3,0 0,-1 1,1 0,-1 0,0 0,-1 1,1 0,-1 0,0 0,-1 1,1 0,-1 1,1-1,-1 2,0-1,0 1,0 0,-1 1,1 0,0 0,-1 1,1 0,0 0,-1 1,1 0,0 0,0 1,0 0,0 1,0 0,0 0,0 0,1 1,0 0,0 1,0 0,0 0,1 0,0 1,0 0,0 0,1 0,0 1,-1 2,3-4,0 1,1-1,0 1,0 0,0 0,1 0,0 0,0 0,1 0,-1 0,1 0,1 1,-1-1,7 32</inkml:trace>
  <inkml:trace contextRef="#ctx0" brushRef="#br0" timeOffset="12463.663">2367 2842,'0'-4,"-1"1,1 0,-1 0,0-1,0 1,-1 0,1 0,0 0,-1 0,0 0,0 1,0-1,0 0,0 1,0-1,-1 1,1 0,-1 0,0 0,0 0,0 0,1 1,-1-1,-1 1,1 0,0 0,0 0,0 0,-1 1,1-1,0 1,-4 0,-2 0,0 0,0 1,0 0,0 1,0 0,0 1,0 0,0 0,1 1,0 0,-5 3,-2 1,0 2,1 0,1 0,0 1,0 1,1 0,1 0,0 1,-8 12,18-24,0 1,0-1,0 1,-1-1,1 1,1-1,-1 1,0-1,0 1,1 0,-1 0,1-1,-1 1,1 0,0 0,-1 0,1 0,0-1,0 1,1 0,-1 0,0 0,0-1,1 1,-1 0,1 0,0-1,0 1,-1 0,1-1,0 1,0-1,0 1,1-1,-1 1,0-1,1 0,-1 0,0 0,1 1,-1-1,1-1,0 1,-1 0,1 0,0-1,-1 1,1-1,0 1,0-1,0 0,0 1,-1-1,2 0,17-1,-1-1,0 0,1-1,-1-2,-1 0,1 0,-1-2,0 0,0-1,-1-1,0-1,0 0,-1-2,2-2,32-21,-49 35,0 0,0 0,0 0,0 0,0 0,0 1,0-1,0 0,0 1,0-1,-1 1,1-1,0 1,0-1,0 1,0-1,0 1,-1 0,1 0,0-1,-1 1,1 0,0 0,-1 0,1 0,-1-1,0 1,1 0,-1 0,0 0,1 0,-1 0,0 0,0 0,0 0,0 0,0 0,0 1,0-1,0 0,0 0,-1 0,1 0,0 0,-1 0,1-1,0 1,-1 0,1 0,-1 0,0 0,0 0,1 8,-1-3,1 0,-1 0,1 0,1 0,-1 0,1 0,0 0,0 0,1 0,-1 0,2-1,-1 1,0-1,1 1,0-1,0 0,1 0,0 0,-1 0,2-1,-1 1,0-1,1 0,0-1,0 1,0-1,0 0,0 0,1 0,0-1,-1 0,1 0,0 0,0-1,0 0,0 0,1-2,0-1,0 1,0-1,0-1,0 1,0-1,-1 0,1-1,-1 1,0-1,0-1,0 1,-1-1,1 0,-1 0,0-1,-1 1,1-1,-1 0,0 0,-1-1,0 1,0-1,0 0,0 1,-1-1,-1-1,1 1,-1 0,0 0,-1 0,1-1,-1 1,-1 0,0-5,-20-148,21 159,-1 0,1-1,0 1,-1 0,1-1,0 1,0 0,0-1,0 1,0 0,0-1,1 1,-1 0,0-1,1 1,-1 0,1 0,-1-1,1 1,0 0,-1 0,1 0,0 0,0 0,0 0,0 0,0 0,0 0,0 0,0 0,0 1,0-1,1 0,-1 1,0-1,0 1,1 0,-1-1,0 1,1 0,-1 0,0-1,1 1,-1 0,2 1,118 28,96 34,-212-61,1 0,0 0,0 1,-1-1,1 1,-1 0,0 1,0-1,0 1,0 0,-1 0,0 0,0 1,0 0,0 0,0 0,-1 0,0 0,0 1,-1-1,0 1,0 0,0 0,0 0,-1 0,1 4,-1 38,-2-43,0 0,0 0,1 0,-1 0,1 0,0 0,0 1,1-1,0 0,0 0,0 0,0 0,1 0,0 0,0-1,0 1,0 0,1-1,0 0,0 1,0-1,1 0,-1-1,1 1,0-1,0 1,0-1,0 0,1-1,-1 1,5 1,-1-2,0-1,1 0,-1 0,0-1,0 0,0-1,0 1,1-2,-1 1,0-1,-1 0,1-1,0 0,-1 0,1-1,-1 0,0 0,0 0,-1-1,2-2,4-2,-1 0,-1-2,0 1,0-1,-1-1,0 0,-1 0,-1 0,0-1,0 0,-1-2,7-27,-2-2,-2 1,-2-1,-2 0,-2-1,-2-20,0 47,20-560,-20 544,-8 89,5-40,-10 80,-48 492,63-380,-1-194,0 1,1 0,0-1,1 0,0 0,1 0,0 0,1-1,1 0,0 0,1-1,0 0,8 10,-12-17,0 0,0 0,0-1,0 1,1-1,0 0,-1 0,1 0,0-1,0 1,0-1,1-1,-1 1,0-1,1 0,-1 0,1 0,-1-1,1 0,-1 0,1 0,0-1,-1 0,1 0,-1 0,0 0,6-3,11-13</inkml:trace>
  <inkml:trace contextRef="#ctx0" brushRef="#br0" timeOffset="12954.058">3118 2541,'240'-6,"140"5,-353 2,1 2,-1 0,0 2,-1 1,26 10,-44-13,0 0,-1 0,1 1,-1 0,1 1,-1 0,-1 0,1 0,-1 1,0 0,0 0,0 0,-1 1,0 0,0 0,-1 0,0 1,-1 0,1-1,-1 1,0 2,1 10,-1 0,-1 0,-1 1,-1-1,-1 1,0-1,-2 0,-1 6,-4 105,7-128,1 0,0 0,0 0,0 1,1-1,-1 0,1 0,0 0,0 0,0 0,0 0,0 0,1 0,-1-1,1 1,0 0,0-1,0 1,0-1,0 0,0 0,1 0,-1 0,1 0,0 0,-1 0,1-1,0 0,0 1,0-1,0 0,0 0,0-1,0 1,0-1,1 1,6-4,0 1,0-1,0-1,-1 1,1-2,-1 1,0-2,0 1,-1-1,0 0,0-1,0 0,-1 0,0-1,0 1,0-2,-1 1,-1-1,0 0,4-7,-3 3,0 0,-1-1,-1 1,0-1,0 0,-2 0,1 0,-2 0,0-11,0 19,-1-1,-1 1,1 0,-1-1,0 1,-1 0,1 0,-1 0,0 0,-1 0,1 0,-1 1,0-1,-1 1,1 0,-1 0,0 0,-1 0,1 0,-1 1,0 0,-4-3,5 5,-1 0,1 0,0 0,-1 1,1-1,-1 1,0 0,1 1,-1-1,0 1,1 0,-1 0,0 0,1 1,-1-1,0 1,1 1,-1-1,1 0,-1 1,1 0,0 0,0 0,0 1,0-1,0 1,0 0,-2 3,-4 2,1 1,0 1,0-1,1 2,0-1,1 1,0 0,1 0,-5 13,7-14,0 1,1-1,0 1,1 0,0 0,1 0,0 1,1-1,0 0,1 5,-1-11,1-1,0 0,0 0,0 0,0 0,0 0,1 0,0 0,0-1,0 1,0 0,1-1,-1 0,1 0,0 1,0-1,0-1,0 1,1 0,-1-1,1 0,-1 0,1 0,0 0,0 0,0-1,0 0,3 1,1-1,-1 0,1-1,-1 1,1-1,-1-1,1 0,-1 0,1 0,-1-1,5-1,30-12</inkml:trace>
  <inkml:trace contextRef="#ctx0" brushRef="#br0" timeOffset="13225.154">4210 2254,'-8'1,"-1"0,1 1,0 0,0 0,0 1,0 0,0 0,1 1,0 0,-1 0,1 0,1 1,-1 0,1 1,0 0,0 0,0 0,1 0,0 1,0 0,1 0,0 0,0 1,0-1,1 1,1 0,-1 0,1 0,0 0,1 1,0-1,0 0,1 1,0-1,1 0,0 6,8 3,0-1,1 0,0-1,1 0,1-1,1 0,0-1,0 0,2-1,-1 0,1-2,1 1,0-2,2 1,5 4,183 129,-181-126,1-1,0-2,1 0,0-2,1-1,1-1,0-2,0 0,0-2,20 1,45 1,-6-5</inkml:trace>
  <inkml:trace contextRef="#ctx0" brushRef="#br0" timeOffset="10975.091">1261 2596,'-3'59,"3"-1,3 1,2 3,1 17,3-5,-4 1,-4-1,-2 1,-4-1,-3 1,-4-2,-2 1,-10 22,22-89,0 1,-1-1,1 0,-1 0,0 0,-1-1,0 1,0-1,0 0,-1 0,0 0,0 0,-1-1,1 0,-1 0,0-1,0 1,-1-1,4-4,0 0,0 0,0 0,-1-1,1 1,0-1,0 0,0 0,0 0,1 0,-1 0,0 0,0-1,1 0,-1 1,1-1,-1 0,1 0,0 0,-1-1,1 1,1-1,-1 1,0-1,0 1,1-1,0 0,-1 0,1 0,0 0,0-1,-12-29,0-2,3 0,1 0,1-1,2 0,0-19,-3-16,4 1,3-1,4-35,-2 99,-1 0,1 0,0 0,1 0,0 0,0 0,0 0,1 1,0-1,1 0,-1 1,1-1,0 1,1 0,0 0,-1 0,2 0,-1 1,1 0,0 0,0 0,0 0,1 1,0 0,0 0,0 0,0 1,0 0,1 0,3-1,0 3,-1 0,0 0,1 1,-1 0,1 0,-1 1,0 1,1-1,-1 2,0-1,0 1,0 0,-1 1,1 0,-1 1,0-1,0 2,0-1,-1 1,1 0,-2 0,1 1,-1 0,1 2,-5-7,-1 1,1 0,-1 0,0 0,0 0,0 0,0 0,0 0,-1 0,1 0,-1 0,0 0,0 0,0 1,0-1,-1 0,1 0,-1 0,0 0,0 0,0 0,0 0,0 0,-1 0,0-1,1 1,-1 0,0-1,0 0,0 1,0-1,-1 0,1 0,-1 0,1 0,-1 0,0-1,1 1,-1-1,0 0,0 0,0 0,-3 0,-1 3,0-1,0 0,0-1,-1 0,1 0,0-1,-1 0,1 0,-1 0,0-1,1 0,-1-1,1 0,-1 0,1-1,-1 1,1-2,0 1,0-1,-7-3,4-10,8-1</inkml:trace>
  <inkml:trace contextRef="#ctx0" brushRef="#br0" timeOffset="11301.456">1561 2992,'17'6,"37"8,-52-14,0 0,-1-1,1 1,0 0,-1-1,1 1,-1-1,1 0,-1 1,1-1,-1 0,1 0,-1 0,0 0,1 0,-1 0,0 0,0 0,0-1,0 1,0 0,0-1,0 1,-1-1,1 1,0-1,-1 1,1-1,-1 1,1-1,-1 0,0 0,1-6,0-1,0 1,-1-1,0 1,0-1,-1 1,-1-1,1 1,-1-1,-1 1,1 0,-2 0,1 0,-1 1,0-1,0 1,-1 0,0 0,0 0,-1 1,0-1,0 1,0 1,-1-1,0 1,0 1,0-1,-1 1,0 0,1 1,-1 0,0 0,-1 0,1 1,0 1,-3-1,6 3,-1-1,1 1,0 0,-1 1,1-1,0 1,0 0,0 1,0-1,1 1,-1 0,0 0,1 0,0 1,0-1,0 1,0 0,1 0,0 1,0-1,0 1,0-1,0 1,1 0,0 0,-1 3,2-4,-1 0,1 0,0 0,0 0,0 1,1-1,-1 0,1 0,0 1,0-1,0 0,1 0,0 1,0-1,0 0,0 0,1 0,-1 0,1 0,0 0,0-1,0 1,1-1,-1 1,1-1,0 0,0 0,0 0,0 0,1 0,-1-1,1 0,3 2,6 2,1-1,0-1,0 0,0-1,1 0,-1-1,1-1,12 0,22-1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2:14.5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210 424,'14'-211,"-11"199,3 37,12 83,-5 1,-4 0,-6 0,-4 1,-4 0,-3-50,0-15</inkml:trace>
  <inkml:trace contextRef="#ctx0" brushRef="#br0" timeOffset="322.099">88 343,'-79'-195,"77"192,1 0,0-1,0 1,0-1,0 1,1-1,-1 0,1 1,0-1,0 0,0 1,1-1,-1 1,1-1,0 0,0 1,0-1,0 1,1 0,-1-1,1 1,0 0,0 0,0 0,0 0,1 0,8-3,0 0,1 1,0 0,0 1,0 1,0 0,0 0,1 1,-1 1,1 0,0 0,-1 1,1 1,0 1,-1-1,2 2,7 0,-1 1,1 1,-1 0,0 2,-1 0,1 1,-1 1,7 6,-17-10,0 1,-1 0,0 0,0 1,-1-1,1 2,-2-1,1 1,-1 0,0 1,-1-1,1 1,-2 0,1 1,-2-1,1 1,-1 0,0 1,-2-3,0 0,-1 0,0 0,0 0,-1 0,0 0,0 0,-1 0,0-1,0 1,-1-1,0 1,0-1,-1 0,0 0,0 0,-1-1,1 1,-1-1,-3 2,-4 5,0-1,-1-1,0 0,-1-1,0 0,-1-1,0-1,0 0,-1-1,-22-1,33-12</inkml:trace>
  <inkml:trace contextRef="#ctx0" brushRef="#br0" timeOffset="600.202">688 1,'5'7,"6"11,3 15,2 18,1 14,-3 14,-4 11,-3 5,-3 2,-3-6,0-10,-2-12,1-13,1-14,2-14</inkml:trace>
  <inkml:trace contextRef="#ctx0" brushRef="#br0" timeOffset="795.537">511 520,'9'0,"17"0,23 0,24 0,18-2,12-1,-11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2:38.5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1052 1308,'-60'0,"55"1,14 1,22 3,120 8,128-7,-199-6,818 0,-898 0</inkml:trace>
  <inkml:trace contextRef="#ctx0" brushRef="#br0" timeOffset="584.279">1148 2496,'23'7,"22"4,19 1,20-2,18-2,16-6,11-4,2-3,-6 0,-11 1,-16 1,-21 0,-21 5,-19 0</inkml:trace>
  <inkml:trace contextRef="#ctx0" brushRef="#br0" timeOffset="1170.494">2459 570,'-4'24,"2"-1,0 0,2 1,0-1,2 1,1-1,0 0,2 0,6 19,34 143,1 9,-2 37,-20 19,-11 1,-10 0,-24 165,15-310,-3-7,4 2,4-1,5 0,5 0,11 45,-14-116,-2-10</inkml:trace>
  <inkml:trace contextRef="#ctx0" brushRef="#br0" timeOffset="2517.166">2472 1185,'14'-15,"0"1,1 0,1 1,0 1,0 1,2 0,-1 1,1 1,0 1,1 0,0 1,1 1,-1 1,1 1,0 1,0 0,4 2,121-11,0 8,96 10,-164-3,-1 3,0 4,-1 3,0 4,-1 2,-1 4,-2 3,0 3,-1 4,-3 2,58 40,-80-46,-2 3,-1 1,-2 1,-2 3,-1 1,-1 2,-3 1,-1 2,-2 1,-2 1,-2 2,-3 0,-1 2,-2 0,-3 2,9 40,-18-45,-2 0,-2 1,-2-1,-2 1,-2-1,-2 1,-2-1,-2 0,-2-1,-2 0,-2 0,-2-2,-2 1,-2-2,-1-1,-3-1,-1 0,-19 21,11-19,-2-2,-2-1,-2-2,-1-1,-1-3,-2-1,-2-2,0-2,-2-2,-1-2,-1-2,-1-2,-1-3,0-2,-1-2,0-2,-8-2,-79-2,-136-10,98-1,48 1,98-12,24 7</inkml:trace>
  <inkml:trace contextRef="#ctx0" brushRef="#br0" timeOffset="3350.027">4848 2373,'1329'16,"-633"-4,-664-14,-32-1,-100-5,64 7</inkml:trace>
  <inkml:trace contextRef="#ctx0" brushRef="#br0" timeOffset="3720.373">6310 1253,'-9'18,"-4"19,1 14,3 12,4 9,7 5,1 0,4-3,0-8,-1-10,-6-12,-8-14,-3-12</inkml:trace>
  <inkml:trace contextRef="#ctx0" brushRef="#br0" timeOffset="4016.735">5927 1213,'19'-5,"19"-1,23-1,19 3,17 0,10 2,4 1,-3 0,-21 1</inkml:trace>
  <inkml:trace contextRef="#ctx0" brushRef="#br0" timeOffset="4324.925">6582 1553,'32'-4,"-8"-1,0 2,0 0,0 1,0 2,0 0,1 2,-1 0,-1 2,1 0,0 2,2 2,-23-7,1 0,-1 0,1 0,-1 0,0 1,0 0,1-1,-1 1,-1 1,1-1,0 0,0 1,-1-1,1 1,-1 0,0-1,0 1,0 0,0 1,-1-1,1 0,-1 0,0 1,0-1,0 1,0-1,0 1,-1-1,0 1,0-1,0 1,0 0,0-1,-1 1,1-1,-1 1,0-1,0 1,-9 8,1-1,-1 0,-1-1,0 0,0-1,-1 0,0-1,-1 0,0-1,0 0,-1-1,-3 1,3 0,-108 56,121-63,1 0,-1 1,0-1,0 0,0 1,0-1,0 1,0-1,1 1,-1-1,0 1,0-1,1 1,-1 0,0 0,1-1,-1 1,1 0,-1 0,1-1,-1 1,1 0,0 0,-1 0,1 0,0 0,0 0,0 0,-1 0,1 0,0-1,0 1,0 0,1 0,-1 0,0 0,0 0,0 0,1 0,-1 0,0 0,1 0,-1-1,1 1,-1 0,1 0,-1-1,1 1,0 0,-1 0,1-1,0 1,0-1,-1 1,1-1,0 1,0-1,0 1,0-1,0 0,-1 1,1-1,0 0,0 0,0 0,0 0,0 0,20 6,1-1,-1 0,1-2,0-1,-1-1,16 0,-2 0,269 2,-224-3</inkml:trace>
  <inkml:trace contextRef="#ctx0" brushRef="#br0" timeOffset="6518.291">724 11,'-19'-4,"-1"1,0 1,0 1,1 0,-1 2,0 0,0 1,0 1,1 1,-1 1,-14 5,30-7,-1 0,1-1,0 1,0 1,0-1,0 0,1 1,-1 0,1 0,0 0,0 0,0 1,1-1,0 1,-1 0,2-1,-1 1,0 0,1 0,0 1,-6 107,7-95,0 10,1 0,2 0,0-1,2 1,1-1,1 0,2 0,1-1,0 0,2 0,1-2,1 1,3 1,45 64,-62-89,1 0,0-1,-1 1,1 0,-1 0,1 0,-1 0,1 0,-1 0,0 0,0 0,1 0,-1 0,0 0,0 1,0-1,0 0,0 0,0 0,0 0,-1 0,1 0,0 0,0 0,-1 0,1 0,-1 0,1 0,-1 0,1 0,-1 0,0-1,0 1,1 0,-1 0,0-1,0 1,0 0,1-1,-1 1,0-1,0 1,0-1,0 1,0-1,0 0,0 1,0-1,-1 0,-11 3,1-1,-1 0,0-1,1-1,-1 0,0 0,0-2,1 1,-1-2,1 1,-1-2,-3-1,13 4,0 0,1 1,-1-1,0 0,1-1,-1 1,1 0,-1-1,1 1,0-1,0 0,0 0,0 0,0 0,0 0,0 0,0-1,1 1,0-1,-1 1,1-1,0 1,0-1,0 0,0 1,1-1,-1 0,1 0,0 1,0-1,0 0,0 0,0 0,0 0,1 1,-1-1,1 0,0 1,0-1,0 0,1-1,8-11,1 1,0 0,1 0,1 1,0 0,0 1,2 1,5-3,-10 6,136-100,-88 69,-1-3,-3-2,-1-3,39-46,-83 83,-1 0,0-1,0 0,-1 0,0-1,-1 0,-1 0,3-9,-8 21,-1 0,1 1,-1-1,0 0,1 1,-1-1,0 0,1 0,-1 0,0 0,1 0,-1 0,0 0,1 0,-1 0,0 0,1 0,-1 0,0 0,1-1,-1 1,0 0,1 0,-1-1,1 1,-1 0,1-1,-1 1,1-1,-1 1,1-1,-1 1,1-1,-1 1,1-1,0 1,-1-1,1 0,0 1,-1-1,1 0,0 1,0-1,0 0,0 1,-1-1,1 0,0 1,0-1,-8 18,0 1,2 0,0 1,0 0,2 0,1 0,0 0,1 1,1-1,1 0,2 17,1 50,3-1,5 0,3 0,4-1,6 9,-4-41,-12-46,-1-8</inkml:trace>
  <inkml:trace contextRef="#ctx0" brushRef="#br0" timeOffset="6797.307">792 284,'-2'-10,"11"-2,20 0,23 3,20 2,13 3,7 4,-13 2</inkml:trace>
  <inkml:trace contextRef="#ctx0" brushRef="#br0" timeOffset="7099.787">1407 639,'1'-23,"2"0,0 0,2 1,0 0,1 0,2 0,0 1,11-19,-19 40,0-1,-1 1,1-1,0 0,0 1,0-1,0 0,0 1,0-1,0 1,0-1,0 0,0 1,0-1,0 1,1-1,-1 0,0 1,0-1,1 1,-1-1,0 1,1-1,-1 1,0-1,1 1,-1-1,1 1,-1-1,1 1,-1 0,1-1,-1 1,1 0,-1-1,1 1,0 0,-1 0,1 0,-1 0,1-1,0 1,-1 0,1 0,-1 0,1 0,0 0,-1 0,1 1,0-1,-1 0,1 0,-1 0,1 0,-1 1,1-1,0 0,-1 1,1-1,-1 0,1 1,0 126,-4-91,-8 269,10-260</inkml:trace>
  <inkml:trace contextRef="#ctx0" brushRef="#br0" timeOffset="7739.635">14 1390,'1446'0,"-1373"3,-59 2,-9 1</inkml:trace>
  <inkml:trace contextRef="#ctx0" brushRef="#br0" timeOffset="8362.684">192 1322,'0'0</inkml:trace>
  <inkml:trace contextRef="#ctx0" brushRef="#br0" timeOffset="8705.669">1 1322,'0'1,"0"-1,0 1,0 0,0-1,0 1,0 0,0-1,1 1,-1 0,0-1,1 1,-1-1,0 1,1-1,-1 1,0-1,1 1,-1-1,1 1,-1-1,1 1,-1-1,1 1,0-1,-1 0,1 0,-1 1,1-1,0 0,-1 0,1 1,0-1,-1 0,1 0,0 0,-1 0,2 0,21 6,1 0,1-2,-1 0,1-2,1-1,-5 1,199 4,-1-9,79-17,188-5,-453 27,-33-2,0 1,0-1,0 0,1 1,-1-1,0 1,0-1,0 0,0 1,0-1,0 1,0-1,0 0,0 1,0-1,0 1,0-1,0 0,0 1,0-1,0 1,0-1,0 0,-1 1,1-1,0 0,0 1,0-1,-1 0,1 1,0-1,-1 0,1 1,0-1,0 0,-1 0,1 1,-1-1,1 0,0 0,-1 0,1 0,0 1,-1-1,1 0,-1 0,1 0,0 0,-1 0,1 0,-1 0,1 0,0 0,-1 0,1 0,-1-1,1 1,0 0,-1 0,1 0,-1 0,1-1,-1 1,-28 9</inkml:trace>
  <inkml:trace contextRef="#ctx0" brushRef="#br0" timeOffset="11728.359">205 2646,'1316'0,"-823"-14,-263 15,-129-15,-58 13,89-13,-109 9,1 1,0 2,0 0,0 1,6 2,-540-6,-306 10,662 4,-357 10,466-20,66-9,-7 5</inkml:trace>
  <inkml:trace contextRef="#ctx0" brushRef="#br0" timeOffset="13848.428">1174 3165,'-21'11,"-1"2,1 1,1 0,1 2,0 0,1 1,1 1,0 1,1 0,-10 18,7-10,1 0,2 1,1 1,1 1,2 0,1 0,1 1,2 1,-4 24,11-46,0 0,1 0,0 0,0 0,1 1,0-1,1-1,1 1,2 8,-4-14,0 0,1-1,0 0,0 1,0-1,0 0,0 0,0 0,1 0,0 0,-1 0,1-1,0 0,0 1,0-1,1 0,-1 0,0-1,1 1,0-1,-1 0,1 0,0 0,-1 0,1 0,0-1,0 0,4 0,1-1,-1 1,1-2,-1 0,1 0,-1 0,0-1,0 0,0 0,0-1,-1 0,0-1,1 0,-2 0,3-2,92-93,-65 57,-2-2,-2 0,-2-3,-3 0,-1-2,-2 0,-3-2,-2 0,12-53,-27 86,-1 0,0 0,-1-1,-1 1,-1 0,-1-3,1 17,0 1,-1-1,1 0,-1 1,-1-1,1 1,-1-1,1 1,-1-1,0 1,-1 0,1 0,-1 0,0 0,0 1,0-1,0 1,-1 0,1 0,-1 0,0 0,0 0,0 1,0 0,0 0,-1 0,-1-1,-7 2,1 0,0 0,-1 1,1 1,0 0,-1 0,1 1,0 1,0 0,0 1,0 0,1 1,0 0,0 1,0 0,1 1,-1 0,2 0,-1 1,1 0,0 1,-7 10,8-10,1 0,1 0,-1 1,2 0,-1 0,1 1,1-1,0 1,0 0,1 1,1-1,0 0,0 1,1-1,1 1,0-1,0 1,1-1,0 1,1-1,1 1,0-1,0 0,1 0,2 3,11 21,2-2,1 0,2-1,0-1,19 18,-18-22,-1 0,-1 1,-2 2,-1 0,-1 0,-1 2,0 5,-11-20,-1 0,0 1,-1-1,-1 1,0-1,-2 1,0 0,-1-1,0 1,-2 0,0-1,-1 0,-1 0,-6 15,1-8</inkml:trace>
  <inkml:trace contextRef="#ctx0" brushRef="#br0" timeOffset="14162.328">1626 3670,'-3'19,"0"17,0 13,-1 8,-1 5,1 1,1-4,1-4,-1-7,-1-8,1-9</inkml:trace>
  <inkml:trace contextRef="#ctx0" brushRef="#br0" timeOffset="14441.432">1899 3629,'-9'16,"-6"15,-2 14,1 11,4 4,6 5,8-2,7-3,7-4,2-8,1-6,-3-9,-5-7,-5-9,-5-6</inkml:trace>
  <inkml:trace contextRef="#ctx0" brushRef="#br0" timeOffset="14768.085">1639 4026,'26'2,"22"1,19 0,12-3,5-4,-13-1</inkml:trace>
  <inkml:trace contextRef="#ctx0" brushRef="#br0" timeOffset="14769.085">2540 4094,'-7'-7,"-2"-3</inkml:trace>
  <inkml:trace contextRef="#ctx0" brushRef="#br0" timeOffset="16794.747">2923 3534,'2'0,"1"-2,0-4,0-2,-4-3,-3 1,-6 2,-6 2,-7 3,-7 1,-7 1,-5 1,0 3,4 1,4-1,14-3,14-6,9-2</inkml:trace>
  <inkml:trace contextRef="#ctx0" brushRef="#br0" timeOffset="17684.822">2404 980,'7'0,"4"0,6 3,4 2,5 3,8 3,12-1,15-4,-4-4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3:39.0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0 481,'26'-375,"-21"285,-5 89,0 1,1-1,-1 0,0 0,1 0,-1 1,0-1,1 0,-1 0,1 1,-1-1,1 0,0 1,-1-1,1 1,0-1,-1 1,1-1,0 1,-1-1,1 1,0 0,0-1,0 1,-1 0,1 0,0-1,0 1,0 0,0 0,0 0,-1 0,1 0,0 0,0 1,0-1,0 0,-1 0,1 1,0-1,0 0,0 1,-1-1,1 0,0 1,40 25,-34-21,24 16,-20-15,0 0,0 0,0 1,-1 0,0 1,-1 0,0 1,0 0,-1 0,0 1,0 0,-1 0,-1 1,1 0,-2 0,0 0,0 1,-1 0,0 0,-1 0,0 3,-28 123,25-136,0 0,-1 1,1-1,0 0,1 0,-1 0,0 0,0 0,1 0,0 0,-1 0,1 0,0 0,0 0,0 0,0 0,0 0,0-1,1 1,-1 0,1-1,-1 1,1-1,-1 1,1-1,0 0,0 0,-1 0,1 0,0 0,0 0,0-1,0 1,0 0,1-1,-1 0,1 1,82 2,86-37,-120 17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3:37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221 278,'-2'-14,"-1"3,0 9,0 18,1 16,4 18,0 14,3 8,1 3,-1-2,-2-4,0-7,-2-9,0-13</inkml:trace>
  <inkml:trace contextRef="#ctx0" brushRef="#br0" timeOffset="336.75">57 264,'-55'-155,"55"152,-1 0,1 0,0-1,-1 1,2 0,-1-1,0 1,1 0,-1 0,1 0,0-1,0 1,0 0,0 0,1 0,-1 0,1 1,0-1,0 0,0 1,0-1,0 1,1 0,-1-1,1 1,-1 0,1 1,0-1,0 0,0 1,0-1,0 1,0 0,0 0,0 1,0-1,3 0,13-4,0 1,0 1,0 0,1 2,-1 0,0 1,0 1,1 1,-1 0,0 2,0 0,-1 1,1 1,-1 1,0 0,-1 2,0 0,0 0,-1 2,0 0,10 10,-21-17,-1 0,0 1,0-1,0 1,0 0,-1 1,0-1,0 1,0-1,0 1,-1 0,0 0,-1 0,1 0,-1 0,0 0,-1 0,1 0,-1 1,0-1,-1 0,0 0,0 0,0 1,0-1,-1 0,0-1,-1 2,-5 5,-1 0,0 0,-1-1,0-1,0 1,-1-2,-1 1,1-2,-2 1,1-2,-1 0,0 0,-1-1,-12 4,2-3,17-11,9-5</inkml:trace>
  <inkml:trace contextRef="#ctx0" brushRef="#br0" timeOffset="637.084">699 5,'-9'5,"-3"8,2 14,8 13,7 15,7 11,3 8,2 7,-2 2,-3-1,-5-3,-2-5,-5-6,-3-8,-2-9,-1-12,0-11</inkml:trace>
  <inkml:trace contextRef="#ctx0" brushRef="#br0" timeOffset="924.346">562 551,'-16'-4,"-10"-3,-3 1,1 4,3 4,6 4,8 4,14-1,17-1,21-2,23-2,24-6,17-6,10-1,-15 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3:46.4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12,'0'-5,"0"-1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53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10519 824,'-6'-12,"1"1,-2-1,0 1,0 0,-1 1,0 0,-1 0,0 0,-1 1,0 1,0 0,-6-3,10 7,0 0,0 1,0 0,-1 0,1 1,-1-1,0 1,0 1,0 0,0-1,0 2,0-1,0 1,0 1,0-1,0 1,0 0,0 0,0 1,0 0,0 1,1-1,-4 3,3-1,2 0,-1 0,0 1,1 0,0 0,0 0,0 1,1-1,0 1,0 0,0 0,1 1,0-1,0 1,0 0,1-1,0 1,1 0,-1 1,1 1,0-5,1 0,0 0,-1 0,1 0,0 0,1 0,-1 0,1 0,0 0,0 0,0 0,0 0,1 0,0-1,-1 1,1-1,1 1,-1-1,0 0,1 0,0 0,-1 0,1 0,0 0,1-1,-1 0,0 1,1-1,-1 0,1-1,0 1,0-1,-1 0,1 1,0-2,2 1,5 0,0-1,0 0,0-1,1-1,-2 1,1-2,0 0,0 0,-1-1,1 0,-1 0,0-2,-1 1,1-1,-1 0,0-1,-1 0,0-1,0 1,0-2,-1 1,0-1,-1 0,0 0,0-1,1-3,-3 5,-1 1,0-1,0 0,-1 0,0 0,0 0,-1 0,0 0,0-1,-1 1,0 0,0-1,-2-1,2 10,0 0,0 1,0-1,0 0,-1 1,1-1,0 0,0 1,-1-1,1 0,0 0,-1 1,1-1,0 0,-1 0,1 0,0 1,-1-1,1 0,0 0,-1 0,1 0,-1 0,1 0,0 0,-1 0,1 0,0 0,-1 0,1 0,-1 0,1 0,0 0,-1 0,1 0,-1 0,1-1,0 1,-1 0,1 0,0 0,-1-1,1 1,0 0,0 0,-1-1,1 1,0 0,0-1,-1 1,1 0,0-1,0 1,0 0,0-1,-1 1,1 0,0-1,0 1,0-1,0 1,0 0,-12 33,10-26,0 0,1-1,0 1,1 0,0 0,0 0,0 0,1 0,-1 0,2 0,-1 0,1 0,0-1,1 1,-1-1,1 0,1 1,-1-1,1 0,0-1,0 1,1-1,0 0,0 0,0 0,0-1,1 0,-1 0,1 0,0 0,1-1,-1 0,0-1,1 1,0-1,0 0,1 0,0-1,0 1,1-1,-1 0,0-1,1 0,-1 0,1-1,-1 0,0-1,0 0,1 0,-1-1,-1 1,1-2,0 1,-1-1,0 0,1-1,-2 0,1 0,-1 0,1-1,-1 0,-1 0,1-1,-1 1,-1-1,1 0,-1-1,0 1,-1-1,1 0,-2 0,1 0,-1 0,1-5,-10-47,-1 87,8-20,1 0,-1 0,1-1,1 1,-1 0,1 0,0-1,1 1,-1-1,1 1,0-1,1 0,0 0,0-1,0 1,0-1,1 0,0 0,0 0,1-1,-1 0,1 0,0 0,0 0,0-1,0 0,1-1,-1 1,1-1,0-1,-1 1,1-1,0 0,0-1,0 1,0-1,0-1,1 1,-2-2,1 0,-1-1,0 0,0 1,-1-2,1 1,-1-1,1 0,-1 0,0 0,-1-1,1 0,-1 0,0 0,0 0,0-1,-1 1,0-1,0 0,0 0,-1 0,0 0,0-1,0 1,-1-1,0 1,-1-1,1 1,-1-1,0 1,-1-1,0-5,5 23,0 0,1 0,0 0,1-1,0 0,1 0,0-1,0 1,1-2,0 1,1-1,0 0,8 5,-9-7,-1-1,1 0,0 0,0-1,0 0,1 0,0-1,-1 0,1-1,0 1,0-2,1 1,-1-1,0-1,0 0,1 0,-1-1,0 0,0 0,0-1,0-1,0 1,0-1,-1-1,1 0,-1 0,0 0,0-1,0 0,-1-1,5-4,2-7,-1-1,0 0,-2-1,0 0,-1 0,-1-2,-1 1,0-1,-2 0,0 0,-2-1,0 0,-2 0,1-9,4-31,-2 1,-3-1,-2 0,-4 0,-3-11,-22-28,29 99,-1 1,0-1,1 1,-1-1,0 1,0 0,0-1,0 1,0 0,0 0,0-1,-1 1,1 0,0 0,-1 0,1 1,0-1,-1 0,1 0,-1 1,0-1,1 1,-1-1,1 1,-1 0,0 0,1-1,-1 1,0 0,1 1,-1-1,1 0,-1 0,0 1,1-1,-1 1,1-1,-1 1,1 0,-1-1,1 1,-1 0,1 0,0 0,0 0,-1 0,1 1,0-1,0 0,0 0,0 1,0-1,0 2,-9 12,2 0,0 1,0 0,2 0,0 1,1-1,0 1,1 1,-1 16,0-9,0 1,2-1,1 1,0 0,2 0,1 0,2 0,0-1,2 1,0-1,2 0,1 0,0-1,2 0,1 0,1-1,1-1,1 0,1-1,1 0,13 13,-17-22,-1-1,2 0,0-1,0-1,1 0,0 0,0-2,1 1,0-2,1 0,-1-1,1-1,0 0,0-1,0 0,1-2,4 0,-15-2,0 0,1 0,-1-1,0 0,0 0,0 0,0-1,0 0,0 0,-1 0,0-1,1 0,-1 0,-1 0,1-1,-1 0,1 0,-2 0,1 0,0 0,-1-1,3-5,-1 0,-1-1,1 1,-2-1,0 0,0 0,-1 0,-1-1,0 1,0 0,-1-1,-1-6,-14-31,15 49,0 1,-1-1,1 1,-1-1,1 1,0 0,-1-1,1 1,-1-1,1 1,-1 0,0-1,1 1,-1 0,1 0,-1 0,1-1,-1 1,0 0,1 0,-1 0,1 0,-1 0,0 0,1 0,-1 0,1 0,-1 0,0 1,1-1,-1 0,1 0,-1 0,0 1,1-1,-1 0,1 1,-1-1,1 0,0 1,-1-1,1 1,-1-1,1 1,0-1,-1 1,1-1,0 1,-1-1,1 1,0-1,0 1,0 0,-1-1,1 1,0-1,0 1,0 0,0-1,-15 40,13-33,0 0,0 0,1 1,0-1,0 1,1-1,0 1,0-1,1 0,0 1,0-1,1 1,-1-1,2 0,-1 0,1 0,0 0,1-1,-1 1,1-1,0 0,1 0,0 0,0 0,0-1,0 0,1 0,0 0,0-1,0 0,3 1,74 13,-45-17</inkml:trace>
  <inkml:trace contextRef="#ctx0" brushRef="#br0" timeOffset="247.338">11352 360,'-14'0,"-9"0,1 0,12 0,21 0,28 0,34 0,36 0,32 0,26 0,15 0,4 0,-28 0</inkml:trace>
  <inkml:trace contextRef="#ctx0" brushRef="#br0" timeOffset="907.161">12362 879,'10'-9,"-1"-1,0 0,-1 0,-1-1,1 0,-2 0,1-1,-2 1,1-2,-2 1,0 0,0-1,-1 0,-1 0,0 0,0 0,-2 0,1 0,-2 0,0 0,0 0,-1 0,-1 0,-4-12,-28-41,34 64,-1 0,1 1,-1-1,1 0,-1 1,0 0,0-1,1 1,-1 0,0 0,0 0,0 0,-1 0,1 0,0 1,0-1,0 1,-1-1,1 1,0 0,0 0,-1 0,1 0,0 0,0 1,-1-1,1 1,0-1,0 1,0 0,-1 0,2 0,-1-1,1 1,0 0,0 0,0-1,-1 1,1 0,0 0,0 0,1 1,-1-1,0 0,0 0,0 0,1 1,-1-1,1 0,-1 1,1-1,-1 0,1 1,0-1,0 1,-1-1,1 1,0-1,0 1,1-1,-1 0,0 1,0-1,1 1,-1-1,1 0,-1 1,1-1,0 0,-1 1,1-1,0 0,0 0,0 0,0 0,0 0,0 0,0 0,0 0,0 0,0 0,1-1,-1 1,0 0,1-1,-1 1,0-1,2 1,18 6,1 0,0-1,0-1,1-2,-1 0,1-1,0-1,13-2,-11 2,108 2,-131-3,0 0,1 0,-1 1,0-1,1 0,-1 1,0 0,0-1,0 1,1 0,-1 0,0 0,0 0,0 1,-1-1,1 1,0-1,0 1,-1-1,1 1,-1 0,1 0,-1 0,0 0,0 0,0 0,0 0,0 0,0 0,-1 1,1-1,-1 0,1 0,-1 1,0-1,-1 55,5 28,-1-81,1-1,-1 1,1-1,0 0,0 0,0 0,0-1,0 1,1-1,-1 0,1 0,-1-1,1 1,0-1,-1 0,1 0,0-1,0 1,0-1,0 0,0-1,0 1,-1-1,1 0,0 0,0 0,-1-1,1 1,1-2,2 1,0 0,0-1,0 0,0 0,-1-1,0 0,1-1,-1 1,-1-1,1-1,-1 1,0-1,0 0,0 0,-1-1,0 0,0 0,-1 0,0 0,0-1,-1 1,0-1,0 0,-1 0,1-4,-6 28,-5 102,9-113,-1-1,1 1,0 0,0 0,0 0,1 0,0-1,0 1,0-1,1 1,-1-1,1 0,0 0,0 0,0 0,1-1,-1 1,1-1,0 0,0 0,0 0,1-1,1 2,-2-3,0 1,1-1,-1 0,0 0,0 0,1-1,-1 1,0-1,1 0,-1 0,0-1,0 1,4-2,21-6</inkml:trace>
  <inkml:trace contextRef="#ctx0" brushRef="#br0" timeOffset="1165.469">12977 196,'-3'18,"12"12,17 6,5-1</inkml:trace>
  <inkml:trace contextRef="#ctx0" brushRef="#br0" timeOffset="1447.341">13332 701,'-1'5,"0"-1,0 0,1 1,-1-1,1 1,0-1,1 1,-1-1,1 0,0 1,0-1,0 0,1 1,-1-1,1 0,0 0,0 0,0 0,1-1,0 1,-1-1,1 1,0-1,1 0,-1 0,0 0,1-1,0 1,0-1,-1 0,1 0,1 0,-1-1,4 2,2 0,1-1,0 0,0 0,0-1,0 0,0-1,0-1,-1 1,1-2,0 0,0 0,6-3,-12 4,1-1,-1 0,0 0,0 0,0-1,0 1,0-1,-1-1,1 1,-1-1,0 1,0-1,0 0,-1-1,1 1,-1-1,0 1,0-1,-1 0,1 0,-1 0,0-1,-1 1,1 0,0-4,-2 4,0-1,0 1,-1-1,1 1,-1-1,-1 1,1 0,-1-1,0 1,0 0,0 0,0 0,-1 0,0 1,0-1,-1 1,1 0,-1-1,0 1,0 1,0-1,0 1,-1 0,0 0,1 0,-1 0,0 1,0 0,-5-2,4 2,1-1,-1 1,0 0,1 1,-1 0,0-1,0 2,0-1,-1 1,1 0,0 0,0 0,0 1,0 0,0 1,0-1,1 1,-1 0,0 0,1 1,-1 0,1 0,0 0,0 0,0 1,0 0,1 0,2-2,1-1,-1 1,1 0,-1 0,1-1,0 1,0 0,0 0,0 0,0 0,1 1,-1-1,1 0,-1 0,1 0,0 1,-1-1,1 0,0 0,1 1,-1-1,0 0,1 0,-1 0,1 1,0-1,-1 0,1 0,0 0,0 0,1 0,-1-1,0 1,1 0,-1 0,1-1,-1 1,3 1,73 41,-29-28</inkml:trace>
  <inkml:trace contextRef="#ctx0" brushRef="#br0" timeOffset="2457.145">14165 673,'-5'-10,"-1"0,0 1,-1-1,0 1,0 0,-1 1,0-1,-1 2,0-1,0 1,0 1,-1-1,0 2,0-1,-1 1,1 1,-1 0,0 1,-10-3,13 4,1 1,-1-1,0 1,1 1,-1-1,0 1,0 1,0-1,1 2,-1-1,0 1,1 0,-1 0,1 1,0 0,0 0,0 1,0 0,1 0,-1 0,1 1,0 0,0 0,1 1,0 0,0 0,0 0,0 0,0 3,2-5,1 1,0-1,0 1,0-1,1 1,-1 0,1-1,0 1,0 0,1 0,0 0,0 0,0 0,0 0,1 0,-1 0,1-1,1 1,-1 0,1 0,0-1,0 1,0-1,0 1,1-1,0 0,0 0,0 0,0-1,0 1,1-1,0 0,0 1,0-2,0 1,0 0,1-1,5 4,0-1,1-1,-1 0,1 0,0-1,0-1,0 1,0-2,1 0,-1 0,0-1,1 0,-1-1,0 0,0-1,1 0,-1-1,-1 0,1-1,0 0,-1-1,0 0,0-1,0 0,-1 0,6-5,-11 7,0-1,0 1,0-1,-1 0,0 1,0-1,0-1,0 1,-1 0,0-1,0 1,-1-1,1 0,-1 1,0-1,-1 0,1 0,-1-5,2 19,1 0,0-1,1 1,-1-1,2 1,-1-1,1 0,0-1,0 1,1-1,0 0,0-1,1 1,-1-1,1 0,0-1,0 0,1 0,-1 0,1-1,0 0,0-1,0 1,0-2,0 1,1-1,-1 0,0-1,1 0,-1 0,0-1,1 0,-1 0,-3-1,-1 0,1 0,-1-1,0 1,0-1,0 0,0 0,0 0,-1 0,0-1,1 1,-1-1,0 0,-1 0,1 0,-1 0,1-1,-1 1,-1-1,1 1,-1-1,1-1,15-107,-17 110,12-127,-12 129,1-1,-1 0,1 1,0-1,0 1,0-1,-1 1,1 0,1-1,-1 1,0 0,0 0,0-1,1 1,-1 0,1 0,-1 1,0-1,1 0,0 0,-1 1,1-1,-1 1,1-1,0 1,-1 0,1-1,0 1,0 0,-1 0,1 0,0 1,-1-1,1 0,0 1,0-1,59 27,-49-21,-1 2,0-1,0 2,0 0,-1 0,-1 0,1 1,-2 1,1 0,-2 0,1 0,-1 1,-1 0,0 0,-1 1,0 0,-1 0,2 11,-2 1,-4-21,0 1,0-1,0 1,1 0,0-1,0 1,0-1,0 0,1 1,-1-1,1 0,0 0,1 0,-1 0,1 0,0 0,0-1,0 1,0-1,0 0,1 0,0 0,-1-1,1 1,0-1,3 1,3-1,0-1,0-1,1 0,-1 0,0-1,0 0,0-1,0 0,0-1,0 0,0-1,-1 1,1-2,-1 0,0 0,-1 0,1-1,-1 0,0-1,0 0,-1 0,3-5,22-35,-34 50,0 0,0 0,0 0,1 0,0 1,-1-1,1 1,0-1,1 1,-1-1,1 1,-1-1,1 1,0 0,0-1,1 1,-1-1,1 1,0-1,0 1,0-1,0 1,0-1,1 0,0 0,0 1,-1-1,2-1,-1 1,0 0,1 0,-1-1,1 1,0-1,-1 0,3 1,4 1,-1-1,0 0,1-1,0 0,-1 0,1-1,0 0,0-1,0 0,0 0,-1-1,1 0,0-1,0 1,-1-2,1 1,-1-1,0-1,4-1,-7 3,0-1,0 1,0-1,0 0,-1-1,0 1,0-1,0 1,0-1,0 0,-1-1,1 1,-1-1,0 1,-1-1,1 0,-1 0,0 0,0 0,0-1,-1 1,0 0,0-1,-1 1,1-1,-1 1,0-1,0 1,-1-1,0 1,-1-5,1 5,-1 0,1 0,-1 0,-1 0,1 0,-1 0,0 1,0-1,0 1,0 0,-1 0,0 0,0 0,0 1,0-1,0 1,-1 0,1 0,-1 1,0 0,0-1,0 2,0-1,0 0,-1 1,1 0,-5 0,-1 0,1 0,-1 1,0 0,1 1,-1 0,1 1,-1 0,1 1,0 0,0 0,0 1,0 1,-7 4,10-6,1 1,1-1,-1 1,0 1,1-1,0 1,0 0,0 0,1 0,0 1,0-1,0 1,0 0,1 0,0 1,1-1,-1 1,1-1,0 1,1 0,0 0,0 0,0-1,1 6,3-8,0 1,0-1,1 0,-1 0,1 0,0 0,0 0,1-1,-1 0,1 0,-1 0,1-1,0 1,0-1,0 0,0 0,1-1,-1 0,0 0,1 0,-1 0,1-1,-1 0,4-1,39 2,-4-5</inkml:trace>
  <inkml:trace contextRef="#ctx0" brushRef="#br0" timeOffset="2737.026">15435 101,'-21'-3,"-14"0,-8 4,-1 10,4 7,10 10,11 8,14 6,18 3,6-6</inkml:trace>
  <inkml:trace contextRef="#ctx0" brushRef="#br0" timeOffset="2984.57">15503 783,'18'11,"16"5,12-4,6-7,5-13,-9-4</inkml:trace>
  <inkml:trace contextRef="#ctx0" brushRef="#br0" timeOffset="-2758.643">7623 579,'0'18,"0"14,0 10,3 5,0 1,2-2,3-7,2-10,-1-13,-1-8</inkml:trace>
  <inkml:trace contextRef="#ctx0" brushRef="#br0" timeOffset="-2281.34">7432 305,'36'1,"-1"2,1 1,-1 1,-1 3,1 0,-1 2,0 2,-1 1,-1 2,0 1,-1 1,-1 2,3 3,-21-9,-1 0,-1 0,0 1,-1 1,0-1,-1 1,-1 1,0 0,-1 0,-1 0,-1 0,0 1,-1 0,0-1,-2 1,0 0,-1 9,1-14,-2-8,1 1,0-1,0 1,0-1,1 1,0-1,0 1,0-1,0 1,1-1,-1 0,1 0,0 0,0 0,1 0,-1 0,3 2,-1-6,0 0,0 0,1 0,-1-1,0 0,0 0,0 0,0 0,0 0,0-1,0 1,-1-1,1 0,-1-1,1 1,-1 0,0-1,1 0,-1 0,-1 0,2-1,-3 3,9-10,0 0,0-1,-1 0,0 0,-1-1,0-1,-1 1,-1-1,0 0,-1 0,-1-1,0 0,-1 0,1-9,-2 4,-14 52,9-25,1 0,0 0,0 0,1 0,0 1,0-1,1 0,0 1,0-1,1 0,0 1,0-1,1 0,0 0,0 0,0 0,1 0,0 0,1-1,-1 1,1-1,0 0,1 0,0-1,0 1,0-1,0 0,1 0,0 0,1-2,0 0,1 0,-1-1,1 1,-1-2,1 1,0-1,0 0,-1-1,1 0,0 0,0-1,0 1,0-2,3 0,28-8</inkml:trace>
  <inkml:trace contextRef="#ctx0" brushRef="#br0" timeOffset="-1839.006">8498 551,'31'-1,"0"-1,0-1,0-1,-1-2,0-1,0-2,0-1,-1-1,0-1,-1-1,26-18,-43 24,0 0,-1-1,0 0,0-1,0 0,-1 0,-1-1,1 0,-2-1,1 0,-2 0,1-1,-2 1,1-1,-2 0,1-1,-2 1,0-1,0 0,-1 0,-1 0,0 0,-1 0,0 0,-2-12,1 21,1 0,-1 0,0 1,0-1,-1 1,1-1,-1 1,0-1,0 1,0 0,0 0,0 0,-1 0,1 0,-1 0,0 1,0-1,0 1,0 0,0 0,0 0,-1 0,1 1,-1-1,1 1,-1 0,0 0,1 0,-1 1,0-1,0 1,0 0,1 0,-1 0,0 0,-2 1,0 2,0 0,0 0,1 0,-1 1,1-1,0 2,0-1,0 0,1 1,-1 0,1 0,0 0,1 0,-1 1,1-1,0 1,0 1,-37 108,30-67,2 1,2 0,2 0,2 1,2-1,6 30,13 80,18 57,-22-137,7 43,-4 0,0 106,-30-145,12-82,0-1,-1 1,1-1,0 1,-1 0,1-1,0 1,-1-1,1 1,-1-1,1 1,-1-1,1 1,-1-1,0 0,1 1,-1-1,1 0,-1 1,0-1,1 0,-1 0,0 0,1 1,-1-1,0 0,0 0,1 0,-1 0,0 0,1 0,-1 0,0-1,1 1,-1 0,0 0,1-1,-1 1,0 0,1 0,-1-1,1 1,-1-1,1 1,-1-1,1 1,-1-1,1 1,-1-1,1 1,-22-29,22 29,-19-34</inkml:trace>
  <inkml:trace contextRef="#ctx0" brushRef="#br0" timeOffset="-1578.702">8566 934,'14'-3,"16"0,19-3,20-1,19-6,18-4,12-6,-14 0</inkml:trace>
  <inkml:trace contextRef="#ctx0" brushRef="#br0" timeOffset="-5512.593">1287 701,'106'381,"-77"-290,-28-91,0-1,0 1,1-1,-1 0,0 1,-1-1,1 0,0 0,0 0,0 1,0-1,-1 0,1 0,0 0,-1 0,1-1,-1 1,1 0,-1 0,1 0,-1 0,0 0,0-1,1 1,-1 0,0 0,0 0,0-1,-1 1,1 0,0-1,0 0,9-39,-3 0,3 0,1 1,3 0,0 1,15-26,-2 30,-26 34,1 1,-1-1,1 0,0 1,-1-1,1 1,0 0,0-1,-1 1,1-1,0 1,0 0,0 0,0-1,-1 1,1 0,0 0,0 0,0 0,0 0,0 0,-1 0,1 0,0 1,0-1,0 0,0 0,-1 1,1-1,0 0,0 1,-1-1,1 1,0-1,-1 1,1-1,0 1,-1 0,1-1,-1 1,1 0,-1-1,1 1,-1 0,1 0,-1 0,42 131,-42-131,2 7,-1-1,1 1,1-1,0 0,0 0,0 0,1 0,-1 0,2-1,-1 0,1 0,0 0,0 0,1-1,-1 1,1-2,3 3,-3-7,-1 0,0 0,1-1,-1 1,1-1,-1-1,0 1,1-1,-1 0,0 0,0 0,-1-1,1 1,0-1,-1 0,1-1,-1 1,0-1,0 0,-1 0,1 0,-1 0,2-4,3-1,0-1,-1 1,0-1,0 0,-1-1,-1 0,0 0,-1 0,0 0,0-1,-1 1,0-1,-1 0,0-9,-13 48,8-21,0 1,1 0,0 0,1 0,0 0,0 0,0 0,1 0,0 0,0 0,1 0,0 1,0-1,0-1,1 1,0 0,1 0,0-1,0 1,0-1,0 0,1 0,0 0,1 0,-1-1,2 1,6 1,1 0,0-1,0-1,0 0,1-1,0 0,0-1,0-1,0 0,0-1,0 0,0-1,1-1,-1 0,11-3,-12 3,0-1,0-1,0 0,-1-1,1 0,-1-1,0 0,0-1,-1 0,1-1,-1 0,-1-1,1 0,-2 0,1-1,-1-1,0 0,-1 0,0-1,-1 1,0-2,-1 1,0-1,0 0,-2 0,1 0,-2-1,3-12,-6 21,0 0,0 0,0 0,-1 1,1-1,-1 0,0 0,0 1,0-1,-1 0,1 1,-1-1,0 1,0 0,0-1,-1 1,1 0,-1 0,1 1,-1-1,0 0,0 1,0 0,0 0,-1 0,1 0,-1 0,1 1,-1-1,0 1,1 0,-1 0,0 0,0 1,0-1,1 1,-1 0,0 0,0 0,0 1,0 0,1-1,-1 1,0 0,0 1,-1 0,0 0,0 1,0 0,0 0,1 0,0 0,-1 1,1-1,0 1,1 0,-1 1,1-1,0 1,0-1,0 1,0 0,1 0,0 0,0 0,0 0,1 1,0-1,0 1,0 3,0-1,0 1,1-1,0 0,0 0,1 0,0 0,1 0,0 0,0 0,0 0,1-1,0 1,1-1,0 1,0-1,3 3,1-2,1 0,0-1,0 0,1-1,0 0,0 0,0-1,1 0,-1-1,1 0,1-1,-1 0,0-1,1 0,-1-1,1 0,-1-1,1 0,-1-1,1 0,-1-1,10-2,32-7</inkml:trace>
  <inkml:trace contextRef="#ctx0" brushRef="#br0" timeOffset="-4540.643">2693 742,'-3'8,"0"1,1 0,0 1,0-1,1 0,0 0,0 1,1-1,1 1,-1-1,2 0,-1 0,1 1,1-1,-1 0,2-1,-1 1,1 0,0-1,1 0,0 0,0 0,1-1,0 0,0 0,1 0,0-1,0 0,0 0,1 0,0-1,0-1,0 1,1-1,-1-1,2 1,-5-3,0 0,1 0,-1-1,0 0,1 0,-1 0,0 0,1-1,-1 0,0 0,0 0,0-1,0 0,0 0,0 0,0 0,-1-1,1 0,-1 0,1 0,-1-1,0 1,-1-1,1 0,-1 0,1 0,4-7,0 0,0 0,-1-1,-1 1,0-2,-1 1,0-1,-1 1,3-13,-4 12,0-1,-1 0,-1 0,0 0,-1 0,0 0,-1 0,-1-3,2 18,0-1,0 1,0 0,-1 0,1 0,0-1,-1 1,1 0,0 0,-1-1,1 1,-1 0,1-1,-1 1,1 0,-1-1,0 1,1-1,-1 1,0-1,1 1,-1-1,0 0,0 1,1-1,-1 0,0 0,0 1,1-1,-1 0,0 0,0 0,0 0,0 0,1 0,-1 0,0 0,0 0,0-1,0 1,1 0,-1 0,0-1,0 1,1 0,-1-1,0 1,1-1,-1 1,0-1,1 1,-1-1,1 0,-1 1,1-1,-1 0,1 1,-1-1,1 0,0 0,-1 1,1-1,0 0,0 0,-1 0,1 1,0-1,0 0,-6 14,1 1,1 0,-1 0,2 1,0-1,1 1,1-1,0 1,1 0,0 0,1-1,1 1,0-1,1 1,2 2,-2-10,0-1,0 1,0-1,1 0,0-1,1 1,-1-1,1 1,0-1,0-1,1 1,-1-1,1 0,0 0,0 0,1-1,-1 0,0 0,1-1,0 0,0 0,0-1,0 1,0-1,0-1,0 1,0-1,0-1,0 1,0-1,0-1,0 1,0-1,0 0,4-2,1 0,0 0,0 0,0-1,0-1,-1 0,0 0,0-1,-1-1,1 0,-2 0,1-1,-1 0,-1-1,0 1,0-2,-1 1,0-1,0 0,-2-1,1 0,0-4,-8-47,2 62,0 0,-1-1,1 1,-1-1,1 1,-1 0,0 0,0-1,1 1,-1 0,0 0,0 0,0 0,0 0,0 0,-1 0,1 0,0 0,0 1,-1-1,1 0,0 1,-1-1,1 1,0-1,-1 1,1 0,-1 0,1 0,-1 0,1 0,0 0,-1 0,1 0,-1 0,1 0,-1 1,1-1,0 1,-2 0,-2 2,1 1,-1 0,1 0,0 0,0 1,0 0,1-1,0 1,0 0,0 1,0-1,1 0,0 1,0 0,0-1,1 1,0 0,0 0,0 0,1-1,0 1,0 0,0 0,1 0,0 0,0 2,1 0,1 0,-1 0,1-1,0 1,1-1,0 1,0-1,1 0,0-1,0 1,0-1,1 0,0 0,0-1,0 0,1 0,0 0,0-1,0 0,6 3,7 2,1-1,0 0,1-2,0 0,0-2,0 0,3-1,-1 1,1-2,0 0,-1-2,1 0,0-2,-1-1,1-1,19-5,30-34,-51 41,-14 2,-1 0,1-1,-1 0,1-1,-1 0,0 0,0 0,0-1,0-1,3-1,-6 3,0-1,-1 0,1 0,0-1,-1 0,0 1,0-1,0-1,0 1,-1 0,0-1,0 0,0 0,0 0,-1 0,0 0,0 0,0-1,-1 1,1-1,-1 1,-1-1,1 0,-1 1,0-1,0 0,-1 1,1-1,-1 0,-1 1,1-1,-1 1,0 0,0-1,0 1,-1 0,0 0,0 1,0-1,0 0,-1 1,-2-1,0 1,0 0,0 0,-1 1,1-1,-1 2,1-1,-1 1,0 0,0 0,0 1,-1-1,1 2,0-1,0 1,-1 0,1 1,0-1,0 2,0-1,0 1,0 0,0 0,0 1,0 0,1 0,0 0,-1 1,1 0,1 1,-1-1,1 1,-1 0,1 0,1 1,-4 4,2-5,1 1,0-1,0 1,0 1,1-1,0 1,0 0,1 0,-1 0,2 0,-1 0,1 1,0-1,1 1,-1-1,1 1,1 0,0 0,0-1,0 1,1 0,0 0,1-1,0 1,0-1,0 0,1 1,0-1,1 0,-1 0,1-1,1 1,-1-1,3 2,31 22,2-9</inkml:trace>
  <inkml:trace contextRef="#ctx0" brushRef="#br0" timeOffset="-3052.376">4374 1029,'5'-91,"-2"77,-1 0,0-1,-1 1,-1-1,0 1,-1-1,-1 0,0 1,-1 0,0 0,-1 0,-1 0,0 0,-1 1,0 0,-1 0,-5-6,12 19,-1 0,1 0,-1 0,1 0,-1 0,1-1,-1 1,1 0,-1 0,1-1,-1 1,1 0,-1-1,1 1,0-1,-1 1,1 0,0-1,-1 1,1-1,0 1,-1-1,1 1,0-1,0 1,0-1,0 1,-1-1,1 0,0 1,0-1,0 1,0-1,0 1,0-1,0 1,1-1,-1 0,0 1,0-1,0 1,0-1,1 1,-1-1,0 1,1-1,-1 1,0-1,1 1,-1 0,0-1,1 1,-1 0,1-1,-1 1,1 0,-1-1,1 1,-1 0,1 0,-1-1,1 1,-1 0,1 0,-1 0,1 0,0 0,-1 0,1 0,0 0,186 2,-42 17,-139-18,0 1,-1 0,1 0,-1 1,1-1,-1 1,0 0,0 0,0 1,0 0,-1 0,0 0,1 0,-2 1,1-1,0 1,-1 0,0 0,0 1,0-1,-1 0,0 1,0 0,0 5,0 1,-1-1,-1 1,0 0,0-1,-1 1,-1-1,0 0,-3 10,2-9,1 0,0 0,0 0,1 0,1 0,0 0,1 0,1 6,-1-14,0 0,1 0,-1 0,1 0,0 0,0-1,1 1,-1-1,1 0,0 0,-1 0,1 0,1 0,-1 0,0-1,1 0,-1 1,1-1,0-1,-1 1,1 0,0-1,0 0,0 0,2 0,106 6,-84-10,1-1,-1-2,0 0,-1-2,0-1,0-1,-1-1,0-2,-1 0,22-16,-40 23,0 1,0-1,-1-1,1 1,-2-1,1 0,-1 0,0-1,0 0,1-2,-5 7,0 1,0 0,0 0,0-1,-1 1,1-1,-1 1,1 0,-1-1,0 1,0-1,0 1,0-1,-1 1,1-1,-1 1,1 0,-1-1,0 1,0 0,0-1,0 1,0 0,0 0,-1 0,1 0,-1 0,0 0,1 0,-1 1,0-1,0 1,0-1,0 1,0-1,0 1,-1 0,0 0,-7-4,0 2,-1-1,1 2,-1-1,1 1,-1 1,0 0,1 0,-1 1,0 0,0 1,1 0,-1 1,0 0,1 1,0 0,-1 1,4-2,0 1,0 0,1 0,-1 0,1 1,-1 0,1 1,0-1,1 1,-1 0,1 0,0 1,0 0,1 0,0 0,0 0,0 1,1-1,-1 1,2 0,-1 0,1 0,0 0,-1 7,3-10,0 0,0-1,0 1,0 0,1 0,-1-1,1 1,0 0,0-1,0 1,0-1,1 1,0-1,-1 0,1 1,1-1,-1 0,0 0,1 0,-1-1,1 1,0-1,0 1,0-1,0 0,0 0,1 0,-1-1,3 2,3 0,0 1,0-1,0-1,1 0,-1 0,1-1,0 0,0-1,-1 0,1 0,1-1,2-1,0 0,-1 0,1-2,-1 0,0 0,0-1,0 0,0-1,-1 0,0-1,-1 0,1-1,-1 0,-1-1,0 0,0-1,0 1,-1-2,-1 1,0-1,0 0,1-5,-5-12,-13 54,8-19,1 0,0-1,1 1,0 0,0-1,0 1,1 0,-1 0,2-1,-1 1,1-1,0 1,0-1,1 0,0 1,0-1,0-1,1 1,0 0,0-1,1 0,-1 0,1 0,0-1,0 1,0-1,1 0,0-1,0 1,5 1,-6-3,-1-1,1 1,0-1,0 0,0-1,0 1,0-1,0 0,-1 0,1-1,0 1,0-1,0 0,0 0,-1-1,1 1,0-1,-1 0,1-1,-1 1,0-1,0 0,0 0,0 0,-1 0,1-1,-1 1,0-1,1 0,-2 0,1 0,0 0,-1-1,0 1,0-1,0 1,0-3,4-19,-1 1,-2-1,0 0,-1 0,-2 0,-1 0,-1 0,-1 0,-1 0,-4-13,6 31,1 7,0-1,0-1,0 1,1 0,-1 0,1 0,-1 0,1 0,0-1,0 1,0 0,0 0,0 0,0-1,0 1,1 0,-1 0,1 0,0 0,0-1,-1 1,1 0,1 1,-1-1,0 0,0 0,1 0,-1 1,1-1,-1 1,1-1,0 1,0-1,0 1,8 1,1 0,-1 1,0 1,0-1,0 2,0-1,0 2,0-1,0 1,-1 0,0 1,0 0,0 1,5 4,-5-4,-1 0,0 0,-1 1,1-1,-1 2,0-1,-1 1,0 0,0 0,-1 1,0 0,0 0,-1 0,0 0,-1 1,0-1,0 1,-1 0,0 5,0 3,-2-13,0 0,0 0,0 0,0 0,1-1,-1 1,1 0,1 0,-1 0,1-1,-1 1,1-1,1 1,-1-1,1 0,-1 1,1-2,0 1,1 0,-1 0,1-1,0 0,-1 0,1 0,0 0,1-1,-1 1,1-1,4 2,-1-3,1-1,0 0,-1 0,1-1,0 0,-1 0,1-1,-1 0,1 0,-1-1,0 0,0-1,0 0,-1 0,1-1,2-2,7-5,0-1,-1-1,0 0,-2-1,0-1,4-5,-12 13,1 0,-1-1,0 0,0 0,-1 0,-1-1,1 1,-2-1,1 0,-1-1,-1 1,0 0,0-1,-1 0,-1 1,0-10,0 18,0 0,0 1,-1-1,1 1,-1-1,1 1,-1-1,1 1,-1 0,0-1,0 1,0-1,0 1,0 0,0 0,0 0,0 0,0 0,-1 0,1 0,0 0,-1 0,1 0,0 1,-1-1,1 1,-1-1,1 1,-1-1,0 1,1 0,-1 0,1 0,-1 0,0 0,1 0,-1 0,-53 25,47-18,0 1,1 0,0 0,0 0,1 1,0-1,0 2,1-1,0 1,1-1,0 1,0 0,0 6,3-11,-1 1,1-1,0 0,1 1,0-1,0 1,0-1,0 1,1-1,0 0,0 1,0-1,1 0,0 1,0-1,0 0,0-1,1 1,0 0,0-1,0 1,1-1,-1 0,1 0,0 0,0-1,2 1,11 6,1 0,1-2,-1 0,1-2,1 0,-1-1,1 0,0-2,0 0,0-2,9 0,88 3,-4-5</inkml:trace>
  <inkml:trace contextRef="#ctx0" brushRef="#br0" timeOffset="-6590.918">3 1029,'-2'0,"1"2,8 1,10 3,16-1,16 0,14-2,12-3,10-6,2-5,-5-3,-15 2</inkml:trace>
  <inkml:trace contextRef="#ctx0" brushRef="#br0" timeOffset="8821.193">454 633,'-54'55,"53"-53,0 0,0-1,0 1,0 0,0 0,0 0,0 0,0 0,1 0,-1 0,1 0,0 0,-1 0,1 0,0 1,0-1,1 0,-1 0,0 0,1 0,-1 0,1 0,-1 0,1 0,0 0,0 0,0 0,0 0,0-1,1 1,-1 0,0-1,1 1,-1-1,14 11,1 0,0-2,0 0,1-1,0 0,6 1,15 8,-4-1,0 2,-1 1,-1 2,13 12,-33-24,-1 0,0 1,-1 0,0 0,-1 1,0 0,-1 1,0 0,-1 0,-1 1,0 0,4 14,-9-22,0 0,0-1,0 1,-1 0,0 0,0 0,-1 0,1 0,-1 0,0 0,-1 0,0-1,0 1,0-1,0 1,-1-1,0 0,0 0,0 0,-1 0,-2 2,-97 84,90-82,-34 26,2 2,1 1,-32 37,43-35</inkml:trace>
  <inkml:trace contextRef="#ctx0" brushRef="#br0" timeOffset="12339.673">2639 3023,'3'-56,"3"1,3 0,2 1,15-44,-15 54,-7 28,-2 4,1 0,0 0,0 1,1 0,0-1,1 2,1-1,-1 0,2 1,-1 0,2 1,1-2,-6 9,0 1,0 0,1 0,-1 1,1-1,-1 1,0 0,1-1,-1 1,1 1,-1-1,1 1,-1-1,0 1,1 0,-1 0,0 0,0 1,1-1,-1 1,0-1,-1 1,1 0,0 0,0 1,-1-1,1 1,-1-1,0 1,0 0,0-1,0 1,1 3,9 9,0 1,-1 0,-1 1,0 0,-1 0,-1 1,-1 0,-1 1,0 0,-1 0,-1 0,-1 0,1 19,-14 32,9-69,0 1,1 0,-1 0,0-1,0 1,0-1,-1 1,1-1,0 1,0-1,-1 0,1 1,-1-1,1 0,-1 0,0 0,1 0,-1 0,0-1,0 1,1 0,-1-1,0 1,0-1,0 0,0 0,0 0,0 0,1 0,-1 0,0 0,0 0,0-1,0 1,-1-1,0-1,-1 1,1-1,-1 0,1 0,0 0,0 0,0-1,0 1,0-1,1 0,-1 0,1 0,0 0,0 0,0-1,0 1,0 0,1-1,-1 0,1 1,0-1,0 0,1 0,-1 1,1-1,0 0,0 0,0 0,0 1,1-1,-1 0,1 0,0 0,0 1,0-1,1 1,-1-1,1 1,0-1,0 1,0 0,1 0,0-1,9-3,0 1,1 0,-1 1,1 1,1-1,-1 2,13-2,1-1,29-6,-33 8,-1 0,-1-2,1 0,-1-2,0 0,10-7,-29 14,0 0,0 0,0 0,0 0,0-1,-1 1,1-1,-1 1,1-1,-1 1,1-1,-1 0,0 0,0 0,0 0,0 0,0 0,0 0,-1 0,1 0,-1 0,1 0,-1-1,0 1,0 0,0 0,0 0,0-1,-1 1,1 0,0 0,-1 0,0 0,0 0,1-1,-1 1,0 1,-1-2,-1-2,0 1,0-1,0 1,-1 0,0 0,0 0,0 0,0 1,0 0,-1-1,0 2,1-1,-1 0,0 1,-1 0,2 1,0 0,0 0,0 0,-1 1,1 0,0-1,0 2,0-1,0 0,-1 1,1 0,0 0,0 0,0 0,1 1,-1-1,0 1,0 0,1 0,-1 1,1-1,0 1,0 0,0 0,0 0,0 0,0 0,1 0,0 1,0-1,-1 2,-1 2,0 1,0 0,0-1,1 1,1 0,-1 1,1-1,1 0,-1 1,2-1,-1 1,1-1,0 1,1-1,0 2,0-4,1 0,0-1,0 1,0-1,1 1,0-1,0 0,0 0,1-1,-1 1,1 0,0-1,0 0,1 0,-1-1,1 1,0-1,0 0,0 0,0 0,1-1,1 1,9 3,0-1,0-1,0-1,1 0,0 0,-1-2,6 0,147-16,-91 0</inkml:trace>
  <inkml:trace contextRef="#ctx0" brushRef="#br0" timeOffset="10849.144">441 2845,'16'5,"17"1,17 0,16-2,13 0,7-2,3-3,1-2,-7-2,-7-1,-15-1,-18 1</inkml:trace>
  <inkml:trace contextRef="#ctx0" brushRef="#br0" timeOffset="11172.29">972 2517,'0'2,"-1"0,0 1,1-1,-1 0,1 0,0 0,0 1,0-1,0 0,0 0,0 1,1-1,-1 0,1 0,-1 0,1 0,0 1,0-1,0 0,0 0,0 0,0-1,1 1,-1 0,0 0,1-1,0 1,-1-1,1 1,1 0,63 39,-9-16,2-2,54 13,42 16,-60-1,-92-49,-1 0,1 0,-1 1,1-1,-1 1,0 0,0 0,0 0,-1 0,1 0,-1 0,1 0,-1 1,0-1,0 0,-1 1,1-1,-1 0,1 1,-1-1,0 1,0-1,-1 1,1-1,-1 1,0-1,0 0,0 1,0 0,-8 12,-1 1,0-2,-1 1,-1-1,0-1,-1 0,0-1,-2 0,1-1,-1-1,-1 0,9-6,-210 147,166-119</inkml:trace>
  <inkml:trace contextRef="#ctx0" brushRef="#br0" timeOffset="18261.872">14288 2299,'-10'-2,"1"0,-1 0,1 1,-1 0,0 0,1 1,-1 1,0-1,1 2,-1-1,1 1,0 1,-1 0,1 0,0 0,0 1,1 1,-1 0,1 0,0 0,1 1,-1 0,1 1,0 0,-2 3,5-4,0 1,1 0,0 0,0 0,0 0,1 1,0-1,1 0,0 1,0 0,0-1,1 1,0 1,0-6,0 1,1-1,0 1,-1 0,1-1,0 1,0-1,1 0,-1 1,1-1,0 0,0 0,0 0,0 0,0 0,0 0,1-1,0 1,-1-1,1 0,0 0,0 0,0 0,1 0,-1 0,0-1,1 0,0 1,3-1,-1 0,1 0,0 0,-1-1,1 0,0-1,-1 1,1-1,-1-1,1 1,-1-1,0 0,1 0,-1-1,0 0,0 0,4-3,88-76,-84 64,0-1,-1 0,-1-1,-1-1,-1 1,-1-2,0 1,-2-1,0-1,-2 1,0-1,-2 0,0 0,-2-1,0 1,-2 0,-1 0,0 0,-2 0,0 0,-7-17,8 31,-1-1,0 0,0 1,-1 0,0 0,-1 0,0 1,0 0,-3-2,7 8,0 0,0 0,0 0,0 0,-1 0,1 0,-1 1,1-1,-1 1,1 0,-1 0,0 0,0 0,1 0,-1 1,0-1,0 1,0 0,0 0,0 0,0 0,0 0,1 1,-1-1,0 1,0 0,0 0,1 0,-1 0,0 0,1 1,-1-1,1 1,-2 1,-6 7,0 0,1 0,1 1,0 0,0 1,1 0,1 0,0 1,0-1,2 1,-1 0,2 1,0-1,0 1,1-1,0 8,0-4,0-1,1 1,1 0,0 0,2-1,-1 1,2 0,1-1,0 0,0 1,2-2,0 1,1-1,0 0,2 0,-1-1,2 0,0 0,1-1,0-1,0 1,2-2,-1 0,1 0,1-2,0 1,1-2,-1 0,1 0,1-2,-2 0,1-2,-1 0,1-1,0 0,0-1,0-1,0 0,0-1,0 0,0-2,13-2,-20 2,1 0,-1 0,1-1,-1 0,0-1,0 0,0 0,-1-1,1 0,-1 0,0 0,-1-1,1 0,-1-1,-1 0,1 1,-1-2,0 1,0-1,2-6,-4 9,0-1,0 0,-1-1,0 1,0 0,-1 0,1-1,-1 1,-1-1,1 1,-1-1,0 0,-1 1,0-1,0 1,0-1,-1 1,0 0,0 0,0-1,-1 1,0 1,0-1,0 0,-1 1,0 0,0-1,0 2,-1-1,0 0,0 1,0 0,0 0,-6-3,9 6,-1 1,0-1,0 0,0 1,1-1,-1 1,0 0,0 0,0 0,0 0,0 0,0 1,1 0,-1-1,0 1,0 0,1 0,-1 0,1 1,-1-1,1 1,-1-1,1 1,0 0,0 0,-1 0,1 0,1 0,-1 0,0 1,1-1,-1 1,1-1,0 1,-1 0,-1 3,1 0,0 0,0 0,0 0,0 0,1 0,0 1,1-1,-1 1,1-1,0 0,1 1,0-1,0 0,1 6,2-4,0 1,0-1,1 1,0-1,0-1,1 1,0-1,1 0,-1 0,1 0,1-1,-1-1,1 1,0-1,0 0,8 3,10 4,0-1,1-2,0 0,0-2,1-1,48 9</inkml:trace>
  <inkml:trace contextRef="#ctx0" brushRef="#br0" timeOffset="15755.973">7378 2408,'-14'2,"0"0,0 1,1 1,-1 0,1 1,0 0,1 1,-1 1,1 0,0 0,1 1,-3 3,0-2,0 1,1 0,0 1,0 0,2 1,-1 1,1 0,1 0,0 1,1 1,-4 9,12-20,-1-1,1 1,0 0,1 0,-1 0,1 0,0 0,0-1,0 1,0 0,1 0,-1 0,1 0,0 0,0-1,1 1,-1 0,1-1,-1 1,1-1,0 1,1-1,-1 0,1 0,-1 0,1 0,0-1,0 1,0-1,0 0,0 1,1-1,-1-1,1 1,-1 0,1-1,0 0,-1 0,4 1,21 4,1-1,0-2,0 0,0-2,1-1,-1-2,0 0,0-2,0-1,-1-2,0-1,0 0,-1-3,9-4,117-57,-128 48,-38 27,11-1,1 0,0 0,-1 0,1 1,0-1,0 0,1 1,-1-1,0 1,1-1,-1 0,1 1,0-1,0 1,0-1,0 1,0-1,1 1,-1-1,1 1,0-1,-1 1,1-1,0 0,0 1,1-1,-1 0,0 0,1 0,-1 0,1 0,0 0,0-1,-1 1,1 0,0-1,0 1,1-1,-1 0,0 0,0 0,1 0,-1 0,1 0,-1-1,0 1,1-1,2 1,5 2,0-1,1 1,-1-2,1 1,0-1,-1-1,1 0,0-1,0 0,-1 0,1-1,-1 0,1-1,-1-1,0 1,0-2,0 1,-1-1,1-1,-1 1,-1-2,1 1,-1-1,-6 5,0 0,0 1,-1-1,1 0,-1 0,1 0,-1 0,0-1,0 1,0 0,0 0,0-1,0 1,-1 0,1-1,-1 1,1-1,-1 1,0-1,0 1,0-1,-1 1,1-1,0 1,-1 0,0-1,1 1,-1 0,0-1,0 1,0 0,-1 0,1 0,-1 0,1 0,-1 0,1 0,-2 0,-9-7,-1 1,-1 0,0 1,0 1,0 0,0 1,-1 1,0 0,0 1,0 0,0 1,-1 1,1 1,0 0,-1 1,-6 1,3 0,210-10,-140 4,-7-1,1 3,0 2,0 1,13 4,-51-4,-1-1,0 1,1 0,-1 0,0 1,0 0,0 0,0 0,0 1,0 0,-1 0,0 1,1-1,-1 1,0 0,-1 0,1 1,-1-1,0 1,0 0,0 1,-1-1,1 0,-1 1,-1 0,1 0,-1 0,0 0,1 4,3 80,-5-89,0 0,0 0,0 0,0 0,0 0,1 0,-1-1,0 1,0 0,1-1,-1 1,1-1,-1 1,1-1,-1 0,0 1,1-1,-1 0,1 0,-1 0,1 0,-1 0,1-1,-1 1,1 0,-1-1,1 1,-1-1,0 1,1-1,-1 0,0 1,0-1,1 0,-1 0,0 0,0 0,0 0,0 0,0-1,0 1,0-1,13-9,-2-1,1 0,-2 0,0-1,0-1,-1 0,-1 0,0-1,-1-1,0 1,-2-1,0 0,0 0,-1-6,-6 32,0 0,1 0,0 0,0 0,1 0,1 0,-1 0,2-1,-1 1,5 9,-2-14,0 1,0-1,1 0,0-1,0 1,1-1,-1 0,1-1,0 0,-1 0,2 0,-1-1,0 0,0 0,1-1,-1 0,1 0,-1-1,1 1,-1-2,1 1,-1-1,1 0,-1-1,0 0,1 0,5-3,-7 2,-1 0,1 1,-1-2,0 1,0-1,0 0,-1 0,1 0,-1 0,0-1,0 0,-1 1,0-2,1 1,-1 0,-1-1,1 1,-1-1,0 0,-1 0,2-4,-1-4,0-1,0 1,-1-1,-1 0,-1 0,0 1,-1-1,-1-6,-3 3,-4 23,7 6,1 0,0 1,1-1,0 1,1-1,0 0,1 1,0-1,1 0,0 1,1-1,0 0,0-1,2 2,0-2,0 0,1-1,0 0,0 0,1-1,1 1,-1-1,1-1,0 0,1 0,0 0,0-1,0-1,1 1,0-2,0 1,0-1,0-1,1 0,0 0,25 5,0-1,0-2,0-2,1-1,11-2,30-2</inkml:trace>
  <inkml:trace contextRef="#ctx0" brushRef="#br0" timeOffset="17272.994">9781 2504,'-14'-9,"-1"1,0 1,0 1,0 0,-1 1,0 0,0 1,0 1,0 1,0 0,-1 1,1 1,-1 0,1 1,-1 1,1 1,0 0,0 1,0 1,1 0,-1 1,1 1,1 0,-4 3,14-9,1 1,-1 0,1 0,0 0,-1 0,1 0,0 0,0 1,1 0,-1-1,0 1,1 0,0 1,-1-1,1 0,1 0,-1 1,0-1,1 1,0 0,0-1,0 1,0 0,0 0,1 0,0 0,0-1,0 1,0 0,0 0,1 0,0 0,0-1,0 1,0 0,0-1,1 1,0-1,-1 1,1-1,1 0,-1 0,2 3,7 1,0 0,0-1,0-1,1 1,-1-2,1 1,0-2,1 0,-1 0,1-1,-1-1,1 0,0 0,-1-1,5-2,-6 3,0 0,1-2,-1 1,0-2,0 1,0-1,0-1,0 0,-1-1,1 0,-1 0,0-1,0 0,-1-1,1 0,-1-1,0 0,-1 0,0-1,0 0,-1 0,0-1,0 0,-1 0,0-1,-1 0,0 0,3-6,-6 10,-1 1,1-1,-1 0,0 0,0 1,-1-1,0 0,0 0,0 0,-1 0,1 0,-1 1,-1-1,1 0,-1 1,-1-4,2 9,1-1,0 0,-1 1,1-1,-1 1,1-1,-1 1,1-1,-1 1,1-1,-1 1,1-1,-1 1,0 0,1-1,-1 1,0 0,1 0,-1-1,0 1,1 0,-1 0,0 0,1 0,-1 0,0 0,0 0,1 0,-1 0,0 0,1 0,-1 0,0 1,0-1,1 0,-1 1,1-1,-1 0,0 1,1-1,-1 0,1 1,-1-1,1 1,-1-1,1 1,-1 0,1-1,-1 1,1-1,0 1,0 0,-1-1,1 1,0 0,0-1,-1 1,1 0,0 0,-14 44,12-39,1 0,0 0,1 0,0 0,0 1,0-1,0 0,1 0,0 0,1 0,-1 0,1 0,0 0,0-1,1 1,0 0,0-1,0 0,1 0,0 0,0 0,0-1,0 1,1-1,-1 0,1 0,0-1,0 0,1 0,-1 0,1 0,0-1,0 1,5 0,1 0,-1 0,1-1,-1 0,1-1,0-1,0 1,-1-2,1 0,0 0,-1-1,1-1,-1 0,0 0,0-1,0 0,0-1,-1-1,1 1,-1-2,-1 1,1-1,-1-1,-1 0,1 0,-1-1,-1 0,1 0,-2 0,1-1,-1 0,-1-1,0 1,0-1,-1 0,1-7,4-56,-16 88,3-2,2 0,-1 0,2 0,-1 0,2 0,0 0,0 1,1-1,0 0,1 0,1 0,0-1,0 1,1 0,3 3,-5-11,1-1,0 0,0 0,0 0,1 0,-1 0,1 0,-1-1,1 0,0 1,0-2,0 1,0 0,0-1,1 0,-1 0,0 0,1 0,-1-1,0 1,1-1,-1 0,1-1,-1 1,1-1,2-1,6-1,-1 0,0-1,0 0,0-1,-1-1,0 1,0-2,9-6,-5 1,0-1,-1-1,-1 0,0 0,-1-1,0-1,-1 0,-1-1,-1 0,0 0,-1-1,-1 0,5-19,-10 22,-8 19,-9 24,12-22,0 0,0 1,1-1,0 1,1-1,-1 1,1 0,1-1,-1 1,1 0,0 0,1 0,-1-1,1 1,1 0,-1 0,1-1,0 1,1-1,-1 0,1 0,1 0,-1 0,1 0,0-1,0 1,2 1,10 2,0 0,0-1,1 0,0-1,0-1,0-1,1-1,0 0,0-1,0-1,0 0,0-2,7 0,30 4,1-2,0-2,-1-3,0-2,1-3,8-4,12-27,-75 38,1 0,-1 0,0-1,0 1,1 0,-1-1,0 1,0-1,-1 1,1-1,0 0,0 1,-1-1,1 0,-1 1,1-1,-1 0,0 0,0 0,0 1,0-1,0 0,0 0,0 1,-1-1,1 0,0 0,-1 1,0-1,1 0,-1 1,0-1,0 1,0-1,0 1,0-1,0 1,0 0,-1-1,1 1,0 0,-1 0,1 0,-1 0,-9-6,0 0,0 1,-1 0,0 1,0 1,0 0,0 0,-1 1,1 1,-1 0,0 1,1 0,-1 1,0 0,0 1,-2 1,8-1,0 0,1 1,-1 0,1 0,-1 1,1-1,0 1,0 1,0-1,0 1,1 0,-1 0,-1 3,5-5,0 0,0 0,0 0,1 1,-1-1,1 0,-1 1,1-1,0 1,0-1,0 1,0 0,1-1,-1 1,1 0,0-1,-1 1,1 0,0 0,1-1,-1 1,0 0,1-1,0 1,-1 0,1-1,0 1,0-1,1 1,-1-1,0 1,1-1,0 0,0 1,5 4,1 0,0-1,1 1,0-2,0 1,0-1,0-1,1 1,-1-2,1 1,0-1,1-1,-1 0,0 0,1-1,-1-1,1 1,-1-2,0 1,1-2,8-1,-10 2,0-1,-1 0,1 0,0-1,-1 0,0 0,1-1,-1 0,-1-1,1 0,-1 0,1 0,-2-1,1 0,-1-1,0 1,0-1,0 0,-1-1,0 1,-1-1,0 0,0 0,0-1,-1 1,-1-1,1 0,2-28,-2 1,-2 0,-1 0,-1-1,-3 1,0 0,-3 0,-1 1,-5-12,11 39,-8-40,-3 0,-1 2,-3-1,-12-21,29 69,0 0,0 0,0 0,0 0,0 0,0 0,-1 0,1 0,0 0,-1 0,1 0,-1 0,1 0,-1 0,0 0,1 0,-1 0,0-1,1 1,-1 0,0-1,0 1,0 0,0-1,0 1,1-1,-1 1,0-1,0 0,0 1,0-1,0 0,-1 0,1 0,0 1,0-1,0 0,0 0,0-1,0 1,0 0,0 0,0 0,0-1,0 1,0-1,0 1,0-1,0 1,0-1,0 1,1-1,-1 0,0 1,0-1,1 0,-1 0,0 0,1 1,-1-1,1 0,-1 0,1 0,-1 0,1 0,0 0,-1-1,-6 30,1 0,2 0,0 0,2 0,2 26,-2-31,2-1,0 1,2-1,0 1,2-1,0 0,1 0,2 0,0-1,1 1,1-2,1 1,1-2,1 1,1-2,0 1,1-2,1 0,1 0,0-2,1 0,1-1,0 0,18 8,-12-11,1-2,0-1,0-1,1-1,0-1,0-1,0-1,1-2,-1-1,0-1,1-1,19-4,-11-3,-45 28,8-16,1 0,0 0,0 0,0 0,0 0,1 0,-1 0,1 1,0-1,0 0,0 0,0 0,0 1,1-1,-1 0,1 0,0 0,0 0,0 0,1 0,-1 0,1 0,-1-1,1 1,0 0,0-1,0 0,0 1,1-1,-1 0,0 0,1 0,0 0,-1-1,1 1,0-1,0 1,0-1,0 0,0 0,2 0,2 2,1 0,0-1,0 0,0 0,0-1,0 0,1 0,-1-1,0 0,0 0,1-1,-1 0,0-1,0 1,0-2,0 1,0-1,-1 0,1-1,-1 0,0 0,0 0,0-1,-1 0,1 0,-1-1,0 0,-1 0,0 0,0-1,0 0,-1 0,1 0,-2 0,1-1,-1 0,0 1,-1-1,0 0,1-5,-3 6,0 1,0-1,-1 0,1 1,-2-1,1 1,-1-1,0 1,0 0,0-1,-1 1,0 0,0 1,-1-1,0 0,0 1,0 0,0 0,-1 0,0 1,0 0,0-1,-1 2,1-1,-1 1,0-1,0 2,-2-2,0 1,-1 0,0 0,1 0,-1 1,0 1,0 0,0 0,0 0,0 1,0 1,0-1,0 1,0 1,0 0,0 0,0 1,1 0,-1 0,1 1,-5 3,8-4,0-1,1 1,0-1,-1 1,1 0,0 1,1-1,-1 1,0 0,1 0,0 0,0 0,0 0,1 1,-1 0,1-1,0 1,0 0,1 0,0 0,0 0,0 0,0 0,1 0,-1 0,1 0,1 1,-1-1,1 0,0 0,0 0,0 0,1 0,0 0,0-1,0 1,0 0,1-1,-1 1,1-1,1 0,0 1,5 1,-1 0,1-1,0-1,0 1,1-1,-1-1,1 0,0 0,0-1,0 0,0-1,0 0,3 0,37 1</inkml:trace>
  <inkml:trace contextRef="#ctx0" brushRef="#br0" timeOffset="17534.821">12102 1971,'-6'-1,"0"0,0 1,0 0,0 0,0 0,-1 1,1 0,0 0,0 0,0 1,1 0,-1 0,0 0,1 1,-1 0,1 0,0 0,0 1,0 0,0 0,1 0,-1 0,1 1,0 0,1 0,-1 0,1 0,0 0,0 1,1-1,-1 1,1 0,1 0,-1 0,1 0,0 0,0 0,0 1,5 14,0 0,1 0,1 0,0-1,2 0,1 0,0-1,1 0,1-1,1 0,1 0,0-2,2 1,-12-13,125 156,-122-153,0 0,0 0,1-1,0 0,0 0,0-1,1 0,0 0,0-1,0 0,0 0,1 0,-1-2,1 1,0-1,1 0,130 11,-62-10</inkml:trace>
  <inkml:trace contextRef="#ctx0" brushRef="#br0" timeOffset="14098.041">4742 2668,'2'-2,"-1"-1,0 1,0 0,0-1,0 1,-1-1,1 1,-1-1,1 0,-1 1,0-1,0 1,0-1,0 0,-1 1,1-1,-1 1,1-1,-1 1,0-1,0 1,0-1,0 1,-1 0,1 0,0-1,-1 1,0 0,1 0,-1 1,0-1,0 0,0 1,0-1,-1 1,1-1,-1 1,-9-1,-1 0,1 1,-1 1,0 0,0 0,1 1,-1 1,0 0,1 1,0 1,-1-1,1 2,1 0,-1 0,1 1,0 1,0 0,-8 7,8-8,0 2,0-1,0 2,1-1,1 1,0 1,0 0,1 0,0 1,0 0,1 0,1 1,0-1,1 1,-4 10,9-19,-1 0,1 1,0-1,0 0,0 0,0 0,0 0,1 0,0 0,-1 0,1 1,0-2,0 1,1 0,-1 0,1 0,-1-1,1 1,0 0,0-1,0 0,0 1,1-1,-1 0,0 0,1 0,0-1,-1 1,1-1,0 1,0-1,0 0,0 0,0 0,0 0,0-1,0 1,0-1,0 0,0 0,1 0,-1 0,0 0,1-1,11-2,0 0,0-2,0 1,0-2,-1 0,0-1,0 0,0-1,-1-1,-1 0,1 0,-1-2,-1 1,0-1,-1-1,0 0,0-1,3-7,-4 6,-1-1,0 0,-1 0,-1-1,-1 0,0 0,-1 0,-1-1,0 0,-1 1,-1-1,-1-1,-1-35,-2-1,-3 1,-4-6,1-2,-12-81,15 133,2 25,-4 54,4 0,3 54,1-81,0-29,-1 32,1 1,2-1,2 0,3 0,1 0,2-1,3 1,-11-39,0 0,1-1,0 1,0 0,0-1,1 1,0-1,0 0,1-1,-1 1,1-1,1 0,-1 0,1 0,0-1,0 0,0 0,0 0,1-1,-1 0,1 0,0-1,0 0,0 0,0 0,1-1,-1 0,1-1,3 0,-1-1,0-1,0 0,0-1,0 0,0 0,0-1,-1 0,0-1,1 0,-2 0,1-1,-1 0,0-1,0 0,0 0,-1 0,-1-1,1 0,-1-1,0 1,-1-1,0 0,0-1,-1 1,2-9,-8-9,2 26,0 1,-1 0,1 0,0-1,-1 1,1 0,0 0,0 0,-1-1,1 1,0 0,-1 0,1 0,0 0,-1 0,1 0,0 0,-1-1,1 1,0 0,-1 0,1 0,-1 0,1 1,0-1,-1 0,1 0,0 0,-1 0,1 0,0 0,-1 0,1 1,0-1,0 0,-1 0,1 0,0 1,0-1,-1 0,1 0,0 1,0-1,-1 0,1 1,0-1,0 0,0 1,0-1,0 0,-1 1,1-1,0 0,0 1,0-1,0 0,0 1,0-1,0 0,0 1,0-1,0 1,1-1,-1 0,0 1,0-1,0 1,-1 3,0 0,0 1,0 0,0-1,1 1,0-1,0 1,0 0,0-1,1 1,0 0,0-1,0 1,0-1,1 0,0 1,0-1,0 0,0 0,1 0,0 0,-1-1,1 1,1-1,-1 1,0-1,1 0,0 0,-1-1,1 1,0-1,0 0,1 0,-1 0,0-1,1 1,-1-1,1 0,-1 0,1-1,0 1,-1-1,1 0,0 0,-1-1,1 1,-1-1,1 0,-1 0,1-1,1 0,-1 0,1 0,-1 0,1 0,-1-1,0 1,0-1,0-1,-1 1,1-1,-1 0,1 0,-1 0,-1 0,1-1,-1 0,1 1,-1-1,-1-1,1 1,-1 0,0-1,0 1,0-1,-1 1,0-1,0 0,0 0,-1 1,0-1,0 0,0 0,-1 0,0 1,0-1,0 0,-3-4,2 4,-1 1,0-1,0 1,-1-1,1 1,-1 0,-1 0,1 1,-1-1,1 1,-1 0,0 0,-1 1,1-1,-1 1,1 0,-1 1,0-1,0 1,0 0,0 1,-1 0,1 0,0 0,-1 0,1 1,0 0,-1 1,1-1,0 1,-1 0,1 1,0 0,0 0,0 0,0 0,0 2,-3 1,1 1,-1 1,2 0,-1 0,1 0,0 1,0 0,1 0,0 1,1-1,0 1,0 1,1-1,0 1,1-1,0 1,0 0,1 1,1-1,-1 0,2 0,-1 1,1-1,1 4,0-10,0 0,0 0,0-1,0 1,1-1,-1 1,1-1,0 1,0-1,0 0,1 0,-1 0,1 0,-1-1,1 1,0-1,0 1,0-1,1 0,-1 0,0 0,1-1,-1 1,1-1,2 1,4 0,0 1,1-2,-1 1,1-2,-1 1,1-1,0-1,5-1,31-5</inkml:trace>
  <inkml:trace contextRef="#ctx0" brushRef="#br0" timeOffset="14345.392">5261 2230,'-17'-7,"-6"-2,-3 3,3 6,6 11,5 11,8 10,9 9,8 10,2-4</inkml:trace>
  <inkml:trace contextRef="#ctx0" brushRef="#br0" timeOffset="14517.441">5357 2791,'9'16,"8"8,8 2,9-4,8-4,10-7,11-9,7-10,2-8,-11-1</inkml:trace>
  <inkml:trace contextRef="#ctx0" brushRef="#br0" timeOffset="22694.652">2871 4266,'-11'-6,"0"1,0 1,-1 0,1 0,-1 1,0 1,0 0,0 0,0 1,0 1,0 0,0 1,0 0,0 1,0 0,1 1,-1 0,0 1,1 0,0 1,0 0,0 0,1 2,0-1,0 1,1 1,-1 0,2 0,-1 0,1 1,0 1,1-1,0 1,0 3,4-10,1 1,0 0,0 0,0-1,0 2,1-1,-1 0,1 0,0 0,1 1,-1-1,1 0,-1 1,1-1,1 0,-1 1,1-1,-1 0,1 1,0-1,1 0,-1 0,1 0,0 0,0 0,0 0,0 0,1-1,0 1,-1-1,1 0,0 0,3 2,-1-2,0-1,-1-1,1 1,0-1,0 1,0-2,0 1,0 0,0-1,1 0,-1 0,0-1,0 1,0-1,0 0,0 0,0-1,0 0,-1 0,1 0,0 0,-1-1,9-4,0 0,-1-2,0 1,0-2,-1 1,-1-2,2-1,2-6,-1-1,0-1,-2 0,0 0,-2-1,0 0,-1-1,-1 0,-1 0,-1-1,-1 0,-1 1,-1-1,-2 0,0-1,-1 1,-3-15,4 31,0 2,0-1,0 1,-1-1,1 1,-1 0,0-1,-1 1,1 0,-1 0,0 0,-1 0,1 0,-4-4,6 9,-1-1,0 1,1 0,-1 0,0-1,1 1,-1 0,0 0,1 0,-1 0,0 0,0 0,1 0,-1 0,0 0,0 1,1-1,-1 0,0 0,1 1,-1-1,0 0,1 1,-1-1,1 0,-1 1,1-1,-1 1,0-1,1 1,0-1,-1 1,1 0,-1-1,1 1,0 0,-1-1,1 1,0 0,0-1,-1 1,1 0,0-1,0 2,-8 20,0 0,2 1,0 0,2 1,1-1,0 1,2-1,1 11,-1-14,1 0,2 0,-1 0,2-1,1 1,0-1,2 0,0 0,2 2,-4-12,0-1,1 1,0 0,0-1,1 0,0-1,1 1,-1-1,2 0,-1-1,1 1,-1-2,2 1,-1-1,1 0,0-1,0 0,0 0,2 0,4-1,-1 1,1-2,0 0,0-1,0 0,-1-1,1-1,0-1,0 0,0 0,-1-2,1 0,-1 0,0-2,0 1,-1-2,0 0,0 0,0-1,-1-1,0 0,-1-1,0 0,0-1,-1 0,-1 0,0-1,0-1,-1 1,0-3,8-60,-16 72,0 1,0 0,-1-1,1 1,0-1,-1 1,0 0,1-1,-1 1,0 0,0-1,0 1,-1 0,1 0,0 0,-1 0,1 0,-1 1,0-1,0 0,0 1,1-1,-1 1,-1 0,1-1,0 1,0 0,0 0,-3 0,0 1,-1 0,1 0,0 1,-1 0,1 0,0 0,0 1,0 0,0 0,0 0,0 0,0 1,1 0,-1 0,1 0,0 0,0 1,0 0,0 0,1 0,0 0,-1 0,1 1,1 0,-1-1,1 1,0 0,0 0,0 0,1 0,0 1,-1 0,1 0,0-1,1 1,-1 0,1 0,0-1,1 1,-1 0,1-1,0 1,1 0,-1-1,1 1,0-1,1 0,-1 0,1 0,0 0,0 0,1 0,-1-1,1 1,0-1,0 0,0 0,1-1,0 1,-1-1,1 0,0-1,0 1,1-1,-1 0,1 0,-1 0,6 0,18 6,1-1,0-1,0-2,0-1,17-1,62-1</inkml:trace>
  <inkml:trace contextRef="#ctx0" brushRef="#br0" timeOffset="20165.894">16677 2162,'-20'2,"0"0,0 2,1 0,-1 1,1 1,0 1,0 1,1 0,0 1,1 1,0 1,0 1,1 0,1 1,0 0,-2 4,-20 40,36-55,0 0,1-1,-1 1,1 0,0-1,-1 1,1 0,0 0,0-1,0 1,0 0,0 0,1-1,-1 1,1 0,-1-1,1 1,-1 0,1-1,0 1,0-1,-1 1,1-1,1 1,-1-1,0 0,0 1,0-1,1 0,-1 0,0 0,1 0,-1 0,1 0,-1 0,2 0,8 1,0 0,-1-1,1-1,0 1,-1-2,1 1,0-2,-1 1,1-1,-1-1,1 0,-1 0,0-1,0-1,-1 1,1-2,-1 1,6-6,2 0,0-1,0-1,-2-1,0 0,0-1,-1-1,-1 0,-1-1,0 0,-1-1,-1 0,-1-1,-1 0,0 0,-1-1,-1 0,-1 0,-1-1,-1 1,0-1,-2-18,2 16,-2-1,-1 1,-1-1,-1 0,0 1,-2 0,-1-1,-3-5,8 28,0-1,-1 0,1 1,0-1,-1 1,1-1,-1 0,1 1,-1 0,0-1,0 1,0-1,0 1,0 0,0 0,0-1,0 1,0 0,-1 0,1 0,0 0,-1 0,1 1,0-1,-1 0,1 1,-1-1,0 1,1-1,-1 1,1 0,-1-1,0 1,1 0,-1 0,1 0,-1 1,0-1,1 0,-1 1,1-1,-1 0,0 1,1 0,-1-1,0 2,-6 6,0 0,1 1,0 0,0 1,1-1,0 1,1 0,0 1,0 0,1-1,1 1,-1 2,2-8,-10 28,2 1,1 0,1 0,2 1,1 0,2 0,2 0,1 1,1-1,3 9,-3-35,1 0,0 0,0 0,1 0,0-1,1 1,0-1,0 0,0 0,1 0,0-1,1 0,0 0,0 0,0 0,1-1,0 0,0-1,1 0,-1 0,1 0,0-1,1 0,-1 0,4 0,0-1,1 0,-1-1,1 0,0-1,0 0,0-1,0-1,-1 0,1-1,0 0,-1-1,1 0,-1-1,0 0,0-1,0-1,-1 0,0 0,0-1,-1 0,1-1,-2 0,1-1,-1 0,0-1,-1 1,0-2,-1 1,0-1,0 0,-2 0,1-1,-1 0,1-6,-5 12,0 1,-1-1,1 1,-1-1,-1 1,1-1,-1 1,0-1,0 1,0-1,-1 1,0 0,0 0,0 0,-1 0,-1-2,3 5,-1-1,1 1,-1 0,0 0,0 0,0 0,0 1,0-1,0 0,-1 1,1 0,0-1,-1 1,1 0,-1 0,1 0,-1 1,0-1,1 0,-1 1,0 0,0 0,1 0,-1 0,0 0,1 0,-1 1,0-1,1 1,-1 0,0 0,1 0,-3 1,0 1,0 0,1 0,-1 1,1 0,-1 0,1 0,0 0,0 1,1-1,-1 1,1 0,0 0,1 0,-1 1,1-1,0 1,0-1,1 1,-1 0,1-1,1 1,-1 0,1 0,0 0,0 0,1 0,-1-1,2 1,-1 0,0 0,1-1,0 1,0-1,1 0,0 1,0-1,1 2,2 0,1-1,0 1,0-1,0 0,0-1,1 0,0 0,0 0,1-1,-1-1,1 1,0-1,0-1,0 0,5 1,9 1,0-1,0-2,0 0,0-1,17-3,-14 0,-1-1,0-2,0 0,0-2,-1-1,0 0,0-2,-1-1,-1-1,5-4,-13 8,-1-1,0 0,0-1,-1-1,0 0,-1-1,-1 0,0 0,-1-1,0 0,-1-1,-1 0,0 0,-1-1,-1 0,1-4,-6-20,-9 44,3 4,1 1,1 1,-1-1,2 0,-1 1,1 0,1 0,0 0,0 0,0 6,0-3,-8 78,3-1,4 1,4 0,4 0,5-1,6 21,19 179,-40-225,5-65,0 0,0 1,0-1,-1 1,1-1,0 0,0 1,-1-1,1 0,0 1,-1-1,1 0,0 0,-1 1,1-1,0 0,-1 0,1 0,-1 1,1-1,0 0,-1 0,1 0,-1 0,1 0,-1 0,1 0,0 0,-1 0,1 0,-1 0,1 0,-1 0,1 0,0 0,-1 0,1-1,-1 1,1 0,0 0,-1 0,1-1,0 1,-1 0,1-1,0 1,-1 0,1 0,0-1,-1 1,1-1,0 1,0 0,0-1,-1 1,1-1,0 1,0 0,0-1,0 1,0-1,0 1,0-1,-9-17,2-1,0 0,1 0,1 0,0-1,2 0,0 1,2-2,0 0,0 13,-8-119,5-1,10-96,-5 191,2 0,0 1,2-1,2 1,1 0,1 1,2 0,7-15,-16 43,-1 0,0 0,1-1,0 1,0 1,0-1,0 0,0 0,0 1,1-1,-1 1,1 0,0 0,-1 0,1 0,0 0,0 1,0-1,1 1,-1 0,0 0,0 0,1 0,-1 0,1 1,-1 0,0 0,1 0,-1 0,1 0,-1 0,1 1,-1 0,0 0,0 0,1 0,-1 0,0 1,0-1,1 2,7 6,0 1,-1 0,0 1,-1 0,-1 0,1 1,-2 0,0 1,0 0,-1 0,-1 0,0 1,-1 0,0 0,0 8,-2-18,0 0,0 0,-1 1,0-1,0 1,0-1,-1 1,1 0,-1-1,0 1,0-1,-1 1,1-1,-1 1,0-1,0 1,-1-1,0 1,1-1,-1 0,0 0,-1 0,1 0,-1 0,0-1,0 1,0-1,0 0,-1 0,1 0,-1 0,0 0,-3 1,4-2,-1-1,1 0,0 0,0 0,-1 0,1 0,-1-1,1 1,0-1,-1 0,1 0,-1-1,1 1,0-1,-1 1,1-1,0 0,-1 0,1 0,0-1,0 1,0-1,0 0,0 0,1 0,-1 0,0 0,1-1,-1 1,1-1,0 0,0 1,0-1,0 0,1 0,-1 0,1 0,0-1,0 1,0 0,0-1,0 1,1 0,0-1,-1 1,1-1,0 1,1 0,-1-2,6-14,1 1,0 0,2 0,0 1,0 0,2 0,0 1,1 1,1 0,4-4,2-4,43-53,-15 24,-3-1,-2-2,-2-2,-3-2,-3-1,-2-2,-3-1,13-44,-26-1,-16 106,0 0,0 0,0 0,0 0,-1 0,1 0,-1 0,1 0,-1 1,0-1,1 0,-1 0,0 1,0-1,0 0,-1 1,1-1,0 1,-1-1,1 1,0 0,-1 0,0-1,1 1,-1 0,0 1,1-1,-1 0,0 0,0 1,0-1,0 1,0-1,-3 1,1 0,-1 1,1-1,-1 1,1 0,0 0,0 0,-1 0,1 1,0 0,0 0,0 0,0 0,-1 2,-13 11,1 1,1 0,0 2,1 0,0 0,2 1,0 1,2 0,0 1,1 0,1 1,1 0,1 1,1-1,-2 18,2-18,2 1,0 0,2-1,0 1,2 0,0 0,2 0,0 0,2 0,0-1,2 1,0-1,2 0,0-1,1 0,2 0,0-1,1 0,0-1,2-1,0 0,2-1,8 8,-6-10,1 0,0-1,1-1,1-1,0-1,1-1,0 0,0-2,1-1,0 0,17 1,-26-5,0-1,0-1,0 0,0-1,0 0,0-1,0-1,-1 0,1-1,0 0,-1-1,0-1,0 0,0-1,0 0,-1-1,0 0,-1-1,1-1,4-4,-8 5,-1 1,0-1,0 0,-1-1,0 0,-1 0,1 0,-2 0,1-1,-2 0,1 0,-1 0,0 0,-1-1,-1 1,1-1,-2 1,1-1,-2 1,1-1,-1 1,-2-6,1 11,1 1,-1-1,-1 1,1 0,-1 0,0 0,0 0,0 0,0 0,-1 1,1-1,-1 1,0 0,0 0,0 1,0-1,-1 1,1 0,-1 0,1 0,-1 1,0 0,0-1,1 2,-5-1,-3-1,0 1,0 1,0 0,1 1,-1 0,0 1,0 0,1 1,-1 0,-1 2,3-1,0 0,1 1,0 0,0 1,0 0,1 0,-1 1,2 0,-1 1,-3 4,8-9,0 0,1 1,-1-1,1 0,0 1,0 0,0-1,1 1,-1 0,1 0,0 0,0 0,0 0,1 0,-1 1,1-1,0 0,0 0,0 0,1 0,0 0,0 0,0 0,0 0,0 0,1 0,0 0,0 0,4 3,1 0,0-1,0 0,1 0,0 0,0-1,0 0,1-1,0 0,0 0,0-1,0 0,0-1,1 0,-1 0,1-1,-1 0,1-1,-1 0,1 0,0-1,-1 0,2-1,-2 1,1-1,-1 1,1-1,-1-1,0 0,0 0,0-1,0 0,0-1,-1 0,0 0,0 0,0-1,-1-1,0 1,0-1,-1 0,1-1,-2 1,1-1,-1 0,0-1,3-8,-7 17,-1-1,1 1,-1-1,1 1,0-1,-1 0,0 1,1-1,-1 0,1 1,-1-1,0 0,1 1,-1-1,0 0,0 0,0 1,0-1,1 0,-1 0,0 0,0 1,0-1,-1 0,1 0,0 0,0 1,0-1,-1 0,1 1,0-1,-1 0,1 0,0 1,-1-1,1 0,-1 1,1-1,-1 1,1-1,-1 1,0-1,1 1,-1-1,0 1,1 0,-1-1,0 1,1 0,-1-1,0 1,0 0,1 0,-1 0,0 0,0 0,0 0,1 0,-1 0,0 0,0 0,1 0,-1 0,0 0,0 1,1-1,-1 0,0 1,-3 3,1 1,0 0,0 0,0 0,1 0,-1 0,1 1,0-1,1 1,0 0,-1-1,2 1,-1 0,1 0,0-1,0 1,0 0,1 0,0-1,0 1,0 0,2 2,-1-3,1-1,0 1,0 0,0-1,0 0,1 0,0 0,0 0,0 0,0-1,0 0,1 0,0 0,-1 0,1-1,0 0,0 0,0 0,5 1,29 7</inkml:trace>
  <inkml:trace contextRef="#ctx0" brushRef="#br0" timeOffset="20549.041">19573 1958,'-34'-9,"0"2,0 2,-1 1,0 2,1 1,-3 2,34-1,-2 0,-7-1,-1 1,0 0,0 1,1 1,-1 0,1 0,-1 1,-4 3,16-6,0 0,-1 0,1 1,0-1,0 0,0 1,0-1,0 1,0 0,0-1,0 1,0 0,0-1,0 1,0 0,1 0,-1 0,0 0,0 0,1 0,-1 0,1 0,-1 0,1 0,-1 0,1 0,0 0,-1 0,1 0,0 1,0-1,0 0,0 0,0 0,0 0,0 1,0-1,1 0,-1 0,0 0,1 0,-1 0,1 0,-1 0,1 0,-1 0,1 0,0 0,0 0,-1 0,1 0,0 0,0 0,11 8,0-1,0 0,1 0,0-1,0-1,1 0,-1-1,5 1,7 3,48 18,-34-15,0 3,-1 1,0 2,-2 2,14 10,-48-29,0 0,1 0,-1 0,0 0,0 0,0 1,0-1,0 1,0-1,0 1,-1 0,1 0,-1 0,1 0,-1 0,0 0,1 0,-1 0,0 1,-1-1,1 0,0 1,-1-1,1 1,-1-1,0 0,1 1,-1-1,-1 1,1-1,0 1,0-1,-2 3,-1-1,-2 0,1-1,0 1,-1-1,0 0,1 0,-1-1,0 1,-1-1,1 0,0-1,-6 2,-53 12,-1-2,-1-3,-61 0,115-9,-33 1,30-4,32-5,29-3,10 0</inkml:trace>
  <inkml:trace contextRef="#ctx0" brushRef="#br0" timeOffset="21414.798">20078 2176,'0'-4,"0"-1,0 0,0 0,0 0,-1 0,1 0,-1 0,-1 0,1 1,-1-1,0 0,0 1,0-1,0 1,-1 0,0 0,0 0,0 0,0 0,-1 1,1-1,-1 1,0 0,0 0,0 0,0 1,-5-2,-1-2,0 1,-1 1,0 0,1 0,-1 1,-1 0,1 1,0 0,-1 1,1 1,-10 0,16 0,0 1,0-1,1 2,-1-1,0 0,0 1,0 0,1 0,-1 0,1 1,0-1,0 1,0 0,0 0,0 1,0-1,1 1,0 0,0 0,0 0,0 0,0 1,1-1,0 1,0-1,0 1,0 0,1 0,0-1,0 1,0 0,1 0,0 0,0 0,0 0,0 1,1-1,0-1,1 5,1 1,1-1,0 0,1 0,0 0,1 0,-1-1,2 0,-1 0,1 0,0-1,1 0,0-1,0 1,0-2,1 1,0-1,0 0,0-1,0 0,1-1,0 1,-1-2,1 0,1 0,-1 0,0-2,0 1,0-1,10-1,-15 0,1 1,-1-1,1 0,-1 0,1 0,-1-1,0 0,0 0,0 0,0-1,0 0,0 0,-1 0,1 0,-1-1,0 0,0 0,0 0,-1 0,1 0,-1-1,0 1,0-1,-1 0,0 0,1 0,-2 0,1-1,0 1,-1-1,0-1,-6-16,-11 34,14-7,0 1,1-1,0 1,0 0,0-1,0 1,1 0,-1 0,1 0,1-1,-1 1,1 0,0 0,0-1,0 1,0 0,1-1,0 1,0-1,0 0,0 0,1 1,0-2,0 1,0 0,0 0,0-1,1 0,0 0,0 0,0 0,0 0,0-1,0 0,0 0,1 0,-1 0,1-1,0 0,-1 1,1-2,0 1,0-1,-1 1,1-1,0-1,0 1,0-1,-1 1,1-2,0 1,-1 0,1-1,-1 0,1 0,-1 0,0 0,0-1,0 0,4-3,-1-5,-1 0,0-1,0 1,-1-1,-1-1,0 1,0-1,-2 0,1 1,-2-1,1 0,-2-1,0-11,-8-129,8 153,-1-1,1 1,0 0,-1 0,1 0,0-1,0 1,0 0,0 0,0-1,0 1,0 0,0 0,1-1,-1 1,1 0,-1 0,0 0,1 0,0-1,-1 1,1 0,0 0,-1 0,1 0,0 0,0 1,0-1,0 0,0 0,0 1,0-1,0 0,0 1,0-1,1 1,-1-1,0 1,0 0,0-1,1 1,-1 0,0 0,0 0,1 0,-1 0,0 0,0 0,1 1,-1-1,0 0,0 1,0-1,1 1,-1-1,0 1,41 10,0 3,-2 1,1 2,6 6,-40-21,1 1,-1 0,0 1,0-1,0 1,0 1,-1-1,1 1,-1 0,0 1,-1-1,1 1,-1 0,0 1,-1-1,0 1,0 0,0 0,-1 0,0 1,0-1,-1 1,0 0,0-1,-1 1,1 1,-8 42,4-45,1 1,0-1,0 1,0 0,1-1,0 1,0-1,1 1,-1 0,2-1,-1 1,1-1,0 0,0 2,3-4,0 0,0 0,1 0,-1-1,1 1,0-1,0 0,0-1,0 0,0 0,1 0,-1-1,0 0,1 0,0 0,-1-1,1 0,-1 0,1-1,1 0,-3 1,20 0,-1-1,0-1,0-1,1-1,-2-1,1-2,-1 0,0-1,9-5,-20 7,0 0,-1-1,1 0,-2-1,1 0,-1-1,0 0,-1 0,0-1,0 0,-1-1,-1 0,0 0,0-1,-1 0,0 0,3-12,-8 22,1 0,-1 0,0 0,0 0,-1 0,1 0,0-1,-1 1,1 0,-1-1,0 1,1 0,-1-1,0 1,-1 0,1-1,0 1,-1 0,1-1,-1 1,0 0,1 0,-1 0,0-1,-1 1,1 0,0 0,-1 1,1-1,-1 0,1 0,-1 1,0-1,1 1,-1-1,0 1,0 0,0 0,-1 0,1 0,0 0,0 0,0 0,-1 1,-1-1,-4 2,-1 1,0 0,1 0,0 1,-1 0,1 1,0-1,1 2,-1-1,1 1,0 0,0 0,0 1,1 0,0 0,0 1,0 0,-3 6,5-8,0 0,0 0,0 0,1 1,0 0,0-1,0 1,1 0,0 0,0 1,1-1,0 0,0 1,0-1,1 1,-1-1,2 1,-1-1,1 1,0-1,0 0,1 1,0-1,0 0,0 0,1 0,0 0,0-1,0 1,1-1,2 4,12 7,1-1,0 0,0-2,2 0,0-1,0-1,1-1,0-1,0-1,1-1,6 0,-26-6,146 42,107 15,-145-37</inkml:trace>
  <inkml:trace contextRef="#ctx0" brushRef="#br0" timeOffset="38089.634">15886 3773,'-9'-1,"0"0,1 0,-1 0,0 1,0 0,1 1,-1 0,0 0,1 1,-1 0,1 1,0 0,0 0,0 1,0-1,0 2,1-1,0 1,0 0,0 1,0 0,1 0,0 0,0 1,1 0,0 0,-4 7,4-7,0 0,1 0,0 0,1 1,-1-1,1 1,1 0,-1 0,1 0,1 0,-1 0,2 1,-1-1,1 0,0 1,1-1,0 0,0 0,1 1,0-1,0 0,1-1,0 1,0 0,1-1,0 1,0-1,1 0,1 1,4 0,0 0,0-1,1 0,0-1,0 0,0-1,1 0,0-1,0 0,0-1,0-1,0 1,1-2,-1 0,1 0,-1-1,1-1,-1 0,1-1,-1 0,0-1,9-3,-5 1,-1 0,0-1,-1-1,0 0,0-1,0 0,-1-1,0-1,7-7,-14 12,0-1,-1 0,1 0,-1 0,0-1,-1 0,0 0,0 0,0 0,-1-1,0 1,0-1,-1 0,0 0,0 0,-1 0,0 0,-1 0,0-5,0 10,0 0,0 1,0-1,0 0,-1 0,0 1,1-1,-1 1,0-1,0 0,-1 1,1 0,0-1,-1 1,0 0,1 0,-1-1,0 1,0 1,0-1,0 0,1 2,0 1,-1-1,1 1,0 0,0-1,0 1,1 0,-1 0,0-1,0 1,0 0,0 0,1 0,-1 0,0 0,1 0,-1 0,1 0,-1 0,1 1,0-1,-1 0,1 0,0 0,0 0,0 1,0-1,0 0,0 0,0 0,0 1,0-1,1 0,-1 0,1 0,-1 0,1 1,2 10,0-1,1 1,1-1,0 0,0 0,1 0,0-1,1 0,0-1,1 1,0-1,0 0,1-1,0 0,1-1,0 0,0 0,0-1,1 0,0-1,0 0,0-1,0 0,1-1,0 0,0-1,0 0,0-1,0 0,0-1,0 0,0-1,8-1,-14 0,-1 0,1 1,-1-2,1 1,-1-1,0 1,0-1,0-1,0 1,0-1,-1 0,0 0,0 0,0-1,0 1,-1-1,1 0,-1 0,0 0,-1 0,1-1,-1 1,0-1,-1 1,1-1,-1 0,0 0,-1 0,1 1,-1-1,0 0,-1-3,2 2,-1 0,0 0,0 0,-1 0,0 0,0 0,-1 0,1 0,-1 1,-1-1,0 1,1-1,-5-5,7 12,-1-1,1 1,0 0,-1-1,1 1,0-1,-1 1,1-1,-1 1,1 0,-1-1,1 1,-1 0,1 0,-1-1,1 1,-1 0,1 0,-1 0,0 0,1-1,-1 1,1 0,-1 0,1 0,-1 0,0 1,1-1,-1 0,1 0,-1 0,1 0,-1 0,0 1,1-1,-1 0,1 1,-1-1,1 0,0 1,-1-1,1 0,-1 1,1-1,0 1,-1-1,1 1,0-1,-1 1,1-1,0 1,0-1,-1 1,-8 32,9-26,0 0,1 0,0 0,0 0,1 0,0 0,0-1,0 1,1-1,0 1,0-1,1 0,-1 0,1 0,1-1,-1 0,1 1,0-1,0-1,0 1,1-1,0 0,2 1,12 8,0-2,0 0,1-2,0 0,1-1,9 1,47 11</inkml:trace>
  <inkml:trace contextRef="#ctx0" brushRef="#br0" timeOffset="38477.484">18056 3719,'0'16,"0"13,0 8,0 4,0 3,0-1,3-7,0-6,0-8</inkml:trace>
  <inkml:trace contextRef="#ctx0" brushRef="#br0" timeOffset="39147.946">17866 3582,'23'-6,"0"0,1 1,0 2,0 0,0 1,0 2,1 1,-1 0,0 2,0 1,-1 0,1 2,-1 1,0 1,0 0,8 6,-23-9,0 0,-1 0,1 1,-1 0,0 0,-1 0,1 1,-1 0,0 0,-1 1,0 0,0 0,-1 0,0 0,0 1,-1-1,0 1,0 0,-1 0,0 0,-1 1,0-1,-1 0,1 0,-2 1,1-1,-2 1,-32 123,33-132,1-1,0 1,-1-1,1 0,0 1,-1-1,1 1,0-1,0 1,0-1,0 1,-1 0,1-1,0 1,0-1,0 1,0-1,0 1,0-1,0 1,0-1,1 1,-1 0,0-1,0 1,0-1,1 1,-1-1,0 1,0-1,1 0,-1 1,0-1,1 1,-1-1,1 0,-1 1,0-1,1 0,-1 1,1-1,-1 0,1 0,-1 1,1-1,-1 0,1 0,-1 0,1 0,28-13,-14 0,0-1,-1-1,0 0,-1-1,-1-1,-1 0,0 0,2-8,1 3,-14 21,0 1,0-1,0 0,0 1,0-1,0 1,1-1,-1 0,0 1,0-1,1 1,-1-1,0 0,1 1,-1-1,0 1,1-1,-1 1,1-1,-1 1,1 0,-1-1,1 1,-1-1,1 1,-1 0,1 0,0-1,-1 1,1 0,-1 0,1 0,0 0,-1-1,1 1,0 0,-1 0,1 0,0 1,-1-1,1 0,0 0,-1 0,1 0,-1 1,1-1,0 0,-1 0,1 1,-1-1,1 0,-1 1,1-1,-1 1,1-1,-1 1,1-1,-1 1,0-1,1 1,-1-1,0 1,0-1,1 1,-1 0,0 0,2 1,2 10,0-1,2 0,-1-1,1 1,1-1,0 0,0-1,1 0,0 0,1 0,-1-1,2-1,-1 1,1-1,0-1,1 0,-1-1,1 0,1 0,1 0,-5-4,-1 1,1-1,0-1,-1 0,1 0,0 0,-1-1,1 0,0-1,-1 1,1-1,-1-1,0 0,0 0,0 0,0-1,-1 0,1 0,-1 0,0-1,0 0,-1 0,1-1,-1 0,0 0,-1 0,4-6,4-12,-1-1,-1 0,-1-1,-2 1,0-2,-2 1,-1-1,-1 1,-1-13,17-375,-16 285,-5 18,-11 81,12 30,0 0,1-1,-1 1,0 0,0 0,0 0,1 0,-1 0,0 0,0 0,1 0,-1 1,0-1,0 0,1 0,-1 1,0-1,0 0,1 1,-1-1,0 0,1 1,-1-1,1 1,-1 0,0-1,1 1,0-1,-1 1,1 0,-1-1,1 1,0 0,-1-1,1 1,0 0,0 0,-1 0,1 0,-9 18,2 0,0 1,0 0,2 0,1 0,0 1,0 14,4-31,-7 48,2-1,2 1,3 0,2 0,2-1,10 44,-10-72,2 0,1 0,0 0,2-1,0 0,2 0,0-1,1-1,2 0,0-1,1 0,0-1,2-1,0 0,18 13,7-3,-7-11</inkml:trace>
  <inkml:trace contextRef="#ctx0" brushRef="#br0" timeOffset="39399.274">18685 3282,'19'-7,"29"-2,29 0,28 2,19 6,4 11,-7 13,-25 2</inkml:trace>
  <inkml:trace contextRef="#ctx0" brushRef="#br0" timeOffset="40575.092">19367 3965,'20'-137,"-7"71,10-172,-30 178,7 60,0-1,0 1,0 0,0-1,0 1,0-1,0 1,0-1,0 1,0 0,-1-1,1 1,0 0,0-1,-1 1,1 0,0-1,0 1,-1 0,1-1,0 1,-1 0,1 0,0-1,-1 1,1 0,0 0,-1 0,1-1,-1 1,1 0,0 0,-1 0,1 0,-1 0,1 0,0 0,-1 0,1 0,-1 0,1 0,-1 0,1 0,0 0,-1 0,1 1,0-1,-1 0,1 0,-1 0,1 1,0-1,-1 0,1 0,0 1,0-1,-1 0,1 1,0-1,0 0,-1 1,1-1,0 0,0 1,0-1,-1 1,1-1,0 0,0 1,-10 29,11-27,-1 1,0 0,1-1,0 1,-1-1,1 1,1-1,-1 0,1 1,-1-1,1 0,0 0,0 0,0 0,0 0,1 0,-1-1,1 1,0-1,0 0,-1 1,2-1,-1-1,0 1,3 1,88 28,190 1,-281-31,1-1,-1 1,0 0,0 0,0 0,0 1,0-1,0 1,0-1,0 1,-1 0,1 0,0 1,-1-1,0 0,0 1,0-1,0 1,0 0,0 0,0 0,-1 0,0 0,1 0,-1 0,0 0,-1 0,1 1,-1-1,1 0,-1 2,-8 56,2 22,8-79,1 0,0 1,0-1,0 0,0-1,1 1,-1 0,1-1,0 0,0 0,0 0,1 0,-1-1,1 0,-1 0,1 0,0 0,0-1,0 0,-1 0,1 0,0 0,1-1,-1 0,0 0,1 0,22 2,0-1,0-2,0 0,0-2,0-1,0-1,-1-1,0-2,0-1,0-1,-18 6,1 0,-1-1,-1 0,1-1,-1 0,0 0,0 0,4-7,-9 11,-1 0,0-1,0 1,0-1,0 0,-1 0,1 1,-1-1,0 0,1 0,-1 0,-1-1,1 1,0 0,-1 0,0 0,1 0,-1-1,0 1,-1 0,1 0,-1-1,1 1,-1 0,0 0,0 0,0 0,-2-2,-3-2,0 0,0 0,-1 0,0 1,0 0,-1 1,0 0,0 0,0 0,0 1,-1 1,0-1,0 1,1 1,-2-1,1 2,0-1,0 1,-1 1,1-1,0 2,-6 0,5 0,0 0,0 1,1 0,-1 0,0 2,1-1,0 1,-1 0,1 1,-6 4,11-7,0 1,0 0,0 0,1 0,0 0,-1 1,1-1,0 1,1 0,-1 0,0 0,1 0,0 0,0 1,1-1,-1 1,1-1,0 1,0 0,0-1,1 1,-1 0,2 3,-1-4,1 0,0 0,0 0,0-1,1 1,-1 0,1-1,0 1,0-1,0 1,0-1,1 0,0 0,-1 0,1 0,0-1,0 1,0-1,1 1,-1-1,1 0,-1-1,3 2,89 24,-85-25,1 0,0-1,0 0,-1-1,1-1,0 1,0-2,0 1,-1-1,1-1,-1 0,0-1,0 0,0 0,0-1,-1 0,1-1,-1 0,-1 0,4-4,-10 8,7-8,-10 15,-3 19,3-20,1 0,0 0,0 1,0-1,1 0,-1 0,1 0,0 1,0-1,0 0,1 0,-1 0,1-1,0 1,0 0,1-1,-1 1,1-1,0 0,-1 0,2 0,-1 0,0 0,0 0,1-1,-1 0,1 0,0 0,0 0,0-1,0 1,0-1,0 0,0 0,3 0,-3 0,0-1,0 1,0-1,0 0,0 0,-1 0,1-1,0 1,0-1,0 0,0 0,0 0,-1-1,1 0,0 1,-1-1,0 0,1 0,-1-1,0 1,0-1,0 0,0 0,-1 0,1 0,-1 0,0 0,0-1,0 1,0-1,-1 1,1-1,-1 0,5-12,-1-1,-1 0,-1 0,0 0,-2 0,1 0,-2-2,-9-182,8 198,1 0,-1 0,1 0,0 0,0-1,0 1,0 0,1 0,-1 0,1 0,-1 0,1 0,0 0,1 0,-1 0,0 0,1 0,0 1,-1-1,1 0,0 1,0 0,1-1,-1 1,0 0,1 0,-1 0,1 1,0-1,-1 1,1-1,0 1,0 0,0 0,0 0,0 0,0 1,1-1,13 3,-1 0,-1 1,1 0,0 1,-1 1,0 1,0 0,0 1,-1 0,13 10,-17-13,-1 2,0-1,0 1,0 1,-1 0,0 0,0 0,-1 1,0 0,0 1,-1-1,0 1,-1 0,0 1,0 0,-1-1,0 1,-1 1,0-1,0 0,-1 1,0 9,-2 18,-1-34,0 1,0-1,1 1,0-1,-1 0,1 1,1-1,-1 1,1-1,0 0,0 1,0-1,0 0,1 0,0 0,0 0,0 0,0 0,0 0,1-1,0 1,0-1,0 0,0 0,0 0,1 0,-1 0,1-1,1 1,13 3,0-1,0-1,1-1,0-1,-1 0,1-1,0-1,0-1,-1-1,1 0,0-2,16-4,-20 4,0-1,-1 0,1-1,-1 0,-1-1,1-1,-1 0,-1-1,1 0,-1-1,1-2,-7 7,-1-1,1-1,-1 1,-1 0,1-1,-1 0,0 0,-1-1,1 1,-2-1,1 1,-1-1,0 0,0 0,-1 0,0 0,-1 0,0 0,0 0,0-1,-2-5,1 10,1 0,-1 1,1-1,-1 0,0 0,0 1,-1-1,1 1,-1-1,0 1,0 0,0 0,0 0,0 0,-1 0,1 0,-1 0,0 1,0-1,0 1,0 0,0 0,-1 0,1 0,0 1,-1-1,0 1,1 0,-1 0,0 0,1 1,-1-1,0 1,0 0,0 0,1 0,-1 0,0 1,0 0,1 0,-1 0,0 0,1 0,-2 2,1-1,0 1,0 0,1 0,0 0,0 1,0-1,0 1,0 0,1 0,-1 0,1 0,0 0,0 0,1 1,-1-1,1 1,0-1,0 1,1-1,-1 1,1 0,0-1,0 1,1 0,-1-1,1 5,1 0,0 0,1 0,-1-1,2 1,-1-1,1 0,0 0,1 0,0 0,0-1,5 5,17 12,2-1,0-2,1-1,2-1,0-2,0-1,2-2,0-1,0-1,1-2,31 4,220 45,-165-42</inkml:trace>
  <inkml:trace contextRef="#ctx0" brushRef="#br0" timeOffset="41548.01">3063 5822,'-7'21,"-5"23,0 21,2 19,3 17,2 12,2 6,2 0,1-3,0-10,-2-16,-1-23</inkml:trace>
  <inkml:trace contextRef="#ctx0" brushRef="#br0" timeOffset="42102.834">2912 6246,'-5'-37,"2"0,1 0,2 0,1-1,2 1,2 0,8-31,-11 60,0 1,0-1,0 1,1-1,1 1,-1 0,1 0,0 0,0 1,1 0,0-1,0 2,1-1,0 0,-1 1,2 0,-1 1,1-1,-1 1,1 1,0-1,1 1,-1 0,0 1,1 0,0 0,-1 0,1 1,0 0,0 1,0 0,2 0,-1 1,0 1,0 0,0 1,0-1,-1 2,1-1,-1 1,0 1,0-1,0 1,-1 1,1 0,-1 0,-1 0,1 0,-1 1,1 2,-3-4,0 0,-1 0,1 1,-1-1,0 1,-1 0,0 0,0 0,0 0,0 0,-1 0,0 1,0-1,-1 0,0 1,0-1,0 0,-1 1,0-1,0 0,-1 0,0 0,0 0,0 0,-1 2,-5 5,-1 0,0 0,-1-1,0-1,0 1,-1-2,-1 1,0-2,0 1,-1-2,0 0,-1 0,0-1,0-1,0 0,-1-1,0-1,-5 1,19-4,0-1,0 1,0-1,0 1,1-1,-1 1,0-1,0 0,0 1,0-1,0 0,0 0,0 0,0 0,0 0,-1 0,1 0,0 0,0 0,0 0,0-1,0 1,1 0,-1-1,0 1,0-1,0 1,0-1,0 1,0-1,1 0,-1 1,0-1,0 0,1 0,-1 0,1 1,-1-1,0 0,1 0,0 0,-1 0,1 0,0 0,-1-1,5-2,1-1,-1 1,1 0,0 0,0 0,1 1,-1 0,1 0,-1 0,1 0,0 1,0 0,5 0,-5 0,31-9,0 2,1 2,0 1,11 1,-22 4,1-2,0-1,-1-1,1-2,-2 0,1-2,-1-1,24-13,-42 19,-1 0,0-1,-1 0,1-1,-1 1,0-1,0 0,-1-1,0 1,0-1,0 0,-1-1,0 1,-1-1,1 1,-1-1,-1 0,0 0,0-1,0 0,-2 6,-1 0,1 0,-1 1,0-1,0 0,0 0,0 1,0-1,-1 1,1-1,-1 1,0-1,1 1,-1 0,0 0,0 0,-1 0,1 0,0 1,-1-1,1 1,-1-1,1 1,-1 0,0 0,1 0,-1 0,0 0,0 1,1-1,-1 1,0 0,0 0,0 0,0 0,0 1,0-1,1 1,-1-1,0 1,0 0,1 0,-1 0,0 1,1-1,0 0,-3 2,-7 3,1 0,-1 0,1 1,0 1,1 0,-1 0,2 1,-1 0,1 1,1 0,0 0,0 1,1 0,0 1,1-1,0 1,1 0,-2 8,6-16,0 0,0 0,0 1,0-1,1 0,0 0,0 1,0-1,0 0,1 1,0-1,0 0,0 0,0 0,0 0,1 0,0 0,0 0,0 0,0 0,1-1,-1 1,1-1,0 0,0 0,0 0,1 0,-1-1,1 1,-1-1,4 2,14 5,0-1,1-1,-1 0,1-2,1-1,-1 0,1-2,-1-1,1 0,-1-2,2 0,102-5,-6-5</inkml:trace>
  <inkml:trace contextRef="#ctx0" brushRef="#br0" timeOffset="23570.498">5247 4389,'197'-292,"-184"272,-1 0,0-1,-2-1,-1 1,0-2,-2 1,-1-1,0 0,-2 0,0-1,-2 1,-1-1,0 0,-2 20,1 0,0 0,-1 0,0 0,0 0,0 1,-1-1,1 0,-1 1,0-1,0 1,0 0,0-1,-1 1,1 0,-1 0,0 1,0-1,0 1,0-1,0 1,-1 0,1 0,-1 0,1 1,-1-1,0 1,0 0,1 0,-1 0,0 0,0 1,0 0,0-1,0 1,0 1,-2-1,-6 5,-1 0,2 0,-1 1,1 0,-1 1,2 1,-1 0,1 0,0 1,1 0,0 1,1 0,0 0,0 1,1-1,-2 6,-5 6,1 0,0 1,2 0,1 1,1 0,1 1,1 0,1 0,1 0,1 4,3-15,0 0,1 0,0 0,1 0,0 0,2 0,-1-1,2 1,0 0,0-1,1 0,1 0,0-1,1 1,0-1,1-1,0 1,1-2,4 5,-3-5,1 0,0-1,1-1,0 1,0-2,1 1,0-2,0 0,0 0,1-2,0 1,0-2,0 0,0 0,0-2,1 1,-1-2,1 0,-1-1,1 0,-1-1,0-1,0 0,0-1,0 0,0-2,-1 1,0-1,0-1,-1-1,0 1,0-2,0 0,-1 0,-1-1,0 0,0-1,-1 0,0-1,-1 0,0 0,-1-1,0 0,-1 0,11-80,-16 91,-1-1,0 0,0 0,-1 1,1-1,0 0,-1 1,1-1,-1 1,0-1,0 1,0-1,0 1,-1-1,1 1,-1 0,1 0,-1 0,0 0,0 0,1 0,-2 0,1 0,0 1,0-1,0 1,-1 0,1-1,-1 1,1 0,-1 1,-1-2,-5 3,0-1,0 1,0 1,1-1,-1 2,1-1,-1 1,1 0,0 1,0 0,1 0,-1 1,1 0,0 0,0 1,0 0,1 0,0 0,0 1,-4 7,4-8,1 0,-1 0,2 0,-1 1,1 0,0 0,0 0,1 0,0 1,0-1,1 1,0 0,0-1,1 1,0 0,0 0,1 0,0 1,2-6,1 1,-1-1,1 0,0 1,1-1,-1 0,0-1,1 1,0-1,-1 1,1-1,0 0,0 0,0-1,0 1,1-1,-1 0,0 0,1-1,-1 1,0-1,1 0,-1 0,1 0,-1-1,0 1,4-2,3 1,0 0,0 0,-1-1,1-1,-1 0,0 0,0-1,0 0,0-1,-1 0,1 0,-1-1,-1 0,1-1,-1 0,0 0,-1-1,1 0,-2 0,1-1,-1 0,0 0,-1-1,-2-18,-3 28,1-1,-1 1,0-1,0 1,0 0,0-1,0 1,0-1,0 1,0-1,0 1,-1 0,1-1,0 1,0-1,0 1,0 0,-1-1,1 1,0 0,0-1,0 1,-1 0,1-1,0 1,-1 0,1-1,0 1,-1 0,1 0,0 0,-1-1,1 1,-1 0,1 0,0 0,-1 0,1 0,-1-1,1 1,0 0,-1 0,1 0,-1 0,1 0,-1 1,1-1,0 0,-1 0,1 0,-1 0,1 0,0 0,-1 1,1-1,0 0,-1 0,1 1,-1-1,-1 3,-1 0,1 1,-1-1,1 1,0-1,1 1,-1 0,0-1,1 1,0 0,0 0,0 0,1 0,-1 0,1 0,0 0,0 0,0 0,1 1,-1-1,1 0,0-1,1 2,0 0,0 1,0-1,1 0,0 0,0 0,1-1,-1 1,1-1,0 0,0 1,0-2,1 1,-1 0,1-1,0 0,0 0,0-1,0 1,2-1,111 30,-14-22,0-5</inkml:trace>
  <inkml:trace contextRef="#ctx0" brushRef="#br0" timeOffset="26398.555">12457 3514,'-26'15,"0"1,1 1,0 2,2 0,0 1,1 2,1 0,1 1,1 1,-4 8,1-3,1 1,1 0,2 1,1 1,1 1,2 1,2 0,-6 24,15-53,1 1,1-1,-1 1,1-1,0 1,0 0,0 0,1 0,0 0,0-1,1 1,-1 0,1 0,1 0,-1-1,1 1,0-1,0 1,0-1,1 0,0 0,0 0,0 0,1 0,0-1,0 1,0-1,0 0,0 0,1-1,0 1,0-1,0 0,2 0,8 0,0-2,0 0,0 0,0-2,0 0,0 0,0-2,-1 0,1 0,-1-2,1 1,-1-2,-1 0,1-1,-1 0,0-1,3-2,17-12,0 0,-1-2,-2-1,-1-2,0-1,-2-1,-2-1,0-2,-2 0,-2-1,-1-1,-1-2,-2 1,-2-2,-1 0,-2-1,-1 0,-3-1,0 0,-3 0,0-34,-4 53,-1 1,-1-1,-1 1,-1 0,-1-1,-3-8,5 21,-1 0,1-1,-2 1,1 1,-1-1,0 0,0 1,0 0,-1 0,0 0,0 0,-1 1,0 0,0 0,0 0,0 1,-6-3,3 4,0-1,-1 1,0 0,0 1,0 0,0 1,0 0,0 1,0 0,-1 0,1 1,0 0,0 1,0 0,1 1,-7 2,-2 1,1 1,0 1,0 0,1 1,0 1,1 0,0 1,-10 10,14-10,0 1,1 0,0 1,1 0,0 1,2-1,-1 2,1-1,1 1,1 0,0 0,1 0,1 1,0 0,1 0,0-1,2 1,0 0,1 0,0 0,1 0,1 0,0-1,1 1,1-1,1 0,5 12,16 25,2 0,2-2,3-1,28 32,-33-46,-1 1,-2 1,-1 2,-2 0,-1 2,-3 1,-1 0,4 20,-7 74,-17-106</inkml:trace>
  <inkml:trace contextRef="#ctx0" brushRef="#br0" timeOffset="26673.331">13058 4019,'0'16,"0"15,0 14,0 8,0 5,0 1,0 1,0-4,0-6,3-9,5-10,3-10,0-9</inkml:trace>
  <inkml:trace contextRef="#ctx0" brushRef="#br0" timeOffset="26948.858">13359 3896,'-10'21,"-4"19,-1 13,2 11,4 5,6 2,7-1,6-3,6-7,3-5,-1-9,0-7,-3-7,-5-10</inkml:trace>
  <inkml:trace contextRef="#ctx0" brushRef="#br0" timeOffset="27206.698">12949 4361,'16'-2,"22"-2,23 2,20-3,12 0,4 1,-10 1,-19 2</inkml:trace>
  <inkml:trace contextRef="#ctx0" brushRef="#br0" timeOffset="25387.221">9877 3911,'40'5,"0"-2,1-1,0-2,-1-2,8-3,-22 3,388-36,174-10,-667 44,52 2</inkml:trace>
  <inkml:trace contextRef="#ctx0" brushRef="#br0" timeOffset="25712.39">10791 3460,'-59'7,"57"-7,1 1,0-1,0 1,0-1,0 1,0 0,0-1,0 1,0 0,0 0,0 0,1 0,-1 0,0 0,1 0,-1 0,0 0,1 0,-1 0,1 0,0 1,-1-1,1 0,0 0,0 0,-1 1,1-1,0 0,0 0,1 1,-1-1,0 0,0 0,1 0,-1 1,0-1,1 0,-1 0,1 0,0 0,-1 0,1 0,0 0,-1 0,1 0,0 0,0 0,4 5,1-1,-1 0,1 0,1 0,-1 0,0-1,1 0,0-1,0 1,0-1,4 0,43 16,1-2,1-3,1-2,9-2,172 43,-145-6,-90-44,-1-1,1 0,-1 1,1-1,-1 1,0 0,0-1,0 1,0 0,-1 0,1 1,-1-1,0 0,0 0,0 1,0-1,-1 0,1 1,-1-1,0 1,0-1,0 1,0-1,-1 0,1 1,-1-1,0 1,0-1,-4 8,0 0,-1-1,0 0,-1 0,0-1,0 0,-1 0,0 0,0-1,-4 2,-75 60,-3-3,-2-5,-3-3,-24 6,71-38,-15 8</inkml:trace>
  <inkml:trace contextRef="#ctx0" brushRef="#br0" timeOffset="24202.374">8511 3582,'-21'6,"0"0,0 2,1 0,0 1,0 1,1 1,1 0,0 2,0 0,-13 14,-2-1,2 1,1 2,1 1,1 2,2 0,1 2,2 1,1 1,2 0,2 2,1 0,1 1,2 4,12-38,-1 1,1 0,1 0,-1 1,1-1,0 0,0 0,1 1,0-1,0 0,1 0,-1 1,1-1,1 0,-1 0,1 0,0 0,0 0,1 0,0 0,0-1,0 0,1 1,0-1,3 4,-1-6,0 1,0-1,0 0,0-1,1 1,-1-1,1-1,-1 1,1-1,0 0,0-1,-1 1,1-1,0-1,0 1,-1-1,1 0,0-1,118-41,-94 26,-1-1,-1-1,-1-2,-1-1,0 0,-2-3,-1 0,-1-1,-1-1,-1-1,-1-1,-2-1,-1 0,-2-1,0-1,-3-1,0 0,-2 0,-2-1,-1 0,-1-1,-3 0,0 1,-2-1,-2 0,-3-22,2 44,-1 0,0-1,-1 2,0-1,-1 0,-1 1,0 0,0 0,-1 0,-1 0,5 8,-1 0,1 0,-1 0,0 0,0 1,0-1,0 1,-1 0,1 0,-1 1,0-1,1 1,-1 0,-1 0,1 1,0 0,0-1,0 2,-1-1,1 1,0 0,-1 0,1 0,-1 0,1 1,-2 1,-9 4,0 1,1 0,0 1,1 1,-1 0,2 1,-1 1,1 0,1 0,0 2,1-1,0 2,1-1,1 1,0 1,1 0,0 0,1 0,1 1,0 0,1 3,-3 4,1 0,1 1,2-1,0 1,1 0,2 0,0 0,2 1,0-1,2 0,0 0,2-1,1 1,1-1,0 0,2-1,4 7,10 13,3 0,1-1,2-2,11 10,82 121,-99-125,-8-8</inkml:trace>
  <inkml:trace contextRef="#ctx0" brushRef="#br0" timeOffset="24665.137">8866 4183,'-14'28,"-26"49,4 1,2 2,5 2,0 8,20-29,9-61,0 1,0-1,0 0,0 1,0-1,1 0,-1 1,0-1,0 0,0 1,0-1,0 0,0 1,1-1,-1 0,0 0,0 1,1-1,-1 0,0 0,0 1,1-1,-1 0,0 0,1 0,-1 1,0-1,1 0,-1 0,0 0,1 0,-1 0,0 0,1 0,-1 0,0 0,1 0,-1 0,0 0,1 0,-1 0,0 0,1 0,-1 0,0 0,1 0,-1-1,0 1,1 0,-1 0,0 0,1 0,-1-1,0 1,0 0,1 0,-1-1,0 1,0 0,0-1,1 1,-1 0,0-1,0 1,0 0,0-1,18-21,-1-10,-1 0,-2-2,-2 0,0-1,5-33,-8 34,61-200,-46 189,-23 45,1 0,-1 0,0 1,0-1,0 0,0 1,0-1,0 1,0-1,0 1,0-1,-1 1,1-1,0 1,0 0,0 0,-1 0,1-1,0 1,-1 0,1 0,0 0,-1 0,1 0,-1 0,0 0,1 0,-1 0,0 0,0 0,0 0,1 1,10 34,-2 1,-1 0,-2 1,1 19,0 0,-4-23,1 0,3 0,0 0,2-1,1 0,2-1,1 0,2-1,1-1,1 0,8 8,22 3,-28-34</inkml:trace>
  <inkml:trace contextRef="#ctx0" brushRef="#br0" timeOffset="24923.472">8757 4497,'21'0,"23"-2,25-6,22-3,13-5,9-4,-16 1</inkml:trace>
  <inkml:trace contextRef="#ctx0" brushRef="#br0" timeOffset="36920.992">14465 4211,'-2'-14,"-1"-7,0-2,3 3,4 9,3 18,5 20,1 21,1 19,-3 15,-10 11,-19 11,-25 8,-30 5,-4-18</inkml:trace>
  <inkml:trace contextRef="#ctx0" brushRef="#br0" timeOffset="42591.514">5738 5371,'-18'-3,"-1"1,1 0,-1 2,0 0,0 1,1 0,-1 2,1 0,-1 2,1-1,0 2,1 1,-1 0,1 1,1 1,-1 0,2 2,-1-1,2 2,-1 0,0 2,8-8,0 0,0 0,1 0,0 1,0 0,0 0,1 0,0 1,1 0,0 0,0 0,1 0,-1 1,1 2,3-8,1 1,0-1,-1 1,1-1,0 1,1-1,-1 0,1 1,-1-1,1 0,0 0,0 0,0-1,1 1,-1 0,1-1,-1 1,1-1,0 0,0 0,0 0,0 0,0-1,0 1,1-1,-1 0,0 0,1 0,-1 0,1-1,0 1,44 13,0-3,1-1,15-1,-22-4,-1 2,0 1,0 3,-1 1,5 4,-39-14,1 0,-1 0,0 1,0-1,-1 2,1-1,-1 0,1 1,-1 0,0 1,-1-1,1 1,-1 0,0 0,0 0,0 0,-1 1,0-1,0 1,0 0,-1 0,1 0,-2 1,1-1,-1 0,0 1,0-1,0 1,-1-1,-1 6,-2-2,0-1,-1 0,0-1,0 1,-1-1,-1 0,1 0,-1 0,0-1,-1 1,0-2,0 1,0-1,-1 0,-2 1,-12 7,0-1,0-1,-1-1,0 0,-8 0,14-4,-1-1,0 0,0-2,0 0,-1-1,1-1,-1 0,1-2,-1 0,0-1,-14-3,31 4,0 0,1 0,-1 0,0 0,0-1,0 1,0-1,1 1,-1-1,0 0,1 1,-1-1,0 0,1 0,-1 0,1-1,-1 1,1 0,0 0,-1-1,1 1,0-1,0 1,0-1,0 0,0 1,1-1,-1 0,0 1,1-1,-1 0,1 0,0 0,-1 1,1-1,0 0,0 0,0 0,0 0,1 0,-1 1,0-1,1-1,22-23,8 2</inkml:trace>
  <inkml:trace contextRef="#ctx0" brushRef="#br0" timeOffset="43181.932">6108 5658,'-8'22,"2"-1,0 1,1 0,1 1,1-1,2 1,0-1,1 1,1 0,1-1,1 0,1 1,5 12,6 72,-16-107,1 0,0 0,-1 0,1 0,0 0,0 0,-1 0,1 0,0 0,-1 0,1 0,0 0,-1 0,-9-61,3 0,2-1,3 0,4-14,-2 47,2-1,1 0,1 1,1-1,2 1,6-16,-9 35,-1 0,1 1,1 0,0 0,0 0,1 1,0 0,0 0,1 0,0 0,0 1,1 1,0-1,0 1,0 1,1-1,0 1,0 1,0 0,1 0,0 1,0 0,1 1,0 0,-1 1,1 0,0 1,0 1,0-1,-1 2,1-1,0 1,-1 1,1 0,-1 1,0 0,0 0,5 4,-8-5,-1 1,0-1,0 2,-1-1,1 0,-1 1,0 0,0 1,0-1,-1 1,0-1,0 1,0 1,-1-1,0 0,0 1,-1 0,1-1,-2 1,1 0,-1 0,0 0,0 1,-1-1,0 4,-1-3,0-1,-1 1,0 0,0-1,-1 1,0-1,0 0,-1 0,0 0,0 0,0-1,-1 0,0 0,0 0,-1 0,0-1,0 0,0 0,0 0,-1-1,-6 3,-8 5,-1-2,0 0,-1-2,0 0,0-1,-13 1,11-4,16-3,1 0,0 1,0 0,0 0,0 0,0 1,0 1,1-1,-1 1,1 0,-1 1,7-2,0 0,0 0,0-1,0 1,0 0,1 0,-1 0,1 0,0 0,0 0,0 0,0 0,0 0,1 0,0 0,-1 0,1 0,0-1,0 1,1 0,-1 0,0-1,1 1,0-1,-1 1,1-1,0 0,0 0,1 0,-1 0,0 0,2 1,9 9,1 1,0-2,1 0,0-1,1 0,0-1,1-1,-1-1,1 0,1-1,-1-1,10 2,23 2,0-1,1-2,46-2,-14-4,-12-3</inkml:trace>
  <inkml:trace contextRef="#ctx0" brushRef="#br0" timeOffset="44531.88">7487 5467,'-20'-2,"0"0,0 1,0 1,0 0,0 2,0 0,1 2,-1 0,1 1,-1 1,2 1,-1 0,1 2,0 0,-9 6,19-10,0 0,-1 0,2 0,-1 1,1 1,-1-1,2 1,-1 0,1 1,0 0,1 0,0 0,0 0,0 1,1 0,-2 7,6-11,1-1,0 1,0-1,0 0,0 0,1 1,0-1,0 0,0 0,0 0,0-1,1 1,0-1,0 1,0-1,0 0,0 0,1 0,-1 0,1-1,0 1,0-1,0 0,0 0,0-1,0 1,0-1,1 0,-1 0,0 0,1-1,-1 1,2-1,311 50,-313-50,1 0,-1 1,1 0,0 0,-1 0,1 0,-1 1,0 0,1 0,-1 0,0 0,0 1,-1 0,1-1,0 1,-1 1,0-1,1 0,-1 1,-1 0,1 0,-1 0,1 0,-1 0,0 0,0 0,-1 1,1-1,-1 1,0 3,-4 2,-2-1,1 0,-1 0,-1 0,0-1,0 1,0-2,-1 1,0-1,-1 0,0 0,0-1,0 0,-1 0,0-1,-5 2,-3 4,-1-1,1 0,-2-2,1 0,-1-1,0-1,-1-1,1-1,-1 0,-9-1,27-2,0-1,0 1,0-1,0 1,0-1,0 0,0 0,0 0,0 0,0 0,0 0,0-1,0 1,0-1,0 1,0-1,1 0,-1 0,0 0,0 0,1 0,-1 0,0 0,1 0,-1-1,1 1,-1-1,1 1,0-1,0 1,0-1,0 0,0 0,0 0,0 1,0-1,1 0,-1 0,1 0,0 0,-1 0,1 0,0 0,0 0,0 0,0 0,1 0,-1 0,0 0,1-1,9-14</inkml:trace>
  <inkml:trace contextRef="#ctx0" brushRef="#br0" timeOffset="44823.953">7897 5562,'-6'3,"-1"-1,1 1,0 0,0 0,1 1,-1-1,1 1,0 0,0 1,0 0,0-1,1 1,0 1,0-1,0 1,1-1,-1 1,1 0,1 1,-1-1,1 0,0 1,0 3,-1 5,0 0,1 1,1 0,0-1,2 1,-1 0,2-1,0 1,3 8,0-5,1 0,1 0,1-1,0 0,1 0,1-1,1 0,1-1,0 0,1-1,0 0,1-1,1 0,5 2,-9-7,0-1,0-1,0 0,1-1,0 0,0 0,0-1,1-1,-1 0,1-1,0 0,1-1,-1-1,0 0,0-1,1 0,-1-1,0 0,0-1,1-1,8-2,17-12,-9-1</inkml:trace>
  <inkml:trace contextRef="#ctx0" brushRef="#br0" timeOffset="45087.104">7623 5808,'17'2,"21"2,22-1,21-3,14-4,8-3,0-3,-9-2,-14-2,-20 0,-20 0,-18-1,-21 1,-17 2,-5 3</inkml:trace>
  <inkml:trace contextRef="#ctx0" brushRef="#br0" timeOffset="45704.453">8033 5617,'-4'-1,"-26"-14,30 15,-1 0,1-1,-1 1,1 0,-1 0,1 0,-1-1,1 1,-1 0,1-1,0 1,-1 0,1-1,0 1,-1 0,1-1,0 1,-1-1,1 1,0-1,0 1,0-1,-1 1,1-1,0 1,0-1,0 1,0-1,0 1,0-1,0 1,0-1,0 1,0-1,0 1,0-1,0 1,0-1,1 1,-1 0,0-1,0 1,1-1,-1 1,0-1,0 1,1 0,-1-1,1 1,-1-1,0 1,1 0,67-19,11 8,0 3,0 4,1 3,11 4,-79-3,0 0,0 1,0 0,0 1,0 0,-1 1,1 0,-1 1,1 0,-1 1,-1 0,1 1,-1 0,0 0,0 1,0 1,-1-1,-1 2,1-1,0 3,-1 8,-2 0,0 1,-1 0,-1 0,-1 0,-1 1,-1-1,0 1,-2-1,0 1,-2-1,0 0,-1 0,-6 17,9-30,-30 141,26-186,-33-553,37 586,0 1,0-1,1 0,-1 1,1-1,0 0,0 0,1 1,-1-1,1 0,0 1,1-1,-1 1,1-1,-1 1,1 0,1 0,-1-1,0 1,1 1,0-1,0 0,0 1,1-1,-1 1,1 0,-1 0,1 1,0-1,0 1,2-1,9 2,-1 1,1 1,-1 1,0 0,1 0,-1 1,0 1,-1 1,1 0,-1 1,12 6,-4-3,16 5,-1 3,0 0,-1 3,-2 0,7 7,-36-24,0-1,0 1,-1 0,1 0,-1 0,1 0,-1 1,0-1,0 1,-1 0,1 0,-1 0,0 0,0 0,0 0,-1 1,1-1,-1 1,0-1,0 1,-1-1,1 1,-1 0,0-1,0 1,-1-1,1 1,-1 0,0 0,-6 8,-1-1,0 1,-1-1,0-1,-1 1,0-2,-1 1,0-2,0 1,-2-1,-60 60,72-68,-1 1,1-1,0 0,-1 1,1 0,0-1,0 1,0 0,0-1,0 1,0 0,0 0,1 0,-1 0,1 0,-1 0,1 0,0 0,0 0,0 0,0 0,0 0,0 0,1 0,-1 0,0 0,1 0,0 0,-1 0,1-1,0 1,0 0,0 0,0-1,1 1,-1 0,0-1,1 0,-1 1,1-1,-1 0,1 1,1-1,7 5,1-2,-1 1,1-1,1-1,-1 0,0-1,1 0,9 0,69 5,0-5,0-3,0-4,0-4,74-19,-83 13</inkml:trace>
  <inkml:trace contextRef="#ctx0" brushRef="#br0" timeOffset="48982.373">7459 3350,'-1'0,"0"-1,0 1,-1-1,1 1,0 0,-1-1,1 1,0 0,-1 0,1 0,0 0,-1 0,1 0,0 0,0 1,-1-1,1 0,0 1,0-1,-1 1,1-1,0 1,0 0,0-1,0 1,0 0,0 0,0 0,0 0,0 0,0 0,0 0,1 0,-1 0,0 0,1 1,-1-1,1 0,-1 0,1 1,0-1,-1 0,1 1,0-1,0 0,0 0,0 1,0-1,0 0,0 1,1-1,-1 0,1 2,-7 40,3 0,2 1,1 0,6 31,-3-10,14 787,-17-824,-1-3,1 1,1 0,1-1,1 1,2-1,0 0,4 9,-8-30,0-1,0-1,1 1,-1 0,1 0,-1 0,1-1,0 1,0-1,0 1,0-1,0 0,1 0,-1 0,1 0,-1 0,1 0,0-1,-1 0,1 1,0-1,0 0,0 0,0 0,0-1,1 1,-1-1,0 0,0 0,0 0,0 0,0 0,1-1,0 0,292-28,78 10,186 5,59-39,228 23,201-18,-227 2,-482 24,7 15,74 8,-210-14,57 14,-147 12,-118-15,0 1,0 0,0 0,0-1,0 1,0-1,0 1,0-1,-1 0,1 0,-1 0,0 0,1 0,-1 0,0 0,0 0,0-1,0 1,-1 0,1-1,-1 1,1 0,-1-1,0 1,0-1,0 1,0-1,0 1,-1 0,1-1,-1 1,1 0,-1-1,0 1,-1-2,2-1,-74-740,71 705,-4-52,-5 0,-3 1,-27-89,42 177,-1 1,1 0,-1 0,0 0,1 0,-1-1,0 1,-1 0,1 0,0 1,0-1,-1 0,1 0,-1 1,0-1,1 1,-1-1,0 1,0 0,0-1,0 1,0 0,0 0,0 1,0-1,-1 0,1 1,0-1,0 1,-1 0,1 0,-1 0,-30-2,-59-13,-48-47,127 56,-1 1,0 0,0 1,-1 0,1 1,-1 1,0 0,1 1,-1 0,0 2,-5 0,-5-1,-1007 14,-726 66,963-34,406-24,-1 16,250-25,-1-7,-16-6,-7 2,-93 14,116-7,-97-8,-102 6,163-1,175-6,1-1,0 1,-1-1,1 1,0 0,0 0,-1 0,1 0,0 0,-1 0,1 0,0 0,0 0,-1 0,1 1,0-1,0 0,-1 1,1-1,0 1,0 0,0-1,0 1,0 0,0 0,0-1,0 1,0 0,0 0,0 0,0 0,1 0,-1 0,0 1,1-1,-1 1,28 30,-8-11</inkml:trace>
  <inkml:trace contextRef="#ctx0" brushRef="#br0" timeOffset="50863.21">4837 5222,'-8'49,"8"366,5-240,-4 35,-1 18,22 135,-18-327,1 0,2 0,1-1,2 0,11 26,-17-51,0-1,1 1,0-1,0 0,1 0,1-1,-1 0,1 0,1 0,0-1,0 0,0 0,0-1,1 0,0-1,1 0,-1 0,1-1,0 0,0-1,8 2,23 0,0-1,-1-3,1-1,0-1,25-6,10 1,675-25,1593-166,-1446 112,-711 67,76-7,3 12,-253 13,33-7,-46 5,0 0,0 1,0-1,0 0,0 1,0-1,0 0,0 1,-1-1,1 0,0 1,-1-1,0 1,1-1,-1 1,0-1,0 1,0-1,0 1,0 0,0-1,0 1,0 0,-1 0,-5-10,3 0,1 0,0-1,0 1,1-1,1 1,0-1,0 0,1 0,1-3,-1-7,2-1290,-2 1277,1 22,0 0,-1 0,-1 0,-1-1,1 1,-2 0,-1-4,4 16,-1 0,1 0,0 0,-1 0,1 0,-1 0,1 0,-1 0,0 0,1 0,-1 0,0 0,0 0,0 1,0-1,0 0,1 1,-1-1,0 0,0 1,-1-1,1 1,0 0,0-1,0 1,0 0,0 0,0-1,0 1,-1 0,1 0,0 0,0 0,0 1,0-1,0 0,-1 0,1 1,0-1,0 1,0-1,-45 29,37-23,-2 4,-1-1,-1 0,1-1,-1 0,-1-1,0-1,0 0,0-1,0 0,-1-1,0-1,0-1,-10 1,-168-16,-57 10,-71 15,22-1,-529-23,-362-27,132 77,1042-38,-46 4,0-4,0-2,0-3,1-2,-25-8,84 14,0 1,0 0,0 0,0 0,0 0,0-1,0 1,0-1,0 1,0-1,0 0,0 0,0 0,0 0,1 0,-1 0,0 0,1-1,-1 1,1 0,-1-1,1 0,0 1,-1-1,1 0,0 1,0-1,1 0,-1 0,0 0,0 0,1-1,3-3</inkml:trace>
  <inkml:trace contextRef="#ctx0" brushRef="#br0" timeOffset="59922.393">10737 8076,'-23'-5,"0"1,0 1,0 1,0 0,-1 2,1 1,-22 4,36-4,0 1,0 0,0 1,0 0,0 0,0 1,1 0,0 1,0-1,0 2,0-1,1 1,0 0,0 1,0-1,1 1,0 1,1-1,-1 1,-2 6,6-12,1 0,-1 0,0 0,1 1,0-1,0 1,-1-1,1 0,1 1,-1 0,0-1,1 1,-1 0,1-1,0 1,0 0,0-1,0 1,0 0,1-1,-1 1,1 0,0-1,-1 1,1-1,0 1,1-1,-1 1,0-1,1 0,-1 0,1 0,0 0,0 0,0 0,0 0,0 0,0-1,0 1,0-1,3 1,3-1,1-1,0-1,0 0,-1 0,1 0,0-1,-1-1,0 1,1-1,-1-1,0 0,-1 0,1 0,-1-1,0 0,0 0,0-1,-1 0,0 0,3-4,9-7,-1-1,0 0,-1-1,-1-1,-1-1,-1 0,-1-1,-1 0,-1 0,0-2,-2 1,-1-1,-1 0,-1 0,-1-1,-1 0,-1 1,-1-1,-1 0,-2 0,-4-24,6 40,-1 1,0-1,-1 0,0 1,-1 0,1-1,-2 1,1 0,-1 0,0 1,-1-1,1 1,-2 0,1 0,-1 1,-1-2,4 7,0 1,0-1,0 1,0 0,1 0,-1 0,0 0,0 0,0 0,0 1,1 0,-1 0,0-1,0 1,1 1,-1-1,1 0,-1 1,1-1,-1 1,1 0,0 0,0 0,0 0,0 0,0 0,1 0,-1 1,1-1,-1 1,1-1,0 1,0 0,0-1,0 1,0 0,0 1,-11 26,2 0,0 1,2 0,2 0,0 1,2 0,2 0,1 13,0-20,1-1,1 0,1 1,2-1,4 19,-6-35,1 1,0 0,0-1,1 1,0-1,0 0,1 0,0-1,1 1,-1-1,1 0,1-1,-1 1,1-1,0-1,8 6,-3-6,1 0,-1-1,1 0,0-1,0 0,1-1,-1-1,0 0,1 0,-1-2,0 1,1-2,-1 0,0 0,0-1,0-1,0 0,-1-1,1-1,-1 1,-1-2,1 0,-1 0,0-1,-1 0,0-1,0 0,-1-1,0 0,0-1,-1 1,-1-1,0-1,0 0,-1 0,-1 0,0 0,-1-1,0 0,0-2,-7-29,3 43,-1 0,1 0,0 0,0 0,0 0,-1 0,1 1,-1-1,1 0,0 0,-1 0,1 1,-1-1,0 0,1 1,-1-1,0 0,1 1,-1-1,0 1,1-1,-1 1,0-1,0 1,0 0,0-1,1 1,-1 0,0 0,0 0,0-1,0 1,0 0,0 0,0 0,0 0,1 1,-1-1,0 0,0 0,0 0,0 1,0-1,1 1,-1-1,-4 3,1 1,1 0,-1 0,0 0,1 0,0 1,0-1,0 1,1-1,-1 1,1 0,0 0,1 0,-1 1,1-1,-1 5,1-1,-1-1,1 1,1 0,0 0,0-1,1 1,0 0,0-1,1 1,0-1,1 1,0-1,0 0,1 0,-1 0,2-1,-1 1,1-1,1 0,-1 0,1-1,0 0,0 0,1 0,0-1,0 0,0 0,1 0,-1-1,1 0,7 1,14 6,0-2,1-1,1-2,-1 0,10-2,62 7</inkml:trace>
  <inkml:trace contextRef="#ctx0" brushRef="#br0" timeOffset="60657.429">12403 8103,'36'-29,"-1"-1,-2-2,-1-1,-1-1,-2-2,-2-1,-1-1,-2-1,-1-2,12-31,-16 27,-2-1,-2-1,-2 0,-2-1,3-34,-13 78,0 1,0-1,0 1,-1-1,1 1,-1-1,0 0,0 1,0-1,0 1,0-1,-1 0,0 1,0-1,0 1,0-1,0 1,-1 0,1 0,-1-1,0 1,0 0,0 0,-1 1,1-1,-1 0,1 1,-1-1,0 1,0 0,0 0,-3-1,1 2,0 1,0 1,0-1,-1 1,1-1,0 2,0-1,0 0,0 1,0 0,1 0,-1 1,1-1,-1 1,1 0,0 0,-2 1,-14 15,0 0,1 1,1 1,0 1,2 0,1 2,1-1,1 2,1 0,1 0,-8 27,11-35,1 1,1 0,0 0,2 1,0-1,0 1,2 0,1 0,0 0,1 0,1 0,1 0,0 0,2 0,0 0,1-1,1 0,1 0,0 0,2-1,0 0,0-1,2 1,2-3,1-1,0 1,1-2,1 0,0-1,0-1,1 0,1-1,-1-1,1-1,1-1,5 2,11 1,-1-1,1-2,1-2,-1 0,1-3,10-1,-27-1,0-1,0 0,0-1,-1-1,0-1,0-1,0 0,0-1,2-3,-12 6,0 0,-1-1,1 0,-1 0,0 0,-1-1,0 0,0-1,0 1,0-1,-1 0,0-1,-1 1,0-1,0 0,0 0,-1 0,0 0,-1-1,1-5,-2 10,0 0,-1 0,1 0,-1 0,0 0,0 0,-1 0,1 0,-1 0,0 0,0 0,0 1,0-1,-1 0,1 1,-1-1,0 1,0-1,0 1,-1 0,1 0,-1 0,0 0,0 0,0 1,0-1,0 1,-1 0,1 0,-1 0,1 0,-1 1,0-1,1 1,-1 0,0 0,0 0,0 1,0 0,-3-1,-1 1,-1 1,1 0,-1 0,1 1,0 0,0 0,-1 1,1 0,1 0,-1 1,0 0,1 0,0 1,0 0,0 0,1 1,-1 0,1 0,1 0,-1 1,1-1,0 2,1-1,0 0,0 1,0 0,1 0,0 0,1 0,0 0,0 1,0 3,2-8,1-1,-1 1,0 0,1 0,0-1,0 1,0 0,1-1,-1 1,1-1,0 1,0-1,0 0,0 0,0 0,1 0,-1 0,1 0,0-1,0 1,0-1,0 0,0 0,1 0,-1 0,1-1,-1 1,3 0,4 1,0 0,1 0,-1-1,1 0,0-1,-1 0,1-1,0 0,7-1,-9 0,0 0,-1 0,1-1,0 0,0 0,-1-1,0-1,1 1,-1-1,0 0,-1-1,1 0,-1 0,0-1,0 0,-1 0,0 0,0-1,0 0,-1 0,0 0,0-1,-1 0,3-6,-8 11,-4 18,4-9,1 0,-1-1,1 1,1 0,-1-1,1 1,0 0,0-1,0 1,1-1,0 0,0 1,1-1,-1 0,1 0,0 0,0-1,1 1,-1-1,1 0,0 1,0-2,1 1,-1 0,1-1,0 0,0 0,0-1,0 1,0-1,2 0,27 10,1-1,1-2,0-2,0-1,1-2,-1-2,1-1,15-2,42 0</inkml:trace>
  <inkml:trace contextRef="#ctx0" brushRef="#br0" timeOffset="55288.287">959 8062,'16'0,"20"0,19 0,22-5,16-3,11-4,4-1,-5-1,-10 2,-15 3,-15 0,-19 0,-17 2</inkml:trace>
  <inkml:trace contextRef="#ctx0" brushRef="#br0" timeOffset="55596.465">1505 7734,'39'16,"0"-2,1-1,1-2,20 2,8 2,-40-8,-4-3,-1 1,-1 1,1 1,-1 1,0 1,-1 1,0 1,-1 1,0 1,0 1,-1 1,-16-11,0 0,-1 1,1-1,-1 1,0-1,0 1,-1 0,1 0,-1 1,-1-1,1 0,0 1,-1-1,0 1,-1-1,1 1,-1-1,0 1,0 0,-1-1,0 1,0-1,0 1,-1-1,1 0,-1 1,0-1,-1 0,0 0,1 0,-17 24,-1 0,-2-1,0-2,-2 0,-1-1,-1-2,0 0,-7 1,-2 5,-66 58,65-57</inkml:trace>
  <inkml:trace contextRef="#ctx0" brushRef="#br0" timeOffset="61789.873">15667 7489,'-24'12,"1"2,1 1,0 0,1 2,1 0,-15 17,11-11,1 1,1 1,1 1,1 1,2 1,0 0,2 1,1 1,2 0,-10 30,21-55,0 0,0-1,0 1,1 0,0 0,0 0,0 1,0-1,1 0,0 0,0 0,0 0,1 1,0-1,0 0,0 0,0 0,1 0,0-1,0 1,0 0,0-1,1 1,0-1,0 0,0 0,1 0,-1 0,1 0,0-1,0 0,3 3,4-5,1 0,-1-1,1 0,-1-1,0 0,1-1,-1 0,0-1,0 0,0-1,-1 0,1 0,-1-1,0-1,0 0,-1 0,1-1,-1 0,0-1,24-19,-1-1,-2-1,-1-1,-1-2,-2-1,-1-1,-2-1,-1-1,-2-1,-2-1,-1 0,-2-2,-1 0,-3 0,-1-1,-2 0,-1-1,-3 0,0-36,-3 65,0 1,0-1,-1 0,-1 1,0-1,-1 0,0 1,-1 0,0-1,-1 1,-1 0,0 1,0-1,-1 1,-1 0,1 0,-2 1,0 0,-3-3,7 10,0 1,0 0,-1 0,1 0,-1 0,1 1,-1-1,0 1,0 1,1-1,-1 1,0-1,0 1,0 0,0 1,1 0,-1-1,0 1,0 1,1-1,-1 1,1 0,-1 0,1 0,-1 1,-6 3,1 1,-1 0,2 1,-1 0,1 0,0 1,1 0,0 1,-2 3,0 2,0 0,1 1,1 0,1 0,0 1,1 0,1 0,0 1,2 0,0-1,1 1,0 0,2 0,0 4,3 10,0 0,2 0,2-1,1 1,1-1,1-1,9 16,73 152,-58-134,-3 0,-3 2,-3 2,-3 0,-3 1,6 50,-17-87,-3-27</inkml:trace>
  <inkml:trace contextRef="#ctx0" brushRef="#br0" timeOffset="62891.818">16199 8035,'2'30,"-1"0,-2 0,-1 0,-1 0,-2 0,-1 0,-1-1,-1 0,-2-1,-1 1,-1-2,-2 0,0 0,-5 3,1-5,18-25,0 0,0-1,0 1,-1 0,1 0,0-1,0 1,0 0,0-1,0 1,-1 0,1 0,0-1,0 1,0 0,-1 0,1-1,0 1,0 0,-1 0,1 0,0 0,-1-1,1 1,0 0,0 0,-1 0,1 0,0 0,-1 0,1 0,0 0,-1 0,1 0,0 0,-1 0,1 0,0 0,-1 0,1 0,0 0,-1 0,1 1,0-1,0 0,-1 0,1 0,0 0,0 1,-1-1,1 0,0 0,0 1,3-27,2 1,1-1,1 2,1-1,7-13,-3 5,130-338,-129 347,-12 24,-1 0,0 0,1-1,-1 1,1 0,-1 0,1-1,-1 1,1 0,-1 0,1 0,-1 0,1 0,-1 0,1 0,-1 0,1 0,-1 0,1 0,-1 0,1 0,-1 0,1 0,-1 1,1-1,-1 0,1 0,-1 1,1-1,-1 0,0 1,1-1,-1 0,1 1,-1-1,0 1,1-1,-1 0,0 1,0-1,1 1,-1-1,0 1,0-1,0 1,0-1,1 1,-1-1,0 1,0-1,0 1,0-1,0 1,0-1,-1 1,1-1,0 1,0-1,0 1,0-1,36 224,-21-134,5-1,3-1,31 73,-42-130</inkml:trace>
  <inkml:trace contextRef="#ctx0" brushRef="#br0" timeOffset="63092.28">16186 8239,'21'0,"21"0,21 0,24-2,20-6,13-6,2-2,-20 0</inkml:trace>
  <inkml:trace contextRef="#ctx0" brushRef="#br0" timeOffset="63694.664">17360 7706,'-84'0,"187"-16,492-64,98 20,-394 50,-348 12,10-1</inkml:trace>
  <inkml:trace contextRef="#ctx0" brushRef="#br0" timeOffset="64380.909">17606 7474,'-25'3,"-36"22,2 3,1 3,-20 16,42-26,-96 58,131-79,0 0,0 0,0 1,0-1,0 0,0 0,0 1,0-1,0 0,0 1,0 0,0-1,0 1,0-1,0 1,1 0,-1-1,0 1,0 0,1 0,-1 0,1 0,-1 0,0 0,1 0,0 0,-1 0,1 0,0 0,-1 0,1 0,0 0,0 0,0 0,0 0,0 0,0 0,0 0,0 0,0 0,1 0,-1 0,0 0,1 0,-1 0,1 1,131 16,-104-11,0 1,-1 2,0 1,-1 0,0 3,0 0,-2 1,0 1,-1 2,16 15,4-1,-35-26,-3-1,2 1,-1-2,0 1,1-1,0 0,0 0,0-1,1 0,-1 0,1-1,0 1,0-2,1 1,-7-4,1 1,0-1,-1 0,1 1,-1-1,0 0,1-1,-1 1,0 0,0-1,0 1,-1-1,1 0,-1 1,1-1,-1 0,0 0,0 0,0 0,0 0,-1 0,1 0,-1 0,0 0,0-1,0 1,0 0,-1 0,1 0,-1 0,0-1,-3-24,-2 0,-1 0,-2 1,0 0,-2 1,0 0,-2 1,-12-18,4 4,-60-117,80 156,1 0,0 0,-1 0,1-1,0 1,0 0,0 0,-1-1,1 1,0 0,0-1,0 1,0 0,-1-1,1 1,0 0,0-1,0 1,0 0,0-1,0 1,0 0,0-1,0 1,0 0,0-1,0 1,0 0,0-1,1 1,-1 0,0-1,0 1,0 0,0-1,1 1,-1 0,0 0,0-1,1 1,-1 0,0 0,0-1,1 1,-1 0,0 0,1 0,-1 0,0-1,0 1,1 0,-1 0,0 0,1 0,-1 0,1 0,-1 0,0 0,1 0,-1 0,0 0,1 0,-1 0,0 0,1 0,-1 0,0 1,26 10,-22-9,33 19,2 1</inkml:trace>
  <inkml:trace contextRef="#ctx0" brushRef="#br0" timeOffset="65226.708">19654 7188,'-20'5,"1"1,-1 1,1 0,0 2,1 0,0 1,0 1,1 0,0 2,1 0,1 0,0 2,-11 13,7-7,0 2,1 0,1 1,1 0,2 2,0 0,1 0,2 1,1 1,1 0,2 0,-2 13,7-36,1 0,0 0,0 0,1 0,-1 0,1 0,0 0,0 0,1 0,-1 1,1-1,1 0,-1 0,1-1,-1 1,1 0,1 0,-1-1,1 1,-1-1,1 0,1 0,-1 0,0 0,2 0,4 0,0-1,0 0,0 0,0-1,1-1,-1 1,1-1,-1-1,1 0,0 0,-1-1,1 0,-1-1,0 0,1-1,-1 1,0-2,0 1,-1-1,1-1,7-4,16-12,0-2,-1-2,-1 0,-2-2,-1-1,0-1,-3-1,0-2,-2 0,-1-1,-2-1,-2-1,0-3,1 5,-1-2,-2 0,-2-1,-1 0,-1-1,-3 0,-1-1,-1 0,-3 0,0 0,-3-17,0 49,-1 0,1-1,-1 1,0-1,0 1,-1 0,0 0,0 0,0 0,-1 0,0 0,0 1,-1-1,1 1,-1 0,0 0,-1 0,1 1,-1-1,0 1,0 0,0 0,-1 1,1 0,-1 0,0 0,1 0,-2 1,1 0,0 1,0-1,0 1,-1 0,1 1,-10 2,1 0,0 2,-1 0,2 1,-1 0,1 1,-1 1,2 0,-1 1,1 1,0 0,1 0,0 1,0 1,1 0,1 1,0 0,1 0,0 1,0 0,2 1,-2 3,0 0,2 0,0 0,1 1,1-1,1 1,0 0,1 1,1-1,1 0,0 1,2-1,0 1,1-1,1 0,0 0,2 0,0 0,1 0,0-1,5 8,101 191,-82-165,-2 1,-2 1,-3 1,-1 1,-4 1,7 33,-15-7,-9-55</inkml:trace>
  <inkml:trace contextRef="#ctx0" brushRef="#br0" timeOffset="65501.973">20078 7693,'-5'21,"-3"16,-1 13,1 11,2 5,5 4,2-1,1-3,0-5,2-9,1-11,1-12,2-12,5-12,-1-8</inkml:trace>
  <inkml:trace contextRef="#ctx0" brushRef="#br0" timeOffset="65762.106">20378 7680,'-2'11,"-6"14,-1 13,-2 13,2 9,1 8,6 2,4 0,7-4,5-4,3-9,3-8,-3-9,-5-14,-3-10</inkml:trace>
  <inkml:trace contextRef="#ctx0" brushRef="#br0" timeOffset="65956.35">20036 8007,'26'0,"24"2,25 2,21-1,10-1,1 0,-14-3,-21-2</inkml:trace>
  <inkml:trace contextRef="#ctx0" brushRef="#br0" timeOffset="68424.076">17620 7379,'-1'1,"1"-1,-1 0,1 0,-1 1,0-1,1 0,-1 0,1 0,-1 1,0-1,1 0,-1 0,0 0,1 0,-1 0,0 0,1-1,-1 1,0 0,1 0,-1 0,1 0,-1-1,0 1,1 0,-1-1,1 1,-1 0,1-1,-1 1,1-1,-1 1,1-1,0 1,-1-1,1 1,0-1,-1 1,1-1,0 0,0 1,-1-1,1 1,0-1,0 0,0 1,0-1,0 0,0 1,0-1,0 0,0 1,0-1,0 1,0-1,0 0,1 1,-1-1,0 1,0-1,1 0,-1 1,-141 76,-147 115,260-170,28-21,0 1,1-1,-1 0,0 0,0 0,1 0,-1 1,0-1,0 0,0 0,1 1,-1-1,0 0,0 0,0 1,0-1,0 0,1 1,-1-1,0 0,0 1,0-1,0 0,0 0,0 1,0-1,0 0,0 1,0-1,0 0,0 1,0-1,-1 0,1 0,0 1,0-1,0 0,0 1,0-1,-1 0,41-14,-1-2,0-1,-2-2,0-2,14-11,146-99,-186 125,-24 17,-77 50,-3-5,-1-3,-67 25,108-49,72-21,22-6,-23-2,-1 1,0 0,1 1,-1 1,0 1,0 0,2 2,188 68,-162-66,0-1,0-2,1-2,21-3,-75-1,-1 0,1-1,0 0,1 0,-1-1,0 0,1 0,-1-1,1 0,0 0,1-1,-1 0,1 0,-1 0,2-1,-1 0,1 0,0-1,0 1,0-1,1 0,0-1,1 1,-1-1,0-4,-1-15,2 1,0 0,2-1,1 1,1-1,2 0,0 1,2 0,-20 60,-18 67,5 0,-7 59,31-109,4-50,0-1,0 0,0 1,0-1,0 1,0-1,0 0,0 1,0-1,0 1,1-1,-1 0,0 1,0-1,0 0,1 1,-1-1,0 0,0 1,1-1,-1 0,0 1,0-1,1 0,-1 0,0 1,1-1,-1 0,1 0,-1 0,0 0,1 1,-1-1,0 0,1 0,-1 0,1 0,-1 0,0 0,1 0,-1 0,1 0,-1 0,1 0,-1 0,0 0,1-1,-1 1,0 0,1 0,-1 0,1-1,-1 1,0 0,1 0,-1-1,0 1,0 0,1 0,-1-1,0 1,0 0,1-1,-1 1,0-1,0 1,0 0,0-1,0 1,1-1,18-27,-3-5,-1-1,-1-1,-2 0,-1 0,-2-2,-2 1,-1-1,1-28,-7 39,0 25,-1 1,1 0,0-1,0 1,-1 0,1 0,0-1,-1 1,1 0,0 0,-1 0,1-1,0 1,-1 0,1 0,-1 0,1 0,0 0,-1 0,1 0,0 0,-1 0,1 0,-1 0,1 0,0 0,-1 0,1 0,-1 0,1 0,0 1,-1-1,1 0,0 0,-1 0,1 1,0-1,-1 0,1 0,0 1,0-1,-1 0,1 1,0-1,0 0,0 1,-1-1,1 0,0 1,0-1,0 0,0 1,0-1,0 1,0-1,0 0,0 1,0-1,0 0,0 1,0-1,0 1,0-1,0 0,0 1,0-1,0 0,1 1,-12 25,2 1,1 0,1 1,2-1,0 1,2 0,1 0,1 5,0-26,1 0,-1 0,1 1,0-1,1 0,0 0,0 1,0-1,1 0,0 0,1 0,-1-1,1 1,0 0,1-1,0 0,0 0,0 0,1 0,0-1,0 0,0 0,1 0,2 2,-6-7,-1 1,0-1,1 1,-1-1,0 0,1 1,-1-1,0 0,1 0,-1 0,0 0,1 0,-1-1,0 1,1 0,-1 0,0-1,1 1,-1-1,0 1,0-1,1 0,-1 0,0 1,0-1,0 0,0 0,0 0,0 0,0 0,0 0,-1 0,1-1,0 1,-1 0,1 0,-1 0,1-2,7-52,-10 45,1 1,-1 0,-1 0,0 0,0 0,-1 1,0-1,0 1,-1 0,0 0,0 1,-1-1,0 1,0 0,-1 1,0-1,0 1,0 1,-1-1,0 2,0-1,-9-3,13 7,-1 0,1 1,-1-1,1 1,-1 0,1 0,-1 1,1 0,-1-1,1 1,0 1,-1-1,1 1,-2 0,-28 14</inkml:trace>
  <inkml:trace contextRef="#ctx0" brushRef="#br0" timeOffset="57922.712">3772 8212,'-12'-5,"1"0,-1 1,0 1,-1-1,1 2,-1 0,1 0,-1 1,1 1,-1 0,0 1,1 0,-1 1,1 0,-1 1,1 1,0 0,0 0,1 1,-1 1,1 0,0 0,1 1,-1 1,1 0,1 0,0 1,0 0,0 0,1 1,0 1,7-9,-1-1,1 1,0-1,0 1,0 0,0-1,0 1,0 0,0 0,0 0,1 0,-1 0,1 0,0-1,-1 1,1 0,0 0,0 0,0 0,0 0,1 0,-1 0,1 0,-1 0,1 0,-1 0,1 0,0 0,0 0,0-1,0 1,0 0,1-1,-1 1,0-1,1 1,-1-1,2 1,4 0,0-1,-1-1,1 1,0-1,0 0,0-1,0 1,-1-1,1-1,0 1,-1-1,1 0,-1-1,1 0,-1 0,0 0,0-1,1-1,18-9,0-1,-1-1,-1-1,-1-1,0-1,-2-1,0-1,-1 0,-1-2,-1 0,-1-1,4-10,-11 17,0 0,-2 0,0-1,-1 1,0-2,-2 1,0-1,-1 1,-1-1,0 0,-2 0,0 0,-2 0,0 0,0 1,-2-1,0 1,-2-1,-1-3,-26-38,32 58,1 1,-1-1,-1 1,1-1,0 1,0-1,-1 1,1 0,0 0,-1 0,1-1,-1 1,0 1,1-1,-1 0,0 0,1 1,-1-1,0 1,0-1,0 1,1 0,-1 0,0 0,0 0,0 0,0 0,0 0,1 0,-1 1,0-1,0 1,-1 0,-1 3,-1-1,1 1,0 0,1 0,-1 1,1-1,0 1,0 0,0 0,0 0,1 0,0 0,-1 4,-8 26,1 0,2 1,1 1,2-1,2 1,1 0,3 27,-1-40,2 0,0 0,2 0,0 0,2-1,0 0,2 0,6 13,-9-25,0-1,1 0,0 0,1 0,0-1,1 0,-1 0,2-1,-1 0,1-1,0 1,1-2,0 1,0-1,0-1,1 0,0 0,7 1,0-3,0 0,1-2,0 0,-1-1,1-1,-1 0,1-2,-1 0,0-1,0 0,0-2,0 0,-1-1,0-1,-1-1,1 0,-2-1,1-1,-2 0,1-1,-1-1,-1 0,-1 0,0-2,7-9,29-75,-47 95,1-1,-1 0,0 0,-1 0,1 0,-1 0,0 1,0-1,0 0,-1 0,0 0,0 0,0 0,0 1,-1-1,0 0,0 1,0 0,-1-1,-1-2,2 5,0 0,0 0,0 0,0 1,0-1,-1 1,1-1,0 1,-1 0,1 0,-1 0,1 0,-1 0,0 1,1-1,-1 1,0-1,1 1,-1 0,0 0,1 1,-1-1,0 0,1 1,-1-1,0 1,1 0,-1 0,1 0,0 0,-1 1,1-1,0 1,-1-1,1 1,0 0,0 0,1 0,-1 0,0 0,1 0,-1 0,1 1,-1-1,1 0,0 1,0-1,0 1,1 0,-1-1,0 2,-1 2,-1 0,1 1,0-1,1 1,0 0,0-1,0 1,1 0,0 0,0-1,0 1,1 0,0 0,1-1,-1 1,1 0,1-1,-1 0,1 0,0 1,0-2,1 1,0 0,0-1,0 1,1-1,0-1,-1 1,2 0,0 0,9 2,0-1,0-1,1 0,-1-1,1-1,0 0,0-1,0 0,0-2,0 0,0-1,0 0,0-1,0-1,0-1,-1 0,1-1,8-4,-5 3,0-2,0 0,0-1,-1 0,0-2,-1 0,9-8,-19 13,0-1,0 1,0-1,-1 0,0 0,-1-1,0 0,0 0,0 0,-1-1,0 1,-1-1,0 0,0 0,-1 0,0 0,-1-4,-1-9,-8 36,2 45,2 2,4-1,2 0,7 41,-7-71,74 704,-75-688,-1-46,0 0,-1 0,1 0,0 0,-1-1,1 1,-1 0,1 0,0 0,-1 0,1 0,-1 0,1 0,0 0,-1 0,1 0,-1 0,1 0,0 0,-1 0,1 0,-1 1,1-1,0 0,-1 0,1 0,0 1,-1-1,1 0,0 0,-1 1,1-1,0 0,0 1,-1-1,1 0,0 1,0-1,-1 1,-37-155,30 113,-22-133,8-1,1-141,21 303,-1 0,0-1,1 1,0 0,1-1,1 1,0 0,1 0,0 0,1 0,1 1,0-1,2-2,-5 12,0 0,1 0,-1 0,1 1,0-1,0 1,0 0,0 0,0 0,1 0,-1 0,0 1,1-1,-1 1,1 0,0 0,-1 1,1-1,0 1,0-1,-1 1,1 0,0 1,-1-1,1 1,0-1,2 2,93 37,-87-33,0 0,-1 1,1 0,-2 1,1 1,-1-1,-1 1,1 1,-2 0,1 0,-1 1,4 8,-11-16,1-1,-2 1,1-1,0 1,0-1,-1 1,0-1,1 1,-1 0,0-1,0 1,0-1,-1 1,1 0,-1-1,1 1,-1-1,0 1,0-1,0 0,0 1,0-1,-1 0,1 0,-1 1,0-1,1-1,-1 1,0 0,0 0,0-1,0 1,0-1,-1 1,1-1,0 0,-1 0,1 0,-1 0,1 0,-2 0,-8 3,1-1,-1 0,0 0,0-1,0-1,-1 0,1 0,0-1,0-1,-7-1,17 2,1 0,-1 0,1 0,0-1,-1 1,1 0,-1-1,1 1,0-1,-1 1,1-1,0 0,0 0,0 1,-1-1,1 0,0 0,0 0,0 0,0 0,0 0,1-1,-1 1,0 0,0 0,1-1,-1 1,1 0,-1-1,1 1,0 0,-1-1,1 1,0-1,0 1,0 0,0-1,0 1,0-1,0 1,1-1,-1 1,1 0,-1-1,1 1,-1 0,1-1,0 1,-1 0,1 0,0-1,49-62,82-58,-101 99,-1-2,-2-1,0-1,-2-1,-1-1,-1-1,-2-2,-1 0,-2-1,-1-1,-1-1,1-9,-13 31,0-1,-1 0,-1 0,-1-1,0 1,0 0,-2-1,0 1,0-1,-1 1,-1 0,-1-1,0 1,0 0,-6-11,7 22,0 0,0 0,0 1,0-1,-1 1,1-1,-1 1,0 0,0 0,0 0,0 0,0 1,0-1,0 1,0-1,-1 1,1 1,-1-1,1 0,0 1,-1-1,1 1,-1 0,1 0,-1 1,1-1,-1 1,1-1,-1 1,1 0,0 0,0 1,-1-1,1 1,0 0,0-1,0 1,1 1,-1-1,0 0,1 1,0-1,-1 1,1 0,-17 17,2 1,0 1,2 1,0 0,1 0,2 2,0 0,2 0,0 1,2 0,-4 22,6-30,1 1,0 0,1 0,1 0,1 1,1-1,1 1,0-1,1 1,2-1,0 0,0 1,2-1,1-1,0 1,1-1,1 0,0-1,2 0,0 0,1-1,0 0,6 5,-1-8,-1-1,1 0,1-1,0-1,1-1,0 0,0-1,1-1,0-1,0-1,1 0,-1-1,1-2,12 2,0-1,0-2,0-1,0-2,0-1,0-2,23-6,-31 6,0-2,-1 0,0-1,0-1,-1-1,-1-2,0 0,0-1,-1-1,-1 0,0-2,-1 0,5-8,-21 23,1-1,-1 0,0 0,-1 0,1 0,0 0,0-1,-1 1,1 0,-1-1,0 1,0-1,0 1,0-1,0 0,-1 0,1 1,-1-1,0 0,1 0,-1 1,0-1,-1 0,1 0,-1 0,1 1,-1-1,0 0,0 1,0-1,0 1,0-1,0 1,-1-1,0 1,1 0,-1 0,0 0,0-1,-10 0,0 0,0 1,-1 0,1 1,0 0,0 1,-1 1,1 0,0 0,0 1,0 1,0 0,0 1,0 0,1 0,-8 5,9-5,1-1,0 1,0 1,0 0,1 0,-1 0,1 1,0 0,1 1,0 0,0 0,0 1,1-1,0 1,0 1,1-1,0 1,1 0,0 0,-2 8,6-14,-1 0,1 0,0 0,1 0,-1 0,1 0,-1 0,1 0,0 0,0 0,0 0,0-1,1 1,-1 0,1-1,-1 1,1-1,0 1,0-1,0 0,1 0,-1 0,0 0,1 0,-1 0,1-1,0 1,-1-1,2 0,86 21,-77-22,0 0,1 0,-1-2,0 0,0 0,0-1,-1 0,1-2,-1 1,0-1,0-1,0 0,-1-1,0 0,5-4,-14 9,0 1,0 0,0-1,-1 1,1-1,0 0,-1 1,1-1,-1 0,1 0,-1 0,0 0,0 0,0-1,0 1,0 0,0 0,-1-1,1 1,-1 0,1-1,-1 1,0-1,0 1,0 0,-1-1,1 1,0-1,-1 0,0 3,-1-1,1 1,0 0,0 0,-1 0,1 0,0 1,0-1,-1 0,1 0,0 1,0-1,0 1,0-1,0 1,-1-1,1 1,0 0,0 0,0-1,1 1,-1 0,0 0,0 0,0 0,1 0,-1 0,0 0,1 0,-1 0,1 0,-1 1,1-1,0 0,-1 0,1 0,0 1,0-1,0 0,0 0,0 1,0-1,-1 2,1-1,0 1,0-1,0 1,0-1,0 1,0-1,0 1,1-1,0 0,-1 1,1-1,0 0,0 1,0-1,0 0,1 0,-1 0,0 0,1 0,0 0,-1 0,1 0,0-1,0 1,0-1,0 1,0-1,0 0,0 0,1 0,0 0,78 22,-30-15</inkml:trace>
  <inkml:trace contextRef="#ctx0" brushRef="#br0" timeOffset="58331.655">6654 7980,'-13'-1,"1"0,-1 1,0 1,1 0,-1 1,1 0,0 1,-1 0,1 1,0 1,1-1,-1 2,1 0,0 0,0 1,1 0,0 1,0 0,1 1,0 0,1 0,0 1,0 0,0 2,5-10,1 1,0-1,0 1,1 0,-1 0,0 0,1 0,0 0,0 0,0 0,0 0,0 0,1 1,-1-1,1 0,0 0,0 1,0-1,0 0,0 1,1-1,0 0,0 0,0 0,0 0,0 1,0-1,1-1,-1 1,1 0,0 0,0-1,0 1,0-1,1 1,-1-1,1 0,-1 0,2 0,14 5,0 0,0-2,1 0,0-1,0-1,0-1,1-1,-1 0,15-2,1 1,18 1,132 13,-154-3,-31-10,1-1,-1 0,0 1,1-1,-1 1,0-1,1 1,-1-1,0 1,1-1,-1 1,0-1,0 1,1-1,-1 1,0 0,0-1,0 1,0-1,0 1,0-1,0 1,0 0,0-1,0 1,0-1,0 1,-1-1,1 1,0 0,0-1,-1 1,1-1,0 1,0-1,-1 1,1-1,-1 0,1 1,0-1,-1 1,1-1,-1 0,1 1,-1-1,1 0,-1 0,1 1,-1-1,0 0,1 0,-16 10,-1 0,0-2,0 0,-1 0,1-2,-9 2,2 0,-108 30,-82 12,203-48,-4 4,48-9,10-3</inkml:trace>
  <inkml:trace contextRef="#ctx0" brushRef="#br0" timeOffset="59239.212">7310 8226,'-17'-10,"11"5,0 0,-1 0,0 1,0-1,0 1,0 1,-1 0,0 0,1 0,-1 1,0 0,0 0,0 1,-1 0,1 1,0 0,0 0,0 1,-1 0,1 0,0 1,0 0,0 0,0 1,0 3,0 1,1 0,0 0,0 1,1 0,0 0,1 0,-1 1,2 0,-1 0,1 0,0 0,1 1,0-1,1 1,0 0,0 0,1 0,1 0,0 6,0-13,0 0,1 0,0 0,0-1,0 1,0 0,0 0,1-1,-1 1,1 0,-1-1,1 1,0-1,0 0,0 0,1 0,-1 0,0 0,1 0,-1-1,1 1,0-1,-1 1,1-1,0 0,0 0,0 0,0-1,0 1,0-1,0 0,0 1,2-2,6 2,0-1,0 0,0-1,0-1,0 0,-1 0,1-1,7-3,-8 3,1-1,-1-1,0 1,0-1,-1-1,0 0,0-1,0 1,-1-2,0 1,0-1,-1 0,0-1,0 0,-1 0,0 0,-1-1,0 1,0-1,1-5,-13-23,6 37,1 1,-1-1,0 1,1-1,-1 1,1-1,-1 1,0-1,0 1,1 0,-1 0,0-1,1 1,-1 0,0 0,0 0,0 0,1 0,-1 0,0 0,0 0,1 0,-1 0,0 0,0 0,1 0,-1 1,0-1,0 0,1 1,-1-1,0 0,1 1,-1-1,0 1,1-1,-1 1,1-1,-1 1,1 0,-1-1,1 1,-1 0,1-1,0 1,-1 0,1 0,-4 5,0 1,0-1,1 1,0 0,0 0,1 0,0 0,0 1,1-1,0 0,0 1,0-1,1 1,1-1,-1 1,1-1,0 1,1-1,-1 1,2-1,-1 0,1 0,0 0,3 4,-3-7,0 0,0 0,1 0,0 0,0 0,0-1,0 0,0 0,1 0,-1 0,1-1,0 0,0 0,0 0,0 0,0-1,0 0,0 0,1 0,-1-1,0 1,0-1,1-1,-1 1,0-1,1 0,-1 0,0 0,0-1,0 0,0 0,0 0,-1 0,1-1,-1 0,1 0,-1 0,0-1,0 1,0-1,-1 0,1 0,-1 0,1-2,4-10,0-2,-2 1,0-1,0 0,-2 0,0-1,-1 1,-1-1,-1 0,0 0,-2 1,0-1,-1 0,-3-9,5 27,-1 0,1 0,0 0,0 0,-1 0,1 0,0 0,0 0,0 1,0-1,0 0,0 0,0 0,0 0,0 0,1 0,-1 0,0 0,0 0,1 1,-1-1,1 0,-1 0,1 0,-1 1,1-1,-1 0,1 0,0 1,-1-1,1 1,0-1,0 1,0-1,-1 1,1-1,0 1,0 0,0-1,0 1,0 0,0 0,-1-1,1 1,0 0,0 0,0 0,0 0,0 0,108 29,-75-18,-1 0,-1 3,0 0,19 13,-43-22,0 0,-1 0,1 1,-1 0,-1 0,1 1,-1-1,0 2,0-1,-1 1,0-1,-1 1,1 1,-1-1,-1 1,0-1,0 1,-1 0,0 0,0 2,0 8,-3-16,1 0,0 0,0 0,0 0,0 0,0 0,1 0,-1 0,1 0,0 0,0 0,0 0,0 0,0-1,1 1,-1 0,1-1,0 1,0-1,-1 0,2 1,-1-1,0 0,0 0,1-1,-1 1,1 0,0-1,-1 1,1-1,0 0,0 0,1 0,12 0,1 0,0-1,-1-1,1-1,0 0,-1-1,1-1,-1-1,0 0,-1-1,11-5,-6 4,0-1,-1 0,0-1,0-1,-1-1,0-1,-1 0,0-2,-1 1,-1-2,0 0,-1-1,-1-1,0 0,-2 0,9-17,-18 31,-1 0,1 0,-1 0,0-1,0 1,0 0,-1-1,1 1,-1 0,0-1,0 1,0-1,0 1,-1 0,1-1,-1 1,0 0,0 0,0-1,0 1,-1 0,1 0,-1 0,0 0,0 1,0-1,0 0,0 1,-1-1,1 1,-1 0,1 0,-1 0,0 0,0 0,0 1,0-1,0 1,-2-1,-4 1,-1 0,1 1,0 0,-1 0,1 1,-1 0,1 0,0 1,0 1,0 0,0 0,0 0,0 1,1 1,0-1,0 1,0 1,1-1,-1 1,1 1,1-1,-1 1,1 0,0 1,1-1,0 1,-4 9,7-13,0 0,0 1,1-1,0 1,0-1,0 1,0 0,1-1,-1 1,1 0,1-1,-1 1,1 0,0-1,0 1,0 0,0-1,1 1,0-1,0 0,0 0,0 0,1 0,-1 0,1 0,0 0,1-1,-1 0,0 1,1-1,0-1,0 1,0 0,1 0,22 9,1-2,0 0,0-2,1-1,0-1,0-2,0-1,1-1,-1-1,24-4,67 1,-7-3</inkml:trace>
  <inkml:trace contextRef="#ctx0" brushRef="#br0" timeOffset="71609.93">3418 9824,'-3'13,"0"15,0 11,1 9,0 3,1 2,0-1,3-5,2-10</inkml:trace>
  <inkml:trace contextRef="#ctx0" brushRef="#br0" timeOffset="72291.62">3240 9687,'19'-8,"-1"1,1 0,1 2,-1 0,1 1,0 1,0 1,0 0,0 2,0 0,0 2,0 0,0 1,6 2,-13-1,0 0,-1 1,1 0,-1 1,0 0,-1 1,1 0,-1 1,-1 0,1 1,-2 0,1 0,-1 1,-1 1,1 0,-2 0,0 0,0 1,-1 0,0 0,-1 0,-1 1,0 0,0 0,-2 0,1 0,-1 6,-4 191,2-208,-1-1,1 1,0 0,-1 0,1-1,0 1,0 0,0-1,0 1,0 0,1 0,-1-1,0 1,1 0,-1-1,1 1,0-1,0 1,-1-1,1 1,0-1,0 1,0-1,0 0,1 1,-1-1,0 0,1 0,-1 0,0 0,1 0,-1 0,1 0,0-1,-1 1,1-1,-1 1,1-1,1 1,7-4,-1 0,1 0,-1-1,0-1,0 1,-1-1,0-1,1 1,-2-2,1 1,-1-1,0 0,0 0,-1-1,4-6,96-134,-105 147,-1 1,0-1,0 1,0-1,1 1,-1-1,0 1,1-1,-1 1,1-1,-1 1,0 0,1-1,-1 1,1 0,-1-1,1 1,-1 0,1 0,-1-1,1 1,-1 0,1 0,-1 0,1 0,0 0,-1-1,1 1,-1 0,1 1,-1-1,1 0,0 0,-1 0,1 0,-1 0,1 0,-1 1,1-1,-1 0,1 0,-1 1,1-1,-1 0,1 1,-1-1,0 1,1-1,-1 0,1 1,-1-1,0 1,14 33,-10-22,-2-4,1 0,0 0,0 0,0-1,1 1,0-1,1 0,-1 0,1-1,1 1,-1-1,1 0,0 0,1-1,-1 0,1 0,0-1,0 1,0-1,1-1,0 0,-1 0,1 0,0-1,0 0,1-1,-1 0,0 0,3 0,-2-2,0-1,0 0,0 0,-1-1,1 0,-1-1,1 1,-1-2,0 1,0-1,-1 0,0-1,0 0,0 0,0 0,-1-1,0 0,-1 0,1-1,0-2,3-6,0 0,-2 0,0 0,-1-1,0 0,-2-1,0 1,-1-1,0 1,-2-3,0-44,-3 1,-3-1,-3 0,-2 1,-3 1,-18-50,-7 1,24 86,13 25,0 0,1 0,-1 0,0 0,1 0,-1 0,0 0,1 0,-1 0,0 0,1 1,-1-1,0 0,1 1,-1-1,1 0,-1 1,0-1,1 0,-1 1,1-1,-1 1,1-1,0 1,-1-1,1 1,-1 0,1-1,0 1,-1-1,1 1,0 0,0-1,0 1,0 0,-1-1,1 1,0 0,0 0,0-1,0 1,0 0,1-1,-1 1,0 0,0-1,0 1,0 0,1-1,-1 1,0-1,-4 55,3 0,2-1,2 1,3-1,10 44,-9-55,1 0,1-1,3 0,2-1,1-1,2 0,2-1,1 0,2-2,2-1,3 1,-24-31,1-1,0 1,1-1,-1 0,1 0,0-1,0 1,0-1,1 0,0 0,0-1,0 0,0 0,0 0,0-1,1 0,-1 0,1-1,0 0,-1 0,1 0,0-1,0 0,2 0,13-12</inkml:trace>
  <inkml:trace contextRef="#ctx0" brushRef="#br0" timeOffset="72541.951">4059 9591,'14'-2,"23"-1,29 0,28-1,24-1,15 1,11 1,-1 3,-9 7,-15 11,-27 2</inkml:trace>
  <inkml:trace contextRef="#ctx0" brushRef="#br0" timeOffset="73743.863">4892 10111,'12'-12,"-1"1,0-2,-1 1,0-1,-1-1,0 0,-2 0,1-1,-2 0,0 0,0 0,-2-1,0 0,-1 0,0 0,-1 0,-1 0,-1-1,0 1,-1 0,-1 0,0-1,-5-14,6 29,1 1,-1 0,1 0,0 0,-1 0,1-1,0 1,0 0,0 0,0-1,0 1,0 0,0 0,0 0,0-1,0 1,1 0,-1 0,0 0,1-1,-1 1,1 0,0 0,-1 0,1 0,0 0,-1 0,1 0,0 0,0 1,0-1,0 0,0 0,0 1,0-1,0 0,0 1,1-1,-1 1,0 0,0-1,0 1,0 0,1 0,-1-1,0 1,0 0,1 1,22-2,1 1,-1 1,0 1,0 1,0 2,19 5,-33-9,0 1,-1-1,1 2,-1-1,1 2,-1-1,0 1,0 0,0 1,-1 0,0 0,0 1,0 0,-1 1,1 0,-2 0,1 0,-1 1,0 0,0 0,2 5,-5 1,0-1,-1 1,-1 0,0-1,-1 1,0 0,-1 0,-1-1,0 1,-1 1,-4 50,7-61,-1-1,1 0,1 0,-1 0,0 0,1 0,0 0,0 0,0-1,0 1,0 0,0 0,1 0,-1-1,1 1,0-1,0 1,0-1,0 0,0 0,0 0,1 0,-1 0,1 0,-1-1,1 1,0-1,-1 0,1 0,1 0,93 15,-49-17,-1-3,1-1,-1-3,0-1,0-3,-1-1,31-15,-59 22,1-1,-1-1,0 0,0-2,-1 0,0 0,-1-2,-1 0,1-1,-14 11,0 0,0 1,0-1,0 0,0-1,0 1,-1 0,1 0,-1-1,0 1,0-1,1 1,-2-1,1 0,0 1,0-1,-1 0,1 1,-1-1,0 0,0 0,0 1,0-1,-1 0,1 0,-1 1,0-1,1 0,-1 1,0-1,-1 1,1-1,0 1,-1-1,1 1,-1 0,0-1,-8-3,-1-1,0 1,0 1,0 0,-1 1,1 0,-1 1,0 0,0 1,0 0,0 1,-1 0,1 1,0 0,-12 2,12-2,0 0,0 0,0 1,0 1,0 0,1 1,-1 0,1 0,-1 2,1-1,0 1,1 1,-1 0,1 0,0 1,1 1,0 0,0 0,0 0,1 1,0 0,1 1,0 0,1 0,-2 4,6-10,1 0,0 1,0-1,0 1,1-1,-1 0,1 1,0-1,0 1,1-1,-1 1,1-1,0 0,0 1,1-1,-1 0,1 0,0 0,0 0,0 0,1 0,-1-1,1 1,0-1,0 0,0 0,2 2,1 0,1 0,0-1,-1 1,2-1,-1-1,1 1,-1-1,1 0,0-1,0 0,0 0,0-1,0 0,6 0,2-2,-1-1,0 0,0-1,0 0,-1-2,1 1,-1-2,0 0,0-1,-1 0,1-1,-2 0,1-1,-1-1,-1 0,0 0,0-1,-1 0,0-1,-1-1,-1 1,0-1,0-1,-1 1,-1-1,0 0,2-14,-8 134,1-94,1 1,1-1,0 0,0-1,1 1,0-1,1 1,1-2,0 1,5 8,-7-14,-1 0,1-1,0 1,0-1,0 0,1 0,-1 0,1-1,0 1,0-1,0-1,1 1,-1-1,1 1,-1-2,1 1,0 0,-1-1,1 0,0-1,0 1,0-1,1 0,-1-1,-1 0,0 0,0-1,0 1,0-1,-1 0,1 0,0-1,-1 1,1-1,-1 0,0 0,0-1,0 1,0-1,-1 0,0 0,1 0,-2 0,1 0,0-1,-1 0,0 1,0-1,0 0,0-2,5-13,-2 0,0-1,-2 0,0 1,0-21,-12-198,8 235,1 2,-1 1,0-1,1 0,-1 1,1-1,-1 0,1 0,0 1,-1-1,1 0,0 0,0 1,1-1,-1 0,0 0,0 1,1-1,-1 0,1 1,0-1,-1 0,1 1,0-1,0 1,0-1,0 1,0 0,0-1,1 1,-1 0,0 0,1 0,-1 0,1 0,-1 0,1 0,-1 0,1 0,0 1,-1-1,2 1,7 1,1 1,0 1,-1 0,0 1,1 0,-1 0,-1 1,1 0,-1 1,6 4,-4-4,130 95,-133-94,0 1,0 0,-1 0,0 1,-1-1,0 2,0-1,-1 1,-1 0,1 0,-1 0,-1 0,0 1,1 8,-1 38,-5-52,1 0,0 0,1 0,0 1,-1-1,1 0,1 0,-1 0,1 0,0 0,0 0,1 0,-1 0,1 0,0 0,0-1,1 1,0-1,-1 0,1 1,1-1,-1 0,1-1,-1 1,1-1,0 0,0 1,0-2,1 1,-1 0,1-1,1 1,12 0,1-1,-1-1,1 0,-1-1,1-1,0-1,-1-1,0 0,0-1,0-1,0-1,-1 0,1-2,-2 0,5-3,-9 6,0-1,0 0,0-1,-1-1,0 0,0 0,-1-1,0 0,-1-1,0 0,-1 0,0-1,0 0,-1-1,0 0,-1 0,-1 0,0-1,-1 1,0-1,-3 9,0 1,-1-1,0 0,1 1,-1-1,-1 1,1-1,0 0,-1 1,0-1,0 1,0-1,0 1,0 0,-1-1,0 1,1 0,-1 0,0 0,-1 0,1 1,0-1,-1 0,0 1,1 0,-1-1,0 1,0 0,0 1,-1-1,1 0,0 1,-1 0,1 0,-1 0,1 0,-1 0,1 1,-1 0,1 0,-1 0,0 0,1 0,-1 0,1 1,-1 0,-2 1,0-1,-1 1,1 1,1-1,-1 1,0 0,1 0,-1 1,1-1,0 1,0 0,1 1,-1-1,1 1,0 0,0 0,0 0,1 1,0-1,0 1,0 0,1 0,0 0,0 0,0 0,1 0,0 1,0-1,1 0,-1 1,1-1,1 1,-1-1,1 0,0 1,1-1,0 0,0 0,0 0,0 0,1 0,0-1,1 2,4 2,-1 0,2 0,0-1,0 0,0-1,1 0,0 0,0-1,1 0,0-1,0 0,0-1,0 0,3 0,172 29,-100-27,-1-4,40-6,17-7</inkml:trace>
  <inkml:trace contextRef="#ctx0" brushRef="#br0" timeOffset="74594.627">9044 9810,'23'357,"-2"-103,-17-182,-3 1,-3-1,-4 1,-2-1,-16 61,-9-55,33-77,0-1,-1 1,1-1,0 1,-1-1,1 1,-1-1,1 0,-1 1,1-1,-1 1,0-1,1 0,-1 1,1-1,-1 0,0 0,1 0,-1 1,1-1,-1 0,0 0,1 0,-1 0,0 0,1 0,-1 0,0 0,1 0,-1-1,0 1,1 0,-1 0,1-1,-1 1,0 0,1-1,-1 1,1 0,-1-1,1 1,-1-1,1 1,-1-1,1 1,0-1,-1 1,1-1,0 1,-1-1,1 0,0 1,0-1,-1 1,1-1,0 0,0 0,-6-13,1-1,0-1,1 1,0-1,2 1,-1-13,-3-11,-21-118,-6-37,1-77,28 251,2 0,0 0,2 0,0 0,1-1,1 1,1 0,1 0,0 1,2-1,0 1,1 0,1 0,8-12,-10 25,-1 0,1 1,0 0,1 0,-1 0,1 0,0 1,0 1,1-1,-1 1,1 0,0 1,-1 0,1 0,0 0,0 1,0 0,5 1,2 0,0 0,0 1,0 0,0 2,-1 0,1 0,-1 1,1 1,5 3,-15-6,0-1,0 1,0 0,-1 0,1 0,-1 0,0 1,1 0,-1 0,0 0,-1 1,1-1,-1 1,1 0,-1 0,0 0,0 0,-1 0,1 1,-1-1,0 1,0 0,-1-1,0 1,1 0,-1 0,-1 0,1 0,-1 0,0 0,0 0,0 0,-1 0,0 3,-6 2,0-1,-1 1,0-1,-1-1,0 1,0-1,-1-1,0 0,0 0,0-1,-1 0,0-1,0 0,-1-1,1 0,-1-1,0 0,0-1,0-1,0 1,-6-2,-2 1,38-9,112-30,-70 23,-1-2,-1-3,0-2,-2-3,-1-2,30-21,-78 43,1 1,-1-1,0-1,0 1,-1-1,1-1,-1 1,-1-1,1 0,-1 0,0-1,-1 1,0-1,0 0,-1-1,-2 8,-1-1,0 1,0-1,0 1,0-1,0 1,0-1,0 1,0-1,-1 1,1-1,0 1,-1 0,1-1,-1 1,0-1,0 1,1 0,-1 0,0-1,0 1,0 0,0 0,0 0,0 0,-1 0,1 0,0 0,0 1,-1-1,1 0,0 1,-1-1,1 1,-1-1,1 1,-1 0,0-1,-60 0,49 5,0 0,0 0,1 1,0 1,0 0,0 0,1 1,0 1,0 0,1 0,0 1,0 1,-3 4,8-9,0 1,1 0,-1 0,1 0,0 1,1-1,-1 1,1 0,1 0,-1 0,1 0,0 0,1 1,0-1,0 1,0-1,1 1,0-1,1 1,0-1,0 1,0-1,1 0,2 4,0-2,0-1,1 0,0 0,0-1,1 1,0-1,1-1,-1 1,1-1,0 0,1-1,0 1,-1-1,2-1,-1 0,0 0,3 0,17 7,0-2,0-1,1-2,28 4,31-2,1-4,-1-3,1-5,27-6,42-7</inkml:trace>
  <inkml:trace contextRef="#ctx0" brushRef="#br0" timeOffset="75016.039">12457 9441,'-35'-5,"-2"2,1 2,0 1,0 2,0 1,0 2,0 1,1 2,0 2,0 1,-38 28,71-37,0-1,1 0,-1 0,0 1,1-1,0 0,-1 1,1 0,0-1,-1 1,1 0,0 0,0 0,0-1,1 1,-1 0,0 0,1 0,-1 0,1 1,0-1,0 0,0 0,0 0,0 0,0 0,0 0,1 0,-1 0,1 0,-1 0,1 0,0 0,0 0,0 0,0 0,1 0,7 7,1 0,1 0,-1-1,1-1,1 0,-1 0,1-1,0-1,1 0,-1 0,11 1,-1 2,12 4,-1 0,-1 0,0 2,-1 1,20 14,-47-28,-1 1,1 0,-1 0,1 0,-1 1,0-1,0 1,0-1,0 1,-1 0,1 0,-1 0,1 1,-1-1,0 1,-1-1,1 1,0-1,-1 1,0 0,0 0,0 0,0 0,-1 0,0 0,0 0,0 0,0 0,0-1,-1 1,0 0,1 0,-2 0,1 0,0 0,-1-1,1 1,-1-1,0 1,-1-1,1 0,-3 3,-9 5,-1-1,0 0,-1-2,0 0,0 0,0-2,-1 0,0-1,-1 0,1-2,-10 2,6-1,0 0,0-1,0-1,0-1,-1-1,-15-2,35 2,1 0,0 1,-1-1,1 0,-1 0,1 0,-1 0,1-1,-1 1,1 0,0 0,-1-1,1 1,-1-1,1 1,0-1,0 0,-1 0,1 1,0-1,0 0,0 0,0 0,0 0,0 0,0-1,0 1,0 0,0 0,1 0,-1-1,1 1,-1 0,1-1,-1 1,1-1,0 1,-1-1,1 1,0 0,0-1,0 1,0-1,0 1,1-1,-1 1,0-1,1 1,-1 0,1-1,-1 1,1 0,0-1,0 1,0 0,27-29,9 0</inkml:trace>
  <inkml:trace contextRef="#ctx0" brushRef="#br0" timeOffset="75330.711">12690 9387,'-19'98,"-10"28,-23 150,51-269,-1 0,1 0,0 0,1 0,0 0,0 0,0 1,1-1,0 0,1 0,-1 0,1 0,1 0,-1-1,1 1,0-1,1 1,0-1,0 0,0 0,0-1,1 1,0-1,0 0,1-1,-1 1,3 1,9 0,-1-1,1 0,0-1,0-1,0 0,1-2,-1 0,1 0,-1-2,0 0,1-1,2-2,131-18,-1-7,34-16,-71 16</inkml:trace>
  <inkml:trace contextRef="#ctx0" brushRef="#br0" timeOffset="77332.185">14274 9441,'0'-3,"0"0,0 0,-1 1,1-1,-1 0,1 1,-1-1,0 1,0-1,0 1,-1-1,1 1,0 0,-1-1,0 1,1 0,-1 0,0 0,0 0,0 1,0-1,-1 0,1 1,0 0,-1-1,1 1,-1 0,-14-4,0 0,0 2,-1 0,1 0,-1 2,1 0,-1 1,0 1,1 0,-10 3,14-3,0 1,0 1,0-1,1 2,-1 0,1 0,0 1,0 1,1 0,0 0,0 1,0 1,1 0,0 0,0 1,1 0,0 1,1 0,0 0,0 1,1 0,1 0,-4 8,9-16,0 0,0-1,1 1,-1 0,1-1,-1 1,1 0,0 0,0 0,0-1,0 1,0 0,1 0,-1 0,1-1,0 1,0 0,0-1,0 1,0-1,1 1,-1-1,1 1,-1-1,1 0,0 0,0 0,0 0,0 0,1 0,-1-1,0 1,1-1,-1 1,1-1,0 0,14 5,0-1,0-1,0-1,0-1,1 0,-1-1,8-1,19 3,-20-4,1 2,-1 2,0 0,1 1,-1 1,-1 1,1 2,-1 0,0 1,-1 2,0 0,-1 1,0 1,-1 1,10 10,-24-18,0 1,-1 0,0 0,-1 0,1 1,-2 0,1-1,-1 1,2 7,-4-12,0 0,0 0,0 0,-1 0,0 0,1 0,-1 0,0 0,-1 0,1 1,0-1,-1 0,0 0,1 0,-1 0,-1-1,1 1,0 0,-1 0,1 0,-1-1,0 1,0-1,0 0,0 1,0-1,0 0,-1 0,-9 4,0-1,0 0,-1-1,1-1,-1 0,0 0,1-1,-1-1,0 0,0-1,0 0,-1-1,12 1,-348-28,343 27,-19-1,33 1,16 1</inkml:trace>
  <inkml:trace contextRef="#ctx0" brushRef="#br0" timeOffset="77626.392">14766 9455,'-20'16,"2"2,0-1,2 2,0 0,0 1,2 1,1 0,0 1,2 1,1 0,0 0,2 1,0 2,6-20,1 1,0-1,0 1,0-1,1 1,0 0,1-1,-1 1,1-1,0 1,1-1,0 0,0 1,0-1,1 0,-1 0,1 0,1-1,-1 1,1-1,0 0,1 0,-1 0,1 0,0-1,0 0,0 0,1 0,-1-1,4 2,14 6,0-2,0-1,0-1,1-1,0-1,0-1,0-1,1-1,-1-1,1-1,-1-2,1 0,16-5,-34 7,0-1,0 0,0 0,0-1,0 0,0 0,-1-1,1 0,-1 0,1-1,-1 1,0-1,0 0,-1-1,1 0,-1 0,3-4,2-14</inkml:trace>
  <inkml:trace contextRef="#ctx0" brushRef="#br0" timeOffset="78620.691">14465 9741,'94'2,"-1"-4,0-4,0-3,0-6,60-17,-59-7,-93 39,-1 0,1-1,0 1,0-1,0 1,0 0,-1-1,1 0,0 1,0-1,-1 1,1-1,-1 0,1 0,0 1,-1-1,1 0,-1 0,0 1,1-1,-1 0,0 0,1 0,-1 0,0 0,0 0,0 0,0 0,0 1,0-1,0 0,0 0,0 0,0 0,0 0,-1 0,1 0,0 0,-1 1,1-1,-1 0,1 0,-1 0,1 1,-1-1,1 0,-1 1,0-1,1 0,-1 1,0-1,0 1,1-1,-1 1,0-1,0 1,0 0,0-1,0 1,-57-20,6 12,-1 2,0 3,-42 3,17 0,62-4,44-2,210-25,45 8,-271 22,69 4,-79-2,1 0,-1-1,0 1,1 0,-1 1,0-1,0 0,0 1,0-1,0 1,0-1,0 1,0 0,-1 0,1 0,-1 0,1 0,-1 0,0 0,0 1,0-1,0 0,0 1,0-1,-1 0,1 1,-1-1,0 1,1-1,-1 1,-1 17,0-1,-1 0,0 1,-2-1,-5 16,-1 11,-27 182,89-527,-45 268,1 0,1 1,2 0,1 0,1 1,2 1,1 0,1 1,9-11,48-19,-71 55,-1 1,1 0,-1 0,1 0,-1 0,1 0,0 1,0-1,-1 1,1 0,0 0,0 0,-1 0,1 0,0 0,0 1,-1 0,1-1,0 1,-1 0,1 0,-1 0,1 1,-1-1,1 1,-1-1,0 1,0 0,0 0,0 0,0 0,0 0,4 9,0 0,-1 1,0 0,-1 0,0 0,-1 0,-1 1,0-1,0 1,-1 0,-1 0,0-1,-2 9,2-11,0 0,-1 0,0 0,-1 0,0 0,-1 0,0-1,0 1,-1-1,0 0,-1 0,0 0,0-1,-1 0,0 0,-1 0,1-1,-1 1,-1-2,1 1,-1-1,-1 0,1-1,-1 0,0 0,-2 0,-109 15,121-20,-1 0,1 0,-1 0,1 0,-1 0,1 0,-1 0,1 1,-1-1,1 0,-1 0,1 1,-1-1,0 0,1 1,-1-1,1 0,-1 1,0-1,1 1,-1-1,0 0,1 1,-1-1,0 1,0-1,0 1,1-1,-1 1,0-1,0 1,0 0,0-1,0 1,0-1,0 1,0-1,0 1,0-1,0 1,0-1,-1 1,1-1,0 1,0-1,0 1,-1-1,1 1,0-1,-1 1,1-1,0 0,-1 1,1-1,0 0,-1 1,1-1,-1 0,1 1,-1-1,1 0,-1 0,1 1,-1-1,35 19,0-2,1-2,1 0,0-3,1-1,1-1,0-3,12 1,38 3,1-3,0-5,29-4,-81-3,-31 0</inkml:trace>
  <inkml:trace contextRef="#ctx0" brushRef="#br0" timeOffset="79996.619">16623 9168,'0'1,"0"-1,0 0,-1 1,1-1,1 1,-1-1,0 0,0 1,0-1,0 0,0 1,0-1,0 1,0-1,1 0,-1 1,0-1,0 0,1 1,-1-1,0 0,0 1,1-1,-1 0,0 0,1 1,-1-1,0 0,1 0,-1 0,0 0,1 1,-1-1,1 0,-1 0,0 0,1 0,-1 0,1 0,-1 0,0 0,1 0,-1 0,1 0,-1 0,0 0,1 0,-1-1,0 1,1 0,-1 0,1 0,-1-1,0 1,1 0,-1 0,0-1,0 1,1 0,-1 0,0-1,0 1,1-1,-1 255,2-192,3-1,3 0,2 0,3-1,3 0,2-1,26 55,31 43,-42-91,-2 1,-4 1,-2 3,-22-64,0-1,0 1,-1 0,0 0,0 0,-1 0,0 0,0 0,0 0,-1 0,0 0,-1 0,0 1,0-1,0 0,-1 0,0 0,0-1,-1 1,0 0,0-1,0 0,-1 0,0 0,0 0,-2 1,-10 1,1-1,-1 0,-1-1,1-1,-1-1,0-1,0 0,0-1,0 0,-1-2,1 0,0-1,-11-2,26 3,-142-11,-114-25,71 8,-304-18,-1 22,-214 27,78 25,-234 55,-98 32,553-55,395-59,10 0,-1 0,1 0,-1 0,1 0,-1-1,0 1,1-1,-1 0,0 1,1-1,-1 0,0-1,1 1,-1 0,0-1,1 0,-1 1,1-1,-1 0,1 0,-1-1,1 1,0 0,0-1,0 1,-1-1,1 0,1 0,-1 0,0 0,0 0,1 0,-1 0,1-1,0 1,-1 0,1-1,0 0,0-163,17-397,-13 503,5-30,-4-2,-4 1,-4 0,-4 0,-4 1,-4 0,-11-25,-35-24,52 120,10 18,1 1,0-1,0 0,-1 1,1-1,0 1,0-1,-1 1,1 0,0-1,0 1,0 0,0-1,0 1,0 0,0 0,0 0,-1 0,1 0,0 0,0 0,0 0,0 0,0 0,0 0,0 1,0-1,0 0,-1 1,1-1,0 1,0-1,0 1,-1-1,1 1,0 0,0-1,-1 1,1 0,4 1,52 12,0-3,0-2,1-2,0-3,16-3,-41 0,2028 29,114-126,-1537 28,-638 68,0 0,0 0,-1-1,1 1,0 0,0 0,-1 0,1 0,0 0,0-1,-1 1,1 0,0 0,0 0,0-1,-1 1,1 0,0 0,0 0,0-1,0 1,0 0,0-1,0 1,-1 0,1 0,0-1,0 1,0 0,0 0,0-1,0 1,0 0,0-1,0 1,0 0,1 0,-1-1,0 1,0 0,0-1,0 1,0 0,0 0,1 0,-1-1,0 1,0 0,0 0,1-1,-1 1,0 0,0 0,0 0,1 0,-1-1,-5-2,-11-8</inkml:trace>
  <inkml:trace contextRef="#ctx0" brushRef="#br0" timeOffset="81969.439">15148 6996,'-9'129,"6"0,5 0,9 33,-10-143,3 35,56 611,-49-585,-15-75,-2-18,-20-65,3-1,4-1,3 0,1-28,-61-745,73 821,2 9,-9-125,10-128,-1 263,1 0,1 0,0-1,0 1,2 0,-1 0,2 1,0-1,0 0,1 1,1 0,0 0,0 1,1 0,1 0,0 0,0 1,1 0,1 1,3-3,9 0,2 2,-1 1,1 1,0 1,1 1,0 1,0 1,0 1,0 1,11 2,-30-1,644-11,-485 14,2786 0,-1012-37,-1586 17,-352 17,0 1,1 0,-1 0,0-1,0 1,0 0,1 0,-1 0,0 0,0 0,1 1,-1-1,0 0,0 0,0 1,0-1,1 1,-1-1,0 1,0 0,0-1,0 1,0 0,0 0,-1-1,1 1,0 0,0 0,0 0,-1 0,1 0,0 0,-1 0,1 1,-1-1,0 0,1 0,-1 0,0 0,0 1,1-1,-1 1,-21 113,10-51,3 0,3 1,3 0,2-1,4 1,2 0,3-1,6 16,40 141,23 39,-36-134,-5 2,-6 1,-5 1,-7 1,0 62,-18-160,-2 0,-2 0,-1-1,-1 0,-1 1,-2-2,-2 1,-4 9,6-22,-1-1,-1 0,0 0,-1-1,-1 0,-1 0,0-2,-1 0,-1 0,0-1,-1-1,0-1,-15 9,-1-6,-1-2,0-1,-1-1,0-2,-1-2,1 0,-2-3,1-1,-10-1,-223 9,-29-11,135-2,-73 2,-914-16,-10 4,500-15,-50-1,420 22,-243-38,387 32,-1 6,-9 7,103-1,51 0,-1 0,1 1,-1-1,1 0,-1 0,1 0,-1 0,1-1,0 1,-1 0,1-1,-1 1,1-1,0 1,-1-1,1 1,0-1,-1 0,1 0,0 0,0 0,0 0,0 0,0 0,0 0,0 0,0 0,1-1,-1 1,0 0,1 0,-1-1,0 1,1-1,0 1,-1 0,1-1,0 1,0-1,0 1,0-1,0 1,0-1,0 1,0-1,-2-52,-4-1,-2 1,-6-19,10 51,-1 0,-1 0,-1 1,-1 0,0 1,-2-1,-11-17,-36-34,-6 6</inkml:trace>
  <inkml:trace contextRef="#ctx0" brushRef="#br0" timeOffset="85683.621">659 12568,'21'-4,"25"-3,28 1,25 2,19-2,10-2,0-1,-11-4,-18-3,-26 2</inkml:trace>
  <inkml:trace contextRef="#ctx0" brushRef="#br0" timeOffset="85944.925">1205 12117,'14'5,"16"8,15 10,13 9,14 6,7 5,6 0,-4-1,-10-1,-15-1,-19 3,-26 2,-30 9,-33 8,-34 8,-27 1,6-12</inkml:trace>
  <inkml:trace contextRef="#ctx0" brushRef="#br0" timeOffset="90019.656">3254 12159,'5'100,"-1"-98,-4-18,-4 5,-1 1,1 0,-1 0,-1 1,0 0,0 0,-1 0,0 0,-1 1,0 1,0-1,-1 1,1 1,-2-1,1 1,-1 1,1 0,-1 0,-5 0,12 3,0 1,0-1,0 1,-1 0,1 0,0 1,-1-1,1 1,-1 0,1-1,-1 2,1-1,-1 0,1 1,0-1,-1 1,1 0,0 0,-1 0,1 1,0-1,0 1,0 0,0 0,0 0,1 0,-1 0,0 0,1 1,0-1,-1 1,0 2,-7 13,1 0,0 1,2 0,0 0,2 1,0 0,1 0,0 0,2 0,1 0,0 5,0-18,0-1,1 0,-1 1,2-1,-1 1,1-1,-1 1,2-1,-1 0,1 0,0 0,0 0,1 0,-1 0,1 0,1-1,-1 1,1-1,0 0,0 0,0 0,1-1,0 0,0 1,0-2,1 2,8-2,0 0,0-2,0 1,0-1,0-1,0-1,0 0,0-1,0 0,0-1,0 0,-1-1,0-1,0 0,0-1,7-5,30-12,-1-2,-1-3,-2-2,0-2,-2 6,-41 48,-6-9,2-9,0 1,-1-1,1 1,1 0,-1-1,1 1,0 0,0 0,0-1,0 1,1 0,0-1,0 1,0 0,1-1,0 0,0 1,0-1,0 0,0 0,1 0,0 0,1 2,4-1,0-1,1 1,0-1,-1-1,1 1,0-2,1 1,-1-1,0-1,1 1,-1-2,1 1,-1-1,1-1,-1 0,0 0,1-1,-1 0,0 0,0-1,0 0,2-2,-7 5,-1-1,1 0,-1 0,1 0,-1 0,1 0,-1-1,0 0,0 1,0-1,0 0,0-1,0 1,0-1,-1 1,1-1,-1 0,0 1,1-1,-1-1,-1 1,1 0,0 0,-1-1,0 1,0-1,0 1,0-1,0 1,-1-1,1 1,-1-1,0-3,-6-2,0 1,0 0,0 1,-1-1,0 1,0 1,-1-1,0 1,0 1,-1-1,1 2,-1-1,0 1,-1 0,1 1,-7-2,9 2,0 0,0 0,0 1,0 0,0 0,0 0,0 1,0 0,-1 1,1 0,0 0,-1 0,1 1,0 0,0 0,-1 1,1 0,0 1,1-1,-1 1,0 0,1 1,-1 0,1 0,0 0,1 1,-1-1,1 1,0 1,-4 3,9-8,-1 0,1 0,-1 0,0 0,1 0,0 0,-1 0,1 0,0 0,-1 0,1 0,0 0,0 0,0 0,0 0,0 0,0 0,0 1,0-1,1 0,-1 0,0 0,1 0,-1 0,0 0,1 0,-1 0,1 0,0-1,-1 1,1 0,0 0,0 0,-1-1,1 1,0 0,0-1,0 1,0 0,0-1,0 0,0 1,0-1,0 1,51 8,-13-12,0-2,-1-1,0-2,0-1,15-8,-27 10,195-61,-219 67,0 0,-1 1,1-1,-1 0,1 1,0-1,0 1,-1-1,1 1,0 0,0-1,-1 1,1 0,0 0,0 1,0-1,-1 0,1 1,0-1,-1 1,1-1,0 1,-1 0,1-1,0 1,-1 0,1 0,-1 0,0 1,1-1,-1 0,0 0,0 1,0-1,0 1,0-1,0 1,0-1,0 1,0 0,0 1,4 31,-4-25,0-1,0 1,1 0,0-1,1 1,0-1,0 0,1 0,0 0,0 0,4 3,-5-7,1 0,0 0,0 0,0-1,0 0,1 0,-1 0,1 0,0-1,0 1,0-1,0 0,0-1,1 0,-1 1,0-2,1 1,-1-1,0 1,1-1,-1-1,1 1,-1-1,0 0,1 0,-1-1,0 1,0-1,0 0,0-1,0 1,-1-1,1 0,-1 0,1-1,-1 1,0-1,0 0,-1 0,1 0,-1 0,0-1,2-3,23-77,-28 85,0 0,0 1,0-1,0 0,0 0,1 0,-1 1,0-1,0 0,0 0,0 0,1 0,-1 0,0 0,0 1,0-1,1 0,-1 0,0 0,0 0,0 0,1 0,-1 0,0 0,0 0,0 0,1 0,-1 0,0 0,0 0,0 0,1 0,-1 0,0 0,0 0,1 0,-1 0,0-1,0 1,0 0,0 0,1 0,-1 0,0 0,0-1,0 1,0 0,0 0,1 0,-1 0,0-1,0 1,0 0,0 0,0 0,0-1,0 1,0 0,8 23,-7-19,3 8,1 0,0-1,0 0,1 0,1 0,-1-1,2 0,-1 0,4 2,-8-9,-1 0,1-1,-1 1,1-1,0 0,0 1,0-1,0-1,1 1,-1 0,0-1,1 0,-1 0,1 0,-1 0,1 0,-1-1,1 1,0-1,-1 0,1 0,0-1,-1 1,1-1,-1 1,1-1,-1 0,1-1,-1 1,0-1,1 1,-1-1,1-1,6-6,-1 0,0-1,-1 0,0 0,-1-1,0 0,-1 0,0-1,-1 1,0-1,-1-1,0 1,-1 0,0-1,-1 0,0 0,-1 0,-1-1,-5 3,-4 34,8-17,1-1,-1 0,1 0,0 1,1-1,-1 0,1 1,0-1,0 0,1 0,0 0,0 0,0 0,0-1,1 1,0 0,0-1,0 0,0 0,1 0,-1 0,1 0,0-1,0 0,0 0,1 0,-1 0,1 0,0-1,1 1,15 6,0 0,1-2,-1 0,1-1,0-2,13 2,51 4,-4-4</inkml:trace>
  <inkml:trace contextRef="#ctx0" brushRef="#br0" timeOffset="91718.577">5438 12295,'2'-1,"-1"0,1 0,-1-1,1 1,-1 0,1-1,-1 1,0-1,0 1,0-1,0 0,0 1,0-1,0 0,0 0,-1 0,1 1,-1-1,1 0,-1 0,0 0,0 0,0 0,0 0,0 0,0 0,0 0,-1 0,1 0,-1 0,1 1,-1-1,0 0,0 0,0 0,0 1,0-1,0 1,0-1,-1 1,1-1,0 1,-1 0,1-1,-1 1,-6 1,-1 0,1 1,0 0,0 0,0 1,0 0,0 1,0-1,1 1,-1 1,1 0,0 0,0 0,0 1,0 0,1 0,0 1,0-1,0 1,-1 3,1-4,0 0,0 0,1 0,-1 1,1 0,1 0,-1 0,1 1,0 0,1-1,-1 1,1 1,1-1,-1 0,1 1,1-1,-1 1,1-1,1 1,-1 0,1-1,1 1,0 2,2-6,1 0,-1 0,1-1,0 1,0-1,1 0,-1 0,1 0,-1-1,1 0,0 0,0 0,0 0,0-1,0 0,0 0,1 0,-1-1,0 0,1 0,-1 0,0 0,0-1,0 0,1 0,3-2,8 0,-1-1,-1 0,1-1,-1-1,1-1,-2 0,1-1,-1 0,0-1,-1-1,0 0,-1-1,0 0,0-1,-1 0,-1-1,3-5,-9 11,0 1,-1-1,0 0,0 0,-1 0,0-1,0 1,-1 0,0-1,0 1,0-1,-1 1,0-1,-1-4,-7 5,3 22,3-6,1 0,1 1,0-1,0 0,1 0,0 1,1-1,-1 0,2 0,-1 0,2-1,-1 1,1-1,0 1,1-1,0 0,0-1,0 1,1-1,1 0,-1-1,1 1,0-1,0 0,1-1,-1 0,1 0,1-1,-1 0,1 0,-1-1,1 0,5 0,-9-2,0-1,0 0,1 0,-1 0,0-1,0 0,1 0,-1 0,0 0,0-1,0 0,0 0,-1 0,1-1,-1 0,1 0,-1 0,0 0,0-1,0 1,0-1,-1 0,0 0,0 0,0-1,1-1,3-6,-1 1,-1-1,0 1,-1-2,0 1,-1 0,0-1,-1 1,0-1,-1-5,-1-14,-1 20,1 17,-1 11,0 0,2 1,0-1,1 0,0 0,1 0,1 0,2 3,-4-13,0-1,1 0,-1 0,1 1,0-2,0 1,0 0,1-1,0 1,0-1,0 0,0 0,1-1,0 1,-1-1,1 0,0-1,0 1,1-1,-1 0,1 0,-1 0,1-1,-1 0,2 0,-1 0,1-1,-1 0,1-1,-1 1,0-1,0-1,1 1,-1-1,0 0,0 0,-1-1,1 0,0 0,-1 0,1 0,-1-1,0 0,-1 0,1-1,-1 1,1-1,-1 0,-1 0,1 0,-1-1,1 0,5-10,0-1,-1 1,-1-1,-1-1,0 1,-1-1,0-4,-7 28,1 0,-1 0,1 0,1 1,-1-1,1 0,0 0,1 0,-1 0,1 1,1-1,-1 0,1-1,0 1,0 0,1 0,-1-1,1 1,0-1,1 0,-1 0,1 0,0 0,1-1,-1 0,1 0,0 0,0 0,0-1,2 1,17 6,1-1,1-2,0 0,0-2,0-1,0-1,1-1,-1-1,1-2,23-3,8 1,0-2,0-3,-1-2,28-10,-83 20,-1 0,1-1,-1 1,1 0,-1 0,1-1,-1 1,1 0,-1-1,0 0,1 1,-1-1,0 0,1 0,-1 1,0-1,0 0,0 0,0 0,0-1,0 1,0 0,0 0,0 0,-1-1,1 1,0 0,-1-1,1 1,-1-1,1 1,-1-1,0 1,0-1,0 1,0-1,0 1,0-1,0 1,0-1,0 0,-6-5,0 0,0 0,-1 1,0-1,0 1,0 1,-1-1,1 1,-1 1,-1-1,1 1,-1 1,1 0,-1 0,0 0,0 1,0 1,-2-1,7 1,0-1,0 1,-1 0,1 0,0 0,0 1,-1 0,1 0,0 0,-1 0,1 0,0 1,0 0,-1 0,1 0,0 0,0 1,0 0,0 0,0 0,1 0,-1 0,0 1,1-1,0 1,0 0,0 0,0 1,0-1,1 1,-1-1,1 1,0 0,0-1,0 1,0 0,1 1,0-1,0 0,-1 3,3-3,-1 1,1-1,0 1,0-1,0 1,1-1,-1 0,1 0,0 1,0-1,1-1,-1 1,1 0,0-1,0 1,0-1,0 0,1 0,-1 0,1 0,0-1,0 1,0-1,1 0,4 3,0-1,0 0,0-1,1 0,-1-1,1 0,0 0,-1-1,1 0,9-1,-8-1,0-1,-1-1,0 0,0 0,0-1,0 0,0-1,-1 0,1 0,-2-1,1-1,0 1,-1-1,-1-1,1 1,-1-1,0-1,-1 1,0-1,0 0,-1-1,0 1,-1-1,0 0,0 0,-1 0,-1-1,0 1,0-1,0-7,2-36,-3 0,-2 0,-3 0,-2 1,-2-1,-2 1,-3 1,-2 0,-6-8,-20-51,41 112,0 0,0 1,0-1,-1 0,1 0,0 0,0 0,-1 0,1 0,-1 0,1 0,-1 0,1 0,-1-1,1 1,-1 0,0 0,1 0,-1 0,0-1,0 1,0 0,0-1,0 1,1-1,-1 1,0-1,0 0,0 1,0-1,-1 0,1 1,0-1,0 0,0 0,0 0,0 0,0 0,0 0,0 0,0-1,0 1,0 0,0-1,0 1,0 0,0-1,0 1,0-1,0 0,0 1,0-1,1 0,-1 1,0-1,0 0,1 0,-1 0,0 1,1-1,-1 0,1 0,-1 0,1 0,0 0,-1 0,1-1,-7 31,1 0,1 1,2-1,1 1,1 20,1-34,-1 35,2 0,2 1,3-2,2 6,-4-36,1 1,0-1,2 0,0-1,2 1,0-2,0 1,2-1,0-1,2 0,5 7,-8-15,-1 0,1 0,0-1,1 0,0-1,0 0,1-1,-1 0,1-1,1 0,-1-1,1 0,0-1,-1 0,1-1,1-1,-1 0,0-1,0 0,0-1,0 0,0-1,0-1,0 0,-1-1,1 0,-1-1,0 0,3-2,-11 4,0 1,0-1,0 0,0 0,0 0,-1-1,1 1,-1-1,0 0,0 0,0 0,-1 0,1-1,-1 1,0-1,0 1,-1-1,1 0,-1 1,0-5,-1 9,0 1,0-1,0 1,0-1,0 1,0-1,0 1,0-1,0 0,0 1,-1-1,1 1,0-1,0 1,-1-1,1 1,0-1,-1 0,1 1,0-1,-1 0,1 1,0-1,-1 0,1 0,-1 1,1-1,-1 0,1 0,-1 0,1 1,-1-1,1 0,-1 0,1 0,-1 0,1 0,-1 0,1 0,-1 0,1 0,-1 0,1 0,-1-1,1 1,0 0,-1 0,1 0,-1-1,1 1,-1 0,1 0,0-1,-1 1,1 0,-1-1,1 5,0 0,1 0,-1 0,1-1,-1 1,1 0,1 0,-1-1,0 1,1 0,0-1,0 1,0-1,0 0,0 0,1 0,-1 0,1 0,0 0,0-1,0 1,0-1,0 0,1 0,-1 0,1 0,-1-1,3 1,3 2,0-1,0 0,1-1,-1 0,0 0,1-1,-1 0,1-1,0 0,-1 0,5-2,-9 2,0-1,-1 0,1 0,0 0,-1 0,1-1,-1 0,1 0,-1 0,0-1,0 1,0-1,0 0,0 0,-1 0,1-1,-1 1,0-1,0 0,0 0,0 0,-1 0,0 0,0 0,0-1,0 1,-1-1,1 0,-1 1,0-1,-1 0,1 0,-1 0,0 1,0-1,-1 0,1 0,-1 0,0 1,0-1,-1 0,0-1,-2-1,0 0,-1 1,1-1,-1 1,-1 0,1 0,-1 0,0 1,0-1,-1 2,0-1,1 1,-2 0,1 0,0 1,-1 0,1 0,-1 1,0 0,0 0,-1 1,3 0,0 0,0 1,0 0,-1 0,1 0,0 1,0 0,0 0,0 0,1 1,-1 0,0 0,1 1,-1-1,1 1,-1 1,1-1,0 1,1-1,-1 1,1 1,-1-1,1 1,1-1,-1 1,1 0,-1 0,1 2,0-2,0 1,0-1,0 1,1 0,0 0,0 0,1 0,-1 0,2 1,-1-1,0 0,1 1,0-1,1 0,0 0,-1 1,2-1,-1 0,1 0,0 0,0 0,1 0,0-1,0 1,0-1,0 1,1-1,0 0,0-1,3 3,2-2,0 0,0-1,0 0,1 0,-1-1,1-1,0 1,0-2,0 1,0-1,0-1,0 0,0 0,0-1,0 0,0-1,0 0,0-1,-1 0,1 0,-1-1,0 0,0-1,0 0,-1 0,4-4,25-15</inkml:trace>
  <inkml:trace contextRef="#ctx0" brushRef="#br0" timeOffset="91986.86">7705 11762,'-5'-3,"0"0,0 1,0 0,0 0,-1 0,1 0,0 1,-1-1,0 2,1-1,-1 0,1 1,-1 0,0 1,1-1,-1 1,0 0,1 0,0 1,-1 0,1 0,0 0,0 0,0 1,0 0,0 0,0 0,1 1,0-1,0 1,-1 1,-1 6,0 1,1 0,0 0,1 0,0 1,1-1,0 1,1 0,1 0,0-1,0 1,2 0,-1 0,2 0,0 0,0 0,1-1,1 1,0-1,0 0,4 5,13 29,3-1,1-1,8 8,11 18,-40-62,0-1,1 1,0-1,0 0,0 0,1 0,0-1,1 0,-1 0,1 0,1-1,-1 0,0-1,1 1,2-1,10 1,-1 0,2-2,-1 0,0-1,1-1,-1-1,7-2,-20 2,63-2</inkml:trace>
  <inkml:trace contextRef="#ctx0" brushRef="#br0" timeOffset="92668.038">9809 12104,'-30'0,"-1"1,1 1,1 2,-25 6,44-7,-1 0,1 0,0 1,0 0,0 1,1 0,0 1,0 0,0 0,1 1,0 0,0 1,0 0,1 0,0 0,5-6,0 0,1 1,-1-1,0 0,1 1,-1-1,1 1,0-1,-1 1,1-1,1 1,-1 0,0 0,1-1,-1 1,1 0,0 0,0 0,0 0,0-1,0 1,1 0,0 0,-1 0,1-1,0 1,0 0,0-1,1 1,-1-1,0 1,1-1,0 0,0 0,-1 0,1 1,1-2,-1 1,0 0,0 0,1-1,-1 1,1-1,0 0,9 2,1 0,-1-2,1 1,0-2,0 0,0 0,0-1,-1-1,1 0,0 0,-1-2,0 1,0-2,0 1,0-2,5-3,-1 2,0 0,0-2,-1 0,-1-1,1 0,-2-1,1 0,-2-1,1-1,-2 0,0-1,0 0,-1-1,-1 0,-1 0,0-1,-1 0,0 0,-1-1,-1 0,2-13,-4 1,-1-1,-1 1,-1-1,-2 1,-1-1,-2 1,0 0,-2 0,-1 0,-1 1,-6-9,12 28,1 0,-1 1,-1-1,0 1,0 0,-1 0,1 1,-2-1,1 1,-1 0,0 1,-1-1,1 1,-1 0,0 1,-4-2,7 7,1 0,-1 0,0 0,0 1,0-1,1 1,-1 0,0 0,1 0,-1 1,0 0,1-1,0 1,-1 0,1 0,0 1,0-1,0 1,1-1,-1 1,1 0,-1 0,1 0,0 1,0-1,0 0,0 1,1-1,0 1,-1 0,1-1,0 1,-14 33,1 1,2 0,2 1,1 0,2 1,2 0,0 28,3-42,2 0,0 0,2 0,1 0,0 0,6 16,-6-31,1 0,0 0,0 0,1-1,0 1,1-1,0-1,1 1,0-1,0 0,1-1,0 1,1-2,-1 1,2-1,1 1,4 0,0-1,0 0,1-1,0 0,0-1,0-1,1-1,-1 0,1-1,0-1,0-1,-1 0,1-1,0-1,0 0,-1-1,1-1,-1-1,0 0,0-1,-1-1,0 0,13-9,-20 11,-1 0,0 0,0-1,-1 0,1 0,-1 0,0-1,-1 0,0 0,0-1,0 1,-1-1,0 0,-1 0,0-1,0 1,-1 0,0-1,0 0,-1 0,0 1,-1-1,1 0,-2 0,1 0,-2 0,1 1,-1-1,0 1,-1-1,0 1,0-1,0 1,-1 1,-1-1,-4-6,8 12,0 0,0 0,-1 0,1 0,-1 0,0 1,1-1,-1 1,0-1,0 1,0-1,0 1,0 0,0 0,0 0,0 0,-1 0,1 1,0-1,-1 1,1-1,0 1,-1 0,1 0,0 0,-1 0,1 0,0 1,-1-1,1 1,0-1,-1 1,1 0,0 0,0 0,0 0,0 0,0 1,0-1,0 1,0-1,1 1,-1 0,0-1,1 1,-1 1,-1 4,0 0,1 0,0 1,0-1,1 0,0 1,0 0,0-1,1 1,1-1,-1 1,1-1,0 1,1-1,0 0,0 1,0-1,1 0,0 0,1 0,-1-1,1 1,1-1,-1 0,1 0,0-1,0 1,1-1,0 0,0 0,0-1,6 4,15 8,2-1,0-1,0-1,1-2,1-1,0-2,0 0,25 1,56 9</inkml:trace>
  <inkml:trace contextRef="#ctx0" brushRef="#br0" timeOffset="92932.332">12198 11981,'0'16,"-2"13,-1 8,0 5,1-1,0-2,1-5,1-9</inkml:trace>
  <inkml:trace contextRef="#ctx0" brushRef="#br0" timeOffset="93289.097">11953 11885,'14'-15,"0"-1,0-1,-2 0,0 0,-1-2,-1 1,-1-1,0-1,-1 1,-1-1,-2-1,3-11,-5 14,-1-1,-1 1,-1-1,0 1,-2-1,0 1,-3-14,-2 15,7 17,0-1,0 1,-1 0,1 0,0 0,0 0,-1 0,1 0,0 0,-1-1,1 1,0 0,0 0,-1 0,1 0,0 0,-1 0,1 0,0 0,-1 1,1-1,0 0,0 0,-1 0,1 0,0 0,-1 0,1 1,0-1,0 0,-1 0,1 0,0 0,0 1,0-1,-1 0,1 0,0 1,0-1,0 0,0 1,0-1,0 0,-1 0,1 1,0-1,0 0,0 1,0-1,0 0,0 0,0 1,0-1,0 0,0 1,0-1,0 0,1 1,-1-1,0 0,0 0,0 1,0-1,0 0,1 1,-2 18,1 1,1 0,1 0,0 0,2-1,0 1,1-1,1 0,1-1,1 1,0-1,2-1,0 1,7 9,69 85,-61-85</inkml:trace>
  <inkml:trace contextRef="#ctx0" brushRef="#br0" timeOffset="93731.421">12499 11940,'12'56,"-9"-25,-1-6,1 1,1-1,1 0,1-1,1 1,5 9,-12-33,1 1,-1-1,0 0,1 1,-1-1,1 0,-1 1,1-1,0 0,-1 0,1 0,0 0,0 0,0 0,0 0,0 0,0 0,0 0,0 0,0-1,0 1,1 0,-1-1,0 1,1-1,-1 1,0-1,1 0,-1 0,0 1,1-1,-1 0,0 0,1 0,-1 0,0-1,1 1,-1 0,0-1,1 1,-1 0,0-1,1 0,-1 1,0-1,0 0,0 1,0-1,0 0,0 0,1-1,59-108,-43 68,52-86,-69 127,-1 0,0 0,1 1,-1-1,1 0,-1 1,1-1,-1 1,1-1,0 0,-1 1,1-1,0 1,-1 0,1-1,0 1,-1-1,1 1,0 0,0 0,0-1,-1 1,1 0,0 0,0 0,0 0,-1 0,1 0,0 0,0 0,0 0,-1 0,1 1,0-1,0 0,0 1,-1-1,1 0,0 1,-1-1,1 1,0-1,-1 1,1-1,0 1,-1-1,1 1,-1 0,1-1,-1 1,0 0,1 0,-1-1,0 1,1 0,-1 0,0-1,0 1,0 0,1 0,-1 0,0-1,0 1,0 0,-1 0,1 0,10 32,-8-21,1 0,1-1,-1 1,2-1,0 0,0 0,1-1,0 0,1 0,0 0,0 0,1-1,3 1,9 3,2-2,0 0,0-1,1-1,0-1,0-2,1 0,0-1,0-1,0-2,0 0,1-2,11-1,46 2</inkml:trace>
  <inkml:trace contextRef="#ctx0" brushRef="#br0" timeOffset="94393.652">13946 11900,'-11'-3,"-1"0,0 2,1-1,-1 2,0-1,0 2,0 0,1 0,-1 1,0 0,1 1,0 0,0 1,0 0,0 1,0 0,1 1,0 0,0 1,0 0,1 0,0 1,1 0,0 1,0 0,1 0,0 0,-5 10,10-15,0 0,0-1,0 1,1 0,0 0,0 0,0 0,0 0,1 0,-1 0,1 0,0 0,0 1,1-1,-1 0,1 0,0 0,0 0,0 0,1-1,-1 1,1 0,0 0,0-1,0 1,1-1,-1 0,1 0,0 0,0 0,0 0,0 0,0-1,0 0,1 1,-1-1,2 0,18 8,1 0,0-2,1-1,-1-1,1-1,0-1,1-1,-1-2,1 0,10-2,-4 2,0-1,0-2,0-2,0 0,0-2,-1-2,0 0,0-3,-1 0,6-4,-32 12,1 1,-1 0,0-1,1 0,-1 0,-1 0,1 0,0-1,-1 1,0-1,0 0,0 0,0 0,0-1,-1 1,0-1,0 1,0-1,0-3,-7 21,5-8,0 1,0 0,1-1,0 0,0 1,0-1,1 1,0-1,0 0,0 0,0 0,1 0,0-1,0 1,0 0,1-1,0 0,-1 0,1 0,1-1,-1 1,0-1,1 0,0 0,0 0,0-1,0 0,0 0,0 0,0-1,1 1,-1-1,1-1,-1 1,1-1,-1 0,1 0,-1 0,1-1,-1-2,0-1,0 1,0-1,0 0,-1-1,0 1,0-1,0 0,0 0,-1 0,0-1,0 1,0-1,-1 1,0-1,0 0,0 0,-1 0,0 0,0 0,-1-1,1 1,-1 0,-1 0,1 0,-1 0,0-1,0 1,-1 0,0 0,0 1,0-1,-1-1,0 1,0-1,-1 1,0 0,0 0,0 0,0 1,-1-1,0 1,0 0,-1 1,1-1,-1 1,0 0,0 1,0-1,-1 1,1 0,-1 1,0-1,0 1,0 1,0-1,0 1,-2 0,-4 1,-1 0,1 0,0 1,0 0,0 1,0 1,0 0,1 1,-1 0,1 1,0 1,-9 4,12-5,-1 1,1 0,0 1,0-1,1 2,0-1,0 1,0 0,1 1,1 0,0 0,0 0,0 1,1 0,1 0,0 0,0 0,0 2,4-8,-1-1,1 1,0-1,0 1,0-1,1 1,-1-1,1 1,0-1,0 0,0 1,0-1,1 0,-1 0,1 0,0 0,0 0,0 0,0 0,0 0,1-1,-1 0,1 1,-1-1,1 0,0 0,0 0,0-1,0 1,3 0,4 3,1-1,-1-1,1 0,-1-1,1 0,0 0,0-1,0 0,4-1,43-6,-5-4</inkml:trace>
  <inkml:trace contextRef="#ctx0" brushRef="#br0" timeOffset="95056.909">14533 11422,'-10'-7,"0"0,-1 1,0 1,0 0,0 0,-1 1,1 1,-1 0,0 0,-10 0,16 3,0 0,1 0,-1 0,1 1,-1 0,1 0,-1 0,1 1,0-1,-1 1,1 1,0-1,0 1,1 0,-1 0,1 0,-1 0,1 1,0 0,0 0,0 0,1 0,-1 1,0 2,0 0,0 0,1 0,0 0,0 1,0-1,1 1,0 0,1 0,0 0,0 0,0 0,1 0,1 0,-1 0,1 0,1 0,-1-1,1 1,1 0,-1-1,3 4,6 14,1-1,1 0,1-1,2 0,12 14,80 96,-41-53,-4 2,15 32,-62-85,-14-24,0 1,0-1,0 1,1-1,-1 0,1 0,1 0,-1-1,1 1,-1-1,1 1,0-1,1 0,-1-1,1 1,0-1,0 0,0 0,0-1,0 1,1-1,-1 0,1 0,-1-1,1 0,3 0,-3-3,1-1,-1-1,0 1,0-1,0 0,0-1,0 1,-1-1,0 0,0 0,-1-1,1 0,-1 1,0-1,-1-1,1 1,-1-1,-1 1,1-1,-1 0,0 0,1-6,3-13,-1 0,-1-1,-1 1,-2-1,0 0,-2 1,-1-1,-1 1,-1-1,-1 1,-5-13,-14-18,20 51,3 5,16 20,2-6,0-1,0-1,1-1,1 0,0-2,0 0,1-1,6 1,88 39,-111-45,-1-1,1 0,0 1,-1 0,1-1,-1 1,1 0,-1 0,0 0,0 1,0-1,0 1,0-1,-1 1,1-1,-1 1,0 0,1 0,-1 0,0 0,-1 0,1 0,-1 0,1 0,-1 0,0 0,0 0,0 0,0 0,-1 0,1 0,-1 0,0 0,0 0,0 0,0 0,-1 0,-20 52,15-43,2 1,-1 0,2 1,0-1,0 1,1 0,1-1,0 8,2-18,0 0,0 0,1 1,-1-1,1 0,0 0,0 0,0 0,0 0,1-1,-1 1,1 0,-1 0,1-1,0 1,0-1,1 0,-1 0,0 1,1-1,-1-1,1 1,-1 0,1-1,0 1,0-1,0 0,0 0,91 17,-40-15,1-3,0-2,-1-3,51-11,-28 1</inkml:trace>
  <inkml:trace contextRef="#ctx0" brushRef="#br0" timeOffset="96248.939">16226 11900,'-29'-3,"-1"3,1 0,-1 2,1 1,0 2,0 0,0 2,0 1,1 2,1 0,-15 9,36-17,1 1,0 0,0 0,0 0,0 1,1-1,-1 1,1 0,0 1,0-1,0 1,1-1,0 1,-1 0,2 0,-1 1,1-1,-1 1,2-1,-1 1,0-1,1 1,0 0,1 0,-1 0,1 0,0 0,1-1,-1 1,1 0,0 0,1 0,-1-1,1 1,9 5,-1 0,2-1,-1 0,1-1,1-1,0 0,0 0,0-1,1-1,0 0,0-1,0-1,1 0,0-1,0 0,0-1,9-1,78 11,0-4,1-5,0-4,37-9,-100 8,0-1,0-3,-1-1,0-2,-1-2,21-8,-50 14,-1 1,1-1,-1 0,0-1,0 0,-1-1,1 1,-1-1,0-2,-4 7,-1-1,0 0,0 1,0-1,0 0,-1 0,1 0,-1-1,0 1,0 0,0 0,0-1,0 1,-1-1,0 1,1 0,-1-1,0 1,-1-1,1 1,-1 0,1-1,-1 1,0 0,0-1,-1 1,0-1,-3-2,0 1,-1 0,0 1,0-1,0 1,-1 0,0 1,1 0,-1 0,0 0,0 1,-1 0,1 0,0 0,-1 1,1 1,-1-1,1 1,-1 0,1 1,-1 0,1 0,-1 1,-1 0,0-1,0 1,1 0,-1 0,1 1,-1-1,1 2,0-1,1 1,-1 1,0 0,1 0,0 0,0 0,1 1,0 1,0-1,0 1,1 0,0 0,0 0,0 1,1 0,1 0,-1 0,1 0,0 0,1 1,0-1,0 3,3-8,-1 1,1-1,0 1,0 0,0-1,0 0,1 1,-1-1,1 0,0 0,0 1,0-1,0-1,1 1,-1 0,1-1,0 1,-1-1,1 0,0 0,0 0,1 0,-1 0,0-1,1 1,-1-1,1 0,-1 0,2 0,8 2,0-1,-1 0,1-1,0 0,0-1,0 0,11-2,-14 1,-1 0,1 0,-1-1,1 0,-1-1,0 0,0 0,0-1,0 0,0-1,-1 0,0 0,0-1,-1 0,1 0,-1-1,0 0,-1 0,0-1,0 1,-1-1,1-1,-2 1,1-1,-1 0,-1 0,3-9,-6 24,0 1,0-1,0 1,1-1,0 0,1 1,-1-1,1 0,0 0,1 0,-1 0,1 0,0-1,1 1,-1-1,1 0,0 0,0 0,1-1,0 1,-1-1,2 0,-1 0,0-1,1 0,-1 0,1 0,0 0,1-1,-3-1,1 0,-1 0,0-1,1 0,-1 0,1 0,-1 0,1-1,-1 1,0-1,1-1,-1 1,0 0,0-1,0 0,0 0,0 0,0 0,-1-1,1 0,-1 1,1-1,-1 0,0-1,0 1,-1-1,1 1,-1-1,1 0,-1 0,0 0,-1 0,1 0,-1 0,1 0,-1-4,5-19,-1-1,-1 1,-2-1,0 1,-2-1,-1 0,-2 1,-1-6,1-4,2 36,1-1,-1 1,0-1,1 1,0-1,-1 1,1-1,0 1,0-1,0 1,0-1,0 1,0-1,0 0,0 1,1-1,-1 1,1-1,-1 1,1 0,-1-1,1 1,0-1,0 1,0 0,0 0,0-1,0 1,0 0,0 0,0 0,1 0,-1 0,0 0,1 1,-1-1,0 0,1 1,-1-1,1 1,-1-1,1 1,-1 0,1 0,-1-1,1 1,1 0,15 5,0 0,0 0,0 2,-1 0,0 1,0 1,-1 1,0 0,8 8,-13-11,-2 0,1 1,-1 0,0 1,-1 0,0 0,-1 1,1 0,-2 0,0 1,0 0,-1 0,0 0,-1 1,0 0,-1 0,0 0,0 2,-1 15,-3-25,1 1,0 0,0-1,0 1,0 0,1-1,0 1,0 0,0-1,0 1,1-1,0 1,-1-1,2 0,-1 0,0 0,1 0,0 0,0 0,0-1,0 0,1 1,-1-1,1 0,0-1,0 1,0-1,2 2,4-2,0-1,0 0,1 0,-1 0,0-2,0 1,1-1,-1-1,0 0,0 0,0-1,-1 0,1-1,-1 0,1 0,-1-1,-1 0,1-1,-1 0,0 0,0-1,0 0,-1 0,0-1,-1 0,0 0,0 0,-1-1,0 0,0 0,-1-1,0 1,-1-1,0 0,0 0,-1 0,-1 0,1 0,-2 0,1 0,-1-1,-1-4,1 13,0-1,-1 1,1-1,0 1,-1-1,1 1,-1-1,0 1,0-1,0 1,0 0,0-1,-1 1,1 0,0 0,-1 0,0 0,1 0,-1 1,0-1,0 0,0 1,0-1,-1 1,1 0,0 0,0 0,-1 0,1 0,-1 0,1 1,-1-1,1 1,-1-1,1 1,-1 0,1 0,-1 0,1 1,-1-1,1 1,-1-1,1 1,-1 0,1 0,-1 0,1 0,0 0,0 0,0 1,0-1,-2 2,0 2,-1 0,2 0,-1 0,1 0,-1 1,1-1,1 1,-1 0,1 0,0 0,0 0,1 0,0 0,0 0,0 1,1-1,0 0,0 1,1-1,0 0,0 0,0 1,1-1,0 0,0 0,0 0,1-1,0 1,0-1,0 1,1-1,-1 0,1 0,1 0,-1-1,1 0,0 0,0 0,0 0,0 0,17 9,1 0,0-2,1-1,0 0,0-2,1 0,0-2,0-1,7 0,62 10</inkml:trace>
  <inkml:trace contextRef="#ctx0" brushRef="#br0" timeOffset="96840.883">19819 11858,'-9'39,"3"-1,1 1,1 0,3 1,1 12,24 294,-1 3,-23-347,1 16,-1 1,-1-1,0 0,-2 1,0-1,-1 0,-1 0,-5 13,10-30,0 0,0 0,0 0,0 0,-1 0,1 0,0 0,-1 0,1 0,-1 0,1 0,-1 0,1 0,-1 0,0 0,0 0,1 0,-1-1,0 1,0 0,0-1,0 1,0 0,0-1,0 1,0-1,0 1,0-1,0 0,0 0,0 1,0-1,0 0,0 0,0 0,-1 0,1 0,0 0,0 0,0-1,0 1,0 0,0 0,0-1,0 1,0-1,0 1,0-1,0 0,0 1,0-1,0 0,1 1,-1-1,0 0,0 0,1 0,-1 0,0 0,-10-19,1 0,1-1,1 0,0-1,2 1,1-1,-3-18,1 5,-27-121,8-2,-2-90,25 228,1-1,1 0,1 0,1 0,0 0,2 1,0-1,2 1,0-1,1 1,1 1,2-2,-7 18,0-1,1 0,-1 1,1 0,0-1,0 1,0 0,1 1,-1-1,1 0,0 1,-1 0,1 0,0 0,0 0,0 1,0 0,1 0,-1 0,0 0,1 0,-1 1,0 0,1 0,-1 0,0 0,1 1,-1 0,0 0,0 0,1 0,5 3,0 0,0 0,0 1,0 0,-1 0,0 1,0 1,0-1,-1 1,0 1,6 7,-10-12,-1 0,1 0,-1 0,0 1,0-1,-1 1,1 0,-1 0,0 0,0 0,0 0,0 0,-1 0,0 1,1-1,-2 1,1-1,0 1,-1-1,0 1,0-1,0 1,-1-1,0 1,0-1,0 1,0-1,0 0,-1 1,0-1,0 0,0 0,0 0,-1-1,0 1,0 0,0-1,-2 3,-7 1,0 1,-1-2,0 0,0 0,0-1,0-1,-1 0,0-1,0 0,0-1,-11 0,-40-7,46-4</inkml:trace>
  <inkml:trace contextRef="#ctx0" brushRef="#br0" timeOffset="98886.537">20269 12049,'0'-4,"0"0,1 0,-1 1,-1-1,1 0,0 0,-1 0,0 0,0 0,0 1,-1-1,1 0,-1 1,0-1,0 1,0-1,0 1,0 0,-1 0,0 0,1 0,-1 1,0-1,0 1,-1 0,1-1,0 1,-1 1,1-1,-4 0,-4-3,0 0,0 2,-1-1,1 2,-1-1,0 2,0-1,0 2,-7 0,15-1,0 1,-1 1,1-1,0 0,0 1,0 0,0 0,0 1,0-1,0 1,0-1,0 1,1 0,-1 1,1-1,-1 1,1-1,0 1,0 0,0 0,0 1,1-1,-1 0,1 1,0 0,0-1,0 1,1 0,-1 0,1 0,0 0,0 0,0 1,1-1,-1 0,1 0,0 0,0 1,1-1,-1 0,1 0,1 4,0-2,1 1,0-1,0 0,1 0,-1-1,1 1,1-1,-1 0,1 0,0 0,0-1,0 1,0-1,1 0,0-1,0 0,0 0,0 0,0 0,1-1,-1 0,1 0,1-1,1 1,0 0,0 0,0-1,0-1,0 0,0 0,0 0,0-1,0-1,0 0,-1 0,1 0,0-1,-1-1,0 1,1-1,0-2,62-72,-67 96,-4-12,1-1,0 0,0 0,0 0,1 0,-1 0,1 0,1-1,-1 1,1 0,-1-1,1 0,1 0,-1 0,0 0,1 0,0-1,0 1,0-1,0 0,1 0,-1-1,1 1,0-1,-1 0,1 0,0-1,0 1,0-1,0 0,1-1,-1 1,0-1,0 0,0 0,1-1,-1 1,0-1,0 0,0-1,0 1,0-1,0 0,-1 0,1 0,0-1,-1 0,3-2,2-6,-1-1,0 0,-1 0,-1 0,0-1,0 0,-1 0,-1 0,0-1,-1 1,-1-1,0 0,-1 0,0 0,-1 0,0 0,-2 0,-1-7,3-26,0 45,-1 1,1 0,0-1,0 1,-1 0,1-1,0 1,1 0,-1-1,0 1,0-1,0 1,1 0,-1-1,1 1,-1 0,1 0,-1-1,1 1,0 0,0 0,-1 0,1 0,0 0,0 0,0 0,0 0,0 0,1 1,-1-1,0 0,0 0,0 1,1-1,-1 1,0 0,1-1,-1 1,0 0,1-1,-1 1,0 0,1 0,-1 0,0 1,1-1,-1 0,1 0,-1 1,0-1,0 1,1-1,-1 1,0-1,1 1,30 9,0 1,0 1,-1 2,0 1,-2 1,7 6,-31-19,-1 0,0 0,0 1,0-1,-1 1,1 0,-1 0,1 0,-1 0,-1 1,1-1,-1 1,1 0,-2 0,1 0,0 0,-1 0,0 0,0 0,0 0,-1 1,0-1,0 0,0 0,0 0,-1 1,-1 3,-3 16,3-21,0 0,1 0,-1 0,1 0,0 0,0 0,0 0,1 1,-1-1,1 0,0 0,1 1,-1-1,1 0,-1 0,1 1,0-1,1 0,-1 0,1 0,0 0,0 0,0-1,0 1,1-1,0 1,-1-1,1 0,0 0,1 0,-1 0,4 2,10 1,1 0,1-1,-1-1,1 0,-1-2,1 0,0-1,0-1,0-1,0 0,0-2,-1 0,1-1,-7 3,0-1,0 0,0-1,0-1,-1 0,1 0,-1-1,0 0,-1-1,1-1,-1 1,-1-2,1 1,-1-1,0-1,-1 1,0-2,0 1,-1-1,0 0,-1-1,0 1,-1-1,0 0,0-1,-2 1,1-1,1-11,-5 21,1 0,-1-1,0 1,0 0,0-1,-1 1,1-1,0 1,-1 0,0 0,1-1,-1 1,0 0,0 0,0 0,0 0,-1 0,1 0,-1 0,1 0,-1 0,1 1,-1-1,0 0,0 1,0 0,0-1,0 1,0 0,0 0,0 0,-1 1,1-1,0 0,-1 1,1-1,0 1,-1 0,1 0,0 0,-1 0,1 0,0 1,-1-1,1 1,0-1,-1 1,-9 3,-1 0,1 1,0 0,1 1,-1 0,1 1,0 0,1 1,0 0,0 1,0 0,2 1,-1 0,1 0,0 0,1 1,6-9,-1-1,1 0,0 1,0-1,0 0,0 1,0-1,0 1,0 0,0-1,1 1,-1 0,1-1,-1 1,1 0,0 0,0 0,-1-1,1 1,1 0,-1 0,0-1,0 1,1 0,-1 0,0-1,1 1,0 0,-1 0,1-1,0 1,0-1,0 1,0-1,0 1,1-1,-1 0,0 0,0 1,1-1,-1 0,1 0,-1 0,1 0,0-1,-1 1,15 3,0-1,0-1,0 0,0-1,0-1,0-1,0 0,0-1,2-1,40-2,-56 5,0-1,0 1,0 0,0 0,0 0,0 0,0 0,0 0,0 0,0 1,0-1,0 1,0-1,0 1,0 0,-1 0,1 0,0 0,0 0,-1 0,1 0,-1 1,1-1,-1 0,0 1,1-1,-1 1,0 0,0-1,0 1,0 0,0 0,0 0,-1 0,1 0,-1 0,1 0,-1 2,0 0,0 1,0-1,1 0,0 0,0 0,0 0,0 0,1 0,-1 0,1 0,0 0,0-1,1 1,-1-1,1 0,0 1,0-1,0 0,0-1,0 1,0-1,1 1,-1-1,1 0,0 0,0 0,0-1,0 1,0-1,0 0,0 0,0-1,1 1,2-2,0 0,1 0,-1-1,0 0,0 0,0-1,0 0,-1 0,1-1,-1 0,0 0,0 0,0-1,0 0,-1 0,2-2,73-98,-46 37,-2-2,-4-1,-3-1,-2-1,-4 0,-1-19,0 15,-4 0,3-50,-21 61,4 64,-1 0,1 1,-1-1,1 1,-1-1,0 0,1 1,-1-1,0 1,0 0,0-1,0 1,0 0,0-1,-1 1,1 0,0 0,-1 0,1 0,0 0,-1 1,1-1,-1 0,0 0,1 1,-1-1,1 1,-1 0,0 0,1-1,-1 1,0 0,0 0,1 0,-1 1,-5 0,1 2,-1-1,1 1,-1 0,1 0,0 0,1 1,-1 0,0 1,1-1,0 1,0 0,1 0,-2 2,-14 17,1 1,0 0,3 2,0 0,1 1,2 0,1 1,1 1,1-1,2 2,1-1,2 1,1 0,1 1,1-1,2 5,1-15,1 0,1 0,1-1,0 1,2-1,0 0,1 0,2-1,-1 1,2-2,1 0,0 0,1-1,1 0,1-1,0 0,1-2,0 1,2-2,-1 0,2-1,-1-1,2 0,-1-2,2 0,-1-1,1-1,0 0,0-2,1 0,7-1,-22-3,0-1,0 0,0 0,0-1,0 0,0 0,0 0,0-1,0 0,0 0,0 0,-1-1,1 0,-1 0,0 0,0-1,0 0,-1 0,1 0,-1 0,0-1,0 0,0 1,-1-2,1 1,-1 0,-1-1,1 1,-1-1,0 0,0 1,1-6,2-9,-1-1,-1 1,-1-1,-1 1,0-1,-2 0,0 1,-1-1,-5-18,-11 1,17 38,1-1,-1 1,0-1,1 1,-1-1,0 1,1 0,-1-1,0 1,0 0,0 0,1 0,-1-1,0 1,0 0,0 0,1 0,-1 0,0 0,0 1,0-1,1 0,-1 0,0 0,0 1,0-1,1 0,-1 1,0-1,1 1,-1-1,0 1,1-1,-1 1,1-1,-1 1,0 0,1-1,0 1,-1 0,1-1,-1 1,1 0,0-1,-1 1,1 0,-5 8,1 1,-1-1,2 1,-1 0,1-1,1 1,0 1,0-1,1 0,1 0,-1 1,2-1,-1 0,1 0,1 1,0-1,0 0,1 0,1-1,-1 1,1 0,1-1,0 0,0 0,1-1,0 1,1-1,-1-1,1 1,1-1,0 0,0-1,0 0,1 0,-1-1,1 0,6 2,-6-3,0 0,1-1,-1 0,1 0,0-1,0-1,0 0,0 0,0-1,0 0,0 0,0-2,0 1,0-1,0 0,-1-1,1 0,-1-1,0 0,0 0,0-1,0 0,-1-1,0 0,0 0,0 0,-1-1,0-1,0 1,-1-1,0 0,0 0,-1-1,2-4,7-27,-1-1,-2 0,-2 0,-2-1,-1-1,-3 1,-1-1,-3-21,1 52,-2-429,-14 305,16 135,0 0,0 0,0 0,0 0,0 0,0 0,0 0,0 0,0 0,0 0,-1 0,1 0,0 0,-1 0,1 0,-1 0,1 0,-1 0,0 0,1 0,-1 0,0 1,1-1,-1 0,0 1,0-1,0 0,0 1,0-1,0 1,0-1,0 1,0 0,0-1,0 1,0 0,0 0,0 0,0-1,0 1,0 0,0 0,0 1,0-1,0 0,0 0,0 1,0-1,0 0,-1 1,-6 6,1 0,-1 1,2 0,-1 0,1 0,0 1,1 0,0 0,-2 6,-12 24,2 0,1 1,2 1,2 1,2-1,1 2,3-1,1 1,2 0,2 0,2 0,2 0,2 2,-3-25,1 1,1-1,1 0,0 0,2 0,0-1,1 0,1 0,1-1,1 0,0-1,2 0,-1-1,2-1,0 0,1 0,1-1,0-1,14 8,-26-18,1-1,0 0,1 0,-1 0,0-1,0 0,1 0,-1 0,1 0,-1-1,0 0,1 0,-1-1,1 1,-1-1,0 0,1-1,-1 1,0-1,0 0,0 0,0-1,0 0,-1 1,1-2,-1 1,0 0,0-1,0 0,0 0,0 0,-1 0,0-1,0 1,2-5,10-25,-25 70,9-30,0 0,0 0,0-1,1 1,0 0,0 0,0 0,1 0,0 0,0 0,1 0,-1-1,1 1,0 0,1-1,0 0,-1 1,2-1,-1 0,1-1,-1 1,1-1,0 1,1-1,-1 0,1-1,0 1,0-1,0 0,0 0,1 0,-1-1,1 0,-1 0,1 0,0-1,2 1,-4-2,-1 0,0 0,1 0,-1-1,0 1,0-1,1 0,-1 0,0 0,0 0,0 0,0-1,0 1,0-1,0 0,-1 0,1 0,-1 0,1-1,-1 1,0-1,0 1,0-1,0 0,0 1,0-1,-1 0,0 0,1-1,-1 1,0 0,-1 0,1-1,1-3,-1 0,0 0,-1 1,0-1,0 0,0 0,-1 0,0 1,0-1,0 0,-1 1,0-1,-1 1,1-1,-1 1,-1 0,1 2,1 0,-2 0,1 0,0 1,-1-1,0 1,0 0,0 0,0 1,0-1,-1 1,1 0,-1 0,1 0,-1 0,0 1,0 0,0 0,0 0,0 1,0-1,0 1,0 1,0-1,1 1,-1-1,0 1,0 1,0-1,0 1,1 0,-1 0,1 0,0 0,-1 1,1 0,0 0,0 0,-2 3,-1 1,0 0,0 0,1 1,0 0,0 0,1 1,0 0,1 0,0 0,0 0,1 1,0-1,-1 10,3-15,0 0,0 0,1 0,0 0,-1 0,2 0,-1 0,0 1,1-1,0 0,-1 0,2 0,-1-1,0 1,1 0,0 0,0-1,0 1,0-1,0 1,1-1,0 0,-1 0,1 0,0-1,1 1,-1 0,0-1,1 0,-1 0,1 0,0-1,0 1,2 0,28 5,0-5</inkml:trace>
  <inkml:trace contextRef="#ctx0" brushRef="#br0" timeOffset="99050.102">23041 11599,'-14'0,"-11"5,-7 8,-2 9,3 10,3 9,7-3</inkml:trace>
  <inkml:trace contextRef="#ctx0" brushRef="#br0" timeOffset="99261.534">23083 12268,'18'7,"14"5,7 0,8-2,4-3,3-2,-1-7,-5-5,-10-2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3:45.7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65 735,'0'0,"152"-300,-137 263,-1 0,-2-1,-2 0,-1-1,-2 0,-2 0,0-15,-5 47,1 0,-1 0,-1 0,1 0,-1 0,0 0,-1 0,1 0,-1 0,-1 1,1-1,-1 1,-1-1,3 5,0 1,0 0,0 0,-1-1,1 1,0 0,-1 0,1 0,-1 0,1 0,-1 1,0-1,1 0,-1 1,0-1,1 1,-1-1,0 1,1 0,-1 0,0 0,0 0,0 0,1 0,-1 1,0-1,1 0,-1 1,0-1,1 1,-1 0,0 0,1-1,-2 2,-48 41,31-15,2 1,1 1,1 1,1 0,2 1,1 0,2 1,1 0,1 1,0 11,0 2,2 0,1 1,3-1,2 1,2-1,3 12,-2-34,2 1,0-1,1 0,2 0,1 0,1-1,0-1,2 0,1 0,1-1,0-1,5 4,-16-20,1 0,-1 0,1 0,0-1,0 1,0-1,0 0,1 0,0-1,0 1,0-1,0 0,0-1,1 1,-1-1,1 0,-1 0,1-1,0 1,0-1,0-1,0 1,0-1,0 0,0 0,0-1,0 0,-1 0,5-1,5-8,-1-1,0 0,0-1,-2 0,1-1,-2-1,11-14,7-8,-29 36,0 1,0 0,1-1,-1 1,0-1,0 1,1 0,-1-1,0 1,0-1,1 1,-1-1,1 1,-1-1,0 1,1-1,-1 0,1 1,-1-1,1 1,-1-1,1 0,0 0,-1 1,1-1,-1 0,1 0,-1 0,1 1,0-1,-1 0,1 0,0 0,-1 0,1 0,-1 0,1 0,0-1,-1 1,1 0,-1 0,1 0,0-1,-1 1,1 0,-1-1,1 1,-1 0,1-1,-1 1,1-1,-1 1,1 0,-1-1,0 1,1-1,-1 0,0 1,0-1,1 1,-1-1,0 1,0-1,0 6,0 0,0 0,0 0,1-1,-1 1,1 0,0 0,1 0,-1-1,1 1,0-1,0 1,0-1,1 0,-1 0,1 0,0 0,0 0,1-1,-1 1,1-1,0 0,0 0,0 0,0-1,0 1,0-1,1 0,0 0,0-1,0 0,0-1,0 0,0 0,0 0,1-1,-1 0,0 1,-1-2,1 1,0-1,0 1,0-1,-1-1,1 1,-1-1,0 0,0 1,0-2,0 1,0 0,-1-1,1 0,2-4,0 1,-1-1,0 0,0 0,-1 0,0 0,0-1,-1 0,0 0,0 0,-1 0,0 0,-1 0,0-2,0 5,-1 1,0 0,0-1,0 1,-1 0,0-1,0 1,0 0,-1 0,0 0,0 0,0 0,0 0,-1 0,0 0,0 1,0 0,0 0,-1-1,1 2,-1-1,0 0,-1 1,1 0,0 0,-1 0,0 1,0-1,0 1,0 0,0 0,0 1,0 0,0 0,-1 0,1 0,0 1,-1 0,1 0,0 0,-1 1,1 0,0 0,-1 0,0 1,2-1,1 0,0 1,0-1,0 1,0 0,0-1,0 1,0 0,1 1,-1-1,1 0,0 1,-1 0,1-1,0 1,1 0,-1 0,0 0,1 0,0 0,-1 1,1-1,0 0,1 1,-1-1,1 0,-1 1,1-1,0 1,0-1,1 0,-1 1,1-1,0 1,0-1,0 0,0 0,0 0,1 1,-1-1,1 0,0-1,0 1,0 0,1 0,27 23,4-5</inkml:trace>
  <inkml:trace contextRef="#ctx0" brushRef="#br0" timeOffset="442.03">926 926,'-14'-42,"2"-2,2 1,2-1,2-1,2 1,1-14,3 57,0 0,-1 0,1 0,0 0,0-1,0 1,0 0,0 0,0 0,0 0,0-1,0 1,0 0,1 0,-1 0,0 0,1 0,-1 0,1-1,0 1,-1 0,1 0,0 1,-1-1,1 0,0 0,0 0,0 0,0 1,0-1,0 0,0 1,0-1,0 1,0-1,0 1,0 0,0-1,0 1,1 0,-1 0,0 0,0 0,0 0,1 0,-1 0,1 0,105 61,58 29,-163-90,0 0,0 1,0 0,0 0,0-1,0 1,0 0,0 1,0-1,-1 0,1 0,0 1,-1-1,1 1,-1-1,0 1,1 0,-1 0,0 0,0-1,0 1,0 0,-1 0,1 0,0 0,-1 0,1 1,-1-1,0 0,0 0,0 0,0 0,0 0,0 0,-1 1,1-1,-1 0,1 0,-1 0,0 1,-29 45,24-41,1 0,0 0,0 0,1 1,0 0,0 0,1 0,0 0,0 1,1-1,-1 9,3-15,0 0,0 0,0 0,1 0,-1-1,1 1,-1 0,1 0,0 0,0 0,0-1,0 1,0 0,0-1,0 1,1-1,-1 1,0-1,1 0,-1 0,1 1,0-1,-1 0,1 0,0-1,0 1,0 0,-1-1,3 1,58 11,-60-12,50 3,0-3,0-2,0-2,-1-2,0-2,11-6,-27 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3:43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 1432,'48'-278,"-46"266,-1 0,0 1,1-1,1 1,0 0,0 0,1 0,0 1,1-1,1 1,-1 0,1 0,1 1,6-8,-8 15,1 0,-1 0,1 0,-1 0,1 1,-1 0,1 0,0 1,0 0,-1 0,1 0,0 0,0 1,-1 0,1 0,-1 1,1-1,-1 1,1 1,-1-1,0 1,0 0,0 0,0 0,3 3,5 2,-1 1,0 0,0 0,-1 2,0-1,0 1,-1 1,-1-1,0 2,-1-1,0 1,-1 1,0-1,-1 1,3 12,-9-21,0 0,0 0,0-1,-1 1,1 0,-1 0,0 0,-1-1,1 1,-1-1,0 1,0-1,-1 0,1 0,-1 1,0-2,0 1,0 0,0-1,-1 1,1-1,-1 0,0 0,0 0,0-1,-1 0,1 0,0 0,-1 0,1 0,-1-1,0 0,0 0,1 0,-1-1,0 1,0-1,0 0,0-1,1 1,-1-1,0 0,0 0,1 0,-1-1,1 0,-3-1,3 1,1-1,0 1,0-1,0 0,0-1,0 1,1 0,-1-1,1 1,0-1,0 0,0 0,1 0,-1 0,1 0,0 0,0 0,0 0,1 0,0 0,-1-1,1 1,1 0,-1 0,1-1,0-1,34-109,37-42,-35 79,-3-2,8-34,-28 67,-2 0,-2-1,-2 0,-2-1,-2 1,-3-1,-2 0,-1 0,-3 1,-4-9,9 55,-1-9,-1 1,0 0,-1 0,0 0,-1 0,1 0,-2 1,0-1,0 1,-5-6,10 14,0 1,-1-1,1 1,-1 0,1-1,0 1,-1 0,1-1,-1 1,1 0,-1-1,1 1,-1 0,1 0,-1-1,1 1,-1 0,1 0,-1 0,1 0,-1 0,1 0,-1 0,1 0,-1 0,1 0,-1 0,1 0,-1 0,1 1,-1-1,1 0,-1 0,1 1,-1-1,1 0,-1 0,1 1,-1-1,1 0,0 1,-1-1,1 1,0-1,-1 1,1-1,0 1,-1-1,1 0,0 1,0-1,0 1,0 0,0-1,-1 1,1-1,0 1,0-1,0 1,0-1,0 1,0-1,1 1,-1 0,-4 21,0 1,2-1,1 1,0 0,2-1,3 19,-3-26,62 483,-31-289,-23-142,-4-19,2 1,3-1,1 0,4 0,-15-44,1 0,0-1,0 1,1-1,-1 1,1-1,0 1,0-1,0 0,0 1,1-1,-1-1,1 1,0 0,-1-1,1 1,1-1,-1 0,0 0,0 0,1 0,-1-1,1 1,0-1,-1 0,3 1,24-9,-1-6</inkml:trace>
  <inkml:trace contextRef="#ctx0" brushRef="#br0" timeOffset="258.502">63 448,'-19'0,"-8"0,10 2,21 6,29 3,37 1,39-3,33 0,20-1,7-1,-27 0</inkml:trace>
  <inkml:trace contextRef="#ctx0" brushRef="#br0" timeOffset="556.141">896 1240,'3'6,"0"0,1 0,-1-1,1 1,1-1,-1 0,1 0,0 0,0-1,0 1,0-1,1 0,0-1,0 1,0-1,0-1,0 1,1-1,-1 0,1 0,0-1,-1 0,1 0,0-1,0 1,-1-1,1-1,0 1,0-1,-1-1,1 1,0-1,-1 0,0-1,1 1,-1-1,0-1,0 1,-1-1,1 0,-1 0,0 0,0-1,0 0,-1 0,1 0,1-5,-3 6,0-1,-1-1,0 1,0 0,-1 0,1-1,-1 1,0-1,-1 1,1-1,-1 0,0 1,-1-1,1 1,-1-1,0 1,-1-1,1 1,-1-1,0 1,0 0,-1 0,1 0,-1 0,0 1,-1-1,1 1,-1 0,0-1,0 2,0-1,0 0,-1 1,1 0,-1 0,0 0,0 1,-1-1,-3-1,1 0,-1 0,-1 0,1 1,0 1,-1 0,1 0,-1 1,0 0,1 0,-1 1,0 1,1 0,-1 0,0 0,1 2,0-1,-1 1,1 0,0 1,0 0,1 0,-1 1,1 0,0 1,0 0,1 0,0 1,0-1,0 2,1-1,0 1,0 0,1 0,0 0,0 3,3-7,1 0,1 0,-1 1,0-1,1 0,0 0,0 1,0-1,1 0,-1 0,1 1,0-1,0 0,1 0,-1 0,1 0,0 0,0-1,0 1,0 0,1-1,-1 0,1 1,0-1,0 0,0-1,1 1,-1 0,1-1,-1 0,1 0,0 0,0 0,0 0,0-1,0 0,0 0,1 0,50 14,-2-7</inkml:trace>
  <inkml:trace contextRef="#ctx0" brushRef="#br0" timeOffset="780.305">1319 694,'-18'-10,"-14"-2,-3 3,2 7,4 11,7 12,10 13,9 10,9 9,5-3</inkml:trace>
  <inkml:trace contextRef="#ctx0" brushRef="#br0" timeOffset="1266.459">1387 1281,'8'6,"-6"-2,1 0,0-1,0 1,0-1,1 0,-1 0,1 0,-1 0,1-1,0 1,0-1,0 0,1 0,-1-1,0 1,1-1,-1 0,1 0,-1-1,1 1,-1-1,1 0,0 0,-1 0,1-1,-1 0,1 1,-1-2,1 1,-1 0,3-2,2-9,0 0,0-1,-1 1,-1-2,0 1,-1-1,0 0,-1 0,-1-1,0 0,-1 0,0 0,-2 0,0 0,0 0,-2-15,0-79,1 109,0 0,1 1,-1-1,1 0,-1 1,1-1,-1 0,1 0,-1 0,0 0,1 1,-1-1,1 0,-1 0,1 0,-1 0,1 0,-1 0,1 0,-1 0,1 0,-1 0,1-1,-1 1,1 0,-1 0,1 0,-1-1,1 1,-1 0,0 0,1-1,-1 1,1 0,-1-1,0 1,1 0,-1-1,0 1,0-1,1 1,-1-1,0 1,0 0,0-1,1 1,-1-1,0 1,0-1,0 1,0-1,0 1,0-1,0 1,0-1,0 1,0-1,0 1,0-1,-1 1,1-1,0 1,0-1,0 1,-1-1,1 1,0 0,-1-1,318 90,-312-87,0 0,-1 0,1 0,-1 0,1 1,-1-1,0 1,0 0,0 1,-1-1,1 1,-1-1,1 1,-1 0,0 0,-1 1,1-1,-1 1,0-1,0 1,0 0,-1-1,0 1,0 0,0 0,0 0,-1 0,1 5,-2 111,1-119,1 1,-1 0,1-1,0 1,0-1,0 1,0-1,1 0,-1 1,1-1,-1 0,1 0,0 0,0 0,0 0,0 0,0 0,0-1,0 1,1-1,-1 0,0 0,1 0,0 0,-1 0,1 0,-1 0,1-1,0 0,-1 1,1-1,0 0,0 0,2-1,92-21,-84 16,-1 0,0 0,0-1,-1-1,0 0,-1 0,1-1,-1-1,-1 1,0-2,-1 1,1-1,-2 0,0-1,0 0,-1 0,-1-1,0 1,3-13,-7 25,-1-1,1 0,-1 0,1 1,-1-1,0 0,1 0,-1 0,0 0,0 0,1 1,-1-1,0 0,0 0,0 0,0 0,0 0,0 0,0 0,0 0,-1 1,1-1,0 0,-1 0,1 0,0 0,-1 1,1-1,-1 0,1 0,-1 1,1-1,-1 0,0 1,1-1,-1 0,0 1,0-1,1 1,-1-1,0 1,0 0,0-1,1 1,-1 0,0 0,0-1,-1 1,-3 4,1 1,0 0,0 0,0 0,0 0,1 0,0 1,0 0,0-1,1 1,0 0,0 0,0 1,1-1,0 0,0 6,-1-7,0 1,1-1,0 1,0 0,0-1,1 1,0-1,0 1,0 0,1-1,0 1,0 0,0-1,1 1,0-1,0 0,0 0,0 0,1 0,0 0,0 0,1 0,-1-1,1 0,0 0,2 3,20 5,-1-4</inkml:trace>
  <inkml:trace contextRef="#ctx0" brushRef="#br0" timeOffset="1545.712">2412 639,'-14'-7,"-9"-2,-1 2,6 11,14 10,16 12,15 9,4-1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3:40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1154,'17'-2,"1"0,-1-2,0 0,-1-1,1-1,-1 0,0-1,0-1,-1 0,0-2,-1 1,0-2,2-2,-8 7,1 0,-2 0,1-1,-1-1,0 1,0-1,-1 0,0-1,-1 1,0-1,0 0,0 0,-2-1,1 0,-3 9,-1 0,0-1,1 1,-1 0,0-1,0 1,0-1,0 1,0 0,0-1,0 1,0-1,0 1,-1 0,1-1,0 1,-1 0,1-1,-1 1,0 0,1 0,-1 0,0 0,0-1,0 1,0 0,0 0,0 0,0 1,0-1,0 0,0 0,-1 1,1-1,0 0,-1 1,1-1,0 1,-1 0,1-1,0 1,-2 0,-60 5,50-2,1 0,0 1,0 1,0 0,1 1,0 0,0 1,0 0,1 0,0 1,1 1,0 0,0 0,0 0,1 1,1 1,0-1,0 1,-4 10,10-16,0-1,0 0,0 0,0 0,1 1,0-1,0 0,0 1,0-1,1 0,-1 0,1 1,0-1,0 0,1 0,-1 0,1 0,0 0,0 0,0-1,1 1,-1-1,1 1,0-1,0 0,0 0,1 0,-1-1,0 1,1-1,2 2,8 3,0 1,0-2,1 0,-1-1,1 0,1-1,-1-1,3 0,27 3,-1-2,1-2,-1-3,6-1,17-4</inkml:trace>
  <inkml:trace contextRef="#ctx0" brushRef="#br0" timeOffset="590.818">888 949,'-7'-2,"-1"0,1 0,-1 1,1 0,-1 1,0-1,1 2,-1-1,1 1,-1 0,0 0,1 1,0 0,-1 1,1-1,0 1,0 1,1-1,-1 1,1 0,0 1,0 0,0 0,0 0,1 0,0 1,0 0,1 0,-1 0,1 1,-3 6,6-9,-1 1,0-1,1 0,0 1,0-1,0 0,1 1,0-1,0 1,0 0,0-1,0 1,1-1,0 0,0 1,0-1,1 1,-1-1,1 0,0 0,0 0,1 0,-1 0,1-1,0 1,0 0,4 2,-1 0,1 0,0-1,0 0,0 0,1-1,0 0,-1 0,2-1,-1 0,0 0,0-1,4 1,9-1,0-1,1-1,-1 0,1-2,-1-1,0 0,0-1,0-2,-1 0,0-1,0-1,0-1,-1 0,0-2,-1 0,-1-1,0-1,0-1,-1 0,9-11,-15 14,-1 1,0-2,0 1,-1-1,-1 0,0-1,-1 0,0 0,3-12,-11 106,2-75,-1 1,1-1,1 0,-1 0,1 0,0 0,0 0,1 0,0 0,0 0,0 0,1 0,0-1,0 0,0 1,1-1,0 0,0-1,0 1,0-1,1 0,0 0,-1 0,2 0,-1-1,0 0,1 0,-1 0,1-1,0 0,4 1,1 0,1 0,-1 0,1-1,-1-1,1 0,0-1,0 0,0-1,-1 0,1-1,-1 0,1-1,-1 0,0 0,0-2,0 1,0-1,-1-1,0 0,0-1,0 1,-1-2,0 1,0-1,-1-1,0 0,-1 0,0 0,0-1,-1 0,0 0,2-7,-5 8,0-1,0 1,-1-1,0 0,-1 1,0-1,0 0,-1 0,0 0,-2-8,2 17,-1 0,1 0,-1 0,1 0,-1 0,1 1,-1-1,0 0,0 0,1 0,-1 0,0 1,0-1,0 0,0 1,0-1,0 1,0-1,0 1,0 0,0-1,0 1,0 0,0 0,0-1,0 1,0 0,0 0,0 0,0 0,-1 0,1 1,0-1,0 0,0 1,0-1,0 0,0 1,0-1,0 1,0-1,0 1,1 0,-1-1,0 1,0 0,0 0,1 0,-1-1,0 1,1 0,-1 0,1 0,-1 0,1 0,-1 0,1 1,-4 4,0 0,1 0,0 0,0 1,0-1,1 1,0-1,1 1,-1 0,1 0,0 0,1 0,0 0,0 0,0 0,1 0,0 0,0 0,1-1,0 1,0 0,1-1,-1 1,1-1,1 0,-1 0,1 0,0 0,1-1,-1 0,1 0,2 2,4 1,-1-1,1-1,1 0,-1 0,1-1,0-1,10 3,34 7</inkml:trace>
  <inkml:trace contextRef="#ctx0" brushRef="#br0" timeOffset="1440.816">2471 1099,'-6'-9,"0"0,-1 1,0 0,0 0,-1 0,0 1,-1 0,0 0,0 1,0 0,-1 1,1 0,-1 1,0 0,-1 0,1 1,-1 0,0 1,1 0,-1 1,0 0,0 1,0 0,0 1,0 0,-7 2,12-1,1 0,-1 0,0 1,1-1,0 1,0 1,0-1,0 1,0 0,1 0,0 0,-2 2,5-4,-1 0,1-1,-1 1,1 0,0 0,-1 0,1 0,0 0,1 0,-1 0,0 0,1 0,-1 1,1-1,-1 0,1 0,0 1,0-1,0 0,0 0,1 1,-1-1,0 0,1 0,0 0,-1 0,1 1,0-1,0 0,0 0,1-1,-1 1,0 0,1 0,3 2,1 0,0-1,1 0,-1 0,1 0,-1-1,1 0,0 0,-1-1,1 1,0-2,0 1,0-1,0 0,0 0,0-1,0 0,5-1,63-18,-74 20,0-1,0 1,0-1,0 1,0 0,0 0,1 0,-1 0,0 0,0 0,0 0,0 0,0 0,0 0,0 0,1 1,-1-1,0 0,0 1,0-1,0 1,0-1,0 1,0 0,-1-1,1 1,0 0,0 0,0-1,-1 1,1 0,0 0,-1 0,1 0,-1 0,1 0,-1 0,1 0,-1 0,0 0,0 1,1-1,-1 0,0 0,0 0,0 0,0 1,3 11,-1-8,-1-1,1 0,0 0,0 0,0 0,0 0,1 0,-1-1,1 1,0-1,0 0,0 0,1 0,-1 0,1 0,0-1,-1 1,1-1,0 0,1 0,-1-1,0 1,0-1,1 0,-1 0,0-1,1 1,-1-1,1 0,-1 0,1 0,-1-1,1 1,2-2,1 0,0-1,1-1,-2 1,1-1,0-1,-1 1,0-1,0 0,0-1,0 0,-1 0,0 0,-1-1,1 0,-1 0,0 0,1-4,5-10,-1 0,-1-1,-1 1,-1-2,-1 1,0-1,10-70,-3 0,-5-1,-3-83,-2 131,-3-1,-2 0,-2 0,-1 1,-3 0,-2 0,-2 1,-2 0,-6-10,-1 21,21 34,0-1,-1 0,1 1,-1-1,1 1,-1 0,1-1,-1 1,1-1,-1 1,1 0,-1-1,1 1,-1 0,0-1,1 1,-1 0,0 0,1 0,-1 0,0 0,1 0,-1 0,0 0,1 0,-1 0,0 0,1 0,-1 0,1 0,-1 1,0-1,1 0,-1 0,1 1,-1-1,0 0,1 1,-1-1,1 1,-1-1,1 1,-1-1,1 1,0-1,-1 1,1-1,0 1,-1 0,1-1,0 1,0-1,0 1,-1 0,-4 13,0 1,1 0,0 1,1-1,1 1,0-1,1 1,2 11,-2-6,1 71,3 0,5-1,4 0,3-1,5 0,3-2,5 0,13 25,-39-109,4 15,2 1,1-1,0-1,1 0,1 0,7 8,-17-25,-1 0,1 0,0 0,0 0,0-1,0 1,0 0,0 0,0-1,0 1,0-1,0 1,0-1,0 1,1-1,-1 0,0 0,0 1,0-1,1 0,-1 0,0 0,0 0,0-1,0 1,1 0,-1 0,0-1,0 1,0-1,0 1,0-1,0 1,0-1,0 0,0 1,0-1,0 0,1 0,33-42,-27 31,10-14,-12 17,0-1,0 1,1 0,0 0,1 1,0 0,0 0,1 1,0 0,0 0,1 1,1 0,-10 5,0 1,0 0,-1-1,1 1,0 0,0 0,0 0,0 0,0 0,0 0,0 0,0 0,-1 0,1 0,0 1,0-1,0 0,0 0,0 1,-1-1,1 1,0-1,0 1,-1-1,1 1,0-1,-1 1,1 0,0-1,-1 1,1 0,-1 0,1-1,-1 1,1 0,-1 0,0 0,1 0,-1-1,0 1,0 0,0 0,0 0,0 0,4 48,-4-41,1 126,-1-132,0 1,1 0,0 0,-1-1,1 1,0-1,0 1,0-1,1 1,-1-1,1 1,-1-1,1 0,0 0,0 0,0 0,0 0,0 0,0-1,0 1,0-1,1 1,-1-1,1 0,-1 0,1 0,0 0,-1 0,1-1,0 1,-1-1,1 0,0 0,0 0,-1 0,3 0,31-7,-1-4</inkml:trace>
  <inkml:trace contextRef="#ctx0" brushRef="#br0" timeOffset="1755.676">3141 744,'-18'0,"-9"0,-2 0,3-2,5-3,6-1</inkml:trace>
  <inkml:trace contextRef="#ctx0" brushRef="#br0" timeOffset="2036.975">2636 635,'25'-5,"23"-1,22-2,17-2,15-2,6 2,-15 2</inkml:trace>
  <inkml:trace contextRef="#ctx0" brushRef="#br0" timeOffset="2037.975">3537 935,'-5'14,"-3"14,-4 9,2 3,1-1,3-2,4-5,6-8,3-8,4-7,-1-5</inkml:trace>
  <inkml:trace contextRef="#ctx0" brushRef="#br0" timeOffset="2271.465">3442 608,'-3'-7,"7"2,9 12,3 4</inkml:trace>
  <inkml:trace contextRef="#ctx0" brushRef="#br0" timeOffset="2592.599">3824 1099,'30'-48,"-3"-2,-1-1,-3-2,-2 0,-2-1,-2-1,-4 0,8-56,-17 85,0-1,-2 1,-1-1,-1 1,-1-1,-1 1,-2 0,0-1,-2 2,-1-1,-2-4,8 27,0 0,0 0,0 0,0 0,0 1,-1-1,1 0,-1 1,0-1,0 1,0-1,0 1,0 0,0 0,-1 0,1 0,-1 0,0 0,1 1,-1 0,0-1,0 1,0 0,0 0,0 0,0 1,0-1,0 1,0 0,0-1,0 1,0 1,0-1,0 0,0 1,0 0,-3 0,0 4,1 0,-1-1,1 2,0-1,0 1,1 0,0 0,0 0,0 0,0 1,1-1,1 1,-2 4,-8 26,1 0,3 0,1 1,1-1,3 1,1 1,1-1,4 19,-2-23,2-1,1 0,2 0,1 0,2-1,1 0,1 0,2-2,1 1,1-2,2 0,1 0,3 0,-18-23,1 0,0-1,0 0,0 0,1 0,0-1,0 1,0-1,1 0,-1-1,1 1,0-1,0 0,0-1,0 1,0-1,1 0,-1-1,1 1,-1-2,1 1,0 0,-1-1,1-1,0 1,-1-1,3 0,8-7,-1-1,1-1,-1 0,-1-1,0-1,0 0,-1-1,-1 0,0-1,-1-1,-1 0,0-1,0-1,0 4,-2-1,0 0,0-1,-1 0,-1 0,-1 0,0-1,-1 0,3-16,-8 31,0 0,0 0,0 0,-1 1,1-1,0 0,-1 0,1 0,-1 0,1 1,-1-1,1 0,-1 1,1-1,-1 0,0 1,0-1,1 1,-1-1,0 1,0-1,1 1,-1-1,0 1,0 0,0-1,0 1,0 0,0 0,1 0,-1 0,0 0,0 0,0 0,0 0,0 0,0 0,0 0,0 1,1-1,-1 0,0 1,0-1,0 1,0-1,1 1,-1-1,0 1,1-1,-1 1,0 0,1-1,-1 1,1 0,-1-1,1 1,-1 0,1 0,-1 0,1 0,0-1,-1 1,-7 6,0 0,0 0,1 0,0 1,0 0,1 0,0 1,0-1,1 1,0 1,1-1,0 1,0 0,1-1,1 2,-1-1,2 0,-1 0,1 7,3-12,1 0,-1 0,1 0,1 0,-1 0,0-1,1 1,0-1,0 0,1 0,-1-1,1 1,-1-1,1 0,0 0,0-1,1 0,-1 1,0-2,1 1,-1-1,1 1,0-2,-1 1,1 0,0-1,4-1,39 6,1-2,-1-3,32-4,43-6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4:31.5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 0,'-17'9,"-4"4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4:32.9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1481 346,'-119'-10,"0"6,-87 9,175-3,0 0,1 2,-1 2,1 1,0 1,0 1,1 2,0 1,1 1,1 1,0 2,-6 5,-12 18,2 3,2 1,1 2,3 2,2 2,2 1,2 1,2 2,-16 44,19-41,2 0,3 1,3 1,2 1,3 1,2 0,0 35,9-67,1 0,1 0,2 0,1 0,1 0,1-1,2 1,0-1,2 0,1-1,1 0,1-1,2 0,0-1,2-1,0 0,10 9,-3-8,1-1,1-2,1 0,1-2,1-1,1-1,0-1,1-2,0-1,1-1,18 4,7-1,0-3,1-2,0-2,1-3,0-3,14-2,37-9,-1-5,-1-4,-1-5,0-4,-2-6,-2-3,-1-5,49-30,-75 37,-2-3,-1-3,-2-4,-2-2,-2-3,-2-4,-3-1,49-57,-87 81,-2-1,0-2,-2 0,-2 0,-1-2,-2 0,-1-1,-1 0,-3-1,-1 0,-1 0,-2-1,-2 0,-2 0,-1 0,-2 0,-1 1,-2-1,-2 1,-1 0,-2 0,-2 1,-2-4,-2 4,-1 2,-1 0,-2 0,-2 2,0 1,-2 1,-2 0,0 2,-2 1,-1 2,-1 0,-1 2,-1 2,-1 1,-1 1,-1 2,-8-2,-39-11,-1 4,-1 3,-1 4,0 4,-2 4,1 3,-1 5,0 3,0 3,-44 10,35-3,0 5,1 3,0 5,2 3,1 5,1 4,2 3,2 5,2 3,-8 10,54-28,1 1,1 2,-15 18,-59 91,41-14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4:53.2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38,'21'3,"28"0,28-1,30-4,26-4,21-5,12 1,4 1,-7 3,-12 5,-18 4,-18 7,-19 6,-16 3,-17-2,-20-4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4:53.6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93 124,'0'3,"0"0,1 0,-1 0,0 0,1 0,0 0,0 0,-1 0,2 0,-1 0,0-1,1 1,-1 0,1-1,0 1,0-1,0 0,0 1,0-1,0 0,1 0,-1-1,1 1,-1 0,1-1,0 1,0-1,0 0,2 1,-1-1,0 0,0 0,0 0,0-1,0 1,0-1,0 0,1 0,-1-1,0 1,0-1,0 0,0 0,0 0,0 0,-1-1,1 0,0 0,-1 0,1 0,-1 0,1-1,-1 1,0-1,0 0,-1 0,1 0,0-1,-1 1,0 0,0-1,0 0,0 1,0-1,-1 0,0 0,0 0,0 0,0 0,-1 0,1 0,-1 0,0 0,0 0,0-1,-1 1,0 0,0 0,0 0,0 0,-1 0,-3-3,-1 1,1 0,-1 1,-1 0,1 0,-1 0,0 0,0 1,-1 0,1 1,-1 0,1 0,-1 1,0-1,0 2,-1-1,1 1,0 1,0-1,0 1,-6 1,9-1,1 1,0-1,0 1,0 0,0 0,0 0,0 0,0 1,0 0,1 0,-1 0,1 0,-1 0,1 1,0-1,0 1,0 0,0 0,0 0,1 1,-1-1,1 1,0-1,0 1,0 0,0-1,1 1,0 0,0 0,-1 2,-3 25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4:53.9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109 185,'4'-1,"0"1,-1-1,0 0,1 0,-1-1,1 1,-1-1,0 1,0-1,0 0,0 0,0-1,-1 1,1 0,0-1,-1 0,0 1,0-1,0 0,0 0,0 0,0-1,-1 1,0 0,0-1,1 1,-2-1,1 1,0-1,-1-1,2 2,-1 0,0 0,0 0,0 0,0 0,0-1,-1 1,0 0,1 0,-1-1,0 1,-1 0,1 0,-1-1,1 1,-1 0,0 0,0 0,0 0,0 0,-1 0,1 0,-1 0,0 0,0 1,0-1,0 1,0 0,-1-1,1 1,-1 0,1 0,-1 0,0 1,0-1,0 1,0-1,0 1,0 0,0 0,-2 0,0 1,-1 0,1 0,-1 1,1 0,0 0,-1 0,1 0,0 1,0 0,0 0,0 0,0 1,0 0,0 0,1 0,0 0,-1 1,1 0,1 0,-1 0,0 0,1 0,0 1,0-1,0 1,1 0,0 0,0 0,-1 3,2-6,1 0,0 0,0 1,-1-1,1 0,1 0,-1 0,0 0,0 1,1-1,-1 0,1 0,0 0,0 0,-1 0,1 0,1 0,-1-1,0 1,0 0,1 0,-1-1,1 1,-1-1,1 1,0-1,-1 0,1 0,0 0,0 0,0 0,0 0,0 0,2 0,74 15,-20-12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4:52.1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151 120,'-13'10,"1"0,1 1,-1 0,2 1,0 0,0 1,1 0,0 1,1 0,1 0,1 0,0 1,0 0,1 0,1 1,1-1,0 1,1 0,1 0,0 13,0-6,0-1,1 0,1 1,1-1,1 0,1 0,1 0,7 20,-9-34,0 0,0 0,1 0,0 0,1-1,-1 0,1 0,1 0,-1-1,1 1,1-1,-1-1,1 1,0-1,0 0,0-1,1 0,-1 0,1 0,0-1,0 0,1-1,-1 0,5 1,-3-2,0 0,-1-1,1 0,0-1,-1 0,1 0,0-1,-1-1,0 1,1-2,-1 1,0-1,-1 0,1-1,-1 0,1 0,-2-1,1 0,-1-1,0 1,0-1,4-7,-2 4,-2 0,1-1,-1 0,-1 0,0-1,-1 0,0 0,-1 0,0-1,-1 1,0-1,-1 0,-1 0,0 0,0 0,-2-12,-3 4,-1 0,-1 0,0 1,-2 0,0 0,-1 1,-1 0,-1 1,-1 0,0 1,-1 0,-1 1,-1 0,0 1,-1 1,0 0,-1 1,-6-2,18 11,1-1,-2 1,1 1,0-1,-1 1,1 0,-1 0,0 1,0-1,0 1,-1 1,1-1,0 1,-1 0,1 1,0-1,-1 1,1 0,-1 1,1 0,-1 0,1 0,0 1,0 0,0 0,0 0,0 1,-5 2,4 5,1 0,0 0,1 1,-1 0,2 0,0 0,0 0,1 1,1-1,-1 1,2 0,0 0,0-1,1 1,1 0,0 0,0 0,1-1,2 7,0-1,0 0,1 0,0 0,1 0,1-1,1 0,1 0,0-1,1 0,0 0,2 0,27 28</inkml:trace>
  <inkml:trace contextRef="#ctx0" brushRef="#br0" timeOffset="485.445">629 52,'-17'-51,"13"56,8 123,37 296,-27-350,-13-74,-1 1,0-1,1 1,0 0,-1-1,1 1,-1-1,1 1,0-1,-1 0,1 1,0-1,-1 1,1-1,0 0,0 0,-1 0,1 1,0-1,0 0,-1 0,1 0,0 0,0 0,0 0,-1 0,1-1,0 1,0 0,-1 0,1 0,0-1,0 1,-1 0,1-1,0 1,-1-1,1 1,-1-1,1 1,0-1,-1 1,1-1,-1 0,0 1,1-1,-1 0,1 1,-1-1,0 0,0 0,1 1,-1-1,0 0,0 0,0 1,0-1,0 0,0 0,0 0,0 0,1 0,15-28,60-83,-71 107,0 1,-1-1,2 1,-1 0,0 0,1 0,0 1,0 0,0 0,0 0,0 1,1 0,-1 0,1 0,-1 1,1 0,-1 1,7-1,-7 2,0-1,-1 1,1 1,0-1,0 1,-1 0,1 0,-1 1,0-1,0 1,1 0,-2 1,1-1,0 1,-1 0,0 0,0 1,0-1,0 1,-1 0,0 0,0 0,0 0,0 0,-1 1,0-1,0 1,-1 0,1 0,-1-1,0 1,-1 0,0 0,1 0,-2 0,1 0,-1 0,0 0,0-1,-1 1,1 0,-1-1,-1 1,1-1,-1 1,-1 1,-5 3,-1-2,1 1,-1-1,-1 0,1-1,-1-1,0 0,-1 0,0-1,0 0,0-1,0 0,-1-1,1-1,-1 0,0-1,1 0,-1 0,0-2,-5 0,16 1,2 0,-1 1,0-1,0 0,1 1,-1-1,0 0,0 0,1 0,-1 1,0-1,0 0,0 0,1 0,-1 0,0 0,0 0,0-1,1 1,-1 0,0 0,0-1,1 1,-1 0,0-1,0 1,1 0,-1-1,0 1,1-1,-1 0,1 1,-1-1,1 1,-1-1,1 0,-1 1,1-1,0 0,-1 0,1 1,0-1,-1 0,1 0,0 1,0-1,0 0,0 0,10-9</inkml:trace>
  <inkml:trace contextRef="#ctx0" brushRef="#br0" timeOffset="836.963">1462 311,'-8'-2,"0"0,0 1,0 0,0 0,0 1,0 0,0 0,0 1,0 0,0 0,0 1,0 0,1 0,-1 1,0 0,1 1,0-1,0 1,0 1,0-1,1 1,0 0,0 1,-5 5,7-5,1-1,0 0,0 1,1-1,-1 1,1 0,1 0,-1 0,1 0,0 0,0 0,1 0,-1 1,1-1,1 0,-1 0,1 0,1 0,-1 0,1 0,0 0,0 0,0 0,1-1,0 1,0-1,0 0,1 0,0 0,0 0,0-1,1 0,-1 1,4 1,12 8,1-1,0-1,1 0,0-2,1 0,0-2,1-1,9 2,84 31,-115-40,0 1,0-1,0 1,-1-1,1 1,0 0,0-1,0 1,-1 0,1 0,0 0,-1 1,1-1,-1 0,1 0,-1 1,0-1,0 1,0-1,1 1,-1 0,-1 0,1-1,0 1,0 0,-1 0,1 0,-1 0,1 0,-1-1,0 1,0 0,0 0,0 0,0 0,0 0,0 0,-1 1,-5 4,0 1,0-1,0 1,-1-2,-1 1,1-1,-1 0,0-1,0 0,0 0,-1-1,-2 1,-1 2,-40 20,-1-3,-1-2,-4-1,-14 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4:54.9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10,'14'0,"16"3,19 0,18 0,16-3,12-4,9-1,0 0,-8 1,-13 6,-16 5,-20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9:18.1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42 591,'64'-236,"14"-88,-72 297,-2 23,-5 20,-26 303,13 30,13-325,1-1,1 1,1 0,1-1,1 0,2 0,2 6,6 5</inkml:trace>
  <inkml:trace contextRef="#ctx0" brushRef="#br0" timeOffset="251.171">520 481,'28'-436,"-27"431,-1 25,0 80,-3-28,3-1,3 1,3-1,3 0,3-1,4 0,14 37,-3-42</inkml:trace>
  <inkml:trace contextRef="#ctx0" brushRef="#br0" timeOffset="22151.627">84 1110,'-82'-28,"80"33,17-2,7-4,0-1,0-1,0 0,0-2,0-1,-1-1,0 0,12-8,-12 7,97-38,-106 49,-27 12,-95 58,95-65</inkml:trace>
  <inkml:trace contextRef="#ctx0" brushRef="#br0" timeOffset="22529.646">658 878,'7'0,"9"0,11-5,11-6,9-5,5-3,-2-1,-5 2,-8 0,-8 5,-9 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4:55.8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22 426,'-16'-33,"13"8,1 0,1 0,2 0,0 0,2 0,1 0,0 0,4-6,-5 19,0 0,0 1,2-1,-1 1,1 0,1 0,0 0,0 1,5-5,-8 11,0 0,1 1,0-1,-1 1,1 0,1 0,-1 0,0 0,1 1,-1 0,1 0,0 0,-1 0,1 1,0 0,0 0,0 0,0 0,0 1,0 0,0 0,1 0,-1 1,0 0,9 3,0 1,0 0,0 1,-1 1,0 0,0 1,-1 0,0 1,0 0,-1 1,0 0,-1 1,0 0,-1 1,0 0,-1 0,0 1,6 13,-11-21,0 0,0 0,0 0,-1 1,0-1,0 1,0-1,-1 1,0 0,0 0,0-1,-1 1,0 0,0 0,0 0,-1 0,0 0,0-1,0 1,-1 0,0-1,0 1,0-1,-1 1,0-1,0 0,0 0,0-1,-1 1,0-1,0 1,0-1,-1 0,1-1,-4 3,6-4,0-1,0 0,0 0,0 0,0 0,0 0,-1 0,1-1,0 1,-1-1,1 1,0-1,0 0,-1 0,1 0,0 0,-1 0,1 0,0-1,-1 1,1-1,0 0,0 0,0 0,-1 0,1 0,0 0,0 0,1-1,-1 1,0-1,0 1,1-1,-1 0,1 0,-1 1,1-1,0 0,0 0,0-1,0 1,0 0,0 0,0 0,1-1,-1 1,1 0,0-3,0-5,2 0,-1 0,2 0,-1 0,1 1,1-1,0 1,0-1,1 1,0 1,0-1,1 1,0 0,1 0,0 0,6-5,-1 1,1 0,0 1,1 0,0 1,1 0,0 1,0 1,1 0,0 2,0-1,1 2,0 0,0 1,11-1,-22 5,-1-1,1 1,0 0,-1 1,1-1,-1 1,0 0,1 0,-1 1,0 0,1 0,-1 0,0 0,0 1,-1 0,1 0,-1 0,1 0,-1 1,0 0,0 0,0 0,-1 0,0 1,1-1,-2 1,1 0,0 0,-1 0,0 0,0 0,-1 1,50 154,-49-157,-1-1,1 1,0-1,0 1,0-1,1 0,-1 0,1 0,-1 0,1-1,-1 1,1-1,0 1,0-1,0 0,0 0,0 0,0 0,0-1,0 1,0-1,0 0,0 0,0 0,0 0,0-1,0 1,0-1,2 0,82-37,-76 31,-1-1,0 1,-1-1,0-1,0 0,-1 0,0-1,0 0,-1-1,-1 1,1-1,-2 0,0-1,0 1,-1-1,0 0,-1 0,0-7,-3-2,0 21,-1 0,1 1,0-1,0 0,0 0,0 0,0 1,0-1,0 0,0 0,0 0,0 0,-1 1,1-1,0 0,0 0,0 0,0 0,-1 0,1 1,0-1,0 0,0 0,-1 0,1 0,0 0,0 0,0 0,-1 0,1 0,0 0,0 0,0 0,-1 0,1 0,0 0,0 0,0 0,-1 0,1 0,0 0,0 0,-1 0,1 0,0 0,0-1,0 1,0 0,-1 0,1 0,-3 10,-1 1,2 0,0 0,0 0,1 0,0 0,1 0,0 0,1 0,0 0,1 0,0 0,0 0,2 0,-1-1,3 4,-2-6,1-1,-1 0,2 0,-1 0,1-1,0 0,0 0,1 0,-1-1,1 0,1-1,-1 1,1-1,-1 0,6 1,29 10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4:59.3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 14,'-4'0,"-2"-2,0-4,1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00.1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351 592,'-12'-7,"-1"1,0 0,0 1,0 1,0 0,-1 1,0 0,0 1,0 0,1 1,-1 1,0 1,-1 0,7-1,1 1,-1 1,0 0,0 0,1 0,-1 1,1 0,0 0,0 1,0 0,0 0,1 1,0 0,0 0,0 0,0 1,1 0,0 0,0 0,1 1,-1-1,2 1,-2 2,4-6,-1-1,1 0,0 1,0-1,0 0,0 1,0 0,1-1,-1 1,1-1,0 1,0 0,0-1,0 1,0 0,0-1,1 1,-1-1,1 1,0-1,0 1,0-1,0 1,0-1,0 0,1 1,-1-1,1 0,0 0,-1 0,1 0,0 0,0-1,0 1,1-1,-1 1,0-1,0 0,1 0,-1 0,2 1,8-1,-1 0,0 0,1-1,-1-1,0 0,0 0,1-1,-1-1,0 0,-1 0,1-1,0 0,-1-1,0 0,0-1,-1 0,1-1,-1 0,-1 0,1-1,-1 0,-1 0,1-1,2-5,2-2,-2-1,0 0,-1-1,-1 1,-1-2,0 1,-1-1,-1 0,-1 0,-1 0,0-1,-2-2,2-16,-3-1,-1 0,-2 0,-2 1,-6-24,10 56,-1-5,0 0,0 0,-1 0,0 0,-1 0,0 1,-1 0,0 0,-1 0,0 0,-5-5,9 14,0 0,0 1,0-1,0 0,0 1,0 0,0-1,0 1,-1 0,1 0,0 0,0 1,0-1,0 0,0 1,0-1,0 1,0 0,0 0,0 0,0 0,0 0,0 0,1 0,-1 0,0 1,1-1,-1 1,1-1,0 1,-1 0,1-1,0 1,0 0,0 0,0 0,0 0,1 0,-1 0,0 0,1 0,0 0,-1 1,-13 33,0 1,3 0,1 1,2 0,1 0,2 0,1 12,1-20,1 0,2 1,1-1,1 0,1 1,7 22,-7-41,0 0,1 0,1 0,0 0,0-1,1 0,1 0,0 0,0-1,1 0,1 0,-1-1,1-1,1 1,0-1,0-1,7 5,-2-4,1 0,0-1,0-1,1-1,0 0,0-1,0 0,0-2,1 0,-1-1,1-1,-1 0,1-1,-1-1,0-1,1 0,-1-2,-1 0,1 0,-1-2,0 0,8-5,-17 7,0 0,0-1,-1 1,0-1,0-1,0 1,-1-1,0 0,0 0,-1-1,0 1,0-1,-1 0,0 0,0 0,-1 0,0-1,0 1,-1 0,0-1,-1 0,0 1,0-1,-1 1,0-1,0 1,-1-1,0 1,-1 0,1 0,-5-8,6 14,1 0,-1 0,0 0,0 0,0 0,0 0,0 0,0 1,-1-1,1 0,0 1,-1-1,1 1,-1-1,0 1,0 0,1-1,-1 1,0 0,0 0,0 1,0-1,0 0,0 1,0-1,0 1,-1 0,1-1,0 1,0 0,0 0,0 0,0 1,-1-1,1 1,0-1,0 1,0-1,0 1,0 0,0 0,0 0,1 0,-1 1,0-1,0 0,0 2,-1 1,0 0,0 0,1 1,0-1,0 1,0-1,0 1,1 0,-1 0,1 0,1 0,-1 0,1 0,-1 0,2 0,-1 0,0 0,1 0,0-1,0 1,0 0,1 0,0 0,0-1,0 1,3 5,0-1,1-1,-1 1,2-1,-1 0,1 0,0 0,1-1,0-1,0 1,8 4,1-2,0 0,1-1,0-1,0 0,1-2,8 1,43 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4:56.4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1,'-4'10,"2"1,-1-1,1 1,1-1,0 1,0 0,1-1,1 1,0 0,0-1,1 1,0 0,1-1,0 0,1 0,0 0,0 0,1-1,1 1,-1-1,2 0,-1-1,1 0,0 0,1 0,0-1,0 0,0 0,8 3,-12-8,0 0,-1 0,1-1,0 1,0-1,0 0,0-1,0 1,1-1,-1 1,0-1,0 0,0-1,0 1,0-1,0 0,0 0,0 0,0 0,0-1,0 0,0 1,-1-1,1-1,-1 1,1 0,-1-1,0 0,0 0,1-1,5-6,-1-1,0 1,-1-1,0-1,0 1,-1-1,-1 0,0-1,-1 0,33-122,-38 142,-3 20,2 1,1-1,1 1,1 0,5 24,-5-47,1 0,0 0,0 0,0-1,0 1,1 0,0-1,0 0,0 1,0-1,1-1,0 1,-1 0,1-1,1 0,-1 0,0 0,1 0,0-1,-1 0,1 0,0 0,0 0,0-1,0 0,1 0,-1 0,0-1,0 1,1-1,-1-1,5 0,-2 1,0-1,0 0,0 0,0-1,0 0,0 0,-1-1,1 0,-1 0,0-1,0 0,0 0,0-1,-1 0,0 0,0 0,0-1,0 0,-1 0,0-1,2-2,-2-5,0-1,-1 0,-1 1,0-1,-1 0,0 0,-2-1,1 1,-2 0,0 0,-2-5,1 9,1 25,1 1,-3 17,3 1,1 0,1-1,2 1,5 23,-7-49,0-1,1 1,-1-1,1 0,0 0,0 0,1 0,0 0,0-1,1 0,-1 0,1 0,0 0,0-1,1 1,-1-1,1-1,0 1,0-1,0 0,0-1,1 1,-1-1,1 0,0-1,5 1,98 7,-56-9</inkml:trace>
  <inkml:trace contextRef="#ctx0" brushRef="#br0" timeOffset="390.337">1474 384,'-6'-20,"-2"1,0 0,-1 1,-1 0,-1 0,-11-14,16 25,1 0,-1 1,0-1,-1 1,1 0,-1 1,-1 0,1 0,-1 0,1 1,-1 0,-1 1,1 0,0 0,-1 0,1 1,-2 1,4 1,-1 0,0 1,1 0,-1 1,1 0,-1 0,1 0,0 0,0 1,0 0,0 1,0-1,1 1,-1 0,1 1,0-1,1 1,-1 0,1 0,0 0,0 1,0-1,1 1,0 0,0 0,0 0,1 1,0-1,0 1,1-1,0 1,0-1,0 1,1 0,0 0,0-1,1 1,0 0,0 0,0-2,1 0,-1 0,1-1,0 1,0-1,0 1,1-1,0 0,0 0,0 0,0 0,0-1,1 1,0-1,-1 0,1 0,1 0,-1 0,0-1,1 0,-1 0,1 0,-1 0,4 0,5 2,0-1,1-1,-1 0,1-1,-1 0,1-1,0 0,7-2,78-29,-95 30,0-1,0-1,-1 1,1 0,-1-1,1 0,-1 0,0 0,0 0,-1 0,1-1,-1 1,1-1,-1 0,0 0,0 0,-1 0,1 0,-1 0,0 0,0 0,0-4,-1 6,0 0,-1 0,1 0,-1 1,1-1,-1 0,0 0,0 0,0 1,0-1,0 0,0 1,0-1,-1 1,1-1,0 1,-1 0,1-1,-1 1,0 0,1 0,-1 0,0 0,0 1,1-1,-1 0,0 1,0-1,0 1,0 0,0-1,0 1,0 0,0 0,0 0,0 1,0-1,0 0,1 1,-1-1,0 1,0 0,0 0,0-1,1 1,-1 0,0 1,1-1,-1 0,1 0,-1 1,1-1,0 0,0 1,-1 0,1-1,0 1,0 0,1-1,-1 1,0 0,0 0,1 0,-1 0,1 1,0 1,0-1,0 0,1 0,-1 1,1-1,-1 0,1 0,0 1,1-1,-1 0,0 0,1 0,0 0,-1-1,1 1,0 0,1-1,-1 1,0-1,1 0,-1 0,1 0,0 0,0 0,0-1,-1 1,2-1,2 2,20 8,1-1,0 0,1-2,-1-1,2-2,-1-1,1 0,6-2,-15 0,96 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08.8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270 632,'-13'27,"9"-21,1 0,-1 0,2 1,-1-1,1 0,0 1,0 0,0-1,1 1,0 4,12-17,0-18,-1-1,-2 0,-1 0,0 0,-2-1,-1 0,1-25,-2 24,-1 0,-1 0,-1-1,-2 1,0 0,-2 0,-1 0,-1 0,-2 1,0 0,-2 0,-1 1,0 0,-4-3,8 19,0 0,0 0,0 1,-1 0,0 0,-1 1,1 0,-2 0,1 1,-5-2,11 6,-1 0,0 0,1 1,-1-1,0 1,0 0,0 0,0 0,0 0,-1 1,1 0,0 0,0 0,0 0,0 1,0-1,0 1,0 0,0 0,0 1,0-1,0 1,0 0,1 0,-1 0,1 0,-1 1,1-1,0 1,1-1,1 1,-1-1,1 0,0 1,0-1,0 1,0 0,0-1,0 1,0 0,1 0,0-1,-1 1,1 0,0 0,1-1,-1 1,0 0,1 0,-1 0,1-1,0 1,0-1,0 1,0 0,1-1,-1 0,0 1,1-1,0 0,0 0,0 0,0 0,0 0,0 0,0 0,0-1,1 1,-1-1,1 0,-1 1,1-1,-1 0,1-1,0 1,0 0,32 12,1-1,0-2,1-1,0-2,0-2,0-1,29-1,-63-3,60 6,1-4,-1-2,0-2,0-4,47-10,-104 14,-5 2,0-1,0 1,-1-1,1 1,0-1,0 1,-1-1,1 1,0 0,0 0,0-1,0 1,0 0,0 0,-1 0,1 0,0 0,0 0,0 0,0 0,0 0,0 1,0-1,-1 0,1 1,0-1,0 0,0 1,-1-1,1 1,0-1,0 1,-1-1,1 1,-1 0,1-1,0 1,-1 0,1 0,-1-1,1 1,-1 0,0 0,1 0,-1-1,0 1,0 1,-12 73,-11 68,6 0,6 1,8 98,-4 19,6-216,-3-1,-1 0,-3 0,-1-1,-4 8,9-38,-1 0,0 0,0 0,-1-1,-1 1,0-1,-1-1,0 0,-1 0,0 0,-1-1,0-1,0 1,-1-2,-1 0,1 0,-1-1,-5 2,10-5,-1-1,1 0,-1-1,1 0,-1 0,0 0,0-1,0 0,0-1,0 0,0 0,0-1,0 0,0 0,0-1,0 0,0 0,1-1,-1 0,1 0,0-1,0 0,0 0,0-1,1 0,0 0,0 0,0-1,0 0,1 0,-1-2,-3-6,1 0,0 0,1-1,0 0,1-1,1 1,1-1,0 0,1 0,0-1,2 1,0-1,1 1,0 0,1-1,1 1,1-1,0 1,1 0,1 1,0-1,2 1,-1 0,2 0,0 0,0 1,2 1,0 0,0 0,1 1,0 0,1 0,1 2,9-7,-3 5,0 2,1 0,0 1,0 1,1 1,0 0,1 2,-1 1,1 0,0 2,221-4,-22 22,-201-12,-30-3,-9-3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07.5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1 328,'5'0,"10"0,17 2,20 1,21 3,19-1,16 2,7 2,0 2,-5-2,-12 1,-16 1,-19-2,-23-2,-21-2,-15-2,-14-5,-4-1</inkml:trace>
  <inkml:trace contextRef="#ctx0" brushRef="#br0" timeOffset="399.027">602 1,'1'4,"0"-1,0 1,0 0,1-1,-1 1,1-1,0 1,0-1,1 0,-1 0,1 0,-1 0,1 0,2 1,0 1,35 32,2-1,1-3,1-1,2-3,16 7,382 185,-381-180,-62-40,0 1,0-1,-1 0,1 1,-1-1,1 1,-1-1,0 1,1-1,-1 1,0-1,0 1,0-1,0 1,0-1,-1 1,1-1,0 1,-1-1,1 1,-1-1,1 0,-1 1,0-1,1 0,-1 1,0-1,0 0,0 0,0 0,0 0,0 0,-1 0,1 0,0 0,0 0,-1 0,1-1,0 1,-1 0,1-1,-1 1,1-1,-1 0,1 0,-1 1,0-1,-214 81,150-60,-159 60,218-78,3-1,0-1,0 1,0 0,0 0,0 0,1 0,-1 1,1-1,0 1,0 0,0 0,0 0,0 0,0 1,8 9,11-5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05.7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1245,'4'-15,"0"0,2 0,0 0,0 0,1 1,1 0,0 1,1 0,1 0,0 0,0 2,2-1,-1 1,1 1,2-1,-3 2,0 0,1 1,0 1,1-1,0 2,0 0,0 1,3-1,-12 5,0-1,0 1,0 0,0 1,0-1,1 1,-1-1,0 1,0 1,1-1,-1 1,0-1,0 1,0 0,0 1,0-1,0 1,0-1,0 1,-1 1,1-1,-1 0,1 1,-1 0,0-1,0 1,0 0,-1 1,2 1,1 3,0 0,-1 0,0 1,-1 0,0 0,0 0,-1 0,0 1,-1-1,1 0,-2 1,0-1,0 1,0-1,-1 1,-1-1,0 0,0 1,-1-1,0 0,0 0,-1-1,0 1,0-1,-1 0,-1 0,1 0,-1-1,0 0,-1 0,0 0,0-1,0 0,-7 4,13-10,0 1,0 0,1-1,-1 1,0-1,0 1,0-1,0 1,-1-1,1 0,0 1,0-1,0 0,0 0,0 0,0 0,0 0,0 0,-1 0,1 0,0 0,0-1,0 1,0 0,0-1,0 1,0-1,0 1,0-1,0 0,0 1,0-1,1 0,-1 1,0-1,0 0,1 0,-1 0,0 0,1 0,-1 0,1 0,-1 0,4-52,74-125,-31 82,-13 21,-3-1,-4-1,-3-2,-3 0,-5-2,-2 1,-4-2,-3-31,-4 99,-2 0,1 0,-2-1,0 1,-1 0,0 0,-1 0,0 0,-2 1,1-1,-2 1,1 0,-2 1,-4-8,10 19,0 0,1 0,-1 0,0 0,0 0,0 0,0 1,0-1,0 0,0 0,0 1,0-1,0 1,-1-1,1 1,0-1,0 1,0 0,-1 0,1-1,0 1,0 0,-1 0,1 0,0 1,0-1,-1 0,1 0,0 1,0-1,0 0,-1 1,1-1,0 1,0 0,0-1,0 1,0 0,0 0,0 0,0-1,0 1,-25 51,20-13,2 0,2 0,1 0,2 0,2 1,1-2,6 19,-9-46,17 127,7 0,5-1,36 96,-64-229,2 10,-1-1,2-1,0 1,1-1,0 0,1 0,0 0,0-1,2 0,-1-1,1 0,10 9,-18-19,0 1,0-1,0 1,1-1,-1 1,0-1,0 0,0 0,0 0,0 1,0-1,0 0,0 0,1 0,-1-1,0 1,0 0,0 0,0-1,0 1,0 0,0-1,0 1,0-1,0 0,0 1,0-1,0 0,0 1,-1-1,1 0,0 0,0 0,-1 0,1 1,-1-1,1 0,-1 0,1 0,-1-1,1 1,-1 0,0 0,0 0,1 0,-1 0,0 0,0 0,0 0,0-1,-1 1,1 0,5-26</inkml:trace>
  <inkml:trace contextRef="#ctx0" brushRef="#br0" timeOffset="286.238">65 522,'-14'0,"-7"0,0 2,13 3,19 6,27 3,32 1,30-1,26-2,16 3,6 5,-4 7,-27-2</inkml:trace>
  <inkml:trace contextRef="#ctx0" brushRef="#br0" timeOffset="1033.602">1102 959,'-50'7,"29"-5,-1 0,0 2,1 0,0 1,0 1,0 1,1 1,0 1,1 1,-1 1,-14 11,30-19,0 1,0-1,0 1,1 0,0 0,-1 1,2-1,-1 1,0-1,1 1,0 0,0 0,0 0,1 0,-1 0,1 1,1-1,-1 0,1 1,0-1,0 0,0 1,1-1,-1 0,1 1,1-1,-1 0,1 0,0 0,0 0,1 0,2 3,-1 0,1-1,0 0,1-1,0 1,0-1,0 0,1 0,0-1,0 0,0 0,1-1,0 0,0 0,0-1,0 1,0-2,1 1,-1-2,1 1,-1-1,1 0,0-1,0 0,-1 0,1-1,0 0,-1 0,1-1,-1 0,1-1,-1 0,0 0,0-1,0 0,-1 0,1-1,-1 0,0 0,0 0,-1-1,0 0,0-1,1-1,-1 1,-1-1,-1 1,1-1,-1 0,0 0,-1 0,0 0,0-1,-1 1,0-1,-1 0,0 0,0 1,-1-1,0 0,0-3,-1 12,1 0,0 0,0 0,-1 0,1 0,0 0,-1 0,1 0,0 0,0 0,-1 0,1 0,0 0,-1 0,1 0,0 0,0 0,-1 0,1 0,0-1,-1 1,1 0,0 0,0 0,0 0,-1-1,1 1,0 0,0 0,0 0,-1-1,1 1,0 0,0 0,0-1,0 1,0 0,-1-1,1 1,-5 32,4-27,-1 8,0 1,1-1,0 1,1-1,0 1,1-1,1 1,0-1,1 1,0-1,1 0,1 0,0-1,0 1,4 2,-6-12,0 0,1-1,0 0,-1 0,1 0,0 0,0-1,0 1,0-1,0 0,1 0,-1-1,0 1,0-1,1 0,-1 0,0 0,0-1,1 0,-1 1,0-1,0-1,0 1,0-1,0 1,0-1,-1 0,1-1,0 1,-1 0,0-1,1 0,-1 0,0 0,-1 0,1-1,0 1,-1-1,0 1,0-1,0 0,1-3,6-15,0 0,-2-1,-1 0,-1 0,0-1,-2 1,-1-1,-1 0,-1 0,-1 1,-1-1,-4-18,4 3,1 38,1 0,-1 0,1 0,0-1,0 1,-1 0,1 0,0-1,0 1,0 0,1-1,-1 1,0 0,0 0,1 0,-1-1,1 1,-1 0,1 0,-1 0,1 0,0 0,-1 0,1 0,0 0,0 0,0 0,0 0,0 0,0 0,0 1,0-1,0 1,0-1,0 0,1 1,-1 0,0-1,0 1,0 0,1-1,-1 1,0 0,1 0,17 2,0 1,0 0,0 1,0 1,-1 1,18 8,-34-13,7 1,0 0,-1 1,1 0,-1 0,0 1,0 0,0 1,-1-1,1 2,-1-1,0 1,-1 0,1 0,-1 1,0 0,-1 0,0 0,0 1,-1-1,1 1,-2 0,1 1,-1-1,1 5,-3 4,-1-1,0 1,-1-1,-1 1,0-1,-4 10,-5 73,11-95,0-1,1 1,-1-1,1 1,0-1,0 0,0 1,0-1,0 0,1 0,0 0,-1 0,1 0,0 0,0 0,1-1,-1 1,1-1,-1 0,1 1,0-1,0 0,-1-1,2 1,-1 0,0-1,0 0,0 0,1 0,-1 0,0 0,1-1,2 1,5 0,-1 0,1-1,0 0,-1-1,1 0,-1-1,1 0,-1 0,0-1,6-3,-1-1,-2 0,1 0,-1-1,0-1,0-1,-1 1,0-2,-1 0,0 0,-1-1,-1 0,1-1,-2 0,0 0,-1-1,0 0,-1 0,0-1,-1 0,-1 0,0 0,-1 0,-1-1,-1 1,1-9,-3 17,1 0,-1 0,0 0,0 0,-1 0,0 1,0-1,-1 1,0-1,-1-2,3 7,0 0,0 1,0-1,-1 1,1-1,0 1,-1-1,1 1,-1 0,1-1,-1 1,0 0,1 0,-1 0,0 0,0 1,0-1,1 0,-1 1,0-1,0 1,0 0,0 0,0 0,0 0,0 0,0 0,0 0,0 0,0 1,0-1,0 1,0 0,0-1,1 1,-1 0,0 0,0 1,-6 4,1 1,0 0,0 0,0 0,1 1,0 0,1 0,0 0,0 1,1 0,0 0,1 0,-1 1,2-1,0 1,0-1,0 1,1 0,1 0,-1-1,2 1,0 4,0-7,0 1,0-1,1 1,0-1,0 0,1 0,0 0,0 0,1 0,-1-1,2 1,-1-1,1 0,0 0,0-1,0 1,1-1,0 0,0-1,0 0,0 1,2-1,10 5,1-1,0 0,0-1,0-2,0 0,1-1,16 2,31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04.6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205 243,'0'16,"0"15,0 9,0 7,3 3,0-4,0-3,0-8,-4-9,-1-10</inkml:trace>
  <inkml:trace contextRef="#ctx0" brushRef="#br0" timeOffset="432.683">1 11,'25'-4,"-1"1,1 0,0 2,0 1,0 2,0 0,0 1,-1 1,1 2,-1 0,0 2,-1 1,0 0,0 2,-1 0,0 2,-1 1,4 3,-14-8,-1 0,1 0,-1 1,-1 1,0-1,-1 2,0-1,0 1,-1 0,-1 0,0 1,-1 0,0 0,-1 1,0-1,-1 1,-1 0,0 0,-1 9,-11 142,9-164,1 0,0 0,0 0,0 0,0 0,-1 0,1 0,1 0,-1 0,0 1,0-1,0 0,1 0,-1 0,0 0,1 0,-1 0,1 0,-1 0,1 0,-1-1,1 1,0 0,0 0,-1 0,1-1,0 1,0 0,0-1,0 1,0 0,0-1,0 1,0-1,0 0,0 1,0-1,0 0,0 0,0 0,0 1,0-1,0 0,0 0,0-1,0 1,0 0,1 0,-1 0,0-1,0 1,0-1,0 1,0-1,13-7,-1 0,1-2,-2 1,1-2,-1 0,-1 0,0-1,-1 0,0-1,-1 0,0-1,-1 0,0-1,49-94,-57 109,0 1,0-1,0 0,0 1,0-1,0 0,0 0,0 1,1-1,-1 0,0 0,0 1,0-1,1 0,-1 0,0 0,0 0,1 1,-1-1,0 0,0 0,1 0,-1 0,0 0,0 0,1 1,-1-1,0 0,1 0,-1 0,0 0,0 0,1 0,-1 0,0 0,1-1,-1 1,0 0,0 0,1 0,-1 0,0 0,0 0,1 0,-1-1,0 1,0 0,1 0,-1 0,0-1,0 1,0 0,1 0,-1 0,0-1,0 1,0 0,0-1,0 1,0 0,1 0,-1-1,0 1,0 0,0 0,0-1,0 1,0 0,0-1,0 1,3 26,-2-20,0 8,1 0,0 0,1-1,1 1,0-1,1 1,1-1,0-1,0 1,1-1,1 0,0 0,0-1,2 0,-1-1,1 0,0-1,1 0,1 0,-1-1,1 0,0-1,1-1,2 1,60 19,-3-8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00.4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138 619,'0'21,"0"16,0 11,0 7,0-1,2-6,4-6,2-10,0-11</inkml:trace>
  <inkml:trace contextRef="#ctx0" brushRef="#br0" timeOffset="697.903">1 387,'31'2,"0"2,1 1,-2 2,1 0,-1 3,0 0,-1 2,-12-8,0 2,0 0,-1 0,0 2,0 0,-1 1,0 0,-1 1,0 1,0 0,-1 1,-1 0,0 1,-1 1,0 0,-1 0,0 1,-1 0,-1 1,-1 0,0 0,0 4,-4-2,-2 1,0 0,-1-1,0 1,-2 0,0-1,-1 1,-2 1,-3 28,8-46,-1 0,1-1,0 1,0 0,0 0,0-1,0 1,0 0,0 0,1-1,-1 1,1 0,-1-1,1 1,-1 0,1-1,0 1,0-1,0 1,0-1,0 1,0-1,0 0,1 0,-1 1,0-1,1 0,-1 0,1 0,-1-1,1 1,-1 0,1 0,0-1,-1 1,1-1,0 0,-1 1,1-1,0 0,0 0,-1 0,1 0,0 0,0 0,-1-1,2 1,10-3,0-1,0 0,-1-1,1 0,-1-1,0-1,0 0,-1 0,0-1,-1 0,1-1,-1 0,-1-1,0 0,0-1,-1 0,-1 0,0 0,2-5,-7 12,9-12,-4 19,-5 21,-3-12,1-1,0 0,1 0,0 0,1 0,0 0,1-1,0 1,0-1,1 1,1-1,0 0,0-1,1 1,0-1,1 0,0 0,0-1,1 0,7 6,-8-9,0-1,1 0,-1 0,1 0,0-1,0-1,0 1,0-1,1 0,-1-1,0 0,1-1,-1 1,1-1,-1-1,1 0,-1 0,0-1,0 0,1 0,-1-1,0 0,-1 0,1-1,-1 0,1 0,-1-1,-1 0,1 0,-1-1,1 0,-2 0,1 0,-1-1,0 1,1-3,6-20,-2 1,-1-2,-1 0,-1 0,-2 0,-1-1,-2 1,-1-1,-1 0,-2-7,2 7,1-224,-16-45,10 258,5 42,0-1,1 1,-1 0,0-1,0 1,0-1,0 1,0-1,0 1,0 0,1-1,-1 1,0-1,-1 1,1-1,0 1,0-1,0 1,0-1,0 1,0 0,-1-1,1 1,0-1,0 1,0 0,-1-1,1 1,0 0,-1-1,1 1,0 0,-1-1,1 1,0 0,-1 0,1-1,-1 1,1 0,-1 0,1 0,0 0,-1-1,1 1,-1 0,1 0,-1 0,1 0,-1 0,1 0,-1 0,1 0,0 0,-1 1,1-1,-1 0,1 0,-1 0,1 0,0 1,-1-1,1 0,-1 0,1 1,0-1,-1 0,1 1,-16 30,-1 25,4 1,1 0,3 1,1 24,3-33,2 0,2 0,2 0,3 0,1 0,3 1,-3-28,0 0,2-1,0 0,1 0,2 0,0-1,0 0,2-1,1-1,0 0,1 0,1-1,1-1,6 4,-11-10,1 0,0-1,0-1,1 0,0-1,0 0,1-1,0 0,0-1,0-1,1 0,0-1,0 0,12-1,6-5</inkml:trace>
  <inkml:trace contextRef="#ctx0" brushRef="#br0" timeOffset="960.197">1011 319,'28'-7,"33"2,28 9,21 9,8 9,-17 0</inkml:trace>
  <inkml:trace contextRef="#ctx0" brushRef="#br0" timeOffset="1278.579">1572 1029,'0'-330,"0"328,-1 0,1 0,-1 0,1 1,0-1,0 0,0 0,0 0,0 0,0 0,1 0,-1 0,1 0,-1 0,1 1,0-1,-1 0,1 0,0 1,0-1,0 1,1-1,-1 0,0 1,0 0,1-1,-1 1,1 0,-1 0,1 0,0 0,-1 0,1 0,0 0,0 1,0-1,0 1,-1-1,1 1,0 0,0-1,0 1,1 0,166 42,-141-35,-17-5,0 0,0 0,0 1,-1 1,1 0,-1 0,0 1,0 0,0 1,-1 0,0 0,0 1,-1 1,0-1,4 6,-10-8,0 1,-1-1,0 1,0-1,-1 1,1 0,-1 0,-1-1,1 1,-1 0,0-1,0 1,0-1,-1 1,0-1,0 1,0-1,-1 0,0 0,0 0,0 0,-1 0,-17 41,20-43,0 1,0-1,0 0,0 0,1 1,0-1,0 0,0 1,0-1,0 0,1 1,-1-1,1 0,0 0,0 0,0 1,0-1,1 0,-1 0,1 0,0-1,0 1,0 0,0-1,0 1,1-1,-1 0,1 0,-1 0,1 0,0 0,0 0,0-1,0 1,0-1,1 0,20 7,0-2,1 0,-1-2,1 0,0-2,1-1,-1-1,6-1,-25 1,62-2,-8-2</inkml:trace>
  <inkml:trace contextRef="#ctx0" brushRef="#br0" timeOffset="1665.032">2541 906,'-1'-7,"-1"0,0 1,0-1,-1 0,0 1,0 0,0 0,-1 0,0 0,0 0,-1 1,1-1,-1 1,0 0,-1 1,1-1,-1 1,0 0,0 1,0-1,-1 1,1 0,-1 1,1 0,-1 0,0 0,0 1,0 0,0 0,0 1,0 0,-1 0,0 1,0 1,1 0,-1 0,1 0,0 1,-1 0,1 1,1 0,-1 0,0 0,1 1,0 0,0 0,0 0,1 1,0 0,0 0,0 0,1 1,0 0,0 0,1 0,0 0,0 0,0 1,0 4,1-6,0 0,0 0,1 0,0 1,0-1,1 0,-1 1,1-1,1 0,-1 0,1 1,0-1,1 0,-1 0,1 0,0 0,1 0,0 0,-1-1,2 1,-1-1,1 0,0 0,0 0,0 0,0-1,1 0,0 0,0 0,0 0,1-1,5 3,-4-2,2 0,-1-1,0 0,1-1,-1 1,1-2,0 1,-1-1,1-1,0 1,0-2,0 1,-1-1,1 0,0-1,-1 0,1-1,-1 1,1-2,-1 1,0-1,-1 0,1-1,-1 0,1 0,-2 0,1-1,0 0,-1-1,0 1,-1-1,5-7,-4 0,0-1,-1-1,-1 1,-1-1,0 1,-1-1,0 0,-1 0,-1 0,-2-16,-1 16,2 16,1-1,0 1,0 0,-1 0,1 0,0 0,0 0,-1-1,1 1,0 0,-1 0,1 0,0 0,-1 0,1 0,0 0,-1 0,1 0,0 0,-1 0,1 1,0-1,0 0,-1 0,1 0,0 0,-1 0,1 0,0 1,0-1,-1 0,1 0,0 0,0 1,0-1,-1 0,1 0,0 1,0-1,0 0,0 1,-1-1,1 0,0 1,0-1,0 0,0 0,0 1,0-1,0 0,0 1,0-1,0 0,0 1,0-1,0 0,0 1,0-1,1 0,-5 12,0 0,1 0,1 0,0 0,0 0,2 0,-1 1,2-1,-1 0,2 1,-1-1,2 0,0 0,4 11,-4-18,0 0,0 0,1 0,-1 0,1-1,0 0,0 0,1 0,-1 0,1-1,0 1,0-1,0 0,1-1,-1 1,0-1,1 0,0-1,-1 1,1-1,0 0,0 0,0-1,0 0,17 1,-1-2,0 0,0-1,0-2,15-3,14-5</inkml:trace>
  <inkml:trace contextRef="#ctx0" brushRef="#br0" timeOffset="3684.286">2951 1001,'31'-64,"-15"28,-1 0,-2-2,-1 1,-2-1,-2-1,-1 0,-2 0,-1-40,-3 74,-1 0,0-1,-1 1,1 0,-1 0,0-1,-1 1,1 0,-1 0,0 0,0 0,-1 0,1 1,-1-1,-1 0,4 4,-1 1,0-1,1 0,-1 1,0-1,0 1,0-1,1 1,-1-1,0 1,0 0,0-1,0 1,0 0,0 0,0 0,0 0,0 0,0 0,1 0,-1 0,0 0,0 0,0 0,0 0,0 1,0-1,0 0,0 1,0-1,1 1,-1-1,0 1,0-1,1 1,-1 0,0-1,0 1,1 0,-1-1,1 1,-1 0,1 0,-1 0,1-1,0 1,-1 0,1 0,-16 45,15-41,1-1,0 0,0 1,0-1,1 0,-1 1,1-1,0 0,1 0,-1 0,1 0,-1 0,1 0,0 0,1 0,-1-1,1 1,-1-1,1 0,0 1,1-1,-1-1,0 1,1 0,-1-1,1 0,0 0,2 1,7 3,0-1,0-1,1 0,0 0,0-2,0 0,0 0,2-1,169 2,-182-3,1 0,-1 0,0 0,0 0,1 1,-1 0,0-1,0 1,0 0,0 1,0-1,0 1,0-1,0 1,0 0,-1 0,1 0,-1 0,1 0,-1 1,0-1,0 1,0 0,0-1,-1 1,1 0,-1 0,1 0,-1 0,0 0,0 0,-1 1,1-1,-1 1,1 13,0 0,-2 0,0-1,-1 1,0 0,-4 9,-6 90,12-113,1 0,-1 0,1 0,0 0,0 0,0 0,0 0,0 0,1-1,-1 1,1-1,0 1,0-1,0 1,0-1,0 0,0 0,1 0,-1 0,1 0,-1-1,1 1,0-1,0 0,0 1,-1-1,1 0,0-1,2 1,91 2,-71-7,0-1,0-2,0 0,-1-1,0-2,-1 0,0-2,-1 0,0-2,-1 0,0-1,-2-2,0 0,0 0,-2-2,13-17,-26 30,0 0,0 0,-1-1,1 0,-2 1,1-1,-1 0,0 0,0 0,-1-1,0-1,0 6,-1 1,0-1,0 1,-1-1,1 0,0 1,-1-1,0 1,1-1,-1 1,0-1,0 1,-1 0,1-1,0 1,-1 0,1 0,-1 0,0 0,0 0,0 1,0-1,0 0,0 1,0-1,0 1,-1 0,1 0,0 0,-1 0,1 0,-3 0,-3 0,0 1,0 0,0 1,1 0,-1 0,0 0,1 1,-1 0,1 1,-1 0,1 0,0 0,0 1,1 0,-1 0,1 1,0 0,0 0,0 1,1-1,-1 1,1 0,1 0,-1 1,1 0,1 0,-1 0,1 0,-1 4,0-4,1 1,0-1,1 1,0 0,0 0,1 0,0 0,0 0,1 0,0 0,0 0,1 0,0 0,0 0,1 0,0 0,0-1,1 1,0-1,1 1,-1-1,1 0,1 0,-1-1,1 1,0-1,1 0,3 2,3 2,1-2,0 1,1-2,0 0,0 0,0-2,1 0,-1 0,2-1,-1-1,8 0,170 7,-83-15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10.1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74 47,'-14'9,"-7"4,0 1,6-2,13-2,15-3,23-3,22-7,26-7,26-7,22-3,15-2,7 2,-2 5,-9 6,-19 11,-29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22:00:24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11.02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55 482,'-6'-9,"0"1,0-1,1 0,0-1,0 0,1 1,0-1,1-1,0 1,1 0,0-1,0 1,2-1,-1 0,1 1,0-1,1 0,1 1,-1-1,2 1,-1-1,3-4,0 0,1 1,0 0,0 0,2 0,0 1,0 0,1 0,1 1,0 0,0 1,1 0,1 1,0 0,0 1,4-2,-3 4,0 0,1 1,0 0,0 1,0 0,0 2,1 0,0 0,0 1,5 1,-14 0,1 1,0 0,0 1,0-1,0 1,-1 1,1-1,0 1,-1 1,1-1,-1 1,0 0,0 0,0 1,0-1,-1 2,1-1,-1 0,0 1,-1 0,1 0,-1 1,1 0,-1 2,-1 0,0 0,0 0,-1 0,0 0,0 0,-1 1,0-1,-1 0,0 1,0-1,0 1,-1-1,-1 0,0 1,0-1,0 0,-1 0,0 0,0-1,-1 1,0-1,-1 0,1 0,-1 0,-1 0,1-1,-1 0,0 0,-1-1,1 1,-1-1,0-1,0 1,-1-1,1-1,-1 1,0-1,-3 0,9-2,-1 0,1-1,0 1,0-1,-1 1,1-1,0 0,-1 0,1 0,-1 0,1 0,0 0,-1-1,1 1,0-1,0 0,-1 0,1 0,0 0,0 0,0 0,0 0,0-1,0 1,1-1,-1 1,0-1,1 0,-1 0,1 1,0-1,-1 0,1 0,0-1,0 1,0 0,1 0,-1 0,0-1,1 1,-1 0,1-1,0 1,0 0,0-1,0 1,0 0,1-3,3-4,1 0,-1 1,2-1,-1 1,1-1,0 2,1-1,0 1,0 0,1 0,0 1,0 0,0 1,1-1,0 2,4-3,8-5,2 0,0 1,0 1,1 2,0 0,1 1,-1 2,1 1,1 0,22 1,-43 3,1 0,-1 0,0 1,0 0,1 0,-1 1,0-1,0 1,0 0,0 0,-1 1,1-1,-1 1,1 0,-1 0,0 1,0-1,0 1,-1 0,1 0,-1 0,0 0,0 1,-1-1,1 1,-1 0,0 0,0 0,0 0,0 3,23 197,-25-203,0-1,1 1,-1 0,1 0,-1 0,1-1,0 1,-1 0,1 0,0-1,0 1,1-1,-1 1,0-1,0 0,1 1,-1-1,0 0,1 0,0 0,-1 0,1 0,0 0,-1 0,1 0,0-1,0 1,-1-1,1 0,0 1,0-1,0 0,0 0,0 0,0 0,-1 0,1-1,0 1,0 0,0-1,0 0,-1 1,1-1,11-7,-1 0,0 0,0-1,-1-1,0 0,-1 0,0-1,-1-1,0 1,-1-1,0-1,4-9,4-9,-2-1,-1 0,-1-1,-2 0,1-9,-4 32,-5 36,-1-13,1 11,2-1,0 0,1 0,2 0,0-1,6 10,-11-26,1 1,0-1,1 0,-1 0,1 0,0 0,1-1,0 1,0-1,0 0,0-1,1 1,-1-1,1 0,0-1,1 1,-1-1,0 0,1-1,0 0,0 0,-1 0,6 0,-5-2,0 0,-1 0,1-1,0 0,0 0,-1 0,1-1,-1 0,1-1,3-1,23-13</inkml:trace>
  <inkml:trace contextRef="#ctx0" brushRef="#br0" timeOffset="530.823">1504 59,'-6'18,"1"1,1 0,1 0,0 1,2-1,0 0,1 1,1-1,1 1,2 7,-3-21,1 0,1 0,-1 0,1 0,0-1,0 1,1-1,-1 0,1 0,0 0,1 0,-1-1,1 0,0 0,0 0,0 0,1-1,-1 0,1 0,-1 0,1-1,0 0,0 0,0-1,1 1,-1-1,0-1,1 1,-1-1,0 0,1 0,-1-1,0 0,0 0,0 0,1-1,-1 0,0 0,-1-1,5-1,-1-3,1 0,-1 0,0 0,-1-1,0 0,0-1,-1 0,0 0,0-1,-1 0,0 0,-1 0,0-1,-1 1,0-1,-1 0,0-1,0-1,-1 45,-2-17,-2 5,2 0,1-1,0 1,1 0,5 18,-6-34,0 0,1 0,-1 0,1 0,0 0,0 0,0-1,0 1,1-1,-1 1,1-1,0 0,0 0,0 0,1 0,-1-1,1 1,-1-1,1 0,0 0,0 0,0 0,0-1,0 0,0 0,0 0,0 0,1 0,-1-1,1 0,7-1,0-1,-1 0,1-1,-1-1,1 1,-1-2,0 0,0 0,-1-1,1 0,-2-1,1 0,-1 0,0-1,0 0,-1-1,0 0,0 0,-1-1,0 0,-1 0,0-1,3-10,-5 13,0-1,-1 0,0 0,-1 0,0 0,0-1,-1 1,0 0,-1-1,0 1,-1-8,1 17,0 0,0 1,0-1,0 0,0 0,0 0,0 1,0-1,0 0,0 0,-1 0,1 1,0-1,0 0,0 0,0 0,0 0,-1 0,1 1,0-1,0 0,0 0,-1 0,1 0,0 0,0 0,0 0,-1 0,1 0,0 0,0 0,-1 0,1 0,0 0,0 0,0 0,-1 0,1 0,0 0,0 0,0 0,-1 0,1 0,0 0,0 0,0 0,-1 0,1-1,0 1,0 0,0 0,0 0,-1 0,1-1,0 1,0 0,-8 23,6-15,1 0,0 0,0 0,0 0,1 0,0 0,1 1,0-1,0 0,0 0,1-1,1 1,-1 0,1-1,0 1,1-1,0 0,0 0,1 0,-1-1,2 1,-1-1,0-1,1 1,0-1,1 1,15 5,0-1,0 0,1-2,0 0,1-2,-1-1,1 0,0-2,1-1,-1-1,0-1,1 0,-1-2,7-3,44-3</inkml:trace>
  <inkml:trace contextRef="#ctx0" brushRef="#br0" timeOffset="886.496">2883 346,'-27'-18,"0"2,0 1,-2 1,0 1,0 1,-1 2,-7-1,33 10,1-1,0 1,-1 0,1 0,0 0,-1 0,1 1,-1 0,1-1,-1 1,1 0,-1 1,0-1,1 0,-1 1,1 0,0 0,-1 0,1 0,0 1,0-1,-1 1,1 0,1 0,-1 0,0 0,0 1,1-1,-1 1,1-1,0 1,0 0,0 0,0 0,0 0,0 1,0 4,0 0,1 0,0 0,0 0,1 0,0 0,0 1,1-1,0 0,1 0,0 0,0 0,0 0,1 0,0-1,4 6,-5-8,0 0,1 0,-1-1,1 1,0-1,1 0,-1 0,1 0,0 0,0-1,0 1,0-1,1 0,-1-1,1 1,0-1,-1 1,1-2,0 1,0 0,1-1,-1 0,0 0,0-1,1 1,0-1,3-3,-1 0,0 0,0-1,0 0,0 0,-1-1,0 0,0 0,0-1,0 1,-1-2,0 1,0-1,-1 0,0 0,0 0,-1-1,0 0,0 0,0 0,-1 0,-1-1,1 1,-1-1,0-3,-2 11,3-57,-6 61,3 5,0 0,1-1,0 1,0 0,1-1,0 1,0-1,1 0,0 0,0 0,0 0,1 0,0-1,1 1,-1-1,1 0,1-1,-1 1,1-1,-1 0,4 2,11 7,0-1,1-1,1 0,0-2,0 0,1-2,0 0,0-2,1 0,0-2,12 1,46 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14.5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435 517,'-20'-5,"0"1,-1 1,1 1,-1 0,1 2,-1 0,0 1,1 1,0 2,-1-1,1 2,1 1,-1 1,1 0,0 1,1 1,-2 2,12-5,1-1,1 2,-1-1,1 1,0-1,0 2,1-1,0 1,0-1,1 2,2-6,1 0,-1 0,1 0,0 0,0 0,1 1,-1-1,1 0,-1 0,1 1,0-1,0 0,0 0,1 1,-1-1,1 0,0 0,0 0,0 1,0-1,0 0,1-1,0 1,-1 0,1 0,0-1,0 1,0-1,1 1,2 1,0 0,1 0,-1 0,1-1,0 0,0 0,0 0,0-1,0 0,1 0,-1-1,1 0,-1 0,1 0,0-1,-1 0,1 0,5-1,5-1,-1-1,0-1,0 0,0 0,0-2,-1 0,2-2,0 0,0-1,0-1,-1 0,0-1,0-1,-2-1,1 0,-2-1,0 0,0-1,-2 0,0-1,0-1,-2 1,0-2,-1 1,-1-1,0 0,-1-1,-1 0,-1 0,-1 0,-1-1,0-15,-1 1,-2-1,-2 1,-1 0,-2-1,-1 2,-1-1,-6-10,-6 4,20 39,-1 0,1 0,-1 0,1 1,-1-1,1 0,-1 1,0-1,1 0,-1 1,0-1,0 1,0-1,1 1,-1-1,0 1,0 0,0-1,0 1,0 0,0 0,1 0,-1-1,0 1,0 0,0 0,0 0,0 1,0-1,0 0,0 0,0 0,0 1,1-1,-1 0,0 1,0-1,0 1,0-1,1 1,-1-1,0 1,1 0,-1 0,-39 78,38-73,-23 74,4 0,3 1,4 2,1 27,12 18,2-121,0-1,1 1,-1-1,1 1,0-1,1 0,0 0,0 0,0 0,0-1,1 1,0-1,0 0,1 0,-1 0,1 0,5 3,3-2,1 0,0-1,0-1,0 0,1-1,-1-1,1 0,0 0,0-2,-1 0,1-1,0 0,-1-1,1-1,-1 0,1-1,-1 0,0-1,-1-1,11-6,-10 5,0 0,-1-1,0-1,-1 0,1 0,-2-1,1-1,-2 0,9-10,-15 15,0 1,0-1,0 0,-1 0,1 0,-1 0,-1-1,1 1,-1-1,-1 1,1-1,-1 0,0 0,0 0,-1 0,0 0,0 0,-1 0,0 0,0 1,-1-1,-1-4,3 10,0-1,0 1,0 0,-1 0,1 0,0 0,-1 0,1 0,-1-1,0 1,1 0,-1 0,0 1,1-1,-1 0,0 0,0 0,0 0,0 1,0-1,0 0,0 1,0-1,0 1,0-1,0 1,0-1,0 1,0 0,-1 0,1 0,0-1,0 1,0 0,0 0,-1 1,1-1,0 0,0 0,0 0,0 1,0-1,-1 1,1-1,0 1,0-1,0 1,0 0,0-1,1 1,-1 0,0 0,0 0,0 0,1-1,-1 1,0 0,1 0,-1 0,1 1,-1-1,1 0,-1 0,1 0,0 0,0 0,-1 0,1 2,-2 5,0 0,0 1,1-1,0 1,0-1,1 1,0-1,1 1,0-1,0 0,0 1,1-1,1 0,0 0,0 0,0 0,1 0,0-1,0 1,1-1,0 0,0-1,1 1,0-1,0 0,0-1,1 1,0-1,0 0,0-1,0 0,1 0,0-1,4 2,55 20,-2-8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21.1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51,'17'0,"5"-2,-7-3,-11-6,-17-5,-6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19.7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1 247,'13'0,"20"0,22 0,25 2,19 1,15 2,6 3,-2 2,-8 2,-17-1,-18-3,-26-3,-20-1</inkml:trace>
  <inkml:trace contextRef="#ctx0" brushRef="#br0" timeOffset="446.26">806 1,'-1'9,"1"0,0-1,1 1,0 0,0 0,1 0,0-1,1 1,0-1,0 0,0 0,1 0,1 0,-1 0,1-1,0 0,1 0,0 0,0-1,0 0,2 0,17 16,1-2,1-1,1-1,29 13,-7-5,-28-16,-1 1,0 1,-1 1,0 0,14 14,-32-26,-1 0,0 1,1-1,-1 0,0 1,0-1,0 1,0 0,0-1,0 1,0 0,0-1,-1 1,1 0,-1 0,1-1,-1 1,0 0,0 0,0 0,0 0,0 0,0-1,0 1,-1 0,1 0,-1 0,1 0,-1-1,1 1,-1 0,0-1,0 1,0 0,0-1,0 1,-1-1,1 0,0 1,-1-1,1 0,-1 0,1 0,-1 0,1 0,-2 0,-16 12,-1-1,0-1,-1-1,0-1,-11 3,-5 3,-208 87,219-87,21-7,11-4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18.4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91 1149,'-6'-3,"1"1,-1-1,1 0,0 0,0 0,0-1,0 0,0 0,1 0,0-1,0 1,0-1,1 0,-1 0,1-1,0 1,1-1,-1 1,1-1,0 0,1 0,-1 0,1 0,0 0,1 0,-1 0,1 0,0 0,1 0,0 0,0 0,0 0,0 0,1 0,0 0,0 1,1-1,2-3,-1 0,1 0,0 0,1 1,-1 0,2 0,-1 0,1 1,0 0,0 1,1-1,0 1,0 1,1-1,-1 1,1 1,0 0,1 0,-1 1,1 0,-1 0,1 1,0 1,0 0,0 0,0 1,0 0,-1 0,1 1,0 1,0-1,0 2,-1-1,1 1,7 4,-8-2,0-1,-1 1,1 1,-1-1,-1 2,1-1,-1 1,0 0,0 0,-1 1,0 0,-1 0,1 0,-1 1,-1 0,0 0,3 8,-7-15,1 1,-1 0,0-1,0 1,0-1,0 1,0 0,0-1,-1 1,1-1,-1 1,0-1,0 1,0-1,0 1,0-1,0 0,-1 0,1 1,-1-1,1 0,-1 0,0-1,0 1,0 0,0-1,0 1,0-1,0 1,-1-1,1 0,-1 0,-1 1,-88 14,90-15,0-1,0 0,0 0,0 0,-1 0,1 0,0 0,0 0,0-1,0 1,0-1,0 0,0 1,0-1,0 0,0 0,0 0,0 0,0-1,1 1,-1 0,0-1,1 0,-1 1,1-1,0 0,0 1,-1-1,1 0,0 0,1 0,-1 0,0 0,0 0,1 0,-1 0,1 0,0-1,0 1,0 0,0 0,0 0,0 0,0-1,1 1,-1 0,1 0,0-1,5-13,2-1,0 1,1 0,0 1,1 0,1 1,1-1,10-14,13-19,-1-2,-3-1,-2-2,-2 0,-3-2,-2-1,-1-7,-12 34,-1 0,-2-1,0 1,-3-1,0 0,-2-1,-1 1,-1 0,-6-26,6 50,-1 0,0 0,0 0,0 0,-1 0,0 1,0 0,-1-1,1 1,-1 0,-1 0,4 3,-1 1,1-1,-1 1,1 0,-1-1,0 1,0 0,0 0,1 0,-1 1,0-1,0 0,0 1,0-1,-1 1,1 0,0-1,0 1,0 0,0 0,0 0,0 1,0-1,0 1,0-1,0 1,0-1,0 1,0 0,0 0,0 0,0 0,0 1,-5 5,0 0,0 0,1 1,0 0,1 0,0 0,0 1,0 0,1 0,1 0,0 0,0 0,0 1,1 0,1-1,-1 6,-5 34,3 1,1 0,2-1,3 1,2 0,2 0,2-1,3 0,1-1,3 0,1-1,3-1,2-1,24 41,-32-63,1-1,0 0,2-1,0 0,14 13,-29-33,-1-1,0 1,0 0,1 0,-1 0,1 0,-1 0,1 0,-1 0,1 0,0-1,-1 1,1 0,0-1,-1 1,1 0,0-1,0 1,0-1,0 1,-1-1,1 1,0-1,0 0,0 1,0-1,0 0,0 0,0 0,0 0,0 0,0 0,0 0,0 0,0 0,0 0,0 0,0-1,0 1,0 0,0-1,0 1,0-1,0 1,-1-1,1 1,0-1,0 0,0 1,-1-1,1 0,0 0,-1 0,1 1,-1-1,1 0,-1 0,0 0,1 0,-1 0,2-22</inkml:trace>
  <inkml:trace contextRef="#ctx0" brushRef="#br0" timeOffset="942.385">186 520,'-72'-13,"63"14,24 6,48 11,1-2,0-3,24 0,-26-4,43 7,403 75,-385-56,-98-17,-25-17,0 0,0 0,0-1,0 1,0 0,-1 0,1-1,0 1,0 0,-1 0,1-1,0 1,-1 0,1-1,-1 1,1-1,-1 1,1 0,-1-1,1 1,-1-1,1 1,-1-1,0 0,1 1,-1-1,0 0,1 1,-1-1,0 0,0 0,1 0,-1 1,0-1,0 0,0 0,-185 46,172-43,2 1,-1 0,0 1,1 0,-1 1,2 0,-1 1,1 0,0 1,0 0,1 1,0 0,0 0,1 1,1 1,0-1,0 2,1-1,0 1,-1 3,7-12,1 0,-1-1,0 1,1 0,0 0,0-1,0 1,0 0,0 0,0 0,1-1,0 1,-1 0,1-1,0 1,0 0,0-1,1 1,-1-1,0 0,1 1,0-1,0 0,-1 0,1 0,0 0,1 0,-1 0,0-1,0 1,1-1,-1 0,1 1,-1-1,1 0,0-1,-1 1,1 0,0-1,0 1,0-1,-1 0,1 0,0 0,0 0,0-1,13-1,0-2,0 0,-1 0,1-2,-1 0,0 0,0-2,-1 0,0 0,-1-2,1 1,-2-2,1 0,-2 0,11-12,43-57,-64 80,0 1,-1 0,1-1,0 1,-1 0,1 0,-1 0,1-1,-1 1,1 0,-1 0,0 0,1 0,-1 0,0 0,0 0,1-1,-1 1,0 0,0 0,0 0,0 0,0 0,-1 0,1 0,0 0,0 0,0 0,-1 0,1 0,-1 0,1-1,-1 1,1 0,-1 0,1 0,-1-1,0 4,-1 10,-2 9,1 1,1 0,0 0,2 0,1 2,0-21,-1 0,1 0,-1 0,1 0,1 0,-1-1,1 1,-1-1,1 1,1-1,-1 1,1-1,-1 0,1 0,0 0,1-1,-1 1,1-1,-1 0,1 0,0 0,0 0,1-1,-1 1,0-1,1 0,3 1,-4-2,1 0,0 0,0-1,0 1,0-1,0 0,0-1,0 1,0-1,0 0,0 0,-1 0,1-1,0 0,-1 0,1 0,-1 0,0-1,1 0,-1 1,0-2,-1 1,1 0,-1-1,1 0,0-1,4-5,-1 0,0 0,-1 0,0-1,0 0,-1 0,-1-1,0 1,-1-1,1-5,7-163,-11 178,0 0,-1 0,1 0,0 0,0 0,0 0,1 0,-1 0,0 0,1 0,-1 0,1 1,0-1,-1 0,1 0,0 0,0 0,0 1,1-1,-1 1,0-1,1 1,-1-1,1 1,-1-1,1 1,-1 0,1 0,0 0,0 0,0 0,-1 1,1-1,0 0,0 1,0-1,0 1,0 0,0 0,0 0,0 0,0 0,0 0,0 0,0 1,1-1,10 3,-1 1,1-1,-1 2,0 0,-1 0,1 1,-1 1,0-1,0 2,-1 0,0 0,-1 1,1 0,-2 0,1 1,5 10,-9-9,0-1,-1 1,-1 0,0 0,0 1,-1-1,0 1,-1-1,-1 1,0-1,0 1,-2 4,5 63,-3-75,1 0,0 0,0 0,0 0,1-1,-1 1,1 0,0-1,0 1,0-1,0 1,1-1,-1 0,1 0,0 0,0-1,0 1,1-1,-1 1,0-1,1 0,-1 0,1-1,0 1,0-1,0 0,-1 1,1-2,0 1,0 0,3-1,7 1,1-1,-1 0,0-1,0 0,0-1,-1-1,1 0,9-4,-12 4,0-1,-1 0,0-1,0 0,0-1,0 0,-1 0,0-1,0 0,-1-1,0 0,0 0,-1 0,0-1,-1-1,0 1,0-1,-1 0,0 0,-1 0,0-1,0 0,-1 1,-1-1,0 0,0-1,-1 1,-1 0,0 0,0-1,-2-8,1 18,1-1,0 0,-1 0,0 1,0-1,0 1,0-1,0 1,0-1,-1 1,1-1,-1 1,0 0,0 0,1 0,-1 0,-1 0,1 0,0 1,0-1,-1 1,1-1,-1 1,1 0,-1 0,1 0,-1 0,0 1,1-1,-1 1,0-1,0 1,1 0,-1 0,0 0,0 1,1-1,-1 1,0-1,1 1,-1 0,0 0,1 0,-1 0,1 1,-1-1,1 1,0-1,0 1,-2 1,1 1,-1 0,0 0,1 0,0 0,0 0,0 1,1 0,0-1,-1 1,2 0,-1 0,0 0,1 0,0 0,0 1,1-1,0 0,-1 0,2 1,-1-1,1 0,-1 0,1 1,1-1,1 4,0 0,1 0,0 0,1 0,0-1,0 0,1 0,-1 0,2-1,-1 0,1 0,1 0,-1-1,8 5,6 1,1-1,1-1,-1-1,2 0,-1-2,1-1,0-1,23 2,32 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17.3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372 540,'-12'-6,"0"0,-1 1,1 0,-1 1,0 1,-1 0,1 1,-1 0,1 1,-1 1,1 0,-1 0,1 2,-1 0,1 0,-1 1,1 1,0 0,1 1,-1 0,1 1,0 0,0 1,1 0,-4 4,12-9,1 0,-1 0,1 0,-1 0,1 1,0-1,0 1,0-1,0 1,1 0,-1 0,1 0,-1 0,1 0,0 0,0 0,0 0,1 0,-1 1,1-1,0 0,0 0,0 1,0-1,0 0,1 0,0 0,-1 1,1-1,0 0,1 0,-1 0,0 0,1 0,0-1,-1 1,1 0,0-1,2 2,1 0,0 0,1-1,-1 0,0 0,1-1,0 1,0-1,-1 0,1-1,0 1,1-1,-1-1,0 1,0-1,0 0,0 0,1-1,-1 0,0 0,6-2,-1 0,1 0,-1-1,0 0,0-1,0-1,0 0,-1 0,0-1,-1 0,5-4,-3 0,-1-1,0 0,-1 0,-1-1,0 0,-1-1,0 1,-1-1,0-1,-1 1,-1-1,0 0,-1 0,1-14,0-23,-1-1,-3 0,-5-34,-11-72,11 136,-2 23,-12 65,0 35,4 1,0 70,14-151,1 0,0 0,2 0,0 0,2 0,0 0,1-1,-3-12,0 0,1-1,0 1,0-1,0 0,1 0,0 0,0 0,0-1,1 1,0-1,0 0,0-1,1 1,0-1,0 0,0-1,0 1,0-1,1 0,1 0,3-1,1 0,0-1,0-1,0 0,0 0,0-1,0-1,-1 0,1 0,-1-1,1-1,-1 0,0 0,0-1,-1-1,1 0,-1 0,0-1,-1 0,0 0,0-1,0-1,-1 0,-1 0,1 0,-1-1,-1 0,0 0,0-1,-1 1,-1-1,2-5,-1-6,-6 16,-3 15,-2 10,1 1,1 1,0-1,2 0,1 1,0 9,0-25,1 1,-1-1,1 0,0 1,1-1,0 0,-1 0,1 1,1-1,-1 0,1 0,0 0,0 0,1-1,-1 1,1 0,0-1,0 0,0 0,1 0,0 0,0 0,0-1,0 1,0-1,1 0,1 0,20 4</inkml:trace>
  <inkml:trace contextRef="#ctx0" brushRef="#br0" timeOffset="457.872">673 171,'131'54,"-111"-49,-1 1,1 1,-1 0,-1 2,0 0,0 1,0 1,-2 0,1 1,-1 1,-1 1,-1 0,0 1,0 0,3 7,-8-2,0-1,-2 2,0-1,-1 1,-1 0,0 0,-2 1,-1-1,-1 1,0-1,-3 20,1-40,1 1,-1 0,1-1,0 1,-1 0,1 0,0-1,0 1,0 0,0 0,0-1,1 1,-1 0,0 0,1-1,-1 1,1 0,0-1,0 1,-1 0,1-1,0 1,0-1,0 0,1 1,-1-1,0 0,0 0,1 1,-1-1,1 0,-1 0,1-1,-1 1,1 0,0 0,-1-1,1 1,0-1,0 0,-1 1,1-1,2 0,4-4,0 0,-1 0,1 0,-1-1,0-1,0 1,0-1,-1 0,0-1,0 1,0-1,-1-1,0 1,2-5,61-126,-60 132,-5 23,-3-12,1 3,1-1,-1 1,1-1,1 1,0-1,0 0,0 0,1-1,0 1,0-1,1 1,-1-1,1 0,1-1,-1 0,1 1,0-2,0 1,1-1,-1 0,1 0,0-1,3 2,16 6,0-2,1-1,-1-1,1-1,25 2,27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14.7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210 274,'-4'18,"-2"14,0 8,1 4,2 1,3-4,4-6,4-11,1-10,-2-8</inkml:trace>
  <inkml:trace contextRef="#ctx0" brushRef="#br0" timeOffset="243.967">47 55,'-14'-7,"-4"2,4 7,13 8,18 7,15 7,2-1</inkml:trace>
  <inkml:trace contextRef="#ctx0" brushRef="#br0" timeOffset="551.952">539 560,'18'-7,"1"-1,-1-1,0-1,-1-1,0 0,-1-2,0 1,-1-2,0 0,-1-1,-1 0,0-1,-2-1,1 0,-2 0,0-2,-8 16,0 1,-1 0,1-1,-1 1,0-1,0 0,0 1,0-1,0 0,-1 1,1-1,-1 0,0 0,0 0,0 0,0 1,0-1,0 0,-1 0,0 0,1 1,-1-1,0 0,0 1,-1-1,1 1,0-1,-1 1,0-1,1 1,-1 0,0 0,0 0,0 0,0 0,-1 1,1-1,-2 0,-1 0,1 1,-1 0,0 0,0 1,0 0,1-1,-1 2,0-1,0 0,0 1,0 0,1 0,-1 1,0-1,1 1,-1 0,1 0,0 1,0-1,0 1,0 0,0 0,0 0,0 1,-5 4,1 1,0 0,1 0,0 0,0 1,1 0,0 1,0 0,-1 5,4-10,0 0,1 1,0 0,0 0,0-1,1 1,0 0,0 0,0 0,1 0,0 1,1-1,0 0,0 0,0 0,1-1,0 1,0 0,1-1,0 1,0-1,0 0,1 0,0 0,0 0,1 0,7 3,-1-1,1-1,1 0,0 0,0-2,0 1,0-2,1 0,0 0,0-1,0-1,0 0,0-1,0-1,1 0,5-1,45-2</inkml:trace>
  <inkml:trace contextRef="#ctx0" brushRef="#br0" timeOffset="950.979">1276 219,'-16'4,"1"1,0 1,1 0,-1 1,1 0,1 1,-1 1,1 0,1 1,0 0,0 1,1 0,0 1,1 0,-2 5,11-15,-1 0,1 1,0-1,0 0,0 1,1-1,-1 1,0-1,1 1,0 0,0-1,-1 1,1-1,1 1,-1 0,0-1,1 1,-1-1,1 1,0-1,0 1,0-1,0 0,0 1,1-1,-1 0,1 0,-1 0,1 0,0 0,0 0,-1-1,1 1,2 1,79 42,19-9,64 31,-164-67,-1 0,1 0,-1 0,1 1,-1-1,1 1,-1-1,0 1,1 0,-1-1,0 1,0 0,1 0,-1 0,0 0,0 0,0 0,0 0,0 1,0-1,0 0,-1 0,1 1,0-1,-1 0,1 1,-1-1,1 1,-1-1,0 1,0-1,1 1,-1-1,0 1,0-1,-1 1,1-1,0 1,0-1,-1 1,1-1,-1 0,1 1,-1 0,-8 2,1 0,-1 0,0-1,0 0,0 0,0-1,0-1,0 1,-1-2,1 1,-1-1,1 0,0-1,-7-1,8 1,1-1,0 1,0-1,0 0,1-1,-1 1,0-1,1-1,0 1,-5-5,8 7,1-1,1 1,-1-1,0 0,0 0,1 1,-1-1,1 0,-1-1,1 1,0 0,0 0,0-1,0 1,0 0,1-1,-1 1,1-1,-1 1,1-1,0 1,0-1,0 1,0-1,1 1,-1 0,1-1,-1 1,1-1,0 1,0 0,1-3,5-4,1-1,0 1,1 0,0 1,1 0,-1 1,1-1,1 2,-1 0,1 0,0 1,1 0,-1 1,1 0,0 1,12-2,-1-2,1 2,0 0,0 1,0 2,0 1,15 1,-32 0,0 0,0 1,0 0,0 1,0-1,0 1,0 1,-1-1,1 1,-1 0,1 1,-1-1,0 1,-1 0,1 1,-1 0,0-1,0 2,0-1,-1 0,1 1,-1 0,-1 0,2 4,1 6,-1 1,0 0,-2 0,0 0,-1 1,0-1,-2 0,0 1,-1 2,1-17,3 28,-3-30,0-1,0 1,0-1,1 1,-1-1,0 0,0 1,0-1,0 0,1 1,-1-1,0 0,0 1,1-1,-1 0,0 1,1-1,-1 0,0 0,1 1,-1-1,0 0,1 0,-1 0,0 1,1-1,-1 0,1 0,-1 0,0 0,1 0,-1 0,1 0,-1 0,0 0,1 0,-1 0,1 0,-1 0,1 0,-1-1,0 1,1 0,-1 0,0 0,1 0,-1-1,0 1,1 0,-1 0,0-1,1 1,-1 0,0-1,0 1,1 0,-1-1,0 1,0-1,0 1,1 0,-1-1,0 1,0 0,0-1,0 1,0-1,14-19,0-3</inkml:trace>
  <inkml:trace contextRef="#ctx0" brushRef="#br0" timeOffset="1192.845">1713 1,'-21'0,"-9"2,0 6,6 8,6 6,12 6,10 6,11 3,1-4</inkml:trace>
  <inkml:trace contextRef="#ctx0" brushRef="#br0" timeOffset="1699.386">1918 670,'4'-7,"1"-1,-1 1,0-1,-1 0,0 0,0-1,0 1,-1 0,-1-1,1 0,-2 1,1-1,-1 0,0 1,-1-4,-21-169,21 176,0 5,1-1,-1 0,1 0,-1 0,1 0,-1 0,1 0,0 0,0 0,-1 0,1 0,0 0,0 0,0 0,0 0,0 0,0 0,0 0,1 0,-1 0,0 0,1 0,-1 0,0 0,1 0,-1 0,1 0,-1 0,1 0,0 0,-1 1,1-1,0 0,0 0,0 1,-1-1,1 1,0-1,0 1,0-1,0 1,0-1,0 1,0 0,0-1,92 35,137 59,-225-91,1 0,-1 1,0-1,0 1,-1 1,1-1,0 1,-1 0,0 0,0 0,0 0,-1 1,1-1,-1 1,0 0,0 0,-1 0,1 1,-1-1,-1 0,1 1,-1 0,1-1,-2 1,1 0,-1-1,0 5,-26 102,25-110,1 0,-1 0,1 0,0 0,0-1,0 1,0 0,0 0,1 0,-1 0,1 0,-1 0,1 0,-1-1,1 1,0 0,0 0,0-1,0 1,0-1,0 1,1-1,-1 1,0-1,1 0,-1 1,1-1,-1 0,1 0,0 0,0 0,-1-1,1 1,0 0,0-1,0 1,0-1,1 1,75-2,-52-3,-1-2,-1-1,1 0,-1-2,0-1,-1-1,0-1,-1-1,0 0,-1-2,1-3,-15 12,0-1,0 0,-1 0,0-1,-1 1,0-1,0-1,0 1,-1-1,-1 0,1 0,-3 6,0 0,0-1,0 1,-1 0,1 0,-1-1,0 1,0 0,0 0,0-1,-1 1,1 0,-1 0,0-1,0 1,0 0,0 0,-1 0,1 0,-1 0,0 1,1-1,-1 0,-1 1,1-1,0 1,-1 0,1 0,-1 0,1 0,-1 0,0 0,0 1,1-1,0 1,-1 0,1 0,0 0,0 0,0 0,-1 1,1-1,-1 1,1 0,0-1,-1 1,1 0,-1 0,1 0,0 1,-1-1,1 1,0-1,-1 1,1 0,0 0,0 0,-1 0,1 0,0 0,0 1,0-1,1 1,-1-1,0 1,0 0,1-1,-1 1,1 0,0 0,-1 0,1 1,0 0,-4 6,1 0,1 0,-1 0,2 1,-1-1,1 1,1-1,-1 1,2 3,-1-6,1-1,1 0,-1 0,1 0,0 0,0 0,1 0,0-1,0 1,0 0,0-1,1 1,0-1,1 0,-1 0,1 0,0 0,0-1,0 0,0 0,1 0,0 0,0 0,0-1,0 0,6 2,15 4,1-2,1 0,-1-2,1-1,0-1,0-2,0-1,0 0,0-3,17-3,48-5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4:57.2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451 1,'-11'63,"-2"-1,-2 0,-4 0,-12 51,21-81,1 2,2-1,1 1,2 0,1 0,2 0,1 0,2 1,1-1,2 5,-1-28,0 0,0 0,1 0,0-1,1 1,0-2,1 1,0-1,0 1,1-2,0 1,1-1,0-1,0 0,0 0,1 0,0-1,1-1,-1 0,1 0,0-1,0-1,0 1,1-2,-1 0,1 0,-1-1,1 0,0-1,0-1,-1 1,1-2,8-2,16-9,-7-3</inkml:trace>
  <inkml:trace contextRef="#ctx0" brushRef="#br0" timeOffset="299.79">0 328,'24'-2,"25"-1,28 0,27 1,21-2,10 0,-18 0</inkml:trace>
  <inkml:trace contextRef="#ctx0" brushRef="#br0" timeOffset="600.43">860 902,'-13'-258,"10"242,2 13,0 0,0 0,0 1,0-1,1 0,-1 0,1 0,-1 0,1 0,0 0,0 0,1 0,-1 0,0 1,1-1,0 0,0 0,0 0,0 0,0 1,0-1,1 1,-1-1,1 1,0-1,0 1,0 0,0 0,0 0,2-1,94-3,-78 7,17 0,0 2,0 2,0 1,-1 2,0 1,0 2,6 4,-38-14,0 1,0-1,-1 1,1-1,0 1,-1 0,0 1,1-1,-1 0,0 1,0 0,0 0,-1 0,1 0,-1 0,1 0,-1 1,0-1,-1 1,1 0,0-1,-1 1,0 0,0 0,0 0,0 0,-1 0,0 0,0 0,0 0,0 0,0 0,-1 0,0 0,0 0,-35 67,30-63,1 0,0 1,0 0,1 0,0 1,0-1,1 1,0 0,1 0,2-8,0 0,0 0,0 0,0 0,1 1,-1-1,1 0,-1 0,1 0,0 0,0 0,0-1,0 1,0 0,0 0,0 0,0-1,1 1,-1-1,1 1,-1-1,1 1,0-1,0 0,-1 0,1 0,0 0,0 0,0 0,2 0,65 15,149-13,-144-7</inkml:trace>
  <inkml:trace contextRef="#ctx0" brushRef="#br0" timeOffset="1400.143">2186 779,'-31'-18,"0"0,-1 2,-1 2,0 1,-24-6,53 17,0 1,1-1,-1 1,0 0,0 0,0 1,0-1,0 1,0 0,0 0,0 0,0 0,0 1,0 0,0 0,0 0,1 0,-1 0,0 1,1 0,-1-1,1 1,-1 1,1-1,0 0,0 1,0 0,-1 1,-1 4,1 1,-1 0,2 0,0 0,0 0,0 0,1 1,1-1,-1 1,1-1,1 1,0 0,1-1,-1 1,2-1,-1 1,2-1,-1 1,1-1,0 0,1 0,2 3,-1-5,-1-1,1 0,0-1,0 1,1-1,0 0,0-1,0 1,0-1,1 0,-1-1,1 1,0-1,0-1,0 1,1-1,-1-1,1 1,-1-1,8 0,-1 0,0-1,-1 0,1-1,0-1,-1 0,1-1,-1 0,0-1,0-1,0 0,2-2,-7 3,0 0,-1-1,1 0,-1 0,0-1,0 0,-1 0,0-1,0 0,-1 0,1 0,-1-1,-1 1,0-1,0-1,0 1,-1 0,-1-1,1 1,-1-1,0 0,-1 0,0 0,-1 0,0 0,0 0,-1 0,0 0,-1 1,0-3,-13-21,15 32,0 0,0-1,-1 1,1-1,0 1,-1-1,1 1,0 0,-1-1,1 1,-1 0,1 0,-1-1,1 1,0 0,-1 0,1-1,-1 1,1 0,-1 0,1 0,-1 0,1 0,-1 0,1 0,-1 0,1 0,-1 0,1 0,-1 0,1 0,-1 0,1 1,-1-1,1 0,-1 0,1 0,-1 1,1-1,-1 0,1 1,0-1,-1 0,1 1,0-1,-1 1,1-1,0 0,-1 1,1-1,0 1,0-1,0 1,-1-1,1 1,0-1,0 1,0-1,0 1,0 0,-3 6,0 0,0 1,1 0,0 0,1 0,0-1,0 1,0 0,1 0,1 1,-1-1,1-1,0 1,1 0,0 0,0 0,1-1,0 1,0-1,1 0,0 0,0 0,0 0,1-1,0 0,1 0,-1 0,1 0,0-1,0 0,1 0,2 1,0-2,1-1,-1 0,0 0,1-1,-1 0,1 0,0-1,0-1,0 0,-1 0,1 0,0-2,0 1,-1-1,1 0,4-3,-8 3,0 0,0-1,-1 1,1-1,-1-1,0 1,0-1,0 0,0 0,0 0,-1-1,0 1,0-1,0 0,-1 0,0-1,0 1,0-1,0 0,-1 1,0-1,0 0,-1 0,1-1,-1 1,-1 0,-2-37,-5 41,4 18,1-3,0 0,1-1,0 1,1 0,1 0,0 0,1-1,0 1,1 0,0-1,1 0,0 0,3 3,-5-12,0 1,1-1,0 0,-1 0,1-1,0 1,1-1,-1 1,0-1,1 0,-1 0,1 0,0-1,-1 1,1-1,0 0,0 0,0-1,0 1,0-1,0 1,0-1,0-1,0 1,3-1,3 0,0-1,0 0,0-1,0 0,-1-1,1 1,-1-2,0 0,6-3,1-6,1 0,-2 0,0-2,-1 0,0-1,-1 0,-1-1,-1 0,0-1,0-3,-3 12,-9 28,0-12,-4 15,2 0,1 1,0-1,2 1,1 11,0-27,-1-1,1 1,1-1,-1 1,1-1,0 1,0-1,0 0,1 0,0 0,0 0,0 0,1-1,0 1,-1-1,2 0,-1 0,0 0,1-1,-1 0,1 1,0-2,3 2,80 20,-43-20</inkml:trace>
  <inkml:trace contextRef="#ctx0" brushRef="#br0" timeOffset="1868.925">3346 656,'19'4,"-1"0,0 0,0 2,0 0,-1 1,0 1,0 1,0 0,-1 1,-1 1,0 0,0 1,-1 1,-1 0,0 1,-1 0,-1 1,0 1,0-1,-2 2,0-1,-1 1,-1 1,0-1,-1 1,-2 0,1 1,-2-1,0 3,-3 16,-1 1,-1-1,-2 0,-2 0,-2 0,-2 3,-21 136,30-166,0 0,0 0,1 0,0 0,1 0,0 0,0 0,1-1,0 1,1 0,0-1,1 0,0 1,0-1,1-1,0 1,1-1,-1 0,2 0,-1 0,1-1,0 0,1-1,0 1,0-2,0 1,3 1,-5-4,1 1,-1-1,1 0,0-1,0 1,0-1,0-1,0 0,0 0,1 0,-1 0,0-1,0-1,1 1,-1-1,0 0,0-1,0 0,0 0,0 0,0-1,-1 0,1 0,-1-1,0 0,0 0,0 0,0-1,-1 0,0 0,1-1,-2-1,0 0,0-1,0 0,-1 1,0-1,-1 0,0 0,0-1,0 1,-1 0,-1-1,1 1,-1 0,-1-1,0 1,0-1,0 1,-1 0,0 0,-1 0,0 0,-2-5,-4-6,-1 0,-1 0,0 1,-2 0,0 1,0 1,-2 0,-6-6,-13-7,-1 2,-1 1,-1 2,-1 1,-2 2,0 1,0 3,-26-7,42 15,24 9,1 0,-1 0,0 0,0 0,0 0,1 0,-1 0,0 0,0 0,0 0,1 0,-1 0,0 0,0 0,0 0,1-1,-1 1,0 0,0 0,0 0,0 0,0 0,1-1,-1 1,0 0,0 0,0 0,0 0,0-1,0 1,0 0,0 0,1 0,-1 0,0-1,0 1,0 0,0 0,0-1,0 1,0 0,0 0,0 0,0-1,0 1,-1 0,29-1,-26 1,259 2,-185-5</inkml:trace>
  <inkml:trace contextRef="#ctx0" brushRef="#br0" timeOffset="15030.23">451 1216,'9'141,"-6"1,-7 0,-10 53,0 11,14-204,3 105,-2-103,0 1,0 0,1-1,-1 1,1-1,0 1,0-1,0 0,1 0,-1 0,1 0,0 0,0 0,1-1,-1 0,1 1,0-1,-1-1,1 1,3 1,6 0,1-1,-1-1,1 0,-1 0,1-2,0 1,-1-2,1 0,-1 0,1-1,-1-1,1-1,-1 0,0 0,-1-1,1-1,-1 0,0-1,10-7,24-17,-10 0</inkml:trace>
  <inkml:trace contextRef="#ctx0" brushRef="#br0" timeOffset="15287.125">110 1708,'-14'0,"4"0,19 0,23-2,30-1,25-1,19 7,10 6,-15 2</inkml:trace>
  <inkml:trace contextRef="#ctx0" brushRef="#br0" timeOffset="16491.216">888 2241,'13'-52,"-3"-1,-2-1,-3 1,-2-1,-2 0,-5-36,4 80,0 2,-1-1,1 1,-1-1,-1 1,0-1,0 1,0 0,-1 0,-4-8,7 16,-1 0,0 0,1 1,-1-1,1 0,-1 0,0 0,1 0,-1 0,1 1,-1-1,1 0,-1 0,1 1,-1-1,1 0,-1 1,1-1,-1 1,1-1,0 0,-1 1,1-1,0 1,-1-1,1 1,0-1,0 1,-1 0,1-1,0 1,0-1,0 1,0-1,0 1,0 0,0-1,0 1,0-1,0 1,0 0,0-1,0 1,0-1,0 1,1-1,-1 1,0-1,1 1,-1 0,0-1,1 0,-1 1,1 3,0 0,0-1,1 1,0 0,-1-1,1 1,0-1,1 0,-1 0,0 0,1 0,0 0,0 0,0-1,0 1,0-1,0 0,1 0,-1 0,1 0,-1-1,1 1,85 21,-34-16,90 23,-141-28,-1-1,1 1,0 0,-1 0,1 0,-1 0,0 1,1 0,-1-1,0 1,-1 0,1 0,0 1,-1-1,0 1,0-1,0 1,0-1,0 1,-1 0,0 0,0 0,0 0,0 0,-1 0,1 0,-1 0,0 1,0 1,-32 160,31-162,1 0,0 0,0-1,0 1,0 0,0 0,1 0,-1 0,1 0,0-1,1 1,-1 0,1-1,-1 1,1-1,0 1,0-1,0 0,1 0,-1 0,1 0,0 0,0-1,0 1,0-1,0 0,1 1,-1-2,0 1,1 0,0-1,-1 1,1-1,0 0,0-1,2 1,25 3,0-2,0-1,1-2,-1-1,0-1,0-2,-1-1,16-6,-46 12,46-9,0-2,-1-2,-1-2,0-2,22-13,-63 29,0 0,-1 0,1 0,-1 0,1 0,-1 0,1-1,-1 1,0-1,0 0,0 1,0-1,0 0,0 0,0 0,-1-1,1 1,-1 0,1-1,-1 1,0-1,0 1,0-1,0 1,0-1,-1 0,0 0,1 1,-1-1,0 0,0 0,0 1,0-1,-1 0,1 0,-6-2,0-1,0 1,0 0,0 0,-1 1,0 0,0 0,0 1,0 0,-1 0,1 0,-1 1,0 0,1 1,-1 0,-9-3,1 0,-1 2,0 0,0 1,1 1,-1 0,0 1,-1 1,13-1,1-1,-1 1,0 0,1 1,-1-1,1 1,0 0,-1 0,1 0,0 0,0 1,0 0,1 0,-1 0,1 0,-1 1,1-1,0 1,0 0,1-1,-1 2,1-1,0 0,0 0,0 1,0-1,1 1,0-1,0 1,0 2,0 0,1-1,0 1,1-1,-1 1,1 0,0-1,1 0,-1 1,1-1,1 0,-1 0,1 0,0 0,0 0,1-1,0 1,0-1,0 0,1 0,-1-1,1 1,0-1,1 0,-1 0,0-1,1 1,0-1,0-1,0 1,0-1,1 0,-1 0,0-1,1 0,0 0,-1-1,1 1,-1-1,1-1,-1 1,1-1,-1 0,1-1,-1 0,0 0,1 0,-1 0,2-2,10-12,0-1,-2-1,0 0,0-1,-2 0,-1-1,0-1,-2 0,0-1,3-10,-23 64,3 1,0-1,2 1,1 13,2-43,1 1,-1-1,1 0,0 1,0-1,0 1,0-1,1 1,-1-1,1 0,0 1,0-1,0 0,0 0,1 0,-1 0,1 0,0 0,0 0,0 0,0 0,1-1,-1 1,1-1,-1 0,1 0,0 0,0 0,0 0,0-1,0 1,0-1,0 0,0 0,1 0,-1 0,0 0,1-1,1 0,4-2,-1-1,0 0,0 0,0-1,0 0,-1-1,0 0,0 0,0 0,0-1,-1 0,0 0,0-1,0 1,-1-1,0-1,-1 1,0-1,0 1,0-1,-1-1,0 1,0 0,-1-1,-1 1,1-1,-1 0,3-31,10-29,-11 67,1-1,-1 0,1 1,0-1,0 1,0 0,0 1,0-1,0 1,0-1,0 1,1 1,-1-1,0 0,1 1,-1 0,0 0,1 0,-1 1,1 0,-1-1,3 2,29 4,1 2,-2 2,1 0,-2 3,1 1,19 12,-42-21,0 2,0-1,0 2,-1 0,-1 0,1 1,-1 0,-1 0,1 1,-2 1,0 0,0 0,0 0,-2 1,1 0,-2 0,0 1,0-1,-1 1,2 11,-2 13,-1 0,-2 0,-1 1,-2-1,-2 0,-3 7,-5 78,11-116,1 0,-1-1,1 1,0 0,0 0,0 0,1-1,0 1,0 0,0-1,1 1,0-1,0 1,1-1,-1 0,1 0,0 0,0 0,1 0,-1-1,1 0,0 1,1-1,-1-1,0 1,1-1,1 1,5 0,1 0,-1-2,0 1,1-1,0-1,-1 0,1-1,0 0,0-1,-1 0,1 0,-1-2,1 1,-1-1,0-1,0 0,0-1,-1 0,1-1,-1 0,0 0,-1-1,0 0,0-1,0 0,-1 0,1-3,-4 5,0-1,-1-1,0 1,0-1,-1 0,0 1,0-1,-1-1,0 1,-1 0,0 0,0-1,0 1,-1-1,0 1,-1-1,0 1,0 0,-1 0,0-1,-1 1,1 0,-2 0,0-1,-5-10,0 2,-2 0,0 0,-1 1,0 0,-1 1,-1 0,-1 1,-12-9,6 7,-1 0,-1 2,0 0,-1 2,0 0,-1 2,0 1,-1 1,0 1,0 1,-25-2,-2 13,52-5,1 1,0 0,0 0,0-1,0 1,0 0,0-1,0 1,0 0,0 0,0-1,0 1,0 0,1-1,-1 1,0 0,1-1,-1 1,0 0,1-1,-1 1,0-1,1 1,-1 0,1-1,-1 1,1-1,0 0,-1 1,1-1,-1 1,1-1,0 0,-1 1,1-1,0 0,-1 0,1 0,0 0,0 1,-1-1,1 0,16 6,0-1,-1-1,1 0,1-1,-1-1,0 0,14-1,-21-1,161-3,-89-5</inkml:trace>
  <inkml:trace contextRef="#ctx0" brushRef="#br0" timeOffset="16790.134">3620 2268,'-7'4,"2"5,11 0,5-1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5:20.5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206 260,'-16'21,"-8"18,1 17,1 13,5 8,2 3,2-3,1-5,-2-8,-1-11,-3-11,2-13</inkml:trace>
  <inkml:trace contextRef="#ctx0" brushRef="#br0" timeOffset="351.299">644 356,'-11'1,"-1"1,1 0,0 1,0 0,1 0,-1 2,1-1,-8 6,-1-2,-262 131,163-83,117-56,-1 1,1 1,-1-1,1 0,0 0,-1 0,1 1,0-1,0 1,0-1,0 1,0-1,0 1,1 0,-1-1,0 1,1 0,-1-1,1 1,0 0,0 0,-1 0,1 0,0-1,0 1,1 0,-1 0,0 0,1-1,-1 1,1 0,-1-1,1 1,0 0,0-1,0 1,0-1,0 1,0-1,0 1,0-1,1 0,-1 1,0-1,1 0,-1 0,1 0,0 0,-1-1,2 2,26 16,1-1,0-2,1 0,1-2,8 1,-24-8,484 147,-464-141</inkml:trace>
  <inkml:trace contextRef="#ctx0" brushRef="#br0" timeOffset="905.013">221 1,'-3'18,"-2"18,-6 17,-3 16,-6 9,-4 4,-8-3,2-15</inkml:trace>
  <inkml:trace contextRef="#ctx0" brushRef="#br0" timeOffset="2741.907">794 233,'9'-12,"3"-5,0-4,-2 1,-4 1,-6 6,-11 12,-15 16,-17 16,-19 16,-23 10,3-4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6:42.67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13450 5517,'0'14,"0"14,0 13,0 10,0 8,0 4,0 2,0-3,0-6,0-7,0-8,0-8,0-8,0-10,0-12,0-14,0-5</inkml:trace>
  <inkml:trace contextRef="#ctx0" brushRef="#br0" timeOffset="336.734">13149 5503,'-7'-2,"3"-1,8-2,13-1,15-1,17-1,13-3,10-1,8 1,0 1,-1 1,-4 3,-6 2,-8 4,-10 5,-11 3,-10 5,-10 1</inkml:trace>
  <inkml:trace contextRef="#ctx0" brushRef="#br0" timeOffset="810.403">13832 5968,'-6'1,"22"-8,5 0,0 0,1 2,0 0,0 2,1 1,-1 0,0 1,1 2,20 3,-38-4,0 0,-1 1,1 0,-1 0,1 1,-1-1,1 1,-1 0,0 0,0 0,0 1,0-1,0 1,-1 0,1 0,-1 0,1 1,-1-1,0 1,-1 0,1 0,-1 0,1 0,-1 0,-1 0,1 1,0-1,-1 1,0-1,0 1,0 0,-1-1,0 1,0 0,0 1,-5 11,0 0,-2 0,0 0,-1 0,0-1,-1 0,-1-1,-1 0,0-1,-1 0,0-1,-1 0,-1-1,-3 3,8-7,-41 43,49-51,1 0,-1 1,1-1,-1 1,0-1,1 0,0 1,-1-1,1 1,-1 0,1-1,-1 1,1-1,0 1,0 0,-1-1,1 1,0 0,0-1,0 1,-1 0,1-1,0 1,0 0,0-1,0 1,0 0,1-1,-1 1,0 0,0-1,0 1,1 0,-1-1,0 1,0-1,1 1,-1 0,1-1,-1 1,0-1,1 1,-1-1,1 1,-1-1,1 1,0-1,-1 0,1 1,-1-1,1 0,0 0,-1 1,1-1,0 0,-1 0,2 0,45 4,-42-4,70-5,-1-3,-1-3,32-10,23-4,-88 12,-38 6</inkml:trace>
  <inkml:trace contextRef="#ctx0" brushRef="#br0" timeOffset="-167853.937">5324 0,'-17'19,"2"1,1 1,0 0,1 1,2 0,0 1,2 0,0 1,1 0,2 0,0 1,2 0,0 2,1 32,2 1,3-1,3 1,2-1,2 0,3-1,3 0,18 44,36 176,-69-277,23 196,-23-184,0 1,-1 0,0-1,-1 1,-1-1,0 0,-1 0,0 0,-1 0,0-1,-1 1,-1-1,-2 3,6-11,1-1,-1 1,0 0,0-1,0 0,-1 1,1-1,-1-1,0 1,0 0,0-1,0 0,0 0,0 0,-1-1,1 1,0-1,-1 0,0 0,1-1,-1 1,1-1,-1 0,-2 0,43 26,-22-19,-1 1,-1 0,1 1,-1 1,-1 0,0 0,0 1,-1 0,-1 1,0 0,0 1,-1 0,-1 0,0 1,-1 0,0 0,-1 1,-1-1,3 16,-2 24,-2 1,-2 0,-2 0,-3 0,-3 0,-3 6,-6 79,14-123,-5 45,3 0,2 1,3-1,6 34,-6-85,0 0,1 0,0-1,0 1,1 0,1-1,0 0,0 0,1 0,0 0,1-1,0 1,1-2,0 1,0-1,0 0,1 0,1-1,-1 0,1 0,0-1,1-1,-1 1,1-1,10 3,34 1,-3-6</inkml:trace>
  <inkml:trace contextRef="#ctx0" brushRef="#br0" timeOffset="-166704.678">6143 1011,'-2'73,"1"-73,0 0,0-1,0 1,0-1,1 1,-1 0,0-1,0 1,0-1,1 0,-1 1,0-1,1 0,-1 1,0-1,1 0,-1 0,1 0,-1 1,1-1,0 0,-1 0,1 0,0 0,0 0,-1 0,1 0,0 0,0 0,0 1,0-1,0 0,1-1,-56-244,-19 8,132 267,-41-24,0-1,0-1,1 0,-1-1,1 0,-1-2,1 0,-1-1,1-1,-1-1,1 0,2-2,28-9,0-1,-1-3,28-15,-71 31,-4 1,1 0,0 0,-1 1,1-1,0 0,-1 1,1-1,0 1,0-1,0 1,0-1,0 1,-1 0,1-1,0 1,0 0,0 0,0 0,0-1,0 1,0 0,0 0,0 0,0 1,0-1,0 0,0 0,0 0,0 1,0-1,-1 0,1 1,0-1,0 1,0-1,0 1,-1 0,1-1,0 1,-1 0,1-1,0 1,-1 0,1 0,-1 0,1-1,-1 1,1 1,-14 121,8-60,3 0,2 0,3 0,3 0,3-1,13 46,-2-27,-9-37,-1 1,-2 1,1 28,-8-67,0 0,-1 1,0-1,0 0,-1 0,0 0,0 0,-1 0,1 0,-2 0,1 0,-1-1,0 1,0-1,-1 0,1 0,-1 0,-1 0,1-1,-1 1,0-1,-1-1,1 1,-1-1,1 1,-2-2,1 1,0-1,-1 0,-2 1,4-2,-1-1,1 0,0 0,-1 0,1 0,-1-1,0 0,1 0,-1-1,1 1,-1-1,1-1,0 1,-1-1,1 1,0-2,0 1,0 0,0-1,0 0,1 0,-1-1,1 1,0-1,0 0,0 0,1 0,-1-1,1 1,0-1,0 0,1 0,-1 0,1 0,0 0,1 0,-3-7,0-1,1 1,1-1,0 0,1 0,1 0,0 0,0 1,1-1,1 0,0 0,1 1,0-1,1 1,0 0,1 0,0 0,1 1,1-1,0 2,0-1,1 1,2-2,3-4,1 1,1 0,0 1,1 1,1 0,0 2,0 0,1 0,1 2,-1 0,2 1,-1 1,1 1,4 0,-19 4,1 1,-1 0,1 0,0 0,-1 0,1 1,0 0,0 1,-1-1,1 1,0 0,-1 0,1 1,-1 0,1 0,-1 0,0 0,0 1,0 0,0 0,0 1,-1-1,1 1,-1 0,0 0,45 98,-46-93,-1 1,1-1,1 0,0 0,0 0,0-1,1 1,1-1,-1 0,1 0,1-1,0 0,0 0,0-1,0 1,4 0,-8-5,1 0,-1-1,0 0,1 0,-1 0,1 0,-1 0,1-1,0 0,-1 1,1-1,-1-1,1 1,0 0,-1-1,1 0,-1 0,1 0,-1 0,1-1,-1 1,0-1,0 0,0 0,0 0,0 0,0 0,-1-1,1 1,-1-1,1 0,-1 0,0 1,0-2,5-5,-1-1,-1 1,0-2,0 1,-1 0,0-1,0 0,-1 0,-1 0,1-6,-3 8,1 0,-1 1,-1-1,0 0,0 0,-1 1,1-1,-2 1,0-1,0 1,0 0,-1 0,0 0,0 1,-1 0,-3-4,5 7,-1-1,1 1,-1 1,0-1,0 0,-1 1,1 0,-1 0,1 0,-1 0,0 1,0 0,0 0,-1 0,1 1,0 0,-1 0,1 0,-1 0,1 1,-1 0,1 0,0 1,-1 0,1-1,-5 3,-2 2,1 0,0 1,0 0,0 1,1 0,0 0,0 2,1-1,0 1,0 0,1 1,1 0,-1 0,1 1,-32 46</inkml:trace>
  <inkml:trace contextRef="#ctx0" brushRef="#br0" timeOffset="-165303.016">7618 2294,'23'5,"20"1,13 2,10 0,0-2,-4 1,-11-1,-13-2</inkml:trace>
  <inkml:trace contextRef="#ctx0" brushRef="#br0" timeOffset="-165058.962">7768 2567,'16'3,"20"0,17-3,14-3,9-3,1-4,-3-2,-14 1</inkml:trace>
  <inkml:trace contextRef="#ctx0" brushRef="#br0" timeOffset="-164725.563">7495 737,'24'9,"18"4,14-1,10-3,2-2,-5-3,-12 1,-14-2</inkml:trace>
  <inkml:trace contextRef="#ctx0" brushRef="#br0" timeOffset="-164471.586">7590 997,'22'7,"22"2,22 0,22-4,9-6,-12-2</inkml:trace>
  <inkml:trace contextRef="#ctx0" brushRef="#br0" timeOffset="-166281.571">6226 2116,'0'3,"2"7,1 11,0 14,-1 13,0 7,-1 4,0 1,-1-3,2-4,1-8,2-13,0-11</inkml:trace>
  <inkml:trace contextRef="#ctx0" brushRef="#br0" timeOffset="-165612.308">6553 2103,'-24'39,"-1"0,-2-1,-1-2,-2-1,-2-2,-1 0,-1-3,-13 8,42-35,-14 13,36-13,-1-6,0 1,-1 1,1 0,0 1,0 0,0 1,0 1,0 1,0 0,-1 1,1 1,-1 0,-1 1,1 0,7 6,187 160,-198-166,1-1,-1 0,1-1,0 0,0-1,0-1,1 0,-1 0,0-1,1-1,-1 0,1 0,-1-1,1-1,-1 0,0-1,0-1,3 0,-7 2,-4 0,0 1,0 0,0 0,0 0,0 1,0-1,0 1,0 0,0 0,1 1,-1-1,0 1,0 0,0 0,0 0,-1 0,1 1,0 0,0-1,-1 1,1 1,-1-1,0 0,2 2,7 11,-10-11,0 0,1-1,-1 1,1-1,0 0,0 1,0-1,1-1,-1 1,1 0,-1-1,1 0,0 0,0 0,0 0,0-1,0 0,1 1,-1-1,0-1,2 1,-1-1,0 0,1-1,-1 0,0 0,0 0,1 0,-1-1,0 0,0 0,-1 0,1-1,0 0,-1 0,0 0,1 0,-1 0,-1-1,1 0,0 0,-1 0,0 0,0-1,0 1,0-1,-1 0,0 0,0 0,0 0,0-2,0 0,0 1,0-1,-1 0,0 0,0 1,-1-1,1 0,-2 0,1 0,-1 0,0 0,0 1,-1-1,0 0,0 1,0-1,-1 1,0 0,-1 0,1 0,-1 0,-3-3,1 3,-1 1,0 0,0 1,0-1,0 1,-1 0,0 1,1 0,-1 0,-1 1,1 0,0 0,0 1,-1 0,1 1,-1 0,1 0,0 0,-1 1,1 1,0-1,-1 1,1 1,0-1,1 2,-1-1,0 1,1 0,0 0,0 1,0 0,0 0,1 1,0 0,0 0,1 0,-1 1,1-1,1 1,-1 1,1 0,2-5,1 0,0-1,0 1,0 0,0-1,1 1,-1 0,1 0,0 0,-1 0,1 0,1-1,-1 1,0 0,1 0,-1 0,1 0,0-1,0 1,0 0,0-1,1 1,-1-1,1 1,-1-1,1 0,0 1,0-1,0 0,0 0,0 0,1 0,22 14</inkml:trace>
  <inkml:trace contextRef="#ctx0" brushRef="#br0" timeOffset="-169039.415">3521 901,'-22'6,"1"0,0 1,0 2,0 0,1 1,0 1,1 0,1 2,0 0,0 1,1 1,1 1,-9 11,20-22,0 1,1-1,0 1,0 0,1 0,-1 1,1-1,1 0,-1 1,1 0,0 0,1-1,-1 1,2 0,-1 0,1 1,0-1,0 0,0 0,1 0,1 0,-1 0,1-1,0 1,0 0,1-1,0 1,1 0,15 24,0-1,3-2,0 0,2-1,0-1,2-1,11 7,101 108,-133-135,-1-1,1 1,-1 0,0 0,0 0,-1 1,0-1,0 1,0 0,0 0,-1 0,0 0,0 0,-1 0,0 1,0-1,0 1,-1-1,0 1,0-1,-1 0,1 1,-1-1,-1 1,1-1,-1 0,0 0,-1 0,0 0,1 0,-2-1,1 1,-1-1,0 0,0 0,2-2,-1 0,0 0,0-1,0 1,0-1,0 1,0-1,-1 0,1-1,-1 1,1-1,-1 1,0-1,1 0,-1 0,0-1,0 1,0-1,0 0,1 0,-1 0,0 0,0-1,0 0,0 1,1-1,-1-1,0 1,1-1,-1 1,1-1,-1 0,1 0,0 0,0-1,0 1,0-1,0-4,1-1,0 1,0-1,1 1,-1-1,2 0,-1 0,1 1,0-1,1 0,0 0,0 1,1-1,0 0,0 1,1 0,0-1,19-54,4 1,1 2,33-51,-44 81,27-47,-11 21,-2 0,-3-2,12-39,-30 65,-10 20,-5 23,-3 21,2 0,2 1,1 0,1 0,2 26,1-42,-3 55,4 0,3 0,3-1,3 0,3 0,13 33,-26-99,1 0,1 0,-1 0,1 0,0-1,0 1,0 0,1-1,0 0,0 0,0 0,1 0,0 0,0-1,0 1,0-1,1 0,0-1,0 1,0-1,0 0,0 0,0 0,5 1,12-6</inkml:trace>
  <inkml:trace contextRef="#ctx0" brushRef="#br0" timeOffset="-168747.803">3549 1366,'-14'-3,"-7"0,3 1,10 1,20 3,23 0,26-3,25 0,15-4,8 0,-16 1</inkml:trace>
  <inkml:trace contextRef="#ctx0" brushRef="#br0" timeOffset="-168453.162">4231 1721,'-8'71,"9"-69,-1 0,1 0,-1 0,1 0,0 0,0 0,0 0,0 0,0 0,1 0,-1 0,0-1,1 1,-1-1,1 1,0-1,0 1,-1-1,1 0,0 0,0 0,0 0,0 0,0 0,0-1,0 1,1-1,-1 1,0-1,0 0,1 0,9 0,0-1,-1-1,1 0,-1-1,1 0,-1 0,0-1,0-1,0 0,-1 0,1-1,-1-1,-1 1,1-2,-1 1,-1-1,1-1,3-5,-7 10,-1 1,0-2,-1 1,1 0,-1-1,0 1,0-1,0 0,-1 0,1 0,-1 0,0-1,-1 1,0 0,1-1,-2 1,1-1,-1 0,1 1,-1-1,-1 1,1-1,-1 1,0-1,-1 1,1-1,-1 1,0 0,0 0,-1 0,1 0,-1 0,0 0,-1 1,1-1,-1 1,0 0,0 0,0 0,0 1,-1-1,1 1,-5-2,1 3,1-1,0 1,-1 1,1-1,-1 1,0 1,1 0,-1 0,0 0,1 1,-1 0,0 0,1 1,-1 0,1 0,0 1,0 0,0 0,0 1,0 0,1 0,0 0,-1 1,-2 2,0 0,0 1,1 0,0 1,1 0,-1 0,2 0,-1 1,1 0,1 0,0 1,0-1,1 1,-2 11,-1 20</inkml:trace>
  <inkml:trace contextRef="#ctx0" brushRef="#br0" timeOffset="-162978.127">4915 5121,'-7'-18,"1"0,0 0,2-1,0 0,1 0,1 0,1-1,0 1,2 0,0 0,1 0,1 0,1 0,0 0,4-7,14-20,-21 46,0 1,-1-1,1 0,0 0,0 0,0 1,0-1,-1 0,1 1,0-1,0 1,-1-1,1 1,0-1,-1 1,1-1,-1 1,1 0,-1-1,1 1,-1 0,1-1,-1 1,1 0,-1 0,0 0,0-1,1 1,-1 0,0 0,0 0,0 0,0-1,0 1,0 0,0 0,0 0,0 0,56 303,-17-169,-18-81</inkml:trace>
  <inkml:trace contextRef="#ctx0" brushRef="#br0" timeOffset="-157266.142">6116 7156,'-6'-2,"0"1,-1 0,1 0,-1 1,1-1,-1 2,0-1,1 1,-1 0,1 0,0 0,-1 1,1 0,0 1,0-1,0 1,0 0,1 1,-1-1,1 1,0 0,0 0,-1 2,-4 4,0 1,1 0,1 0,0 1,0 0,2 0,-1 0,1 1,1 0,-2 7,-1 11,1 0,1 1,1 0,2 0,1 0,2 0,1 0,2 1,1-1,3 7,13 51,4-2,34 83,-50-154,0 0,-1 1,-1 0,-1 0,-1 1,0-1,-1 1,-1 0,-1 0,-1 0,0 0,-1 0,-1-1,-1 1,-1 0,-1-1,0 0,-1 0,-4 6,2-9,-2-1,1 0,-2 0,0-1,-1 0,0-1,0-1,-2 0,1 0,-1-1,-1-1,0-1,0 0,-1 0,0-2,0 0,0-1,-15 3,-8-10,39 2,-1 0,1 0,-1 0,1 0,-1 0,1-1,-1 1,1 0,-1 0,1 0,-1 0,1-1,-1 1,1 0,0-1,-1 1,1 0,-1-1,1 1,0 0,-1-1,1 1,0-1,0 1,-1 0,1-1,0 1,0-1,0 1,-1-1,1 1,0-1,0 1,0-1,0 1,0-1,0 1,0-1,0 1,0-1,0 1,0-1,1 1,-1-1,0 1,0-1,0 1,1-1,-1 1,0-1,0 1,1 0,-1-1,1 1,-1 0,0-1,1 1,-1 0,0-1,1 1,-1 0,1 0,-1-1,1 1,-1 0,1 0,0 0,7-5,1 0,0 1,0 0,1 1,-1 0,1 0,0 1,0 1,-1-1,1 1,0 1,4 0,-8 0,0 0,1 0,-1 1,0-1,0 2,0-1,0 0,0 1,0 0,-1 1,1-1,0 1,-1 0,0 1,0-1,0 1,0 0,0 0,-1 0,0 1,0 0,0 0,-1 0,1 0,-1 0,1 3,5 17,-2-1,0 1,-1 1,-2-1,-1 1,-1 0,-1 0,-1 0,-1 0,-1-1,-2 1,-13 98,-6 0,-5-2,-21 47,-42 190,85-333,2 1,1-1,1 0,2 1,1 17,-1-37,1-1,0 1,0-1,0 0,1 1,0-1,0 0,1 0,-1 0,1 0,1 0,-1-1,1 0,0 1,0-1,0-1,1 1,0-1,0 1,0-1,0-1,1 1,-1-1,1 0,2 1,3-1,0 0,0-1,0 0,0 0,0-1,0-1,1 0,-1-1,0 0,0 0,0-1,0-1,5-1,30-11</inkml:trace>
  <inkml:trace contextRef="#ctx0" brushRef="#br0" timeOffset="-156215.318">3644 8002,'-12'4,"0"1,1 0,0 1,0 0,0 0,0 2,1-1,0 1,1 0,0 1,0 0,1 1,0 0,1 0,0 0,0 1,1 0,1 1,0-1,-1 6,0-2,1 1,1 0,0 0,2 0,0 1,0-1,2 1,0-1,1 1,0-1,1 0,1 1,1-1,0 0,3 5,6 2,1 0,0-1,2-1,0 0,2-1,0-1,1 0,1-1,0-2,2 0,0-1,0-1,2-1,14 5,22 18,-59-35,69 52,-69-52,1 1,0-1,-1 1,1 0,-1-1,0 1,0 0,0 0,1 0,-2 0,1 0,0 0,0 1,-1-1,1 0,-1 0,0 0,1 1,-1-1,0 0,0 0,-1 1,1-1,0 0,-1 0,1 1,-1-1,0 0,0 0,0 0,0 0,0 0,0 0,-1 0,0 1,-6 4,0 0,0-1,-1 0,0-1,0 0,0 0,-1-1,1 0,-1 0,0-1,0-1,0 1,0-2,-1 0,1 0,-1 0,1-1,-9-2,15 2,1-1,-1 0,0-1,1 1,-1 0,0-1,1 0,0 0,-1 0,1 0,0 0,0-1,0 0,1 1,-1-1,1 0,-1 0,1 0,0-1,0 1,0-1,1 1,-1-1,1 1,0-1,0 0,0 1,0-1,1 0,-1 0,1 0,0 0,1 0,-1 1,0-1,1 0,0 0,1-2,4-18,2 0,0 0,2 1,1 0,0 1,2 0,2-2,-6 8,282-477,-246 413,-36 72,-9 22,-4 18,-8 49,4 0,4 1,6 81,1-131,1 1,2-1,1 0,2 0,6 14,-10-33,1 0,0 0,1-1,0 0,0 0,1-1,1 0,0-1,1 0,0 0,0-1,1 0,0 0,3 0,-10-6,1 0,0-1,0 1,0-1,0 0,1 0,-1 0,1-1,-1 0,1 0,-1-1,1 1,-1-1,1 0,-1-1,1 1,-1-1,1 0,1-1,18-9</inkml:trace>
  <inkml:trace contextRef="#ctx0" brushRef="#br0" timeOffset="-155936.296">3835 8399,'23'4,"27"2,25 0,21-4,13-4,4-1,-17-2</inkml:trace>
  <inkml:trace contextRef="#ctx0" brushRef="#br0" timeOffset="-155635.986">4450 8671,'-13'0,"-43"-8,56 7,0 0,0 0,0 0,0-1,0 1,0 0,0 0,1 0,-1 0,0 0,1-1,-1 1,0 0,1 0,-1 0,1 0,0 0,-1 0,1 1,0-1,0 0,0 0,-1 0,1 1,0-1,0 0,0 1,0-1,0 1,0-1,0 1,1-1,-1 1,0 0,0 0,0-1,0 1,1 0,17-8,0 1,0 0,0 1,1 1,-1 1,1 1,0 0,0 2,1 0,5 2,-22-1,0 1,0-1,0 1,0 0,0 0,0 1,0-1,0 1,0 0,0 0,-1 0,1 1,-1-1,0 1,1 0,-1 0,-1 0,1 0,0 0,-1 1,1-1,-1 1,0-1,0 1,-1 0,1 0,-1 0,0 0,0 0,0 0,0 1,-1-1,0 0,0 0,0 3,-3 16,-2 0,0 0,-1 0,-1-1,-1 0,-2 0,0-1,-1 0,-1-1,0 0,-2-1,-1 0,-14 14,-34 53,62-86,0 1,1-1,-1 0,0 1,1-1,-1 1,0-1,1 1,-1 0,0-1,1 1,-1 0,1-1,-1 1,1 0,-1 0,1-1,0 1,-1 0,1 0,0 0,0 0,0-1,-1 1,1 0,0 0,0 0,0 0,0 0,1 0,-1-1,0 1,0 0,0 0,1 0,-1 0,0-1,1 1,-1 0,1 0,-1-1,1 1,-1 0,1-1,-1 1,1-1,0 1,-1 0,1-1,0 1,0-1,-1 0,1 1,0-1,0 0,0 1,0-1,-1 0,1 0,0 0,15 0,-1-1,0-1,1 0,-1-1,0-1,-1-1,2 0,15-4,210-58,-175 51</inkml:trace>
  <inkml:trace contextRef="#ctx0" brushRef="#br0" timeOffset="-162220.963">5979 3769,'-15'1,"0"2,-1-1,1 2,1 0,-1 1,1 0,0 1,0 1,0 0,1 1,0 0,0 1,1 1,1 0,-1 0,2 1,-1 1,2-1,-1 2,2-1,0 2,0-1,1 1,1 0,0 0,1 0,0 1,0 7,-2 11,1 1,1-1,2 2,2-1,1 0,1 0,2 0,2 0,0 0,3-1,3 9,24 65,4-1,40 73,-72-163,12 23,-3 0,-1 1,-1 1,-3 1,-1 1,-8-33,0 0,-1 1,0-1,-1 0,0 0,0 1,-1-1,-1 0,0 0,0 0,-1 0,0 0,0 0,-1-1,-1 0,0 1,0-2,0 1,-1-1,-1 1,1-2,-1 1,-5 3,-2 0,-1-2,0 0,-1 0,0-2,0 0,0-1,-1 0,0-1,-6 0,-18 7,33-8,21-1,7-2,1 0,-1 1,1 2,-1 0,0 1,0 1,-1 0,0 2,0 0,0 2,-1 0,-1 0,0 2,0 0,0 2,-7-2,0 1,0-1,-2 2,1-1,-2 1,0 1,-1-1,0 1,-1 0,-1 1,0-1,-1 1,-1 0,0 0,-1 13,-1 22,-3-1,-1 0,-3 0,-6 18,-41 216,53-278,-1-1,1 0,1 1,-1-1,1 1,0-1,0 1,0-1,1 1,0-1,0 1,0-1,1 0,-1 0,2 1,-1-1,0-1,1 1,0 0,0 0,0-1,1 0,-1 0,1 0,0 0,0 0,1-1,-1 0,1 1,4-2,0 0,0 0,0-1,0 0,0 0,0-1,0 0,0-1,0 0,0-1,0 1,3-2,52-14</inkml:trace>
  <inkml:trace contextRef="#ctx0" brushRef="#br0" timeOffset="-160856.991">6444 4383,'0'-84,"2"2,-4 1,-9-50,10 126,1 0,-1 0,1-1,-1 1,0-1,-1 1,1 0,-1 0,0 0,-1 0,1 0,-1 0,0 1,0-1,-2-1,5 6,-1-1,0 1,1 0,-1-1,0 1,0 0,1-1,-1 1,0 0,0 0,0 0,1-1,-1 1,0 0,0 0,0 0,0 1,1-1,-1 0,0 0,0 0,0 0,1 1,-1-1,0 0,0 1,1-1,-1 1,0-1,1 1,-1-1,0 1,1-1,-1 1,1 0,-1-1,1 1,-1 0,1-1,-1 1,1 0,0 0,0 0,-1-1,1 1,0 0,0 0,0 0,0 0,-11 42,11-40,0-1,0 0,0 1,1-1,-1 0,0 0,1 1,0-1,-1 0,1 0,0 0,0 0,0 0,1 0,-1 0,0 0,1 0,-1 0,1-1,0 1,-1-1,1 1,0-1,0 1,0-1,0 0,0 0,0 0,0 0,1-1,-1 1,0-1,0 1,1-1,-1 0,0 1,1-1,-1 0,0-1,1 1,-1 0,0-1,0 1,1-1,-1 0,0 0,0 0,158-71,-157 72,0 0,0 0,-1 1,1 0,0-1,-1 1,1 0,0 0,-1 0,1 0,-1 1,1-1,-1 1,0 0,0-1,0 1,0 0,0 0,0 0,0 1,-1-1,1 0,-1 1,1-1,-1 1,0-1,0 1,0 0,0-1,-1 1,1 0,-1-1,0 1,0 0,0 0,0 0,0-1,0 2,1 3,29 143,-7 1,-6 2,-4 123,-11-248,-1 0,-2-1,0 1,-2 0,-1-1,-1 0,-1 0,-2 0,0 0,-2-2,-1 1,-12 19,21-40,-1-1,1 0,-1 0,0 0,0 0,0 0,0-1,-1 1,1-1,-1 0,0 0,0 0,0-1,-1 1,1-1,-1 0,1 0,-1-1,1 0,-1 1,0-1,0-1,0 1,0-1,1 0,-1 0,0 0,0-1,0 1,0-1,1 0,-3-1,-4-6,1-1,0 0,0 0,1-1,0 0,1-1,0 0,0 0,1-1,1 0,0 0,1 0,-3-9,-6-13,2 0,1-1,1 0,2 0,2-1,1 0,1-29,3 63,1 0,0 0,0 0,-1 0,2-1,-1 1,0 0,0 0,1 0,-1 0,1 0,0 0,0 0,-1 0,1 0,1 0,-1 0,0 0,0 0,1 1,-1-1,1 1,-1-1,1 1,0-1,-1 1,1 0,0 0,0 0,0 0,0 0,0 0,0 0,0 1,0-1,0 1,1 0,-1 0,0-1,0 1,0 0,2 1,310-11,-235 6,-10 2</inkml:trace>
  <inkml:trace contextRef="#ctx0" brushRef="#br0" timeOffset="-160543.045">7059 4916,'155'-260,"-143"241,-12 20,0-1,1 0,-1 0,0 0,0 1,0-1,0 0,0 0,0 0,0 1,0-1,0 0,0 0,0 0,1 0,-1 1,0-1,0 0,0 0,0 0,1 0,-1 0,0 1,0-1,0 0,0 0,1 0,-1 0,0 0,0 0,0 0,1 0,-1 0,0 0,0 0,1 0,-1 0,0 0,0 0,0 0,1 0,-1 0,0 0,0 0,0 0,1 0,-1-1,0 1,0 0,0 0,0 0,1 0,-21 156,18-130,-1-9,1 0,1 0,0 0,2-1,0 1,0 0,2 0,0 0,0-1,2 0,4 11,30 12,-20-32</inkml:trace>
  <inkml:trace contextRef="#ctx0" brushRef="#br0" timeOffset="-160256.484">7495 4411,'24'0,"21"0,16 0,13-2,5-1,-2 0,-11 0,-17 2</inkml:trace>
  <inkml:trace contextRef="#ctx0" brushRef="#br0" timeOffset="-159964.738">7686 4630,'14'11,"14"5,16-2,12-2,11-6,5-6,0-5,-12-3</inkml:trace>
  <inkml:trace contextRef="#ctx0" brushRef="#br0" timeOffset="-158482.013">7877 5681,'21'2,"19"1,13 0,11-1,2 0,-2-1,-10 2,-14 0</inkml:trace>
  <inkml:trace contextRef="#ctx0" brushRef="#br0" timeOffset="-158203.01">8028 6009,'16'5,"18"1,16-3,13-4,6-1,1-1,-13 0</inkml:trace>
  <inkml:trace contextRef="#ctx0" brushRef="#br0" timeOffset="-159391.217">6799 5613,'0'16,"0"15,0 16,0 11,0 8,0 4,0 0,0-4,2-7,1-12,0-14</inkml:trace>
  <inkml:trace contextRef="#ctx0" brushRef="#br0" timeOffset="-158845.037">7182 5586,'-16'34,"-1"-1,-2-1,-1-1,-1 0,-2-1,-1-2,-1 0,-1-2,-2-1,-1-1,0-1,-2-1,0-2,-11 4,42-24,0 0,1 0,-1 0,0 0,0 0,0 0,1 0,-1 0,0 1,0-1,0 0,0 0,1 0,-1 0,0 1,0-1,0 0,0 0,0 0,0 0,0 1,0-1,1 0,-1 0,0 1,0-1,0 0,0 0,0 0,0 1,0-1,0 0,0 0,0 0,0 1,-1-1,1 0,0 0,0 1,0-1,0 0,0 0,0 0,0 0,0 1,-1-1,1 0,0 0,0 0,0 0,0 1,-1-1,1 0,0 0,0 0,0 0,-1 0,1 0,0 0,0 0,0 0,-1 0,1 0,0 0,0 0,-1 0,23 5,-16-4,27 4,-1 2,-1 1,1 2,-1 1,-1 1,0 2,-1 1,-1 1,0 2,-1 0,-1 2,-1 1,1 3,60 55,-83-78,-1 0,0 0,0 0,1-1,-1 1,1-1,-1 1,1-1,-1 0,0 0,1 0,-1 0,1 0,-1-1,1 1,-1-1,1 1,-1-1,0 0,0 0,1 0,-1 0,0-1,0 1,0-1,0 1,0-1,49-49,-48 47,12-16,0-1,-2 0,0-1,-1 0,-2-1,0 0,-2 0,0-1,-1-1,-2 12,-1 19,-1 27,0 355,0-349</inkml:trace>
  <inkml:trace contextRef="#ctx0" brushRef="#br0" timeOffset="-163420.649">3944 4370,'-9'2,"-1"0,1 1,0 0,0 1,0 0,0 0,0 1,1 0,0 1,0-1,1 2,-1-1,1 1,0 0,1 1,0-1,0 1,1 0,0 1,0-1,1 1,0 0,1 0,0 1,0-1,1 1,0-1,0 1,1 0,1 0,0-1,0 1,1 0,0 0,0-1,1 1,1 1,6 12,1-1,1 0,0-1,2 0,0-1,1-1,2 0,-1-1,2 0,1-2,0 0,1-1,0 0,7 2,96 88,-118-102,0 0,0 0,0 0,-1 1,0-1,1 1,-1 0,-1 0,1 0,0 0,-1 1,0-1,0 0,-1 1,1 0,-1-1,0 1,0 0,0 0,-1 0,1 0,-1 0,-1-1,1 1,-1 0,1 0,-2 0,1-1,-1 4,-3-2,0 0,0 0,-1 0,1-1,-1 0,-1 0,1-1,-1 1,1-1,-1 0,0-1,-1 0,1 0,0-1,-1 0,0 0,1 0,-1-1,0-1,0 1,0-1,0 0,0-1,1 0,-1 0,0-1,1 0,-1 0,1-1,-1 0,-3-2,7 2,0 0,0-1,0 1,1-1,-1 0,1 0,0 0,0 0,1-1,-1 1,1-1,0 0,0 1,1-1,-1 0,1 0,0 0,1 0,-1 0,1-1,0 1,0 0,0 0,1 0,0-3,2-9,1 0,0-1,2 1,0 1,0-1,8-12,27-41,3 1,3 2,13-10,45-66,-89 121,30-61,-47 77,-7 15,1 8,0 1,1 0,1 0,0 1,1 0,2-1,0 1,0 0,2 13,3 45,3 0,4 0,3 0,3-1,4-1,3-1,9 15,0-14,-19-56</inkml:trace>
  <inkml:trace contextRef="#ctx0" brushRef="#br0" timeOffset="-163218.565">3986 4821,'28'-2,"32"-4,29-2,26-1,11 2,-16 2</inkml:trace>
  <inkml:trace contextRef="#ctx0" brushRef="#br0" timeOffset="-143944.488">6949 9122,'5'26,"3"22,1 17,-1 13,-5 8,-5 3,-4 1,-1-7,0-7,2-12,6-15,5-16,2-13</inkml:trace>
  <inkml:trace contextRef="#ctx0" brushRef="#br0" timeOffset="-143602.858">7345 9218,'-323'384,"265"-313,57-71,1 1,-1-1,1 1,-1-1,1 1,0 0,-1-1,1 1,0 0,-1-1,1 1,0 0,0 0,-1-1,1 1,0 0,0 0,0-1,0 1,0 0,0 0,0 0,0-1,0 1,1 0,-1 0,0-1,0 1,1 0,-1-1,1 1,-1 0,0-1,1 1,-1-1,1 1,-1 0,1-1,0 1,-1-1,1 0,-1 1,1-1,0 1,-1-1,1 0,0 1,0-1,0 0,42 4,-33-4,22 0,0 2,0 2,0 1,0 1,-1 2,0 1,0 1,-1 2,12 7,173 110,-192-112</inkml:trace>
  <inkml:trace contextRef="#ctx0" brushRef="#br0" timeOffset="-143232.625">7700 9723,'78'-13,"-60"10,0 0,-1 0,1 1,0 1,0 1,0 1,17 2,-33-3,1 1,-1-1,0 1,1 0,-1 0,0 0,1 0,-1 0,0 0,0 1,0-1,0 1,0-1,0 1,-1 0,1 0,0 0,-1 0,0 0,1 0,-1 0,0 0,0 1,0-1,0 0,-1 1,1-1,-1 1,1-1,-1 1,0-1,0 1,0-1,0 1,0 1,-2 5,1 1,-2-1,1 0,-1 0,0 0,-1 0,0-1,-5 8,-145 192,153-207,0 0,-1 0,1 0,0 0,0 0,0 0,0 1,0-1,0 0,0 1,1-1,-1 1,0-1,1 1,-1-1,1 1,0-1,-1 1,1-1,0 1,0-1,0 1,0 0,0-1,0 1,1-1,-1 1,0-1,1 1,-1-1,1 1,0-1,0 1,-1-1,1 0,0 1,0-1,0 0,0 0,0 1,0-1,1 0,-1 0,0 0,1-1,-1 1,0 0,1 0,-1-1,1 1,0-1,19 3,0-1,0-1,0-1,0 0,1-2,-1-1,19-5,-24 6,215-45,-165 32</inkml:trace>
  <inkml:trace contextRef="#ctx0" brushRef="#br0" timeOffset="-142935.04">8465 9396,'16'0,"20"0,17 0,11-3,7 0,-2 0,-8 0,-15 2</inkml:trace>
  <inkml:trace contextRef="#ctx0" brushRef="#br0" timeOffset="-142665.342">8561 9600,'18'7,"19"3,16-4,15-4,8-8,1-2,-14 0</inkml:trace>
  <inkml:trace contextRef="#ctx0" brushRef="#br0" timeOffset="-145381.848">6676 7893,'-22'39,"21"-40,0 1,-1-1,1 1,0-1,0 0,0 1,0-1,0 0,0 0,0 0,0 1,1-1,-1 0,0 0,0-1,1 1,-1 0,1 0,-1 0,1 0,-1 0,1-1,0 1,-1 0,1 0,0-1,0 1,0 0,0 0,0-1,1 0,-2 0,-36-296,36 293,1 2,-1 0,1 0,-1-1,0 1,0 0,0 0,0 0,0 0,-1 0,1 1,-1-1,0 0,0 1,0-1,-1-1,3 25,5-18,0 0,0 0,1 0,-1-1,1 0,-1 0,1 0,0-1,0 0,0 0,0 0,0-1,0 0,0 0,0 0,4-2,270-32,-277 33,1 1,-1 0,0 0,1 0,-1 0,0 0,0 1,1 0,-1-1,0 1,0 0,0 1,0-1,0 0,0 1,0 0,0-1,-1 1,1 0,-1 1,1-1,-1 0,0 1,0-1,0 1,0 0,0 0,-1-1,1 1,0 2,19 136,41 349,-60-464,-1 0,-2-1,-1 1,0 0,-2-1,-1 0,-2 0,-1 2,5-17,-1 0,0 0,0-1,-1 1,-1-1,1 0,-2-1,1 0,-1 0,0 0,-1-1,0 0,0 0,0-1,-1 0,0 0,0-1,0 0,-1-1,-10 3,14-5,-1 0,0-1,0 0,0 0,0-1,-1 0,1 0,0-1,0 0,0 0,0 0,1-1,-1 0,0-1,1 1,-1-1,1 0,0-1,0 0,0 0,0 0,1-1,-1 1,1-1,1 0,-3-3,-8-10,1-1,1-1,0 0,2 0,0-1,1-1,-2-8,-20-74,32 101,1 1,0-1,-1 0,1 1,0-1,0 1,1-1,-1 1,0-1,1 1,-1 0,1 0,0 0,0 0,0 0,0 0,0 0,0 1,0-1,1 1,-1-1,1 1,-1 0,1 0,-1 0,1 0,0 1,-1-1,1 1,0-1,0 1,-1 0,1 0,1 0,11-3,162-41,73-5,-168 37</inkml:trace>
  <inkml:trace contextRef="#ctx0" brushRef="#br0" timeOffset="-145028.542">7495 8166,'9'-4,"0"-1,-1 1,1 1,0-1,1 2,-1-1,0 1,1 1,-1-1,1 2,0-1,-1 1,3 1,-8-1,0 1,1-1,-1 1,0 0,0 0,0 1,-1-1,1 1,0-1,0 1,-1 1,1-1,-1 0,0 1,0 0,0-1,0 1,0 0,0 1,-1-1,0 0,0 1,0 0,0-1,0 1,0 0,-1 0,0 0,0 0,0 0,0 1,-2 11,0-1,-1 0,0 1,-1-1,-1 0,-1-1,0 1,0-1,-2 0,0 0,0 0,-1-1,-1-1,0 1,-2 0,-62 86,72-98,0-1,0 1,0 0,1-1,-1 1,0 0,0 0,1 0,-1-1,1 1,-1 0,1 0,-1 0,1 0,-1 0,1 0,0 0,-1 0,1 0,0 0,0 0,0 0,0 0,0 1,0-1,0 0,0 0,1 0,-1 0,0 0,1 0,-1 0,0 0,1 0,-1 0,1-1,0 1,-1 0,1 0,0 0,-1 0,1-1,0 1,0 0,0-1,0 1,0 0,107 5,-55-7,-1-3,0-1,10-5,-20 1</inkml:trace>
  <inkml:trace contextRef="#ctx0" brushRef="#br0" timeOffset="-144663.422">8123 7811,'9'0,"15"0,18 0,14-2,13-1,6 0,-3 1,-11 2,-17 7,-14 1</inkml:trace>
  <inkml:trace contextRef="#ctx0" brushRef="#br0" timeOffset="-144381.252">8246 8098,'21'0,"19"0,16-2,15-1,7 0,1 1,-4 0,-17 1</inkml:trace>
  <inkml:trace contextRef="#ctx0" brushRef="#br1" timeOffset="-125761.042">8848 465,'-3'-5,"0"3,0 9,0 13,2 12,0 12,0 8,1 6,0 4,0-1,0-2,0-6,0-6,0-7,0-7,0-8,0-8</inkml:trace>
  <inkml:trace contextRef="#ctx0" brushRef="#br1" timeOffset="-125470.433">8670 1106,'12'0,"10"-3,9-2,8-1,5 1,1 1,-2 1,-3 2,-7 0,-6 1,-8-3,-7 1</inkml:trace>
  <inkml:trace contextRef="#ctx0" brushRef="#br1" timeOffset="-125220.164">8710 342,'-2'-3,"1"0,9 0,11 0,14 2,16-1,11 0,7-2,-1 1,-12 1</inkml:trace>
  <inkml:trace contextRef="#ctx0" brushRef="#br1" timeOffset="-124533.27">9243 710,'9'63,"3"-1,2-1,3 0,10 20,-27-81,0 1,0 0,0-1,0 1,-1 0,1 0,0 0,0-1,0 1,0 0,1 0,-1 0,0-1,0 1,0 0,1 0,-1-1,0 1,1 0,-1 0,1-1,-1 1,1 0,-1-1,1 1,-1-1,1 1,-1-1,1 1,0-1,-1 1,1-1,0 1,0-1,-1 0,1 1,0-1,0 0,-1 0,1 0,0 0,0 0,0 1,0-2,-1 1,1 0,0 0,0 0,0 0,-1 0,1-1,0 1,0 0,-1 0,1-1,0 1,-1-1,1 1,0-1,-1 1,2-1,78-133,-62 108,1 1,1 0,1 1,1 1,17-12,-39 36,0-1,0 1,0 0,0 0,0 0,0-1,0 1,0 0,0 0,0-1,1 1,-1 0,0 0,1-1,-1 1,0 0,1-1,-1 1,1 0,-1-1,1 1,-1 0,1-1,0 1,-1-1,1 0,0 1,-1-1,1 1,0-1,-1 0,1 1,0-1,0 0,-1 0,1 0,0 0,0 0,0 0,-1 0,1 0,0 0,0 0,0 0,-1 0,1 0,0-1,0 1,-1 0,1-1,0 1,-1 0,1-1,0 1,-1-1,1 1,0-1,-1 1,1-1,-1 0,1 1,-1-1,1 1,-1-1,0 0,-5 45,-1 53,7-93,-1 0,1-1,0 1,0 0,1-1,-1 1,1-1,-1 1,1-1,0 0,1 0,-1 0,0 0,1 0,0 0,0-1,-1 1,1-1,1 0,-1 0,0 0,1 0,2 1,2 0,0 0,1-1,0 0,-1-1,1 1,0-2,-1 1,1-1,0 0,0-1,-1 0,1-1,0 0,-1 0,1 0,-1-1,0-1,0 1,0-1,-1-1,4-2,2-1,-1-1,-1 0,1 0,-2-1,1-1,-1 0,-1 0,0-1,-1 0,0-1,-1 0,3-6,8-22,-10 40,-6 19,-2-17,0 32,9 78,-8-107,0 0,1 1,-1-1,1 0,0 0,0 0,0 0,0 0,1-1,-1 1,1 0,0-1,0 0,1 0,-1 0,0 0,1 0,0-1,0 0,0 0,0 0,3 1,44-2,-29-9</inkml:trace>
  <inkml:trace contextRef="#ctx0" brushRef="#br1" timeOffset="-124230.89">10063 369,'-14'-3,"-7"0,0 5,6 4,11 6,12 3,14 2,4-3</inkml:trace>
  <inkml:trace contextRef="#ctx0" brushRef="#br1" timeOffset="-123937.557">10514 55,'-12'26,"1"0,1 1,1 0,2 0,1 1,1 0,1 0,2 0,0 1,3 8,-2-28,-1 526,1-528,1 0,0 1,0-1,0 0,1 0,0 1,0-1,0 0,1 0,1 0,-1 0,1 0,0-1,0 1,1-1,0 0,0 0,1 0,0 0,-1-1,2 0,-1 0,1 0,0-1,0 1,0-1,1 0,4-2,1 0,0-1,0 0,0 0,-1-1,1-1,0 0,0-1,-1 0,1-1,-1 0,1-1,-1 0,0 0,-1-1,1-1,-1 0,0-1,0 1,3-5,27-39,-31 29</inkml:trace>
  <inkml:trace contextRef="#ctx0" brushRef="#br1" timeOffset="-123684.663">10322 601,'0'-5,"7"-1,11 0,18 2,17 0,17 0,11-3,4-2,-4 1,-12 1,-21 2,-30 5,-16 1</inkml:trace>
  <inkml:trace contextRef="#ctx0" brushRef="#br1" timeOffset="-118185.171">9066 5503,'0'5,"0"8,2 9,1 10,0 12,2 6,-1 6,1 3,-2 2,-1-2,-4-6,-3-5,-1-12</inkml:trace>
  <inkml:trace contextRef="#ctx0" brushRef="#br1" timeOffset="-117878.082">8901 6118,'14'0,"12"0,8 0,8 0,3 0,2 0,-1 0,-3-2,-7-4,-9 0</inkml:trace>
  <inkml:trace contextRef="#ctx0" brushRef="#br1" timeOffset="-117574.018">8916 5503,'11'-4,"14"-3,16-1,13 1,11 1,4 6,-10 3</inkml:trace>
  <inkml:trace contextRef="#ctx0" brushRef="#br1" timeOffset="-117127.667">9489 5804,'23'49,"-3"2,-2 1,-2 0,-2 1,-3 1,-9-43,-2-8,0 0,0-1,0 1,0 0,0 0,1-1,-1 1,1 0,-1-1,1 1,0 0,0-1,0 1,1-1,-1 1,1-1,-1 0,1 0,0 0,0 0,0 0,0 0,0 0,0 0,0-1,0 1,1-1,-1 0,1 0,-1 1,1-2,1 2,5-6,-1 0,0 0,0-1,0 0,0-1,-1 0,0 0,0 0,-1-1,0 0,0 0,0 0,1-4,-4 7,110-168,-113 172,0 1,1-1,-1 0,0 0,0 1,0-1,1 0,-1 0,0 0,0 0,1 1,-1-1,0 0,0 0,1 0,-1 0,0 0,1 0,-1 1,0-1,1 0,-1 0,0 0,0 0,1 0,-1 0,0 0,1-1,-1 1,0 0,1 0,-1 0,0 0,0 0,1 0,-1 0,0-1,1 1,-1 0,0 0,0 0,0-1,1 1,-1 0,0 0,0-1,0 1,1 0,-1 0,0-1,0 1,0 0,0-1,0 1,0 0,0 0,0-1,0 1,0 0,0-1,0 1,0 0,0-1,-1 29,0-22,0 6,-1-5,1-1,-1 1,1-1,1 1,-1 0,1-1,0 1,1 0,0-1,0 1,0-1,1 1,0-1,0 1,1-1,-1 0,1 0,1 0,-1-1,1 1,0-1,0 0,3 3,3-3,0-1,0 1,0-2,0 0,1 0,0-1,-1 0,1 0,0-2,0 1,0-1,-1-1,1 0,0 0,0-1,-1-1,1 0,-1 0,0-1,9-4,-12 5,0 0,0-1,0 0,-1 0,1-1,-1 0,0 0,0 0,-1-1,0 0,0 0,0 0,0-1,-1 1,0-1,-1 0,0 0,0-1,0 1,-1-1,0 1,0-1,-1 0,0 0,-1 1,1-1,-1-3,-2 94,2-76,0 1,1-1,1 0,-1 1,1-1,0 0,1 0,-1 0,1-1,1 1,-1-1,1 0,0 1,1-2,0 1,0 0,0-1,0 0,1 0,0-1,4 4,8-1</inkml:trace>
  <inkml:trace contextRef="#ctx0" brushRef="#br1" timeOffset="-116899.579">10131 5517,'16'11,"6"5</inkml:trace>
  <inkml:trace contextRef="#ctx0" brushRef="#br1" timeOffset="-116647.348">10582 5408,'-34'498,"33"-484,0 0,1 0,0 1,1-1,0 0,2 0,-1 0,2 0,0 0,0-1,1 0,1 0,1 0,-1 0,2-1,0 0,0-1,1 0,6 6,-4-8,1 0,0-1,0 0,0-1,1-1,0 0,1 0,-1-1,1-1,0 0,0-1,1-1,-1 0,0-1,10 0,34-18,-41 5</inkml:trace>
  <inkml:trace contextRef="#ctx0" brushRef="#br1" timeOffset="-116348.742">10541 5804,'18'-3,"19"0,18 0,17 1,11 0,5 1,-5 1,-15 0</inkml:trace>
  <inkml:trace contextRef="#ctx0" brushRef="#br1" timeOffset="-114042.348">11319 9136,'-11'29,"1"0,1 1,2 0,1 0,1 1,2 0,1 0,2 19,-2 5,3 0,2 0,3-1,2 1,3-1,14 42,-24-89,1-1,0 1,0 0,1-1,0 0,0 0,0 0,1 0,0 0,0-1,1 1,-1-1,1 0,0-1,1 1,-1-1,1 0,0-1,0 1,0-1,0 0,11 1,1-1,-1 0,1-2,-1 0,1-1,0 0,-1-2,1 0,-1-1,0-1,15-5,-24 7,1 0,-1-1,0-1,0 1,0-1,0-1,-1 1,0-1,0-1,0 1,1-2,7-11</inkml:trace>
  <inkml:trace contextRef="#ctx0" brushRef="#br1" timeOffset="-113834.876">11251 9559,'21'0,"18"0,17-2,12-1,7-3,-9 1</inkml:trace>
  <inkml:trace contextRef="#ctx0" brushRef="#br1" timeOffset="-113833.876">12261 9696,'-2'0,"-1"-9,0-3</inkml:trace>
  <inkml:trace contextRef="#ctx0" brushRef="#br1" timeOffset="-115662.107">9612 9068,'0'7,"-3"14,-2 12,-1 15,1 11,1 7,1 3,2 1,0-4,1-3,0-6,0-12</inkml:trace>
  <inkml:trace contextRef="#ctx0" brushRef="#br1" timeOffset="-115416.215">9475 9778,'0'2,"7"1,12 0,14-3,11-1,9-3,3-4,-1 1,-6 1,-8-1,-9 0,-11 3</inkml:trace>
  <inkml:trace contextRef="#ctx0" brushRef="#br1" timeOffset="-115213.517">9475 9041,'7'-5,"17"1,17 3,19 7,12 7,-5 1</inkml:trace>
  <inkml:trace contextRef="#ctx0" brushRef="#br1" timeOffset="-114653.194">10021 9504,'57'121,"-46"-104,0 2,-2-1,0 1,-1 1,-1-1,-1 1,-1 1,-1-1,0 1,-2 0,0-1,-1 15,-1-31,0 29,0-33,1 1,-1-1,0 1,1-1,-1 1,0-1,1 1,-1-1,1 0,-1 1,1-1,-1 0,1 1,-1-1,1 0,0 0,-1 0,1 1,-1-1,1 0,-1 0,1 0,0 0,-1 0,1 0,-1 0,1 0,0 0,-1 0,1 0,-1-1,1 1,0 0,-1 0,1 0,-1-1,1 1,-1 0,1-1,-1 1,1-1,-1 1,0 0,1-1,-1 1,1-1,-1 1,0-1,0 1,1-1,-1 1,0-1,27-23,-2-2,-1 0,-1-2,-1-1,-2 0,14-27,-5 7,-29 49,0 0,0 0,0 1,0-1,0 0,0 0,1 0,-1 1,0-1,0 0,0 0,0 0,1 0,-1 0,0 1,0-1,0 0,1 0,-1 0,0 0,0 0,0 0,1 0,-1 0,0 0,0 0,1 0,-1 0,0 0,0 0,0 0,1 0,-1 0,0 0,0 0,1 0,-1 0,0 0,0 0,0 0,1-1,-1 1,0 0,0 0,0 0,0 0,1-1,-1 1,0 0,0 0,0 0,0 0,0-1,1 1,-2 27,1-22,-2 3,1 0,0 0,1 0,0 0,0 0,1 0,0 0,0 0,1 0,0 0,0 0,1-1,0 1,0-1,1 0,0 0,0 0,1 0,0-1,0 0,0 0,2 1,2-1,1 0,1-1,-1 0,1 0,-1-1,1 0,1-1,-1-1,0 1,1-2,-1 0,1 0,-1-1,1 0,-1-1,1 0,-1-1,1-1,-1 1,0-2,0 0,0 0,-1-1,0 0,1 0,-2-2,1 1,-1-1,0 0,0-1,-1 0,0-1,0 1,-1-1,-1-1,1 0,-1 1,-1-2,2-2,12-74,-14 215,-4-122,0 0,0 0,0-1,1 1,-1-1,2 1,-1-1,0 0,1 1,0-1,0-1,1 1,0 0,-1-1,1 0,1 0,-1 0,0 0,1 0,0-1,0 0,0 0,0-1,1 1,13 1</inkml:trace>
  <inkml:trace contextRef="#ctx0" brushRef="#br1" timeOffset="-114355.498">10841 9122,'-7'21,"7"14,13 3,13-2,3-8</inkml:trace>
  <inkml:trace contextRef="#ctx0" brushRef="#br1" timeOffset="-58185.858">763 4411,'4'2,"0"0,0 0,0-1,1 0,-1 0,0 0,1 0,-1 0,1-1,-1 0,1 0,-1 0,0-1,1 1,2-2,-3 2,34-7,1-1,-2-2,0-2,0-1,-1-2,14-9,74-37,-1-6,-4-6,-4-4,72-64,-155 116,-1-2,-1-1,-2-1,-1-1,-1-1,-2-2,-1 0,-1-2,-2 0,-2-2,-1 0,1-9,3-39,-3-2,-3 0,-5 0,-4-1,-3-61,-2 85,-2-1,-3 1,-3-1,-3 1,-3 1,-2 0,-23-58,-16-5,-59-97,-3-6,98 191,8 9,-2 1,0 0,-2 1,-1 0,-2 2,0-1,-1 2,-2 1,0 0,-2 1,0 2,-25-18,-114-31,78 39,65 23,-1 0,0 1,0 1,-1 1,1 1,-9 0,-30-9,58 12,0 0,-1 0,1 0,-1 0,1 0,-1 0,1 0,-1 0,1 0,-1 0,1 0,-1 0,1 0,0 1,-1-1,1 0,-1 0,1 1,0-1,-1 0,1 0,0 1,-1-1,1 0,0 1,-1-1,1 0,0 1,0-1,-1 1,1-1,0 1,0-1,0 0,0 1,0-1,-1 1,1-1,0 1,0-1,0 1,0-1,0 1,1-1,-1 0,0 1,0-1,0 1,0-1,0 1,0-1,1 0,-1 1,0-1,0 1,1-1,-1 0,0 1,1-1,-1 0,0 1,1-1,-1 0,1 0,-1 1,0-1,1 0,-1 0,89 185,43 153,-124-316,-5-17,-5-12,-5-17,-44-164,-3-65,35 162,15 70,0-7,-2 1,-1 0,-1 0,-1 1,-1 0,-2 1,-4-6,75 73,-29-30,-1 0,2-2,-1-2,1 0,0-2,1-2,0 0,-1-3,1 0,27-4,9-1,-1-4,0-2,10-6,-76 16,1-1,0-1,1 1,-1 0,0 0,1 0,-1 0,1 0,-1 1,1-1,-1 1,1 0,0 0,-1 0,1 0,-1 0,1 0,0 1,-1-1,1 1,-1 0,1-1,-1 1,0 0,1 1,-1-1,0 0,0 1,0-1,0 1,0 0,0 0,0-1,0 1,-1 1,1-1,-1 0,0 0,1 0,-1 1,0-1,0 1,0 0,0 9,-1 0,0 0,-1 0,0 0,-1 0,0 0,-1-1,0 1,-1-1,0 1,-27 66,-2-1,-5-1,-2-2,-22 25,56-88,-103 163,4-13</inkml:trace>
  <inkml:trace contextRef="#ctx0" brushRef="#br1" timeOffset="-56379.204">682 7893,'117'-76,"-105"66,415-353,-275 236,39-28,-7-9,-7-7,146-185,-185 160,-9-6,-8-6,-10-5,-10-5,9-49,-39 96,-8-2,-7-4,-8-2,-8-1,-7-3,6-168,-35 191,-7 0,-7 0,-7 1,-6 0,-8 2,-6 2,-8 1,-6 2,-6 3,-22-31,-161-320,240 499,-116-231,103 211,-1 1,-1 0,0 1,-2 0,0 2,-1 0,-1 0,0 2,-10-5,-13-2,0 2,-1 2,-1 2,-1 2,0 2,-26-3,-12-6,-14-4,-132-34,-2 10,-8 9,150 33,-1 3,0 4,0 4,1 4,-20 7,-68 15,63-9,-1-5,-62-1,174-15,-36-1,39 1,-1 0,0 0,1 0,-1 0,1 0,-1 0,0 0,1 0,-1 0,1-1,-1 1,0 0,1 0,-1 0,1-1,-1 1,1 0,-1-1,1 1,-1-1,1 1,-1 0,1-1,0 1,-1-1,1 1,-1-1,1 1,0-1,0 0,-1 1,1-1,0 1,0-1,0 0,0 1,0-1,-1 1,1-1,0 0,0 1,1-1,-1 1,0-1,0 0,0 1,0-1,0 1,1-1,48-48,285-175,-280 189,198-115,-228 140,-24 10,0 0,0 1,-1-1,1 0,0 0,0 0,-1 1,1-1,0 0,0 0,0 1,0-1,-1 0,1 0,0 1,0-1,0 0,0 1,0-1,0 0,0 1,0-1,0 0,0 0,0 1,0-1,0 0,0 1,0-1,0 0,0 1,0-1,0 0,0 0,1 1,-1-1,0 0,0 0,0 1,0-1,1 0,-1 0,0 1,0-1,1 0,-1 0,0 0,0 0,1 1,-1-1,0 0,0 0,1 0,-1 0,0 0,1 0,-22 20,-5 3</inkml:trace>
  <inkml:trace contextRef="#ctx0" brushRef="#br1" timeOffset="-56123.416">189 737,'-166'85,"145"-67,21-18,-1 1,1-1,0 0,0 1,0-1,0 1,0-1,0 1,-1-1,1 1,0-1,0 1,0-1,0 1,1-1,-1 0,0 1,0-1,0 1,0-1,0 1,1-1,-1 1,0-1,0 0,1 1,-1-1,0 0,0 1,1-1,-1 0,0 1,1-1,-1 0,1 1,-1-1,0 0,1 0,-1 0,1 1,-1-1,1 0,-1 0,1 0,-1 0,1 0,-1 0,1 0,-1 0,0 0,1 0,-1 0,1 0,-1 0,1 0,93-4,572-113,-418 95,-144 17</inkml:trace>
  <inkml:trace contextRef="#ctx0" brushRef="#br1" timeOffset="-55522.612">3604 2499,'0'-2,"2"8,3 18,4 17,1 19,3 14,0 7,-1 4,-3-1,-3-14</inkml:trace>
  <inkml:trace contextRef="#ctx0" brushRef="#br1" timeOffset="-55299.385">3589 3250,'5'7,"8"2,9 0,11-6,8-9,4-8,2-3,-3-4,-6-1,-10 4</inkml:trace>
  <inkml:trace contextRef="#ctx0" brushRef="#br1" timeOffset="-54563.726">3508 2486,'-1'-2,"0"0,-1 0,1 0,0 0,0 0,0 0,0 0,0-1,0 1,0 0,1-1,-1 1,1-1,0 1,0-1,0 1,0-1,0 1,0 0,1-1,-1 1,1-1,0 1,0 0,0-1,0 1,0 0,0 0,0 0,1 0,-1 0,1 0,6-1,-1 1,1 1,0-1,0 2,0-1,0 1,0 0,-1 0,1 1,0 0,0 1,0 0,-1 0,1 0,-1 1,0 0,1 1,1 1,-5-3,24 8,-1 3,0 0,-2 1,1 2,-2 1,10 8,-23-15,0-1,-1 1,0 1,-1 0,0 0,-1 1,0 0,-1 0,0 1,-1 0,0 0,-1 0,-1 1,1 5,0 16,-2 1,-1-1,-2 1,-1 0,-5 27,2-22,1-1,3 1,1 0,3 5,-3-37,1-1,0 1,0-1,1 1,1-1,-1 0,1 0,0 0,1-1,1 1,-5-5,1-1,0 0,0 1,0-1,0 0,0 0,0 0,1-1,-1 1,0 0,1-1,0 0,-1 1,1-1,0 0,0 0,-1-1,1 1,0-1,0 1,0-1,0 0,0 0,0 0,0 0,0-1,-1 1,1-1,0 0,0 0,2-1,1-3,0 0,0-1,0 0,0 0,-1 0,0-1,0 0,-1 0,0 0,0 0,-1-1,0 0,0 1,-1-1,0 0,0 0,-1 0,0-1,0 1,-1 0,0-4,3-110,-6 164,2-32,0-1,0 0,1 0,1 1,-1-1,2 0,-1 0,1 0,0 0,1 0,0 0,1 0,0-1,0 0,0 1,1-2,4 6,-7-12,0 1,0-1,0 0,1 0,-1 0,0 0,1 0,-1 0,1-1,-1 1,1-1,-1 1,1-1,-1 0,1 0,-1 0,1 0,-1-1,1 1,-1-1,1 0,-1 1,0-1,1 0,-1 0,0 0,0-1,0 1,0-1,0 1,2-2,51-62,-48 51,-1-1,-1 0,0 0,-1-1,-1 1,-1-1,0 0,0 0,-2-3,7 56,-4-19,0 1,1 0,1-1,1 0,1 0,0-1,1 0,1 0,4 5,-11-19,-1-1,0 0,1 0,0 0,-1 0,1 0,0 0,0-1,0 1,0-1,1 1,-1-1,0 0,1 0,-1 0,0 0,1 0,-1 0,1-1,0 1,-1-1,1 0,-1 0,1 0,0 0,-1 0,1 0,-1-1,1 1,-1-1,1 0,-1 0,1 0,14-10</inkml:trace>
  <inkml:trace contextRef="#ctx0" brushRef="#br1" timeOffset="-54251.84">4341 2690,'0'0</inkml:trace>
  <inkml:trace contextRef="#ctx0" brushRef="#br1" timeOffset="-53918.484">4545 2212,'46'182,"-22"-103,1 29,-5 1,-4 0,-5 13,-8-94,-2-5,1-1,2 1,0-1,1 0,6 14,-10-33,0 1,0-1,1 0,-1 0,1 1,0-1,0 0,0-1,1 1,-1 0,1 0,-1-1,1 0,0 1,0-1,0 0,0-1,0 1,1 0,-1-1,0 0,1 0,-1 0,1 0,-1 0,1-1,0 1,-1-1,1 0,0 0,-1-1,1 1,-1-1,1 0,-1 1,2-2,29-16,-4-4</inkml:trace>
  <inkml:trace contextRef="#ctx0" brushRef="#br1" timeOffset="-53917.484">4587 2718,'25'0,"25"-2,21-6,11-4,2 1,-12 2,-18 2</inkml:trace>
  <inkml:trace contextRef="#ctx0" brushRef="#br1" timeOffset="-53419.473">1828 4042,'3'19,"2"15,1 11,1 7,0 7,-1 4,-2 2,-2-2,-3-4,-1-13</inkml:trace>
  <inkml:trace contextRef="#ctx0" brushRef="#br1" timeOffset="-53149.887">1760 4643,'16'-2,"13"-6,8-3,4-8,3-4,-2-4,-3-3,-8-2,-10 5</inkml:trace>
  <inkml:trace contextRef="#ctx0" brushRef="#br1" timeOffset="-52186.925">1651 4152,'-29'-6,"44"-7,12 5,1 2,0 0,0 2,0 1,0 2,0 1,0 0,1 3,21 4,-40-7,0 2,0-1,0 2,0-1,0 1,0 1,-1-1,0 2,0-1,0 1,0 1,-1 0,0 0,0 0,0 1,-1 0,0 1,0 0,-1 0,0 0,-1 1,1 0,-2 0,1 0,-1 1,0 9,-1 1,-1-1,-1 0,0 1,-2-1,-1 14,0 56,1-87,1 0,0 0,0 0,0 1,0-1,0 0,1 0,-1 0,0 0,1 0,0 1,0-1,-1 0,1 0,0-1,0 1,1 0,-1 0,0 0,1-1,-1 1,1-1,-1 1,1-1,0 0,0 1,-1-1,1 0,0 0,0 0,0 0,0-1,0 1,1-1,-1 1,0-1,0 1,0-1,0 0,0 0,1 0,-1-1,0 1,0 0,1-1,5-4,-1 0,0 0,1-1,-2 0,1 0,-1 0,0-1,0 0,-1-1,0 1,0-1,-1 0,0 0,0 0,-1-1,0 1,0-1,-1 0,1-6,7-64,2 150,-11-68,0 1,0 0,1 0,-1-1,1 1,-1 0,1-1,0 0,1 1,-1-1,1 0,-1 0,1 0,0-1,0 1,0-1,0 1,0-1,1 0,-1 0,3 0,-2-2,1-1,-1 1,1-1,-1-1,0 1,1 0,-1-1,0 0,0 0,0 0,0-1,-1 1,1-1,-1 0,1 0,-1 0,0-1,0 1,0-1,-1 1,1-1,-1 0,0 0,1-3,44-112,-32 150,-15-30,0 2,0 0,0 0,1 0,-1-1,1 1,-1 0,1 0,0 0,0-1,1 1,-1 0,0-1,1 1,0-1,-1 0,1 1,0-1,0 0,0 0,1 0,-1-1,0 1,1 0,-1-1,1 1,-1-1,1 0,0 0,2 0,-2-3,1-1,-1 0,0 1,0-2,0 1,0 0,-1 0,1-1,-1 0,0 1,0-1,0 0,-1 0,1 0,-1 0,0 0,0-1,0 1,-1-2,8-39,-3 1,-1-1,-3-1,-2 1,-1 0,-4-8,-3-29,-4 1,-3 0,-4 1,-4 1,-2 1,-10-12,21 61,15 29,1 0,-1 1,0-1,1 0,-1 1,0-1,0 1,1-1,-1 0,0 1,0-1,0 1,0-1,0 1,0-1,0 1,0-1,0 1,0-1,0 0,0 1,0-1,0 1,0-1,0 1,0-1,0 1,-1-1,1 0,0 1,0-1,-1 1,1-1,0 0,0 1,-1-1,1 0,0 1,-1-1,1 0,-1 0,1 1,0-1,-1 0,1 0,-1 0,1 1,-1-1,1 0,0 0,-1 0,1 0,-1 0,1 0,-1 0,1 0,-1 0,1 0,-1 0,1 0,0-1,-1 1,1 0,-1 0,1 0,-1 0,1-1,0 1,-1 0,2 46,1-1,3 1,2 0,12 43,-19-89,21 95,5-1,3-2,5-1,3-2,27 44,-49-108,-12-20,-7-13,-10-16,-49-67,-5 3,-36-35,42 52,9-3,53 71,0 1,0-1,0 1,1 0,-1-1,1 1,-1 0,1-1,0 1,0 0,0 0,0 0,0 0,0-1,1 2,-1-1,1 0,-1 0,1 0,0 1,-1-1,1 1,0-1,0 1,0 0,1 0,-1 0,0 0,0 0,0 0,1 0,-1 1,0-1,1 1,-1 0,1 0,0 0,5-3,298-94,-244 73</inkml:trace>
  <inkml:trace contextRef="#ctx0" brushRef="#br0" timeOffset="-18752.177">9162 1967,'0'4,"0"7,0 10,0 9,0 9,2 6,1 5,2 4,0 2,0 0,-2-2,0-3,-2-6,-1-6,-2-9,-1-11</inkml:trace>
  <inkml:trace contextRef="#ctx0" brushRef="#br0" timeOffset="-18454.076">8820 1967,'-9'0,"1"0,7 0,13 0,11 0,14 0,11 0,10-3,7-2,3-1,0 0,-3 2,-5 1,-6 4,-7 4,-12 1</inkml:trace>
  <inkml:trace contextRef="#ctx0" brushRef="#br0" timeOffset="-17845.804">9462 2431,'92'-212,"-61"163,-30 49,0 0,0 0,0 0,0 0,0 0,0 0,0 0,-1 0,1 0,0 0,0 0,0 0,0 1,0-1,0 0,0 1,0-1,0 1,0-1,-1 1,1 0,0-1,0 1,-1 0,1-1,0 1,-1 0,1 0,-1-1,1 1,-1 0,1 0,-1 0,0 0,1 0,-1 0,0 0,0 0,1 0,-1 0,0 0,0 0,0 0,0 0,-1 0,1 0,0 0,0 1,7 38,-2 0,-1 1,-3 0,-2 32,1 53,17 0,-17-124,0-1,0 1,0-1,0 1,0-1,0 1,0-1,-1 1,1-1,0 0,-1 1,1-1,-1 1,0-1,1 0,-1 0,0 1,0-1,0 0,0 0,0 0,0 0,0 0,0 0,0 0,-1 0,1-1,0 1,-1 0,1-1,0 1,-1-1,1 1,-1-1,1 0,-1 0,1 1,0-1,-1 0,1 0,-1 0,1-1,-1 1,1 0,-1-1,1 1,-1-1,0 1,-34 4,36-3,0-1,0 1,0-1,1 1,-1-1,0 1,0-1,0 1,1-1,-1 1,0-1,1 1,-1-1,0 1,1-1,-1 0,0 1,1-1,-1 0,1 1,-1-1,1 0,-1 0,1 1,-1-1,1 0,-1 0,1 0,-1 0,1 1,-1-1,1 0,-1 0,1 0,-1 0,1 0,0-1,-1 1,1 0,-1 0,1 0,-1 0,1 0,-1-1,1 1,-1 0,1-1,-1 1,0 0,1-1,-1 1,1 0,-1-1,235-75,-124 49,-67 19</inkml:trace>
  <inkml:trace contextRef="#ctx0" brushRef="#br0" timeOffset="-17572.936">10486 2635,'-16'-2,"-6"-1</inkml:trace>
  <inkml:trace contextRef="#ctx0" brushRef="#br0" timeOffset="-14097.65">9230 4042,'0'17,"0"13,0 13,0 7,0 6,0 5,-3 2,0 0,0-2,1-3,1-10,-1-11,2-11</inkml:trace>
  <inkml:trace contextRef="#ctx0" brushRef="#br0" timeOffset="-13804.163">8806 4042,'7'-2,"17"-1,17-2,21-3,18-2,12 0,4 3,0 4,-7 7,-19 4</inkml:trace>
  <inkml:trace contextRef="#ctx0" brushRef="#br0" timeOffset="-13569.374">9544 4575,'148'-244,"-137"224,-11 20,0 0,0 0,0 0,0 1,1-1,-1 0,0 0,0 0,0 0,0 1,0-1,0 0,0 0,1 0,-1 0,0 1,0-1,0 0,0 0,1 0,-1 0,0 0,0 0,0 0,1 0,-1 0,0 0,0 0,0 0,1 0,-1 0,0 0,0 0,0 0,1 0,-1 0,0 0,0 0,0 0,1 0,-1 0,0 0,0 0,0 0,1-1,-1 1,0 0,0 0,0 0,0 0,-1 23,-7 36,2-37,1 2,1-1,2 0,0 1,2-1,0 1,1-1,2 1,0-1,2 0,0 0,2 0,0-1,2 1,15 9,1-8</inkml:trace>
  <inkml:trace contextRef="#ctx0" brushRef="#br0" timeOffset="-12177.232">10227 4288,'14'2,"13"1,13 0,10 0,6-2,3 0,3 0,0-3,-1-1,-2-2,-3-3,-13 0</inkml:trace>
  <inkml:trace contextRef="#ctx0" brushRef="#br0" timeOffset="-11904.314">10582 4069,'5'19,"5"17,5 15,1 10,-2 8,-3 5,-4 0,-1-4,-1-10,-1-15</inkml:trace>
  <inkml:trace contextRef="#ctx0" brushRef="#br0" timeOffset="-11618.087">11647 3946,'-2'17,"-1"14,-1 11,2 8,0 5,3 2,2 0,2-1,1-5,-1-3,-2-5,0-8,-2-10</inkml:trace>
  <inkml:trace contextRef="#ctx0" brushRef="#br0" timeOffset="-11316.508">11306 3865,'2'-2,"12"-1,19 0,19 0,19-1,17-2,9-1,2-1,-6 1,-20 1</inkml:trace>
  <inkml:trace contextRef="#ctx0" brushRef="#br0" timeOffset="-10637.903">11920 4288,'125'-5,"70"3,-194 1,1 1,0 0,0 0,0 0,0 0,-1 0,1 0,0 0,0 1,0-1,-1 1,1-1,0 1,0 0,-1 0,1 0,-1 0,1 0,-1 0,1 0,-1 0,1 1,-1-1,0 0,0 1,0-1,0 1,0-1,0 1,0 0,0-1,-1 1,1 0,-1 0,1-1,-1 1,0 0,1 0,-1 0,0 0,0 0,-4 5,0 0,-1-1,1 1,-1-1,-1 0,1-1,-1 1,0-1,0 0,0-1,-1 1,-3 1,-7 6,-137 97,96-19,58-90,1 1,-1 0,1-1,-1 1,1 0,-1-1,1 1,0-1,-1 1,1-1,0 1,-1-1,1 0,0 1,-1-1,1 0,0 0,0 1,0-1,-1 0,1 0,0 0,0 0,0 0,-1 0,1 0,0 0,0 0,0 0,-1-1,1 1,0 0,0 0,-1-1,1 1,0 0,-1-1,1 1,0-1,-1 1,1-1,-1 1,1-1,0 0,9-1,17-3,0 3,0 0,0 1,-1 2,6 1,-22-1,0 0,0 1,0 0,-1 1,1 0,-1 1,1-1,-1 2,0-1,-1 2,1-1,-1 1,0 0,0 1,2 2,-7-6,-1 1,1-1,-1 1,0-1,1 1,-2 0,1 0,0 0,-1 0,0 0,0 1,0-1,0 0,-1 0,0 1,0-1,0 0,0 1,-1-1,1 0,-1 1,0-1,0 0,-1 0,1 0,-1 0,0 0,0 0,0-1,-1 1,1-1,-1 1,0-1,0 0,0 0,0 0,-3 1,-14 11,-1 0,-1-1,0-2,-1 0,0-1,-1-2,0 0,0-1,-1-2,0 0,0-2,-1-1,-16 0,40-2,0 0,0-1,0 1,-1-1,1 0,0 0,0 0,0 0,0 0,0 0,-1 0,1-1,0 1,0-1,0 1,0-1,0 0,0 0,0 0,0 0,1 0,-1 0,0-1,1 1,-1-1,0 1,1-1,0 1,-1-1,1 0,0 0,0 0,0 0,0 1,0-1,0-2,-1-13</inkml:trace>
  <inkml:trace contextRef="#ctx0" brushRef="#br0" timeOffset="-756.6">11878 5941,'-10'0,"16"-1,14-1,502-74,-278 56,-195 13,-38 1</inkml:trace>
  <inkml:trace contextRef="#ctx0" brushRef="#br0" timeOffset="-413.795">12439 5586,'-2'-3,"-1"2,0 4,0 8,2 11,0 13,0 16,1 10,2 6,1 3,3 0,2-6,-1-6,2-11,-1-12,-2-8,-2-12,-2-8</inkml:trace>
  <inkml:trace contextRef="#ctx0" brushRef="#br0" timeOffset="7699.462">9571 7538,'0'18,"0"16,0 12,0 6,0 5,0 1,0 0,0-2,0-5,0-5,0-7,0-9</inkml:trace>
  <inkml:trace contextRef="#ctx0" brushRef="#br0" timeOffset="8024.19">9093 7456,'5'-9,"10"-6,15-2,16-3,14-1,13 2,11 3,7 5,1 4,-4 6,-9 5,-17 2</inkml:trace>
  <inkml:trace contextRef="#ctx0" brushRef="#br0" timeOffset="8370.419">9885 7825,'24'-11,"1"1,0 1,0 1,1 2,0 0,0 2,1 1,19 0,-41 2,-1 0,1 1,0 0,0 0,0 0,-1 0,1 1,0 0,0 0,-1 0,1 0,0 1,-1 0,0 0,1 0,-1 0,0 1,0 0,0 0,-1 0,1 0,-1 0,1 1,-1 0,0-1,0 1,-1 0,1 1,-1-1,0 0,0 1,0 2,-2 6,-2 1,0-1,0 0,-1 0,-1 0,0 0,-1 0,0-1,-1 0,0 0,-1-1,0 1,-1-1,0-1,-8 8,-130 142,146-160,-1 1,0-1,0 1,1-1,-1 1,0-1,1 1,-1 0,1-1,-1 1,1 0,-1 0,1-1,-1 1,1 0,0 0,-1 0,1 0,0 0,0-1,0 1,-1 0,1 0,0 0,0 0,0 0,1 0,-1 0,0-1,0 1,0 0,1 0,-1 0,0 0,1 0,-1-1,1 1,-1 0,1 0,-1-1,1 1,0 0,-1-1,1 1,0-1,-1 1,1-1,0 1,0-1,-1 1,1-1,0 0,0 1,0-1,0 0,0 0,-1 0,1 0,0 1,0-1,0-1,0 1,0 0,0 0,0 0,-1 0,1 0,0-1,0 1,0-1,38 1,1-2,-1-2,-1-1,36-10,-41 8,191-34,-171 33</inkml:trace>
  <inkml:trace contextRef="#ctx0" brushRef="#br0" timeOffset="15386.185">12575 9436,'10'0,"11"0,13 0,11 0,12 0,9 0,6 0,3 0,0 0,-4 0,-6 0,-10-2,-12-3,-13-1</inkml:trace>
  <inkml:trace contextRef="#ctx0" brushRef="#br0" timeOffset="15674.137">12985 9068,'-9'18,"-1"16,6 14,8 10,6 6,3 5,3 2,0 0,-1-2,1-6,-1-9,-3-14</inkml:trace>
  <inkml:trace contextRef="#ctx0" brushRef="#br0" timeOffset="15981.781">13968 9026,'5'21,"1"21,0 15,-1 11,-2 9,-1 2,-1-2,0-6,1-7,3-11,3-11,3-13,1-12,-1-8</inkml:trace>
  <inkml:trace contextRef="#ctx0" brushRef="#br0" timeOffset="16316.64">13586 8999,'-14'-4,"-9"-5,1 0,14 1,23 3,24-2,29 0,24-2,20-2,9-1,0 1,-9 3,-16 2,-22 3,-24 1</inkml:trace>
  <inkml:trace contextRef="#ctx0" brushRef="#br0" timeOffset="16801.206">14337 9519,'36'-10,"-1"1,2 2,-1 1,0 3,2 0,28 7,-64-4,0 1,-1-1,1 1,0 0,-1-1,1 1,0 0,-1 0,1 0,-1 0,0 0,1 0,-1 0,0 1,1-1,-1 0,0 1,0-1,0 1,0-1,0 1,-1 0,1-1,0 1,-1 0,0 0,1-1,-1 1,0 0,1 0,-1-1,0 1,-1 0,1 1,-3 7,-1-1,0 1,0-1,-1 1,-1-1,1-1,-1 1,-1-1,0 0,0-1,0 1,-1-1,0-1,0 0,-1 0,0 0,5-3,-24 19,55-15,-8-7,108 11,-122-10,0 0,-1 0,1 1,-1 0,1 0,-1 0,0 0,0 1,0 0,0 0,0 0,-1 0,1 0,-1 1,0 0,0-1,0 1,-1 0,1 1,-1-1,0 0,0 1,-1-1,1 1,-1-1,0 1,0 0,-1 0,0-1,0 1,0 0,-1-1,1 1,-1 0,0-1,0 1,-1-1,0 1,1-1,-1 0,-1 1,1-1,-1 0,1 0,-1-1,-1 2,-72 64,58-55,-2-1,0-1,0-1,-1 0,0-2,-1 0,0-2,-2 0,24-6,0-1,-1 0,1 1,0-1,-1 0,1 1,-1-1,1 0,-1 1,1-1,0 0,-1 0,1 0,-1 0,1 1,-1-1,1 0,-1 0,1 0,-1 0,1 0,-1 0,1 0,-1 0,1 0,-1 0,1-1,-1 1,1 0,-1 0,1 0,-1-1,1 1,0 0,-1 0,1-1,-1 1,1 0,0-1,-1 1,1 0,0-1,-1 1,1-1,0 1,0-1,-1 1,1-1,0 1,0 0,0-1,0 1,0-1,-1 1,1-1,0 1,0-1,0 1,1-1,-1 0,18-26,0 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09:15.5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19941 2248,'-135'-10,"66"-4,-2 4,1 3,-1 3,0 3,-23 4,-11-1,-222-23,-67 14,247 8,-40-9,-143-26,328 34,-345-63,222 37,-27 2,-99-2,-68-8,208 19,0 4,-61 5,-881 26,94 24,542-40,-162-30,371 12,-619-28,566 26,-32-14,268 27,-574-31,393 28,-528 1,152 41,508-30,0 2,0 4,1 3,1 4,1 2,-11 8,-302 131,123-47,234-99,-10 3,1 2,1 2,0 0,2 3,1 1,1 1,1 1,-1 4,-29 51,3 3,4 2,4 3,-34 87,80-171,-18 38,2 1,2 1,2 0,2 1,2 1,3 0,1 0,3 1,1 15,5 371,0-413,2 0,0 1,2-2,0 1,1 0,2-1,2 3,25 77,-23 28,-10-59,-2-60,21 245,-10 59,-13 179,-12-242,14 119,32-53,-3-63,-16 1,-8 192,-7-273,-14 200,16 5,3-346,2 0,2-1,0 0,3 0,0-1,2-1,1 0,11 15,20 50,26 51,-12-11,-37-90,-2 1,-2 1,-2 1,3 21,72 370,-74-241,-12-84,12 240,-12 134,1-423,2 1,13 47,-12-65,24 264,-10 0,-20-294,18 104,-6 0,-4 13,-3-53,5 0,3 0,3-2,4-1,25 57,-47-134,7 22,1 0,1-1,1 0,1 0,1-2,1 1,1-2,1 0,0-1,5 3,7 2,0-2,2 0,0-2,2-2,0-1,1-1,0-1,2-3,-1 0,1-2,1-2,0-1,0-2,0-1,9-2,353 48,-302-39,0-5,50-5,77 4,411 31,-384-22,-71-4,103-8,146-16,110-26,-89 4,119-6,-17-8,-72-2,-129 27,303 12,149 21,-598-2,-1-8,178-27,-242 10,-2-5,10-9,-93 18,-1-2,0-3,-2-1,0-3,-2-2,31-23,-7-2,-2-4,-3-2,32-37,-58 43,-2-2,-2-1,-2-3,-3 0,-3-2,-2-1,-3-2,9-38,3-7,-6-2,-4-1,-5-1,1-51,46-328,20-221,-4-240,-83 785,-11-74,0 96,8-1,6-22,90-498,-94 654,29-293,16-11,-14 150,3-14,-7-1,-3-68,-19 78,9 1,6 0,27-90,162-417,-193 618,18-58,-5-2,-6 0,4-61,10-282,-34 429,21-192,48-187,16 72,-83 317,-1-1,0 0,-2 0,-1 0,-1 0,-1 0,-1 0,-2-9,3 27,0 0,0 0,-1 0,1 0,-1 0,0 0,-1 0,1 0,-1 1,0-1,0 1,0-1,-1 1,0 0,1 0,-2 0,1 0,0 0,-1 1,1 0,-1-1,0 1,0 1,-1-1,1 0,-3 0,-20-5,0 1,-1 2,0 1,0 1,0 1,-1 1,1 2,0 1,0 1,-140-2,128-6</inkml:trace>
  <inkml:trace contextRef="#ctx0" brushRef="#br0" timeOffset="931.335">21239 2029,'0'14,"0"17,-3 14,-4 13,-5 9,-2 4,-1 2,0-2,3-4,0-7,0-8,1-9,-2-9,3-11</inkml:trace>
  <inkml:trace contextRef="#ctx0" brushRef="#br0" timeOffset="1275.908">21020 1825,'2'-8,"0"0,0-1,1 1,0 0,1 1,-1-1,1 1,1-1,0 1,0 1,0-1,1 1,-1 0,2 0,-1 0,1 1,-1 0,2 0,0 0,6-3,-1 1,1 0,1 1,-1 1,1 0,0 1,0 1,0 0,0 1,2 0,-11 1,1 1,-1 0,0-1,0 2,0-1,0 1,0 0,1 0,-1 1,-1-1,1 2,0-1,0 0,-1 1,0 0,1 0,-1 1,0 0,0 0,-1 0,1 0,-1 0,0 1,0 0,-1 0,1 0,-1 1,0-1,-1 1,1-1,-1 1,0 0,-1 0,1 0,-1 0,0 4,-1 2,0-1,-1 1,-1 0,0 0,-1-1,0 1,-1-1,0 0,0 0,-1 0,-1-1,0 1,0-1,-3 1,-111 125,16-42,80-75</inkml:trace>
  <inkml:trace contextRef="#ctx0" brushRef="#br0" timeOffset="2193.427">21525 2698,'42'-225,"-35"178,-4-1,-1 0,-2 0,-3-8,3 54,0 0,0 0,0 1,0-1,0 0,0 0,0 0,0 0,1 1,-1-1,1 0,0 0,-1 1,1-1,0 0,0 1,0-1,0 1,0-1,0 1,1 0,-1-1,0 1,1 0,-1 0,1 0,-1 0,1 0,0 0,-1 1,1-1,0 0,-1 1,1-1,0 1,0 0,0-1,0 1,0 0,13-3,-1 0,1 0,-1 2,1 0,0 0,-1 1,1 1,0 1,-1 0,6 2,-17-3,-1 0,1 1,0-1,-1 1,1 0,0-1,-1 1,0 0,0 1,1-1,-1 0,0 1,-1-1,1 1,0 0,-1-1,1 1,-1 0,0 0,0 0,0 0,-1 0,1 0,-1 0,1 0,-1 2,-7 82,-14-17,16-54,-1 0,2 0,0 0,1 0,1 1,0-1,1 3,1-15,1-1,-1 0,1 0,0 0,0 1,0-1,0 0,0 0,1 0,-1 0,1-1,0 1,0 0,0-1,0 1,0-1,1 0,-1 0,1 0,-1 0,1 0,0 0,0-1,0 1,0-1,0 0,0 0,3 1,5 1,-1-1,1 0,0-1,0 0,0-1,-1 0,1 0,2-2,-6 1,-1-2,0 1,0 0,0-1,0-1,0 1,-1-1,1 1,-1-2,0 1,0 0,-1-1,1 0,-1 0,0-1,0 1,-1-1,0 1,0-1,0 0,-1-1,1 1,-1 0,0-5,0 47,-3-31,0-1,0 0,1 0,0 0,0 1,0-1,0 0,0 0,1 1,0-1,0 0,0 0,0 0,1 0,-1 0,1 0,0 0,0-1,1 1,-1-1,1 1,0-1,0 0,0 0,0 0,0-1,0 1,1-1,0 0,-1 1,1-2,0 1,0 0,0-1,0 0,4 1,-3-2,0 0,0 0,0-1,0 0,0 0,0-1,0 1,0-1,-1 0,1 0,0 0,-1-1,0 0,0 0,1 0,-2 0,1 0,0-1,-1 0,1 0,-1 0,0 0,-1 0,1-1,-1 1,1-1,2-8,1 1,-2 0,0-1,0 0,-1 0,-1 0,0 0,-1-1,0-6,0 13,-1 0,0 0,0 0,-1 0,0 0,0-1,-1 1,0 1,0-1,-1 0,1 0,-1 1,-1-1,1 1,-1 0,0 0,-1 1,0-1,1 1,-2 0,1 0,0 1,-1-1,0 1,0 0,0 1,-1 0,1 0,-1 0,0 0,0 1,0 1,0-1,0 1,-1 1,1 0,-1 1,1 0,-1 0,1 0,0 1,-1 0,1 0,0 1,1 0,-1 0,0 1,1 0,0 0,-1 0,2 1,-1 0,0 0,1 0,0 1,1 0,-1 0,1 0,0 0,0 1,1-1,-1 3,-12 28</inkml:trace>
  <inkml:trace contextRef="#ctx0" brushRef="#br0" timeOffset="6617.583">22686 2343,'0'-1,"-1"-1,1 1,-1-1,0 1,0-1,0 1,0-1,0 1,0 0,0 0,0-1,0 1,0 0,-1 0,1 0,0 0,-1 1,1-1,-1 0,1 1,-1-1,1 0,-1 1,0 0,1-1,-1 1,0 0,1 0,-1 0,1 0,-1 0,0 0,1 1,-1-1,0 0,1 1,-1-1,1 1,-1 0,-57 32,48-22,0-1,0 1,2 0,-1 1,1 1,1-1,0 1,1 0,1 1,0 0,0 0,2 0,0 1,0 0,-1 13,5-24,0 0,0 1,0-1,0 0,0 0,1 1,0-1,0 0,0 0,1 0,-1 0,1 0,0 0,0 0,0-1,1 1,-1-1,1 0,0 1,0-1,0 0,0-1,1 1,-1 0,1-1,-1 0,1 0,0 0,0 0,0-1,0 1,0-1,0 0,0 0,1-1,1 1,12 0,0 0,0-1,0-1,0-1,-1 0,1-1,0-1,-1-1,0 0,0-2,0 0,-1 0,0-2,-1 0,1 0,-2-2,1 0,-2 0,1-2,-2 1,0-2,0 0,-1 0,-1-1,0 0,-1-1,-1 0,3-10,2-37,-13 62,0-1,-1 1,1-1,0 1,-1-1,1 1,-1 0,1-1,-1 1,0 0,0-1,1 1,-1 0,0 0,0 0,0-1,0 1,-1 0,1 1,0-1,0 0,0 0,-1 0,1 1,0-1,-1 1,1-1,-1 1,1-1,-1 1,1 0,-1 0,1 0,-1 0,1 0,-1 0,1 0,-1 0,1 0,-2 1,-3 0,0 0,-1 1,1 0,0 0,0 0,0 1,1 0,-1 0,1 1,-1-1,1 1,0 0,0 1,1-1,-1 1,1 0,0 0,0 0,1 0,0 1,0 0,0-1,0 1,1 0,0 1,0-1,1 0,0 0,0 1,0-1,1 1,0-1,0 0,1 1,-1-1,1 1,1-1,-1 0,1 0,2 5,6 0,0 0,1 0,0-1,1 0,0-1,0 0,1-1,0 0,0-1,1-1,0 0,0-1,1-1,-1 0,1 0,0-2,0 0,1-1,49 8,-7-5</inkml:trace>
  <inkml:trace contextRef="#ctx0" brushRef="#br0" timeOffset="7033.966">23561 2166,'-12'-1,"1"2,-1-1,1 2,0-1,0 2,-1-1,2 1,-1 1,0 0,1 1,-1 0,1 0,1 1,-1 1,1-1,0 1,1 1,-1 0,1 0,1 1,-4 5,9-11,1 0,0 0,-1 0,1 0,1 0,-1 0,0 0,1 1,-1-1,1 0,0 0,0 1,1-1,-1 0,1 0,-1 0,1 1,0-1,0 0,0 0,1 0,-1 0,1 0,0-1,-1 1,1 0,1-1,-1 1,0-1,0 0,1 0,-1 0,1 0,0 0,0 0,0-1,0 0,0 1,1-1,125 47,-106-42,0 1,-1 1,0 1,0 1,5 4,-25-13,-1-1,1 1,-1 0,1 0,-1 0,1 0,-1 0,1 0,-1 0,0 0,0 0,0 1,0-1,1 0,-2 1,1-1,0 1,0-1,0 1,-1-1,1 1,-1 0,1-1,-1 1,0 0,0-1,1 1,-1 0,0 0,-1-1,1 1,0 0,0-1,-1 1,1 0,-1-1,1 1,-1 0,0-1,0 1,0-1,0 1,0-1,0 0,0 1,0-1,0 0,0 0,-2 1,-18 14,-1-2,-1-1,0 0,-1-2,-10 4,16-7,-104 46,107-42,27-15</inkml:trace>
  <inkml:trace contextRef="#ctx0" brushRef="#br0" timeOffset="8018.843">20514 1457,'-7'-7,"1"2,2 7,5 7,5 10,1 8,2 4,-1 2,1-1,-2-3,-1-6</inkml:trace>
  <inkml:trace contextRef="#ctx0" brushRef="#br0" timeOffset="8306.444">20638 1402,'2'16,"4"15,4 13,6 7,5 3,-2-6</inkml:trace>
  <inkml:trace contextRef="#ctx0" brushRef="#br0" timeOffset="10010.898">25390 2235,'-12'3,"0"1,0 1,0 0,1 0,0 1,0 1,1 0,-1 0,2 1,-1 0,1 1,-3 4,7-9,1 1,0 0,0 0,1 1,-1-1,1 1,0-1,1 1,0 0,-1 0,2 0,-1 1,1-1,0 0,0 1,1-1,0 0,0 1,0-1,1 1,0-1,0 0,1 1,1 4,0-4,1-1,-1 0,1 0,0-1,0 1,0-1,1 0,0 0,0 0,1-1,-1 0,1 0,0 0,0 0,0-1,0 0,0-1,1 1,0-1,-1 0,1-1,0 0,14 3,-1-2,1 0,0-1,0-1,-1-1,19-3,-9-1,-1-1,0-1,0-2,-1-1,0-1,0-1,-1-1,-1-2,-1 0,0-2,-1-1,19-18,-43 36,5-4,-1 1,1-1,-1 0,0 0,0-1,-1 1,0-1,1 0,-1 0,-1 0,1 0,-1 0,0 0,0-1,0 1,-1-1,0 0,-2 4,0 0,-1 0,1 0,-1 1,1-1,-1 0,0 1,1-1,-1 1,0-1,0 1,0 0,0 0,0 0,0 0,-1 0,1 1,0-1,0 0,-1 1,1 0,0-1,-1 1,1 0,0 0,0 1,-1-1,1 0,0 1,-1-1,-4 0,-1 1,1-1,-1 1,1 1,0-1,-1 1,1 0,0 1,0 0,0 0,1 0,-1 1,1 0,0 1,0-1,0 1,0 0,1 0,0 1,0 0,-1 2,5-5,1-1,0 1,0 0,0 0,0 0,0 0,1-1,-1 1,1 0,-1 0,1-1,0 1,0 0,1-1,-1 1,0-1,1 1,0-1,-1 0,1 1,0-1,0 0,0 0,1-1,-1 1,0 0,1-1,-1 1,1-1,-1 0,1 0,-1 0,1 0,1 0,19 9,1-2,0 0,1-1,-1-2,1-1,1 0,22-1,37 2</inkml:trace>
  <inkml:trace contextRef="#ctx0" brushRef="#br0" timeOffset="9117.912">23929 1457,'0'6,"0"11,0 8,0 9,2 6,4 3,4 2,4-3,1-6,-1-9</inkml:trace>
  <inkml:trace contextRef="#ctx0" brushRef="#br0" timeOffset="9357.055">24188 1457,'-9'13,"-4"15,4 14,9 11,13 6,13 2,2-9</inkml:trace>
  <inkml:trace contextRef="#ctx0" brushRef="#br0" timeOffset="11090.57">21498 3027,'-3'33,"10"67,-4-1,-5 0,-13 82,9-105,5-63,1 116,0-123,1 0,1-1,-1 1,1-1,0 0,0 1,0-1,1 0,0 0,0-1,0 1,0 0,1-1,0 0,0 0,0 0,0 0,1-1,-1 0,1 0,1 1,7 1,-1-1,1 0,0-1,0 0,0-1,1-1,-1 0,0-1,1 0,-1-1,0 0,0-2,0 1,12-5,23-6</inkml:trace>
  <inkml:trace contextRef="#ctx0" brushRef="#br0" timeOffset="11403.409">21211 3423,'9'0,"18"0,21-2,23-6,19-6,16-5,5-2,-15 3</inkml:trace>
  <inkml:trace contextRef="#ctx0" brushRef="#br0" timeOffset="11968.028">21853 3901,'14'-13,"-1"-1,0-1,-1 0,-1 0,-1-1,0-1,-1 0,0 0,-2-1,0 0,-1 0,0 0,-2-1,0 0,-2 0,0 0,0-15,-2 18,-1 14,1 0,-1 0,1 0,-1 0,1 0,0 0,0 0,0 0,0 0,0 0,0 0,0 0,1 0,-1 0,1 0,0 0,-1 0,1 0,0 0,0 0,0 1,0-1,1 0,-1 1,0-1,1 1,-1-1,1 1,-1 0,1 0,0-1,0 1,-1 0,1 1,0-1,1 0,10 2,0 1,0 1,0 0,0 1,0 1,-1-1,8 6,-7-5,-6-2,0-1,0 1,-1 0,1 0,-1 0,0 1,0 0,0 1,-1-1,1 1,-1 0,0 0,-1 1,1-1,-1 1,0 0,-1 1,1-1,-1 0,0 1,-1 0,0 0,0-1,0 1,0 4,-13 150,10-160,1 1,0 0,-1-1,1 1,0 0,0 0,0-1,0 1,1 0,-1-1,0 1,1 0,-1-1,1 1,0 0,-1-1,1 1,0-1,0 0,0 1,0-1,0 1,0-1,0 0,1 0,-1 0,0 0,1 0,-1 0,1 0,-1 0,1 0,-1-1,1 1,0-1,-1 1,1-1,0 0,-1 1,1-1,0 0,0 0,0 0,16-4,-1 0,-1-1,1-1,-1 0,0-1,0-1,-1 0,0-1,0-1,-1 0,0-1,5-7,-5 8,-1-2,0 0,-1 0,0-1,-1 0,0-1,-1-1,-1 1,-1-2,0 1,0-1,-2 0,0-2,-5 17,0 0,0-1,-1 1,1 0,0-1,-1 1,1-1,-1 1,0-1,0 1,1-1,-1 1,0-1,0 1,0-1,-1 0,1 1,0-1,0 1,-1-1,1 1,-1 0,0-1,1 1,-1-1,0 1,0 0,0-1,1 1,-2 0,1 0,0 0,0 0,0 0,0 0,-1 0,1 0,0 1,-1-1,1 0,-1 1,1-1,0 1,-1-1,0 1,1 0,-1 0,0 0,-4 2,0 0,0 1,1 0,-1 0,1 1,0 0,0-1,0 2,0-1,1 0,-1 1,1 0,0 0,1 1,-1-1,1 0,0 1,1 0,-1 0,1 0,0 0,1 0,-1 0,1 4,-1-3,1 0,0 0,1 1,0-1,0 0,0 1,1-1,0 0,0 1,1-1,0 0,0 0,1 0,0-1,0 1,0 0,1-1,0 0,1 0,-1 0,1-1,0 1,0-1,1 0,-1-1,1 1,3 1,2 1,-1-1,1 0,0-1,1 0,-1 0,1-2,0 1,0-1,0-1,1 0,-1-1,0 0,1-1,-1 0,0-1,1-1,30-7</inkml:trace>
  <inkml:trace contextRef="#ctx0" brushRef="#br0" timeOffset="13004.879">22987 3176,'-1'0,"1"-1,0 1,-1 0,1-1,-1 1,1-1,0 1,-1 0,1 0,-1-1,1 1,-1 0,1 0,-1-1,1 1,-1 0,1 0,-1 0,1 0,-1 0,1 0,-1 0,1 0,-1 0,0 0,1 0,-1 0,1 0,-1 0,1 0,-1 1,1-1,-1 0,1 0,-1 1,1-1,0 0,-1 0,1 1,-1-1,1 1,0-1,-1 0,1 1,0-1,-1 1,1-1,0 1,0-1,-1 1,1-1,0 1,0-1,0 1,0-1,0 1,0 0,-7 36,6 218,1-220,2 0,2 0,1-1,1 0,7 20,-13-53,0 1,0 0,0 0,0 0,1 0,-1 0,0-1,1 1,-1 0,1 0,0-1,0 1,0 0,0-1,0 1,0-1,0 1,0-1,0 1,1-1,-1 0,1 0,-1 0,1 0,-1 0,1 0,0 0,-1 0,1-1,0 1,0 0,0-1,-1 0,1 1,0-1,0 0,0 0,0 0,0 0,-1 0,1-1,0 1,0-1,0 1,-1-1,2 0,66-84,-47 51,-17 27,0-3,1 1,1 0,0 0,0 1,1 0,0 0,0 1,1 0,0 0,0 1,1-1,-9 7,0-1,1 1,-1 0,0-1,1 1,-1 0,0 0,1 0,-1 0,0 0,1 0,-1 0,0 0,1 0,-1 1,0-1,0 0,1 1,-1-1,0 1,0 0,0-1,0 1,1 0,-1 0,0-1,0 1,-1 0,1 0,0 0,0 0,0 1,-1-1,1 0,0 0,-1 0,1 0,-1 1,1-1,-1 0,0 2,10 57,-10-58,2 13,0 0,-2 0,0 1,-1-1,0 0,-2 0,1 0,-2 0,0 0,-1-1,0 1,-3 3,8-17,-1 0,0 0,1 1,-1-1,0 0,0 0,0 0,0 0,0 0,0 0,0-1,0 1,0 0,0 0,0-1,-1 1,1-1,0 1,0-1,-1 1,1-1,0 0,-1 0,1 0,0 0,-1 0,1 0,-1 0,1 0,0 0,0 0,-1-1,1 1,0-1,-1 1,1-1,0 1,0-1,0 0,0 1,-1-1,1 0,0 0,0 0,1 0,-1 0,0 0,0 0,0 0,1 0,-1-1,0 1,1 0,-1 0,1-1,0 1,-1 0,1-1,0 1,0 0,0-2,-2-2,1 0,-1 0,1 0,0 0,1-1,-1 1,1 0,0 0,1-1,-1 1,1 0,0 0,0 0,0 0,1 0,0 0,0 0,0 0,1 0,0 1,-1-1,1 1,1 0,-1 0,1 0,0 1,-1-1,2 1,2-3,19-9,1 1,0 1,0 2,1 1,1 0,-1 3,1 0,20-1,-43 7,-3 0,-1 0,0 0,0 0,0 0,1 0,-1 0,0 1,0-1,1 1,-1-1,0 1,0 0,1 0,-1 0,0 0,1 0,-1 1,0-1,0 1,1 0,-1-1,0 1,0 0,0 0,0 0,0 1,0-1,0 0,0 1,-1-1,1 1,0 0,-1-1,0 1,1 0,-1 0,0 0,0 0,1 2,0 52,5 18,-4-71,0 1,1-1,-1 1,1-1,0 0,0 0,0-1,1 1,-1-1,0 0,1 0,-1-1,1 1,0-1,0 0,0 0,-1 0,1-1,0 0,0 0,0 0,0-1,0 1,0-1,-1 0,5-2,4 1,0-1,-1 0,1-1,-1-1,0 0,0 0,-1-1,1-1,-1 0,-1 0,1-1,-1-1,-1 0,0 0,0-1,-1 0,0 0,0-1,-1 0,-1 0,0-1,5-11,-11 2,-12 32,11-8,-1 1,0 0,1 1,0-1,0 0,0 0,0 1,1-1,-1 0,1 1,0-1,0 0,1 0,0 1,-1-1,1 0,1 0,-1 1,1-1,-1 0,1-1,0 1,1 0,-1 0,1-1,-1 1,1-1,0 0,0 0,0 0,1 0,-1-1,1 1,0-1,0 0,7 3,0 0,1-1,-1 0,1-1,0 0,0-1,0 0,0-1,0-1,1 0,-1 0,0-1,0-1,0 0,0-1,0 0,-1 0,1-2,-1 1,0-1,0-1,-1 0,0-1,0 1,0-2,-1 0,0 0,0 0,-1-1,0-1,-1 1,0-1,0-1,-1 1,0-1,-1 0,0 0,-1-1,-1 1,1-1,-2-1,0-22,-3 53,-1-3,1 0,1 0,1 1,0-1,1 0,0 0,2 0,-1 0,2-1,0 1,1-1,0 0,1-1,2 3,30 15,-21-24</inkml:trace>
  <inkml:trace contextRef="#ctx0" brushRef="#br0" timeOffset="13286.12">24462 3053,'-14'-9,"-5"-1,4 6,8 11,11 11,11 9,3 0</inkml:trace>
  <inkml:trace contextRef="#ctx0" brushRef="#br0" timeOffset="13555.25">24721 3600,'14'-7,"-1"0,0 0,0-1,0-1,-1 0,-1 0,1-1,-2-1,1 0,-1 0,-1-1,0-1,-1 1,0-1,-1-1,3-7,-9 19,0-1,0 1,0-1,-1 1,1 0,-1-1,1 1,-1-1,0 0,0 1,0-1,0 1,0-1,-1 1,1-1,-1 1,0-1,0 1,1 0,-2-1,1 1,0 0,0 0,-1-1,1 1,-1 0,0 1,1-1,-1 0,0 0,0 1,0-1,0 1,0 0,-1-1,1 1,0 0,-1 0,1 1,-1-1,1 0,-1 1,1-1,-1 1,1 0,-1 0,1 0,-3 0,-5 3,0 0,0 0,0 1,0 0,1 0,0 1,0 1,0-1,1 2,0-1,0 1,0 0,1 0,0 1,0 0,1 1,0-1,1 1,0 0,0 1,1-1,0 1,0 1,2-5,0 0,0 0,0 0,1 0,0 0,0 1,0-1,1 1,0-1,0 0,1 1,-1-1,2 0,-1 0,1 1,-1-1,2 0,-1 0,1-1,0 1,0 0,0-1,1 0,0 0,1 1,9 5,1-1,1 0,0-1,0-1,1 0,0-2,0 0,1 0,-1-2,1 0,0-1,0-1,1-1,-1 0,0-1,5-2,116-18,-84 2</inkml:trace>
  <inkml:trace contextRef="#ctx0" brushRef="#br0" timeOffset="18516.61">25964 3382,'0'-1,"0"1,1-1,-1 1,0-1,0 1,1-1,-1 1,0-1,0 1,0-1,0 1,0-1,0 0,0 1,0-1,0 1,0-1,0 1,0-1,0 1,0-1,-1 0,1 1,0-1,0 1,0-1,-1 1,1-1,0 1,-1 0,1-1,-1 1,1-1,0 1,-1 0,1-1,-1 1,1 0,-1-1,1 1,-1 0,1 0,-1 0,1-1,-1 1,1 0,-1 0,0 0,1 0,-1 0,1 0,-1 0,0 0,-31 5,24-2,0 1,1 0,0 0,0 1,0 0,1 0,-1 1,1 0,0 0,1 0,0 1,0-1,0 1,1 1,0-1,0 1,1-1,0 1,0 0,1 0,0 0,0 0,1 1,-1 5,3-11,-1 1,1-1,0 0,0 1,0-1,1 0,-1 1,1-1,0 0,0 0,0-1,0 1,0 0,1-1,-1 1,1-1,-1 1,1-1,0 0,0 0,0-1,0 1,0-1,1 1,0-1,87 22,-68-19,1-1,0-1,0-1,0-1,0-1,0-1,-1-1,1-1,-1-1,0-2,12-4,11-27,-45 37,0 0,0 0,0 0,0 0,0-1,-1 1,1 0,-1 0,1 0,-1-1,1 1,-1 0,1 0,-1-1,0 1,0 0,0-1,0 1,0 0,0-1,0 1,0 0,-1-1,1 1,0 0,-1 0,1-1,-1 1,1 0,-1 0,0 0,1 0,-1-1,0 1,0 0,0 0,0 1,0-1,0 0,0 0,0 0,-1 0,0 0,0-1,-1 1,1 0,0 0,0 0,-1 0,1 0,-1 0,1 1,-1-1,1 1,-1 0,1-1,-1 1,1 0,-1 1,1-1,-1 0,1 1,-1 0,1-1,-1 1,1 0,-1 0,1 0,0 0,0 1,0-1,0 1,0-1,0 1,0 0,0 0,1 0,-1 0,1 0,-1 0,1 0,0 0,0 1,-1-1,2 0,-1 1,0-1,1 1,-1-1,1 1,-1-1,1 1,0-1,0 1,1-1,-1 1,0-1,1 1,-1-1,1 1,0-1,0 1,0-1,0 1,8 5,-1-1,1 0,1-1,-1 1,1-2,0 1,0-1,1-1,0 0,-1-1,1 0,0 0,1-1,-1-1,0 0,1 0,-1-1,0 0,11-3,-19 4,-1-1,1 0,0 0,0 0,0 0,-1 0,1-1,0 1,-1-1,1 0,0 1,-1-1,1-1,-1 1,1 0,-1-1,0 1,1-1,-1 1,0-1,0 0,0 0,0 0,-1 0,1-1,-1 1,1 0,-1-1,0 1,1-1,-1 1,-1-1,1 0,0 1,-1-1,1 0,-1 1,0-2,0-1,-1-1,1 1,-2-1,1 1,0 0,-1-1,0 1,0 0,-1 0,0 0,1 1,-1-1,-1 1,1-1,-1 1,0 0,0 1,0-1,-4-3,-92-54,6 29,162 32,190 3,-256-3,2-1,0 1,0-1,1 1,-1 0,0 0,0 0,1 1,-1-1,0 1,0 0,1 0,-1 1,0-1,0 1,-1 0,1 0,0 0,-1 1,1-1,-1 1,0 0,1 0,-1 0,-1 0,1 0,0 1,-1-1,2 4,-3 118,0-124,-1 1,0-1,1 1,-1-1,0 1,1-1,0 0,-1 1,1-1,0 0,0 0,0 0,0 1,0-1,0 0,0 0,0 0,0-1,0 1,1 0,-1 0,0 0,1-1,-1 1,0-1,1 1,-1-1,1 0,-1 1,1-1,-1 0,0 0,1 0,-1 0,1 0,-1-1,1 1,-1 0,1-1,55-21,-44 13,-1 1,0-2,-1 0,0 0,-1-1,0-1,-1 1,0-2,0 1,-2-1,7-13,-6 79,-8-48,0 1,1-1,-1 1,1-1,1 0,-1 0,1 1,-1-1,1 0,1 0,-1-1,1 1,0 0,0-1,0 0,0 1,1-1,0-1,0 1,0-1,0 1,1-1,-1 0,1 0,0-1,0 0,0 0,0 0,0 0,0-1,0 1,1-1,3 0,-2-2,-1 0,0 0,1 0,-1 0,0-1,0 0,0-1,0 1,-1-1,1 0,-1 0,1-1,-1 0,0 0,-1 0,1 0,-1-1,0 0,0 0,0 0,2-4,2-5,0 1,-1-1,-1-1,0 1,-1-1,-1 0,0 0,0-7,4-53,-3 0,-3 0,-5-29,1 30,2-127,3 182,-4 19,1 0,0 0,0 1,0-1,0 0,0 0,0 1,0-1,0 0,0 0,0 1,0-1,0 0,0 0,0 1,0-1,0 0,0 0,0 1,0-1,0 0,0 0,0 1,0-1,0 0,1 0,-1 1,0-1,0 0,0 0,0 0,1 0,-1 1,0-1,0 0,0 0,1 0,-1 0,0 0,0 1,0-1,1 0,-1 0,0 0,0 0,1 0,-1 0,0 0,1 0,-1 0,0 0,0 0,1 0,-1 0,0 0,0 0,1 0,-1 0,0-1,7 44,-2 0,-3 0,-1 0,-1 1,0 11,-1 48,10 163,-9-257,1 1,0-1,0 0,1 1,0-1,0 0,1 0,0 0,1-1,0 1,0-1,1 0,0 0,1 0,-1-1,1 0,1 0,-1 0,1-1,3 2,9-1</inkml:trace>
  <inkml:trace contextRef="#ctx0" brushRef="#br0" timeOffset="18832.371">26946 3040,'28'-2,"26"-1,21-2,18-1,8 4,-1 4,-17 2</inkml:trace>
  <inkml:trace contextRef="#ctx0" brushRef="#br0" timeOffset="19792.886">27493 3627,'84'-196,"-67"102,-14 91,-1 1,1-1,-1 0,1 1,0-1,0 1,0 0,0 0,0 0,1 0,-1 1,0-1,1 1,-1 0,1 0,0 0,-1 1,1-1,0 1,-1 0,1 0,0 0,-1 0,1 1,0 0,-1-1,1 1,0 0,1 2,-3-3,7 0,-1 1,1 0,-1 0,1 1,-1 0,0 1,0 0,0 0,0 0,0 1,0 1,-1-1,0 1,0 0,0 1,-1-1,0 2,0-1,0 0,-1 1,0 0,0 1,-1-1,0 1,0-1,-1 1,0 0,0 1,-1-1,1 5,-13 171,10-181,0-1,1 0,-1 1,1-1,0 1,-1-1,1 0,0 1,0-1,1 0,-1 0,0 0,1 0,-1 0,1 0,0 0,-1 0,1-1,0 1,0-1,0 1,1-1,-1 0,0 0,0 0,1 0,-1 0,0 0,1-1,-1 1,1-1,-1 0,1 0,0 0,6 1,0-2,0 1,0-1,0 0,0-1,-1 0,1-1,0 0,0 0,2-2,-1-1,0 1,-1-1,1-1,-1 0,-1 0,1-1,6-8,-15 16,0 0,0-1,0 1,0 0,0-1,0 1,0 0,1 0,-1-1,0 1,0 0,0-1,0 1,1 0,-1 0,0 0,0-1,1 1,-1 0,0 0,0 0,1-1,-1 1,0 0,0 0,1 0,-1 0,0 0,1 0,-1 0,0 0,1 0,-1 0,0 0,1 0,-1 0,0 0,0 0,1 0,-1 0,0 0,1 0,-1 0,0 0,1 1,-1-1,0 0,0 0,1 0,-1 0,0 1,0-1,1 0,-1 0,0 1,0-1,0 0,0 0,1 1,-1-1,0 0,0 1,0-1,0 0,0 1,0-1,0 0,0 1,4 6,-1-3,1-1,-1 1,1-1,-1 0,1 0,0 0,1-1,-1 1,0-1,1 0,-1 0,1-1,0 1,-1-1,1 0,0 0,0 0,0-1,0 0,0 0,-1 0,1-1,0 1,0-1,0 0,0-1,-1 1,1-1,-1 0,1 0,-1 0,0-1,0 0,0 1,0-1,0-1,3-2,-4 0,-1 1,1-1,-1 0,0 1,-1-1,1 0,-1 0,0 0,-1 0,0 0,0 0,0 0,0 0,-1 0,0 0,0 0,-1 0,0 0,0 0,0 1,-1-1,1 1,-1-1,-1 1,1 0,-1 0,0 1,0-1,0 1,0 0,-1 0,0 0,0 1,0-1,0 1,0 0,-1 1,-3-2,6 2,0 1,0-1,0 1,0-1,-1 1,1 0,0 1,-1-1,1 0,-1 1,1 0,0-1,-1 2,1-1,-1 0,1 1,-1-1,1 1,0 0,-1 0,1 0,0 1,0-1,0 1,0 0,0 0,0 0,0 0,1 0,-1 0,1 1,-1 0,1-1,-1 3,2-4,1 1,0-1,0 0,0 1,0-1,0 0,0 1,0-1,0 1,0-1,1 0,-1 1,0-1,1 0,0 0,-1 1,1-1,0 0,-1 0,1 0,0 1,0-1,0 0,0 0,0-1,0 1,0 0,0 0,0 0,1-1,-1 1,0 0,0-1,1 0,-1 1,0-1,1 1,53 6,-37-9,0-2,0 0,0-2,0 0,-1 0,0-2,0 0,-1-1,0-1,-1 0,0-1,-1 0,0-2,0 0,-1 0,-1-1,-1 0,0-1,4-8,4-9,-3 0,0-1,-2 0,-2-1,-1-1,-1 0,-2 0,-2-1,-1 0,-2 0,-1 0,-2 0,-2-1,-9-57,10 90,1 1,-1-1,-1 0,1 1,0-1,-1 1,0-1,0 1,0 0,0-1,0 1,-1 0,0 1,1-1,-1 0,0 1,0 0,0-1,-1 1,1 0,0 1,-2-2,0 3,0 0,0 0,0 0,0 1,0-1,1 1,-1 1,0-1,1 0,-1 1,1 0,-1 0,1 1,0-1,0 1,0 0,0 0,0 0,0 0,1 1,0 0,0-1,0 1,0 0,-1 3,-13 19,1 2,1 0,1 1,2 0,1 1,1 0,2 1,1 0,1 0,2 1,-1 25,2-23,1-1,1 1,2-1,1 1,2-1,1 0,1 0,2 0,2-1,1 0,1-1,1 0,2-1,2-1,0 0,7 7,-15-26,0 0,0 0,1-1,1 0,-1 0,1-1,1-1,0 0,3 1,14 4</inkml:trace>
  <inkml:trace contextRef="#ctx0" brushRef="#br0" timeOffset="20514.97">28831 3573,'15'-99,"-15"96,0 0,-1-1,1 1,-1 0,1 0,-1-1,0 1,-1 0,1 0,0 0,-1 0,0 0,1 1,-1-1,0 0,-1 1,1-1,0 1,-1 0,1 0,-1 0,0 0,0 0,1 1,-1-1,0 1,0 0,-2-1,1 1,0 0,0 1,0-1,0 1,0 0,0 0,0 0,0 0,0 1,0-1,0 1,0 0,0 1,1-1,-1 1,0-1,1 1,-1 0,1 0,0 1,0-1,0 1,0-1,0 1,0 0,0 0,1 1,0-1,0 0,0 1,0-1,0 1,1 0,-1-1,0 4,0-1,0-1,0 1,0-1,1 1,0 0,0 0,0 0,1 0,0 0,0-1,0 1,1 0,0 0,0 0,1 0,-1-1,1 1,0-1,1 1,-1-1,1 0,0 0,1 0,0 2,-1-5,0 0,-1 0,1 0,0 0,0 0,0-1,0 1,0-1,0 0,1 0,-1 0,0 0,1-1,-1 1,1-1,-1 0,0 0,1 0,-1 0,1-1,-1 1,0-1,1 0,-1 0,2-1,79-43,-63 31,-20 13,-1 1,1-1,-1 1,1-1,-1 1,1-1,0 1,-1 0,1-1,0 1,-1 0,1-1,0 1,-1 0,1 0,0 0,-1-1,1 1,0 0,0 0,-1 0,1 0,0 0,-1 1,1-1,0 0,0 0,-1 0,1 1,0-1,-1 0,1 1,-1-1,1 0,0 1,-1-1,1 1,-1-1,1 1,-1-1,1 1,-1-1,1 1,-1 0,0-1,1 1,-1 0,4 39,-2-15,-1-23,0 1,0-1,0 1,0-1,1 0,-1 1,1-1,0 0,-1 0,1 0,0 0,0-1,0 1,0 0,1-1,-1 1,0-1,1 0,-1 0,1 0,-1 0,1 0,-1 0,1-1,0 1,-1-1,1 0,0 0,-1 0,1 0,0 0,0-1,85-23,-76 17,0-1,0 0,-1-1,-1 0,1-1,-1 0,-1 0,0-1,-1-1,0 1,0-1,-1-1,-1 1,1-4,9-24,-2-1,-1 0,-3 0,0-4,12-68,-5-1,-5 0,-5 0,-5-19,-2 126,0 4,1 1,-1 0,0-1,0 1,0-1,0 1,-1-1,1 1,-1 0,1-1,-1 1,0 0,0-1,0 1,0 0,0 0,-1 0,1 0,-1 0,0 2,0 1,0-1,0 1,0 0,1 0,-1 0,0 0,0 0,0 0,1 0,-1 1,1-1,-1 0,1 1,0 0,-1-1,1 1,0 0,0-1,0 1,0 1,-2 0,-16 28,1 1,1 0,1 1,2 1,2 0,1 1,2 0,1 1,1 0,3 0,0 0,3 1,1-1,2 1,1-1,2 0,1 0,2 0,1-1,2 0,2-1,1 0,6 8,-14-29,0 1,2-1,-1 0,2 0,0-1,0 0,1-1,0 0,1-1,1 0,-1 0,1-1,1-1,0 0,6 3,-17-11,0 1,0 0,0-1,0 0,0 1,0-1,0 0,0 0,0 0,-1 0,1 0,0-1,0 1,0 0,0-1,0 0,0 1,0-1,-1 0,1 0,1-1,11-10</inkml:trace>
  <inkml:trace contextRef="#ctx0" brushRef="#br0" timeOffset="20777.657">28941 3176,'18'-7,"26"-4,25-6,24-1,16-1,2 1,-8 2,-19 2,-24 5</inkml:trace>
  <inkml:trace contextRef="#ctx0" brushRef="#br0" timeOffset="32312.063">6545 4147,'-12'-63,"6"-21,-4 1,-3 0,-4 1,-7-12,-100-323,108 374,-1 0,-2 1,-2 1,-2 1,-1 0,-2 2,-2 2,-1 0,-2 2,-8-6,-207-212,213 223,-2 3,-1 0,-1 3,-1 1,-1 2,-1 1,0 2,-1 2,-2 2,34 9,-165-76,128 56,-1 2,0 2,-2 2,-18-2,-40-4,40 11,0-4,-46-19,55 13,25 9,-1 1,0 1,-1 2,0 1,-27-2,-234 7,171 7,84-3,7-2,-1 2,0 1,0 2,1 1,-1 2,1 1,1 2,-23 9,-260 117,245-108,2 2,1 4,2 2,-28 22,-299 238,245-182,-131 129,221-185,3 1,2 3,3 3,3 1,-2 11,-160 291,143-247,6 3,5 5,39-82,1 2,3 0,2 1,2 0,2 0,3 1,1 0,3 3,22 410,-5-178,-13-181,-5 1,-11 77,-22 17,31-156,-3 0,-1 0,-3-1,-1 0,-12 29,5-22,-46 91,-34 65,-38 7,46-43,49-93,-4-1,-31 40,42-62,3 1,3 2,-18 50,38-87,-78 155,-38 111,-27 123,142-380,-23 81,-14 93,-21 253,54-347,5 0,4 0,6 13,4-24,5 0,13 42,-12-68,92 480,-89-493,2 0,3-2,2 0,3-2,2-1,2-1,3-1,1-2,3-2,2-1,44 40,8 8,159 148,-7-34,-212-184,1-1,2-3,0 0,1-2,0-2,2-1,0-2,1-1,0-2,0-2,3-1,434 47,-407-48,1-3,0-2,0-4,11-3,385-76,-184 28,305-58,302-108,-707 166,-2-8,136-69,-152 51,-4-7,103-78,-214 132,-1-2,-2-2,-2-2,-1-3,-2 0,-2-3,-2-1,-2-2,20-37,-23 23,-3-1,-3 0,-2-2,-3-1,4-37,15-105,-7-29,-19 133,20-161,-4-163,-24-1082,-14 548,-19 470,16-281,14 500,-2-246,-1 490,-1 0,-1 0,-1 1,-1-1,-2 1,-1 0,-1 1,-2 0,-10-20,-141-234,157 272,-3-5,1 2,-2-1,0 1,0 0,-1 1,0 0,-1 0,0 1,-2 0,-32-5,20 13</inkml:trace>
  <inkml:trace contextRef="#ctx0" brushRef="#br0" timeOffset="34348.1">2434 446,'-21'1,"1"2,-1 0,1 1,0 1,0 1,0 1,1 1,0 0,0 1,1 1,1 1,-1 1,2 0,-1 1,2 1,0 1,1 0,0 0,1 2,1-1,1 2,0-1,1 2,1-1,1 1,0 1,2 0,0 0,1 0,-1 12,5-27,0 1,0 0,0-1,1 1,-1 0,1 0,1-1,-1 1,1 0,0-1,0 1,1-1,0 1,0-1,0 1,1-1,-1 0,1 0,0 0,1-1,-1 1,1-1,0 0,0 0,0 0,1 0,-1-1,2 1,9 1,0 0,1-1,0 0,0-1,0-1,0-1,0 0,0-1,0-1,16-2,-12 2,133-5,-151 6,1 0,-1 0,0 0,0 0,1 0,-1 1,0 0,0-1,0 1,0 0,1 0,-1 0,-1 0,1 0,0 0,0 1,0-1,-1 1,1-1,0 1,-1 0,0-1,1 1,-1 0,0 0,0 0,0 0,0 0,0 0,0 0,-1 1,1-1,-1 0,0 0,1 0,-1 1,0 0,-3 8,0 1,-1-1,-1 0,1 0,-2 0,1-1,-2 0,1 0,-1 0,-1-1,0 0,0 0,-1-1,-6 5,-89 68,104-80,-1 0,0 0,1-1,-1 1,1 0,-1 0,0-1,0 1,1 0,-1-1,0 1,0-1,0 1,0-1,0 0,0 1,0-1,0 0,0 0,0 1,0-1,0 0,0 0,1 0,-1 0,0 0,0 0,0-1,0 1,0 0,0 0,0-1,0 1,0-1,0 1,0-1,0 1,1-1,-1 1,0-1,0 0,1 1,-1-1,0 0,1 0,-1 1,1-1,-1 0,1 0,-1 0,1 0,0 0,-1 0,1-1,1-8,0 0,1 0,1 1,0-1,0 0,0 1,2 0,-1-1,1 2,4-7,-3 5,23-42,2 1,3 2,1 1,3 2,1 2,5-1,-36 37,-3 3,0 0,0 0,0 0,1 1,-1 0,1 0,0 0,0 1,1 0,-1 0,1 0,-1 1,5-1,-7 4,-1 1,0-1,1 1,-1 0,0 0,0 0,0 1,-1-1,1 1,-1-1,1 1,-1 0,0 0,0 0,0 0,0 1,-1-1,1 0,-1 1,0-1,0 1,0-1,0 1,-1 0,1-1,-1 1,0-1,0 1,-1 2,2 2,9 62,21 89,-30-156,-1 1,1-1,0 1,0-1,0 1,0-1,1 0,-1 1,1-1,0 0,0 0,0 0,0-1,0 1,1 0,-1-1,1 1,0-1,0 0,0 0,0 0,0 0,0-1,0 1,1-1,-1 0,1 0,-1 0,1 0,-1-1,1 1,-1-1,1 0,2 0,12-8</inkml:trace>
  <inkml:trace contextRef="#ctx0" brushRef="#br0" timeOffset="34612.786">2612 554,'11'10,"16"2,3 0</inkml:trace>
  <inkml:trace contextRef="#ctx0" brushRef="#br0" timeOffset="35368.216">3199 609,'-6'-1,"-1"0,0 1,1-1,-1 1,1 1,-1-1,1 1,-1 0,1 1,-1 0,1 0,0 0,0 1,0-1,0 2,0-1,1 0,-1 1,1 0,0 1,0-1,1 1,-1 0,-2 4,2 2,0 0,0 0,2 0,-1 1,2-1,-1 1,2 0,-1 0,2 0,-1 0,2 0,0 0,0-1,1 1,0 0,1-1,1 2,0-4,1 0,0-1,1 1,0-1,0 0,1-1,0 0,0 0,0 0,1-1,0 0,0 0,1-1,0 0,0-1,0 0,0 0,2 0,35 19,-43-23,-1 1,1 0,-1 0,0 0,1 0,-1 0,0 1,0-1,0 0,0 1,0 0,0-1,-1 1,1 0,0 0,-1 0,0 0,1 0,-1 1,0-1,0 0,0 1,0-1,-1 0,1 1,-1-1,1 1,-1-1,0 1,0-1,0 1,0-1,0 1,-1-1,1 1,-1-1,0 1,1-1,-1 0,-1 2,-2 1,0-1,0 0,0 0,-1 0,0-1,1 1,-1-1,-1 0,1-1,0 1,-1-1,1 0,-1 0,-2 0,7-2,0 1,-1-1,1 0,0 0,0 0,0 0,0 0,0 0,0 0,0 0,-1 0,1 0,0 0,0-1,0 1,0-1,0 1,0-1,0 1,0-1,0 1,0-1,1 0,-1 1,0-1,0 0,0 0,1 0,-1 0,0 0,1 1,-1-1,1 0,-1-1,1 1,0 0,-1 0,1 0,0 0,0 0,0 0,0 0,0 0,0 0,0 0,0-1,10-53,6 22,1 1,1 1,2 1,1 1,8-7,9-16,-31 43,21-25,-1-2,-1 0,-2-2,-2-1,-1-1,-2 0,-2-1,-2-2,-2 1,8-43,-20 78,0 0,0 0,0 0,-1 0,0 0,-1 0,1 0,-2 0,1 0,0 0,-1 1,-1-1,1 1,-1-1,0 1,0 0,-4-5,6 10,0 0,0 0,0 0,0 1,0-1,0 0,0 1,0-1,0 1,0-1,0 1,0 0,-1-1,1 1,0 0,0 0,0 0,-1 0,1 0,0 0,0 0,0 0,-1 0,1 1,0-1,0 0,0 1,0-1,0 1,0-1,-1 1,1 0,1-1,-1 1,0 0,0 0,0 0,0 0,0 0,1-1,-1 2,0-1,1 0,-1 0,1 0,-1 0,-23 56,18-20,1 1,1 1,3-1,1 0,1 0,3 1,1-1,1-1,3 1,0-1,3-1,1 0,14 26,-22-46,2-2,-1 1,2-1,0 0,1 0,0-1,1 0,0 0,1-1,0-1,1 0,4 2,-14-12,0 0,0 0,0 0,1 0,-1-1,0 1,0-1,1 0,-1 1,0-1,1 0,-1 0,0 0,1-1,-1 1,0-1,0 1,1-1,-1 0,0 1,0-1,0 0,0-1,0 1,0 0,0-1,0 1,0-1,-1 1,2-3,42-58,-28 30,-2-2,-1 0,-1-1,-2 0,4-31,-21 92,1-1,2 1,0 0,1 0,2 0,2 26,-1-48,-1 0,1 0,0 0,0 0,1 0,-1 0,1 0,0 0,0-1,0 1,0-1,1 1,-1-1,1 0,0 0,0 0,0-1,0 1,1 0,-1-1,1 0,-1 0,1 0,0-1,0 1,0-1,0 0,0 0,0 0,0 0,0-1,3 1,35-4,-2-4</inkml:trace>
  <inkml:trace contextRef="#ctx0" brushRef="#br0" timeOffset="35651.663">3267 514,'23'-12,"27"-10,27-7,24-5,21-1,-11 5</inkml:trace>
  <inkml:trace contextRef="#ctx0" brushRef="#br0" timeOffset="37017.328">4087 569,'123'361,"-123"-359,1 0,-1 1,1-1,-1 0,1 0,0 0,0 0,0 0,0 0,0 0,0 0,0 0,1 0,-1 0,1-1,-1 1,1-1,0 1,0-1,0 0,-1 1,1-1,0 0,0 0,1 0,-1-1,0 1,0 0,0-1,1 0,-1 1,0-1,0 0,1 0,-1 0,0 0,0-1,1 1,-1-1,0 1,0-1,0 0,0 0,0 0,0 0,1 0,6-12,0 0,-1-1,0 0,-1 0,-1-1,0 0,-1 0,-1 0,0-1,-1 1,0-10,11-114,-14 158,1-1,0 1,1 0,2-1,-1 1,4 4,-6-18,0 1,1-1,0 0,0 0,1 0,-1 0,1 0,0-1,0 1,1-1,-1 0,1 0,0 0,0-1,1 1,-1-1,1 0,-1 0,1 0,0-1,0 0,0 0,0 0,1 0,-1-1,5 1,0-3,-1 0,0 0,1-1,-1 0,0-1,0 0,0 0,0-1,-1 0,1 0,-1-1,0 0,-1-1,1 0,-1 0,0-1,-1 1,1-2,-1 1,-1-1,1 1,-1-1,-1-1,1 1,-2-1,1 0,-1 0,0 0,-1 0,0 0,-1-1,1 1,-2-1,1 1,-2 0,1-1,-1 1,-2-8,3 17,0 0,-1 0,1 1,0-1,0 0,-1 0,1 1,0-1,0 0,-1 0,1 0,0 0,0 0,-1 0,1 1,0-1,-1 0,1 0,0 0,-1 0,1 0,0 0,-1 0,1 0,0 0,-1 0,1 0,0-1,0 1,-1 0,1 0,0 0,-1 0,1 0,0-1,0 1,-1 0,1 0,0 0,0-1,-1 1,1 0,0 0,0-1,0 1,0 0,-1-1,1 1,0 0,0 0,0-1,0 1,0 0,0-1,0 1,0 0,-9 30,7-18,1 0,0 0,1 1,0-1,1 0,0 0,1 0,1 0,0 0,0 0,3 5,-3-11,0 1,0-2,0 1,0 0,1-1,0 1,0-1,1 0,-1 0,1-1,0 0,0 1,1-2,-1 1,1 0,0-1,0 0,0-1,0 1,1-1,-1-1,1 1,1-1,-1 0,0 0,1-1,-1 0,1 0,-1-1,1 0,-1 0,0-1,1 0,-1 0,0-1,0 0,-1 0,1 0,-1-1,1 0,-1 0,0-1,-1 0,1 0,3-4,-1-1,0 1,0-1,-1-1,0 1,-1-1,-1 0,0-1,0 1,-1-1,0 0,-1 0,0-1,-1-2,-2-57,-10 81,6 2,0 0,1 1,1-1,0 1,1-1,0 1,0 0,1-1,1 1,0 0,1-1,0 1,1-1,2 7,-3-14,-1 0,1 0,0-1,1 1,-1-1,1 1,-1-1,1 0,0 0,0 0,1 0,-1-1,1 1,-1-1,1 0,0 0,0 0,-1 0,1-1,1 0,-1 0,0 0,0 0,0 0,0-1,1 0,-1 0,0 0,0 0,1-1,0 0,7-1,-1 0,0-1,0 0,0-1,0 0,-1-1,0 0,0-1,0 0,0 0,0-2,0 0,-1-1,0 0,-1 0,0-1,0 0,-1-1,0 1,-1-1,-1 0,1-1,-2 0,1 1,-2-1,0-1,0 1,-1 0,0-1,-1 1,-1-1,0 0,-1-6,0 19,1 0,0 1,0-1,-1 0,1 0,0 0,-1 0,1-1,0 1,0 0,-1 0,1 0,0 0,0 0,-1 0,1 0,0 0,0-1,0 1,-1 0,1 0,0 0,0 0,0-1,-1 1,1 0,0 0,0 0,0-1,0 1,0 0,-1 0,1-1,0 1,0 0,0 0,0-1,0 1,0 0,-6 27,4-16,1 0,0 0,1 0,0 0,1 0,0 0,1 0,0 0,1-1,0 1,0-1,1 1,1-1,-1 0,2-1,-1 1,2-1,-1 0,1 0,0-1,1 0,0 0,0-1,1 0,0 0,3 1,-2-3,1-1,-1-1,1 0,0 0,0-1,0 0,0 0,0-2,0 1,0-2,0 1,1-1,-1-1,0 0,-1-1,1 0,0 0,-1-1,0-1,1 0,-2 0,1-1,6-4,9-8,-1-1,-1-1,-1-1,-1 0,0-2,-2-1,0 0,1-6,-3 4,-1-1,-2 0,0-2,-2 1,-1-1,-2-1,-1 0,-1 0,-1-1,-2 0,-1 0,-1 0,-3-27,1 50,0 1,0-1,-1 0,0 0,0 0,-1 0,0 1,0-1,-1 1,0-1,0 1,-1 0,0 0,0 0,-1 1,1 0,-2 0,1 0,0 0,-1 1,0 0,-1 0,-1-1,6 6,-1-1,0 0,0 1,0 0,0-1,0 1,0 0,0 1,1-1,-1 0,0 1,0 0,0 0,0 0,1 0,-1 0,0 0,1 0,-1 1,1 0,0-1,-1 1,1 0,0 0,0 0,0 1,-41 67,35-48,1 1,1 0,0 0,2 0,1 0,1 1,1-1,1 1,1-1,1 1,2-1,0 0,1 1,1-2,1 1,1-1,1 0,1-1,1 0,4 4,-3-10,0 0,2-1,-1-1,2-1,0 0,0 0,1-2,0 0,1 0,0-2,1 0,0-1,0-1,0-1,1 0,-1-1,1-1,0-1,0-1,1 0,14-3,40 0</inkml:trace>
  <inkml:trace contextRef="#ctx0" brushRef="#br0" timeOffset="37755.338">6913 446,'-8'-1,"1"0,-1 0,0 1,0 0,1 1,-1 0,0 0,0 1,1-1,-1 2,1-1,0 1,0 0,0 1,0-1,0 1,1 1,-1-1,1 1,0 0,1 1,-1-1,1 1,0 0,1 1,-1-1,1 1,0 1,2-4,-1 1,1-1,0 1,1 0,-1 0,1 0,0 0,0 0,1 0,-1 0,1 0,0 0,1 0,-1 0,1 0,0 1,0-2,0 1,1 0,0 0,0 0,0-1,1 1,-1-1,1 0,0 0,0 0,1 0,-1 0,1 0,0-1,0 0,0 0,0 0,1 0,2 0,0-1,0 0,0 0,0-1,1 0,-1 0,0-1,0 0,1 0,-1-1,0 0,0 0,1 0,-1-1,0 0,0-1,-1 1,1-1,0-1,0 0,7-4,-1 0,0-1,-1-1,0 0,0-1,-1 0,-1-1,0 0,0-1,2-7,-1-1,-1-1,-2 0,0 0,-1 0,-1-1,-1 0,-1 0,-1-1,-1 1,-1-1,-1 1,-2-1,0 1,-1-1,-1 1,-1 0,-2 0,-7-19,11 32,1 3,0-1,0 1,-1 0,0-1,0 1,0 1,-1-1,0 0,-1 1,1 0,-3-2,6 8,-1 0,1 0,0 0,-1 0,1 1,0-1,-1 0,1 1,0-1,0 1,-1-1,1 1,0-1,0 1,0 0,0 0,-1 0,1-1,0 1,1 0,-1 0,0 1,0-1,0 0,1 0,-1 0,0 0,1 1,-1-1,1 0,0 1,-1-1,1 0,0 1,0-1,0 0,0 1,0-1,0 0,0 2,0-2,-9 39,2 1,2 1,2-1,1 0,4 40,-2-67,0-1,0 1,2 0,-1 0,2-1,0 1,1-1,0 1,1-1,0-1,1 1,0-1,1 0,1 0,0-1,0 0,1 0,1-1,0-1,0 1,1-1,0-1,10 7,-9-11,-1 0,0-1,1-1,0 1,0-2,-1 1,1-2,0 0,0 0,0-1,0 0,0-1,-1-1,1 0,-1 0,0-1,0-1,0 1,0-2,-1 0,0 0,0-1,0 0,-1 0,0-1,-1-1,1 1,-2-1,1-1,-1 1,-1-1,0-1,0 1,-1-1,1-4,-1 4,-1-1,0 0,-1 0,0 0,-1 0,0-1,-1 1,0-1,-1 1,-1-4,1 15,1 0,-1 1,0-1,0 0,0 1,0-1,0 0,0 1,0-1,0 0,0 1,0-1,0 0,0 1,0-1,0 0,0 1,-1-1,1 0,0 1,-1-1,1 1,0-1,-1 1,1-1,-1 1,1-1,-1 1,1-1,-1 1,1-1,-1 1,1 0,-1-1,0 1,1 0,-1-1,0 1,1 0,-1 0,0 0,1 0,-1 0,0 0,1 0,-1 0,0 0,1 0,-1 0,0 0,1 0,-1 0,0 1,0-1,-3 8,1 0,-1 0,1 1,1-1,-1 1,2 0,-1 0,1-1,0 2,1-6,-2 3,1 0,0 1,0-1,1 1,0-1,0 1,0-1,1 1,0-1,1 1,0-1,0 0,1 0,-1 0,2 0,-1 0,1-1,0 1,0-1,0 0,1 0,0-1,1 1,-1-1,1 0,0-1,0 1,2 0,6 1,1-1,-1-1,1 0,0-1,0 0,0-1,1-1,-1 0,0-2,5 0,37-3</inkml:trace>
  <inkml:trace contextRef="#ctx0" brushRef="#br0" timeOffset="39399.063">1656 2262,'-1'-2,"-1"1,1 0,0 0,0 0,-1 0,1 0,-1 0,1 1,-1-1,1 0,-1 1,0-1,1 1,-1-1,0 1,1 0,-1 0,0 0,1 0,-1 0,0 0,0 0,1 0,-1 1,0-1,1 1,-1-1,1 1,-1 0,1 0,-1-1,1 1,-1 0,1 0,0 0,-1 1,-37 49,33-38,1 0,0 0,1 0,0 1,1 0,1-1,0 1,0 11,2-20,0-1,0 1,0 0,0-1,1 1,0 0,0-1,0 1,1-1,-1 0,1 1,0-1,0 0,1 0,-1 0,1 0,0-1,0 1,0-1,0 1,1-1,-1 0,1 0,0-1,0 1,0-1,0 0,0 0,3 0,0 0,1-1,-1 1,0-2,0 1,1-1,-1 0,0-1,1 1,-1-1,0-1,0 0,0 0,0 0,0-1,4-1,101-62,-82 45,-2-2,-1-1,-1-1,0-2,-2 0,18-28,-27 33,-8 23,-9 21,1-7,2-10,0-1,-1 0,1 1,1-1,-1 0,0 0,1 0,0 0,0 0,0-1,1 1,-1 0,1-1,0 0,0 1,0-1,0 0,1-1,-1 1,1-1,0 1,-1-1,1 0,0 0,0-1,0 1,1-1,-1 0,0 0,3 0,2 0,0 1,0-1,0-1,-1 0,1 0,0-1,0 0,0 0,0-1,-1 0,1-1,-1 1,1-2,5-3,-10 6,-1-1,1 1,-1-1,0 0,1-1,-1 1,0 0,0-1,-1 0,1 0,-1 1,1-1,-1-1,0 1,0 0,0-1,-1 1,1-1,-1 1,0-1,0 0,0 1,0-1,0 0,-1 0,0 0,0 1,0-1,0 0,-1 0,0 0,1 1,-1-1,0 0,-1 1,1-1,-1 0,0 1,1 0,-1-1,-1 1,-7-5,0 1,0 0,-1 1,0 0,0 1,0 0,-1 0,0 2,0-1,0 1,0 1,0 0,0 1,-12 0,0 5,40-9,0 0,0 0,0-2,-1 0,0 0,0-2,5-4,14-6,15-9,12-7,1 3,1 3,12-2,-73 29,0 1,1 0,-1-1,1 1,-1 0,1 0,0 1,-1-1,1 1,0-1,-1 1,1 0,0 0,-1 0,1 0,0 0,-1 1,1-1,0 1,-1 0,1 0,-1 0,1 0,-1 0,1 0,-1 1,0-1,0 1,1 0,-1-1,0 1,0 1,1 5,0 1,-1 0,0 0,0 0,-1 0,0 0,-1 0,0 1,-1-1,1 0,-2 0,1 1,-2 56,3-65,0 0,-1 0,1 0,0 0,0 0,0 0,1 0,-1 0,0 0,0 0,0 0,1 0,-1 0,0 0,1 0,-1-1,1 1,-1 0,1 0,0 0,-1-1,1 1,0 0,-1 0,1-1,0 1,0-1,0 1,0-1,-1 1,1-1,0 1,0-1,0 0,0 0,0 1,0-1,0 0,0 0,0 0,0 0,0 0,0 0,0 0,0-1,0 1,0 0,0 0,0-1,0 1,0-1,0 1,-1-1,2 1,46-35,-26 11,0-1,-1-1,-2-1,-1 0,-1-2,-1 0,-2-1,-1 0,4-15,-17 46,0-1,1 0,-1 0,0 0,0 1,1-1,-1 0,0 0,0 0,1 0,-1 0,0 1,1-1,-1 0,0 0,1 0,-1 0,0 0,1 0,-1 0,0 0,1 0,-1 0,0 0,0-1,1 1,-1 7,0-1,0-1,0 1,0-1,1 1,0-1,0 0,1 1,-1-1,1 0,0 0,0 0,1 0,0-1,-1 1,2-1,-1 1,0-1,1 0,0 0,0 0,0-1,0 0,1 1,-1-2,1 1,0 0,0-1,0 0,0 0,0 0,0-1,1 0,6 1,-1-1,0-1,1 0,-1-1,0 0,0-1,1 0,-1 0,0-1,-1-1,1 0,-1 0,1-1,-1-1,-1 1,1-2,-1 1,0-1,0-1,-1 1,0-2,-1 1,1-1,-2 0,1 0,-1-1,-1 0,1 0,0-5,5-19,-1 0,-3-1,0 0,-2 0,-2 0,-1-1,-3-28,-1-7,-2 0,-4 1,-3-5,11 75,-1 0,1 0,0 0,0 0,-1 0,1 0,0 0,0 0,-1 0,1 0,0 0,0 0,-1 0,1 0,0-1,0 1,-1 0,1 0,0 0,0 0,-1 0,0 49,1 1,3 0,1-1,3 0,2 0,3-1,1 0,7 13,-13-41,2 0,0-1,1 0,1 0,0-1,1-1,10 11,-16-21,0-1,1 1,0-1,0 0,0-1,1 0,0 0,0-1,0 1,0-2,1 1,-1-1,1-1,0 1,0-2,0 1,0-1,7 0,12-3</inkml:trace>
  <inkml:trace contextRef="#ctx0" brushRef="#br0" timeOffset="39663.559">3103 1497,'26'-7,"29"-11,26-13,22-9,13-6,3 1,-19 8</inkml:trace>
  <inkml:trace contextRef="#ctx0" brushRef="#br0" timeOffset="40666.737">3855 1825,'0'-59,"2"15,-3 0,-1 0,-3 1,-4-16,7 48,1 9,0 1,0 0,0-1,1 1,-1 0,1-1,-1 1,1-1,-1 1,1-1,0 1,0-1,0 1,0-1,0 1,0-1,0 1,0-1,1 1,-1-1,0 1,1-1,0 1,-1-1,1 1,0 0,-1-1,1 1,0 0,0 0,0 0,0 0,0 0,1 0,-1 0,0 0,0 0,1 0,-1 0,0 1,1-1,-1 1,1-1,0 1,212-30,-209 29,1 0,0 0,0 0,0 1,0 0,0 0,0 1,0 0,-1 0,1 0,0 0,0 1,-1 0,1 0,-1 1,0-1,0 1,0 1,0-1,0 0,-1 1,1 0,-1 0,1 2,-1 3,0 0,0 0,-1 0,-1 1,0-1,0 1,-1 0,0-1,0 1,-1 0,0 0,-2 7,1-6,0-1,1 1,1 0,0 0,0 0,1 0,0-1,1 1,3 7,-4-14,0 0,1 0,-1-1,1 1,0-1,0 1,0-1,1 0,-1 0,1-1,0 1,-1-1,1 1,0-1,1 0,-1-1,0 1,0-1,1 0,-1 0,1 0,-1-1,1 1,-1-1,1 0,1 0,7-1,0 0,0-1,0 0,-1-1,1 0,-1-1,1-1,6-3,-10 4,0 0,1 0,-2-1,1 0,-1-1,1 0,-2-1,1 1,-1-1,0-1,0 1,-1-1,0-1,0 1,-1-1,0 0,-1 0,0 0,2-6,-6 6,-3 14,-2 15,4-17,1 1,0-1,0 0,0 1,1-1,-1 1,1-1,0 0,0 0,0 1,0-1,1 0,-1 0,1 0,0 0,0 0,0-1,0 1,0 0,0-1,1 0,0 1,-1-1,1 0,0 0,0-1,0 1,0-1,0 1,0-1,0 0,1 0,-1 0,3 0,6 1,-1 0,1-1,-1 0,1-1,0 0,-1-1,1 0,0-1,9-2,-11 1,0-1,0 0,0 0,-1-1,1 0,-1-1,0 0,-1 0,0-1,0 0,2-3,-8 8,1-1,-1 1,1-1,-1 0,0 0,0 0,-1 0,1 0,-1 0,1 0,-1-1,0 1,0-1,-1 1,1-1,-1 1,1-1,-1 1,0-1,0 1,-1-1,1 1,-1-1,0 1,0-1,0 1,0 0,0-1,-1 1,0 0,1 0,-1 0,0 0,-3-2,-4-3,-2 0,1 0,-1 1,0 1,0-1,0 2,-1 0,0 0,0 1,-1 1,1 0,-1 0,1 2,-1-1,0 2,0-1,-7 2,-55 8,112-17,31-19,-2-3,-1-3,-1-2,-2-4,10-11,-56 41,0-1,-1-1,-1 0,0-1,0-1,-1 0,-1-1,0 0,-1-1,0 0,-2-1,0 0,0 0,0-5,-8 19,0-1,0 1,0 0,0-1,0 1,-1-1,1 1,-1-1,0 1,0-1,0 1,0-1,0 1,-1-1,1 1,-1-1,1 1,-1 0,0-1,0 1,0 0,0 0,-1-1,1 1,0 0,-1 0,0 0,1 1,-1-1,0 0,0 1,0-1,0 1,0-1,0 1,-1 0,1 0,0 0,0 0,-1 0,1 1,-1-1,0 1,-7 0,1 0,-1 1,0 0,0 1,0 0,1 0,-1 1,1 1,0-1,0 1,0 1,0 0,1 0,0 1,0 0,0 0,1 1,0 0,0 0,0 1,1-1,0 1,1 1,0-1,0 1,-1 5,2-5,1 0,1 1,-1-1,1 0,1 1,0-1,0 1,1-1,0 1,1 0,0-1,0 1,1-1,1 0,-1 0,1 1,1-1,0-1,0 1,1-1,0 0,0 1,6 7,1-1,1 0,0 0,1-1,1-1,0-1,0 0,1 0,1-2,7 4,17 4,0-2,1-1,0-3,1-1,0-2,1-2,0-2,0-2,0-2,1-2,5-1,-13-2</inkml:trace>
  <inkml:trace contextRef="#ctx0" brushRef="#br0" timeOffset="51096.078">2175 11015,'-92'392,"16"4,-1 174,76-557,-7 59,3 1,3 0,5 29,8-48,-10-53,-1-1,1 0,-1 0,1 0,-1 0,1 0,-1 0,1 0,0 0,-1 0,1 0,-1-1,1 1,-1 0,1 0,-1 0,0-1,1 1,-1 0,1 0,-1-1,1 1,-1 0,0-1,1 1,-1-1,0 1,1 0,-1-1,0 1,0-1,1 1,-1-1,0 1,0-1,0 1,0-1,1 1,-1-1,0 1,0-1,0 1,0-1,0 1,0-1,0 0,-1 1,1-1,0 1,0-1,0 1,-1 0,1-1,0 1,0-1,-1 0,4-56,-3 26</inkml:trace>
  <inkml:trace contextRef="#ctx0" brushRef="#br0" timeOffset="52231.109">2175 11057,'-208'302,"179"-269,29-34,-1 1,1-1,0 1,-1-1,1 0,0 1,-1-1,1 1,0-1,0 0,0 1,0-1,-1 0,1 1,0-1,0 0,0 1,0-1,0 0,1 1,-1-1,0 1,0-1,0 0,1 1,-1-1,0 1,0-1,1 0,-1 1,1-1,-1 1,0-1,1 1,-1-1,1 1,-1 0,1-1,-1 1,1 0,0-1,-1 1,2-1,1-1,-1 1,0 0,0 0,0 1,1-1,-1 0,0 1,1-1,-1 1,1 0,-1 0,0 0,1 0,-1 0,1 0,-1 1,0-1,1 1,-1 0,0 0,0 0,1 0,0 0,6 2,22 5,1-1,-1-1,1-2,0-2,0-1,0-1,1-2,-1-1,10-3,-19 0,-23 6,0 0,-1 0,1 0,0 0,0 0,-1 0,1 0,0 0,0 0,-1 0,1 0,0 0,0 0,-1 0,1 0,0 0,0-1,-1 1,1 0,0 0,0 0,0 0,-1 0,1 0,0-1,0 1,0 0,-1 0,1 0,0-1,0 1,0 0,0 0,0 0,0-1,-1 1,1 0,0 0,0-1,0 1,0 0,0 0,0-1,0 1,0 0,0 0,0-1,0 1,0 0,0 0,0-1,0 1,1 0,-1 0,0-1,0 1,0 0,0 0,0-1,1 1,-1 0,0 0,0 0,0 0,0-1,1 1,-17-5,9 4,0-1,1 0,-1 0,0-1,1 1,0-2,0 1,0 0,0-1,1 0,-1-1,1 1,0-1,0 0,0 0,1-1,-3-4,-69-182,15 81,43 100,10 13</inkml:trace>
  <inkml:trace contextRef="#ctx0" brushRef="#br0" timeOffset="54727.984">2693 12723,'-5'-3,"-1"0,0 0,0 0,0 1,-1 0,1 1,0-1,-1 1,1 0,-1 1,1 0,-1 0,0 0,1 1,-1 0,1 0,0 0,-1 1,1 0,0 0,0 1,0 0,0 0,1 0,-1 1,1-1,-3 3,1 0,0 0,0 0,1 1,0 0,0 0,1 0,0 1,0 0,1-1,-1 2,2-1,-1 0,1 1,1 0,0 0,0 0,0 0,1 0,1 0,-1 0,2 5,-1-11,1 0,-1 0,1 0,0 0,0 0,0-1,1 1,-1 0,1 0,-1-1,1 1,0-1,0 0,0 0,0 1,0-1,1 0,-1-1,0 1,1 0,0-1,-1 1,1-1,0 0,0 0,0 0,0 0,0-1,-1 1,1-1,1 0,1 0,2 0,-1 0,1-1,-1 0,1 0,-1-1,0 1,1-2,-1 1,0-1,-1 1,1-2,0 1,-1-1,0 0,1 0,2-5,1-1,-1 0,-1 0,0-1,0 0,-1 0,-1-1,0 0,0 0,-1 0,-1 0,0-1,-1 1,0-1,0 0,-2 1,0-1,0 0,-1 0,-2-8,3 78,21 41,-19-93,-1-1,1 0,0 0,0 0,0 0,1 0,-1 0,1 0,0-1,0 0,0 1,1-1,-1 0,1-1,-1 1,1-1,0 1,0-1,0 0,0-1,1 1,2-2,-1 0,1-1,0 1,0-1,-1-1,1 1,-1-1,1-1,-1 1,0-1,0 0,0 0,0-1,0 1,-1-1,0-1,0 1,0-1,0 0,-1 0,0 0,0-1,0 1,0-1,-1 0,3-6,-1 0,-1-1,0 1,0-1,-1 0,-1 1,0-2,-1 1,0 0,-1 0,0 0,-2 0,0-5,-1 67,17 52,-14-99,1 1,0 0,0 0,0 0,1-1,-1 1,1-1,-1 1,1-1,0 0,0 1,0-1,0 0,0 0,1 0,-1-1,1 1,-1-1,1 1,-1-1,1 0,0 0,0 0,0 0,-1 0,1-1,0 1,0-1,0 0,0 0,0 0,0 0,1 0,3-3,1-1,0 1,0-1,-1 0,0-1,0 0,0 0,-1 0,0-1,0 0,0 0,0 0,-1-1,0 0,-1 0,1 0,-1-1,7-10,-1-1,0-1,-2 1,0-1,-1-1,-1 1,-1-1,1-11,3 172,-9-136,0 1,0-1,1 0,0 1,0-1,0 0,0 0,1 1,0-1,0 0,0-1,0 1,0 0,1-1,0 1,0-1,0 0,0 1,0-2,0 1,1 0,0-1,-1 1,1-1,0 0,0 0,0-1,1 1,-1-1,0 0,0 0,1 0,-1-1,0 1,1-1,-1 0,1-1,-1 1,3-1,3-5,0 0,-1 0,0-1,0 0,0-1,-1 0,0 0,-1-1,0 0,0 0,-1-1,0 1,0-2,-2 1,1 0,-1-1,0 0,-1-3,10-30,-3 0,-1-1,-3-1,-1 0,-3 1,-1-1,-3 0,-1 0,-4-8,-4 4,12 50,-1 1,0-1,0 0,0 0,1 0,-1 1,0-1,0 0,0 0,0 1,0-1,0 0,1 0,-1 1,0-1,0 0,0 0,0 1,0-1,0 0,0 1,0-1,0 0,0 0,0 1,-1-1,1 0,0 0,0 1,0-1,0 0,0 0,0 1,-1-1,1 0,0 0,0 1,0-1,-1 0,1 0,0 0,0 0,0 1,-1-1,1 0,0 0,0 0,-1 0,1 0,0 0,0 0,-1 0,1 0,0 0,-1 0,1 0,0 0,0 0,-1 0,1 0,0 0,-1 0,1 0,0 0,0 0,-1 0,1 0,12 195,-9-137,-1-15,1 0,2 0,2-1,2 1,10 28,24 3,-41-72,0 0,0 1,0-1,1 0,-1-1,0 1,1 0,-1-1,1 1,0-1,-1 0,1 0,0 0,0 0,0 0,0-1,-1 1,1-1,0 0,0 1,0-2,0 1,0 0,0 0,0-1,3-1,12-6</inkml:trace>
  <inkml:trace contextRef="#ctx0" brushRef="#br0" timeOffset="55017.486">3254 12313,'-5'5,"10"-4,21-6,22-12,21-9,18-6,8-1,-12 4</inkml:trace>
  <inkml:trace contextRef="#ctx0" brushRef="#br0" timeOffset="56466.793">3718 12517,'-9'149,"9"-144,1 0,1-1,-1 1,1 0,0-1,0 0,0 1,0-1,1 0,0 0,0 0,0 0,0-1,0 1,1-1,0 0,0 0,0 0,0 0,0-1,0 0,1 0,-1 0,1 0,-1 0,1-1,0 0,0 0,-1-1,1 1,0-1,0 0,0 0,0-1,-1 1,1-1,0 0,0 0,-1-1,1 1,-1-1,1 0,-1 0,0-1,3-1,-3-2,-1 1,1-1,-1 0,-1 1,1-1,-1-1,0 1,-1 0,1 0,-1-1,-1 1,1 0,-1-1,0 1,0-1,-1 1,0-1,0 1,-1 0,1-1,-1 1,-1 0,1 0,-1 1,0-1,0 0,-1 1,1 0,-1 0,-1 0,-1-2,-1 0,1 1,-1 0,0 0,-1 1,1-1,-1 2,0-1,0 1,-1 0,1 1,-8-2,27 0,71-17,-49 11,0 2,0 2,1 0,0 3,0 1,16 0,-45 3,0 0,0 0,0 1,0 0,0-1,0 1,-1 1,1-1,0 1,-1 0,1 0,-1 0,1 1,-1-1,0 1,0 0,0 0,-1 1,1-1,-1 1,0 0,0 0,0 0,0 0,-1 0,1 0,0 3,3 116,-6-122,0-1,0 1,0-1,0 1,0-1,0 1,0-1,0 1,0-1,0 1,0-1,0 0,1 1,-1-1,0 1,0-1,1 1,-1-1,0 0,0 1,1-1,-1 0,1 1,-1-1,0 0,1 0,-1 1,0-1,1 0,-1 0,1 0,-1 1,1-1,-1 0,1 0,-1 0,1 0,-1 0,0 0,1 0,-1 0,1 0,-1 0,1 0,-1 0,1 0,-1-1,1 1,-1 0,0 0,1 0,-1-1,1 1,-1 0,0 0,1-1,-1 1,0 0,1-1,-1 1,24-23,-7 3,-1 0,-1-1,-1-1,-1 0,-1-1,-1 0,-1-1,-1 0,-1 0,-1-1,-1 0,0-10,-7 50,1 1,1-1,0 1,1-1,1 0,0 0,1 0,1 1,-3-10,0 0,1 1,0-1,0-1,0 1,1 0,0-1,0 0,0 0,1 0,0 0,0-1,0 1,0-1,1-1,-1 1,1-1,0 0,0 0,1 0,-3-2,0 0,0-1,0 1,1-1,-1 0,0 0,0 0,0 0,0-1,0 0,0 1,0-2,0 1,0 0,0-1,0 0,-1 0,1 0,0 0,-1 0,0-1,0 0,0 1,0-1,0 0,58-88,-55 76,0-1,-1 0,-1 1,-1-1,0 0,-1-1,-1 1,-1 0,0-9,-1 47,0-16,0 0,1 0,-1 0,1 0,1 0,-1 0,1 0,0 0,0 0,0-1,1 1,0 0,0-1,1 1,0-1,0 0,0 1,0-1,1-1,3 4,2-3,1 0,0-1,1 0,-1-1,1 0,-1-1,1 0,0-1,0 0,0 0,0-1,-1-1,1 0,0 0,5-2,7 0,0-1,-1 0,0-2,0-1,0 0,-1-2,0 0,0-2,-1 0,3-3,-20 12,0 0,0 1,0-1,0 0,-1-1,1 1,-1 0,1-1,-1 1,0-1,0 0,0 0,0 0,-1 0,1 0,-1 0,0 0,0 0,0-1,0 1,0-1,-1 1,0 0,1-1,-1 1,0-1,-1 1,1 0,-1-1,1 1,-1-1,0 1,0 0,-1 0,1 0,-1 0,1 0,-1 0,0 0,0 0,0 0,-1 1,1-1,-3 0,1 0,-1 1,1-1,-1 1,0 0,0 0,0 0,0 1,0 0,0 0,0 0,0 0,-1 1,1 0,0 0,-1 1,1-1,0 1,0 0,0 0,0 1,0 0,0 0,0 0,0 0,1 1,-1-1,1 1,0 1,0-1,0 0,0 1,0 0,1 0,0 0,0 0,0 1,0-1,1 1,-1 0,1-1,0 1,-1 5,2-8,-1 1,1-1,0 1,0-1,0 1,0-1,0 1,1-1,-1 1,1 0,0-1,0 1,0 0,0-1,0 1,0 0,1-1,-1 1,1 0,0-1,0 1,0-1,0 1,0-1,0 0,1 1,-1-1,1 0,-1 0,1 0,0 0,0 0,0 0,0-1,0 1,1-1,-1 1,0-1,1 0,-1 0,1 0,0 0,6 0,0-1,0 0,0 0,-1-1,1 0,0-1,0 0,-1 0,1-1,-1 0,0-1,0 0,0 0,0 0,-1-1,0 0,0-1,0 0,0 0,-1 0,0-1,-1 0,1 0,-1 0,-1-1,1 1,-1-1,0 0,-1-1,0 1,1-5,-5-29,-12 59,11-12,0 1,0-1,0 1,0-1,1 1,0-1,0 1,1 0,-1 0,1-1,0 1,1 0,0-1,-1 1,2 0,-1-1,1 1,0-1,0 0,0 1,1-1,0 0,0 0,0-1,0 1,1-1,0 1,0-1,0 0,0-1,1 1,3 1,-2-3,0 1,0-2,1 1,-1-1,1 0,0 0,-1-1,1 0,0 0,-1-1,1 1,-1-2,1 1,-1-1,1 0,-1 0,0 0,0-1,0 0,0 0,0-1,-1 1,4-5,1 0,-1 0,-1 0,1-1,-2-1,1 1,-1-1,-1-1,1 1,-2-1,0 0,0 0,2-9,0-14,-1 0,-2-1,-2 0,-1 0,-1 0,-2 0,-1 1,-2-1,-2 1,-7-24,-10-11,24 69,0-1,0 1,0 0,0-1,0 1,0-1,0 1,-1 0,1-1,0 1,0-1,0 1,-1 0,1-1,0 1,0 0,-1-1,1 1,0 0,0 0,-1-1,1 1,0 0,-1 0,1-1,-1 1,1 0,0 0,-1 0,1 0,0 0,-1 0,1-1,-1 1,1 0,0 0,-1 0,1 0,-1 0,1 1,-1-1,1 0,0 0,-1 0,1 0,0 0,-1 0,1 1,-1-1,1 0,0 0,-1 1,1-1,0 0,0 0,-1 1,-6 23,6 9,2 0,1 0,2 0,1-1,1 1,2-1,1-1,2 0,1 0,11 19,-9-14,3-1,1 0,1-1,19 24,-24-42,-4-8</inkml:trace>
  <inkml:trace contextRef="#ctx0" brushRef="#br0" timeOffset="56642.654">5247 11998,'14'-4,"21"-7,23-6,20-6,-3-1</inkml:trace>
  <inkml:trace contextRef="#ctx0" brushRef="#br0" timeOffset="56921.897">6231 11726,'0'21,"2"18,3 12,4 9,1 4,3-3,-2-4,-2-5,-3-9,-3-10,-1-12,-2-17,0-9</inkml:trace>
  <inkml:trace contextRef="#ctx0" brushRef="#br0" timeOffset="57142.326">6190 11739,'-5'-19,"-4"-10,-2-5,0 0,5 7,7 5,14 2,18 0,17-2,11 1,10 2,0 3,-8 6,-15 3</inkml:trace>
  <inkml:trace contextRef="#ctx0" brushRef="#br0" timeOffset="57404.23">6203 11945,'21'0,"18"-5,15-9,12-8,6-8,4-5,-9 2</inkml:trace>
  <inkml:trace contextRef="#ctx0" brushRef="#br0" timeOffset="57730.501">6981 11452,'-17'0,"0"1,0 0,0 1,0 1,0 1,1 0,-1 1,1 1,0 0,1 1,-1 1,2 1,-11 7,21-14,0 1,1-1,-1 1,1 0,0 0,0 1,0-1,0 0,1 1,0 0,-1 0,1-1,0 1,1 0,-1 1,1-1,0 0,0 0,0 1,0-1,1 0,0 1,0-1,0 1,0-1,1 0,0 1,-1-1,2 0,-1 1,0-1,1 0,0 0,0 0,0 0,1-1,-1 1,1-1,2 3,104 69,-58-44,-26-15,0 1,-1 2,-1 0,-1 1,2 4,-17-16,0 1,0-1,0 1,-2 0,1 1,-1 0,0-1,-1 1,0 1,-1-1,0 1,0-1,-1 1,-1 0,1 8,-3-14,1-1,-1 1,0 0,0 0,-1-1,0 1,1-1,-1 0,-1 1,1-1,-1 0,1 0,-1 0,0-1,-1 1,1-1,-1 1,1-1,-1 0,0-1,0 1,0-1,-1 1,1-1,0-1,-1 1,0 0,1-1,-1 0,0 0,1-1,-1 1,0-1,0 0,0 0,1-1,-2 1,-3 1,1-1,-1 1,1-2,-1 1,1-1,-1 0,1-1,-1 0,1 0,0-1,0 0,0 0,0-1,1 0,-6-4,12 7,1 0,-1-1,1 1,-1-1,1 1,0-1,0 0,0 1,-1-1,2 1,-1-1,0 1,0-1,0 1,1-1,-1 1,1-1,-1 1,1-1,0 1,-1-1,1 1,0 0,0 0,0-1,0 1,0 0,0 0,0 0,1 0,-1 0,0 0,1 0,-1 0,18-17</inkml:trace>
  <inkml:trace contextRef="#ctx0" brushRef="#br0" timeOffset="58250.479">7214 11589,'-2'59,"4"0,2 0,2-1,3 1,3-2,12 39,-17-81,0-45,-8-42,-4 0,-3 0,-3 1,-10-28,15 77,20 50,-12-24,1-1,0 0,0-1,0 1,0 0,0-1,1 0,-1 0,1 0,0 0,-1 0,1-1,0 1,0-1,0 0,0 0,0-1,0 1,0-1,0 0,0 0,0 0,0-1,1 0,-1 1,0-1,-1-1,3 0,3-1,-1-1,0 0,0 0,0-1,-1-1,0 1,0-1,0 0,0 0,-1-1,0 0,2-3,2-7,0 0,-1-1,-1 1,0-2,-1 1,-1-1,3-17,-2 28,-3 28,49 400,-45-356,-3-9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47:22.425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4468 2439,'-35'-17,"-1"1,0 2,-2 2,1 1,-1 2,-1 2,1 1,-1 2,-7 2,16 0,-1 2,1 1,-1 2,1 1,0 1,0 1,1 2,-16 6,-10 12,2 2,1 3,1 2,2 2,1 2,2 2,2 2,2 2,1 2,-3 9,13-20,1 1,3 1,0 2,3 1,1 1,2 0,2 2,1 1,3 0,1 1,2 0,-2 27,-2 252,1 32,15-354,-3 24,2-1,1 0,1 1,1-1,1 0,1 0,1 0,1-1,3 7,86 175,-85-187,0 0,1-1,0 0,2 0,0-1,0-1,2-1,0 0,0 0,1-2,1 0,0 0,1-2,0 0,1-1,0-1,0-1,2 0,96 26,2-5,0-4,99 4,-136-17,-1-4,1-4,0-3,-1-4,1-3,10-6,3-5,-1-4,-1-5,13-9,-69 22,-1-1,-1-3,-1 0,0-3,-2 0,0-2,-2-2,0-1,5-8,1-4,-1-1,-2-2,-2-2,-2 0,-2-2,-2-1,-2-1,-2-2,-2 1,-2-2,-3-1,-1 0,1-26,-7-8,-4-1,-3 0,-4 0,-4 1,-15-62,17 117,-1 0,-1 1,-2 1,0-1,-2 1,-2 1,0 1,-2 0,0 0,-2 2,-14-15,-37-35,-4 4,-3 2,-14-5,60 47,-2 1,-1 2,0 1,-2 1,0 2,-1 2,-1 1,-1 2,0 1,0 3,-1 0,-1 3,-37-3,-13 14,0 3,1 4,0 4,1 4,-47 18,-19 4</inkml:trace>
  <inkml:trace contextRef="#ctx0" brushRef="#br0" timeOffset="1038.509">3936 3231,'-9'-3,"1"2,-1-1,1 1,-1 0,0 1,1 0,-1 1,1 0,-1 0,1 0,-1 1,1 1,0-1,-6 3,10-3,0 0,-1 0,1 1,0-1,0 1,1 0,-1 0,0 0,1 1,0-1,0 1,0 0,0 0,1 0,-1 0,1 0,0 1,0-1,1 0,-1 1,1 0,0-1,0 1,1 0,-1 0,1 4,3 6,0-1,1 0,1 1,1-1,0-1,0 1,1-1,1 0,0-1,1 0,0 0,1-1,0 0,7 5,-8-6,6 4,0 1,-2 1,0 0,0 1,-2 0,0 1,-1 0,-1 1,-1 0,0 0,-1 1,-2 0,0 0,2 14,-7-28,0 0,0 0,-1 0,1 0,-1 0,-1 0,1 0,-1 0,0-1,0 1,-1-1,1 1,-1-1,0 0,-1 0,1 0,-1 0,0-1,-1 0,1 0,0 0,-1 0,0-1,0 1,-2 0,5-4,1 1,-1-1,1 0,0 0,-1 0,1 0,-1 0,1 0,-1 0,1 0,-1-1,1 1,0 0,-1-1,1 0,0 1,-1-1,1 0,0 1,0-1,-1 0,1 0,0 0,0 0,0 0,0 0,0 0,0 0,1-1,-1 1,0 0,1-1,-1 1,1 0,-1-1,1 1,-1-1,1 1,0-1,-9-60,12 27,1 0,2 1,1-1,2 1,2 1,0-1,3 2,0 0,2 0,1 2,12-15,102-165,-120 193,-10 17,-1 0,0 0,0 0,1 0,-1 0,0 0,1 0,-1-1,0 1,1 0,-1 0,0 0,1 0,-1 0,0 1,1-1,-1 0,0 0,1 0,-1 0,0 0,1 0,-1 0,0 1,0-1,1 0,-1 0,0 0,0 1,1-1,-1 0,0 0,0 1,0-1,1 0,-1 1,0-1,0 0,0 0,0 1,0-1,0 0,1 1,-1-1,0 0,0 1,0-1,0 0,0 1,0-1,0 0,-1 1,1-1,0 0,0 1,0-1,0 0,0 1,0-1,-1 0,1 0,0 1,0-1,0 0,-1 0,1 1,-5 251,-2-144,6-78,-2 30,2 1,3 0,6 32,-8-92,0 4,1 0,0 1,0-1,0 0,0 0,1 0,0 0,0 0,0 0,1 0,0 0,0-1,0 0,2 2,19-4,-15-11</inkml:trace>
  <inkml:trace contextRef="#ctx0" brushRef="#br0" timeOffset="1335.443">3909 3544,'21'0,"23"0,25-4,21-7,13-3,-1-2,-17 2</inkml:trace>
  <inkml:trace contextRef="#ctx0" brushRef="#br0" timeOffset="2173.73">4605 3272,'271'-8,"-269"7,-1 0,0 1,0-1,1 1,-1-1,0 1,1 0,-1-1,1 1,-1 0,0 0,1 0,-1 0,1 0,-1 1,1-1,-1 0,0 1,1-1,-1 0,0 1,0 0,1-1,-1 1,0 0,0 0,0 0,0-1,0 1,0 0,0 1,0-1,0 0,0 0,0 0,-1 0,1 1,0-1,-1 0,1 1,-1-1,0 0,1 1,-1-1,0 0,0 1,0-1,0 1,0-1,0 1,0-1,-1 0,1 2,-48 120,36-67,2 1,3 0,0 56,-19 124,7-179,9-41</inkml:trace>
  <inkml:trace contextRef="#ctx0" brushRef="#br0" timeOffset="2476.892">4578 3709,'16'-3,"19"-2,23-6,20-8,15-4,6-7,-15 3</inkml:trace>
  <inkml:trace contextRef="#ctx0" brushRef="#br0" timeOffset="3111.75">2174 431,'16'39,"1"-1,1-1,3 0,1-2,1 0,28 31,-45-58,249 309,70 95,-64-3,-129-194,-65-115,5-2,32 29,-81-101</inkml:trace>
  <inkml:trace contextRef="#ctx0" brushRef="#br0" timeOffset="3593.394">2448 1374,'85'37,"-35"-13,1-3,1-2,1-2,10 0,-57-15,0 0,0-1,0 1,0-1,0-1,1 1,-1-1,0 0,0-1,0 1,0-1,0 0,0-1,0 1,0-1,0 0,0-1,-1 0,1 1,-1-2,0 1,0-1,0 1,0-1,-1-1,0 1,0-1,0 1,0-1,0-1,1-3,4-17,-1-1,-2 0,0 0,-2 0,-1-1,-1 0,-2 1,-2-22,2 22,-12-313,13 297</inkml:trace>
  <inkml:trace contextRef="#ctx0" brushRef="#br0" timeOffset="4657.184">3595 308,'-5'19,"-1"15,0 11,6 7,7 5,5-2,6-2,3-3,1-6,-3-10</inkml:trace>
  <inkml:trace contextRef="#ctx0" brushRef="#br0" timeOffset="7123.81">3212 240,'2'-2,"8"-4,17-2,19-5,18-5,15-6,10-4,4-2,-3 2,-9 4,-11 3,-16 3,-15 5,-13 6,-12 8,-10 5,-6 1</inkml:trace>
  <inkml:trace contextRef="#ctx0" brushRef="#br0" timeOffset="7474.692">3909 458,'-3'0,"3"-2,4-4,10-2,11-5,11-5,8-1,5 0,-3 0,-6 5,-10 3</inkml:trace>
  <inkml:trace contextRef="#ctx0" brushRef="#br0" timeOffset="7934.444">3963 403,'-7'18,"-2"1,0 1,2 0,0 1,2 0,-3 14,8-32,0-1,0 1,0-1,0 1,0-1,0 1,1-1,-1 1,1-1,0 1,0-1,0 0,0 1,0-1,0 0,0 0,1 0,-1 0,1 0,0 0,0 0,-1-1,1 1,0 0,0-1,1 0,-1 1,0-1,0 0,1 0,-1 0,0-1,1 1,-1 0,1-1,-1 0,1 1,-1-1,1 0,-1 0,1-1,128-11,-126 11,0 1,1 0,-1 0,0 0,1 0,-1 1,0 0,0 0,0 1,1-1,-1 1,-1 0,1 1,0-1,0 1,-1 0,0 0,1 0,-1 1,0-1,-1 1,1 0,-1 0,0 1,1-1,-2 0,1 1,-1 0,1 0,-1 0,1 5,-2-5,0 1,0 0,0 0,-1 0,0 0,0 0,-1 0,1-1,-1 1,-1 0,1 0,-1-1,0 1,0 0,0-1,-1 0,0 0,0 0,-1 0,1 0,-1 0,0-1,0 0,0 0,-1 0,1 0,-1-1,0 0,-2 1,-8 6,0-2,-1 0,0-1,0-1,0 0,-1-1,0-1,0-1,-8 1,29-6,12-2</inkml:trace>
  <inkml:trace contextRef="#ctx0" brushRef="#br0" timeOffset="8661.146">4428 2316,'414'-514,"417"-612,-752 1014,-60 87,334-444,-310 421,-25 34,-22 27,-13 15</inkml:trace>
  <inkml:trace contextRef="#ctx0" brushRef="#br0" timeOffset="9127.234">5165 950,'48'321,"-44"-283,-3-20,1 1,0-1,1 0,1 0,1-1,1 1,-6-17,1 1,-1-1,0 0,1 0,-1 0,1 0,0 0,-1 0,1 0,0 0,-1-1,1 1,0 0,0 0,0-1,0 1,0 0,0-1,0 1,0-1,0 1,0-1,0 1,0-1,0 0,0 1,0-1,0 0,1 0,-1 0,0 0,0 0,0 0,0 0,0-1,0 1,1-1,39-25,110-108,72-59,-175 158,2 3,0 3,24-10,-15 12</inkml:trace>
  <inkml:trace contextRef="#ctx0" brushRef="#br0" timeOffset="9494.832">6476 745,'0'18,"0"19,0 13,0 9,0 5,0-1,0-2,2-7,1-8,0-9,-1-11</inkml:trace>
  <inkml:trace contextRef="#ctx0" brushRef="#br0" timeOffset="9826.63">6203 881,'-7'-14,"7"-6,18-6,21-2,23-3,18-2,10 4,3 3,-6 6,-13 10,-19 6</inkml:trace>
  <inkml:trace contextRef="#ctx0" brushRef="#br0" timeOffset="10116.512">6708 1032,'19'-6,"0"2,1 0,-1 1,1 1,0 1,0 0,-1 2,1 0,0 1,16 5,-32-6,0 0,0 1,0 0,0-1,0 1,0 1,0-1,-1 1,1-1,-1 1,0 0,0 0,0 1,0-1,-1 0,1 1,-1 0,0 0,0-1,0 1,0 0,-1 1,0-1,0 0,0 0,0 1,-1-1,1 0,-1 1,0-1,-1 0,1 1,-1-1,0 3,-5 13,-1 0,0 0,-2-1,0 0,-1-1,-1 0,-1-1,0 0,-1-1,-6 6,-35 48,53-70,0 1,0-1,0 1,0 0,1 0,-1-1,0 1,0 0,0 0,1 0,-1 0,0 0,1 0,-1 0,1 0,-1 0,1 0,0 0,-1 1,1-1,0 0,0 0,0 0,0 0,0 1,0-1,0 0,0 0,0 0,0 0,1 0,-1 1,0-1,1 0,-1 0,1 0,0 0,-1 0,1 0,0 0,-1 0,1-1,0 1,0 0,0 0,0 0,0-1,0 1,0-1,0 1,0-1,0 1,0-1,0 1,0-1,1 0,101-6,193-65,-195 43</inkml:trace>
  <inkml:trace contextRef="#ctx0" brushRef="#br0" timeOffset="10851.924">5588 3272,'52'-3,"-1"-3,0-2,0-2,41-14,-64 17,1035-275,250-15,-1198 268,-102 22,-25 5,-21 1,-7 2</inkml:trace>
  <inkml:trace contextRef="#ctx0" brushRef="#br0" timeOffset="11476.344">6667 2766,'-25'32,"0"-1,-3-1,0-1,-2-2,-1-1,-22 14,-66 59,117-97,1-2,-1 0,1 1,0-1,0 1,-1 0,1-1,0 1,0 0,0-1,0 1,0 0,0 0,0 0,0 0,0 0,0 0,1 0,-1 0,0 1,1-1,-1 0,1 0,-1 1,1-1,-1 0,1 0,0 1,0-1,0 0,0 1,0-1,0 0,0 1,0-1,0 0,1 1,-1-1,0 0,1 1,-1-1,1 0,0 0,-1 0,1 0,0 0,0 1,0-1,0 0,0 0,125 17,-22-4,0 5,13 8,-97-22,-12-2,0 0,1-1,-1-1,1 1,-1-1,1-1,-1 1,1-2,6 0,-12-1,-1-1,1 0,0 0,-1 0,0 0,1 0,-1-1,-1 1,1-1,0 1,-1-1,0 0,0 0,0 1,0-1,-1 0,1 0,-1 0,0 0,0 0,0 0,-1 0,0 1,1-1,-1 0,-1-2,-5-19,-2 1,0 1,-1-1,-1 2,-2-1,0 1,-1 1,-1 1,-1 0,-1 1,-1 0,0 2,-4-2,4 0,12 13,3 4,1 0,0 0,-1 0,1 0,0 0,0-1,0 1,0-1,1 0,-1 1,1-1,-1 0,1 0,0 0,0 0,1 0,-1 0,0 0,1 0,0 0,0-3,6-11</inkml:trace>
  <inkml:trace contextRef="#ctx0" brushRef="#br0" timeOffset="12063.312">7460 3353,'-3'17,"0"14,2 11,7 8,3 7,4 3,1 0,-1 0,-3-3,-6-5,-6-9,-6-9,-3-10</inkml:trace>
  <inkml:trace contextRef="#ctx0" brushRef="#br0" timeOffset="12389.744">7077 3503,'14'-11,"16"-9,19-8,21-6,18-4,15-1,9 0,0 2,-8 7,-18 8,-22 9</inkml:trace>
  <inkml:trace contextRef="#ctx0" brushRef="#br0" timeOffset="12776.444">7760 3627,'1'13,"0"0,1 1,0-1,1-1,0 1,1 0,1-1,0 1,1-2,0 1,0 0,1-1,1 0,0-1,1 0,0 0,0-1,1 0,0 0,0-1,1-1,11 6,144 87,-164-98,1-1,-1 0,0 1,0-1,0 1,1-1,-2 1,1 0,0 0,0 0,0 0,-1 0,0 1,1-1,-1 0,0 1,0-1,0 1,0-1,0 1,-1-1,1 1,-1-1,0 1,0 0,0-1,0 1,0 0,0-1,-1 1,1 0,-1-1,0 1,0-1,0 1,0-1,0 0,0 1,-1-1,1 0,-2 1,-8 7,-1-1,0 0,-1 0,0-1,0-1,-1 0,0-1,0-1,-1 0,0-1,1 0,-1-1,0-1,-1-1,-3 0,-73-10,89 9,1-1,-1 0,0 0,1 0,-1-1,1 1,-1-1,1 1,0-1,-1 0,1 0,0 0,0 0,0 0,1 0,-1 0,0-1,1 1,0-1,-1 1,1-1,0 0,0 1,0-1,1 0,-1 0,1 1,0-1,-1 0,1 0,0 0,3-8,0 0,0 1,0-1,2 1,-1 0,1 0,1 1,-1-1,2 1,-1 1,1-1,1 1,0-1,-6 7,125-138,-69 80,-3-3,20-32,-31 10,-44 84,1-1,-1 1,0-1,0 1,0-1,0 1,0-1,-1 1,1-1,0 0,-1 1,1 0,-1-1,1 1,-1-1,0 1,1 0,-1-1,0 1,0 0,0 0,0 0,0 0,-1-1,1 2,0-1,0 0,-1 0,1 0,0 0,-1 1,1-1,-1 1,1-1,-1 1,1 0,-1-1,1 1,-1 0,1 0,-1 0,1 0,-1 0,-71 6,27 7,0 3,1 1,1 2,1 3,1 1,-15 12,15-11,-25 14</inkml:trace>
  <inkml:trace contextRef="#ctx0" brushRef="#br0" timeOffset="13490.415">3841 4760,'-174'250,"-179"216,-20-16,-177 147,422-459,-129 147,235-257,10-11</inkml:trace>
  <inkml:trace contextRef="#ctx0" brushRef="#br0" timeOffset="14220.822">2666 5702,'39'357,"-37"-319,-3-22,2 1,0 0,0-1,2 1,0-1,1 0,1 0,0 0,1-1,7 14,-11-27,0 1,1 0,-1-1,1 0,-1 1,1-1,0 0,0-1,0 1,0 0,0-1,0 1,0-1,0 0,1 0,-1-1,0 1,1 0,-1-1,0 0,1 0,-1 0,1 0,-1-1,0 1,1-1,-1 0,3-1,90-44,-3-20,-2-4,51-54,-38 33,89-67,-114 96</inkml:trace>
  <inkml:trace contextRef="#ctx0" brushRef="#br0" timeOffset="14766.558">4823 4691,'113'172,"68"73,-3-4,59 125,15 66,-203-346,-46-80,53 93,4-2,4-2,14 9,-33-56,-9-16</inkml:trace>
  <inkml:trace contextRef="#ctx0" brushRef="#br0" timeOffset="15344.823">5083 5607,'70'38,"2"-3,1-3,18 2,-79-30,1 2,0-1,0 0,1-1,0-1,-1 0,1-1,0 0,0-1,0-1,0 0,10-2,-20 1,0-1,1 0,-1 0,0-1,0 1,-1-1,1 0,0 0,-1 0,0 0,0 0,0-1,0 0,0 1,-1-1,1 0,-1 0,0-1,0 1,-1 0,1-1,0-3,13-103,-12-481,-1 527</inkml:trace>
  <inkml:trace contextRef="#ctx0" brushRef="#br0" timeOffset="16804.834">890 5566,'3'18,"0"19,2 15,1 17,-1 12,-4 6,-2 0,-3-3,-1-6,0-13,2-14,0-16</inkml:trace>
  <inkml:trace contextRef="#ctx0" brushRef="#br0" timeOffset="17098.173">535 5634,'3'-16,"16"-13,29-8,32-4,27-6,17 2,5 3,-9 9,-26 10</inkml:trace>
  <inkml:trace contextRef="#ctx0" brushRef="#br0" timeOffset="19124.704">1123 5921,'16'-8,"0"2,1 0,0 1,0 1,1 0,-1 1,17 0,-32 2,1 1,-1-1,0 1,0 0,1 0,-1 0,0 0,0 0,0 1,1-1,-1 1,0-1,0 1,0 0,0 0,0 0,0 0,0 0,0 0,0 1,-1-1,1 0,0 1,-1 0,1-1,-1 1,0 0,1 0,-1 0,0-1,0 1,0 1,0-1,-1 0,1 0,-1 0,1 0,-1 0,1 1,-1-1,0 2,-2 16,-1-1,0 1,-2-1,0 0,-1 0,-1-1,-1 1,0-1,-1-1,-5 6,1 3,-43 86,56-111,-1-1,0 1,1-1,-1 1,1 0,-1-1,1 1,-1 0,1-1,-1 1,1 0,0 0,0 0,-1-1,1 1,0 0,0 0,0 0,0-1,0 1,0 0,0 0,0 0,0 0,0-1,0 1,0 0,1 0,-1 0,0-1,1 1,-1 0,0 0,1-1,-1 1,1 0,-1-1,1 1,0 0,-1-1,1 1,0-1,-1 1,1-1,0 1,-1-1,1 0,0 1,0-1,0 0,-1 0,1 0,0 1,0-1,0 0,0 0,-1 0,1 0,0 0,0 0,0-1,19-4,0-1,0-1,0-1,-1-1,0 0,9-8,5-1,2-1,-7 3,1 2,0 0,1 2,0 1,5 0,-33 11,-1-1,0 1,1 0,-1 0,0-1,1 1,-1 0,0 0,1 0,-1 0,0 0,1 1,-1-1,0 0,1 1,-1-1,0 1,0-1,1 1,-1-1,0 1,0 0,0 0,0 0,0 0,0 0,0 0,0 0,0 0,0 0,-1 0,1 0,0 0,-1 0,1 1,-1-1,1 0,-1 1,1-1,-1 0,0 1,0 0,1 1,0 0,-1 0,1 0,1 1,-1-1,0 0,1-1,0 1,-1 0,1 0,0-1,0 1,1-1,-1 1,1-1,-1 0,1 0,-1 0,1 0,0-1,0 1,0-1,0 0,0 0,0 0,1 0,-1 0,0-1,0 1,1-1,-1 0,0 0,1 0,-1 0,0-1,1 1,4-2,0-1,-1 0,1 0,-1 0,1-1,-1 0,0 0,-1-1,1 1,-1-2,0 1,0-1,0 0,-1 0,0 0,0-1,-1 0,0 0,0 0,0 0,-1-1,0 1,-1-1,0 0,0 0,0 0,-1 0,0 0,-1 0,0-1,0 1,-1 0,0 0,0 0,-1 0,0 0,0 0,-2-3,0 4,0 0,-1 0,0 1,0-1,0 1,-1 0,1 1,-2-1,1 1,0 0,-1 1,0-1,0 1,-1 1,1 0,-1 0,1 0,-1 1,0 0,0 0,0 1,0 0,0 0,0 1,-1 0,1 1,0 0,0 0,0 1,0-1,0 2,1-1,-1 1,1 0,-1 1,1 0,0 0,0 1,1 0,-1 0,1 0,0 1,-1 2,-1 1,2 0,-1 1,2 0,-1 0,1 0,0 0,1 1,1 0,0 0,0 0,1 1,0-1,1 0,0 9,3 33</inkml:trace>
  <inkml:trace contextRef="#ctx0" brushRef="#br0" timeOffset="19896.004">6230 5375,'-7'18,"-2"14,0 10,7 9,5 6,5 5,6 1,0-1,1-4,-3-10,-4-10,-2-12</inkml:trace>
  <inkml:trace contextRef="#ctx0" brushRef="#br0" timeOffset="20210.681">5930 5361,'21'-9,"23"-6,22-5,20-1,10 1,3 4,-5 4,-15 6,-21 5</inkml:trace>
  <inkml:trace contextRef="#ctx0" brushRef="#br0" timeOffset="20517.946">6531 5634,'3'-6,"1"1,0 0,0 0,1 0,-1 0,1 1,0 0,1 0,-1 0,0 1,6-3,-9 5,0 0,0 0,0 0,0 1,0-1,0 1,0-1,0 1,0 0,1-1,-1 1,0 0,0 1,0-1,0 0,1 1,-1-1,0 1,0-1,0 1,0 0,0 0,0 0,0 0,-1 0,1 1,0-1,0 1,-1-1,1 1,-1-1,0 1,1 0,-1 0,0-1,0 2,3 7,0 1,-1 0,0 0,-1 0,0 0,-1 0,0 1,-1-1,0 0,-1 0,0 1,-1-1,0 0,0 0,-1 0,-1-1,-2 5,-3 9,-2-1,0 0,-1 0,-2-1,0-1,-1-1,-14 15,27-33,1-2,1 1,-1-1,0 0,1 0,-1 1,1-1,-1 0,1 1,-1-1,1 0,-1 1,1-1,-1 1,1-1,-1 1,1-1,0 1,-1-1,1 1,0 0,0-1,-1 1,1-1,0 1,0 0,0-1,0 1,-1 0,1-1,0 1,0 0,1-1,-1 1,0-1,0 1,0 0,0-1,0 1,1 0,-1-1,0 1,1-1,-1 1,0-1,1 1,-1-1,0 1,1-1,-1 1,1-1,-1 1,1-1,-1 0,1 1,0-1,149-2,143-35,-248 28</inkml:trace>
  <inkml:trace contextRef="#ctx0" brushRef="#br0" timeOffset="20822.145">7200 5907,'-4'-97,"-4"1,-14-64,17 141,3 24,1 35,1-37,20 414,-16-329</inkml:trace>
  <inkml:trace contextRef="#ctx0" brushRef="#br0" timeOffset="22957.001">467 8816,'-22'0,"-1"0,1 2,0 1,0 0,0 1,0 2,1 0,0 2,0 0,0 1,1 1,1 1,0 0,-12 11,15-13,1 1,0 1,1 0,0 1,1 1,0 0,0 3,10-13,0 0,1 1,-1-1,1 1,0 0,0 0,1 0,-1 0,1 0,0 0,0 0,0 0,0 1,1-1,0 0,0 1,0-1,0 0,1 0,0 1,-1-1,2 0,-1 0,0 0,1 0,0 0,0 0,0-1,0 1,0 0,1-1,2 3,14 12,0-1,1-1,1 0,1-2,0 0,1-2,0 0,21 7,-7-2,15 7,-6-3,0 2,-2 1,-1 3,0 2,17 40,-58-67,-1 0,0 0,0 1,0-1,0 0,-1 1,1-1,-1 0,1 1,-1-1,0 1,0-1,0 1,0-1,0 1,-1-1,1 1,-1-1,1 1,-1-1,0 0,0 1,0-1,0 0,-1 0,1 0,-1 0,1 0,-1 0,0 0,1 0,-1-1,0 1,-1 0,-5 2,1 0,-1 0,0-1,0 0,-1-1,1 1,0-2,-1 1,0-1,1 0,-1-1,0 0,1-1,-1 0,1 0,-1 0,1-1,-1-1,1 1,0-1,0-1,0 0,1 0,-1 0,-1-2,6 4,-1-1,1-1,0 1,-1 0,1-1,1 1,-1-1,0 0,1 0,0 0,0 0,0-1,1 1,-1-1,1 1,0-1,0 1,0-1,1 1,0-1,0 0,0 1,0-1,1 1,0-1,0 0,0 1,0-1,1 1,0 0,0 0,0-1,0 1,1 1,-1-1,1 0,2-2,66-59,-34 39</inkml:trace>
  <inkml:trace contextRef="#ctx0" brushRef="#br0" timeOffset="23250.389">795 9034,'0'-14,"3"-2,2 6,3 15,3 14,1 20,2 13,-3 13,-2 8,-3 5,-2-3,-1-9,3-11,0-11,1-12,0-19,-2-11</inkml:trace>
  <inkml:trace contextRef="#ctx0" brushRef="#br0" timeOffset="23539.278">577 9198,'20'-4,"20"-2,18 0,16 1,9 2,5 1,-2 1,-14 0</inkml:trace>
  <inkml:trace contextRef="#ctx0" brushRef="#br0" timeOffset="23784.944">1205 9185,'19'-6,"-1"2,1 0,0 1,1 1,-1 0,0 2,19 1,-31 0,0 0,0 0,0 0,-1 1,1 0,0 1,-1-1,1 1,-1 0,0 1,0 0,0 0,-1 0,1 0,-1 1,0 0,0 0,0 0,-1 1,0 0,0 0,-1 0,1 0,3 15,-1 0,0 1,-2 0,0 0,-2 0,0 0,-2 0,0 0,-2 0,-2 15,-25 162,25-188,0-8</inkml:trace>
  <inkml:trace contextRef="#ctx0" brushRef="#br0" timeOffset="24025.07">1219 9485,'18'-2,"21"-4,19-2,21-5,16-3,12 0,-11 2</inkml:trace>
  <inkml:trace contextRef="#ctx0" brushRef="#br0" timeOffset="25094.695">2912 9049,'17'-6,"0"1,0 1,1 0,0 2,-1 0,1 1,0 0,0 2,13 1,-23 0,1-1,-1 1,0 0,0 1,0 0,-1 0,1 1,-1 0,1 0,-1 0,0 1,-1 1,1-1,-1 1,0 0,-1 0,0 0,1 1,-2 0,1 0,1 5,-1-2,-2-1,1 1,-1 0,-1 0,1 0,-2 0,0 1,0-1,0 0,-2 1,1 0,6-2,7-23,116-172,-130 185,1 1,0-1,0 0,0 1,0-1,0 1,0-1,1 1,-1-1,0 1,0-1,0 1,0-1,1 1,-1-1,0 1,0-1,1 1,-1-1,0 1,1-1,-1 1,1 0,-1-1,1 1,-1 0,0-1,1 1,-1 0,1 0,-1-1,1 1,0 0,-1 0,1 0,-1 0,1 0,-1 0,1 0,-1 0,1 0,0 0,-1 0,1 0,-1 0,1 0,-1 0,1 0,-1 1,1-1,-1 0,1 0,-1 1,1-1,-1 0,1 1,-1-1,0 1,1-1,-1 0,0 1,1-1,-1 1,0-1,1 1,-1-1,0 1,0-1,0 1,-2 73,0-67,1 0,0 1,0-1,0 0,1 1,0-1,0 0,1 1,0-1,1 0,-1 0,1 0,1 0,-1 0,1 0,0 0,1-1,0 0,0 0,4 5,-4-8,0 0,0 0,0-1,0 1,1-1,-1 0,1-1,-1 1,1-1,0 0,-1 0,1 0,0-1,0 1,0-1,0 0,-1-1,1 1,0-1,0 0,-1 0,1-1,1 0,8-2,-2-1,1-1,0 0,-1-1,0 0,-1 0,8-7,-12 8,1 0,-1-1,-1 0,1 0,-1 0,0-1,-1 0,0 0,0 0,-1-1,0 1,0-1,-1 0,0 0,-1-1,0 1,0-1,0-6,-6 81,5-59,0-1,0 0,0 1,1-1,-1 0,1 0,1 0,-1 0,1 0,0-1,0 1,0-1,0 0,1 1,0-2,0 1,0 0,0-1,0 0,1 0,-1 0,1 0,0-1,0 0,0 0,0 0,1-1,2 1,0 0,-1-1,1 0,0 0,0-1,-1 0,1-1,0 0,0 0,-1 0,1-1,-1 0,1-1,-1 1,0-1,0-1,0 0,-1 0,1 0,5-5,-5 3,0-1,-1-1,1 1,-2-1,1 0,-1-1,0 1,0-1,-1 0,-1 0,1 0,-1-1,-1 1,0-1,0 0,-1 0,0 1,-1-1,0 0,-1 0,0 0,-1-6,2 16,-1 0,1 1,0-1,-1 0,1 0,0 0,-1 0,1 1,0-1,-1 0,1 0,0 0,-1 0,1 0,0 0,-1 0,1 0,0 0,-1 0,1 0,-1 0,1 0,0 0,-1 0,1 0,0 0,-1-1,1 1,0 0,-1 0,1 0,0 0,-1-1,1 1,0 0,0 0,-1-1,1 1,0 0,0-1,0 1,-1 0,1-1,0 1,0 0,0-1,0 1,0 0,0-1,0 1,-1 0,1-1,0 1,0-1,0 1,1 0,-1-1,-9 34,7-24,0 0,0 0,1 0,0 1,1-1,0 0,1 0,0 1,0-1,1 0,0 0,1 0,0-1,0 1,0-1,2 1,-1-1,1 0,0-1,0 1,1-1,2 2,3-2,0-2,0 1,0-1,1-1,0 0,0 0,0-2,0 1,1-1,-1-1,1 0,-1-1,8-1,48-1</inkml:trace>
  <inkml:trace contextRef="#ctx0" brushRef="#br0" timeOffset="26191.923">5739 9294,'22'-6,"-1"-1,0-1,0-1,-1-1,0-1,-1 0,0-2,7-5,-17 11,21-12,-1-2,-1-1,0-2,-2 0,-1-2,3-5,-26 29,0 1,-1 0,1-1,-1 1,1-1,-1 1,0-1,1 0,-1 0,0 1,0-1,0 0,0 0,-1 0,1 0,-1 0,1 0,-1 0,1 0,-1-1,0 1,0 0,0 0,0 0,-1 0,1 0,0 0,-1 0,0 0,1 0,-1 0,0 0,0 0,0 0,-1-1,-5 1,0 1,0 1,-1-1,1 1,0 0,0 1,0 0,0 0,0 0,0 1,0 0,0 0,0 1,1 0,-1 0,1 0,0 1,0 0,-2 2,3-3,-1 1,1 0,0 0,0 1,1-1,-1 1,1 0,0 0,0 0,1 1,-1-1,1 1,1 0,-1 0,1 0,0 0,0 0,1 1,-1-1,1 1,1-1,0 1,-1-1,2 1,-1-1,1 1,0-1,0 0,1 1,0-1,0 0,1 0,-1 0,1 0,0-1,4 5,2-1,1 0,0-1,0 0,1-1,0 0,0-1,0 0,1 0,0-2,0 1,1-2,-1 1,1-2,0 0,-1 0,1-1,0-1,0 0,0 0,0-2,0 1,6-3,-8 1,0-1,0 0,0 0,0-1,-1 0,0-1,0 0,-1-1,1 0,-1-1,-1 1,1-2,-1 1,-1-1,0 0,0-1,-1 0,0 0,0 0,-1-1,1-5,39-57,-43 71,0 0,-1 0,2 0,-1 0,0 0,0 0,1 1,-1-1,0 1,1 0,0-1,-1 1,1 0,0 1,-1-1,1 0,0 1,0 0,0-1,-1 1,1 0,0 1,0-1,0 0,0 1,-1 0,1-1,2 2,-1 2,1 0,-1 0,1 0,-2 1,1-1,0 1,-1 0,0 0,0 1,0-1,-1 0,0 1,0 0,0 0,0-1,-1 1,0 0,-1 0,1 0,-1 0,0 0,-1 0,1 0,-1 0,-1 1,2-4,0 0,0 0,-1 0,0 1,0-1,1 0,-2 0,1 0,0 0,-1 0,1-1,-1 1,0 0,0-1,0 1,-2 1,-1-18,12-5,1 0,1 0,0 1,1 0,1 1,10-12,-2 1,21-34,-3-2,-2-1,18-49,-42 85,0-1,-2 0,-2-1,0 0,-2 0,-2 0,0-1,-3 1,-2-30,-13-6,15 68,1-1,-1 1,0 0,0-1,0 1,0 0,0 0,0-1,0 1,0 0,0-1,-1 1,1 0,0-1,0 1,-1 0,1-1,0 1,-1 0,1-1,0 1,-1-1,1 1,-1 0,1-1,-1 1,0-1,1 0,-1 1,1-1,-1 1,0-1,1 0,-1 0,0 1,1-1,-1 0,0 0,1 0,-1 0,0 0,0 0,1 0,-1 0,0 0,0 0,1 0,-1 0,0 0,1-1,-1 1,0 0,1 0,-1-1,0 1,1-1,-1 1,1 0,-1-1,1 1,-1-1,1 1,-1-1,1 0,-1 1,1-1,0 1,-1-1,1 0,0 0,-7 31,1 1,2-1,2 1,0 0,2 0,1 0,2 0,0 13,1 0,2-1,2 1,2-1,2-1,2 0,2-1,12 24,-23-55,0 1,0-1,1-1,0 1,1-1,0 0,1 0,-1-1,2 0,-1-1,1 0,0 0,1-1,-1 0,1 0,0-1,1 0,-1-1,1-1,0 1,0-2,0 1,0-2,1 1,6-1,-13-2,1 0,-1 0,0-1,1 1,-1-1,0 0,0-1,0 1,0-1,-1 0,1 0,-1-1,1 1,-1-1,0 0,-1 0,1 0,-1-1,0 1,0-1,0 0,0 0,-1 0,0 0,0 0,1-5,1-4,0 0,-2 1,1-1,-2 0,0-1,-1 1,0 0,-1 0,0 0,-2-2,-16-37,18 53,0-1,0 1,0-1,1 1,-1 0,0-1,0 1,0 0,0 0,0 0,0 0,0 0,1 0,-1 0,0 0,0 0,0 0,0 0,0 0,0 1,0-1,0 0,1 1,-1-1,0 1,0-1,0 1,1-1,-1 1,0-1,1 1,-1 0,0-1,1 1,-1 0,1 0,-1-1,1 1,0 0,-1 0,1 0,0 0,-1 0,1-1,0 1,0 0,0 0,0 0,0 0,0 0,0 0,0 0,0 0,0 0,0-1,1 2,-3 9,1 0,0 0,1 0,0 0,0 0,1 0,1 0,0 0,1 0,0 0,0-1,1 1,1-1,-1 0,2 0,-1-1,1 0,1 0,0 0,0 0,1-1,0-1,0 1,1-1,-1 0,2-1,-1 0,1-1,0 0,0 0,0-1,1-1,-1 1,1-2,0 1,0-2,0 1,0-1,0-1,0 0,8-2,14-2</inkml:trace>
  <inkml:trace contextRef="#ctx0" brushRef="#br0" timeOffset="26468.719">6612 8652,'24'-5,"30"-3,32-4,31-1,29-1,24 0,-17 1</inkml:trace>
  <inkml:trace contextRef="#ctx0" brushRef="#br0" timeOffset="27093.708">8361 9157,'255'-246,"-254"244,0 0,1 0,-1 0,1 0,0 0,-1 1,1-1,0 0,0 1,0 0,0-1,0 1,0 0,0 0,1 0,-1 0,0 0,1 1,-1-1,0 1,1-1,-1 1,1 0,-1 0,0 0,1 0,-1 1,1-1,-1 1,0-1,1 1,-1 0,0 0,1 0,-1 0,0 0,0 0,0 1,0-1,1 2,1 9,0-1,-1 1,0 0,-1 0,-1 0,0 0,0 0,-1 1,-1-1,0 0,-1 4,0-3,1 1,-2-1,1 0,-2 0,0-1,0 1,-1-1,-5 8,10-21,0 1,0-1,0 1,0-1,0 1,0-1,0 1,0 0,0-1,0 1,0-1,0 1,-1 0,1-1,0 1,0-1,-1 1,1 0,0-1,0 1,-1 0,1-1,0 1,-1 0,1-1,0 1,-1 0,1 0,-1 0,1-1,0 1,-1 0,1 0,-1 0,1 0,-1 0,1 0,-1 0,1 0,0 0,-1 0,1 0,-1 0,1 0,-1 0,1 0,-1 0,1 0,0 1,-1-1,1 0,-1 0,1 1,0-1,-1 0,4-20,1 1,0-1,1 1,2 0,0 1,0-1,2 1,0 1,7-9,3-9,16-31,-3-1,-3-2,-2 0,-4-2,-3-1,-3-1,0-20,-12 58,-1-1,-2 1,-2-1,-1 1,-1-1,-3-3,-17-11,22 49,-1 1,0 0,1-1,-1 1,0 0,1 0,-1 0,0 0,1-1,-1 1,0 0,1 0,-1 0,0 0,0 0,1 1,-1-1,0 0,1 0,-1 0,0 1,1-1,-1 0,0 1,1-1,-1 0,1 1,-1-1,1 1,-1-1,1 1,-1-1,1 1,-1-1,1 1,0 0,-1-1,1 1,0-1,-1 1,1 0,0-1,0 1,0 0,0 0,-1-1,1 1,0 0,-5 17,1 0,1 0,0 0,1 0,1 0,0 0,2 3,-1 4,1 81,5-1,5 1,4-2,27 94,-38-177,1 1,1-1,1-1,0 1,2-1,1-1,0 0,1 0,1-1,5 5,-16-21,0-1,0 1,0-1,0 0,0 0,0 1,0-1,0 0,0 0,0 0,1 0,-1 0,0 0,1-1,-1 1,1 0,-1-1,1 1,-1-1,1 0,-1 1,1-1,0 0,-1 0,1 0,-1 0,1 0,0 0,-1 0,1-1,-1 1,1-1,-1 1,1-1,-1 1,1-1,6-12</inkml:trace>
  <inkml:trace contextRef="#ctx0" brushRef="#br0" timeOffset="27383.915">8470 8529,'19'10,"24"7,31 3,28-2,24-4,20-4,7-4,-1-3,-13 1,-29-1</inkml:trace>
  <inkml:trace contextRef="#ctx0" brushRef="#br0" timeOffset="28103.907">9740 8679,'-202'123,"191"-118,1 0,0 1,0 0,1 1,-1 0,2 1,-1-1,1 2,0-1,0 1,1 0,1 1,-1 0,2 0,-1 0,1 1,1 0,-3 10,7-19,-1 0,1 0,0 1,1-1,-1 0,0 0,1 0,-1 1,1-1,0 0,-1 0,1 0,0 0,0 0,1 0,-1 0,0 0,1-1,-1 1,1 0,-1-1,1 1,0-1,0 0,-1 0,1 1,0-1,0 0,0 0,1-1,-1 1,1 0,74 5,-63-8,0-1,0 0,0-1,-1 0,1-1,-1-1,0 0,-1-1,1 0,-1-1,-1-1,1 0,-2 0,1-1,-1 0,-1-1,0 0,0 0,-1-1,0 0,-1-1,-1 0,3-7,-10 106,17 25,-15-106,0 0,1-1,0 0,0 1,0-1,1 0,-1 0,1 0,0-1,0 1,0 0,1-1,-1 0,1 0,0 0,0 0,0-1,0 0,0 1,0-1,1-1,2 2,-4-3,1 1,-1-1,1 0,-1 0,0 0,1 0,-1 0,1-1,-1 0,0 1,1-1,-1-1,0 1,0 0,0-1,0 0,0 1,0-1,0 0,-1-1,1 1,-1 0,1-1,-1 1,0-1,1-1,41-82,-10-96,-29 141,-5 39,0 0,-1 0,1-1,1 1,-1 0,0 0,0 0,1-1,-1 1,1 0,0 0,0 0,0 0,0 0,0 0,0 0,0 0,0 1,1-1,-1 0,1 1,0-1,-1 1,1 0,0-1,0 1,0 0,0 0,0 0,0 0,0 0,0 1,0-1,0 1,0-1,0 1,1 0,19 2,-1 1,0 1,0 1,0 1,-1 0,1 2,-1 1,-12-6,0 0,0 1,0 0,-1 0,0 1,0 0,0 0,-1 0,1 1,-1 0,-1 1,1-1,-1 1,0 0,-1 0,0 1,0-1,0 1,-1 0,0 0,-1 0,1 0,-2 1,1-1,-1 3,4 144,-4-150,0-1,0 1,1 0,0 0,0-1,0 1,0-1,1 0,-1 1,1-1,0 0,1-1,-1 1,1-1,-1 1,1-1,0 0,0 0,1-1,-1 1,0-1,1 0,0 0,-1 0,1-1,0 0,0 0,0 0,0 0,0-1,-1 0,1 0,0 0,0-1,0 1,0-1,0 0,1-1,9 0,0-1,0-1,-1 0,1-1,-1 0,0-1,0-1,-1 0,0-1,0-1,-1 0,0 0,0-1,-1-1,-1 0,0 0,0-1,-1 0,0-1,-1 0,-1 0,0-1,-1 0,-1 0,3-8,-6 15,1 0,-2-1,1 1,-1-1,0 1,0-1,-1 0,0 1,0-1,-1 0,0 1,0-1,-1 1,0-1,0 1,-1 0,0 0,0 0,-2-2,2 7,1 1,-1-1,0 1,0 0,1 0,-1 1,0-1,0 0,0 1,0 0,0 0,1-1,-1 2,0-1,0 0,0 1,0-1,0 1,1 0,-1 0,0 0,0 0,1 0,-1 1,1-1,-1 1,1 0,0 0,0 0,0 0,0 0,0 0,0 0,0 1,1-1,-1 1,1-1,-1 1,1 0,-4 4,-1 1,2-1,-1 1,1 0,0 1,1-1,0 1,0 0,1-1,0 1,0 0,1 0,0 0,1 1,0-1,0 0,1 0,1 0,-1 0,1 0,1 0,-1-1,2 1,-1-1,1 1,0-1,1 0,0-1,0 1,1-1,0 0,0-1,0 1,1-1,0 0,3 1,4 0,1-2,-1 0,1 0,0-1,0-1,0-1,7 0,44 3</inkml:trace>
  <inkml:trace contextRef="#ctx0" brushRef="#br0" timeOffset="29829.019">522 10441,'-18'0,"-1"1,1 1,0 1,0 1,0 0,1 1,0 1,0 0,0 2,0 0,1 0,1 2,-1 0,2 0,-1 2,2 0,-1 0,1 3,10-13,1 0,-1 0,1 1,0 0,0-1,0 1,0 0,0 0,1 0,-1 0,1 0,0 1,0-1,0 0,1 1,-1-1,1 0,-1 1,1-1,0 0,0 1,1-1,-1 1,1-1,0 0,0 1,0-1,0 0,0 0,1 0,-1 0,1 0,0 0,0 0,0-1,1 2,4 0,0-1,0 0,1 0,-1 0,1-1,-1 0,1 0,0-1,0 0,0-1,0 0,0 0,0 0,0-1,-1 0,1-1,0 0,-1 0,1-1,-1 0,1 0,-1 0,0-1,-1 0,1-1,-1 1,1-1,-1 0,2-4,5-4,-1 0,-1 0,0-2,-1 1,0-1,-1-1,-1 0,0 0,-1 0,-1-1,-1 0,2-8,0-10,0-1,-3 0,-1 0,-1 0,-3-25,1 44,0-1,-2 0,0 1,0-1,-2 1,0 0,-1 0,-1 0,0 1,-2-2,7 18,0-1,1 0,-1 0,0 1,0-1,1 0,-1 1,0-1,0 0,0 1,0-1,0 1,0 0,0-1,0 1,0 0,0 0,0-1,0 1,0 0,0 0,0 0,0 0,0 1,0-1,0 0,0 0,0 0,0 1,0-1,0 1,0-1,0 1,0-1,0 1,0-1,1 1,-1 0,0-1,0 1,1 0,-1 0,0 0,1 0,-1-1,1 1,-1 0,1 0,-1 0,1 0,0 0,0 0,-1 0,1 0,0 0,0 0,0 0,0 1,0 0,-10 29,2 0,1 1,1 0,2 0,1 0,2 23,0-40,-1 18,0-1,2 1,2-1,1 1,2-1,0 0,3 0,2 5,-8-30,0-1,1 0,-1 0,1-1,1 1,-1-1,1 1,0-1,0 0,0 0,1-1,0 1,0-1,0 0,0-1,1 1,-1-1,1 0,0 0,0-1,0 1,0-1,1-1,-1 1,0-1,1 0,-1-1,4 0,5-2,0-1,0-1,-1 0,1-1,-1-1,0 0,-1-1,1 0,-2-1,1-1,-1 0,0 0,-1-1,0-1,-1 0,0-1,0 1,-1-2,-1 1,0-1,-1-1,-1 1,5-14,-9 23,1 0,-1 0,-1 0,1 0,-1-1,1 1,-1-1,-1 1,1-1,-1 1,1-1,-1 1,-1-1,1 0,0 1,-1-1,0 1,0-1,-1 1,1 0,-1-1,0 1,0 0,-1-1,2 4,-1 1,1-1,0 1,-1-1,1 1,-1-1,1 1,-1 0,1 0,-1 0,1 0,-1 0,1 0,0 0,-1 0,1 1,-1-1,1 0,-1 1,1 0,0-1,-1 1,1 0,0-1,0 1,-1 0,1 0,0 0,0 0,0 0,0 0,0 0,0 1,-28 43,26-38,1-1,0 0,0 1,0-1,1 1,0 0,0 0,1-1,-1 1,2 0,-1 0,1-1,0 1,0 0,1-1,-1 1,2-1,-1 1,1-1,0 0,0 0,1 0,-1-1,1 1,5 4,3 0,1-1,-1-1,2 0,-1-1,1 0,0-1,1 0,-1-1,1-1,0-1,0 0,1 0,-1-2,3 0,74 8</inkml:trace>
  <inkml:trace contextRef="#ctx0" brushRef="#br0" timeOffset="30216.052">2762 10305,'0'23,"2"24,3 20,4 18,-1 12,-1 6,-2 3,-2-4,-3-8,-5-10,-3-14,-1-20</inkml:trace>
  <inkml:trace contextRef="#ctx0" brushRef="#br0" timeOffset="30519.534">2639 10783,'-13'-80,"3"1,2-80,7 148,0 0,1 0,1 0,-1 0,2 0,0 0,0 1,1-1,0 1,1-1,0 1,0 0,1 0,1 1,-1-1,2 1,-1 1,1-1,1 1,7-7,-2 8,-1 1,1 0,0 1,1 1,-1 0,1 0,0 2,0-1,0 2,0 0,0 1,0 0,0 1,0 0,0 1,0 1,0 0,-1 1,0 1,1 0,-1 1,-1 0,1 1,7 6,-15-11,-1 1,0-1,0 1,0 0,0 0,0 1,-1-1,1 1,-1 0,0 0,0 0,0 0,-1 0,1 1,-1-1,0 1,-1 0,1-1,-1 1,0 0,0 0,0 0,-1 0,0 0,0 0,0 0,0 0,-1 0,0 0,-1 3,-3 0,-1-1,0 0,0-1,-1 1,0-1,0-1,0 1,-1-1,0 0,0-1,0 0,0 0,-1-1,1 0,-1 0,0-1,0 0,0-1,0 0,0 0,0-1,0 0,-4-1,-58-11,69 12,0-1,0 1,0-1,1 0,-1 1,0-1,1 0,-1 0,0 0,1 0,-1 0,1-1,0 1,-1 0,1-1,0 1,0-1,0 1,0-1,0 0,0 1,0-1,1 0,-1 0,1 1,-1-1,1 0,0 0,-1 0,1 0,0 0,0 0,0 1,1-1,-1-2,3-1,-1 0,1-1,0 2,1-1,-1 0,1 1,0-1,0 1,0 0,0 0,1 1,0-1,1 0,35-24</inkml:trace>
  <inkml:trace contextRef="#ctx0" brushRef="#br0" timeOffset="30805.906">3212 10318,'17'163,"-16"-160,0 0,-1 0,1-1,0 1,1 0,-1-1,0 1,1-1,-1 1,1-1,0 0,0 0,0 0,0 0,0 0,0 0,1 0,-1-1,1 1,-1-1,1 1,-1-1,1 0,0 0,0 0,-1-1,1 1,0-1,0 0,0 1,0-1,0 0,0-1,-1 1,1 0,1-1,6-1,1 0,-1-1,1 0,-1 0,0-1,0-1,-1 0,1 0,1-2,-1-1,0 1,0-2,-1 1,0-1,-1-1,0 1,-1-1,0-1,0 1,-1-1,0-1,-3 7,-1 1,0-1,0 0,-1 0,1 0,-1 0,0-1,0 1,-1 0,1 0,-1 0,0-1,-1 1,1 0,-1 0,0-1,0 1,-1 0,0 0,0 0,0 1,0-1,-1 0,1 1,-1-1,-1 1,0-1,0 1,-2 0,1 0,0 0,-1 0,0 1,1 0,-2 0,1 1,0-1,0 1,-1 1,1-1,-1 1,1 0,-1 1,1-1,-1 1,0 1,1-1,-1 1,1 0,-1 1,-3 1,5-2,0 0,0 1,0 0,1 0,-1 0,1 0,-1 1,1 0,0 0,0 0,0 0,0 0,1 1,-1 0,1 0,0 0,0 0,0 1,1-1,-1 1,1-1,0 1,1 0,-1 0,1 0,0 0,0 0,0 0,1 0,0 3,0-2,1-1,0 1,1 0,-1-1,1 1,0-1,1 0,-1 1,1-1,0 0,0 0,1-1,1 3,23 24</inkml:trace>
  <inkml:trace contextRef="#ctx0" brushRef="#br0" timeOffset="31165.277">3650 10536,'7'-70,"-3"0,-3 0,-4-18,2 86,1 1,-1-1,1 1,0-1,-1 1,1-1,0 1,0-1,0 1,0-1,1 1,-1-1,0 1,1-1,-1 1,1-1,-1 1,1 0,0-1,-1 1,1 0,0-1,0 1,0 0,0 0,0 0,0 0,0 0,0 0,1 0,-1 0,0 0,1 1,-1-1,0 0,2 1,103 2,-99-1,10-1,1 1,-1 1,0 0,0 2,0 0,-1 1,0 0,1 1,-2 1,1 1,13 8,-23-8,-1-1,0 1,0 0,-1 0,1 1,-2 0,1-1,-1 1,-1 0,0 1,0-1,-1 0,0 0,0 1,-1-1,0 1,-1-1,0 0,-1 1,0-1,-1 4,1 10,-1-3,2 73,2-90,0-1,-1 1,1 0,0-1,0 1,1-1,-1 1,0-1,1 0,0 1,-1-1,1 0,0 0,0 0,0 0,0-1,1 1,-1 0,0-1,1 0,-1 1,1-1,-1 0,1 0,0-1,-1 1,1 0,0-1,0 0,-1 1,2-1,35-2,0-5</inkml:trace>
  <inkml:trace contextRef="#ctx0" brushRef="#br0" timeOffset="31746.965">4400 10305,'-6'11,"0"0,1 0,0 1,1 0,1 0,0 0,0 0,1 1,1-1,-1 4,2-10,0 0,0-1,1 1,0 0,0 0,0-1,1 1,-1 0,1-1,1 1,-1-1,1 0,0 0,0 0,0 0,1 0,-1-1,1 0,1 0,-1 0,0 0,5 2,1-1,0 0,1-1,-1-1,1 0,0 0,0-1,0 0,1-1,-1-1,0 0,0 0,1-1,-1 0,0-1,0 0,0-1,0 0,-1-1,1 0,-1-1,0 0,0 0,-1-1,1-1,-1 1,-1-2,1 1,-1-1,0 0,-1-1,0 1,-1-2,1 1,-2-1,1 0,-1 0,-1 0,0-1,2-10,-4 12,0-1,-1 1,0-1,-1 1,0-1,-1 1,0-1,0 1,-2-5,3 15,0-1,0 0,0 0,0 1,-1-1,1 0,0 0,0 0,0 0,-1 1,1-1,0 0,0 0,0 0,-1 0,1 0,0 1,0-1,-1 0,1 0,0 0,-1 0,1 0,0 0,0 0,-1 0,1 0,0 0,0 0,-1 0,1 0,0 0,0-1,-1 1,1 0,0 0,0 0,-1 0,1 0,0 0,0-1,0 1,-1 0,1 0,0 0,0-1,0 1,0 0,-4 29,4-17,0 1,1-1,1 0,0 1,0-1,1 0,1 0,0 0,1-1,0 1,4 5,-6-11,1-1,-1 0,1 0,0 0,0-1,0 1,1-1,0 0,0 0,0 0,0-1,0 0,1 0,0 0,-1-1,1 0,0 0,0 0,0 0,0-1,0 0,1-1,-1 0,0 1,9-3,-1-1,0 0,0-1,0 0,-1-2,0 1,0-1,0-1,-1 0,1-1,-2 0,1-1,-1-1,-1 1,0-2,0 1,-1-1,0-1,6-10,14-45,-29 123,-1-45,8 114,-6-121,-1-1,1 1,0-1,1 1,-1-1,1 1,-1-1,1 0,0 0,0 0,0 0,1 0,-1 0,1-1,-1 1,1-1,0 0,0 0,0 0,0 0,0 0,1 0,-1-1,1 0,-1 0,1 0,-1 0,1 0,-1-1,1 1,0-1,-1 0,56-19,-35 1</inkml:trace>
  <inkml:trace contextRef="#ctx0" brushRef="#br0" timeOffset="32047.176">5178 9935,'-9'14,"1"12,8 8,2-2</inkml:trace>
  <inkml:trace contextRef="#ctx0" brushRef="#br0" timeOffset="32514.229">5616 10577,'-51'-374,"50"366,0 6,0 0,1 1,-1-1,0 0,1 1,-1-1,1 0,0 0,0 1,-1-1,1 0,0 0,0 0,1 1,-1-1,0 0,1 0,-1 1,1-1,-1 0,1 1,0-1,0 0,-1 1,1-1,0 1,1-1,-1 1,0 0,0 0,1-1,-1 1,0 0,1 0,-1 0,2-1,86 32,129 44,-213-72,-1 0,1 0,-1 1,1 0,-1 0,0 0,0 0,0 1,0-1,-1 1,1 0,-1 0,0 1,-1-1,1 1,-1-1,1 1,-1 0,-1 0,1-1,-1 2,0-1,0 0,0 0,-1 0,1 0,-1 4,-14 136,14-142,1 0,-1 0,1-1,0 1,1 0,-1 0,0-1,1 1,-1-1,1 1,0-1,0 0,0 0,0 0,0 0,0 0,0 0,1 0,-1-1,1 1,-1-1,1 0,0 0,0 0,-1 0,1 0,3 0,80 2,-73-4,1-1,-1-1,0-1,0 1,0-2,-1 0,1-1,-1 0,0 0,-1-1,0-1,0 0,0-1,-1 0,-1 0,1-1,-1 0,-1-1,0 0,-1 0,0-1,0 0,4-12,-10 20,0 0,0-1,0 1,0 0,-1 0,1-1,-1 1,0 0,0-1,-1 1,0 0,1 0,-1 0,-1-1,1 1,0 0,-1 0,0 1,0-1,0 0,-1 0,1 1,-1 0,0-1,0 1,0 0,0 0,0 1,-1-1,1 1,-1 0,0-1,0 2,0-1,0 0,0 1,-1-1,2 2,1 0,0 1,-1-1,1 1,-1-1,1 1,0 0,0-1,-1 1,1 1,0-1,0 0,0 0,0 1,0-1,1 1,-1-1,0 1,1 0,-1 0,1 0,-1 0,1 0,0 0,0 0,0 0,0 1,0-1,1 0,-1 3,-9 73,11-69,0 1,1 0,0-1,0 0,1 1,0-1,1 0,0-1,0 1,1-1,0 1,0-1,1-1,0 1,1-1,-1 0,1-1,1 1,-1-1,1-1,0 1,0-2,1 1,0-1,0 0,0-1,6 2,12 2,0-1,1-1,0-2,0-1,1-1,-1-1,0-2,8-2,49-6</inkml:trace>
  <inkml:trace contextRef="#ctx0" brushRef="#br0" timeOffset="51720.46">13960 403,'-3'7,"0"10,2 12,2 12,1 10,-1 8,-2 3,-4 1,-3-2,0-6,-1-8,1-9,2-12</inkml:trace>
  <inkml:trace contextRef="#ctx0" brushRef="#br0" timeOffset="52073.635">13550 322,'-12'-5,"2"-1,8-2,17 0,22-1,21-1,19-1,15 1,8 0,1 2,-7 2,-20 2</inkml:trace>
  <inkml:trace contextRef="#ctx0" brushRef="#br0" timeOffset="52446.291">14219 690,'21'-9,"18"-6,12-2,7 2,0 0,-5 4,-11 3</inkml:trace>
  <inkml:trace contextRef="#ctx0" brushRef="#br0" timeOffset="52844.947">14151 677,'27'149,"-25"-145,-1-1,1 0,0 0,0 0,0-1,0 1,0 0,1-1,-1 1,1-1,0 0,0 0,-1 0,1 0,1-1,-1 1,0-1,0 1,0-1,1 0,-1-1,1 1,-1 0,1-1,-1 0,1 0,-1 0,1 0,-1-1,0 1,1-1,0 0,20 2,-9-1,-1 0,0 1,0 1,0 0,0 1,0 1,-1 0,1 1,-1 0,0 1,-1 1,1 0,0 1,-11-6,0-1,0 1,0 0,-1 0,1-1,0 1,-1 0,0 1,1-1,-1 0,0 0,0 0,0 1,-1-1,1 1,0-1,-1 0,1 1,-1-1,0 1,0-1,0 1,0-1,-1 1,1-1,-1 1,1-1,-1 1,0-1,0 0,0 1,0-1,0 0,0 0,-1 0,1 0,-1 0,0 0,0 0,-14 12,-2 0,1-2,-2 0,1-1,-2-1,1 0,-2-2,1 0,-18 3,-8 3,5-3</inkml:trace>
  <inkml:trace contextRef="#ctx0" brushRef="#br0" timeOffset="37025.298">22945 2753,'-8'9,"1"145,8-102,-21 428,23 176,-2-618,10 585,-6-81,-31-7,11-76,7-137,2 25,-22-70,19-178,-21 143,18-175,3 1,4 1,2-1,3 13,1 14,-5-78,-2-8</inkml:trace>
  <inkml:trace contextRef="#ctx0" brushRef="#br0" timeOffset="39306.2">22999 2753,'-36'-43,"36"43,0-1,0 0,-1 1,1-1,0 1,0-1,0 1,0-1,0 0,0 1,0-1,0 1,0-1,0 1,0-1,0 0,1 1,-1-1,0 1,0-1,1 1,-1-1,0 1,0-1,1 1,-1-1,1 1,-1 0,0-1,1 1,-1 0,1-1,-1 1,1 0,-1-1,1 1,-1 0,1 0,-1 0,1-1,0 1,-1 0,1 0,-1 0,1 0,-1 0,1 0,0 0,-1 0,1 0,-1 0,1 1,-1-1,1 0,-1 0,1 0,-1 1,1-1,-1 0,1 1,-1-1,1 0,-1 1,321 59,161 18,278 3,-106-19,-620-57,0-3,1-1,0-1,-1-2,1-1,10-4,13-1,2 2,-1 3,30 3,70-3,69-16,-221 18,-4-1,-1 1,0 0,1 0,-1 1,1-1,-1 1,1-1,0 1,-1 0,1 0,-1 0,1 0,0 0,-1 0,1 1,-1-1,1 1,-1 0,1 0,-1 0,1 0,-1 0,0 0,0 1,0-1,0 1,0 0,0-1,0 1,0 0,0 0,-1 0,1 1,-1-1,0 0,1 2,0 218,15 444,45 41,-44-218,-22 15,-7-338,-6-1,-17 48,2-10,9-44,-37 122,-58 263,98-436,-101 584,96-526,6 0,5 123,8 222,-13-45,19-401,5-76,-2-12,0-4</inkml:trace>
  <inkml:trace contextRef="#ctx0" brushRef="#br0" timeOffset="40537.307">22699 7969,'-9'41,"2"1,1 0,1 40,3-42,-9 336,9-182,-27 185,5-228,-16 164,39-310,0 1,0-1,0 1,1-1,0 1,0 0,0-1,1 1,0 0,0-1,0 1,1-1,-1 0,1 1,1-1,-1 0,1 0,0 0,0-1,0 1,1-1,-1 0,1 1,0-2,0 1,1 0,-1-1,1 0,0 0,0 0,0-1,0 1,27 3,1-1,-1-2,1-1,9-1,16 1,979 97,-136-90,-558-12,371 3,-711 0,-3 1,1 0,0-1,0 0,0 1,0-1,0 1,-1-1,1 0,0 0,0 1,0-1,0 0,0 0,0 0,0 0,0 0,0 0,0 0,0-1,0 1,0 0,0 0,0-1,0 1,0-1,-1 1,1-1,0 1,0-1,0 1,-1-1,1 0,0 1,-1-1,1 0,-1 0,1 1,0-1,-1 0,0 0,1 0,-1 0,0 0,1 0,-1 0,0 0,0 1,0-1,0 0,0 0,0 0,0 0,0 0,0 0,0 0,0 0,-1 0,1-1,-11-15</inkml:trace>
  <inkml:trace contextRef="#ctx0" brushRef="#br0" timeOffset="41769.128">23424 4268,'-17'60,"9"-54,5-23,-6-192,8 197,-4-44,-2-1,-3 1,-7-16,15 66,8 16,7 0,1-1,-1-1,1 0,1-1,-1 0,1-1,0-1,1 0,-1-1,1-1,0 0,0-1,0-1,14-1,33 2,0-3,52-9,-59 9,-55 2,-1 0,0-1,1 1,-1 0,0-1,1 1,-1 0,0 0,0-1,0 1,0 0,0 0,0-1,0 1,0 0,0 0,0 0,0-1,0 1,-1 0,1 0,0-1,-1 1,1 0,0-1,-1 1,1 0,-1-1,1 1,-1-1,1 1,-1-1,1 1,-2 0,0 2,-12 21,0 1,2 1,1 0,1 0,1 1,1 0,2 1,0 0,2 0,0 19,2 31,4-1,3 1,3-1,12 42,1 23,-18-125,-1 1,-1-1,-1 1,0-1,-1 1,-2 6,2-19,1-1,-1 0,0 0,-1 0,1-1,-1 1,0 0,0 0,0-1,0 1,0-1,-1 0,0 0,0 0,0 0,0 0,0-1,0 1,-1-1,1 0,-1 0,1 0,-1 0,0-1,0 1,0-1,0 0,0 0,-2 0,0-1,-1 1,1-1,0 0,0-1,0 0,0 0,0 0,0 0,0-1,0 0,0 0,1-1,-1 0,1 0,0 0,0 0,0-1,0 0,0 0,1 0,0-1,0 0,0 1,-3-6,-3-5,0-1,1 0,1-1,1 0,0 0,1-1,-2-13,-12-95,19 119,1 1,0 0,1 0,0 0,0-1,0 1,0 0,1 0,0 1,0-1,1 0,0 1,0-1,0 1,0 0,1 0,0 0,0 0,3-1,2 0,0 0,0 1,1 0,0 0,0 1,0 1,0-1,1 2,-1 0,10-1,183-21,-98 16</inkml:trace>
  <inkml:trace contextRef="#ctx0" brushRef="#br0" timeOffset="42934.959">19299 4064,'350'-29,"819"15,-833 15,-282-1,885-15,-606 3,-244 25,108-12,-191-1</inkml:trace>
  <inkml:trace contextRef="#ctx0" brushRef="#br0" timeOffset="44025.461">15926 3149,'20'9,"-1"2,0 0,-1 1,0 0,-1 2,-1 0,0 1,0 0,-2 2,0-1,3 8,28 32,-2 2,-3 1,-3 3,-2 1,-4 1,-2 1,-3 2,15 62,-28-83,-3 0,-2 1,-2 0,-2 0,-2 1,-3-1,-1 1,-2-1,-2 0,-3 0,-1-1,-3 0,-16 39,8-36,-3-2,-2 0,-2-2,-2-1,-1-1,-3-1,-1-2,-28 23,46-48,0-1,-1 0,0-1,-1-1,-1-1,0-1,0 0,-1-2,0 0,-7 1,-1-3</inkml:trace>
  <inkml:trace contextRef="#ctx0" brushRef="#br0" timeOffset="45046.172">16036 3012,'0'0,"0"-1,0 1,0 0,0 0,0 0,1 0,-1-1,0 1,0 0,0 0,0 0,0 0,0-1,0 1,0 0,0 0,0 0,0-1,0 1,0 0,0 0,0 0,0-1,0 1,0 0,0 0,0 0,-1-1,1 1,0 0,0 0,0 0,0 0,0 0,0-1,0 1,-1 0,1 0,0 0,0 0,0 0,0 0,-1 0,1-1,0 1,0 0,21 1,184 34,31 16,204 67,-5 19,334 158,-719-274,57 22,-3 4,-1 5,25 21,-23 16,-101-85,0 0,0 1,-1 0,0 0,0 0,0 0,-1 0,1 0,-1 1,-1-1,1 1,-1 0,0-1,0 1,0 0,-1 0,0-1,0 1,-1 0,1 0,-1 0,0-1,-13 40,11-34</inkml:trace>
  <inkml:trace contextRef="#ctx0" brushRef="#br0" timeOffset="46641.023">15844 5211,'123'-8,"0"-4,-1-6,116-33,-193 41,12-3,853-206,-811 191,-1-5,-2-5,56-31,-108 46,-2-2,0-1,-2-3,-1-1,-1-2,-2-1,-2-2,19-25,-18 15,-2-1,-3-2,-2-1,-1-1,2-13,-23 45,-6 16,0 1,0-1,0 0,1 0,-1 0,1 1,-1-1,1 0,0 1,0-1,0 1,-1-1,2 1,-1-1,0 1,0-1,0 1,1 0,-1 0,0 0,1 0,-1 0,1 0,0 0,-1 0,1 0,0 1,-1-1,2 0,136 5,359-18,-334 15,-13 0,81-12,-185 2,-61 2,-5 5</inkml:trace>
  <inkml:trace contextRef="#ctx0" brushRef="#br0" timeOffset="49806.467">16172 3490,'-322'25,"-543"-22,773-6,92 3,1 0,-1 0,0-1,1 1,-1 0,0 0,1 0,-1-1,0 1,0 0,1 0,-1 0,0-1,0 1,1 0,-1-1,0 1,0 0,0-1,0 1,1 0,-1-1,0 1,0 0,0-1,0 1,0 0,0-1,0 1,0 0,0-1,0 1,0 0,0-1,0 1,-1 0,1-1,0 1,0 0,0-1,0 1,0 0,-1-1,1 1,0 0,0 0,-1-1,1 1,0 0,0 0,-1-1,1 1,0 0,-1 0,1 0,0 0,-1 0,1-1,0 1,-1 0,1 0,0 0,-1 0,1 0,0 0,-1 0,33-19,-25 16,0-1,-1-1,1 0,-1 0,0 0,0 0,0-1,-1 0,0-1,0 1,0-1,-1 0,0 0,0 0,-1 0,0-1,-1 0,1 1,-1-1,-1 0,1 0,-1 0,-1-8,6-106,-5 0,-8-33,2 33,7-534,0 594,3-6,-3-2,-3 1,-3 0,-3 1,-3-1,-10-30,19 93,-1-1,1 1,-1 0,0 0,-1 0,1 0,-1 0,0 0,-1 1,0-1,1 1,-2 0,1 0,0 1,-1-1,0 1,0 0,-1 0,1 1,-1-1,1 1,-4-1,34 18,-9-7</inkml:trace>
  <inkml:trace contextRef="#ctx0" brushRef="#br0" timeOffset="50609.996">14929 1510,'-200'12,"-264"0,385-7,-123 6,-79-9,257-5,25 3,-1 0,0 0,0 0,0-1,0 1,0 0,1 0,-1 0,0-1,0 1,0 0,0 0,0 0,0-1,0 1,0 0,0 0,0 0,0-1,0 1,0 0,0 0,0-1,0 1,0 0,0 0,0 0,0-1,0 1,0 0,0 0,-1 0,1-1,0 1,0 0,0 0,0 0,0 0,-1-1,1 1,0 0,0 0,0 0,0 0,-1 0,1 0,0 0,0-1,0 1,-1 0,1 0,0 0,0 0,-1 0,1 0,0 0,0 0,11-5</inkml:trace>
  <inkml:trace contextRef="#ctx0" brushRef="#br0" timeOffset="53728.11">12280 2507,'3'0,"0"5,0 8,-1 9,-3 10,-1 9,0 6,-3 5,0 3,-1-3,0-6,1-6,-1-10,1-10</inkml:trace>
  <inkml:trace contextRef="#ctx0" brushRef="#br0" timeOffset="54013.346">11966 2398,'0'-5,"9"-2,15 1,19-1,22-1,20-3,12 2,3 2,-6 1,-18 3</inkml:trace>
  <inkml:trace contextRef="#ctx0" brushRef="#br0" timeOffset="54345.259">12539 2753,'8'-9,"0"2,0-1,0 1,1 0,0 1,1 0,-1 0,1 1,0 0,0 1,1 0,-1 0,1 2,0-1,0 1,0 1,0 0,0 0,10 1,-19 0,0 0,1 1,-1-1,0 0,0 1,0-1,0 1,0 0,0 0,0 0,0 0,0 0,0 0,-1 0,1 0,0 1,-1-1,1 1,-1-1,1 1,-1 0,0 0,0-1,1 1,-2 0,1 0,0 0,0 0,0 0,-1 0,1 0,-1 1,0-1,0 0,0 0,0 0,0 0,0 0,0 1,-1-1,1 0,-1 1,-1 6,-1 1,-1 0,1-1,-2 1,1-1,-1-1,-1 1,-2 3,-168 182,174-192,0-1,0 1,0-1,0 1,0 0,0 0,1 0,-1 0,0 0,1 0,0 0,-1 0,1 1,0-1,0 1,1-1,-1 1,0-1,1 1,-1-1,1 1,0-1,0 1,0 0,0-1,0 1,1-1,-1 1,1-1,0 1,-1-1,1 1,0-1,1 0,-1 1,0-1,1 0,-1 0,1 0,0 0,-1 0,2 0,8 2,0-1,1 0,0-1,-1 0,1-1,0 0,0-1,0 0,0-1,0-1,-1 0,1 0,-9 2,158-32,-85 12</inkml:trace>
  <inkml:trace contextRef="#ctx0" brushRef="#br0" timeOffset="55599.472">13236 2725,'656'-8,"-626"6,-20 0,0 1,1 1,-1 0,0 0,0 1,0 1,0-1,5 3,-14-3,0 0,0 0,-1 0,1 0,-1 0,1 0,-1 0,1 0,-1 0,1 0,-1 0,0 1,0-1,0 0,0 0,0 0,0 0,0 1,0-1,0 0,0 0,-1 0,1 0,0 0,-1 1,1-1,-1 0,1 0,-1 0,0 0,1 0,-1 0,0-1,0 1,0 0,1 0,-1 0,0-1,0 1,0 0,0-1,-1 1,-4 6,-2 9,1 1,0 0,2 0,0 1,0-1,2 1,0 0,1 0,1 1,1-1,0 0,1 0,1 0,1 0,1 0,5 17,80 609,-70-443,-18-199,1 1,-1-1,1 0,-1 0,1 0,0 0,0-1,0 1,0 0,0-1,0 0,0 1,0-1,1 0,-1 0,1 0,-1 0,0-1,1 1,0-1,-1 1,1-1,-1 0,1 0,-1 0,1 0,0 0,-1-1,1 1,-1-1,1 0,-1 0,0 0,2 0,15-1,208-10,118-17,27 15,142 13,-187 14,-40-13,-287 0,0 0,0-1,0 1,0 0,0 0,0-1,0 1,0 0,0-1,0 1,0 0,0 0,0-1,1 1,-1 0,0-1,0 1,0 0,0 0,0-1,0 1,1 0,-1 0,0 0,0-1,0 1,1 0,-1 0,0 0,0-1,1 1,-1 0,0 0,0 0,1 0,-1 0,0 0,1 0,-1 0,0 0,0 0,1 0,-1 0,0 0,1 0,-1 0,0 0,0 0,1 0,-1 0,0 0,0 0,1 0,-13-6</inkml:trace>
  <inkml:trace contextRef="#ctx0" brushRef="#br0" timeOffset="57606.81">13905 4883,'651'-17,"-231"-17,458-26,-340 48,-538 13,0-1,0 0,-1 0,1 0,0 1,0-1,0 0,0 0,0 0,0 1,0-1,0 0,0 0,0 0,0 1,0-1,0 0,0 0,0 1,0-1,0 0,0 0,0 0,0 1,-14 2</inkml:trace>
  <inkml:trace contextRef="#ctx0" brushRef="#br0" timeOffset="58415.58">12662 4568,'0'10,"3"9,0 12,0 11,-1 11,0 5,-1 5,-1 0,-2 0,-3-3,-6-3,-3-8,1-10,2-11</inkml:trace>
  <inkml:trace contextRef="#ctx0" brushRef="#br0" timeOffset="58685.855">12321 4473,'-10'-4,"3"-3,11 1,18-1,23-4,24-5,21-4,16-1,7 3,-7 4,-17 10,-23 5</inkml:trace>
  <inkml:trace contextRef="#ctx0" brushRef="#br0" timeOffset="59610.142">12921 4951,'-2'7,"1"-1,-1 0,1 0,0 1,0-1,1 1,0-1,0 1,0-1,1 1,0-1,0 0,1 1,0-1,0 0,0 0,1 0,0 0,0-1,0 1,1-1,-1 1,4 1,11 12,2-2,0 0,0-1,2-1,0-1,0-1,12 4,-5-1,0 1,0 2,-2 0,4 5,-29-22,1-1,-1 1,0 0,1 0,-1 0,0 0,0 0,0 0,-1 0,1 1,-1-1,1 1,-1-1,0 1,0 0,0 0,0-1,0 1,0 0,-1 0,0 0,1 0,-1 0,0-1,-1 1,1 0,0 0,-1 0,1 0,-2 1,-4 3,-2-1,1 1,-1-1,0-1,0 1,0-1,-1-1,1 1,-1-2,0 1,-1-1,1-1,0 1,-1-2,0 1,-8-1,4 1,1 0,0-1,-1-1,1 0,-1-1,1 0,0-1,-1-1,-3-1,11 2,0 0,0 0,1 0,0-1,-1 0,1 0,0 0,0-1,1 1,-1-1,1-1,0 1,0 0,0-1,0 0,1 0,0 0,0 0,0-1,1 1,-2-6,2 3,0 0,1 0,0 0,0 0,1 0,0 0,1 0,0 0,0-1,1 1,-1 1,2-1,-1 0,1 0,0 1,1 0,3-5,85-115,-71 102,-18 21,21-24,-1-1,-1 0,-2-2,-1 0,12-30,-29 59,0 0,-1 0,1 0,-1-1,0 1,0 0,0-1,0 1,0-1,0 1,-1-1,1 0,-1 1,1-1,-1 0,0 1,0-1,-1 0,1 1,0-1,-1 0,0 1,1-1,-1 1,0-1,-1 1,1 0,0-1,0 1,-1 0,0 0,1 0,-1 0,0 0,0 0,0 0,0 1,0-1,-1 1,1-1,0 1,-1 0,1 0,-1 0,0 0,-11 2,0 2,0-1,0 2,1 0,-1 0,1 1,0 1,1 0,-1 1,1 1,0 0,1 0,-7 7,16-14,-51 38,7-3</inkml:trace>
  <inkml:trace contextRef="#ctx0" brushRef="#br0" timeOffset="64866.17">18698 3968,'-14'16,"-14"13,-11 12,-11 10,-8 6,-6 6,-2 2,11-11</inkml:trace>
  <inkml:trace contextRef="#ctx0" brushRef="#br0" timeOffset="65165.611">18616 3900,'-16'18,"-17"21,-17 17,-14 15,-10 13,-8 4,9-11</inkml:trace>
  <inkml:trace contextRef="#ctx0" brushRef="#br0" timeOffset="70245.249">20692 3121,'19'-168,"-12"138,-2 0,-2-1,-1 1,-1-1,-1 0,-4-18,-23-23,27 71,-1-1,0 1,0 0,0 0,0-1,1 1,-2 0,1 0,0 0,0 0,0 0,0 0,-1 0,1 1,0-1,-1 0,1 1,0-1,-1 1,1-1,-1 1,1 0,-1-1,1 1,-1 0,1 0,-1 0,0 0,1 1,-1-1,1 0,0 1,-1-1,1 1,-1-1,1 1,0-1,-1 1,1 0,0 0,-1 0,1 0,0 0,0 0,0 0,-1 1,0 0,0-1,0 1,0 0,0 0,0 0,0 0,0 0,1 0,-1 1,1-1,0 0,-1 1,1-1,0 1,1 0,-1-1,0 1,1 0,-1-1,1 1,0 0,0-1,0 1,0 0,0 0,1-1,0 1,-1 0,1-1,0 1,0-1,0 1,0-1,1 1,-1-1,1 0,-1 1,1-1,0 0,0 0,0 0,0-1,0 1,17 2,0-1,0 0,0-2,0 0,0-1,0-1,1-1,-1 0,3-3,164-17,-183 23,0 1,0-1,0 1,0-1,0 1,0 0,-1 0,1 0,0 0,-1 1,0-1,1 1,-1-1,0 1,-1 0,1 0,0 0,-1 0,1 0,-1 0,0 0,0 1,0-1,-1 0,1 1,-1-1,0 0,0 1,0-1,0 0,0 1,-1-1,0 1,0 2,2 13,24 401,-22-379,1-7,-2 0,-1 0,-1 0,-2-1,-2 1,-1-1,-4 14,8-42,-1 0,1-1,-1 1,1-1,-1 0,-1 1,1-1,-1 0,1 0,-1-1,0 1,-1 0,1-1,0 0,-1 0,0 0,0 0,0-1,0 1,0-1,0 0,-1 0,1 0,-1-1,1 0,-1 0,0 0,0 0,1-1,-1 0,0 0,-4 0,-2-3,1 0,0 0,0-1,0-1,1 1,-1-2,1 1,0-1,1-1,-1 1,1-2,1 1,-1-1,1 0,0 0,1-1,0 0,1 0,0-1,0 1,1-1,0 0,0 0,1-1,1 1,0-1,0 1,1-1,0-7,2 14,-1 0,1 0,0 0,0 0,0-1,0 1,1 0,0 1,0-1,0 0,0 0,0 1,1-1,-1 1,1 0,0 0,0 0,0 0,1 1,-1-1,1 1,-1 0,1-1,0 2,0-1,1 0,112-31,-107 31,99-16,-61 12</inkml:trace>
  <inkml:trace contextRef="#ctx0" brushRef="#br0" timeOffset="70519.043">21403 3231,'100'-38,"-96"37,0 0,0 0,0 1,0-1,0 1,0 0,0 0,0 1,0-1,0 1,0 0,0 0,0 0,0 1,-1-1,1 1,0 0,-1 0,0 0,1 1,-1-1,0 1,0 0,2 2,2 8,-1 0,0 1,-1-1,0 1,-1 0,-1 0,0 1,-1-1,0 1,-2-1,1 1,-2 0,-2 14,3-5,-17 183,12-182</inkml:trace>
  <inkml:trace contextRef="#ctx0" brushRef="#br0" timeOffset="70785.564">21388 3490,'3'-3,"16"-2,26-6,32-5,27-2,20-5,-11 1</inkml:trace>
  <inkml:trace contextRef="#ctx0" brushRef="#br0" timeOffset="72328.586">22891 6385,'70'14,"-24"-7,-1 2,-1 2,0 2,32 14,-72-26,0 0,0 0,0 1,0-1,-1 1,1 0,0 0,-1 0,0 0,1 1,-1 0,0-1,0 1,-1 0,1 0,-1 1,1-1,-1 0,0 1,0 0,0-1,-1 1,1 0,-1 0,0 0,0 0,-1 0,1 0,-1 0,0 0,0 2,-4 1,0-1,-1 1,0-1,0 1,0-2,-1 1,0-1,0 1,-1-2,0 1,1-1,-1 0,-1 0,-4 2,9-5,-42 22,-1-2,-1-2,-1-2,-31 6,47-16</inkml:trace>
  <inkml:trace contextRef="#ctx0" brushRef="#br0" timeOffset="72657.707">23764 6440,'-150'-43,"143"41,-1 1,0 0,1 1,-1 0,0 0,0 1,1 0,-1 0,0 1,1-1,-1 2,1-1,0 1,0 0,0 1,0 0,1 0,-6 4,8-5,0 1,1 0,-1 0,1 0,-1 0,1 1,0-1,1 1,-1 0,1 0,0 0,0 0,1 0,-1 0,1 1,0-1,1 0,-1 1,1-1,0 1,1-1,-1 0,1 1,0-1,0 0,2 5,0-1,1 0,0 0,0 0,1 0,0-1,1 1,0-1,0-1,1 1,0-1,0 0,1-1,0 0,1 1,6 2,1-1,0 0,1-1,0-1,0-1,0 0,1-2,-1 1,1-2,0-1,0 0,-1-1,1-1,0 0,7-3,26-5</inkml:trace>
  <inkml:trace contextRef="#ctx0" brushRef="#br0" timeOffset="72957.738">24106 6399,'-5'21,"-1"13,1 11,0 7,4 2,4-2,2-5,2-6,2-7,3-8,0-7,-1-8</inkml:trace>
  <inkml:trace contextRef="#ctx0" brushRef="#br0" timeOffset="73176.437">24488 6427,'-18'11,"-16"11,-11 9,-10 8,-4 5,0 1,8-1,13-5,13-1,17-5,22-4,23-4,18-4,17-5,9-7,4-1,-7-2,-16-3</inkml:trace>
  <inkml:trace contextRef="#ctx0" brushRef="#br0" timeOffset="73663.228">23191 7969,'0'14,"0"14,0 11,0 11,-2 11,-4 9,-2 4,-3 1,-1-3,-2-6,0-11,2-11,3-14</inkml:trace>
  <inkml:trace contextRef="#ctx0" brushRef="#br0" timeOffset="73971.634">23519 8038,'-42'35,"9"-9,2 1,0 2,2 1,1 1,2 2,-3 6,26-36,0 0,0 1,1 0,-1-1,1 1,0 0,0 0,1 0,-1 0,1 1,0-1,0 0,0 1,0-1,1 1,0-1,0 0,0 1,1-1,-1 1,1-1,0 0,0 1,0-1,1 0,0 0,0 0,0 0,0 0,0 0,1-1,0 1,1 1,17 8,-1-2,2 0,-1-1,2-2,-1 0,1-1,0-1,0-1,23 1,-22-2,353 59,-334-54</inkml:trace>
  <inkml:trace contextRef="#ctx0" brushRef="#br0" timeOffset="75775.407">17470 7710,'2'-1,"0"0,0 0,0 0,0 1,1-1,-1 1,0 0,0 0,1 0,-1 0,0 0,0 0,1 0,-1 1,0-1,0 1,0 0,1-1,-1 1,1 1,4 0,333 117,-306-107,0 1,-1 1,0 2,-2 1,0 2,-1 0,-1 3,-1 0,0 2,-2 1,-1 0,-1 2,-2 1,12 19,-16-13,-2 2,-1 0,-2 1,-1 0,-2 1,-1 0,-3 1,-1 0,0 31,-4 3,-3 1,-3-1,-3 0,-15 55,5-36,-5-1,-4-2,-4 0,-3-2,-4-2,-4-1,-4-3,-8 7,45-74,-1 0,0-1,0 0,-2 0,0-1,0 0,-1-1,-4 2,16-13,1 1,-1 0,0-1,0 1,0 0,0-1,0 1,0-1,0 1,0-1,0 0,0 1,0-1,0 0,-1 0,1 0,0 0,0 0,0 0,0 0,0 0,0 0,0 0,-1-1,1 1,0 0,0-1,0 1,0-1,0 1,0-1,0 0,0 0,-8-13</inkml:trace>
  <inkml:trace contextRef="#ctx0" brushRef="#br0" timeOffset="76777.589">17592 7696,'0'-2,"0"0,0 1,0-1,-1 0,2 0,-1 0,0 0,0 0,1 0,-1 0,1 0,-1 1,1-1,0 0,0 0,0 1,0-1,0 0,0 1,0-1,0 1,1 0,-1-1,1 1,-1 0,1 0,-1 0,1 0,0 0,-1 0,1 0,0 1,0-1,0 0,0 1,-1 0,1-1,0 1,0 0,0 0,1 0,87-9,0 4,0 3,9 5,-91-2,235 13,-1 11,-1 10,-2 11,151 52,-214-47,-4 8,-2 7,26 21,-159-69,-1 1,0 2,-2 1,30 25,-56-40,0 0,0 0,-1 1,0 0,0 0,-1 1,0 0,0 0,-1 0,0 1,-1 0,0 0,-1 0,0 0,0 0,-1 1,-1-1,1 1,-2 0,1-1,-2 4,-3 1,2-18</inkml:trace>
  <inkml:trace contextRef="#ctx0" brushRef="#br0" timeOffset="79542.393">17988 9922,'-2'-8,"108"2,43 2,0-7,-1-7,-1-5,-1-8,137-46,-172 37,-2-5,-1-5,-4-4,-1-5,-3-4,-3-4,82-75,-140 108,17-12,-2-3,36-43,-78 76,-1-1,-1 0,0 0,-1-1,-1 0,0-1,-1 0,-2 0,0 0,-1-1,0 0,-2 1,0-20,0 16,-2 10,1-1,0 0,1 0,1 1,0-1,0 1,2 0,0 0,0 0,6-9,-7 15,1-1,-1 0,-1 0,1 0,-1 0,-1-1,0 0,0 1,0-5,0 10,-1 1,1 0,-1-1,1 1,0 0,0 0,0 0,0 1,0-1,0 0,0 1,0-1,1 1,-1 0,1 0,-1 0,1 0,-1 0,1 1,0-1,-1 1,1-1,0 1,-1 0,1 0,0 0,0 1,-1-1,1 1,0-1,1 2,8-2,395-6,-19-31,287-14,-175 52,-524-1,-7 0</inkml:trace>
  <inkml:trace contextRef="#ctx0" brushRef="#br0" timeOffset="82440.033">15380 8284,'41'-9,"0"3,0 1,0 2,13 2,-25 0,759-4,-477 7,-176-2,706-16,-437 5,-414 11,-4 0</inkml:trace>
  <inkml:trace contextRef="#ctx0" brushRef="#br0" timeOffset="84112.93">13577 7190,'1214'1,"-862"12,-338-12,-9-1,0 0,0 0,0 1,-1-1,1 1,0 0,-1 0,1 1,-1 0,1-1,-1 2,1-1,2 2,-7-2,1 0,-1-1,0 1,0-1,0 1,0 0,0-1,0 1,0 0,0-1,-1 1,1-1,-1 1,1-1,-1 1,0-1,1 1,-1-1,0 1,0-1,0 0,0 1,0-1,0 0,-1 0,0 1,-5 8,1 6,0 1,1 0,1 0,0 0,1 0,1 1,1-1,1 1,1 17,-1-12,8 175,-2-122,-4 0,-6 57,-20 7,25-135,1 0,-1 0,1 0,1 0,-1 0,1 0,0 0,0-1,0 0,1 1,0-1,-1 0,1-1,1 1,-1-1,0 0,1 0,4 2,-3-2,0-1,1 0,-1 0,0 0,1-1,-1 0,1-1,-1 1,1-1,-1 0,1-1,2 0,13 0,388 0,-362 1</inkml:trace>
  <inkml:trace contextRef="#ctx0" brushRef="#br0" timeOffset="85025.509">11829 6631,'0'16,"0"13,-2 12,-1 9,0 8,-2 5,0 4,1-1,-1-4,0-8,1-8,1-11,1-10</inkml:trace>
  <inkml:trace contextRef="#ctx0" brushRef="#br0" timeOffset="85278.126">11597 6590,'-7'-3,"2"0,10 0,17 1,19 0,21-1,21 0,15-1,9 2,1 1,-10 2,-20 2</inkml:trace>
  <inkml:trace contextRef="#ctx0" brushRef="#br0" timeOffset="85963.59">12130 6999,'26'-10,"1"0,0 2,0 1,1 1,8 0,-26 5,1-3,0 2,0 0,0 0,0 1,0 0,1 1,-1 0,0 1,0 0,1 1,-1 0,0 1,-1 0,1 0,9 6,-17-7,-1 0,0 0,0 0,1 0,-2 0,1 1,0-1,0 1,-1 0,1-1,-1 1,0 0,0 0,0 0,0 0,-1 0,1 0,-1 0,0 0,0 0,0 0,0 0,0 0,0 0,-1 0,0 0,0 0,1 0,-2 0,1-1,-1 3,-53 81,-8-21,-35 46,96-110,1 0,0 0,0 1,0-1,0 0,1 1,-1-1,0 1,0-1,1 1,-1-1,1 1,-1-1,1 1,0 0,0-1,0 1,0 0,0-1,0 1,0 0,0-1,1 1,-1-1,1 1,-1 0,1-1,-1 1,1-1,0 0,0 1,0-1,0 1,0-1,0 0,0 0,0 0,1 0,-1 0,0 0,1 0,-1 0,0 0,1 0,-1-1,1 1,0-1,-1 1,1-1,-1 0,1 1,0-1,-1 0,2 0,22 2,0 0,1-2,-1-1,0-1,1-1,-1-1,-1-1,1-1,-1-1,0-2,1-1,69-33,-93 43,-1 0,1-1,-1 1,1 0,-1 0,1-1,0 1,-1 0,1 0,-1 0,1 0,0 0,-1 0,1 0,-1 0,1 0,0 0,-1 0,1 0,-1 0,1 0,-1 0,1 1,0-1,-1 0,1 0,-1 1,1-1,-1 0,1 1,-1-1,0 1,1-1,-1 1,1-1,-1 0,0 1,1 0,-1-1,0 1,0-1,1 1,-1-1,0 1,0-1,0 1,0 0,0-1,0 1,0-1,0 1,0 0,0-1,0 1,0 0,5 13,-1-9,1 0,0-1,0 0,1 0,-1-1,1 1,-1-1,1 0,0-1,0 1,1-1,-1 0,0-1,1 0,-1 0,1 0,-1-1,1 1,-1-2,1 1,0-1,-1 0,0 0,1-1,-1 0,4-1,-4 1,1 0,-1 0,0-1,0 0,0 0,-1 0,1-1,-1 1,0-1,0-1,0 1,0-1,-1 0,0 0,0 0,0 0,-1-1,1 0,-1 1,-1-1,1 0,-1-1,0 1,0 0,-1-1,0 1,0-1,0 1,-1-1,0 1,-1-1,1 1,-1-1,0 1,-1-1,1 1,-1 0,-1 0,1-1,-1 1,-1 1,0 1,1-1,-2 1,1 0,0 1,-1-1,0 1,1-1,-1 2,-1-1,1 0,0 1,-1 0,1 0,-1 1,1-1,-1 1,0 0,0 1,1 0,-1 0,0 0,0 0,0 1,1 0,-1 0,0 0,1 1,-1 0,1 0,0 1,-1-1,1 1,0 0,1 1,-1-1,1 1,-3 1,-3 6,-1 0,2 1,0 0,0 0,1 1,0 0,1 0,1 1,-4 11,-9 25</inkml:trace>
  <inkml:trace contextRef="#ctx0" brushRef="#br0" timeOffset="87394.765">13864 8911,'1487'-2,"-215"-63,-671 50,-224 2,136-15,-253 28,-335 0,38 0</inkml:trace>
  <inkml:trace contextRef="#ctx0" brushRef="#br0" timeOffset="88155.042">12704 8979,'0'21,"0"14,0 10,0 9,0 8,0 1,-3 2,0 3,0 0,0-2,1-5,1-6,1-8,0-9,0-12</inkml:trace>
  <inkml:trace contextRef="#ctx0" brushRef="#br0" timeOffset="88463.539">12294 9034,'23'-4,"22"-5,16-2,13-2,8 1,0 3,-3 3,-6 2,-11 2,-12 1,-11 2,-13-1</inkml:trace>
  <inkml:trace contextRef="#ctx0" brushRef="#br0" timeOffset="88952.177">13004 9444,'61'-5,"-50"3,1 0,-1 1,1 1,-1 0,1 0,-1 1,1 1,0 0,-10-2,0 1,0-1,0 1,-1 0,1-1,0 1,0 0,-1 0,1 0,0 1,-1-1,1 0,-1 1,1-1,-1 0,0 1,0 0,0-1,0 1,0 0,0 0,0-1,0 1,-1 0,1 0,-1 0,1 0,-1 0,0 0,0 0,0 0,0 0,0 0,0 0,0 0,-1 0,1 0,-1-1,1 1,-35 74,-133 141,166-214,1-2,0-1,-1 1,1 0,0 0,0 0,-1 0,1 1,0-1,0 0,0 0,0 1,0-1,1 0,-1 1,0-1,1 1,-1-1,1 1,-1-1,1 1,0 0,-1-1,1 1,0 0,0-1,0 1,1-1,-1 1,0 0,0-1,1 1,-1-1,1 1,0-1,-1 1,1-1,0 0,0 1,0 0,6-1,-1 0,1-1,-1 0,1 0,-1 0,0-1,1 0,-1 0,1 0,-1-1,1 0,7-2,157-42,-116 31</inkml:trace>
  <inkml:trace contextRef="#ctx0" brushRef="#br0" timeOffset="89242.727">13591 9704,'0'-388,"19"579,37 128,-46-252</inkml:trace>
  <inkml:trace contextRef="#ctx0" brushRef="#br1" timeOffset="105661.942">17961 9526,'-309'-2,"-3"-14,273 12,-140-2,177 7,0 0,0 1,0-1,0 0,1 1,-1 0,1-1,-1 1,1 0,-1 0,1-1,0 1,0 0,0 0,0 1,0-1,0 0,0 0,1 0,-1 0,1 1,0-1,0 0,0 1,0-1,0 0,0 0,0 1,1-1,-1 0,1 0,0 1,-1-1,1 0,0 0,0 0,2 1,-1 7,9 68,-3-1,-3 71,-2-47,4 27,6 0,6-2,15 49,5-30,-18-71,-3 1,-3 1,1 42,-14-98,-2-1,-1 1,0 0,-1 0,-1 0,-3 6,4-18,0-1,0 1,-1-1,0 0,0 0,-1 0,0 0,0-1,0 0,-1 1,0-2,-1 1,1 0,-1-1,0 0,0-1,-4 3,1-4,0 1,-1-2,1 1,-1-2,0 1,1-1,-1-1,0 1,0-2,0 1,0-2,-1 1,-27-2,-367-12,-993 14,1343 1,-1-2,1-3,0-2,0-2,1-3,1-2,-10-6,40 7,23 12</inkml:trace>
  <inkml:trace contextRef="#ctx0" brushRef="#br1" timeOffset="106393.855">12526 10619,'-2'-10,"-2"5,1 12,1 18,0 20,1 20,0 18,1 11,0 5,0 1,0-8,3-11,2-11,2-18</inkml:trace>
  <inkml:trace contextRef="#ctx0" brushRef="#br1" timeOffset="107063.868">12730 11097,'12'12,"-1"0,-1 1,-1 0,0 1,0 0,-1 0,-1 1,-1 0,0 1,-1-1,0 1,-1 0,-1 0,0 3,22 76,-24-92,-1 0,1-1,0 1,0 0,0-1,0 1,0-1,0 1,1-1,-1 0,1 0,0 1,-1-1,1 0,0 0,0-1,0 1,1 0,-1-1,0 1,1-1,-1 0,1 0,-1 0,1 0,-1 0,1 0,0-1,-1 1,1-1,0 0,0 0,-1 0,1 0,0 0,0-1,-1 1,1-1,0 0,-1 0,2 0,6-6,-1-1,-1 1,1-1,-1-1,0 0,-1 0,0 0,-1-1,0 0,0 0,-1-1,0-1,58-177,-66 270,2-75,1 1,0 0,0 0,1 0,-1 0,1 0,1 0,-1-1,1 1,1 0,-1-1,1 1,0-1,0 0,1 0,0-1,0 1,0-1,1 1,0-1,0-1,0 1,1-1,-1 0,1 0,0 0,0-1,0 0,1 0,-1-1,1 1,2-1,0 0,-1-2,1 1,0-1,-1 0,1-1,0 0,-1 0,1-1,-1 0,1 0,-1-1,0 0,0-1,0 0,-1 0,1 0,-1-1,0 0,0-1,-1 0,0 0,0 0,0-1,0 1,-1-1,0-1,-1 1,0-1,0 0,-1 0,1 0,-2 0,1 0,-1-1,1-7,-1-40,-5 141,2-74,1 1,0 0,1 0,0-1,1 1,0 0,1-1,0 0,1 1,0-1,1-1,0 1,1-1,0 0,1 0,0 0,0-1,2 0,40 8,-26-19</inkml:trace>
  <inkml:trace contextRef="#ctx0" brushRef="#br1" timeOffset="107361.868">13550 10783,'0'9,"5"3,1 0</inkml:trace>
  <inkml:trace contextRef="#ctx0" brushRef="#br1" timeOffset="107609.39">13919 10645,'11'43,"-2"0,-1 1,-3-1,-1 1,-2 0,-4 37,-36 322,36-395,1 0,1 0,-1 0,2 0,-1 1,1-1,0 0,0 0,1 0,0 0,1-1,0 1,0 0,1-1,-1 0,2 0,-1 0,1 0,0-1,0 0,1 0,-1 0,2 0,-1-1,0 0,1-1,0 1,5 1,-5-3,1-1,0 0,0 0,0 0,1-1,-1 0,0-1,0 0,1 0,-1-1,0 0,0-1,0 1,0-1,0-1,0 0,0 0,-1 0,1-1,-1 0,0-1,0 1,-1-1,0-1,1 1,-2-1,1 0,-1-1,0 1,1-2,9-22</inkml:trace>
  <inkml:trace contextRef="#ctx0" brushRef="#br1" timeOffset="107903.843">13892 11097,'23'-7,"17"-5,13 0,10 0,-2 1,-9 3,-13 3</inkml:trace>
  <inkml:trace contextRef="#ctx0" brushRef="#br1" timeOffset="108332.779">12430 11479,'16'2,"13"4,8 0,2-1,2-1,-4-1,-8-1</inkml:trace>
  <inkml:trace contextRef="#ctx0" brushRef="#br1" timeOffset="108698.852">12403 10605,'16'0,"20"-2,17-4,11-2,-2-3,-13 1</inkml:trace>
  <inkml:trace contextRef="#ctx0" brushRef="#br2" timeOffset="118952.653">25281 4213,'64'-153,"-63"152,-1 1,0 0,0 0,1 0,-1-1,0 1,0 0,1-1,-1 1,0 0,0 0,0-1,1 1,-1 0,0-1,0 1,0-1,0 1,0 0,0-1,0 1,0 0,0-1,0 1,0 0,0-1,0 1,0-1,0 1,0 0,0-1,0 1,-1 0,1-1,0 1,0 0,0 0,-1-1,1 1,0 0,0-1,-1 1,1 0,0 0,0 0,-1-1,1 1,0 0,-1 0,1 0,0 0,-1-1,1 1,-1 0,1 0,0 0,-1 0,1 0,0 0,-1 0,-21 14,-25 31,2 2,2 2,-25 39,41-54,1 2,3 1,0 0,3 2,1 0,2 1,-4 19,18-53,1-1,-1 1,2 0,-1 0,0 0,1 0,1 0,-1 0,1 0,0 0,0 0,0 0,1 0,0 0,0 0,1 0,-1 0,1-1,1 1,-1 0,1-1,0 0,0 0,1 1,-1-2,1 1,0 0,0-1,1 0,-1 0,5 3,-1-4,0 0,0 0,0-1,0 0,0 0,1-1,-1 0,0-1,1 0,-1 0,0 0,1-1,-1-1,0 1,0-1,1-1,0 0,9-4,0 0,-1-1,0-1,-1 0,0-1,0-1,1-3,14-16,-2-1,-1-2,-2 0,-1-2,-2-1,-2-1,-1-1,-1-1,-3 0,-1-1,-2-1,0-8,7-16,-3 0,-3-1,-3 0,0-27,-10 78,-1 0,0 0,-1-1,0 1,-2 0,0 0,-1-4,3 15,0 1,-1-1,1 0,-1 1,0-1,1 0,-1 1,-1 0,1 0,0-1,-1 1,0 1,0-1,0 0,0 1,0-1,0 1,-1 0,1 0,-1 0,1 1,-1-1,0 1,0 0,1 0,-1 0,0 1,0-1,-4 1,2 0,0 1,0 0,-1 0,1 0,0 1,0 0,1 0,-1 1,0-1,1 1,-1 0,1 1,0-1,0 1,1 0,-1 1,1-1,0 1,0-1,0 1,0 1,0 1,-4 6,0 1,1 1,0-1,2 1,-1 0,2 1,0-1,0 5,1 4,1 1,2-1,0 1,1-1,2 1,0-1,2 0,0 0,2 0,5 11,15 35,3-1,32 50,-13-32,-19-35,-1 1,-4 1,7 21,-29-64,1 1,-1-1,-1 1,0 0,-1-1,0 1,0 0,-1 0,-2 4,-7 31</inkml:trace>
  <inkml:trace contextRef="#ctx0" brushRef="#br2" timeOffset="120034.39">26209 4596,'836'-27,"1677"-67,-1976 107,-440 1,-79-9</inkml:trace>
  <inkml:trace contextRef="#ctx0" brushRef="#br2" timeOffset="121046.336">27916 2930,'-37'-6,"19"1,-1 2,1 0,-1 1,0 1,1 1,-1 0,0 2,-11 2,25-3,0 1,0 0,0 0,0 0,0 1,1 0,-1 0,1 0,0 0,0 1,0-1,0 1,0 0,1 0,0 1,0-1,0 1,0-1,1 1,0 0,0 0,0 0,0 0,1 1,0 0,-2 6,2 1,-1 0,2-1,-1 1,2 0,0-1,0 1,1-1,1 1,1 3,9 18,1-2,2 0,1 0,2-2,1 0,1-1,2-2,18 19,49 66,-46-34,-43-75,-1-1,1 1,0-1,-1 1,0-1,0 1,0-1,0 1,0-1,0 1,0-1,-1 1,0-1,1 1,-1-1,0 0,0 1,0-1,0 0,-1 0,1 0,0 1,-1-2,0 1,1 0,-1 0,0 0,0-1,0 1,0-1,0 0,-1 1,0-1,-6 4,0-1,0 0,0-1,-1 0,1-1,-1 0,0 0,1-1,-1 0,0-1,0 0,0 0,1-1,-1-1,0 1,1-2,-1 1,-6-4,14 4,-1 0,0-1,1 0,0 0,0 0,-1 0,2 0,-1 0,0 0,1 0,-1-1,1 1,0-1,0 1,0-1,1 1,-1-1,1 0,0 1,0-1,0 0,1 1,-1-1,1 1,0-1,0 1,0-1,0 1,1-1,-1 1,1 0,0 0,0 0,0 0,0 0,0 0,1 0,0 1,2-3,28-37,2 2,2 1,16-12,18-18,-38 38,-2-1,-1-1,-1-2,-2-1,-2-1,-1-1,-1-1,-3-2,-1 1,6-26,-20 19,-11 45,-16 54,5 29,4 0,4 0,3 1,4 49,1-118,-1 23,1-1,1 1,3-1,0 1,2-1,2 0,1 0,10 22,-18-55,0 0,1 1,-1-1,1 0,0 0,0 0,0 0,0 0,0-1,0 1,0 0,1 0,-1-1,1 1,-1-1,1 1,0-1,-1 0,1 1,0-1,0 0,0 0,0-1,0 1,0 0,0 0,0-1,0 0,1 1,-1-1,0 0,0 0,0 0,0 0,1 0,9-9</inkml:trace>
  <inkml:trace contextRef="#ctx0" brushRef="#br2" timeOffset="121305.592">28066 3244,'-16'-9,"-6"-6,9 0,17 3,25 3,30 3,27 5,19 2,5 2,-15 0</inkml:trace>
  <inkml:trace contextRef="#ctx0" brushRef="#br2" timeOffset="122259.801">28940 3162,'0'1,"0"-1,1 1,-1-1,0 1,0-1,0 1,0-1,0 0,0 1,0-1,0 1,0-1,0 1,0-1,0 1,-1-1,1 0,0 1,0-1,0 1,-1-1,1 0,0 1,0-1,-1 1,1-1,0 0,-1 1,1-1,0 0,-1 0,1 1,-1-1,1 0,0 0,-1 0,1 1,-1-1,1 0,-1 0,1 0,-1 0,22 9,1-1,-1-1,1 0,0-2,1-1,-1-1,1 0,5-2,-14 1,0-1,0-1,0 0,0 0,-1-2,1 0,0 0,0-1,-1-1,11-5,-22 9,-1 0,1-1,-1 1,0-1,0 0,1 1,-1-1,0 0,0 0,0 1,0-1,0 0,0 0,0 0,0-1,0 1,0 0,-1 0,1 0,0-1,-1 1,1 0,-1-1,1 1,-1 0,0-1,0 1,1-1,-1 1,0 0,0-1,0 1,-1-1,1 1,0 0,0-1,-1 1,1 0,-1-1,1 1,-1 0,0-1,1 1,-1 0,0 0,0 0,0 0,0 0,0 0,0 0,0 0,0 0,0 0,-1 1,1-1,-1 0,0 0,0 1,-1-1,1 1,0-1,-1 1,1 0,-1 0,1 0,0 0,-1 0,1 1,-1-1,1 1,0-1,0 1,-1 0,1 0,0 0,0 0,0 1,0-1,0 0,0 1,0-1,1 1,-1 0,0 0,0 1,-39 60,21-10,2 0,2 2,-3 29,12-52,-16 66,4 1,5 1,4 1,4 18,6-98</inkml:trace>
  <inkml:trace contextRef="#ctx0" brushRef="#br2" timeOffset="122454.109">28790 3654,'19'-7,"26"-3,30 2,29 0,21 3,7 2,-9-1,-26 0</inkml:trace>
  <inkml:trace contextRef="#ctx0" brushRef="#br2" timeOffset="128229.025">25335 7806,'-6'-8,"0"2,0-1,-1 1,-1 0,1 0,-1 0,1 1,-2 1,1-1,0 1,-1 1,0 0,0 0,0 0,0 1,0 1,0-1,-1 2,1-1,0 1,-1 1,1-1,0 2,-1-1,1 1,0 1,-4 1,-7 8,0 2,0 0,1 1,1 1,1 0,0 2,2 0,0 1,0 0,2 1,1 1,0 0,1 0,2 1,0 1,1-1,1 1,-1 12,5-24,-1 0,1 1,1-1,0 1,1 0,0 0,1-1,0 1,1 0,0 0,1-1,0 1,1 0,3 8,-4-17,-1 0,1-1,1 0,-1 1,0-1,0 0,1 0,-1 0,1 0,0-1,-1 1,1-1,0 0,0 1,0-1,0 0,0-1,0 1,0-1,0 1,0-1,0 0,1 0,-1 0,0 0,0-1,0 0,0 1,0-1,1 0,88-41,-64 21,0 0,-1-2,-2-1,0-1,-2-1,-1-1,-1-1,-1-1,-2-1,0 0,-3-2,0 1,-2-2,-2 0,0 0,-2-5,-5 23,0 0,-1-1,0 1,-2-1,0 0,0 0,-2 0,0 1,-1-1,0 0,-1 1,-1-1,-1 1,-3-8,7 21,0 0,0 1,0-1,-1 0,1 1,0-1,-1 1,0-1,1 1,-1-1,0 1,0 0,1 0,-1 0,0 0,0 0,0 1,0-1,0 1,0-1,-1 1,1 0,0-1,0 1,0 0,0 0,0 1,0-1,-1 0,1 1,0-1,0 1,0 0,0 0,0 0,0 0,1 0,-1 0,0 0,0 0,1 1,-1-1,1 1,-1-1,1 1,0 0,-1-1,1 1,0 0,0 0,0 0,1 0,-1 0,0 0,1 0,-7 18,2-1,0 1,1 0,1 0,1 0,1 1,0-1,3 20,-2-24,5 89,5 0,4-1,5-1,11 27,-27-116,-1-10,-1 1,1 0,-1-1,0 1,-1 0,1 0,-1-1,0 1,0 0,0 0,-1 0,0-1,0 1,-5 8</inkml:trace>
  <inkml:trace contextRef="#ctx0" brushRef="#br2" timeOffset="128531.557">25171 7136,'-11'-14,"-7"-9,-2-1,2 2,11 4,18 3,27 4,27 4,30 1,23 1,9-1,-16 1</inkml:trace>
  <inkml:trace contextRef="#ctx0" brushRef="#br2" timeOffset="129225.982">25840 8310,'174'-6,"111"-21,-190 17,1535-115,-1066 89,-263 10,-273 19,-27 3,-51-1,15 4</inkml:trace>
  <inkml:trace contextRef="#ctx0" brushRef="#br2" timeOffset="130046.188">27151 6877,'-3'-3,"-1"1,0 0,0 0,1 0,-1 0,0 1,-1 0,1 0,0 0,0 0,0 1,-1-1,1 1,0 0,-1 0,1 1,0-1,0 1,0 0,-1 0,1 1,0-1,0 1,1 0,-1 0,0 0,0 0,1 1,-2 0,1 6,-1-1,1 1,0 0,1-1,0 2,1-1,0 0,0 1,1-1,0 1,0-1,1 1,1-1,-1 1,2-1,1 10,3 2,1-1,0 1,2-2,0 1,1-1,1 0,1-1,1-1,0 0,1 0,4 2,65 91,-80-107,-1 0,1 1,-1-1,1 1,-1 0,0 0,-1 0,1 0,-1 0,1 0,-1 0,0 0,-1 1,1-1,-1 0,0 1,0-1,0 0,-1 1,1-1,-1 0,0 0,0 0,-1 1,1-1,-1 0,0-1,0 1,0 0,-1 0,1-1,-1 0,0 1,0-1,-2 2,-2 0,-1-1,1 1,-1-1,0-1,0 0,-1 0,1 0,-1-1,1 0,-1-1,0 0,0 0,-4-1,12 0,0 0,0 0,-1 0,1 0,0 0,0 0,-1 0,1 0,0-1,0 1,-1 0,1-1,0 1,0-1,0 1,0-1,0 0,-1 0,1 1,1-1,-1 0,0 0,0 0,0 0,0 0,1 0,-1 0,0 0,1 0,-1-1,1 1,-1 0,1 0,0 0,-1-1,1 0,14-47,14 5,2 1,2 2,26-27,25-31,-52 58,-1-1,-2-2,-2-1,-2-1,-2-1,-1-6,-12 24,-9 20,-6 23,-10 54,3 0,2 1,3 7,3-31,-7 74,2 111,10-226,6 61,-5-63,-1 0,0 0,1 0,0 0,-1 0,1 0,0-1,0 1,0 0,0-1,0 1,0 0,0-1,1 1,-1-1,1 0,-1 1,1-1,-1 0,1 0,0 0,-1 0,1 0,0-1,0 1,0 0,0-1,0 0,1 1,0-1,-1-1,0 1,1-1,-1 0,1 1,-1-1,0 0,0 0,1-1,-1 1,0 0,0-1,0 1,-1-1,1 0,0 0,0 0,-1 0,1 0,-1 0,0 0,1-2,9-15</inkml:trace>
  <inkml:trace contextRef="#ctx0" brushRef="#br2" timeOffset="130321.209">27342 7205,'-16'-7,"-12"-5,-5-2,3-2,9 3,19 2,23 5,27 2,23 4,21 3,14 0,-12 0</inkml:trace>
  <inkml:trace contextRef="#ctx0" brushRef="#br2" timeOffset="130539.81">27835 7177,'48'-9,"0"3,1 1,0 3,0 2,31 4,-76-4,-1-1,1 1,-1 0,1 0,0 0,-1 1,1-1,-1 1,1 0,-1 0,1 0,-1 0,0 1,1-1,-1 1,0 0,0 0,0 0,0 0,-1 1,1-1,-1 1,1-1,-1 1,0 0,0 0,0 0,0 0,-1 1,1-1,-1 0,0 1,0-1,0 1,0-1,-1 1,1-1,-1 1,-4 10,0 0,-1 0,-1-1,0 0,-1 0,-1 0,-3 4,-1 2,2-1,-2-2,0 0,1 2,1-1,1 1,1 1,0-1,2 1,0 1,1-1,0 1,2 0,1 0,0 0,1 0,2 4,18 25,-8-32</inkml:trace>
  <inkml:trace contextRef="#ctx0" brushRef="#br2" timeOffset="130792.214">27916 7560,'28'-14,"23"-5,19-1,12 0,5 4,-2 2,-9 4,-17 3</inkml:trace>
  <inkml:trace contextRef="#ctx0" brushRef="#br2" timeOffset="131090.519">26878 6521,'18'-11,"30"-7,37-2,43 0,44 3,37 7,23 5,-3 4,-41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55:51.256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17597 2921,'0'21,"2"15,1 13,2 13,1 8,1 9,-1 4,-1 5,1 0,-1-3,1-10,0-10,-1-16</inkml:trace>
  <inkml:trace contextRef="#ctx0" brushRef="#br0" timeOffset="817.525">17865 3363,'16'19,"-1"1,-1 1,-1 0,-1 0,0 2,-2-1,4 14,47 135,-61-169,0-1,0 1,1 0,-1-1,0 1,1 0,0-1,-1 1,1-1,0 1,0-1,-1 0,1 1,0-1,1 0,-1 1,0-1,0 0,0 0,1 0,-1 0,1 0,-1-1,1 1,-1 0,1 0,-1-1,1 1,-1-1,1 0,0 1,-1-1,1 0,0 0,-1 0,1 0,0 0,6-5,-1 0,-1 0,1 0,-1-1,0 0,0 0,-1-1,1 1,-1-1,3-6,-4 7,16-27,-1-1,-1 0,-2-1,0-7,9-15,-25 57,0 0,0 0,0 0,0 0,0 1,0-1,0 0,0 0,0 0,1 0,-1 0,0 1,0-1,0 0,0 0,0 0,1 0,-1 0,0 0,0 0,0 0,0 0,0 1,1-1,-1 0,0 0,0 0,0 0,0 0,1 0,-1 0,0 0,0 0,0 0,1 0,-1 0,0 0,0-1,0 1,0 0,0 0,1 0,-1 0,0 0,0 0,0 0,1 22,-1-21,0 9,-2 0,1 0,0 1,0 0,1-1,1 1,0-1,0 1,1-1,0 0,1 0,0 1,1-2,0 1,1 0,-1-1,2 0,-1 0,1 0,1-1,0 0,0 0,0-1,4 3,-3-6,0 0,0-1,0 0,1 0,-1-1,1 0,0 0,0-1,0 0,0-1,0 0,0 0,0-1,0 0,-1-1,1 1,0-2,-1 1,1-1,-1-1,0 0,0 0,0 0,0-1,-1 0,0-1,0 1,0-1,-1-1,0 1,0-1,-1 0,0 0,0-1,0 0,-1 0,3-6,-2 1,0 0,0-1,-1 1,-1 0,0-1,-1 0,-1 0,0 0,0-5,3 196,-4-172,1 0,-1 0,1 0,1 0,-1 0,1 0,-1 0,2 0,-1 0,0-1,1 1,0-1,0 0,0 0,1 0,-1 0,1 0,0-1,0 1,0-1,1 0,-1-1,1 1,-1-1,1 0,0 0,1 0,16 0</inkml:trace>
  <inkml:trace contextRef="#ctx0" brushRef="#br0" timeOffset="1067.658">18666 3082,'-2'13,"8"10,12 3,4-4</inkml:trace>
  <inkml:trace contextRef="#ctx0" brushRef="#br0" timeOffset="1806.839">19081 2868,'-11'41,"2"0,1 1,3 0,-1 28,4-38,-4 34,4 1,2 0,4-1,2 1,3-1,18 64,-26-125,31 79,-31-81,0-1,1 1,-1-1,1 0,0 1,-1-1,1 0,0 0,0 0,0-1,1 1,-1 0,0-1,1 1,-1-1,1 0,0 0,-1 0,1 0,0 0,-1-1,1 1,0-1,0 0,0 1,-1-1,1-1,0 1,1 0,11-6,0-1,0 0,-1-1,0-1,0 0,-1-1,0 0,-1-1,0-1,-1 0,9-11,68-87,-88 110,0 1,0-1,0 0,0 1,0-1,0 0,0 0,0 1,0-1,0 0,0 1,0-1,0 0,0 0,0 1,0-1,0 0,0 1,1-1,-1 0,0 0,0 1,0-1,0 0,1 0,-1 0,0 1,0-1,1 0,-1 0,0 0,0 0,1 1,-1-1,0 0,1 0,-1 0,0 0,0 0,1 0,-1 0,0 0,1 0,-1 0,0 0,0 0,1 0,-1 0,0 0,1 0,-1 0,0 0,0-1,1 1,-1 0,0 0,1 0,-4 32,3-31,-4 25,-3 76,7-98,0 0,1 1,0-1,0 0,0 0,0 0,1 1,-1-1,1 0,0-1,0 1,1 0,-1-1,1 1,0-1,0 0,0 0,0 0,0 0,1 0,2 1,0-1,0-1,0 1,0-1,1 0,-1 0,1-1,0 0,-1 0,1-1,0 1,0-1,-1-1,1 1,4-2,24-5</inkml:trace>
  <inkml:trace contextRef="#ctx0" brushRef="#br0" timeOffset="2056.295">19589 3429,'-14'-2,"-9"-1,-2-2,0-2,2-3,6 0</inkml:trace>
  <inkml:trace contextRef="#ctx0" brushRef="#br0" timeOffset="2292.827">18960 3189,'18'2,"23"1,21 0,22-1,16 0,12-1,5 2,-1 5,-21 1</inkml:trace>
  <inkml:trace contextRef="#ctx0" brushRef="#br0" timeOffset="2985.535">20204 3550,'-71'-23,"43"13,1 2,-1 1,-1 0,-21 0,45 6,0 1,0 0,0 1,0-1,0 1,0 0,0 0,0 0,1 1,-1 0,0 0,1 0,0 0,-1 1,1-1,0 1,0 0,1 1,-1-1,0 1,1-1,0 1,0 0,0 0,1 1,-1-1,1 0,0 1,0-1,1 1,-1 0,1 0,-1 4,0-4,1 0,-1 0,1 1,0-1,0 1,1-1,0 1,0-1,0 1,0-1,1 1,0-1,0 0,1 1,-1-1,1 0,0 0,1 0,-1 0,1 0,0 0,0-1,0 1,1-1,0 0,-1 0,1-1,1 1,-1-1,1 1,0-1,5 0,-1 0,0 0,1-1,0 0,-1-1,1 0,0-1,0 0,0 0,-1-1,1-1,0 1,-1-2,1 1,-1-1,0-1,0 1,0-2,0 1,-1-1,1 0,-1-1,-1 0,1 0,-1-1,0 0,0 0,-1-1,0 0,-1 0,1 0,-2 0,1-1,-1 0,0 0,-1 0,2-8,-2 0,-10 22,3 5,1 0,0 0,1 0,1 0,-1 1,1-1,1 0,0 1,1-1,0 0,0 0,1 1,0-1,1 0,0 0,1-1,1 3,0-7,0 0,0 0,0-1,1 0,0 0,0-1,0 0,0 0,1 0,-1 0,1-1,0 0,-1-1,1 0,0 0,0 0,0-1,0 0,0 0,0 0,0-1,0 0,-1-1,1 0,0 0,-1 0,1-1,-1 1,0-2,0 1,5-4,2-1,-1-1,0 0,-1-1,0 0,-1 0,0-2,0 1,-1-1,-1 0,0-1,0 0,-2 0,1-1,-2 0,4-13,4-17,-3 0,-1 0,-2-1,-1-30,-1 29,-2-1,-3 0,-1 1,-3-1,-1 1,-3 0,-1 0,-4-3,-23-15,36 63,-1-1,0 1,-1 0,1 0,0 0,0-1,0 1,-1 1,1-1,-1 0,1 0,-1 0,1 1,-1-1,1 1,-1-1,1 1,-1 0,0-1,1 1,-1 0,1 0,-1 0,0 0,1 1,-1-1,0 0,1 1,-1-1,1 1,-1-1,1 1,-1 0,1 0,0 0,-1-1,1 1,0 1,-1-1,1 0,0 0,-7 9,1 1,0-1,0 1,1 1,1-1,0 1,1 0,0 0,0 0,2 0,-1 1,1 4,-5 21,2 1,2-1,1 1,2-1,2 1,1-1,2 0,9 33,-7-45,1 0,0 0,2 0,1-1,1-1,1 0,2-1,0 0,1-1,1-1,1-1,20 18,-28-29,1 0,0-1,0-1,1 0,0 0,0-1,1 0,3 0,-11-4,1-1,-1 1,0-1,1 0,0-1,-1 1,1-1,-1 0,1 0,-1-1,1 0,-1 0,1 0,-1-1,1 1,-1-1,0-1,0 1,0-1,0 1,1-3,8-8,-1-1,0-1,-2 0,1 0,-2-1,0 0,-1-1,-1 0,0-1,-1 0,-1 0,2-11,-6-1,-8 42,1 0,0-1,1 2,1-1,0 0,0 1,1-1,1 1,0 0,1 0,0-1,1 4,0-10,0 1,1-1,0 0,0 0,0 1,1-2,-1 1,2 0,-1 0,0-1,1 0,0 0,1 0,-1 0,1-1,0 1,0-1,0 0,0-1,1 1,-1-1,1 0,0-1,0 1,0-1,0 0,6 1,22 4</inkml:trace>
  <inkml:trace contextRef="#ctx0" brushRef="#br0" timeOffset="3234.873">21086 3189,'-4'9,"4"5,4 1</inkml:trace>
  <inkml:trace contextRef="#ctx0" brushRef="#br0" timeOffset="4579.824">21487 3443,'0'-1,"0"0,-1 0,1 1,-1-1,1 0,0 0,-1 0,1 0,0 1,0-1,0 0,0 0,0 0,0 0,0 0,0 0,0 1,0-1,0 0,1 0,-1 0,0 0,1 1,-1-1,0 0,1 0,-1 0,1 1,-1-1,1 0,0 1,-1-1,1 1,0-1,-1 0,1 1,0 0,-1-1,1 1,0-1,0 1,0 0,0-1,-1 1,1 0,0 0,0 0,0 0,0 0,0 0,0 0,-1 0,1 0,0 0,0 0,0 1,0-1,-1 0,1 1,0-1,0 0,0 1,-1-1,1 1,0-1,-1 1,1 0,0-1,0 1,11 6,0-1,-1 2,1 0,-1 0,-1 1,1 0,-1 1,-1 0,0 1,-1 0,0 0,0 1,-1 0,-1 0,0 1,-1-1,0 1,-1 1,0-1,-1 0,0 7,4 26,-2 1,-2 0,-2 1,-2-1,-2 0,-2 0,-6 20,-10 176,21-227,1 1,0-1,2 1,0-1,1 0,5 14,-8-25,1 0,0 0,0 0,1 0,0 0,0 0,0-1,0 0,1 1,-1-1,1 0,0-1,1 1,-1-1,0 1,1-2,0 1,0 0,0-1,0 0,0 0,2 0,-2-2,1 0,-1-1,0 0,1 0,-1 0,0 0,0-1,0 0,0 0,0-1,0 1,0-1,-1 0,1 0,-1-1,0 1,0-1,0 0,-1 0,1 0,-1 0,0-1,0 0,0 1,-1-1,0 0,0 0,0 0,0-1,-1 1,0-1,3-8,-1 0,0 0,-1-1,0 1,-2-1,1 1,-2-1,0 1,-1-1,0 1,-1-1,-1 1,0 0,-1 1,0-1,-1 1,-2-2,-3-6,-2 1,0 0,-2 1,0 0,-1 1,0 1,-2 1,0 0,-1 1,-3 0,-31-18,-1 3,-2 2,-1 3,-49-15,80 29,24 6,74 3,-58 2,82 4,0-5,0-4,0-4,-1-5,14-6,-96 17,0 0,-1 0,1-2,-1 1,0-2,-1 1,1-2,-1 1,0-2,5-4,-15 11,0 1,0-1,0 0,0 1,0-1,0 0,0 0,0 0,-1 0,1 0,0 0,-1 0,1 0,0 0,-1 0,0 0,1 0,-1 0,0 0,1-1,-1 1,0 0,0 0,0 0,0 0,0-1,0 1,0 0,0 0,-1 0,1 0,0-1,-1 1,1 0,-1 0,1 0,-1 0,0 0,1 0,-1 0,0 0,0 0,1 1,-1-1,0 0,0 0,0 1,0-1,0 0,0 1,0-1,-2 1,-6-3,-1 1,0 0,0 1,0 0,0 1,0 0,0 0,0 1,0 1,0-1,0 2,0-1,1 1,-1 1,1 0,0 0,0 1,0 0,1 0,-1 1,0 2,6-6,0 0,0 0,1 0,-1 1,1-1,-1 1,1-1,0 1,0 0,0 0,1 0,-1 0,1 0,-1 0,1 0,0 1,0-1,0 0,1 1,-1-1,1 0,0 1,0-1,0 1,1-1,-1 1,1-1,-1 0,1 1,0-1,1 0,-1 0,0 0,1 0,0 0,0 0,0 0,0 0,2 1,4 1,1-1,1-1,-1 1,1-2,-1 1,1-1,0-1,-1 1,1-2,0 1,0-2,0 1,0-1,0-1,-1 0,1 0,0-1,-1 0,0 0,0-1,0-1,3-1,-7 4,0-1,0 1,0-1,0 0,-1-1,1 1,-1-1,0 0,0 0,0 0,0 0,-1-1,1 0,-1 0,-1 1,1-2,-1 1,0 0,0 0,0-1,-1 1,1-1,-1-2,-1 8,-1 0,1 1,0-1,0 0,-1 0,1 0,0 0,0 1,-1-1,1 0,0 0,0 0,-1 0,1 0,0 0,-1 0,1 0,0 0,-1 0,1 0,0 0,-1 0,1 0,0 0,0 0,-1 0,1 0,0 0,0-1,-1 1,1 0,0 0,-1 0,1 0,0-1,0 1,0 0,-1 0,1-1,0 1,0 0,0 0,0-1,-1 1,1 0,0 0,0-1,0 1,0 0,0-1,0 1,0 0,0-1,0 1,0 0,0 0,0-1,0 1,0 0,0-1,0 1,0 0,0-1,1 1,-1 0,-14 22,12-18,0 1,0 0,1 0,0 0,0 0,0 0,0 0,1 0,0 0,0 0,1 1,-1-1,1 0,0 0,0 0,1 0,-1-1,1 1,0 0,1-1,-1 1,1-1,0 1,0-1,0 0,1-1,-1 1,1 0,0-1,0 0,0 0,0 0,1 0,-1-1,1 0,-1 0,3 1,2 0,-1 0,1-1,-1 0,1 0,0-1,-1 0,1-1,0 0,0 0,0-1,0 0,-1 0,1-1,0 0,-1-1,0 0,1 0,-1-1,0 0,-1 0,1-1,-1 0,0 0,0-1,0 0,-1 0,0 0,0-1,-1 0,0 0,0-1,0 1,0-3,-1-2,0-1,0 0,-2 0,1 0,-2 0,0 0,0 0,-1-1,-1 1,0 0,-1 0,0 0,-1 0,-1 0,0 0,0 1,-2-2,-8-3,25 26,7 0,1 0,0-1,0 0,1-2,0 0,0-2,1 0,3-1,32 8,41 20,-93-29,0 0,-1 0,1 0,0 1,-1-1,0 1,0 0,0 0,0 0,0 1,0-1,-1 1,0-1,1 1,-1 0,-1 0,1 0,-1 0,1 0,-1 0,0 1,0 0,-11 74,7-71,1-1,0 1,1 0,0 0,0 0,0 0,1 0,1 0,-1-1,1 1,1 2,-1-6,1 0,0-1,0 1,0 0,0-1,0 0,1 1,-1-1,1 0,0 0,0-1,0 1,0 0,1-1,-1 0,1 0,0 0,-1 0,1-1,0 1,0-1,0 0,0 0,1 0,6 1,0-1,0 0,0-1,1 0,-1 0,0-1,0-1,5-1,-4 1,-1-1,0 0,0 0,0-1,0-1,-1 0,0 0,0-1,0 0,0-1,-1 0,0 0,-1-1,0 0,0-1,0 0,-1 0,-1-1,0 1,0-1,-1-1,0 1,0-1,-1 0,-1 0,0 0,-1 0,0-1,0-4,-1 14,-1 0,0 0,1 0,-1-1,0 1,-1 0,1 0,0 0,0 0,-1 0,1 0,-1 0,0 0,0 0,0 0,0 0,0 0,0 0,0 0,-1 1,1-1,0 1,-1-1,0 1,1-1,-1 1,0 0,1 0,-1 0,0 0,0 0,0 0,0 0,0 1,0-1,0 1,-1-1,1 1,0 0,0 0,0 0,0 0,0 0,0 1,-1-1,1 0,0 1,0 0,0-1,0 1,0 0,0 0,0 1,-4 2,1-1,0 2,0-1,0 0,1 1,0 0,0 0,0 1,0-1,1 1,0-1,0 1,1 0,-1 0,1 1,1-1,-1 0,1 1,0-1,0 0,1 1,0 0,0-1,1 1,-1-1,1 0,1 1,-1-1,1 0,0 0,1 1,0-2,-1 1,2 0,3 5,4-3,0 1,1-2,0 0,1 0,-1-1,1 0,1-1,-1-1,1 0,-1-1,1 0,0-1,0-1,1 0,-1-1,0 0,10-3,30 0</inkml:trace>
  <inkml:trace contextRef="#ctx0" brushRef="#br0" timeOffset="6121.869">24936 2734,'-19'11,"0"1,0 1,1 1,1 0,0 1,1 1,0 0,2 1,0 1,1 1,0-1,-6 17,-1 3,2 2,2 0,1 1,3 0,1 1,0 8,4-10,1-1,1 1,3 0,1 0,2 0,2 0,2 0,1 0,2-1,2 0,1-1,2 0,2 0,1-2,5 5,-3-9,2 0,1-2,2-1,0 0,2-2,2-1,0-1,1-1,1-1,2-2,20 11,-5-11</inkml:trace>
  <inkml:trace contextRef="#ctx0" brushRef="#br0" timeOffset="6405.119">25417 2882,'-4'25,"-4"21,-1 20,1 14,2 12,3 5,3 4,7-3,4-9,2-13,0-18</inkml:trace>
  <inkml:trace contextRef="#ctx0" brushRef="#br0" timeOffset="7004.508">25939 3577,'-5'-9,"-1"-1,0 2,0-1,-1 1,0 0,0 0,-1 0,0 1,-1 1,1-1,-1 1,0 1,-1 0,1 0,-4 0,8 2,0 1,0 1,-1-1,1 1,-1 0,1 0,-1 0,1 1,-1 0,0 0,1 1,-1-1,1 1,-1 0,1 1,-1-1,1 1,0 0,0 1,0-1,0 1,0 0,0 0,1 0,0 1,-1 0,1-1,1 2,-2 0,0 0,1 1,0-1,0 1,1 0,0 0,0 0,0 0,0 0,1 1,0-1,1 1,-1 0,1-1,1 1,-1 0,1 0,0 0,1-1,0 1,0 0,0 0,1-1,0 1,0-1,0 0,1 1,0-1,1 0,-1 0,1-1,0 1,0-1,1 0,-1 0,1 0,1-1,-1 0,4 3,-2-4,1-1,-1 1,1-1,0-1,-1 1,1-1,0-1,0 0,0 0,0 0,-1-1,1 0,0 0,-1-1,1 0,0-1,-1 1,0-1,0-1,0 1,0-1,-1-1,1 1,-1-1,0 0,0-1,-1 1,1-1,-1 0,-1 0,1-1,-1 0,1-2,9-22,-2-1,-1-1,-2 1,-1-2,-1 1,-2-1,-1 0,-2 0,-2-21,1 30,3-32,5-325,-11 367,-3 22,-18 150,10-37,6 0,7 116,0-214,2 0,0-1,1 1,1-1,0 0,2 0,1 0,1-1,0 0,10 16,-17-33,1 0,0 0,-1-1,1 1,0 0,0-1,1 0,-1 1,1-1,-1 0,1 0,-1 0,1-1,0 1,0 0,0-1,0 0,0 0,0 0,0 0,1 0,-1-1,0 0,0 1,1-1,-1 0,0 0,1-1,-1 1,0-1,0 0,0 0,1 0,-1 0,1-1,17-13</inkml:trace>
  <inkml:trace contextRef="#ctx0" brushRef="#br0" timeOffset="7687.175">26220 3563,'7'-14,"0"0,1 1,1 0,0 0,1 1,0 0,1 1,0 0,1 0,0 2,1-1,7-3,2-1,-2-1,0-1,0-1,-2 0,0-2,-1 0,-1-1,0-1,-2 0,-1-1,2-4,-5 4,-1-1,-1 1,-1-1,0-1,-2 1,-1-1,-1 0,-1 0,-2 0,0-10,0 30,0 1,-1 0,1 0,-1 0,1 0,-1 0,0 0,0 0,0 0,-1 0,1 1,-1-1,0 0,1 1,-1-1,0 1,-1-1,1 1,0 0,-1 0,1 0,-1 1,1-1,-1 0,0 1,0 0,0-1,0 1,0 0,0 1,0-1,0 1,0-1,0 1,0 0,0 0,-1 0,-1 1,-8 3,1 0,0 1,1 0,-1 1,1 1,0 0,1 0,0 1,0 0,0 1,1 0,1 1,-1-1,2 2,-1-1,1 1,1 0,0 0,1 1,-3 8,-5 12,2 0,1 0,2 1,1 0,1 0,2 0,2 1,1 0,1 0,2-1,2 1,0-1,3 0,0 0,2 0,2-1,10 20,-15-37,1 0,1-1,0 0,1 0,1-1,0 0,9 8,-15-17,0 0,0 0,1 0,-1-1,1 0,0 0,0 0,0-1,1 1,-1-1,1 0,-1-1,1 0,-1 0,1 0,0 0,0-1,-1 0,1 0,0 0,0-1,-1 0,2 0,9-5,-1 0,1-1,-2-1,1 0,-1-1,-1 0,10-9,13-7,153-89,-183 110,0-1,0 0,-1 0,1-1,-1 1,0-1,0 0,-1-1,0 1,0-1,-1 0,0 0,0 0,0 0,-1 0,0-1,0 1,-1-3,-2 7,0 0,0 0,-1 1,1-1,-1 1,0-1,1 1,-1 0,0 0,0 0,-1 0,1 0,0 0,-1 1,1-1,-1 1,0-1,1 1,-1 0,0 0,0 0,0 0,1 1,-1-1,0 1,0 0,0 0,0 0,0 0,0 0,0 1,0-1,0 1,0 0,1 0,-1 0,0 0,0 0,1 1,-2 0,-6 3,0 0,0 0,1 1,-1 0,1 1,1 0,-1 0,1 1,0 0,1 1,0 0,0 0,1 0,0 1,1 0,0 0,0 0,1 1,1-1,0 1,0 0,1 0,0 7,1-13,1 0,0 0,1 0,-1 0,1 1,0-1,0 0,1 0,0-1,-1 1,2 0,-1 0,0-1,1 0,0 1,0-1,0 0,1 0,-1-1,1 1,0-1,0 0,0 0,1 0,-1 0,1-1,-1 1,10 3,0 0,0-1,1-1,-1 0,1-1,0 0,0-2,12 1,-12-1,1-2,-1 1,0-2,0 0,0-1,0-1,0 0,-1-1,1 0,-1-1,0-1,-1 0,0-1,3-2,24-20</inkml:trace>
  <inkml:trace contextRef="#ctx0" brushRef="#br0" timeOffset="7974.921">27329 2935,'-32'-148,"32"111,1 36,-1 1,0-1,0 0,1 1,-1-1,0 1,1-1,-1 0,0 1,1-1,-1 1,1-1,-1 1,1-1,-1 1,1-1,-1 1,1 0,0-1,-1 1,1 0,0 0,-1-1,1 1,0 0,-1 0,1 0,0 0,-1 0,1 0,0 0,-1 0,1 0,0 0,-1 0,1 0,0 0,-1 1,1-1,0 0,-1 0,1 1,0-1,-1 1,1-1,-1 0,1 1,-1-1,1 1,9 7,0 0,-1 0,0 1,0 0,-1 0,0 1,0 0,-1 0,-1 1,0 0,1-1,34 61,-2 2,-4 2,-2 0,-5 3,-2 0,-4 2,-10-34,-2 0,-2 1,-2 0,-3 1,-1 30,-3-57,0 0,-2 0,0 0,-2 0,0 0,-1-1,-1 0,-1 0,-1 0,0-1,-2-1,0 0,-11 14,-66 57,-6-17</inkml:trace>
  <inkml:trace contextRef="#ctx0" brushRef="#br0" timeOffset="28101.851">23988 5836,'21'-23,"-1"-1,-1 0,-1-1,-1-1,-2-1,0 0,-2-1,-1-1,-1 0,-1 0,-2-1,-1 0,-2-1,0 1,-2-1,-2-5,-1 18,-2-1,0 1,-1 0,-1 0,-1 0,0 0,-2 0,0 1,4 9,-1 1,0-1,0 1,-1 0,0 0,0 0,0 1,-1 0,0 0,-1 0,1 1,-1 0,0 0,0 0,-1 1,1 0,-1 1,-4-2,8 4,0 0,-1 0,1 0,0 0,-1 1,1 0,-1 0,1 0,-1 0,1 1,0 0,-1 0,1 0,0 0,0 1,-1-1,1 1,0 0,1 0,-1 1,0-1,1 1,-1 0,1 0,0 0,0 0,0 1,-1 0,-3 7,0 0,0 0,1 0,0 1,1-1,1 2,0-1,0 0,1 4,-3 10,2-1,1 1,1 0,1 0,1 0,1 0,2 0,0 0,2-1,1 1,1-1,1-1,1 1,1-1,1-1,1 0,1-1,2 0,0-1,1 0,1-1,0-1,2-1,14 11,-25-23,0 0,0-1,0 0,1 0,0-1,0 0,0-1,0 0,0 0,1-1,0 0,-1-1,1 0,0 0,-1-1,1 0,0-1,-1 0,1-1,0 0,-1 0,0-1,1 0,-1-1,0 0,-1 0,1-1,-1 0,0-1,0 0,0 0,3-6,0 0,-1 0,0-1,-1 0,0-1,-1 1,-1-2,0 1,-1-1,-1 0,0-1,-1 1,-1-1,0 0,0-15,-2 29,-1 0,1 0,-1 0,1 0,-1 0,0 0,0-1,0 1,0 0,0 0,0 0,-1 0,1 0,-1 0,1 0,-1 0,0 0,0 0,0 0,0 0,0 1,0-1,0 0,-1 1,1-1,-1 1,1-1,-1 1,1 0,-1-1,0 1,0 0,0 0,1 0,-1 1,0-1,0 0,0 1,-1-1,1 1,0 0,0-1,0 1,-6 3,-1 1,1 0,1 0,-1 0,1 1,-1 0,1 0,1 1,-1 0,1 0,0 1,0-1,1 1,0 1,0-1,1 1,0 0,0 0,-1 5,2-9,1 0,0 0,0 0,0 0,0 1,1-1,-1 0,1 1,1-1,-1 1,0-1,1 1,0-1,0 1,0-1,1 1,-1-1,1 1,0-1,1 1,-1-1,1 0,0 0,0 1,0-1,0-1,1 1,-1 0,1-1,0 1,0-1,1 0,-1 0,4 3,-1-4,0 1,0-1,0 0,1 0,-1-1,0 0,1 0,-1-1,1 1,-1-1,1-1,-1 1,1-1,-1 0,0-1,1 1,-1-1,0-1,0 1,0-1,-1 0,1 0,0-1,-1 1,0-1,0-1,0 1,-1-1,1 1,-1-1,0-1,-1 1,1 0,-1-1,0 0,0 0,-1 0,0 0,0 0,0 0,-1-1,1 1,-2 0,1-1,-1-1,0 9,-1-1,1 1,0-1,-1 1,1-1,-1 1,1-1,-1 1,0-1,1 0,-1 1,1-1,-1 0,0 1,1-1,-1 0,0 0,1 0,-1 1,0-1,1 0,-1 0,0 0,1 0,-1 0,0 0,0 0,1-1,-1 1,0 0,1 0,-1 0,1-1,-1 1,0 0,1-1,-1 1,1-1,-1 1,1 0,-1-1,1 1,-1-1,1 0,-1 1,1-1,0 1,-1-1,1 0,0 1,-1-1,1 1,0-1,0 0,0 1,0-1,-1 0,1 0,0 1,0-1,1 0,-1 1,0-1,0 0,0 1,0-1,0 0,1 1,-1-1,1 0,-3 5,0 0,0 0,1 0,-1 0,1 0,0 0,1 0,-1 0,1 1,0-1,0 0,0 0,0 1,1-1,-1 0,1 0,0 0,1 0,-1 0,1 0,0 0,0 0,0 0,0-1,0 1,1-1,2 3,4 4,0-1,0 0,0-1,1 0,0-1,1 0,0 0,11 4,47 16,-1-6</inkml:trace>
  <inkml:trace contextRef="#ctx0" brushRef="#br0" timeOffset="23685.072">17931 5101,'0'14,"3"17,2 18,3 16,0 11,-1 8,-2 4,-2-2,-6-8,-2-12,-3-14,0-16</inkml:trace>
  <inkml:trace contextRef="#ctx0" brushRef="#br0" timeOffset="25303.289">17771 5074,'149'188,"-94"-122,34 37,-6 5,29 52,-111-158,9 11,-1 1,-1 0,0 1,-1 0,0 0,-2 0,1 1,-2 0,0 0,1 15,-5-28,0 1,-1-1,1 0,-1 0,1 0,-1 1,0-1,0 0,0 0,-1 0,1 0,-1 0,0-1,0 1,0 0,0-1,0 0,0 1,-1-1,1 0,-1 0,1 0,-1 0,0-1,0 1,0-1,0 0,0 1,0-1,0-1,0 1,-1 0,-8 1,-1 0,1 0,-1-1,0-1,1 0,-1-1,-9-1,-5-4,1 0,0-1,0-2,1-1,0-1,0-1,1 0,1-2,0-1,1-1,-16-16,19 9,19 22,0 1,0-1,1 1,-1-1,0 1,0-1,0 0,0 1,0-1,1 1,-1-1,0 1,1-1,-1 1,0 0,1-1,-1 1,0-1,1 1,-1 0,1-1,-1 1,1 0,-1-1,0 1,1 0,0 0,-1-1,1 1,-1 0,1 0,-1 0,1 0,-1 0,1 0,-1 0,1 0,0 0,-1 0,1 0,-1 0,1 0,-1 0,1 0,-1 1,1-1,-1 0,1 1,172 22,-109-15,1-2,1-3,-1-2,0-4,0-2,0-4,-1-2,0-3,40-15,-96 27,-1 0,1 0,-1-1,1-1,-1 1,0-1,0 0,-1 0,1-1,-1 0,0 0,0-1,0 0,-1 0,0 0,0 0,1-3,-6 6,1 1,-1-1,1 1,-1 0,0-1,0 1,0-1,0 1,-1-1,1 1,-1 0,1-1,-1 1,0 0,0-1,0 1,0 0,0 0,0 0,-1 0,1 0,-1 0,1 0,-1 0,0 1,0-1,0 1,0-1,0 1,0 0,0-1,0 1,0 0,-1 0,-81-24,78 25,-1 0,1 0,0 1,0 0,0 0,-1 0,1 1,0 0,1 0,-1 0,0 1,1 0,-1 0,1 0,0 1,0 0,0 0,0 0,1 0,0 1,0 0,0 0,0 0,1 0,0 0,0 1,0 0,1-1,0 1,0 0,0 0,1 0,0 1,0-1,-1 3,1 0,0 0,1 1,0-1,0 0,1 0,0 0,0 0,1 0,1 0,0 0,0 0,0-1,1 1,0-1,1 0,0 0,0-1,1 0,-1 1,2-2,-1 1,1-1,0 0,0 0,1-1,-1 0,1 0,1-1,2 1,4 2,0-2,0 1,0-2,1 0,0-1,0-1,0 0,0-1,0-1,0 0,0-1,0-1,13-3,-19 3,-1 0,1-1,-1 0,0-1,0 0,0-1,-1 1,0-1,0-1,0 0,0 0,-1-1,0 0,0 0,-1 0,0-1,0 0,-1 0,0 0,0-1,-1 0,0 0,0-1,2-10,-1 1,-1-2,-1 1,0 0,-2-1,0 1,-1-1,-2 1,0 0,-1-5,3 24,0 1,0-1,0 1,0 0,1-1,-1 1,0-1,0 1,0-1,0 1,0-1,0 1,0 0,0-1,0 1,0-1,-1 1,1-1,0 1,0 0,0-1,0 1,-1-1,1 1,0 0,0-1,-1 1,1 0,0-1,0 1,-1 0,1-1,-1 1,1 0,0 0,-1-1,1 1,0 0,-1 0,1 0,-1 0,1 0,-1 0,1-1,0 1,-1 0,1 0,-1 0,1 0,-1 0,1 1,-1-1,1 0,0 0,-1 0,1 0,-1 0,1 1,-1-1,-11 27,1 30,3 0,2 0,3 55,2-90,-2 720,2-713,-3-22,2-20,-22-314,-5-198,32 397,-3 125,1 0,-1 0,1 0,-1 0,1 0,0 0,0 0,0 0,1 1,-1-1,1 0,-1 1,1-1,0 1,0 0,0-1,0 1,1 0,-1 0,0 0,1 1,-1-1,1 1,0-1,0 1,-1 0,1 0,0 0,0 0,0 1,0-1,0 1,15 0,0 1,0 1,-1 1,1 0,-1 2,0 0,0 0,0 2,-1 0,0 1,0 1,10 7,-19-13,-1 1,0-1,0 1,0 0,0 1,-1-1,0 1,0 0,0 0,0 1,-1 0,0-1,3 7,-7-11,0 1,1-1,-1 1,0-1,0 1,0-1,0 1,0-1,0 1,-1-1,1 1,0-1,-1 0,1 1,-1-1,1 1,-1-1,0 0,0 1,0-1,0 0,1 0,-1 0,-1 0,1 0,0 0,0 0,0 0,-1 0,1 0,0-1,-1 1,1 0,0-1,-2 1,-53 16,55-17,-13 3,-1 0,0-1,1-1,-1 0,0-1,0-1,0 0,0-1,1 0,-8-4,20 6,0 0,1 0,-1-1,0 1,1 0,-1-1,1 0,-1 1,1-1,-1 0,1 0,0 0,-1 0,1 0,0 0,0 0,0 0,-1 0,1-1,1 1,-1 0,0-1,0 1,0-1,1 1,-1-1,1 1,-1-1,1 1,-1-1,1 0,0 1,0-1,0 0,0 1,0-1,0 0,1 1,-1-1,0 1,1-1,-1 1,1-2,6-6,0 0,0 0,1 0,0 1,0 0,1 0,0 1,6-4,17-13,-1-1,-2-1,0-2,-2-1,-1-1,-1-1,-2-1,-1-1,-1-1,7-19,-13 17,-2-1,-1-1,-2 0,-1 0,-3-1,-1 0,-1-1,-3 1,-1 0,-4-33,3 70,1-1,0 0,0 0,0 1,0-1,-1 0,1 1,-1-1,0 1,0-1,0 1,0-1,0 1,-1-1,1 1,-1 0,1 0,-1 0,-1-2,1 5,0-1,1 0,-1 1,0 0,1-1,-1 1,0 0,1 0,-1 0,1 0,-1 0,1 0,0 0,-1 0,1 0,0 1,0-1,0 1,0-1,0 1,0-1,1 1,-1-1,0 1,1 0,-1 0,0 1,-19 39,2 1,2 1,2 0,2 1,2 1,1 3,-1-3,2 1,2 0,1 0,3 0,2 0,2 1,6 25,-7-63,1 0,1 0,0 0,0 0,1-1,0 1,1-1,0 0,0-1,1 1,0-1,1 0,-1 0,1-1,1 0,0 0,0-1,0 0,1 0,-1-1,1 0,1-1,-1 0,7 2,-5-3,1 0,-1 0,1-1,0-1,-1 0,1-1,0 0,0 0,-1-1,1-1,0 0,-1-1,0 0,1-1,-1 0,0 0,-1-1,1-1,-1 0,0 0,-1-1,1-1,-1 1,-1-1,0-1,0 1,0-2,-1 1,0-1,-1 0,0 0,-1 0,0-1,-1 0,0 0,2-8,-6 18,1-1,0 1,0-1,-1 0,1 1,-1-1,0 0,1 1,-1-1,0 0,0 1,0-1,0 0,0 1,0-1,-1 0,1 1,-1-1,1 0,-1 1,1-1,-1 1,0-1,0 1,0-1,0 1,0 0,0-1,0 1,0 0,0 0,-1 0,1 0,-1 0,1 0,0 0,-1 0,0 0,1 1,-1-1,1 1,-1-1,0 1,1 0,-1 0,0-1,0 1,-7 4,0 0,0 0,1 1,-1 0,1 0,0 1,1 0,-1 0,1 1,1 0,-1 0,1 1,0 0,1 0,-1 2,-42 84,46-89,0-1,1 1,0 0,0 0,0 0,1-1,-1 1,1 0,0 0,1 0,-1 0,1 0,0 0,0 0,0-1,1 1,0-1,0 1,0-1,0 1,3 0,0-1,1 0,-1-1,1 1,-1-1,1 0,0 0,0-1,1 0,-1 0,0 0,1-1,-1 0,1 0,-1-1,1 1,-1-2,1 1,-1-1,1 0,-1 0,1 0,-1-1,0 0,0 0,0-1,0 0,3-2,0 1,-1-1,1 0,-1-1,-1 0,1 0,-1 0,0-1,-1 0,1 0,-1-1,-1 0,1 0,-2 0,1-1,-1 0,0 0,-1 0,0 0,0 0,-1-1,0 1,-1-1,0 1,0-1,-2-9,2 19,-1-1,1 0,-1 1,0-1,1 0,-1 0,0 1,0-1,0 0,1 0,-1 0,0 1,0-1,0 0,0 0,0 0,-1 1,1-1,0 0,0 0,0 1,-1-1,1 0,0 0,-1 1,1-1,-1 0,1 1,-1-1,1 0,-1 1,1-1,-1 1,0-1,1 1,-1-1,0 1,1 0,-1-1,0 1,1 0,-1-1,0 1,0 0,0 0,1 0,-1 0,0 0,0 0,0 0,1 0,-1 0,0 0,0 0,0 0,1 0,-1 1,0-1,0 0,1 1,-1-1,0 1,1-1,-1 0,0 1,1 0,-1 0,-4 8,1 0,0 0,0 1,1 0,0 0,1 0,0 0,1 0,0 1,0-1,1 0,1 1,-1-1,2 3,-1-8,0 0,1 0,-1 0,1 0,0-1,0 1,0 0,1-1,0 0,0 0,0 0,0 0,1 0,-1 0,1-1,0 0,0 0,0 0,1 0,-1 0,1-1,-1 0,1 0,0 0,0-1,0 0,0 1,4-1,39 4,-1-5</inkml:trace>
  <inkml:trace contextRef="#ctx0" brushRef="#br0" timeOffset="25672.362">20605 5421,'-21'0,"-1"1,1 1,-1 0,1 2,0 0,0 2,0 0,1 1,0 1,0 1,-2 3,20-12,0 1,0 0,-1 0,1 0,0 1,0-1,1 0,-1 1,0-1,0 1,1 0,-1 0,1-1,-1 1,1 0,0 0,0 0,0 0,0 1,0-1,0 0,0 0,1 1,-1-1,1 0,0 0,0 1,0-1,0 1,0-1,0 0,0 1,1-1,-1 0,1 0,0 1,0 0,7 6,-1-1,1-1,0 0,1 0,0 0,0-1,1 0,-1-1,1 0,2 0,14 9,-13-7,6 2,-1 1,0 1,-1 0,0 1,-1 1,0 1,-1 0,5 8,-18-21,-1 1,0-1,0 0,0 1,1 0,-2-1,1 1,0 0,0-1,0 1,-1 0,1 0,-1 0,1-1,-1 1,0 0,0 0,0 0,0 0,0 0,0 0,-1-1,1 1,0 0,-1 0,0 0,1 0,-1-1,0 1,0 0,0-1,0 1,0-1,0 1,-1-1,1 1,0-1,-1 0,1 0,-1 0,1 0,-1 0,0 0,1 0,-1 0,0-1,0 1,1 0,-14 5,-1 0,1-1,-1 0,0-1,0-1,0 0,0-1,0-1,-1-1,1 0,0-1,-5-2,20 4,-1-1,0 0,0 0,0 0,0 0,1 0,-1 0,0 0,0-1,0 1,1-1,-1 1,0-1,1 0,-1 1,0-1,1 0,-1 0,1 0,-1 0,1-1,0 1,-1 0,1-1,0 1,0 0,0-1,0 0,0 1,0-1,1 1,-1-1,0 0,1 0,-1 1,1-1,0 0,0 0,-1 0,1 1,0-1,1 0,-1 0,0 0,0 0,1 1,-1-1,1 0,0 1,-1-1,2-1,23-18,7 2</inkml:trace>
  <inkml:trace contextRef="#ctx0" brushRef="#br0" timeOffset="26534.06">20899 5622,'0'-2,"0"1,0-1,-1 0,1 0,-1 0,0 0,1 0,-1 1,0-1,0 0,0 1,0-1,-1 0,1 1,0-1,-1 1,1 0,-1 0,1-1,-1 1,1 0,-1 0,0 0,0 1,1-1,-1 0,0 1,0-1,0 1,0-1,0 1,0 0,0 0,0 0,0 0,1 0,-1 1,0-1,0 0,0 1,0-1,0 1,0 0,1 0,-1 0,0 0,1 0,-1 0,0 0,1 0,0 1,-1-1,1 0,0 1,-1 0,-4 4,1 1,0-1,0 1,1 0,0 0,0 0,1 1,-1-1,2 1,-1 0,1 0,0 0,0 3,2-8,-1 1,1-1,-1 1,1 0,0-1,0 1,1-1,-1 1,1 0,0-1,0 1,0-1,0 0,1 1,-1-1,1 0,0 0,0 0,0 0,0 0,0 0,1 0,-1-1,1 1,0-1,0 0,0 0,0 0,0 0,4 1,1 0,0-1,0 0,0-1,1 1,-1-2,1 1,-1-1,1 0,-1-1,0 0,1 0,-1-1,0 0,0-1,0 1,0-2,0 1,0-1,-1 0,0 0,0-1,0 0,-1-1,1 1,-1-1,0 0,-1-1,0 0,0 1,0-1,-1-1,0 1,0-1,0-2,-5 0,-6 29,7-15,-1 0,1 0,0 1,0-1,1 0,-1 0,1 0,0 0,0 0,0 0,0-1,1 1,0 0,0 0,0-1,0 1,0-1,1 0,-1 0,1 0,0 0,0 0,0 0,0-1,1 0,-1 1,1-1,-1 0,1-1,0 1,0-1,0 0,3 1,-2 0,1 0,-1-1,1 1,0-1,0-1,-1 1,1-1,0 0,0 0,0-1,-1 0,1 0,0 0,-1 0,1-1,-1 0,1 0,-1-1,0 0,0 0,0 0,0 0,0-1,-1 0,3-6,-2-1,1 1,-1-1,-1-1,0 1,0-1,-1 0,-1 1,0-1,-1 0,0-1,-1 1,0 0,0 0,-2-4,2 2,0-67,1 78,1 1,0 0,0 0,0 0,0 1,0-1,0 0,0 1,0-1,1 1,-1 0,0 0,1 0,-1 0,1 0,0 1,-1-1,1 1,0-1,-1 1,1 0,0 0,-1 0,1 0,0 1,-1-1,1 1,-1 0,1 0,-1 0,1 0,-1 0,1 0,0 1,2-1,8 2,0 0,0 1,0 0,-1 1,0 1,0 0,0 0,0 1,-1 1,0 0,-1 0,0 1,0 1,-1 0,0 0,-1 0,0 1,-1 0,0 1,0 0,-1 0,3 11,-2 7,-7-25,1 0,0 1,0-1,0 0,0 0,1 0,0 0,0 0,0-1,1 1,-1-1,1 1,0-1,1 0,-1 0,1 0,-1 0,1-1,1 0,-1 1,4 1,5-1,1 0,0-1,0 0,0-1,0 0,0-2,0 1,1-2,-1 0,0-1,0 0,0-1,0 0,0-1,5-2,0 0,0-1,-1-1,0-1,0-1,-1 0,-1-1,15-12,-22 16,-1 0,0-1,-1 0,0 0,0-1,-1 1,0-2,0 1,-1 0,-1-1,1 0,-2 0,1-1,-1 1,-1-1,0 1,0-3,-2 12,1-1,-1 0,1 0,-1 0,0 0,0 0,0 0,0 0,0 0,-1 1,1-1,0 0,-1 0,0 0,1 0,-1 1,0-1,0 0,0 1,0-1,0 0,0 1,0 0,-1-1,1 1,0 0,-1-1,1 1,-1 0,0 0,1 0,-1 0,0 1,0-1,1 0,-1 1,0-1,0 1,0 0,0-1,0 1,0 0,1 0,-3 1,-2 2,0 0,0 1,1-1,-1 2,1-1,0 0,0 1,1 0,-1 0,1 1,0-1,1 1,-1 0,1 0,0 0,1 0,-1 1,1-1,0 1,1-1,0 1,0 0,0 4,0-5,1 0,-1 1,2-1,-1 1,0-1,1 1,1-1,-1 0,1 0,0 0,0 1,0-2,1 1,0 0,1 0,-1-1,1 0,0 0,0 0,0 0,1-1,0 1,0-1,0 0,0-1,1 1,-1-1,1 0,0 0,0-1,0 0,0 0,0 0,1-1,-1 0,0 0,1-1,-1 1,1-1,-1-1,3 0,10-3</inkml:trace>
  <inkml:trace contextRef="#ctx0" brushRef="#br0" timeOffset="27034.321">21046 5715,'-9'-7,"-6"-2,-1 1,-4 1,0 4,1 5,3 7,5 4,5 2,2-1</inkml:trace>
  <inkml:trace contextRef="#ctx0" brushRef="#br0" timeOffset="29983.375">26207 5595,'-6'-7,"-1"-1,1 1,-1 1,-1-1,1 1,-1 1,0-1,0 2,-1-1,1 1,-1 0,0 0,0 1,0 1,-1-1,1 2,-1-1,1 1,-1 0,0 1,1 0,-1 1,1 0,-1 1,1 0,-1 0,1 1,0 0,0 0,0 1,1 0,-1 1,1 0,0 0,-1 3,1-2,1 0,0 1,0 1,1-1,0 1,0 0,1 0,0 1,0-1,1 1,0 0,0 0,1 1,1-1,0 1,0-1,1 1,0 0,0 0,1 0,1-7,0-1,-1 1,2 0,-1 0,0 0,0-1,1 1,0-1,-1 1,1-1,0 0,0 1,0-1,0 0,1 0,-1-1,1 1,-1 0,1-1,-1 0,1 1,0-1,0 0,0 0,0-1,-1 1,1 0,0-1,0 0,0 0,0 0,0 0,0 0,0-1,0 1,0-1,0 0,0 0,0 0,-1 0,1 0,0-1,-1 1,1-1,-1 1,2-3,5-2,-1 0,0 0,-1-1,0 0,0-1,0 0,-1 0,0 0,-1-1,1 1,-2-1,1-1,-2 1,1-1,1-4,24-155,-18-73,-10-25,-1 259,0 1,-1 19,-1 33,-6 319,10-316,2 0,3-1,1 0,3 0,1-1,13 28,-20-62,30 47,-33-59,0 0,0 1,0-1,0 0,0 0,0-1,0 1,0 0,0-1,0 1,0-1,0 1,0-1,0 0,0 0,-1 0,1 0,0 0,-1 0,1-1,-1 1,1-1,-1 1,1-1,-1 1,0-1,0 0,0 1,0-1,0 0,0 0,-1 0,1-1,0 3,13-28,-2-1,0 0,-2 0,-2-1,0-1,-2 1,-1-1,-2 0,0 0,-3-1,0 1,-5-29,-5 1,10 71,6-7,-1 0,1 0,0-1,0 0,0 0,1 0,-1-1,1 0,0 0,0-1,0 0,0 0,0-1,3 1,6 2,20 5,-14-4,0 0,-1 2,1 0,-1 1,-1 1,0 1,0 1,11 8,-25-12,-1 0,1-1,-1 2,0-1,-1 1,0-1,0 1,-1 0,0 1,0-1,-1 1,0-1,0 1,-1-1,0 1,-1 0,0 0,0 0,-1-1,0 1,-2 5,3 65,1-76,-1 1,1 0,0 0,0-1,0 1,1-1,-1 1,1-1,0 0,0 1,0-1,0 0,0 0,1 0,-1 0,1-1,0 1,0-1,0 0,0 0,0 0,1 0,-1 0,1-1,-1 1,1-1,-1 0,1 0,0 0,0-1,-1 1,4-1,6 1,1-1,-1 0,1-1,-1 0,0-1,1-1,-1 0,9-4,-10 3,0 0,0-1,0-1,-1 0,0-1,0 0,-1 0,0-1,0 0,-1-1,0 0,0-1,-1 0,0 0,-1 0,0-1,-1 0,0-1,-1 0,0 1,-1-1,0-1,-1 1,0-1,-1 1,-1-1,0-1,0 12,0-1,-1 0,0 0,1 0,-1 0,0 0,-1 0,1 0,0 1,-1-1,0 0,0 0,1 0,-2 1,1-1,0 0,0 1,-1-1,0 1,1 0,-1-1,0 1,0 0,0 0,0 0,-1 0,1 1,0-1,-1 0,0 1,1 0,-1 0,0 0,1 0,-1 0,0 0,0 1,0-1,0 1,1 0,-1 0,0 0,0 0,0 0,0 1,0-1,0 1,-2 1,0 1,-1 1,1 0,1 0,-1 1,1-1,0 1,0 0,0 0,0 0,1 1,0-1,0 1,1 0,0 0,0 0,0 0,0 0,1 0,0 0,0 1,1-1,0 0,0 1,1-1,-1 0,1 1,1-1,-1 0,1 0,2 5,1-1,0 0,1-1,0 0,0 0,1 0,1-1,-1 0,1 0,1-1,-1 0,1-1,0 0,1 0,0-1,-1 0,2 0,-1-1,1 0,19 5,0 0,0-2,0-2,1 0,25-1,16-2</inkml:trace>
  <inkml:trace contextRef="#ctx0" brushRef="#br0" timeOffset="31717.304">27717 5421,'-18'-1,"-1"1,0 1,0 0,1 1,-1 1,1 1,0 1,0 0,0 1,1 1,0 1,0 0,1 2,-8 4,21-12,0 0,0 0,0 0,1 0,-1 1,0-1,1 1,0 0,0-1,0 1,0 0,0 0,0 0,1 0,-1 1,1-1,0 0,0 1,0-1,1 1,-1-1,1 0,0 1,0 0,0-1,0 1,1-1,-1 0,1 1,0-1,0 1,0-1,0 0,1 0,-1 1,1-1,0 0,1 1,6 2,0 0,1-1,0 0,0 0,0-1,0 0,1-1,-1 0,1-1,0 0,0 0,0-1,0-1,0 0,0-1,0 0,0 0,-1-1,1 0,6-3,-10 3,0 0,0 0,0 0,-1-1,1 0,-1-1,0 1,0-1,0 0,0-1,-1 1,1-1,-1 0,-1 0,3-4,-6-4,-16 26,13-11,1 0,0 0,-1 0,1 1,0-1,0 0,1 1,-1-1,0 1,1-1,-1 1,1-1,0 1,0-1,0 1,0-1,0 1,1-1,-1 1,1-1,-1 0,1 1,0-1,0 1,0-1,0 0,1 0,-1 0,0 0,1 0,0 0,-1 0,1 0,0 0,0-1,0 1,5 3,1 0,-1-1,1 0,0 0,0-1,0 0,0 0,1 0,-1-1,2-1,2 2,0-1,1-1,-1 0,1-1,-1 0,1-1,-1 0,1-1,-1-1,0 0,0 0,0-1,0-1,-1 0,1 0,-1-1,-1-1,1 0,-1 0,0-1,-1 0,0-1,0 0,-1-1,0 1,0-1,-1-1,3-7,-2 3,-1-1,-1 1,-1-1,0 0,-1-1,0 1,-2-1,0 0,0 1,-2-15,0 31,0 1,0-1,0 0,-1 0,1 0,0 1,0-1,0 0,0 0,-1 0,1 1,0-1,0 0,0 0,-1 0,1 0,0 0,0 1,-1-1,1 0,0 0,0 0,-1 0,1 0,0 0,0 0,-1 0,1 0,0 0,0 0,-1 0,1 0,0 0,0 0,-1 0,1 0,0 0,0-1,-1 1,1 0,0 0,-8 30,1 0,2 0,1 1,2-1,0 17,1-26,-2 76,4 1,5-1,3 0,5 0,4-1,5-1,3-1,-17-79,-6-37,-19-782,16 795,-1-3,1 1,1 0,0 0,0 0,1 0,0 0,1 1,0-1,1 0,3-5,-6 15,-1 0,1-1,-1 1,1 0,0 0,0 0,0 0,0 0,0 0,0 0,0 0,0 0,0 0,0 0,1 1,-1-1,0 0,0 1,1-1,-1 1,0-1,1 1,-1 0,1 0,-1 0,0 0,1 0,-1 0,1 0,-1 0,0 0,1 0,-1 1,1-1,-1 1,0-1,0 1,1 0,-1-1,0 1,0 0,0 0,41 45,-16 5,-1 1,-4 1,13 45,-18-50,11 46,-27-93,0-1,0 1,0 0,0-1,0 1,0-1,0 1,0-1,0 1,0-1,0 1,0 0,0-1,0 1,0-1,0 1,-1-1,1 1,0-1,0 1,-1-1,1 1,0-1,-1 0,1 1,-1-1,1 1,0-1,-1 0,1 1,-1-1,1 0,-1 0,1 1,-1-1,1 0,-1 0,1 0,-1 1,1-1,-1 0,0 0,1 0,-1 0,1 0,-1 0,1 0,-1-1,1 1,-1 0,0 0,1 0,-1 0,1-1,-1 1,1 0,-1-1,-28-18,21 10,0 0,0-1,1 0,0 0,0 0,1-1,1 0,0 0,0-1,1 1,1-1,0 0,0 0,1 0,1 0,0-1,1 1,0 0,0-1,2 1,-1 0,2 0,0 0,0 0,11-19,1 0,2 1,1 1,1 1,2 0,3-1,42-61,-37 43,-3 0,-1-2,-3-1,-1 0,-4-2,-1 0,-2-1,-3-1,-3 0,-1 0,-2-23,-5 74,1-11,0-1,-1 0,0 1,-1-1,-1 1,0-1,-1 1,-1 0,-1-3,5 17,0-1,0 0,0 0,0 0,-1 0,1 0,0 0,-1 1,1-1,0 0,-1 0,1 0,-1 1,1-1,-1 0,1 1,-1-1,0 0,1 1,-1-1,0 1,0-1,1 1,-1-1,0 1,0 0,0-1,1 1,-1 0,0 0,0-1,0 1,0 0,0 0,0 0,0 0,1 0,-1 0,0 0,0 1,0-1,0 0,0 0,1 1,-1-1,0 1,0-1,0 0,1 1,-1 0,0-1,1 1,-1-1,0 1,-28 45,17-7,2 0,1 1,2 0,1 1,3-1,1 1,3 25,6 38,4 0,4-1,5 0,5-1,4-2,4-1,5-1,29 52,-201-376,-110-153,189 292,55 86,-1 0,1 1,0-1,0 0,-1 0,1 0,0 0,0 0,0 0,0 0,0 1,0-1,0 0,0 0,0 0,1 0,-1 0,0 0,0 1,1-1,-1 0,1 0,-1 0,1 1,-1-1,1 0,-1 1,1-1,-1 0,1 1,0-1,0 1,-1-1,1 1,0-1,0 1,-1-1,1 1,0 0,0 0,0-1,0 1,0 0,0 0,-1 0,1 0,0 0,0 0,0 0,0 0,0 0,0 0,0 1,-1-1,1 0,0 1,132 17,525 123,-542-112,-115-29,-1 0,1 0,-1 0,1-1,-1 1,1 0,0 0,-1 0,1 1,-1-1,1 0,-1 0,1 0,-1 0,1 0,-1 1,1-1,-1 0,1 0,-1 1,1-1,-1 0,0 1,1-1,-1 0,0 1,1-1,-1 1,0-1,1 0,-1 1,0-1,0 1,1-1,-1 1,0-1,0 1,0-1,0 1,0 0,0-1,0 1,0-1,0 1,0-1,0 1,0-1,0 1,0-1,0 1,0-1,-1 1,1-1,0 1,0-1,-1 1,1-1,0 1,-1-1,-30 16,29-15,-58 20,38-15,0 1,1 1,-1 0,2 2,-1 1,1 0,1 2,0 0,1 1,1 0,-5 7,19-18,0-1,1 1,0 0,0 0,0 0,0 1,0-1,0 0,1 1,-1-1,1 1,0 0,1-1,-1 1,0 0,1-1,0 1,0 0,0 0,0-1,1 1,-1 0,1 0,0-1,0 1,0-1,1 1,-1-1,1 1,0-1,0 0,0 0,0 0,1 0,-1 0,1-1,0 1,3 2,4 1,0-1,1 0,0-1,0 0,0-1,1 0,-1 0,1-1,-1-1,1 0,0-1,-1 0,1 0,0-1,-1-1,1 0,-1-1,1 0,-1-1,0 0,0 0,-1-1,1-1,-1 0,0 0,-1-1,4-3,-6 4,0-1,0 0,-1-1,0 1,0-1,-1 0,0-1,0 1,-1-1,0 0,0 0,-1-1,0 1,-1 0,0-1,0-5,-3 15,1-1,0 1,-1 0,1-1,0 1,-1 0,1-1,-1 1,1 0,-1 0,1-1,0 1,-1 0,1 0,-1 0,1 0,-1-1,0 1,1 0,-1 0,1 0,-1 0,1 0,-1 0,1 1,-1-1,1 0,-1 0,1 0,-1 0,1 1,-1-1,1 0,0 0,-1 1,1-1,-1 0,1 1,0-1,-1 0,1 1,0-1,-1 1,1-1,0 0,-1 1,1-1,0 1,0-1,0 1,0-1,-1 1,1-1,0 1,0-1,0 1,0-1,0 1,0-1,0 1,0 0,1-1,-1 1,0-1,0 1,-2 6,0 0,1 0,0 0,0 0,0 0,1 0,0 0,0 0,1 1,0-1,0 0,1 0,0 0,0-1,0 1,1 0,0-1,0 0,1 1,0-1,0-1,0 1,1 0,0-1,0 0,0 0,1-1,-1 1,1-1,0-1,1 1,-1-1,6 3,19 7,0-2,1 0,1-2,0-2,0-1,0-1,0-2,1-1,28-3,28-11,-73 0,-13 0</inkml:trace>
  <inkml:trace contextRef="#ctx0" brushRef="#br0" timeOffset="32219.473">28452 5796,'-18'9,"-20"3,-21-1,-1-2</inkml:trace>
  <inkml:trace contextRef="#ctx0" brushRef="#br0" timeOffset="-48828.422">6635 1010,'-3'-15,"-17"25,8 0,0 1,1 0,0 1,1 0,0 1,1 0,1 1,0 0,1 0,0 0,-2 12,6-18,0 1,1 0,0 0,0 0,1 0,0 0,1 0,0 1,1-1,0 0,0 0,1 0,0 0,0 0,1-1,0 1,1-1,0 0,0 1,1-2,0 1,13 13,1-1,0-2,1 0,1 0,1-2,1-1,0-1,3 1,77 53,-98-66,-1 0,0 1,0-1,0 1,0 0,0 0,-1 0,1 1,-1-1,0 1,0 0,0 0,-1 0,1 0,-1 0,0 1,0-1,0 1,-1-1,0 1,0 0,0-1,0 1,-1 0,1 0,-1 0,-1-1,1 1,-1 0,0 0,0 0,0-1,0 1,-1-1,0 1,0-1,-2 3,-6 4,-1-1,0 0,0-1,-1 0,-1-1,1 0,-1-1,-1 0,1-1,-1-1,0 0,0-1,-1-1,0 0,13-2,0 1,0-2,0 1,0 0,0 0,0-1,-1 1,1-1,0 0,0 1,-1-1,1 0,0-1,0 1,-1 0,1 0,0-1,0 0,0 1,0-1,0 0,0 0,0 0,0 0,0 0,0-1,0 1,0-1,1 1,-1-1,1 1,-1-1,1 0,0 0,0 0,-1 0,1 0,0 0,1 0,-1 0,0 0,1 0,-1-1,4-7,0-1,1 1,1 0,-1 0,2 1,-1-1,1 1,1 0,-1 1,1-1,1 1,0 1,0-1,2 0,-4 2,24-23,1 2,-1-1,-2-1,0-2,-2 0,-2-2,-1-1,-1-1,-2 0,-2-2,5-15,-12 14,-1 0,-3 0,-1-1,-1 0,-2-29,-8 19,5 49,0 0,0-1,-1 1,1 0,0 0,0 0,-1-1,1 1,0 0,0 0,-1 0,1-1,0 1,-1 0,1 0,0 0,-1 0,1 0,0 0,-1 0,1 0,0 0,-1 0,1 0,0 0,-1 0,1 0,-1 0,1 0,0 0,0 1,-1-1,1 0,0 0,-1 0,1 0,0 1,0-1,-1 0,1 0,0 1,0-1,-1 0,1 0,0 1,0-1,0 0,0 1,-1-1,1 0,0 1,0-1,0 0,0 1,0-1,0 0,0 1,0-1,0 0,0 1,0-1,0 0,0 1,0-1,0 0,1 1,-8 21,2 0,1 1,1-1,0 1,2 0,1 17,0-7,-1-17,-3 34,2 0,2 0,2 0,3 0,1 0,3 0,2-1,2-1,3 3,-13-44,-1-1,1 1,0 0,1-1,-1 0,1 0,1 0,-1 0,1 0,0-1,0 0,0 0,1-1,0 1,0-1,0 0,0-1,1 1,0-1,-1-1,1 1,0-1,5 1,9-4</inkml:trace>
  <inkml:trace contextRef="#ctx0" brushRef="#br0" timeOffset="-48580.553">6808 1237,'3'6,"13"6,21 0,22-3,22-1,14-4,8-1,-14-2</inkml:trace>
  <inkml:trace contextRef="#ctx0" brushRef="#br0" timeOffset="-48266.395">7437 1504,'8'-5,"0"-1,0 1,1 1,-1-1,1 1,0 1,1 0,-1 0,0 1,1 0,0 1,-1 0,1 0,0 1,-1 0,8 1,-15 0,1-1,0 1,-1 0,1-1,-1 1,0 0,1 1,-1-1,0 0,1 1,-1-1,0 1,0 0,0-1,0 1,-1 0,1 0,-1 1,1-1,-1 0,1 0,-1 1,0-1,0 1,0-1,-1 1,1-1,0 1,-1-1,0 1,0 0,0 2,0 3,0 1,-1 0,0 0,-1-1,0 1,0-1,-1 1,0-1,-1 3,-12 18,-2-1,0-1,-2-1,0 0,-2-2,-10 8,7-5,22-24,-21 28,23-30,1 0,0-1,0 1,-1 0,1-1,0 1,0 0,0 0,-1-1,1 1,0 0,0-1,0 1,0 0,1 0,-1-1,0 1,0 0,0-1,0 1,1 0,-1-1,0 1,1 0,-1-1,0 1,1 0,-1-1,1 1,-1-1,1 1,-1-1,1 1,0-1,-1 0,1 1,0-1,-1 0,1 1,0-1,-1 0,1 0,0 1,-1-1,1 0,0 0,0 0,22 4,1-2,0 0,0-2,0 0,0-2,20-3,-18 2,50-6,-7 0</inkml:trace>
  <inkml:trace contextRef="#ctx0" brushRef="#br0" timeOffset="-50397.307">4027 1050,'-5'-3,"0"1,-1 0,1 1,-1 0,1-1,-1 2,0-1,0 1,1 0,-1 0,0 0,0 1,1 0,-1 0,1 0,-1 1,1 0,-1 0,1 0,0 1,0 0,0 0,0 0,0 0,1 1,0 0,0 0,0 0,0 0,0 1,-1 2,-2 3,0 0,1-1,1 2,-1-1,2 1,-1 0,2 0,-1 0,2 0,-1 1,2-1,-1 1,1-1,1 1,0 0,1-1,0 1,1 0,0-1,1 0,0 1,1-1,0-1,1 1,0 0,1-1,0 0,0 0,1-1,5 6,13 10,2 0,0-1,2-2,11 7,101 88,-137-113,0 1,1-1,-1 1,-1 0,1 0,-1 0,0 0,0 0,0 1,-1-1,1 1,-2 0,1 0,0 0,-1 0,0 0,-1 0,1 0,-1 0,-1 0,1 0,-1 0,0 0,0 0,0 0,-1 0,0 0,-1 0,1-1,-1 1,0-1,0 0,-1 1,-2 1,-1 1,0-1,0 0,-1-1,0 0,0 0,0 0,-1-1,0-1,0 1,0-2,-1 1,1-1,-1 0,-4 0,12-3,1 1,-1-1,0 0,0 0,0 0,0 0,0 0,0 0,1 0,-1 0,0-1,0 1,0-1,0 0,1 1,-1-1,0 0,1 0,-1 0,0 0,1 0,0 0,-1-1,1 1,0 0,-1-1,1 1,0-1,0 0,0 1,0-1,0 0,1 1,-1-1,1 0,-1 0,1 0,-1 0,1 1,8-76,8 38,2 0,2 2,1 0,10-11,23-41,-33 53,-2 0,-1-1,-2-1,-1-1,-3 0,0 0,-3-1,-2-1,-1 0,0-30,-7 63,-1 28,-3 128,6 0,17 117,-16-245,0-1,2 0,0 0,1-1,0 1,2-1,0 0,1 0,1-1,1 0,6 8,20 3,-22-22</inkml:trace>
  <inkml:trace contextRef="#ctx0" brushRef="#br0" timeOffset="-50147.451">4027 1397,'-8'-2,"2"-1,15 0,19 1,21 0,20 1,17 1,9 0,1 2,-6 6,-17 1</inkml:trace>
  <inkml:trace contextRef="#ctx0" brushRef="#br0" timeOffset="-49848.24">4723 1812,'67'-240,"-60"215,-7 25,0 0,1 0,-1 0,0 1,0-1,0 0,0 0,0 0,0 0,1 1,-1-1,0 0,0 0,0 0,0 0,1 0,-1 0,0 0,0 0,0 0,1 0,-1 1,0-1,0 0,0 0,1 0,-1 0,0 0,0 0,0-1,1 1,-1 0,0 0,0 0,0 0,1 0,-1 0,0 0,0 0,0 0,2 26,-2-25,-1 71,-2-54,2 0,0 0,1 0,0 0,2 1,0-1,1 0,0-1,2 1,0 0,1-1,1 0,1-1,0 0,1 0,0 0,2-1,15 10</inkml:trace>
  <inkml:trace contextRef="#ctx0" brushRef="#br0" timeOffset="-52181.075">1475 1103,'-10'-3,"0"1,0 0,0 0,0 1,-1 1,1-1,0 2,0-1,-1 1,1 1,0 0,0 0,0 1,1 1,-1-1,1 1,0 1,0 0,0 0,0 1,1 0,0 0,0 1,1 0,-2 2,3 0,0 0,0 0,1 0,0 1,1 0,0 0,0 0,1 0,0 0,1 1,1 0,-1-1,1 1,1 0,0-1,1 1,0 0,0-1,1 1,1-1,0 1,0-1,1 0,0 0,1 0,0-1,0 0,1 0,6 7,10 4,1-1,1 0,1-2,1-1,19 9,-17-10,-1 1,-1 1,0 2,-2 0,4 6,-24-23,0 1,-1 0,1 0,-1 1,0-1,0 1,0-1,0 1,-1 0,0 0,1 0,-1 1,-1-1,1 0,-1 1,0-1,0 1,0-1,0 1,-1 0,0-1,0 1,0 0,0-1,-1 1,0 0,0-1,0 1,0-1,-1 0,0 1,0-1,0 0,0 0,-1 0,0 0,-2 3,-8 3,0-1,0 0,-1-1,0 0,-1-1,0-1,0 0,0-1,0 0,-1-2,0 0,0 0,0-2,-13 1,25-2,1 1,0-1,-1 0,1 0,0 0,-1 0,1-1,-1 1,1-1,0 0,0 0,0 0,-1 0,1 0,0-1,0 0,1 1,-4-3,6 3,0 0,0 0,0 0,0 0,0 0,0 0,0 0,0 0,0 0,0 0,1 0,-1 0,0 0,1 0,-1 0,1 0,-1 0,1 0,-1 0,1 1,0-1,-1 0,1 0,0 1,0-1,-1 0,1 1,0-1,0 1,1-1,60-40,-25 21</inkml:trace>
  <inkml:trace contextRef="#ctx0" brushRef="#br0" timeOffset="-51880.877">1769 1183,'1'-16,"2"38,-2-10,13 162,-7 114,-6-125,9-70,-5-79</inkml:trace>
  <inkml:trace contextRef="#ctx0" brushRef="#br0" timeOffset="-51633.016">1542 1558,'15'0,"18"0,14 0,12 0,8 0,2 2,-5 6,-12 1</inkml:trace>
  <inkml:trace contextRef="#ctx0" brushRef="#br0" timeOffset="-51347.779">2102 1825,'-4'18,"0"-9,2 0,-1 0,1 0,0 0,1 0,0 0,1 0,0 1,0-1,1 0,0 0,0 0,1 0,3 8,-4-14,1 0,0 0,1-1,-1 1,0-1,1 1,0-1,-1 0,1 1,0-1,0-1,0 1,0 0,0-1,1 0,-1 1,0-1,1-1,-1 1,1 0,-1-1,1 0,-1 0,1 0,-1 0,1 0,5-1,0 0,0-1,0 0,-1 0,1-1,0 0,-1 0,0-1,5-3,-4 1,-1 0,0-1,0 0,0 0,-1-1,0 1,0-2,-1 1,0-1,-1 0,0 0,0 0,-1-1,0-1,-2 6,0 0,0-1,-1 1,1 0,-1-1,-1 1,1-1,-1 1,0-1,0 1,-1-1,0 1,1-1,-2 1,1-1,-1 1,0 0,0 0,0 0,-1 0,1 0,-1 1,-1-1,1 1,-1-1,1 1,-3-1,2 2,0 0,0 0,-1 0,1 0,-1 1,0 0,1 0,-1 0,0 1,0-1,-1 1,1 1,0-1,0 1,0-1,-1 1,1 1,0-1,0 1,0 0,0 0,0 1,0-1,0 1,0 0,0 0,1 1,-1 0,1-1,0 2,-4 2,1-1,1 0,0 0,0 1,0 0,1 0,0 0,0 1,1 0,-1 0,1 0,1 0,0 1,0-1,0 1,1 0,0 0,0 0,1 0,0 0,1 3,7 25,6-5</inkml:trace>
  <inkml:trace contextRef="#ctx0" brushRef="#br0" timeOffset="-46547.966">1033 2601,'10'3,"0"0,0-1,0 0,0 0,0-1,0 0,0-1,10-1,5 1,1370-14,-753-1,315 3,9-26,-843 31,517-14,295-11,-61-1,-314 17,-357 17,-193-3,-19-1</inkml:trace>
  <inkml:trace contextRef="#ctx0" brushRef="#br0" timeOffset="-45401.006">1621 3389,'51'-66,"-4"-3,31-61,-42 69,-18 39,-18 22,1 0,-1 0,1 0,-1 0,1 0,-1 0,1 0,-1 0,1 0,-1 0,1 1,-1-1,1 0,-1 0,1 0,-1 1,0-1,1 0,-1 0,1 1,-1-1,0 0,1 1,-1-1,0 1,1-1,-1 0,0 1,0-1,1 1,-1-1,0 1,0-1,0 0,0 1,0-1,1 1,-1-1,0 1,0-1,0 1,0-1,0 1,-1-1,1 1,0-1,0 1,0-1,0 1,0-1,-1 1,1-1,20 314,-3 58,-17-368,-3 55,3-58,-1 0,1 0,0 0,-1 0,1 0,-1 0,0 0,1 0,-1 0,0 0,0 0,1 0,-1 0,0 0,0-1,0 1,0 0,0-1,0 1,0-1,0 1,0-1,-1 1,1-1,0 0,0 1,0-1,0 0,-1 0,1 0,0 0,0 0,0 0,-1 0,1-1,0 1,0 0,0-1,0 1,0-1,0 1,0-1,0 1,0-1,-1 0,3 1,-1 0,1 0,-1 0,1-1,-1 1,0 0,1 0,-1-1,0 1,1 0,-1-1,0 1,1 0,-1-1,0 1,0 0,1-1,-1 1,0-1,0 1,0 0,1-1,-1 1,0-1,0 1,0-1,0 1,0-1,0 1,0 0,0-1,0 1,0-1,0 1,0-1,0 1,-1-1,1 1,0 0,0-1,0 1,-1-1,1 1,0 0,0-1,-1 1,1 0,0-1,-1 1,1 0,0 0,-1-1,1 1,-1 0,1 0,0-1,-1 1,1 0,-1 0,1 0,-1 0,1 0,-1 0,1 0,-1 0,1 0,0 0,38-11,179-25,22 8,-150 19</inkml:trace>
  <inkml:trace contextRef="#ctx0" brushRef="#br0" timeOffset="-44561.053">4269 3215,'-6'20,"2"-1,0 1,1 0,0-1,2 2,1-1,0 0,2 7,-1-19,0 0,1 0,0 0,0 0,1 0,0 0,0-1,1 0,0 1,0-1,1-1,-1 1,2-1,-1 1,1-2,0 1,0 0,0-1,1-1,0 1,3 1,0-2,-1 0,1-1,0 0,0-1,0 0,0-1,0 0,0 0,0-1,0-1,1 1,-1-2,0 1,0-1,0-1,-1 0,1 0,0-1,-1 0,0-1,0 0,-1 0,1-1,-1 0,0-1,0 1,3-6,-4 6,0 0,-1-1,1 0,-1 0,-1-1,0 1,0-1,0 0,-1-1,0 1,0-1,-1 0,0 0,-1 0,0 0,-1 0,0 0,0-1,0 1,-2 0,1-1,-1 1,0 0,-1-1,0 1,-1 0,1 0,-2 1,1-1,-2 0,-2-1,0-1,-1 2,0-1,-1 1,0 1,0-1,-1 2,0-1,0 1,-1 1,0 0,0 0,-1 1,1 1,-1 0,0 0,-5 0,9 2,0 0,1 1,-1 0,0 0,0 1,0 0,0 1,1-1,-1 1,0 1,0 0,1 0,-1 0,1 1,0 0,0 0,0 1,0 0,0 0,1 1,0 0,0 0,0 0,0 1,1-1,0 1,-4 7,6-7,-1 0,1 0,1 0,-1 1,1-1,0 1,1-1,-1 1,1 0,1 0,-1 0,1 0,0-1,1 1,0 0,0 0,0 0,1-1,0 1,0-1,1 1,18 38</inkml:trace>
  <inkml:trace contextRef="#ctx0" brushRef="#br0" timeOffset="-43616.581">6849 3176,'-2'7,"0"-1,1 1,0 0,0 0,1 0,0 0,0 0,0 0,1 0,0 0,1 0,-1 0,1 0,1-1,-1 1,1-1,0 1,1-1,-1 0,1 0,0-1,2 2,10 4,0-2,1 0,0-1,0-1,1 0,0-1,0-1,0-1,1-1,-1 0,1-1,0-1,1-1,-14 1,0 0,0 0,0-1,0 0,0 0,0 0,1-1,-1 0,0 0,0-1,-1 1,1-1,0-1,-1 1,1-1,-1 0,1 0,-1 0,0-1,-1 0,1 0,-1 0,1 0,-1-1,-1 0,1 0,-1 0,1 0,-1 0,1-5,0-2,-1 0,0-1,-1 0,0 1,-1-1,0 0,-1 0,-1 0,0 1,0-1,-2 0,1 1,-2-1,1 1,-2 0,0-1,2 5,-1 1,1 0,-1 0,0 0,-1 1,0-1,0 1,0 0,-1 1,1-1,-1 1,-1 0,1 1,-1-1,0 1,0 0,0 1,0 0,-1 0,1 1,-1 0,0 0,1 0,-1 1,0 0,-3 1,-1 1,1 0,-1 1,1 0,0 1,0 0,0 1,0 0,0 1,1 0,0 1,0 0,0 0,-3 4,-108 104,87-75</inkml:trace>
  <inkml:trace contextRef="#ctx0" brushRef="#br0" timeOffset="-40493.661">8360 635,'-9'92,"4"0,5 0,3-1,4 1,4-1,22 81,85 358,-38 140,-74-613,0 64,-6 1,-11 88,-2 76,13-244,-14 474,2-253,11 16,2-139,5 20,16 71,3 64,-11 198,-25-185,3 244,-1 9,10-365,1-95,5 0,4-1,14 51,-1 5,2 134,-1-4,-11-67,-14-214</inkml:trace>
  <inkml:trace contextRef="#ctx0" brushRef="#br0" timeOffset="-38477.845">8373 2333,'45'14,"4"-4,0-2,0-3,0-1,47-4,-62 0,164 1,478 21,-305 8,7-30,87 0,-162 26,-177-12,-78-9,-69 2,-7-6,-2 0</inkml:trace>
  <inkml:trace contextRef="#ctx0" brushRef="#br0" timeOffset="-17678.445">12517 2708,'-2'14,"-1"8,0 6,1-2</inkml:trace>
  <inkml:trace contextRef="#ctx0" brushRef="#br0" timeOffset="-16214.961">11167 2481,'32'-22,"15"8,0 3,0 1,43-3,28 4,0 5,0 5,68 12,54-1,-93-8,68 0,61 17,-106-4,81-5,326 0,35 1,430-13,-998-5,-50-3,-5 4</inkml:trace>
  <inkml:trace contextRef="#ctx0" brushRef="#br0" timeOffset="-14764.808">9469 1451,'0'101,"1"-112,-1 0,-1 0,0 0,0 0,-1 0,0 0,-1 1,-1-1,1 1,-2-1,1 1,-1 0,-1 1,0-1,0 1,-3-2,7 7,-1 1,0-1,0 1,0-1,0 1,0 0,-1 0,1 1,-1-1,0 1,0-1,0 1,0 0,0 1,0-1,0 1,-1 0,1 0,-1 0,1 1,0-1,-1 1,1 0,-1 0,1 1,-1-1,1 1,-1 0,-1 1,-2 4,0 1,1 0,-1 1,1 0,1 0,0 0,0 1,0 0,1 0,0 0,1 1,0 0,1 0,0 0,0 0,1 0,1 0,-1 1,-1 3,0 1,1-1,0 1,1 0,1 0,1-1,0 1,0 0,1-1,1 1,1-1,0 0,1 0,0 0,1 0,1-1,0 0,1-1,0 1,1-1,0-1,1 0,0 0,1-1,10 7,-15-13,1-1,-1 0,1 0,0 0,0-1,0-1,1 1,-1-1,0 0,1 0,-1-1,1 0,-1-1,0 0,1 0,-1 0,0-1,2 0,10-5,-1 0,0-1,0 0,-1-2,0 0,4-4,12-9</inkml:trace>
  <inkml:trace contextRef="#ctx0" brushRef="#br0" timeOffset="-12781.047">9803 1317,'-1'1,"0"-1,0 0,1 1,-1-1,0 1,0-1,1 0,-1 1,0 0,1-1,-1 1,1-1,-1 1,1 0,-1-1,1 1,-1 0,1 0,-1-1,1 1,0 0,0 0,-1 0,1-1,0 1,0 0,0 0,0 0,0 0,0-1,0 1,0 0,0 0,1 0,-1 0,0-1,0 1,1 0,-1 1,-7 236,4-195,0-24,1 0,2 1,0-1,1 1,0-1,2 0,3 12,-5-29,0 1,0 0,1 0,-1-1,1 1,0-1,0 1,0-1,0 0,0 0,0 1,1-2,-1 1,1 0,-1 0,1-1,0 0,0 1,0-1,-1 0,1 0,0-1,0 1,1 0,80 3,-64-5,214-16,-215 16</inkml:trace>
  <inkml:trace contextRef="#ctx0" brushRef="#br0" timeOffset="-11949.25">10378 1478,'-1'0,"1"0,-1 0,1 0,-1 0,1 0,-1 0,1 0,-1 0,1 0,-1 0,1 0,-1 1,1-1,0 0,-1 0,1 0,-1 1,1-1,-1 0,1 1,0-1,-1 0,1 1,0-1,-1 0,1 1,0-1,0 1,-1-1,1 1,0-1,0 0,0 1,0-1,-1 1,1-1,0 1,0-1,0 1,0-1,0 1,0-1,0 1,0-1,0 1,1-1,-1 1,0-1,0 1,0-1,1 0,-1 1,0-1,0 1,1-1,-1 0,0 1,0-1,-3 379,3-359,-1 9,5-45,1-25,-1 0,-3-1,-1 1,-2-1,-2 1,-1 0,-3 0,-9-28,15 61,-14-85,18 88,1 0,-1 1,1 0,0 0,1 0,-1 0,0 0,1 1,0-1,0 1,0 0,0 0,1 1,-1-1,1 1,-1 0,1 0,0 0,0 1,0 0,0 0,9-5,0 2,-1 0,1 0,1 2,-1 0,0 0,0 1,1 1,-1 0,1 1,-1 1,0 0,0 1,0 0,2 2,-10-1,0 0,-1 0,0 0,0 1,0 0,0 0,-1 0,0 1,0-1,0 1,-1 0,0 0,0 0,0 1,-1-1,0 1,0-1,-1 1,0 0,0 0,0-1,-1 1,0 0,-1 0,1 0,-1-1,0 1,-1 0,0-1,0 1,0-1,-1 1,0-1,0 0,0 0,-1 0,0-1,0 1,-5 3,0 0,0 0,-1-1,0 0,0-1,-1 0,0 0,0-1,-1-1,1 0,-1 0,0-2,-1 1,1-1,-1-1,1 0,-11 0,-20-8,42 5,0 1,0 0,0 0,0-1,0 1,0 0,0-1,0 1,0-1,0 1,0-1,0 0,0 1,0-1,1 0,-1 0,0 1,1-1,-1 0,0 0,1 0,-1 0,1 0,-1 0,1 0,0 0,-1 0,1 0,0 0,0 0,0 0,0 0,0 0,0 0,0-1,0 1,0 0,1 0,0 0,1-1,0 1,0 0,0 0,0 0,0 0,0 1,0-1,0 0,1 1,-1 0,0-1,0 1,1 0,-1 0,0 0,0 0,0 1,1-1,-1 1,0-1,0 1,0 0,0 0,0 0,0 0,0 0,0 0,0 0,-1 1,2 0,26 16,-1 0,-2 2,0 1,5 7,45 34,-62-51,0 0,1-1,0-1,1 0,0-1,0-1,1 0,0-1,0-1,0-1,17 2,3-13,-27-3</inkml:trace>
  <inkml:trace contextRef="#ctx0" brushRef="#br0" timeOffset="-11264.567">9242 970,'-1'0,"0"-1,-1 1,1 0,0 0,0 0,0 0,0 0,0 0,-1 0,1 0,0 0,0 1,0-1,0 0,0 1,0-1,0 1,0-1,0 1,0-1,0 1,0 0,0 0,0-1,0 1,1 0,-1 0,0 0,1 0,-1 0,0 0,1 0,0 0,-1 0,1 0,-1 0,1 0,0 1,0-1,0 0,0 0,0 0,0 0,0 0,0 1,0-1,0 0,1 0,-1 0,0 0,1 0,-1 0,1 1,8 4,-1-1,1-1,1 0,-1 0,1 0,-1-2,1 1,0-1,0 0,0-1,0 0,0-1,6 0,-3 1,203 5,88-13,-105 1,386 2,-471-4,-102 6</inkml:trace>
  <inkml:trace contextRef="#ctx0" brushRef="#br0" timeOffset="-10282.198">13092 1223,'-19'-5,"0"1,0 1,0 0,0 2,0 0,-1 1,1 0,0 2,0 1,0 0,0 1,0 1,1 1,0 0,0 2,0 0,-15 10,26-13,0 0,1 0,0 1,0 0,0 0,1 1,0-1,0 1,0 0,1 1,0-1,-1 4,3-7,1 0,0 0,0 0,0 0,0 0,0 0,1 0,-1 0,1 0,0 0,1 0,-1 0,1 1,0-1,0 0,0-1,0 1,1 0,-1 0,1 0,0-1,0 1,0-1,1 0,0 1,0 0,11 7,0 0,1 0,1-2,-1 0,1 0,1-2,0 0,15 4,7 5,-34-14,121 63,-122-62,1 0,-1 0,0 1,0-1,0 1,-1 0,1 0,-1 1,0-1,0 1,-1 0,1-1,-1 1,0 0,0 1,-1-1,1 0,-1 0,0 1,-1-1,1 0,-1 1,0-1,-1 3,0-3,-1 1,1-1,-1 1,-1-1,1 0,-1 0,1 0,-2 0,1-1,0 1,-1-1,0 0,0 0,0 0,0 0,-1-1,0 0,1 1,-1-2,0 1,-1-1,-1 1,-12 5,1-1,-1-2,1 0,-2 0,-17 0,-43 0,72-10,23-2,4 2</inkml:trace>
  <inkml:trace contextRef="#ctx0" brushRef="#br0" timeOffset="-9928.695">13346 1839,'51'-268,"-45"346,-6-49,1 0,2 0,1 0,2 0,0 0,2-1,1 0,1-1,2 0,0 0,2 0,0-9</inkml:trace>
  <inkml:trace contextRef="#ctx0" brushRef="#br0" timeOffset="-9314.342">14375 1197,'-32'-5,"0"2,0 1,0 1,0 2,0 1,0 1,0 2,-6 3,32-7,1 0,-1 1,1 0,-1 0,1 1,0 0,0 0,0 0,0 0,0 1,1 0,-1 0,1 0,0 0,1 1,-1-1,1 1,0 0,0 0,0 0,1 1,-1-1,1 1,1-1,-1 1,1 0,0-1,0 3,0 2,0 1,0-1,1 0,1 1,0-1,0 0,1 0,0 0,1 0,0 0,1 0,0-1,0 0,1 1,0-1,0-1,1 1,1-1,-1 0,1-1,1 1,-1-2,1 1,0-1,1 1,16 7,0-1,0-1,1-1,19 4,98 49,-141-63,1 1,-1-1,0 0,1 1,-1 0,0 0,0-1,0 1,0 0,0 1,-1-1,1 0,-1 0,1 1,-1-1,0 1,0-1,0 1,0 0,0-1,0 1,-1 0,0-1,1 1,-1 0,0 0,0-1,-1 1,1 0,0 0,-1-1,0 1,0 0,0-1,0 1,0-1,0 1,0-1,-2 2,-7 6,-1-1,-1 1,0-2,0 0,-1 0,0-1,0 0,-1-1,1-1,-1 0,-1-1,-7 1,-17 5,0-1,0-3,0-1,-1-1,1-3,-4-1,43 0,0 0,0 0,1 0,-1 0,0 0,0-1,0 1,0 0,0 0,0 0,0 0,0 0,0 0,0-1,0 1,0 0,0 0,0 0,0 0,0 0,0-1,0 1,0 0,0 0,1 0,13-4</inkml:trace>
  <inkml:trace contextRef="#ctx0" brushRef="#br0" timeOffset="-8880.502">14575 1772,'3'7,"0"-1,0 1,0-1,1 0,0 0,0-1,0 1,1-1,0 0,0 0,0 0,1-1,-1 0,1 0,0 0,0-1,1 0,-1 0,1 0,-1-1,1 0,0 0,0-1,0 0,0 0,2 0,1-1,1 1,0-2,0 1,-1-1,1-1,0 0,-1 0,0-1,1-1,-1 0,0 0,-1 0,1-2,-1 1,0-1,0 0,0-1,-5 2,-1 0,1 0,-1 0,0 0,0-1,0 1,-1-1,0 0,0 0,0 0,-1 0,0 0,0 0,-1 0,1 0,-1 0,-1-1,1 1,-1 0,0 0,0 0,-1 0,0 0,0 1,0-1,-1 0,0 1,0 0,0-1,-1 1,1 0,-1 1,-1-1,1 1,0 0,-1 0,0 0,0 0,0 1,-1 0,-3-2,2 1,0 0,0 1,0-1,-1 2,1-1,-1 1,0 0,0 0,0 1,0 0,0 0,0 1,0 0,0 1,0 0,0 0,0 0,1 1,-1 0,0 1,1 0,-1 0,1 0,0 1,0 0,0 1,1 0,0 0,-1 0,2 0,-1 1,1 0,0 0,0 1,0 0,1-1,0 1,-2 7,4-9,0 0,0 0,0 0,1 0,0 0,0 1,1-1,-1 0,1 0,0 1,1-1,-1 0,1 0,0 1,0-1,1 0,0 0,0 0,0-1,0 1,1 0,-1-1,1 1,0-1,1 0,-1 0,1 0,0-1,-1 1,2-1,-1 0,0 0,1 0,-1-1,1 1,5 1,25 7,-1-4</inkml:trace>
  <inkml:trace contextRef="#ctx0" brushRef="#br0" timeOffset="-8631.171">15618 1839,'3'0,"-1"-3,1 0</inkml:trace>
  <inkml:trace contextRef="#ctx0" brushRef="#br0" timeOffset="-750.061">1114 4687,'127'-2,"0"-5,57-13,63-12,24 10,405-30,350-28,-778 64,488-18,-674 29,610-33,-88 63,184-9,244-3,-689-14,1675 1,86-41,-578 34,-155 0,-841 8,-402 4,-1 4,71 18,-103-19,0-3,60-5,-76 0,-10-18,-32 7</inkml:trace>
  <inkml:trace contextRef="#ctx0" brushRef="#br0" timeOffset="9623.582">9856 3215,'-2'1,"-1"-1,0 1,1-1,-1 1,1 0,-1 0,1 0,-1 0,1 1,0-1,0 1,-1-1,1 1,0 0,0 0,1 0,-1 0,0 0,1 0,-1 0,1 1,0-1,0 1,0-1,0 1,0-1,0 1,1-1,-1 1,1 0,0-1,-1 3,-3 15,0-1,1 1,1 0,1-1,1 1,0 0,2 0,3 15,-4-28,2 0,-1 0,1 0,0-1,0 1,1-1,0 0,0 0,1 0,-1 0,1-1,0 0,1 0,-1 0,1 0,0-1,0 0,1-1,-1 1,1-1,-1 0,1-1,0 0,0 0,1 0,-1-1,0 0,0 0,1-1,-1 0,0 0,1-1,5-1,2 0,-1-2,0 0,0 0,-1-2,1 1,-1-2,0 0,-1 0,0-1,0-1,-1 0,0 0,0-1,-1-1,7-9,-11 13,0-1,0 0,-1 0,0 0,0-1,-1 0,0 0,-1 0,0 0,0-1,-1 1,0-1,-1 1,0-1,-1 0,0 0,0 1,-1-1,0 0,-1 1,0-1,0 1,-4-9,0 6,0-1,-1 1,-1 0,1 0,-2 0,0 1,0 1,-1 0,0 0,-1 1,0 0,-1 1,1 0,-13-6,22 13,-1-1,1 0,-1 1,1-1,-1 1,0 0,0 0,1 0,-1 0,0 0,0 1,0 0,0-1,0 1,0 0,1 0,-1 0,0 1,0-1,0 1,0-1,0 1,1 0,-1 0,0 1,1-1,-1 0,0 1,1 0,0-1,-1 1,1 0,0 0,0 0,0 1,0-1,1 0,-1 1,-1 1,-1 9,0-1,1 1,1 0,0 0,0 0,1 0,1 1,0-1,2 10,21 206,-9-113</inkml:trace>
  <inkml:trace contextRef="#ctx0" brushRef="#br0" timeOffset="11735.464">13440 3229,'-16'14,"-12"11,-6 10,-4 9,0 5,0 4,1 2,1 1,4 0,2-6,3-3,5-9,5-7,6-14,7-15,5-14,2-12,2-2</inkml:trace>
  <inkml:trace contextRef="#ctx0" brushRef="#br0" timeOffset="12003.748">12985 3269,'-5'-7,"4"3,6 8,9 13,11 13,10 12,12 13,5 8,7 5,3 0,2-2,-5-7,-4-7,-10-9,-8-7,-8-7,-9-9</inkml:trace>
  <inkml:trace contextRef="#ctx0" brushRef="#br0" timeOffset="12539.312">14255 3122,'14'21,"13"15,13 13,15 10,10 4,9 2,2 2,0-1,-4-6,-7-6,-10-7,-10-8,-13-7,-12-12,-11-14,-9-15,-6-6</inkml:trace>
  <inkml:trace contextRef="#ctx0" brushRef="#br0" timeOffset="12821.706">14803 3149,'-9'2,"-6"5,-4 9,-3 11,-8 11,-8 11,-6 9,-4 8,-4 4,0 1,3-1,6-7,10-7,7-8,8-9,7-7,8-10,5-9</inkml:trace>
  <inkml:trace contextRef="#ctx0" brushRef="#br0" timeOffset="13723.364">12905 3577,'4'0,"7"0,10 0,13 0,16 0,16-2,15-2,12-1,10-5,6-3,-1 1,-7 0,-19 2</inkml:trace>
  <inkml:trace contextRef="#ctx0" brushRef="#br0" timeOffset="14234.001">14362 3456,'2'0,"8"0,14 0,17 0,24 0,20-5,21-5,16-6,4-3,-5 0,-14 1,-25 3</inkml:trace>
  <inkml:trace contextRef="#ctx0" brushRef="#br0" timeOffset="18703.203">2130 5488,'-9'-4,"1"0,-1 1,0 0,1 0,-2 1,1 0,0 1,0-1,0 2,-1 0,1 0,0 0,0 1,-1 1,1 0,0 0,0 0,1 1,-1 1,0-1,1 1,0 1,0 0,-3 2,-2 7,-1 1,2 0,0 2,1-1,0 1,2 0,0 1,1 1,0-1,2 1,0 0,1 0,1 1,1 0,1 0,1-1,0 1,1 0,2 0,0 0,4 18,-3-25,0 0,1 0,0-1,1 1,1-1,0 0,0-1,1 0,1 0,0 0,0-1,1 0,0-1,1 0,0 0,1-1,-1 0,2-1,-1 0,1-1,0 0,0-1,0 0,1-1,0-1,7 2,-7-2,0 0,1-1,0-1,-1 0,1-1,0 0,0-1,-1 0,1-1,-1-1,1 0,-1-1,0-1,0 0,-1 0,1-1,-1-1,-1 0,1-1,-1 0,0-1,-1 0,0 0,-1-1,3-3,-3-1,-1 0,-1 0,0-1,-1 1,0-1,-1-1,-1 1,0-1,-2 0,1 0,-2 0,0 0,-1 0,-1 0,0 0,-1 0,-1-2,-2-6,0 0,-2 0,-1 0,-1 1,-1 1,0 0,-2 0,-1 1,0 0,-15-16,17 24,-1 1,0 0,0 0,-1 2,-1 0,0 0,0 1,-1 1,0 0,0 1,-9-2,16 6,1 1,-1 0,0 0,1 1,-1 0,0 0,0 1,0 0,0 1,0-1,1 2,-1-1,0 1,1 0,-1 0,1 1,-1 0,1 1,0 0,1 0,-1 0,1 0,-1 1,1 0,-1 3,-3 3,1 0,1 1,0 0,0 1,2-1,-1 1,2 1,0-1,0 1,1 0,1 0,0 0,1 0,1 1,0-1,1 1,0-1,1 1,1-1,0 0,1 0,1 1,0-2,1 1,0-1,7 12,20 25</inkml:trace>
  <inkml:trace contextRef="#ctx0" brushRef="#br0" timeOffset="19521.714">4175 5715,'91'-205,"-57"134,-3-1,-3-2,1-13,-20 77,-4 36,-5-25,53 472,-50-451,6 50,4-1,2 0,12 29,-15-70</inkml:trace>
  <inkml:trace contextRef="#ctx0" brushRef="#br0" timeOffset="20353.238">6701 5515,'0'14,"0"0,0 0,1-1,1 1,0 0,1-1,1 0,0 1,0-1,1-1,1 1,0-1,1 0,1 0,-1-1,2 0,-1 0,2-1,5 6,-5-9,0 1,0-2,0 1,1-1,0-1,0 0,1 0,-1-1,1 0,0-1,0-1,0 0,0-1,0 0,1 0,-1-2,0 1,0-2,1 1,-1-2,0 1,-1-2,1 0,-1 0,7-4,-2-1,0 0,-1-2,-1 0,0 0,0-1,-1-1,0 0,-2-1,1-1,-2 1,0-2,6-10,-11 15,0 0,0 0,-1 0,0 0,-1-1,0 1,-1-1,-1 0,0 0,0 0,-1 0,0 1,-1-1,-1 0,0 0,0 0,-1 1,-1 0,-3-10,-1 6,1 1,-2 0,0 0,0 1,-2 0,1 0,-2 2,1-1,-2 1,1 1,-2 0,-2-1,6 5,1 0,-1 1,0 0,0 1,0 0,-1 1,1 0,-1 1,0 0,0 0,0 1,0 0,1 1,-1 1,0 0,0 0,0 1,-7 2,5 0,1 1,0 1,0 0,0 0,0 2,1-1,0 1,1 1,0 0,0 0,1 1,0 0,1 1,0 0,1 0,0 1,0 0,-1 4,-4 13,1 1,1-1,1 1,2 1,1 0,2 0,0 11,0 24</inkml:trace>
  <inkml:trace contextRef="#ctx0" brushRef="#br0" timeOffset="22804.757">1394 6718,'273'-3,"8"-12,-16-8,0 13,19 11,317 23,201-40,-425 4,238-16,-29-21,-393 41,372-27,178-21,-24-8,-616 52,274-18,230 17,450-12,-294 50,-174-10,-446-13,1010 36,-993-38,58-1,85 16,-7 5,75-12,326 11,-48-12,-396-9,-142-9,391 9,-331 11,-169-9,0 0,0 1,0-1,0 1,0-1,0 1,0 0,-1 0,1 0,0 0,0 0,-1 0,1 0,0 1,-1-1,1 1,-1-1,0 1,1-1,-1 1,0 0,0 0,0-1,0 2,-1-3,6 7,1-2</inkml:trace>
  <inkml:trace contextRef="#ctx0" brushRef="#br0" timeOffset="34821.15">9643 5408,'16'-35,"235"-348,-221 331,-29 52,0 0,-1 0,1 0,-1-1,1 1,-1 0,1 0,0 0,-1 0,1 0,-1 1,1-1,0 0,-1 0,1 0,-1 0,1 1,-1-1,1 0,-1 0,1 1,-1-1,1 0,-1 1,1-1,-1 1,1-1,-1 1,0-1,1 1,-1-1,0 1,0-1,1 1,-1-1,0 1,0-1,0 1,1-1,-1 1,0 0,0-1,0 1,0-1,0 1,0 0,0-1,0 1,-1-1,1 1,0-1,0 1,0 0,-1-1,1 1,0-1,-1 1,1-1,0 1,-1-1,1 0,-1 1,1 1,23 653,-23-632,1-15,0-1,-1 1,0 0,-1 0,0 0,0 0,-1-1,0 1,0 0,-2 4,0-10,0 1,0-1,0 0,0-1,0 1,0-1,0 1,-1-1,1 0,0-1,-1 1,1-1,-1 0,1 0,0 0,-1-1,1 1,-1-1,1 0,0-1,0 1,-1-1,0 0,2 1,-36-8,321-19,49 15,-295 11,-26-1</inkml:trace>
  <inkml:trace contextRef="#ctx0" brushRef="#br0" timeOffset="46601.668">13613 5207,'-4'-3,"0"1,0-1,0 1,-1 0,1 1,-1-1,0 1,1 0,-1 0,0 0,0 0,1 1,-1 0,0 0,0 0,0 1,0 0,1 0,-1 0,0 0,1 1,-1-1,1 1,-1 0,1 1,0-1,0 1,0 0,0 0,-8 11,0 2,1-1,0 1,1 1,1 0,1 0,0 1,2 0,0 0,1 1,0 0,2 0,0 0,1 2,-1 0,0 1,2-1,1 1,0-1,2 1,0-1,4 16,-4-29,1 1,0 0,0 0,0-1,1 0,1 0,-1 0,1 0,1 0,-1-1,1 0,0-1,1 1,0-1,0 0,0-1,1 1,-1-2,4 3,3-2,0 1,0-1,0-1,0-1,1 0,0-1,-1 0,1-1,0-1,0 0,0-1,-1-1,1 0,0-1,-1-1,0 0,9-4,-14 5,0-1,1 0,-1-1,0 0,-1 0,1-1,-1 0,0 0,-1-1,0 0,0 0,0-1,-1 0,0 0,0 0,-1-1,0 0,-1 0,0 0,0-1,-1 0,0 1,-1-1,0 0,-1 0,1-1,-4-10,0 1,-2-1,0 0,-1 1,-1 0,-1 0,-1 0,0 1,-2 0,0 1,-1 0,-1 1,-1 0,0 1,-12-12,13 15,0 0,-1 0,0 2,0 0,-2 0,1 1,-9-3,19 10,-1 1,1-1,-1 1,0 1,0-1,0 1,0-1,0 2,-1-1,1 0,0 1,0 0,0 0,-1 1,1-1,0 1,0 0,0 1,0-1,0 1,0 0,0 0,1 1,-1-1,1 1,0 0,-1 0,-5 10,0 0,0 1,2 0,-1 0,2 0,0 1,1 1,0-1,2 1,-1 0,2 0,0 0,1 0,1 0,0 1,1-1,2 5,-2 11,1 0,2-1,2 1,5 21,11 23</inkml:trace>
  <inkml:trace contextRef="#ctx0" brushRef="#br0" timeOffset="47951.413">14683 5475,'3'-31,"1"0,2 1,1 0,1 0,2 1,1 0,1 1,5-7,-10 18,89-186,-84 180,-12 23,0 1,1-1,-1 0,0 0,0 1,0-1,0 0,0 0,0 0,1 1,-1-1,0 0,0 0,0 0,0 0,1 1,-1-1,0 0,0 0,1 0,-1 0,0 0,0 0,0 0,1 1,-1-1,0 0,0 0,1 0,-1 0,0 0,0 0,1 0,-1 0,0 0,0-1,1 1,-1 0,0 0,1 0,-34 287,29-185,6 0,4 0,7 29,-8-95,-1-17,-2 1,0 0,-1 0,-1 0,0 0,-2-1,-2 13,3-30,1 0,0-1,-1 1,1 0,-1 0,1-1,-1 1,0 0,0-1,1 1,-1 0,0-1,-1 1,1-1,0 0,0 1,-1-1,1 0,-1 0,1 0,-1 0,1 0,-1 0,0 0,1-1,-1 1,0 0,1-1,-1 0,0 1,0-1,0 0,0 0,1 0,-1 0,0 0,0 0,0-1,1 1,-1 0,0-1,0 0,1 1,-1-1,0 0,1 0,-1 0,1 0,-1 0,1 0,-1 0,1-1,-48-50,48 52,1 0,0 0,-1 0,1-1,0 1,-1 0,1 0,0-1,0 1,-1 0,1 0,0-1,0 1,0 0,-1-1,1 1,0 0,0-1,0 1,0-1,0 1,0 0,0-1,0 1,0 0,0-1,0 1,0-1,0 1,0 0,0-1,0 1,0 0,0-1,0 1,0 0,1-1,-1 1,0 0,0-1,1 1,-1 0,0-1,0 1,1 0,-1 0,0-1,1 1,-1 0,0 0,1 0,-1-1,0 1,1 0,-1 0,0 0,1 0,-1 0,0 0,1 0,29 0,-21 1,288 8,129-19,-402 8</inkml:trace>
  <inkml:trace contextRef="#ctx0" brushRef="#br0" timeOffset="52218.03">2397 7668,'-4'-4,"0"0,-1 0,0 1,0 0,0 0,0 0,-1 0,1 1,-1 0,1 0,-1 1,0-1,0 1,1 1,-1-1,0 1,0 0,0 0,0 1,0-1,0 1,1 1,-1-1,0 1,1 0,-3 1,-6 8,0 0,1 1,0 1,1 0,0 1,1 0,1 0,0 1,1 1,1 0,0 0,1 0,-2 11,4-15,2 0,-1-1,2 1,0 0,0 1,1-1,0 0,1 0,1 1,0-1,0 0,1 0,1 0,0 0,1 0,0-1,0 0,2 1,-1-2,1 1,1-1,0 1,0-2,7 8,4-2,1-1,0-1,1 0,0-2,1 0,0-1,1-1,0-1,0-1,1-1,-1-1,1-1,1-1,-1-1,0-1,1-1,1-1,-12 2,0-1,0-1,0 1,0-2,0 0,0 0,0-1,-1-1,1 0,-1-1,0 0,-1-1,1 0,-1-1,0-1,-1 1,1-1,-2-1,1 0,-1-1,1-2,0-3,0 0,-2-1,0 0,-1 0,0-1,-1 0,-1 0,-1-1,-1 1,0-1,-1 0,-1 0,0 0,-2 0,-1-11,0 15,0 1,-1-1,0 1,-1 0,0 0,-1 0,-1 1,0 0,0 0,-1 0,-1 1,0 0,-1 0,0 1,0 0,-1 0,0 1,-1 1,0 0,-9-5,9 7,1 1,-1 0,-1 1,1 0,-1 1,1 0,-1 1,0 0,0 1,0 0,0 1,0 0,0 1,0 0,0 1,0 1,1 0,-1 0,1 1,0 1,0-1,0 2,0 0,1 0,0 1,-3 3,-2 2,1 0,0 2,0-1,1 2,1 0,1 0,0 1,1 1,1 0,0 0,1 1,4-8,0 0,0 1,1-1,1 1,0 0,0 0,1 0,0 0,1 0,0 0,1 0,0-1,1 1,0 0,1 0,0-1,1 1,0-1,4 9,36 37,6-12</inkml:trace>
  <inkml:trace contextRef="#ctx0" brushRef="#br0" timeOffset="52829.313">4817 7654,'-13'9,"1"1,0 1,1 0,1 0,-1 1,2 1,0-1,0 2,1-1,1 1,0 0,1 1,1-1,0 1,1 1,0-1,2 0,-1 1,2 0,0 1,0-4,0 1,1-1,0 1,1 0,1-1,0 0,1 1,1-1,0 0,0 0,1-1,1 1,0-1,1 0,0-1,1 1,0-2,0 1,1-1,1 0,0-1,0 0,1-1,0 0,1 0,-1-1,8 2,-3-2,1 0,0-2,0 0,0-1,0 0,1-2,0 0,-1-1,1 0,0-2,-1 0,1-1,0-1,-1 0,0-2,0 0,0 0,-1-2,1 0,-2-1,1-1,-1 0,0-1,-1 0,0-2,-1 1,0-2,-1 0,0 0,-1-1,-1 0,0-1,1-3,-3-1,0-1,-2 0,0 0,-1 0,-1-1,0 1,-2-1,-1 0,0 0,-2 0,0 0,-2 0,0 1,-2-5,2 11,0 0,-1 0,-1 0,0 1,-1-1,0 1,-1 1,-1-1,0 1,0 1,-2-1,1 1,-1 1,-1 0,0 0,0 1,-1 1,0 0,0 0,-11-4,10 9,1-1,-1 2,0 0,0 1,0 0,0 0,0 2,0 0,1 0,-1 1,0 1,0 0,1 0,0 1,0 1,0 0,0 1,1 0,0 1,0 0,0 1,1 0,1 1,-1 0,1 0,1 1,0 0,0 0,1 1,0 0,1 1,0-1,1 1,0 0,1 1,0-1,1 1,1-1,0 1,0 0,2 0,-1 0,2 0,-1 0,2 0,2 11,0-14,0-1,0 0,1 0,0 0,1-1,0 0,0 0,1 0,0-1,0 0,1 0,0-1,1 1,48 31</inkml:trace>
  <inkml:trace contextRef="#ctx0" brushRef="#br0" timeOffset="53501.507">6836 7868,'54'-80,"-4"-2,-3-3,-4-1,-4-2,5-25,-32 79,-4 27,-10 33,1-18,-8 173,8 0,12 55,-7-180,2 181,-31-169,24-66,0-1,0 1,-1-1,1 0,0 1,-1-1,1 0,-1 0,1 0,-1 0,1 0,-1 0,0-1,1 1,-1 0,0-1,0 1,1-1,-1 0,0 0,0 0,0 0,1 0,-1 0,0 0,0 0,0-1,1 1,-1-1,0 1,0-1,1 0,-1 0,0 1,1-1,-1 0,1-1,-1 1,1 1,0-1,0 1,1 0,-1 0,0 0,0-1,1 1,-1-1,0 1,1 0,-1-1,0 1,1-1,-1 1,1-1,-1 0,1 1,-1-1,1 1,-1-1,1 0,-1 1,1-1,0 0,0 0,-1 1,1-1,0 0,0 0,0 0,0 1,0-1,0 0,0 0,0 0,0 1,0-1,0 0,0 0,1 1,-1-1,0 0,1 0,-1 1,0-1,1 0,-1 1,1-1,-1 0,1 1,-1-1,1 1,0-1,-1 1,1-1,114-6,19 7,-1 6,1 6,27 11,-106-12</inkml:trace>
  <inkml:trace contextRef="#ctx0" brushRef="#br0" timeOffset="55203.49">1782 9205,'71'8,"1"-3,59-5,-65 0,630-1,760 12,-55 8,-3-7,-397 3,527 1,-629 5,-164-56,186 22,349-19,559-32,-1325 40,929-34,26 15,445 19,-1894 21,-26-3,-19-6,-7-2</inkml:trace>
  <inkml:trace contextRef="#ctx0" brushRef="#br0" timeOffset="56245.7">8761 8657,'2'18,"1"18,2 13,0 11,2 7,-1 5,-1 4,-1 0,-2-4,-1-14</inkml:trace>
  <inkml:trace contextRef="#ctx0" brushRef="#br0" timeOffset="57138.843">9736 7908,'1'-12,"1"-1,1 1,0 0,0 0,1 0,1 1,0-1,1 1,2-4,3-7,101-221,-112 241,14-23,-14 25,0 0,0 1,0-1,0 0,0 0,0 1,1-1,-1 0,0 0,0 1,0-1,0 0,1 0,-1 0,0 0,0 1,0-1,1 0,-1 0,0 0,0 0,1 0,-1 1,0-1,0 0,1 0,-1 0,0 0,0 0,1 0,-1 0,0 0,1 0,-1 0,0 0,0 0,1 0,-1 0,0-1,0 1,1 0,-1 0,0 0,0 0,1 0,-1-1,0 1,0 0,0 0,1 0,-1 0,0-1,0 1,0 0,0 0,0-1,1 1,-1 0,0 0,0-1,0 1,0 0,0 0,0-1,0 1,0 0,2 172,-5 402,3-570,1-2,-1-1,1 1,-1 0,1 0,-1-1,0 1,0 0,1 0,-1 0,0-1,-1 1,1 0,0 0,0 0,-1-1,1 1,-1 0,0-1,1 1,-1 0,0-1,0 1,0-1,0 1,0-1,-1 0,1 1,0-1,-1 0,1 0,0 0,-1 0,1 0,-1 0,0 0,1 0,-1-1,0 1,0-1,1 1,-1-1,0 0,0 1,1-1,-2 0,-71-23,73 18,15 5,-10 1,524 6,-498-7</inkml:trace>
  <inkml:trace contextRef="#ctx0" brushRef="#br0" timeOffset="61032.363">19308 7842,'-42'-94,"42"94,0 1,0-1,0 1,-1-1,1 1,0-1,0 1,-1-1,1 1,0-1,-1 1,1-1,0 0,-1 1,1-1,-1 1,1-1,0 0,-1 0,1 1,-1-1,1 0,-1 0,1 1,-1-1,1 0,-1 0,0 0,1 0,-1 0,1 0,-1 0,1 0,-1 0,1 0,-1 0,1 0,-1 0,1-1,-1 1,1 0,-1 0,1-1,-1 1,1 0,-1 0,1-1,-1 1,1-1,0 1,-1 0,1-1,0 1,-1-1,1 1,0-1,0 1,-1-1,1 1,0-1,0 1,0-1,0 1,-1-1,1 1,0-1,0 1,0-1,0 0,-9 47,9-45,-28 556,17-665,-12-32,-6 2,-5 1,-42-100,71 215,10 19,44 52,46 49,-19-22,-3 3,-4 2,31 53,-87-115,-1 0,-2 1,0 1,-1 0,-1 0,0 3,-6-17,0 0,0 0,-1 0,0 0,0 0,-1 0,0 0,0 1,-1-1,0 0,0 0,-1 0,0 0,0 0,0-1,-1 1,0-1,0 1,-1-1,0 0,-1 1,-2 1,0-1,0-1,0 1,-1-1,0-1,-1 1,1-1,-1-1,0 0,0 0,0 0,-1-1,1-1,-1 0,0 0,1-1,-1 0,-1 0,-6-1,1 0,0-1,0 0,0-2,0 0,0 0,0-2,1 0,-1 0,-9-6,15 6,0 0,0 0,0-1,1 0,0-1,0 0,0 0,1-1,0 0,1-1,-1 0,2 0,-1 0,1-1,1 0,-4-9,8 17,1 0,-1 0,1 0,0 0,0 0,0 0,0 0,0 0,0 0,1 0,-1-1,1 1,-1 0,1 0,0 1,0-1,0 0,0 0,0 0,0 0,0 1,1-1,-1 1,1-1,-1 1,1-1,-1 1,1 0,0 0,0 0,0 0,1-1,69-16,-10 14,0 2,0 4,53 8,-57-3,1-3,-1-3,1-2,26-6,-73 6,0 0,0-1,-1-1,1 0,-1 0,0-1,0-1,0 0,-1 0,1-1,-2-1,1 1,0-2,2-2,-11 9,1-1,-1 0,0 0,1 0,-1 0,0 0,0 0,0 0,-1 0,1 0,0 0,-1 0,1-1,-1 1,0 0,0 0,0-1,0 1,0 0,0-1,-1 1,1 0,-1 0,1 0,-1-1,0 1,0 0,0 0,0 0,0 0,0 1,-1-1,1 0,-1 0,1 1,-1-1,0 1,0-1,0 0,-5-3,1 0,-1 1,-1 0,1 0,0 0,-1 1,0 0,0 0,0 1,-3-1,4 2,1 1,-1-1,1 1,-1 0,1 1,-1-1,1 1,-1 0,1 1,0 0,-1 0,1 0,0 1,0 0,1 0,-1 0,1 1,-1 0,1 0,0 0,1 0,-1 1,1 0,0 0,0 0,0 1,1-1,0 1,0 0,0 0,1 0,0 0,0 0,0 1,1-1,0 0,0 1,1-1,-1 1,2-1,-1 1,1-1,0 1,0-1,0 1,2 1,1 2,1 0,0 0,0 0,1 0,1-1,-1 0,2 0,-1 0,1-1,0-1,1 1,0-1,0-1,0 1,1-2,0 1,9 2,8 4,0-2,0-1,1-1,1-1,-1-2,11 1,33 0</inkml:trace>
  <inkml:trace contextRef="#ctx0" brushRef="#br0" timeOffset="61790.333">20284 7935,'-24'179,"8"2,8 0,11 113,12-149,-13-136,-3-22,-68-606,67 594,-1 13,2-1,0 1,0-1,1 1,1-1,0 1,1-1,0 1,0 0,4-6,-5 15,1 0,-1 0,1 0,0 0,0 1,1-1,-1 1,0 0,1 0,-1 0,1 0,0 0,0 0,0 1,0-1,0 1,0 0,0 0,0 0,0 0,1 0,-1 1,0 0,1-1,-1 1,84 11,-75-7,0 0,-1 1,1 1,-1 0,0 0,0 1,-1 0,0 1,0 0,-1 1,0 0,2 3,-7-7,0 0,0 0,0 0,-1 0,0 1,0-1,0 1,-1 0,0 0,0 0,0 0,-1 1,0-1,0 0,0 1,-1-1,0 0,-1 1,1-1,-1 0,0 1,-1-1,1 0,-1 0,-1 1,2-3,-1 0,0-1,0 1,0-1,0 1,-1-1,1 0,-1 0,0 0,0 0,0 0,0 0,-1-1,1 0,-1 0,1 0,-1 0,0 0,0-1,0 1,0-1,0 0,0 0,0-1,0 1,0-1,0 0,0 0,0-1,-1 1,1-1,0 1,2-3,-1 1,1 0,0-1,0 0,0 1,0-1,0 0,1 0,-1 0,1 0,0 0,0 0,0-1,0 1,0 0,1 0,0-1,-1 1,1 0,0-1,1 1,-1 0,1-1,-1 1,1 0,0-1,0 1,0 0,1 0,-1 0,1 0,0-1,14-26,1 0,2 0,1 2,19-22,2-4,-2 6,-3-2,-2-2,-2-1,-2-2,-3 0,-2-2,-3-1,-2-1,11-57,-27 90,0 0,-1-1,-2 0,-1 0,-1 0,-3-14,4 39,1 0,-1 0,0 0,0 0,0 0,0 0,0 0,-1 0,1 0,-1 0,1 0,-1 0,0 0,0 0,0 0,0 0,0 1,0-1,0 0,0 1,-1-1,1 1,-1-1,1 1,-1 0,0 0,1-1,-1 1,0 0,0 1,0-1,0 0,0 0,0 1,0-1,0 1,0 0,0 0,-1-1,-2 5,0-1,0 1,0 0,1 0,-1 0,1 1,0-1,0 1,1 0,0 0,0 0,0 1,-1 1,-14 32,1 1,3 1,1 0,1 1,3 0,1 1,3-1,1 3,-1-16,2 1,1-1,2 0,0 1,2-1,1 0,2 0,0 0,2-1,2 0,0 0,2-1,0 0,2 0,1-2,2 0,6 8,-8-17,0-1,2-1,0 0,1-1,0 0,1-1,0-1,1-1,0-1,0-1,1 0,0-1,1-2,7 2,31 3</inkml:trace>
  <inkml:trace contextRef="#ctx0" brushRef="#br0" timeOffset="62135.411">21314 8055,'-5'-7,"0"1,0 1,-1-1,0 1,0 0,0 0,0 0,-1 1,0 0,0 0,0 1,0 0,0 0,-1 1,1-1,-1 2,0-1,1 1,-1 0,0 1,0 0,0 0,0 1,1 0,-1 0,0 1,0 0,1 0,-2 1,-1 2,1 1,0 0,0 0,1 1,0 0,0 1,1-1,-1 1,2 1,-1-1,1 1,1 1,-1-1,2 1,-1 0,1 0,1 0,0 0,-1 4,4-11,-1 0,1 1,0-1,0 0,0 0,1 0,-1 0,1 0,-1 1,1-1,0 0,0 0,0-1,1 1,-1 0,1 0,0-1,-1 1,1-1,0 1,1-1,-1 0,0 1,1-1,-1-1,1 1,-1 0,1-1,0 1,0-1,0 0,0 0,0 0,0 0,0 0,10 2,-1-1,1 0,0 0,0-2,0 1,0-2,0 0,0 0,1-1,0 1,0-2,0 0,-1-1,1 0,-1-1,0 0,0-1,-1-1,0 0,0-1,0 0,-1 0,0-1,-1-1,2-2,3-22,-15 34,0-1,0 1,0-1,0 0,1 1,-1-1,0 1,0-1,0 1,0-1,-1 1,1-1,0 1,0-1,0 1,0-1,-1 1,1-1,0 1,0-1,-1 1,1-1,0 1,-1 0,1-1,0 1,-1 0,1-1,-1 1,1 0,0-1,-1 1,1 0,-1 0,1-1,-1 1,1 0,-1 0,1 0,-1 0,1 0,-1 0,1 0,-1 0,0 0,1 0,-1 0,1 0,-1 0,1 0,-1 0,1 1,-1-1,1 0,-1 0,1 1,0-1,-1 0,1 0,-1 1,1-1,0 1,-1-1,-4 3,0 0,1 1,-1 0,1 0,-1 0,1 0,1 0,-1 1,1 0,-1 0,1 0,1 0,-1 0,1 0,0 1,0 0,0-1,1 1,0 0,0-1,0 1,1 0,0 0,0 0,1 0,-1-1,1 1,2 2,1-1,0-1,0 1,0-1,1 1,0-1,0 0,0-1,1 1,0-1,0-1,1 1,-1-1,1 0,0 0,0-1,0 0,0 0,1 0,-1-1,1 0,-1-1,6 1,40 8</inkml:trace>
  <inkml:trace contextRef="#ctx0" brushRef="#br0" timeOffset="62540.325">21902 7868,'-13'-1,"-1"1,1 1,0 0,0 0,0 2,0-1,0 2,1 0,-1 0,1 1,0 1,0 0,1 0,-1 1,2 1,-1 0,1 0,0 1,1 1,-2 1,8-8,1 0,-1-1,0 1,1 0,0 1,0-1,0 0,0 1,0-1,1 1,0 0,-1-1,1 1,1 0,-1 0,0-1,1 1,0 0,0 0,0 0,0 0,1 0,0 0,0-1,0 1,0 0,0 1,7 4,1 0,-1 0,2 0,-1-1,1-1,0 0,0 0,1-1,0 0,0-1,1 0,10 3,-12-4,52 20,64 33,-124-57,-1 0,1 1,-1 0,1-1,0 1,-1 0,0 0,1 0,-1 0,1 0,-1 0,0 0,0 0,1 0,-1 1,0-1,0 0,0 1,-1-1,1 1,0-1,-1 1,1 0,0-1,-1 1,0 0,1-1,-1 1,0 0,0-1,0 1,0 0,0-1,-1 1,1 0,0-1,-1 1,1 0,-1-1,0 2,-6 3,-1-1,0-1,0 1,0-2,0 1,-1-1,1 0,-1 0,0-1,0-1,-3 1,-1 1,-40 7,0-2,0-3,-1-1,-9-4,35-2,28 2,0 0,0 0,0-1,1 1,-1 0,0 0,0 0,0-1,0 1,1 0,-1 0,0-1,0 1,0 0,0 0,0-1,0 1,0 0,0-1,0 1,0 0,0 0,0-1,0 1,0 0,0 0,0-1,0 1,0 0,0-1,0 1,0 0,-1 0,1-1,0 1,0 0,0 0,0 0,-1-1,1 1,0 0,0 0,0 0,-1 0,1-1,0 1,0 0,-1 0,1 0,0 0,0 0,-1 0,1 0,0 0,-1 0,1 0,0 0,0 0,-1 0,1 0,24-11,6 0</inkml:trace>
  <inkml:trace contextRef="#ctx0" brushRef="#br0" timeOffset="63822.552">22222 8189,'-97'-151,"97"150,-1 0,1 0,-1 0,0 1,1-1,-1 0,0 1,0-1,1 0,-1 1,0-1,0 1,0-1,0 1,0 0,0-1,0 1,0 0,0 0,0-1,0 1,0 0,0 0,0 0,0 0,0 1,0-1,0 0,0 0,1 0,-1 1,0-1,0 0,0 1,0-1,0 1,0 0,0-1,1 1,-1-1,0 1,1 0,-1 0,0 0,-26 40,24-36,-3 5,0 0,1 0,1 1,-1-1,2 1,-1 0,2 0,-1 0,2 0,-1 1,1-1,1 0,0 1,1 3,0-12,0 1,0-1,1 0,-1 0,1 0,0 0,-1 0,1 0,1 0,-1-1,0 1,1-1,-1 0,1 1,-1-1,1 0,0-1,0 1,0 0,0-1,1 0,-1 1,0-1,0 0,1-1,-1 1,3-1,4 2,-1-2,1 0,0 0,-1 0,1-2,-1 1,1-1,-1 0,4-2,-1-1,0 0,-1 0,1-1,-1-1,-1 0,1-1,-1 0,0 0,-1-1,0 0,-1-1,0 0,0 0,3-7,-11 46,-1-23,1 0,-1 1,1-1,0 0,1 1,-1-1,1 1,1-1,-1 0,1 0,0 0,0 0,1 0,0 0,0-1,0 1,1-1,-1 0,1 0,1 0,-1 0,1-1,-1 0,1 0,1 0,-1 0,1 0,-3-4,-1 1,1-1,-1 0,1 0,-1 0,1 0,-1 0,1 0,-1 0,1-1,-1 0,1 1,-1-1,0 0,1 0,-1 0,0 0,0-1,0 1,1-1,-2 1,1-1,0 0,0 0,0 1,-1-1,1 0,-1-1,0 1,1 0,-1-2,28-76,-19-26,-9 82,0 0,2 0,1 0,1 1,2-5,-6 25,0 0,0 0,1 0,0 1,-1-1,1 0,0 1,1-1,-1 1,0 0,1 0,-1 0,1 0,-1 0,1 0,0 1,0-1,0 1,0 0,0 0,0 0,0 0,0 0,1 1,0-1,83 4,-77-3,0 1,0 1,-1-1,1 1,-1 1,1 0,-1 0,0 1,0 0,-1 1,1 0,-1 0,0 1,0 0,-1 0,1 1,-2 0,1 0,-1 0,0 1,0 0,-1 1,0-1,1 4,-2 4,-2 0,0 0,0 1,-2-1,0 0,-1 8,1 51,1-72,-1 0,1 1,-1-1,1 1,0-1,0 0,0 0,1 1,-1-1,1 0,-1 0,1 0,0-1,1 1,-1 0,0-1,1 1,-1-1,1 0,0 0,0 0,-1 0,1 0,1-1,-1 1,0-1,0 0,0 0,1 0,3 0,12 2,1 0,-1-1,1-1,0-1,0-1,-1-1,1-1,0 0,-1-2,0 0,0-1,0 0,-1-2,0 0,-1-2,0 0,15-11,-24 15,0 0,-1 0,0-1,0 1,-1-2,0 1,0-1,-1 0,0 0,0 0,-1-1,0 0,0 0,-1 0,0 0,-1 0,0-1,0 1,-1-1,0 1,-1-9,-1 15,0 0,0 1,0-1,0 0,0 1,0-1,-1 1,1 0,-1-1,0 1,0 0,0 0,0 0,0 0,0 0,0 1,0-1,-1 0,1 1,-1 0,0 0,1 0,-1 0,0 0,1 0,-1 1,0-1,0 1,0 0,-2 0,-1-1,0 1,0 0,0 1,0 0,0 0,0 0,0 1,0-1,1 1,-1 1,1-1,-1 1,1 0,-1 1,1-1,1 1,-1 0,1 0,0 1,0-1,1 1,-1 0,1 0,0 0,1 0,-1 1,1-1,0 1,0-1,1 1,-1 0,1 0,1-1,-1 1,1 0,0 0,0 0,1 0,-1 0,1 0,1-1,-1 1,1 0,0-1,0 1,1-1,0 0,0 0,0 0,0 0,1 0,0-1,3 4,3 1,2 0,-1-1,1-1,0 1,0-2,1 0,0 0,0-1,1-1,-1 0,1-1,0-1,169 17,-181-19,53 5,1-4,0-2,-1-2,0-3,1-2,50-14,-95 18,1-1,-1 1,0-2,0 0,-1 0,1-1,-1 0,5-6,-12 11,0-1,0 0,0 0,-1 0,1 0,-1 0,0 0,0 0,0-1,0 1,-1-1,1 0,-1 1,0-1,0 0,0 0,-1 0,1 0,-1 1,0-1,0 0,0 0,-1 0,1 0,-1 0,0 0,0 1,-1-4,0 5,1-1,0 0,-1 0,0 1,1-1,-1 1,0-1,0 1,-1 0,1 0,0 0,-1 0,1 0,-1 0,0 1,1-1,-1 1,0 0,0 0,0 0,0 0,0 0,0 1,0-1,0 1,0 0,0 0,-1 0,1 0,0 1,0-1,0 1,0 0,0 0,0 0,-6 2,0 0,1 0,0 1,0 0,0 1,1-1,-1 2,1-1,0 1,1 0,-6 6,7-7,1 0,-1 1,1 0,1 0,-1 0,1 1,0-1,0 1,1 0,0 0,0 0,0 0,1 0,0 0,1 0,0 0,0 0,0 1,1 3,2-8,0 1,1 0,-1-1,1 0,-1 0,1 0,0 0,0-1,1 1,-1-1,0 0,1 0,-1-1,1 1,0-1,-1 0,1 0,0-1,0 1,0-1,-1 0,1-1,0 1,0-1,0 0,-1 0,1 0,0-1,4 1,-1-1,0-1,1 1,-1-1,0-1,-1 0,1 0,-1 0,1-1,-1 0,-1 0,1-1,-1 0,0 0,0 0,0-1,-1 0,0 0,-1-1,0 1,0-1,0 0,-1 0,0 0,-1 0,1-3,-3 18,-1 1,2-1,-1 0,1 1,0-1,1 0,-1 0,1 0,1 0,0 0,0 0,0-1,0 1,1-1,0 0,1 0,-1 0,1 0,0-1,1 0,-1 0,1-1,0 1,0-1,6 3,17 7,0-1,0-1,1-2,1-1,0-1,0-2,0-1,1-1,-1-2,5-1,65 4</inkml:trace>
  <inkml:trace contextRef="#ctx0" brushRef="#br0" timeOffset="66019.227">26166 8269,'83'-202,"6"-48,-86 239,28-49,-30 60,0 0,0 0,1 0,-1-1,0 1,0 0,0 0,1 1,-1-1,0 0,0 0,0 1,0-1,1 0,-1 1,0-1,0 1,0 0,0-1,0 1,0 0,0-1,0 1,-1 0,1 0,0 0,0 0,-1 0,1 0,0 0,-1 0,1 0,-1 0,1 0,-1 1,0-1,1 0,-1 0,0 0,0 1,0-1,0 0,0 0,0 0,0 1,-1-1,1 0,4 12,-3-13,0 0,-1 1,1-1,0 0,0 0,-1 1,1-1,0 0,0 0,-1 0,1 0,0 0,0 0,0 0,-1 0,1 0,0 0,0-1,-1 1,1 0,0 0,-1-1,1 1,0-1,0 1,-1 0,1-1,-1 1,1-1,-1 1,1-1,-1 0,1 1,-1-1,1 0,-1 1,1-1,-1 0,0 1,0-1,1 0,-1 0,0 1,0-1,1 0,14-24,0-1,-2 0,-1-1,-1-1,-1 1,-1-2,-2 1,-1-1,-1 0,-2-1,-1 1,-1-1,-1 1,-2-1,0 1,-3 0,0 0,-9-24,10 36,-1 0,0 1,-2 0,0 0,-1 0,0 1,-1 0,-1 1,0 0,-1 1,-1 0,0 0,0 1,-1 1,-1 0,0 1,-4-2,15 11,-1-1,1 1,0 0,-1 0,1 1,-1-1,1 1,-1-1,1 1,-1 0,1 1,-1-1,1 0,-1 1,1 0,-1 0,1 0,0 0,-1 1,1-1,0 1,0 0,0 0,0 0,0 0,1 0,-1 1,1-1,-1 1,1 0,-1 1,-5 7,0 1,1 0,1 0,0 1,1-1,0 1,-1 8,-7 28,2 1,3-1,1 1,3 1,2-1,2 1,3-1,2 1,7 38,4-1,3 0,5-2,6 8,79 230,-109-323,0 0,0 0,0 0,0 0,0 0,0 0,1 0,-1 0,0 0,1 0,-1 0,1 0,-1 0,1 0,-1 0,1 0,-1-1,1 1,0 0,0 0,-1-1,1 1,0 0,0-1,0 1,0-1,0 1,0-1,0 0,0 1,0-1,0 0,0 0,0 1,0-1,0 0,0 0,0 0,0 0,0 0,0-1,0 1,0 0,0 0,0-1,0 1,0 0,0-1,0 1,0-1,-1 0,1 1,0-1,0 1,0-1,-1 0,1 0,0 0,-1 1,1-1,0-1,183-148,-79 65,-101 82,0 0,0 0,0 1,0 0,1 0,-1 0,0 0,1 1,-1 0,1-1,0 2,0-1,2 0,17-3,11-4,-24 7,0 0,-1-1,1-1,-1 1,1-2,-1 0,0 0,-1-1,1 0,-1 0,0-1,0 0,0-1,2-3,-10 9,0 0,1-1,-1 1,0-1,0 0,0 1,0-1,0 0,-1 0,1 1,-1-1,1 0,-1 0,1 0,-1 0,0 0,0 1,0-1,0 0,0 0,0 0,-1 0,1 0,-1 0,1 1,-1-1,0 0,1 0,-1 1,0-1,0 0,0 1,-1-1,1 1,-1-1,-2-2,0 1,-1-1,1 1,-1 0,0 1,0-1,0 1,0 0,-1 0,1 0,-5 0,-3 1,1 0,0 1,0 1,0 0,0 0,0 2,0-1,0 1,1 1,-1 0,1 1,0 0,0 0,1 1,-1 1,1 0,1 0,-1 1,1 0,1 1,-1 0,2 0,-1 1,1 0,1 0,0 0,0 1,1 0,0 0,1 1,0-1,1 1,0 0,1 0,0 1,1-7,0-1,0 1,1-1,-1 1,1-1,1 1,-1-1,1 1,-1-1,2 0,-1 1,1-1,-1 0,1 0,1 1,-1-2,1 1,0 0,0 0,0-1,1 0,-1 0,1 0,0 0,0 0,1-1,-1 0,1 0,0 0,-1 0,1-1,0 1,1-2,-1 1,0 0,1-1,-1 0,0 0,1-1,-1 1,1-1,-1 0,1-1,-1 1,3-2,-1 0,0-1,0 0,-1 0,0-1,1 0,-1 0,-1 0,1-1,0 0,-1 0,0 0,-1-1,1 0,-1 0,0 0,0 0,-1 0,0-1,2-3,3-11,0-1,-2 1,0-1,-2 0,2-16,-3-54,-3 92,0 1,0-1,0 0,0 1,0-1,-1 0,1 0,0 1,0-1,0 0,0 0,-1 0,1 1,0-1,0 0,0 0,-1 0,1 0,0 1,0-1,-1 0,1 0,0 0,0 0,-1 0,1 0,0 0,0 0,-1 0,1 1,0-1,-1 0,1-1,0 1,0 0,-1 0,1 0,0 0,-1 0,1 0,0 0,0 0,-1 0,1-1,0 1,0 0,-1 0,1 0,0 0,0-1,0 1,0 0,-1 0,1-1,0 1,0 0,0 0,0-1,0 1,-1 0,1 0,0-1,0 1,0 0,0 0,0-1,0 1,0 0,0-1,-10 22,8-12,0 0,0-1,1 1,0 0,0 0,1 0,0 0,1 0,0 0,1 0,-1 0,2-1,-1 1,1 0,1-1,-1 0,1 0,1 0,0 0,0-1,0 0,1 0,0 0,0-1,0 0,1 0,0 0,1-1,-1 0,4 1,7 3,0-1,1 0,-1-2,1 0,1-2,5 1,46 7</inkml:trace>
  <inkml:trace contextRef="#ctx0" brushRef="#br0" timeOffset="66822.977">28291 8363,'109'-278,"-57"148,-51 129,-1 0,0 0,0 0,1 0,-1 0,0 1,1-1,-1 0,1 0,-1 0,1 1,-1-1,1 0,0 1,-1-1,1 0,0 1,0-1,-1 1,1-1,0 1,0 0,0-1,0 1,-1 0,1-1,0 1,0 0,0 0,0 0,0 0,0 0,0 0,0 0,0 0,0 0,-1 0,1 1,0-1,0 0,0 1,0-1,0 0,-1 1,1-1,0 1,0-1,-1 1,1 0,0-1,-1 1,1 0,0-1,-1 1,1 0,-1 0,0 0,1-1,-1 1,1 0,-1 0,0 0,0 0,1 1,41 132,-32-93,26 122,-41-132,5-30,-1-1,1 1,-1-1,1 0,-1 1,1-1,-1 0,1 1,-1-1,1 0,-1 1,0-1,1 0,-1 0,0 0,1 0,-1 0,1 0,-1 0,0 0,1 0,-1 0,0 0,1 0,-1 0,1 0,-1 0,0-1,1 1,-1 0,1-1,-1 1,1 0,-1-1,1 1,-1 0,1-1,-1 1,1-1,-1 1,1-1,0 1,-1-1,1 1,-1-1,-5-8,0-1,0 1,1-1,0 0,0 0,1-1,1 1,0-1,0 0,1 0,0 0,1 0,0 0,1 0,1 0,-1 0,2-1,-1 1,1 1,4-11,9-25,2 1,2 1,1 0,3 2,7-9,17-33,-25 46,-2-1,-1-1,-2-1,-2 0,-2-2,-1 1,-3-1,-1-1,-2 0,0-44,-7 77,1 0,-1 0,-1 0,0 0,0 0,-1 0,-1 0,-2-5,6 16,0 1,0 0,0-1,0 1,0 0,0-1,0 1,0 0,0-1,-1 1,1 0,0-1,0 1,-1 0,1-1,0 1,-1-1,1 1,-1-1,1 1,0-1,-1 1,1-1,-1 1,1-1,-1 1,0-1,1 0,-1 1,1-1,-1 0,0 0,1 1,-1-1,0 0,1 0,-1 0,0 0,1 0,-1 0,0 0,1 0,-1 0,0 0,1 0,-1-1,0 1,1 0,-1 0,0-1,1 1,-1 0,1-1,-1 1,1 0,-1-1,1 1,-1-1,1 1,-1-1,1 1,-1-1,1 0,0 1,-1-1,1 1,0-1,0 0,-1 0,-9 38,1-1,2 1,2 1,1-1,1 19,3-48,-5 42,3 1,1-1,3 1,3-1,1 1,3-1,2-1,2 0,2-1,2 0,2-1,2-1,2-1,8 7,-25-41,1-1,1-1,-1 1,2-1,-1-1,1 1,0-2,1 1,0-1,5 2,-14-8,0 0,-1-1,1 1,0-1,0 0,0 1,0-1,0 0,0 1,0-1,0 0,0 0,0 0,0 0,0 0,0 0,0 0,0 0,0-1,0 1,0 0,0-1,0 1,0 0,0-1,0 1,0-1,0 1,-1-1,1 0,0 1,0-1,-1 0,1 0,0 0,7-14</inkml:trace>
  <inkml:trace contextRef="#ctx0" brushRef="#br0" timeOffset="67071.311">28426 7427,'-16'-11,"-3"-2,8 4,18 7,26 10,27 5,27 5,23 1,16 1,7 0,-3 0,-13-1,-26-4</inkml:trace>
  <inkml:trace contextRef="#ctx0" brushRef="#br0" timeOffset="67355.55">29362 8069,'-47'141,"47"-140,-1 1,0 0,1-1,-1 1,1 0,0-1,-1 1,1 0,0 0,0-1,0 1,1 0,-1 0,0-1,1 1,-1 0,1 0,-1-1,1 1,0-1,-1 1,1-1,0 1,0-1,0 1,1-1,-1 0,0 1,0-1,1 0,-1 0,0 0,1 0,0 0,-1 0,1-1,-1 1,1 0,0-1,-1 1,1-1,0 0,1 0,3 0,-1-1,1 0,0 0,0-1,-1 0,1 0,-1 0,0-1,1 1,-1-1,0 0,-1-1,1 1,-1-1,1 0,-1 0,0-1,0 1,-1-1,1-1,3-4,0 0,-1 0,-1-1,0 0,0 0,-1 0,0-1,-1 0,1-5,-3 13,0 0,0 0,0 0,-1-1,1 1,-1 0,0 0,0 0,-1-1,1 1,-1 0,0 0,0 0,-1 0,1 0,-1 0,1 0,-1 0,-1 1,1-1,0 1,-1-1,0 1,1 0,-1 0,-1 0,1 1,0-1,-1 1,1-1,-1 1,0 0,1 1,-1-1,0 1,-3-1,0 2,0 1,0 1,0-1,0 1,0 0,1 1,-1 0,1 0,-1 0,1 1,0 0,0 0,1 0,-1 1,1 0,0 0,0 0,1 1,-1-1,1 1,1 0,-1 1,1-1,0 0,0 1,1 0,0 0,0 0,0 0,1 0,0 0,1 0,0 0,0 0,1 6,-1-8,1-1,1 1,-1-1,1 0,-1 1,1-1,0 0,1 0,-1 0,1-1,0 1,0 0,0-1,0 0,0 0,1 0,-1 0,1 0,0-1,0 0,3 2,22 9</inkml:trace>
  <inkml:trace contextRef="#ctx0" brushRef="#br0" timeOffset="67699.63">29295 7748,'15'-5,"0"-1,0 0,-1-1,0-1,0 0,-1-1,0 0,-1-1,1 0,-2-1,0 0,0-1,-1-1,0 1,-1-2,-1 1,0-1,-1 0,-1-1,4-9,-6 8,-13 38,4 5,2 1,1-1,1 1,2-1,0 1,2-1,1 0,1 0,1 0,2 0,7 16,1 5</inkml:trace>
  <inkml:trace contextRef="#ctx0" brushRef="#br0" timeOffset="67872.455">29602 8215,'-5'14,"-1"9,3 2,6 3,7-2,9-6,8-5,6-6,2-7,0-7,-4-11,-5-9,-7 0</inkml:trace>
  <inkml:trace contextRef="#ctx0" brushRef="#br0" timeOffset="69305.611">29869 8015,'13'11,"0"1,-1-1,0 2,0 0,-2 0,0 1,0 0,-1 1,-1 0,-1 1,0-1,-1 1,0 1,-1-1,0 7,-1-2,-5-17,1 0,0 0,0 0,0 0,1 0,-1-1,1 1,0 0,0 0,1 0,-1-1,1 1,-1-1,1 1,0-1,1 0,-1 1,0-1,1 0,0-1,0 1,0 0,0-1,0 0,0 1,1-1,-1 0,3 0,-1-3,0 0,0-1,-1 1,1-1,0-1,-1 1,0-1,1 1,-1-1,0 0,0-1,-1 1,1-1,-1 1,0-1,1 0,-2 0,2-2,11-18,-1 0,-1-2,-2 0,0 0,-1-1,5-26,-13 46,-2 7,0 0,0 0,0 1,1-1,-1 0,0 0,0 0,0 0,0 0,1 0,-1 0,0 0,0 0,0 0,1 0,-1 0,0 0,0 0,0 0,1 0,-1 0,0 0,0 0,0 0,1 0,-1 0,0 0,0-1,0 1,0 0,1 0,-1 0,0 0,0 0,0-1,1 34,0-22,-1-1,2 0,-1 0,1 0,1 0,0 0,0-1,1 1,0-1,1 0,0 0,0-1,1 0,0 1,0-2,1 1,0-1,1 0,-1-1,1 1,1-1,-1-1,1 0,0 0,0-1,0 0,5 1,-1 1,-1-2,1 1,0-2,0 0,1 0,-1-1,1-1,-1 0,1-1,-1 0,1-1,-1-1,1 0,-1-1,0 0,0-1,0-1,0 0,-1 0,0-1,0-1,-1 0,1-1,-2 0,1 0,4-6,-6 4,0 1,0-1,-1-1,-1 0,0 0,0 0,-1-1,0 0,-1 0,-1-1,0 1,-1-1,0 0,-1 0,0 0,0-5,-2 16,-1-1,1 1,0 0,0 0,-1 0,1 0,-1 0,0 0,0 0,1 0,-1 0,-1 0,1 1,0-1,0 0,-1 1,1-1,0 0,-1 1,0 0,1-1,-1 1,0 0,0 0,0 0,1 0,-1 0,0 1,0-1,-1 0,1 1,0 0,0-1,0 1,0 0,0 0,0 0,0 0,-1 1,-80 21,71-16,0 0,0 0,1 1,0 0,0 1,1 0,0 1,0 0,1 1,0 0,1 0,0 1,1 0,0 0,1 1,-5 10,10-19,0 0,1 0,-1 0,1 0,0 0,0-1,0 1,0 0,0 0,1 0,-1 0,1 0,0 0,0-1,0 1,0 0,0-1,0 1,1-1,-1 1,1-1,0 0,0 1,0-1,0 0,0 0,0 0,1-1,-1 1,0-1,1 1,0-1,-1 0,1 0,0 0,1 1,8 2,0-1,0 1,1-2,-1 0,1 0,-1-2,13 1,-12-2,-1 0,1-1,-1 0,1-1,-1-1,0 0,0 0,0-1,-1-1,0 0,0 0,0-1,-1 0,0-1,0-1,-1 1,1-2,-26 49,5 0,1 0,3 1,0 0,3 0,1 0,3 1,1 6,19 371,-20-400,0 1,-1 0,-1-1,-1 1,-5 17,7-30,-1 0,0-1,0 1,-1-1,0 0,0 1,0-1,0-1,-1 1,0 0,0-1,0 0,0 0,-1 0,0 0,1-1,-2 0,1 0,0 0,-4 1,2-2,1 0,-1 0,0-1,0 0,1 0,-1-1,0 0,0 0,0 0,0-1,0 0,0 0,1-1,-1 0,1 0,-1-1,1 1,0-1,-1-1,2 1,-1-1,-2-2,-3-3,0 0,1 0,0-2,0 1,1-1,1 0,0-1,0 0,1 0,-3-8,2-3,0-1,2 1,1-1,0 0,2 0,1 0,1-1,1 1,1 0,1 0,1-1,2 1,0 1,1-1,2 1,0 0,1 1,2-1,0 2,1 0,1 0,1 1,1 1,14-14,-10 16,1 1,1 1,0 1,0 1,2 1,0 1,0 1,1 1,0 1,0 1,1 1,13-1,-1-1,0-2,-1-1,0-2,-1-2,2-2,-30 14,0-1,-1 1,1-1,0 0,-1-1,0 1,0-2,0 1,-1 0,0-1,0 0,0 0,-1 0,0-1,0 0,0 0,-1 0,0 0,-1 0,1-1,0-4,-4 10,1 1,0-1,-1 1,0-1,1 1,-1-1,0 1,0 0,0-1,0 1,0 0,0-1,0 1,0 0,0 0,0 0,-1 0,1 0,-1 1,1-1,0 0,-1 0,1 1,-1-1,0 1,1 0,-1-1,1 1,-1 0,0 0,1 0,-1 0,1 0,-1 0,0 0,1 1,-1-1,1 1,-1-1,1 1,-1-1,1 1,-1 0,1 0,0 0,-1 0,1 0,0 0,0 0,0 0,-1 0,1 1,0-1,-5 4,-1 0,1 0,0 1,1 0,-1 0,1 0,0 1,1 0,0 0,0 0,0 0,1 0,0 1,0 0,1-1,0 1,0 0,1 0,0 0,0 0,1 1,0-1,1 0,0 0,0 0,1 3,0-8,0 0,-1 1,1-1,1-1,-1 1,0 0,1 0,0-1,-1 1,1-1,0 0,0 0,0 0,0 0,1-1,-1 1,0-1,1 0,-1 0,1 0,-1 0,1-1,0 0,-1 1,1-1,0 0,-1-1,2 1,2-1,-1 0,1 0,-1 0,1-1,-1 0,0 0,0-1,0 0,0 0,0 0,-1-1,1 1,-1-1,0-1,2-1,-1-1,-1 0,0-1,0 1,0-1,-1 0,0 0,-1-1,0 1,0-1,-1 0,0 0,0 0,-8-9,-10 42,13-17,0 1,1 0,0 0,0 1,1-1,0 0,0 1,1-1,0 0,0 1,1-1,0 1,0-1,1 0,0 0,1 0,0 0,0 0,1-1,0 1,0-1,0 0,1 0,0 0,1-1,0 0,0 0,0 0,0-1,1 0,0 0,4 2,5 1,1-1,0 0,0-2,1 0,-1 0,1-2,0 0,0-1,0-1,1-1,-1 0,0-1,0-1,7-2,13-10,-9-1</inkml:trace>
  <inkml:trace contextRef="#ctx0" brushRef="#br0" timeOffset="70721.905">13373 7788,'122'-215,"-79"144,87-126,-127 193,-4 4,1-1,0 0,0 1,0-1,0 0,0 0,1 1,-1-1,0 0,0 1,0-1,0 0,1 0,-1 1,0-1,1 1,-1-1,1 0,-1 1,1-1,-1 1,1-1,-1 1,1-1,-1 1,1-1,-1 1,1 0,0-1,-1 1,1 0,0-1,-1 1,1 0,0 0,0 0,-1 0,1 0,0 0,-1 0,1 0,0 0,0 0,-1 0,1 0,0 0,-1 1,1-1,0 0,-1 0,1 1,0-1,-1 0,1 1,-1-1,1 1,0 0,1 122,7 36,18 80,-22-196,-3-34,3 29,0 1,-3 0,-1-1,-2 1,-2 1,2-34,1-1,-2 1,1 0,0 0,-1-1,0 1,-1-1,1 1,-1-1,0 0,0 0,-1 0,1-1,-1 1,0-1,0 0,-1 0,1 0,-1 0,0-1,0 0,0 0,0 0,-1-1,1 1,-1-2,1 1,-1 0,0-1,0 0,0 0,0-1,1 0,-6 0,0-2,-1 0,1-2,-1 1,1-1,1-1,-1 0,0 0,1-1,0 0,0-1,-1-2,2 0,25 11,88 15,1-5,-1-4,2-4,40-7,-83 2,-16 1,-11 0</inkml:trace>
  <inkml:trace contextRef="#ctx0" brushRef="#br0" timeOffset="71367.959">14897 7533,'-7'0,"1"1,0-1,-1 1,1 0,0 1,0-1,-1 1,1 0,0 1,1 0,-1-1,0 2,1-1,0 1,0 0,0 0,0 0,1 1,-1-1,1 1,0 0,1 1,-1-1,1 1,0-1,0 1,1 0,0 0,0 0,0 0,0 5,-3 12,1 1,1 0,1 0,1 0,2 0,0-1,1 1,2 0,0-1,1 1,2-1,0 0,2-1,0 0,1 0,1-1,7 8,-8-15,0-1,2 0,-1-1,1 0,1-1,0-1,1 0,0 0,0-1,1-1,0-1,14 5,-19-8,-1-1,1 0,0 0,0-2,0 1,0-1,0 0,0-1,1 0,-1-1,0 0,0-1,0 0,0 0,0-1,-1 0,1-1,-1 0,0-1,0 0,6-4,-4 0,-1 0,0 0,-1-1,0 0,-1-1,0 0,-1 0,0-1,0 0,-1 0,-1 0,0-1,-1 0,0 0,1-8,0-6,-1 1,-1-1,-2 0,0 0,-2 0,-1 0,-2-11,0 18,1 0,-2 0,-1 0,-1 1,0 0,-1 0,-1 0,-6-7,11 20,0 0,0 0,0 0,-1 0,0 1,0 0,-1 0,1 0,-1 1,0 0,0 0,-1 0,1 1,-1 0,0 0,0 1,0-1,0 2,0-1,0 1,0 0,-1 0,1 1,0 0,-2 1,-9 3,0 1,1 1,0 0,0 2,1 0,0 0,0 2,1 0,0 1,1 0,0 1,1 1,0 0,1 0,-10 15,-62 79,9 0</inkml:trace>
  <inkml:trace contextRef="#ctx0" brushRef="#br1" timeOffset="90400.989">9697 315,'-32'0,"-110"10,45 9,75-17,0 1,0 1,1 1,0 1,0 1,0 1,1 1,0 0,1 2,-3 2,-21 24,3 1,1 2,2 1,-14 23,40-51,-3 5,1 1,0 0,1 1,1 1,1 0,1 0,1 1,1 0,0 0,0 8,-18 128,6 1,3 100,-13 454,21-260,-6 144,13-545,2 1,2-2,3 1,5 19,9 61,-6 1,-4 49,2 290,-12-421,1 175,13 46,-3 108,-6-96,18 59,19 33,0 117,-34-380,6 67,30 135,65 178,-63-281,10-3,73 176,-86-274,5-1,5-2,52 77,-48-98,4-3,3-3,32 28,-83-93,2-1,-1-1,2-1,0 0,0-1,1 0,1-1,0-2,0 1,1-2,0-1,1 0,0-1,-1-1,2-1,-1-1,0-1,1-1,-1 0,1-2,-1 0,20-4,-1-7,0-3,0-1,-1-1,-2-2,1-2,19-16,-13 8,0-1,-3-3,0-1,-3-1,-1-3,-1-1,-2-1,-2-2,12-23,-5-6,-2-2,-4-1,-3-1,-4-2,-3-1,9-59,-12 9,-6-1,-3-112,-1 16,17-91,-3 57,-11-29,21-425,-33 569,-18-128,14 222,-4-109,8 1,18-143,-6 121,-8 0,-8-7,2-247,8-461,22 440,-26 240,-8-1,-15-43,-10-12,4-255,25 449,-3 0,-4 0,-11-37,-84-371,96 456,-2 0,-1 1,-1 0,-1 1,-1 0,-2 1,0 1,-4-2,-18-32,-55-43,22 31,58 58,0 1,-1 0,0 1,0 1,-1 0,-1 1,-7-3,-34-22,43 25,-2 0,1 2,-1 0,0 0,0 2,-1 0,-9-1,17 5,0 1,0 0,0 1,-1 0,2 1,-1-1,0 2,0-1,1 1,-1 1,1-1,0 1,0 1,-2 1,5-3,-352 171,191-99</inkml:trace>
  <inkml:trace contextRef="#ctx0" brushRef="#br1" timeOffset="93883.595">2878 3056,'2'-195,"-2"-95,-13-21,-3 165,-7 2,-6 0,-7 2,-49-126,-78-138,157 392,-6-20,-1 0,-2 0,-2 2,0 0,-3 0,0 2,-2 1,-1 0,-24-22,18 30,-2 2,-1 0,0 3,-1 0,-1 2,0 2,-1 1,0 1,0 2,-1 2,0 1,0 2,-1 2,1 0,-21 5,15-4,-21 0,0 2,1 3,-12 5,-32 12,2 6,1 3,-5 8,95-34,-1 0,1 2,0-1,0 2,1-1,0 2,0 0,1 0,0 1,1 0,0 1,-6 8,-21 38,2 0,-22 54,3-8,28-55,-14 19,4 2,3 2,3 0,-17 64,-23 233,44-209,-1 11,7 0,4 165,10 234,-1-379,-2 95,19 179,40 188,-33-354,55 283,-45-423,7 160,-29 418,7-590,27 118,3 15,-17-69,10-1,41 127,-61-279,19 77,7-1,4-3,61 118,-75-189,2-1,3-2,3-1,2-2,21 19,14 4,3-4,3-2,62 36,-101-75,2-3,1-1,1-3,1-1,1-3,23 5,-52-19,0 0,0-2,1-1,-1 0,1-2,0 0,-1-1,1-1,0-1,-1-1,1-1,-1 0,0-2,0 0,-1-2,0 0,16-9,4-11,-2-1,-1-2,-1-2,-1-1,-3-2,0 0,-3-3,-1 0,4-11,12-17,-2-1,-4-2,-3-1,-3-2,7-34,3-44,-7-1,-6-1,-8-2,-6 0,-7-10,-9-620,-6 315,-5-151,-49-273,42 402,6 79,3-165,11 270,-5 226,-4 0,-4 0,-5-8,14 68,-55-397,41 264,9 100,-3 1,-2 0,-4-2,11 33,-15-60,13 44</inkml:trace>
  <inkml:trace contextRef="#ctx0" brushRef="#br1" timeOffset="95405.06">1274 11999,'4'-5,"1"1,-1-1,0 0,0-1,0 1,-1-1,1 1,-2-1,1 0,-1 0,1-1,-2 1,1 0,-1-1,0 1,0-1,-1 1,0-1,0 1,0-1,-1 1,0-1,0 1,-1-1,1 1,-2 0,1 0,-1 0,1 0,-2 0,1 0,-1 1,0 0,0 0,0 0,-1 0,-3-3,-2 1,-1 1,0 0,0 0,0 1,-1 1,0 0,0 0,0 1,-1 1,1 0,0 0,-1 2,0-1,1 2,-1-1,1 2,0 0,-1 0,1 1,0 1,0 0,-6 3,8-4,1 1,-1 1,1-1,0 2,1-1,-1 1,1 0,1 1,-1 0,1 0,0 0,0 1,1 0,0 1,1-1,0 1,0 0,1 0,0 1,0-1,1 1,0 0,1 0,0 0,1 0,0 0,1 9,3-3,1 0,0 0,1-1,1 0,0 0,1-1,1 1,0-2,1 1,1-1,0 0,1-1,0 0,0-1,1-1,1 1,0-2,0 0,1 0,0-1,8 2,-10-4,0-1,0-1,0 0,1 0,-1-2,1 1,0-2,0 1,0-2,0 0,-1 0,1-1,0-1,11-3,3-2,1-1,-1-2,-1-1,0-1,-1-1,3-3,20-12</inkml:trace>
  <inkml:trace contextRef="#ctx0" brushRef="#br1" timeOffset="95838.897">1662 11959,'-3'-22,"0"1,-1 0,-2 1,0-1,-6-12,4 60,-38 310,45-331,0-3,0-1,0 0,1 1,-1-1,0 1,1-1,0 1,0-1,0 1,0-1,0 1,0-1,1 1,-1-1,1 0,-1 1,1-1,0 0,0 1,0-1,1 0,-1 0,0 0,1 0,-1 0,1 0,0 0,0 0,-1-1,1 1,2 0,9 1,-1-1,1-1,-1 0,1-1,0 0,0-1,-1 0,1-1,-1 0,3-2,14-1,279-37,-281 40</inkml:trace>
  <inkml:trace contextRef="#ctx0" brushRef="#br1" timeOffset="96537.06">2303 12025,'0'-1,"-4"-16,-4 24,-42 244,45-279,11-37,2 0,4 0,16-54,-28 119,5-17,-1-8,1 1,2 0,0 1,2 0,1 0,0 1,2 0,0 1,12-15,-23 34,1 0,0 0,0 0,0 0,0 1,1-1,-1 1,0-1,1 1,-1 0,1 0,-1 0,1 0,-1 0,1 0,0 1,-1 0,1-1,0 1,0 0,-1 0,1 0,0 1,-1-1,1 1,0-1,-1 1,1 0,-1 0,1 0,-1 0,1 1,-1-1,0 1,0-1,1 1,-1 0,0 0,-1 0,1 0,10 11,0 0,-1 0,-1 1,0 1,-1-1,0 2,-2-1,0 1,0 0,-2 1,0-1,0 1,-1 5,-4-16,0-1,0 1,0 0,-1 0,0 0,0 0,0 0,-1-1,0 1,0-1,0 1,-1-1,0 0,0 0,0 0,-1 0,1 0,-1-1,0 0,-1 0,1 0,-1 0,1 0,-1-1,0 0,-1 0,1-1,0 1,-1-1,1 0,-1 0,0-1,0 0,1 0,-1 0,-3-1,0 2,1-1,-1 1,1-2,-1 0,0 0,0 0,1-1,-1 0,1-1,-1 0,1 0,0-1,-1 0,-1-1,7-1,20 11,-5 0,76 41,2-5,2-3,2-5,57 13,-79-37,-50-11</inkml:trace>
  <inkml:trace contextRef="#ctx0" brushRef="#br1" timeOffset="97256.645">793 11117,'17'18,"4"-10,-1-1,1-2,0 0,0-1,1 0,15-1,-16-1,255 18,71-13,-24 0,356 34,-657-39,-27-8,0 3</inkml:trace>
  <inkml:trace contextRef="#ctx0" brushRef="#br1" timeOffset="97889.465">3707 11879,'9'0,"15"0,16 0,18 0,14 0,10-3,1 0,-4 1,-11-1,-17 4,-17 1</inkml:trace>
  <inkml:trace contextRef="#ctx0" brushRef="#br1" timeOffset="98133.813">3814 12173,'25'0,"26"0,24 0,20-2,13-6,4-3,-17 0</inkml:trace>
  <inkml:trace contextRef="#ctx0" brushRef="#br1" timeOffset="98789.745">5726 11424,'-32'-4,"1"1,-1 2,0 1,0 2,0 0,0 3,1 0,0 2,0 2,1 1,-16 7,39-15,1 1,0-1,0 2,0-1,0 0,0 1,1 0,0 1,0-1,0 1,0 0,1 0,-1 0,1 1,1-1,-1 1,1 0,0 0,0 0,1 1,0-1,0 1,0-1,1 1,0 0,0 0,1-1,0 1,0 0,1 0,-1-1,1 1,1 0,-1-1,1 1,1 2,12 10,-1-1,2 0,1 0,0-2,1 0,0-1,1-1,1-1,0-1,12 5,-19-9,26 16,-4-5,-1 3,-1 0,-1 2,-1 2,5 7,-32-30,-1 0,0 0,1 0,-1 0,0 1,-1-1,1 1,-1 0,1 0,-1 0,0 0,-1 0,1 0,-1 1,1-1,-1 1,-1-1,1 1,-1-1,1 1,-1-1,-1 1,1-1,-1 1,1-1,-1 1,-1-1,1 0,0 1,-1-1,-2 3,-3 0,0-1,-1 1,0-2,0 1,0-1,-1-1,1 1,-1-1,0-1,0 0,-1 0,1-1,-1 0,1 0,-1-1,0-1,1 1,-5-2,12 1,1 1,-1-1,1 0,-1 0,0 1,1-1,-1-1,1 1,-1 0,0 0,1 0,-1-1,1 1,-1-1,1 1,-1-1,1 0,0 0,-1 0,1 1,0-1,0 0,-1 0,1-1,0 1,0 0,0 0,0-1,0 1,1 0,-1-1,0 1,1-1,-1 1,1-1,-1 1,1-1,0 1,-1-1,1 1,0-2,42-66,-41 67,122-133,42-54,-142 159,-2-2,-1 1,-1-2,-2-1,-2 0,-1-1,-1-1,3-21,-11 1,-6 56,1 0,0 0,0 1,0-1,-1 0,1 0,0 0,0 1,0-1,-1 0,1 0,0 0,0 0,-1 0,1 0,0 0,0 0,-1 1,1-1,0 0,0 0,-1 0,1 0,0 0,0 0,-1 0,1-1,0 1,0 0,-1 0,1 0,0 0,0 0,-1 0,1 0,0-1,0 1,-1 0,1 0,0 0,0 0,0-1,0 1,-1 0,1 0,0 0,0-1,0 1,0 0,0 0,0-1,0 1,-1 0,1 0,0-1,0 1,0 0,0-1,0 1,0 0,0 0,0-1,0 1,1 0,-1 0,0-1,0 1,0 0,-11 20,-1 23,1 1,2-1,3 2,1-1,2 1,2 29,1-26,1 1,2-1,3-1,2 1,1-1,3-1,2 1,2-2,4 5,-17-42,1 1,0-1,0 0,1 0,0 0,0-1,1 1,0-1,0-1,1 1,0-1,0 0,0-1,1 1,3 0,-10-5,0-1,1 1,-1-1,0 0,1 1,-1-1,0 0,1 0,-1 0,0 0,1 0,-1 0,1 0,-1-1,0 1,1 0,-1-1,0 1,0-1,1 1,-1-1,0 0,0 1,0-1,1-1,9-10</inkml:trace>
  <inkml:trace contextRef="#ctx0" brushRef="#br1" timeOffset="99252.499">5726 11798,'105'32,"129"2,-153-25,-2 3,66 18,-138-29,0 0,0 1,0-1,-1 1,1 1,0-1,-1 1,1 0,-1 1,0 0,0 0,0 0,-1 0,0 1,0 0,0 0,0 0,-1 1,1 0,-1 0,-1 0,1 0,-1 0,0 1,-1 0,0-1,0 1,1 3,-5 67,0-68,1-1,0 1,0 0,1 0,0 0,1 0,-1 0,2 0,-1 0,1-1,1 1,0 0,0-1,0 0,1 0,1 0,-1 0,1-1,0 1,3 2,-1-4,0-1,0 1,1-1,0 0,0-1,0 0,0 0,0-1,1 0,0-1,-1 1,1-2,0 1,0-1,0-1,0 1,0-1,0-1,0 0,0 0,0-1,0 0,0-1,-1 0,1 0,-1 0,0-1,0-1,0 1,0-1,-1-1,0 1,0-1,-1-1,1 1,-1-1,-1 0,1 0,-1-1,-1 1,1-1,-1-2,0 2,-1-1,0 1,-1-1,1 0,-2 0,0 0,0 0,0 0,-1 0,0 0,-1 0,0 0,-1 0,1 0,-2 1,1-1,-1 0,-1 1,1 0,-2 0,1 0,-1 0,0 1,0 0,-1 0,0 0,0 0,-1 1,0 0,0 1,-1-1,-1 1,-1 1,0 0,-1 0,1 1,-1 0,1 1,-1 0,0 1,0 0,0 1,1 0,-1 1,0 0,0 0,0 1,1 1,-1 0,-5 3,-5 1,1 2,1 0,-1 1,2 1,-1 1,2 1,-1 0,-12 15,20-19,1 0,0 1,1 0,0 0,0 1,2 0,-1 0,0 3,-1 7</inkml:trace>
  <inkml:trace contextRef="#ctx0" brushRef="#br1" timeOffset="99686.72">5164 10996,'-7'-4,"1"-2,9 0,16 1,23 2,25 1,24 0,21 4,17 1,7 3,-2-1,-10 0,-16-1,-23 1,-24-1,-19-1,-19 0,-14-2</inkml:trace>
  <inkml:trace contextRef="#ctx0" brushRef="#br1" timeOffset="102971.791">7825 10555,'-1'0,"1"0,-1 1,0-1,1 0,-1 1,1-1,-1 0,1 1,-1-1,1 1,-1-1,1 1,-1-1,1 1,-1-1,1 1,0 0,-1-1,1 1,0-1,0 1,-1 0,1-1,0 1,0 0,0 0,0-1,0 1,0 0,0-1,0 1,0 0,0-1,0 1,0 0,1-1,-1 1,0 0,1-1,-1 1,1 0,-1 0,-3 1023,1-962,-7 152,9 1,20 135,-10-273,22 191,-4 220,-30-279,2-207,-1 0,1 0,-1 0,0 0,1 1,-1-2,0 1,0 0,-1 0,1 0,0 0,-1-1,1 1,-1 0,1-1,-1 0,0 1,1-1,-1 0,0 0,0 0,0 0,0 0,0 0,0 0,0-1,-1 1,1-1,-67 7,60-6,-334-4,-3-14,69 2,-1390-5,1245 20,-1296 42,696-43,206 27,503-17,265-4,1-1,-1-3,0-2,0-1,1-3,-1-2,1-2,-33-12,71 18,0 0,0-1,1 0,-1-1,1 1,0-2,0 1,1-1,0 0,0-1,0 0,1 0,0 0,0-1,1 0,0 0,0 0,1-1,0 1,1-1,-1-1,-35-119,5-1,3-23,-15-144,-4-272,29 279,6 70,9 1,12-27,7 102,21-88,-33 223,1 0,0 1,0-1,1 1,0 0,0 0,1 0,0 0,0 0,1 1,0 0,1 0,-1 0,3-2,95-84,-95 89,0 1,0 0,1 0,-1 1,1 1,-1-1,1 1,0 1,4-1,1 0,315-19,48 10,271 31,1472 13,-1612-35,848 1,-980 18,3 16,21 8,-157-15,-34-14,191-14,-341-12,-59-2,-7 6</inkml:trace>
  <inkml:trace contextRef="#ctx0" brushRef="#br1" timeOffset="116752.205">8867 11050,'139'1,"69"0,-1-8,25-13,-218 18</inkml:trace>
  <inkml:trace contextRef="#ctx0" brushRef="#br1" timeOffset="117119.291">9576 10756,'3'9,"-1"0,1 0,1-1,0 1,0-1,0 0,1 0,1-1,-1 1,1-1,0 0,1-1,0 1,0-1,0-1,0 1,1-1,0 0,6 2,199 92,-211-98,0-1,-1 0,1 1,0-1,0 1,0 0,0 0,-1-1,1 1,0 0,-1 1,1-1,-1 0,1 0,-1 1,0-1,1 1,-1-1,0 1,0-1,0 1,0 0,0 0,0-1,-1 1,1 0,-1 0,1 0,-1 0,0 0,0 0,1 0,-1 0,0 0,-1-1,1 1,0 0,-1 0,1 0,-1 0,1 0,-1 0,0-1,0 1,-1 1,-10 10,-2 0,1-1,-2 0,0-2,0 1,-1-2,-10 5,-13 9,-131 91,152-87,24-20</inkml:trace>
  <inkml:trace contextRef="#ctx0" brushRef="#br1" timeOffset="117486.844">10672 10809,'0'18,"0"13,0 8,2 4,1 0,3-4,-1-5,0-7,0-6,0-5</inkml:trace>
  <inkml:trace contextRef="#ctx0" brushRef="#br1" timeOffset="117683.32">10645 10488,'-13'-4,"-5"0,1 6,7 9,11 10,11 5,13 6,3-3</inkml:trace>
  <inkml:trace contextRef="#ctx0" brushRef="#br1" timeOffset="118004.459">11019 10969,'15'1,"1"0,-1-1,0-1,0 0,0-1,0-1,0-1,0 0,-1 0,1-2,-1 1,-1-2,1 0,-1-1,10-8,21-39,-43 53,0 1,0-1,-1 0,1 0,-1 0,0 0,1 0,-1 0,0 0,0 0,0 0,0 0,-1 0,1 0,0 0,-1 0,0 0,1 0,-1 1,0-1,0 0,0 0,0 1,0-1,0 0,0 1,-1-1,1 1,-1 0,1-1,-1 1,1 0,-3-1,-3-1,0 0,0 0,0 1,0 0,-1 0,1 1,-1 0,0 0,1 1,-1 0,0 0,1 0,-1 1,1 1,-1-1,1 1,0 0,-1 1,1 0,0 0,0 1,1-1,-1 1,1 1,0-1,0 1,0 0,1 1,0-1,0 1,0 0,1 1,-1 0,1-1,1-1,0 1,0 0,0 0,1 1,0-1,0 1,1-1,0 1,0-1,0 1,1 0,0-1,0 1,1 0,0-1,0 1,0-1,1 1,0-1,0 0,1 0,0 1,0-2,0 1,1 0,-1-1,2 1,-1-1,5 2,0 0,0-2,1 1,-1-1,1 0,0-1,0 0,1-1,-1 0,1 0,0-1,0-1,3 1,40 2</inkml:trace>
  <inkml:trace contextRef="#ctx0" brushRef="#br1" timeOffset="118506.116">11768 10756,'-14'-5,"0"0,0 2,0-1,-1 2,1 0,-1 1,-9 0,19 1,0 0,-1 0,1 1,0-1,-1 2,1-1,0 0,0 1,0 0,0 0,0 0,1 1,-1 0,1 0,-1 0,1 0,0 1,0-1,1 1,-1 0,1 1,-2 1,4-4,0 1,-1 0,1-1,0 1,0 0,1 0,-1 0,1 0,-1 0,1 0,0 0,0 0,0 0,1 0,-1 0,1 0,-1-1,1 1,0 0,0 0,0 0,1-1,-1 1,1 0,-1-1,1 0,1 2,62 55,125 36,-143-65,-46-30,0 1,0-1,0 1,0 0,0-1,0 1,0 0,0 0,0 0,-1 0,1 0,0 0,-1 0,1 0,-1 0,1 0,-1 0,0 0,1 1,-1-1,0 0,0 0,1 0,-1 0,0 1,0-1,-1 0,1 0,0 0,0 0,-1 1,1-1,0 0,-1 0,1 0,-1 0,1 0,-1 0,0 0,1 0,-1 0,0 0,-6 4,0-1,0 0,-1 0,1-1,-1 0,0 0,0-1,0 0,0-1,0 1,0-1,-1-1,1 0,0 0,-2-1,7 2,0-1,0 0,-1 0,1 0,0 0,0-1,0 1,0-1,0 0,0 0,0 0,0 0,0 0,0-1,0 1,0-1,1 0,-1 0,1 0,0 0,-1 0,1-1,0 1,0 0,0-1,1 0,-1 0,0 1,1-1,0 0,0 0,0 0,0 0,0 0,1-1,-1 1,1 0,4-8,0 0,1 1,0 0,1 0,0 0,0 1,1 0,0 0,1 0,0 1,0 0,1 1,0 0,0 0,1 1,6-3,9-9,1 1,1 1,0 2,1 1,0 1,1 1,1 2,16-3,-42 11,-1 0,0 1,1 0,-1-1,1 1,-1 1,1-1,-1 0,1 1,-1 0,1 0,-1 0,0 0,0 0,0 1,1-1,-1 1,0 0,-1 0,1 0,0 0,-1 1,1-1,-1 1,0-1,1 1,-1 0,-1 0,1 0,0 0,-1 0,1 0,-1 1,0-1,0 4,27 212,-28-217,1 0,-1 0,1 0,-1 0,1-1,0 1,0 0,0-1,0 1,0 0,0-1,0 1,1-1,-1 0,0 1,1-1,-1 0,1 0,-1 0,1 0,0 0,-1 0,1-1,0 1,0 0,0-1,0 1,-1-1,1 0,0 0,0 0,0 0,0 0,0 0,1 0,11-6</inkml:trace>
  <inkml:trace contextRef="#ctx0" brushRef="#br1" timeOffset="118750.461">12263 10394,'-9'16,"4"12,11 13,12 8,3-4</inkml:trace>
  <inkml:trace contextRef="#ctx0" brushRef="#br1" timeOffset="119638.686">12571 11104,'-38'-234,"25"117,13 116,-1-1,1 0,0 1,0-1,0 1,1-1,-1 1,0-1,1 1,-1-1,1 1,-1-1,1 1,0-1,-1 1,1 0,0 0,0-1,0 1,0 0,0 0,0 0,0 0,1 0,-1 0,0 0,1 0,-1 0,0 1,1-1,-1 1,1-1,-1 1,1-1,-1 1,1 0,-1 0,1 0,-1 0,1 0,0 0,-1 0,1 0,-1 1,1-1,-1 0,1 1,-1 0,1 0,24 6,0 2,0 1,-1 1,-1 1,19 13,-36-22,-1 1,-1-1,1 1,0 1,-1-1,0 1,0 0,0 0,-1 0,0 1,0 0,0 0,-1 0,0 0,0 0,0 1,-1-1,0 1,0 0,0-1,-1 1,0 0,-1 6,0 21,-1-29,0-1,1 0,-1 0,1 0,0 0,0 1,0-1,0 0,1 0,0 0,0 0,0 1,0-1,1-1,-1 1,1 0,0 0,0 0,1-1,-1 0,1 1,-1-1,1 0,0 0,0 0,1 0,-1-1,0 0,1 1,3 1,8-1,-1 0,1-1,-1 0,1-1,0 0,0-2,-1 0,1 0,0-1,-1-1,1-1,-1 0,0 0,0-2,-1 1,0-2,0 0,0-1,-1 0,0 0,2-3,-4 3,-1 0,0-1,-1 1,0-1,0-1,-1 0,0 0,-1 0,0-1,-1 0,0 0,0 0,-1-1,0-4,-3 15,-1 0,1 0,-1 0,1 0,-1-1,0 1,0 0,0 0,1-1,-1 1,0 0,0 0,-1-1,1 1,0 0,0 0,-1-1,1 1,0 0,-1 0,1 0,-1 0,0-1,1 1,-1 0,0 0,0 0,0 1,1-1,-1 0,0 0,0 0,0 0,0 1,-1-1,1 1,0-1,0 1,0-1,0 1,-1 0,1-1,0 1,0 0,-1 0,1 0,0 0,0 0,-1 0,1 0,0 0,0 1,0-1,-1 0,0 1,-5 3,1 1,0 0,0 0,0 0,1 0,-1 1,1 0,1 0,-1 1,1-1,0 1,0 0,1 0,0 0,1 1,-1-1,1 1,0-1,0 8,1-11,1 1,-1 0,1 0,0-1,0 1,1 0,-1 0,1-1,0 1,0-1,1 1,0-1,-1 1,1-1,1 0,-1 1,0-1,1-1,0 1,0 0,0-1,1 1,-1-1,1 0,0 0,-1 0,1-1,1 1,-1-1,0 0,5 1,9 4,0-1,1 0,0-2,0 0,0-1,0-1,8-1,12 1,1-3,0-1,0-1,-1-3,0-1,0-2,14-6,-49 15,1-1,0 0,-1 0,1 0,-1-1,1 0,-1 0,0 0,0 0,0-1,0 1,0-1,-1 0,1 0,-1-1,1 1,-1-1,-1 1,1-1,0 0,-1 0,0 0,0-1,0 1,0 0,-1-1,1 1,-1-1,0 0,-1 1,1-1,-1 0,0 1,0-1,-1 0,1 1,-1-1,-1-3,-1 2,0 1,-1-1,0 1,0 0,-1 0,1 0,-1 0,0 1,0 0,-1 0,1 0,-1 1,0 0,0 0,0 0,0 1,0-1,0 2,-1-1,1 1,-1 0,0 0,1 1,-1 0,1 0,-1 0,0 1,1 0,-1 0,1 1,0 0,-1 0,1 0,0 1,0 0,0 0,1 1,-1-1,-3 4,4-1,1 0,-1 0,1 0,0 1,1 0,-1 0,1 0,1 0,-1 0,1 0,1 1,-1-1,1 1,0-4,1-1,0 1,-1-1,1 1,0-1,1 1,-1-1,1 1,-1-1,1 1,0-1,0 0,1 1,-1-1,1 0,0 0,-1 0,1 0,0 0,1-1,-1 1,1-1,-1 1,1-1,0 0,-1 0,1 0,0 0,1 0,4 1,1-1,-1 1,1-2,0 1,0-1,0 0,0-1,0 0,0-1,0 0,0 0,0-1,0 0,-1 0,1-1,0 0,-1-1,0 0,0 0,0-1,-1 0,1 0,-1 0,-1-1,1 0,-1-1,0 0,0 0,-1 0,1 0,-2-1,1 0,-1 0,2-6,-6-6,-13 29,10-5,0 0,1 1,0-1,0 1,0-1,1 1,-1-1,1 1,0 0,1 0,-1 0,1 0,0-1,0 1,0 0,1 0,0 0,0 0,0-1,0 1,1 0,0-1,0 1,0-1,0 0,1 0,-1 0,1 1,9 4,0 0,0-1,1 0,0-1,0 0,1-1,0 0,0-1,0-1,1 0,9 0,-16-2,71 16</inkml:trace>
  <inkml:trace contextRef="#ctx0" brushRef="#br1" timeOffset="120188.255">15699 10662,'-6'-3,"0"0,-1 0,1 0,-1 1,1 0,-1 1,0-1,0 1,0 1,0-1,0 1,0 0,1 1,-1 0,0 0,0 0,0 1,1 0,-1 0,-4 3,-5 3,0 1,0 1,1 1,0 0,0 1,2 1,-1 0,2 0,0 2,0-1,2 2,-1-1,2 1,0 1,1 0,1 0,-3 13,8-26,1 0,0 0,0 0,0 0,1 0,0 0,-1 0,1 0,1 0,-1 0,1 0,-1 0,1 0,0 0,1 0,-1 0,1-1,-1 1,1 0,0-1,0 1,1-1,-1 0,1 0,0 0,0 0,0 0,0-1,0 1,0-1,1 0,-1 0,1 0,0 0,-1-1,1 1,1-1,10 3,0-2,0 0,1 0,-1-1,0-1,1-1,-1 0,0-1,0-1,0 0,0-1,0 0,-1-1,1-1,-1 0,-1-1,1-1,-1 0,-1-1,0 0,5-5,-6 1,0 0,-1 0,0-1,-1 0,-1 0,-1-1,0 0,0-1,-2 1,0-1,0 0,-2-1,0 1,-1-1,-1 1,0-1,-1 0,-1 1,-1-1,0 0,-1 1,0 0,-2 0,-4-12,-41-55,49 81,-1-1,0 1,0 0,-1 0,1 1,0-1,0 0,-1 1,1-1,-1 1,0 0,1 0,-1 0,0 0,0 1,1-1,-1 1,0-1,0 1,0 0,0 0,0 0,0 1,1-1,-1 1,0-1,0 1,1 0,-1 0,0 0,1 0,-1 1,-5 5,0 1,0 0,1 0,0 0,1 1,0 0,0 1,1-1,0 1,1 0,0 0,0 1,1-1,1 1,0 0,0-1,1 4,-2 8,1 0,1 1,1-1,1 0,1 0,1 0,1 0,1-1,1 1,1-1,0 0,2-1,0 0,2 0,0-1,1-1,3 3,144 174,-100-129,-47-51,-7-8</inkml:trace>
  <inkml:trace contextRef="#ctx0" brushRef="#br1" timeOffset="120534.329">15378 10087,'7'-2,"11"-1,16 0,19 3,13 1,12 1,4 0,-1-1,-7 0,-12 0,-14-1,-17 0,-17 3,-15 2,-9 3,-6 3,-2 1,2-2</inkml:trace>
  <inkml:trace contextRef="#ctx0" brushRef="#br1" timeOffset="124154.862">17410 10889,'0'-3,"-1"-1,1 0,-1 0,0 1,0-1,-1 1,1-1,-1 1,1-1,-1 1,0 0,0 0,-1 0,1 0,0 0,-1 0,0 1,0-1,0 1,0 0,0 0,0 0,-1 0,1 0,0 1,-1 0,0-1,1 1,-1 1,0-1,1 0,-1 1,0 0,0 0,1 0,-1 0,0 1,0-1,-2 2,-6 2,0 0,1 1,-1 0,1 1,0 0,1 1,-1 0,1 1,1 0,-1 1,2 0,-1 0,1 1,0 0,1 0,1 1,-1 0,2 0,-1 0,2 1,-2 5,5-15,0 0,0 0,1 0,-1 0,1 0,0 1,0-1,0 0,0 0,0 0,0 1,0-1,1 0,-1 0,1 0,-1 0,1 0,0 0,0 0,0 0,0 0,0 0,1 0,-1-1,0 1,1 0,0-1,-1 1,1-1,0 0,-1 1,1-1,0 0,0 0,0 0,0 0,0-1,1 1,7 0,0 0,0-1,1-1,-1 0,0 0,0-1,0 0,0 0,-1-1,1-1,-1 0,1 0,-1 0,-1-2,1 1,-1-1,0 0,0 0,1-3,4-2,0-2,-2 1,1-2,-2 1,0-2,0 1,-1-1,-1-1,-1 1,0-1,-1-1,-1 1,0-1,-1 0,-1 0,-1 0,0 0,-1-4,0-17,-2 0,-2 0,-1 1,-2 0,-1-1,-2 2,-12-31,19 60,-22-33,14 51,6 5,0 1,2 0,0 0,0 0,2 0,0 0,1 1,0 1,-1 24,2 1,1-1,3 0,2 0,1 0,2-1,2-1,2 0,10 16,24 15,-47-70,0 0,1 0,-1 1,0-2,1 1,0 0,-1 0,1-1,0 1,0-1,0 0,0 0,0 0,0 0,0-1,0 1,0-1,0 0,0 0,0 0,1 0,-1 0,0-1,0 1,0-1,0 0,7-5,0 0,0-1,-1 0,0 0,0-1,-1-1,0 1,0-1,-1-1,0 1,-1-1,0 0,0-1,-1 1,0-4,37-109,-44 97,2 26,-1 0,1-1,0 1,-1 0,1 0,-1-1,1 1,0 0,-1 0,1 0,-1 0,1-1,-1 1,1 0,-1 0,1 0,-1 0,1 0,0 0,-1 0,1 0,-1 1,1-1,-1 0,1 0,-1 0,1 0,0 1,-1-1,1 0,-1 0,1 1,0-1,-1 0,1 1,0-1,-1 0,1 1,0-1,0 0,-1 1,1-1,0 1,0-1,0 1,-1-1,1 0,0 1,0 0,-4 3,0 1,1 0,-1-1,1 1,0 1,0-1,1 0,0 1,0 0,0-1,0 1,1 0,0 0,1 0,-1 0,1 0,0 0,0 0,1-1,0 1,0 0,0 0,1 0,-1-1,2 1,-1 0,0-1,3 3,3-2,0 0,1 0,0-1,1 0,-1-1,1 0,-1 0,1-1,0 0,1-1,-1 0,0-1,0 0,1 0,6-2,66 3,-2-6</inkml:trace>
  <inkml:trace contextRef="#ctx0" brushRef="#br1" timeOffset="124973.211">19041 10809,'85'-222,"-26"78,-43 101,-2-1,-2 0,-2-1,-2 0,-1-10,-11-19,3 72,1 0,0 0,-1 0,1 1,-1-1,0 0,1 0,-1 1,0-1,0 0,0 1,0-1,-1 1,1 0,0-1,-1 1,1 0,0-1,-1 1,0 0,1 0,-1 0,0 1,1-1,-1 0,0 1,0-1,1 1,-1-1,0 1,0 0,0 0,0 0,0 0,0 0,0 0,-6 3,1 0,-1 1,1 0,0 0,1 0,-1 1,1 0,0 1,0-1,0 1,1 0,0 0,0 1,0-1,1 1,0 0,-2 6,-9 16,2 1,1 0,1 1,2 0,1 0,1 1,2 0,1 0,1 0,2 1,2-1,3 25,-3-41,1 0,0 0,1 0,1-1,1 1,0-1,1 0,0-1,1 1,1-1,0-1,1 1,1-1,0-1,0 0,1 0,1-1,0-1,0 0,1 0,1-2,-1 1,1-2,1 0,-1 0,1-1,1-1,-1-1,0 0,5 0,-8-3,0 0,0 0,0-2,0 1,0-1,0-1,-1 0,1-1,0 0,-1-1,0 0,0 0,0-2,0 1,-1-1,0-1,0 0,-1 0,0-1,0 0,0-1,-1 1,-1-2,0 1,0-1,0 0,-1-1,-1 1,0-1,0 0,-1-1,0-4,-3 13,0 0,-1 0,1 0,-1 0,0 0,0 0,0 0,0 0,-1-1,1 1,-1 0,0 0,0 0,0 0,0 1,0-1,-1 0,1 0,-1 1,0-1,1 1,-1-1,-1 1,1 0,0 0,0 0,-1 0,1 0,-1 0,0 1,1-1,-1 1,0 0,0 0,0 0,0 0,0 0,0 1,-2-1,-3 1,0 0,-1 0,1 1,-1-1,1 2,-1 0,1 0,0 0,0 1,0 0,0 0,1 1,-1 0,1 1,0 0,0 0,0 0,1 1,0 0,0 0,1 0,-1 1,1 0,1 0,-1 0,1 1,0-1,1 1,-1 3,3-9,0 1,1 0,-1 0,1 0,-1 0,1 0,0 0,0 0,0 0,1 0,-1 0,1 0,-1 0,1-1,0 1,0 0,0 0,1-1,-1 1,1 0,-1-1,1 0,0 1,0-1,0 0,0 0,0 0,1 0,-1 0,1-1,2 2,2 1,0-1,0 0,0 0,1-1,-1 0,1 0,-1-1,1 0,0 0,0-1,7 0,-7 0,1-1,-1 0,1 0,-1-1,0 0,0 0,0-1,0 0,0-1,-1 1,1-1,-1-1,0 0,0 0,-1 0,1-1,-1 0,0 0,-1 0,0-1,0 0,0 0,0 0,-5 6,0 1,1-1,-1 1,0-1,1 1,-1-1,0 0,1 1,-1-1,0 1,0-1,0 0,0 1,0-1,1 0,-1 1,0-1,0 0,-1 1,1-1,0 0,0 1,0-1,0 1,0-1,-1 0,1 1,0-1,-1 1,1-1,0 1,-1-1,1 1,-1-1,1 1,-1-1,1 1,-1-1,1 1,-1 0,1-1,-1 1,0 0,0 2,0 0,1 0,-1 1,0-1,1 1,0-1,-1 0,1 1,0-1,0 1,1-1,-1 0,0 1,1-1,0 0,-1 1,1-1,0 0,0 0,0 1,0-1,1 0,-1 0,0 0,1 0,0-1,-1 1,1 0,0-1,0 1,0-1,0 0,1 1,15 8,0 0,1-1,0-1,0-1,0-1,1-1,0 0,1-2,-1 0,0-1,14-1,63 4,-4-4</inkml:trace>
  <inkml:trace contextRef="#ctx0" brushRef="#br1" timeOffset="125706.786">21099 9980,'-8'-1,"-1"0,0 1,0 0,0 1,0 0,0 1,1-1,-1 1,1 1,-1 0,1 0,0 1,0 0,0 0,0 1,1 0,0 0,0 1,0 0,1 0,0 0,0 1,0 0,1 0,0 1,1-1,-1 1,-1 6,3-3,1 1,0-1,1 1,0-1,1 1,0 0,1-1,0 1,1 0,0-1,1 0,0 1,1-1,0 0,1-1,0 1,12 22,1 0,2-2,1 0,11 10,22 25,-32-41,0 2,-1 0,-2 1,-1 1,-1 1,0 4,-14-29,-1-1,0 1,0 0,0-1,-1 1,1 0,-1 0,-1 0,1 0,-1 0,1 0,-1 0,-1 0,1 0,-1 0,0 0,0 0,0-1,-1 1,1 0,-1-1,-1 1,1-1,0 1,-1-1,0 0,0 0,0 0,-1 0,1-1,-1 0,0 1,0-1,0-1,0 1,-1 0,1-1,-5 2,6-3,1-1,-1 1,1 0,-1-1,0 0,1 1,-1-1,0 0,0-1,1 1,-1 0,0-1,1 1,-1-1,1 0,-1 0,1 0,-1 0,1 0,-1-1,1 1,0-1,0 1,0-1,0 0,0 0,0 0,0 0,1 0,-1 0,1-1,0 1,-1 0,1-1,0 1,0-1,1 0,-1 1,0-1,1 0,0 1,-1-1,1 0,0 1,0-1,1 0,0-2,2-17,2 0,0 0,2 0,0 1,2 0,0 0,1 1,4-4,0-4,18-35,5-6,-3-2,-3-2,-4 0,-2-2,2-26,-25 90,0 4,0 1,0-1,-1 0,-1 0,1 0,-1 0,0 0,-1 0,1 0,-1 0,-1 0,0-4,1 11,1 0,0-1,0 1,-1-1,1 1,0 0,0-1,-1 1,1 0,-1-1,1 1,0 0,-1 0,1-1,0 1,-1 0,1 0,-1 0,1-1,-1 1,1 0,-1 0,1 0,-1 0,1 0,-1 0,1 0,0 0,-1 0,1 0,-1 0,1 0,-1 0,1 1,-1-1,1 0,0 0,-1 0,1 1,-1-1,1 0,0 1,-1-1,1 0,0 1,-1-1,1 0,0 1,-1-1,1 0,0 1,0-1,0 1,-1-1,1 1,0-1,0 1,0-1,0 0,0 1,-8 16,0 1,2-1,0 1,1 0,1 1,0-1,2 1,0 0,1 0,1 4,2 21,1 0,2 0,3 0,1 0,2-1,2-1,2 0,1 0,3-2,1 0,2-2,1 0,2-1,3 0,34 33,-40-51</inkml:trace>
  <inkml:trace contextRef="#ctx0" brushRef="#br1" timeOffset="126150.515">21207 10327,'293'28,"-279"-27,38 4,-1 2,0 2,-1 3,0 2,-1 1,0 3,-43-15,0-1,0 1,0 0,0 0,-1 0,0 1,1 0,-1 0,-1 0,1 1,-1-1,1 1,-1 0,-1 1,1-1,-1 1,0-1,0 1,-1 0,1 0,-1 0,-1 1,1-1,-1 0,0 1,0-1,-1 0,0 2,-44 149,44-155,0-1,0 1,1-1,-1 1,0-1,1 1,-1-1,1 1,-1-1,1 1,0-1,0 0,0 1,0-1,0 0,0 0,0 0,0 0,0 0,0 0,1 0,-1 0,0 0,1 0,-1-1,1 1,-1-1,1 1,-1-1,1 1,-1-1,1 0,-1 0,1 0,-1 0,1 0,-1 0,2 0,61-8,-57 6,1-1,-1 1,1-1,-1 0,0-1,0 0,-1 0,1-1,-1 1,0-1,0-1,-1 1,1-1,-1 0,0 0,-1-1,0 1,0-1,0 0,-1 0,0 0,0-1,0 1,-1-1,-1 1,1-1,-1 0,0 0,-1 1,0-1,-1-5,1 7,-1 0,0 0,0 0,0 0,-1 0,0 1,0-1,-1 1,1-1,-1 1,0 0,-1 0,1 0,-1 0,0 1,0-1,0 1,-1 0,0 0,0 1,0 0,0-1,0 2,0-1,-1 0,0 1,1 0,-1 1,0-1,0 1,0 0,0 1,0-1,0 1,0 0,0 1,0-1,0 1,0 0,1 1,-1 0,0-1,1 2,-1-1,1 1,-4 2,3-1,1 1,0 0,1 0,-1 0,1 1,0 0,0 0,1 0,-1 0,2 0,-1 1,0-1,1 1,1-1,-1 1,1 0,0 0,0 0,1 0,0 0,0 0,1 0,0 0,0 0,1-1,-1 1,1 0,1-1,0 2,13 27</inkml:trace>
  <inkml:trace contextRef="#ctx0" brushRef="#br1" timeOffset="127386.241">23252 10769,'24'-61,"3"2,2 0,3 2,9-9,-12 24,-28 42,-1-1,1 1,-1-1,1 1,0 0,-1-1,1 1,-1 0,1 0,0-1,-1 1,1 0,0 0,-1 0,1 0,-1 0,1 0,0 0,-1 0,1 0,0 0,-1 0,1 0,0 0,-1 1,1-1,0 0,-1 0,1 1,-1-1,1 0,-1 1,1-1,-1 1,1-1,-1 1,1-1,-1 1,1-1,-1 1,0-1,1 1,-1-1,0 1,1 0,16 34,-14-29,105 203,-93-167,-15-41,0 0,0 0,0 0,0 0,0 0,0 0,-1 0,1-1,0 1,0 0,-1 0,1 0,-1-1,1 1,-1 0,1 0,-1-1,1 1,-1 0,0-1,1 1,-1 0,0-1,1 1,-1-1,0 0,0 1,0-1,1 1,-1-1,0 0,0 0,0 1,0-1,0 0,0 0,1 0,-1 0,0 0,0 0,0 0,0-1,0 1,0 0,0 0,1-1,-1 1,-6-1,1 0,0 0,0 0,-1-1,1 0,0 0,1-1,-1 1,0-1,1 0,-1-1,1 0,0 0,0 0,1 0,-1 0,1-1,0 0,0 0,0 0,-2-6,7 8,-1 1,1-1,0 1,0-1,0 1,1-1,-1 1,1 0,-1 0,1 0,0 0,-1 0,1 0,0 0,1 0,-1 1,0-1,0 1,1 0,-1-1,0 1,1 0,-1 0,1 1,0-1,-1 1,1-1,0 1,-1 0,1 0,0 0,4-2,71-19,-35 11,-1-2,0-2,-1-2,30-16,-66 30,1-1,-1 0,0 0,0 0,0-1,-1 1,1-1,-1 0,0-1,0 1,0-1,0 1,-1-1,0 0,0-1,0 1,-1 0,0-1,0 0,0 1,0-1,-3 3,0 1,-1-1,1 1,0 0,-1 0,1 0,-1 0,0 0,0 0,0 0,0 0,0 1,0-1,0 1,0 0,-1-1,1 1,-1 0,1 0,-1 1,1-1,-1 0,1 1,-1 0,1-1,-1 1,0 0,1 0,-1 1,0-1,1 0,-1 1,1 0,-1-1,1 1,-1 0,1 0,0 1,-2 0,0 0,0 1,1 0,-1-1,1 2,0-1,0 0,0 1,0-1,0 1,1 0,-1 0,1 0,0 0,0 0,1 1,-1-1,1 1,0-1,0 1,1-1,-1 1,1-1,0 1,0-1,1 1,-1 0,1-1,0 1,0-1,1 0,-1 1,1-1,0 0,0 0,0 0,1 0,-1 0,1 0,6 6,0 1,0-2,1 1,0-1,1-1,0 0,0 0,1-1,0 0,0-1,0-1,1 0,2 0,171 38,-104-33</inkml:trace>
  <inkml:trace contextRef="#ctx0" brushRef="#br1" timeOffset="128100.265">25097 10394,'26'-13,"-1"-2,0 0,-2-2,0-1,0-1,-2 0,0-2,-2 0,9-13,-17 20,-1-1,-1 0,0 0,-1-1,-1-1,0 1,-2-1,1 0,-2 0,0 0,-2-1,1 1,-2-1,-1 0,0 0,-1 0,2 14,-1-1,0 1,0-1,0 1,-1-1,0 1,1 0,-1-1,-1 1,1 0,-1-1,0 1,0 0,0 0,0 1,-1-1,1 0,-1 1,0-1,0 1,0 0,-1 0,1 0,-1 1,0-1,0 1,0 0,0 0,0 0,0 0,0 1,0 0,-1 0,1 0,-1 0,1 1,-1-1,1 1,-1 0,1 1,-1-1,-2 3,0 0,0 0,1 1,-1 0,1 0,-1 1,1 0,1 0,-1 0,1 1,0-1,0 1,0 1,1-1,0 1,-3 6,-2 5,0 1,2 1,0-1,1 1,-3 16,5-13,1 1,1 0,2 0,0-1,1 1,1 0,1 0,2-1,0 1,1-1,2 0,0-1,3 3,-4-8,1-1,1 0,1-1,0 1,1-2,0 0,1 0,1-1,0-1,1 0,0 0,1-2,0 0,1 0,0-2,0 0,11 3,-21-8,1-1,0 0,0 0,0-1,0 0,0 0,0-1,0 0,0 0,1 0,-1-1,0 0,0-1,-1 1,1-1,0-1,0 1,-1-1,0-1,1 1,-1-1,0 0,-1 0,1 0,-1-1,0 0,0 0,1-2,4-8,1-1,-2-1,0 0,-1 0,-1-1,0 1,-2-2,0 1,-1 0,0-1,-2 0,0 0,-1 0,-2-7,2 25,-1-1,1 0,-1 0,0 1,0-1,0 0,0 0,0 0,0 1,0-1,-1 0,1 0,-1 1,1-1,-1 0,0 0,0 1,1-1,-1 1,0-1,0 1,-1-1,1 1,0 0,0 0,-1-1,1 1,-1 0,1 0,-1 0,1 0,-1 1,1-1,-1 0,0 1,0-1,1 1,-1-1,0 1,0 0,1 0,-1 0,0 0,0 0,0 0,1 0,-1 1,0-1,0 1,0 0,-5 3,0 1,1 0,0 0,0 1,0 0,1 0,0 0,0 1,0 0,1 0,0 0,0 0,1 1,0-1,0 1,1 0,0 0,1 0,-1 0,1 0,1 0,0 0,0 1,0-1,1 0,0 0,1 0,1 5,1-5,-1 0,2 0,-1 0,1 0,0-1,0 1,1-1,0-1,1 1,-1-1,1 0,0-1,1 1,-1-1,1-1,0 0,0 0,1 0,1 0,16 5,1-2,-1 0,1-1,0-2,22 1,94-5,-83-7</inkml:trace>
  <inkml:trace contextRef="#ctx0" brushRef="#br1" timeOffset="129384.064">26581 10435,'-11'-10,"0"2,-1-1,0 2,0-1,-1 2,1-1,-1 2,-1 0,1 0,-1 2,0-1,0 2,0 0,0 0,0 1,0 1,0 1,-1 0,1 0,0 2,0 0,1 0,-8 4,-45 33,65-39,-1 0,1 0,0 0,0 1,0-1,-1 0,1 1,0-1,1 1,-1-1,0 1,0 0,1-1,-1 1,1 0,-1-1,1 1,0 0,0 0,-1-1,1 1,1 0,-1 0,0-1,0 1,1 0,-1 0,1-1,-1 1,1 0,0-1,-1 1,1-1,0 1,0-1,0 1,0-1,1 0,-1 1,0-1,1 0,8 6,1-2,0 1,-1-2,2 1,-1-1,1-1,-1 0,1-1,0 0,0-1,0 0,0-1,8 0,-5 1,-1 0,1 0,-1-2,1 0,-1 0,0-1,1-1,-1 0,0-1,-1-1,1 0,-1-1,0 0,0-1,-1-1,0 0,5-3,0-20,-21 40,7-3,0-1,0 1,0-1,1 0,-1 0,1 0,0-1,1 0,-1 1,1-1,0-1,0 1,0-1,0 1,1-2,-1 1,1-1,0 1,-1-1,1-1,0 1,0-1,0 0,7-1,6 6,2-2,-1 0,0-1,1-1,-1-1,1-1,0-1,-1-1,1-1,-1 0,0-2,0 0,0-1,-1-1,0-1,0-1,14-9,-28 14,0 0,0-1,-1 0,1 0,-1 0,0-1,-1 0,0 1,0-1,0 0,0 0,-1-1,0 1,0-1,-1 0,0 4,0-1,-1 1,1 0,-1-1,0 1,0 0,0-1,-1 1,1-1,-1 1,0 0,0 0,0-1,0 1,-1 0,1 0,-1 0,0 0,0 0,0 1,0-1,0 0,0 1,-1 0,1-1,-1 1,0 0,0 0,-2-1,-2 0,0 0,0 1,-1 0,1 0,0 1,-1 0,1 0,-1 1,1-1,-1 2,1-1,-1 1,1 0,0 1,-1 0,1 0,0 0,0 1,0 0,0 0,1 1,-1 0,1 0,0 1,0-1,1 1,-1 1,1-1,-4 6,8-9,-1 0,1 0,0 1,0-1,0 0,0 0,0 1,0-1,1 1,-1-1,1 0,0 1,0-1,0 1,0-1,0 1,0-1,1 1,-1-1,1 0,0 1,-1-1,1 0,0 1,1-1,-1 0,0 0,0 0,1 0,0 0,-1 0,1 0,0-1,0 1,1 1,5 2,0 0,-1-1,1 0,1 0,-1-1,1 0,-1 0,1-1,3 1,145 8,-155-11,1 0,-1 0,1 0,-1 0,1 0,-1 1,0-1,1 1,-1-1,0 1,1 0,-1 0,0 0,0 0,0 0,0 1,0-1,0 1,0-1,0 1,-1 0,1-1,0 1,-1 0,0 0,1 0,-1 1,0-1,0 0,0 0,0 0,-1 1,1-1,-1 1,1 1,20 203,-13-96,-6 1,-4 2,-20-6,21-106,1 1,-2 0,1-1,0 1,0-1,-1 0,0 1,1-1,-1 0,0 0,0 0,0 0,0 0,0-1,-1 1,1 0,-1-1,1 0,-1 0,1 1,-1-2,0 1,1 0,-1 0,0-1,1 0,-1 1,0-1,0 0,0 0,1-1,-1 1,0-1,0 1,1-1,-1 0,0 0,-6-4,0 0,1 0,0-1,0 0,0-1,1 0,0 0,0 0,1-1,0 0,0-1,1 1,0-1,0 0,1 0,1 0,-1-1,1 1,1-1,0 0,0 0,1 0,0 0,1 0,0 0,1-1,1-8,0 0,2 0,0 1,1-1,1 1,1 0,0 0,2 1,0 0,0 0,11-11,6-8,2 2,1 0,2 3,19-17,75-55,-95 85,-30 18,1 0,-1 0,1 0,-1 0,1 0,-1 0,1 0,-1 0,1 0,-1 1,0-1,1 0,-1 0,1 0,-1 0,1 1,-1-1,0 0,1 0,-1 1,1-1,-1 0,0 1,1-1,-1 1,0-1,0 0,1 1,-1-1,0 1,0-1,0 1,1-1,-1 0,0 1,0-1,0 1,0-1,0 1,0-1,0 1,0-1,0 1,0-1,0 1,0-1,0 1,-1-1,1 1,0-1,0 1,0-1,-1 0,1 1,0-1,-1 1,1-1,-1 4,0-1,0 1,0 0,0 0,1-1,-1 1,1 0,0 0,1 0,-1 0,0 0,1-1,0 1,0 0,0 0,1-1,-1 1,1-1,0 1,0-1,0 0,0 0,0 0,1 0,-1 0,1 0,0 0,2 0,-1-1,1 1,-1-1,1 0,0 0,0-1,0 1,0-1,0 0,0-1,0 1,0-1,0 0,0 0,0 0,0-1,1 0,-1 0,0 0,-1-1,1 0,0 1,0-2,-1 1,1 0,-1-1,0 0,0 0,0 0,0-1,0 1,-1-1,1 0,-1 0,0 0,0-1,-1 1,1-1,-1 1,0-1,-1 0,1 0,-1 0,1-3,-1 3,0-1,0 1,0-1,-1 1,0 0,0-1,-1 1,0 0,0-1,0 1,0 0,-1 0,0 0,0 0,0 0,-1 0,1 0,-1 1,0-1,-1 1,1 0,-1 0,1 0,-1 0,-1 1,1 0,0-1,-1 2,0-1,1 0,-1 1,0 0,0 0,0 1,-1-1,1 1,0 0,-1 0,1 1,0 0,-3 0,4 1,-1 0,1 1,0 0,-1 0,1 0,0 0,0 1,0-1,1 1,-1 0,1 0,-1 0,1 1,0-1,0 1,1 0,-1 0,1 0,0 0,0 0,0 1,0-1,1 0,-1 1,1-1,1 1,-1 0,1-1,-1 1,1 0,0-1,1 1,-1 0,1-1,0 1,0-1,1 1,-1-1,1 1,0-1,0 0,1 0,-1 0,1 0,0 0,3 2,59 33,-28-29</inkml:trace>
  <inkml:trace contextRef="#ctx0" brushRef="#br1" timeOffset="129634.394">27731 9967,'-12'-16,"-10"-10,-6-2,-3 3,2 8,3 12,4 15,6 13,5 3</inkml:trace>
  <inkml:trace contextRef="#ctx0" brushRef="#br1" timeOffset="129889.711">27677 10488,'4'14,"5"6,2 3,4-1,6-4,7-5,7-5,7-5,6-9,-2-10,-7-1</inkml:trace>
  <inkml:trace contextRef="#ctx0" brushRef="#br1" timeOffset="130621.752">28306 10074,'137'-168,"-116"133,-1-1,-2 0,-2-1,-1-1,-1-1,-3 0,-1-1,-2 0,-1 0,-1-18,-6 56,1 0,0 0,-1-1,1 1,-1 0,0 0,1 0,-1 0,0 0,0 0,-1-1,1 1,0 0,-1 0,1 0,-1 0,0 0,0 0,0 0,0 0,0 0,0 0,0 1,0-1,-1 0,1 1,-1-1,1 1,-1-1,0 1,0 0,1 0,-1 0,0 0,0 0,0 0,0 0,0 1,0-1,0 1,0-1,-1 1,1 0,0 0,-10 2,0 1,1 0,-1 1,1 0,0 1,0 0,0 0,1 1,0 1,0 0,0 0,1 1,0 0,1 1,0 0,0 0,1 1,-3 4,0 1,1 0,0 0,1 1,1 0,0 1,1 0,1 0,1 0,0 0,1 1,1-1,1 1,0 0,1 0,1-1,1 1,1 5,3 11,2-1,1 1,1-1,2 0,1-1,2-1,1 0,8 11,-7-14,0 0,2-1,1-1,1-1,2-1,0-1,1-1,2 0,-18-17,1 0,-1-1,1 0,1 0,-1-1,0 0,1 0,-1-1,1 0,0-1,0 0,0-1,-1 0,1-1,9-1,143-42,-149 39,3 0,-1 0,0-1,-1-1,1 0,-1-1,-1-1,1 0,-2 0,1-2,-1 0,-1 0,0-1,0 0,-1-1,-1 0,5-9,-13 21,-1 0,1 0,0 0,-1-1,1 1,-1 0,1 0,-1-1,1 1,-1 0,0 0,0-1,0 1,0 0,0-1,0 1,0 0,0-1,0 1,-1 0,1 0,0-1,-1 1,1 0,-1 0,1 0,-1-1,0 1,0 0,1 0,-1 0,0 0,0 0,0 0,0 1,0-1,0 0,0 0,0 1,-1-1,1 1,0-1,0 1,-1-1,1 1,0 0,0-1,-1 1,1 0,0 0,-1 0,1 0,0 0,-1 1,-11-2,0 1,0 0,-1 1,1 1,0 0,0 1,0 0,1 1,-1 1,1 0,0 0,0 1,1 1,-1 0,1 0,1 1,0 1,0 0,0 0,-5 8,12-15,1 1,-1 0,1 0,0 0,-1 0,1 0,1 1,-1-1,0 1,1-1,0 1,0-1,0 1,0 0,0 0,1-1,-1 1,1 0,0 0,1 0,-1-1,1 1,-1 0,1 0,0-1,0 1,1-1,-1 1,1-1,0 1,0-1,0 0,0 0,0 0,1 0,0 0,-1 0,3 1,5 1,1 0,0-1,0 0,0-1,0 0,1-1,-1 0,1-1,0 0,-1-1,1 0,0-1,-1 0,1-1,-1 0,0-1,1 0,8-4,-14 4,0-1,0 1,0-1,-1 0,1 0,-1-1,0 0,0 1,0-2,-1 1,0-1,0 1,0-1,-1 0,0 0,0-1,0 1,-1-1,0 1,0-1,0-2,-6-16,4 25,0 0,-1-1,1 1,-1 0,1 0,0-1,-1 1,1 0,-1 0,1 0,0 0,-1 0,1 0,-1-1,1 1,-1 0,1 0,0 0,-1 0,1 1,-1-1,1 0,-1 0,1 0,0 0,-1 0,1 0,-1 1,1-1,0 0,-1 0,1 1,0-1,-1 0,1 0,0 1,-1-1,1 0,0 1,0-1,-1 1,1-1,0 0,0 1,0-1,0 1,0-1,-1 0,1 1,0-1,0 1,0 0,-2 2,0 1,0 0,1 0,-1-1,1 1,0 0,0 1,0-1,0 0,1 0,0 0,0 0,0 1,0-1,0 0,1 0,0 0,0 0,0 0,1 0,-1 0,1 0,0 0,0-1,0 1,0-1,2 3,3 2,0 0,0-1,1 1,0-1,0-1,1 1,0-1,0-1,0 0,6 2,11 3,-1-2,2-1,-1 0,0-2,1-2,8 1,28 0</inkml:trace>
  <inkml:trace contextRef="#ctx0" brushRef="#br1" timeOffset="131736.355">30591 10100,'3'-3,"0"0,-1-1,1 1,-1-1,0 1,0-1,-1 0,1 0,-1 0,1 0,-1 0,-1 0,1 0,0 0,-1 0,0 0,0 0,0-1,-1 1,1 0,-1 0,0 0,0 0,-1 0,1 0,-1 0,1 1,-1-1,-1 0,1 1,0-1,-1 1,0 0,1 0,-1 0,-1 0,1 1,0-1,-1 1,1 0,-1 0,1 0,-1 0,0 1,-1-1,-4 0,0 1,0 0,0 0,0 1,0 0,0 0,0 1,0 0,0 1,0 0,1 1,-1 0,1 0,-1 0,1 1,0 1,0-1,1 1,-1 1,1-1,1 1,-1 0,1 1,0 0,0 0,0 0,1 0,1 1,-1 0,1 0,0 0,1 1,0-1,1 1,-1 0,1 0,1 0,0 0,0 0,1 0,0 0,1 0,0 0,1 4,1-3,1 0,0 0,1 0,0 0,1-1,0 0,0 0,1-1,0 1,1-2,-1 1,2-1,-1 0,1 0,6 3,5 2,0-1,1-1,0-1,1 0,-1-2,24 5,-32-8,0-1,0-1,0 0,1 0,-1-1,1-1,-1 0,0-1,1-1,-1 0,0 0,1-2,-2 1,1-2,0 0,-1 0,0-1,0 0,0-1,-1-1,0 0,-1 0,0-1,3-3,3-10,-2 0,0-1,-1 0,-1-1,-1-1,-1 0,-2 0,0-1,-2 0,0 0,-2-1,-1-5,-1-17,-10 43,1 23,2 17,0 0,3 0,0 0,3 1,4 33,-4-46,1 1,1-1,1 0,1 0,1-1,1 1,0-1,2-1,1 0,4 7,-11-23,1 0,0 0,0 0,0 0,0-1,1 1,0-1,-1 0,1 0,0-1,1 0,-1 0,0 0,0 0,1-1,-1 0,1 0,0 0,-1-1,1 0,-1 0,3 0,120-29,-86 13</inkml:trace>
  <inkml:trace contextRef="#ctx0" brushRef="#br1" timeOffset="132337.538">31647 10127,'-21'11,"12"3,1 1,1 0,0 0,1 1,1 0,1 0,0 0,0 0,2 1,0-1,1 1,1 11,4 96,-4-124,0 1,0 0,0 0,0-1,0 1,1 0,-1 0,0-1,0 1,0 0,1 0,-1-1,1 1,-1 0,0-1,1 1,-1-1,1 1,-1 0,1-1,0 1,-1-1,1 1,-1-1,1 0,0 1,-1-1,1 0,0 1,0-1,-1 0,1 0,0 0,0 1,-1-1,1 0,0 0,0 0,0 0,-1-1,1 1,0 0,0 0,-1 0,1-1,0 1,27-26,-15 3,-2 1,0-2,-2 1,0-2,-2 1,-1-1,0 0,-2 0,0-26,9-250,-6 236,-7 64,1 0,-1 0,1 0,-1 0,1 1,0-1,-1 0,1 0,0 0,0 1,0-1,0 0,-1 1,1-1,0 0,0 1,0-1,0 1,0 0,0-1,0 1,1 0,-1 0,0-1,0 1,0 0,0 0,0 0,0 0,0 1,0-1,1 0,-1 0,0 1,0-1,0 1,0-1,0 1,0-1,0 1,44 25,-41-23,18 13,-1 1,-1 0,0 2,-1 0,-1 1,-1 1,-1 1,13 23,-26-42,-1 1,1-1,-1 1,0 0,0 0,-1-1,1 2,-1-1,0 0,0 0,0 0,0 0,-1 1,0-1,0 0,0 0,0 1,-1-1,0 0,0 0,0 1,0-1,0 0,-1 0,0 0,0-1,0 1,0 0,-1-1,1 1,-3 1,-88 51,18-15,72-40,1 1,0 0,0 0,0 0,0 0,0 0,0 0,0 0,1 1,-1-1,1 0,-1 1,1 0,0-1,0 1,1 0,-1-1,0 1,1 0,0 0,-1 0,1 0,0-1,0 1,1 0,-1 0,1 0,-1-1,1 1,0 0,0 0,0-1,0 1,1-1,-1 1,1-1,-1 0,1 1,0-1,0 0,0 0,0 0,0-1,1 1,20 17,2-2,0 0,0-2,2-1,0-1,0-1,1-2,1 0,20 3,-47-13,51 18,0-3,1-3,0-2,1-2,4-2,-20-9,-15-4</inkml:trace>
  <inkml:trace contextRef="#ctx0" brushRef="#br1" timeOffset="132703.643">30337 9579,'18'0,"22"0,27 0,32 0,30 2,30 4,22 2,15 2,3 0,-7 0,-16-1,-24 0,-29-2,-33 0,-39 0,-27-3</inkml:trace>
  <inkml:trace contextRef="#ctx0" brushRef="#br2" timeOffset="146953.381">12450 742,'0'-1,"0"0,-1-1,1 1,0-1,-1 1,0 0,1-1,-1 1,0 0,0 0,1 0,-1-1,0 1,0 0,0 0,0 0,-1 0,1 1,0-1,0 0,0 0,-1 1,1-1,0 1,-1-1,1 1,-1-1,1 1,0 0,-1 0,1 0,-1 0,1 0,-1 0,1 0,-1 0,1 0,0 1,-1-1,1 1,-1-1,1 1,0-1,-2 2,-52 40,32-14,0 2,3 1,0 0,2 1,1 1,2 1,1 0,1 1,2 1,2-1,2 2,0-1,3 1,1 0,2 0,2 20,0 240,24 131,-2-131,-16 248,-47-9,1-60,29-103,6 193,11-483,5-1,2 0,4-1,15 35,-24-84,25 78,5-3,32 58,-34-73,-5 0,-3 2,-5 1,-3 7,2-6,4 0,39 88,-45-120,-2 1,-3 1,-3 0,-3 0,-3 2,-1 30,-1-21,3-1,4 1,15 51,-10-66,-3 0,-3 1,3 55,-11-8,-3-55,2 0,2 0,3 0,2-1,3 0,3 5,58 173,-59-180,2 0,2-1,3-1,2-1,2-1,2-1,16 19,-29-47,2 0,0-2,1 0,1 0,0-2,1 0,1-1,0-1,1-1,1-1,-1-1,20 6,-37-15,36 15,0-2,2-2,-1-2,2-1,-1-2,1-3,0-1,0-2,14-2,-29-3,0-1,0-1,-1-1,0-2,0-1,-1-1,0-1,-1-1,23-16,-34 15,0 0,-1-1,-1 0,0-1,-1-1,-1 1,0-2,-2 0,0 0,0 0,-2-1,-1 0,0 0,-1-1,-1 1,-1-4,10-30,20-110,5-111,-3 71,-20 141,-3-1,-3 0,-3 0,-2-21,-18-225,15 306,0-71,-3 1,-4 0,-5-19,0 28,2-1,4 0,1-24,7-602,-16 424,7 19,3 148,5 1,6-25,-6 109,-6-209,0 47,6 125,-2 0,-2-1,-5-13,-1 14,1-6,-3 1,-2 1,-3 0,-2 1,-19-40,0 24,13 29,2-1,3-1,1-1,2-1,-2-15,-58-305,64 304,2 0,2-1,4 0,2-17,1 54,-11-211,-1-36,5-140,5 365,2 0,2 0,2 0,2 1,7-26,-2 6,-4 0,-2-1,-3 1,-3-6,1-28,-1 78,-1 0,-1 0,-1 1,0-1,-9-19,1 2,-47-111,38 105,-3 1,-2 1,-2 2,-1 1,-2 1,-2 1,-2 3,-1 0,-2 3,-1 1,-39-24,-28-18,91 62,-1 2,0 0,0 1,-1 0,0 2,0 0,-1 1,0 1,0 1,-1 0,1 2,-1 0,0 1,1 1,-3 1,3 2,0 0,1 1,-1 0,1 2,0 0,0 1,1 1,0 1,0 0,1 1,-7 6,-26 22,1 2,-34 37,32-28</inkml:trace>
  <inkml:trace contextRef="#ctx0" brushRef="#br2" timeOffset="154606.915">8092 1518,'27'-243,"-27"210,-2-1,-2 1,-1 0,-1 1,-2-1,-2 1,-7-16,-133-365,143 393,-1 1,0 0,-1 0,-1 1,-1 0,-1 0,0 1,-2 1,1 0,-2 1,0 1,-1 0,0 1,-12-7,-23-6,0 2,-2 2,-26-6,17 6,23 9,-1 1,0 2,-1 2,0 1,0 2,0 2,-1 2,1 2,-1 2,1 1,0 2,0 2,1 2,-11 4,-18 12,0 3,2 3,-43 28,80-44,0 2,1 1,1 1,1 2,0 1,2 0,1 2,1 1,-1 3,2 4,2 1,0 1,3 1,1 0,1 1,2 1,-3 20,-91 536,51-377,8-33,-23 178,54-170,8-1,12 98,4-195,3 0,13 40,16 162,-36-107,-5-108,5-1,2-1,16 77,40 56,-37-141,-4 1,10 68,4 273,-25-338,10 91,-3 113,-17 695,-13-602,12-313,-4-1,-2 1,-3 2,-12 97,20 188,3-279,-3-1,-12 62,6 77,3-152,3-38,1 0,1 0,1 1,0-1,1 0,2 13,3-1,2 0,0 0,2-1,1 0,1-1,1 0,1-1,5 6,26 35,2-2,3-1,11 6,-42-48,1-1,2-1,-1-1,2 0,0-2,1-1,1 0,0-2,1-1,19 5,-10-9,1-1,0-2,0-1,0-2,0-1,0-2,1-2,12-1,-1-2,-1-3,1-1,-2-2,0-2,0-3,-2-1,0-2,33-23,203-120,-249 145,0-1,-2-2,-1-1,-1-1,0-2,-2 0,-1-2,-2 0,0-2,-2 0,-1-1,8-21,-1-1,-3-1,-1-1,-4-1,-1 0,-3-2,-3 1,-2-1,-3-1,-2-9,-2-35,-2 11,4-1,7-21,-6 84,23-160,0-134,-27-67,9-176,8-358,-20 630,-10-258,0 356,-2-41,-12-7,7 121,-19-186,34 209,-5 0,-4 0,-13-39,8 60,3-1,5-1,2 1,4-55,6-184,26 142,-5 53,-13-9,-8 122,0-1,-1 0,-1 1,0-1,0 0,-2 1,1-1,-2 1,-1-6,-2-35,10 35</inkml:trace>
  <inkml:trace contextRef="#ctx0" brushRef="#br2" timeOffset="157020.074">1756 13911,'-23'-5,"0"0,0 2,0 1,0 1,0 1,0 0,-1 2,1 1,0 1,1 1,-1 1,1 0,-5 4,-1 1,1 1,0 2,1 0,0 2,1 1,1 0,-11 13,33-29,0 0,0 0,0 0,0 1,0-1,0 1,0-1,1 1,-1 0,1-1,-1 1,1 0,0 0,0 0,0 0,0 0,0 0,0 1,0-1,1 0,-1 0,1 1,0-1,-1 0,1 1,0-1,0 0,1 1,-1-1,0 0,1 1,-1-1,1 0,0 0,0 0,0 0,0 0,0 1,0-2,1 1,-1 0,1 0,-1 0,1-1,0 1,1 0,17 8,0-2,0-1,1 0,0-1,17 1,8 4,-28-7,14 3,0 1,-1 1,0 2,-1 1,0 1,-1 2,18 11,-41-21,0 0,-1 0,1 0,-1 0,0 1,-1 0,1 0,-1 0,0 1,0-1,0 4,-2-7,-2 0,1-1,0 1,0 0,-1-1,0 1,1 0,-1 0,0 0,0 0,-1-1,1 1,-1 0,1 0,-1-1,0 1,0 0,0-1,0 1,-1-1,1 1,-1-1,1 0,-1 1,0-1,0 0,0 0,0 0,0 0,0-1,-1 1,-12 6,1-1,-1-1,-1 0,1-1,-1-1,1 0,-1-1,0-1,-1 0,1-1,0-1,0-1,0 0,-3-2,-77-11,92 13,6 2,10 3</inkml:trace>
  <inkml:trace contextRef="#ctx0" brushRef="#br2" timeOffset="158683.462">2089 14553,'3'-35,"0"1,3 0,1 1,10-33,-3 16,14-45,-27 95,-1 0,1 0,0 0,0 0,0 0,-1 0,1 0,0 0,0 0,0 0,-1 0,1 0,0 1,0-1,-1 0,1 1,0-1,0 0,-1 1,1-1,0 1,-1-1,1 1,-1 0,1-1,-1 1,1-1,-1 1,1 0,-1-1,1 1,-1 0,0 0,0-1,1 1,-1 0,0 0,0 0,0-1,0 1,0 0,0 0,0 0,0-1,0 1,0 0,0 0,-1 0,2 1,15 56,-2 1,-2 0,-4 1,0 18,-7-61,1-4,-1 0,0 1,-1-1,0 1,-1-1,0 0,-1 1,-1-1,0 0,-5 11,7-21,0-1,-1 0,1 0,-1 1,1-1,-1 0,0 0,0 0,0-1,0 1,0 0,-1-1,1 1,0-1,-1 0,1 0,-1 0,1 0,-1 0,1 0,-1-1,0 1,0-1,1 0,-1 0,0 0,1 0,-1 0,0-1,1 1,-1-1,0 0,1 1,-1-1,1-1,-2 1,19-1,418 8,-382-6</inkml:trace>
  <inkml:trace contextRef="#ctx0" brushRef="#br2" timeOffset="159052.482">2744 14231,'2'0,"6"2,8 1,10 0,11 2,7 0,8-1,4-1,1-1,-1 1,-4 1,-11 1,-12 2,-12 0</inkml:trace>
  <inkml:trace contextRef="#ctx0" brushRef="#br2" timeOffset="159305.803">2784 14512,'19'9,"14"3,16-2,10-6,8-6,0-4,-10-2</inkml:trace>
  <inkml:trace contextRef="#ctx0" brushRef="#br2" timeOffset="159950.588">4001 13911,'-14'-6,"0"0,0 1,-1 0,0 2,0-1,0 2,0 0,0 1,-1 0,1 1,0 1,-1 1,1 0,0 1,0 0,1 1,-1 1,1 0,0 1,0 1,0 0,1 1,0 0,-1 3,9-7,0-1,0 1,1 1,0-1,-1 1,2-1,-1 1,0 1,1-1,0 0,0 1,1-1,0 1,0 0,0 0,0 0,1 0,0 0,0 0,1 0,0 0,0 0,0 1,1-1,0 0,0 0,0 0,1 0,0 0,0-1,1 1,-1 0,1-1,2 3,12 11,0 0,1-2,1 0,1-1,0 0,1-2,1-1,0 0,1-2,10 4,5 4,-25-12,1-1,1 1,-1 1,0 0,-1 1,0 0,-1 1,0 0,0 1,-1 0,0 1,5 8,-15-16,1-1,-1 1,0 0,1-1,-2 1,1 0,0 0,-1 0,0 0,0 0,0 0,0-1,-1 1,1 0,-1 0,0 0,0-1,0 1,-1 0,1-1,-1 1,0-1,0 0,0 1,-1-1,1 0,-1 0,0 0,-2 2,0 0,1 0,-2-1,1 0,0 0,-1-1,0 1,1-1,-1 0,-1-1,1 1,0-1,-1-1,1 1,-1-1,-2 0,8-1,-1 1,0-1,0-1,1 1,-1 0,0 0,0 0,1-1,-1 1,0-1,1 0,-1 1,1-1,-1 0,1 0,-1 0,1 0,-1 0,1 0,0-1,-1 1,1 0,0-1,0 1,0 0,0-1,0 0,1 1,-1-1,0 1,1-1,-1 0,1 1,0-1,-1 0,1 0,0 1,0-1,0 0,0 0,15-73,6 32,1 0,3 2,1 1,18-20,0-3,-25 39,-1-2,-2 0,0-2,-2 1,-1-2,-1 1,-2-2,-1 0,-1 0,-1 0,1-23,-12 15,-2 40,2 6,1 0,0 0,0 0,1 0,0 0,0 1,1-1,0 1,0 4,-1 4,-8 103,5-1,6 4,-1-96,1-1,1 0,2 0,1 0,0-1,4 7,-6-24,-1-1,1 1,0-1,1 0,0-1,0 1,0-1,1 1,0-1,0-1,0 1,1-1,0 0,0 0,0 0,1-1,0 0,-1 0,1-1,1 0,-1 0,7 1,-10-3,0 0,-1 0,1 0,0-1,0 0,-1 0,1 0,0 0,-1-1,1 1,0-1,-1 0,1 0,0 0,-1 0,0-1,1 0,-1 1,3-3,10-11</inkml:trace>
  <inkml:trace contextRef="#ctx0" brushRef="#br2" timeOffset="160200.922">3868 14138,'20'7,"23"2,22-1,21-1,16-4,6-3,-14-1</inkml:trace>
  <inkml:trace contextRef="#ctx0" brushRef="#br2" timeOffset="160504.26">4589 14325,'1'-2,"0"0,0 1,0-1,0 0,0 0,1 1,-1-1,1 1,-1-1,1 1,-1 0,1-1,0 1,-1 0,1 0,0 0,0 0,0 0,0 1,0-1,0 1,0-1,0 1,1 0,24-7,0 1,0 2,1 1,0 1,-1 1,20 2,-37 0,-1 0,0 0,0 1,0 0,-1 0,1 1,0 0,-1 1,5 2,-11-5,1 1,-1-1,0 1,0 0,0-1,0 1,0 0,0 0,0 0,0 1,-1-1,1 0,-1 1,0-1,1 1,-1-1,0 1,-1-1,1 1,0 0,-1 0,1-1,-1 1,0 0,0 0,0-1,-1 1,1 0,0 0,-1-1,0 1,0 2,-7 10,-1 0,0-1,0 0,-2-1,0 0,0 0,-1-1,0-1,-1 0,-1-1,0 0,-13 6,5 0,-72 50,94-66,-1 1,1-1,-1 0,1 1,-1-1,1 0,-1 1,1-1,-1 0,1 1,-1-1,1 1,0-1,-1 1,1-1,0 1,-1-1,1 1,0-1,0 1,0 0,-1-1,1 1,0-1,0 1,0 0,0-1,0 1,0-1,0 1,0 0,0-1,0 1,1-1,-1 1,0-1,0 1,1 0,-1-1,0 1,0-1,1 1,-1-1,1 0,-1 1,0-1,1 1,-1-1,1 0,-1 1,1-1,-1 0,1 1,-1-1,1 0,0 0,-1 1,1-1,-1 0,1 0,0 0,-1 0,1 0,-1 0,1 0,0 0,45 5,-46-5,70-3,0-2,-1-4,51-13,-82 14,52-9,-9 0</inkml:trace>
  <inkml:trace contextRef="#ctx0" brushRef="#br2" timeOffset="161254.33">7049 14031,'16'5,"17"3,15 0,17 0,13-3,6-1,3-2,-2-1,-6-3,-17-1</inkml:trace>
  <inkml:trace contextRef="#ctx0" brushRef="#br2" timeOffset="161571.498">7383 13857,'529'142,"-515"-137,-1 0,0 1,1 1,-2 0,1 0,-1 2,0-1,-10-6,1 0,-1 0,0 0,0 0,0 0,0 1,0-1,0 0,-1 1,1 0,-1-1,0 1,0 0,0 0,0-1,0 1,0 0,-1 0,1 0,-1 0,0 0,0 0,0 0,-1 0,1 0,-1 0,1 0,-1 0,0 0,0-1,0 1,0 0,-1 0,1-1,-1 1,-1 1,-11 11,0-1,-1 0,0-1,-1-1,-1 0,0-1,-1-1,0-1,0 0,-9 2,6-1,-128 57,133-51,30-15</inkml:trace>
  <inkml:trace contextRef="#ctx0" brushRef="#br2" timeOffset="162089.322">9135 13857,'-5'16,"-1"12,1 8,0 7,4 3,6 1,5-4,3-6,4-8,1-8,-3-8</inkml:trace>
  <inkml:trace contextRef="#ctx0" brushRef="#br2" timeOffset="162333.671">9094 13536,'-6'-7,"-1"5,6 9,10 11,7 11,9 10,-1-3</inkml:trace>
  <inkml:trace contextRef="#ctx0" brushRef="#br2" timeOffset="162553.593">9322 14098,'15'-6,"0"0,-1 0,0-2,0 0,0 0,-1-2,0 1,-1-2,0 1,-1-2,0 0,0 0,-2-1,1 0,2-6,-11 18,0-1,0 0,0 0,0 1,0-1,0 0,0 0,-1 0,1 0,-1 0,1 0,-1 0,0 0,0 0,0 0,0 0,0 0,0-1,-1 1,1 0,-1 0,1 0,-1 1,0-1,0 0,0 0,0 0,0 0,0 1,0-1,-1 1,1-1,0 1,-1-1,0 1,1 0,-1-1,0 1,1 0,-1 0,0 0,0 1,0-1,0 0,0 1,0-1,0 1,0 0,-2-1,-5 1,-1 0,0 1,0-1,1 2,-1-1,0 2,1-1,0 1,-1 0,1 1,0 0,1 1,-1 0,1 0,0 1,0 0,1 0,0 1,0 0,0 0,1 0,0 1,0 0,1 1,-2 3,5-8,0 0,1 0,0 0,0 0,0 0,0 1,1-1,-1 0,1 0,0 1,0-1,1 0,0 0,-1 0,1 1,0-1,1 0,-1 0,1 0,0-1,0 1,0 0,0-1,1 1,-1-1,1 0,0 0,0 0,0 0,0 0,1-1,-1 1,2 0,9 6,1-1,0-1,0 0,0-1,1 0,0-1,0-1,1 0,136 12,-82-16</inkml:trace>
  <inkml:trace contextRef="#ctx0" brushRef="#br2" timeOffset="163056.847">9924 13737,'-7'-1,"1"0,-1 1,0 0,0 0,1 0,-1 1,0 0,1 0,-1 1,1 0,-1 0,1 0,0 1,0 0,0 0,0 1,1 0,-1 0,1 0,0 0,0 1,0 0,1 0,-2 3,2 0,0 0,1 0,0 0,1 1,0-1,0 1,1 0,0 0,0-1,1 1,0 0,1 0,0-1,0 1,1 0,0-1,0 1,1-1,0 0,1 0,0 0,0 0,1-1,0 1,0-1,0 0,1-1,0 1,4 2,107 87,-116-96,0 0,0 0,0 1,0-1,0 0,0 1,0-1,0 1,-1-1,1 1,0 0,0-1,-1 1,1 0,0-1,-1 1,1 0,0 0,-1 0,1-1,-1 1,0 0,1 0,-1 0,0 0,1 0,-1 0,0 0,0 0,0 0,0 0,0 0,0 0,0 0,0 0,0 0,-1 0,1 0,0 0,-1 0,1 0,0-1,-1 1,1 0,-1 0,0 0,1 0,-1-1,1 1,-1 0,0-1,0 1,0 0,1-1,-1 1,0-1,0 1,0-1,0 0,0 1,0-1,0 0,0 0,0 0,0 1,-7 1,-1 0,1 0,-1-1,0 0,1 0,-1-1,0 0,1 0,-1-1,0-1,1 1,-1-1,1-1,-1 0,1 0,0 0,-4-3,10 3,1 1,-1-1,0 0,1 1,-1-1,1 0,0 0,0 0,0 0,1 0,-1 0,1 0,-1 0,1-1,0 1,0 0,1 0,-1 0,1 0,-1 0,1 0,0 0,0 0,0 0,0 0,1 0,-1 0,1 1,0-1,0 1,0-1,0 1,0 0,1-1,-1 1,0 0,1 1,0-1,-1 0,2 0,32-27,2 2,1 1,1 2,0 2,2 1,1 3,20-6,-8 10,-53 15,-1 0,0 0,0 0,0 0,1 1,-1-1,0 0,-1 0,1 1,0-1,0 1,0-1,-1 1,1-1,-1 1,1-1,-1 1,0-1,0 1,1 0,-1-1,0 1,0-1,-1 1,1 0,0-1,0 1,-1-1,1 1,-1-1,0 1,0 0,1 1,-8 37,-7 81,15-117,0 0,1 0,0 0,-1 1,1-1,1 0,-1 0,0-1,1 1,0 0,0 0,0-1,1 1,-1-1,1 0,-1 0,1 0,0 0,0 0,1 0,-1-1,1 0,-1 1,1-1,0-1,2 2,56 2,-34-12</inkml:trace>
  <inkml:trace contextRef="#ctx0" brushRef="#br2" timeOffset="163305.182">10244 13389,'0'19,"7"14,11 11,12 9,1-3</inkml:trace>
  <inkml:trace contextRef="#ctx0" brushRef="#br2" timeOffset="164172.86">10538 14098,'-5'-33,"1"1,2-1,1 0,1 0,2 0,1-2,-1 16,13-93,-14 111,-1 1,1-1,-1 0,1 0,-1 0,1 1,-1-1,1 0,0 0,-1 1,1-1,0 1,0-1,-1 0,1 1,0 0,0-1,0 1,0-1,0 1,0 0,0 0,-1 0,1-1,0 1,0 0,0 0,0 0,0 0,0 1,0-1,0 0,0 0,0 0,0 1,0-1,0 1,-1-1,1 0,0 1,0 0,0-1,-1 1,1-1,0 1,-1 0,1-1,0 1,-1 0,1 0,-1 0,1 0,-1-1,0 1,1 0,-1 1,6 3,16 11,0-1,0 0,2-2,0-1,0-1,9 2,-13-5,-15-6,-1-1,1 1,0 0,-1 0,1 0,-1 0,0 1,0 0,0 0,0 0,0 0,-1 1,1-1,-1 1,0 0,0 0,-1 0,1 1,-1-1,0 1,0-1,0 1,0 0,-1-1,0 1,0 2,-22 134,21-139,0 0,0 1,0-1,0 0,1 1,-1-1,0 0,1 0,0 1,0-1,0 0,-1 0,2 0,-1 0,0 0,0 0,1 0,-1 0,1-1,-1 1,1-1,0 1,0-1,0 1,0-1,0 0,0 0,0 0,0 0,0 0,0-1,1 1,-1 0,0-1,1 0,-1 0,1 1,89-10,-84 6,1-1,-1 1,0-2,0 1,-1-1,1 0,-1 0,0-1,-1 0,1-1,-1 1,0-1,4-7,-7 10,-1 0,1 0,-1-1,0 1,0-1,0 1,-1-1,1 0,-1 0,0 0,-1 1,1-1,-1 0,0 0,0 0,-1 0,1 0,-1 0,0 0,0 0,-1 1,0-1,0 0,0 1,-2-4,4 7,-1-1,0 0,1 1,-1-1,0 1,0-1,0 1,0 0,0-1,0 1,-1 0,1-1,0 1,-1 0,1 0,0 0,-1 1,0-1,1 0,-1 0,1 1,-1-1,0 1,1-1,-1 1,0 0,0 0,1 0,-1 0,0 0,0 0,1 0,-1 0,0 1,1-1,-1 1,0-1,1 1,-1 0,1 0,-1 0,1-1,-1 1,1 1,-1-1,1 0,0 0,0 0,0 1,-1 0,-1 3,1 1,0 0,0 0,1-1,-1 1,1 0,0 0,1 1,0-1,0 0,0 0,0 0,1 0,0 0,1 0,-1 0,1 0,0-1,0 1,1-1,0 1,0-1,0 0,1 0,-1 0,1 0,0-1,1 1,-1-1,1 0,0-1,0 1,0-1,0 0,0 0,1 0,0-1,-1 0,3 1,20 5,1-1,-1-1,1-2,0 0,0-2,0-1,0-2,0 0,28-7,-45 8,0 0,-1-2,1 1,-1-1,1-1,-1 0,0-1,0 0,-1-1,1 0,-1-1,0 1,0-2,-1 0,1 0,-2-1,1 0,-1 0,0-1,1-3,-7 9,-1 0,0-1,0 1,0 0,0-1,0 1,-1-1,1 1,-1-1,0 1,0-1,-1 1,1-1,-1 1,0-1,1 1,-2 0,1-1,0 1,-1 0,1 0,-1 0,0 0,0 0,0 0,0 0,-1 1,1-1,-1 1,1 0,-1-1,0 1,0 0,0 1,-1-1,-2-2,0 1,-1 0,1 0,-1 1,1-1,-1 2,0-1,0 1,0 0,0 0,0 1,0 0,0 0,0 1,0 0,0 0,-4 1,6 0,1 0,-1 0,1 0,0 1,0-1,0 1,0 0,0 0,1 0,-1 1,1-1,0 1,0 0,0 0,0 0,1 0,0 1,0-1,0 1,0-1,1 1,-1 0,1-1,1 1,-1 0,0 0,1 0,0 0,0 0,1-1,0 1,-1 0,1 0,1 0,-1-1,2 3,1-3,1 0,0 0,1-1,-1 1,0-1,1 0,0-1,0 1,0-1,0 0,0-1,0 0,0 0,0 0,1 0,-1-1,0 0,1-1,-1 1,0-1,0 0,1-1,-1 1,4-3,66-45,-73 77,-4-21,0-1,0 1,1-1,0 1,0 0,1-1,0 1,0-1,0 1,1-1,0 0,0 0,1 1,0-2,0 1,0 0,1 0,-1-1,1 0,1 0,-1 0,3 1,5 3,0-1,1-1,1 0,-1-1,1 0,0-1,1 0,-1-1,1-1,-1-1,1 0,6 0,32 1</inkml:trace>
  <inkml:trace contextRef="#ctx0" brushRef="#br2" timeOffset="169265.872">12931 13643,'1'-4,"-1"1,1-1,-1 0,0 0,0 0,-1 0,1 1,-1-1,0 0,0 1,0-1,0 0,-1 1,0-1,1 1,-1 0,0 0,-1-1,1 1,0 1,-1-1,0 0,1 0,-1 1,0 0,-1 0,1 0,0 0,-1 0,1 0,-1 1,1 0,-1 0,0 0,1 0,-1 0,0 1,0-1,1 1,-1 0,0 0,-2 1,-8 4,1 0,0 0,0 2,1 0,0 0,0 1,1 0,-1 1,2 0,-1 1,2 0,-1 1,1 0,1 1,-21 23,1 2,2 1,1 0,2 2,3 1,0 1,-12 41,29-71,-1 0,1 0,1 1,1-1,-1 0,2 1,0 11,0-21,0 0,1-1,-1 1,1 0,0 0,-1 0,1 0,1 0,-1-1,0 1,1-1,-1 1,1-1,0 1,-1-1,1 0,1 0,-1 0,0 0,0 0,1 0,-1-1,1 1,-1-1,1 1,0-1,0 0,-1 0,1-1,0 1,0 0,0-1,0 0,0 0,1 0,9-1,0-1,0-1,0-1,-1 1,0-2,1 0,-1 0,-1-1,1-1,-1 0,-1 0,1-1,-1 0,0-1,-1 0,3-5,24-24,-2-1,-2-1,-2-2,-2-1,-1-1,-3-1,-1-2,-3 0,-1-1,-3-1,-2-1,0-9,-7 36,-2 1,0-1,-1 0,-1 0,-2 0,0 0,-1-1,-2 1,0 0,-1 0,-5-13,7 32,-1 0,0 1,0-1,0 0,0 1,0-1,-1 1,0 0,1 0,-1 0,-1 0,1 1,0-1,0 1,-1 0,0-1,1 2,-1-1,0 0,0 1,0 0,0 0,0 0,0 0,0 1,0-1,0 1,-1 0,1 0,0 1,0-1,0 1,0 0,0 0,0 0,0 1,0-1,0 1,0 0,-8 4,1 1,-1 0,1 0,0 1,1 1,0 0,0 0,1 1,0 0,1 0,0 1,1 0,0 1,1-1,0 1,0 1,2-1,-4 13,2-3,0 0,2 0,1 1,0-1,2 1,0 0,2 0,1-1,0 1,6 19,8 12,3-1,2 0,2-2,3-1,9 11,29 61,81 197,-131-293</inkml:trace>
  <inkml:trace contextRef="#ctx0" brushRef="#br2" timeOffset="170188.914">14455 13911,'-12'-10,"0"0,0 1,-2 0,1 1,-1 0,0 1,0 1,-2 0,11 4,0 1,0-1,0 1,0 0,0 0,-1 1,1 0,0 0,0 0,-1 0,1 1,0 0,0 0,0 1,-1-1,2 1,-1 0,0 0,0 1,1-1,-1 1,1 0,0 0,-1 1,1 0,-1 2,0 0,0 0,0 0,1 1,0 0,0-1,1 1,0 1,0-1,1 0,0 1,0 0,1-1,0 1,0 4,1-8,-1 0,1-1,1 1,-1 0,0-1,1 1,0 0,0-1,0 1,0-1,1 0,-1 1,1-1,0 0,0 0,0 0,0 0,1 0,-1-1,1 1,0-1,-1 1,1-1,0 0,0 0,1 0,-1-1,0 1,1-1,-1 1,1-1,-1 0,4 0,7-1,0 0,0-2,0 1,-1-1,1-1,-1-1,0 0,0 0,0-2,0 1,-1-2,0 1,0-2,0 0,-1 0,-1-1,1 0,-2-1,10-10,-4 3,-1 0,0-2,-1 1,-1-2,-1 0,-1 0,0-1,-2 0,0 0,-1-1,2-19,-1 3,-3-1,-1 0,-2 1,-1-1,-2 0,-4-20,4 52,0-3,0-1,0 1,-1-1,0 1,-1-1,0 1,-1 0,0 0,0 1,-5-7,8 15,0 1,0-1,-1 0,1 1,0-1,-1 1,1 0,0 0,-1-1,1 1,0 0,-1 0,1 0,-1 0,1 0,0 1,-1-1,1 0,-1 1,1-1,0 1,0-1,-1 1,1 0,0-1,0 1,0 0,0 0,0 0,0 0,0 0,0 0,0 0,0 0,0 0,1 1,-1-1,0 0,1 0,-1 1,1-1,-1 0,1 1,0-1,0 0,-1 1,1 0,-16 36,2 1,1 1,2 0,2 0,0 9,6-34,-13 69,5 0,3 1,3 20,4-87,2 0,0 0,1 0,1 0,0 0,5 13,-6-25,0 0,0-1,1 1,0-1,0 1,0-1,1 0,-1 0,1-1,0 1,1-1,-1 0,1 0,0 0,0 0,0-1,0 0,1 0,-1-1,1 1,3 0,3-2,0 0,0 0,0-1,0 0,0-2,1 1,-1-1,-1-1,1 0,0-1,-1 0,0 0,0-2,0 1,0-1,-1-1,0 0,0 0,-1-1,0 0,0-1,-1 0,0 0,-1-1,0 0,0 0,-1-1,-1 1,2-5,-4 9,0 0,0-1,0 1,-1-1,0 0,0 0,-1 0,0 0,0 0,-1 0,0 0,0 0,0 0,-1 0,0 0,-1 0,1 0,-1 0,-1 1,1-1,-1 1,0-1,-1 0,2 6,1 0,-1 1,1-1,-1 0,0 1,1-1,-1 1,0 0,1 0,-1 0,0 0,1 0,-1 0,0 0,1 0,-1 0,0 1,1-1,-1 1,1-1,-1 1,1 0,-1 0,1-1,-1 1,1 0,0 0,-1 0,1 1,0-1,0 0,0 0,0 1,0-1,0 1,0-1,0 1,1-1,-1 1,1-1,-1 1,1-1,-1 1,1 0,0-1,0 1,0 0,0 1,-2 2,1 1,0-1,1 0,-1 1,1-1,0 1,0-1,1 1,-1-1,1 0,0 1,1-1,0 0,-1 0,1 0,1 0,-1 0,1 0,0-1,0 1,0-1,1 0,0 0,-1 0,1 0,1-1,-1 0,0 1,1-2,1 2,10 4,1 0,-1-1,1-1,0-1,1 0,15 1,41 6</inkml:trace>
  <inkml:trace contextRef="#ctx0" brushRef="#br2" timeOffset="170968.966">15819 13844,'34'-20,"-1"-2,-1-1,-1-1,-1-2,-1-1,-2-1,-1-2,-1 0,-1-2,-2-1,-1 0,-2-2,-2 0,0-1,-3-1,-1 0,3-17,-12-7,-4 59,0 1,-1-1,1 1,0 0,-1-1,1 1,-1-1,0 1,1 0,-1-1,0 1,0 0,0 0,0 0,0 0,0 0,0 0,0 0,-1 0,1 0,0 0,0 0,-1 1,1-1,-1 1,1-1,0 1,-1-1,1 1,-1 0,1 0,-1 0,1 0,-1 0,1 0,-1 0,-1 0,-7 3,0 0,0 0,1 1,-1 1,1-1,-1 2,1-1,1 1,-1 0,1 1,0 0,1 0,-7 8,-6 6,0 1,2 1,0 1,2 0,0 1,2 0,1 2,1-1,1 2,1-1,2 1,1 1,1 0,1 0,2 0,0 29,3-46,1 0,1 0,0 0,1 0,0-1,0 1,2-1,-1 0,1 0,1 0,0-1,0 1,1-2,1 1,0-1,0 0,0 0,1-1,0-1,1 1,0-1,0-1,9 5,4-1,-1-2,1 0,0-1,1-1,-1-1,1-2,0 0,0-1,0-2,1 0,-1-1,0-2,0-1,-1 0,1-2,-1-1,0 0,0-2,-15 6,0 0,-1 0,1-1,-1 1,0-2,0 1,0-1,-1 0,1 0,-1-1,-1 0,1 0,-1 0,0-1,0 0,-1 0,0 0,0 0,-1-1,0 1,0-1,-1 0,0 0,0 0,-1 0,0 0,0 0,-1-1,0 0,-1 6,0 0,0 0,0 0,0 0,-1 0,1 0,-1 0,0 0,1 0,-2 1,1-1,0 1,0-1,-1 1,1 0,-1 0,0 0,0 0,1 1,-1-1,0 1,-1 0,1-1,0 2,0-1,0 0,-1 0,1 1,0 0,-2 0,-4-1,0 1,0 1,1 0,-1 0,0 0,0 1,1 1,-1-1,1 2,-8 2,9-3,0 1,1-1,-1 1,1 1,0-1,0 1,0 0,1 0,-1 0,1 1,1 0,-1 0,1 1,0-1,0 1,1-1,0 1,0 0,1 1,0-1,0 0,0 1,1-1,0 1,1-1,0 5,1-8,0-1,1 0,-1 1,1-1,0 0,0 0,0 1,0-2,0 1,1 0,-1 0,1-1,0 1,0-1,0 0,0 0,0 0,0 0,1-1,-1 1,0-1,1 0,-1 0,1 0,0-1,0 1,4 1,1-1,0 0,0-1,-1 0,1 0,0-1,0 0,-1-1,1 0,4-1,-7 1,1 0,-1 0,0-1,-1 0,1 0,0 0,-1-1,0 1,1-1,-2-1,1 1,0-1,-1 1,0-1,0-1,0 1,-1 0,0-1,0 0,0 0,-1 0,0 0,0 0,0 0,-1-1,0 1,0 0,0-5,-1 11,0 0,0 0,0 1,0-1,0 0,0 1,0-1,1 0,-1 1,0-1,0 0,0 0,0 1,-1-1,1 0,0 1,0-1,0 0,0 0,0 1,0-1,0 0,0 1,-1-1,1 0,0 0,0 1,0-1,-1 0,1 0,0 0,0 1,0-1,-1 0,1 0,0 0,-1 0,1 0,0 1,0-1,-1 0,1 0,0 0,-1 0,1 0,0 0,0 0,-1 0,1 0,0 0,-1 0,1 0,0 0,0 4,1 0,0-1,1 1,-1 0,0 0,1-1,0 1,0-1,0 1,0-1,1 0,-1 0,1 0,0 0,0 0,0 0,0-1,0 0,1 1,-1-1,1-1,2 2,88 27,-44-23,1-3,-1-1,1-3,6-2,32-3</inkml:trace>
  <inkml:trace contextRef="#ctx0" brushRef="#br2" timeOffset="171838.75">18225 13122,'-14'-6,"-1"1,-1 0,1 1,-1 1,1 1,-1 0,0 1,0 0,0 2,-15 1,24-1,1 0,-1 0,0 0,0 1,1 0,-1 0,1 1,0 0,0 0,0 1,0-1,0 1,1 0,-1 1,1 0,0-1,1 2,-1-1,1 0,0 1,0 0,1 0,0 0,0 0,0 1,1-1,0 3,0-1,0 1,1 0,1-1,-1 1,2 0,-1 0,1-1,0 1,1 0,0-1,0 1,1-1,0 0,0 0,1 0,0 0,2 2,10 13,0 0,1 0,2-2,0 0,3 1,39 36,-29-30,-1 2,-2 1,-1 1,-2 2,-1 1,-22-33,-1 1,0-1,0 0,0 1,0 0,-1-1,1 1,-1 0,1 0,-1-1,0 1,0 0,0 0,-1 1,1-1,-1 0,0 0,0 0,0 0,0 0,0 0,0 1,-1-1,0 0,0 0,0 0,0 0,0 0,0-1,-1 1,1 0,-1 0,0-1,0 1,0-1,0 0,0 0,0 1,-1-1,-7 2,1-1,-1 0,0 0,0-1,0 0,0-1,0 0,0-1,0 0,0 0,-1-1,1 0,-9-3,14 3,1-1,-1 1,1-1,0 0,0 0,-1 0,2-1,-1 1,0-1,0 0,1 0,-1 0,1-1,0 1,0-1,1 0,-1 0,1 0,-1 0,1 0,0 0,1-1,-1 1,1 0,0-1,0 0,0 1,1-1,0 1,0-1,0-4,4-10,1-1,1 1,0 0,2 0,0 0,1 1,0 1,2-1,0 2,1 0,1 0,3-2,-9 9,73-92,-32 43,-3-2,-2-2,17-37,-39 38,-20 60,-1 1,0 0,0-1,0 1,0-1,0 1,0 0,0-1,0 1,-1-1,1 1,0 0,0-1,0 1,0 0,0-1,-1 1,1-1,0 1,0 0,0 0,-1-1,1 1,0 0,-1-1,1 1,0 0,-1 0,1-1,0 1,-1 0,1 0,0 0,-1 0,1 0,-1-1,1 1,0 0,-1 0,1 0,-1 0,1 0,0 0,-1 0,1 0,-1 1,1-1,0 0,-1 0,1 0,0 0,-1 0,1 1,-1-1,1 0,0 0,0 0,-1 1,1-1,0 0,-1 1,1-1,0 0,0 1,0-1,-1 0,1 1,0-1,-10 12,1 0,0 0,1 1,0 0,1 1,1-1,0 1,1 0,1 1,0-1,-1 10,-4 6,2 0,1 1,2-1,0 2,3-1,0 0,2 0,1 0,2 0,1 0,1 0,2-1,1 0,1-1,2 0,1 0,1-2,1 1,1-2,14 16,-3-14,-26-28,-1 1,1-1,-1 1,1-1,-1 0,1 1,-1-1,1 0,0 1,-1-1,1 0,-1 0,1 0,0 1,-1-1,1 0,0 0,-1 0,1 0,0 0,-1 0,1 0,-1 0,1-1,0 1,-1 0,1 0,0 0,-1-1,1 1,-1 0,1-1,-1 1,1 0,-1-1,1 1,-1-1,1 1,-1-1,1 1,-1-1,0 1,1-1,-1 1,0-1,0 0,1 1,-1-1,0 1,0-1,0 0,4-14</inkml:trace>
  <inkml:trace contextRef="#ctx0" brushRef="#br2" timeOffset="172088.088">18185 13469,'-16'-9,"-9"-5,-4-3,4 0,11 2,16 4,22 3,20 4,21 2,18 2,10 0,6 1,-1 0,-8-1,-12 1,-15-1,-18 0</inkml:trace>
  <inkml:trace contextRef="#ctx0" brushRef="#br2" timeOffset="174217.37">18773 13844,'-1'-2,"1"1,-1-1,0 0,1 0,-1 0,1 0,0 0,0 1,-1-1,1 0,0 0,1 0,-1 0,0 0,1 0,-1 0,1 0,-1 1,1-1,0 0,0 0,0 1,0-1,0 0,0 1,0-1,0 1,1 0,-1-1,1 1,-1 0,1 0,-1 0,1 0,0 0,-1 0,1 0,0 0,0 1,0-1,0 1,-1-1,2 1,3-2,0 0,1 1,-1 0,0 0,1 0,-1 0,0 1,1 0,-1 1,0 0,1 0,-1 0,0 0,0 1,1 0,-1 1,-1-1,1 1,0 0,-1 0,1 1,-1 0,0 0,-1 0,1 0,0 1,-1 0,0 0,0 0,-1 0,0 1,0 0,0-1,0 1,-1 0,0 0,0 0,0 1,-1-1,0 0,-1 1,1-1,-1 0,0 5,-3-1,1-1,-1 1,-1 0,0-1,0 0,-1 0,0 0,-1-1,1 1,-2-1,1-1,-1 1,0-1,-1 0,-113 85,66-52,54-39,1-1,0 1,0-1,-1 0,1 1,0-1,0 1,0-1,0 1,0-1,0 1,-1-1,1 1,0-1,0 1,0-1,1 1,-1-1,0 1,0-1,0 1,0-1,0 1,1-1,-1 1,0-1,0 1,1-1,-1 0,0 1,0-1,1 0,-1 1,1-1,-1 0,0 1,1-1,-1 0,1 1,-1-1,1 0,-1 0,1 0,-1 0,1 1,-1-1,1 0,-1 0,1 0,-1 0,1 0,-1 0,1 0,-1 0,1 0,-1-1,0 1,1 0,-1 0,1 0,0-1,28 3,1-1,0-1,0-2,25-5,4 1,180-9,-172 13</inkml:trace>
  <inkml:trace contextRef="#ctx0" brushRef="#br2" timeOffset="175117.482">20417 13870,'15'-31,"-1"-2,-2 0,-2 0,-1-1,-1 0,-2-1,0-12,-1 15,-5 29,0 0,0 0,0 0,0 0,0 0,1 0,-1 0,1 0,0 0,0 0,0 0,0 1,0-1,1 0,-1 1,1-1,0 1,-1-1,1 1,1 0,-1 0,0 0,0 0,1 0,-1 0,1 1,-1-1,1 1,0 0,0 0,-1 0,1 0,0 0,0 1,0-1,0 1,0 0,0-1,2 2,15 4,-1 1,1 2,-1 0,-1 0,0 2,0 0,-1 2,0-1,-1 2,-1 0,1 2,-6-7,0 0,-1 0,0 1,-1 0,0 1,0 0,-1 0,0 1,-1 0,0 0,-1 0,0 1,-1 0,1 3,-5-12,1 0,-1 0,0 0,0 0,0 0,0 0,-1 0,1 0,-1 0,0 0,1 0,-1 0,-1 0,1 0,0-1,-1 1,1-1,-1 1,0-1,0 1,0-1,0 0,0 0,-1 0,1 0,-1 0,1-1,-1 1,1-1,-1 1,0-1,0 0,0 0,0 0,0-1,-2 1,-3 1,1-1,-1 0,0-1,0 1,0-1,0-1,1 0,-1 0,0 0,0-1,1 0,-1-1,-5-2,-35-37,47 41,0 0,0-1,0 1,0-1,0 0,1 1,-1-1,1 0,-1 1,1-1,0 0,-1 1,1-1,0 0,0 0,0 0,0 1,1-1,-1 0,0 1,1-1,-1 0,1 1,0-1,0 0,-1 1,1-1,0 1,0-1,0 1,0 0,1-1,-1 1,2-1,8-6,1 1,0 0,1 1,0 1,-1 0,2 0,-1 1,1 1,11-1,2-2,27-7,-25 8,1-2,-1-1,-1-2,0 0,13-8,-39 17,1 0,-1 1,0-1,1 0,-1 0,0-1,0 1,0 0,0-1,0 1,0-1,0 0,0 0,-1 0,1 0,-1 0,1 0,-1 0,0 0,0 0,0-1,0 1,0 0,0-1,-1 1,1-1,-1 1,0-1,1 1,-1-1,0 1,-1-1,1 1,0-1,-1 1,1-1,-1 1,0 0,0-1,0 1,0 0,0 0,-1-1,1 1,-1 0,0-1,-2 1,0 0,1 0,-1 0,0 0,0 1,0-1,-1 1,1 0,0 1,0-1,0 1,-1 0,1 0,0 0,-1 0,1 1,0-1,0 1,0 0,0 1,0-1,0 1,0 0,0 0,0 0,1 0,-3 2,0 0,-1 1,1 1,-1-1,1 1,1 0,-1 0,1 0,0 1,1 0,-1 0,1 0,1 1,-1-1,1 1,2-3,0 0,0 0,1 0,-1 1,1-1,0 0,0 0,1 0,-1 1,1-1,0 0,1 0,-1 0,1 0,0 0,0-1,1 1,0 0,-1-1,1 0,1 0,-1 0,0 0,1 0,0-1,0 1,0-1,1 0,-1 0,1-1,-1 1,4 0,23 10,1-2,1-1,-1-2,1-1,0-1,1-2,-1-1,1-2,4-2,-24 2,82 2</inkml:trace>
  <inkml:trace contextRef="#ctx0" brushRef="#br2" timeOffset="176001.49">22570 13563,'117'-108,"-68"64,-2-1,-1-2,19-29,-50 57,-1 0,0-1,-1-1,-2 0,0-1,-1 0,-1 0,-1-1,-1 0,-1-1,-2 0,0 1,0-16,-4 32,-1 1,0-1,0 1,0 0,-1 0,0-1,0 1,0 0,-1 0,0 1,0-1,-3-3,4 7,1 0,-1 0,0 0,0 0,0 0,0 1,0-1,0 0,0 1,-1 0,1 0,-1 0,1 0,-1 0,1 0,-1 0,1 1,-1-1,0 1,1 0,-1 0,0 0,1 0,-1 0,1 1,-1-1,0 1,1-1,-1 1,1 0,-2 1,-6 4,1 1,1 0,-1 1,1 0,0 0,1 0,0 1,0 1,1-1,0 1,1 0,0 0,0 0,1 1,1 0,0-1,-1 9,-6 16,2 0,1 0,2 1,2 0,1 0,1 0,3 0,0 0,3-1,1 1,10 33,-11-54,0-1,1 0,1 0,0 0,1-1,0 0,1-1,1 0,0 0,0-1,10 8,-15-14,1-1,0 0,0 0,0 0,0-1,0 1,1-2,-1 1,1-1,0 0,0 0,0 0,0-1,0-1,0 1,0-1,0 0,0 0,0-1,0 0,0-1,0 1,0-1,0 0,-1-1,2 0,7-7,-1 0,0-1,-1-1,0 0,-1 0,0-2,-1 1,-1-1,0-1,-1 0,0 0,-1-1,-1 0,-1 0,0-1,-1 0,1-7,2-35,-8 57,0 1,0 0,0 0,0 0,0 0,0 0,0 0,-1 0,1 0,0 0,-1 0,1 0,-1 0,1 0,-1 0,0 0,1 0,-1 1,0-1,1 0,-1 0,0 1,0-1,0 0,0 1,0-1,1 1,-1-1,0 1,0-1,-1 1,1 0,0 0,0-1,0 1,0 0,0 0,0 0,0 0,0 0,0 0,0 1,0-1,0 0,0 0,0 1,0-1,0 1,0-1,0 1,0-1,0 1,-7 4,0 0,0 0,1 1,0 0,0 0,0 1,1 0,0 0,0 1,1-1,0 1,0 0,0 1,2-1,-1 1,1 0,0 0,-1 5,3-10,0 1,0-1,0 0,1 0,-1 1,1-1,0 1,1-1,-1 0,1 1,-1-1,1 0,1 0,-1 1,1-1,-1 0,1 0,0 0,0-1,1 1,-1 0,1-1,0 0,0 1,0-1,0 0,1-1,-1 1,1-1,0 1,-1-1,1 0,0 0,1 0,22 7,1-1,0-2,0 0,0-2,1-1,-1-2,1 0,0-2,7-2,41-2</inkml:trace>
  <inkml:trace contextRef="#ctx0" brushRef="#br2" timeOffset="177276.721">23960 13456,'-19'-14,"-1"1,-1 1,0 1,0 1,-19-6,34 14,0 1,0-1,0 1,0 0,0 1,0-1,-1 1,1 0,0 1,0 0,0 0,0 0,0 0,0 1,0 0,0 1,0-1,1 1,-1 0,1 0,0 1,0 0,0-1,-1 4,2-5,0 1,1 0,0 0,-1 1,1-1,0 1,1-1,-1 1,1 0,0 0,0 0,0 1,0-1,1 0,-1 1,1-1,0 1,1-1,-1 1,1-1,0 1,0-1,0 1,1 0,-1-1,1 1,0-1,1 1,-1-1,1 0,0 0,0 0,0 1,0-2,1 1,0 0,-1 0,2-1,-1 0,2 3,7-1,0-1,0 0,0 0,1-2,-1 1,1-1,-1-1,1 0,0-1,0 0,-1-1,1-1,0 0,-1 0,0-2,1 1,-1-1,0-1,-1 0,11-7,-16 9,0 0,0 0,-1-1,0 0,0 0,0 0,0 0,-1-1,1 0,-1 0,0 0,-1-1,1 1,-1-1,0 0,-1 1,1-1,-1-1,0 1,-1 0,1 0,-1-1,0-4,-1 10,0 0,0 0,0 0,0 0,0 0,0-1,0 1,0 0,0 0,0 0,0 0,-1 0,1 0,0 0,-1 0,1 0,-1 0,1 0,-1 0,0 0,1 1,-1-1,0 0,0 0,0 1,1-1,-1 0,0 1,0-1,0 1,0-1,0 1,0-1,0 1,0 0,0-1,0 1,0 0,0 0,0 0,-1 0,1 0,0 0,0 0,0 0,0 0,0 1,0-1,0 0,0 1,0-1,0 1,0-1,0 1,0-1,0 1,1 0,-1-1,0 1,0 0,0 0,1 0,-1 0,1-1,-1 1,0 1,0 1,0-1,0 1,0 0,0 0,0-1,0 1,1 0,-1 0,1 0,0 0,0 0,0 0,0 0,1 0,-1 0,1 0,0 0,0 0,0-1,0 1,0 0,1-1,-1 1,1-1,-1 1,1-1,0 0,0 1,0-1,0 0,1 0,-1-1,1 1,6 5,0-1,1 0,-1-1,1 0,0-1,0 0,1-1,6 2,28 3,-1-1,2-2,-1-3,0-1,1-2,-1-3,0-1,0-2,-1-2,16-7,-46 13,-1 0,0-1,0 0,0-1,-1 0,0-1,0-1,0 0,-1 0,0-1,0-1,-1 0,0 0,-1-1,0 0,3-5,-11 13,1-1,-1 0,0 0,0 0,0 1,-1-1,1 0,-1 0,1 0,-1 0,0-1,0 1,0 0,-1 0,1 0,-1 0,1 0,-1 1,0-1,0 0,-1 0,1 0,0 1,-1-1,0 1,1-1,-1 1,0-1,0 1,-1 0,1 0,0 0,-1 1,1-1,-3-1,-4-2,1 0,-1 1,0 0,0 0,-1 1,1 0,-1 1,1 0,-1 0,-6 1,8 0,1 0,-1 1,0 0,0 0,1 1,-1 0,0 1,1-1,-1 1,1 1,-1-1,1 2,0-1,0 0,1 1,-1 1,1-1,0 1,0 0,0 0,1 1,-1 0,2 0,-1 0,0 0,1 1,0 0,1-1,-2 5,5-8,-1-1,1 1,-1 0,1-1,0 1,0 0,0-1,1 1,-1 0,1-1,-1 1,1 0,0-1,0 1,0-1,0 1,1-1,-1 0,1 1,-1-1,1 0,0 0,0 0,-1 0,1-1,1 1,-1 0,0-1,0 1,1-1,-1 0,1 0,-1 0,1 0,-1 0,1-1,0 1,102 14,-92-14,0-1,1-1,-1 0,0-1,0 0,-1-1,1-1,0 0,-1 0,0-2,0 1,-1-1,1-1,-1 0,8-7,-19 14,0 1,-1-1,1 1,0-1,0 1,0-1,0 1,1-1,-1 0,0 1,0-1,0 1,0-1,0 1,1-1,-1 0,0 1,0-1,0 1,1-1,-1 0,0 1,1-1,-1 0,0 1,1-1,-1 0,0 0,1 1,-1-1,1 0,-1 0,0 0,1 0,-1 1,1-1,-1 0,1 0,-1 0,1 0,-1 0,1 0,-1 0,0 0,1 0,-1 0,1-1,-1 1,1 0,-1 0,0 0,1 0,-1-1,1 1,-1 0,0 0,1-1,-1 1,0 0,1-1,-4 385,30-79,-30-213,3-90,-1 1,1-1,-1 1,1-1,-1 1,0-1,0 0,-1 1,1-1,0 0,-1 0,1 0,-1 0,1 0,-1 0,0-1,0 1,0 0,0-1,0 1,-1-1,1 0,0 0,0 0,-1 0,1 0,-1-1,1 1,-1-1,1 1,-1-1,1 0,-3 0,0-1,0 1,0-2,0 1,0 0,0-1,1 0,-1 0,1 0,-1-1,1 0,0 0,0 0,0 0,0 0,1-1,-1 0,1 1,0-1,0-1,-2-2,-40-96,40 80,1 1,1-1,2 0,0 0,1 0,1 1,1-1,2 0,0 1,1-1,1 1,1 1,1-1,10-17,0 3,1 0,3 2,0 0,2 2,2 0,1 2,30-27,14 1,-71 57,-1 0,1-1,-1 1,1 0,-1-1,1 1,0 0,0 0,-1 0,1-1,0 1,0 0,0 0,0 0,0 0,0-1,0 1,0 0,0 0,0 0,0-1,1 1,-1 0,0 0,1 0,-1-1,0 1,1 0,-1-1,1 1,-1 0,1-1,-1 1,1 0,0-1,-1 1,1-1,0 1,-1-1,1 0,0 1,0-1,-1 0,1 1,0-1,0 0,0 0,-1 0,1 0,0 0,0 1,0-2,-1 1,1 0,0 0,0 0,0 0,0 0,-1-1,1 1,0 0,0-1,-1 1,1-1,0 1,-1 0,1-1,0 0,-1 1,1-1,-2 9,-1-5,1 0,0 1,1-1,-1 1,1-1,-1 1,1-1,0 1,0-1,0 1,1-1,-1 1,1-1,0 0,0 1,0-1,1 0,-1 1,1-1,-1 0,1 0,0 0,0-1,1 1,-1 0,1 0,10 5,-1-1,1-1,0 0,1 0,-1-1,1-1,0 0,1-1,-1-1,0 0,1-1,11-1,-21 1,0 0,0 0,1-1,-1 0,0 0,0 0,0-1,1 1,-1-1,0-1,0 1,0-1,0 0,-1 0,1 0,0 0,-1-1,0 0,1 0,-1 0,0-1,0 1,-1-1,1 0,-1 0,0 0,0-1,0 1,-1-1,1 0,-2-3,0-1,0 1,-1-1,0 1,0-1,-1 1,0-1,-1 1,1-1,-2 1,1 0,-1 0,-1 0,1 0,-1 1,0-1,-1 1,0 0,0 1,-1-1,0 1,0 0,0 0,-1 1,1-1,-1 1,-1 1,1 0,-1 0,1 0,-1 1,-5-1,7 3,1 0,-1 1,0 0,1 0,-1 1,1-1,-1 1,1 1,-1-1,1 1,-1 0,1 0,0 0,0 1,0-1,1 1,-1 1,0-1,1 1,0-1,0 1,0 1,1-1,-1 0,1 1,0 0,0-1,0 1,0 2,0-1,0 0,0 1,0-1,1 1,0 0,0 0,1 0,0 0,0 0,1 0,-1 0,2 0,-1 0,1 0,0 0,0 0,1 0,0-1,0 1,1 0,-1-1,1 1,2 0,1 0,0 0,1-1,0 0,1 0,-1-1,1 1,0-2,1 1,-1-1,1-1,0 1,0-1,0-1,0 0,0 0,0-1,1 0,2 0,31 1</inkml:trace>
  <inkml:trace contextRef="#ctx0" brushRef="#br2" timeOffset="177605.842">25338 12881,'-5'0,"-97"-5,99 5,-1 1,1-1,-1 1,1 0,-1 0,1 0,0 0,0 1,-1 0,1-1,0 1,1 0,-1 0,0 1,0-1,1 1,-1-1,1 1,0 0,0 0,0 0,0 0,1 0,-1 0,1 0,-2 4,3 2,0 0,1 0,-1 0,2 1,-1-1,1 0,1-1,-1 1,2 0,-1-1,1 1,0-1,1 0,0-1,0 1,1-1,0 0,0 0,1 0,-1-1,1 0,2 0,7 11,19 21,-2 2,-2 0,-2 2,-1 2,18 40,-38-68,-5-6,0-1,0 0,1 0,1 0,-1 0,1 0,1-1,0 0,0 0,0-1,1 0,0 0,1 0,-1-1,1 0,0-1,1 1,0-2,-1 1,1-1,1 0,-1-1,1 0,9-2,-1-1,0 0,1-1,-1-2,0 1,0-2,0-1,0 0,-1-1,0 0,0-2,8-4,17-12</inkml:trace>
  <inkml:trace contextRef="#ctx0" brushRef="#br2" timeOffset="178536.793">26660 13362,'35'-13,"-1"-1,-1-2,-1-2,0 0,-1-2,-1-2,-1-1,-1 0,-2-3,0 0,-1-1,-2-2,-1 0,14-25,-16 16,-1-1,-1 0,-3-2,-1 0,-2 0,-2-1,1-17,-9-19,-2 77,0 1,0-1,0 0,0 0,-1 0,1 0,0 0,-1 0,1 0,0 0,-1 0,1 1,-1-1,0 0,1 0,-1 1,0-1,1 0,-1 1,0-1,0 0,1 1,-1-1,0 1,0-1,0 1,0 0,0-1,0 1,0 0,1 0,-1 0,0 0,0 0,0 0,0 0,0 0,0 0,0 0,0 0,0 0,0 1,0-1,0 0,0 1,0-1,1 1,-1-1,0 1,0-1,0 1,0 0,-42 36,22-12,2 0,0 1,2 1,1 1,1 0,2 1,0 0,2 1,-7 31,14-47,1 0,0 1,1-1,1 1,0-1,1 1,0-1,1 1,1 0,0-1,1 0,1 0,0 0,1 0,0 0,1-1,1 0,0 0,1-1,0 0,1 0,5 5,2-1,1-1,0-1,1 0,1-2,0 0,0-1,1-1,1 0,-1-2,2 0,-1-2,1 0,20 2,-24-5,0-1,0 0,0-2,0 0,0-1,0 0,0-2,-1 0,1-1,-1-1,0 0,0-2,0 0,-1 0,0-2,0 0,7-6,-15 8,1-1,-2 1,1-1,-1-1,0 1,-1-1,0-1,0 1,-1-1,0-1,-3 7,0 0,0-1,-1 1,1 0,-1-1,0 1,-1 0,1-1,-1 1,0-1,0 1,0-1,0 1,-1-1,0 1,0 0,0-1,0 1,-1 0,0 0,0 0,0 0,0 0,-1 0,-1-2,-5 0,1 0,-1 1,0 0,0 1,0 0,-1 0,1 1,-1 0,0 1,0 0,0 1,0 0,0 0,0 1,0 0,-1 1,1 0,0 1,0 0,-5 2,5-1,0 0,0 1,0 0,0 0,0 1,1 1,0-1,0 1,-4 5,10-10,1 1,-1 1,1-1,0 0,-1 1,1-1,0 1,0-1,1 1,-1 0,1 0,-1 0,1 0,0 0,0 0,0 0,0 0,1 1,-1-1,1 0,0 0,0 1,0-1,1 0,-1 0,1 1,-1-1,1 0,0 0,0 0,1 0,0 2,5 2,0 0,0-1,1-1,-1 1,1-1,1 0,-1-1,1 0,-1 0,1-1,1 0,-1 0,0-1,0-1,1 1,-1-2,1 1,-1-1,1-1,5 0,-2 1,1-1,-1-1,0 1,0-2,0 0,-1-1,1 0,1-2,-9 5,0-1,-1-1,1 1,-1-1,1 0,-1 0,0 0,-1 0,1-1,0 1,-1-1,0 0,0 0,0-1,0 1,-1 0,0-1,0 0,0 0,0 1,-1-1,1-2,-3 8,1-1,0 0,-1 1,1-1,-1 0,1 0,-1 1,0-1,1 0,-1 0,1 0,-1 1,1-1,-1 0,0 0,1 0,-1 0,1 0,-1 0,0 0,1 0,-1-1,1 1,-1 0,1 0,-1 0,1-1,-1 1,0 0,1 0,-1-1,1 1,0-1,-1 1,1 0,-1-1,1 1,0-1,-1 1,1-1,0 1,-1-1,1 1,0-1,0 1,0-1,-1 0,1 1,0-1,0 1,0-1,0 0,0 1,-2 6,0 0,1 1,0-1,0 0,0 1,1-1,0 1,0 0,1-1,-1 1,1-1,1 0,-1 1,1-1,1 0,-1 0,1 0,0 0,0 0,0-1,1 0,0 1,0-1,1 0,-1-1,1 1,0-1,0 0,1 0,-1-1,1 1,-1-1,1-1,5 3,14 7,1-1,0-1,0-2,1 0,1-2,-1-1,6 0,43 5</inkml:trace>
  <inkml:trace contextRef="#ctx0" brushRef="#br2" timeOffset="179270.425">29896 12654,'-27'-9,"0"1,0 1,0 2,-1 1,0 1,0 1,0 2,0 0,0 2,0 1,0 2,0 0,1 2,0 1,1 1,-22 11,38-16,1 1,1 0,-1 0,1 1,0 0,0 1,0 0,1 0,0 0,1 1,-1 0,2 1,-1-1,1 1,0 0,1 0,0 0,0 1,1 0,1-1,-1 1,2 0,-1 0,1 1,1-1,0 0,0 0,1 0,2 7,0-6,1 0,1 0,0 0,1-1,0 0,1 0,-1 0,2-1,0 0,0 0,0-1,1 0,0 0,4 1,145 84,-152-90,41 20,107 64,-152-86,0 0,0 0,0 0,0 0,0 0,-1 0,1 0,0 1,-1-1,1 1,-1-1,1 1,-1 0,1-1,-1 1,0 0,0 0,0 0,0 0,-1 0,1 0,0 0,-1 0,1 0,-1 0,0 1,0-1,0 0,0 0,0 0,0 1,0-1,-1 0,1 0,-1 0,0 0,0 0,1 0,-1 0,0 0,-1 0,1 0,-1 1,-10 3,-1 0,0 0,0-1,0-1,0 0,-1-1,1 0,-1-1,0 0,0-2,-9 1,15-1,-3 1,-20 2,-1-1,1-2,-1-1,1-1,0-2,-11-3,42 7,-1 0,1 0,0 1,-1-1,1 0,0 0,-1 0,1 0,0 0,-1 0,1 0,0 0,-1 0,1 0,0 0,-1 0,1 0,0 0,-1-1,1 1,0 0,-1 0,1 0,0 0,0-1,-1 1,1 0,0 0,0 0,-1-1,1 1,0 0,0-1,0 1,-1 0,1 0,0-1,0 1,0 0,0-1,0 1,0 0,-1-1,1 1,0 0,0-1,0 1,0 0,0-1,0 1,1 0,-1-1,0 1,0 0,0-1,0 1,0 0,0-1,1 1,-1 0,0-1,0 1,0 0,1 0,-1-1,0 1,0 0,1 0,-1-1,12-5</inkml:trace>
  <inkml:trace contextRef="#ctx0" brushRef="#br2" timeOffset="179586.616">29922 13429,'4'-49,"1"0,3 0,1 1,12-31,-6 27,-7 92,-8 36,-1-22,2-1,3 1,1 0,3-1,3 0,3 4,15 23,-19-53</inkml:trace>
  <inkml:trace contextRef="#ctx0" brushRef="#br3" timeOffset="194621.807">16060 1892,'-57'-151,"-6"2,-58-95,59 141,-5 1,-3 4,-6 4,-23-21,77 92,-1 2,0 0,-2 1,0 1,-1 1,-1 2,-1 1,0 0,-1 3,0 0,-6 0,-271-55,280 63,0 1,-1 1,1 1,0 1,0 2,-1 0,1 2,0 1,1 1,-1 1,-287 103,283-98,1 1,0 1,1 2,1 1,1 1,0 1,-5 6,-205 198,225-213,0 0,1 0,-1 1,2 0,0 0,0 1,1 0,1 1,0 0,1 0,0 1,1-1,0 1,1 3,-6 48,2 2,2 56,2-25,-16 484,17-495,4 1,4-1,4 1,6 13,27 98,22 130,15 366,-55-520,-7 0,-6 145,-11-250,-2-12,2-1,3 1,3-1,12 56,-18-113,21 80,-3 0,-4 1,0 38,-11-17,-2-44,3 0,1 0,13 49,12 32,7 92,38 398,-36-138,-27-360,7 61,19 62,65 339,-85-497,5-1,3-1,4-2,5 0,43 81,-61-136,2-1,2-1,1-1,1 0,2-2,2-1,0-1,2-1,1-2,2-1,20 13,-37-31,1-1,0 0,0-1,0-1,0-1,1 0,0-1,0-1,0-1,0 0,0-1,0-1,0-1,0 0,-1-1,1-1,-1 0,1-1,-1-1,-1-1,1 0,-1-1,0-1,9-3,0-1,-1-2,0 0,-1-2,-1 0,0-1,-1-1,-2-1,0-1,-1-1,-1 0,-1-1,-1-1,8-18,78-255,-48 128,119-280,16-48,47-200,-196 577,-5-2,-5-1,0-38,86-1016,-94 819,-15-34,-19 189,-8 1,-18-42,30 184,-63-535,63 496,-3-36,6 40,-4-1,-4 2,-4 0,-13-30,-193-442,212 524,4 12,-1 0,-1 1,-2 0,-15-26,22 45</inkml:trace>
  <inkml:trace contextRef="#ctx0" brushRef="#br3" timeOffset="198401.947">4683 462,'-8'-9,"0"1,0 0,-1 1,0 0,-1 0,1 1,-2 1,1-1,0 2,-1-1,0 1,0 1,0 0,0 1,0 0,-1 0,1 1,-1 1,1 0,-8 1,-21 11,1 2,0 1,1 2,-19 13,54-29,-48 25,1 2,1 3,2 1,1 2,2 3,1 1,2 2,1 4,-42 60,5 3,-8 25,23-37,18-34,3 2,3 2,2 1,4 2,2 1,3 2,4 0,-9 51,14 31,8 0,6 1,7 8,-2-46,-1-82,17 612,11 138,-22 56,-5-808,5 209,34 215,-15-273,7-1,9-2,7-2,8-3,40 79,5-53,-56-118,-4 1,-4 3,-3 1,0 15,-12 0,-4 0,-4 5,-10-77,2 0,0 0,2-1,2 0,1 0,1-1,1 0,11 16,10 16,2-2,2-2,3-2,2-1,3-2,2-2,1-3,6 1,-11-20,1-2,2-2,0-1,1-3,46 12,-64-20,1-2,0-1,0-1,1-1,0-2,0-2,1 0,-1-3,1 0,27-5,-19-5,-1 0,0-3,0-2,-2-1,0-2,-1-1,-1-2,-1-2,-1-1,-1-1,-1-2,-1-2,5-7,-1-3,-1 0,-3-3,-1 0,-2-2,-2-1,-2-1,-2-1,-2-1,-2 0,5-27,6-71,-5-1,-7-1,-3-101,-8 128,1 1,17-327,-19-2,-40-297,-4-200,39 852,-2-107,-13-59,-44-374,-5-398,52 929,-4 1,-4 0,-5 2,-14-31,-31-77,-51-100,116 298,-12-33,-2 1,-3 1,-1 1,-1 1,-6-4,12 20,-2 1,-1 0,0 2,-2 0,0 2,-1 0,-1 2,-1 0,0 2,9 6,0 0,-1 2,1 0,-1 1,0 1,0 0,-1 1,1 2,-1-1,1 2,-1 1,0 0,1 1,0 1,-2 1,-33 12,1 2,0 2,-9 7,-14 7</inkml:trace>
  <inkml:trace contextRef="#ctx0" brushRef="#br3" timeOffset="200068.032">1635 15300,'-220'1,"216"-1,-1 1,1 0,-1 0,0 0,1 0,0 1,-1-1,1 1,0 0,0 1,0-1,0 1,0-1,0 1,1 0,0 1,-1-1,1 1,0-1,1 1,-1 0,1 0,-1 0,1 0,0 0,1 1,-1-1,1 1,0-1,0 1,0-1,1 1,0 0,-1 1,1 1,0 0,0 0,1 0,0 0,0 0,1 0,0 0,0-1,0 1,1-1,0 1,0-1,0 0,1 0,0 0,1-1,-1 1,1-1,0 0,0 0,119 82,-108-77,19 10,-17-11,0 1,-1 1,-1 0,0 1,0 0,-1 2,-1 0,0 0,6 9,-18-20,0 0,-1 0,1 0,-1 0,0 1,0-1,0 0,0 1,-1-1,1 0,-1 1,0-1,0 0,0 1,0-1,-1 1,1-1,-1 0,0 1,0-1,0 0,0 0,-1 0,1 0,-1 0,0 0,0 0,0-1,0 1,0 0,-1-1,1 0,-2 1,-7 7,0-1,-1-1,0 1,-1-2,0 0,0 0,-3-1,2 1,-2-1,1 0,-1-1,0-1,0 0,0-1,0-1,-1-1,1 0,-1-1,1-1,-8-1,22 2,1 0,-1 0,1 0,-1 0,1 0,-1-1,1 1,-1 0,1-1,-1 1,1-1,-1 1,1-1,0 0,-1 0,1 0,0 1,0-1,0 0,-1-1,1 1,0 0,0 0,0 0,1-1,-1 1,0 0,0-1,1 1,-1-1,1 1,-1-1,1 1,0-1,-1 1,1-1,0 1,0-1,0 1,0-1,1 1,-1-1,0 1,1-1,-1 1,0-1,1 1,0-1,0 0,5-4,0 0,0 1,1-1,0 1,0 0,0 1,1 0,-1 0,1 0,0 1,2 0,-6 1,37-14</inkml:trace>
  <inkml:trace contextRef="#ctx0" brushRef="#br3" timeOffset="200368.768">1915 16010,'9'6,"0"0,1 0,0-1,-1-1,1 1,1-2,-1 1,1-1,-1-1,1 0,0-1,0 0,0 0,-8-1,0-1,0 1,0-1,0 0,0 0,0 0,0 0,0 0,-1-1,1 0,0 1,-1-1,1 0,-1 0,0 0,0 0,0-1,0 1,0 0,0-1,-1 0,1 1,-1-1,1 0,-1 0,0 0,0 1,-1-1,1 0,-1-1,1-1,0 0,-1 0,0 0,0 0,0 0,0 0,-1 0,0 0,0 0,0 0,0 0,-1 1,0-1,0 0,0 1,-1 0,0-1,1 1,-1 0,-1 0,-2-1,0 0,0 1,-1 0,1 0,-1 1,0 0,0 0,0 0,0 1,0 0,-1 1,1-1,-1 2,1-1,-1 1,1 0,-1 0,1 1,-1 0,1 0,-1 1,1 0,0 0,0 1,0 0,0 0,0 1,1 0,0 0,-1 0,1 1,1 0,-1 0,1 0,0 1,-1 1,4-6,1 1,-1 0,1 0,0 0,-1 0,1 0,0 1,0-1,0 0,0 1,1-1,-1 0,1 1,-1-1,1 1,0-1,0 1,0-1,0 0,0 1,1-1,-1 1,1-1,-1 0,1 1,0-1,0 0,0 1,0-1,2 2,13 15</inkml:trace>
  <inkml:trace contextRef="#ctx0" brushRef="#br3" timeOffset="202704.063">2971 15568,'-13'0,"-3"0,6 0,12 0,15 0,13 0,12 0,10 0,4 2,-1 4,-2 2,-8 5,-10 2,-11-1</inkml:trace>
  <inkml:trace contextRef="#ctx0" brushRef="#br3" timeOffset="202955.387">2986 15796,'9'4,"10"4,15 3,15 0,14-2,11-3,10-3,-10-1</inkml:trace>
  <inkml:trace contextRef="#ctx0" brushRef="#br3" timeOffset="204851.973">7999 15461,'-120'-39,"119"35,21 6,-15-2,152 13,5-1,112 26,-237-30</inkml:trace>
  <inkml:trace contextRef="#ctx0" brushRef="#br3" timeOffset="205205.335">8239 15207,'0'2,"-1"-1,0 0,0 0,1 1,-1-1,1 1,-1-1,1 0,-1 1,1-1,0 1,0-1,0 1,0-1,0 1,0-1,0 1,0-1,1 1,-1-1,1 0,-1 1,1-1,-1 0,1 1,0-1,0 0,-1 0,1 1,0-1,0 0,0 0,0 0,1 0,-1 0,0 0,0-1,0 1,1 0,-1-1,0 1,1-1,-1 1,1-1,25 18,2-2,0-1,0-2,2 0,27 6,-18-5,8 3,-2-1,0 1,-1 2,-1 3,25 16,-66-37,1 1,-1 0,1 0,-1 0,0 0,0 0,0 1,0 0,0-1,0 1,-1 0,0 0,1 1,-1-1,0 0,0 1,-1-1,1 1,-1 0,0-1,0 1,0 0,0 0,-1 0,1 0,-1 0,0 0,0 0,-1 0,1-1,-1 3,-4 1,1 1,-1-1,0-1,-1 1,0-1,0 0,0 0,0 0,-1-1,0 0,0-1,-3 2,-49 28,-2-2,-1-3,-31 8,-110 54,195-86,-36 30,44-24</inkml:trace>
  <inkml:trace contextRef="#ctx0" brushRef="#br3" timeOffset="203552.791">4362 15274,'-24'-6,"-1"1,0 1,0 0,0 3,0 0,0 1,0 1,0 2,0 0,-17 6,32-7,1 1,-1 0,1 1,0 0,0 1,0 0,1 0,0 1,0 0,0 0,0 1,5-4,1 0,-1 0,0 0,1 0,0 1,0-1,0 1,0 0,0-1,1 1,0 0,-1 0,2 0,-1 0,0 0,1 0,-1 0,1 0,0 0,1 0,-1 0,1 0,0 0,0 0,0 0,0 0,1 0,-1 0,8 9,-1 0,2 0,-1-1,2 0,0-1,0 0,1-1,0 0,1-1,0 0,2 0,13 10,3 3,-12-10,0 0,0 1,-1 1,-1 1,0 1,-1 0,-1 1,0 0,-1 2,-1-1,-1 2,-1 0,2 4,-11-19,-1 0,1-1,-1 1,0 0,0 0,0 0,0 0,-1 0,0 0,0 0,-1 0,1 0,-1 0,0-1,0 1,-1 0,1 0,-1-1,0 1,0-1,-1 1,1-1,-1 0,0 0,0 0,-1 0,1-1,-1 1,-2 1,4-4,0-1,-1 0,1 1,0-1,0 0,0 0,-1 0,1 0,0-1,0 1,0-1,0 1,0-1,-1 0,1 1,0-1,0 0,1 0,-1-1,0 1,0 0,1-1,-1 1,0-1,1 1,-1-1,1 0,0 0,0 1,0-1,0 0,0 0,0 0,0 0,0 0,1-1,-1 1,1 0,0 0,0 0,-1 0,1-1,1 1,-1 0,0 0,0 0,1-1,-1 1,1 0,3-24,0 1,2 0,1 0,0 0,2 1,1 0,1 1,1 0,11-16,-6 9,211-382,-217 394,-8 32,-8 11,-20 101,5 0,6 1,5 0,6 15,17-37,-13-100,0-1,1 1,-1 0,1-1,0 0,0 1,1-1,-1 0,1 0,0 0,0 0,0-1,1 1,-1-1,1 0,0 0,0 0,0-1,0 1,2 0,-4-2,1-1,0 1,-1 0,1-1,0 0,-1 1,1-1,0 0,0 0,-1-1,1 1,0 0,-1-1,1 0,0 0,-1 0,1 0,-1 0,0 0,1 0,-1-1,0 1,0-1,2-1,12-13</inkml:trace>
  <inkml:trace contextRef="#ctx0" brushRef="#br3" timeOffset="203807.649">4389 15609,'-18'-7,"-13"-5,-6 1,-1 1,8 3,19 2,22 4,25 3,23 1,19-1,12 0,7 2,-1 5,-18 0</inkml:trace>
  <inkml:trace contextRef="#ctx0" brushRef="#br3" timeOffset="204053.505">5004 15849,'-2'-21,"2"0,0 0,1 0,1 0,1 1,1-1,5-11,4-34,-4 6,-31 303,21-231,0 1,1-1,0 0,1 0,1 1,-1-1,2 0,0 0,0-1,1 1,1 0,0-1,0 0,1 0,0-1,1 0,1 0,-1 0,1-1,1 0,0-1,6 5,38 15,0-8</inkml:trace>
  <inkml:trace contextRef="#ctx0" brushRef="#br3" timeOffset="206304.193">9803 15274,'2'16,"3"14,2 10,0 5,0 6,-1 0,-3-1,0-3,-2-7,0-8,-4-7,0-7</inkml:trace>
  <inkml:trace contextRef="#ctx0" brushRef="#br3" timeOffset="206502.176">9803 14886,'-16'-11,"-5"-2,3 6,9 11,16 15,17 9,15 11,-1-3</inkml:trace>
  <inkml:trace contextRef="#ctx0" brushRef="#br3" timeOffset="206884.268">10137 15622,'30'-9,"-1"0,0-2,0-1,-1-1,-1-2,-1 0,0-2,-1-1,0-1,-2-1,4-5,-25 23,1 0,-1 0,1 0,-1 0,0 0,0-1,0 1,0-1,-1 1,1-1,-1 0,1 0,-1 0,0 0,0 0,0 0,-1 0,1 0,-1 0,1 0,-1 0,0 0,0 0,-1 0,1 0,-1 0,1-1,-1 1,0 0,0 1,0-1,-1 0,1 0,0 0,-1 1,0-1,0 1,0-1,0 1,0 0,-1-1,-5 2,1-1,-1 1,0 0,0 1,0 0,0 0,0 1,0 0,0 0,0 1,1 0,-1 0,1 1,-1 0,1 0,0 1,0 0,0 0,1 1,-1-1,1 2,0-1,1 1,-1-1,1 1,-2 3,0 0,-1 0,2 0,-1 1,1-1,1 1,-1 1,2-1,0 1,0 0,0 0,0 7,3-13,0-1,1 1,0 0,-1 0,2-1,-1 1,0 0,1 0,0-1,0 1,0-1,1 1,0-1,0 1,0-1,0 0,0 0,1 0,0 0,0 0,0-1,0 1,1-1,-1 0,1 0,0 0,0 0,4 1,7 3,1-1,-1-1,1 0,1-1,-1-1,1 0,-1-2,1 0,3 0,42 1</inkml:trace>
  <inkml:trace contextRef="#ctx0" brushRef="#br3" timeOffset="207424.761">10993 15287,'-42'-1,"27"0,0 0,0 1,0 0,0 2,1-1,-1 2,0 0,1 1,-14 5,24-7,1 0,0 0,0 0,-1 1,1-1,1 1,-1 0,0 0,1 0,-1 0,1 0,0 0,0 1,0-1,1 1,-1 0,1-1,0 1,0 0,0 0,0 0,1 0,0 0,-1-1,1 1,1 0,-1 0,1 0,-1 0,1 0,0 0,1-1,-1 1,0 0,1-1,0 1,0-1,0 0,3 3,8 14,2 0,0-1,1-1,1-1,6 4,-6-5,0 1,-1 1,0 0,-2 1,5 10,-17-27,0 1,0 0,-1-1,1 1,-1 0,0 0,0 0,0 0,0 1,0-1,-1 0,1 0,-1 0,0 1,0-1,0 0,-1 0,1 0,-1 1,0-1,0 0,0 0,0 0,0 0,0 0,-1 0,0-1,1 1,-1 0,0-1,0 1,-3 1,0 0,0 0,0-1,0 1,-1-1,1 0,-1-1,0 1,0-1,0 0,0-1,0 0,0 1,0-2,-1 1,1-1,0 0,-3 0,7-2,0 1,0 0,-1 0,1-1,0 1,0-1,0 1,1-1,-1 0,0 0,1 0,-1 0,1 0,-1 0,1 0,0 0,0-1,0 1,0-1,1 1,-1 0,0-1,1 1,0-1,0 1,0-1,0 1,0-1,0 0,0 1,1-1,0 1,-1 0,1-1,0 1,0 0,0-1,0 1,1 0,0-2,11-17,1 1,1 0,0 1,1 1,1 0,1 1,1 1,0 1,1 0,16-8,-11 6,0 1,1 1,0 1,1 2,15-5,-41 16,0 1,1-1,-1 0,0 1,1 0,-1-1,1 1,-1 0,0-1,1 1,-1 0,1 0,-1 0,1 1,-1-1,0 0,1 0,-1 1,1-1,-1 1,0-1,1 1,-1 0,0-1,0 1,0 0,1 0,-1 0,0 0,0 0,0 0,0 0,-1 0,1 0,0 1,0-1,-1 0,1 0,-1 1,1-1,-1 0,1 1,-1-1,0 1,0-1,1 1,-1-1,0 0,-1 1,1-1,0 1,0-1,-1 1,2 55,10 77,-9-128,-1 0,1-1,0 1,1-1,0 1,-1-1,2 0,-1 0,0-1,1 1,0-1,0 1,0-1,1 0,0-1,-1 1,1-1,0 0,1 0,-1-1,1 1,14 4</inkml:trace>
  <inkml:trace contextRef="#ctx0" brushRef="#br3" timeOffset="207668.111">11328 15100,'-16'-13,"-8"-5,3 3,9 8,16 15,17 15,15 13,11 9,-2-3</inkml:trace>
  <inkml:trace contextRef="#ctx0" brushRef="#br3" timeOffset="208221.179">11661 15809,'0'-373,"0"365,-1 7,1-1,-1 1,1 0,-1 0,1 0,0-1,0 1,0 0,-1-1,1 1,0 0,1-1,-1 1,0 0,0 0,0-1,1 1,-1 0,1 0,-1-1,1 1,-1 0,1 0,0 0,0 0,-1 0,1 0,0 0,0 0,0 0,0 0,0 1,0-1,0 0,0 0,1 1,-1-1,0 1,0-1,1 1,-1 0,0 0,0-1,2 1,126 51,-123-49,16 7,0 1,0 1,-1 1,-1 1,5 4,-20-13,-1-1,1 1,-1 0,0 1,0-1,-1 1,1-1,-1 1,0 0,0 0,-1 1,0-1,1 0,-2 1,1-1,-1 1,0 0,0 0,0-1,-1 1,0 0,0 0,0 0,-1 2,-45 139,45-146,1 1,-1 0,1-1,0 1,0 0,0 0,0-1,0 1,0 0,1 0,-1-1,1 1,-1 0,1-1,-1 1,1 0,0-1,0 1,0-1,0 1,0-1,0 0,0 1,0-1,1 0,-1 0,0 0,1 0,-1 0,1 0,-1 0,1 0,-1-1,1 1,0-1,-1 1,1-1,0 1,0-1,-1 0,1 0,0 0,1 0,13 0,1-1,-1 0,1-1,-1-1,0 0,0-2,0 1,-1-2,0 0,0-1,0-1,-1 0,0-1,0 0,-1-1,0-1,8-8,-9 7,-1 1,0-2,-1 0,0 0,0 0,4-11,-11 19,0-1,-1 1,1 0,-1-1,0 0,-1 1,1-1,-1 0,0 0,-1 0,1 0,-1 0,0 0,-1 0,0 0,0 0,0 0,0 1,-2-5,1 7,1 0,-1 0,1 0,-1 1,0-1,0 0,0 1,-1 0,1 0,0-1,-1 1,1 1,-1-1,0 0,0 1,1-1,-1 1,0 0,0 0,-1 0,1 0,0 1,0-1,0 1,0 0,-1 0,1 0,0 0,0 0,0 1,0-1,-3 2,0-1,-1 1,1 0,0 1,0-1,0 1,0 1,1-1,-1 1,1-1,0 2,0-1,0 1,1-1,-1 1,-1 4,4-6,0 0,0 0,0 1,1-1,-1 1,1-1,0 1,0 0,0-1,1 1,0 0,-1-1,1 1,0 0,0 0,1-1,-1 1,1 0,0-1,0 1,0-1,1 1,-1-1,1 1,0-1,0 0,0 0,0 0,0 0,1 0,-1 0,1-1,0 1,0-1,2 2,15 8,1-1,0-1,0-1,1 0,0-2,1-1,-1 0,1-2,1-1,14 1,139 11,-98-11</inkml:trace>
  <inkml:trace contextRef="#ctx0" brushRef="#br3" timeOffset="208618.327">13105 15648,'-6'-11,"0"0,-1 1,0 0,-1 0,0 1,0 0,-1 0,-1 1,1 0,-1 0,0 1,-1 1,0 0,0 0,0 1,-1 0,0 1,1 0,-1 1,-1 1,-2-1,6 2,1-1,-1 1,0 1,1-1,-1 1,0 1,1 0,-1 0,0 1,1 0,0 0,-1 1,1 0,0 0,0 1,1 0,-1 1,1-1,0 1,0 1,1 0,-1-1,1 2,1-1,-1 1,1 0,0 0,0 1,1-1,-1 4,3-8,0 0,1 1,-1-1,1 1,0 0,0-1,0 1,1 0,-1-1,1 1,0 0,0 0,0-1,1 1,-1 0,1 0,0-1,0 1,0-1,0 1,1-1,0 1,-1-1,1 0,0 0,1 0,-1 0,0 0,1 0,0-1,0 1,-1-1,1 1,1-1,-1 0,0-1,2 2,6 0,1 0,-1-1,0-1,1 0,-1 0,1-1,-1-1,1 0,-1 0,1-1,-1-1,0 0,0 0,0-1,-1 0,1-1,-1-1,0 1,0-1,-1-1,0 0,0 0,0-2,23-36,-34 51,1 0,0 0,0 1,0-1,1 0,0 0,0 0,1 0,-1 0,1 0,1 0,-1 0,1 0,0 0,0-1,1 1,0-1,0 1,0-1,1 0,-1 0,1 0,0-1,1 1,-1-1,1 0,0-1,0 1,3 1,22 11,1-1,1-1,1-2,0-2,0 0,1-2,16 0,26 7</inkml:trace>
  <inkml:trace contextRef="#ctx0" brushRef="#br3" timeOffset="209527.234">14522 15154,'-8'-9,"0"1,0 0,-1 1,1 0,-2 0,1 1,-1 0,0 1,0 0,-1 1,1-1,-1 2,0 0,0 0,0 1,0 0,-1 1,1 1,-1 0,1 0,0 1,-8 1,2 6,1 0,-1 1,1 1,1 1,0 0,1 0,0 2,0 0,1 0,1 1,1 1,0 0,0 1,2 0,0 0,1 1,0 0,1 4,-2 0,1 0,1 0,1 1,1 0,1 0,0 0,2 0,1 0,1 1,0-1,2 1,1-1,0 0,2 0,4 11,-6-25,1 0,0-1,0 1,1-1,0 1,0-2,1 1,0 0,0-1,0 0,1-1,0 1,0-1,1-1,-1 1,1-1,0-1,0 1,0-1,0-1,1 1,-1-2,1 1,0-1,-1 0,1-1,0 0,0 0,-1-1,1 0,0-1,-1 1,1-2,-1 1,0-1,0-1,0 1,0-1,7-5,-2-2,0 1,0-2,-1 0,-1 0,0-1,0 0,-2-1,1 0,-2-1,0 0,6-15,0-5,-2-2,-1 1,-2-2,3-28,-4 25,-3 0,-1-1,-2 1,-2-1,-1 1,-3-1,-1 1,-9-36,13 71,-1 1,1-1,-1 0,0 1,0-1,0 1,-1 0,0 0,0 0,0 0,-1 1,1-1,-1 1,0 0,-1 0,1 0,-1 0,1 1,-1 0,0 0,0 0,-1 1,1-1,-1 1,1 0,-1 1,1 0,-1-1,0 2,0-1,0 1,-3 1,1 0,0 1,0 0,0 0,0 1,1 0,-1 1,1 0,0 0,-1 0,2 1,-1 0,1 0,-1 1,2 0,-1 0,1 0,-1 0,2 1,-1 0,1 0,0 1,0 1,-3 4,1 2,1-1,0 1,1 0,1-1,0 2,1-1,1 0,0 0,1 1,1-1,1 6,8 19,2 0,1 0,3-2,1 0,1 0,2-2,2 0,2-1,8 7,-15-16,-14-21,25 32,-2 0,-1 2,-3 1,-1 1,-1 1,-3 0,-2 2,-1-1,4 32,-7 12,-7-75</inkml:trace>
  <inkml:trace contextRef="#ctx0" brushRef="#br3" timeOffset="210084.902">15873 15729,'-9'-8,"0"0,0 1,0 1,-1-1,0 2,-1-1,1 1,-1 1,0 0,0 0,0 1,-1 1,1 0,-1 0,1 1,-1 1,1 0,-1 0,0 1,1 1,-1 0,1 0,0 1,0 1,0-1,0 2,-10 5,-38 50,57-57,0-1,0 1,0 0,1-1,-1 1,1 0,0 0,0 0,0 0,0 1,1-1,-1 0,1 0,0 0,0 1,0-1,0 0,1 0,-1 0,1 0,0 1,-1-1,2 0,0 2,2-1,0-1,0 0,1 0,-1-1,1 1,0-1,0 0,0 0,0 0,0-1,0 0,0 0,1 0,-1-1,0 1,0-1,1-1,-1 1,0-1,1 0,-1 0,0 0,0-1,0 1,0-1,3-2,11-4,0-1,0 0,-1-2,0 0,-1 0,0-2,-1 0,-1-1,0-1,0 0,-2-1,0 0,-1-1,0-1,-2 0,0 0,-1-1,-1 0,-1-1,0 0,-2 0,0 0,-1-1,0-15,1 9,-3 1,0-2,-1 1,-2 0,-1 0,-1 0,-1 1,-7-22,11 46,0-1,0 0,0 1,-1-1,1 1,-1-1,0 1,0-1,0 1,0-1,0 1,-1 0,1-1,-1 1,1 0,-1 0,0 0,0 0,0 1,0-1,0 0,0 1,0 0,0-1,-1 1,1 0,-1 0,1 0,-1 0,1 1,-1-1,0 1,-1 2,1 1,-1 0,1 0,0 0,0 0,0 1,0-1,1 1,-1 0,1 0,0 0,0 0,0 0,1 0,0 1,-15 40,3 1,1 1,3 0,2 1,2 0,2 0,2 15,0-31,1 0,2 0,0-1,3 1,1 2,-4-25,0 0,0-1,1 1,1-1,-1 0,1 0,1 0,-1 0,1-1,1 1,-1-1,1-1,0 1,1-1,0 0,0-1,0 1,0-1,1-1,2 2,2-3,-1 1,1-2,0 0,-1 0,1-1,0 0,0-1,0-1,0 0,0 0,0-1,-1-1,1 0,-1-1,0 0,0 0,0-1,0-1,-1 0,0 0,0-1,0 0,-1-1,0 0,-1 0,0-1,0 0,-1-1,0 1,0-1,-1-1,-1 1,0-1,0 0,-1 0,2-11,-4 18,-1 1,0-1,0 1,0-1,0 1,-1-1,1 0,-1 1,0-1,0 0,-1 0,1 1,-1-1,0 1,1-1,-2 0,1 1,0 0,-1-1,1 1,-1 0,0 0,0 0,-1 0,1 0,-2-1,3 4,0-1,0 1,-1 0,1 0,0 0,-1 0,1 0,0 0,-1 1,1-1,0 0,-1 1,1-1,0 1,0-1,0 1,0 0,-1-1,1 1,0 0,0 0,0 0,0-1,0 1,1 0,-1 1,0-1,0 0,1 0,-1 0,1 0,-1 1,0 0,-14 45,14-42,0 1,0 0,1 0,0 0,0 0,1-1,-1 1,1 0,1 0,-1-1,1 1,0-1,0 1,1-1,-1 0,1 0,0 0,1 0,-1-1,1 1,0-1,0 0,0 0,0 0,1 0,0-1,3 2,103 36,-54-31</inkml:trace>
  <inkml:trace contextRef="#ctx0" brushRef="#br3" timeOffset="210850.683">17316 15648,'7'-19,"1"1,0 0,2 0,0 1,9-12,15-26,-18 25,-1 0,-1 0,-2-1,-1-1,-1 0,-2 0,-2-1,0 0,-2-1,-2 1,-1 0,-2-1,-1 1,-1-1,-7-28,9 56,-1-1,1 1,-1-1,0 1,-1 0,1 0,-1 0,0 0,-1 0,1 0,-1 1,-1 0,1 0,0 0,-1 0,0 1,-4-3,6 6,0 1,0 0,0 0,0 0,0 0,0 0,0 0,0 1,0 0,0-1,0 1,0 0,0 0,1 1,-1-1,0 1,1-1,-1 1,1 0,0 0,-1 0,1 0,0 0,0 1,0-1,1 0,-1 1,1 0,-1-1,1 1,0 0,0 0,-1 1,-13 30,1 1,2 0,1 0,2 1,2 1,1-1,-1 26,1-13,2 0,2-1,2 1,2 0,6 29,-6-62,1 0,1-1,0 1,1-1,1 0,0 0,1-1,0 0,1 0,1-1,0 0,1 0,0-1,1 0,0-1,1 0,0-1,1-1,1 1,-3-3,1 0,0-1,1 0,-1-1,1 0,0-1,0 0,0-1,1-1,-1 0,1-1,0 0,-1-1,1-1,-1 0,1-1,-1 0,1-1,-1 0,0-1,0-1,-1 0,1-1,-1 0,0-1,-1 0,0-1,0 0,0-1,3-5,-3 4,-2-2,0 1,0-1,-1-1,0 1,-1-1,-1 0,0-1,0 0,-2 0,0 0,0 0,-1-1,0-6,-3 19,-1-1,1 1,0-1,0 1,-1 0,0-1,1 1,-1 0,0 0,0 0,0-1,0 1,-1 0,1 0,0 0,-1 1,0-1,1 0,-1 1,0-1,0 1,0-1,0 1,0 0,0 0,0 0,0 0,-1 0,1 0,0 0,0 1,-1 0,1-1,-1 1,1 0,0 0,-3 0,-90 15,86-11,1-1,0 2,0-1,0 1,0 0,1 1,-1-1,1 1,-5 7,9-10,1 0,-1 0,1 0,0 0,0 0,0 1,0-1,0 1,1-1,0 1,0 0,0-1,0 1,0 0,1 0,-1 0,1 0,0 0,1-1,-1 1,1 0,-1 0,1 0,1 3,0-3,1 0,-1 0,0 0,1-1,0 1,0-1,0 0,1 1,-1-1,1-1,-1 1,1 0,0-1,0 0,0 0,0 0,0 0,1-1,-1 0,1 0,1 1,98 8,-35-13,-69 34,-2-28,1 0,1 0,-1-1,0 1,1 0,-1 0,1 0,0 0,0 0,0 0,0 0,1 0,-1-1,1 1,-1 0,1 0,0 0,1-1,-1 1,0 0,1-1,-1 1,1-1,0 0,-1 1,1-1,1 0,-1 0,2 1,5 2,1 0,0-1,0-1,0 0,0 0,0 0,1-2,-1 1,1-1,0-1,6 0,36 1</inkml:trace>
  <inkml:trace contextRef="#ctx0" brushRef="#br3" timeOffset="211734.867">19870 14753,'-30'-11,"0"2,-1 0,0 3,0 0,0 2,0 2,-1 0,0 2,1 2,-6 1,28-2,1 0,-1 0,1 1,0 0,-1 0,1 1,0 0,0 1,1 0,-1 0,1 1,0-1,0 1,0 1,1 0,-1 0,1 0,1 0,-1 1,1 0,1 0,-1 1,1-1,0 1,1 0,0 0,0 0,1 0,-1 2,2 3,0 1,0-1,1 1,1-1,0 1,1-1,0 0,1 0,1 0,0 0,0 0,7 11,6 10,1-1,2-1,24 30,255 290,-297-348,5 4,0 1,-1-1,0 1,-1 0,0 0,0 1,-1-1,0 1,-1 0,0 1,0-1,0 10,-3-16,-1-1,1 0,-1 0,0 0,0 0,0 0,0 0,0-1,-1 1,1 0,-1-1,0 1,0-1,0 1,0-1,0 0,-1 0,1 0,-1 0,1 0,-1 0,0-1,1 0,-1 1,0-1,0 0,0 0,0 0,0-1,-1 1,-3 1,0-1,0 0,0 0,0-1,0 0,1 0,-1 0,0-1,0 0,0-1,0 1,1-1,-3-1,6 2,0-1,0 0,0 0,0 0,0 0,1 0,-1 0,1-1,-1 1,1-1,0 0,0 0,0 1,0-1,0-1,1 1,0 0,-1 0,1-1,0 1,1 0,-1-1,0 1,1-1,0 1,0-1,0 1,0-1,1 1,-1-1,1 1,0 0,0-1,0 1,1-1,57-112,-4 32,6-9,-3-3,19-48,-56 100,-2-1,-2-1,-2-1,-2 0,-2-1,-3 0,0-11,-14 14,6 44,-1 0,1 0,0 1,-1-1,1 1,-1-1,1 0,-1 1,0-1,1 1,-1-1,1 1,-1-1,0 1,0 0,1-1,-1 1,0 0,1-1,-1 1,0 0,0 0,0 0,1 0,-1 0,0 0,0 0,0 0,1 0,-1 0,0 0,0 0,1 1,-1-1,0 0,0 0,1 1,-1-1,0 1,1-1,-1 1,0-1,1 1,-1-1,1 1,-1-1,1 1,-1 0,1-1,-1 1,1 0,0-1,-1 1,-11 16,1 0,0 0,2 1,0 0,1 1,0 0,2 0,0 1,1 0,1 0,1 2,-6 16,2 2,2-1,2 1,1-1,2 1,2 0,1-1,2 1,2-1,2 0,1-1,2 0,2 0,1-2,2 0,1 0,2-2,1 0,2-2,10 10,-29-38,32 23,-35-28,0 1,0-1,0 0,0 0,0 0,0 0,-1 0,1 0,0 0,-1 0,1 0,-1-1,1 1,-1 0,0 0,0 0,1-1,-1 1,0 0,0 0,0-1,0 1,0 0,0 0,-1-1,1 1,0 0,-1 0,1 0,-1-1,-7-29,-1 1,-1 0,-2 1,-1 0,-1 1,-12-16,-3-9,-1 2,-3 1,-3 1,-1 2,-2 2,-2 1,-21-14,27 27,35 31,0-1,0 1,0 0,0-1,0 1,0 0,0-1,0 1,0 0,1-1,-1 1,0 0,0-1,0 1,0 0,0 0,1-1,-1 1,0 0,0 0,1-1,-1 1,0 0,0 0,1-1,-1 1,0 0,1 0,-1 0,0 0,1 0,-1 0,0-1,1 1,-1 0,0 0,1 0,-1 0,0 0,1 0,-1 0,0 0,1 0,-1 1,0-1,1 0,-1 0,0 0,1 0,-1 0,0 1,1-1,-1 0,0 0,0 0,1 1,-1-1,2 0,348 41,-253-31,-11-1</inkml:trace>
  <inkml:trace contextRef="#ctx0" brushRef="#br3" timeOffset="212088.919">20471 15515,'-12'7,"16"-32,8-21,-3-1,-1 0,-1-22,-6 60,-1 26,0-9,-2 455,1-447,1 0,1 1,0-1,2 0,-1 0,2 0,0 0,6 13,0-9</inkml:trace>
  <inkml:trace contextRef="#ctx0" brushRef="#br3" timeOffset="213656.967">21915 15354,'-1'-1,"0"0,0 0,0-1,1 1,-1 0,0 0,1-1,-1 1,1 0,-1-1,1 1,0 0,0-1,-1 1,1-1,0 1,0 0,1-1,-1 1,0-1,0 1,0 0,1-1,-1 1,1-1,-1 1,1 0,0 0,-1-1,2 0,-2 1,13-31,2 1,1 0,1 1,11-13,-2 1,-11 16,-9 15,1-1,0 1,0 0,1 1,0 0,1 0,0 0,9-6,-17 15,1 1,-1-1,0 0,1 1,-1-1,1 1,-1-1,1 1,-1 0,1-1,-1 1,1 0,-1 0,1 0,-1 0,1 0,-1 1,1-1,-1 0,1 1,-1-1,0 1,1 0,-1-1,0 1,1 0,-1 0,0 0,0 0,0 0,1 0,-1 0,0 0,-1 0,1 0,1 1,30 54,-27-46,7 14,-1 0,-1 1,-1 0,-1 0,-1 1,1 15,-7-39,-1 0,1 1,-1-1,1 0,-1 1,0-1,0 0,0 1,0-1,-1 1,1-1,0 0,-1 1,0-1,0 0,1 1,-1-1,0 0,-1 0,1 0,0 0,-1 0,1 0,-1 0,1-1,-1 1,0-1,0 1,0-1,0 1,0-1,0 0,0 0,0 0,-1 0,1 0,0-1,-1 1,1-1,0 1,-1-1,1 0,0 0,-1 0,1 0,-1 0,1-1,0 1,-1-1,-1 0,2 0,-1 0,0-1,1 1,0-1,-1 1,1-1,0 0,0 0,0 0,0 0,0 0,0 0,0-1,1 1,-1-1,1 1,0-1,0 1,0-1,0 0,0 0,1 1,-1-1,1 0,-1 0,1 0,0 0,0 1,1-1,-1 0,0 0,1 0,0 1,0-1,0 0,0 1,0-1,0 0,1 1,-1-1,1 1,-1 0,1 0,0 0,0-1,0 2,0-1,3-1,12-5,0 1,1 1,0 0,0 1,0 1,1 1,3 1,33-8,-26 5,0-3,-1 0,0-1,0-2,-1-1,0-1,13-10,-34 19,0-1,-1 1,0-1,0 0,0 0,-1 0,1 0,-1-1,-1 0,1 0,0-1,-4 5,1 0,0 1,0-1,-1 0,1 0,-1 0,0 0,1 0,-1 0,0 0,0 0,0 0,-1 0,1 0,0 0,-1 0,1 0,-1 0,0 0,0 0,1 1,-1-1,0 0,0 0,-1 1,1-1,0 1,-1-1,1 1,-1 0,1-1,-1 1,1 0,-1 0,0 0,0 0,0 0,1 1,-2-1,-7-2,0 0,0 1,1 1,-1 0,0 0,0 1,0 0,0 1,0 0,0 0,0 1,0 1,1 0,-1 0,1 1,0 0,0 0,0 1,0 0,1 1,0 0,0 0,0 0,1 1,0 1,0 0,5-6,-1 0,1 1,0-1,1 0,-1 1,0-1,1 1,-1-1,1 1,0 0,0 0,0 0,0 0,1-1,-1 1,1 0,-1 0,1 0,0 0,0 0,1 0,-1 0,1 0,-1 0,1 0,0 0,0 0,0-1,0 1,1 0,-1-1,1 1,0-1,-1 1,1-1,0 0,0 0,1 0,1 2,10 4,0-1,1 0,0-1,0-1,1 0,-1-1,1-1,0-1,0 0,14 0,-28-2,89 8,-3-4</inkml:trace>
  <inkml:trace contextRef="#ctx0" brushRef="#br3" timeOffset="-213976.446">23947 15248,'28'-13,"-2"-2,1 0,-2-2,0 0,-1-2,-1-1,-1-1,0 0,-2-2,0-1,2-6,-11 12,-2 0,0-1,-2 1,0-1,-1-1,0 0,1-16,-5 27,-1 0,0-1,-1 1,0 0,0 0,-1-1,0 1,-1 0,0 0,0 0,-1 0,0 0,-1 1,0-1,0 1,0 0,-1 0,-1 0,4 5,1 1,-1 0,0 0,0 0,0 0,0 0,0 0,0 0,-1 1,1-1,-1 1,1-1,-1 1,0 0,1 0,-1 0,0 1,0-1,1 1,-1-1,0 1,0 0,0 0,0 0,1 0,-1 1,0-1,0 1,0 0,1 0,-1 0,0 0,1 0,-1 0,1 1,-1-1,1 1,0 0,-1 1,-9 10,0 0,1 1,1 1,0-1,1 2,1-1,1 1,0 0,1 1,0 0,1 0,0 5,-3 10,0 1,2 1,2-1,0 1,3 0,0-21,2 0,-1 0,2 0,0 0,0 0,1-1,1 1,0-1,1 0,0 0,0 0,2 0,-1-1,5 5,-3-8,0 0,0 0,1-1,0 0,0 0,0-1,1 0,0-1,0 0,1-1,-1 0,1 0,0-1,0-1,0 0,0 0,0-1,1-1,1 0,4 0,-1 0,0-2,0 0,0 0,0-2,0 0,-1-1,0 0,0-1,0-1,0-1,-1 0,1-2,-4 2,-1 0,0-1,0-1,-1 1,0-1,-1-1,0 0,-1 0,0-1,-1 1,0-1,-1-1,0 1,-1-1,0 0,-1 0,-1 0,0 0,-1-1,0 1,-1-2,1 13,-1 1,0-1,0 0,0 1,0-1,0 0,0 1,0-1,0 1,-1-1,1 0,-1 1,1-1,-1 1,0-1,1 1,-1-1,0 1,0-1,0 1,0 0,0 0,0-1,-1 1,1 0,0 0,-1 0,1 0,0 1,-1-1,1 0,-1 0,0 1,1-1,-1 1,1 0,-1-1,0 1,1 0,-1 0,0 0,1 0,-1 0,0 0,1 1,-1-1,1 0,-1 1,0-1,1 1,-1 0,0 0,-4 3,0 0,0 0,0 1,0 0,1 0,0 0,0 1,0 0,1 0,0 0,0 0,0 1,1-1,0 1,0 0,1 0,-1 1,2-3,0 0,-1-1,2 1,-1 0,1 0,-1 0,1 0,1 0,-1-1,1 1,-1 0,1 0,1 0,-1-1,1 1,0-1,0 1,0-1,0 0,1 0,0 0,0 0,0 0,0 0,1-1,1 2,15 6,1 0,0-2,0 0,1-1,0-2,1 0,-1-1,1-1,0-2,0 0,0-1,7-2,26 4,0-2,1-3,-1-2,0-3,0-2,51-16,-100 23,0 1,-1-1,1 0,-1 0,0 0,0-1,0 0,0 0,0-1,0 0,-1 0,0 0,0-1,0 1,0-1,-1 0,0-1,0 1,0-1,-1 0,3-5,-7 7,0 0,0 0,0 0,0 1,-1-1,1 1,-1-1,0 1,0-1,-1 1,1 0,-1 0,1 0,-1 0,0 1,0-1,0 1,0-1,-1 1,1 0,-1 0,1 1,-1-1,0 1,1 0,-1 0,0 0,0 0,0 1,0-1,-4 1,-7-3,-1 1,1 1,-1 0,0 1,1 1,-1 0,0 1,1 1,0 0,0 1,0 1,0 0,0 1,1 1,0 0,-8 6,20-12,0 0,1 0,-1 0,0 0,1 0,-1 0,1 1,-1-1,1 0,0 1,0-1,0 1,0 0,0-1,0 1,0 0,0-1,0 1,1 0,-1 0,1 0,-1 0,1-1,0 1,0 0,0 0,0 0,0 0,0 0,0 0,1 0,-1 0,1-1,0 1,-1 0,1 0,0-1,0 1,0 0,0-1,0 1,1 0,5 2,0-1,0 0,0 0,0-1,0 0,1 0,-1-1,1 0,0 0,-1 0,1-1,0-1,5 2,9 0,0 0,0-2,0-1,0 0,-1-2,1 0,-1-1,0-2,17-7,9-19,-49 38,0 0,1 0,-1 0,1 0,0 0,0 1,1-1,0 0,0 1,0-1,0 0,1 1,0-1,0 0,0 0,1 0,0 0,0 0,0 0,0 0,1-1,0 1,0-1,0 0,0 0,1 0,0 0,-1 0,1-1,1 0,-1 0,0 0,1 0,0 0,0-1,4 2,10 1,1 0,-1-1,1-1,0-1,0 0,1-2,-1 0,0-2,0 0,0-1,0-1,-1-1,0 0,1-2,-2 0,1-1,-1-1,-1-1,3-2,-8 6,-1-1,0 0,-1-1,0 0,0 0,0-1,-1-1,-1 1,0-2,0 1,-1-1,0 0,-1 0,0-1,-1 0,0 0,-1 0,0-1,-1 1,0-1,-1 0,-1-1,0 11,-1 0,0-1,1 1,-1 0,-1 0,1 0,0-1,-1 1,0 0,0 0,0 0,0 0,0 0,0 0,-1 0,1 0,-1 1,0-1,0 0,0 1,0 0,-1-1,1 1,-1 0,1 0,-1 0,0 1,1-1,-1 0,0 1,0 0,0 0,0 0,0 0,-1 0,1 1,0-1,0 1,0 0,-1 0,1 0,0 1,0-1,-1 1,1-1,0 1,0 0,-1 1,-1 0,1 0,0 0,0 0,1 1,-1-1,0 1,1 0,0 0,0 1,0-1,0 1,0-1,1 1,-1 0,1 0,0 0,0 0,0 0,1 1,0-1,0 0,0 1,0-1,1 1,-1-1,1 1,0-1,0 1,1-1,0 1,0-1,0 1,0-1,0 0,1 1,2 3,6 5,0 0,1 0,1-1,0-1,1 0,8 6,27 23,-30-21,-1 0,-1 2,0 0,-2 0,0 1,-2 1,0 0,-2 1,0 0,-2 1,-1 0,-1 0,-1 1,-1-1,-1 1,-1 12,-1-23,2 6,-1-1,-2 1,0 0,-1-1,-1 1,-1-1,-1 1,0-1,-4 8,6-25,0 1,0-1,0 0,0 0,0 1,-1-2,1 1,-1 0,0 0,0-1,0 0,0 1,0-1,0 0,-1-1,1 1,-1-1,1 1,-1-1,0 0,1 0,-1-1,0 1,0-1,1 1,-1-1,0-1,0 1,0 0,1-1,-1 0,-2 0,-8-3,0 0,0-1,0-1,1 0,0 0,0-2,-11-7,14 9,0 0,1-1,0 0,0 0,0-1,1 0,0-1,1 0,-1 0,2 0,-1-1,2 0,-1 0,1-1,1 0,0 1,0-1,1-1,1 1,0 0,0-1,1 1,1-1,-1 0,2 1,0-3,10-8,0 0,1 1,1 0,2 1,-1 1,2 0,1 1,0 1,1 0,1 1,1 1,0 1,11-5,-18 10,286-195,-242 174,-56 30,0 1,0-1,1 0,-1 1,0-1,0 1,0-1,1 1,-1 0,0 0,0-1,0 1,0 0,0 0,0 0,0 0,-1 0,1 0,0 0,0 0,-1 1,1-1,-1 0,1 0,-1 0,0 1,1-1,-1 0,0 1,0-1,0 0,0 1,0-1,0 0,0 1,0-1,0 0,-1 0,1 1,-1-1,1 0,-1 0,1 0,-1 1,0-1,0 1,0 2,-1 10,0-11,1 1,-1 0,1 0,0 0,1 0,-1 0,1 0,-1 0,1 0,0 0,1 0,-1 0,1 0,0 0,0 0,0 0,0 0,1-1,-1 1,1 0,0-1,0 1,1-1,-1 0,1 1,-1-1,1 0,0-1,3 3,3-1,-1-1,1 0,0-1,0 0,0 0,0-1,0 0,0 0,1-1,-1-1,0 0,0 0,0 0,0-1,0-1,0 1,0-1,-1-1,1 0,2-2,-6 3,-1 0,0 0,0 0,0-1,0 0,0 0,-1 0,1 0,-1 0,-1-1,1 1,0-1,-1 0,0 0,0 0,-1 0,1 0,-1 0,0 0,0 0,-1-1,0 1,0 0,0-1,0 1,-1 0,0-1,0 1,0 0,-1 0,0 0,0 0,0 0,0 1,-1-1,0 0,0 1,0 0,0 0,-1 0,0 0,0 0,0 1,0 0,0 0,-4-2,2 2,0 1,0 0,1 0,-2 0,1 1,0 0,0 0,0 1,0 0,-1 0,1 0,0 1,0 0,0 0,0 0,0 1,0 0,0 0,0 0,1 1,-1 0,1 0,0 1,0-1,0 1,0 0,0 1,1-1,0 1,0-1,0 1,1 1,-1-1,1 0,1 1,-1-1,1 1,0 0,0 0,0 0,1 0,0 0,0 1,1-1,0 0,0 0,0 0,1 2,1-3,-1 0,1 0,1 0,-1 0,1-1,0 1,0-1,0 0,1 0,-1 0,1 0,0-1,0 1,0-1,1 0,-1 0,1-1,0 1,0-1,-1 0,1 0,1-1,-1 0,0 1,0-2,0 1,1-1,-1 1,0-1,1-1,28 2</inkml:trace>
  <inkml:trace contextRef="#ctx0" brushRef="#br3" timeOffset="-213725.543">26675 14592,'-14'-2,"-11"-1,-6 2,-2 7,2 8,6 6,8 8,6 7,5-2</inkml:trace>
  <inkml:trace contextRef="#ctx0" brushRef="#br3" timeOffset="-213479.565">26634 15221,'16'13,"12"5,8-1,7-5,8-7,-5-5</inkml:trace>
  <inkml:trace contextRef="#ctx0" brushRef="#br3" timeOffset="-212861.372">28212 15006,'30'-53,"3"1,39-48,-42 61,-1-1,-2-1,-2-2,-2-1,-1-3,18-89,-39 129,0 0,0 1,-1-1,0 0,0 0,0 0,-1 0,0 0,0 1,-1-1,0 0,0 1,-1-1,1 1,-2 0,1 0,0 0,-1 0,-1 0,0 1,1 1,-1 0,0 1,0-1,0 1,0 0,-1 0,1 1,-1 0,0 0,0 0,0 0,0 1,0 0,0 0,0 1,0 0,0 0,0 0,0 1,0 0,0 0,0 0,0 1,-7 1,1 1,-1 1,1 0,0 1,1 0,-1 0,1 1,0 1,1 0,-8 8,5-2,0 1,1 0,0 1,1 1,1 0,1 0,1 1,0 0,1 0,1 1,1 0,0 0,1 0,2 1,-1 10,1 5,2 0,1 0,2 0,1 0,2-1,1 1,2-1,4 10,-9-31,-1 0,1 0,1 0,1 0,0-1,0 0,1 0,0-1,1 1,1-2,0 1,0-1,1 0,0-1,1-1,0 1,0-2,1 1,-1-1,2-1,-1-1,1 1,0-2,6 2,0-6,1 0,-1-1,1 0,-1-2,1-1,-1 0,-1-1,1-1,-1-1,0-1,0 0,-1-1,0-1,0-1,-1 0,-1-1,0-1,-1 0,3-4,-10 11,0-1,0 0,-1 0,0 0,0-1,-1 0,0 0,0 0,-1-1,0 1,-1-1,0 0,0 0,-1-1,0 1,1-9,-4 15,1 1,-1-1,1 0,-1 0,0 0,0 1,0-1,0 0,-1 1,1-1,-1 1,0-1,0 1,1 0,-1 0,-1 0,1 0,0 0,0 0,-1 1,1-1,-1 1,1 0,-1-1,0 1,0 0,1 1,-1-1,0 0,0 1,-1-1,-4 0,0 0,0 1,0 0,0 0,0 0,0 1,0 1,0-1,1 1,-1 0,-1 1,4-1,0 0,1 0,-1 1,1 0,-1-1,1 1,0 1,0-1,0 1,0-1,1 1,0 0,-1 0,1 1,1-1,-1 1,1-1,0 1,0 0,0 0,0 0,1 0,0 0,0 0,0 0,1 1,0-1,0 0,0 0,1 0,-1 1,1-1,0 0,1 0,-1 0,1 0,0 0,0-1,1 1,0-1,-1 1,2 0,2 1,-1 0,0-1,1 0,0 0,1-1,-1 0,1 0,-1 0,1-1,0 0,0 0,1-1,-1 0,1 0,-1 0,1-1,-5-1,0 1,1-1,-1 0,0 0,0 0,1 0,-1 0,0-1,0 1,1-1,-1 0,0 0,0 0,0-1,0 1,0-1,-1 1,1-1,0 0,-1 0,1 0,-1-1,0 1,1 0,-1-1,-1 0,1 1,0-1,0 0,-1 0,0 0,1 0,-1 0,-1 0,1 0,0 0,0-3,0-3,-2 27,2-8,0 0,0 0,1-1,0 1,1-1,0 1,1-1,0 0,0 0,1 0,0-1,0 0,1 0,0 0,1 0,0-1,0 0,0-1,1 0,0 0,0 0,1-1,7 4,12 4,1 0,0-2,0-1,1-1,1-2,5 0,36 5</inkml:trace>
  <inkml:trace contextRef="#ctx0" brushRef="#br3" timeOffset="-210644.98">30351 14486,'-47'-1,"0"3,0 1,-42 9,85-12,0 0,0 1,0-1,0 1,0 0,0 0,0 0,1 0,-1 1,0-1,1 1,-1 0,1 0,0 0,-1 1,1-1,0 1,1 0,-1 0,0 0,1 0,0 0,-1 1,1-1,1 1,-1-1,0 1,1 0,0-1,0 1,0 0,0 0,0 0,1 0,0 3,4 4,0 0,2-1,-1 1,1-1,0 0,1-1,0 1,1-1,0-1,0 1,1-2,0 1,3 1,-9-7,343 280,-284-207,-60-73,-1 1,1-1,-1 1,0 0,0-1,0 1,0 0,0 0,-1-1,1 1,-1 0,0 0,0 0,0 0,0 0,-1 0,1 0,-1-1,1 1,-1 0,0 0,0-1,0 1,0 0,-1-1,1 1,-1-1,0 1,0-1,-1 2,-7 3,0 0,-1-1,1 0,-1-1,0 0,-1-1,1 0,-1-1,0 0,1-1,-1 0,-1 0,1-2,-16 5,0-1,-1-2,1-1,-1-1,1-2,0 0,-26-7,52 9,0 0,0 0,0 0,-1 0,1-1,0 1,0-1,0 1,0-1,0 0,1 0,-1 0,0 0,0 0,0 0,1 0,-1-1,1 1,-1-1,1 1,-1-1,1 0,0 1,0-1,0 0,0 0,0 0,0 0,0 1,1-1,-1-1,1 1,-1 0,1 0,0 0,0 0,0 0,0-2,3 0,0 1,1 0,-1 0,1 0,0 0,0 0,0 1,0 0,0-1,0 1,0 1,1-1,4 0,32-11</inkml:trace>
  <inkml:trace contextRef="#ctx0" brushRef="#br3" timeOffset="-210372.851">30578 15234,'0'21,"7"68,-6-86,0 1,1-1,-1 0,1 0,-1 0,1 0,0 0,0 0,1 0,-1 0,0-1,1 1,0-1,-1 0,1 0,0 0,0 0,0 0,1-1,-1 0,0 1,0-1,1 0,0 0,11 2,1 0,1-1,-1 0,0-2,0 0,0 0,1-2,-1 0,0 0,0-2,-1 0,1-1,-1-1,0 0,0-1,7-5,-16 8,-1 0,1-1,-1 1,-1-1,1 0,-1-1,1 1,-2-1,1 0,-1 0,0 0,0-1,0 1,-1-1,0 0,-1 4,0-1,-1 1,1-1,-1 1,0-1,0 1,0-1,0 1,-1-1,1 1,-1-1,0 1,0-1,0 1,-1 0,1 0,-1-1,1 1,-1 0,0 1,0-1,-1 0,1 0,-1 1,1-1,-1 1,0 0,0 0,-2-2,-2 1,0 0,0 0,0 0,0 1,0 0,-1 1,1-1,-1 1,1 1,-1-1,1 1,-1 1,1-1,-1 1,1 0,0 1,-7 2,-4 2,0 0,1 2,0 0,0 1,1 0,-10 8,-33 30,8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04:14.9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13,'15'0,"15"-3,12 0,11 1,8-1,1 2,-9 2,-12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04:15.1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0,'23'2,"22"4,17 0,14-1,11 0,4-5,-13-2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04:15.7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227 124,'-10'-5,"-1"0,1 1,-1 0,0 0,-1 1,1 1,0 0,-1 1,1 0,-1 0,1 1,-1 1,1 0,-3 1,11-1,-1 1,1 0,-1-1,1 2,0-1,0 0,0 0,0 1,0 0,1-1,-1 1,1 0,-1 1,1-1,0 0,1 0,-1 1,0-1,1 1,0 0,0-1,0 1,0 0,1 0,-1-1,1 1,0 0,0 0,0 0,1 1,0 9,1 1,1 0,0 0,1-1,0 1,1-1,2 2,84 143,-72-131,-1 0,-1 1,-2 1,0 1,-3 0,6 19,-17-46,1 0,-1 0,1 0,-1 0,0 0,-1 0,1 0,-1 1,0-1,0 0,0 0,0 0,-1 1,0-1,0 0,0 0,0 0,0 0,-1 0,0 0,0 0,0-1,0 1,-1-1,1 1,-1-1,0 0,0 0,0 0,0 0,-1-1,1 1,-3 0,3-1,0 0,-1-1,1 1,-1-1,0 0,1 1,-1-2,0 1,0 0,1-1,-1 0,0 0,0 0,0 0,0 0,0-1,1 0,-1 0,0 0,0 0,1 0,-1-1,1 0,-1 1,1-2,0 1,0 0,0 0,0-1,0 0,0 1,1-1,0 0,-1-1,1 1,0 0,0 0,1-1,-1 1,1-1,-1 0,1 1,0-1,1 0,1-11,1-1,1 2,0-1,1 0,1 1,0-1,1 1,0 1,1-1,1 1,0 0,1 1,0 0,9-8,368-425,-378 436,-4 5,-1-1,1 1,-1 0,1-1,-1 0,-1 0,1 0,-1 0,0 0,0 0,0-1,-1 1,1-3,-2 6,-1 1,0 0,1-1,-1 1,0 0,1 0,-1 0,0 0,0 0,0 0,0 0,0 0,0 0,-1 0,1 0,0 0,0 1,0-1,-1 1,1-1,0 1,-1-1,1 1,-1 0,1 0,0-1,-1 1,1 0,-1 0,1 1,0-1,-1 0,1 0,-1 1,1-1,0 0,-1 1,1 0,0-1,0 1,-1 0,1 0,0-1,0 1,0 0,0 0,0 0,0 1,-6 3,0 0,1 1,0 0,0 1,0-1,1 1,0 0,0 1,1-1,0 1,0 0,1 0,0 0,0 0,0 3,-17 132,21-82,4 1,1-1,4 0,7 19,14 104,-28-171,-2 0,0 1,0-1,-2 1,1-1,-2 1,0-1,-2 8,-4-1</inkml:trace>
  <inkml:trace contextRef="#ctx0" brushRef="#br0" timeOffset="258.687">377 439,'7'2,"14"3,17 4,19 1,15 5,10 2,3 2,-7 3,-16-2</inkml:trace>
  <inkml:trace contextRef="#ctx0" brushRef="#br0" timeOffset="469.525">937 753,'-9'15,"4"-8,1 0,-1 0,1 0,1 1,-1 0,1-1,1 1,-1 0,1 1,1-1,-1 0,2 0,-1 9,3-13,1 0,-1 0,1 0,0 0,0-1,0 1,1-1,-1 0,1 0,0 0,0 0,0-1,0 1,0-1,0 0,1-1,-1 1,1-1,0 0,-1 0,1 0,0 0,-1-1,1 0,0 0,0 0,-1-1,4 0,6 1,0-1,0 0,-1-1,1 0,-1-1,1-1,-1 0,0-1,0 0,-1-1,1-1,-1 0,-6 4,-1-1,1 0,-1 0,0 0,0-1,0 0,-1 0,0 0,0 0,0-1,0 0,-1 0,0 0,0 0,-1 0,1 0,-1-1,-1 1,1-1,-1 1,0-1,-1 0,0 1,0-1,-1-4,1 5,-2 0,1 0,-1 0,0 0,0 0,0 0,-1 0,0 1,0 0,-1-1,1 1,-1 0,0 1,0-1,-1 1,0-1,1 2,-1-1,-1 0,1 1,0 0,-1 0,0 1,1-1,-3 0,-3 0,1 0,-1 0,0 1,0 1,0-1,1 2,-1 0,0 0,0 1,0 0,0 0,0 2,1-1,-3 2,2 0,0 1,1 0,-1 1,1 0,1 1,-1 0,1 0,0 1,1 0,-1 0,2 1,-1 0,1 1,1 0,-4 6,-15 36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04:18.4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1 452,'14'3,"16"0,15 0,11 1,8 1,2-1,-6 1,-12 0</inkml:trace>
  <inkml:trace contextRef="#ctx0" brushRef="#br0" timeOffset="205.52">29 670,'23'0,"22"0,19 0,15 0,11 0,3 0,-13 0</inkml:trace>
  <inkml:trace contextRef="#ctx0" brushRef="#br0" timeOffset="755.879">834 192,'-6'-1,"0"1,0 0,0 0,0 0,0 1,0 0,0 0,0 0,0 1,0 0,0 0,1 1,-1-1,1 1,0 0,0 1,0-1,0 1,0 0,1 0,0 0,0 1,0 0,0 0,1 0,0 0,0 0,0 1,0-1,1 1,0-1,1 1,-1 0,1 14,1 0,1 0,1-1,1 1,1-1,0 0,1 0,2 0,-1 0,2-1,1 0,0-1,2 2,7 18,-13-25,5 6,-2 0,-1 1,0 0,-1 0,-1 0,1 10,-6-27,0 0,1 1,-1-1,0 1,-1-1,1 1,0-1,-1 0,1 1,-1-1,0 0,0 1,0-1,0 0,0 0,0 0,-1 0,1 0,-1 0,1 0,-1 0,0-1,0 1,1 0,-1-1,0 0,-1 1,1-1,0 0,0 0,0 0,-1-1,1 1,0 0,-1-1,1 1,-3-1,-2 1,-1-1,1 1,-1-2,1 1,-1-1,1 0,-1 0,1-1,0 0,0-1,-6-2,9 4,1 0,0-1,-1 1,1-1,0 0,0 0,0-1,0 1,0 0,1-1,-1 0,1 0,0 0,-1 0,1 0,1 0,-1 0,0 0,1-1,0 1,-1-1,1 1,1-1,-1 0,0 1,1-1,0 0,0 1,0-1,0 0,1 1,0-2,4-6,0-1,1 1,1 0,-1 0,2 1,0 0,0 0,1 1,0 0,4-3,-4 3,101-95,-42 41,-3-2,48-63,-103 116,0-1,-1 0,0 0,-1-1,-1 0,0 0,0-1,-2 0,0 0,-1 0,2-13,-5 27,-1-1,0 1,0-1,0 1,0-1,0 1,0-1,0 1,0-1,0 1,-1-1,1 1,-1 0,1-1,-1 1,1-1,-1 1,0 0,0 0,0-1,0 1,0 0,0 0,0 0,0 0,0 0,0 0,0 0,-1 1,1-1,0 0,-1 1,1-1,0 1,-1-1,1 1,-1 0,1-1,-1 1,1 0,-1 0,1 0,-1 0,1 0,-1 1,1-1,-1 0,1 1,0-1,-1 1,1-1,-1 1,1 0,0-1,0 1,-1 0,-9 9,1 0,0 0,1 1,0 0,0 1,1 0,1 0,0 0,1 1,0 0,1 1,0-1,1 1,1 0,0 0,1 0,0 3,-2 34,1-1,3 1,3 0,1-1,3 1,1-1,3-1,12 30,-15-46,4 26,-9-40</inkml:trace>
  <inkml:trace contextRef="#ctx0" brushRef="#br0" timeOffset="999.774">889 315,'16'2,"19"4,19 2,12 3,8 4,-9-1</inkml:trace>
  <inkml:trace contextRef="#ctx0" brushRef="#br0" timeOffset="1263.013">1202 643,'44'-1,"-27"0,-1 0,1 1,0 1,-1 0,1 2,-1 0,1 0,-1 1,5 3,-19-6,1 0,-1 0,0 1,0-1,0 0,-1 1,1-1,0 1,0-1,-1 1,1 0,-1 0,0 0,1 0,-1 0,0 0,0 0,0 0,0 0,-1 1,1-1,-1 0,1 1,-1-1,0 0,0 1,0-1,0 0,0 1,0-1,-1 0,1 0,-1 1,0-1,1 0,-1 0,0 0,0 1,-1-1,1 0,0-1,-1 1,1 0,-1 0,0 0,-97 98,22-26,75-73,0 0,1 0,-1 0,0 0,1 1,-1-1,1 1,-1-1,1 1,0 0,0-1,0 1,0 0,0 0,0 0,0-1,1 1,-1 0,1 0,-1 0,1 0,0 0,-1 1,1-1,0 0,1 0,-1 0,0 0,1 0,-1 0,1 0,-1 0,1 0,0 0,0-1,0 1,0 0,0 0,0-1,1 1,5 2,1 0,0-1,0 0,0-1,0 0,1 0,-1 0,1-1,-1-1,3 1,36 1,1-2,0-2,0-2,20-5,15-6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04:16.7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0 196,'12'5,"15"1,19 2,19 0,11 1,3-2,-12-1</inkml:trace>
  <inkml:trace contextRef="#ctx0" brushRef="#br0" timeOffset="181.282">28 455,'21'5,"21"1,19 0,18-1,12-1,5-2,-4-1,-16-1</inkml:trace>
  <inkml:trace contextRef="#ctx0" brushRef="#br0" timeOffset="724.627">956 45,'-13'-7,"-1"0,0 1,0 1,0 0,-1 1,0 0,0 1,-6 0,18 3,1 0,-1 0,0 0,1 0,-1 0,1 1,-1-1,1 1,0 0,-1 0,1 0,-1 0,1 0,0 0,0 0,0 1,0-1,0 1,0 0,0-1,0 1,1 0,-1 0,1 0,-1 0,1 1,0-1,0 0,0 0,0 1,0-1,0 1,1-1,-1 1,1-1,0 1,0-1,0 3,-1 6,2 1,0-1,0 0,1 0,0 0,1 0,0 0,2 3,54 120,-41-99,-1 1,-2 0,-2 1,-1 1,4 27,-15-58,1 0,-1 1,0-1,-1 1,0-1,0 1,0-1,-1 1,0-1,-1 0,1 1,-2-1,1 0,-1 0,0 0,0-1,-1 1,0-1,0 1,0-1,-1 0,0-1,0 1,0-1,-1 0,0-1,-4 4,8-7,0-1,0 1,1-1,-1 0,0 1,0-1,0 0,0 0,1 0,-1 0,0 0,0-1,0 1,0-1,1 1,-1-1,0 1,1-1,-1 0,0 0,1 0,-1 0,1 0,-1 0,1 0,0-1,-1 1,1 0,0-1,0 1,0-1,0 1,0-1,0 0,1 1,-1-1,0 0,1 0,-1 0,1 1,0-1,0 0,-1 0,1 0,0 0,1 1,-1-1,0 0,1 0,-1 0,1 1,-1-1,1 0,0 0,-1 1,2-2,5-20,1 1,1 0,1 0,1 1,1 1,1 0,12-14,-19 25,113-157,57-53,-152 185,-39 42,5 7,0 1,2 0,0 1,0 0,2 1,0-1,1 1,1 0,0 1,1-1,1 6,-6 53,4 1,3-1,4 1,2-1,7 16,-8-63</inkml:trace>
  <inkml:trace contextRef="#ctx0" brushRef="#br0" timeOffset="1035.376">943 291,'21'9,"20"9,21 7,12 4,9 2,-11-4</inkml:trace>
  <inkml:trace contextRef="#ctx0" brushRef="#br0" timeOffset="1333.6">1653 469,'-2'-19,"-1"-10,0-5,0 0,2 14,0 19,-2 22,-3 23,-7 20,-6 16,-5 11,-2 5,-2 6,1 1,4 2,5-16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04:45.5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0,'16'21,"13"14,8 10,5 7,2 1,0-1,-2-3,-4-2,-3-5,-4-9,-7-11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04:45.8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294 0,'-12'24,"-8"16,-6 14,-3 8,0 4,-4 2,0-4,1-5,1-9,4-8,6-11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04:46.1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79,'21'0,"27"-2,32-6,30-5,19-4,7-3,-20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5:01.9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16 302,'-4'16,"0"-1,1 0,1 1,1 0,0-1,1 1,0 0,1 0,1-1,1 1,3 11,-4-15,39 258,-41-269,1 4,-1 0,1 0,-1 0,0 0,-1 0,1-1,-1 1,0 0,0 0,-1 0,1-1,-1 1,0-1,-1 3,2-6,0-1,1 0,-1 0,0 0,0 1,1-1,-1 0,0 0,1 0,-1 0,0 0,0 0,1 0,-1-1,0 1,1 0,-1 0,0 0,0-1,1 1,-1 0,1-1,-1 1,0-1,1 1,-1-1,1 1,-1-1,1 1,-1-1,1 1,0-1,-1 0,1 1,-1-1,1 1,0-1,0 0,0 0,-1 1,1-1,0 0,0 1,0-1,0 0,0 0,0 1,0-1,0 0,0 1,1-1,-1 0,0 1,0-1,1 0,-5-44,2 1,1 0,3-1,2 1,4-16,-6 38,10-79,3 1,24-78,-10 115,-28 62,-1 1,1-1,0 1,0 0,0 0,0-1,0 1,0 0,-1 0,1 0,0 0,0 0,0 0,0 0,0 1,0-1,0 0,0 0,-1 1,1-1,0 0,0 1,0-1,-1 1,1-1,0 1,0 0,-1-1,1 1,0-1,-1 1,1 0,-1 0,1-1,-1 1,0 0,1 0,-1 0,1 0,-1-1,0 2,13 22,-2 1,0 0,-2 0,-1 1,4 20,3 10,-10-41,-1 0,2-1,0 1,1-2,0 1,1-1,0 0,-6-10,0 0,0 0,1-1,-1 1,0-1,1 0,0 0,-1 0,1 0,0 0,0 0,0-1,0 0,0 1,1-1,-1 0,0 0,0-1,1 1,-1-1,1 0,-1 0,0 0,1 0,-1 0,0-1,1 0,-1 1,0-1,1 0,-1-1,0 1,0 0,1-2,13-8,-1-1,-1-1,0-1,-1 0,0-1,-1 0,-1-1,0-1,-1 0,-1 0,0-1,3-11,82-201,-81 203,-14 26,1 1,-1 0,1 0,-1-1,0 1,1 0,-1 0,1 0,-1 0,1 0,-1 0,1 0,-1 0,1 0,-1 0,1 0,-1 0,1 0,-1 0,1 0,-1 0,1 0,-1 1,1-1,-1 0,1 0,-1 1,1-1,-1 0,0 1,1-1,-1 0,0 1,1-1,-1 1,0-1,0 0,1 1,-1-1,0 1,0-1,0 1,1-1,-1 1,0-1,0 1,0-1,0 1,0-1,0 1,0-1,0 1,0-1,0 1,0-1,-1 1,1-1,0 1,0-1,0 1,-1-1,1 0,0 1,-1-1,1 1,0-1,-1 1,1-1,3 59,-3 0,-8 57,4-59,-1 3,0 3,2 0,3 0,5 35,-3-83,1 0,0-1,1 1,1-1,0 0,1 0,0 0,1-1,0 0,1 0,1-1,0 0,1 0,10 9,-3-5,-5-4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04:59.6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320 213,'0'0,"0"-1,0 1,1 0,-1 0,0-1,1 1,-1 0,0 0,0 0,1 0,-1 0,0 0,1-1,-1 1,1 0,-1 0,0 0,1 0,-1 0,0 0,1 0,-1 0,0 0,1 1,-1-1,0 0,1 0,-1 0,0 0,1 0,-1 1,0-1,1 0,-1 0,0 0,0 1,1-1,-1-3,0 0,1-1,-1 1,0 0,-1 0,1-1,0 1,-1 0,0 0,0 0,0 0,0 0,0 0,-1 0,1 0,-1 0,0 0,0 1,0-1,0 1,0 0,0-1,-1 1,1 0,-1 0,0 0,0 1,1-1,-1 1,0-1,0 1,0 0,-1 0,1 1,0-1,-8-2,0 1,0 0,0 1,0 0,0 1,0 0,0 1,0 0,0 1,0 0,0 0,0 1,1 1,-1 0,1 0,4-1,0 0,0 0,0 1,0-1,1 1,0 1,0-1,0 1,0 0,0 0,1 0,0 0,0 1,1 0,0 0,0 0,0 0,0 0,1 0,0 1,1-1,-1 1,1 0,0-1,1 3,0-6,0 0,0 0,1 1,0-1,-1 0,1 0,0 0,1 0,-1 0,0 0,1 0,0 0,0 0,0-1,0 1,0-1,0 0,0 1,1-1,-1 0,1 0,0 0,0-1,-1 1,1-1,0 1,3-1,88 22,-37-18,0-3,0-2,1-3,-1-2,-1-3,54-14,-92 19,0-1,-1-1,0-1,0 0,0-1,-1-1,0 0,7-6,-24 15,0 1,0-1,0 1,0-1,0 1,1-1,-1 1,0-1,1 1,-1 0,1 0,0-1,0 1,-1 0,1-1,0 1,1 0,-1 0,0-1,0 1,1 0,-1-1,1 1,-1 0,1-1,0 1,0-1,-1 1,1-1,0 1,1-1,4 5,0-1,1 0,0-1,0 0,0 0,0 0,1-1,0 0,-1 0,1-1,0 0,0-1,1 0,-1 0,0 0,0-1,8-1,-14 1,1 1,-1-1,0 0,1-1,-1 1,1 0,-1-1,0 1,1-1,-1 0,0 0,0 0,1 0,-1 0,0 0,0 0,0-1,0 1,-1-1,1 0,0 1,0-1,-1 0,0 0,1 0,-1 0,0 0,0 0,0-1,0 1,0 0,0-1,-1 1,1 0,-1-1,0 1,0 0,0-1,0 1,0-1,0 1,0-1,-1-1,-1-4,1 0,-1 0,0 0,-1 0,0 0,0 0,-1 1,0-1,0 1,-1 0,0 1,0-1,0 1,-1 0,0 0,0 0,-1 1,0 0,1 0,-2 1,1 0,0 0,-1 1,0 0,0 0,0 1,0-1,0 2,0-1,0 2,-1-1,1 1,-6 0,11 0,1 1,-1-1,0 1,1 0,-1 0,1 0,0 0,-1 0,1 0,0 1,-1-1,1 1,0 0,0 0,1-1,-1 1,0 0,0 0,1 1,-1-1,1 0,0 0,0 1,0-1,0 1,0-1,0 1,1-1,-1 1,1 0,0-1,0 1,0 0,0-1,0 1,0 0,1-1,-1 1,1-1,0 1,0-1,0 1,1 1,9 17</inkml:trace>
  <inkml:trace contextRef="#ctx0" brushRef="#br0" timeOffset="853.874">947 172,'-2'-5,"1"-1,4 2,0 5,3 6,0 7,0 6,0 2,-1 1,2 2,4-1,4-3,5-4,6-6,-2-4</inkml:trace>
  <inkml:trace contextRef="#ctx0" brushRef="#br0" timeOffset="1671.04">1206 336,'14'-54,"-3"18,-1-1,-3 0,-1-1,-1 0,-1-29,-10 39,2 45,7-12,0 1,1-1,-1 0,1 0,1 0,-1 0,1-1,-1 0,1 0,1 0,-1 0,0-1,1 0,0 0,-1-1,1 1,0-1,1-1,4 2,-3 0,102 39,-107-39,0 1,0 0,-1 0,1 1,-1-1,0 0,0 1,-1-1,0 1,1 0,-1-1,-1 1,1 0,-1 0,0 0,0-1,0 1,-1 0,1 0,-1-1,0 1,-1 0,1-1,-2 4,-2 19,4-24,0 0,0 0,0 0,1 0,-1 0,1 0,0 0,0 0,0 0,0 0,0 0,1 0,-1 0,1 0,0 0,0 0,0-1,0 1,0 0,1-1,0 1,-1 0,1-1,0 0,0 1,0-1,0 0,0 0,1 0,-1-1,1 1,-1 0,3 0,11 2,0-1,-1-1,1-1,0 0,0-1,0-1,0 0,0-1,0-1,0 0,3-1,-1 0,1-1,-1 0,0-2,0 0,-1-1,0-1,0-1,-1 0,-1-1,1 0,2-6,-14 14,0 0,-1-1,0 0,0 0,0 0,0 0,-1 0,1-1,-1 1,0-1,0 0,-1 1,0-1,0 0,0 0,0 0,0 0,-1-4,-1 8,1 0,0 0,-1 0,1 1,-1-1,0 0,1 0,-1 0,0 0,1 0,-1 1,0-1,0 0,0 1,1-1,-1 1,0-1,0 1,0-1,0 1,0-1,0 1,0 0,0 0,0 0,0-1,0 1,-1 0,1 0,0 0,0 1,0-1,0 0,0 0,0 1,0-1,-1 1,-39 14,32-10,0 1,1-1,-1 1,1 1,0 0,1 0,0 0,0 1,0 0,-3 6,8-11,-1 1,1 0,0 0,0 0,0 0,1 0,0 0,-1 0,1 1,1-1,-1 0,1 1,-1-1,1 1,0-1,1 0,-1 1,1-1,0 1,0-1,0 0,1 0,0 0,-1 0,4 4,4 2,2-1,-1 0,1-1,1 0,-1 0,1-2,1 1,-1-2,1 1,0-2,0 0,1 0,-1-1,1-1,0 0,0-1,7 0,56 4,-8-4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04:57.3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 1,'-3'2,"0"15,0 21,0 24,-1 21,-2 15,-3 6,1-14</inkml:trace>
  <inkml:trace contextRef="#ctx0" brushRef="#br0" timeOffset="385.636">272 246,'32'-59,"-31"58,-1 1,1-1,0 0,-1 1,1 0,0-1,-1 1,1-1,0 1,0 0,0 0,-1-1,1 1,0 0,0 0,-1 0,1 0,0 0,0 0,0 0,0 0,-1 0,1 0,0 0,0 1,0-1,-1 0,1 1,0-1,-1 0,1 1,0-1,-1 1,1-1,0 1,-1-1,1 1,-1-1,1 1,-1 0,1-1,-1 1,1 0,-1 0,0-1,1 1,-1 0,0 0,0-1,0 1,1 0,-1 0,0 0,0-1,0 1,0 0,0 0,-1 0,1 0,0-1,0 1,0 0,-1 0,1-1,0 1,-1 0,2 22,-2-1,-1 1,0-1,-2 1,0-1,-4 10,4-14,-100 390,98-302,7-102,-1 1,1-1,0 0,0 0,0 0,1 0,0 0,-1-1,1 1,0 0,1-1,-1 1,1-1,0 0,-1 0,1 0,1 0,-1 0,0-1,1 1,-1-1,1 0,2 1,8 1,-1-1,0 0,1-2,-1 1,1-1,0-1,-1-1,1 0,-1 0,1-2,-1 0,0 0,0-1,0 0,0-2,-1 1,1-1,3-4,16-9</inkml:trace>
  <inkml:trace contextRef="#ctx0" brushRef="#br0" timeOffset="582.626">176 751,'9'-11,"20"-9,23-4,26-1,23 0,15 3,-12 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04:47.1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273 598,'-9'1,"-1"-1,0 2,0 0,1 0,-1 1,1 0,0 0,0 1,0 0,0 1,1 0,0 0,0 1,0 0,0 0,1 1,-4 5,-2 3,0 1,1 0,1 0,0 1,2 0,0 1,1 0,-1 5,8-21,-2 3,1 1,0 0,0-1,0 1,1 0,0 0,0 0,0 0,1 0,0 0,0 0,1 0,-1 0,1 1,0-6,-1 0,1 1,0-1,-1 0,1 0,0 0,0 0,0 0,-1 0,1-1,0 1,0 0,0 0,0-1,1 1,-1 0,0-1,0 1,0-1,0 0,1 1,-1-1,0 0,0 0,1 0,-1 1,0-1,0-1,1 1,-1 0,0 0,1 0,-1-1,0 1,0 0,0-1,0 0,2 0,45-26,-20 1,-1 0,-1-2,-2-1,-1-1,-1-1,-1 0,-2-2,3-11,6-10,-3-2,-2-1,-3-1,-2-1,-3 0,-3-1,-2 0,-1-16,-10-5,0 81,1-1,0 1,0-1,-1 1,1-1,0 1,-1-1,1 1,0-1,-1 1,1-1,0 1,-1 0,1-1,-1 1,1 0,-1-1,1 1,-1 0,0 0,1-1,-1 1,1 0,-1 0,1 0,-1 0,0 0,1 0,-1 0,1 0,-1 0,1 0,-1 0,0 0,1 0,-1 0,1 0,-1 1,1-1,-1 0,1 0,-1 1,1-1,-1 0,1 1,-1-1,1 1,-1-1,1 1,0-1,-1 1,1-1,0 1,-1-1,1 1,0-1,0 1,-1-1,1 1,0-1,0 1,0 0,0-1,-14 23,0 1,2 0,1 0,0 1,2 0,1 1,1 0,0 7,-7 29,2 0,2 1,4 0,1 60,4-115,0-1,1 1,0-1,1 1,0-1,0 1,0-1,1 0,0 0,1 0,-1 0,1 0,1 0,-1 0,1-1,0 0,1 0,0 0,-1 0,2-1,-1 0,1 0,0 0,0-1,0 0,0 0,6 3,63 8,-41-14</inkml:trace>
  <inkml:trace contextRef="#ctx0" brushRef="#br0" timeOffset="9471.364">629 694,'-2'6,"0"1,1-1,-1 1,2-1,-1 1,1 0,0-1,0 1,1 0,0-1,0 1,1-1,-1 1,1-1,1 0,-1 0,1 0,0 0,1 0,-1-1,1 1,0-1,0 0,1 0,0 0,0-1,0 0,0 0,1 0,0 0,-1-1,1-1,0 0,0 0,0 0,0 0,0-1,0 0,0-1,0 1,1-1,-1 0,0-1,0 1,1-1,-1-1,0 1,0-1,0 0,0 0,-1-1,1 1,-1-1,1-1,-1 1,0-1,0 0,-1 0,1 0,-1-1,0 1,0-1,0 0,-1-1,1 1,2-5,-1 0,0 0,-1-1,0 1,0-1,-1 0,-1 0,0 0,0-3,-1 10,-1 0,0 0,0 0,0 0,0 0,-1 0,1 0,-1 0,0 0,-1 0,1 0,0 1,-1-1,0 0,0 1,0 0,-1-1,1 1,-1 0,1 0,-1 0,0 0,0 1,-1-1,1 1,0 0,-2-1,-2 1,0 0,0 0,0 1,0-1,0 2,-1-1,1 1,0 0,0 0,-1 1,1 0,0 1,0-1,0 1,0 1,0-1,1 1,-1 0,1 1,-1 0,1 0,1 0,-1 0,0 1,1 0,0 0,0 1,1-1,-1 1,1 0,0 1,1-1,0 0,0 1,0 0,1 0,0 0,0 0,0 0,1 0,1 0,-1 0,1 1,0-1,1 6,9 14</inkml:trace>
  <inkml:trace contextRef="#ctx0" brushRef="#br0" timeOffset="9953.693">997 653,'0'-2,"0"1,1 0,-1 0,0 0,1-1,-1 1,0 0,1 0,0 0,-1 0,1 0,0 0,-1 0,1 0,0 0,0 0,0 0,0 0,0 0,0 1,0-1,0 0,0 1,0-1,0 1,1-1,-1 1,0 0,0-1,0 1,1 0,-1 0,0 0,0 0,1 0,-1 0,0 0,0 0,1 1,-1-1,0 0,0 1,0-1,1 1,-1-1,0 1,0 0,0-1,0 1,0 0,0 0,0 0,8 2,-1 1,1 0,-1 0,1 0,-1 1,-1 1,1 0,-1 0,0 0,0 0,-1 1,0 0,0 1,-1 0,0-1,0 2,0-1,-1 0,1 5,0 3,0 0,0 0,-2 1,0-1,-1 1,0 0,-2 0,0-1,-1 1,-1 7,19-68,-6 15,1 0,1 1,2 0,1 2,1-1,1 2,20-22,-37 46,-1 0,0 0,1 0,-1 0,1 0,-1 1,1-1,-1 0,1 0,0 1,-1-1,1 0,0 1,-1-1,1 1,0-1,0 1,0-1,-1 1,1 0,0-1,0 1,0 0,0 0,0-1,0 1,0 0,0 0,0 0,0 0,-1 0,1 0,0 1,0-1,0 0,0 0,0 1,0-1,0 0,-1 1,1-1,0 1,0-1,0 1,-1 0,1-1,0 1,-1 0,1-1,-1 1,1 0,-1 0,1-1,-1 1,1 0,-1 0,0 0,1 0,-1 0,0-1,0 1,0 0,-4 94,2-85,0 0,1 1,0-1,0 1,1-1,1 1,0-1,0 1,1-1,0 0,2 3,-2-9,1 0,0 0,-1 0,2 0,-1-1,0 1,1-1,-1 0,1 0,0 0,0 0,0-1,0 0,1 0,-1 0,1 0,-1-1,1 1,0-1,-1 0,1-1,0 1,0-1,0 0,-1 0,1-1,0 1,32-4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1:11.66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1:11.66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3:10.6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125 90,'2'24,"-3"20,-5 21,-5 14,-6 11,-4 5,-2-1,4-7,5-14,5-15,4-17</inkml:trace>
  <inkml:trace contextRef="#ctx0" brushRef="#br0" timeOffset="374.158">371 64,'0'6,"0"15,0 17,0 17,0 14,0 12,-2 9,-1 0,0-3,0-10,2-10,0-13,0-10,1-13</inkml:trace>
  <inkml:trace contextRef="#ctx0" brushRef="#br0" timeOffset="2100.636">2 582,'141'-6,"85"-16,-85 6,76 4,-211 13,-4-1,0 1,0-1,0 0,0 1,-1-1,1 0,0 0,0 0,0 0,0 0,0-1,0 1,0-1,-1 1,1-1,0 1,0-1,-1 0,1 0,0 0,-1 0,1 0,-1 0,1-1,-1 1,0 0,0-1,1 0,-3 0,0 1,-1-1,1 0,-1 1,1-1,-1 1,0 0,1 0,-1-1,0 1,0 0,0 0,0 1,0-1,0 0,0 1,0-1,0 1,0 0,0-1,0 1,0 0,-1 0,1 0,0 1,0-1,0 1,0-1,0 1,0-1,0 1,0 0,0 0,0 0,-2 4,-1-1,1 1,0-1,0 1,1 1,-1-1,1 0,1 1,-1-1,1 1,-1 0,2 0,-1 0,1 0,0 0,0 0,0 1,1-1,0 0,1 0,-1 1,11 73,-10-77,0-1,0 0,1 0,-1 0,0 0,1 0,0 0,-1 0,1 0,0 0,0-1,0 1,0-1,0 0,0 1,0-1,0 0,1 0,-1 0,0-1,1 1,-1 0,1-1,-1 0,1 1,-1-1,1 0,-1 0,1-1,-1 1,1-1,4-2,-1 0,1 0,-1-1,0 0,-1 0,1-1,-1 0,1 0,-2 0,1-1,0 1,-1-1,0 0,0 0,-1-1,0 1,0-1,-1 0,1 1,-1-1,0-5,2 1,0 1,-1-1,0 0,-1 1,0-1,-1 0,0 0,0-1,-2 1,1-1,-1 10,0 0,0 1,-1 0,1-1,0 1,0 0,-1-1,1 1,-1 0,1 0,-1 0,1 0,-1 0,0 1,1-1,-1 0,0 1,0-1,0 1,1 0,-1-1,0 1,0 0,0 0,0 0,1 1,-1-1,0 0,0 1,0-1,1 1,-2 0,-9 2</inkml:trace>
  <inkml:trace contextRef="#ctx0" brushRef="#br0" timeOffset="3248.299">904 500,'-15'167,"18"-49,-3-116,1 0,0 0,0-1,1 1,-1 0,0 0,0-1,1 1,-1-1,1 1,0-1,-1 0,1 1,0-1,0 0,0 0,-1 0,1-1,0 1,0 0,0-1,1 1,-1-1,0 0,0 1,0-1,1 0,62-4,-57 3,13-1,1-2,-1 0,0-2,0 0,0-1,-1-2,-1 0,10-6,-26 13,-1 0,1 0,-1-1,1 1,-1-1,0 1,0-1,0 0,0 0,-1 0,1 0,-1 0,0-1,0 1,0 0,0-3,15-31,137-167,-138 181,-1 0,-2-1,0 0,-1 0,-1-2,-2 1,0-1,-2 0,-1-1,-1 0,0-20,-3 44,0 0,-1 0,0-1,0 1,0 0,0 0,0 0,0 0,-1 0,0 0,1 0,-1 0,0 0,-1 1,1-1,0 0,-1 0,0 1,1-1,-1 1,0 0,0-1,0 1,-1 0,1 0,-1 0,1 0,-1 1,1-1,-1 1,0 0,0-1,0 1,0 0,1 1,-1-1,-1 1,1-1,0 1,0 0,0 0,0 0,0 0,0 1,0-1,0 1,0 0,-2 0,-5 6,0 1,0 0,1 1,0-1,1 2,0-1,0 1,1 0,0 1,1 0,0 0,1 0,0 1,1-1,0 1,-1 10,-6 9,2 0,2 1,1-1,1 2,1-1,2 0,2 1,1-1,1 1,3 6,-2-23,1 0,1 0,0-1,1 0,1 0,1-1,0 0,0 0,1 0,1-1,1-1,-1 0,2 0,0-1,0 0,1-1,0-1,1 0,0-1,0 0,1-1,0-1,7 2,-15-6,0-1,1 0,-1-1,0 0,1 0,-1 0,1-1,-1 0,0-1,1 1,-1-1,0-1,0 0,0 0,-1 0,1 0,-1-1,0 0,0-1,5-3,6-8,1 0,-2-1,0 0,-2-2,1 0,-2-1,18-33,-3-2,-2 0,-2-2,-3 0,-3-1,0-12,-1 9,-2 0,-3 0,-1-20,-15 36,-19 66,8 11,1 0,2 2,1 0,2 0,1 1,2-1,0 6,-8 52,4 1,5-1,5 91,1-167,0-1,2 1,0-1,0 0,2 0,0 0,0-1,1 1,1-2,1 1,-4-7,0 0,1-1,0 0,0 0,1 0,-1-1,1 1,0-1,1-1,-1 1,1-1,0 0,0-1,0 0,1 0,-1 0,1-1,-1 0,1-1,3 1,-6-2,1 1,0-1,-1 0,1-1,-1 1,1-1,-1-1,1 1,-1-1,1 0,-1 0,0 0,0-1,0 1,1-2,16-12</inkml:trace>
  <inkml:trace contextRef="#ctx0" brushRef="#br0" timeOffset="3599.871">1737 445,'18'-4,"18"-2,17 0,13 1,10 2,3 1,-1 1,-3 0,-8 1,-11 1,-12-1,-12 0,-11 3,-18 0,-10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3:08.4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27 324,'-1'4,"1"-1,-1 1,1 0,0-1,0 1,0-1,1 1,-1-1,1 1,0-1,0 1,0-1,0 0,0 1,1-1,-1 0,1 0,0 0,0 0,0 0,1-1,-1 1,1-1,-1 1,1-1,0 0,0 0,0 0,0 0,0-1,0 1,1-1,-1 0,0 1,1-2,-1 1,1 0,-1-1,1 0,-1 1,1-1,2-1,9-1,-1-1,1 0,-1-1,0 0,0-2,0 1,-1-2,0 0,0 0,-1-1,0-1,0 0,-1 0,0-2,-1 1,5-7,-6 6,0-1,-1 1,0-2,-1 1,-1-1,0 0,0-1,-1 1,-1-1,0 0,-1 0,-1-1,0 1,-1-1,0 1,-2 0,1-1,-2 0,-13-24,14 38,0 0,0 1,1-1,-1 1,0-1,0 1,1-1,-1 1,0-1,0 1,0 0,0-1,0 1,0 0,0 0,0 0,1 0,-1 0,0 0,0 0,0 0,0 0,0 0,0 0,0 1,0-1,0 0,0 1,1-1,-1 0,0 1,0-1,0 1,1 0,-1-1,0 1,1 0,-1-1,0 1,1 0,-1 0,1 0,-8 9,0 1,1 0,1 0,0 0,0 1,2 0,-1 0,1 1,1-1,-2 13,-17 92,6 1,4 1,6 0,4 3,2-5,-11 159,4-232,0-11</inkml:trace>
  <inkml:trace contextRef="#ctx0" brushRef="#br0" timeOffset="522.573">0 706,'154'-29,"-59"16,0 5,32 3,-121 5,-2-1,-1 0,1 1,-1 0,1-1,0 1,-1 0,1 1,-1-1,1 1,-1 0,1-1,-1 1,1 1,-1-1,0 1,1-1,-1 1,0 0,0 0,0 0,-1 0,1 1,0-1,-1 1,0 0,1-1,0 3,2 52,-6-53,0-1,1 0,-1 1,1-1,0 0,0 1,0-1,0 1,0-1,1 0,-1 1,1-1,0 0,0 0,1 0,-1 1,1-1,-1 0,1-1,0 1,0 0,0 0,0-1,1 1,-1-1,1 0,-1 0,1 0,0 0,0 0,0 0,0-1,0 0,0 1,0-1,2 0,1 0,0-1,0 0,0 0,0 0,0-1,0 0,0 0,0 0,0-1,-1 0,1 0,0 0,-1-1,0 0,0 0,1 0,-2-1,1 0,0 0,-1 0,0 0,0-1,0 1,0-1,-1 0,2-3,-3 4,1 0,-1-1,0 1,0-1,0 0,0 1,-1-1,0 0,0 0,0 0,-1 0,1 0,-1 0,-1 0,1 0,-1 0,1 0,-1 0,-1 0,1 0,-1 1,0-1,0 1,0-1,0 1,-1-1,0 1,0 0,0 0,0 1,-4-4,-1 1,1 1,-1 0,0 0,0 1,-1 0,1 0,-1 1,0 0,0 1,0 0,0 0,0 1,-1 0,1 1,0 0,-1 0,-5 2,10-2,0 1,0-1,0 1,0 1,0-1,0 1,0-1,1 1,-1 1,1-1,-1 1,1 0,0 0,0 0,0 0,1 1,-1-1,1 1,0 0,0 0,0 0,0 1,1-1,0 1,0-1,0 1,0 0,1 0,-1 0,1 0,1 0,-1 4,1-5,0-1,0 1,0 0,1-1,0 1,0-1,0 1,0-1,0 1,0-1,1 0,0 0,0 0,0 0,0 0,0 0,0 0,1 0,0-1,-1 0,1 1,0-1,0 0,0 0,0 0,0-1,1 1,-1-1,1 0,0 0,7 3,0-1,0-1,0 0,0 0,0-1,0-1,0 0,1 0,3-2,35-8,-6-5</inkml:trace>
  <inkml:trace contextRef="#ctx0" brushRef="#br0" timeOffset="751.747">970 51,'-21'-2,"-14"-1,-5 4,-1 8,4 6,9 7,9 8,12 5,14 4,14 2,11 3,1-5</inkml:trace>
  <inkml:trace contextRef="#ctx0" brushRef="#br0" timeOffset="1489.304">998 652,'0'192,"8"-139,-8-52,1 1,-1-1,1 0,-1 1,1-1,-1 0,1 0,0 0,-1 0,1 1,0-1,0 0,0 0,0 0,0-1,0 1,0 0,0 0,0 0,0-1,1 1,-1-1,0 1,0-1,1 1,-1-1,0 0,1 1,-1-1,0 0,1 0,-1 0,0 0,1 0,-1-1,2 1,5-4,0-1,-1 0,1 0,-1-1,0 0,0 0,-1 0,0-1,0 0,0 0,-1-1,0 0,-1 0,3-6,6-14,-2 0,-2 0,0-1,-2 0,-1-1,-1 0,-2 0,-1 0,-1 0,-2-12,0 41,1 1,0-1,-1 0,1 0,0 0,-1 0,1 0,0 0,0 1,0-1,0 0,0 0,0 0,0 0,0 0,0 0,0 0,1 0,-1 0,0 1,0-1,1 0,-1 0,1 0,-1 0,1 1,-1-1,1 0,-1 1,1-1,0 0,-1 1,1-1,0 1,0-1,0 1,-1-1,1 1,0-1,0 1,0 0,0 0,0-1,-1 1,1 0,0 0,0 0,0 0,0 0,0 0,0 0,0 0,0 1,0-1,-1 0,1 0,0 1,0-1,0 1,147 65,-144-65,-1 1,1 0,-1 0,0 1,0-1,0 1,0-1,-1 1,1 0,-1 0,0 0,1 0,-1 1,-1-1,1 1,0-1,-1 1,0-1,0 1,0 0,0 0,0 0,-1 0,-11 90,0-3,12-88,-1-1,1 1,0-1,0 0,0 1,0-1,0 0,0 0,1 0,-1 0,1 0,-1 0,1 0,0 0,0 0,0-1,0 1,0-1,0 0,0 1,0-1,1 0,-1 0,0 0,1-1,-1 1,1 0,-1-1,1 0,-1 0,1 1,81-5,112-57,-194 60,0 1,0-1,0 1,0 0,1-1,-1 1,0 0,0 0,0 1,0-1,1 0,-1 1,0-1,0 1,0 0,0-1,0 1,0 0,0 0,0 1,-1-1,1 0,0 0,-1 1,1-1,-1 1,1 0,-1-1,0 1,1 0,-1 0,0 0,0 0,0 1,5 3,0 0,0 0,1-1,0 1,0-2,0 1,1-1,-1 0,1 0,0-1,0 0,0 0,1-1,-1 0,1-1,-1 0,1 0,-1-1,1 0,0 0,-1-1,1 0,7-2,-10 1,0 0,0 0,-1 0,1-1,-1 1,1-1,-1-1,0 1,0-1,-1 0,1 0,-1 0,0-1,0 1,0-1,0 0,-1 0,0-1,0 1,-1-1,1 1,-1-1,0 0,-1 0,1 0,-1 0,0 0,-1 0,1 0,-1 0,-1 0,1-1,-1 1,0 0,0 0,-1 0,0 1,0-1,0 0,-1 1,1-1,-2 1,1 0,0 0,-1 0,-3-4,4 6,0-1,-1 0,1 1,-1-1,0 1,0 0,0 0,0 1,0-1,-1 1,1 0,-1 0,1 0,-1 1,0-1,0 1,0 0,0 1,0-1,0 1,0 0,0 0,1 1,-1 0,0-1,0 2,0-1,0 0,1 1,-1 0,1 0,-1 0,1 1,0 0,0-1,0 1,0 1,0-1,0 1,-3 2,1 0,-1 0,1 0,1 1,-1 0,1 0,0 0,1 1,0-1,0 1,0 0,1 1,0-1,1 0,0 1,0 0,1-1,0 1,0 7,2-13,0-1,0 1,0 0,0-1,0 1,0 0,1-1,-1 1,1-1,0 0,0 0,0 1,0-1,0 0,0-1,1 1,-1 0,0-1,1 1,-1-1,1 0,0 0,-1 0,1 0,0 0,0-1,0 1,0-1,82-1,-39-11,-3-3</inkml:trace>
  <inkml:trace contextRef="#ctx0" brushRef="#br0" timeOffset="1813.08">2213 324,'-17'-2,"-9"-1,-5 0,0 3,3 6,6 6,8 7,7 4,8 5,4-2</inkml:trace>
  <inkml:trace contextRef="#ctx0" brushRef="#br0" timeOffset="1814.08">2158 829,'14'14,"14"5,13-2,17-3,17-6,16-7,-7-3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3:07.4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204 388,'2'-1,"-2"0,1 0,0 0,0-1,0 1,0-1,-1 1,1 0,-1-1,1 1,-1-1,0 1,1-1,-1 0,0 1,0-1,0 1,0-1,0 1,-1-1,1 1,0-1,-1 1,1-1,-1 1,0-1,1 1,-1 0,0-1,0 1,0 0,0-1,0 1,0 0,0 0,0 0,-1-1,-57-14,54 16,0 1,-1 0,1 0,0 1,0-1,0 1,0 0,0 1,1-1,-1 1,0 0,1 0,0 0,0 1,0-1,0 1,1 0,-1 0,1 1,0-1,0 1,1-1,-2 4,-3 5,1 0,1 1,0 0,1 0,0 0,1 0,1 0,0 4,14 62,-11-78,0 1,0-1,1 0,-1 0,0 0,1 0,-1 0,1 0,0 0,-1-1,1 1,0 0,0-1,0 1,1-1,-1 0,0 0,0 0,1 0,-1 0,0 0,1-1,-1 1,1-1,-1 0,1 0,-1 0,1 0,-1 0,1 0,-1-1,7-2,-1-1,1-1,-1 0,-1 0,1-1,-1 1,0-2,0 1,-1-1,1 0,-2 0,1-1,-1 0,0 0,-1 0,1 0,-2-1,1 1,-1-1,0-4,34-114,-37 127,1 0,-1 0,0 0,0 0,0 0,0 0,1 0,-1 0,0 0,0 0,0 0,0 0,1 0,-1 0,0 0,0 0,0 0,0 0,1 0,-1 0,0 0,0 0,0 0,0 0,1-1,-1 1,0 0,0 0,0 0,0 0,0 0,0 0,1 0,-1-1,0 1,0 0,0 0,0 0,0 0,0-1,1 21,-1-19,-1 80,0-53,0 1,2-1,1 1,1-1,2 0,2 9,-6-34,-1 0,1 0,0 0,0 0,-1-1,2 1,-1 0,0-1,1 1,-1-1,1 1,0-1,-1 0,1 0,0 0,1 0,-1 0,0 0,0 0,1-1,-1 1,1-1,0 0,-1 1,1-1,0-1,0 1,-1 0,1-1,0 1,0-1,0 0,2 0,22-9,-2-6</inkml:trace>
  <inkml:trace contextRef="#ctx0" brushRef="#br0" timeOffset="305.257">573 156,'0'-156,"5"214,2 22,-4 0,-2 0,-11 77,0-105,-2-1,-3 0,-1 0,-3-2,-2 0,-2-1,-2-1,-2-2,-2 0,-3-1,-19 23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3:18.7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434 136,'-9'11,"-2"-28,11 17,-2-8,-1 1,1 0,-2 0,1 0,-1 0,0 0,0 1,-1 0,0 0,0 0,0 1,-1-1,0 1,0 1,0-1,-1 1,1 0,-1 0,0 1,0 0,0 0,-1 1,1 0,-1 0,1 1,-1-1,0 2,1-1,-1 1,0 0,1 1,-2 0,-1 3,0-1,0 2,1-1,0 2,0-1,0 1,0 0,1 1,0 0,1 0,0 1,0 0,0 0,1 1,0 0,1 0,-3 6,-5 10,2 1,1 0,1 1,1 0,1 0,1 3,3-12,0-1,1 1,1-1,1 1,0 0,1-1,3 14,-3-24,1-1,0 1,0-1,0 0,1 0,0 0,0 0,0 0,1 0,0-1,0 0,0 1,1-2,-1 1,1 0,0-1,1 0,-1 0,1-1,0 1,5 1,-1-1,0-1,1 0,-1-1,1 0,0-1,-1 0,1-1,0 0,0 0,-1-1,1-1,0 0,-1 0,0-1,1 0,-1-1,0 0,0-1,9-4,-1-1,0 0,-1-2,0 0,-1 0,0-2,-1 0,0-1,-1 0,41-74,-67 126,10-32,0 1,0 0,1 0,0 0,0 0,0-1,1 1,0 1,0-1,0 0,1 0,0-1,0 1,0 0,1 0,0 0,0-1,0 1,1-1,0 1,0-1,0 0,1 0,0-1,0 1,0-1,0 0,1 0,-1 0,1 0,0-1,0 0,0 0,5 2,1-2,1-1,-1 0,0 0,1-1,-1-1,0 0,1 0,-1-1,0-1,1 0,-1 0,0-1,0-1,0 1,-1-2,0 0,1 0,-2-1,1 0,-1 0,1-1,-2-1,1 1,-1-1,-1-1,1 1,-1-2,-1 1,0 0,0-1,-1 0,0-1,2-5,-5 3,-7 36,4-17,0 0,1 0,0-1,0 1,1 0,0-1,0 1,0-1,0 1,1-1,0 1,0-1,1 0,-1 0,1 0,0 0,0 0,1-1,0 1,-1-1,1 0,1 0,-1-1,5 4,8 3,0-2,0 1,1-2,0 0,0-2,1 0,-1 0,1-2,11 1,41 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3:19.5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137 161,'6'229,"-13"-180,-3 1,-2-2,-8 18,-11 19,33-79,2-8</inkml:trace>
  <inkml:trace contextRef="#ctx0" brushRef="#br0" timeOffset="344.582">411 161,'0'2,"0"6,0 10,-5 12,-4 10,-4 9,-3 9,-4 5,0 2,1-1,4-2,4-5,4-7,5-10,4-11</inkml:trace>
  <inkml:trace contextRef="#ctx0" brushRef="#br0" timeOffset="1371.146">1 515,'239'-4,"234"-33,-417 27,-59 7,-13 2,1 0,0 1,-1 1,1 0,0 1,-1 0,1 2,-4 1,11-3,1 0,0 1,0-1,0 2,0-1,0 1,0 0,1 0,0 1,0 0,0 0,1 0,-1 1,1 0,1 0,-1 0,-2 5,6-9,0-1,0 1,1 0,-1 0,0-1,1 1,-1 0,1 0,0 0,-1 0,1 0,0-1,0 1,0 0,0 0,1 0,-1 0,0 0,1 0,-1-1,1 1,0 0,0 0,-1-1,1 1,0 0,1-1,-1 1,0-1,0 1,1-1,-1 0,0 1,1-1,0 0,-1 0,1 0,70 19,-62-20,1 1,0-1,0-1,0 1,-1-2,1 0,0 0,-1-1,0 0,1-1,-1 0,-1-1,1 0,-1 0,1-1,-2 0,1-1,-1 0,0 0,3-3,1-17,-29 41,15-10,-1-1,1 1,0 0,0 0,0 0,1 0,-1 0,1 0,0 0,0 1,1-1,-1 0,1 0,0 1,0-1,0 0,1 1,-1-1,1 0,0 1,1-1,-1 0,1 0,-1 0,1 0,0 0,1-1,-1 1,1-1,-1 1,1-1,0 0,0 0,1 0,-1 0,1-1,-1 1,3 0,6-1,0 0,0-1,0 0,0-1,0 0,1-1,-1 0,0-1,0 0,0-1,-1-1,1 0,-1 0,0-1,0 0,0-1,-1-1,0 1,0-2,3-2,15-13,-2-1,-1-1,-1-1,-1-1,-2-1,0-1,-2 0,-1-2,-2 0,-1-1,-1-1,-2 0,-1-1,-2 0,-1 0,1-19,-7 43,-1 5,0 0,1 1,-2-1,1 0,0 0,-1 0,0 0,0 0,-1 0,1 0,-1 1,0-1,0 0,-1 0,1 1,-1-1,0 1,-3-5,2 8,1 1,-1-1,0 0,0 1,0-1,0 1,0 0,0 0,0 0,0 1,0-1,0 1,0-1,0 1,0 0,1 0,-1 0,0 1,0-1,1 1,-1-1,1 1,0 0,-1 0,1 0,0 0,0 0,0 1,0-1,0 1,-16 18,0 0,1 1,2 1,0 1,1 0,1 1,2 0,0 1,2 0,1 1,1-1,1 2,2-1,-1 17,3-32,0 1,1-1,1 1,0-1,0 1,2-1,-1 0,2 1,-1-1,2 0,0 0,0 0,1-1,0 0,1 0,0 0,1 0,0-1,1 0,0-1,1 0,0 0,0-1,1 0,0 0,0-1,1 0,-1-1,12 5,-15-10,0 1,0-1,1 1,-1-2,0 1,0-1,0 0,0-1,1 0,-1 0,0 0,0-1,0 0,-1-1,1 1,0-1,-1 0,0-1,1 0,-2 0,1 0,0-1,0 0,11-11,-2 0,0-1,0 0,-2-1,0-1,9-17,15-34,-2-2,-4-1,-3-1,17-76,-32 70,-13 79,-1 1,1-1,-1 1,1-1,-1 1,0 0,1-1,-1 1,0 0,1 0,-1-1,0 1,1 0,-1 0,0 0,0 0,1 0,-1 0,0 0,0 0,1 0,-1 0,0 0,1 0,-1 1,0-1,0 0,1 0,-1 1,1-1,-1 1,0-1,1 0,-1 1,1-1,-1 1,1-1,-1 1,1 0,-1-1,1 1,0-1,-1 1,1 0,0-1,-1 1,1 0,0 0,0-1,0 1,-20 26,2 0,1 1,1 0,1 2,2 0,-8 26,12-32,1 1,1 1,1-1,1 1,2 0,0 0,2 0,1 10,0-25,1 0,1 0,0 0,0 0,1 0,0 0,1-1,0 0,1 0,0 0,1 0,0-1,0 1,1-2,0 1,1-1,0 0,0 0,0-1,8 4,46 18,-60-29,0 1,0-1,0 1,0-1,0 0,1 0,-1 0,0 0,0 0,0 0,0-1,0 1,0-1,0 1,0-1,0 0,-1 1,1-1,0 0,0-1,0 1,-1 0,1 0,-1-1,1 1,-1-1,0 1,1-1,-1 1,0-1,0 0,7-17</inkml:trace>
  <inkml:trace contextRef="#ctx0" brushRef="#br0" timeOffset="1695.457">1476 297,'25'-9,"26"-3,21 0,18 2,10 4,-1 1,-12 3,-24 1,-22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5:00.5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180 141,'-3'187,"-15"413,10-542,4-59,-21-116,-8-53,-47-298,71 324,9 140,1 1,-1 0,1 0,-1 0,1 0,0 0,0 0,1 0,-1 0,1 0,-1 0,1 0,0 1,0-1,0 1,0-1,0 1,1 0,-1 0,1 0,0 0,-1 0,1 1,0-1,0 1,0 0,0 0,0 0,0 0,0 0,0 1,1-1,1 1,37-6,0 2,1 1,-1 3,1 1,-1 2,0 2,9 4,-3-2,-1 2,0 2,-1 3,14 6,-38-9,-9-1</inkml:trace>
  <inkml:trace contextRef="#ctx0" brushRef="#br0" timeOffset="320.847">98 469,'2'14,"13"4,17 0,20-6,19-10,17-9,12-7,4-2,0-2,-8 3,-19 4</inkml:trace>
  <inkml:trace contextRef="#ctx0" brushRef="#br0" timeOffset="687.079">1491 4,'-23'1,"1"0,0 2,0 0,0 2,0 0,1 1,0 1,0 2,1 0,-10 6,18-9,0 1,1 1,0 0,0 0,1 1,0 1,0 0,1 0,1 1,0 0,0 0,1 1,0 0,1 0,1 0,0 1,-2 7,5-11,1-1,0 1,0 0,1 0,0-1,0 1,1 0,0 0,1-1,-1 1,2 0,-1-1,2 0,-1 0,1 0,0 0,0 0,1-1,0 1,1-1,-1-1,1 1,0-1,1 0,0 0,0-1,1 1,108 79,-82-63,-1 2,-1 1,-2 2,0 1,-1 2,-24-26,-1 0,0 0,0 1,0 0,-1 0,0 0,1 0,-2 0,1 1,-1-1,0 1,0 0,0 0,-1 0,0 0,0 0,0 0,-1 0,0 0,0 0,-1 0,1 0,-1 0,-1 0,1-1,-1 1,0 0,0 0,-1-1,1 0,-2 2,-11 7,1-1,-2 0,0-1,0-1,-1-1,0 0,-1-1,0-1,-1 0,1-2,-1 0,-1-1,1-1,-5-1,-7 4,-1-1,1-2,-1-2,0 0,1-2,-1-2,0-1,-7-2,38 5,1 0,-1 0,0 0,0 0,1 0,-1 0,0 0,0 0,1 0,-1-1,0 1,0 0,1 0,-1-1,0 1,1 0,-1-1,0 1,1-1,-1 1,1-1,-1 1,1-1,-1 1,1-1,-1 0,1 1,-1-1,1 0,0 1,0-1,-1 0,1 1,0-1,0 0,0 0,-1 1,1-1,0 0,0 0,26-22,18 2,4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3:36.4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109 121,'-13'31,"1"-1,1 2,2 0,1 0,1 0,2 1,2 0,0 0,3 23,-5 27,-22 126,23-196,3-19,2-23,0 18,0 0,1 0,0 1,1-1,0 1,1 0,0 0,1 0,0 0,0 1,1-1,0 2,1-1,0 1,0-1,1 2,0-1,0 1,0 1,1-1,2 0,-6 6,-1 0,1 0,-1 1,1-1,0 1,-1 0,1 1,0-1,-1 1,1-1,-1 1,1 1,-1-1,0 1,1-1,-1 1,0 1,0-1,0 0,0 1,-1 0,1 0,-1 0,1 0,0 2,4 3,-1 1,-1-1,1 1,-1 0,-1 0,1 1,-2 0,1 0,-2 0,2 5,-3-10,-1-1,0 0,0 0,0 0,0 1,-1-1,0 0,0 1,0-1,0 0,-1 1,1-1,-1 0,0 1,-1-1,1 0,-1 0,0 0,0 0,0-1,0 1,-1 0,1-1,-1 1,0-1,0 0,0 0,-1 0,1-1,-1 1,1-1,-3 1,-12 5,0 0,0-2,-1 0,0-2,-1 0,1 0,-1-2,-14 0,33-2,0 0,1 0,-1 1,1-1,-1 0,1 0,-1 0,1 1,-1-1,0 0,1 0,-1 0,1 0,-1 0,1 0,-1 0,0 0,1 0,-1-1,1 1,-1 0,1 0,-1 0,1-1,-1 1,1 0,-1-1,1 1,-1 0,1-1,-1 1,1-1,0 1,-1 0,1-1,0 1,-1-1,1 1,0-1,-1 0,1 1,0-1,0 0,7-8</inkml:trace>
  <inkml:trace contextRef="#ctx0" brushRef="#br0" timeOffset="304.385">587 52,'0'-14,"3"-4,2 3,6 10,7 19,8 23,7 26,-1 23,-2 22,-8 19,-13 13,-21 8,-26 3,-30-4,-32-11,2-28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5:03.38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9 1,'-4'0,"0"0,4 0,3 0,7 0,8 0,8 0,7 0,4 0,3 0,2 0,1 0,-5 0,-9 2,-9 4,-10 2,-8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5:03.67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1,'19'2,"12"1,7 0,2-1,-2 0,-5-1,-9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5:04.73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106 83,'-12'13,"1"0,1 1,0 0,1 0,1 1,0 1,1-1,1 1,0 0,1 1,1 0,0-1,1 1,0 13,4-24,0 0,0 0,0 0,1 0,-1 0,2 0,-1 0,1 0,-1-1,2 0,-1 1,1-1,-1 0,1-1,1 1,-1-1,0 1,1-1,0-1,0 1,1-1,-1 0,0 0,1 0,0-1,0 0,0 0,0 0,5 0,-4 0,-1 0,1-1,0 0,0 0,0-1,0 0,0 0,-1-1,1 0,0 0,0 0,0-1,-1 0,1 0,-1-1,1 1,-1-2,0 1,0-1,-1 0,1 0,-1 0,0-1,0 0,0 0,3-4,-1-5,-1 1,-1-1,0-1,-1 1,0 0,-1-1,-1 0,-1 0,0 0,0 0,-2 0,0 1,0-1,-2 0,0 0,0 1,-1-1,-6-10,7 16,0 0,-1 0,-1 1,0 0,0-1,0 2,-1-1,0 1,-1 0,-2-3,6 8,0-1,0 1,0 0,0 0,-1 0,1 0,-1 1,1-1,-1 1,0 0,1 0,-1 0,0 1,0-1,1 1,-1 0,0 0,0 0,0 1,1-1,-1 1,0 0,1 0,-1 0,0 0,1 1,-1 0,-9 5,1 1,0 1,1 0,0 0,0 1,1 1,-5 6,-30 35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5:05.26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172 47,'-11'12,"0"1,0 1,2 0,-1 0,2 0,0 1,1 1,0-1,1 1,1 0,1 1,0 2,1-9,2-1,-1 1,1 0,1 0,0-1,0 1,1 0,0 0,1-1,0 1,0 0,1-1,1 0,-1 0,1 0,1 0,0 0,0-1,1 0,0 0,2 2,-2-5,0 1,1-1,-1-1,1 1,0-1,0-1,0 1,1-1,-1 0,1-1,0 0,0 0,0 0,0-1,0-1,0 1,0-1,0 0,0-1,0 0,0-1,0 1,0-1,0-1,-1 1,1-1,-1-1,0 0,0 0,0 0,0 0,-1-1,0-1,0 1,0-1,0 0,-1 0,0 0,3-7,0 2,-1-1,0 0,0-1,-2 0,0 0,0 0,-1-1,0 1,-2-1,1 0,-2 0,0 0,0 0,-2 0,1 0,-2 0,0 0,-1 1,0-1,-1 0,0 1,-1 0,-1 0,0 0,0 1,-3-2,6 10,-1 0,0 0,0 0,0 0,-1 0,1 1,-1 0,0 0,1 0,-1 0,-1 1,1 0,0 0,-1 1,1-1,-1 1,1 0,-1 1,1-1,-1 1,0 0,1 0,-1 1,0 0,1 0,-1 0,1 1,0-1,-1 1,-1 2,-11 6,0 1,1 1,0 1,1 1,1 0,0 0,1 2,0 0,1 0,1 2,1-1,1 1,-2 5,-42 74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5:07.80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277 187,'0'1,"0"0,0 0,0 0,1 0,-1 0,0 0,1 0,-1 0,0 0,1 0,0 0,-1 0,1 0,0 0,-1 0,1 0,0 0,0-1,0 1,-1 0,1-1,0 1,0-1,0 1,0-1,0 1,0-1,0 1,1-1,-1 0,0 0,0 0,0 0,0 0,0 0,0 0,0 0,1 0,-1 0,0 0,0-1,0 1,0 0,0-1,0 1,0-1,0 1,0-1,0 0,0 1,0-1,-1 0,1 0,0 1,0-1,-1 0,1 0,-1 0,1 0,0 0,-1 0,1-1,2-3,-1 0,1 1,-1-1,0 0,0-1,-1 1,1 0,-1-1,0 1,-1 0,1-1,-1 1,0-1,-1 1,1-1,-1 1,0 0,0-1,-1 1,0 0,0 0,0 0,0 0,-1 0,0 0,0 1,0-1,0 1,-1 0,0 0,1 0,-2 1,1-1,0 1,-1 0,1 0,-1 0,0 1,0 0,0 0,0 0,0 0,-1 1,1 0,-1 0,1 0,-4 1,1 1,0 0,1 1,-1 0,0 0,1 1,-1 0,1 0,0 1,0-1,0 2,0-1,1 1,-1 0,1 0,1 1,-1 0,1 0,0 0,0 1,1-1,0 1,-7 12,1 0,1 0,0 1,2 0,0 1,1-1,0 8,2-15,1-1,0 1,0 0,2 0,0 1,0-1,1 0,0 0,2 0,-1 0,2 0,-1 0,2 0,0 0,0-1,1 0,1 0,0 0,1 0,0-1,0 0,1-1,1 0,1 1,1-3,1 0,0-1,0-1,1 0,-1-1,1 0,1-1,-1 0,0-1,1-1,0 0,-1 0,1-2,0 0,0 0,0-2,-1 1,1-2,6 0,-1-1,0-1,0-1,0-1,0 0,-1-2,-1 0,1-1,-2 0,1-2,-1 0,2-3,-9 7,-1 0,-1 0,1-1,-1 0,-1 0,1 0,-2-1,1 0,-2 0,1-1,-1 1,1-8,-6 26,-1-1,2 1,-1 0,1 0,0-1,0 1,1 0,0 0,1-1,0 1,0-1,0 0,1 1,0-1,0 0,1 0,0-1,0 1,1-1,0 0,0 0,0 0,1-1,0 0,0 0,0 0,0-1,6 3,-3-3,0-1,1 1,-1-2,1 1,0-2,0 1,0-1,0-1,0 1,0-2,0 1,8-3,-16 2,0 0,0 0,-1 0,1 0,0 0,0-1,-1 1,1-1,-1 1,1-1,-1 1,1-1,-1 0,0 0,0 0,0 0,0 0,0 0,-1 0,1 0,0 0,-1 0,0 0,1 0,-1 0,0 0,0-1,0 1,-1 0,1 0,0 0,-1 0,1 0,-1 0,0-1,0 2,0-1,0 0,0 0,0 0,0 0,0 1,-1-1,1 0,-1 1,1-1,-1 1,0 0,0-1,1 1,-2 0,-15-15,0 2,-1 0,0 1,-1 1,-1 0,0 2,0 1,-1 0,0 1,-3 1,16-2,30 3,324-36,-337 41,-1-1,0 1,0 1,1-1,-1 1,0 0,1 1,-1 0,0 0,0 1,0-1,0 1,0 1,0 0,0 0,-1 0,0 1,1-1,-1 2,0-1,-1 1,1 0,-1 0,0 0,0 1,0 1,-2 2,0 0,-1 0,0 0,-1 1,0-1,0 1,-1-1,0 1,-1 0,3 45,-2-52,0-1,1 0,-1 0,1 0,0 1,0-1,-1 0,1 0,1 0,-1 0,0 0,0 0,1-1,-1 1,1 0,-1-1,1 1,0-1,0 1,0-1,0 0,0 0,0 0,0 0,0 0,0 0,0-1,0 1,1-1,-1 1,0-1,0 0,1 0,-1 0,0 0,0 0,1-1,-1 1,1-1,85-31,-79 26,0-1,0 0,-1-1,0 0,0 0,0-1,-1 0,-1 0,0 0,0-1,0 0,-2 0,1-1,-1 1,-1-1,0 0,0 0,-1-2,-2 24,0 1,1-1,0 0,0 0,1 0,1 0,0-1,0 1,1-1,0 0,5 7,-8-13,1-1,-1 1,1-1,0 1,0-1,0 0,1 0,-1 0,1 0,0 0,0-1,0 1,0-1,0 0,0 0,1 0,-1 0,1 0,-1-1,1 0,0 0,-1 0,1 0,0 0,0-1,0 1,0-1,-1 0,1-1,0 1,0 0,0-1,0 0,-1 0,1 0,0-1,2 0,3-5,0 0,-1 0,1 0,-1-1,-1 0,0-1,0 0,0 0,-1-1,-1 1,1-1,-2 0,3-6,10-17,2 1,-17 54,-3-15,-1-1,2 1,-1-1,1 1,0-1,0 1,1-1,0 0,0 1,0-1,1 0,0 1,0-1,1 0,0 0,0-1,0 1,1-1,-1 1,1-1,1 0,-1-1,1 1,4 3,0-2,1-1,0 0,0 0,0-1,1 0,0-1,0 0,0-1,0 0,0-1,0 0,0 0,0-1,1-1,-1 0,0-1,0 0,0 0,0-1,-1-1,1 0,-1 0,0-1,0 0,0-1,5-4,-5 2,0 0,-1-2,1 1,-2-1,1 0,-1-1,6-11,-12 18,1-1,-1 1,1-1,-1 0,-1 0,1 0,-1 0,1 0,-2 0,1 0,0 0,-1 0,0 0,0 0,-1 0,1 0,-1-1,0 1,-1 0,1 1,-2-5,2 7,0 1,0-1,0 1,0-1,0 1,0-1,0 1,-1 0,1-1,0 1,-1 0,1 0,-1 0,1 0,-1 0,1 1,-1-1,0 0,0 1,1-1,-1 1,0-1,0 1,1 0,-1 0,0 0,0 0,0 0,0 0,1 1,-1-1,0 1,0-1,1 1,-1-1,0 1,1 0,-1 0,1 0,-1 0,1 0,-1 0,1 0,0 1,-1-1,1 0,0 1,0-1,0 1,0-1,0 1,1 0,-1-1,-2 5,1-1,-1 0,1 1,1 0,-1-1,1 1,0 0,0 0,1 0,0 0,0 0,0 0,1 0,0 0,0-1,0 1,1 0,-1-1,1 1,1-1,-1 1,1-1,0 0,0 0,1 0,0 0,-1-1,1 1,1-1,-1 0,1-1,-1 1,1-1,0 0,1 0,-1 0,0 0,1-1,-1 0,5 1,34 9,-3-4</inkml:trace>
  <inkml:trace contextRef="#ctx0" brushRef="#br0" timeOffset="414.582">2517 351,'-1'27,"44"148,-43-173,1 0,-1 0,0 0,1 0,0 0,-1 0,1 0,0 0,0 0,0-1,0 1,0 0,0-1,1 1,-1 0,1-1,-1 0,1 1,-1-1,1 0,0 0,0 0,-1 0,1 0,0 0,0-1,0 1,0 0,0-1,0 0,0 1,0-1,0 0,0 0,0 0,0 0,0-1,0 1,0-1,0 1,2-1,6-6,-1 0,0 0,-1-1,1 0,-1 0,-1-1,0 0,0 0,-1 0,0-1,0 0,-1-1,0 1,-1-1,2-8,21-69,-24 162,-4-66,0 0,1 0,0 0,1 0,0 0,0 0,1 0,0 0,0 0,1 0,0-1,0 1,1-1,0 0,0 0,0 0,1-1,0 1,1-1,-1 0,1-1,0 1,1-1,-1-1,1 1,0-1,4 2,12 1</inkml:trace>
  <inkml:trace contextRef="#ctx0" brushRef="#br0" timeOffset="1062.736">3063 323,'12'4,"-1"0,1 1,-1 0,0 1,0 1,-1-1,0 2,0-1,-1 1,1 1,-2 0,1 0,-2 0,1 1,-1 1,0-1,-1 1,-1 0,1 0,-2 1,0 0,0 0,-1 0,0 0,-1 0,-1 0,0 1,0 17,-2 0,-1-1,-2 1,0-1,-2 1,-2-1,-4 12,-24 120,35-157,0 0,0 0,1 0,0 0,-1 0,2 0,-1 0,0 0,1 0,-1 0,1 0,0 0,1 0,-1 0,1-1,-1 1,1 0,0-1,1 1,-1-1,0 0,1 0,0 0,0 0,0 0,0-1,0 1,0-1,1 0,-1 0,1 0,5 0,-1 0,0-1,1-1,-1 1,0-1,1-1,-1 1,1-2,-1 1,0-1,0 0,0-1,0 1,0-2,-1 1,1-1,-1 0,0-1,0 0,0 0,-1 0,0-1,0 0,0 0,-1-1,0 1,0-1,0 0,-1 0,0-1,-1 0,0 1,0-1,0 0,-1 0,0-1,0-4,-1 1,0-1,0 1,-1-1,-1 1,0-1,-1 1,0 0,-1 0,0 0,-1 0,-1 0,1 1,-2 0,0 0,0 0,-1 0,-4-5,-1 1,-1 0,0 1,-1 0,0 1,-1 1,0 0,-1 1,-1 1,0 0,0 2,-1-1,-61-20,79 30,-1-1,1 0,0 0,0 0,-1 0,1 0,0 0,-1 0,1 1,-1-1,1 0,0 0,-1 0,1 0,0-1,-1 1,1 0,0 0,-1 0,1 0,0 0,-1 0,1 0,0-1,0 1,-1 0,1 0,0 0,-1-1,1 1,0 0,0 0,0-1,-1 1,1 0,0-1,0 1,0 0,0 0,-1-1,1 1,0 0,0-1,0 1,0 0,0-1,0 1,0-1,0 1,0 0,0-1,0 1,0 0,0-1,0 1,1 0,-1-1,0 1,0 0,0 0,0-1,1 1,-1 0,0-1,0 1,0 0,1 0,-1-1,26-5,-25 5,168-29,142-5,-300 34,37 2,-47-1,0 0,0 1,0-1,0 0,0 1,0-1,0 0,0 1,-1-1,1 1,0 0,0-1,0 1,-1-1,1 1,0 0,-1 0,1 0,0-1,-1 1,1 0,-1 0,0 0,1 0,-1 0,0 0,1 0,-1 0,0 0,0 0,0 0,0 0,0 0,0 0,0 0,0 0,0 0,0 0,-1 0,1 0,0 0,-11 33,-6 49,17-81,0 1,0 0,1 0,-1 0,1-1,-1 1,1 0,0-1,0 1,0-1,1 1,-1-1,0 1,1-1,0 0,0 1,-1-1,1 0,0 0,1-1,-1 1,0 0,0-1,1 1,-1-1,1 0,-1 0,1 0,43 4,-24-9</inkml:trace>
  <inkml:trace contextRef="#ctx0" brushRef="#br0" timeOffset="1365.825">3800 119,'-5'2,"1"6,4 3,1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5:11.31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441 230,'0'-3,"2"-7,-2 0,1 1,-1-1,-1 1,0-1,0 1,-1-1,0 1,0-1,-1 1,0 0,-1 0,0 1,-1-1,0 1,0 0,0 0,-4-3,2 5,0 1,-1-1,0 1,0 1,0 0,0 0,0 0,-1 1,0 0,0 1,0 0,0 0,0 1,0 1,0-1,0 1,0 1,-1-1,1 2,0-1,0 1,0 1,1-1,-1 2,1-1,-1 1,1 0,0 1,0 0,1 0,0 1,0 0,0 0,0 0,1 1,0 0,0 2,-6 10,1-1,1 2,1 0,1 0,1 0,0 1,2 0,0 0,2 0,0 1,1 0,2-1,0 1,1 0,2 7,-3-22,1 0,0 0,0 0,1 0,0 0,0 0,1-1,-1 1,2-1,-1 0,1 0,-1 0,2 0,-1 0,1-1,-1 0,2 0,-1 0,0-1,1 0,0 0,0 0,0-1,0 1,5 0,12 1,-1-2,1-1,0 0,-1-2,1 0,0-2,-1 0,1-2,-1 0,0-2,0 0,0-2,-1 0,0-1,-1-1,9-6,27-12,-54 28,0 0,-1 1,1-1,0 1,-1-1,1 1,0 0,-1-1,1 1,-1 0,1 0,-1 0,1 0,-1 0,0 1,1-1,-1 0,0 1,0-1,0 1,0-1,0 1,-1-1,1 1,0 0,-1-1,1 1,-1 0,1-1,-1 1,0 0,0 0,0 0,0-1,0 1,0 0,-1 1,6 16,-1-12,-1 1,2 0,-1-1,1 0,1 0,-1 0,1-1,0 0,0 0,1 0,0-1,0 0,0 0,0-1,1 0,0 0,0-1,0 0,0 0,1-1,-1 0,1 0,-1-1,1 0,-1-1,1 0,-5 0,0-1,0 1,0-1,0 0,0-1,-1 1,1 0,0-1,-1 0,1 0,-1 0,0 0,0-1,1 1,-2-1,1 0,0 0,0 0,-1 0,0 0,0-1,0 1,0-1,0 1,0-1,-1 0,0 0,0 0,0 0,0 1,-1-1,1 0,-1 0,0 0,0 0,-1 0,1 0,-1 0,0 0,0 0,-1-3,0-2,0 0,0 1,-1-1,0 1,-1 0,1 0,-1 0,-1 0,0 1,0 0,0 0,-6-5,9 9,-1 0,0 1,0-1,1 1,-2 0,1 0,0 0,0 0,-1 1,1-1,-1 1,1 0,-1 0,1 0,-1 0,0 1,1-1,-1 1,0 0,0 0,1 0,-1 1,0-1,1 1,-1 0,0 0,1 0,-1 1,1-1,0 1,-2 1,2-1,-1 0,0 1,1 0,-1 0,1 0,0 0,0 0,0 1,0-1,1 1,-1 0,1 0,0 0,0 0,1 0,-1 0,1 0,0 1,0-1,0 1,1-1,-1 1,1-1,0 1,1-1,-1 0,1 1,0-1,0 1,0-1,0 0,1 0,0 1,0-1,0-1,0 1,0 0,1 0,0-1,0 1,20 16</inkml:trace>
  <inkml:trace contextRef="#ctx0" brushRef="#br0" timeOffset="1393.258">1110 435,'6'35,"2"0,1-1,2 0,1-1,1 0,4 3,-17-35,0 0,0 0,0 0,0-1,1 1,-1 0,0 0,0 0,1 0,-1-1,0 1,1 0,-1 0,1-1,-1 1,1 0,-1 0,1-1,0 1,-1-1,1 1,0 0,-1-1,1 0,0 1,0-1,-1 1,1-1,0 0,0 1,0-1,0 0,-1 0,1 0,0 0,0 0,0 0,0 0,0 0,0 0,-1 0,1 0,0-1,0 1,0 0,0 0,-1-1,1 1,0-1,0 1,-1-1,1 1,0-1,-1 1,1-1,0 0,-1 1,1-1,-1 0,1 1,-1-1,0 0,1 0,-1 0,0 1,1-1,-1-1,54-163,-19 85,-34 80,0 0,0 0,0 1,-1-1,1 0,0 1,0-1,0 1,-1-1,1 1,0-1,0 1,-1 0,1-1,-1 1,1 0,-1 0,1-1,-1 1,1 0,-1 0,1 0,-1-1,0 1,0 0,1 0,-1 0,0 0,0 0,0 0,0 0,0 0,0-1,0 1,0 0,-1 0,1 0,0 0,-1 0,2 1,2 31,-3-19,1-1,1 0,0 0,1 0,0 0,1 0,0-1,5 10,-7-19,1-1,0 1,0 0,0-1,0 0,0 0,0 0,0 0,1 0,-1-1,0 0,1 1,0-1,-1 0,1-1,0 1,-1-1,1 1,0-1,0 0,-1-1,1 1,0-1,-1 1,1-1,0 0,-1-1,1 1,-1 0,0-1,1 0,-1 0,0 0,0 0,0-1,0 1,0-1,-1 1,1-1,-1 0,0 0,0 0,0 0,1-2,65-120,-67 124,-1 1,0 0,0 0,1-1,-1 1,0 0,0 0,1-1,-1 1,0 0,1 0,-1 0,0 0,1-1,-1 1,0 0,1 0,-1 0,0 0,1 0,-1 0,1 0,-1 0,0 0,1 0,-1 0,0 0,1 0,-1 0,0 1,1-1,-1 0,0 0,1 0,-1 0,0 1,1-1,-1 0,0 0,0 1,1-1,-1 0,0 0,0 1,1-1,-1 0,0 1,0-1,0 0,0 1,0-1,1 0,-1 1,0-1,0 1,0-1,0 0,0 1,0-1,0 0,0 1,0-1,0 0,-1 1,1-1,0 0,0 1,3 30,-3-30,-1 5,1 0,0-1,0 1,0 0,1 0,0-1,0 1,1 0,-1-1,1 1,0-1,1 0,-1 0,1 0,0 0,1 0,-1 0,1-1,0 1,0-1,0 0,0-1,1 1,0-1,-1 0,1 0,0 0,4 1,4-1,0-1,1 0,-1-1,1-1,-1 0,1-1,-1 0,0-1,1 0,-1-1,0-1,0 0,0-1,-1 0,0-1,0 0,0-1,-1 0,0-1,0 0,-1-1,0 0,0-1,-1 0,-1 0,1-2,-5 8,-1-1,1 1,-1-1,-1 1,1-1,-1 0,1 0,-1 0,-1 0,1-1,-1 1,0 0,0-1,0 1,-1-1,0 1,0-1,-1 1,1-1,-1 1,0 0,0-1,-1 1,-1-4,2 8,-1 0,1 0,0 0,-1 0,1 0,0 0,-1 0,1 0,-1 1,1-1,-1 1,0-1,1 1,-1 0,0-1,1 1,-1 0,0 0,1 0,-1 0,0 0,1 1,-1-1,0 0,1 1,-1-1,1 1,-1 0,1-1,-1 1,1 0,-1 0,1 0,-42 40,39-37,1 1,0 0,1-1,-1 1,1 0,0 0,0 1,0-1,1 0,0 1,0-1,0 0,1 1,0-1,0 1,0-1,1 1,-1-1,1 1,1-1,-1 0,1 1,0-1,0 0,0 0,1 0,0-1,0 1,0-1,0 1,1-1,0 0,0 0,0-1,0 1,2 1,7 2,0-1,0 0,0-1,1 0,-1-1,1 0,0-1,0-1,1 0,-1-1,0-1,1 0,-1-1,0 0,0-2,0 1,0-1,10-5,-16 5,-1 0,0 0,0-1,0 0,0-1,0 0,-1 0,0 0,0-1,-1 0,1 0,-1 0,0-1,-1 1,0-1,0 0,0-1,-1 1,0-1,0 1,-1-1,0 0,-1 0,1 0,-1 0,-1 0,0 0,0 0,0 0,-2-4,2 11,0 1,1 0,-1-1,0 1,0 0,0-1,0 1,0-1,0 1,0 0,0-1,0 1,0-1,0 1,0 0,0-1,0 1,0 0,0-1,0 1,-1-1,1 1,0 0,0-1,0 1,-1 0,1-1,0 1,0 0,-1 0,1-1,0 1,-1 0,1 0,0-1,-1 1,1 0,0 0,-1 0,1 0,0 0,-1 0,1-1,-1 1,1 0,0 0,-1 0,1 0,-1 0,1 0,0 0,-1 1,1-1,0 0,-1 0,1 0,-1 0,-10 22,9-16,1 0,0 0,0 0,0 0,1 0,0 0,0 0,0 0,1 0,-1 0,2 0,-1-1,1 1,0 0,0 0,0-1,1 1,0-1,0 0,0 0,1 0,-1 0,1-1,0 1,1-1,-1 0,1 0,0-1,0 1,0-1,0 0,1-1,-1 1,1-1,-1 0,1 0,0-1,0 1,0-2,0 1,0 0,0-1,0 0,0-1,0 1,0-1,5-2,-3-1,0-1,0 0,-1-1,0 0,0 0,0 0,-1-1,0 0,0 0,0-1,-1 0,-1 0,1 0,-1 0,-1-1,1 1,-1-1,-1 0,0 0,0 0,-1-1,1-5,-1 9,0 41,-2-27,0-1,1 1,-1-1,2 1,-1-1,1 1,0 0,0-1,1 0,0 1,0-1,1 0,0 0,0 0,1 0,0-1,0 1,0-1,1 0,0-1,0 1,1-1,-1 0,1 0,0 0,1-1,-1 0,5 2,18-1,-3-5</inkml:trace>
  <inkml:trace contextRef="#ctx0" brushRef="#br0" timeOffset="2053.582">2941 435,'4'-2,"0"0,1-1,-1 1,1 1,0-1,0 1,-1-1,1 2,0-1,0 0,0 1,0 0,0 0,0 0,0 1,0 0,0 0,0 0,0 1,-1-1,1 1,0 0,-1 0,0 1,1-1,-1 1,0 0,0 0,-1 1,1-1,-1 1,1 0,-1-1,0 2,-1-1,1 0,1 3,2 13,0 1,-1 0,-1 0,-1 0,0 1,-2-1,-1 0,0 1,-2-1,0 1,-2-1,0 0,-1 0,-5 9,2 8,3-15,2-13,1 0,-1 0,2 1,-1-1,1 0,1 1,0-1,1 1,0-1,0 1,2 3,-2-11,1 0,0 0,0 0,0 0,0-1,0 1,1-1,-1 1,1-1,0 0,-1 0,1 0,0 0,0-1,0 1,0-1,1 0,-1 0,0 0,1 0,-1 0,0-1,1 0,-1 1,2-1,87-12,-87 11,0 0,0-1,0 0,0 0,-1 0,1-1,-1 1,1-1,-1 0,0 0,0-1,0 1,-1-1,1 0,-1 0,0 0,0 0,0 0,-1-1,0 1,0-1,0 0,0 0,0 0,-1 1,0-2,0 1,-1 0,1 0,-1 0,0 0,0 0,-1 0,0 0,0 0,0 0,0 0,-1 0,0 0,-8-13,-1 1,-1 1,0 0,-1 0,-1 2,-1-1,0 2,0 0,-2 1,1 0,-2 1,1 2,-1-1,-1 2,-4-1,-75-28,132 38,13 0,0-1,0-3,1-2,-2-1,1-3,-1-2,34-13,-61 19,-10 2,-7 2,0-1,0 1,0 0,0 0,0 0,0 0,0 0,0 1,1-1,-1 1,0-1,1 1,-1 0,0 0,1 0,-1 0,0 0,1 1,-1-1,0 1,0-1,1 1,-1 0,0 0,0 0,0 0,0 0,0 0,0 1,0-1,-1 1,1-1,0 1,-1 0,1 0,0 1,-1 125,-1-126,1 1,-1 0,1-1,0 1,0-1,0 1,0 0,0-1,1 0,-1 1,1-1,-1 0,1 0,0 0,0 0,0 0,0 0,0 0,0-1,0 1,1-1,-1 0,1 0,-1 0,1 0,-1 0,1 0,0 0,-1-1,1 0,0 1,0-1,1 0,9-5</inkml:trace>
  <inkml:trace contextRef="#ctx0" brushRef="#br0" timeOffset="2380.823">3609 148,'3'-13,"0"-6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1:11.66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21.12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16 417,'0'0,"0"0,0-1,0 1,0 0,0-1,0 1,0 0,0-1,0 1,0 0,0-1,0 1,0-1,0 1,0 0,-1-1,1 1,0 0,0-1,0 1,-1 0,1 0,0-1,0 1,-1 0,1 0,0-1,0 1,-1 0,1 0,0 0,-1-1,1 1,0 0,-1 0,1 0,0 0,-1 0,1 0,-1 0,1 0,0 0,-1 0,1 0,0 0,-1 0,1 0,0 0,-1 0,1 0,0 0,-1 1,1-1,0 0,-1 0,1 0,0 1,-1-1,1 0,0 0,0 1,-1-1,1 0,0 1,0-1,0 0,4-32,6-6,-1-1,-2 0,-2-1,-1 1,-2-1,-2 0,-3-21,-8 21,12 40,-1 1,0-1,0 0,0 0,0 0,0 1,0-1,0 0,0 0,0 0,0 1,0-1,0 0,0 0,0 1,-1-1,1 0,0 0,0 0,0 1,0-1,0 0,0 0,0 0,-1 0,1 1,0-1,0 0,0 0,0 0,-1 0,1 0,0 0,0 1,0-1,0 0,-1 0,1 0,0 0,0 0,-1 0,1 0,0 0,0 0,0 0,-1 0,1 0,0 0,4 3,1-1,-1 1,1-1,-1 0,1 0,0 0,0-1,0 1,0-1,0 0,0-1,0 1,0-1,0 0,0-1,5 0,160-28,-168 29,-1-1,1 1,-1 0,1 0,-1 1,1-1,-1 0,0 0,1 1,-1-1,1 1,-1-1,0 1,1 0,-1 0,0-1,1 1,-1 0,0 0,0 0,0 0,0 0,0 1,0-1,0 0,-1 0,1 1,0-1,-1 0,1 1,-1-1,1 1,-1-1,1 1,-1-1,4 59,-4-49,-1 43,9 206,29-13,-37-237,-1 0,0 1,0-1,-1 0,0 1,0-1,-1 0,-1-1,0 1,-3 6,5-13,1 0,-1 0,0 0,0 0,0 0,0 0,-1-1,1 1,-1-1,1 0,-1 1,0-1,0 0,0-1,0 1,0 0,0-1,0 0,-1 0,1 0,-1 0,1 0,0-1,-1 1,1-1,-1 0,1 0,-1 0,1-1,-1 1,1-1,-3-1,2 1,0-1,0 0,1 0,-1 0,1 0,0-1,-1 0,1 1,0-1,1 0,-1 0,0-1,1 1,0 0,0-1,0 0,0 1,0-1,1 0,0 0,-1 0,2 0,-2-3,0-96,3 97,0 0,0 0,1 1,0-1,0 0,0 1,1-1,0 1,0 0,0 0,0 0,1 0,0 0,0 1,0 0,1 0,-1 0,1 0,0 1,0 0,1 0,-1 0,0 0,1 1,0 0,-1 0,1 1,0-1,0 1,4 0,97 1,68-9,-161 6,-13 2,1 0,-1 0,1 0,-1 1,0-1,1 0,-1 1,1 0,-1-1,1 1,0 0,-1-1,1 1,-1 0,1 0,0 0,-1 1,1-1,-1 0,1 1,-1-1,1 1,-1-1,1 1,-1 0,1-1,-1 1,0 0,1 0,-1 0,0 0,0 0,0 0,0 1,0-1,0 0,0 0,0 1,0-1,-1 1,1-1,-1 1,1 0,2 131,-5-86,5 91,0-118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21.44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8,'7'0,"7"0,8 0,7 0,8 0,7 0,6 0,0-2,-2-1,-11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5:03.5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375 185,'-12'-10,"0"1,-1 0,0 1,0 0,-1 2,0-1,-1 2,1 0,-1 0,0 2,0-1,0 2,0 0,-1 1,1 1,-1 0,1 1,-3 1,11 2,0 0,0 1,1-1,0 2,0-1,0 1,0 0,1 0,0 0,0 1,0-1,1 1,0 0,1 1,0-1,0 1,0 0,1-1,0 1,0 0,1 0,0 0,1 0,0 1,0-1,1 0,0 0,0 0,0 0,1 0,1 0,1 4,-2-8,0 1,0-1,1 0,-1-1,1 1,0 0,0-1,0 1,0-1,1 0,-1 0,1 0,0-1,0 1,0-1,0 0,0 0,0 0,1-1,-1 1,0-1,1 0,0 0,-1-1,1 0,-1 1,1-1,0-1,-1 1,1-1,-1 0,1 0,-1 0,1 0,-1-1,0 0,0 0,0 0,0 0,0-1,0 0,0 1,2-4,5-5,-1 0,0 0,-1-1,0 0,0 0,-2-1,1-1,-2 1,0-1,-1 0,0 0,-1-1,0 1,0-12,1 8,4 7,-1 28,18 92,-23-87,2 1,0-1,1 0,1 0,1 0,1-1,1-1,1 1,12 16,-20-33,1 1,1-1,-1 0,0-1,1 1,0-1,0 0,0 0,0 0,0-1,1 0,-1 0,1 0,-1-1,1 1,0-1,0-1,0 1,-1-1,1 0,0 0,0-1,0 0,-1 0,1 0,2-1,0-1,0 1,0-2,0 1,0-1,-1 0,1 0,-1-1,0 0,-1-1,1 1,-1-1,0 0,0-1,-1 0,0 1,0-2,2-5,1-4,-2 0,0-1,-1 0,-1 0,-1-1,-1 1,0-1,-1 1,-1-1,-1 1,0-1,-2 0,0 1,-1 0,0 0,-6-13,5 20,4 11,1 0,-1-1,0 1,1-1,0 1,-1-1,1 1,-1-1,1 1,-1-1,1 1,0-1,0 1,-1-1,1 0,0 1,0-1,0 0,-1 1,1-1,0 0,0 1,0-1,0 0,0 1,0-1,0 1,1-1,-1 0,0 1,0-1,0 0,1 1,-1-1,0 1,1-1,-1 0,0 1,1-1,-1 1,1-1,-1 1,1 0,-1-1,1 1,-1-1,1 1,0 0,-1-1,1 1,-1 0,1 0,0 0,-1-1,1 1,0 0,-1 0,1 0,0 0,-1 0,1 0,232 5,-8 0,-222-5,1 0,-1 0,0 1,0-1,1 1,-1 0,0 0,0 0,0 0,0 1,0-1,0 1,-1 0,1-1,0 1,-1 0,1 1,-1-1,0 0,0 1,0-1,0 1,0 0,0 0,-1 0,1 0,-1 0,0 0,0 0,0 0,-1 0,1 1,-7 73,4-72,0 0,1 1,-1-1,1 1,1-1,-1 1,1-1,-1 1,2 0,-1-1,1 1,-1-1,2 1,-1-1,1 1,-1-1,1 0,1 0,-1 0,1 0,0 0,0 0,0-1,1 1,-1-1,1 0,5 3,0-1,0-1,1-1,0 1,0-2,0 1,0-1,1-1,-1 0,1-1,-1 0,1 0,0-1,0 0,-1-1,1 0,-1-1,1 0,-1-1,0 0,0-1,1 0,4-2,0-1,-1 0,1-2,-1 1,-1-2,0 0,0 0,-1-1,0-1,-1 0,0 0,-1-1,3-6,-6 8,-1 0,0 0,-1-1,0 1,0-1,-1 0,-1-1,0 1,-1 0,0-1,-1 0,-1 1,0-1,0 0,-1 1,-2-6,3 16,-1 0,1 0,-1 0,0 0,1 0,-1 0,0 0,0 1,-1-1,1 0,0 1,0-1,-1 1,1-1,-1 1,1 0,-1-1,0 1,0 0,1 0,-1 0,0 0,0 1,0-1,0 0,0 1,0 0,0-1,0 1,0 0,0 0,0 0,0 0,0 0,0 1,0-1,0 0,0 1,0 0,0-1,0 1,0 0,0 0,0 0,1 0,-1 1,0-1,1 0,-1 1,1-1,-6 6,0 0,1 0,0 0,0 1,1 0,0 0,0 0,1 0,0 1,1 0,0 0,0 0,1 0,0 0,0 1,1-1,0 1,1-1,0 1,1-1,0 1,0-1,1 0,0 1,1-1,0 0,0 0,1-1,0 1,5 7,-1-7,0 0,0 0,0-1,1 0,1 0,-1-1,1-1,1 1,-1-2,1 1,0-2,0 1,8 1,157 28,-51-26,-6-6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21.67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13,'20'0,"15"-2,8-1,3 0,2 0,-8 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25.27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1,'14'0,"12"0,10 0,6 0,3 0,1 0,-3 0,-4 0,-6 2,-9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25.48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0,'23'5,"17"1,11 0,6-3,-2-3,-10-1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24.16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89 1,'-2'18,"-1"16,-3 12,-2 6,-2 5,1 1,-1-2,-1-1,-1-6,2-8,3-12</inkml:trace>
  <inkml:trace contextRef="#ctx0" brushRef="#br0" timeOffset="440.653">348 165,'-24'24,"-1"-1,0-1,-2-1,-1-1,-1-1,0-2,-1-1,-2-1,31-14,-1-1,0 1,0-1,0 1,1 0,-1-1,0 1,1 0,-1 0,1 0,-1 0,1 1,-1-1,1 0,0 1,0-1,-1 1,1-1,0 1,0-1,1 1,-1 0,0-1,1 1,-1 0,0 0,1-1,0 1,0 0,-1 0,1 0,0 0,0 0,1-1,-1 1,0 0,0 0,1 0,0-1,0 3,10 24,-9-18,1 1,1-1,-1 0,2-1,-1 1,1-1,1 0,0 0,0 0,0-1,1 0,1 0,-1-1,1 0,0 0,1-1,0 0,8 4,4-5,0-2,0 0,0-1,1-1,-1-1,0-1,1-1,-1-1,5-1,25-3,-34 6</inkml:trace>
  <inkml:trace contextRef="#ctx0" brushRef="#br0" timeOffset="777.785">580 533,'9'-39,"1"1,2-1,1 2,2 0,19-33,-14 40,-20 30,1 1,0-1,0 0,0 1,-1-1,1 1,0-1,-1 1,1-1,0 1,-1-1,1 1,-1 0,1-1,-1 1,1 0,-1-1,1 1,-1 0,0 0,1 0,-1-1,0 1,0 0,0 0,0 0,0 0,0-1,0 1,0 0,0 0,0 0,0 0,0-1,0 1,-1 0,1 0,0 0,0 0,-22 294,21-290,1-1,0 1,1-1,-1 1,1-1,0 1,0-1,0 1,1-1,-1 0,1 0,0 0,1 0,-1 0,1 0,-1 0,4 2,10 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22.55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362 67,'0'-2,"0"4,0 8,0 12,-2 12,-3 6,-2 7,0 1,-1 0,0-3,1-8,0-7,0-9</inkml:trace>
  <inkml:trace contextRef="#ctx0" brushRef="#br0" timeOffset="348.972">130 13,'-19'0,"-8"0,-1 0,0 2,9 4,11 2,14 0,16-1,18-1,13-8,13-4,7-5,5 0,-1 2,-3 3,-15 2</inkml:trace>
  <inkml:trace contextRef="#ctx0" brushRef="#br0" timeOffset="914.302">553 477,'27'-48,"2"1,2 2,15-16,-46 62,0-1,1 1,-1-1,0 1,0-1,0 0,1 1,-1-1,0 1,0-1,1 0,-1 1,0-1,1 0,-1 1,0-1,1 0,-1 0,0 1,1-1,-1 0,1 0,-1 0,1 0,-1 1,0-1,1 0,-1 0,1 0,-1 0,1 0,-1 0,1 0,-1 0,1 0,-1 0,0 0,1-1,-1 1,1 0,-1 0,1 0,-1-1,0 1,1 0,-1 0,0-1,1 1,-1 0,0-1,1 1,-1 0,0-1,1 1,-1 0,0-1,0 1,0-1,1 1,-1-1,0 1,0 0,0-1,-2 42,2-38,-7 54,-3 0,-3 0,-13 34,26-91,0 3,0-1,0 1,-1 0,0-1,1 1,-1-1,0 1,0-1,0 1,-1-1,1 1,0-1,-1 0,0 0,1 0,-1 0,0 0,0 0,0 0,-1-1,1 1,0-1,0 1,-1-1,1 0,-1 0,1 0,-1 0,0-1,1 1,-3 0,-12-5,21 0,28-1,144-21,-131 18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18.59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0 628,'5'-12,"3"-3,1 0</inkml:trace>
  <inkml:trace contextRef="#ctx0" brushRef="#br0" timeOffset="1296.254">492 27,'-4'-3,"1"0,-1 1,1-1,-1 1,0 0,0 0,0 0,0 1,0-1,0 1,-1 0,1 0,0 0,-1 1,1 0,-1 0,1 0,0 0,-1 1,1-1,0 1,-1 0,1 0,0 1,0-1,-4 3,-7 3,1 0,-1 1,1 1,1 0,0 1,-7 7,12-8,1-1,-1 2,2-1,-1 1,2 0,-1 0,1 1,1 0,0-1,0 2,1-1,1 0,0 0,0 1,1 0,1-1,-1 1,2-1,0 1,1 2,-2 23,3 0,0 0,3-1,1 1,1-2,12 30,-19-60,0 1,0-1,0 0,-1 1,0-1,0 0,0 1,-1-1,0 0,0 1,0-1,-1 0,1 0,-1 0,0 0,-1 0,1 0,-1-1,0 1,0-1,-1 0,1 0,-1 0,0 0,0-1,0 1,0-1,-1 0,0 0,1-1,-1 1,0-1,0 0,0 0,-3 0,0 1,5-2,0 0,0 0,0 1,0-1,1 0,-1 1,0 0,1 0,-1 0,1 0,-1 0,1 0,0 0,0 1,0-1,0 1,1 0,26 10,2-11,-22-3,1 1,-1 0,1 0,-1 1,1 0,-1 0,0 0,1 1,-1-1,0 1,0 0,0 1,0-1,0 1,-1 0,1 0,-1 1,0-1,0 1,0 0,2 2,1 10,-1-1,0 1,-2 0,1 1,-2-1,0 1,-1 0,-1 0,0-1,-2 1,1 0,-4 16,-62 355,64-384,1 0,0 0,0 1,0-1,1 0,0 0,0 0,0 1,0-1,0 0,1 0,0 0,0 0,0 0,0 0,1 0,-1 0,1 0,0 0,0-1,1 1,-1-1,1 1,0-1,-1 0,1 0,1-1,-1 1,0 0,1-1,-1 0,1 0,0 0,1 0,14 2,-1-2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29.12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193 124,'0'7,"2"7,1 8,0 7,-1 6,0 4,-1 2,0 1,-1-2,0-2,0-7,-3-7,0-9</inkml:trace>
  <inkml:trace contextRef="#ctx0" brushRef="#br0" timeOffset="273.346">1 29,'9'-5,"13"-1,11 0,13 1,9 2,7 0,2 2,-2 3,-12 1</inkml:trace>
  <inkml:trace contextRef="#ctx0" brushRef="#br0" timeOffset="659.127">439 261,'-1'1,"1"-1,0 1,0 0,0-1,0 1,-1-1,1 1,0 0,0-1,0 1,1 0,-1-1,0 1,0-1,0 1,0 0,0-1,1 1,-1-1,0 1,1 0,-1-1,0 1,1-1,-1 1,1-1,-1 0,0 1,1-1,-1 1,1-1,0 0,-1 1,1-1,-1 0,1 0,-1 1,1-1,0 0,-1 0,1 0,-1 0,1 0,0 0,-1 0,1 0,0 0,-1 0,1 0,-1 0,1 0,0-1,-1 1,1 0,62 9,-47-8,0 1,0 1,0 0,-1 1,1 1,14 6,-28-9,1-1,-1 0,0 1,0 0,1-1,-1 1,0 0,0 0,-1 0,1 0,0 1,-1-1,1 0,-1 1,0-1,0 1,0 0,0-1,0 1,0 0,-1-1,0 1,1 0,-1 0,0-1,0 1,0 0,-1 0,1-1,-1 1,1 0,-1-1,0 1,0 0,0-1,0 1,-1-1,1 0,-1 1,1-1,-1 0,0 0,0 0,0 0,0 0,0 0,-72 60,74-62,-1 0,1 0,-1 1,1-1,-1 0,1 0,-1 0,1 1,-1-1,1 0,-1 1,1-1,0 0,-1 1,1-1,0 1,-1-1,1 0,0 1,-1-1,1 1,0-1,0 1,-1-1,1 1,0-1,0 1,0-1,0 1,0 0,0-1,0 1,0-1,0 1,0-1,0 1,0-1,0 1,1-1,-1 1,0-1,0 1,0-1,1 1,-1-1,0 1,1-1,-1 0,0 1,1-1,-1 1,1-1,-1 0,0 1,1-1,0 0,31 8,-31-8,6 0,-1 1,0-1,1 1,-1 0,0 1,1-1,-1 1,0 1,0-1,0 1,-1 0,1 0,-1 0,0 1,1 0,-2 0,1 1,0-1,-1 1,0 0,-4-2,0 1,0-1,0 0,-1 0,0 0,1 0,-1 1,0-1,-1 0,1-1,-1 1,1 0,-1 0,0-1,0 1,0 0,0-1,0 0,0 0,-1 0,1 0,-1 0,0 0,0 0,1-1,-1 0,0 1,0-1,0 0,-1 0,-8 5,-1 0,1-1,-1 0,0-1,0 0,-1-1,1-1,-1 0,-13 0,8-6,7-3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23.74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1 452,'0'0</inkml:trace>
  <inkml:trace contextRef="#ctx0" brushRef="#br0" timeOffset="4801.14">82 191,'19'0,"13"0,10 0,7 0,5 0,3 3,0 0,-4 0,-5 0,-6-1,-7-1,-10-1</inkml:trace>
  <inkml:trace contextRef="#ctx0" brushRef="#br0" timeOffset="5113.817">451 1,'-14'18,"-5"14,4 10,6 5,10 2,4-1,4-2,0-3,1-5,-1-7,1-8,-3-8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35.58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151 1,'-4'16,"-5"17,-2 15,-5 13,-1 9,0 6,2 0,4 0,9-4,11-8,12-7,11-9,7-10,6-10,5-8,1-12,-4-10,-10-6</inkml:trace>
  <inkml:trace contextRef="#ctx0" brushRef="#br0" timeOffset="228.743">1 288,'23'0,"29"0,31-3,31-2,32-8,-10-2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35.04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1,'13'409,"-1"-231,-12-176,-1 0,2-1,-1 1,0 0,0-1,0 1,1 0,-1-1,1 1,-1-1,1 1,0-1,0 1,-1-1,1 0,0 1,0-1,0 0,1 0,-1 1,0-1,0 0,1 0,-1 0,0-1,1 1,-1 0,1 0,-1-1,1 1,0-1,-1 1,1-1,-1 0,1 0,0 0,-1 0,1 0,0 0,-1 0,1 0,0 0,-1-1,9-5,-1 0,-1-1,1 0,-1-1,0 0,-1 0,0 0,0-1,-1 0,0-1,0 1,2-8,-1 4,54-86,-60 100,-1-1,1 0,0 0,-1 0,1 1,0-1,-1 0,1 1,-1-1,1 0,-1 1,1-1,-1 1,1-1,-1 1,1-1,-1 1,0-1,1 1,-1-1,0 1,1-1,-1 1,0 0,0-1,0 1,0 0,1-1,-1 1,0 0,0-1,0 1,0 0,0-1,-1 1,1 0,0-1,0 1,0-1,0 1,-1 0,1-1,0 1,-1 0,1 0,0 34,8 64,-7-96,0 1,0-1,1 1,0-1,0 0,0 0,0 1,0-1,1-1,-1 1,1 0,-1-1,1 1,0-1,0 0,1 0,-1 0,0 0,1-1,-1 1,1-1,-1 0,1 0,-1 0,3 0,3 0,0-1,0 0,1-1,-1 0,0 0,0-1,0 0,0 0,-1-1,1 0,-1-1,1 0,-1 0,0-1,-1 0,1 0,-1-1,0 0,0 0,-1-1,0 0,0 0,-1 0,1-1,-1 0,-1 0,0 0,2-6,8-1,-6 41,-8-25,2 9,1-1,0 1,0 0,1-1,0 0,0 0,1 0,1 0,0 1,-3-7,-1-1,0 1,1 0,0-1,-1 1,1-1,0 0,0 0,1 0,-1-1,0 1,1-1,-1 1,0-1,1 0,0-1,-1 1,1 0,-1-1,1 0,0 0,-1 0,1 0,0-1,-1 0,4 0,4-4,-1 0,1-1,-1 0,-1 0,1-1,-1-1,0 1,-1-2,0 1,0-1,-1 0,0 0,0-1,-1 0,-1 0,1-1,-2 0,1 0,-2 0,1 0,-2 0,1-1,-2 1,1-11,-4 182,2-157,0 0,1 0,-1 0,1 0,-1 0,1 0,0 0,0 0,0 0,0-1,1 1,-1 0,1-1,0 1,-1-1,1 0,0 1,0-1,1 0,-1 0,0 0,1 0,-1-1,2 1,8 2</inkml:trace>
  <inkml:trace contextRef="#ctx0" brushRef="#br0" timeOffset="312.056">834 109,'0'0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5:04.3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216 1,'-49'173,"36"-137,-125 286,135-315,2-6,0 0,0 0,0 0,0 0,0 0,0 0,0 0,1 0,-1 1,0-1,1 0,-1 1,1-1,-1 0,1 1,0-1,-1 1,1-1,0 1,0-1,0 0,0 1,0-1,1 1,-1-1,0 1,1-1,-1 0,1 1,-1-1,1 0,0 0,-1 1,1-1,0 0,0 0,0 0,0 0,0 0,0 0,0 0,0 0,0 0,1 0,9-1,-1 0,0 0,1-1,-1-1,0 0,0 0,0-1,0 0,-1 0,1-2,7-1,235-73,-207 70,-9 2</inkml:trace>
  <inkml:trace contextRef="#ctx0" brushRef="#br0" timeOffset="286.313">352 288,'-9'18,"-4"16,4 14,5 8,6 5,4 3,4 1,3-1,1-1,0-6,-1-11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33.92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0 192,'5'0,"8"0,9 0,8 0,8 0,6 0,6 0,1 0,-4 0,-7 0,-10 0</inkml:trace>
  <inkml:trace contextRef="#ctx0" brushRef="#br0" timeOffset="382.923">205 1,'-2'18,"-1"16,0 12,0 6,2 2,2-1,1-3,3-5,3-8,0-11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26.28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64 71,'-2'0,"-2"0</inkml:trace>
  <inkml:trace contextRef="#ctx0" brushRef="#br0" timeOffset="6461.116">187 58,'0'-2,"0"3,0 7,0 8,0 12,-2 7,-2 8,1 2,1 0,0-3,1-4,0-5,3-6,2-10,-1-7</inkml:trace>
  <inkml:trace contextRef="#ctx0" brushRef="#br0" timeOffset="6837.52">78 3,'-17'-2,"-4"1,0 4,7 0,10 3,12 0,13-1,11-1,12-2,11-3,7-1,4-3,1-1,-2 1,-7 2,-9 3,-13 6,-12 2</inkml:trace>
  <inkml:trace contextRef="#ctx0" brushRef="#br0" timeOffset="7216.903">419 304,'19'0,"108"7,-120-5,1-1,-1 1,0 0,0 0,0 1,-1 0,1 0,-1 0,1 1,-1 0,0 1,-1-1,1 1,-1 0,0 1,2 1,-5-4,0 0,-1 0,1 0,-1 0,0 0,0 0,0 0,0 1,0-1,-1 0,0 0,1 1,-1-1,0 0,-1 1,1-1,-1 0,1 0,-1 1,0-1,0 0,0 0,-1 0,1 0,-1 0,1 0,-1 0,0-1,-1 2,-71 70,71-72,-68 55,71-56,-1-1,1 1,0 0,-1-1,1 1,0 0,-1-1,1 1,0 0,0-1,0 1,0 0,0 0,0-1,0 1,0 0,0 0,0-1,0 1,0 0,1-1,-1 1,0 0,1-1,-1 1,0 0,1-1,-1 1,0-1,1 1,-1 0,1-1,0 1,-1-1,1 1,-1-1,1 0,0 1,-1-1,1 0,0 1,-1-1,1 0,0 0,-1 0,1 1,0-1,0 0,-1 0,1 0,0 0,43 6,-43-6,62 2,1-2,0-3,9-4,-32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38.66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448 6,'-34'-1,"26"-1,0 1,0 0,0 0,0 1,0 0,0 1,0-1,0 1,1 1,-1 0,0 0,0 0,1 1,0 0,-1 1,1 0,1 0,-1 0,0 1,1 0,0 0,-4 4,0 11,1 1,1 0,0 1,2-1,1 1,0 1,1-1,1 21,-1-14,-12 90,5 2,6 0,6 64,32 30,-32-209,0 1,-1-1,0 0,-1 1,1-1,-1 0,0 0,0 1,-1-1,0 0,0 0,-1 0,1-1,-1 1,0-1,-1 1,0-1,1 0,-1 0,-1-1,1 1,-5 2,-105 81,113-87,0-1,0 0,1 1,-1-1,0 1,0-1,1 1,-1-1,1 1,-1-1,0 1,1 0,-1-1,1 1,-1 0,1 0,0-1,-1 1,1 0,0 0,-1-1,1 1,0 0,0 0,0 0,0 0,0-1,0 1,0 0,0 0,0 0,0 0,0-1,1 1,-1 0,0 0,0 0,1-1,-1 1,1 0,-1 0,1-1,-1 1,1 0,-1-1,1 1,-1-1,1 1,0-1,0 1,-1-1,1 1,0-1,-1 0,1 1,0-1,0 0,0 1,0-1,157 47,-151-43,1 1,-1 1,0-1,-1 1,1 0,-1 0,-1 1,1 0,-1 0,0 0,0 1,-1 0,0 0,-1 0,0 0,0 0,1 8,3 15,-2 0,-1 0,-2 0,-1 13,-3 130,-16 99,5-117,7 1,7 28,-1-160,2-1,0 0,1 0,2 0,1-1,0 1,2-1,0-1,3 4,19 3,-19-30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39.82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12 353,'-3'-8,"1"-1,0 1,0 0,1-1,0 0,0 1,1-1,0 1,2-8,-2 4,8-213,-9 224,1 0,0 1,0-1,-1 1,1-1,0 0,0 1,0-1,0 0,0 1,0-1,0 0,0 0,0 1,0-1,0 0,1 1,-1-1,0 1,0-1,1 0,-1 1,0-1,1 1,-1-1,0 0,1 1,-1-1,1 1,-1-1,1 1,-1 0,1-1,0 1,-1 0,1-1,-1 1,1 0,0-1,-1 1,1 0,0 0,-1 0,1 0,0 0,-1 0,1 0,0 0,-1 0,1 0,0 0,-1 0,1 0,0 1,-1-1,1 0,0 0,-1 1,1-1,-1 0,1 1,-1-1,1 1,0-1,2 1,195 22,-194-22,-1-1,1 1,-1 0,1 0,-1 0,1 0,-1 1,0-1,1 1,-1 0,0 0,0 0,0 1,-1-1,1 0,-1 1,1 0,-1 0,0 0,0 0,0 0,0 0,0 0,-1 1,0-1,1 1,-1-1,0 1,-1-1,1 1,-1 3,4 180,-6-118,-3 193,4-253,0 1,-1-1,0 0,0 0,-1 0,0 0,-1-1,0 1,-1 1,3-8,1 1,-1-1,1 0,-1 0,0 0,0 0,0 0,0 0,-1 0,1-1,0 1,-1-1,1 0,-1 1,1-1,-1 0,0-1,1 1,-1 0,0-1,0 1,1-1,-1 0,0 0,0 0,1-1,-1 1,0 0,0-1,1 0,-1 0,-1 0,-5-2,0 0,0-1,0 0,0-1,1 0,0 0,0-1,0 0,1 0,0 0,0-1,0 0,-1-4,7 10,0-1,0 1,1-1,-1 0,0 0,1 1,-1-1,1 0,0 0,0 0,-1 0,1 1,0-1,1 0,-1 0,0 0,0 0,1 0,-1 1,1-1,0 0,-1 1,1-1,0 0,0 1,0-1,0 1,0-1,1 1,-1-1,0 1,1 0,-1 0,1 0,-1 0,1 0,-1 0,68-34,-63 33,19-9,1 2,0 1,0 1,1 1,0 2,0 0,0 2,0 1,0 1,0 1,5 2,79-3,-109 1,0 0,-1-1,1 1,0 0,0 0,-1 0,1 0,-1 0,1 1,-1-1,1 0,-1 1,0-1,1 1,-1-1,0 1,0 0,0-1,-1 1,1 0,0 0,-1 0,1-1,-1 1,1 0,-1 0,0 0,0 0,0 0,0 0,0 0,0 0,-1 0,1 0,0 0,-1-1,0 2,1 5,-1 54,-1-47,1 0,0 0,2 1,-1-1,2 0,0 0,1 0,1 0,0 0,1-1,1 3,5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40.33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13,'9'0,"10"0,12 0,11 0,9-2,4-1,2 0,-3 0,-7 2,-11 2,-12 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40.63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0,'17'2,"14"1,9 0,7 0,4-2,-1 3,-9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41.05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1,'0'16,"3"17,0 12,2 13,1 8,-1 3,-2 1,-1-3,0-6,-2-8,0-14</inkml:trace>
  <inkml:trace contextRef="#ctx0" brushRef="#br0" timeOffset="317.131">410 28,'-36'49,"-2"-2,-2-1,-2-2,-2-2,-13 7,-5 0,47-36,15-13,0 1,0-1,0 1,0-1,0 1,0-1,0 1,1-1,-1 0,0 1,0-1,0 1,0-1,0 1,1-1,-1 0,0 1,0-1,1 0,-1 1,0-1,1 0,-1 1,0-1,1 0,-1 1,0-1,1 0,-1 0,1 0,-1 1,1-1,-1 0,0 0,1 0,-1 0,1 0,-1 0,1 0,-1 0,1 0,-1 0,0 0,1 0,-1 0,1 0,1 0,8 2,27 6,0 2,-1 0,-1 3,10 5,207 142,-218-144,-21-13</inkml:trace>
  <inkml:trace contextRef="#ctx0" brushRef="#br0" timeOffset="638.76">684 560,'0'-21,"1"-1,1 1,1 0,1 0,1 0,1 0,1 1,3-6,5 3,-14 23,-1 0,0 0,1 0,-1 0,1 0,-1 0,1 0,-1 0,0 0,1 0,-1 0,1 0,-1 0,0 0,1 1,-1-1,1 0,-1 0,0 0,1 1,-1-1,0 0,1 0,-1 1,0-1,1 0,-1 1,0-1,0 0,1 1,-1-1,0 1,0-1,0 0,0 1,1-1,-1 1,0-1,0 0,0 1,0-1,0 1,0-1,0 1,0-1,0 0,0 1,0-1,-1 1,1-1,0 1,0-1,0 0,0 1,-1-1,1 0,0 1,-1-1,-19 334,25-265,-2-44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43.29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680 1,'-15'5,"-1"1,1 0,1 1,-1 1,1 0,1 1,0 0,0 1,0 1,1 0,1 1,-3 4,-35 39,3 3,3 2,2 1,3 3,3 0,2 3,4 0,-1 11,-5 25,5 3,4 0,5 2,5 0,1 41,1 151,15 100,15 713,-17-994,-1 109,22 167,-12-324,3 1,3-1,3-1,4 0,2-2,3-1,21 37,3-24,3-1,3-3,4-2,3-3,64 55,-56-57,-3 2,-3 4,-4 2,-3 3,15 32,-48-62,-2 0,-2 2,-2 1,-3 0,-2 1,-2 1,-3 0,-3 1,-1-1,-3 1,-3 0,-2 0,-8 42,-16 39,-6 0,-5-2,-7-2,-45 93,-145 295,131-309,9 4,10 4,9 4,-6 64,61-187,4 1,5 1,4 0,5 0,5 29,1-90,2-1,2 1,2-1,1 0,3-1,1-1,1 0,3-1,1 0,1-2,3 0,5 6,44 46,4-3,67 57,-65-68,-4 3,-4 3,17 30,-59-68,-2 2,-1 0,-3 2,-1 0,-3 2,-1 0,-3 1,-2 0,-2 1,-3 0,-1 1,-3 0,-2-1,-4 31,-5 7,-5 0,-3-2,-5 0,-25 68,-141 327,90-248,73-176,3 1,2 1,2 1,-5 50,20-94,1 1,0 0,2 0,0-1,1 1,0 0,1-1,1 0,1 1,1-2,0 1,0-1,2 0,0 0,1 0,9 11,85 102,-75-96,0 1,-2 1,-2 1,-1 2,-2 0,7 20,-18-28,-1-1,-2 2,-1-1,-1 1,-1 0,-2 0,-1 0,-2 1,0-1,-2 0,-5 15,-12 53,-6-1,-31 78,24-76,-16 61,6 1,8 3,-12 144,30-86,10 12,6-120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54.45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369 24,'0'2,"0"6,-3 8,-2 8,-3 10,-3 8,-1 6,-2 5,0-1,2-1,4-3,2-5,3-7,1-10</inkml:trace>
  <inkml:trace contextRef="#ctx0" brushRef="#br0" timeOffset="253.249">0 37,'19'-2,"15"-4,11-2,7 0,5 1,-1 2,-3 4,-6 5,-9 3,-5 1,-7 2,-8-2</inkml:trace>
  <inkml:trace contextRef="#ctx0" brushRef="#br0" timeOffset="622.678">587 365,'-2'12,"-1"8,0 3,1 2,-2 2,0 4,0 2,2 3,-2 3,0 1,0 1,-1-1,0-4,-1-5,1-8</inkml:trace>
  <inkml:trace contextRef="#ctx0" brushRef="#br0" timeOffset="1009.16">724 420,'7'0,"7"0,6 0,6 0,3 0,5 0,0 0,-1 0,-1 0,-2 0,-3 0,-4 0,-6 0</inkml:trace>
  <inkml:trace contextRef="#ctx0" brushRef="#br0" timeOffset="1427.784">956 215,'0'4,"0"5,-2 4,-1 8,-3 7,1 6,1 3,0 4,2 1,1 0,-2-2,0-1,0-2,-2-6,1-5,0-7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57.91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1,'7'7,"7"2,8 0,10-2,8-4,9-3,6-1,3-1,-5 3,-7 5,-13 7,-12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4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425 9,'-22'-3,"0"0,1 1,-1 2,0 0,0 1,0 1,0 2,1 0,-1 1,1 1,0 0,1 2,-1 1,-10 7,24-13,1 1,0 0,0 1,0-1,0 1,1 0,0 1,0-1,0 1,1 0,-1 0,2 1,-1-1,1 1,0 0,0 0,1 0,-1 0,2 0,-1 0,1 1,0-1,1 1,0-1,0 0,0 1,1-1,0 1,1-1,-1 0,1 0,1 0,-1 0,1 0,1 0,-1-1,5 6,6 3,2-1,0-1,1 0,0-1,1 0,1-2,-1 0,2-1,-1-1,1-1,0-1,0-1,8 1,32 13,-38-12,-7-4,0 2,0 0,-1 0,1 1,-1 1,-1 0,1 1,-1 1,-1 0,1 1,7 8,-18-16,0 0,0 1,-1 0,1-1,-1 1,1 0,-1 0,0 0,0 0,0 0,0 0,-1 0,1 0,-1 0,0 0,0 0,0 0,0 0,0 1,-1-1,1 0,-1 0,0 0,0 0,0 0,0-1,-1 1,1 0,-1 0,0-1,0 1,1-1,-3 2,-5 6,-1-2,0 1,0-1,0-1,-1 0,0 0,-9 2,-23 10,-2-2,0-2,-1-2,-30 4,8-1,67-13,19-3,-16 0,21 0</inkml:trace>
  <inkml:trace contextRef="#ctx0" brushRef="#br0" timeOffset="372.53">793 706,'6'9,"-1"0,1 0,1-1,0 0,0 0,0 0,1-1,0 0,1-1,-1 0,1 0,0-1,1 0,-1 0,1-1,0 0,0-1,0 0,1-1,-1 0,1-1,-1 0,1 0,-1-1,1-1,0 0,-1 0,1-1,-1 0,0-1,0 0,2-1,-7 2,-1 0,0 0,1 0,-1-1,0 1,0-1,0 0,0-1,-1 1,1 0,-1-1,0 0,0 0,0 0,-1 0,1 0,-1-1,0 1,0-1,-1 1,1-1,-1 0,0 0,0 1,-1-1,0 0,1 0,-1 0,-1-2,0-3,0 0,-1 0,-1 0,1 0,-1 1,-1-1,0 1,0 0,-1 0,0 0,-1 1,0 0,-6-7,8 10,0 0,0 0,-1 1,0 0,0 0,0 0,-1 0,1 1,-1 0,0 0,0 0,0 1,0 0,0 0,0 0,-1 1,1 0,0 0,-1 1,1 0,-1 0,1 0,-1 1,1 0,0 0,-5 2,-3 6,-1 1,2 0,-1 1,1 1,1 0,0 0,1 2,1-1,-1 1,2 1,0 0,1 0,1 0,0 1,-4 15,6-19,0 0,0 0,2 1,-1 0,1-1,1 1,1 0,0 1,0-1,1 3,6 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5:10.1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0,'-2'21,"8"18,15 13,4-4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58.27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0,'16'5,"15"1,11 0,10-2,6 0,2-2,-4-1,-12-1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9:00.25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1 138,'11'0,"14"0,11 0,12 0,9 2,6 3,3 3,-5 3,-6 2,-11 0,-11 1,-11-2</inkml:trace>
  <inkml:trace contextRef="#ctx0" brushRef="#br0" timeOffset="337.91">261 0,'-9'19,"-6"17,-2 13,1 8,4 8,3 0,4 0,3-5,1-7,1-14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58.90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287 82,'0'16,"-2"13,-1 10,-3 8,1 5,-5 3,-2 0,-1-4,-2-4,3-7,1-10,2-10</inkml:trace>
  <inkml:trace contextRef="#ctx0" brushRef="#br0" timeOffset="320.816">0 0,'3'0,"9"0,15 0,16 0,15 0,15 2,5 6,2 6,-9 7,-11 5,-16-2</inkml:trace>
  <inkml:trace contextRef="#ctx0" brushRef="#br0" timeOffset="641.047">259 573,'71'-10,"82"-2,-151 12,1 0,-1 1,1-1,-1 1,0-1,1 1,-1 0,0 0,1 0,-1 0,0 0,0 0,0 1,0-1,0 1,-1 0,1-1,0 1,-1 0,1 0,-1 0,1 0,-1 0,0 0,0 0,0 1,0-1,0 0,-1 1,1-1,-1 0,0 1,1-1,-1 1,0-1,0 1,-1-1,1 0,-1 3,-3 11,-2 0,0 0,-1 0,0-1,-2 0,1-1,-2 0,0 0,0-1,-2 0,1-1,-11 8,-98 104,119-124,0 1,0-1,0 1,0 0,1 0,-1-1,0 1,1 0,-1 0,1 0,-1 0,1 0,-1 0,1 0,-1 0,1 0,0 0,0 0,0 0,-1 0,1 0,0 0,0 0,0 0,0 0,1 0,-1 0,0 0,0 0,1 0,-1 0,0 0,1 0,-1 0,1 0,0-1,-1 1,1 0,-1 0,1 0,0-1,0 1,-1 0,1-1,0 1,0 0,0-1,0 0,0 1,0-1,16 5,0 0,0-2,1 0,0-1,-1-1,1-1,15-1,-3 1,88-1,-91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8:56.68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288 77,'0'9,"0"11,0 8,-3 9,0 7,-2 6,-1 3,-1 0,-1-2,-1-3,3-2,-1-5,1-7,-1-12,1-9</inkml:trace>
  <inkml:trace contextRef="#ctx0" brushRef="#br0" timeOffset="274.165">1 9,'2'2,"10"1,15 0,17-1,14-2,12-5,5 0,0 0,-7 1,-11 6,-17 2</inkml:trace>
  <inkml:trace contextRef="#ctx0" brushRef="#br0" timeOffset="710.06">397 337,'179'36,"-177"-35,0 0,0 0,0 0,0 0,0 0,0 0,0 0,-1 1,1-1,0 1,-1-1,1 1,-1 0,0-1,1 1,-1 0,0 0,0 0,0 0,-1 0,1 0,0 0,-1 0,1 0,-1 1,0-1,1 0,-1 0,0 0,-1 1,1-1,0 0,0 0,-1 0,0 0,1 1,-1-1,0 0,0 0,0 0,0-1,0 1,-1 0,1 0,0-1,-1 1,1 0,-1-1,-146 141,147-142,1 1,-1-1,1 0,-1 1,1-1,-1 1,1-1,0 1,-1-1,1 1,0-1,-1 1,1-1,0 1,0-1,-1 1,1 0,0-1,0 1,0-1,0 1,0 0,0-1,0 1,0 0,0-1,0 1,0-1,0 1,1 0,-1-1,0 1,0-1,1 1,-1-1,0 1,1-1,-1 1,0-1,1 1,-1-1,1 1,-1-1,1 0,-1 1,1-1,-1 0,1 1,-1-1,1 0,-1 0,1 1,0-1,-1 0,1 0,-1 0,1 0,0 0,-1 0,46 7,-39-6,6 1,0-1,0 2,0 0,0 1,-1 0,1 1,-1 0,3 2,-12-5,0 0,0 0,0 0,0 0,0 0,-1 1,1-1,-1 1,1 0,-1 0,0 0,0 0,0 0,-1 0,1 0,-1 1,1-1,-1 0,0 1,-1-1,1 1,-1-1,1 1,-1 0,0-1,0 1,-1-1,1 1,-1 0,1-1,-1 1,-2 2,-3 8,-2-1,0 0,0-1,-1 0,-1 0,0-1,0 0,-1 0,0-2,-1 1,-1-1,1-1,-1 0,-13 5,-88 41,59-34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9:01.50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314 0,'-4'21,"-7"16,-3 11,-2 9,-1 5,1 0,1-1,0-4,0-4,3-7,2-9,1-10</inkml:trace>
  <inkml:trace contextRef="#ctx0" brushRef="#br0" timeOffset="316.298">1 573,'4'14,"9"7,10 0,6-4,9-4,5-8,1-5,-1-7,-9-1</inkml:trace>
  <inkml:trace contextRef="#ctx0" brushRef="#br0" timeOffset="655.953">165 0,'4'0,"9"2,12 6,10 4,9 1,6 4,2 2,-9-4</inkml:trace>
  <inkml:trace contextRef="#ctx0" brushRef="#br0" timeOffset="1013.539">479 492,'-6'67,"3"0,4 0,6 51,-7-118,0 1,-1 0,1-1,0 1,0 0,0-1,0 1,0 0,0 0,0-1,0 1,0 0,0-1,0 1,1 0,-1-1,0 1,0 0,1-1,-1 1,1 0,-1-1,0 1,1-1,-1 1,1-1,-1 1,1-1,-1 1,1-1,0 0,-1 1,1-1,-1 0,1 1,0-1,-1 0,1 0,0 1,-1-1,1 0,0 0,0 0,-1 0,1 0,0 0,-1 0,1 0,0-1,-1 1,1 0,0 0,-1 0,1-1,0 1,-1 0,1-1,-1 1,1-1,0 1,36-35,-30 28,79-84,-86 91,1-2,-1 1,1 0,-1 0,1 0,0 0,-1 0,1 0,0 0,0 0,0 0,0 0,0 0,0 1,0-1,0 0,0 1,0-1,0 0,1 1,-1 0,0-1,0 1,0 0,1-1,-1 1,0 0,1 0,-1 0,0 0,0 0,1 1,-1-1,0 0,0 0,1 1,-1-1,0 1,0-1,0 1,0 0,0-1,0 1,0 69,-3-66,1 0,0 0,0-1,0 1,1 0,-1 0,1 0,0 0,0 0,0 0,1 0,-1 0,1 0,0 0,0 0,1-1,-1 1,1 0,0-1,0 1,0-1,0 0,0 1,1-1,0 0,-1-1,1 1,0 0,0-1,1 1,2-1,-1 0,0 0,1-1,-1 1,1-1,-1-1,1 1,0-1,-1 0,1 0,-1-1,1 1,-1-1,1 0,-1-1,1 1,-1-1,0-1,5-1,3-3,0 0,0-1,-1 0,-1 0,1-1,-1-1,1-2,50-79,-59 115,-5 16,0-23,1-1,0 0,1 1,1-1,1 0,0 0,2 7,-3-21,-1-1,1 1,-1-1,1 1,-1-1,1 1,0-1,0 1,0-1,0 0,0 1,0-1,0 0,0 0,0 0,1 0,-1 0,0 0,1 0,-1 0,1 0,-1-1,1 1,-1-1,1 1,1-1,8 0</inkml:trace>
  <inkml:trace contextRef="#ctx0" brushRef="#br0" timeOffset="1278.476">943 396,'-7'9,"5"6,2 0</inkml:trace>
  <inkml:trace contextRef="#ctx0" brushRef="#br0" timeOffset="1619.685">1217 327,'-2'171,"-16"96,14-231,1-21,0 1,1 0,1 0,1-1,0 1,1 0,1 0,0-1,1 1,3 6,-4-18,0 0,0 0,0 0,1-1,0 1,0-1,0 0,0 0,0 0,1 0,-1 0,1-1,0 1,0-1,0 0,0 0,0-1,0 1,0-1,1 0,0 0,95 7,-87-8,1-1,0-1,0 0,-1-1,0 0,1-1,-1 0,9-5,7-7</inkml:trace>
  <inkml:trace contextRef="#ctx0" brushRef="#br0" timeOffset="1835.774">1189 628,'16'2,"20"2,17-1,13-1,11-2,-10-3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9:14.0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1,'9'4,"-2"0,1 0,0 1,-1 0,0 0,0 1,0 0,-1 1,0-1,0 1,-1 0,0 0,0 1,0 0,-1 0,-1 0,1 0,0 2,3 14,0 1,-2 0,0 0,-2 0,0 19,4-4,-6-40,1 0,-1 0,1 0,-1 0,0 0,1-1,-1 1,1 0,-1-1,0 1,1-1,-1 1,0-1,1 0,-1 1,0-1,0 0,0 0,0 0,0 0,0 0,0 0,0 0,0 0,0-1,-1 1,1 0,0 0,-1-1,1 1,0 0,114-198,-96 178,-8 41,-11 50,7 47,-6-113,0-1,1 0,-1-1,1 1,-1 0,1 0,0-1,0 1,1-1,-1 1,0-1,1 0,-1 0,1 0,0 0,0-1,0 1,0-1,0 0,0 1,0-1,0-1,0 1,0 0,1-1,-1 0,0 1,0-1,1-1,1 1,98-23,-85 15,0-1,0-1,-1-1,0 0,11-11,-28 21,1 1,-1 0,1 0,0 0,-1 0,1 0,-1 1,1-1,-1 0,1 0,-1 0,1 0,-1 0,1 1,-1-1,1 0,-1 1,1-1,-1 0,0 1,1-1,-1 0,0 1,1-1,-1 1,0-1,1 0,-1 1,0-1,0 1,1-1,-1 1,0-1,0 1,0 0,0-1,0 1,0-1,0 1,0-1,0 1,0-1,0 1,0-1,0 1,0-1,0 1,-1-1,1 1,0-1,0 1,-1-1,1 1,0-1,0 1,-1-1,1 0,-1 1,1 5,0-1,1-1,0 1,0 0,0 0,0-1,1 1,-1-1,1 1,1-1,-1 0,0 0,1 0,0 0,0 0,0-1,1 1,-1-1,1 0,-1 0,1 0,0 0,0-1,1 0,-1 1,0-2,3 2,11 4,0-1,0-1,0-1,1 0,0-2,4 1,-23-3,2 1,0-1,-1 1,1 0,0-1,0 1,0-1,-1 0,1 1,0-1,0 0,0 0,0 0,-1-1,1 1,0 0,0-1,0 1,0-1,-1 1,1-1,0 0,-1 0,1 0,-1 0,1 0,-1 0,1 0,-1 0,0-1,1 1,-1-1,0 1,0-1,0 1,0-1,0 0,0 1,-1-1,1 0,-1 1,1-1,-5-7,1 0,-1 1,-1 0,1 0,-2 0,1 1,-1-1,0 1,0 0,-1 1,0 0,0 0,-1 0,1 1,-1 0,0 1,-5-2,0-1,0 0,-1 1,0 1,-1 0,1 1,-1 0,1 2,-1-1,-6 2,378-18,-357 19,83 4,-80-3,0-1,0 1,0 0,0 0,0 0,-1 0,1 1,0-1,0 1,-1-1,1 1,-1 0,0 0,1 0,-1 1,0-1,0 0,0 1,-1-1,1 1,-1 0,1-1,-1 1,1 3,-1 57,-2-57,0-1,1 1,-1-1,1 1,0-1,1 1,-1 0,1-1,0 1,1-1,-1 0,1 1,0-1,2 3,-2-6,0 1,0-1,0 0,0-1,0 1,0 0,1 0,-1-1,1 0,-1 1,1-1,0 0,-1 0,1 0,0-1,0 1,-1-1,1 1,0-1,0 0,0 0,0 0,0-1,-1 1,1-1,2 0,70-27,-66 23,-1 0,1-1,-1 0,0 0,0 0,-1-1,0-1,0 1,-1-1,1 0,-2 0,1-1,-1 0,-1 0,0 0,0 0,0-1,-1 1,-1-1,0 0,0 0,0-5,-3 16,1-1,-1 1,1-1,-1 1,1-1,-1 0,1 1,-1-1,1 0,-1 1,0-1,1 0,-1 1,1-1,-1 0,0 0,1 0,-1 0,0 0,1 0,-1 0,0 0,1 0,-1 0,0 0,1 0,-1 0,0 0,1-1,-1 1,0 0,1-1,-1 1,1 0,-1-1,0 1,1 0,-1-1,1 1,0-1,-1 1,1-1,-1 0,1 1,0-1,-1 1,1-1,0 0,0 1,-1-1,1 1,0-1,0 0,0 1,0-1,0 0,0 0,-3 5,0 1,0-1,1 0,0 1,0 0,0-1,1 1,-1 0,1 0,0 0,0 0,1 0,0 0,0 0,0 0,0 1,1-1,0 0,0 0,0-1,1 1,-1 0,1 0,0-1,1 1,-1-1,1 1,0-1,0 0,0 0,0 0,1-1,0 1,6 2,1-2,-1 1,1-2,-1 1,1-1,0-1,0 0,0-1,1 0,-1 0,7-1,36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9:15.3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221 441,'-8'-1,"-1"0,1 0,0 1,-1 0,1 0,0 1,-1 0,1 1,0 0,0 0,0 1,0 0,0 0,1 1,-1 0,1 0,0 0,0 1,1 0,-1 1,1 0,0 0,1 0,0 0,0 1,0 0,0 0,1 0,0 1,1-1,0 1,-1 5,3-11,1 0,0 0,0 0,0 1,0-1,0 0,1 0,-1 0,1 0,-1 0,1 0,0 0,0 0,0-1,0 1,0 0,0 0,0-1,1 1,-1 0,0-1,1 1,0-1,-1 0,1 0,0 1,-1-1,1 0,0 0,0-1,0 1,0 0,0-1,0 1,0-1,0 0,0 1,1-1,83-2,-73 0,0-2,-1 1,0-1,0-1,0 0,-1-1,1 0,-1-1,-1 0,1-1,-1 0,-1-1,1 0,-1 0,6-10,-13 18,-1 0,0-1,0 1,0 0,0-1,0 1,-1-1,1 1,0-1,-1 0,1 1,-1-1,1 1,-1-1,0 0,0 0,0 1,0-1,0 0,0 1,0-1,-1 0,1 1,0-1,-19 17,15-10,0 1,1 1,0-1,0 0,1 1,0 0,0-1,0 1,1 0,0 0,0 2,1-6,0 0,0-1,0 1,1 0,-1-1,1 1,-1 0,1-1,0 1,0-1,0 1,0-1,1 1,-1-1,1 0,-1 0,1 0,0 0,0 0,0 0,0 0,0 0,0-1,0 1,0-1,1 0,-1 1,1-1,-1 0,2 0,9 1,0-1,0-1,1 1,-1-2,0 0,0-1,0 0,0-1,0 0,0-1,-1 0,0-1,0-1,0 0,0-1,-1 0,0 0,8-8,-3 2,-1 0,0-1,-1-1,0 0,-1-1,8-13,-11 18,-15 30,-39 129,7 2,-2 48,19-95,7-52,5-65,6-59,2 0,4 1,4-3,-3 18,-3 25,0-4,2 0,1 0,1 1,2-1,6-13,-13 45,0 1,0 0,0-1,0 1,1 0,-1 0,1 0,0 0,0 0,0 1,0-1,0 0,0 1,1 0,-1-1,1 1,0 0,0 0,0 1,0-1,0 1,0-1,0 1,0 0,1 0,-1 0,0 1,1-1,-1 1,0-1,1 1,-1 1,1-1,-1 0,0 1,3 0,4 4,0 1,0 0,-1 1,0 0,0 0,-1 1,1 0,-2 1,1 0,-1 0,-1 0,1 1,-2 0,1 0,-2 1,1-1,-1 1,-1 0,1 5,-2-13,-1 0,0-1,0 1,0 0,0-1,-1 1,1 0,-1 0,1 0,-1 0,0 0,0 0,-1-1,1 1,0 0,-1 0,0 0,1 0,-1-1,0 1,-1 0,1-1,0 1,-1-1,0 1,1-1,-1 0,0 0,0 0,0 0,0 0,-1 0,1 0,0-1,-1 1,1-1,-1 0,0 0,1 0,-1 0,0 0,0-1,0 1,1-1,-1-1,0 1,1 0,-1-1,0 1,1-1,-1 0,1 0,-1 0,1 0,-1 0,1 0,0-1,-1 1,1-1,0 0,0 0,0 1,0-1,1-1,-1 1,0 0,1 0,0-1,-1 1,1 0,0-1,0 1,0-1,1 0,-1 1,1-1,-1 0,1 1,0-1,0 0,0 1,0-1,1 0,-1 1,1-1,-1 0,1 1,0-1,0 1,0-1,1 0,1-3,0 0,1 1,-1 0,1-1,1 1,-1 0,1 1,-1-1,1 1,1 0,-1 0,0 0,1 1,0 0,0 0,0 1,0-1,0 1,1 1,-1-1,0 1,1 0,0 0,-1 1,1 0,-1 0,1 1,-1 0,1 0,-1 0,4 2,-7-2,0 1,0 0,-1 0,1 1,0-1,-1 0,0 1,0 0,0-1,0 1,0 0,0 0,-1 0,1 0,-1 0,0 0,0 1,0-1,0 0,-1 1,1-1,-1 1,0-1,0 0,0 2,10 44,-8-47,1 0,-1 0,1 0,-1-1,1 1,0-1,-1 0,1 0,0 0,0 0,0 0,0 0,0-1,0 0,0 1,0-1,0 0,0 0,0-1,0 1,0-1,0 0,-1 1,1-1,0 0,0-1,0 1,-1 0,1-1,-1 0,2 0,2 0,1-1,0 0,-1-1,0 0,0 1,0-2,0 1,0-1,-1 0,0 0,0 0,0-1,-1 0,0 0,0 0,-1 0,1-1,-1 1,0-1,-1 0,0 0,0 0,-1 0,1 0,-1 0,-1-1,0 1,0 0,0-1,-2 4,-1 1,0-1,0 1,0-1,0 1,0 0,0 0,-1 0,0 1,1-1,-1 1,0 0,0 0,0 0,-1 1,1-1,0 1,0 0,-1 0,1 1,-1-1,1 1,-1 0,1 0,-1 1,1-1,0 1,-1 0,1 0,0 0,-1 1,1 0,-3 1,0-1,-1 1,1 0,-1 0,1 0,0 1,1 0,-1 1,1-1,-1 1,1 1,1-1,-1 1,1 0,0 0,0 0,1 1,0 0,0 0,1 0,-1 0,-1 8,5-12,0 0,0 0,1 0,-1 0,1 0,0 0,0-1,0 1,0 0,0 0,0 0,1-1,0 1,-1-1,1 1,0-1,0 0,0 1,0-1,1 0,-1-1,1 1,-1 0,1-1,0 1,-1-1,1 0,0 0,0 0,0 0,0 0,0-1,0 1,0-1,2 0,26 6</inkml:trace>
  <inkml:trace contextRef="#ctx0" brushRef="#br0" timeOffset="316.988">1190 46,'-16'-5,"-10"1,-6 6,1 7,3 9,7 8,6 8,11 3,13 6,4-4</inkml:trace>
  <inkml:trace contextRef="#ctx0" brushRef="#br0" timeOffset="1109.772">1245 592,'24'98,"-24"-98,0 1,0 0,0-1,0 1,0 0,1-1,-1 1,0-1,0 1,1 0,-1-1,0 1,1-1,-1 1,1-1,-1 1,1-1,-1 1,1-1,-1 1,1-1,-1 0,1 1,-1-1,1 0,0 1,-1-1,1 0,0 0,-1 0,1 0,0 0,-1 1,1-1,0 0,-1 0,1-1,0 1,-1 0,1 0,0 0,-1 0,1-1,-1 1,1 0,0 0,-1-1,1 1,-1-1,1 1,-1 0,24-31,-14 10,-2-1,0 0,-1-1,-2 1,0-1,2-22,6-32,-12 74,-1 0,0 1,1-1,0 0,0 0,0 0,0 1,0-1,0 0,1 1,-1-1,1 1,0 0,0-1,0 1,0 0,0 0,0 0,0 0,1 1,-1-1,1 1,-1-1,1 1,0 0,-1 0,1 0,0 0,0 0,0 1,0-1,0 1,0 0,-1 0,1 0,0 0,0 1,0-1,1 1,17 5,0 0,0 2,-1 0,0 1,-1 1,0 1,8 6,-20-13,-1 1,0-1,0 1,-1 0,0 1,1-1,-2 1,1 0,-1 0,0 1,0-1,0 1,-1 0,0 0,-1 0,0 0,0 1,0-1,-1 0,0 1,0-1,-1 1,0 7,-1 82,3-94,0 0,0 0,1-1,-1 1,1-1,0 0,0 0,0 0,0 0,0 0,0-1,1 1,-1-1,0 0,1 0,-1 0,1 0,-1-1,1 1,-1-1,1 0,0 0,-1 0,1-1,-1 1,1-1,-1 0,1 0,-1 0,2-1,6 0,0-1,-1 0,1 0,-1-1,0 0,0-1,0-1,-1 1,1-1,-2-1,1 0,0 0,-1 0,-1-1,1-1,-1 1,-1-1,0 0,0-1,0 1,-1-1,-1 0,1-3,-5 13,0 0,0 0,-1 0,1 0,0 0,0-1,0 1,0 0,-1 0,1 0,0 0,0 0,0 0,0 0,0-1,-1 1,1 0,0 0,0 0,0 0,0-1,0 1,0 0,0 0,0 0,0 0,0-1,0 1,0 0,-1 0,-9 17,9-15,0 0,-1-1,1 1,0 0,0 0,0 0,0 0,1 1,-1-1,1 0,-1 0,1 0,0 0,0 1,0-1,0 0,0 0,0 1,0-1,1 0,-1 0,1 0,0 0,0 0,-1 0,1 0,1 0,-1 0,0 0,0 0,1 0,-1-1,1 1,-1-1,1 1,0-1,0 0,-1 1,1-1,0 0,0 0,0 0,0 0,1-1,5 2,0-1,0 0,-1 0,1-1,0 0,0 0,0-1,0 0,0-1,0 1,0-2,-1 1,1-1,-1 0,0-1,0 1,0-1,1-1,7-6,0 0,0-1,-1 0,-1-1,0-1,-1 0,2-4,-14 18,0-1,0 1,0-1,0 1,0 0,0-1,0 1,0-1,0 1,0 0,1-1,-1 1,0-1,0 1,0 0,1-1,-1 1,0 0,0-1,1 1,-1 0,0 0,0-1,1 1,-1 0,0 0,1-1,-1 1,0 0,1 0,-1 0,1 0,-1-1,0 1,1 0,-1 0,1 0,-1 0,0 0,1 0,-1 0,1 0,-1 0,0 0,1 1,-1-1,1 0,-1 0,0 0,1 0,-1 0,0 1,1-1,-1 0,0 0,1 1,-1-1,0 0,0 1,1-1,-1 0,0 1,0-1,1 0,-1 1,0-1,0 1,2 30,-2-24,10 91,-9-95,0 1,0 0,1-1,0 1,0-1,0 1,0-1,0 0,1 0,-1 0,1 0,0-1,0 1,0-1,0 1,0-1,1 0,-1 0,1-1,-1 1,1-1,0 1,-1-1,3 0,0 0,1 0,0-1,0 0,0 0,0-1,-1 1,1-1,0-1,-1 1,1-1,-1-1,1 1,-1-1,0 0,0 0,0-1,0 0,-1 0,9-6,0-1,-1-1,-1 0,0-1,0 0,4-9,9-16,-2-1,-3-1,0-1,-3-1,-1 0,-3-2,-1 1,-2-1,-1-9,3-74,-12 126,0 1,1-1,-1 0,0 0,0 0,0 0,0 0,0 0,0 0,0 0,0 0,0 0,0 0,-1 0,1 0,0 0,-1 0,1 0,-1 0,1 1,-1-1,1 0,-1 0,1 0,-1 1,0-1,1 0,-1 1,0-1,0 1,0-1,1 1,-1-1,0 1,0-1,0 1,0 0,0-1,0 1,0 0,0 0,0 0,-33 30,12 4,2 1,1 1,2 1,2 0,1 2,1-1,3 2,1-1,2 3,3-27,1 1,1-1,0 0,1 1,1 0,0-1,1 1,1-1,0 1,1-1,1 0,0 0,1 0,1-1,0 0,1 0,1 0,3 4,-9-15,0-1,0 1,1 0,-1-1,1 0,-1 1,1-1,0 0,0-1,0 1,0 0,1-1,-1 1,0-1,1 0,-1 0,0-1,1 1,-1-1,1 1,-1-1,1 0,1-1,12-6</inkml:trace>
  <inkml:trace contextRef="#ctx0" brushRef="#br0" timeOffset="1555.49">2556 333,'11'7,"0"-1,0 0,1-1,0 0,0-1,0 0,0 0,8 0,2 1,206 57,-224-61,0 0,0 1,1 0,-1 0,0 0,0 0,0 1,-1-1,1 1,-1 0,1 0,-1 0,0 1,0-1,-1 1,1 0,-1-1,1 1,-1 0,0 1,-1-1,1 0,-1 0,0 1,0-1,0 1,0-1,-1 1,0-1,0 1,0-1,-1 1,1 1,-22 88,22-93,0 1,0-1,1 1,-1-1,1 0,-1 1,1-1,-1 1,1-1,0 0,0 0,0 1,0-1,0 0,0 0,0 0,0 0,0 0,0 0,0 0,1-1,-1 1,0 0,1-1,-1 1,0-1,1 1,-1-1,1 0,-1 1,1-1,-1 0,1 0,-1 0,1 0,-1 0,1-1,57-9,-48 6,0 0,-1-1,1 0,-1-1,0 0,-1 0,1-1,-1 0,0-1,-1 0,0 0,0-1,-1 0,0 0,-1-1,1 0,-2 0,0 0,0-1,2-7,-6 15,-1 1,1-1,-1 1,1-1,-1 1,0-1,0 1,0-1,-1 0,1 1,0-1,-1 1,0-1,1 1,-1 0,0-1,0 1,-1 0,1 0,0-1,-1 1,1 0,-1 0,0 0,0 1,0-1,0 0,0 1,0-1,0 1,0 0,0 0,-1 0,1 0,-1 0,1 0,0 0,-1 1,1-1,-1 1,0 0,1 0,-1 0,0 0,-7 0,0 0,0 1,-1 0,1 1,1 0,-1 0,0 1,0 1,1 0,0 0,0 0,0 1,0 1,1-1,0 1,0 1,0 0,1 0,0 0,0 1,1 0,0 0,0 1,5-7,0 0,0-1,1 1,-1 0,0 0,1 0,-1 0,1-1,-1 1,1 0,0 0,0 0,0 0,0 0,0 0,1 0,-1 0,0 0,1 0,0 0,-1 0,1-1,0 1,0 0,0-1,0 1,0 0,0-1,0 1,1-1,-1 1,1-1,-1 0,1 0,-1 0,2 1,20 9</inkml:trace>
  <inkml:trace contextRef="#ctx0" brushRef="#br0" timeOffset="1762.135">3266 169,'-14'-7,"-9"-3,-3 4,2 6,7 9,5 7,7 5,4 0</inkml:trace>
  <inkml:trace contextRef="#ctx0" brushRef="#br0" timeOffset="2017.854">3293 660,'5'16,"5"6,12-1,12-5,13-6,15-11,8-8,-8-4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19:03.59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194 944,'18'12,"16"3,11 0,10-3,4-4,5-3,0-2,-4-2,-7 2,-9 1,-8 2,-9 1,-9 0</inkml:trace>
  <inkml:trace contextRef="#ctx0" brushRef="#br0" timeOffset="334.518">562 753,'-11'21,"-9"16,-4 14,1 9,4 6,3 2,4-2,4-6,4-7,2-9,3-9,3-9,2-8,2-10,3-10,-1-6</inkml:trace>
  <inkml:trace contextRef="#ctx0" brushRef="#br0" timeOffset="3409.994">1150 534,'18'-13,"21"-6,19 2,19 5,14 5,11 6,2 7,-3 6,-9 3,-14 3,-20-1</inkml:trace>
  <inkml:trace contextRef="#ctx0" brushRef="#br0" timeOffset="3026.205">1600 699,'-7'13,"-5"15,-2 9,1 8,0 5,1 1,-1-1,2-4,1-6,2-7,0-9,-1-11,1-8</inkml:trace>
  <inkml:trace contextRef="#ctx0" brushRef="#br0" timeOffset="3875.808">2010 848,'-22'16,"1"1,1 1,1 0,0 1,1 2,2-1,0 2,1 0,1 1,1 1,1 0,2 0,0 1,1 0,1 6,8-22,0 0,1 0,0 0,0 0,1 0,0 0,1-1,0 1,0-1,1 1,0-1,0 0,1 0,0-1,1 0,0 1,0-2,0 1,1-1,-1 0,2 0,-1-1,1 0,-1 0,2-1,-1 0,0 0,1-1,-1 0,1-1,0 0,0 0,0-1,0 0,0 0,0-1,0-1,0 1,0-1,0-1,0 0,3-1,-8 2,0 0,0 0,0-1,1 0,-2 1,1-2,0 1,0 0,-1-1,1 0,-1 1,0-1,0-1,0 1,0 0,0-1,-1 1,0-1,0 0,0 0,0 0,0 0,-1 0,1 0,-1-1,-1 1,1 0,0-1,-1 1,0 0,0-1,0 1,-1-1,1 1,-1 0,0-1,0 1,-1 0,1 0,-1 0,0 0,0 0,0 0,-1 1,1-1,-1 1,0-1,-2-1,-1 0,1 0,-1 1,0-1,0 1,-1 0,1 1,-1 0,0 0,0 0,0 1,0 0,0 0,-1 1,1 0,0 0,-1 1,1-1,-1 2,1-1,0 1,-1 0,1 1,-4 1,1 0,-1 0,0 1,1 1,0 0,0 0,0 1,1 0,-1 1,2 0,-1 0,1 1,0 0,0 1,1-1,0 2,-16 29</inkml:trace>
  <inkml:trace contextRef="#ctx0" brushRef="#br1" timeOffset="8925.039">1928 125,'-80'-30,"-2"3,0 5,-70-10,112 26,0 2,0 1,0 3,0 1,0 2,0 1,1 2,-1 3,-7 3,-70 31,2 6,2 5,3 5,-75 54,113-69,27-19,2 3,0 1,2 2,2 2,0 2,-16 21,42-39,1 0,0 2,2-1,0 1,1 1,0 0,2 0,1 1,0-1,1 1,2 1,0-1,1 2,0 22,2 0,2 0,2 0,2 0,9 32,-11-51,2-1,1-1,0 1,2-1,1-1,1 1,1-2,1 1,1-2,0 0,2-1,1 0,0-1,1-1,8 5,21 9,2-2,1-3,1-1,1-3,1-2,1-3,0-2,2-2,39 4,46 3,1-6,127-3,-192-14,-1-2,0-4,0-3,-1-3,-1-4,-1-2,0-4,-2-4,0-2,-3-3,47-31,-96 53,0-2,-1 1,0-2,-1-1,0 0,-2-1,0 0,0-1,-2-1,0-1,-1 1,-1-2,8-19,-3-7,-2 0,-2-1,-2 0,-2-1,-2 0,-3-1,-1 1,-3-1,-1 9,-2 1,-2 0,-2 1,-1-1,-1 2,-3-1,-1 1,-1 1,-3 1,0 0,-2 1,-2 2,-1 0,-2 1,0 1,-2 1,-2 2,0 1,-2 1,0 2,-2 0,0 3,-2 1,0 1,-1 2,-21-6,24 10,0 0,-2 3,1 1,-1 1,0 2,0 1,-1 2,1 2,0 1,-1 2,1 1,0 2,0 1,1 1,0 3,1 0,0 2,0 2,-4 4,22-9,0 1,1 0,0 1,1 0,0 1,1 1,-2 3,-18 31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09:46.6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 85,'0'9,"-1"-6,1-1,0 0,-1 0,1 1,0-1,0 0,0 0,1 1,-1-1,0 0,1 0,0 1,-1-1,1 0,0 0,0 0,0 0,0 0,1 0,0-2,-1 0,1-1,-1 1,0-1,1 0,-1 0,0 1,1-1,-1 0,0 0,0 0,0 0,0 0,0 0,0-1,0 1,0 0,0 0,-1-1,1 1,0-1,-1 1,1 0,-1-1,1 1,-1-1,0 1,0-1,0 1,0-1,0-1,1-1,-1 0,0-1,0 1,0 0,0-1,-1 1,0 0,0-1,0 1,0 0,-1 0,1 0,-1 0,0 0,-1 0,1 1,0-1,-1 1,0-1,0 1,0 0,0 0,-1 1,1-1,-2 0,4 2,0 1,0-1,-1 1,1 0,0 0,0 0,-1-1,1 1,0 1,-1-1,1 0,0 0,0 0,-1 1,1-1,0 0,0 1,0-1,0 1,-1 0,1-1,0 1,0 0,0-1,0 1,0 0,1 0,-1 0,0 0,0 0,1 0,-1 0,0 0,1 1,-1-1,1 0,-1 0,1 0,0 1,0-1,-1 0,1 0,0 1,0-1,0 0,0 1,-3 19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09:46.8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0 167,'5'5,"3"-2,3-2,1-7,2-6,-2-8,-3-6,-3-2,-5 2,-3 2,-2 6,-4 5,-2 10,-2 10,-1 10,-1 9,3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5:10.9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238 19,'-9'-4,"-1"1,1 0,0 0,-1 1,0 1,0-1,1 2,-1-1,0 1,0 1,0 0,1 0,-1 1,0 0,1 1,-1 0,1 0,0 1,0 0,1 1,-9 5,15-8,0 0,0 0,0 0,0 1,1-1,-1 1,1-1,0 1,0-1,0 1,0 0,0-1,0 1,1 0,-1 0,1 0,0 0,0-1,0 1,0 0,0 0,1 0,-1 0,1-1,0 1,0 0,0 0,0-1,0 1,1-1,-1 1,63 67,164 83,-227-152,1 0,0-1,0 1,0 0,-1 0,1 0,-1 0,1 0,0 1,-1-1,0 0,1 1,-1-1,0 1,0-1,0 1,0 0,0-1,0 1,0 0,-1 0,1 0,-1 0,1-1,-1 1,1 0,-1 0,0 0,0 0,0 0,0 0,-1 0,1 0,0 0,-1 0,0 0,1-1,-1 1,0 0,0 0,0-1,0 1,0 0,0-1,0 1,-1-1,1 0,0 1,-1-1,1 0,-1 1,-7 2,1 0,-1 0,0-1,0 0,0-1,-1 0,1 0,0-1,-1 0,1-1,-1 0,1 0,0-1,-1-1,1 1,0-1,-2-1,10 2,-1 1,1-1,0 1,-1-1,1 0,0 0,0 0,0 0,-1 0,1 0,0 0,0 0,0 0,1 0,-1-1,0 1,0 0,1-1,-1 1,1 0,-1-1,1 1,-1-1,1 1,0-1,0 1,0-1,0 1,0-1,0 1,0-1,0 1,1 0,-1-1,0 1,1-1,0 0,32-51,-3 23,1 2,1 0,2 3,1 0,0 2,2 2,29-12,-6 8,-58 26,0-1,-1 1,1 0,0-1,-1 1,1 0,-1 0,1 0,-1 0,0 0,1 1,-1-1,0 0,0 1,0-1,0 1,0-1,0 1,0-1,0 1,-1 0,1-1,0 1,-1 0,0-1,1 1,-1 0,0 0,0 0,0-1,0 1,0 0,0 0,-1 0,1-1,-1 1,1 0,-1-1,0 3,0 4,0 12,1 1,1 0,1 0,1 0,1-1,2 6,-4-19,0 0,0 0,1-1,0 1,1 0,0-1,0 0,0 0,0 0,1-1,0 1,0-1,1 0,-1-1,1 1,0-1,0 0,1-1,4 3,15 3,-4-5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09:41.7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40 327,'-4'-7,"-2"3,0 8,2 17,1 23,-2 22,1 19,1 19,1 10,1 8,0-18</inkml:trace>
  <inkml:trace contextRef="#ctx0" brushRef="#br0" timeOffset="1026.117">422 748,'61'92,"-53"-75,0 1,-1-1,-1 1,-1 1,-1-1,0 1,-1 0,0 12,-3-31,-1 1,1-1,0 1,0 0,-1-1,1 1,0-1,0 1,0 0,0-1,0 1,0 0,0-1,0 1,0 0,0-1,0 1,0-1,0 1,0 0,1-1,-1 1,0-1,0 1,1 0,-1-1,0 1,1-1,-1 1,1-1,-1 0,1 1,-1-1,1 1,-1-1,1 0,-1 1,1-1,-1 0,1 1,0-1,-1 0,1 0,-1 0,1 0,0 0,-1 0,1 0,0 0,-1 0,1 0,40-75,37-114,-71 172,-6 18,0-1,0 1,0 0,0-1,0 1,0 0,-1-1,1 1,0 0,0 0,-1 0,1 0,-1 0,1 0,-1 0,1 0,-1 0,1 0,-1 0,0 0,1 0,-1 0,0 0,0 0,0 1,0-1,0 0,0 0,0 1,0 0,1 9,1-1,0 1,1 0,0 0,0-1,1 0,1 0,0 0,0 0,1-1,0 0,0 0,1 0,1-1,-1 0,1 0,0-1,1 0,0-1,0 0,1 0,9 4,70 7,-46-17</inkml:trace>
  <inkml:trace contextRef="#ctx0" brushRef="#br0" timeOffset="1661.422">1185 748,'-16'0,"1"0,-1 1,0 1,1 1,-1 0,1 1,0 1,-1 0,10-2,0 0,0 0,1 0,-1 0,1 1,0 0,0 0,0 1,0-1,1 1,0 0,0 0,0 0,0 1,1-1,0 1,0 0,1 0,0 0,-2 6,3-7,-1 0,1 0,1 0,-1 1,1-1,0 0,0 0,0 1,1-1,-1 0,1 0,1 0,-1 0,1 0,0 0,0 0,0 0,1-1,-1 1,1-1,0 1,1-1,-1 0,1 0,0-1,-1 1,2-1,-1 0,0 0,1 0,-1-1,1 1,0-1,0 0,0-1,0 1,0-1,0 0,0 0,1 0,-1-1,0 0,0 0,1 0,-1-1,0 0,0 0,0 0,5-2,-1-1,-1-1,0 0,0 0,-1-1,0 0,0 0,0 0,-1-1,0 0,0-1,0 1,-1-1,0 0,-1 0,0-1,0 0,-1 0,4-11,0-1,-2 0,0 0,-2 0,0 0,-1-1,-2 0,-3-39,-2-1,-3 1,-3 1,-3 0,-8-18,-11-17,33 95,0 0,-1-1,1 1,0 0,-1 0,1 0,0 0,0 0,-1 0,1-1,0 1,-1 0,1 0,0 0,-1 0,1 0,0 0,-1 0,1 1,0-1,-1 0,1 0,0 0,-1 0,1 0,0 0,0 1,-1-1,1 0,0 0,-1 0,1 1,0-1,0 0,0 0,-1 1,1-1,0 0,0 0,0 1,0-1,-1 0,1 1,0-1,0 0,0 1,0-1,0 0,0 1,0-1,0 0,0 1,0-1,0 0,0 0,0 1,0-1,0 0,1 1,-1-1,0 0,0 1,0-1,0 0,1 0,-1 1,0-1,-3 51,1 0,3 0,3 0,2 7,-3-34,9 97,21 86,7-98,-38-106,0 0,0 0,0 0,0 0,0 0,0-1,1 1,-1-1,1 1,0-1,0 0,0 0,0 0,0 0,0-1,0 1,1-1,-1 0,0 0,1 0,-1 0,1-1,-1 1,1-1,0 0,-1 0,1 0,-1-1,1 1,1-1,7-5,0 0,-1-1,0 0,-1-1,1 0,-2-1,1 0,-1 0,0-1,-1 0,0-1,-1 0,0 0,-1 0,0-1,4-11,18-36,-17 71,0 23,-10-28,0 0,1 0,-1 0,1 0,0-1,1 1,0 0,0-1,0 0,1 1,0-1,0-1,1 1,-1-1,1 0,0 0,1 0,-1 0,1-1,0 0,0 0,0-1,1 0,-1 0,1 0,3 0,12-2</inkml:trace>
  <inkml:trace contextRef="#ctx0" brushRef="#br0" timeOffset="1921.8">1580 524,'-4'0,"4"2,10 3,3 1</inkml:trace>
  <inkml:trace contextRef="#ctx0" brushRef="#br0" timeOffset="2976.329">2252 866,'-6'-9,"1"1,-1 0,-1 0,1 1,-1-1,-1 1,1 1,-1 0,0 0,-1 0,1 1,-1 0,0 1,-1 0,1 0,-1 1,1 0,-1 1,0 0,0 0,0 1,0 1,0 0,0 0,0 1,0 0,0 0,0 1,0 1,1 0,-4 1,3 1,1 1,-1 0,2 0,-1 1,1 0,0 0,0 1,1 0,0 0,0 1,1 0,0 0,1 1,0-1,0 1,1 0,0 1,1-1,0 0,0 5,3-11,0 0,0 0,0 0,1 0,-1-1,1 1,0 0,0 0,0 0,1-1,-1 1,1-1,0 1,0-1,0 0,0 0,1 0,-1 0,1 0,0 0,0-1,0 1,0-1,0 0,0 0,1 0,-1 0,1-1,1 1,8 3,-1-1,1-1,0 0,-1-1,2 0,-1-1,0 0,3-1,51-7,-2-2,1-4,-2-2,0-3,-1-2,36-19,-68 27,15-4,-12 5,-1-1,-1-2,0-1,6-6,-37 21,0-1,0 1,1-1,-1 1,0-1,0 1,0-1,0 0,0 1,0-1,0 0,-1 0,1 0,0 0,0 0,-1 0,1 0,0 0,-1 0,1 0,-1 0,1 0,-1 0,0 0,1-1,-1 1,0 0,0 0,0 0,0-1,0 1,0 0,0 0,0-1,-1 1,1 0,0 0,-1 0,1 0,-1 0,1 0,-1-1,0 1,1 0,-1 0,0 1,0-1,1 0,-1 0,0 0,0 0,0 1,0-1,0 1,0-1,0 0,-1 1,0-1,-6-5,-1 1,0 0,0 1,0-1,0 2,-1-1,1 1,-1 1,0-1,0 2,0 0,0 0,0 0,0 1,0 1,0 0,0 0,0 1,0 0,0 1,0 0,1 1,0 0,-1 0,2 1,-1 0,0 0,1 1,0 0,-5 6,7-7,1 1,1 0,-1-1,1 1,0 1,0-1,0 1,1-1,0 1,0 0,1 0,0 1,0-1,1 0,0 1,0-1,1 0,0 1,0-1,1 1,1 6,-1-11,1 0,0 0,0 0,0 0,1 0,-1-1,1 1,-1-1,1 0,0 1,0-1,0-1,0 1,0 0,0-1,0 1,1-1,-1 0,1 0,-1-1,0 1,1-1,2 1,83-9,-73 2,-1 0,1-1,-1 0,-1-1,1-1,-2 0,1-1,-1-1,-1 0,9-10,-20 20,-1 1,0-1,0 0,1 1,-1-1,0 0,0 1,1-1,-1 1,1-1,-1 1,0-1,1 1,-1-1,1 1,-1-1,1 1,-1-1,1 1,0 0,-1-1,1 1,-1 0,1-1,0 1,-1 0,1 0,0 0,-1 0,1 0,0 0,-1 0,1 0,0 0,-1 0,1 0,0 0,-1 0,1 0,0 1,-1-1,1 0,0 0,-1 1,1-1,-1 1,1-1,-1 0,1 1,-1-1,1 1,-1-1,1 1,-1-1,0 1,7 38,-7-34,0 0,0 1,1-1,0 0,0 0,0 0,1 0,0 0,0 0,0 0,0 0,1-1,0 1,0-1,0 0,0 0,1 0,-1 0,1 0,0-1,0 0,1 1,3-1,-1 0,1-1,0 0,-1 0,1-1,0 0,0 0,0-1,0 0,0 0,0-1,0 0,0 0,0-1,-1 0,1 0,-1-1,1 0,-1 0,0-1,0 0,0 0,-1-1,1 0,-1 0,0 0,-1-1,1 0,-1 0,0 0,-1-1,1 1,-1-1,-1 0,1-1,-1 1,-1 0,2-3,4-29,-2-1,-1 1,-2-1,-2 0,-1 0,-2 1,-2-1,2 7,-2-44,-7-116,-14-35,8 166,9 65,-8 76,8 31,4 0,4 1,6-1,17 91,-20-169,2 0,1-1,1 0,2 0,1 0,1-1,2-1,1 0,11 17,-23-43,0 1,0-1,0 0,1 0,-1 0,1-1,0 1,0 0,0-1,0 0,0 0,0 0,1 0,-1 0,1-1,-1 0,1 1,0-1,-1-1,1 1,0 0,0-1,0 0,-1 0,1 0,0 0,0-1,0 1,-1-1,1 0,2-1,9-8,0-1,-1-1,-1 0,0 0,-1-2,0 1,-1-2,0 1,-1-2,4-8,0 2,52-73,-65 95,0 0,0 0,-1 0,1 0,0 0,0 0,0 0,-1 0,1 0,0 0,0 1,0-1,-1 0,1 1,0-1,0 0,-1 1,1-1,0 1,-1-1,1 1,-1-1,1 1,0 0,-1-1,1 1,-1 0,0-1,1 1,-1 0,0 0,1-1,-1 1,0 0,0 0,1 0,-1-1,0 1,0 0,0 0,0 0,0 0,0-1,-1 1,1 0,0 0,0 0,-1-1,1 1,0 0,-1 0,1-1,0 1,-1 0,0 0,-3 54,1-40,2 0,0 1,1-1,0 1,1-1,3 12,-2-23,0 1,0-1,0 0,1 0,0 0,0 0,0 0,0-1,1 1,-1-1,1 0,0 0,0 0,0 0,0-1,1 0,-1 0,1 0,-1 0,1-1,0 0,-1 1,1-2,0 1,0-1,0 1,0-1,0-1,-1 1,1-1,4 0,28-4</inkml:trace>
  <inkml:trace contextRef="#ctx0" brushRef="#br0" timeOffset="3227.656">3554 603,'-16'-2,"-7"-1,1 0</inkml:trace>
  <inkml:trace contextRef="#ctx0" brushRef="#br0" timeOffset="3382.371">2989 485,'15'0,"22"0,24-2,26-6,23-3,15-2,-13 1</inkml:trace>
  <inkml:trace contextRef="#ctx0" brushRef="#br0" timeOffset="3653.531">3989 787,'-5'18,"-1"11,3 4,6 1,4-2,7-6,4-6,2-7,-2-5</inkml:trace>
  <inkml:trace contextRef="#ctx0" brushRef="#br0" timeOffset="3895.877">4120 314,'-13'-14,"-5"-1,1 3,3 10,4 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3.3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390 0,'-16'5,"-11"10,-9 14,-6 13,-6 15,0 18,0 19,4 13,8 11,9 3,12-3,13-6,13-11,15-13,10-18,14-16,-2-17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3.70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1,'-2'24,"-4"22,1 17,-3 12,2 6,0 0,3-5,0-9,2-11,1-11,0-10,-3-12,1-14,-1-8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3.9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57,'7'-2,"13"-1,19 0,21 1,20-2,14-2,10-2,0-3,-9 1,-20 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4.44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0,'-97'360,"96"-354,-1-4,1 0,0 1,0-1,0 1,0-1,1 1,-1-1,1 1,-1-1,1 1,0-1,0 1,0-1,1 1,-1-1,0 1,1 0,0-1,-1 0,1 1,0-1,0 1,1-1,-1 0,0 0,1 0,-1 0,1 0,0 0,0 0,-1 0,1-1,0 1,2 0,7-1,1 0,0-1,0-1,0 0,0 0,0-2,0 1,-1-1,1-1,-1 0,0 0,5-4,-1 2,19-6,-2-3,0 0,0-2,-2-1,0-1,-1-2,0-2,8-19,-37 41,0 1,0-1,0 1,0-1,0 0,0 1,0-1,0 1,0-1,0 0,0 1,-1-1,1 1,0-1,0 1,-1-1,1 0,0 1,-1-1,1 1,0 0,-1-1,1 1,-1-1,1 1,-1 0,1-1,-1 1,1 0,-1-1,1 1,-1 0,1 0,-1-1,0 1,1 0,-1 0,1 0,-1 0,0 0,1 0,-1 0,1 0,-1 0,0 0,1 0,-1 0,1 1,-1-1,1 0,-1 0,0 1,1-1,-1 0,1 1,-1-1,1 0,0 1,-1-1,1 1,-1-1,1 1,0-1,-1 1,1-1,0 1,-9 5,1 1,0 0,0 1,1-1,0 1,0 1,1-1,0 1,1 0,0 1,0-1,1 1,0 0,1 0,-1 5,-3 12,1 0,2 0,1 1,1-1,2 12,1 11,3-6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4.69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1,'0'20,"0"16,0 10,-2 7,-1 2,0 2,1-2,0-4,-1-9,-1-11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5.08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0,'5'98,"5"0,5 0,3-2,11 23,-22-89,-6-24,7 25,0 1,-2 0,-2 0,-1 1,-1 0,-2-1,-2 13,-14 2,16-46,0 0,0 0,-1 0,1 0,-1 0,1-1,-1 1,1 0,-1 0,1 0,-1-1,0 1,1 0,-1-1,0 1,1 0,-1-1,0 1,0-1,0 1,0-1,0 0,0 1,1-1,-1 0,0 0,0 1,0-1,0 0,0 0,0 0,0 0,0 0,0-1,0 1,0 0,0 0,0-1,0 1,0 0,1-1,-1 1,0-1,0 1,-11-12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5.39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78,'7'-5,"13"0,19-3,23-2,23-2,20 2,14 0,5 2,-1 2,-7 2,-18 4,-25 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5.78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67,'18'-2,"19"-1,17-2,17-2,10-3,2-1,-3 1,-12 2,-15 2,-18 3,-16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6.2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43 0,'-12'47,"2"1,3 0,1 0,2 10,3-56,1-1,-1 1,1-1,0 1,-1 0,1-1,0 1,0-1,0 1,0 0,0-1,0 1,0 0,1-1,-1 1,1-1,-1 1,1-1,-1 1,1-1,0 1,0-1,0 0,0 1,0-1,0 0,0 0,0 0,0 0,1 0,-1 0,0 0,1 0,-1 0,1 0,-1-1,1 1,-1-1,1 1,-1-1,1 0,-1 1,1-1,0 0,0 0,204-30,-195 29,0 1,1 0,-1 1,1 1,-1 0,0 0,0 1,0 0,0 1,-1 0,1 1,-1 0,0 1,-1 0,1 1,-1-1,-1 2,1-1,-1 1,0 1,-1-1,0 1,0 1,-1-1,0 1,-1 0,0 1,-1-1,2 5,-5-8,0-1,-1 0,1 0,-1 1,-1-1,1 0,-1 1,0-1,0 0,-1 0,0 0,0 0,0 0,-1 0,0-1,0 1,0-1,-1 0,0 0,0 0,0 0,-1 0,-8 7,0 0,-1-1,0-1,-1 0,0 0,-1-2,-5 3,-3-1,0 0,0-1,-1-1,0-2,0 0,0-2,-1 0,0-2,1-1,-4-1,-4-9,30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5:11.1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 1,'-11'21,"-2"16,8 13,10 11,4-6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6.5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0,'2'18,"1"17,0 12,-1 8,-2 5,-7 0,-6 0,-9-2,-9-2,-2-8,1-12,6-13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6.94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1,'3'6,"0"14,-3 20,-3 17,-3 18,-3 14,-3 7,-3 1,-1-3,-1-8,-1-12,0-14,0-15,-1-13,1-12,3-16,5-9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7.20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1 108,'9'-11,"18"-4,24-2,24 1,22 1,15 3,9 2,-2 4,-8 2,-15 2,-20 4,-22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7.80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5,'-17'-2,"-1"0,0 2,0 0,1 1,-1 1,0 0,1 2,-1 0,1 0,0 2,1 0,-1 1,1 1,1 0,-1 1,1 1,-10 9,10-2,2 0,0 0,1 1,0 1,2 0,0 1,1-1,1 2,1-1,1 1,1 1,1-1,0 0,2 1,1 0,0 0,2-1,2 19,-2-28,1 0,1-1,0 1,0-1,1 0,1 0,0 0,0 0,1-1,0 0,1 0,0-1,1 0,0 0,0 0,1-1,0-1,0 1,1-1,0-1,0 0,1 0,0-1,-1-1,2 0,-1 0,0-1,1 0,0-1,-1 0,1-1,0-1,0 0,0 0,0-1,0-1,-5 1,-1 0,1-1,-1 0,0 0,0-1,0 1,0-1,0-1,0 1,-1-1,0 0,0 0,0-1,0 1,0-1,-1 0,0 0,0-1,-1 1,1-1,-1 0,0 0,-1 0,0 0,0-1,0 1,0 0,-1-1,0 1,-1-1,1 0,-1 1,-1-1,1 1,-1-1,0 0,0 1,-1 0,0-1,0 1,-1 0,-1-2,0 2,-1 0,0 0,-1 1,1 0,-1 0,0 1,0-1,0 1,-1 1,0-1,1 1,-1 0,0 1,-1 0,1 0,0 0,-1 1,1 0,-1 0,1 1,-1 0,1 0,-4 1,2 0,-1 0,0 1,1 0,-1 0,1 1,0 0,0 1,0 0,0 0,1 1,0 0,0 0,0 1,0 0,1 1,0 0,-5 7,9-12,1 2,0-1,0 0,0 0,1 0,-1 1,1-1,0 1,0-1,0 1,1 0,-1-1,1 1,-1 0,1-1,1 1,-1 0,0 0,8 23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0:38.1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1,'20'13,"16"16,13 19,6 20,4 23,-4 19,-9 18,-13 15,-13 9,-16 1,-19-3,-18-4,-15-10,-17-9,-15-14,5-25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1:18.3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79 628,'26'-24,"-2"-1,0-1,-1-1,-2-1,-1-1,-1-1,-2-1,0 0,-3-1,0-1,-2 0,-2-1,6-34,-14 58,-1-1,-1 1,0-1,-1 1,0-1,0 1,-1-1,-1 1,-2-9,4 15,-1 1,1-1,-1 1,0-1,0 1,0 0,0 0,0 0,-1 0,0 0,1 0,-1 0,0 1,0 0,0-1,-1 1,1 0,-1 1,1-1,-1 1,1-1,-1 1,0 0,0 0,1 1,-1-1,0 1,-1 0,-2 0,0 1,0 0,0 1,0-1,0 1,0 1,0-1,1 1,-1 1,1-1,0 1,0 0,0 0,0 1,1-1,0 1,0 1,0-1,1 1,-4 4,-4 7,1 1,0 0,2 1,0 0,1 0,-3 14,1 1,1 0,2 1,2 0,1 0,1 0,2 0,2 0,1 1,2-1,1 0,2-1,1 1,2-2,1 1,2-1,1-1,2 0,11 17,-24-43,0-1,0 1,0-1,1 1,-1-1,2 0,-1 0,0-1,1 1,0-1,0 0,0 0,0-1,1 0,-1 0,1 0,0 0,0-1,0 0,0 0,1-1,-1 0,0 0,1 0,-1-1,0 1,1-2,-1 1,8-7,0 0,-1 0,1-1,-2-1,0 0,0-1,0-1,-1 1,-1-2,0 1,2-5,-6 9,6-5,-1-1,-1 0,0-1,-1 0,0-1,-1 0,4-13,-14 47,5-18,0 1,0-1,0-1,0 1,0 0,0-1,0 1,0-1,0 0,0 0,1 0,-1 0,0-1,0 1,0-1,0 0,0 0,0 0,-1 0,1-1,0 1,0-1,-1 1,1-1,1-1,3-1,1 0,-1 0,0-1,0 0,0 0,-1-1,0 0,0 0,0 0,-1-1,0 0,0 0,-1 0,1-1,-2 1,1-1,-1 0,0-2,-2 7,-1 1,0-1,-1 0,1 1,0-1,-1 0,1 1,-1-1,0 1,0-1,0 1,0-1,0 1,-1-1,1 1,-1 0,1 0,-1 0,0 0,0 0,0 0,0 1,0-1,0 1,-1-1,1 1,0 0,-1 0,1 0,-1 0,-2-1,-84-11,84 14,0-1,0 0,-1 1,1 0,0 1,0-1,0 1,0 0,0 0,1 0,-1 1,1 0,-1 0,1 0,0 0,0 1,0-1,0 1,1 0,0 0,0 0,0 1,0-1,0 1,1 0,0 0,0-1,0 1,1 1,-3 8,1 1,1-1,0 0,0 1,2-1,0 0,1 1,0-1,1 1,0-1,2 0,-1 0,2 0,0-1,2 5,-3-9,1 0,0 0,1 0,0-1,0 0,1 0,0 0,0-1,0 0,1 0,0-1,1 0,0 0,0-1,0 0,0-1,1 0,-1 0,1-1,0 0,6 0,0-1,-1-1,0 0,0-1,1-1,-1 0,0-1,0 0,7-3,0-2</inkml:trace>
  <inkml:trace contextRef="#ctx0" brushRef="#br0" timeOffset="278.837">947 944,'16'0,"9"-2,6-1,-2 0,1-2,-5 1,-2 0,-7-1,-5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1:16.1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1263,'3'-48,"3"-1,1 2,3-1,14-42,-23 87,5-19,-4 10,1 0,0 1,0 0,1-1,1 2,0-1,1 0,0 1,0 0,3-2,-7 10,0 0,1 0,-1 0,1 0,-1 1,1-1,0 1,-1 0,1 0,0 0,0 0,0 0,0 1,0 0,0-1,0 1,0 0,0 0,0 0,0 1,0-1,0 1,0 0,0 0,0 0,-1 0,2 1,69 45,-59-34,-1 0,0 1,-1 0,0 1,-1 0,-1 1,0 0,-1 0,-1 1,0 1,3 14,-10-30,0 0,0 0,-1 0,1-1,-1 1,1 0,-1 0,0 0,0 0,0 0,0 0,0 0,0 0,-1 0,1 0,-1 0,1 0,-1 0,0 0,1 0,-1 0,0-1,0 1,0 0,-1-1,1 1,0-1,-1 1,1-1,-1 1,1-1,-1 0,0 0,1 0,-1 0,0 0,0 0,0-1,0 1,1 0,-1-1,0 0,0 1,-1-1,0 0,0 1,0-1,1 0,-1 0,0 0,0 0,0-1,0 1,0-1,1 0,-1 0,0 0,0 0,1 0,-1-1,1 1,-1-1,1 1,0-1,-1 0,1 0,0 0,0 0,1 0,-1-1,0 1,1-1,-1 1,1-1,0 1,0-1,0 0,0 0,0 1,1-1,-1 0,1 0,0 0,-1 0,2 0,-1 0,0 0,0 1,1-3,5-11,0 0,0 1,1-1,1 2,1-1,0 1,1 0,1 1,0 0,11-10,2-4,12-14,-1-2,-2-2,-3 0,-1-2,-2-2,-3 0,6-19,-17 31,-1-1,-2 0,-2 0,-2-1,-1 0,-2 0,-1 0,-3-2,2 34,-1 0,0 0,-1 0,0 1,0-1,0 0,-1 0,0 0,-1 1,1-1,-1 1,0 0,-1 0,1 0,-1 0,-1 0,-3-4,5 9,1 1,-1 0,1 0,-1 0,1 0,-1 0,1 0,-1 0,1 1,-1 0,1-1,0 1,-1 0,1 0,0 0,0 0,-1 1,1-1,0 0,0 1,1 0,-1-1,0 1,0 0,1 0,-1 0,1 0,0 0,0 0,-1 1,1-1,1 0,-1 1,0-1,0 0,1 1,-1 1,-12 34,2 1,2 0,1 1,2 0,1 1,3-1,1 14,1-48,-5 90,5-1,4 1,4-1,10 39,-16-119,1 1,0-2,0 1,2 0,0-1,0 1,2-1,0-1,0 1,1-1,1-1,0 1,0-2,4 4,-10-13,1 1,-1-1,0 0,0 0,1-1,-1 1,1-1,0 0,-1 1,1-2,0 1,0 0,0-1,-1 0,1 1,0-2,0 1,0 0,0-1,-1 0,1 1,0-2,-1 1,1 0,0-1,-1 1,0-1,1 0,-1 0,0-1,0 1,0-1,0 1,0-2,20-20</inkml:trace>
  <inkml:trace contextRef="#ctx0" brushRef="#br0" timeOffset="466.755">250 447,'599'128,"-590"-126,35 8,-1 2,0 2,-1 2,0 2,21 13,-59-30,0 0,-1 1,1 0,0 0,-1 0,1 0,-1 0,0 1,0-1,0 1,0 0,0 0,-1 0,1 0,-1 1,0-1,0 1,0-1,-1 1,1 0,-1 0,0-1,0 1,0 0,0 0,-1 0,1 0,-1 0,0 0,-1 3,-3 2,-2 0,1-1,-1 1,-1-1,1 0,-1 0,-1-1,1 0,-1 0,-8 4,-17 17,-13 30,44-56,1 0,0 0,1-1,-1 1,0 0,0 0,1 0,-1 0,1 0,0 0,0 0,-1 0,1 0,0 0,1 0,-1 0,0 0,1 0,-1 0,1 0,-1-1,1 1,0 0,0 0,0 0,0-1,0 1,0 0,0-1,1 1,-1-1,0 1,1-1,0 0,0 1,6 2,1 0,0-1,0 1,0-2,1 1,-1-1,1-1,-1 0,1 0,-1-1,1 0,0-1,-1 0,8-1,-11 1,-1 0,1-1,0 1,-1-1,0 0,1-1,-1 1,0-1,0 0,0 0,0 0,-1-1,1 0,-1 0,0 0,0 0,-1-1,1 0,-1 1,0-1,0 0,0-1,-1 1,0 0,0-1,0 1,-1-1,0 0,0 1,0-1,-1 0,0 0,0 0,0 1,-1-1,1 0,-3-4,2 3,-1 1,1 0,-2 0,1 0,-1 0,1 0,-2 1,1-1,-1 1,1 0,-2 0,1 0,0 0,-1 1,0 0,0 0,0 0,-1 1,1-1,-1 1,0 0,1 1,-1 0,-1 0,1 0,0 0,0 1,-1 0,1 1,0-1,-1 1,1 0,-1 1,1 0,0 0,-3 1,-1 1,1 0,0 1,0 0,0 1,1 0,-1 0,1 1,0 0,1 0,0 1,0 0,0 0,1 1,0-1,0 2,1-1,0 1,0-1,1 1,0 0,1 1,0-1,0 1,1 0,2-6,-1 1,1-1,0 1,1 0,-1-1,1 1,0-1,0 1,0-1,0 0,1 1,0-1,0 0,0 0,0 0,1 0,0 0,-1-1,1 1,1-1,-1 0,0 0,1 0,0 0,-1-1,5 3,29 15</inkml:trace>
  <inkml:trace contextRef="#ctx0" brushRef="#br0" timeOffset="724.124">1474 329,'-13'-5,"-14"0,-8-1,-4 6,1 11,5 14,7 13,16 13,16 10,6-5</inkml:trace>
  <inkml:trace contextRef="#ctx0" brushRef="#br0" timeOffset="1238.516">1633 1013,'2'3,"1"0,0 0,0-1,0 1,0-1,0 0,0 0,1 0,-1 0,1-1,0 1,-1-1,1 0,0 0,0 0,0-1,-1 1,1-1,0 0,0 0,0 0,0-1,0 1,0-1,-1 0,1 0,0 0,-1-1,3 0,2-3,1 0,-1 0,-1-1,1 0,-1 0,0-1,0 0,-1 0,0-1,0 0,-1 0,0 0,0 0,-1-1,0 0,2-9,3-8,-2-1,0 0,-2 0,-1-1,-1-7,-1 28,-1 1,0-1,0 1,-1-1,0 0,0 1,0-1,-1 0,0 1,-1-1,1 1,-1-1,0 1,-1 0,1 0,-1 0,-1 0,1 0,-1 1,0-1,0 1,0 0,3 5,0-1,0 1,1 0,-1-1,0 1,0 0,1 0,-1-1,0 1,0 0,1 0,-1 0,0 0,0 0,0 0,1 0,-1 0,0 1,0-1,0 0,1 0,-1 1,0-1,0 0,1 1,-1-1,0 1,1-1,-1 1,1-1,-1 1,1-1,-1 1,0-1,1 1,0 0,-1 0,1-1,-1 1,1 0,0-1,0 1,-1 0,1 0,0 0,0-1,0 1,0 0,0 0,0 0,0-1,0 1,0 0,0 0,1 0,-1-1,0 1,0 0,1-1,0 2,1 2,1 1,0-1,0 0,0 0,1-1,0 1,-1-1,1 1,1-1,-1 0,0-1,1 1,-1-1,1 0,0 0,0 0,0 0,-1-1,130 46,-95-37,-1 3,-1 1,27 16,-58-27,-1 0,1 1,-1 0,0 0,-1 0,1 1,-1 0,0 0,0 0,0 0,-1 0,0 1,0 0,0-1,-1 1,1 0,-1 0,-1 1,1-1,-1 0,-1 0,1 1,-1-1,0 1,0 1,-1 26,0-29,0 0,0 0,0 0,0 0,1 0,0 0,0 0,0 0,1 0,-1-1,1 1,0 0,1 0,-1 0,1-1,0 1,0-1,1 1,-1-1,1 0,0 0,0 0,0 0,1-1,-1 1,1-1,0 0,0 0,0 0,0 0,4 1,-3-3,1 1,0-1,-1 0,1-1,0 1,0-1,-1 0,1-1,0 1,0-1,-1 0,1-1,-1 1,1-1,-1 0,1-1,-1 1,0-1,0 0,0 0,-1-1,1 1,3-4,0-2,0 1,0-2,0 1,-2-1,1 0,-1 0,0-1,-1 0,0 0,-1 0,0-1,23-110,-40 154,-5 96,18-122,0-1,1 1,0 0,0 0,0-1,0 1,1 0,0-1,0 0,0 1,1-1,0 0,0 0,0 0,1-1,-1 1,1-1,0 0,1 0,-1 0,1 0,16 8</inkml:trace>
  <inkml:trace contextRef="#ctx0" brushRef="#br0" timeOffset="1488.957">2554 381,'-3'21,"5"14,10 12,3-3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2:05.5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304 251,'0'-13,"0"23,0 16,-12 122,8-121,0 0,2 1,0-1,2 1,1-1,2 1,0-1,2 1,6 19,-7-39,0 1,1-1,0 0,0 0,0 0,1-1,0 0,1 0,-1 0,1-1,1 0,-1 0,1-1,0 0,0-1,1 1,-1-2,1 1,0-1,0 0,0-1,0 0,0-1,1 1,-1-2,1 1,-1-2,0 1,1-1,4-1,93-23,-62 10</inkml:trace>
  <inkml:trace contextRef="#ctx0" brushRef="#br0" timeOffset="242.879">1 527,'22'-9,"21"-3,17-2,16 2,15 1,12 1,6 4,2 4,-20 3</inkml:trace>
  <inkml:trace contextRef="#ctx0" brushRef="#br0" timeOffset="706.043">856 869,'17'-24,"-2"-1,0-1,-2-1,-1 1,3-12,-12 28,0 0,0-1,-1 1,0-1,-1 1,-1-1,1 0,-2 1,1-1,-2 0,1 1,-1-1,-1 1,0 0,0 0,-3-5,5 12,-1-1,0 0,0 0,0 1,0-1,-1 1,1 0,-1-1,0 1,0 0,0 1,0-1,0 1,-1-1,1 1,-1 0,0 0,1 0,-1 1,0-1,0 1,-1 0,5 1,1 0,-1 0,1 0,-1 0,0 1,1-1,-1 0,1 0,-1 0,0 1,1-1,-1 0,0 0,1 1,-1-1,0 0,1 1,-1-1,0 0,0 1,1-1,-1 0,0 1,0-1,0 1,0-1,1 0,-1 1,0-1,0 1,0-1,0 0,0 1,0-1,0 1,0-1,0 1,0-1,0 0,-1 1,1-1,0 1,0-1,0 0,-1 1,1-1,0 1,0-1,0 0,-1 1,1-1,0 0,-1 0,1 1,0-1,-1 0,1 0,-1 1,1-1,0 0,-1 0,1 0,-1 0,1 0,15 7,1-1,-1-1,1-1,0 0,1-1,-1 0,9-1,3 1,8 2,-15-3,0 0,-1 2,1 0,-1 1,0 2,14 6,-30-11,-1 0,1 1,-1 0,0 0,0 0,0 0,0 0,-1 1,1-1,-1 1,0 0,0 0,0 0,0 0,-1 0,1 0,-1 0,0 0,-1 0,1 1,-1-1,0 0,0 1,0-1,0 0,-1 1,0-1,0 0,0 0,0 0,-1 0,1 0,-1 0,0 0,-1 2,-9 41,12-45,0 0,0 0,0-1,0 1,0 0,0 0,1 0,-1 0,1-1,-1 1,1 0,0-1,-1 1,1 0,0-1,0 1,0-1,0 1,1-1,-1 1,0-1,1 0,-1 0,0 0,1 0,-1 0,1 0,0 0,-1 0,1 0,0-1,0 1,1 0,65 9,-63-10,29 1,1-2,-1-1,0-2,0-1,0-2,10-3,11-6</inkml:trace>
  <inkml:trace contextRef="#ctx0" brushRef="#br0" timeOffset="1456.091">1764 659,'-11'-9,"-1"1,1 0,-2 1,1 1,-1 0,0 0,-1 1,1 1,-1 0,0 1,0 1,0 0,0 0,-8 2,18 0,0 0,0 1,0 0,-1 0,1 0,0 1,0-1,0 1,1 0,-1 0,0 0,1 0,-1 1,1 0,0-1,0 1,0 1,0-1,0 0,1 1,-1-1,1 1,0-1,0 1,1 0,-1 0,1 0,0 0,0 1,0-1,0 0,1 0,-1 0,1 1,1-1,-1 0,0 0,1 1,0-1,0 0,0 0,0 0,1 0,0 0,0 0,0 0,0-1,0 1,1-1,0 0,-1 1,3 0,4 3,1 0,0 0,0-2,0 1,1-1,-1-1,1 1,1-2,-1 0,0 0,1-1,-1-1,1 1,0-2,-1 0,1 0,0-1,-1-1,1 0,-1 0,1-1,8-4,-15 5,0-1,0 0,-1 0,1 0,-1 0,0-1,0 0,0 0,0 0,0 0,-1-1,0 1,0-1,0 0,-1 0,0 0,1 0,-2 0,1-1,-1 1,1-4,1-7,-2 0,0-1,0 1,-2-1,0 1,-3-12,5 27,-1 1,0 0,1-1,-1 1,0 0,0-1,1 1,-1-1,0 1,0 0,0-1,0 1,0-1,1 1,-1-1,0 1,0 0,0-1,0 1,0-1,0 1,-1-1,1 1,0-1,0 1,0 0,0-1,0 1,-1-1,1 1,0 0,0-1,-1 1,1 0,0-1,-1 1,1 0,0-1,-1 1,1 0,0-1,-1 1,1 0,0 0,-1 0,1 0,-1-1,1 1,-1 0,1 0,-1 0,1 0,0 0,-1 0,1 0,-1 0,1 0,-1 0,1 0,-1 0,1 1,0-1,-1 0,1 0,-1 0,1 0,0 1,-1-1,1 0,-6 16,1 0,1 1,1-1,1 1,0-1,0 1,2 0,0-1,2 3,-3-14,1 0,0-1,0 1,1 0,0 0,0 0,0-1,0 1,0 0,1-1,0 1,0-1,1 0,-1 0,1 1,-1-2,1 1,1 0,-1-1,0 1,1-1,0 0,0 0,0 0,0-1,0 1,0-1,1 0,-1 0,1-1,0 1,-1-1,1 0,0 0,0-1,0 1,-1-1,4-1,0-1,-1 0,1-1,-1 0,1 0,-1-1,0 0,-1 0,1-1,-1 0,0 0,0 0,0-1,-1 0,0 0,0 0,0-1,-1 1,0-1,1-3,3-5,-1 0,-1-1,-1 1,0-1,-1 0,0 0,-2 0,1-16,-3 32,0 1,-1-1,1 0,0 0,-1 0,1 0,0 0,-1 0,1 0,0 0,-1 0,1 0,0 0,-1 0,1 0,-1 0,1 0,0 0,-1 0,1 0,0 0,-1 0,1-1,0 1,-1 0,1 0,0 0,0-1,-1 1,1 0,0 0,0-1,-1 1,1 0,0-1,0 1,0 0,-1 0,1-1,0 1,0-1,0 1,0 0,0-1,0 1,0 0,0-1,0 1,0 0,0-1,0 1,0 0,0-1,0 1,0-1,0 1,0 0,1-1,-1 1,0 0,0-1,0 1,1 0,-1 0,0-1,0 1,1 0,-1-1,-16 26,12-16,0 0,0 0,1 1,1-1,0 1,0 0,1 0,0-1,0 1,1 0,1 0,0 0,0 0,1 0,0 1,-1-8,1 0,0 0,0 0,0 0,0 0,0 0,0-1,1 1,-1-1,1 0,-1 0,1 1,0-2,0 1,0 0,0-1,1 1,-1-1,0 0,0 0,1 0,-1-1,1 1,-1-1,1 0,-1 0,1 0,-1 0,2-1,4 1,0-1,0-1,0 0,0 0,0-1,-1 0,1 0,-1-1,0 0,7-4,-7 1,-1 1,1-1,-1 0,-1-1,1 0,-1 0,0 0,-1-1,0 1,-1-1,1-1,-2 1,1 0,-1-1,-1 0,0 0,0 0,-1 0,0-1,-7-17,6 27,-1 1,1 0,-1 0,0 0,1 0,-1-1,0 1,1 0,-1 0,1 0,-1 0,0 0,1 1,-1-1,1 0,-1 0,0 0,1 0,-1 1,1-1,-1 0,1 1,-1-1,1 0,-1 1,1-1,-1 0,1 1,-1-1,1 1,0-1,-1 1,1-1,0 1,-1 0,1-1,0 1,0-1,-1 1,1-1,0 1,0 0,0-1,-5 7,1-1,0 1,1 0,-1 0,1 0,1 0,-1 0,1 1,0-1,1 1,0-1,0 1,1 0,0 0,0-1,1 1,-1 0,2-1,-1 1,1-1,0 1,1-1,0 0,0 0,1 0,-1 0,1-1,1 1,-1-1,1 0,4 0,0 0,0 0,0-1,1 0,-1 0,1-1,1-1,-1 1,0-2,1 1,-1-2,1 1,0-1,-1-1,2 0,28-1</inkml:trace>
  <inkml:trace contextRef="#ctx0" brushRef="#br0" timeOffset="2121.927">2541 474,'8'0,"0"0,-1 1,1 0,-1 0,1 1,-1-1,1 2,-1-1,0 1,0 0,0 1,0 0,-1 0,0 0,1 1,-1-1,-1 2,1-1,-1 0,0 1,0 0,-1 1,0-1,0 1,0-1,-1 1,0 0,0 1,0 3,1 15,-1 0,-2 0,0 0,-2 0,-1 0,-1 0,-1-1,-1 1,-2-1,0 0,-2 0,-3 6,-4 20,12-38,-36 156,38-158,1 0,0-1,1 1,1 0,0-1,0 1,1 0,0-1,0 1,2-1,-1 0,1 0,1 0,4 8,-5-13,0 1,1-1,-1 1,1-1,0 0,1-1,-1 1,1-1,0 0,0-1,0 0,0 1,1-2,-1 1,1-1,0 0,0 0,0-1,0 0,0 0,0-1,0 0,0 0,0-1,0 1,0-1,0-1,-1 0,1 0,0 0,-1-1,1 1,-1-2,0 1,0-1,0 0,0 0,-1 0,0-1,0 0,0 0,0 0,-1-1,0 0,0 1,2-6,-1-6,0-1,-1 0,-1 0,-1 0,-1-1,0 1,-2 0,0-1,0 1,-2 0,0 0,-2 0,0 0,0 1,-2 0,0 0,-1 0,-1 0,-5-13,-2 2,0 0,-2 1,-1 0,-1 2,-1 0,-1 2,-1 0,-5-2,25 23,-19-21,22 22,0 1,0-1,0 1,0-1,0 0,0 1,0-1,0 1,0-1,0 0,0 1,0-1,0 1,0-1,0 0,1 1,-1-1,0 1,1-1,-1 1,0-1,1 1,-1-1,0 1,1-1,-1 1,1-1,-1 1,1 0,-1-1,1 1,-1 0,1 0,-1-1,1 1,0 0,-1 0,1 0,-1-1,1 1,0 0,-1 0,1 0,-1 0,1 0,0 0,-1 1,236-29,20 0,-254 28,-1-1,1 1,-1 0,0-1,1 1,-1 0,1 0,-1 0,0 0,1 0,-1 0,1 0,-1 1,0-1,1 0,-1 1,0-1,1 1,-1-1,0 1,0 0,1 0,-1-1,0 1,0 0,0 0,0 0,0 0,0 0,0 1,-1-1,1 0,0 0,-1 0,1 1,0-1,-1 0,0 1,1-1,-1 1,0-1,0 0,1 1,-1-1,0 1,-1-1,-14 50,13-47,-1 0,1 0,0 0,0 0,0 0,1 1,0-1,-1 1,2-1,-1 1,0-1,1 1,0 0,0-1,0 1,1-1,-1 1,1 0,0-1,1 1,-1-1,1 0,0 1,0-1,0 0,0 0,1 0,0-1,0 1,2 2,18 7,1-4</inkml:trace>
  <inkml:trace contextRef="#ctx0" brushRef="#br0" timeOffset="2373.059">3252 290,'-14'-9,"-1"-3,7 1,15 2,6 2</inkml:trace>
  <inkml:trace contextRef="#ctx0" brushRef="#br0" timeOffset="2708.163">3581 0,'-2'3,"1"-1,-1 0,1 1,-1-1,1 1,0-1,0 1,0 0,1-1,-1 1,0 0,1-1,0 1,0 0,0 0,0 0,0-1,1 3,-1 2,18 392,-15-351,-1 8,3 1,3-1,6 25,-13-76,0 0,0 1,1-1,-1 0,1 0,0 0,0 0,1 0,0-1,0 1,0-1,0 1,0-1,1 0,0-1,0 1,0 0,0-1,1 0,-1 0,1 0,0-1,-1 0,1 0,0 0,1 0,1 0,2-1,0-1,-1 0,1 0,0-1,-1 0,1 0,-1-1,1 0,-1-1,0 0,0 0,0-1,0 0,0 0,-1-1,0 0,0 0,0 0,0-2,5-3,-1-2,0 0,0 0,-1-1,-1 0,0-1,-1 0,0 0,4-13,3-23,-15 51,0-1,0 0,0 0,0 1,0-1,0 0,0 0,0 0,0 1,-1-1,1 0,0 0,0 0,0 0,0 1,0-1,-1 0,1 0,0 0,0 0,0 0,0 1,-1-1,1 0,0 0,0 0,-1 0,1 0,0 0,0 0,0 0,-1 0,1 0,0 0,0 0,-1 0,1 0,0 0,0 0,0 0,-1 0,1 0,0 0,0 0,0-1,-1 1,1 0,0 0,0 0,0 0,-1 0,1 0,0-1,0 1,0 0,0 0,0-1,-5 9,1-1,0 0,0 1,1 0,0 0,0 0,1 0,0 0,0 0,1 1,0-1,1 1,-1-1,2 1,-1-1,1 0,1 1,-1-1,2 2,37 27,-16-28</inkml:trace>
  <inkml:trace contextRef="#ctx0" brushRef="#br0" timeOffset="2963.733">4042 461,'-16'-4,"-12"-4,-7-3,-6 0,1 1,2 1,1 0,1 2,5 2</inkml:trace>
  <inkml:trace contextRef="#ctx0" brushRef="#br0" timeOffset="3133.644">3634 343,'20'-5,"18"-3,18-1,13 2,10 1,5 3,0 5,-5 7,-17 3</inkml:trace>
  <inkml:trace contextRef="#ctx0" brushRef="#br0" timeOffset="3304.687">4357 501,'0'15,"0"11,0 4,0 2,2 0,1-1,0-3,-1-5,2-4,0-5</inkml:trace>
  <inkml:trace contextRef="#ctx0" brushRef="#br0" timeOffset="3553.321">4370 185,'-9'-9,"-3"1,1 7,2 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1:00.426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22229 3151,'-2'0,"-1"0</inkml:trace>
  <inkml:trace contextRef="#ctx0" brushRef="#br0" timeOffset="-950.864">20966 2427,'2'22,"1"19,0 16,-1 9,-3 7,-3 2,-1 0,0-7,1-7,1-13,1-16,1-14</inkml:trace>
  <inkml:trace contextRef="#ctx0" brushRef="#br0" timeOffset="-683.569">20689 2308,'-11'-4,"-2"-2,9 0,18 4,24 1,29 5,27 0,20 0,13-1,0 0,-7 0,-20 1,-27-1</inkml:trace>
  <inkml:trace contextRef="#ctx0" brushRef="#br0" timeOffset="-251.323">21598 2690,'-15'-1,"0"1,0 0,0 1,0 1,1 0,-1 1,0 1,1 0,0 1,0 0,1 1,-1 0,1 2,0-1,1 2,-10 7,13-6,0 0,0 0,1 1,0 0,1 1,1-1,-1 2,2-1,0 0,0 1,1 0,1 0,0 1,1-1,0 0,1 1,1 0,0-1,0 1,2-1,0 1,0-1,1 0,1 0,0 0,1 0,0-1,1 1,0-1,1-1,6 8,-4-8,1 0,0-1,0 0,1 0,1-2,0 1,0-1,0-1,1 0,0-1,1 0,-1-1,1-1,0 0,0 0,1-2,-1 0,1 0,-1-2,2 0,-11 1,0-2,0 1,0 0,-1-1,1 0,0 0,0-1,0 1,-1-1,1 0,-1 0,0-1,1 1,-1-1,0 0,0 0,-1 0,1-1,-1 1,0-1,1 0,-2 0,1 0,0 0,-1 0,0-1,0 1,0-1,0 0,-1 1,0-1,0 0,0 0,-1 0,1 0,-1 0,0 1,-1-1,1 0,-1 0,0 0,0 0,-1-2,-3 0,1 1,-1 0,0 0,0 0,-1 0,0 1,0 0,0 0,-1 1,0 0,1 0,-1 0,-1 1,1 0,0 1,-1-1,0 1,1 1,-1-1,0 1,0 1,0 0,1 0,-1 0,0 1,0 0,0 0,1 1,-1 0,1 1,-1 0,1 0,0 0,0 1,0 0,1 0,-1 1,1 0,0 0,0 0,-1 3,4-5,1 0,0 0,0 0,1 0,-1 0,1 0,-1 0,1 1,0-1,0 1,1-1,-1 1,1-1,0 1,-1-1,1 1,1-1,-1 1,1-1,-1 1,1-1,0 1,0-1,1 1,-1-1,1 0,-1 0,1 0,0 0,0 0,0 0,24 27</inkml:trace>
  <inkml:trace contextRef="#ctx0" brushRef="#br0" timeOffset="14483.292">21479 4124,'-10'55,"2"0,3 0,2 1,3 30,0-60,11 433,-17-399,6-61,0 1,0 0,0-1,0 1,0 0,0 0,0-1,0 1,0 0,0 0,-1-1,1 1,0 0,0 0,0-1,0 1,-1 0,1 0,0 0,0-1,0 1,-1 0,1 0,0 0,0 0,-1-1,1 1,0 0,0 0,-1 0,1 0,0 0,0 0,-1 0,1 0,0 0,-1 0,1 0,0 0,0 0,-1 0,1 0,0 0,0 0,-1 0,1 1,0-1,0 0,-1 0,1 0,0 0,0 0,-1 1,1-1,0 0,0 0,0 0,-1 1,1-1,0 0,0 0,0 1,0-1,0 0,0 0,0 1,-1-1,-8-23,1-17,1 0,2-1,2 0,2 1,1-1,2-1,-1-7,2 1,2 0,2 0,3 0,1 1,2 1,3 0,15-31,20 4,-50 72,0 0,0 0,0 0,1 1,-1-1,0 0,1 0,-1 1,0-1,1 1,-1-1,1 1,-1-1,1 1,-1 0,1 0,-1 0,1 0,-1 0,1 0,-1 0,1 1,-1-1,1 0,-1 1,1-1,-1 1,1 0,-1-1,0 1,0 0,1 0,-1 0,0 0,0 0,0 0,0 0,0 0,0 1,30 53,-23-39,-2 2,0-1,-1 0,0 1,-2 0,0 0,-1 0,-1 1,0-1,-2 0,-1 6,2-21,0 0,-1 0,1-1,-1 1,0 0,0 0,0 0,0-1,0 1,-1 0,1-1,-1 1,1-1,-1 0,0 1,0-1,0 0,-1 0,1-1,0 1,-1 0,1-1,-1 1,1-1,-1 0,0 0,0 0,0 0,1 0,-4 0,4-2,1 0,0-1,-1 1,1 0,0-1,-1 1,1-1,0 1,0-1,0 0,0 1,1-1,-1 0,0 0,1 1,-1-1,1 0,0 0,-1 0,1 0,0 0,0 0,0 1,1-1,-1 0,0 0,1 0,-1 0,1 0,-1 1,1-1,0 0,0 1,0-1,0 0,0 1,0-1,0 1,1-1,-1 1,1 0,0-1,17-20,2 1,0 1,1 1,16-10,19-17,-28 23,-1-2,-1 0,-1-2,-1-1,-2-2,0 0,-3-1,0-1,-2-1,-2 0,-1-1,-1-1,-2 0,-1-1,-3-1,4-27,-10 58,-1 0,-1 1,1-1,-1 0,0 0,0 1,0-1,-1 0,0 1,0-1,-1 1,1-1,-1 1,0-1,-1 1,1 0,-1 0,0 0,-1 0,2 4,-1 1,0-1,1 1,-1-1,0 1,1 0,-1 0,0 0,1 1,-1-1,0 1,1-1,-1 1,1 0,-1 0,1 0,-1 0,1 0,-1 1,1-1,0 1,0-1,0 1,0 0,0 0,0 0,0 0,1 0,-1 0,1 1,0-1,-1 0,1 2,-16 23,2 0,1 1,1 1,2 0,1 1,1 0,1 1,2-1,1 1,1 1,1 14,1-11,0-1,3 1,0 0,3 0,1 0,6 22,-8-43,1 1,1-1,1 0,0 0,0 0,1-1,1 0,0-1,1 1,1-2,-1 1,2-1,0-1,0 0,1 0,7 4,-14-11,0 1,0-1,0 0,1-1,-1 1,1-1,0 0,0-1,0 1,0-1,0 0,0-1,0 1,0-1,0 0,0-1,0 0,6-1,14-9</inkml:trace>
  <inkml:trace contextRef="#ctx0" brushRef="#br0" timeOffset="14901.5">21953 3940,'67'13,"0"4,0 2,-2 3,9 7,-48-19,-1 1,0 1,0 1,-2 2,1 0,-2 1,0 2,-1 0,-1 1,-1 1,0 1,-2 0,8 14,2 56,-27-88,1 0,-1 0,0 1,0-1,0 0,-1 0,1 0,-1 0,0 0,1 0,-1 0,-1 0,1 0,0 0,-1 0,1 0,-1-1,0 1,0-1,0 1,0-1,-1 0,1 0,-1 0,1 0,-1 0,1-1,-3 2,4-3,0 0,0 1,0-1,0 0,0 1,-1-1,1 0,0 0,0 0,0 0,0 0,-1 0,1-1,0 1,0 0,0-1,0 1,0 0,0-1,-1 0,1 1,0-1,0 1,1-1,-1 0,0 0,0 0,0 1,0-1,1 0,-1 0,0 0,1 0,-1 0,1 0,-1-1,1 1,0 0,-1 0,1 0,0 0,-11-51,9 33,0 1,0-1,2 0,1 1,0-1,1 0,1 1,1-1,0 1,1 0,2 0,-1 1,2 0,0 0,1 0,1 1,1 1,0 0,1 0,4-3,-14 16,-1 0,1 0,0 1,0-1,0 1,0-1,0 1,0 0,0 0,1 0,-1 0,0 0,1 0,-1 0,0 1,1-1,-1 1,1 0,-1 0,1 0,-1 0,1 0,-1 1,1-1,-1 0,0 1,1 0,-1 0,0 0,1 0,-1 0,1 1,66 57,-28-37,2-3</inkml:trace>
  <inkml:trace contextRef="#ctx0" brushRef="#br1" timeOffset="-54356.547">19255 360,'-5'5,"1"10,2 11,0 2</inkml:trace>
  <inkml:trace contextRef="#ctx0" brushRef="#br1" timeOffset="-55561.849">18044 690,'6'41,"2"1,2-2,2 1,1-1,3-1,5 10,33 26,-52-74,1 1,-1 0,1 0,-1-1,1 1,0-1,-1 0,1 0,0 0,0 0,0 0,0 0,0-1,0 0,0 1,0-1,0-1,0 1,0 0,0-1,0 1,0-1,0 0,0 0,0 0,-1 0,1 0,2-2,5-5,0-1,-1 1,1-1,-2-1,0 0,0 0,-1 0,0-1,0 0,-1-1,-1 1,0-1,-1 0,0 0,-1-1,0 1,-1-1,0 0,-1-3,-5-12,4 27,0 1,-1 0,1-1,0 1,-1 0,1 0,0 0,-1-1,1 1,0 0,-1 0,1 0,0 0,-1 0,1-1,-1 1,1 0,0 0,-1 0,1 0,-1 0,1 1,0-1,-1 0,1 0,-1 0,1 0,0 0,-1 0,1 1,0-1,-1 0,1 0,0 0,-1 1,1-1,0 0,-1 1,1-1,0 0,0 1,-1-1,1 0,0 1,0-1,0 0,0 1,0-1,-1 0,1 1,0-1,0 1,0-1,0 0,0 1,0-1,0 1,0-1,0 0,0 1,1-1,-1 1,0-1,0 0,0 1,-3 5,0 0,0 1,1-1,0 1,0-1,0 1,1 0,0 0,0 0,1 0,0 0,0-1,1 1,0 0,0 0,0 0,1 0,0-1,0 1,1-1,0 1,0-1,0 0,1 0,0-1,0 1,1-1,-1 0,1 0,0 0,0-1,1 1,0-1,6 2,-1-2,1 1,-1-1,1-1,0 0,0-1,0-1,1 1,-1-2,0 0,1 0,4-2,-11 2,1-1,0 0,-1 0,1-1,0 0,-1 0,0-1,0 1,1-1,-2-1,1 1,0-1,-1 0,1-1,-1 1,0-1,-1 0,1 0,-1 0,0-1,0 1,2-6,-1-3,-10 35,4-16,0 1,1-1,-1 1,1-1,0 0,1 1,-1-1,1 1,0-1,0 0,1 0,0 0,0 1,0-1,0-1,1 1,0 0,0-1,0 1,0-1,1 0,-1 0,1 0,0-1,1 1,-1-1,0 0,1 0,0-1,0 1,2 0,-1-1,-1 0,1 0,0 0,0-1,0 0,-1 0,1-1,0 1,0-1,0 0,0-1,0 0,0 0,0 0,0 0,-1-1,1 0,0-1,-1 1,0-1,1 0,-1 0,0 0,-1-1,1 0,-1 0,1 0,-1 0,0-1,-1 0,1 0,-1 0,0 0,0 0,-1 0,1-1,-1 0,0 1,-1-1,0 0,1-4,-2 5,-1-1,1 1,-1 0,0-1,-1 1,1 0,-1 0,0 0,-1 0,1 0,-1 0,0 1,0-1,0 1,0 0,-1 0,0 0,0 0,0 0,0 1,-1 0,1 0,-1 0,0 1,0-1,0 1,0 0,0 1,-6-2,1 0,-1 1,0 0,0 0,0 1,0 1,0 0,0 0,0 1,0 0,0 1,0 1,1-1,-1 2,-4 1,11-4,0 1,1-1,-1 1,1 0,-1 0,1 0,-1 0,1 0,0 1,0 0,0-1,1 1,-1 0,0 1,1-1,0 0,0 1,0-1,0 1,1-1,-1 1,1 0,0 0,0 0,0 0,1 0,-1 0,1 0,0-1,0 1,1 0,-1 0,1 0,0 0,0 0,0 0,0 0,0-1,3 4,2 0,0-1,1 1,0-1,0-1,0 1,1-1,0-1,0 1,0-2,1 1,-1-1,1 0,0 0,5 0,37 9</inkml:trace>
  <inkml:trace contextRef="#ctx0" brushRef="#br1" timeOffset="-54553.023">19242 847,'-5'11,"-1"13,-2 9,1 6,0 0,3-2,4-2,3-6,7-4,3-8,0-6</inkml:trace>
  <inkml:trace contextRef="#ctx0" brushRef="#br0" timeOffset="-4549.077">18017 2861,'14'20,"6"13,2 9,-2 5,-5 2,-5-2,-9 2,-11-2,-15-2,-12-4,-11-7,2-9</inkml:trace>
  <inkml:trace contextRef="#ctx0" brushRef="#br0" timeOffset="-3251.041">20242 2940,'0'18,"0"15,0 10,0 8,-3 3,-4 2,-6-2,-8-1,-4-6,-5-7,2-12</inkml:trace>
  <inkml:trace contextRef="#ctx0" brushRef="#br0" timeOffset="-4234.994">18794 2361,'0'18,"0"17,0 16,0 15,0 7,0 6,-2-3,-1-8,-2-10,-1-13,2-18,0-15</inkml:trace>
  <inkml:trace contextRef="#ctx0" brushRef="#br0" timeOffset="-3985.338">18478 2282,'18'-5,"21"-1,25 1,21 0,19 2,14 1,4 5,-2 5,-22 1</inkml:trace>
  <inkml:trace contextRef="#ctx0" brushRef="#br0" timeOffset="-3711.114">19242 2756,'7'29,"1"1,1-2,2 1,0-2,2 1,2-2,0 0,1 0,11 9,1 8,-26-40,4 6,1 1,-2 0,1 0,-1 0,-1 1,0-1,3 11,-8-18,1 0,-1 0,0 0,0 0,0 0,0-1,0 1,0 0,-1-1,1 1,-1-1,0 1,0-1,0 0,0 0,0 0,0 0,-1 0,1 0,-1 0,1-1,-1 0,1 1,-1-1,0 0,0 0,0 0,0-1,0 1,1-1,-1 1,0-1,0 0,0 0,0-1,0 1,0 0,-1-1,-100-15,54 0</inkml:trace>
  <inkml:trace contextRef="#ctx0" brushRef="#br0" timeOffset="-3531.308">19307 2703,'14'-2,"15"-3,14-3,15 0,14-1,10-2,5 3,-13 1</inkml:trace>
  <inkml:trace contextRef="#ctx0" brushRef="#br1" timeOffset="-74220.911">1 18,'100'-9,"0"4,39 6,-45-1,1563-5,-940 8,130 41,-694-31,767 52,-832-57,-75-6</inkml:trace>
  <inkml:trace contextRef="#ctx0" brushRef="#br1" timeOffset="-72855.033">698 1203,'18'2,"19"1,22 0,15-3,14-6,8-4,0-3,-4 2,-12 1,-12 4,-18 4,-17 3</inkml:trace>
  <inkml:trace contextRef="#ctx0" brushRef="#br1" timeOffset="-71714.94">2738 1334,'-1'-39,"2"0,2-1,2 1,2 0,1 1,1 0,15-35,-23 70,-1-1,1 0,1 0,-1 1,0-1,1 1,0-1,0 1,0 0,0 0,0-1,1 1,-1 1,1-1,0 0,0 1,0-1,0 1,0 0,0 0,1 0,-1 1,1-1,-1 1,1 0,0 0,-1 0,1 0,0 1,0-1,0 1,0 0,-1 0,1 1,0-1,1 1,7 5,0 2,0-1,-1 1,0 1,0 0,-1 0,0 1,-1 1,0-1,0 2,-2-1,1 1,-1 0,-1 0,0 1,-1 0,3 12,8 69,-16-91,0 0,-1-1,1 1,-1 0,1 0,-1-1,0 1,0 0,0-1,-1 1,1-1,0 1,-1-1,0 0,1 1,-1-1,0 0,0 0,-1-1,1 1,0 0,0-1,-1 1,1-1,-1 0,1 1,-1-1,0 0,0-1,1 1,-3 0,-2 0,1-1,0 0,-1 0,1 0,0-1,-1 0,1 0,0-1,0 0,0 0,0 0,0-1,1 1,-1-1,1-1,-1 1,1-1,0 0,0 0,1-1,0 1,-1-1,1 0,1 0,-4-5,7 8,-1 1,1 0,-1-1,1 1,0 0,0-1,0 1,0-1,0 1,0-1,0 1,0 0,1-1,-1 1,1 0,-1-1,1 1,-1 0,1-1,0 1,-1 0,1 0,0 0,0 0,0 0,0 0,0 0,0 0,0 0,0 0,1 0,-1 1,0-1,2 0,49-20,-49 20,153-39,-102 29,0-3,-1-2,40-19,-86 32,-1-1,1 0,-1 0,1 0,-1-1,-1 0,1 0,-1 0,0-1,3-4,-7 9,0-1,0 1,0-1,0 0,0 0,0 0,0 1,-1-1,1 0,-1 0,1 0,-1 0,0 0,0 0,0 0,0 0,0 0,0 0,-1 0,1 0,-1 0,1 0,-1 0,0 1,1-1,-1 0,0 0,0 1,-1-1,1 0,0 1,0-1,-1 1,1 0,-1-1,1 1,-1 0,0 0,1 0,-1 0,-1 0,-2-3,0 1,0 0,0 0,-1 1,1 0,-1 0,1 0,-1 1,0-1,0 1,0 1,0-1,0 1,0 0,1 0,-1 1,0 0,0 0,0 0,0 1,1-1,-1 2,1-1,-1 0,1 1,0 0,0 0,0 1,0 0,1-1,0 1,-1 1,1-1,1 1,-1-1,0 2,1 2,0-1,1 1,0-1,0 1,1 0,0 0,0 0,1 0,0 0,0 0,1 0,0-1,0 1,1 0,0 0,0-1,1 1,0-1,0 0,1 0,0 0,0 0,1 0,0-1,0 0,0 0,1 0,0-1,0 0,0 0,1-1,-1 1,1-1,0-1,1 1,122 35,-66-30</inkml:trace>
  <inkml:trace contextRef="#ctx0" brushRef="#br1" timeOffset="-70602.978">4278 887,'94'247,"-91"-235,-3-7,1 0,0-1,0 1,0-1,1 1,0-1,0 0,0 0,0 0,1 0,-1 0,1 0,0 0,0-1,0 0,3 3,-4-6,0 0,-1 0,1 0,0 0,0 0,0-1,-1 1,1-1,0 1,-1-1,1 1,0-1,-1 0,1 0,0 0,-1 0,0 0,1 0,-1 0,0-1,1 1,-1 0,0-1,0 1,0-1,0 1,1-2,0 0,14-20,0-2,-1 1,-2-2,0 0,0-7,12-21,-25 53,12-20,-12 21,0 0,0 1,0-1,0 0,0 0,0 1,0-1,0 0,0 1,0-1,1 0,-1 0,0 1,0-1,0 0,0 0,0 0,1 1,-1-1,0 0,0 0,0 0,0 1,1-1,-1 0,0 0,0 0,1 0,-1 1,0-1,0 0,1 0,-1 0,0 0,0 0,1 0,-1 0,0 0,0 0,1 0,-1 0,0 0,1 0,-1 0,0 0,0 0,1 0,-1 0,0-1,0 1,1 0,-1 0,0 0,0 0,0 0,1-1,-1 1,0 0,0 0,0 0,1-1,-1 1,0 0,0 0,0-1,0 1,0 0,0 0,0-1,0 1,10 66,-9-56,-1 0,1 0,1 0,0 0,0 0,1 0,0-1,0 1,1-1,1 0,0 0,0 0,0-1,2 2,-4-8,-1 1,1-1,0 0,-1 0,1 0,0 0,0 0,0-1,1 1,-1-1,0 0,1 0,-1 0,0 0,1-1,-1 1,1-1,-1 0,1 0,-1 0,1-1,-1 1,0-1,1 0,-1 0,0 0,1 0,-1-1,0 1,0-1,2-1,6-4,0 0,0-1,-1-1,0 0,0 0,-1-1,5-7,-4 5,0-1,-1 0,-1-1,0 0,-1 0,0 0,-1-1,-1 0,0 0,-1-1,-1 1,1-12,-5 50,-1-7,1 1,0-1,1 0,1 1,1-1,0 0,1 0,0 0,2 0,0 0,1-1,0 0,2 2,-5-13,0 0,0 0,0-1,1 1,-1-1,1 1,0-1,0 0,1-1,-1 1,0-1,1 0,-1 0,1 0,0-1,0 1,0-1,0 0,-1-1,1 1,0-1,0 0,0 0,0 0,0-1,0 0,0 0,0 0,0-1,0 1,-1-1,1 0,-1-1,1 1,-1-1,0 0,0 0,0 0,-1 0,1-1,-1 0,6-7,-1-1,0 0,-1 0,0-1,-1 0,-1 0,0-1,-1 1,0-1,-1 0,-1 0,0-1,0 1,-2 0,0-4,-1-4,1 22,0 0,0 0,0 0,0 1,-1-1,1 0,0 0,0 0,0 1,0-1,0 0,0 0,0 0,0 0,-1 1,1-1,0 0,0 0,0 0,0 0,0 0,-1 0,1 1,0-1,0 0,0 0,0 0,-1 0,1 0,0 0,0 0,0 0,-1 0,1 0,0 0,0 0,0 0,-1 0,1 0,0 0,-4 24,3-15,0 0,1 0,0 0,1 0,0 0,0-1,1 1,0 0,0 0,1-1,0 1,1-1,0 0,0 0,1 0,0-1,0 1,0-1,1-1,1 1,-1-1,3 2,15 6</inkml:trace>
  <inkml:trace contextRef="#ctx0" brushRef="#br1" timeOffset="-69154.524">5475 834,'-2'19,"0"0,1-1,1 1,1 0,1 0,0 0,2-1,0 1,1-1,0 0,2 0,0-1,9 15,-15-29,0-1,0 1,0-1,0 1,1-1,0 0,-1 0,1 1,0-1,0 0,0 0,0-1,0 1,0 0,1-1,-1 1,1-1,-1 0,1 0,-1 0,1 0,0 0,-1-1,1 1,0-1,0 1,-1-1,1 0,0 0,0-1,0 1,-1 0,1-1,0 0,-1 1,1-1,0 0,-1-1,2 0,7-7,-1-1,0 0,-1 0,-1-1,1 0,-2-1,1 0,-2 0,0 0,0-1,-1 0,0 0,-2-1,1 1,-2-1,1 0,-2 0,0 1,-1-1,0-4,-1 7,-1 35,2-19,-1 17,1 0,1-1,1 1,0-1,4 10,-5-26,0-1,0 1,1-1,-1 1,1-1,0 1,1-1,-1 0,1 0,0 0,0-1,0 1,0-1,1 1,-1-1,1 0,0 0,0-1,0 1,0-1,0 0,1 0,-1 0,1-1,-1 1,1-1,2 0,0 0,0-1,-1 0,1 0,0-1,-1 0,1 0,-1-1,1 1,-1-2,0 1,0 0,0-1,0-1,0 1,0-1,-1 1,0-2,0 1,0 0,1-2,7-8,0-1,-1 0,0 0,-2-1,0-1,3-7,30-58,-42 83,-1 0,1-1,0 1,0 0,-1 0,1-1,-1 1,1 0,-1 0,1 0,-1 0,0 0,1 0,-1 0,0 0,0 0,1 0,-1 0,0 0,0 0,0 0,0 0,-1 0,1 0,0 0,0 0,-1 0,1 0,0 0,-1 0,1 0,-1 1,-2 17,-4 126,7-138,1 0,1-1,0 1,-1 0,2 0,-1-1,1 1,0-1,1 0,-1 0,1 0,0 0,1-1,-1 1,1-1,0 0,1-1,-1 1,4 1,2 0,1 0,0-1,0-1,0 0,1 0,-1-1,1-1,0 0,0 0,0-2,0 1,0-2,0 0,0 0,-1-1,1-1,0 0,-1-1,0 0,1-1,-2 0,1-1,-1 0,1-2,-6 4,1 0,-1-1,0 0,0 0,0 0,-1-1,0 0,0 0,-1-1,1 1,-1-1,-1 0,1 0,-1 0,-1 0,1-1,-1 1,0-1,-1 0,0 1,0-1,-1 0,0 0,0 0,-1 1,0-1,0 0,0 0,-1 1,-1-1,1 1,-3-4,5 10,-1-1,1 1,-1-1,0 1,0 0,0-1,0 1,0 0,0-1,0 1,0 0,0 0,0 0,-1 0,1 0,0 0,-1 0,1 1,-1-1,1 0,-1 1,1-1,-1 1,0-1,1 1,-1 0,1 0,-1 0,0 0,1 0,-1 0,0 0,1 1,-1-1,1 0,-1 1,1-1,-1 1,1 0,-1 0,1-1,-1 1,1 0,-1 0,-2 7,0 0,1 1,0-1,0 1,0-1,1 1,1 0,-1-1,2 1,-1 0,1 0,0 0,1 0,0 0,0 0,1 0,0-1,3 7,-2-6,0 0,1 0,0 0,0-1,1 0,0 0,0 0,1 0,0-1,0 0,1 0,0 0,0-1,0 0,1-1,0 1,0-2,1 1,-1-1,1 0,0-1,0 0,0 0,0-1,1 0,-1-1,0 0,1-1,-1 1,1-2,-1 1,1-2,6-1,-9 1,-1-1,0 0,0 0,0-1,-1 0,1 0,-1 0,0-1,0 0,0 0,-1 0,1 0,-1-1,-1 0,1 0,-1 0,0 0,0 0,-1-1,2-4,3-12,-2-1,0 1,-1-1,-1 0,-1-6,-1 15,0 0,-1 0,0 0,-1 0,-1 0,-1 1,-3-15,-3 21,11 29,5-12,0 0,0 0,0-1,1 0,1 0,-1-1,1 0,1 0,-1-1,1 0,0-1,0 0,1-1,-1 0,1 0,0-1,6 0,43 19,-57-21,0 0,0 0,-1 1,1-1,0 1,-1-1,1 1,-1 0,1 0,-1 0,0 1,0-1,0 0,0 1,0-1,0 1,-1 0,1 0,-1 0,0-1,0 1,0 0,0 0,-1 1,1-1,-1 0,0 0,1 0,-1 0,-1 0,1 0,0 1,-1-1,0 0,-8 31,7-28,0-1,1 1,-1 0,1-1,0 1,1 0,-1 0,1-1,0 1,0 0,1 0,1 4,0-7,0-1,1 1,0-1,-1 1,1-1,0 0,0 0,0 0,1 0,-1-1,0 1,1-1,-1 0,1 0,-1 0,1-1,-1 1,1-1,0 0,-1 0,1 0,-1 0,1 0,0-1,-1 0,1 0,1 0,169-43,-169 43,0 0,-1 0,1 1,0 0,0 0,-1 0,1 1,0-1,-1 1,1 0,0 1,-1-1,0 1,1 0,3 2,26 8,66-1,-96-11,0-1,-1 1,1-1,0 0,0 0,-1 0,1 0,-1 0,1-1,-1 0,0 0,1 0,-1 0,0 0,0-1,0 1,-1-1,1 0,-1 0,1 0,-1 0,0 0,0 0,0-1,-1 1,2-5,0 1,-1-1,0 0,-1 0,1 1,-1-1,-1 0,0 0,0 0,0 0,-1 0,-1 0,1 0,-1 0,0 1,-1-1,0 1,0-1,0 1,-1 0,0 0,-1 1,1-1,-1 1,-1 0,1 0,-1 1,0 0,0 0,-1 0,-1-1,3 5,0 0,0 0,0 0,0 0,0 1,1 0,-1 0,0 1,0-1,0 1,0 0,0 0,1 1,-1-1,0 1,1 0,0 0,-1 1,1-1,0 1,0 0,0 0,-1 2,-3 2,1 0,-1 1,1 0,1 0,-1 0,2 1,-1 0,1 1,0-1,-1 5,-5 30,7-3</inkml:trace>
  <inkml:trace contextRef="#ctx0" brushRef="#br1" timeOffset="-68606.664">7884 242,'58'206,"-38"-113,-3 1,-4 0,-5 1,-3 22,-4-83,-2-15,1 0,1 0,1 0,0-1,2 1,0-1,1 1,1-1,6 12,-10-25,1-1,0 0,0 1,0-1,1-1,-1 1,1 0,0-1,0 0,0 0,0 0,1 0,-1-1,1 0,0 0,0 0,-1 0,1-1,0 0,0 0,1 0,-1-1,0 1,0-1,0 0,0-1,0 1,0-1,0 0,5-2,3-1,-1 0,1-1,-1 0,0-1,0 0,-1-1,0 0,0-1,-1 0,0-1,5-5,-8 7,-1-1,1 1,-1-1,-1 0,1 0,-1-1,-1 1,1-1,-2 0,1-1,-1 1,-1 0,1-1,-2 0,1 1,-2-1,1 0,-1-2,0 11,0 0,0-1,0 1,0-1,0 1,-1 0,1-1,0 1,-1 0,1-1,-1 1,1 0,-1-1,0 1,1 0,-1 0,0 0,0 0,0 0,0 0,0 0,0 0,0 0,0 0,-1 0,1 1,0-1,0 1,-1-1,1 1,0-1,-1 1,1-1,0 1,-1 0,1 0,-1 0,1 0,0 0,-1 0,1 0,-1 1,1-1,0 0,-1 1,1-1,-1 1,-4 5,0 0,1 1,0-1,0 1,0 0,1 0,0 1,1-1,-1 1,2 0,-1 0,1 0,0 0,0 0,1 5,-1-6,0 1,1-1,0 0,0 1,1-1,-1 1,2-1,-1 1,1-1,0 1,1-1,0 0,0 1,0-1,1 0,0-1,1 1,-1 0,1-1,1 0,-1 0,1 0,0 0,0-1,1 0,-1 0,3 1,73 22,-42-23</inkml:trace>
  <inkml:trace contextRef="#ctx0" brushRef="#br1" timeOffset="-68350.304">7726 650,'13'-2,"23"1,27 3,30 2,28 1,23 4,-13-1</inkml:trace>
  <inkml:trace contextRef="#ctx0" brushRef="#br1" timeOffset="-67219.835">8897 1005,'-14'-11,"11"7,0 0,0 0,0 0,-1 1,1-1,-1 1,0 0,0 0,0 1,0-1,-1 1,1 0,-1 0,0 0,1 0,-1 1,0 0,0 0,0 0,0 1,0 0,0 0,0 0,0 0,0 1,0 0,1 0,-1 0,0 1,0-1,0 1,-3 7,0-1,0 2,1-1,0 1,0 0,1 0,1 1,-1 0,2 0,0 0,0 0,1 1,0-1,1 4,-1-6,2 1,0 0,0 0,0 0,1 0,1-1,0 1,0 0,1 0,0 0,1 1,-1-7,-1-1,1 1,-1-1,1 1,0-1,0 0,0 1,1-1,-1 0,1-1,0 1,0 0,0-1,0 0,0 0,0 1,1-2,-1 1,1 0,-1-1,1 0,0 0,-1 0,1 0,0 0,0-1,0 1,0-1,2-1,7-1,-1 0,0-1,0-1,0 0,0-1,-1 0,1-1,-1 0,0 0,-1-1,0-1,0 0,-1 0,0-1,0 0,-1-1,0 0,-1 0,0-1,0 1,-1-2,-1 1,0-1,0 1,-1-1,0-3,11-82,-16 91,-1 13,-2 17,1-5,0 0,0 0,2 0,1 1,0-1,1 0,1 1,1-1,1 0,0-1,2 1,0-1,6 12,-10-26,0 0,1 0,0 0,-1-1,1 1,1-1,-1 1,0-1,1 0,0-1,-1 1,1-1,0 1,0-1,1 0,-1-1,0 1,1-1,-1 1,1-1,-1-1,1 1,0-1,-1 0,1 0,-1 0,1 0,0-1,-1 0,1 0,-1 0,0-1,1 1,-1-1,0 0,0 0,0 0,1-1,7-8,0-1,-1 0,0 0,0-1,-2 0,0-1,0 0,-1-1,-1 1,0-1,-1-1,-1 1,2-10,38-82,-41 100,0 0,1-1,1 1,-1 1,1-1,0 1,0 0,1 1,0-1,0 1,2-1,-6 5,0-1,0 1,0-1,0 1,0 0,0 0,0 0,0 1,0-1,1 1,-1-1,0 1,0 0,1 1,-1-1,0 0,0 1,0 0,0 0,0 0,0 0,0 0,0 1,0-1,0 1,-1 0,1-1,0 1,-1 1,0-1,2 1,3 8,-1 0,0 1,-1 0,0 0,0 0,-1 1,-1-1,0 1,-1 0,-1 0,0 0,0 0,-1 0,-1 0,-1 4,-13 183,8-155,2 0,2 0,2 1,2-1,2 0,1 0,8 25,-8-56,1 0,0 0,1-1,0 0,1 0,1 0,0-1,0 0,5 3,-10-10,1 0,1-1,-1 0,1 0,-1 0,1-1,0 1,0-1,1 0,-1-1,1 1,-1-1,1 0,0-1,0 1,0-1,0 0,0 0,0-1,0 0,0 0,0-1,3 0,-4 0,0 0,-1-1,0 0,1 0,-1 0,0 0,0-1,0 1,0-1,0 0,-1 0,1-1,-1 1,0-1,0 1,0-1,-1 0,1 0,-1 0,0-1,0 1,1-5,1-4,0 0,-1-1,0 1,-1-1,-1 0,0 0,-1-4,-1-14,-2-1,-1 1,-2 0,-1 0,-2 1,-1 0,-1 0,-1 1,-2 1,-1 0,-2 1,0 0,-2 2,-1 0,-17-17,28 33,0 1,-1 0,0 1,0 0,-1 0,0 1,0 1,-1 0,1 0,-1 1,-1 1,-6-2,19 6,0 0,0 1,0-1,1 1,-1-1,0 0,0 1,0-1,0 0,0 1,0-1,-1 0,1 1,0-1,0 1,0-1,0 0,0 1,0-1,-1 0,1 0,0 1,0-1,-1 0,1 1,0-1,0 0,-1 0,1 1,24 5,-1 0,2-2,-1 0,0-2,1-1,24-1,-38 0,301-17,-310 17,0-1,0 1,-1 0,1-1,0 1,0 0,-1 0,1 0,0 0,0 1,0-1,-1 0,1 1,0-1,-1 1,1 0,0-1,-1 1,1 0,-1 0,1 0,-1 0,0 0,1 0,-1 1,0-1,0 0,1 1,-1-1,0 1,-1-1,1 1,0-1,0 1,-1 0,1-1,-1 1,-22 119,22-49,0-70,1 0,-1 0,1-1,0 1,0 0,0 0,0 0,0-1,0 1,1 0,-1-1,0 1,1-1,-1 0,1 1,0-1,-1 0,1 0,0 0,0 0,0 0,0-1,-1 1,1 0,0-1,0 0,0 1,0-1,1 0,-1 0,0 0,0 0,0 0,3-1,-1 1,0-1,1 0,-1-1,0 1,0-1,0 1,0-1,0 0,0-1,-1 1,1-1,-1 1,1-1,-1 0,0-1,0 1,0 0,-1-1,1 1,-1-1,0 0,0 0,0 0,1-4,1-2,-1-1,0 0,0-1,-1 1,0 0,-1-1,0 1,-1-1,-1-4,1 6,0 0,-1-1,-1 1,1 0,-2 0,1 0,-2 1,1-1,-1 1,-1-1,1 1,-2 1,1-1,-1 1,0 0,-1 0,0 0,0 1,-2-1,6 7,1 0,-1 0,0 0,0 0,0 0,0 1,0 0,0-1,0 1,0 0,1 0,-1 1,0-1,0 1,0-1,0 1,0 0,0 0,1 0,-1 0,0 1,1-1,-1 1,1 0,0-1,-1 1,1 0,-2 2,-48 69,48-68,1 1,-1 0,2 0,-1 0,1 0,0 0,0 1,0-1,1 0,0 1,0 0,1-1,0 1,0-1,0 1,1 0,0-1,1 1,-1-1,1 0,0 1,1-1,-1 0,1 0,1 0,-1-1,1 1,0-1,0 0,0 0,1 0,0-1,0 1,0-1,6 3,-5-4,0-1,1 0,-1 0,1-1,-1 1,1-2,0 1,-1-1,1 0,0 0,0-1,31-4</inkml:trace>
  <inkml:trace contextRef="#ctx0" brushRef="#br1" timeOffset="-66959.526">10292 716,'-15'-7,"-13"-4,-8-1,-2 5,1 5,5 10,4 10,9 9,8 6,12 5,11 4,5-4</inkml:trace>
  <inkml:trace contextRef="#ctx0" brushRef="#br1" timeOffset="-66718.93">10305 1256,'9'15,"8"8,7 2,8-3,15-5,13-9,14-9,-5-4</inkml:trace>
  <inkml:trace contextRef="#ctx0" brushRef="#br1" timeOffset="-56351.599">16320 1124,'11'-28,"24"-48,-3-2,-4-2,-4 0,-3-2,3-33,-20 88,-1 0,-1 0,-1 0,-2-1,0 1,-2 0,-1 0,-1 0,-4-7,9 31,0 1,0 0,-1-1,1 1,-1 0,0 0,0-1,1 1,-1 0,-1 0,1 0,0 0,0 0,-1 0,1 1,-1-1,0 0,1 1,-1-1,0 1,0-1,0 1,0 0,0 0,0 0,0 0,-1 0,1 1,0-1,0 1,-1-1,1 1,0 0,-1 0,1 0,0 0,-1 0,1 0,0 1,0-1,-1 1,1 0,-4 3,1 1,-1 0,1 1,1-1,-1 1,1 0,0 0,0 0,1 1,-1 0,2-1,-3 6,-8 29,1 0,2 0,1 1,3 0,1 0,3 1,1-1,2 1,2-1,2 8,-1-21,1-1,1-1,2 1,0-1,2 0,1-1,4 5,-9-18,1 0,1-1,0 0,1-1,0 0,1 0,0-1,0 0,1-1,0 0,1-1,0 0,1-1,-1 0,3 0,-7-4,-1-1,1 0,0 0,0 0,0-1,0 0,0-1,0 0,0 0,0-1,0 1,0-2,0 1,0-1,-1-1,1 1,0-1,-1-1,0 1,0-1,0-1,0 1,-1-1,0 0,0 0,0-1,0 0,-1 0,0 0,0-1,-1 0,0 0,0 0,2-5,-1 2,0 1,-1-1,0 0,-1 0,0-1,0 1,-1-1,0 1,-1-1,-1 0,1 1,-2-1,1 0,-2 1,1-1,-1 1,-1-1,0 1,-4-10,6 19,-1-1,1 0,-1 0,0 1,1-1,-1 1,0 0,0-1,0 1,0 0,0 0,0 0,0 1,-1-1,1 0,0 1,0-1,-1 1,1 0,0 0,0 0,-1 0,1 0,0 0,-1 1,1-1,0 1,0-1,0 1,-1 0,1 0,0 0,0 0,0 0,1 1,-1-1,0 1,0-1,1 1,-1-1,1 1,-1 0,1 0,0 0,-1 0,1 0,0 0,0 0,1 0,-1 0,-4 6,0 1,0-1,1 1,0-1,1 1,0 0,0 1,1-1,1 0,-1 1,1-1,1 1,0-1,0 1,1 0,0-1,0 1,1-1,1 0,-1 0,2 0,-1 0,1 0,0-1,1 1,0-1,2 2,6 3,0 0,2-1,-1 0,2-1,-1-1,1 0,1-1,0-1,0-1,1 0,-1-1,11 2,62 17</inkml:trace>
  <inkml:trace contextRef="#ctx0" brushRef="#br1" timeOffset="-66416.898">11753 1071,'43'-133,"-23"82,0-5,-3 0,-3-2,-2 1,-3-2,-2 1,-3-1,-3 0,-2-8,1 65,0-12,0 0,-2-1,1 1,-2 0,0 0,-1 0,0 0,-4-7,8 20,0 0,0 0,-1 1,1-1,0 0,0 0,-1 0,1 1,-1-1,1 0,0 1,-1-1,0 0,1 1,-1-1,1 0,-1 1,0-1,1 1,-1-1,0 1,0 0,1-1,-1 1,0 0,0-1,0 1,1 0,-1 0,0 0,0 0,0-1,0 1,1 1,-1-1,0 0,0 0,0 0,0 0,1 0,-1 1,0-1,0 0,0 1,1-1,-1 1,0-1,1 1,-1-1,0 1,1-1,-1 1,1 0,-1-1,1 1,-1 0,1 0,-1-1,1 1,-25 50,9 7,3 2,2-1,3 1,2 1,3 53,0-85,2 1,2-1,0 1,2-1,1 0,2 0,0 0,2-1,1 0,2 0,0-1,2 0,8 12,-15-32,1 1,-1-1,1-1,0 1,1-1,-1 0,1-1,1 0,-1 0,1-1,-1 0,1 0,0-1,0 0,1-1,-1 0,1-1,-1 1,1-2,-1 1,1-2,0 1,-1-1,1 0,-1-1,0 0,6-3,29-10</inkml:trace>
  <inkml:trace contextRef="#ctx0" brushRef="#br1" timeOffset="-66169.56">11608 610,'27'0,"29"0,27 0,24 0,15 3,3 2,-19 1</inkml:trace>
  <inkml:trace contextRef="#ctx0" brushRef="#br1" timeOffset="-65786.072">12253 1189,'17'-29,"-2"-1,-2-1,0 0,-2-1,-1 0,-2 0,-1-1,-2 0,-1 0,-1-26,-2 58,-1-6,1-1,-1 1,0-1,0 1,-1-1,0 1,0-1,-1 1,0 0,0 0,-1-1,0 1,3 6,-1 1,1-1,0 1,0-1,0 1,-1-1,1 1,0 0,0-1,-1 1,1-1,0 1,-1 0,1-1,-1 1,1 0,0-1,-1 1,1 0,-1-1,1 1,-1 0,1 0,-1 0,1 0,-1 0,1-1,-1 1,1 0,-1 0,1 0,-1 0,1 0,-1 0,1 1,-1-1,1 0,-1 0,1 0,-1 0,1 1,-1-1,1 0,-1 0,1 1,-1-1,1 0,0 1,-1-1,1 0,0 1,-1-1,1 1,0-1,0 1,-1-1,1 1,0-1,-10 31,11-27,-1-1,1 1,0 0,0-1,0 1,0-1,0 1,1-1,0 1,0-1,-1 0,2 0,-1 0,0 0,1 0,-1-1,1 1,0-1,0 1,0-1,0 0,0 0,3 0,80 33,-28-21,62 25,-117-36,0 0,0 0,0 0,0 0,0 1,-1-1,1 1,-1 0,0-1,0 1,0 0,-1 1,1-1,-1 0,0 0,-1 0,1 1,0-1,-1 0,0 1,0-1,-1 1,1-1,-1 0,0 0,0 1,0-1,-1 0,1 0,-1 0,0 0,0 0,-1 0,-5 25,6-25,0 1,0-1,1 1,0-1,0 1,0 0,0-1,1 1,0 0,0 0,0-1,1 1,-1 0,1-1,0 1,0-1,1 1,-1-1,1 1,0-1,1 0,-1 0,1 0,-1 0,1 0,0-1,2 2,10 2,0-1,0 0,0-1,1-1,0 0,0-2,0 1,0-2,0 0,1-1,-1-1,0 0,3-2,-12 3,63-5</inkml:trace>
  <inkml:trace contextRef="#ctx0" brushRef="#br1" timeOffset="-65050.605">13240 979,'-10'-6,"-1"0,0 1,0 0,0 0,-1 1,1 1,-1 0,0 1,0 0,0 1,0 0,0 1,-1 0,1 1,-10 1,15-1,0 1,0-1,0 1,0 0,1 1,-1 0,0 0,1 0,0 1,0 0,0 0,0 0,1 1,-1 0,1 0,1 0,-1 1,1-1,0 1,0 0,0 1,1-1,0 1,0-1,1 1,-2 5,3-8,0 0,1 0,-1 0,1 0,0 0,0 0,0 0,0 0,1 0,0 0,0-1,0 1,0 0,0 0,1-1,0 1,-1-1,1 1,1-1,-1 0,0 1,1-1,0-1,0 1,-1 0,2-1,-1 1,0-1,3 2,3 1,1-1,-1 1,1-2,0 1,0-1,0-1,0 1,1-2,-1 0,9 0,-9 0,0 0,0-1,0 0,0-1,0 0,0 0,0-1,0-1,-1 0,1 0,-1-1,0 0,0 0,0-1,-1 0,1-1,-1 0,0 0,-1-1,0 0,0 0,0-1,-1 1,0-2,-1 1,1-1,-2 1,1-1,2-9,-6-64,-11 73,2 27,5-6,0 0,1 1,1-1,0 1,1-1,0 1,1-1,1 1,-1-1,2 0,1 3,-3-9,1 1,1-1,-1 0,1 0,0-1,1 1,-1-1,1 1,0-1,0 0,1-1,0 1,-1-1,2 0,-1 0,0 0,1-1,-1 1,1-1,0-1,0 1,3 0,-3-2,0 1,0-1,0 0,0 0,0-1,0 0,0 0,0 0,0-1,0 0,-1 0,1-1,0 1,0-1,-1 0,1-1,-1 1,1-1,-1 0,0-1,0 1,-1-1,1 0,1-2,2-2,-1 0,0-1,-1 0,1-1,-2 1,1-1,-2 0,1-1,-1 1,-1-1,0 0,2-8,2-63,-18 107,8 100,3-121,1 0,0 0,-1 0,1-1,1 1,-1 0,0 0,1-1,0 1,0-1,0 0,0 1,1-1,-1 0,1 0,0-1,-1 1,2 0,-1-1,0 0,0 0,1 0,-1 0,1 0,-1-1,1 1,0-1,-1 0,1 0,1 0,5-2,0 0,-1-1,1 1,-1-2,1 0,-1 0,0 0,0-1,0 0,-1-1,0 0,0-1,0 1,0-2,-1 1,0-1,0 0,-1 0,0-1,0 0,-1 0,0 0,0 0,-1-1,3-8,-3 10,0 0,-1 0,0 0,-1 0,1-1,-1 1,-1-1,1 0,-2 0,1 1,-1-1,0-3,0 11,-1-1,1 1,0 0,-1-1,1 1,-1 0,1 0,-1-1,1 1,-1 0,1 0,-1 0,1 0,-1 0,1-1,-1 1,1 0,-1 0,1 0,-1 1,1-1,-1 0,1 0,-1 0,1 0,-1 0,1 1,-1-1,1 0,-1 0,1 1,-1-1,1 0,0 1,-1-1,1 0,-1 1,1-1,0 1,0-1,-1 0,1 1,0-1,0 1,-1-1,1 1,0-1,0 1,0-1,0 1,0-1,0 1,0-1,0 1,0-1,0 1,0 0,0-1,0 1,0-1,-2 8,-1-1,1 1,0 0,0 0,1-1,0 1,1 0,-1 0,1 0,1 0,0 0,0 0,1 0,-1-1,2 1,-1 0,1-1,0 0,1 1,0-1,0-1,0 1,1-1,0 1,0-1,0-1,1 1,0-1,2 1,37 24,0-7</inkml:trace>
  <inkml:trace contextRef="#ctx0" brushRef="#br1" timeOffset="-64453.189">14254 900,'11'-5,"0"0,0 1,1 1,-1 0,1 0,0 1,0 1,0 0,0 1,0 0,0 1,0 0,0 0,-1 2,1-1,0 2,-1-1,0 2,0-1,0 2,0-1,-1 1,0 1,0 0,4 4,-6 0,0 0,-1 1,0-1,-1 2,0-1,-1 1,0-1,-1 1,0 1,-1-1,-1 0,0 6,1 165,-17-43,7-86,2 1,2-1,3 1,3 10,-3-56,1 0,0 0,0-1,1 1,0 0,1-1,0 1,0-1,1 0,0 0,1 0,0-1,0 0,1 0,0 0,0 0,1-1,0 0,0-1,0 1,1-1,0-1,1 0,6 4,-12-8,1 0,-1-1,0 1,0-1,1 0,-1 0,0 0,0 0,1 0,-1-1,0 0,0 1,0-1,0-1,0 1,0 0,0-1,0 1,0-1,0 0,-1 0,1 0,-1 0,1 0,-1-1,0 1,0-1,0 1,0-1,-1 0,1 0,-1 0,1 0,-1 0,0 0,0-2,3-8,0 0,-1 0,-1 0,0 0,-1-1,0 1,-1 0,-2-9,-1-7,-2 0,-2 1,-1-1,0 1,-2 1,-2-1,0 2,-2 0,-1 0,0 1,-3 1,-15-20,-2 2,-2 1,-1 2,-2 2,-22-14,5 3,56 47,1 0,-1 0,1 0,-1 0,1 0,0 0,-1 0,1 0,0-1,0 1,0 0,0 0,0 0,0 0,0 0,0 0,0-1,0 1,1 0,-1 0,0 0,1 0,-1 0,1 0,0 0,-1 0,1 0,0 0,-1 1,1-1,0 0,0 0,0 0,-1 1,1-1,0 1,0-1,0 1,0-1,0 1,1-1,-1 1,0 0,0-1,0 1,0 0,0 0,0 0,0 0,1 0,-1 0,0 0,0 1,47-12,1 3,0 2,0 2,26 2,-53 1,152 2,-171 1,0-1,0 1,-1 0,1 0,0 0,-1 0,0 0,1 0,-1 1,0-1,0 1,0-1,-1 1,1 0,-1 0,1 0,-1 0,0 0,0 0,0 0,-1 0,1 1,-1-1,1 0,-1 0,0 0,0 1,-1-1,1 0,-1 0,0 0,1 1,-1-1,-1 0,0 1,0 23,1-23,0 0,1 0,0-1,-1 1,1 0,1 0,-1 0,0 0,1-1,0 1,0 0,0-1,0 1,1-1,-1 1,1-1,0 1,0-1,0 0,0 0,1 0,-1 0,1-1,0 1,0-1,0 1,0-1,0 0,1 0,-1 0,0-1,1 1,-1-1,1 0,0 0,0 0,-1 0,1-1,0 1,2-1,17-6,-3-2</inkml:trace>
  <inkml:trace contextRef="#ctx0" brushRef="#br1" timeOffset="-64203.537">14924 742,'-6'7,"3"6,4 2</inkml:trace>
  <inkml:trace contextRef="#ctx0" brushRef="#br1" timeOffset="-57549.784">15162 505,'56'-116,"-47"100,-9 16,0 0,0 1,-1-1,1 0,0 0,0 0,0 1,0-1,-1 0,1 0,0 1,0-1,0 0,0 1,0-1,0 0,0 0,0 1,0-1,0 0,0 0,0 1,0-1,0 0,0 1,0-1,0 0,0 0,0 1,0-1,1 0,-1 0,0 1,0-1,0 0,0 0,1 1,-1-1,0 0,0 0,0 0,1 0,-1 1,0-1,0 0,1 0,-1 0,0 0,0 0,1 0,-1 0,0 0,1 0,-1 1,0-1,0 0,1 0,-1-1,0 1,1 0,-1 0,0 0,0 0,1 0,-1 0,0 0,0 2,-13 245,-6 178,19-419,-1 10,1-1,0 0,2 0,0 0,0 0,1 0,3 5,-6-19,1 1,-1 0,1-1,-1 1,1-1,0 1,0-1,0 1,-1-1,2 1,-1-1,0 0,0 1,0-1,1 0,-1 0,0 0,1 0,-1 0,1 0,-1-1,1 1,0 0,-1-1,1 1,0-1,-1 0,1 1,0-1,0 0,-1 0,1 0,0 0,-1 0,1-1,0 1,0-1,-1 1,1-1,-1 1,1-1,0 0,0 0,150-111,-11 27,-140 85,-1-1,1 1,0-1,-1 1,1 0,0-1,0 1,0 0,-1-1,1 1,0 0,0 0,0 0,0 0,-1 0,1 0,0 0,0 0,0 0,0 0,-1 0,1 1,0-1,0 0,0 0,-1 1,1-1,0 1,0-1,-1 1,1-1,0 1,-1-1,1 1,-1 0,1-1,-1 1,1 0,-1-1,1 1,-1 0,0 0,1-1,-1 1,0 0,1 0,-1 0,0 0,0-1,0 1,0 0,0 0,0 0,0 0,0-1,0 1,-1 0,1 0,0 0,0 0,-1-1,1 1,-1 0,1 0,-3 32,5 90,-2-118,2 0,-1 0,1 0,-1-1,1 1,0-1,1 1,-1-1,1 0,0 0,0 0,0 0,1 0,-1-1,1 0,0 1,0-1,0-1,0 1,1-1,-1 1,1-1,1 0,16 5</inkml:trace>
  <inkml:trace contextRef="#ctx0" brushRef="#br1" timeOffset="-57301.351">15794 821,'-14'-7,"-6"-2,-2 1,0 1,-1 2,5 2</inkml:trace>
  <inkml:trace contextRef="#ctx0" brushRef="#br1" timeOffset="-57053.014">15122 610,'20'-6,"20"-6,22 1,17 1,16 3,10 2,0 5,-18 2</inkml:trace>
  <inkml:trace contextRef="#ctx0" brushRef="#br1" timeOffset="-56813.245">15991 992,'-5'20,"-3"14,-1 9,2 5,1 0,2 0,2-5,4-5,3-8,3-11,0-7</inkml:trace>
  <inkml:trace contextRef="#ctx0" brushRef="#br1" timeOffset="-56812.245">15925 650,'4'9,"9"12,2 2</inkml:trace>
  <inkml:trace contextRef="#ctx0" brushRef="#br0" timeOffset="-14052.814">948 2532,'0'1,"0"1,1-1,-1 0,1 0,-1 0,1 0,0 0,-1 0,1 0,0 0,-1 0,1 0,0 0,0 0,0 0,0 0,0-1,0 1,0 0,0-1,0 1,1-1,-1 1,0-1,0 0,0 0,0 1,1-1,-1 0,0 0,0 0,1 0,-1 0,0 0,0-1,1 1,70 4,1-2,-1-4,52-9,17 1,38 5,-204 3,13-1</inkml:trace>
  <inkml:trace contextRef="#ctx0" brushRef="#br0" timeOffset="-12867.904">3198 2729,'125'-383,"-69"198,-55 184,-1 0,0 0,0 0,0 0,1 1,-1-1,1 0,-1 0,0 0,1 1,-1-1,1 0,-1 1,1-1,0 0,-1 1,1-1,0 1,-1-1,1 1,0-1,0 1,0 0,-1-1,1 1,0 0,0 0,0-1,0 1,-1 0,1 0,0 0,0 0,0 0,0 0,0 0,0 1,-1-1,1 0,0 0,0 1,0-1,-1 0,2 1,28 30,8 22,-3 3,-2 0,24 59,-52-107,0 0,-1 1,0-1,0 1,-1 0,0 0,0 0,-1 0,-1 0,1 1,-2-1,1 0,-1 1,0-1,-1 1,0-1,-1 0,0 1,-3 6,3-13,0 0,0-1,0 1,0-1,-1 0,1 0,-1 0,0 0,0 0,0 0,0-1,0 1,0-1,0 0,0 0,0 0,-1 0,1 0,0-1,-1 0,1 0,0 0,-1 0,1 0,0 0,-1-1,1 0,0 0,-4 0,0-1,0 0,0-1,1 0,-1 0,1 0,0-1,0 0,0 0,0-1,1 1,-4-5,7 8,0 0,0-1,0 1,0-1,0 1,1-1,-1 0,1 0,-1 0,1 0,-1 0,1 0,0 0,0 0,0 0,0-1,0 1,1 0,-1-1,1 1,-1 0,1-1,0 1,0-1,0 1,0 0,1-1,-1 1,1-1,-1 1,1 0,0 0,0-1,0 1,0 0,0 0,0 0,1 0,-1 0,1 0,-1 0,1 0,1 0,17-7,1 1,-1 1,1 2,1 0,-1 1,0 1,2 0,35-6,-21 3,-1-2,0-2,-1-1,0-2,0-1,29-18,-60 31,0-1,0 1,0-1,-1 0,1 0,0-1,-1 1,0-1,1 1,-1-1,0 0,0 0,-1-1,1 1,-1-1,1 1,-1-1,0 0,-1 0,1 0,-1 0,1 0,-1 0,0 0,-1 0,1 0,-1-1,0 1,0 0,0 0,0-1,-1 1,0 0,-1-3,-1 1,-1 1,0 1,-1-1,1 1,-1-1,0 1,0 1,-1-1,1 1,-1 0,1 0,-1 0,0 1,0 0,0 0,0 1,-1 0,1 0,0 0,-1 0,1 1,0 0,-1 1,1 0,0 0,-1 0,1 0,0 1,0 0,0 0,0 1,1 0,-1 0,1 0,-1 1,1 0,-1 4,0 1,0 0,1 0,1 0,0 1,0 0,1-1,0 1,0 0,1 1,1-1,0 0,0 1,1-1,0 0,1 1,0-1,0 0,1 1,1-1,0 0,0 0,2 2,0-1,0-1,0 0,1 0,1-1,-1 0,2 0,-1 0,1-1,0 0,1-1,0 1,0-2,0 1,1-1,0-1,1 0,-1 0,1-1,2 0,11 4,2-2,-1 0,1-2,0-1,0-1,0-1,21-3,39-5</inkml:trace>
  <inkml:trace contextRef="#ctx0" brushRef="#br0" timeOffset="-11598.625">5002 2756,'75'-228,"-25"54,-50 173,0-1,-1 1,1-1,0 1,0-1,0 0,0 1,0-1,0 1,1-1,-1 1,0-1,1 1,0-1,-1 1,1-1,0 1,-1-1,1 1,0 0,0-1,0 1,0 0,0 0,1 0,-1 0,0 0,1 0,-1 0,0 0,1 1,-1-1,1 0,-1 1,1-1,-1 1,1 0,-1-1,1 1,0 0,-1 0,1 0,-1 0,1 0,-1 1,1-1,0 0,-1 1,1-1,0 1,148 126,-141-119,3 0,0 2,-1-1,-1 1,0 1,0 0,-1 0,0 1,-1 0,0 0,-1 1,-1 0,0 1,-5-12,-1 1,1-1,-1 1,0-1,0 1,-1-1,1 1,0-1,-1 0,1 1,-1-1,0 1,0-1,0 0,0 1,0-1,-1 0,1 0,0 0,-1 0,0 0,1 0,-1-1,0 1,0 0,0-1,0 0,0 1,-1-1,1 0,0 0,-3 1,-80 22,79-23,-2 1,-1 0,0 0,1-1,-1 0,0-1,0 0,0 0,0-1,1 0,-1-1,-6-1,8-5,9-1</inkml:trace>
  <inkml:trace contextRef="#ctx0" brushRef="#br0" timeOffset="-10788.725">5818 2348,'-22'0,"13"-2,0 1,0 0,0 1,0 0,-1 0,1 1,0 0,0 1,0 0,1 0,-1 1,0 0,1 1,0 0,0 0,0 0,0 1,1 0,-1 1,1 0,1 0,-4 4,5-2,0 0,1 0,0 1,0 0,1 0,0 0,1 0,0 0,0 0,1 1,0-1,0 1,1-1,1 1,0-1,0 0,1 1,0-1,0 0,1 0,0 0,1 0,0-1,0 1,1-1,0 0,0 0,1-1,0 1,0-1,1-1,2 2,2-1,1 0,-1 0,2-1,-1-1,1 0,0-1,0 0,0-1,0 0,0-1,1-1,-1 0,1-1,0 0,-1-1,0 0,1-2,-1 1,0-2,3 0,-4 0,-1 1,-1-1,1-1,0 0,-1 0,0-1,0-1,-1 1,0-1,0-1,-1 0,1 0,-2-1,1 0,-1 0,-1-1,0 0,0 0,-1 0,0-1,-1 1,0-1,2-8,-3-3,0-1,-1 1,-1-1,-1 1,-1-1,-2 0,0 1,-1-1,-1 1,-1 0,-5-10,-3 9,14 23,0 1,0-1,1 0,-1 1,0-1,0 0,0 1,0-1,0 0,0 0,0 1,0-1,0 0,0 1,0-1,0 0,0 1,-1-1,1 0,0 1,0-1,0 0,0 0,0 1,-1-1,1 0,0 0,0 1,-1-1,1 0,0 0,0 0,-1 1,1-1,0 0,0 0,-1 0,1 0,0 0,-1 0,1 0,0 1,0-1,-1 0,1 0,0 0,-1 0,1 0,0 0,-1 0,1-1,0 1,-1 0,1 0,0 0,0 0,-1 0,1 0,0-1,-1 1,1 0,0 0,0 0,0-1,-1 1,1 0,0 2,0 1,1-1,-1 0,1 0,-1 1,1-1,0 0,0 0,0 0,0 0,0 0,0 0,1 0,-1 0,1 0,-1-1,1 1,0 0,-1-1,1 1,0-1,0 0,0 0,0 0,0 0,1 0,1 0,63 17,158-1,-221-17,0 1,0 1,0-1,0 1,0-1,0 1,-1 0,1 1,-1-1,1 1,-1-1,0 1,0 0,0 0,0 0,-1 1,1-1,-1 1,0-1,0 1,0 0,0 0,-1 0,1 0,-1 0,0 0,-1 0,1 0,0 2,1 87,-3-77,0 1,1-1,1 0,1 1,0-1,2 0,0 3,-3-15,0-1,1 0,-1 0,1 0,-1 0,1-1,0 1,0 0,0-1,1 1,-1-1,0 0,1 0,0 0,-1 0,1 0,0 0,0-1,0 0,0 1,0-1,0 0,1 0,-1-1,0 1,0-1,1 1,-1-1,0 0,1 0,-1-1,0 1,1-1,-1 0,0 1,0-1,0-1,2 0,10-5,0-2,0 0,-1-1,0 0,-1-1,0 0,-1-1,0-1,-1 0,0 0,-1-1,-1-1,0 1,-1-1,-1-1,0 0,2-8,-1-1,-1 0,-2 0,0 0,-1-3,-24 155,18-115,0 0,1 0,1 1,-1-1,2 0,0 0,0 0,1 0,1 0,0 0,0 0,1-1,1 0,0 0,0 0,3 4,-6-13,0 0,0 0,0 0,0-1,1 1,-1 0,1-1,-1 0,1 1,-1-1,1 0,-1 0,1 0,0-1,0 1,-1-1,2 1,19-2</inkml:trace>
  <inkml:trace contextRef="#ctx0" brushRef="#br0" timeOffset="-10286.068">6739 2059,'32'10,"-10"-5,-1 0,0 1,0 2,-1 0,0 1,0 1,-1 1,0 0,-1 2,0 0,-1 1,-1 0,0 2,-1 0,8 11,-12-6,-2 0,0 1,-1 0,-1 0,-1 1,0-1,-2 1,-1 1,-1-1,-1 20,6 39,20 4,-26-84,0 0,0 0,1 0,-1 0,1-1,-1 1,1 0,0-1,-1 1,1-1,0 0,0 0,0 1,0-1,0 0,0-1,0 1,1 0,-1-1,0 1,0-1,1 0,-1 1,0-1,1 0,-1 0,0-1,0 1,1 0,-1-1,0 0,0 1,0-1,1 0,-1 0,0 0,1-1,10-8,0-1,0 0,-1-1,0 0,-1-1,0-1,-1 1,-1-2,0 1,-1-1,0-1,-1-2,77-187,-76 181,-18 34,2 7,0 1,2 0,0 1,1-1,1 1,0 0,2 0,0 2,1-13,1-1,0 0,1 0,-1 0,1 1,1-1,-1 0,1 0,1-1,-1 1,1 0,0-1,1 1,-1-1,1 0,1 0,-1-1,1 1,0-1,0 0,1 0,-1 0,4 1,12 5,1-1,1-1,0-1,0-1,0-1,1-1,0-1,0-2,22 1,-46-3,100 8</inkml:trace>
  <inkml:trace contextRef="#ctx0" brushRef="#br0" timeOffset="-9712.085">8976 2519,'17'3,"0"-1,0-1,0 0,1-2,-1 0,0 0,0-2,0 0,-1-1,1-1,-1 0,0-1,0-1,-1 0,0-2,10-6,-22 14,-1 0,1 0,-1-1,1 1,-1-1,1 1,-1-1,0 0,0 0,0 0,0 0,0 0,0-1,-1 1,1-1,-1 1,1-1,-1 1,0-1,0 0,0 0,-1 1,1-1,-1 0,1 0,-1 0,0 0,0 0,0 1,0-1,-1 0,1 0,-1 0,0 0,0 1,0-1,-4-2,-1 1,0 0,0 0,-1 0,1 1,-1 0,1 0,-1 1,0 0,0 0,0 1,0-1,0 2,0-1,-1 1,1 0,-3 1,2-1,0 1,0 0,0 1,0 0,0 0,1 0,-1 1,1 1,-1-1,1 1,0 0,0 1,1 0,-1 0,1 0,0 1,1 0,-1 0,1 0,1 1,-1-1,1 1,0 0,0 1,1-1,0 1,0-1,1 1,0 0,0 0,1 0,0 0,1 0,-1 0,2 1,-1-1,1 0,0 0,1 0,0 0,0 0,1 2,1-3,0 0,-1 0,2 0,-1 0,1-1,0 1,1-1,0-1,-1 1,2-1,-1 0,1 0,-1-1,1 0,1 0,-1 0,0-1,7 2,8 2,1-1,0 0,0-2,1-1,20 1,130-13,-96-4</inkml:trace>
  <inkml:trace contextRef="#ctx0" brushRef="#br0" timeOffset="-9116.442">9923 2374,'-14'0,"0"1,0 0,-1 1,1 0,0 1,1 1,-1 0,1 1,0 0,0 1,0 1,1 0,0 1,0 0,1 1,0 0,3-3,0 0,1 1,0 0,1 1,0-1,0 1,0 0,1 1,-1 2,4-8,1 0,0 0,-1 0,1 1,1-1,-1 0,0 0,1 1,-1-1,1 0,0 0,0 1,1-1,-1 0,1 1,-1-1,1 0,0 0,0 0,1 0,-1 0,1 0,-1 0,1 0,0 0,0-1,0 1,0-1,1 1,6 4,2 0,-1 0,0-1,1-1,0 0,1 0,-1-1,1-1,0 1,0-2,0 0,0 0,9-1,5 2,0 0,1-2,0-1,-1-1,1-1,-1-1,0-2,0-1,0 0,-1-2,0-1,0-1,-1-2,0 0,16-12,-32 18,0-1,-1-1,0 1,0-1,-1 0,0-1,0 0,-1 1,-1-2,1 1,-1-1,-1 1,1-1,-2 0,0 0,0 0,0-1,-1 1,-1 0,0-1,0 1,-1 0,-1-1,0-1,-4 47,6-20,1-1,0 1,1-1,0 0,1 0,1 0,0 0,1 0,2 3,-5-11,1-1,0 0,0 1,1-1,0 0,0-1,0 1,0-1,1 1,-1-1,1-1,0 1,0-1,1 0,-1 0,1 0,-1-1,1 0,0 0,0 0,0-1,6 1,-4-1,0-1,1 0,-1 0,0-1,0 0,0-1,0 0,0 0,0-1,0 1,0-2,-1 1,0-1,0 0,0-1,0 0,-1 0,1 0,-1-1,0 0,-1 0,0 0,0-1,1-1,3-5,-1 0,-1-1,0 1,-1-1,0-1,-1 1,0-1,-2 0,1 0,-2 0,0-1,-1-8,-8-8,7 32,0 0,-1-1,1 1,0 0,-1-1,1 1,-1 0,1-1,-1 1,1 0,-1 0,1 0,-1-1,1 1,-1 0,1 0,-1 0,1 0,-1 0,0 0,1 0,-1 0,1 0,-1 0,1 1,-1-1,1 0,-1 0,1 0,-1 1,1-1,-1 0,1 0,0 1,-1-1,1 0,-1 1,1-1,0 1,-1-1,1 0,0 1,-1-1,1 1,0-1,0 1,0-1,-1 1,1-1,0 1,0-1,0 1,0-1,0 1,-3 4,0 1,0-1,0 0,1 1,0 0,0-1,1 1,0 0,0 0,0 0,0 0,1 0,0 0,0 0,1 0,0-1,0 1,0 0,1 0,-1 0,2-1,-1 1,0-1,1 0,0 1,0-1,1 0,0-1,-1 1,1-1,1 0,-1 0,1 0,3 3,17 4,0 0,0-2,1-1,0 0,1-2,-1-2,1 0,0-1,0-2,7-1,-27 0,78 4</inkml:trace>
  <inkml:trace contextRef="#ctx0" brushRef="#br0" timeOffset="-8269.195">11279 2321,'-2'-2,"1"0,-1 0,0 1,0-1,0 0,-1 1,1-1,0 1,-1 0,1 0,-1 0,1 0,-1 0,1 1,-1-1,1 1,-1-1,0 1,1 0,-1 0,0 0,1 0,-1 1,0-1,1 1,-1 0,1-1,-3 2,-66 38,62-34,1 0,0 1,1 0,-1 0,1 1,1 0,0 0,0 0,0 1,1 0,0 0,1 0,0 1,0 0,1 0,1 0,-1 0,2 0,-1 6,2-13,1 0,0 0,-1-1,1 1,0 0,1 0,-1-1,0 1,1-1,0 1,-1-1,1 1,0-1,0 0,0 0,1 0,-1 0,0 0,1-1,-1 1,1-1,0 0,-1 1,1-1,0 0,0-1,0 1,0 0,0-1,87 1,-77-4,0 1,0-2,0 0,0 0,-1-2,0 1,0-1,0-1,-1 0,0-1,-1 0,1-1,-1 0,-1 0,0-1,0 0,4-8,0-14,-22 39,4 2,2 0,-1 1,1-1,1 1,0-1,0 1,1 0,0-1,1 1,0 0,0 0,1 2,0-7,0-1,0 1,0-1,0 0,1 1,-1-1,1 0,0 0,0 0,1-1,-1 1,1 0,0-1,0 0,0 1,0-1,1 0,-1-1,1 1,-1-1,1 1,0-1,0 0,0-1,1 1,-1-1,0 0,1 0,4 0,0 0,0-1,1 0,-1-1,0 0,1 0,-1-1,0 0,0-1,-1 0,1 0,0-1,-1 0,0-1,0 0,0 0,-1 0,1-1,-1 0,-1-1,1 1,-1-2,0 1,-1 0,0-1,0 0,0 0,-1-1,1-3,7-24,-1-1,-1 0,-2-1,-2 0,-2 0,0-24,-3 46,13-170,-10-131,-17 203,14 113,-1 1,0-1,0 0,0 1,0-1,0 0,0 1,0-1,0 0,0 1,0-1,0 0,-1 1,1-1,0 0,0 1,-1-1,1 0,0 1,-1-1,1 1,-1-1,1 1,0-1,-1 1,1-1,-1 1,0 0,1-1,-1 1,1 0,-1-1,0 1,1 0,-1-1,1 1,-1 0,0 0,1 0,-1 0,0 0,1 0,-1 0,0 0,1 0,-1 0,0 0,1 0,-1 1,0-1,0 0,-19 33,4 24,2 1,2 0,4 1,-2 40,10-99,-12 131,6 1,8 96,-2-214,1 1,0-1,1 0,0 0,2 0,-1 0,2 0,-1 0,2-1,0 0,1 0,0-1,4 5,-9-14,1 0,0 0,0-1,1 0,-1 1,0-1,1 0,-1 0,1-1,0 1,0-1,0 0,-1 0,1 0,0-1,0 1,0-1,0 0,0 0,0 0,0-1,0 1,0-1,0 0,0 0,0 0,0-1,-1 1,3-2,5-3,-1 0,1 0,-1-1,0-1,-1 0,0 0,0 0,-1-1,1-1,51-71,-60 80,0 1,1-1,-1 1,0 0,0-1,0 1,0 0,1-1,-1 1,0 0,1-1,-1 1,0 0,0-1,1 1,-1 0,0 0,1-1,-1 1,1 0,-1 0,0 0,1 0,-1 0,1-1,-1 1,0 0,1 0,-1 0,1 0,-1 0,0 0,1 0,-1 0,1 0,-1 1,1-1,-1 0,0 0,1 0,-1 0,0 1,1-1,-1 0,0 0,1 1,-1-1,0 0,1 0,-1 1,0-1,0 0,1 1,-1-1,0 1,0-1,0 0,1 1,6 26,-7-24,5 30,-2-9,1 1,1-1,1 0,1 0,5 10,-10-29,0 0,1-1,-1 1,1 0,0-1,0 0,1 0,-1 0,1 0,0 0,0-1,0 1,0-1,1 0,-1 0,1-1,0 1,0-1,-1 0,2-1,-1 1,0-1,0 0,0 0,1-1,-1 1,3-1,20-2</inkml:trace>
  <inkml:trace contextRef="#ctx0" brushRef="#br0" timeOffset="-8019.858">12187 2308,'-13'-2,"-7"-1,-3 0,2-1,-4-3,3 0</inkml:trace>
  <inkml:trace contextRef="#ctx0" brushRef="#br0" timeOffset="-7769.077">11542 2097,'18'0,"21"0,25 0,23-2,20-1,9 1,3 2,-18 1</inkml:trace>
  <inkml:trace contextRef="#ctx0" brushRef="#br0" timeOffset="-7768.077">12490 2519,'-7'14,"-4"10,-3 7,2 1,2 1,3-2,5-3,5-6,6-8,5-5,3-7,-1-4</inkml:trace>
  <inkml:trace contextRef="#ctx0" brushRef="#br0" timeOffset="-7598.573">12477 2177,'-11'-13,"-6"-8,2 1,8 8,5 6</inkml:trace>
  <inkml:trace contextRef="#ctx0" brushRef="#br0" timeOffset="-6800.706">13648 2414,'-12'217,"10"36,3-131,-1-5,2-8,-5-1,-12 74,-5-109,20-72,-1-1,0 0,1 1,-1-1,1 0,-1 0,0 0,1 1,-1-1,0 0,1 0,-1 0,0 0,1 0,-1 0,0 0,1-1,-1 1,0 0,1 0,-1 0,1-1,-1 1,0 0,1-1,-1 1,1 0,-1-1,1 1,-1-1,1 1,-1-1,1 1,0-1,-1 1,1-1,0 1,-1-1,1 0,0 1,0-1,-1 1,1-1,0 0,0 1,0-1,0 0,0 1,0-1,0 0,0 0,-13-34,2-1,2 0,1-1,1 0,2-1,0 0,-9-31,4-1,3 0,3 0,3-1,3 1,3-1,4-9,-6 67,0 0,1 0,1 1,0 0,0 0,1 0,1 0,0 1,1 0,8-10,-12 17,0 0,0 0,0 0,0 1,1 0,0 0,-1 0,1 0,0 1,1-1,-1 1,0 1,1-1,-1 1,1 0,-1 0,1 0,-1 1,1 0,0 0,-1 0,1 1,-1 0,1 0,-1 1,5 1,-2 0,1 0,-1 1,0 1,0-1,-1 1,1 0,-1 1,0 0,-1 0,0 1,1-1,-2 2,1-1,-1 0,0 1,-1 0,0 0,0 0,-1 1,0-1,0 1,-1 0,0 0,-1 0,0 0,0 3,-2-7,0 0,-1 0,0-1,0 1,0-1,-1 1,1-1,-1 0,0 0,0 0,-1 0,1 0,-1-1,0 0,0 1,0-2,0 1,0 0,-1-1,1 0,-1 0,1 0,-1 0,0-1,0 0,0 0,0 0,0 0,0-1,0 0,-2 0,6 0,1 1,-1-1,1 0,-1 1,0-1,1 0,-1 0,0 1,1-1,-1 0,0 0,0 0,1 0,-1 0,0 0,1 0,-1 0,0 0,0 0,1 0,-1 0,0-1,1 1,-1 0,0-1,1 1,-1 0,0-1,1 1,-1-1,1 1,-1 0,1-1,-1 0,1 1,-1-1,1 1,-1-1,1 0,0 1,-1-1,1 0,0 1,0-1,0 0,-1 1,1-1,0 0,0 0,0 1,0-1,0 0,0 1,0-1,1 0,-1 0,0 1,0-1,0 0,1 1,-1-1,0 0,1 1,-1-1,1 1,-1-1,0 0,1 1,38-42,-37 40,27-24,0-1,-2-1,-1-2,-1-1,-1-1,-2 0,-2-2,-1-1,-1 0,4-17,-10 18,-2-1,-1 0,-1-1,-3 1,0-1,-3-1,-1 1,-1 0,-2 0,-4-13,5 42,0 0,0 1,-1-1,0 1,0-1,-1 1,0 0,0-1,-1 1,-2-3,5 8,-1 0,1 0,-1 1,1-1,-1 1,1-1,-1 1,1 0,-1-1,1 1,-1 0,1 0,-1 0,1 0,-1 1,1-1,-1 0,1 0,-1 1,1-1,-1 1,1 0,0-1,-1 1,1 0,0 0,-1 0,1 0,0 0,0 0,0 0,0 0,0 0,0 1,0-1,0 0,1 1,-1-1,0 0,1 1,-1-1,1 1,0-1,-1 1,1-1,0 1,0-1,0 1,0 1,-11 34,1 0,2 2,2-1,2 1,1-1,2 21,0-46,0 9,-3 48,2-1,3 1,4-1,2 0,9 29,-15-89,0 0,2 0,-1 0,1 0,0-1,0 1,1-1,1 0,-1 0,1 0,1 0,-1-1,1 0,0 0,1-1,0 0,0 0,0 0,1-1,2 1,-7-5,-1-1,1 1,0-1,0 0,0 0,0 0,0-1,0 1,-1-1,1 1,0-1,0 0,-1 0,1 0,0 0,-1-1,1 1,-1-1,0 0,1 1,-1-1,0 0,0 0,0 0,0-1,-1 1,1 0,-1-1,1 1,0-2,13-25</inkml:trace>
  <inkml:trace contextRef="#ctx0" brushRef="#br0" timeOffset="-6551.037">13924 2269,'-18'-9,"-12"-6,-6-1,1 1,11 4,18 3,27 5,26 4,29 3,23 1,15 5,4 2,-18 0</inkml:trace>
  <inkml:trace contextRef="#ctx0" brushRef="#br0" timeOffset="-6175.346">14359 2822,'11'-19,"-2"0,0 0,-1 0,-1-1,0-1,-2 1,0-1,-2 0,0 0,-1 0,-1 0,-2 0,0-1,-1 1,0 0,-3-2,5 19,-1-1,-1 0,1 0,-1 1,1-1,-1 1,-1-1,1 1,0 0,-1 0,0 0,0 0,-1 0,1 1,0-1,-1 1,0 0,0 0,0 0,0 1,-1 0,-1-1,5 3,0 0,-1 0,1 0,0 1,0-1,-1 0,1 1,0-1,0 1,0 0,0-1,-1 1,1 0,0 0,0-1,0 1,1 0,-1 0,0 0,0 0,0 0,1 0,-1 1,0-1,1 0,-1 0,1 0,0 1,-1-1,1 0,0 0,0 1,0-1,-1 0,1 1,1-1,-1 0,0 1,0-1,0 0,1 0,-1 1,1-1,-1 0,1 0,-1 0,1 0,0 1,0-1,-1 0,1 0,6 6,0 1,0-1,1-1,0 1,0-1,1-1,-1 0,1 0,0 0,1-1,-1-1,1 0,-1 0,1 0,9 0,179 39,-195-41,0 0,0 0,-1 0,1 0,0 1,-1-1,1 1,-1 0,0 0,1 0,-1 0,0 0,0 0,0 1,-1-1,1 0,0 1,-1 0,0-1,1 1,-1 0,0 0,-1 0,1 0,0-1,-1 1,0 0,1 0,-1 0,0 0,-1 0,1 0,0 0,-1 0,0 0,1 0,-1 0,-2 2,-27 64,23-59,2 1,-1 0,1 0,1 1,0 0,1-1,0 1,1 0,0 8,2-17,0-1,0 1,1-1,-1 1,1 0,0-1,-1 1,1-1,1 0,-1 1,0-1,0 0,1 0,0 0,-1 1,1-2,0 1,0 0,0 0,0-1,0 1,0-1,0 1,1-1,-1 0,1 0,1 1,73 12,-42-14,-1-2,1-1,-1-2,0-2,0-1,32-12,-9 2</inkml:trace>
  <inkml:trace contextRef="#ctx0" brushRef="#br0" timeOffset="-5750.505">16609 2479,'0'23,"0"18,0 11,0 6,0-1,0 0,0-6,-2-7,-1-9,-2-10,-1-9</inkml:trace>
  <inkml:trace contextRef="#ctx0" brushRef="#br0" timeOffset="-5501.779">16333 2334,'20'-11,"18"-6,18 0,15 3,12 3,4 5,-1 4,-6 8,-12 9,-18 3</inkml:trace>
  <inkml:trace contextRef="#ctx0" brushRef="#br0" timeOffset="-4902.381">17057 2690,'-49'259,"35"-169,15-88,0 0,1-1,-1 1,1 0,-1 0,1-1,0 1,0-1,-1 1,1-1,0 0,0 0,0 0,1 0,-1 0,0 0,0 0,0-1,1 1,-1-1,0 0,1 0,-1 0,0 0,1 0,-1 0,0 0,0-1,1 1,-1-1,0 0,0 1,0-1,1 0,1-2,-4 3,22-6,1-1,-1-1,0-2,-1 0,0-1,-1-1,0-1,-1 0,0-2,-1 0,13-15,-81 154,47-113,0 0,0 0,1 0,0 0,1 0,1 1,0-1,0 1,1-1,0 0,1 0,0 1,1-1,1 0,-1-1,2 1,3 7,10 12</inkml:trace>
  <inkml:trace contextRef="#ctx0" brushRef="#br0" timeOffset="1080.5">882 4124,'20'-4,"18"-4,16-6,14-1,12 1,5 3,2 3,-3 3,-7 5,-9 5,-12 1,-14 2,-11 0,-13-2,-12-4,-7-2</inkml:trace>
  <inkml:trace contextRef="#ctx0" brushRef="#br0" timeOffset="3014.006">2790 4295,'-6'5,"5"-24,5-8,0 0,2 0,2 1,0 0,1 0,2 1,0 0,2 0,1 2,1 0,0 0,2 2,1 0,0 1,12-9,-26 24,0 1,0-1,1 1,0 0,0 0,0 1,0-1,1 1,-1 0,1 1,0-1,-1 1,1 0,1 1,-1-1,0 1,0 0,0 1,0 0,1 0,-1 0,0 0,0 1,1 0,-1 1,0-1,0 1,1 1,4 6,-1 0,0 1,0 0,-1 1,-1 0,0 0,0 1,-1 0,-1 0,0 1,0 0,-2 0,1 0,-2 0,0 1,0 1,0-10,-1 1,0 0,-1-1,1 1,-1 0,-1 0,1 0,-1 0,1 0,-2 0,1 0,-1 0,0 0,0 0,0-1,-1 1,0 0,0-1,-1 1,0-1,1 0,-2 0,1 0,-1 0,1 0,-1-1,0 1,-1-1,1 0,-1-1,0 1,0-1,0 0,-5 2,5-3,0-1,0 1,0-1,0-1,0 1,0-1,0 0,0 0,0 0,-1-1,1 1,0-1,0-1,0 1,0-1,1 1,-1-1,0-1,1 1,-1-1,1 0,0 0,0 0,0 0,0-1,1 0,-1 1,1-1,0-1,0 1,0 0,1-1,-1 1,1-1,0 0,0-3,1 7,1-1,-1 0,1 0,0 1,-1-1,1 0,0 0,0 0,0 1,0-1,1 0,-1 0,0 0,1 1,-1-1,1 0,0 0,-1 1,1-1,0 1,0-1,0 1,0-1,1 1,-1-1,0 1,0 0,1 0,-1 0,1-1,-1 2,1-1,0 0,61-20,-53 19,123-25,-13 3,0-6,68-27,-174 52,-9 3,1 1,0-1,0 0,-1-1,0 0,1 1,-1-2,0 1,0 0,-1-1,1 0,-1 0,3-3,-7 4,0 1,0-1,-1 1,1-1,0 1,-1-1,0 1,1 0,-1-1,0 1,0 0,-1-1,1 1,0 0,-1 0,1 0,-1 0,0 0,1 1,-1-1,0 0,0 1,0 0,0-1,-1 1,1 0,0 0,0 0,-1 0,1 0,-1 1,1-1,0 1,-1 0,-5-4,0 1,0 1,0-1,0 1,0 1,0 0,0 0,-1 0,1 1,0 0,-1 1,1 0,0 0,0 1,0 0,0 0,0 1,0 0,1 0,-1 1,1 0,0 1,0-1,0 1,1 0,0 1,0 0,0 0,1 0,-1 1,0 1,2-1,-1 0,1 1,1-1,-1 1,1 0,1 0,-1 0,1 1,1-1,0 0,0 1,0-1,1 1,0-1,1 1,0-1,0 0,1 1,0-1,1 0,-1 0,1 0,1 0,0-1,0 1,0-1,1 0,0 0,0-1,1 1,0-1,0 0,1-1,-1 0,1 0,14 5,0-2,0-1,0 0,1-2,0 0,0-2,0 0,1-2,-1 0,1-1,-1-2,0 0,1-1,5-3,66-9</inkml:trace>
  <inkml:trace contextRef="#ctx0" brushRef="#br0" timeOffset="3935.064">5055 4256,'13'-20,"1"-1,-2-1,-1 0,-1-1,-1 0,-1 0,0-1,-2 0,-1 0,-1-1,-1 1,-2-1,0 0,0 14,-2 1,1 0,-1-1,0 1,-1 0,-1 0,1 0,-1 0,-1 0,0 0,-3-4,125 67,-59-31,-45-18,-1 1,0 1,0 0,-1 1,1 0,-2 0,1 2,-1-1,0 1,-1 1,0 0,0 1,-1 0,-1 0,0 1,0 0,-1 0,-1 0,0 1,2 9,4 106,-11-63,-1-63,0 0,0 1,0-1,0 1,1-1,-1 0,1 1,-1-1,1 0,0 1,0-1,0 0,0 0,1 0,-1 0,0 0,1 0,-1 0,1 0,0 0,0-1,0 1,0-1,0 0,0 1,0-1,0 0,0 0,0 0,1 0,-1-1,0 1,1-1,0 1,10-2,1-1,0 0,-1 0,0-1,1-1,-1-1,-1 1,1-2,-1 0,0-1,0 0,0 0,-1-1,1-2,7-3,-1-1,0-1,-1-1,0 0,-2-1,0 0,5-10,-14 20,-1-1,-1 1,1-1,-1 0,-1 0,1 0,-1-1,-1 1,1-1,-2 0,1 1,-1-1,0 0,-1 0,0 0,-1 0,1 0,-2 0,1 0,-2-3,2 8,-1 1,1 0,0-1,-1 1,0 0,0 0,0 0,0 0,0 0,-1 0,1 1,-1-1,1 1,-1 0,0-1,0 1,0 1,0-1,-1 0,1 1,0 0,-1-1,1 1,-1 1,1-1,-1 0,0 1,1 0,-1 0,1 0,-1 0,0 0,1 1,-1 0,1 0,-1 0,1 0,-1 0,1 1,0-1,0 1,0 0,0 0,0 0,-2 2,-2 3,1-1,0 1,1 0,0 0,0 1,0-1,1 1,0 0,1 0,0 1,0-1,1 1,0-1,0 1,1 0,0 0,0-1,1 1,1 0,-1 0,1 0,1 0,0-1,0 1,0-1,1 1,1-1,-1 0,1 0,1 0,-1-1,2 1,-1-1,0 0,6 4,6 3,0-2,1-1,0 0,0-1,1 0,0-2,1-1,0 0,0-1,1-1,-1-1,1-1,0-1,0-1,0 0,3-2,48 1</inkml:trace>
  <inkml:trace contextRef="#ctx0" brushRef="#br0" timeOffset="4447.285">6607 3993,'-4'-5,"-1"0,-1 1,1 0,-1 0,1 1,-1-1,0 1,0 1,-1-1,1 1,-1 0,1 0,-1 1,1 0,-1 0,0 0,0 1,1 0,-1 1,0-1,1 1,-1 1,0-1,1 1,-1 0,1 0,0 1,0 0,0 0,0 1,0-1,0 2,-3 4,0 0,1 1,0 0,0 0,1 1,1 0,0 0,0 1,1-1,0 1,1 1,1-1,0 0,1 1,0 0,0-1,2 6,0-15,0 1,0-1,1 1,0-1,0 0,0 1,0-1,0 0,1 0,-1 1,1-1,0 0,0-1,0 1,0 0,1 0,-1-1,1 0,0 1,-1-1,1 0,0 0,0 0,0-1,0 1,1-1,-1 0,0 0,1 0,-1 0,1 0,-1-1,1 0,-1 0,3 0,8 1,1-2,-1 0,0-1,1 0,-1-1,0-1,-1 0,3-2,2 1,-1-1,-1-1,1-1,-1 0,0-1,-1 0,0-1,-1-1,0-1,-1 0,0 0,0-2,-2 1,0-2,0 1,-1-1,0-2,-1-38,-9 54,1 0,-1-1,0 1,0 0,0-1,0 1,-1 0,1-1,0 1,0 0,-1-1,1 1,-1 0,1 0,-1-1,0 1,1 0,-1 0,0 0,0 0,0 0,1 0,-1 0,0 0,-1 0,1 1,0-1,0 0,0 1,0-1,-1 1,1-1,0 1,0-1,-1 1,1 0,0 0,-1-1,-1 3,0-1,0 1,0 0,0 0,0 0,0 0,1 0,-1 1,1-1,0 1,-1-1,1 1,0 0,1 0,-1 0,0 0,1 0,0 1,0-1,0 0,0 1,0-1,1 0,-1 1,1-1,0 1,0-1,0 3,1 2,-1 1,2-1,-1 0,1 1,0-1,1 0,0 0,0-1,1 1,0-1,0 1,0-1,1 0,0-1,1 1,0-1,0 0,0 0,0-1,1 0,0 0,0-1,0 0,1 0,0 0,-1-1,1 0,0-1,5 2,45 13</inkml:trace>
  <inkml:trace contextRef="#ctx0" brushRef="#br0" timeOffset="5372.326">7358 3980,'-11'-3,"1"0,-1 1,1 0,-1 1,0 0,1 1,-1 0,0 1,1 0,-1 0,0 2,1-1,0 1,0 0,0 1,0 0,0 1,1 0,-1 1,2 0,-1 0,0 1,1 0,1 0,-1 1,1 0,0 0,1 1,0 0,0 0,-3 9,7-11,0 1,1 0,0 0,0 0,1 0,0 0,1 0,-1 0,2-1,-1 1,1 0,0 0,0-1,1 1,0-1,1 0,0 0,0 0,0-1,1 1,0-1,0 0,0 0,1-1,0 1,0-1,0 0,1-1,0 0,-1 0,2 0,-1-1,0 0,1-1,0 1,13 5,0-1,1 0,-1-2,1 0,0-2,1 0,-1-2,0 0,1-2,-1 0,0-1,1-2,-1 0,7-3,-14 2,0 1,0-2,0 0,-1-1,0-1,0 0,-1-1,0 0,0-1,-1 0,0-1,-1 0,0-1,-1-1,-1 1,0-2,0 1,-2-1,1 0,1-8,3-18,-2 0,-2 0,-1 0,-3-1,-1 0,-2-20,0 24,3-48,2-284,-6 363,-15-63,14 69,0-1,0 1,0 0,0 0,0 0,0 0,0 0,0 0,0 0,0 0,0 0,0 0,0 1,0-1,0 0,0 1,0-1,0 1,0-1,0 1,0-1,1 1,-1 0,0-1,0 1,1 0,-1 0,0 0,1-1,-1 1,1 0,-1 0,1 0,0 0,-1 0,1 0,0 0,0 0,-1 0,1 0,0 0,-13 34,2 1,0-1,3 2,1-1,2 1,1 0,2 8,-3 14,3 0,2 0,2 0,6 22,-5-59,1 1,1-1,1 0,1-1,1 1,1-1,1-1,0 0,2 0,0-1,1-1,15 17,-19-26,1 0,-1 0,1-1,1-1,0 0,0 0,0-1,1 0,-1-1,4 1,-9-5,-1 1,0 0,1-1,-1 0,1-1,0 1,-1-1,1 0,-1 0,1-1,0 0,-1 0,1 0,-1 0,0-1,1 0,-1 0,0-1,0 1,0-1,-1 0,1 0,0-1,0 0,7-11,0-1,-1 0,-1 0,-1-1,0-1,-1 1,-1-1,0-1,-2 1,0-1,-1 0,-1-2,4-7,-2 67,-4 7,-2-31,1 1,0 0,1 0,1-1,1 1,0 0,0-1,2 0,0 0,1 0,0-1,1 0,1 1,-5-11,0-1,0 1,0-1,1 0,-1 0,1 0,-1-1,1 1,0-1,0 0,0 0,0 0,0-1,1 1,-1-1,0 0,1-1,-1 1,1-1,-1 1,1-1,-1-1,1 1,-1 0,1-1,-1 0,0 0,1-1,-1 1,0-1,2-1,6-2,-2-1,1-1,-1 0,0 0,0-1,-1 0,0-1,0 1,-1-2,0 1,0-2,4-8,0-1,-2-1,0 1,-1-2,-1 1,1-7,-3 103,-6-68,1 1,0-1,0 1,0-1,1 0,0 0,1 0,0 0,0 0,0 0,1-1,0 1,0-1,0 0,1 0,0-1,0 1,1-1,-1 0,1 0,0-1,1 0,-1 0,1-1,-1 1,1-1,0-1,0 1,1-1,1 0,5-1,0-1,0 0,1-1,-1-1,0 0,0-1,0 0,-1-1,1-1,-1 0,0 0,0-2,-1 0,1 0,-2-1,11-9,23-48,-42 64,-2 5</inkml:trace>
  <inkml:trace contextRef="#ctx0" brushRef="#br0" timeOffset="5668.117">7305 3441,'24'2,"29"3,30 1,31-1,29-2,23-2,12-5,-23-1</inkml:trace>
  <inkml:trace contextRef="#ctx0" brushRef="#br0" timeOffset="8910.649">9239 4111,'-3'-4,"-1"-1,1 1,-1 0,0 0,0 1,0-1,-1 1,1 0,-1 0,0 0,1 0,-1 1,-1 0,1 0,0 1,0-1,-1 1,1 0,0 1,-1-1,1 1,-1 0,1 0,-1 1,1 0,-1 0,1 0,0 0,-1 1,1 0,-2 1,-3 1,0 1,1 0,0 0,0 1,0 0,1 0,0 1,0 1,0-1,1 1,0 0,1 1,0-1,0 1,1 1,0-1,0 1,1 0,-1 7,4-15,1 0,0 0,0 0,0-1,0 1,0 0,0 0,1 0,-1 0,1 0,-1 0,1 0,0 0,0-1,-1 1,1 0,0-1,1 1,-1 0,0-1,0 0,1 1,-1-1,1 0,-1 1,1-1,0 0,-1 0,1 0,0-1,0 1,0 0,-1-1,1 1,0-1,0 1,1-1,76 3,-60-6,1 0,-2-2,1 0,0-1,-1 0,0-2,0 0,7-6,-17 10,0-1,-1 0,0 0,0-1,0 0,-1 0,1 0,-1-1,-1 0,0 0,0-1,0 1,-1-1,0 0,0 0,-1-1,0 1,0-1,0-4,-3 11,1-1,-1 1,1-1,-1 1,0-1,0 1,0-1,-1 1,1-1,-1 1,1-1,-1 1,0-1,0 1,0 0,0-1,0 1,0 0,-1 0,0-2,0 5,1 0,0 0,0 0,-1 0,1 0,0 0,0 0,0 0,1 1,-1-1,0 0,0 0,1 1,-1-1,0 1,1-1,0 0,-1 1,1-1,0 1,0-1,-1 1,1-1,0 1,1-1,-1 1,0 0,-1 7,0 0,1 0,0 0,0 0,1 0,0 0,1 0,0 0,0 0,1-1,0 1,0-1,1 0,0 0,1 0,0 0,0-1,0 1,1-1,0-1,1 1,-1-1,1 0,0-1,1 0,-1 0,1 0,0-1,0 0,1-1,-1 0,1 0,0-1,-1 0,1 0,0-1,5 0,2-5,-1-1,-1 0,1-1,-1 0,0-1,0-1,-1-1,0 0,-1 0,1-1,-2-1,0 0,0 0,-1-1,0-1,-1 1,-1-2,2-3,15-22,-2-2,-2 0,-2-1,-2-1,-2-1,-1-1,-3 0,-1 0,-3-1,-1 0,-2-5,-12-47,7 94,0 1,0 0,0-1,0 1,0 0,-1 0,0 0,0 0,1 0,-2 0,1 1,0-1,0 1,-1-1,0 1,1 0,-1 0,0 0,0 0,0 1,0-1,0 1,-1-1,1 1,0 0,-2 0,-1 1,0 0,0 0,0 0,0 1,0 0,0 0,0 1,1-1,-1 1,0 1,1-1,0 1,-1 0,1 0,0 0,1 1,-1-1,-2 3,-4 5,-1 0,2 0,0 1,0 1,1-1,-5 11,2 1,1 1,1 0,1 0,1 1,2 1,0-1,2 1,1 0,1 0,1 0,1 0,2 0,1 0,1 0,1-1,1 1,2-1,0 0,6 8,-5-15,1 1,1-2,0 1,2-1,0-1,1-1,1 0,0 0,1-1,9 5,-14-12,0 0,1 0,-1-2,1 1,1-2,-1 1,1-2,0 0,0 0,0-1,0-1,1 0,-1-1,1 0,-1-1,1-1,4 0,-5-3,0 0,-1-1,0 0,0-1,0 0,-1-1,0-1,0 1,-1-2,0 1,0-1,-1-1,0 0,-1 0,0-1,0 0,-1 0,-1-1,0 1,-1-1,0-1,0 1,-2-1,1 0,-2 0,0 0,0 0,-1 0,-1-13,1 13,0 28,0-4,-2 6,1-1,1 0,0 1,1-1,1 0,0 0,1 0,1 0,1-1,0 0,1 0,0 0,1-1,1 0,10 12,2-9</inkml:trace>
  <inkml:trace contextRef="#ctx0" brushRef="#br0" timeOffset="9149.871">10358 3756,'7'4,"13"9,17 6,2 0</inkml:trace>
  <inkml:trace contextRef="#ctx0" brushRef="#br0" timeOffset="9796.693">10726 3954,'0'-4,"0"0,0 0,0 0,1 0,-1 0,1 0,0 0,1 0,-1 0,0 0,1 1,0-1,0 0,0 1,0 0,1-1,-1 1,1 0,0 0,0 1,0-1,0 0,1 1,-1 0,1 0,-1 0,1 0,0 1,-1-1,1 1,0 0,0 0,0 0,0 1,0-1,0 1,0 0,0 0,0 0,0 1,0 0,0 0,0 0,0 0,0 0,0 1,5 1,0 0,0 0,-1 1,1 1,-1-1,0 1,-1 1,1-1,-1 1,0 1,0-1,-1 1,0 0,0 1,-1-1,1 1,-2 0,1 1,-1-1,-1 1,2 5,4 13,-1 0,-1 0,-2 1,0 0,-2 0,-1 20,-4 31,-4 0,-3 0,-15 59,1-2,19-114,2-1,0 1,2-1,0 1,1-1,3 11,-3-26,0 0,0-1,1 1,-1-1,1 1,0-1,1 0,-1 0,1 0,0 0,1 0,-1-1,1 1,0-1,0 0,0 0,0 0,1-1,-1 1,1-1,0 0,0-1,1 1,-1-1,0 0,3 0,-1-1,0-1,0 1,1-2,-1 1,0-1,0 0,1 0,-1-1,0 0,0 0,-1-1,1 0,0 0,-1-1,0 0,0 0,0 0,0 0,0-1,-1 0,0-1,0 1,-1-1,1 0,-1 0,-1 0,1 0,-1-1,0 0,0 1,-1-1,0 0,0 0,-1-1,0 1,0-2,3-20,-2 0,-2 0,0 1,-2-1,-1 0,-2 0,0 1,-2 0,-1 0,-2 1,0 0,-2 0,-1 2,-13-22,16 28,-2 1,0-1,-1 2,0 0,-2 0,0 1,-1 1,0 1,-1 0,-1 1,0 1,0 1,-2 0,1 2,-1 0,0 1,-19-5,30 10,28 4,-4-1,110-4,-1-5,62-15,-146 18,-12 2,42-4,0-4,56-18,-78 7,-48 23,1-1,0 0,0 1,0-1,0 0,-1 0,1 0,0 0,-1 1,1-1,0 0,-1 0,1 0,-1 0,0 0,1 0,-1 0,0-1,0 1,1 0,-1 0,0 0,0 0,0 0,0 0,-1 0,1 0,0-1,0 1,-1 0,1 0,-1 0,1 0,0 0,-1 0,0 0,1 1,-1-1,0 0,1 0,-1 0,-1 0,-5-5,-1 0,0 1,0 0,-1 0,1 1,-1 0,0 0,0 1,0 0,-1 1,1 0,-1 0,1 1,-1 1,0-1,1 1,-1 1,-2 0,6 0,-1 0,1 0,-1 0,1 1,-1 0,1 0,0 0,0 1,0 0,0 1,1-1,-1 1,1 0,0 0,0 1,0-1,1 1,-1 0,1 0,0 1,1-1,-1 1,1 0,0 0,1 0,0 0,0 1,0-1,0 1,1-1,0 1,1-1,-1 1,1 0,0-1,1 1,0-1,0 1,0-1,1 1,0-1,3 7,4-2,1-1,0 0,1 0,0-1,1 0,0-1,0 0,1-1,0 0,0-1,0-1,1 0,0 0,0-2,0 0,1 0,-1-2,3 1,173 10,-104-14</inkml:trace>
  <inkml:trace contextRef="#ctx0" brushRef="#br0" timeOffset="10881.141">12306 4138,'-12'-11,"0"0,0 1,-1 1,0 0,-1 1,1 0,-2 1,1 1,-1 0,0 1,0 1,-11-2,18 4,-1 1,0 0,0 0,0 1,1 0,-1 1,0 0,0 0,0 1,1 0,-1 1,1-1,0 2,0-1,0 1,0 1,0-1,1 1,0 0,0 1,0 0,1 0,0 1,1-3,0 1,1 0,0 0,0 1,1-1,-1 1,1 0,0 0,1 0,0 0,0 0,0 1,0-1,1 1,0-1,1 1,-1-1,1 1,1 0,-1-1,1 1,0-1,0 1,1-1,0 0,0 1,1-1,-1 0,1-1,1 1,-1 0,1-1,4 5,-2-4,1 0,1-1,-1 0,1 0,0-1,0 0,0 0,0-1,1 0,-1 0,1-1,0 0,0-1,-1 0,1 0,0-1,0 0,0-1,0 0,0 0,5-2,-1 1,0-2,0 1,-1-2,1 0,-1 0,0-1,-1-1,1 0,-1 0,-1-1,1-1,-1 1,-1-2,3-2,-6 4,0 0,-1 0,0-1,0 1,-1-1,0 0,0 0,-1-1,0 1,-1-1,0 1,-1-1,0 0,0 0,-1-3,0 48,0-29,0 1,1-1,0 0,1 0,-1 0,1 0,1 0,-1 0,1 0,0-1,0 1,0-1,1 0,0 0,0 0,0-1,0 1,1-1,0 0,0 0,0-1,0 1,1-1,-1 0,1-1,0 1,0-1,0 0,0 0,-1-4,-1 0,1 0,-1 0,0 0,0-1,0 0,0 1,0-1,-1-1,1 1,-1 0,0-1,0 0,0 0,-1 0,1 0,-1 0,0 0,0-1,-1 1,1-1,-1 1,0-1,0 0,0-2,2-3,-3 10,59-142,-54 134,0 0,0 0,1 0,0 1,0 0,0 0,1 0,0 1,0 0,1 1,0 0,0 0,0 0,1 1,1-1,-6 4,1 0,-1-1,0 1,1 1,-1-1,1 1,-1 0,1 0,-1 0,1 0,-1 1,1 0,-1 0,1 0,-1 0,0 1,0 0,0-1,0 2,0-1,0 0,0 1,-1 0,1 0,-1 0,0 0,0 0,0 1,2 3,5 6,-2 0,0 1,0 0,-2 1,1 0,-2 0,4 15,3 27,-3 0,-2 1,-3-1,-2 14,-1-17,2-1,3 1,2-1,2-1,3 3,-9-42,1 0,0 0,1-1,0 0,1 0,0 0,1-1,6 6,-11-13,0 0,1-1,0 1,-1-1,1 0,1 0,-1 0,0 0,1-1,-1 0,1 0,0 0,0-1,-1 1,1-1,0 0,0 0,1-1,-1 0,0 0,0 0,0 0,0-1,2 0,-3 0,0-1,1 0,-1 1,0-1,0 0,-1-1,1 1,0-1,-1 0,1 0,-1 0,0 0,0 0,0-1,-1 0,1 1,-1-1,0 0,0 0,0 0,0 0,-1-1,1 1,-1 0,-1-1,1 1,0-2,1-13,-1 0,0 1,-1-1,-1 0,-1 1,-1-1,0-11,-2 1,-2-1,0 1,-2 1,-1-1,-1 1,-2 1,-1 0,0 1,-2 1,-1 0,-2 1,0 1,-1 1,-1 0,-1 2,-1 1,0 0,-2 2,-15-8,16 11,24 14,-1 0,1-1,0 1,0 0,0-1,0 1,0-1,0 1,0 0,0-1,0 1,0 0,0-1,0 1,1-1,-1 1,0 0,0-1,0 1,0 0,1-1,-1 1,0 0,0-1,1 1,-1 0,0 0,0-1,1 1,-1 0,0 0,1 0,-1-1,0 1,1 0,-1 0,0 0,1 0,-1 0,1 0,-1-1,0 1,1 0,-1 0,1 0,-1 0,0 1,1-1,-1 0,0 0,1 0,-1 0,1 0,-1 0,0 1,1-1,-1 0,0 0,0 0,1 1,-1-1,0 0,1 0,-1 1,0-1,0 0,1 1,-1-1,328 1,-298-2,120 9,-147-8,0 1,0 0,0-1,0 1,1 0,-1 1,0-1,-1 0,1 1,0 0,0 0,-1-1,1 2,-1-1,0 0,1 0,-1 1,0-1,0 1,-1 0,1-1,0 1,-1 0,0 0,0 0,0 0,0 0,0 1,0-1,-1 0,0 0,1 1,-1-1,-5 88,5-90,1 1,-1 0,1 0,-1-1,1 1,0 0,0-1,0 1,0-1,0 1,0-1,0 1,1-1,-1 0,0 0,1 1,-1-1,1 0,-1 0,1-1,0 1,-1 0,1 0,0-1,-1 1,1-1,0 0,0 1,0-1,-1 0,1 0,0 0,0 0,0 0,0-1,63-19,-59 16,-1 0,0-1,0 0,0 0,-1 0,0 0,0-1,0 1,-1-1,0 0,0-1,0 1,-1 0,0-1,0 1,0-1,-1 0,0 1,0-1,-1 0,0 0,0 0,-1 0,0 1,0-1,0 0,-1 1,0-1,0 1,-1-1,0 1,0 0,0 0,-1 0,0 1,0-1,0 1,-1 0,0 0,0 1,-2-3,1 3,0-1,-1 1,0 0,1 1,-1-1,-1 2,1-1,0 1,-1 0,1 0,-1 1,1 0,-1 0,0 1,1 0,-1 0,0 1,1 0,-1 0,1 1,-1 0,1 0,0 1,0 0,0 0,0 0,0 1,1 0,-1 1,1 0,0 0,1 0,-1 0,1 1,0 0,1 0,-1 0,-1 4,0-1,1 1,-1-1,2 1,-1 0,2 0,-1 1,1-1,1 1,0 0,0 0,1 6,0-12,1 0,1 0,-1 0,1 0,-1 0,1 0,1 0,-1-1,1 1,0 0,0-1,0 0,0 1,1-1,0 0,0 0,0 0,0-1,1 1,-1-1,1 1,0-1,0-1,0 1,1 0,1 0,34 11,-2-8</inkml:trace>
  <inkml:trace contextRef="#ctx0" brushRef="#br0" timeOffset="11135.987">13319 3637,'-16'0,"-11"0,-4 3,1 6,6 10,9 7,14 7,14 4,13 2,3-5</inkml:trace>
  <inkml:trace contextRef="#ctx0" brushRef="#br0" timeOffset="11386.808">13542 4191,'16'11,"14"6,15 0,18-3,19-4,17-7,-8-5</inkml:trace>
  <inkml:trace contextRef="#ctx0" brushRef="#br0" timeOffset="11830.611">15609 4058,'-10'0,"1"1,0 0,0 0,0 1,0 0,0 0,0 1,0 0,1 1,-1 0,1 0,0 1,0 0,1 0,0 1,0 0,0 0,0 0,1 1,0 0,1 1,-1-1,1 1,1 0,0 0,0 1,0-1,1 1,0 0,1 0,0 0,1 0,-1 0,2 3,0-7,0 1,1 0,0-1,0 1,0-1,1 1,0-1,0 1,0-1,1 0,0 0,0 0,0 0,0-1,1 1,0-1,0 0,0 0,0 0,1-1,-1 0,1 1,3 0,6 4,1-1,0 0,1-2,0 1,0-2,0 0,10 1,13 0,1-2,-1-1,0-2,0-2,0-1,0-3,0 0,-1-3,0-1,0-2,19-10,-53 21,3-1,-1-1,0 1,0-1,-1 0,1 0,-1 0,1-1,-1 0,0 0,0 0,-1-1,1 0,-1 0,2-2,-6 6,0 0,0 1,0-1,0 1,0-1,0 0,0 1,-1-1,1 1,0-1,0 0,0 1,-1-1,1 1,0-1,0 1,-1-1,1 0,-1 1,1 0,0-1,-1 1,1-1,-1 1,1-1,-1 1,1 0,-1-1,0 1,1 0,-1 0,1-1,-1 1,1 0,-1 0,0 0,1 0,-1 0,0 0,1 0,-1 0,1 0,-1 0,0 0,1 0,-1 0,0 1,1-1,-1 0,1 0,-1 1,1-1,-1 0,1 1,-1-1,1 1,-1-1,1 0,-1 1,-1 0,-1 0,1 1,-1-1,1 0,0 1,-1 0,1 0,0-1,0 1,0 0,1 1,-1-1,0 0,1 0,-1 1,1-1,0 1,0-1,0 1,0-1,0 1,1 0,-1 0,1-1,0 1,0 0,0 0,0-1,0 1,0 0,1 0,-1-1,1 1,0 0,0-1,0 1,0-1,0 1,1-1,-1 1,1-1,0 0,-1 0,1 0,0 0,0 0,0 0,0 0,1-1,-1 1,1-1,7 4,1-2,-1 1,1-1,0-1,0 0,0 0,0-1,0-1,0 0,0 0,0-1,0-1,0 1,0-2,-1 0,1 0,-1-1,1 0,-1 0,0-2,6-3,-13 6,0 1,-1-1,1 0,-1 0,1 1,-1-2,0 1,0 0,-1 0,1-1,-1 1,1-1,-1 1,0-1,0 1,-1-1,1 0,-1 0,0 1,0-1,0 0,0 1,-1-1,1 0,-1 1,0-1,0 0,-1 1,1-1,-1 1,1 0,-1-1,0 1,0 0,-1 0,1 0,-1 1,1-1,-1 0,0 1,-1-1,-5-6,0 1,-1 1,0-1,-1 2,1-1,-1 1,0 1,-1 0,1 1,-1 0,0 0,0 1,-8 0,14 2,0 0,-1 0,1 1,-1 0,1 0,-1 0,1 1,-1 0,1 1,0-1,-1 1,1 0,0 1,0-1,1 1,-1 0,0 1,1-1,0 1,0 0,0 1,0-1,1 1,0 0,0 0,-1 2,2-3,1-1,1 1,-1 0,0-1,1 1,0 0,0 0,0 0,0 0,1 0,0 0,-1 0,1 0,1 0,-1 0,1 4,8 22</inkml:trace>
  <inkml:trace contextRef="#ctx0" brushRef="#br0" timeOffset="13118.641">16965 4138,'-19'-7,"0"0,-1 1,0 2,1 0,-1 1,-1 1,-17 0,29 2,1 1,-1 0,1 0,0 1,-1 0,1 0,0 1,0 0,0 0,1 1,-1 0,1 1,0-1,0 1,1 1,-1-1,1 1,0 0,-4 7,3-4,1 0,1 0,-1 1,2-1,-1 1,2 0,-1 1,1-1,1 0,-1 1,2 0,0 0,0-1,1 1,0 2,0-7,1 0,0 0,0 0,0-1,1 1,0 0,0-1,0 0,1 1,-1-1,1 0,0 0,1-1,-1 1,1 0,0-1,0 0,1 0,-1-1,1 1,0-1,0 0,0 0,0 0,0-1,1 0,-1 0,5 1,0-1,1 0,1 0,-1-1,0-1,0 0,0-1,0 0,0 0,0-1,0-1,0 0,-1 0,1-1,-1-1,0 1,0-2,0 1,4-5,0 1,-1-1,-1 0,0-1,0 0,-1-1,0 0,-1-1,0 0,-1-1,-1 0,0 0,2-8,-1-7,-1 1,-2-1,-1 0,-1 0,-1-1,-2 1,-1-1,-3-14,3 14,-2 1,-1-1,-1 1,-2 0,0 0,-2 1,-2 0,-10-24,19 49,0 0,0 0,-1 0,1 0,-1 1,1-1,-1 0,0 0,0 1,0 0,0-1,0 1,-1 0,1 0,-1 0,1 0,-1 0,0 1,0-1,0 1,0 0,0 0,0 0,0 0,0 0,0 1,0 0,-1-1,1 1,0 0,0 0,0 1,-1-1,1 1,-3 4,0 0,0 0,1 0,0 1,0 0,0 0,1 0,0 1,0 0,0 0,1 0,0 0,0 0,1 0,0 1,0-1,1 1,0 5,-4 11,2 1,1 0,1 0,1 0,1 0,2 0,0 0,1-1,2 1,0-1,2 0,1-1,0 0,2 0,1-1,0 0,2-1,0-1,1 0,2-1,-1-1,2 0,1-1,0-1,1-1,0-1,1 0,1-2,10 4,-24-12,-1 0,1-1,0 0,1 0,-1-1,0 0,1 0,-1-1,1 0,-1-1,1 1,0-2,-1 1,1-1,-1-1,1 0,-1 0,0 0,0-1,0 0,0-1,0 0,-1 0,0-1,1 0,-2 0,1 0,-1-1,1 0,-1-1,-1-2,0-1,-1 0,0 0,-1 0,0-1,0 0,-1 1,-1-1,0 0,0 0,-1 1,-1-11,-3 89,4-54,1 0,0 0,1 1,1-2,0 1,1 0,0 0,2-1,-1 0,2 1,-5-9,1-1,0 1,-1-1,2 0,-1 0,0 0,1-1,-1 1,1-1,0 0,0 0,1 0,-1-1,0 1,1-1,0 0,-1 0,1-1,0 1,0-1,0 0,0 0,0-1,0 0,0 0,0 0,0 0,0-1,4 0,1-2,-1 0,1 0,-1-1,0 0,0-1,-1 0,0 0,1-1,-2 0,1 0,-1-1,0 0,0 0,-1-1,0 1,0-2,-1 1,0-1,2-3,4-11,0-1,-2 0,0 0,-2-1,-1 0,3-21,-10 31,-8 49,6-19,1 0,0 0,1 0,1 0,0 0,2 1,-1-1,3 6,-3-15,1 0,0 0,0 0,0-1,0 1,1-1,0 0,0 0,1 0,0 0,-1 0,1-1,1 0,-1 1,1-2,-1 1,1 0,0-1,1 0,-1 0,0-1,6 2,1-1,1 0,-1-1,1 0,0-1,0-1,0 0,0-1,0 0,-1-1,1-1,-1 0,1 0,-1-1,0-1,0 0,0-1,-1 0,0 0,0-1,-1-1,0 0,0 0,-1-1,0 0,0-1,-1 0,0 0,-1-1,0 0,-1 0,0-1,-1 0,0 0,-1 0,1-6,-1 6,-2 0,0 0,0 0,-1 0,0 0,-1 0,-1 0,0 0,0 0,-1 0,-1 0,0 0,-3-6,78 64,8-15,-63-26,0 1,0 1,0 0,-1 1,0 1,0 0,-1 1,3 4,-13-9,-1 0,0 1,0-1,0 1,-1 0,1 1,-2-1,1 0,-1 1,0-1,0 1,0 0,-1 0,0 0,-1 0,1 0,-1-1,-1 4,4 33,-2-40,0 1,0 0,0 0,0 0,1 0,-1-1,1 1,0-1,0 1,0-1,1 0,-1 0,1 0,0 0,0 0,0-1,0 1,0-1,0 0,1 0,-1 0,1 0,-1-1,1 1,0-1,0 0,-1 0,1 0,0-1,0 1,0-1,0 0,0 0,3-1,3 2,1-2,-1 1,1-2,-1 1,0-1,1-1,-1 0,0 0,-1-1,1-1,-1 1,0-1,0-1,0 0,0 0,-1-1,0 0,-1 0,0 0,0-1,0-1,-1 1,0-1,-1 0,0 0,0-1,-1 1,0-1,-1 0,1-7,4-58,-18 88,4 1,0 1,2 1,-1-1,2 1,0 0,1 0,1-1,0 1,2 1,-1-2,2 1,0 0,1 0,2 6,-3-16,0-1,1 0,-1 0,1 0,0 0,0 0,1 0,-1-1,1 1,0-1,0 0,1-1,-1 1,1-1,0 0,0 0,0 0,0 0,0-1,1 0,-1 0,1-1,-1 1,1-1,0 0,4-1,24-1</inkml:trace>
  <inkml:trace contextRef="#ctx0" brushRef="#br0" timeOffset="13366.169">18860 3769,'7'22,"10"17,11 13,-1-3</inkml:trace>
  <inkml:trace contextRef="#ctx0" brushRef="#br0" timeOffset="13734.185">19268 4295,'25'-21,"-1"-2,-1 0,-1-2,-2 0,0-2,-1 0,-2-1,-1 0,-1-2,-1 0,-2 0,8-29,-13 39,0 0,-1-1,-2 0,0 0,-1 0,0-18,-2 38,0-1,-1 1,0 0,1-1,-1 1,0-1,0 1,1 0,-1-1,0 1,-1-1,1 1,0 0,0-1,0 1,-1 0,1-1,-1 1,1 0,-1-1,0 1,1 0,-1 0,0 0,0 0,0 0,0 0,0 0,0 0,0 0,0 0,0 0,0 0,0 1,-1-1,1 1,0-1,-1 1,1-1,0 1,-1 0,1-1,0 1,-1 0,1 0,-1 0,1 0,0 0,-1 0,1 1,-1-1,1 0,0 1,-1-1,1 1,-8 7,0 0,0 0,1 1,1 0,-1 0,2 1,-1-1,1 2,1-1,-1 1,2 0,-4 10,-3 8,2 0,0 1,2 0,1 0,2 1,1 0,0 12,3-26,1 1,0-1,1 0,0 0,2 0,0 0,1 0,0-1,2 1,0-2,0 1,2-1,9 13,-13-21,0 0,1 0,0-1,0 0,1-1,-1 1,1-1,0 0,1-1,-1 0,1 0,0 0,0-1,0 0,1-1,-1 0,0 0,1-1,0 0,-1 0,1-1,-1 0,1-1,0 0,-1 0,1-1,-1 0,0 0,1-1,-1 0,-1-1,8-3,-3-1,0 0,-1-1,0 0,-1-1,0 0,0 0,-1-1,-1-1,0 1,0-1,-1 0,0-1,-2 0,1 0,-1 0,-1-1,-1 0,0 1,0-1,-1-3,-2 16,1-1,0 1,-1 0,1-1,-1 1,0-1,1 1,-1-1,0 1,0-1,0 1,0-1,0 1,0-1,-1 1,1-1,0 1,-1-1,1 1,-1-1,1 1,-1 0,0-1,0 1,0 0,1 0,-1-1,0 1,-1 0,1 0,0 0,0 0,0 0,0 1,-1-1,1 0,-1 0,1 1,0-1,-1 1,1-1,-1 1,1 0,-1 0,1-1,-1 1,-3 4,-1 0,1 0,0 1,0-1,0 1,1 0,-1 1,1-1,1 1,-1-1,1 1,0 0,0 1,1-1,-1 0,2 1,-1-1,1 1,0 0,0-1,0 8,2-5,1 1,-1-1,2 0,-1 0,1 1,1-2,-1 1,2 0,-1-1,1 0,0 0,1 0,0-1,0 1,1-1,0-1,0 0,0 0,1 0,0-1,0 0,0 0,1-1,-1 0,6 1,55 26</inkml:trace>
  <inkml:trace contextRef="#ctx0" brushRef="#br0" timeOffset="20112.281">3093 5414,'0'-5,"0"1,0-1,-1 0,0 0,1 0,-2 0,1 1,0-1,-1 1,0-1,0 1,0-1,-1 1,0 0,1 0,-1 0,-1 1,1-1,0 1,-1-1,0 1,0 0,0 1,0-1,0 1,0-1,-1 1,1 1,-1-1,0 1,1-1,-1 1,0 1,0-1,0 1,-2-1,-7 7,0-1,1 2,0 0,0 0,0 1,1 1,0 0,1 1,0 0,0 0,1 1,1 1,-1 0,2 0,0 1,1-1,-7 15,7-16,1 0,0 1,1-1,0 1,0 0,1 0,1 1,0-1,1 1,0 0,1-1,1 1,0 0,1 5,-1-15,1-1,-1 1,1-1,0 0,0 0,0 1,1-1,-1 0,0 0,1 0,-1 0,1-1,0 1,0 0,0-1,-1 1,2-1,-1 1,0-1,0 0,0 0,0 0,1 0,-1-1,0 1,1 0,-1-1,1 0,-1 1,1-1,-1 0,0 0,3-1,3 0,0 0,0-1,0 1,-1-2,1 1,-1-1,1 0,-1-1,6-3,4-6,-1-1,-1 0,0-1,-1 0,0-1,-1-1,-1 0,-1-1,0 0,-1-1,-1 0,-1-1,-1 0,-1 0,0 0,-2-1,0 1,-1-1,-1 0,-2 0,0-5,-1 76,-2-26,2 1,0 0,2 0,1-1,1 1,0-1,2 1,1-1,1-1,1 1,6 10,-10-28,1 0,-1-1,1 1,0-1,0 0,1 0,0-1,0 1,0-1,0-1,0 1,1-1,0 0,-1 0,1-1,0 0,0 0,1-1,-1 0,0 0,0 0,1-1,-1 0,0-1,1 0,-1 0,0 0,0-1,0 0,0-1,0 1,0-1,-1 0,1-1,-1 0,9-4,0-1,-1 0,0-1,-1-1,0 0,-1 0,0-1,-1-1,0 0,-1-1,0 0,-2 0,1-1,-2 0,0-1,-1 1,4-12,-2 0,-1-1,-1 1,-2-1,0 0,-2 0,-1-1,-2 1,-1-8,-6-33,-3 1,-3 1,-3 0,-11-22,-1 19,20 70,7 79,34 423,-30-471,-1 0,1 0,1 0,1 0,2-1,1 0,2 0,1 0,6 11,-14-36,1-1,-1 0,1 1,0-1,0 0,0 0,1-1,0 1,-1-1,1 0,0 0,1 0,-1 0,0-1,1 1,0-1,-1 0,1-1,0 1,0-1,0 0,0 0,0-1,0 1,0-1,0 0,0-1,0 1,0-1,0 0,0 0,2-1,9-6,1 0,-1-2,-1 0,0 0,0-2,-1 0,0 0,-1-1,-1-1,0 0,-1-1,0 0,-1-1,-1 0,0 0,0-5,24-75,-22 145,-9-27,2 0,1-1,0 1,2-1,0 0,7 12,-12-27,1-1,0 0,0 0,0 0,1 0,0 0,-1-1,2 1,-1-1,0 0,1-1,0 1,0-1,0 0,0 0,0 0,1-1,-1 0,1 0,0 0,-1-1,1 0,0 0,0 0,0-1,5 0,24-3</inkml:trace>
  <inkml:trace contextRef="#ctx0" brushRef="#br0" timeOffset="20363.975">4146 5151,'-15'-3,"-13"1,-5-1,-5 0,-4 2,5 0</inkml:trace>
  <inkml:trace contextRef="#ctx0" brushRef="#br0" timeOffset="20751.068">3396 5098,'43'-20,"1"1,0 3,1 1,1 3,0 1,0 3,1 1,21 1,-34 5,-1 1,1 1,0 2,-1 2,0 0,0 3,0 0,-1 3,-1 0,1 2,-2 1,4 4,-10-2,0 1,-2 0,0 2,-1 1,-1 0,-1 2,-1 0,0 1,-2 1,-1 0,-1 1,-1 1,-1 0,-2 1,0 0,-2 0,-1 1,2 19,25 117,-34-163,1 0,-1 1,0-1,0 0,1 1,-1-1,1 0,-1 0,1 1,-1-1,1 0,0 0,0 0,-1 0,1 0,0 0,0 0,0 0,0 0,0 0,0-1,0 1,1 0,-1-1,0 1,0 0,1-1,-1 0,0 1,0-1,1 0,-1 0,0 0,1 0,-1 0,1 0,-1 0,0 0,0 0,1-1,-1 1,0 0,1-1,-1 1,1-1,6-8,-1 0,1 0,-2-1,1 1,-2-1,1-1,-1 1,-1-1,0 0,2-7,51-178,-57 196,0 0,0 0,0 0,0 0,0 1,0-1,0 0,0 0,0 0,1 0,-1 0,0 1,0-1,0 0,0 0,0 0,1 0,-1 0,0 0,0 0,0 0,0 0,1 0,-1 0,0 1,0-1,0 0,1 0,-1 0,0 0,0 0,0 0,0-1,1 1,-1 0,0 0,0 0,0 0,0 0,1 0,-1 0,0 0,0 0,0 0,0 0,1-1,-1 1,0 0,0 0,0 0,0 0,0 0,0-1,0 1,0 0,1 0,-1 0,4 22,-4-17,5 27,1 1,2-1,1 0,1-1,9 16,-14-36,1 1,0-1,1 0,0-1,1 0,0 0,1-1,0 0,0 0,1-1,0 0,0-1,1 0,0 0,12 4,30 7,-5-7</inkml:trace>
  <inkml:trace contextRef="#ctx0" brushRef="#br0" timeOffset="21401.389">5410 5296,'-13'-2,"-1"1,1 0,0 1,0 1,0 0,0 0,0 1,0 1,0 0,0 1,1 1,-1 0,1 0,1 1,-1 1,1 0,0 0,1 1,-1 1,2 0,-1 0,7-6,1-1,-1 1,1 0,-1 0,1 0,0 0,0 1,1-1,-1 1,1-1,-1 1,1-1,0 1,1 0,-1-1,1 1,-1 0,1 0,0-1,0 1,1 0,-1 0,1-1,0 1,0 0,0-1,0 1,1-1,0 1,-1-1,1 0,0 0,3 3,9 7,0-1,1-1,0 0,1-1,0-1,1 0,0-1,0-1,13 3,-5 1,-8-4,18 6,-1 1,-1 3,0 0,-1 2,6 7,4 20,-41-45,0 1,0-1,0 1,0-1,-1 1,1 0,0-1,-1 1,1 0,-1-1,0 1,0 0,0 0,0-1,0 1,0 0,0 0,0-1,-1 1,1 0,-1 0,1-1,-1 1,0-1,1 1,-1 0,0-1,0 1,0-1,0 0,0 1,-2 0,-4 2,-1 0,1-1,-1 0,0 0,0 0,-1-1,1 0,-1-1,1 0,-1 0,1-1,-1 0,1-1,-1 1,1-2,-6 0,5 1,0-1,0 1,1-1,-1-1,1 1,-1-2,1 1,0-1,0 0,1-1,-1 1,1-2,0 1,0-1,1 0,0 0,-1-2,6 7,0-1,0 1,0-1,0 1,1-1,-1 1,1-1,-1 1,1-1,-1 0,1 1,0-1,0 1,0-1,0 0,0 1,0-1,0 0,1 1,-1-1,0 0,1 1,-1-1,1 1,0-1,0 1,-1-1,1 1,0 0,0-1,0 1,1 0,-1 0,1-1,54-27,-7 17,1 2,0 2,22 0,28-4,-52 7,-1-3,0-1,0-3,-1-2,-1-1,9-7,-50 21,-1 0,0 0,0 0,0 0,0-1,0 1,0-1,0 0,-1 0,1 0,-1 0,1 0,-1-1,0 1,0-1,0 1,0-1,0 0,-1 0,1 0,-1 0,0 0,0 0,0 0,0-1,0 1,-1 0,1 0,-1-1,0 1,0 0,0-1,-1 1,1 0,-1 0,1-1,-1 1,0 0,-1 0,1 0,0 0,-1 0,-1-2,-3-1,1 0,-1 1,0-1,-1 2,1-1,-1 1,0 0,0 0,0 0,-1 1,1 1,-1-1,0 1,1 0,-1 1,0 0,0 0,0 1,0 0,0 0,0 1,0 0,0 0,-1 1,5 0,-1 1,1 0,0 0,0 0,0 1,0 0,1-1,-1 1,1 1,0-1,0 0,1 1,-1-1,1 1,0 0,0 0,0 0,1 0,0 0,0 2,-5 106,8-102,1 0,0-1,1 1,0-1,0 1,1-1,1 0,-1-1,2 0,-1 0,1 0,1 0,0-1,0-1,0 1,1-1,0-1,0 1,1-2,0 1,0-1,0-1,0 0,1 0,0-1,0 0,0-1,6 0,8 2,1-1,-1-2,0 0,0-2,21-3,31-8</inkml:trace>
  <inkml:trace contextRef="#ctx0" brushRef="#br0" timeOffset="23000.543">8094 5454,'-23'0,"1"2,0 0,0 1,0 1,0 1,1 2,0 0,0 0,1 2,-1 1,2 1,0 0,-13 11,27-19,-1 0,2 1,-1 0,0 0,1 1,0-1,0 1,0 0,0 0,1 0,0 0,0 1,0-1,1 1,-1 0,2 0,-1-1,1 2,-1-1,2 0,-1 0,1 0,0 0,0 0,0 1,1-1,0 0,0 0,1 0,0 0,0 0,0-1,1 1,-1-1,1 1,1-1,-1 0,1 0,0 0,0-1,0 1,3 1,1-1,0 0,0-1,1 1,0-2,0 1,0-1,1-1,-1 1,1-2,-1 1,1-1,-1-1,1 0,0 0,-1-1,1 0,0 0,-1-1,0-1,10-3,-4 1,0-2,0 0,0-1,-1 0,0-1,-1-1,1 0,-2-1,0 0,0-1,9-13,-4-1,-1-1,-2-1,0 0,-2-1,-1-1,-2 0,-1 0,-1 0,-1-1,-2 0,-1-1,-2 1,0 0,-3-1,0 1,-3-6,4 30,1-5,-1-1,-1 1,0 0,0 0,-1 0,-1 1,0-1,-5-9,9 22,0-1,0 1,0-1,0 1,0-1,0 0,0 1,0-1,0 1,0-1,0 0,-1 1,1-1,0 1,0-1,-1 0,1 1,0-1,0 0,-1 1,1-1,0 0,-1 1,1-1,0 0,-1 0,1 0,0 1,-1-1,1 0,-1 0,1 0,0 0,-1 0,1 1,-1-1,1 0,-1 0,1 0,-1 0,1 0,0-1,-1 1,1 0,-1 0,1 0,0 0,-1 0,1-1,-1 1,1 0,0 0,-1 0,1-1,0 1,-1 0,1-1,0 1,-1 0,1-1,0 1,0 0,0-1,-1 1,1-1,0 1,-7 29,1 0,2 1,1-1,2 1,1 22,-1-11,0 8,-3 12,4 0,1 0,4-1,2 1,7 19,-14-75,1 0,0 0,0 1,0-1,1-1,0 1,-1 0,2 0,-1-1,1 1,-1-1,1 0,0 1,1-1,-1-1,1 1,-1 0,1-1,0 0,1 0,-1 0,0 0,1-1,0 0,-1 0,1 0,0 0,0-1,0 0,0 0,0 0,0-1,0 1,2-1,10-5,-1 0,1-1,-2-1,1-1,-1 0,0-1,-1 0,0-1,0-1,-1 0,0-1,8-10,-10 11,0 1,0-2,-1 1,-1-1,0-1,-1 0,0 0,-1 0,0-1,-1 0,-1-1,0 1,-1-1,0 0,-2 0,1-8,-2 20,-1 0,0 0,0 0,0 1,-1-1,1 0,-1 0,0 0,1 0,-1 1,0-1,-1 0,1 1,0-1,-1 1,0-1,1 1,-1 0,0 0,0 0,0 0,0 0,-1 0,1 0,0 1,-1-1,0 1,1 0,-1 0,0 0,1 0,-1 0,0 0,0 1,0-1,1 1,-1 0,0 0,0 0,0 0,0 0,0 1,0 0,1-1,-1 1,0 0,0 0,1 0,-1 1,1-1,-3 2,-1 2,0 0,0 0,1 0,0 1,0 0,0 0,0 1,1-1,0 1,1 0,-1 0,1 0,1 1,-1-1,1 1,1-1,-1 1,1 0,1 0,-1-1,1 1,1 0,-1 0,1 0,1-1,-1 1,1-1,1 1,-1-1,1 0,1 1,-1-2,1 1,0 0,1-1,0 0,3 4,3 0,0-2,1 1,0-1,0-1,0 0,1-1,0 0,1-1,-1-1,1 0,0-1,2 1,170 15,-76-16</inkml:trace>
  <inkml:trace contextRef="#ctx0" brushRef="#br0" timeOffset="23564.028">10449 4993,'-30'349,"4"-14,25-329,0-1,1 1,-1-1,1 1,1-1,-1 1,1 0,0-1,0 1,0-1,1 0,0 1,0-1,0 0,1 0,-1 0,1 0,1-1,-1 1,1-1,-1 0,1 0,0 0,1 0,-1-1,1 1,-1-1,1-1,0 1,0-1,2 2,13-3,0-1,1 0,-1-1,0-2,-1 0,1-1,0 0,-1-2,0 0,0-2,-1 0,0-1,0 0,9-8,33-17,-10 3</inkml:trace>
  <inkml:trace contextRef="#ctx0" brushRef="#br0" timeOffset="23821.038">10003 5243,'20'7,"22"4,27 3,26-2,21-2,16-7,5-7,-20-3</inkml:trace>
  <inkml:trace contextRef="#ctx0" brushRef="#br0" timeOffset="24964.17">11003 5796,'16'-23,"-1"-1,0-1,-2 0,-1-1,-1 0,-1-2,-6 17,-1 0,0-1,-1 1,0-1,-1 1,0-1,-1 1,0-1,-1 1,0-1,-1 1,0-1,-1 1,0 0,-1 0,0 0,2 6,-1 0,0 0,1 1,-2-1,1 1,0 0,-1 0,0 0,0 1,0-1,0 1,-1 0,1 0,-5-2,7 4,0 0,-1 1,1-1,0 0,-1 1,1-1,-1 1,1 0,0 0,-1 0,1 0,-1 0,1 1,0-1,-1 0,1 1,0 0,-1 0,1 0,0 0,0 0,0 0,0 0,0 1,0-1,0 1,0 0,0-1,1 1,-1 0,1 0,-1 0,1 0,-1 2,0-1,0 1,0 0,1-1,0 1,0 0,0 0,0 0,0 0,1 0,0 0,0 0,0 0,0 0,1 0,-1 0,1 0,0-1,0 1,0 0,1 0,-1-1,1 1,0 0,0-1,0 0,1 0,-1 1,1-1,0-1,0 1,0 0,0-1,0 1,0-1,1 0,-1 0,1 0,0-1,3 2,16 5,-1 0,2-2,-1-1,1 0,0-2,0-1,0-1,16-1,69 6,-105-6,0 0,0 0,0 1,-1-1,1 1,0-1,0 1,-1 0,1 1,-1-1,1 1,-1-1,1 1,-1 0,0 0,0 1,0-1,0 1,0-1,-1 1,1 0,-1 0,0 0,0 0,0 0,0 1,0-1,-1 1,1-1,-1 1,1 2,-16 90,0-24,14-69,0 0,0-1,1 1,-1 0,0 0,1-1,0 1,0-1,0 1,0 0,0-1,0 1,1-1,-1 0,1 0,-1 1,1-1,0 0,0 0,0-1,0 1,0 0,1-1,-1 1,0-1,1 0,-1 1,1-1,0 0,-1-1,1 1,0 0,2-1,95 4,-35-11,-1-3,-1-3,0-3,-1-3,38-17,-94 34,11-3,-1-1,1-1,-1 0,-1-1,1 0,-1-1,-1-1,0-1,0 0,-1 0,0-2,4-5,-15 15,-1 0,1 0,-1 0,0 0,1 0,-2-1,1 1,0 0,-1-1,1 1,-1 0,0-1,0 1,0 0,-1-1,1 1,-1 0,1-1,-1 1,0 0,-1 0,1 0,-1 0,1 0,-1 0,0 0,0 0,0 1,0-1,0 1,-1 0,1-1,-1 1,0 0,1 0,-1 1,0-1,0 0,0 1,-1 0,1 0,0 0,-2 0,-1-2,-1 1,0 1,0-1,-1 1,1 0,0 1,0-1,-1 1,1 1,0 0,0 0,0 0,0 1,0 0,0 0,0 0,0 1,1 1,-1-1,1 1,0 0,0 0,0 0,1 1,0 0,0 0,0 1,0-1,-1 4,-2 2,0-1,1 2,1-1,0 1,1 0,0 0,-4 12,8-20,0 0,0-1,0 1,1 0,-1 0,1 0,0-1,0 1,0 0,0 0,1 0,-1 0,1-1,0 1,0 0,1-1,-1 1,1-1,-1 1,1-1,0 0,1 0,-1 1,0-2,1 1,0 0,0 0,2 1,1-1,-1 0,1-1,0 0,0 0,0 0,0 0,0-1,0 0,0-1,0 1,1-1,-1 0,0-1,0 1,0-1,1 0,-1-1,2-1,8-1,-1-2,0 0,0 0,-1-2,0 0,8-6,-12 8,-1-2,1 1,-1-1,-1 0,0-1,0 0,0 0,-1-1,-1 1,0-2,0 1,-1-1,0 0,-1 0,0 0,-1 0,0-1,-1 0,0 1,-1-1,0 0,-1 0,0-1,0 13,1 0,-1-1,0 1,0-1,0 1,1 0,-1-1,0 1,0-1,0 1,0-1,0 1,0-1,0 1,0-1,0 1,0 0,0-1,0 1,0-1,0 1,0-1,0 1,-1-1,1 1,0 0,0-1,-1 1,1-1,0 1,0 0,-1-1,1 1,0 0,-1-1,1 1,-1 0,1 0,0-1,-1 1,1 0,-1 0,1 0,-1 0,1 0,0-1,-1 1,1 0,-1 0,1 0,-1 0,1 0,-1 0,1 0,-1 1,1-1,-1 0,-14 25,10-14,1 0,0 0,0 1,1-1,1 1,-1 0,2 0,0 0,1 0,0 0,0 0,1 0,1-1,0 1,1 0,0-1,2 5,-3-12,0-1,1 0,-1 0,1 0,0 0,0 0,0-1,0 1,0-1,0 0,1 0,-1 0,1 0,0-1,-1 1,1-1,0 0,0 0,0-1,0 1,-1-1,1 1,0-1,0 0,0-1,0 1,0-1,8-1,-1 0,0-1,0-1,0 0,0 0,0-1,-1 0,7-5,-6 3,0 1,-1-2,0 1,0-1,-1-1,0 0,0 0,-1-1,-1 0,0 0,0-1,0 1,-2-2,1 1,-2-1,1 1,-1-1,-1-1,-1 1,1 0,-2-1,1-8,-12-9,10 30,-1-1,1 1,0 0,-1 0,1-1,-1 1,1 0,-1 0,1-1,0 1,-1 0,1 0,-1 0,1 0,-1 0,1 0,-1 0,1 0,-1 0,1 0,-1 0,1 0,-1 0,1 1,-1-1,1 0,-1 0,1 0,-1 1,1-1,0 0,-1 1,1-1,-1 0,1 1,0-1,-1 0,1 1,0-1,0 1,-1-1,1 0,0 1,0-1,0 1,-1-1,1 1,0-1,0 1,0-1,0 1,0-1,0 1,0-1,0 1,0-1,0 1,0-1,-5 18,0 0,0 0,2 0,0 0,1 0,1 1,1-1,1 1,0-1,2 3,-4-15,2-1,-1 1,0-1,1 1,0 0,1-1,-1 0,1 1,0-1,0 0,1 0,0 0,0 0,0 0,0-1,0 1,1-1,0 0,0 0,0-1,1 1,-1-1,1 0,0 0,0 0,0 0,0-1,0 0,0 0,1-1,-1 1,1-1,-1 0,1-1,0 1,-1-1,1 0,0-1,2-1,0-1,-1 0,0-1,1 1,-1-2,-1 1,1-1,-1 0,1 0,-2 0,1-1,0 0,-1 0,0-1,-1 1,1-1,-1 0,1-3,6-13,-1 0,-1-1,-1 1,-1-2,1-6,4-59,-20 101,4 0,1 1,0 0,1 0,0-1,1 1,0 1,1-1,0 0,1 0,0 0,1 0,0 0,1-1,1 1,0-1,0 1,1-1,0-1,1 1,0-1,1 0,0 0,1 0,0-1,0-1,1 1,5 2,2-1,0 0,1-2,0 0,1-1,-1 0,18 2,34 7</inkml:trace>
  <inkml:trace contextRef="#ctx0" brushRef="#br0" timeOffset="25579.9">13464 5414,'7'-1,"0"0,1 1,-1 0,1 0,-1 0,0 1,1 0,-1 1,0 0,0 0,0 0,0 1,0 0,-1 0,1 1,-1-1,0 1,0 1,0-1,-1 1,1 0,-1 1,0-1,-1 1,0 0,1 0,1 4,4 17,0-1,-2 1,-1 1,-1-1,-2 1,0 0,-2 0,-1 1,-2 22,1-51,-20 407,19-380,1 1,1-1,1 1,1-1,8 27,-9-46,0-1,0 1,1-1,0 0,0 1,1-1,0 0,0-1,1 1,0-1,0 0,0 0,1-1,0 1,0-1,0 0,1-1,-1 0,1 0,0 0,0-1,7 2,-9-3,0-1,0 0,1 0,-1 0,0 0,1-1,-1 0,0-1,1 1,-1-1,0 0,1 0,-1 0,0-1,0 0,0 0,0 0,0-1,-1 1,1-1,-1 0,0-1,1 1,-1-1,-1 1,1-1,-1-1,1 1,-1 0,0-1,-1 1,1-1,-1 0,0 0,0 0,0 0,-1-1,0 1,3-23,-1-1,-2 1,-1-1,-1 1,-1 0,-1-1,-2 1,-1 0,-1 1,-2-1,-9-21,5 6,-2 1,-2 0,-1 1,-2 1,-2 1,-2 1,-1 1,-2 2,-1 0,-3 0,28 33,2 2,0 0,0-1,0 1,0-1,0 1,0 0,0-1,0 0,0 1,0-1,0 0,0 1,0-1,1 0,-1 0,0 0,1 1,-1-1,0 0,1 0,-1 0,1 0,-1 0,1 0,0-1,-1 1,1 0,0 0,0 0,0 0,0 0,0 0,0-1,0 1,0 0,0 0,0 0,1 0,-1 0,0 0,1 0,-1 0,1 0,-1 0,1 0,0 0,-1 0,1 0,0 0,0 1,0-1,-1 0,1 0,0 1,0-1,0 1,0-1,1 0,22-7,1 0,0 1,0 2,0 0,0 2,1 1,5 1,-25 0,0 1,0-1,0 1,0 1,0-1,0 1,0 0,0 0,-1 1,1 0,0 0,-1 0,1 1,-1 0,0 0,0 0,0 0,0 1,-1 0,1 0,-1 0,0 1,0-1,0 1,-1 0,0 0,0 0,0 1,0 0,21 101,-23-92,1 0,0 0,2 0,-1-1,2 0,0 0,1 0,0 0,6 8,-11-21,-1 0,1 1,0-1,-1 0,1 0,0 0,0 0,0 0,0 0,0 0,0 0,0 0,1 0,-1-1,0 1,0 0,1-1,-1 1,0-1,1 1,-1-1,1 0,-1 0,0 1,1-1,-1 0,1 0,-1 0,0-1,1 1,-1 0,1 0,-1-1,0 1,1-1,-1 1,0-1,0 0,1 0,-1 1,0-1,0 0,1-1,12-11</inkml:trace>
  <inkml:trace contextRef="#ctx0" brushRef="#br0" timeOffset="25796.047">14083 5217,'11'0,"4"0</inkml:trace>
  <inkml:trace contextRef="#ctx0" brushRef="#br0" timeOffset="26165.946">14516 4835,'-11'232,"10"1,16 83,-14-289,0 2,1 0,1-1,1 1,2-1,1 0,1 0,3 4,-10-29,0 0,0-1,1 1,-1 0,1-1,0 1,0-1,0 0,0 1,0-1,0 0,1 0,-1-1,1 1,0 0,-1-1,1 1,0-1,0 0,-1 0,1 0,0 0,0-1,0 1,0-1,0 0,1 0,-1 0,0 0,0 0,0-1,0 1,0-1,0 0,0 0,-1 0,1 0,0-1,0 1,0-1,23-14,-1 0,-1-2,0-1,-1-1,-2-1,0 0,-1-2,-1 0,-1-2,6-10,-9 15,-14 20,-1 0,0 1,0-1,0 0,0 0,0 1,0-1,0 0,1 0,-1 1,0-1,0 0,0 0,0 0,1 0,-1 1,0-1,0 0,1 0,-1 0,0 0,0 0,1 0,-1 1,0-1,0 0,1 0,-1 0,0 0,0 0,1 0,-1 0,0 0,0 0,1 0,-1 0,0 0,0-1,1 1,-1 0,0 0,0 0,1 0,-1 0,0 0,0-1,0 1,1 0,-1 0,0 0,0-1,0 1,1 0,-1 0,0 0,0-1,0 1,0 0,0 0,0-1,0 1,0 0,0 0,0-1,0 1,1 0,-1 0,-1-1,-18 144,18-137,0 1,0-1,0 0,0 1,1-1,0 0,1 1,-1-1,1 0,1 1,-1-1,1 0,0 0,0 0,1 0,0-1,0 1,0-1,0 1,1-1,0 0,0 0,1-1,-1 1,1-1,0 0,0 0,0-1,4 2,25 1,-1-7</inkml:trace>
  <inkml:trace contextRef="#ctx0" brushRef="#br0" timeOffset="26413.91">15069 5507,'-15'-7,"-11"-2,-4-2,-4-3,3 0</inkml:trace>
  <inkml:trace contextRef="#ctx0" brushRef="#br0" timeOffset="26665.763">14451 5336,'15'0,"20"0,20 0,20 0,17 0,8 0,3 0,-16 0</inkml:trace>
  <inkml:trace contextRef="#ctx0" brushRef="#br0" timeOffset="26666.763">15332 5638,'0'13,"0"14,0 9,0 5,2-1,4-1,2-6,2-9,2-10,-1-8</inkml:trace>
  <inkml:trace contextRef="#ctx0" brushRef="#br0" timeOffset="26837.056">15372 5269,'-9'-9,"2"2,10 6,17 10,4 4</inkml:trace>
  <inkml:trace contextRef="#ctx0" brushRef="#br0" timeOffset="28001.514">16477 5440,'27'68,"-3"1,-3 2,-3 0,8 65,-14-62,-12-73,1-1,-1 1,1-1,0 1,-1-1,1 1,0-1,-1 0,1 0,0 1,-1-1,1 0,0 0,-1 0,1 0,0 0,0 0,-1 0,1 0,0 0,0 0,-1 0,1 0,0 0,-1-1,1 1,0 0,-1-1,1 1,0 0,-1-1,1 1,-1-1,1 1,-1-1,1 1,-1-1,1 1,-1-1,1 1,-1-1,0 0,1 1,-1-1,0 0,1 1,-1-1,0 0,0 0,0 0,117-204,1 7,-99 178,-19 20,0 0,1 0,-1 0,1-1,-1 1,0 0,1 0,-1 0,1 0,-1 0,1 0,-1 0,1 0,-1 0,1 0,-1 0,0 0,1 1,-1-1,1 0,-1 0,0 0,1 1,-1-1,1 0,-1 0,0 1,1-1,-1 0,0 1,1-1,-1 0,0 1,0-1,0 1,1-1,-1 0,0 1,0-1,0 1,0-1,1 0,-1 1,0-1,0 1,0-1,0 1,0-1,0 1,0-1,-1 1,1-1,0 1,4 116,-6-102,1-1,1 1,0 0,1-1,0 1,1-1,1 1,1-1,0 0,0 0,7 13,-8-22,1 0,0 0,0 0,1-1,-1 1,1-1,0 0,0-1,0 1,0-1,1 0,0 0,-1 0,1-1,0 0,0 0,0-1,0 0,1 0,-1 0,3 0,8 0,1-1,0-1,-1 0,1-1,-1-1,0-1,2 0,-2-1,0-1,0 0,0-1,-1-1,-1 0,1-1,-1-1,-1 0,13-12,-27 21,1 1,-1-1,1 1,-1 0,0-1,1 1,-1-1,1 1,-1 0,1 0,-1-1,1 1,0 0,-1 0,1-1,-1 1,1 0,-1 0,1 0,0 0,-1 0,1 0,-1 0,1 0,0 0,-1 0,1 0,-1 1,1-1,-1 0,1 0,0 1,-1-1,1 0,-1 0,1 1,-1-1,0 1,1-1,-1 0,1 1,-1-1,0 1,1-1,-1 1,0-1,1 1,-1-1,0 1,0 0,0-1,0 1,1-1,-1 1,0-1,0 1,0 0,0-1,0 1,0-1,0 1,-1 0,1-1,0 1,0-1,0 1,0-1,-1 1,4 10,-2-4,2 1,-1-1,1 0,0 0,1 0,0 0,0-1,0 0,1 1,-1-1,2-1,-1 1,1-1,-1 0,2 0,-1-1,0 0,1 0,0 0,0-1,0 0,0 0,0-1,1 0,-1 0,1 0,-1-1,1-1,0 1,-1-1,1 0,0-1,-1 0,5-1,-8 1,0 0,0-1,-1 0,1 0,0 0,-1 0,0 0,1-1,-1 1,0-1,0 0,0 0,0 0,-1 0,0-1,1 1,-1-1,0 1,0-1,-1 0,1 0,-1 0,0 0,0 0,0 0,-1 0,1 0,-1 0,0 0,0 0,-1-1,1-5,-1-1,0 1,-1 0,-1-1,1 1,-2 0,1 1,-1-1,-1 0,0 1,-5-8,3 8,-1 0,0 0,-1 1,1 0,-1 1,-1 0,0 0,0 1,0 0,0 1,-1 0,0 1,0 0,0 1,-1 0,1 0,-1 1,0 1,1 0,-1 1,-7 0,17 0,-1 0,1 0,0 0,0 0,0 0,0 1,-1-1,1 1,0-1,0 1,0 0,0 0,0-1,0 2,0-1,0 0,1 0,-1 0,0 1,1-1,-1 1,1 0,-1-1,1 1,0 0,0 0,0 0,0 0,0 0,0 0,0 0,0 1,2-2,1 1,-1 0,0-1,0 0,1 1,-1-1,1 0,0 0,-1 0,1 0,0 0,-1 0,1 0,0 0,0-1,0 1,0-1,0 1,0-1,1 0,37 5,0-1,0-2,0-2,0-2,0-2,17-4,-54 8,225-21,-225 20,1 1,0 0,0 1,0-1,0 1,-1-1,1 1,0 0,-1 1,1-1,0 1,-1-1,0 1,1 0,-1 0,0 1,0-1,0 1,-1-1,1 1,0 0,-1 0,0 0,0 0,0 1,0-1,1 3,58 210,-60-212,-1-1,1-1,-1 0,0 1,0-1,1 0,0 0,-1 1,1-1,0 0,0 0,0 0,0 0,0 0,1 0,-1 0,0 0,1-1,0 1,-1-1,1 1,0-1,0 1,0-1,0 0,0 0,0 0,0 0,0 0,0 0,1-1,-1 1,0-1,0 0,1 1,-1-1,0 0,2 0,13-13,-2-3</inkml:trace>
  <inkml:trace contextRef="#ctx0" brushRef="#br0" timeOffset="28245.405">17964 5243,'0'0</inkml:trace>
  <inkml:trace contextRef="#ctx0" brushRef="#br2" timeOffset="61362.832">19597 5559,'-34'5,"-1"0,0-2,0-2,-4-1,183 17,-128-15,145 14,-1 8,85 26,-167-32,-77-17,-1-1,0 0,0 0,1 0,-1 0,0 0,0 0,1 0,-1 0,0 0,0 0,0 0,1 0,-1 0,0 0,0 0,1 0,-1 0,0 0,0 0,1 0,-1-1,0 1,0 0,0 0,1 0,-1 0,0 0,0-1,0 1,1 0,-1 0,0 0,0-1,0 1,0 0,0 0,0-1,0 1,1 0,-1 0,0-1,0 1,0 0,0 0,0-1,0 1,0 0,0 0,0-1,0 1,0 0,-1 0,1 0,0-1,0 1,0 0,0 0,0-1,0 1,0 0,-1 0,1 0,0-1,0 1,0 0,-1 0,-6-8</inkml:trace>
  <inkml:trace contextRef="#ctx0" brushRef="#br2" timeOffset="61613.344">19465 5888,'18'0,"19"-2,17-4,15 1,11-2,6-3,1 2,-2 1,-5 2,-8 2,-8 2,-11 0,-15 1</inkml:trace>
  <inkml:trace contextRef="#ctx0" brushRef="#br2" timeOffset="61919.936">20294 5322,'-19'-10,"8"3,0 1,0 1,-1 0,0 0,0 1,0 1,0 0,0 1,-2 0,14 2,-1-1,1 1,-1 0,1 0,-1 0,1 0,-1 0,1 0,-1 0,1 0,-1 1,1-1,0 0,-1 0,1 0,-1 0,1 1,-1-1,1 0,0 0,-1 1,1-1,-1 0,1 1,0-1,-1 0,1 1,0-1,0 0,-1 1,1-1,0 1,0-1,0 1,-1-1,1 0,0 1,0-1,0 1,0-1,0 1,0-1,0 1,0-1,0 1,0-1,0 1,0-1,0 1,1-1,-1 0,0 1,0-1,0 1,1-1,-1 1,0-1,1 0,-1 1,0-1,1 0,-1 1,0-1,1 0,-1 0,1 1,8 9,1-1,1 0,0 0,0-1,1 0,0-1,0-1,1 0,-1 0,8 1,-11-3,251 86,-139-52,-117-37,124 54,-123-53,0 1,0 1,-1-1,1 1,-1-1,0 1,0 0,0 1,0-1,-1 1,0 0,0-1,0 2,0-1,-1 0,0 0,0 1,0-1,-1 1,0-1,0 1,0 1,-2 4,0-1,-1 0,0 0,0-1,-1 1,-1 0,1-1,-2 0,1 0,-1 0,-1 0,1-1,-7 8,-30 33,-1-2,-3-2,-2-2,-1-2,-23 13,16-10,-9 7,2 3,-19 24,48-41</inkml:trace>
  <inkml:trace contextRef="#ctx0" brushRef="#br2" timeOffset="63412.989">22097 5454,'-23'0,"1"1,-1 1,1 2,0 0,0 1,0 1,-11 5,24-8,0 1,1 0,-1 0,1 1,0 0,0 1,1-1,-1 2,1-1,1 1,-1 0,1 0,0 1,1 0,0 0,0 0,1 0,-4 9,7-13,0-1,1 1,-1 0,1-1,-1 1,1 0,0-1,1 1,-1-1,0 1,1 0,0-1,0 1,0-1,0 1,1-1,-1 0,1 0,0 1,0-1,0 0,0-1,1 1,-1 0,1-1,0 1,-1-1,1 0,0 0,1 0,-1 0,0 0,0-1,1 1,-1-1,1 0,-1 0,1 0,-1-1,1 1,2-1,3 1,0 0,0-1,0 0,0-1,0 0,0 0,-1-1,1 0,0 0,-1-1,1 0,-1-1,0 0,0 0,-1-1,1 0,-1 0,0-1,1-1,4-3,0-2,-1 1,0-1,-1-1,-1 0,0-1,-1 1,0-1,-1-1,1-5,3-27,-11 47,0-1,-1 1,1-1,-1 1,1-1,-1 1,1 0,-1-1,1 1,-1 0,1-1,-1 1,1 0,-1 0,1 0,-1 0,0-1,1 1,-1 0,1 0,-1 0,1 0,-1 0,0 0,1 0,-1 1,1-1,-1 0,0 0,1 0,-1 0,1 1,-1-1,1 0,-1 1,1-1,-1 0,1 1,0-1,-1 1,1-1,-1 1,1-1,0 0,-1 1,1 0,0-1,0 1,-1-1,1 1,0-1,0 1,0-1,0 1,0 0,0-1,0 1,0-1,0 1,0 0,0-1,0 1,0-1,0 1,-3 5,0 0,0 1,0-1,1 1,0 0,0-1,1 1,-1 0,2 0,-1 0,1 0,0 0,0 0,1 0,0 0,0 0,1 0,0-1,0 1,0 0,1-1,0 0,1 1,-1-1,1 0,0-1,0 1,1-1,0 0,2 2,6 0,0-1,0-1,1 0,0-1,0 0,0-1,0 0,1-1,-1-1,1-1,-1 0,1 0,-1-2,1 0,-1 0,0-1,0-1,0-1,0 0,-1 0,9-6,-10 5,-1-1,1 0,-2-1,1 0,-1-1,0 0,-1 0,0-1,0-1,-1 1,0-1,-1-1,-1 1,1-1,-2 0,0-1,0 1,-1-1,-1 0,0 0,-1 0,0-1,-1-7,-5-20,3 41,1 0,0-1,-1 1,1 0,-1 0,1 0,-1 0,1 0,-1 0,1 0,-1 0,1 0,0 0,-1 0,1 0,-1 1,1-1,-1 0,1 0,-1 0,1 0,0 1,-1-1,1 0,0 1,-1-1,1 0,0 1,-1-1,1 0,0 1,-1-1,1 0,0 1,0-1,0 1,0-1,-1 1,1-1,0 0,0 1,0-1,0 1,0-1,0 1,0-1,0 1,0-1,-6 20,1 1,1 0,0-1,2 1,0 0,2 0,0 4,-1 5,0 302,2-101,-12 27,7-231,0-23,1-18,-10-143,8-120,4 204,7-248,-7 318,0 1,1-1,0 1,-1-1,1 1,0-1,0 1,0-1,1 1,-1-1,1 1,-1-1,1 1,0 0,0-1,0 1,0 0,0 0,1-1,-1 1,1 0,-1 0,1 1,0-1,-1 0,1 0,0 1,0-1,1 1,-1 0,0 0,0 0,1 0,-1 0,0 0,1 0,-1 1,1-1,0 1,7 4,0 1,-1 0,1 1,-1 0,-1 0,1 1,-1 0,0 1,-1 0,0 0,1 2,-2-3,52 72,-56-76,-1-1,0 1,1-1,-1 1,0 0,-1 0,1-1,0 1,-1 0,0 0,0 0,0 0,0-1,0 1,0 0,-1 0,1 0,-1 0,0-1,0 1,0 0,0-1,0 1,-1-1,1 1,-1-1,1 1,-1-1,0 0,0 0,0 0,-1 0,-11 7,0-1,-1 0,0-1,-1-1,0 0,0-1,0-1,0 0,-1-1,0-1,1-1,-1 0,-29-5,52-4,9-1</inkml:trace>
  <inkml:trace contextRef="#ctx0" brushRef="#br2" timeOffset="64132.424">23216 5625,'-13'-9,"-1"0,-1 1,0 0,0 1,0 1,0 0,-1 1,0 1,0 1,-1 0,1 1,-1 0,1 2,-5 0,15 0,0 1,0 0,0 0,0 0,0 1,1 0,-1 0,0 1,1-1,0 1,-1 0,1 1,0-1,1 1,-1 0,1 0,0 1,0-1,0 1,0 0,1 0,0 0,0 1,0-1,1 1,-1-1,1 1,1 0,-1 0,1 0,0 0,0 0,1 0,0 0,0 0,0 0,1 0,0 0,0 0,1 0,-1 0,3 4,-2-5,1 1,1 0,-1-1,1 0,0 0,0 0,0 0,0-1,1 0,0 1,0-2,0 1,1-1,-1 1,1-2,0 1,-1 0,1-1,0 0,1-1,-1 1,0-1,0 0,1-1,-1 0,0 0,1 0,-1-1,0 1,4-2,0 0,0 1,0-2,0 1,-1-2,1 1,-1-1,0-1,0 1,0-1,-1-1,0 0,0 0,0-1,-1 0,1 0,-2 0,1-1,-1 0,0-1,15-59,-30 95,8-20,1 0,0 0,0 1,1-1,0 0,1 0,-1 0,1 0,0 0,1 0,0 0,0-1,0 1,1-1,0 0,0 0,1 0,0-1,0 0,0 1,0-2,1 1,0-1,0 0,0 0,0 0,1-1,-1 0,1 0,0-1,0 0,0 0,0 0,0-1,5 0,-9-2,0 1,0-1,0 0,0 0,0 0,0-1,0 1,0-1,0 1,-1-1,1 0,-1 0,1 0,-1-1,0 1,0 0,0-1,0 1,-1-1,1 0,0 0,-1 0,0 1,0-1,0 0,0-1,0-1,12-90,-13 93,-9-222,10 222,-1 0,1 0,-1 1,1-1,0 0,-1 0,1 0,0 0,0 1,0-1,1 0,-1 1,0-1,1 1,-1 0,1-1,-1 1,1 0,-1 0,1 0,0 0,0 0,0 0,-1 0,1 1,0-1,0 1,0-1,0 1,0 0,0 0,0 0,0 0,0 0,0 0,0 0,0 1,0-1,0 1,0 0,0-1,0 1,-1 0,1 0,0 0,1 1,18 2,0 2,0 0,0 1,-1 2,0 0,0 0,-1 2,0 1,11 9,-25-16,-1 1,0-1,0 1,0 0,0 0,-1 1,0-1,0 0,-1 1,0 0,0 0,-1-1,0 1,0 0,0 0,-1 0,0 0,0 0,-1 0,0 0,0 0,-1 0,0 0,0 0,0-1,-1 1,0-1,-8 73,11-77,1 1,-1 0,1-1,-1 1,1 0,0-1,0 1,0-1,0 1,1-1,-1 0,1 1,-1-1,1 0,0 0,0 0,0 0,0-1,0 1,0 0,0-1,1 1,-1-1,1 0,-1 0,1 0,-1 0,1 0,23 3,0 0,1-2,-1 0,1-2,0-1,-1-1,0-2,1 0,-1-2,12-4,28-7</inkml:trace>
  <inkml:trace contextRef="#ctx0" brushRef="#br2" timeOffset="69998.693">3356 6494,'26'-64,"-25"62,0 1,0-1,-1 1,2-1,-1 1,0 0,0-1,0 1,0 0,1 0,-1 0,0 0,1 0,-1 0,1 1,0-1,-1 0,1 1,-1-1,1 1,0-1,-1 1,1 0,0 0,-1 0,1 0,0 0,0 0,-1 0,1 1,0-1,-1 1,1-1,-1 1,1-1,0 1,-1 0,1 0,9 7,0 1,-1 0,0 1,0 0,-1 1,0 0,-1 0,0 1,-1 0,3 7,-8-16,43 83,-3 2,7 27,9 21,-43-107,-15-29,-1 0,1-1,0 1,0-1,1 1,-1 0,0-1,0 1,0-1,0 1,0 0,0-1,0 1,1 0,-1-1,0 1,0 0,0-1,1 1,-1 0,0 0,1-1,-1 1,0 0,0 0,1-1,-1 1,0 0,1 0,-1 0,1 0,-1-1,0 1,1 0,-1 0,0 0,1 0,-1 0,1 0,-1 0,0 0,1 0,-1 0,1 0,-1 0,0 1,1-1,-1 0,0 0,1 0,-1 0,0 1,1-1,-1 0,0 0,1 1,-1-1,0 0,0 0,1 1,-1-1,0 0,0 1,0-1,27-177,-25 160,1 1,1 0,0-1,1 2,1-1,1 0,0 1,1 1,0-1,1 1,5-6,-12 18,-1 0,0 1,1-1,-1 0,1 0,-1 1,1-1,0 1,0-1,0 1,0 0,0 0,0 0,0 0,0 0,0 0,0 0,1 1,-1-1,0 1,0 0,1 0,-1-1,0 1,1 1,-1-1,0 0,0 1,1-1,-1 1,0-1,0 1,0 0,0 0,0 0,1 1,2 4,0 0,-1 0,1 1,-1 0,-1 0,1 0,-1 0,-1 0,1 1,-1-1,0 1,-1 0,0 0,2 2,6 38,-7-32,1-1,0 0,2 1,-1-1,2 0,5 10,-9-21,1-1,-1-1,0 1,1 0,-1 0,1-1,0 0,0 1,0-1,0 0,0-1,1 1,-1 0,0-1,1 0,0 0,-1 0,1 0,-1 0,1-1,0 0,-1 1,1-1,0-1,0 1,-1-1,1 1,-1-1,1 0,0 0,-1-1,108-48,-23-12,-54 34</inkml:trace>
  <inkml:trace contextRef="#ctx0" brushRef="#br2" timeOffset="70286.563">4423 6704,'0'15,"-2"-7,1 1,0-1,1 1,0-1,0 1,1-1,0 1,0-1,1 1,0-1,1 0,0 0,0 0,0 0,1-1,0 1,1-1,0 0,0 0,0-1,1 1,0-1,0 0,3 1,0-2,-1 0,1-1,0 0,1 0,-1-1,0-1,1 1,0-1,-1-1,1 0,0 0,0-1,0-1,0 1,0-1,-1-1,1 0,0 0,-1-1,0 0,0-1,0 0,0-1,0 1,-1-1,1-1,-2 0,4-3,-8 6,-1-1,1 1,-1-1,0 1,0-1,0 0,-1 0,1 0,-1 0,0 0,0 0,0 0,-1 0,0 0,1-1,-1 1,-1 0,1 0,-1 0,0-1,1 1,-2 0,1 0,0 0,-1 0,0 1,0-1,0 0,0 1,-1-1,0 0,-5-5,1 0,-1 0,-1 0,0 1,0 1,-1 0,1 0,-1 1,-1 0,-7-3,8 5,0 0,-1 0,0 1,0 1,0 0,0 0,-1 1,1 0,-10 1,16 1,0-1,1 1,-1-1,0 1,0 1,0-1,1 1,-1-1,1 1,-1 1,1-1,0 1,0-1,0 1,0 1,0-1,1 0,-1 1,1 0,0-1,0 1,1 1,-2 1,3-3,0 0,0 0,1 0,-1 0,1 0,-1 1,1-1,0 0,0 0,1 0,-1 1,1-1,-1 0,1 0,0 0,0 0,1 0,-1 0,0 0,1 0,0-1,0 1,0-1,0 1,0-1,0 0,1 1,-1-1,1 0,-1-1,1 1,0 0,0-1,-1 0,1 1,0-1,1 0,-1 0,0-1,1 1,36 13</inkml:trace>
  <inkml:trace contextRef="#ctx0" brushRef="#br2" timeOffset="70531.741">5080 6612,'-6'18,"-3"12,0 7,2 2,5 2,4 1,4-5,4-6,0-9</inkml:trace>
  <inkml:trace contextRef="#ctx0" brushRef="#br2" timeOffset="70698.033">5067 6348,'-6'14,"6"8,12 6,4-3</inkml:trace>
  <inkml:trace contextRef="#ctx0" brushRef="#br2" timeOffset="71332.874">6528 6783,'-7'-3,"0"1,0-1,-1 1,1 0,0 1,-1 0,1 0,-1 1,1 0,-1 0,1 0,-1 1,1 1,-1-1,1 1,0 0,0 1,0-1,0 2,0-1,0 1,-4 3,4 0,0 0,0 0,0 1,1 0,0 0,1 0,0 1,0 0,1 0,-4 9,7-14,-1-1,1 1,0 0,0 0,0-1,1 1,-1 0,1 0,0 0,0 0,0 0,0 0,1-1,0 1,0 0,0 0,0-1,0 1,1 0,0-1,-1 1,1-1,1 0,-1 0,0 0,1 0,-1 0,1 0,1 0,3 0,0-1,0 1,0-1,0-1,0 0,1 0,-1 0,0-1,1 0,-1 0,0-1,1 0,-1 0,0 0,0-1,0-1,0 1,0-1,0 0,-1 0,0-1,1 0,-1 0,-1-1,4-2,11-6,-1-2,0 0,-1-1,-1-1,0 0,-1-2,-1 0,-1 0,-1-1,-1-1,0 0,-2-1,0 0,-1-1,-2 0,0 0,-2-1,0 1,-2-1,0 0,-2 0,0-1,-2 1,-1 0,0 0,-2 0,-1 1,-4-13,-27-35,34 69,1 0,0 1,0-1,-1 0,1 1,-1-1,1 1,-1-1,0 1,1-1,-1 1,0 0,0 0,0 0,0 0,0 1,0-1,0 0,-1 1,1-1,0 1,0 0,0 0,-1 0,1 0,0 0,0 0,0 1,0-1,-1 1,1-1,0 1,0 0,-4 4,0 0,1 0,0 0,0 1,1-1,-1 1,1 1,0-1,1 0,-1 1,1 0,1 0,-1 0,1 0,1 0,-1 0,0 6,-4 20,2 1,0-1,3 1,0 0,3-1,0 1,2-1,2 0,1 0,1 0,2-1,13 28,-17-46,1 0,0-1,1 0,1 0,0-1,0 0,1-1,1 0,0-1,2 2,-6-7,-1 0,0-1,1 0,0 0,0-1,0 1,1-2,-1 1,1-1,-1 0,1-1,0 1,-1-2,1 1,0-1,0 0,0-1,0 1,-1-2,4 0,0-2,1 0,-1-1,0-1,-1 0,1 0,-1-1,-1 0,1-1,-1 0,0 0,-1-1,0-1,-1 1,0-1,0 0,-1-1,0 1,-1-1,0 0,0-1,-2 1,1-1,-2 0,1 0,-2 0,1 0,-2-4,1 13,-1 0,0 0,0 1,0-1,0 0,0 0,-1 0,1 0,-1 0,0 1,0-1,0 0,0 1,0-1,-1 0,1 1,-2-2,-7 20,9-8,0-1,1 1,0 0,0 0,1 0,-1-1,2 1,-1 0,1-1,0 1,1-1,0 0,0 1,0-1,1-1,0 1,1 0,-1-1,1 0,5 5,3 2,0-2,0 1,1-2,0 0,1 0,0-1,1-1,13 5,34 11</inkml:trace>
  <inkml:trace contextRef="#ctx0" brushRef="#br2" timeOffset="71584.847">8332 6770,'-3'18,"0"10,2 3,4 0,4-2,0-4,-1-7</inkml:trace>
  <inkml:trace contextRef="#ctx0" brushRef="#br2" timeOffset="72234.602">8252 6507,'8'-7,"0"1,0 1,1-1,-1 2,1-1,1 1,-1 0,0 1,1 0,0 1,0 0,0 0,0 1,0 0,0 1,0 0,0 1,0 0,0 1,-1-1,1 2,0 0,-1 0,1 0,-1 1,0 1,0 0,-1 0,1 0,-1 1,0 0,-1 1,0 0,0 0,5 7,1 5,-2 1,0 0,-1 0,-1 1,-1 0,-1 1,0 0,-2 0,-1 0,-1 1,0-1,-2 12,6 23,-7-55,0 1,0-1,0 0,0 0,0 0,0 1,0-1,1 0,-1 0,1 0,0 0,0 0,0 0,0 0,0 0,0 0,0 0,0 0,1-1,-1 1,1 0,-1-1,1 0,0 1,-1-1,1 0,0 0,0 1,0-2,0 1,0 0,0 0,0-1,2 1,4-3,-1-1,1 0,-1-1,1 1,-1-1,0-1,-1 0,1 0,-1 0,0 0,0-1,0 0,-1 0,1-2,86-131,-90 136,-2 2,0 1,0-1,0 0,0 0,0 1,0-1,0 0,0 1,0-1,0 0,0 0,1 1,-1-1,0 0,0 1,1-1,-1 1,1-1,-1 0,0 1,1-1,-1 1,1-1,-1 1,1-1,0 1,-1 0,1-1,-1 1,1-1,0 1,-1 0,1 0,0 0,0-1,-1 1,1 0,0 0,-1 0,1 0,0 0,0 0,-1 0,1 0,0 0,-1 1,1-1,0 0,-1 0,1 1,0-1,-1 0,1 1,0-1,-1 0,1 1,-1-1,1 1,-1-1,1 1,20 76,14 31,-30-100,1 0,-1 0,1-1,0 0,1 0,0 0,0-1,1 0,-1-1,1 1,0-2,1 1,-1-1,1 0,7 2,-11-5,0 1,1-1,-1 0,1 0,-1-1,0 1,1-1,-1 0,1-1,-1 1,0-1,1 0,-1-1,0 1,0-1,0 0,0 0,0-1,0 0,0 1,-1-1,0-1,1 1,-1-1,0 0,-1 0,1 0,-1 0,7-14,-1-1,-1 0,0 0,-2-1,0 0,-1 0,-2 0,0 0,0-1,-2 0,-1 1,-2-20,2 25,-4-482,3 497,1 0,0 0,0 0,0 0,-1 0,1 0,0 0,0 0,-1 0,1 0,-1 5,-16 136,5 1,7 31,3-150,2 0,1 1,1-1,1 0,1 0,1 0,1-1,1 1,1-1,1-1,7 13,-12-28,0-1,0 1,0-1,1 0,0 0,0-1,0 1,0-1,1 0,0-1,0 1,0-1,0 0,0-1,0 1,1-1,0 0,-1-1,1 0,0 0,-1 0,1-1,6 0,16-5</inkml:trace>
  <inkml:trace contextRef="#ctx0" brushRef="#br2" timeOffset="72483.51">9015 6507,'29'-5,"28"-3,26-3,22-2,15 2,7 2,-4 8,-23 3</inkml:trace>
  <inkml:trace contextRef="#ctx0" brushRef="#br2" timeOffset="73650.14">9897 6704,'12'0,"-1"0,0 2,0-1,1 1,-1 1,-1 0,1 1,0 0,-1 0,0 1,0 0,0 1,-1 0,1 1,-2 0,1 0,-1 1,0 0,0 1,-1-1,0 2,-1-1,0 1,-1-1,0 2,0-1,-1 0,1 4,-5-10,1 0,-1 0,0 0,0 0,-1 0,1 0,-1 0,0 0,0 0,0 0,0-1,-1 1,1 0,-1-1,0 1,0-1,-1 0,0 1,2-2,0-1,0 1,-1-1,1 0,-1 0,1 0,-1 1,1-1,-1-1,0 1,1 0,-1 0,0-1,0 1,1-1,-1 1,0-1,0 0,0 0,0 0,0 0,1 0,-1 0,0 0,0-1,0 1,0-1,1 1,-1-1,0 0,0 1,1-1,-1 0,1 0,-1 0,1-1,-1 1,1 0,-1-1,-5-7,1-1,1 1,-1-1,2 0,-1 0,1-1,1 1,0-1,0 0,1 0,1 0,0 0,0 0,1 0,0 0,1 0,1-4,-3 9,1 0,-1 0,1-1,1 1,-1 0,1-1,0 1,1 0,0 0,0 0,0 0,0 0,1 0,0 1,0-1,1 1,-1 0,1 0,0 0,1 1,-1-1,1 1,0 0,0 0,0 1,0-1,1 1,1-1,15-2,1 1,0 1,0 1,0 1,0 1,0 1,0 1,11 2,-21-3,555 40,-557-40,-21 0,-1 0,-7-2,-1 1,1 1,-1 0,0 1,1 1,0 1,-1 0,1 2,0 0,1 1,0 1,0 0,0 1,1 1,-9 7,21-14,1 1,-1 0,1 1,0-1,0 1,0-1,1 1,-1 0,1 0,0 0,0 0,0 0,1 0,-1 1,1-1,0 1,0-1,1 1,-1-1,1 1,0-1,0 1,1-1,-1 1,1-1,0 1,0-1,1 1,-1-1,1 0,0 0,0 0,0 0,1 0,-1 0,1-1,0 1,0-1,0 0,1 1,-1-2,1 1,0 0,0-1,2 2,3 0,-1-1,0-1,1 1,0-1,0-1,-1 1,1-2,0 1,0-1,0-1,0 1,0-1,-1-1,1 0,0 0,-1-1,1 0,-1 0,0-1,0 0,0 0,-1-1,1 0,-1-1,8-5,0-1,0-1,-2 0,0-1,0 0,-1-1,-1 0,-1-1,0-1,6-13,-8 18,-6 28,-2 9,-2-15,1-1,0 1,1-1,0 1,1 0,0-1,0 1,1-1,0 0,0 1,1-1,1 0,0 0,0-1,0 1,1-1,0 0,1 0,0-1,5 6,-9-11,0 0,1-1,-1 1,1-1,-1 0,1 0,-1 1,1-2,0 1,0 0,-1 0,1-1,0 0,0 1,0-1,0 0,-1-1,1 1,0 0,0-1,0 1,-1-1,1 0,0 0,-1 0,1 0,0-1,-1 1,0-1,1 0,-1 1,0-1,0 0,0 0,2-2,2-4,1 1,-1-2,-1 1,1 0,-1-1,-1 0,0 0,0 0,2-9,-1-2,-1-1,0 0,-2 0,0 0,-1 0,-1 0,-1 0,-2 0,1 0,-5-11,7 32,1 0,-1 1,0-1,1 0,-1 0,0 1,1-1,-1 0,0 0,1 0,-1 1,0-1,1 0,-1 0,1 0,-1 0,0 0,1 0,-1 0,1 0,-1 0,1 0,-1 0,0 0,1 0,-1 0,1 0,-1-1,0 1,1 0,-1 0,0 0,1-1,-1 1,0 0,1 0,-1-1,0 1,0 0,1-1,-1 1,0 0,0-1,1 1,-1 0,0-1,0 1,0-1,0 1,0 0,1-1,11 10,106 36,-100-40,0 0,0 1,-1 1,0 1,0 0,-1 1,8 6,-18-8,0 0,-1 0,0 1,0-1,0 1,-1 0,0 0,-1 1,0-1,0 1,-1-1,0 1,-1 0,1 0,-2 0,1 0,-1 0,-1 0,0 0,0 0,-1 0,-2 8,1 23,2-36,1 1,0-1,0 1,0 0,0-1,1 1,0-1,0 1,0-1,0 1,1-1,0 0,0 1,0-1,0 0,0 0,1 0,0-1,0 1,0-1,0 0,1 1,-1-1,1-1,0 1,-1 0,1-1,1 0,-1 0,0 0,0-1,1 1,3 0,6 0,0-1,0 0,0-1,0 0,0-2,0 1,-1-2,1 1,0-2,-1 0,0-1,0 0,0-1,-1 0,1-1,-2 0,1-1,-1-1,0 0,3-4,-9 8,0 0,0 0,-1-1,0 1,0-1,0 0,-1 0,0-1,0 1,-1 0,1-1,-2 0,1 0,-1 0,0 1,0-1,0 0,-1 0,0 0,-1 0,0 0,0 0,0 0,-1 0,0 0,0 1,-1-1,0 1,0-1,0 1,-1 0,0 1,0-1,0 0,-1 1,0 0,0 0,0 1,3 2,-1 0,1 1,0 0,0-1,-1 1,1 0,-1 0,1 0,-1 1,0-1,1 0,-1 1,0 0,1 0,-1 0,0 0,1 0,-1 0,0 1,1-1,-1 1,1 0,-1-1,1 1,-1 0,1 1,-1-1,1 0,0 1,0 0,0-1,0 1,0 0,0 0,0 0,0 0,1 0,-1 0,1 1,-1 1,-2 4,1 0,0 1,1-1,0 1,0-1,1 1,0 0,0 0,1 0,0 0,1-1,0 1,0 0,1 0,0-1,1 1,-1-1,2 0,-1 1,1-2,0 1,1 0,0-1,0 0,1 0,0 0,0-1,0 0,1 0,0 0,5 2,5 3,1-2,0 0,0-1,1-1,0 0,0-2,1 0,0-1,0-1,0-1,0 0,0-2,0 0,0-2,0 0,13-4,31-8</inkml:trace>
  <inkml:trace contextRef="#ctx0" brushRef="#br2" timeOffset="73899.991">12621 6230,'-6'22,"-6"24,-3 21,-8 22,-5 18,-8 18,-6 14,-5 9,-3 3,1-2,8-7,11-29</inkml:trace>
  <inkml:trace contextRef="#ctx0" brushRef="#br2" timeOffset="74207.709">13003 6783,'0'18,"-2"17,-1 12,-2 8,0 3,0-3,2-4,0-12,2-14</inkml:trace>
  <inkml:trace contextRef="#ctx0" brushRef="#br2" timeOffset="74450.461">13003 6481,'-13'-9,"-5"-1,6 8,8 14,10 13,4 2</inkml:trace>
  <inkml:trace contextRef="#ctx0" brushRef="#br2" timeOffset="74665.901">13293 6967,'10'-2,"1"0,0-1,-1 0,0 0,0-2,0 1,0-1,-1 0,1-1,-2 0,1-1,0 0,-1 0,-1-1,1 0,-1 0,-1-1,1 0,-1 0,-1 0,0-1,0 1,-1-1,2-7,-5 15,0-1,-1 0,1 0,-1 0,1 0,-1 0,0 0,0 1,0-1,-1 0,1 0,-1 0,0 0,1 0,-1 1,0-1,-1 0,1 1,0-1,-1 1,0-1,1 1,-1 0,0-1,0 1,0 0,0 0,-1 0,1 1,0-1,-1 1,0-1,1 1,-1 0,0 0,1 0,-1 0,0 0,0 1,0-1,0 1,0 0,0 0,1 0,-1 0,0 0,0 1,-1 0,-5 3,0 0,0 0,1 1,-1 0,1 1,0 0,1 1,-1-1,1 1,1 0,-1 1,1 0,1 0,-1 0,1 1,1 0,0 0,0 0,0 0,1 0,1 1,0 0,0-1,1 1,0 0,0 8,1-11,1-1,-1 1,1 0,0 0,1-1,-1 1,1-1,1 1,-1-1,1 0,0 0,1 0,-1 0,1-1,0 1,1-1,-1 0,1 0,0-1,0 1,1-1,-1 0,1 0,0-1,0 0,0 0,1 0,1 0,119 21,-65-22</inkml:trace>
  <inkml:trace contextRef="#ctx0" brushRef="#br2" timeOffset="75144.624">13899 6691,'-9'-1,"0"1,0 0,0 0,0 1,1 0,-1 1,0 0,1 0,0 1,-1 0,1 0,0 1,0 0,1 1,-1 0,1 0,0 0,0 1,1 0,0 0,0 1,0-1,1 1,0 1,0-1,-3 8,7-11,-1 0,1 0,0 0,0 0,0 1,0-1,1 0,0 0,0 1,0-1,0 0,1 1,-1-1,1 0,0 0,0 1,1-1,-1 0,1 0,0-1,0 1,1 0,-1-1,1 1,-1-1,1 0,0 1,0-1,1-1,0 1,12 10,1 0,0-2,1 0,0-1,14 5,149 72,-180-87,1 1,-1-1,0 0,0 0,0 1,1-1,-1 1,0-1,0 1,0 0,0-1,0 1,0 0,0-1,0 1,0 0,0 0,-1 0,1 0,0 0,0 0,-1 0,1 0,-1 0,1 1,-1-1,0 0,1 0,-1 0,0 1,0-1,0 0,1 0,-2 1,1-1,0 0,0 0,0 0,0 1,-1-1,1 0,-1 0,1 0,-1 0,1 1,-1-1,1 0,-1 0,0 0,0 0,0-1,1 1,-1 0,0 0,0 0,0-1,0 1,0 0,-1-1,1 1,0-1,-6 3,1 0,-1-1,1 0,-1 0,0-1,0 0,0 0,0-1,1 0,-1 0,0 0,0-1,0 0,0 0,1-1,-1 0,0 0,-2-2,8 3,0 0,-1-1,1 1,0 0,0-1,0 1,0-1,0 0,0 1,0-1,1 0,-1 0,1 1,-1-1,1 0,0 0,-1 0,1 1,0-1,0 0,0 0,1 0,-1 0,0 0,1 1,-1-1,1 0,-1 0,1 1,0-1,0 0,34-53,-7 22,2 1,2 2,0 1,2 2,1 1,1 1,1 3,16-7,28 1,-79 29,1 0,0 0,-1 0,1 1,-1-1,1 1,-1 0,1 0,-1 0,0 0,0 0,0 0,0 0,-1 1,1-1,-1 1,1-1,-1 1,0 0,0 0,0-1,0 1,0 0,-1 0,1 0,-1 0,0 0,0 0,0 0,0 0,-1 0,1-1,-1 1,0 0,0 2,1 0,-2 48,0-38,1 0,0 0,1 0,1 0,0 0,1 0,0-1,2 1,0 0,0-1,1 0,4 6,-8-18,0 1,0-1,1 0,-1 0,1 0,0 0,0 0,0 0,0 0,0-1,0 1,0-1,0 1,1-1,-1 0,0 0,1 0,-1 0,1 0,0-1,-1 1,1-1,-1 0,4 1,11-5</inkml:trace>
  <inkml:trace contextRef="#ctx0" brushRef="#br2" timeOffset="75396.061">14398 6467,'-9'-2,"2"5,10 13,12 11,4 1</inkml:trace>
  <inkml:trace contextRef="#ctx0" brushRef="#br2" timeOffset="75893.772">14740 7046,'25'-386,"-25"322,1 63,0-1,0 1,0 0,0 0,0 0,0 0,0 0,0 0,1 0,-1 0,0 0,0 1,1-1,-1 0,1 1,-1-1,1 1,-1 0,1-1,-1 1,1 0,-1 0,1 0,-1 0,1 0,-1 0,1 1,-1-1,1 0,-1 1,1-1,-1 1,0-1,1 1,-1 0,0 0,1 0,4 1,226 74,-226-74,0 0,-1 0,0 1,1-1,-1 1,0 0,0 1,0-1,-1 1,1 0,-1 0,0 0,0 1,-1-1,1 1,-1 0,0 0,0 0,-1 1,1-1,-1 1,0-1,-1 1,1 0,-1 0,0-1,-1 5,-22 108,22-115,0-1,0 0,0 0,0 0,0 1,0-1,1 0,-1 0,1 0,0 0,-1 0,1 0,0 0,0 0,0 0,1 0,-1 0,0-1,1 1,-1 0,1-1,-1 1,1-1,0 0,0 1,-1-1,1 0,0 0,0 0,0 0,0-1,0 1,1-1,-1 1,0-1,0 0,1 1,84-2,-64-2,0-2,-1-1,0 0,0-2,0 0,-1-1,0-2,-1 0,0-1,-1-1,0 0,-1-2,-12 9,-1 0,0 0,0 0,0-1,-1 0,0 0,0 0,0 0,-1 0,-1-1,1 0,-1 1,0-2,-1 5,-1 1,1-1,-1 1,0-1,0 0,-1 1,1-1,-1 1,1-1,-1 1,0-1,-1 1,1 0,0-1,-1 1,0 0,0 0,0 0,0 0,0 1,0-1,-1 0,0 1,1 0,-1-1,0 1,0 0,0 0,-3-1,1 1,1 0,-1 0,1 1,-1-1,1 1,-1 0,0 1,0-1,1 1,-1-1,0 2,0-1,0 0,0 1,1 0,-1 0,0 0,1 1,-1 0,1 0,0 0,-1 0,1 0,0 1,0 0,0 0,1 0,-1 0,1 1,0-1,0 1,-2 3,0-1,1 0,0 1,0-1,0 1,1 0,0 0,1 0,-1 1,1-1,1 0,-1 1,1-1,1 1,-1 0,1-1,1 1,-1-1,1 1,1-1,1 7,3-4,0 0,0-1,1 0,0 0,1-1,-1 0,2 0,-1-1,1 0,0 0,1-1,-1 0,1-1,1 0,-1-1,0 0,1 0,0-1,0-1,0 0,5 1,163 19,-93-20</inkml:trace>
  <inkml:trace contextRef="#ctx0" brushRef="#br0" timeOffset="84612.314">1198 8442,'70'-9,"359"3,-357 8,1 2,-1 3,31 9,-96-14</inkml:trace>
  <inkml:trace contextRef="#ctx0" brushRef="#br0" timeOffset="88493.502">3396 8770,'-1'-2,"-1"1,1-1,0 0,0 1,0-1,0 0,0 0,0 0,0 0,1 0,-1 0,1 0,-1 0,1 0,0 0,0 0,0-1,0 1,0 0,1 0,-1 0,0 0,2-23,2 1,0-1,2 1,0 0,2 0,1 1,0 0,8-11,-9 13,2 0,1 0,0 1,2 0,0 1,1 1,1 0,0 1,1 1,6-5,-20 20,0 0,-1-1,1 1,0 0,0 0,-1 0,1 0,0 0,0 0,0 1,0-1,0 1,0-1,1 1,-1 0,0-1,0 1,0 0,0 1,0-1,0 0,0 1,0-1,0 1,0-1,0 1,0 0,0 0,0 0,0 0,0 0,-1 1,1-1,0 0,-1 1,1-1,-1 1,0 0,1-1,-1 1,0 0,0 1,12 21,-1 1,-2 1,0 0,-2 0,-1 1,0 3,-2 35,-5-63,-1 0,1 0,-1-1,1 1,-1 0,0 0,0-1,0 1,0 0,0-1,0 1,-1-1,1 1,0-1,-1 0,1 0,-1 1,1-1,-1 0,0 0,1-1,-1 1,0 0,0 0,0-1,1 1,-1-1,0 0,0 0,0 1,0-1,-1 0,-2 0,1-1,-1 1,0-1,1 1,-1-1,1-1,-1 1,1-1,0 1,-1-1,1 0,0-1,0 1,0-1,-1-1,5 3,0 0,0 0,0 0,0 0,0 0,0 1,0-1,0 0,0 0,0 0,0 0,1 0,-1 0,0 0,1 1,-1-1,1 0,-1 0,1 0,-1 1,1-1,0 0,-1 1,1-1,0 0,-1 1,1-1,0 1,0-1,0 1,-1 0,1-1,0 1,0 0,0-1,0 1,0 0,0 0,0 0,0 0,0 0,2-1,375-161,-256 115,-121 47,0 0,0 0,-1 1,1-1,0 0,0-1,0 1,0 0,-1 0,1 0,0 0,0-1,0 1,-1 0,1-1,0 1,-1 0,1-1,0 1,-1-1,1 1,0-1,-1 0,1 1,-1-1,1 0,-1 1,1-1,-1 0,0 1,1-1,-1 0,0 0,0 0,1 1,-1-1,0 0,0 0,0 0,0 1,0-1,0 0,0 0,0 0,0 0,-1 1,1-1,0 0,0 0,-1 1,1-1,0 0,-1 0,1 1,-1-1,1 0,-1 1,0-1,1 1,-8-8,0 1,0 0,-1 1,1 0,-1 0,-1 1,1 0,-1 0,0 1,0 1,0 0,-1 0,1 1,-1 0,1 1,-1 0,0 0,1 1,-1 1,0 0,-5 1,11 0,0 0,1 0,-1 1,1-1,0 1,-1 0,1 0,0 0,1 1,-1-1,1 1,-1 0,1 0,0 0,1 0,-1 1,1-1,0 1,0 0,0-1,0 2,-17 107,17-93,2 0,1 0,0 0,1-1,1 1,1-1,5 15,-7-27,1-1,-1 1,1-1,0 0,1 0,-1 0,1-1,0 1,1-1,-1 0,1 0,0 0,1-1,-1 1,1-1,0-1,-1 1,2-1,-1 0,0 0,1-1,-1 0,7 1,6-1,-1-1,0 0,0-2,1 0,-1-1,0-1,0-1,-1 0,14-6,33-10</inkml:trace>
  <inkml:trace contextRef="#ctx0" brushRef="#br0" timeOffset="94452.073">5212 8691,'4'-91,"5"0,4 0,4-5,5-32,6 171,-16-36,0 0,1-2,0 1,0-2,0 1,1-2,-1 0,1-1,8 1,28 6,-42-8,0 1,1-1,-1 1,0 1,0 0,0 0,-1 0,1 1,-1 0,0 1,0 0,0 0,0 0,-1 1,0 0,0 0,-1 0,0 1,0 0,0 0,-1 0,0 1,0-1,-1 1,0 0,0 0,0 3,-4 167,1-176,0 0,0 1,1-1,-1 0,1 0,-1 0,1 0,0 0,0 0,0 0,0 0,0 0,0 0,1 0,-1 0,1-1,-1 1,1-1,0 1,-1-1,1 1,0-1,0 0,0 0,0 0,0 0,0 0,0-1,0 1,1-1,-1 1,0-1,0 0,0 0,1 0,-1 0,0 0,0 0,0-1,1 1,-1-1,0 1,0-1,19-3,0-1,-1-1,0 0,0-2,-1 0,0-1,0-1,-1-1,0-1,-1 0,-1-1,0-1,11-13,-15 18,-2-1,1-1,-2 0,1 0,-1-1,-1 0,0-1,-1 0,0 0,-1 0,-1-1,0 0,0 0,-2 0,1-4,-3 14,-1 1,0 0,0-1,0 1,0 0,0-1,0 1,-1 0,0-1,0 1,0 0,0 0,0 0,-1 0,1 0,-1 0,0 0,1 0,-2 1,1-1,0 1,0-1,-1 1,1 0,-1 0,0 0,0 0,1 0,-1 1,0 0,-1-1,1 1,0 0,0 0,0 1,-1-1,1 1,0-1,-1 1,1 0,0 0,-1 1,0-1,-1 3,1 1,0-1,0 1,0 0,0 0,1 0,0 1,0-1,0 1,0 0,1-1,-1 1,1 0,0 1,1-1,-1 0,1 0,0 1,1 0,-5 11,0 1,2 0,0 0,1 0,1 0,0 1,2-1,0 0,1 1,1-1,0 0,2-1,0 1,1-1,0 0,2 0,0 0,7 10,-9-21,0 0,1 0,-1-1,1 1,0-2,1 1,-1-1,1 0,0 0,0-1,5 1,37 11</inkml:trace>
  <inkml:trace contextRef="#ctx0" brushRef="#br0" timeOffset="96785.291">6581 7836,'2'0,"1"0</inkml:trace>
  <inkml:trace contextRef="#ctx0" brushRef="#br0" timeOffset="98714.552">6568 7770,'-8'200,"-6"-3,8 0,9 0,16-70,-17-123,-1 0,1 1,0-1,0 0,0 0,0 0,1 0,0-1,-1 1,2 0,-1-1,0 0,0 0,1 0,0 0,0-1,-1 1,2-1,-1 0,0 0,0-1,0 1,1-1,-1 0,1 0,1 0,12-1,0-2,0 0,1 0,-2-2,1 0,0-1,-1-1,0-1,0 0,3-3,20-7,109-46,-113 46</inkml:trace>
  <inkml:trace contextRef="#ctx0" brushRef="#br0" timeOffset="99001.791">6384 8047,'-7'-5,"5"-1,9 3,14 1,18 2,17 0,20 1,15-1,7-1,-13-2</inkml:trace>
  <inkml:trace contextRef="#ctx0" brushRef="#br0" timeOffset="100250.065">7028 8651,'17'-29,"-2"-1,-1-1,-1 0,-2-1,-1 0,-2-1,-1 0,-1-1,-2 1,-2-1,-1-9,-12-6,11 48,-1 0,1 0,-1 1,1-1,-1 0,0 0,1 1,-1-1,0 0,1 1,-1-1,0 1,0-1,0 1,0 0,1-1,-1 1,0 0,0-1,0 1,0 0,0 0,0 0,0 0,0 0,0 0,0 0,0 0,0 0,1 0,-1 1,0-1,0 0,0 1,0-1,0 1,0-1,1 0,-1 1,0 0,0-1,1 1,-1 0,0-1,1 1,-1 0,1 0,-1-1,1 1,-1 0,-2 2,0 0,0 0,0 0,0 0,1 0,-1 1,1-1,0 1,0 0,0 0,1 0,-1 0,1 0,0 0,0 0,0 0,1 0,-1 0,1 1,0-1,0 0,1 0,-1 0,1 1,0-1,0 0,0 0,1 0,-1 0,1 0,0-1,0 1,0-1,1 1,-1-1,1 1,0-1,2 1,8 3,1-1,0 0,1-1,0-1,-1 0,1-1,0-1,1 0,-1-1,0-1,6 0,38 3,-52-3,0 0,1 0,-1 1,0 0,0 0,0 1,-1 0,1 0,0 0,-1 1,1 0,-1 0,0 1,0 0,0 0,0 0,-1 1,0 0,0 0,0 0,4 6,-5 1,0 1,0-1,-1 0,-1 1,0 0,0 0,-1-1,-1 1,-1 0,1 0,-2 2,2 73,1-85,-1 1,1 0,0-1,0 1,0-1,1 1,-1-1,1 0,0 1,0-1,0 0,0 0,1-1,-1 1,1 0,-1-1,1 1,0-1,0 0,0 0,1 0,-1 0,0-1,1 1,-1-1,1 0,-1 0,1 0,0 0,-1-1,1 0,0 1,-1-1,1-1,21 0,0-2,-1-1,1-1,-1-1,0-1,0-1,-1-1,6-5,-4 6,0-2,-1-1,-1-1,0 0,0-2,-1-1,-1-1,-1 0,15-16,-32 29,-1 0,1 1,-1-1,1 0,-1-1,0 1,-1 0,1-1,0 1,-1-1,0 1,0-1,0 0,0 1,0-1,-1 0,0 0,0 0,0 1,0-1,0 0,-1 0,0 0,0 1,0-1,0 0,0 1,-1-1,1 1,-1 0,0-1,0 1,-1 0,1 0,0 0,-1 0,0 1,-1-2,-1 0,-1 1,1-1,-1 1,0 0,0 1,0-1,0 1,-1 1,1-1,-1 1,1 0,-1 0,1 1,-1 0,1 0,-1 0,1 1,-1 0,1 0,-1 1,1 0,0 0,0 0,0 1,-1 1,-6 2,2 0,-1 2,1-1,0 2,0-1,1 1,1 1,-1 0,1 0,1 1,-6 9,6-6,-1 1,2 0,0 1,0-1,2 1,-3 12,7-24,0 1,0-1,0 1,0-1,1 1,0 0,0-1,0 1,1-1,-1 1,1 0,0-1,0 1,1-1,-1 0,1 1,0-1,0 0,1 0,-1 0,1 0,0-1,0 1,0-1,0 0,2 2,2-1,-1-1,0 0,1 0,0 0,-1-1,1 0,0 0,0-1,0 0,0 0,1 0,-1-1,0 0,0-1,0 0,0 0,4-1,6-2,1 0,-1-1,0-1,0-1,-1-1,8-4,-13 6,1 0,-1-1,0 0,0-1,-1 0,0-1,-1 0,1 0,-2-1,0 0,0-1,0 0,-2 0,1-1,-1 0,-1 0,0 0,-1 0,0-1,-1 0,-1 0,0 0,0 0,-1-2,-1 14,0 0,1 0,-1 0,0-1,0 1,0 0,0 0,0 0,0 0,0 0,0 0,0 0,-1 0,1 0,0 0,-1-1,1 1,-1 0,1 1,-1-1,1 0,-1 0,0 0,1 0,-1 0,0 1,0-1,0 0,0 0,0 1,1-1,-1 1,0-1,0 1,0-1,-1 1,1 0,0 0,0-1,0 1,0 0,0 0,0 0,0 0,0 0,0 0,-1 0,1 1,0-1,0 0,0 1,0-1,0 0,0 1,0-1,0 1,0 0,0-1,1 1,-1 0,-6 7,2 1,-1 0,1 0,1 0,0 1,0 0,1 0,0 0,0 0,1 0,1 0,0 1,0-1,1 0,0 1,1-1,1 9,0-12,0 0,0 0,0 0,1 0,0 0,0 0,1-1,0 1,0-1,4 4,18 19</inkml:trace>
  <inkml:trace contextRef="#ctx0" brushRef="#br0" timeOffset="100896.261">8752 8244,'-25'-1,"0"2,0 1,0 0,0 2,-22 7,39-9,0 1,1 0,-1 1,0-1,1 1,0 1,0 0,0 0,1 0,-1 1,1-1,1 2,-1-1,1 1,0-1,1 1,-1 1,1-1,-1 4,3-6,0 1,0 0,1-1,0 1,0 0,0 0,1 0,0 0,0 0,0 0,1 0,0-1,0 1,0 0,1 0,0-1,0 1,0-1,1 1,-1-1,2 0,-1 0,0 0,1-1,0 1,0-1,0 0,1 0,-1 0,1 0,0-1,0 0,4 2,20 11,1-2,1 0,0-2,32 7,62 26,-123-45,1 0,-1 1,0-1,0 1,0-1,0 1,0 0,0 0,0 0,0 0,0 0,0 0,0 0,0 1,-1-1,1 1,-1-1,1 1,-1 0,0 0,1 0,-1-1,0 1,0 0,0 0,-1 1,1-1,0 0,-1 0,1 0,-1 0,0 1,0-1,0 0,0 0,0 0,0 1,0-1,-1 0,1 0,-1 0,-1 2,-5 4,-2-1,1 0,-1-1,0 0,-1 0,1-1,-1 0,0 0,0-2,-1 1,1-1,-1 0,0-1,3 1,-1-1,0 0,0 0,0-1,0 0,0 0,0-1,0 0,0-1,0 0,-5-2,13 3,0 0,-1 0,1-1,0 1,0 0,0-1,0 1,0-1,0 0,-1 1,1-1,1 0,-1 0,0 1,0-1,0 0,0 0,0 0,1 0,-1 0,1 0,-1 0,0-1,1 1,0 0,-1 0,1 0,0 0,-1-1,1 1,0 0,0 0,0-1,0 1,0 0,1 0,-1 0,0-1,0 1,1 0,-1 0,1-1,35-44,-3 22,1 2,1 2,1 1,0 2,1 1,18-4,136-66,-113 24,-76 61,0-1,0 0,0-1,-1 1,1 0,-1 0,1-1,-1 1,0 0,0-1,0 0,0 1,-1-1,1 1,0-1,-1 0,0 0,0 1,0-1,0 0,0 1,-1-1,1 0,-1 0,1 1,-1-1,0 1,0-1,0 1,-1-1,1 1,0 0,-1-1,0 1,-2-1,0 0,0 0,0 0,0 1,-1-1,1 1,-1 0,1 0,-1 1,0-1,0 1,0 0,0 0,0 1,0 0,0 0,0 0,0 0,0 1,0 0,0 0,0 0,0 0,1 1,-1 0,0 0,1 0,0 1,-1-1,1 1,0 0,0 0,0 1,1-1,-1 1,-1 3,-5 5,0 1,1 0,1 0,0 1,1 0,1 0,0 1,0 0,2 0,0 0,1 1,0 0,1-1,1 1,1 15,0-24,1 1,1-1,-1 0,1 1,0-1,1 0,0 0,0 0,1-1,-1 1,1-1,1 0,-1 0,1 0,0-1,0 1,1-1,0 0,0-1,0 0,0 1,1-2,-1 1,1-1,0 0,0-1,0 1,8 0,24 6,0-2,1-2,0-1,0-3,0-1,7-2,54-3</inkml:trace>
  <inkml:trace contextRef="#ctx0" brushRef="#br0" timeOffset="102051.354">10068 8507,'-31'-12,"-2"1,0 2,0 1,0 2,-1 1,-13 1,41 3,1 1,-1 0,0 0,1 0,-1 1,1 0,-1 0,1 0,-1 1,1 0,0 0,-1 0,1 1,0-1,1 1,-1 0,0 1,1-1,0 1,0 0,0 0,0 0,1 1,-1-1,1 1,0 0,1 0,-1 0,1 0,0 0,0 1,0-1,1 2,-1 2,1-1,0 1,0-1,1 1,0 0,1-1,0 1,0-1,1 1,0-1,0 1,1-1,0 0,1 0,-1-1,3 4,-4-7,1 0,0 0,0-1,0 1,0-1,0 1,1-1,-1 0,1 0,0 0,0-1,0 1,0-1,0 0,1 0,-1-1,1 1,-1-1,1 0,-1 0,1-1,0 1,0-1,-1 0,1 0,0-1,-1 1,1-1,0 0,1-1,15-6,-1-2,-1 0,0-1,0-2,-1 1,0-2,-1 0,-1-1,-1-1,0-1,-1 0,0-1,5-9,-6 9,-13 18,0 0,0 1,0-1,0 0,0 0,0 1,0-1,0 0,0 0,0 0,0 1,0-1,0 0,1 0,-1 0,0 1,0-1,0 0,0 0,0 0,0 1,0-1,1 0,-1 0,0 0,0 0,0 1,0-1,1 0,-1 0,0 0,0 0,0 0,1 0,-1 0,0 0,0 0,0 0,1 0,-1 0,0 1,0-1,0 0,1-1,-1 1,0 0,0 0,1 0,-1 0,0 0,0 0,0 0,1 0,-1 0,0 0,0 0,0-1,0 1,1 0,-1 0,0 0,-3 23,2-21,-3 18,1 1,0 0,1 0,2 1,1 16,-1-33,0 0,1 0,0-1,0 1,0 0,1-1,-1 1,1-1,0 1,1-1,-1 0,1 0,-1 0,1 0,1 0,-1 0,0-1,1 0,0 0,0 0,0 0,0 0,0-1,0 0,1 0,-1 0,1 0,1 0,-2-1,0 0,0-1,0 1,0-1,0 1,0-1,0-1,0 1,0 0,0-1,0 0,0 0,0 0,0-1,-1 1,1-1,0 0,-1 0,1 0,-1 0,0-1,0 1,0-1,0 0,0 0,-1 0,1 0,-1-1,1 0,4-8,0 0,-1-1,0 1,-1-1,0-1,-1 1,2-14,4-28,-7 32,1 0,1 0,1 0,1 1,3-6,-8 23,0 0,1 0,0 0,0 1,0-1,0 1,1-1,0 1,-1 0,2 1,-1-1,0 1,1-1,0 1,-1 1,1-1,0 1,1 0,-1 0,0 0,1 1,-1-1,6 1,-4 0,0 2,0-1,0 1,-1-1,1 2,0-1,0 1,-1 0,1 1,-1-1,1 1,-1 1,0-1,0 1,-1 0,1 0,2 3,77 92,-72-77,-1 1,-2 0,0 0,-1 1,-2 0,0 1,-2 0,-1 0,0 0,-1 25,-3 38,-3-1,-9 44,11-117,-6 44,3-32,1 0,1 0,1 0,1 0,1 1,3 6,-4-30,1 1,0-1,0 0,0 0,0 0,0 0,0 0,1 0,-1-1,1 1,0 0,0-1,0 1,0-1,1 1,-1-1,1 0,-1 0,1 0,0-1,-1 1,1-1,0 1,0-1,0 0,0 0,1 0,-1 0,0-1,0 0,0 1,1-1,-1 0,0 0,0-1,0 1,1-1,-1 1,0-1,0 0,0 0,0-1,1 1,5-4,-1 0,1 0,-1 0,0-1,0 0,-1 0,1-1,-2 0,1-1,-1 1,0-1,0 0,-1-1,0 1,-1-1,0 0,0 0,-1-2,4-8,-2 0,0 0,-1-1,-1 1,-1-1,-1 0,0 0,-3-12,0 10,-2 1,-1 0,0 0,-1 0,-2 1,0 0,-1 0,-1 1,-1 0,0 1,-1 0,-1 1,-1 0,-1 1,0 1,-1 0,0 1,-1 1,-1 0,0 2,-1 0,0 1,-1 0,-4 0,-41-15,61 20,17 4,-12 1,147-8,0-5,25-12,-132 17,68-3,-108 11,1 0,-1 0,0 0,1 1,-1-1,1 1,-1-1,0 1,1-1,-1 1,0 0,0 0,1-1,-1 1,0 0,0 0,0 0,0 0,0 1,0-1,-1 0,1 0,0 0,-1 1,1-1,0 0,-1 1,0-1,1 1,-1-1,0 0,0 1,1-1,-1 1,0-1,-1 1,1-1,0 0,0 2,-18 60,14-53,-1 2,3-10,0 1,0 0,0 0,1 0,-1 0,1 1,0-1,0 0,0 1,0-1,0 0,1 1,-1-1,1 1,0-1,0 1,0-1,1 1,-1-1,1 1,0-1,0 1,0-1,1 0,-1 0,1 0,-1 0,1 0,0 0,0 0,0 0,1-1,1 3,3-4,1 1,-1-1,1-1,-1 1,0-1,1-1,-1 1,1-1,-1-1,0 1,0-1,0 0,0-1,0 0,0 0,-1 0,1-1,-1 0,0 0,0-1,0 0,-1 0,1 0,-1 0,-1-1,1 0,3-5,-4 2,0-1,-1 1,0 0,0-1,-1 0,0 1,0-1,-1 0,-1 0,1 0,-2 0,0 0,0 0,0 0,-1 1,-1-1,0 0,0 1,-1 0,0 0,0 0,-1 0,0 1,-1-1,0 1,0 1,-1-1,0 1,0 0,0 1,-1 0,0 0,-1 0,1 1,-1 1,0-1,-2 1,5 2,-1 0,0 1,0 0,0 0,0 0,0 1,0 0,1 1,-1 0,0 0,0 0,0 1,1 0,-1 0,1 0,-1 1,1 0,0 1,0-1,0 1,1 0,-1 1,1-1,0 1,0 0,1 0,-1 1,1-1,0 1,1 0,-1 0,1 0,1 1,-1-1,1 1,-1 1,0-2,0 1,1-1,0 1,0-1,0 1,1 0,0-1,0 1,0 0,1 0,0 0,1 0,0 0,0-1,0 1,1 0,-1-1,2 1,-1-1,1 1,0-1,0 0,1 0,-1-1,2 1,-1-1,0 1,1-1,0-1,0 1,1-1,-1 0,1 0,0 0,0-1,5 3,36 5,-3-6</inkml:trace>
  <inkml:trace contextRef="#ctx0" brushRef="#br0" timeOffset="102299.686">11542 8060,'-16'-5,"-13"-1,-12 1,-5 7,-4 10,3 10,6 11,11 9,10 8,13 7,14 1,13 1,4-10</inkml:trace>
  <inkml:trace contextRef="#ctx0" brushRef="#br0" timeOffset="102472.245">11582 8731,'15'13,"13"5,12-1,13-3,15-9,16-9,17-11,-10-3</inkml:trace>
  <inkml:trace contextRef="#ctx0" brushRef="#br0" timeOffset="102822.411">13529 8862,'93'-195,"-72"130,-3-1,9-59,-21 92,-5 28,-1 3,0 0,0 0,0 0,0 0,0 0,1 0,-1 0,1 0,-1 0,1 0,0 0,0 0,-1 0,1 0,1 1,-1-1,0 0,0 1,1-1,-1 1,1 0,-1-1,1 1,-1 0,1 0,0 0,0 0,-1 0,1 0,1 0,47 38,-21-8,-1 1,-2 2,-1 0,-1 2,-2 0,-2 2,1 3,-19-36,0 0,-1 0,1 0,0 0,-1 0,0 1,0-1,0 0,0 1,-1-1,1 1,-1-1,1 0,-1 1,-1-1,1 1,0-1,-1 1,0-1,1 0,-1 1,-1-1,1 0,0 0,-1 0,0 0,1 0,-1 0,0 0,-1 0,1-1,0 1,-1-1,-1 1,0 0,-1 0,0-1,0 0,0 0,0 0,0-1,0 0,0 0,0 0,0 0,-1-1,1 0,0 0,0-1,-1 1,1-1,0 0,0 0,0-1,0 0,0 1,0-2,0 1,1-1,-1 1,-1-3,-7-9</inkml:trace>
  <inkml:trace contextRef="#ctx0" brushRef="#br0" timeOffset="103693.182">14478 8349,'-17'-3,"-1"1,1 1,0 1,0 0,0 1,-8 2,18-2,1 0,0 1,0 0,1 0,-1 1,0-1,1 1,-1 1,1-1,0 1,0-1,1 2,-1-1,1 0,-1 1,2 0,-1 0,0 0,0 2,-1 1,1-1,-1 1,2 0,-1 0,1 0,0 1,1-1,0 1,1 0,-1-1,1 1,1 0,0 0,0 0,1-1,0 1,1 0,-1 0,2-1,-1 0,1 1,1-1,-1 0,1 0,1 0,-1-1,1 0,1 0,-1 0,1 0,0-1,1 0,0 0,0-1,0 0,0 0,1-1,0 1,5 1,-2-3,1 0,-1-1,0-1,1 0,0 0,-1-1,1 0,-1-1,1 0,-1-1,1-1,-1 0,0 0,0-1,0 0,-1-1,0 0,3-2,11-7,-2-1,0-1,-1-1,0-1,-1-1,-1 0,4-8,22-35,-3-1,-3-3,-3 0,-3-3,-3 0,-3-2,0-9,-23 68,12-31,-2 0,-2-1,-1 0,0-18,-10 60,0-1,-1 0,1 1,0-1,-1 0,1 0,-1 1,0-1,0 0,0 0,-1 1,1-1,0 0,-1 0,0 1,0-1,0 1,0-1,0 0,0 1,-1 0,1-1,-1 1,1 0,-1 0,0 0,0 0,0 0,0 0,-1 1,1-1,0 0,-1 1,1 0,-1 0,1 0,-1 0,1 0,-1 0,-2 0,-3 3,-1 1,1-1,0 1,0 1,1-1,-1 1,1 1,-1-1,1 1,1 1,-1-1,1 1,0 0,0 1,1-1,0 1,0 0,-2 5,-6 8,2 0,0 1,1 0,1 1,1 0,2 0,0 1,1 0,1 0,1 1,1-1,1 0,1 1,2-1,0 1,1-1,1 0,1 0,2 0,0-1,1 0,1 0,5 6,17 31,3-2,2-1,3-2,23 24,10 15,-41-60,-18-56,-11 6,2 0,0 0,0 1,2-1,0 1,1 0,1 1,0 0,1 0,1 0,0 2,0-1,2 1,0 0,0 1,1 1,1 0,6-4,-16 13,0 0,0 0,0 0,1 1,-1-1,0 1,1 0,-1 1,1-1,-1 1,1-1,-1 1,1 1,-1-1,1 1,-1-1,0 1,1 0,-1 1,0-1,0 1,0 0,0 0,0 0,0 1,0-1,-1 1,1 0,-1 0,0 0,0 0,0 1,5 7,-1 1,-1-1,0 1,0 1,-1-1,-1 1,2 11,-3-12,1 0,0 0,1 0,0 0,1 0,0-1,1 0,5 6,-10-14,1 0,0-1,0 1,0-1,0 1,0-1,0 0,1 0,-1-1,1 1,0-1,-1 1,1-1,0 0,0 0,0-1,-1 1,1-1,0 0,0 0,0 0,0-1,0 1,0-1,-1 0,1 0,0 0,0-1,2-1,5-2,0-1,-1 0,0 0,0-1,-1-1,1 0,-2 0,1 0,1-3,0-1,0 0,0 0,-1-1,-1 0,0-1,-1 0,0 0,-1 0,-1-1,0 0,-1 0,-1 0,0-1,-1 1,-1-1,0 1,-1-1,-2-6,2 20,0 0,0-1,0 1,-1 0,1-1,-1 1,1 0,-1 0,0-1,0 1,0 0,0 0,-1 0,1 0,0 1,-1-1,1 0,-1 0,0 1,0-1,1 1,-1 0,0-1,0 1,0 0,-1 0,1 0,0 0,0 1,0-1,-1 1,1-1,0 1,-1 0,1 0,0 0,-1 0,1 0,0 0,-1 1,1-1,0 1,0-1,-1 1,1 0,0 0,0 0,0 0,-1 1,-4 4,1 0,0 1,0 0,0 0,1 0,0 1,1-1,-1 1,2 1,-1-1,1 0,0 1,1-1,0 1,0 0,1 0,0 0,0 0,1 0,0 0,1 0,0 0,1 0,-1-1,2 1,-1 0,1-1,1 0,-1 1,1-1,3 4,0-3,1-1,-1 0,1-1,1 0,-1 0,1-1,0 0,1 0,-1-1,1 0,0-1,1 0,-1 0,9 1,8 1,0-1,1-1,0-2,-1 0,7-2,38-3</inkml:trace>
  <inkml:trace contextRef="#ctx0" brushRef="#br0" timeOffset="104714.6">16438 8389,'-4'12,"1"1,0 0,0-1,2 1,-1 0,2 0,0 0,0 0,1 0,1 0,2 12,-2-19,-1 0,1 0,0 0,1 0,0-1,0 1,0-1,0 1,1-1,0 0,0-1,0 1,0-1,1 0,0 0,0 0,0 0,0-1,1 0,-1 0,1-1,0 1,0-1,0 0,3 0,1 0,0-1,0 0,1-1,-1 0,0 0,0-1,0-1,0 1,0-2,0 1,0-2,-1 1,1-1,-1 0,0-1,0 0,0-1,-1 0,0 0,0-1,2-2,0-1,0 0,-1 0,-1-1,0 0,0 0,-1-1,-1 0,0 0,0-1,-1 1,-1-1,0 0,-1-1,0 1,0-11,-3 6,-11 41,10-10,0 1,1-1,0 1,1-1,0 1,2-1,-1 0,1 0,1 0,1 0,-1 0,2-1,0 1,-2-6,0 0,1 0,0 0,0-1,0 0,1 0,0 0,0 0,0-1,1 0,0-1,0 1,0-1,0 0,1-1,0 0,-1 0,1-1,0 0,0 0,9 0,-9-2,-1 0,1 0,0-1,0 0,0 0,0-1,-1 0,1-1,-1 0,0 0,0 0,0-1,0 0,0 0,-1-1,1 0,-1 0,-1 0,1-1,-1 0,0 0,4-6,2-4,0-1,-1 0,-1-1,0 0,-1 0,-1-1,-1 0,2-11,-2-13,-6 38,-4 27,2-14,0 0,0 0,1 0,0 0,0 0,1 0,0 0,1 0,-1 0,1 0,1 0,0 0,0 0,0-1,1 1,0-1,1 1,0-1,0 0,0 0,1-1,0 1,0-1,1 0,8 1,0 0,0-1,1-1,0 0,0-1,0 0,0-1,1-1,0 0,-1-2,1 1,0-2,-1 0,9-2,-7 2,1 0,-1-1,0 0,0-2,0 0,0-1,-1 0,0-1,0-1,0-1,-1 0,0-1,-1-1,0 0,0-1,10-11,-22 18,1 0,0 0,-1 0,0-1,0 1,-1-1,1 1,-1-1,0 0,0 0,0 0,-1 1,0-1,0 0,0 0,0 0,-1 0,0 0,0 1,0-1,0 0,-1 1,0-1,0 1,0-1,-1 1,1 0,-1 0,0 0,0 1,0-1,-1 0,1 1,-1 0,0 0,0 0,0 1,0-1,-1 1,0-1,0 1,0-1,-1 1,1-1,0 2,-1-1,1 1,-1-1,0 1,1 1,-1-1,0 1,0 0,1 1,-1-1,0 1,1 0,-1 0,1 1,-1 0,1 0,0 0,-1 1,1-1,0 1,1 1,-1-1,1 0,-1 1,1 0,0 0,0 1,1-1,-1 1,1-1,0 1,0 0,-1 4,-3 4,1 0,1 1,0-1,1 1,1 0,0 0,0 4,2-12,0 0,1 0,0 0,0-1,0 1,1 0,-1 0,1-1,1 1,-1 0,1-1,0 0,0 1,1-1,-1 0,1 0,1 0,-1 0,2 1,-3-4,1 1,-1-1,1 0,0 0,0 0,0 0,1 0,-1-1,0 1,0-1,1 0,-1 0,1 0,-1 0,1-1,0 0,-1 1,1-1,-1 0,1-1,0 1,-1-1,1 1,-1-1,1 0,-1-1,0 1,1 0,-1-1,0 0,0 0,0 0,6-3,-1-1,0-1,-1 1,1-1,-1 0,0-1,-1 0,0 0,0 0,-1-1,0 1,26-70,-10 125,-15-40,1-1,1 0,-1 0,1 0,0-1,0 0,1-1,-1 1,1-2,0 1,0-1,1-1,-1 0,0 0,1-1,-1 0,7 0,31 2,0-1,0-3,40-6,-14-1</inkml:trace>
  <inkml:trace contextRef="#ctx0" brushRef="#br0" timeOffset="106028.265">19992 8296,'91'-133,"-53"80,-2-1,28-57,-51 84,-2-1,0 0,-2-1,-1 1,-2-2,1-10,-5 27,-1-1,0 0,-1 0,0 0,-1 0,-1 0,0 0,-1 0,-1 0,0 1,0 0,-2 0,0 0,-3-5,6 13,1-1,-2 1,1 1,0-1,-1 0,0 1,0 0,0 0,-1 0,1 0,-1 1,0 0,0 0,0 0,0 0,-1 1,1 0,-1 0,1 0,-1 1,0 0,0 0,0 0,1 1,-1 0,0 0,0 0,0 1,0 0,1 0,-1 1,-5 1,4 1,0 1,0 0,1 0,-1 0,1 1,0 0,1 0,-1 1,1-1,1 1,-1 0,1 1,0-1,1 1,-2 5,-28 126,29-107,2 0,1-1,2 1,1 0,2-1,0 1,3-1,0 0,2-1,1 1,2-2,0 0,3 0,0-1,1-1,2-1,1 0,1-1,1-1,1-1,0-1,2-1,2-1,-17-13,1 0,0 0,1-1,0-1,-1 0,2 0,-1-1,0 0,1-1,0 0,0-1,0-1,0 0,0 0,0-1,3-1,-7-3,-1 0,1-1,-1 0,0 0,0-1,0 1,-1-2,0 1,0-1,-1 0,1 0,-2 0,1-1,-1 0,0 0,-1 0,1 0,-2 0,1-1,-1 1,0-6,-1 11,23-86,-24 89,0 0,0 0,0 0,0 1,1-1,-1 0,0 0,0 0,0 0,0 1,0-1,0 0,1 0,-1 0,0 0,0 0,0 0,1 1,-1-1,0 0,0 0,0 0,0 0,1 0,-1 0,0 0,0 0,1 0,-1 0,0 0,0 0,0 0,1 0,-1 0,0 0,0 0,0 0,1 0,-1 0,0-1,0 1,0 0,0 0,1 0,-1 0,0 0,0 0,0-1,0 1,0 0,1 0,-1 0,0 0,0-1,0 1,0 0,0 0,0 0,0-1,0 1,0 0,0 0,8 20,-7-18,6 21,1 0,0-1,2 0,1-1,1 0,4 4,-12-19,1 1,0-1,0 0,1 0,0 0,0-1,0 0,0 0,1-1,0 0,0 0,0 0,1-1,-1 0,1 0,0-1,-1 0,1 0,0-1,4 0,-5-2,1 0,0 0,-1-1,1 0,-1-1,1 1,-1-2,0 1,0-1,-1 0,1 0,-1 0,0-1,0 0,0-1,-1 1,1-1,-1 0,-1 0,1-1,-1 1,0-1,-1 0,0 0,0-1,0 1,-1 0,0-1,0 0,-1 1,0-1,-1 0,1 0,-1 0,-1 1,0-1,0 0,0 1,-2-4,1 2,-1 0,-1 1,1-1,-1 1,0 0,-1 1,0-1,0 1,-1-1,0 2,0-1,-1 1,0 0,0 0,0 0,-1 1,1 1,-1-1,0 1,-1 0,1 1,-1 0,1 0,-1 1,0 0,0 1,0 0,-3 0,0 0,0 1,0 0,-1 0,1 1,0 1,0 0,0 1,0 0,0 0,1 2,-1-1,1 1,0 1,1 0,-1 1,1 0,1 0,-1 1,1 0,-7 9,12-12,0 0,1 0,-1 0,1 0,0 0,0 1,1 0,0-1,0 1,0 0,0 0,1 0,0 0,1 1,-1-1,1 0,0 0,1 0,-1 0,1 1,1-1,-1 0,1 0,0-1,0 1,1 0,-1-1,2 2,3 2,1 1,0-1,0 0,1-1,1 0,-1 0,1-1,0 0,1-1,0 0,2 0,58 27</inkml:trace>
  <inkml:trace contextRef="#ctx0" brushRef="#br0" timeOffset="106648.609">21347 8125,'-3'-5,"0"0,0 0,0 0,-1 0,1 0,-1 1,0-1,-1 1,1 0,-1 1,1-1,-1 1,-1 0,1 0,0 0,-1 1,1 0,-1 0,1 0,-1 1,0-1,0 1,0 1,0-1,0 1,0 0,0 1,0-1,1 1,-4 1,-2 3,1 1,1 0,-1 0,1 1,0 0,0 1,1 0,0 0,1 0,-1 1,2 1,-1-1,1 1,1 0,0 0,0 1,1-1,0 1,1 0,-1 9,3-16,0 0,0 0,1 0,0 1,-1-1,2 0,-1 0,0 0,1 0,0 0,0 0,0 0,0 0,1 0,-1 0,1 0,0-1,0 1,1-1,-1 1,1-1,-1 0,1 0,0 0,0 0,1-1,-1 1,0-1,1 0,0 0,-1 0,1 0,0-1,0 1,0-1,0 0,1 0,5 1,1-1,-1 0,0 0,1-1,-1 0,0-1,1 0,-1-1,0 0,0-1,0 0,0 0,-1-1,1 0,-1-1,0 0,0 0,4-4,0-1,0 0,-1-1,0 0,-1-1,0 0,-1-1,0 0,-1-1,-1 0,0 0,2-6,-3 14,-7 28,0-13,29 495,-27-455,1 3,-2 1,-2-1,-3 0,-8 44,12-89,-1-1,0 1,-1-1,1 1,-1-1,0 0,-1 1,1-1,-1 0,-1-1,1 1,-1 0,0-1,0 0,0 0,-1 0,0-1,0 1,0-1,0 0,-1-1,0 1,0-1,0 0,0-1,-1 1,4-3,1 0,-1 0,0-1,0 1,0-1,1 1,-1-1,0 0,1 0,-1 0,1-1,-1 1,1 0,0-1,-1 0,1 0,0 1,0-1,0 0,0-1,1 1,-1 0,0 0,1-1,0 1,-1-1,1-1,-18-76,23 50,1 1,1-1,1 2,2-1,1 1,1 0,1 1,1 0,2 1,17-22,317-492,-311 488,-39 59,0-5,-12 40,2 2,1 0,2 0,2 5,5-37,0 0,1 0,0 0,1 0,0 0,1-1,1 1,0-1,0 1,1-1,0 0,1 0,0 0,1-1,0 0,1 0,0-1,3 4,18 11,-2-8</inkml:trace>
  <inkml:trace contextRef="#ctx0" brushRef="#br0" timeOffset="106903.93">21979 7888,'-16'-9,"-3"2,9 8,15 12,6 2</inkml:trace>
  <inkml:trace contextRef="#ctx0" brushRef="#br0" timeOffset="107398.291">22690 8178,'-14'-12,"0"1,0 1,-1 0,-1 1,1 1,-2 0,1 2,-1-1,-2 1,13 4,1 1,-1 0,0 0,0 0,0 1,0 0,0 0,0 0,0 1,1-1,-1 2,0-1,0 1,1-1,-1 2,1-1,-1 0,1 1,0 0,0 1,0-1,0 1,1 0,0 0,-1 0,1 0,1 1,-3 2,3-1,-1 0,1 0,0 1,0-1,1 1,0-1,0 1,0 0,1-1,0 1,1 0,-1 0,1 0,1 0,-1 0,1 0,0 0,1 0,-1-1,1 1,1-1,-1 1,1-1,1 0,-1 0,1 0,0 0,0-1,0 1,1-1,0 0,0-1,0 1,1-1,-1 0,1 0,2 0,17 9,1-2,1-1,-1-1,1-1,1-1,0-2,0 0,0-2,0-2,0 0,0-2,1-1,-1-1,8-3,114-32,-141 35,0-1,0 0,0-1,-1 0,0 0,0-1,0 0,-1 0,0-1,0 0,-1 0,1-1,-2 1,5-8,-9 14,0 0,0-1,0 1,0-1,0 1,0-1,0 1,-1-1,1 0,-1 1,1-1,-1 0,1 0,-1 1,0-1,0 0,0 0,0 1,0-1,0 0,-1 0,1 0,0 1,-1-1,0 0,1 1,-1-1,0 1,0-1,0 0,0 1,0 0,0-1,0 1,0 0,-1-1,1 1,0 0,-1 0,1 0,-1 0,1 0,-1 1,0-1,1 0,-1 1,-2 1,0 1,0-1,0 1,1 0,-1 0,1 1,-1-1,1 1,0 0,0-1,0 1,0 1,1-1,-1 0,1 1,0-1,0 1,0 0,0 0,1-1,0 1,-1 0,1 0,1 1,-1-1,1 0,-1 0,1 0,0 0,1 0,0 4,-1-3,1 0,1 0,-1 1,1-2,0 1,0 0,0 0,1 0,-1-1,1 1,0-1,1 0,-1 0,1 0,-1-1,1 1,1-1,-1 0,0 0,1 0,-1 0,1-1,0 0,0 0,0 0,0-1,0 0,0 1,0-2,4 1,-2 0,0 1,0-2,0 1,0-1,0-1,1 1,-1-1,0 0,0-1,0 1,-1-1,1-1,0 0,-1 1,1-2,-1 1,0-1,0 0,-1 0,1-1,-1 0,3-3,-3 1,-2 0,1 0,-1-1,0 1,0-1,-1 0,0 0,-1 0,0 0,0 0,0 0,-1 0,-1 0,1 0,-1 0,0 0,-1 0,0 0,0 0,-1 1,0-1,0 1,-1-1,0 1,0 0,-1 1,0-1,0 1,0 0,-1 0,0 0,0 1,0 0,-1 0,0 1,0 0,0 0,0 0,-1 1,-6-2,7 2,-1 0,1 0,-1 1,0-1,0 2,0-1,0 1,-1 1,1-1,0 1,0 1,0 0,0 0,0 0,0 1,0 0,0 1,0 0,1 0,-1 0,1 1,0 0,0 1,1-1,-1 1,1 1,0-1,0 1,1 0,-1 0,1 1,1 0,-1 0,1 0,0 2,1-2,0 0,1 1,0-1,0 1,1 0,0 0,1-1,-1 1,1 0,1 0,-1 0,2-1,-1 1,1 0,0-1,0 1,1-1,0 0,0 0,1 0,0 0,0 0,1-1,0 0,0 0,0 0,1-1,0 1,0-1,0-1,0 1,1-1,2 1,43 19,-1-8</inkml:trace>
  <inkml:trace contextRef="#ctx0" brushRef="#br0" timeOffset="107650.871">23466 7612,'-18'-11,"-15"-4,-11 1,-4 4,-1 12,6 14,7 13,11 13,14 10,14 8,9-6</inkml:trace>
  <inkml:trace contextRef="#ctx0" brushRef="#br0" timeOffset="107813.939">23506 8389,'18'15,"14"6,14-1,12-4,12-5,7-6,4-6,2-4,-4 0,-16 1</inkml:trace>
  <inkml:trace contextRef="#ctx0" brushRef="#br0" timeOffset="108966.752">1212 10310,'26'-5,"30"-5,27-4,22-3,16-2,7 2,-1 5,-3 4,-10 3,-12 6,-13 1,-15-1,-20-1</inkml:trace>
  <inkml:trace contextRef="#ctx0" brushRef="#br0" timeOffset="110397.215">3646 10455,'6'-49,"3"1,1 0,3 0,2 1,2 1,1 0,3 2,2 0,-21 39,1 0,-1 0,1 0,0 1,1-1,-1 1,1 0,0 0,0 0,0 1,0-1,1 1,-1 0,1 0,0 0,0 1,0 0,0 0,0 0,0 1,1-1,-1 1,1 0,-1 1,1 0,4 0,1 5,0 0,-1 1,0 0,0 1,-1 0,1 1,-2-1,1 2,-1-1,0 2,-1-1,0 1,-1 0,4 7,-1-5,-1 0,0 1,0 1,-2-1,0 1,0 0,-1 0,-1 1,0-1,-1 1,-1 0,0 0,-1 0,-1 3,-1-15,0 0,0 0,0 0,0 1,-1-1,1 0,-1-1,0 1,0 0,0 0,0-1,0 1,-1-1,1 0,-1 0,1 0,-1 0,0 0,0 0,0-1,0 1,0-1,0 0,0 0,-1 0,1 0,0-1,0 1,-1-1,1 0,0 0,-1 0,-1-1,-1 1,0 0,0 0,1-1,-1 0,0 0,0-1,1 0,-1 0,1 0,0 0,0-1,-1 0,2 0,-1 0,0-1,1 0,-1 0,1 0,0-1,2 3,1 0,-1 0,1 0,0 0,0 0,0 0,0 0,1-1,-1 1,0 0,1-1,0 1,-1 0,1-1,0 1,0 0,1-1,-1 1,0 0,1-1,-1 1,1 0,0-1,0 1,0 0,0 0,0 0,0 0,1 0,-1 0,1 0,-1 0,1 1,0-1,-1 1,1-1,0 1,0-1,0 1,2-1,15-5,-1 1,1 0,1 1,-1 2,1 0,-1 0,1 2,18 1,-9-1,9-1,41 0,0-4,0-3,-1-4,9-6,-5-21,-80 39,0-1,0 1,-1-1,1 0,0 1,-1-1,1 0,-1 0,1 0,-1 0,0-1,0 1,0 0,0 0,-1-1,1 1,-1 0,1-1,-1 1,0-1,0 1,0-1,0 1,0 0,0-1,-1 1,1-1,-1 1,0 0,0-1,1 1,-1 0,-1 0,1 0,0-1,-4-3,0 0,0 0,-1 0,1 0,-1 1,0 0,-1 0,1 1,-1 0,0 0,0 0,0 1,-1 0,1 1,-3-1,5 1,0 1,1 0,-1 0,0 0,0 0,0 1,0 0,0 0,0 0,0 1,0 0,0 0,1 0,-1 0,0 1,1 0,-1 0,1 0,-1 0,1 1,0 0,0-1,0 2,-3 2,0 4,1 1,1-1,-1 1,2 0,-1 1,2-1,0 1,0 0,1-1,0 1,1 0,0 0,1 0,1 0,-1 0,2 1,-1-3,0 0,0 1,1-1,1-1,0 1,0 0,1-1,0 1,0-1,1 0,0 0,1-1,0 0,0 0,1 0,0 0,1-1,-1-1,1 1,0-1,1-1,0 1,0-1,9 3,5-1,1-1,0-1,0-1,0-1,0-1,0-1,1-1,-1-2,0 0,0-1,7-4,75-13</inkml:trace>
  <inkml:trace contextRef="#ctx0" brushRef="#br0" timeOffset="111148.827">6199 9454,'-26'302,"-31"253,55-536,2 0,0-1,1 1,0 0,2 0,3 13,-5-29,0 0,0 0,0 0,0 0,1 0,-1 0,1 0,-1 0,1-1,0 1,0-1,1 1,-1-1,0 0,1 0,-1 0,1 0,0 0,0 0,-1-1,1 0,0 1,1-1,-1 0,0 0,0-1,0 1,0-1,1 1,-1-1,0 0,0 0,1-1,-1 1,0-1,0 1,0-1,1 0,-1 0,2-2,27-11,1-1,-2-2,-1-1,0-2,-1-1,-1-1,18-19,-26 25,-1 0,-1-1,0-1,-1 0,-2-2,1 0,-2 0,-1-2,0-1,-12 21,0 1,0 0,0 0,0-1,0 1,-1 0,1-1,0 1,-1-1,1 1,-1-1,0 1,0-1,1 1,-1-1,0 0,0 1,0-1,-1 1,1-1,0 1,-1-1,1 1,0-1,-1 1,0-1,1 1,-1 0,0-1,0 1,0 0,0 0,0-1,0 1,0 0,0 0,0 0,-1 0,1 0,0 1,-1-1,1 0,0 1,-1-1,1 0,-1 1,1 0,-1-1,1 1,-1 0,0 0,1 0,-1 0,1 0,-1 0,1 0,-1 1,1-1,-2 1,-4 2,0 0,0 0,1 1,-1 0,1 0,0 1,0 0,0 0,1 0,-1 1,1 0,1 0,-1 0,1 0,0 1,1 0,-1 0,1 0,1 0,-1 0,1 0,0 1,1-1,0 1,0-1,1 1,0 0,0-1,1 3,2-4,0 0,1-1,0 1,0-1,0 1,1-1,-1-1,1 1,1-1,-1 0,0 0,1 0,0-1,0 0,0 0,0 0,1-1,-1 0,1 0,-1 0,1-1,0 0,-1-1,1 1,0-1,0-1,1 0,56 2,-4-5</inkml:trace>
  <inkml:trace contextRef="#ctx0" brushRef="#br0" timeOffset="111402.148">5976 9758,'0'13,"13"9,21 3,26-2,30-6,27-5,19-8,13-4,-20-1</inkml:trace>
  <inkml:trace contextRef="#ctx0" brushRef="#br0" timeOffset="112200.037">7160 10060,'-10'-1,"1"1,-1 0,1 0,-1 1,1 0,-1 1,1 0,0 0,0 1,0 0,0 0,0 1,1 1,-1-1,1 1,1 1,-1 0,1 0,0 0,0 1,0 0,0 1,4-4,-1 0,1-1,0 2,0-1,0 0,1 1,-1-1,1 1,0-1,1 1,-1 0,1 0,0 0,0 0,0 0,1 0,0 0,0 1,0-1,0 0,1 0,0 0,0 0,0 0,1 0,0-1,0 1,0 0,0-1,1 1,0-1,0 0,0 0,0 0,1 0,1 1,13 5,-1-2,1 0,1-1,-1-1,1-1,1 0,-1-2,0 0,18 0,-22-1,139 17,-153-19,0 0,1 0,-1 0,0 0,0 0,1 0,-1 0,0 0,0 0,1 0,-1 1,0-1,0 0,0 1,0-1,0 1,1 0,-1-1,0 1,0 0,0 0,-1-1,1 1,0 0,0 0,0 0,0 0,-1 0,1 0,-1 0,1 1,-1-1,1 0,-1 0,1 0,-1 1,0-1,0 0,0 0,0 1,0-1,0 0,0 0,0 0,0 1,0-1,-1 0,1 0,-10 8,1 0,-1-1,-1 0,0-1,0-1,0 1,-1-2,1 1,-2-2,1 0,-6 2,17-6,-134 35,109-41,42-21,153-103,-125 96,-2-1,-1-1,-2-3,-2-1,23-34,-46 56,-1-2,-1 1,-1-2,-1 0,0 0,-2-1,0 0,-2 0,0 0,-2-1,0 0,-2 0,0-1,-2-18,-1 21,-1 0,-2 0,0 0,-1 1,-1 0,0 0,-2 0,0 0,-2 1,-8-12,-4 4,22 26,-1 1,1-1,-1 1,1-1,0 1,-1-1,1 1,-1-1,0 1,1 0,-1-1,1 1,-1 0,1-1,-1 1,0 0,1 0,-1 0,0 0,1 0,-1 0,1 0,-1 0,0 0,1 0,-1 0,0 0,1 0,-1 0,0 0,1 1,-1-1,1 0,-1 0,0 1,1-1,-1 0,1 1,-1-1,1 1,-1-1,1 1,0-1,-1 1,1-1,-1 1,1-1,0 1,0 0,-11 75,14 38,5-1,15 64,-19-143,3 14,-2 3,2 0,2 0,3-1,2-1,18 42,-31-86,1 0,0 0,1 0,-1 0,1 0,0-1,1 1,-1-1,1 0,0 0,-1 0,2 0,-1-1,0 1,1-1,0 0,0-1,-1 1,2-1,-1 0,0 0,0-1,1 1,-1-1,0 0,1-1,5 1,3-4,1-1,-1 0,0-1,0-1,-1 0,0 0,0-2,0 0,-1 0,0-1,-1 0,0-1,0-1,-1 1,-1-2,1 1,-2-1,0-1,5-9,-7 12,-1 0,0 0,-1 0,0 0,-1-1,0 0,0 0,-1 0,0 0,-1 0,-1 0,0-6,0 18,0-1,0 1,0-1,0 1,0-1,-1 1,1 0,0-1,0 1,-1-1,1 1,0-1,-1 1,1-1,-1 0,1 1,0-1,-1 1,1-1,-1 0,1 1,-1-1,1 0,-1 0,1 1,-1-1,0 0,1 0,-1 0,1 0,-1 1,1-1,-1 0,0 0,1 0,-1 0,1-1,-1 1,0 0,1 0,-1 0,1 0,-1-1,1 1,-1 0,1 0,-1-1,1 1,-1 0,1-1,-1 1,1-1,-1 1,1-1,0 1,-1 0,1-1,0 1,-1-1,1 0,0 1,0-1,-1 0,-4 12,-1 0,2 1,-1-1,2 1,-1 0,2 0,-1 0,2 0,0 1,0-1,1 0,0 1,1-1,1 0,0 0,1 0,0 0,0 0,2 0,0 1,-1-7,0-1,0 1,1-1,0 1,0-1,0-1,0 1,1-1,0 0,0 0,0 0,0-1,1 0,-1-1,1 1,0-1,0 0,-1-1,1 0,1 0,-1 0,0-1,0 0,0 0,0-1,0 0,2-1,23-5</inkml:trace>
  <inkml:trace contextRef="#ctx0" brushRef="#br0" timeOffset="112448.722">7436 9876,'20'0,"29"-2,33-4,32 0,28 1,18 1,-17 2</inkml:trace>
  <inkml:trace contextRef="#ctx0" brushRef="#br0" timeOffset="113579.089">8739 10218,'-8'-10,"3"3,0 0,0 0,-1 1,1 0,-2 0,1 0,0 1,-1 0,0 0,0 1,-1 0,1 0,-1 1,0-1,3 5,1 0,-1 0,0 0,1 0,-1 1,1-1,-1 1,1 0,0 1,0-1,0 1,0-1,0 1,1 1,-1-1,1 0,0 1,0 0,0-1,1 1,-1 0,1 1,0-1,0 0,0 1,-9 13,0 0,2 1,0 0,1 1,1 0,1 0,0 1,1 7,4-25,1 0,-1 0,1 0,0 0,0 0,0 0,0-1,1 1,-1 0,1 0,0 0,0 0,0-1,0 1,0 0,1-1,-1 1,1-1,-1 1,1-1,0 0,0 0,0 0,0 0,1 0,-1 0,0 0,1-1,-1 0,1 1,0-1,-1 0,1 0,0 0,0 0,0-1,0 1,-1-1,1 0,0 0,0 0,0 0,2 0,12-4,-1 1,0-2,0 0,0-1,-1 0,0-1,0-1,-1-1,0 0,-1 0,0-2,0 0,-1 0,0-1,2-4,-7 8,0 0,0 0,-1-1,0 0,-1 0,0-1,-1 0,1 0,-2 0,0 0,0 0,0-3,-4-1,-5 28,2-1,2 1,-1 0,1-1,1 1,1 0,0 0,0 0,2 0,0 0,0 0,1-1,1 1,0-1,1 0,0 0,1 0,1-1,4 7,-8-16,0 0,0 0,0 0,0-1,1 1,-1-1,0 0,1 0,0 0,0 0,-1-1,1 1,0-1,0 0,0-1,0 1,1 0,-1-1,0 0,0 0,0 0,0-1,0 0,0 1,0-1,0 0,0-1,0 1,0-1,0 0,-1 0,1 0,-1 0,1-1,-1 1,0-1,0 0,0 0,1-2,10-12,0-1,-2 0,0-1,-1 0,-1-1,-1 0,0-1,-2 0,2-9,37-85,-39 102,0 0,1 0,1 1,0 0,0 1,1 0,1 0,-1 1,10-6,-15 12,0 1,-1 0,1 0,1 0,-1 1,0 0,0 0,1 0,-1 1,1 0,0 0,-1 0,1 0,0 1,-1 0,1 1,0-1,0 1,-1 0,1 0,-1 1,1-1,-1 1,0 1,1-1,1 2,2 2,0 0,-1 1,0 0,0 0,0 1,-1 0,0 1,0-1,-1 1,0 1,-1-1,0 1,0 0,1 8,4 11,-1 0,-2 0,-1 1,1 22,2 57,-5 0,-6 3,1-13,4 1,10 59,-13-158,1 10,1 1,-1 0,2-1,0 1,0-1,1 0,0 0,1 0,0-1,1 0,3 5,-8-14,0 0,-1 0,1 0,0 0,0 0,-1 0,1 0,0 0,0 0,0 0,0-1,0 1,0 0,0-1,0 1,1-1,-1 1,0-1,0 1,0-1,1 0,-1 0,0 0,0 1,1-1,-1-1,0 1,0 0,1 0,-1 0,0-1,0 1,1 0,-1-1,0 1,0-1,0 1,0-1,0 0,0 0,0 1,0-1,0 0,0 0,0 0,0 0,-1 0,1 0,0 0,-1-1,28-61,-20 21,-1 0,-3 0,-1-1,-2 1,-2-1,-2 1,-1-1,-3 1,-7-27,11 47,-1 0,-1 1,-1-1,-1 1,-1 0,-1 1,0 0,-2 0,0 1,-1 1,-1 0,-1 0,0 1,-1 1,-14-11,24 23,0 0,-1 1,1 0,0 0,-1 1,0-1,0 1,0 1,0-1,0 1,0 0,0 0,0 0,0 1,0 0,-1 1,1-1,0 1,0 0,0 1,0-1,0 1,0 0,1 1,-1-1,1 1,-1 1,1-1,0 1,0-1,1 1,-5 4,8-6,0-1,0 0,0 1,1-1,-1 1,0-1,1 1,-1-1,1 1,-1-1,1 1,0-1,0 1,-1 0,1-1,0 1,0-1,1 1,-1 0,0-1,1 1,-1-1,1 1,-1-1,1 1,-1-1,1 1,0-1,0 0,0 1,0-1,0 0,0 0,0 1,0-1,1 0,-1 0,0 0,62 23,-28-22,0-1,0-2,0-1,0-2,0-1,28-8,-34 7,184-32,-209 37,-1 0,1 0,0 0,-1 1,1 0,0 0,-1 0,1 0,0 0,-1 1,1 0,-1 0,1 0,-1 0,1 0,-1 1,0-1,1 1,-1 0,0 0,0 0,0 0,-1 1,1-1,-1 1,1 0,-1 0,0 0,0 0,0 0,0 0,0 0,-1 1,1 2,-4 99,2-103,0-1,0 1,0-1,0 1,0-1,0 0,1 1,-1-1,0 1,1-1,-1 0,1 1,-1-1,1 0,0 1,0-1,-1 0,1 0,0 0,0 0,0 0,0 0,0 0,1 0,-1 0,0 0,0 0,1-1,-1 1,0-1,1 1,-1-1,0 1,1-1,-1 0,1 0,-1 1,1-1,-1 0,0 0,1-1,-1 1,2 0,60-21,-55 16,-1 0,1 0,-1-1,0 0,-1-1,1 1,-1-1,-1-1,1 1,-1-1,-1 0,2-2,-4 7,-1-1,1 0,0 0,-1-1,0 1,0 0,0 0,-1-1,1 1,-1 0,0 0,0-1,0 1,-1 0,0-1,0 1,0 0,0 0,-1 0,1 0,-1 0,0 0,0 0,0 0,-1 1,-1-3,-2 1,1 0,-1 1,0 0,0 0,-1 0,1 1,-1 0,1 0,-1 0,0 1,0 0,0 1,-1-1,1 1,0 1,0 0,-1 0,1 0,0 0,-1 1,1 1,0-1,0 1,0 0,0 1,1 0,-1 0,0 0,1 1,0 0,0 0,0 0,1 1,-1 0,1 0,0 0,0 1,1 0,0 0,0 0,0 0,1 1,0-1,0 1,0 0,1 0,0 0,1 0,-1 0,1 0,1 1,-1 3,3-5,-1 0,1 0,0-1,0 1,1-1,0 0,-1 1,2-1,-1-1,1 1,-1 0,1-1,1 0,-1 0,1 0,-1 0,1-1,0 0,0 0,1 0,-1 0,0-1,1 0,0 0,-1-1,1 1,0-1,0 0,0-1,0 0,0 0,0 0,4-1,33 0</inkml:trace>
  <inkml:trace contextRef="#ctx0" brushRef="#br0" timeOffset="113736.85">10227 9784,'-14'-7,"-10"-2,-7 5,-2 10,3 10,3 14,7 11,12 9,10 8,6-6</inkml:trace>
  <inkml:trace contextRef="#ctx0" brushRef="#br0" timeOffset="113916.197">10331 10389,'16'16,"12"5,12 1,13-4,12-8,15-11,-8-5</inkml:trace>
  <inkml:trace contextRef="#ctx0" brushRef="#br0" timeOffset="114381.574">12226 10100,'16'4,"-1"0,1-1,0-1,0-1,0 0,0-1,0 0,0-2,-1 0,1 0,0-2,-1 0,1-1,19-7,0-2,-1-1,-1-2,0-1,0-2,-7 3,-1 0,-1-2,-1-1,0 0,-1-2,7-10,-21 22,1-1,-1 0,-1-1,0 0,0 0,-1 0,-1-1,0 0,-1 0,0 0,-1-1,-1 1,0-1,-1 1,0-6,-1 12,-1 0,0 1,0-1,-1 0,1 1,-2-1,1 1,-1 0,1 0,-2 0,-1-3,4 6,-1 1,1 0,-1 0,1 0,-1 1,0-1,0 0,0 1,0-1,0 1,0 0,0-1,0 1,-1 0,1 0,0 1,-1-1,1 0,-1 1,1-1,-1 1,1 0,-1 0,1 0,-1 0,1 0,-1 1,1-1,0 1,-1 0,1-1,-1 2,-5 3,0 1,0 0,1 1,0 0,0 0,1 0,0 1,0 0,0 0,1 1,1-1,-1 1,2 0,-1 1,1-1,0 0,1 1,0 0,1 1,-16 73,4 1,3 0,5 0,4 86,26 674,-24-809,-2 1,-2-1,-1 0,-2 0,-1-1,-5 11,-6 1</inkml:trace>
  <inkml:trace contextRef="#ctx0" brushRef="#br0" timeOffset="114863.724">12424 10389,'42'-31,"0"2,2 1,1 3,1 1,1 2,1 3,1 1,1 3,19-2,-46 12,-1 1,1 0,0 2,0 1,19 2,-36-1,0 1,0-1,0 1,0 0,-1 1,1-1,0 1,-1 1,1-1,-1 1,0 0,0 0,0 0,0 1,0-1,-1 1,0 0,0 1,0-1,0 1,-1 0,1 0,-1 0,2 5,-1 5,0 0,0 0,-2 0,0 1,0-1,-2 1,0 0,-1-1,-2 13,1 15,1-41,1-1,-1 0,1 1,0-1,0 1,-1-1,1 1,0-1,0 1,1-1,-1 1,0-1,0 0,1 1,-1-1,1 1,-1-1,1 0,-1 1,1-1,0 0,0 0,0 1,0-1,0 0,0 0,0 0,0 0,0 0,0 0,0-1,1 1,-1 0,0-1,1 1,-1-1,1 1,-1-1,0 1,1-1,-1 0,1 0,-1 0,1 0,-1 0,1 0,-1 0,1 0,-1-1,0 1,1 0,-1-1,2 0,9-6,0 0,0 0,0-2,-1 1,0-1,-1-1,0 0,0-1,-1 1,-1-2,0 1,0-1,-1-1,-1 1,0-1,0 0,0-6,-4 15,0-1,0 0,0-1,0 1,0-1,-1 0,0 1,0-1,0 0,-1 0,0 1,0-1,-1 0,0-1,-3 6,-10 80,14-64,-1 3,1 0,1 0,1 0,0-1,1 1,1-1,1 0,1 2,-4-13,0 0,0 0,1-1,0 1,0-1,1 1,-1-1,1 0,1-1,-1 1,0-1,1 1,0-1,0 0,0-1,1 0,-1 0,1 0,0 0,-1-1,1 0,1 0,-1 0,1-1,26 2</inkml:trace>
  <inkml:trace contextRef="#ctx0" brushRef="#br0" timeOffset="115230.777">13701 10179,'-6'42,"3"0,1 0,2 0,2 1,2 2,-4-40,0 0,0 0,1 1,0-1,-1 0,2 0,-1 0,1 0,0 0,0 0,0-1,0 1,1-1,0 1,0-1,0 0,0 0,1 0,0-1,0 1,0-1,0 0,0 0,1 0,-1 0,1-1,0 0,-1 0,1 0,0-1,0 1,4-1,3-4,-1 0,0-1,0-1,0 1,0-2,-1 0,0 0,0-1,-1 0,1 0,-2-1,1 0,-1-1,0 0,-1-1,0 1,-1-1,0 0,0-1,-1 1,0-1,0-5,1 4,-1-1,-1 1,0-1,-1 0,0-1,-1 1,0-1,-1-11,-1 26,0-1,0 0,0 0,0 1,0-1,0 0,0 0,0 0,-1 1,1-1,0 0,0 0,0 0,0 0,0 1,-1-1,1 0,0 0,0 0,0 0,0 0,-1 1,1-1,0 0,0 0,0 0,-1 0,1 0,0 0,0 0,-1 0,1 0,0 0,0 0,0 0,-1 0,1 0,0 0,0 0,-1 0,1 0,0 0,0 0,0-1,-1 1,1 0,0 0,0 0,0 0,0 0,-1 0,1-1,0 1,-7 18,1 1,1 0,1 0,0 0,2 0,0 0,1 1,1 6,0-21,0 0,1 0,-1 0,1 0,0 0,0 0,1 0,0 0,0 0,0-1,0 1,1-1,-1 0,1 1,0-1,0 0,1-1,-1 1,1-1,0 1,0-1,0 0,0-1,1 1,-1-1,1 0,0 0,4 2,94 8,-50-15</inkml:trace>
  <inkml:trace contextRef="#ctx0" brushRef="#br0" timeOffset="115882.327">14714 10218,'-81'-36,"79"35,-1 1,0 0,1 0,-1 0,1 0,-1 0,0 0,1 1,-1-1,1 1,-1-1,1 1,-1 0,1 0,0 0,-1 1,1-1,0 1,0-1,0 1,0-1,0 1,0 0,1 0,-1 0,1 0,-1 0,1 1,0-1,-1 0,1 1,0 1,-3 8,1 0,0 1,0-1,2 1,0-1,0 1,1 0,0-1,1 1,1 0,0-1,1 1,0-1,1 0,0 0,1 0,0-1,1 0,0 0,1 0,0 0,1-1,0 0,0-1,1 0,7 5,-8-8,0-1,0 0,1-1,0 1,0-2,0 1,0-1,1-1,-1 1,1-2,0 1,-1-1,1-1,0 0,0 0,0-1,-1 0,1-1,0 0,-1 0,0-1,9-4,0-1,-1-1,0 0,-1-1,0 0,0-2,-1 0,-1-1,0 0,-1-1,0 0,3-7,4-7,-3 0,0-2,-2 0,-1 0,-1-1,-2-1,-1 0,0-7,7-42,-3-2,1-60,-7 40,-3 0,-6 0,-6-28,-18 24,25 107,0-1,0 0,-1 1,1-1,0 0,0 1,-1-1,1 0,0 1,-1-1,1 1,0-1,-1 1,1-1,-1 1,1-1,-1 1,1-1,-1 1,0 0,1-1,-1 1,1 0,-1-1,0 1,1 0,-1 0,0 0,1-1,-1 1,0 0,0 0,1 0,-1 0,0 0,1 1,-1-1,0 0,1 0,-1 0,0 0,1 1,-1-1,0 0,1 1,-1-1,1 0,-1 1,1-1,-1 1,1-1,-1 1,1-1,-1 1,1-1,0 1,-1 0,1-1,0 1,-1 0,1-1,0 1,0 0,0-1,-1 1,-4 12,0 0,0 1,2 0,-1-1,2 1,0 0,0 1,-6 65,2 0,5 0,2 1,5-1,2 0,5-1,2 0,5-1,16 40,-34-109,4 11,1 0,0-1,2 1,0-1,1-1,1 0,0 0,1-1,4 2,-15-17,1-1,-1 0,1 1,0-1,0 0,-1 0,1 0,0 0,0 0,0 0,0-1,1 1,-1-1,0 1,0-1,0 0,0 0,0 0,1 0,-1 0,0 0,0-1,0 1,0-1,0 1,0-1,0 0,0 0,0 0,0 0,0 0,0 0,0-1,54-54,-47 46,150-179,-159 188,1 1,-1-1,0 0,0 0,0 1,1-1,-1 0,0 1,1-1,-1 0,0 1,1-1,-1 1,1-1,-1 1,1-1,0 1,-1-1,1 1,-1-1,1 1,0 0,-1-1,1 1,0 0,-1-1,1 1,0 0,0 0,-1 0,1 0,0 0,0 0,-1 0,1 0,0 0,0 0,-1 0,1 0,0 1,-1-1,1 0,0 0,-1 1,1-1,0 1,-1-1,1 0,0 1,-1-1,1 1,-1-1,1 1,-1 0,1-1,-1 1,0-1,1 1,-1 0,0-1,1 1,-1 0,0 0,0-1,0 1,1 17,-2 0,0 0,-1 0,-1-1,-1 1,-1 1,1-4,1 0,0-1,1 1,0 0,1 0,1 0,0 1,2-1,0 3,0-13,-1-1,2 0,-1 0,0 0,1-1,0 1,-1 0,1-1,1 0,-1 0,1 0,-1 0,1 0,0-1,0 1,0-1,0 0,0 0,0-1,1 1,-1-1,0 0,1 0,-1-1,1 1,0-1,-1 0,1 0,-1-1,1 1,-1-1,1 0,-1 0,1 0,-1-1,0 0,32-9</inkml:trace>
  <inkml:trace contextRef="#ctx0" brushRef="#br0" timeOffset="116131.049">15820 10033,'-14'-11,"-6"-6,-4-2,-6-1,-5 2,2 3</inkml:trace>
  <inkml:trace contextRef="#ctx0" brushRef="#br0" timeOffset="116297.157">14991 9718,'27'-9,"33"-5,33-3,31 2,20 4,13 7,0 10,-27 3</inkml:trace>
  <inkml:trace contextRef="#ctx0" brushRef="#br0" timeOffset="117667.987">16162 10204,'-2'10,"1"-1,1 0,-1 1,2-1,-1 1,1-1,1 0,0 0,0 0,0 0,1 0,1 0,0 0,0-1,0 0,1 0,0 0,1 0,0-1,0 0,0 0,1-1,0 1,1-1,-1-1,4 2,-7-5,0-1,1 0,-1 0,0 0,1 0,-1-1,0 1,1-1,-1 0,1-1,-1 1,1-1,-1 0,0 0,0 0,1 0,-1-1,0 0,0 0,0 0,0 0,-1-1,1 1,-1-1,1 0,-1 0,0 0,0-1,0 1,-1-1,1 0,-1 1,0-1,0 0,0 0,-1 0,1-1,-1 1,0 0,0-1,0 1,-1-2,2-7,0 0,-1 1,-1-1,0 0,0 0,-1 0,-1 0,-1 0,1 1,-2-1,0 1,0 0,-1 0,-2-2,4 8,1 0,-2 0,1 1,-1-1,0 1,0 0,0 0,-1 0,1 1,-1-1,-1 1,1 0,0 1,-1-1,0 1,0 0,0 0,0 1,0 0,-1 0,1 1,0-1,-1 1,1 1,-1-1,0 1,1 0,-3 1,-20 12,29-13,-1 0,1 1,0-1,-1 1,1-1,0 1,0-1,-1 0,1 1,0-1,0 1,0-1,0 1,-1-1,1 1,0-1,0 1,0-1,0 1,0-1,0 1,1-1,-1 1,0-1,0 1,0-1,0 1,1-1,-1 1,0-1,0 1,1-1,-1 0,0 1,1-1,-1 1,0-1,1 0,-1 1,1-1,-1 0,0 0,1 1,-1-1,1 0,-1 0,1 0,-1 0,1 1,-1-1,1 0,-1 0,1 0,-1 0,1 0,-1 0,1 0,0-1,14 5,1 0,0-2,0 0,0-1,1 0,7-2,-2 1,133-5,86 4,-235 0,0 1,0 0,0 0,0 1,0 0,0 0,0 0,0 1,0 0,0 0,-1 0,1 1,-1-1,1 1,-1 1,0-1,-1 1,1 0,0 0,-1 0,0 1,0 0,0-1,-1 1,0 0,2 5,-3 0,-1 1,0 0,0 0,-2 0,1 0,-1 0,-1 0,0-1,-1 1,-1 6,-7 31,11-46,-1 0,1 0,0 0,0 0,0 0,0 0,0 0,0 0,1 1,-1-1,1 0,-1 0,1 0,0 0,0 0,0-1,0 1,0 0,0 0,0-1,0 1,1 0,-1-1,1 1,0-1,-1 0,1 0,0 1,-1-1,1 0,0 0,0-1,0 1,0 0,0-1,0 1,0-1,0 0,0 1,1-1,-1 0,0 0,0 0,0-1,1 1,10-2,0 0,0-1,-1 0,1-1,-1-1,0 0,0 0,0-1,-1-1,1 0,-2 0,1-1,-1 0,0-1,-1-1,0 1,-1-1,0-1,0 1,-1-1,3-6,-3 3,0 0,-1 0,-1-1,0 0,-1 0,-1 0,0 0,-1 0,0-1,-1 1,-1-3,-2 63,4-33,0 1,1-1,0 0,1 0,0-1,1 1,0-1,1 0,0 0,1-1,0 0,0 0,1 0,1-1,-1 0,1-1,1 0,0 0,0-1,0-1,1 1,2-1,12 6,0-1,1-1,0-1,1-1,0-2,0 0,0-2,1-1,15-1,4-2,0-2,0-1,0-3,-1-2,0-2,0-1,-2-3,26-12,-59 23,-1-1,0-1,0 0,0 0,-1-1,1 0,-2-1,1 0,-1 0,1-1,-2 0,1 0,-2-1,3-2,-8 9,0-1,0 0,0 1,0-1,0 0,-1 0,1 0,-1 0,0 1,0-1,0 0,0 0,0 0,-1 0,1 0,-1 1,0-1,0 0,0 0,0 1,0-1,0 1,-1-1,1 1,-1-1,0 1,0 0,0 0,0 0,0 0,0 0,-1 1,1-1,0 0,-1 1,0-1,-8-4,-1 0,1 1,-1 0,0 0,0 1,0 1,-9-1,12 1,-1 1,1 1,-1-1,0 1,1 1,-1 0,0 1,1-1,-1 2,1-1,-1 2,1-1,0 1,0 0,0 1,0 0,0 1,1 0,0 0,0 0,0 1,1 1,0-1,0 1,0 0,1 1,0-1,1 1,0 0,-4 9,7-13,1 1,0 0,1 0,-1 0,1-1,0 1,0 0,0 0,1 0,0 0,0-1,0 1,0 0,1-1,0 1,0-1,0 1,0-1,1 0,-1 0,1 0,0 0,1 0,-1-1,0 0,1 1,0-1,0 0,0-1,0 1,0-1,1 0,-1 0,1 0,0-1,-1 1,1-1,0 0,3 0,10 1,-1 0,0-1,0-1,1 0,-1-1,0-1,0-1,0-1,0 0,0-1,-1 0,0-2,0 0,-1-1,1 0,1-3,-14 9,-2 1,0 0,-1 0,1 0,0 1,-1-1,1 0,0 1,0-1,0 0,0 1,-1-1,1 1,0-1,0 1,0 0,0-1,0 1,0 0,0 0,0-1,0 1,0 0,0 0,1 0,-1 0,0 1,0-1,0 0,0 0,0 1,0-1,0 0,0 1,-1-1,2 1,-1 27,-1-23,0 0,0 0,0 0,1 0,0 0,0 0,0 0,0 0,1-1,0 1,0 0,1 1,2 0,-1 0,1 0,0-1,0 0,1 0,-1 0,1-1,0 1,0-2,1 1,-1-1,1 1,0-2,0 1,0-1,0 0,0-1,1 1,-1-2,1 1,5 0,0 0,-1-1,1-1,-1 0,1-1,-1 0,1-1,-1 0,0-1,0 0,4-3,-7 2,-2 0,1 0,-1-1,1 1,-2-2,1 1,-1-1,0 0,0 0,0-1,-1 1,-1-1,1-1,-1 1,-1 0,1-1,-2 0,1 0,-1 0,0 0,-1 0,0 0,-1-1,0-7,-1-16,-1 0,-2 1,-1-1,-1 1,-7-17,10 36,2 12,1 0,-1 1,1-1,-1 0,1-1,-1 1,1 0,0 0,-1 0,1 0,0 0,0 0,0 0,0 0,0-1,0 1,0 0,0 0,0 0,1 0,-1 0,0 0,1 0,-1 0,1 0,-1 0,1 0,0 0,-1 0,1 0,0 0,-1 0,1 1,0-1,0 0,0 1,0-1,0 0,0 1,0-1,0 1,0 0,0-1,0 1,1-1,12 2,-1 0,1 0,-1 1,1 1,-1 0,0 1,0 0,0 1,-1 0,6 4,-7-4,18 7,-1 1,-1 1,-1 2,0 0,15 14,-32-23,-1 0,0 1,0 0,0 1,-1 0,0 0,-1 1,0 0,0 0,-1 0,-1 0,1 1,-2 0,0 0,0 0,1 7,-3 27,-2-40,0 1,1-1,0 0,0 1,0-1,0 0,1 1,0-1,0 0,0 0,1 0,-1 0,1 0,0 0,1 0,0-1,-1 1,1-1,1 1,-1-1,0 0,1 0,2 1,5-1,1 0,-1-1,1 0,0-1,0 0,0-1,0 0,0-1,0 0,0-1,0 0,0-1,9-3,4 1,-1-2,0 0,-1-2,1 0,-1-2,-1 0,0-2,-1 0,8-7,-21 13,1 0,-1 0,0-1,-1-1,0 1,0-1,-1 0,1-1,-2 1,1-1,-1 0,-1-1,0 1,0-1,-1 0,0 0,-1 0,0 0,0 0,-1-1,0 1,-1 0,-1-5,0 8,0 0,0 0,-1 0,0 0,0 0,-1 1,0-1,0 1,-1 0,1-1,-1 2,-2-3,4 5,0 1,0-1,-1 1,1 0,0 0,-1 0,1 0,-1 1,0-1,0 1,1-1,-1 1,0 0,0 0,0 0,0 0,0 1,-1-1,1 1,0 0,0 0,0 0,0 0,0 1,-1-1,1 1,0 0,-2 1,-1 2,0 1,0 0,0 0,1 0,-1 1,2 0,-1 0,1 0,-1 1,2 0,-1 0,1-1,0 2,0-1,1 0,0 1,1-1,-1 1,1-1,1 1,-1 0,2 5,-2 1,1 1,0-1,1 0,1 1,0-1,1 0,1 0,0 0,1 0,0-1,1 0,1 0,0 0,1-1,0 0,1 0,0-1,1 0,0-1,0 0,1-1,1 0,-1 0,2-1,-1-1,1 0,0-1,0 0,1-1,3 0,10 3,1-2,-1-1,1-1,1-2,-1-1,0 0,0-3,0 0,21-5,16-6</inkml:trace>
  <inkml:trace contextRef="#ctx0" brushRef="#br0" timeOffset="118079.366">20294 10244,'-3'-6,"-1"0,0 1,-1-1,1 1,-1 0,0 0,0 0,-1 0,1 1,-1 0,0 1,0-1,0 1,-1 0,1 0,-1 1,0 0,1 0,-1 1,0 0,0 0,0 0,0 1,0 0,0 0,0 1,0 0,0 0,0 1,0 0,1 0,-1 1,0-1,1 1,0 1,0-1,0 1,0 0,1 1,-1-1,1 1,0 0,-1 3,2-4,1 0,0 0,0 0,0 1,0-1,1 1,0-1,0 1,0 0,1 0,-1 0,1 0,0 1,1-1,-1 0,1 0,0 0,1 1,-1-1,1 0,0 0,0 0,0 0,1 0,0 0,0 0,0 0,1-1,-1 1,1-1,0 0,0 0,1 0,-1 0,1 0,0-1,0 1,0-1,0 0,1 0,2 0,-1 1,1-1,0-1,0 1,0-1,0 0,0-1,0 0,1 0,-1 0,1-1,-1 0,0-1,1 0,-1 0,0 0,0-1,0 0,0 0,0-1,0 0,-1 0,1 0,-1-1,0 0,0-1,0 1,0-1,-1 0,0 0,0-1,0 0,-1 1,0-2,0 1,0 0,0-4,11-38,-15 48,0 0,0 0,0-1,0 1,0 0,0-1,0 1,0 0,0 0,0-1,0 1,0 0,0-1,0 1,0 0,1 0,-1-1,0 1,0 0,0 0,0-1,1 1,-1 0,0 0,0 0,0-1,1 1,-1 0,0 0,0 0,0 0,1 0,-1-1,0 1,1 0,-1 0,0 0,0 0,1 0,-1 0,0 0,1 0,-1 0,0 0,0 0,1 0,-1 0,0 0,0 0,1 0,-1 0,0 1,1-1,-1 0,0 0,0 0,0 0,1 0,-1 1,0-1,0 0,1 0,-1 0,0 1,0-1,0 0,0 0,0 1,1-1,-1 0,13 25,-9-16,4 4,1-1,1 0,0-1,1 0,0-1,1 0,0 0,0-2,1 1,0-1,0-1,1-1,0 0,0 0,1-2,-1 0,1 0,10 0,32 7</inkml:trace>
  <inkml:trace contextRef="#ctx0" brushRef="#br0" timeOffset="118334.081">21308 10428,'-2'-2,"-1"-1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07.6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66 159,'-1'3,"0"-1,0 1,0-1,1 1,-1 0,1-1,-1 1,1 0,0 0,0-1,1 1,-1 0,0 0,1-1,0 1,-1 0,1-1,0 1,1-1,-1 1,0-1,1 0,-1 1,1-1,0 0,-1 0,1 0,0 0,0-1,1 1,-1 0,0-1,0 1,1-1,-1 0,1 0,-1 0,1 0,0 0,-1-1,1 1,0-1,-1 1,1-1,0 0,0 0,-1-1,1 1,0 0,0-1,0 0,2-1,0-1,0 1,0-1,-1 0,1-1,-1 1,0-1,0 1,0-1,0-1,-1 1,1 0,-1-1,0 0,-1 0,1 0,-1 0,0 0,0 0,-1 0,1-1,-1 1,-1-1,1 1,-1-1,1 1,-2-1,1 1,-1-1,1 1,-1-1,-1 1,1-1,-1 1,0 0,0 0,-1 0,1 0,-1 0,0 1,-1-1,1 1,-1 0,-1-2,2 3,0 0,-1 0,1 0,0 0,-1 1,0-1,0 1,1 0,-1 0,-1 0,1 1,0-1,0 1,-1 0,1 0,0 0,-1 1,1 0,-1 0,1 0,0 0,-1 1,1-1,0 1,-1 1,1-1,0 0,0 1,0 0,0 0,0 0,0 0,0 1,1-1,-1 1,1 0,0 0,0 1,0-1,0 0,0 3,-15 81,17-40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5:11.7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1 444,'11'-40,"-2"0,-2 0,-1-1,-2-1,-2 1,-2 0,-2-1,-4-25,4 17,32 63,19 20,1-2,2-3,0-2,3-1,-41-19,-9-6,-1 1,0 0,1 0,-1 0,0 1,0 0,0-1,0 1,0 1,0-1,-1 0,1 1,-1 0,0 0,1 0,-1 0,-1 1,1-1,0 1,-1-1,0 1,0 0,0 0,0 0,0 0,-1 0,0 1,0-1,0 0,-1 1,1-1,-1 1,-13 38,-4 33,17-73,1 0,-1 0,0 0,1 0,0-1,0 1,0 0,0 0,0-1,0 1,1-1,-1 1,1-1,-1 0,1 1,0-1,0 0,0 0,1 0,-1-1,0 1,1 0,-1-1,1 1,2 0,8 3,-1-1,1-1,0 0,1 0,-1-2,0 1,1-2,-1 0,0 0,1-1,-1-1,0 0,0-1,0-1,0 0,0 0,5-4,-8 4,-1 0,1-1,-1 0,0-1,-1 0,1 0,-1-1,0 0,-1 0,1-1,-2 0,1 0,-1-1,0 0,-1 0,0 0,0-1,-1 0,-1 1,1-2,0-3,-7 32,1 1,1 0,1-1,1 1,1 0,0-1,1 1,3 7,-4-19,0 0,0 0,1 0,0 0,0 0,0 0,1-1,0 1,1-1,-1 0,1-1,1 1,-1-1,1 0,-1 0,1 0,1-1,-1 0,1 0,-1-1,1 0,0 0,4 1,13 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07.8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141 191,'2'-1,"-1"1,1-1,-1 0,1 0,-1 1,1-1,-1 0,0 0,1-1,-1 1,0 0,0 0,0-1,0 1,0 0,0-1,0 1,-1-1,1 1,0-1,-1 1,1-1,-1 0,3-5,0 0,-1-1,0 1,0-1,0 1,-1-1,-1 0,1 0,-1 1,0-1,-2-6,2 11,0 0,-1 0,0 0,0 0,0 0,0 0,0 0,0 0,-1 1,1-1,-1 0,0 1,0-1,0 1,0 0,0 0,-1 0,1 0,-1 0,1 0,-1 1,0-1,1 1,-1-1,0 1,0 0,0 0,0 1,0-1,-2 0,-1 1,1 0,0 1,-1-1,1 1,0 0,0 1,-1-1,1 1,0 0,1 0,-1 1,0-1,1 1,-1 0,1 0,-4 4,6-6,0 1,-1 0,1 0,0 0,0 0,0 1,1-1,-1 0,0 1,1-1,0 1,-1 0,1-1,0 1,0 0,1 0,-1 0,1 0,-1-1,1 1,0 0,0 0,0 0,0 0,1 0,-1 0,1 0,0-1,0 1,0 0,0 0,2 1,0-1,0 1,0 0,1-1,-1 0,1 0,0 0,0 0,0-1,0 1,1-1,-1 0,0-1,1 1,1 0,39 11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00.1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119 251,'7'72,"-4"1,-3 0,-3 0,-3-1,-4 0,-2 0,-4-1,-6 13,-15 5,37-90,0 1,0-1,0 1,0-1,1 1,-1-1,0 1,0-1,0 1,0-1,0 1,0-1,-1 1,1-1,0 1,0-1,0 1,0-1,0 1,-1 0,1-1,0 1,0-1,-1 1,1-1,0 1,-1 0,1-1,-1 1,1 0,0-1,-1 1,1 0,-1 0,1 0,0-1,-1 1,1 0,-1 0,1 0,-1 0,1 0,-1 0,1 0,-1 0,1 0,-1 0,1 0,-1 0,1 0,-1 0,1 0,-1 0,1 0,-1 1,1-1,-1 0,1 0,0 1,-1-1,1 0,-1 1,1-1,0 0,-1 1,1-1,0 1,-3-147,5 113,5-89,5 0,6 1,5-3,-19 102,1 0,1 0,0 0,2 1,1 0,0 1,1 0,2 0,0 1,0 1,2 0,0 1,12-10,-22 23,1 0,0 1,0 0,0 0,0 0,1 1,-1 0,1 0,-1 0,1 0,0 1,0 0,0 0,-1 1,1 0,0 0,0 0,0 1,0-1,0 2,-1-1,1 0,0 1,-1 0,1 1,-1-1,0 1,0 0,0 0,0 1,0-1,-1 1,1 0,1 3,7 7,-1 1,-1 1,0-1,-2 2,0-1,0 1,-2 1,0-1,-1 1,0 1,-2-1,0 1,-1-1,-1 1,-1 0,-1 13,0-23,0 0,0 1,-1-1,-1 0,0 0,0 0,0-1,-1 1,-1 0,1-1,-1 0,-1 0,1 0,-1 0,-1-1,0 0,0 0,0 0,-1-1,1 0,-2 0,1-1,-1 0,1 0,-1 0,-1-1,-6 2,1-2,0-1,0 0,0-1,-1 0,1-1,-1-1,1 0,-1-1,1-1,0 0,0-1,0-1,0 0,0-1,0 0,-7-5,4 3,21 26,23 20,2-2,1-2,1 0,3-2,0-1,2-2,1-2,38 22,-54-39,0-2,0 0,1-2,0 0,1-1,-1-1,1-2,0 0,1-1,-1-1,0-2,0 0,0-1,0-1,0-2,0 0,-1-1,0-2,19-8,23-14</inkml:trace>
  <inkml:trace contextRef="#ctx0" brushRef="#br0" timeOffset="270.06">1106 278,'-19'127,"18"-95,-49 468,49-487,0 91,2-101,-1 0,1 0,0 1,0-1,0 0,0-1,0 1,1 0,-1 0,1 0,0-1,0 1,0-1,0 1,0-1,0 0,1 0,-1 0,1 0,0 0,-1-1,1 1,0-1,0 0,0 0,0 0,0 0,0 0,0 0,1-1,13 0,-1-2,1 0,-1-1,1 0,-1-1,0-1,0-1,-1 0,0-1,0 0,0-2,6-5,29-14</inkml:trace>
  <inkml:trace contextRef="#ctx0" brushRef="#br0" timeOffset="517.164">909 660,'11'6,"22"3,25-3,23-6,16-9,6-4,-4-2,-20 1</inkml:trace>
  <inkml:trace contextRef="#ctx0" brushRef="#br0" timeOffset="1049.741">1159 251,'526'-11,"-502"11,1 1,-1 0,0 2,1 1,4 3,-23-6,0 1,0 0,0 1,0-1,0 1,-1 0,1 1,-1-1,0 1,0 0,0 1,-1-1,1 1,-1 0,0 0,0 0,-1 0,0 1,0-1,0 1,0 0,0 4,1 13,0 2,-2-1,-1 0,-1 0,-1 0,-1 1,-1-1,-2 0,0-1,-4 10,9-31,-40 152,-15 88,52-217,15-62,12-154,-9-1,-9 0,-8-19,1 179,6-56,-4 87,-1 0,1 1,-1-1,1 0,-1 1,1-1,0 0,-1 1,1-1,0 1,-1-1,1 1,0 0,0-1,0 1,-1 0,1-1,0 1,0 0,0 0,0 0,-1 0,1 0,0 0,0 0,0 0,0 0,0 0,-1 0,1 0,0 1,0-1,0 0,0 1,-1-1,1 0,0 1,-1-1,1 1,0-1,-1 1,1 0,0-1,-1 1,1 0,175 115,-145-104,0-1,0-1,1-1,1-2,-1-1,1-2,0-1,0-2,0-1,21 0</inkml:trace>
  <inkml:trace contextRef="#ctx0" brushRef="#br0" timeOffset="1307.003">1725 633,'20'4,"27"0,28-6,23-6,20-8,7-4,-16 1</inkml:trace>
  <inkml:trace contextRef="#ctx0" brushRef="#br0" timeOffset="3575.816">2712 356,'-50'284,"31"-200,4 0,-3 60,17-139,0 1,0-1,0 1,1-1,-1 1,2 0,-1-1,0 1,1 0,0-1,1 1,-1-1,1 0,0 1,0-1,1 0,-1 0,1 0,0 0,1-1,-1 1,1-1,0 0,0 0,0 0,0-1,1 1,-1-1,1 0,0 0,13 0,-1-1,1-1,0-1,-1 0,1-1,0-1,-1 0,1-2,-1 0,0-1,0 0,-1-1,4-3,31-9,-1-2,0-3,22-14,-43 19</inkml:trace>
  <inkml:trace contextRef="#ctx0" brushRef="#br0" timeOffset="5331.682">2739 580,'4'0,"6"0,11 0,10 0,9 0,7 0,1-2,0-1,-6 0,-10 1</inkml:trace>
  <inkml:trace contextRef="#ctx0" brushRef="#br0" timeOffset="6856.218">2673 251,'518'-7,"-510"7,30-3,1 3,0 1,0 2,0 1,-1 2,0 2,0 1,-1 2,25 12,-53-18,-1-1,0 2,0-1,-1 1,1 1,-1-1,0 1,-1 1,0-1,0 1,-1 0,0 0,0 1,-1-1,0 1,0 0,-1 0,0 1,-1-1,0 0,-1 1,1 0,-2-1,1 5,-3 30,-1-1,-3 1,-1-1,-11 37,-14 93,31-164,1-20,0 4,0-40,3 0,1 0,3 1,2-1,1 2,3-1,1 2,3 0,1 0,9-11,-23 46,1 0,0 0,1 0,0 1,0-1,0 1,1 1,1-1,-1 1,1 1,0-1,1 1,-1 1,1 0,0 0,1 0,-1 1,1 1,0-1,0 2,-5 2,-1 0,0 1,1-1,-1 1,0 1,0-1,0 0,0 1,0 0,0 0,0 0,0 1,-1-1,1 1,-1 0,0-1,0 2,0-1,0 0,0 1,-1-1,1 1,-1 0,39 94,-38-91,0 1,-1-1,0 1,0 0,-1 0,0 0,0 0,-1-1,0 1,0 0,-1 0,0 0,0 0,-1 0,0 0,-1-1,1 1,-1-1,-1 0,0 0,0 0,0 0,0-1,-1 0,-1 1,1-2,-1 1,0-1,0 0,-1 1,-6-1,-1 0,0-2,0 1,0-1,0-1,-1-1,1 0,-1-1,1 0,0-1,-1-1,1 0,0-1,0-1,0 0,0 0,1-2,0 0,0 0,0-1,1-1,-11-8,6 6,28 24,28 26,2-1,1-1,3-3,0-2,3-2,0-1,8 0,-32-19,0-1,1-2,1 0,-1-2,1 0,0-2,0-1,0-1,13-1,-28-1,0-1,1 0,-1 0,0-1,0 0,0-1,-1 0,1-1,-1 0,0-1,0 0,0-1,0 0,-1 0,0-1,-1 0,1-1,-1 0,-1 0,1-1,-2 1,1-2,0-2,1-5,0 0,-2 0,0-1,-2 0,0-1,0 1,-2-1,0 1,-1-1,-1 0,-3-15,-21 187,-2-67,-4-1,-4-1,-10 10,43-91,-32 61,27-62,9-17,93-208,-57 131,3-10,4 3,4 1,11-9,-59 104,4-8,1 1,0-1,0 1,1 1,0 0,0 0,1 0,0 1,1 0,0 1,10-6,-18 13,1 0,-1-1,0 1,1 0,-1 1,1-1,-1 0,0 1,1-1,-1 1,0 0,1 0,-1 0,0 0,0 0,0 0,0 1,0-1,0 1,0-1,0 1,-1 0,1 0,0-1,-1 1,0 0,1 1,-1-1,0 0,0 0,0 0,-1 1,1-1,0 0,-1 1,0-1,1 1,-1 1,12 46,-2 0,-3 0,-1 1,-3 0,-3 47,0-64,-2 385,1-391,1-28,0 0,-1 0,1 0,0 0,0 0,0-1,0 1,-1 0,1 0,0 0,0 0,0 0,0 0,-1 0,1 0,0 0,0 0,0 0,-1 0,1 0,0 0,0 0,0 0,0 0,-1 0,1 1,0-1,0 0,0 0,0 0,-1 0,1 0,0 0,0 0,0 1,0-1,0 0,0 0,-1 0,1 0,0 1,0-1,0 0,0 0,0 0,0 0,0 1,0-1,0 0,-10-22,8 17,-8-21,-1 1,-1 0,-2 1,0 0,-2 1,0 1,-1 0,-2 1,0 1,-1 1,-1 1,0 1,-2 1,0 0,-1 2,0 1,-1 0,-6 0,-32-6,128 15,97-12,91-23,-101 14,-119 20,297-35,-207 45,-118-5,0 1,0 0,0 0,-1 0,1 1,0 0,-1 0,1 0,-1 1,1-1,-1 1,0 0,0 0,-1 0,1 1,-1-1,1 1,-1 0,0 0,0 0,-1 1,2 1,-2 7,1 1,-1 0,-1-1,-1 1,0 0,0 0,-2-1,1 1,-2 0,0-1,-1 0,-4 13,3-8,1-3,-11 40,2 0,2 1,-2 51,10-63,3-44,0 0,0-1,0 1,0 0,0 0,-1-1,1 1,0 0,0 0,0 0,0-1,0 1,0 0,-1 0,1 0,0-1,0 1,0 0,-1 0,1 0,0 0,0 0,0-1,-1 1,1 0,0 0,0 0,-1 0,1 0,0 0,0 0,-1 0,1 0,0 0,0 0,-1 0,1 0,0 0,0 0,-1 0,1 0,0 0,0 0,-1 0,1 1,0-1,0 0,0 0,-1 0,1 0,0 1,0-1,0 0,-1 0,1 0,0 1,0-1,0 0,0 0,0 0,0 1,0-1,-1 0,1 0,0 1,0-1,0 0,0 0,0 1,0-1,-7-12</inkml:trace>
  <inkml:trace contextRef="#ctx0" brushRef="#br0" timeOffset="7048.54">5147 356,'25'-11,"25"-4,25 1,22 5,17 6,9 8,6 8,-1 4,-6 1,-25-2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08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0 303,'23'6,"20"3,21 2,18-1,14-2,12-3,5-2,-1-1,-8 1,-13 0,-16-1,-17 0,-20-1</inkml:trace>
  <inkml:trace contextRef="#ctx0" brushRef="#br0" timeOffset="353.154">579 0,'12'7,"0"-1,0-1,0 0,1 0,-1-1,1-1,0 0,3-1,4 2,121 23,-61-13,-1 3,0 3,6 6,-70-20,0 0,-1 1,0 0,0 1,-1 0,11 10,-20-15,-1 0,1 0,-1 1,0-1,0 1,0 0,0 0,0 0,-1 0,0 0,0 0,0 1,0-1,-1 1,0 0,0-1,0 1,0 0,-1 0,0-1,0 1,0 0,0 0,-1 1,-4 6,0 1,-1 0,0-1,-1 0,0-1,-1 1,0-1,-1-1,0 0,-1 0,0-1,-1 0,1 0,-9 3,-34 27,-2-2,-1-2,-32 12,59-33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15.3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203 42,'-14'-9,"-10"-3,-9 1,-3 1,3 11,5 10,6 13,10 12,11 10,6-3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15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1,'25'35,"-1"1,-3 1,-1 1,-1 0,-2 2,-2 0,-2 1,6 33,-5-22,-13-52,0 0,0 1,1-1,-1 0,0 0,0 0,0 0,0 0,0 0,0 0,0 0,0 0,1 0,-1-1,0 1,0 0,0-1,0 1,0-1,0 1,0-1,-1 1,1-1,0 0,0 0,0 1,0-1,-1 0,1 0,0 0,-1 0,1 0,-1 0,1 0,-1 0,1 0,-1 0,0 0,1-1,0 0,60-89,-5-2,0-11,-27 51,1 7,-28 50,-36 143,32-140,1 0,0 0,0 1,1-1,0 0,0 1,1-1,0 0,0 1,0-1,1 0,0 0,1 0,-1 0,1-1,1 1,-1-1,1 0,0 0,1 0,0 0,-1-1,2 1,-1-1,1 0,10 5,1-1,0-1,0-1,1 0,-1-1,2-1,-1-1,0 0,1-1,0-1,0-1,-1-1,1 0,0-2,0 0,3-1,-12 2,1-1,0 0,-1 0,1-1,-1-1,0 0,0 0,0 0,-1-2,1 1,-1-1,0 0,-1-1,0 0,0 0,0-1,-1 0,0-1,0 1,-1-1,-1 0,-3 6,-1 0,0 0,0 0,-1 0,1 0,0 0,-1 0,0 0,0 0,0 0,0 0,0 0,0 0,-1 0,0 0,0 0,1 0,-2 0,1 1,-1-3,1 5,0 0,0 0,0 0,1 1,-1-1,0 0,0 1,0-1,0 1,1-1,-1 1,0-1,1 1,-1-1,0 1,1 0,-1-1,0 1,1 0,-1 0,1-1,0 1,-1 0,1 0,0 0,-1 0,1-1,0 1,0 0,0 0,-1 0,1 0,0 0,0 0,1 0,-1-1,0 1,0 0,0 1,1 8,1 0,0-1,0 1,1 0,0 0,0-1,1 0,1 0,-1 0,1 0,1-1,0 0,0 0,0 0,1-1,1 0,-1 0,1-1,0 0,0 0,1-1,-1 0,1 0,0-1,1 0,-1-1,1 0,8 1,-15-3,1 0,-1 0,1-1,-1 0,0 0,1 0,-1 0,1 0,-1-1,0 1,1-1,-1 0,0 0,1 0,-1-1,0 1,0-1,0 0,0 1,-1-1,1-1,0 1,-1 0,1-1,-1 1,0-1,0 0,0 1,0-1,-1 0,1 0,-1 0,1-1,-1 1,0 0,0 0,-1-1,1 1,-1-1,1 1,-1-2,0-5,0 0,0 1,-1-1,0 0,0 1,-1-1,-1 1,0-1,0 1,-1 0,0 0,0 1,-1-1,0 1,0 0,-1 0,0 0,-1 1,-1-1,-5-5,-1 1,0 0,0 1,-1 0,-1 2,0 0,0 0,-1 2,-14-5,-46-8,64 19,19 5,51 5,-1-1,1-3,21-3,-1 2,-25-2,-12-1,0 2,0 1,-1 2,1 2,2 2,-38-9,0 0,0 0,0 1,0-1,0 1,0 0,-1 0,1 1,0-1,-1 1,0-1,0 1,0 0,0 1,0-1,0 0,-1 1,0-1,0 1,0 0,0 0,0 0,-1 0,1 0,-1 0,0 0,-1 0,1 1,-1-1,0 4,-6 44,5-48,-1 1,1-1,-1 1,1-1,0 1,1 0,-1-1,1 1,0 0,0 0,1-1,-1 1,1 0,0-1,0 1,0-1,1 1,0-1,0 0,0 1,0-1,1 0,-1 0,1-1,0 1,1 0,-1-1,0 0,1 0,0 0,2 2,3-2,0 1,1-2,-1 1,0-1,1-1,-1 0,1 0,-1-1,1 0,0 0,-1-1,1-1,-1 1,0-2,1 1,-1-1,0-1,0 1,-1-2,1 1,-1-1,0 0,0-1,-1 0,0 0,0-1,0 1,0-2,-1 1,-1-1,1 0,-1 0,0 0,-1-1,2-6,0 0,-2-1,0-1,-1 1,0-1,-1 1,-1-16,-3 70,0-20,0 1,1-1,1 1,1-1,1 1,0-1,2 1,0-1,1 0,3 7,-5-20,0 0,1 0,0 0,0-1,0 1,1-1,-1 0,1 0,0-1,0 0,0 1,0-2,1 1,-1-1,1 1,0-1,0-1,0 1,0-1,0 0,0-1,0 1,0-1,9 0,0 0,0-1,0-1,0 0,0-1,0-1,0 0,9-4,-13 3,0-1,0 0,0-1,-1 0,0 0,0-1,-1 0,0-1,-1 0,1-1,-2 1,1-1,0-4,-8 15,0-1,0 1,0-1,0 1,0-1,0 1,0 0,0-1,0 1,1-1,-1 1,0-1,0 1,0-1,1 1,-1-1,0 1,0-1,1 1,-1-1,0 1,1-1,-1 0,1 1,-1-1,1 0,-1 1,1-1,-1 0,1 1,-1-1,1 0,-1 0,1 0,-1 1,1-1,-1 0,1 0,-1 0,1 0,0 0,-1 0,1 0,-1 0,1 0,-1-1,1 1,-1 0,1 0,-1 0,1-1,0 1,-1 0,0 0,1-1,-1 1,1-1,-1 1,1 0,-1-1,0 1,1-1,-1 1,0-1,2 5,-1 3,1 0,0 0,0 0,1 0,0 0,0-1,1 1,0-1,0 0,0 0,1 0,0-1,0 0,0 0,1 0,0 0,-1-1,2 0,-1 0,0-1,1 0,0 0,-1 0,1-1,0 0,5 1,-6-3,-1 1,1-1,-1 0,1-1,-1 1,1-1,-1 0,1 0,-1-1,0 1,0-1,0 0,0-1,0 0,0 1,0-1,-1-1,1 1,-1-1,0 1,0-1,-1-1,1 1,-1 0,0-1,0 0,0 1,0-2,1-2,-1 0,0-1,0 1,-1-1,0 1,0-1,-1 0,0 0,-1 0,0 0,0 1,-1-1,0 0,0 0,-1 0,-1 1,0-3,0 1,0 1,-1 0,0 0,-1 0,0 0,0 1,-1 0,0 0,0 0,0 1,-1 0,-1 0,1 1,-1 0,0 0,0 0,-1 1,0 1,0 0,0 0,0 0,0 1,-1 1,0-1,1 2,-1-1,0 1,0 1,0 0,0 0,0 1,1 0,-1 1,-7 2,8-1,1 0,1 1,-1 0,1 0,-1 1,1 0,0 0,1 1,-1 0,1 0,1 0,-1 1,1 0,0 0,0 0,1 1,0-1,1 1,-1 0,1 0,1 0,0 1,0-1,0 1,1-1,1 1,-1 0,1-1,1 1,-1-1,2 1,-1-1,1 1,0-1,1 0,0 1,0-2,1 1,0 0,0-1,1 1,0-1,0 0,1-1,2 3,0-3,0-1,0 0,0 0,1-1,-1 0,1-1,0 1,0-2,0 1,1-1,-1-1,1 0,-1 0,2-1,32-1</inkml:trace>
  <inkml:trace contextRef="#ctx0" brushRef="#br0" timeOffset="347.07">2830 263,'8'16,"11"10,8 2,9-1,8-5,10-7,7-5,4-7,-1-4,-7-4,-13-3,-14-1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16.6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0 343,'22'5,"26"1,22-1,20 0,12-2,6-3,2-2,-6-1,-11 1,-16 3,-18 0,-16 2,-16-4,-12-5,-8-2</inkml:trace>
  <inkml:trace contextRef="#ctx0" brushRef="#br0" timeOffset="280.251">658 1,'3'3,"0"0,0-1,0 1,1-1,0 1,-1-1,1 0,0 0,0-1,0 1,0-1,0 0,0 0,2 0,4 2,151 32,-116-28,-1 2,0 2,-1 2,0 2,-2 1,11 8,-46-22,0 1,0 0,0 1,0-1,0 1,-1 1,0-1,0 1,0 0,0 0,-1 0,0 0,0 1,0 0,-1 0,0 0,0 0,0 0,-1 1,0-1,0 1,-1 0,0-1,0 2,-2 0,0 0,-1 0,0 0,0-1,0 1,-1-1,-1 0,1 0,-1 0,0 0,-1-1,0 1,0-1,0 0,-5 4,-96 74,-45 2,128-73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10.1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632 682,'-11'-5,"-1"1,0 1,0 0,0 0,0 1,0 1,0 0,-1 1,1 0,0 0,0 2,-1-1,1 2,0-1,0 2,1 0,-1 0,1 1,0 0,0 1,0 0,1 1,0 0,1 1,-1 0,1 0,1 1,-1 0,-4 9,10-14,0 0,0 1,0-1,1 1,0 0,0 0,0 0,1 0,-1 0,1 0,1 0,-1 1,1-1,-1 0,2 0,-1 1,0-1,1 0,0 0,0 1,1-1,0 0,-1 0,2-1,-1 1,0 0,1-1,0 1,0-1,4 4,0-3,0-1,1 0,0 0,-1-1,1 0,1-1,-1 1,0-2,1 1,-1-1,1 0,-1-1,1 0,-1 0,1-1,-1 0,1 0,-1-1,0 0,0-1,0 0,0 0,0 0,0-1,-1-1,0 1,0-1,0 0,0-1,-1 1,0-1,0-1,3-3,0-3,0 1,0-1,-1 0,-1-1,0 0,-1 0,-1-1,0 1,0-1,-2 0,2-15,5-174,-10 186,-8-465,2 658,1-40,5 0,9 39,-6-146,1-1,1 0,2-1,0 1,2-1,3 5,-9-24,0 0,0 0,1 0,0 0,0-1,1 0,-1 0,1 0,1-1,-1 1,1-1,0-1,0 1,0-1,1 0,-1 0,1-1,0 0,0 0,1 0,-1-1,0-1,1 1,3 0,-1-2,0-1,0 1,0-2,0 1,-1-1,1-1,0 0,-1 0,0-1,0 0,0 0,0-1,-1 0,0-1,0 0,0 0,-1-1,0 0,0 0,0-1,7-9,-1 1,-1-2,0 0,-2 0,0-1,-1 0,-1 0,6-20,3-51,-25 120,5-11,1 0,1 0,0 0,2 0,0 0,1 0,1 0,0-1,2 1,0-1,1 0,1 0,0-1,2 0,39 31,-25-37</inkml:trace>
  <inkml:trace contextRef="#ctx0" brushRef="#br0" timeOffset="248.335">1198 261,'11'11,"17"13,4 2</inkml:trace>
  <inkml:trace contextRef="#ctx0" brushRef="#br0" timeOffset="764.555">1856 722,'-2'-9,"0"1,0 0,0 0,-1 0,0 0,-1 0,0 1,0 0,0-1,-1 2,0-1,-1 0,0 1,1 0,-2 0,1 1,-1 0,0 0,0 0,0 1,-1 0,1 1,-1-1,0 1,0 1,0 0,0 0,-5 0,1 3,1 1,0 0,0 1,0 0,0 0,0 2,1-1,0 1,0 1,0 0,1 0,-1 1,2 0,-1 0,1 1,0 1,0-1,1 1,1 0,-1 1,1 0,1 0,0 0,-1 3,5-9,0 0,0 1,1-1,-1 1,1-1,0 1,0-1,1 1,-1-1,1 1,0-1,0 0,0 1,1-1,0 0,0 0,0 0,0 0,0 0,1 0,0-1,-1 1,1-1,1 0,-1 0,0 0,1 0,0 0,-1-1,1 0,0 0,0 0,1 0,-1 0,0-1,0 0,1 0,-1 0,1 0,-1-1,1 0,-1 0,4 0,-2-2,-1 0,1-1,-1 1,0-1,0 0,0 0,0-1,0 0,-1 0,0 0,1 0,-2 0,1-1,0 0,-1 0,0 0,0 0,0 0,-1-1,0 1,0-1,0 0,-1 1,0-1,1-5,7-31,-1 53,-2 13,-5-14,0 0,2 0,-1 0,1-1,0 1,1-1,0 1,1-1,0-1,0 1,1-1,0 1,0-2,1 1,0-1,0 0,1 0,0-1,1 1,10-1,1 0,-1-2,1 0,-1-2,1 0,0-1,0-1,0 0,0-2,0-1,0 0,-1-1,2-2,23-3</inkml:trace>
  <inkml:trace contextRef="#ctx0" brushRef="#br0" timeOffset="1700.589">2646 576,'-14'-4,"1"0,0 1,-1 0,0 1,0 0,0 2,1-1,-1 2,0-1,0 2,0 0,1 1,-1 0,1 1,0 0,0 1,0 1,0 0,1 1,0 0,1 1,0 0,0 1,0 0,-5 7,10-10,1 1,0-1,0 1,1 0,-1 1,2-1,-1 1,1 0,-2 8,4-14,0 1,1-1,-1 1,1 0,0-1,0 1,0 0,0-1,0 1,1 0,-1-1,1 1,-1 0,1-1,0 1,0-1,0 0,1 1,-1-1,0 0,1 0,0 1,-1-1,1 0,0-1,0 1,0 0,0 0,1-1,-1 0,0 1,3 0,7 2,0-1,1 0,0-1,-1 0,1-1,0 0,0-1,0-1,0 0,-1 0,1-2,0 1,-1-2,0 1,0-2,0 0,0 0,-1-1,1 0,1-3,-4 3,-2 1,1-1,-1-1,0 1,0-1,0-1,-1 1,0-1,-1 0,0-1,0 1,-1-1,0 0,1-5,-4 15,-1-1,0 0,0 0,0 0,0 0,0 0,0 1,0-1,0 0,0 0,1 0,-1 0,0 0,0 0,0 0,0 1,0-1,1 0,-1 0,0 0,0 0,0 0,0 0,1 0,-1 0,0 0,0 0,0 0,0 0,1 0,-1 0,0 0,0 0,0 0,0 0,1 0,-1 0,0 0,0-1,0 1,0 0,2 26,-2-24,7 115,-6 0,-5 0,-5 0,-5-1,-6-1,-5 3,-16 7,24-87</inkml:trace>
  <inkml:trace contextRef="#ctx0" brushRef="#br0" timeOffset="2168.013">2895 893,'2'-16,"1"0,0 0,1 0,1 0,0 1,1 0,1 0,0 1,1-1,2-1,6-13,-2 4,-1-1,-2-1,-1 0,-1-1,-1 0,-1 0,-1 0,-2-1,-1-3,-3 31,1-2,-1-1,0 1,1 0,-1 0,0 0,-1-1,1 1,-1 0,1 0,-1 0,0 0,0 0,0 0,0 0,-1 0,1 0,-1 0,0 1,-1-2,2 4,-1 0,0 1,1-1,-1 1,0-1,1 1,-1-1,1 1,-1 0,1 0,-1 0,1 0,0 0,-1 0,1 0,0 0,0 1,0-1,0 0,0 1,0-1,0 1,0-1,1 1,-1-1,1 1,-1-1,1 1,-1 0,1-1,0 1,0 0,0-1,0 1,0 1,0 1,0-1,0 0,0 0,0 0,1 1,0-1,-1 0,1 0,0 0,0 0,1 0,-1 0,1-1,-1 1,1 0,0-1,0 1,0-1,0 1,1-1,-1 0,1 0,-1 0,1 0,0-1,-1 1,1-1,0 0,1 1,96 27,-84-25,15 2,-19-5,1 1,-1 0,1 1,-1 1,0 0,0 0,-1 1,1 1,-1 0,0 0,-1 1,3 3,-10-7,0 1,0 0,0 0,-1 0,1 1,-1-1,0 0,-1 1,1-1,-1 1,0 0,0-1,0 1,-1 0,1 0,-1 0,0-1,-1 1,1 0,-1 0,-28 100,17-72,10-29,0 0,0 0,1 1,-1-1,1 0,0 0,0 1,0-1,1 1,0-1,0 0,0 1,0-1,0 1,1-1,0 1,0-1,0 0,1 1,-1-1,1 0,0 0,0 0,0 0,1-1,-1 1,1-1,0 1,0-1,11 4,0-2,0 1,1-2,-1 0,1 0,0-2,0 1,0-2,0 0,1-1,-1-1,7-1,34 0</inkml:trace>
  <inkml:trace contextRef="#ctx0" brushRef="#br0" timeOffset="2567.233">3922 695,'-5'-4,"-82"-57,83 59,1 1,-1-1,0 1,1 0,-1 0,0 1,0-1,1 1,-1 0,0 0,0 0,0 0,1 1,-1 0,0 0,0 0,1 0,-1 0,1 1,-1-1,1 1,0 0,-1 0,1 0,0 1,0 0,-6 5,0 0,1 1,0 0,1 1,0 0,0 0,1 0,1 1,0 0,0 0,1 0,0 1,1-1,0 1,1 0,1 0,-1 10,2-18,0 0,1 0,-1 0,1-1,0 1,0 0,0 0,1-1,-1 1,1-1,0 1,0-1,0 0,0 0,0 0,1 0,0 0,-1 0,1-1,0 1,0-1,1 0,-1 0,0 0,1 0,-1-1,1 1,-1-1,1 0,0 0,0 0,0-1,5 2,0-1,0 0,1-1,-1 0,0-1,0 0,1 0,-1-1,0 0,0 0,-1-1,1-1,0 0,-1 0,0-1,0 0,0-1,-1 0,0 0,-1 0,1-1,-1 0,0 0,-1-1,0 0,0 0,0 0,-1 0,-1-1,1 1,-1-1,-1 0,0 0,0 0,0 0,-1-1,-1 1,0 0,0-1,-1-3,-4-8,5 20,0 1,-1 0,1 0,0-1,0 1,-1 0,1 0,0-1,0 1,-1 0,1 0,0 0,-1 0,1 0,0-1,0 1,-1 0,1 0,0 0,-1 0,1 0,0 0,-1 0,1 0,0 0,-1 0,1 0,0 0,-1 0,1 1,0-1,-1 0,1 0,0 0,-1 0,1 0,0 1,0-1,-1 0,1 0,0 1,0-1,0 0,-1 0,1 1,0-1,0 0,0 0,0 1,-1-1,1 0,0 1,0-1,0 0,0 1,0-1,0 0,0 1,0-1,0 0,0 1,0-1,0 0,-5 14,0 1,1-1,1 1,0 0,1 0,1 0,0 0,1 0,1 10,-1-19,0 0,1 1,-1-1,1 0,0 1,1-1,0 0,0 0,0 0,0 0,1-1,0 1,0-1,1 1,0-1,0 0,0 0,0-1,1 1,-1-1,1 0,0 0,1-1,-1 0,1 1,-1-2,1 1,0-1,0 0,0 0,0 0,6 0,36 1,-4-6</inkml:trace>
  <inkml:trace contextRef="#ctx0" brushRef="#br0" timeOffset="3501.598">4330 695,'-1'0,"0"0,0-1,1 1,-1 0,0 0,0 0,0 0,0 1,1-1,-1 0,0 0,0 0,1 1,-1-1,0 0,0 1,1-1,-1 0,0 1,1-1,-1 1,0-1,1 1,-1 0,1-1,-1 1,1 0,-1-1,1 1,0 0,-1-1,1 1,0 0,-1 0,1-1,0 1,0 0,0 0,0 0,0 0,-6 13,1 1,1-1,1 1,0-1,0 1,2 0,0 0,0 0,2 0,0 1,0-2,3 7,-3-16,0 0,0-1,0 1,1-1,0 1,0-1,0 0,0 1,1-1,-1-1,1 1,0 0,0 0,1-1,-1 0,1 0,0 0,-1 0,1 0,1-1,-1 0,0 0,0 0,1 0,-1-1,1 0,0 1,-1-2,1 1,0 0,-1-1,1 0,0 0,0-1,-1 1,1-1,0 0,-1 0,1-1,-1 1,1-1,1-1,2-2,1 0,-2 0,1-1,-1 0,0-1,0 0,-1 0,0 0,0-1,0 1,-1-2,0 1,-1 0,0-1,0 0,-1 0,1-5,2-8,-1 0,0 0,-2-1,-1 1,-1-1,-1-19,-7 1,7 40,-1 1,1 0,0 0,-1 0,1 0,-1 0,1 0,0 0,-1 0,1 0,-1 0,1 0,0 0,-1 0,1 0,0 0,-1 0,1 0,-1 1,1-1,0 0,-1 0,1 0,0 1,-1-1,1 0,0 0,0 1,-1-1,1 0,0 1,0-1,0 0,-1 0,1 1,0-1,0 1,0-1,0 0,0 1,-1-1,1 0,0 1,0-1,0 1,0-1,0 0,0 1,0-1,1 1,-1-1,0 0,0 1,-5 20,2 0,0 0,1 0,1 1,1-1,1 0,4 20,-5-36,0-1,0 1,1-1,-1 1,1-1,1 0,-1 1,0-1,1 0,0 0,0 0,0 0,1 0,-1 0,1-1,0 1,0-1,0 0,1 1,-1-2,1 1,-1 0,1-1,0 1,0-1,0 0,0-1,0 1,1-1,-1 0,0 0,2 0,1-1,0-1,-1 0,1-1,0 0,0 0,-1 0,1-1,-1 0,0 0,0 0,0-1,0 0,0 0,-1-1,0 1,0-1,0-1,4-4,64-110,-68 110,0 0,-1 1,0-1,0 1,-1-1,0 0,0 0,-2-1,2-8,-3 18,0 1,-1-1,1 0,0 0,0 1,-1-1,1 0,0 0,-1 1,1-1,-1 1,1-1,-1 0,1 1,-1-1,0 1,1-1,-1 1,1-1,-1 1,0 0,0-1,1 1,-1 0,0-1,0 1,1 0,-1 0,0 0,0 0,1 0,-1 0,0 0,0 0,0 0,1 0,-1 0,0 0,0 1,1-1,-1 0,0 1,0-1,1 0,-1 1,0-1,1 1,-1-1,1 1,-1-1,1 1,-1-1,1 1,-1 0,1-1,-1 1,1 0,0-1,-1 1,1 0,0 0,0-1,-1 1,1 0,0 0,-5 5,-1 1,1-1,1 1,-1 0,1 1,0-1,1 1,0 0,0 0,1 0,0 0,0 0,1 0,0 1,0-1,1 0,0 1,0-1,1 0,0 1,1-1,0 0,0 0,1 0,0 0,0 0,1-1,0 0,0 1,1-1,0-1,5 7,4-4,1-1,1 0,0-1,0-1,0 0,1-2,-1 1,1-2,0 0,0-1,1-1,-1-1,4 0,35 3,1-2,-1-3,0-2,0-2,-1-3,17-6,-61 12,-1-1,1 1,-1-2,0 0,0 0,-1 0,1-1,-1-1,2-2,-8 7,0-1,0 0,-1 0,0 0,1 0,-1 0,0 0,0 0,-1-1,1 1,-1-1,1 0,-1 1,0-1,-1 0,1 1,-1-1,1 0,-1 0,0 0,0 0,-1 1,1-1,-1 0,0 0,0 1,0-1,-1-1,-2-4,-1-1,0 1,-1-1,0 2,0-1,-1 0,0 1,0 1,-1-1,0 1,0 0,-1 1,0 0,0 1,-4-2,7 3,0 1,0 1,-1-1,1 1,-1 0,0 0,0 1,1 0,-1 0,0 0,0 1,0 0,0 1,0-1,0 1,0 1,0-1,1 1,-1 0,1 1,-1 0,1 0,0 0,0 1,-2 2,0 0,1 1,0 0,1 0,-1 1,1-1,1 2,-1-1,2 0,-1 1,1 0,0 0,1 0,0 2,1-6,0 0,1 0,0 0,0 0,1 1,-1-1,1 0,0 0,0 1,1-1,0 0,0 0,0 0,0 0,1 0,0 0,0 0,0 0,1-1,-1 1,1-1,0 1,1-1,-1 0,1 0,3 3,1-2,-1-1,1 0,0 0,0 0,1-1,-1 0,1-1,0 0,0 0,-1-1,1 0,0 0,0-1,0 0,0-1,0 0,0 0,0-1,-1 0,1-1,-1 0,1 0,-1-1,0 0,0 0,-1-1,1 0,-1 0,0-1,0 0,-1 0,0-1,0 0,0 0,-1 0,0 0,-1-1,1 0,-1 0,1-5,-3 5,0-1,-1 1,0 0,0 0,-1-1,0 1,0 0,-1-1,0 1,-1 0,0 0,0 0,-1-2,3 9,0 0,0 1,0-1,-1 1,1-1,0 1,0-1,0 1,0-1,-1 1,1-1,0 1,0-1,-1 1,1-1,0 1,-1-1,1 1,-1 0,1-1,0 1,-1 0,1-1,-1 1,1 0,-1 0,1-1,-1 1,1 0,-1 0,1 0,-1 0,0 0,1 0,-1 0,1 0,-1 0,1 0,-1 0,1 0,-1 0,1 0,-1 0,1 0,-1 1,1-1,-1 0,1 0,-1 1,1-1,-1 0,1 1,-15 28,14-24,0 0,1 1,-1-1,1 0,0 1,1-1,-1 0,1 1,0-1,0 0,1 0,-1 1,1-1,0-1,1 1,-1 0,1 0,0-1,0 1,0-1,1 0,3 3,4 3,0-1,0 0,1 0,1-2,-1 1,1-1,0-1,3 0,78 27,3-6</inkml:trace>
  <inkml:trace contextRef="#ctx0" brushRef="#br0" timeOffset="7416.936">0 2288,'34'-11,"-1"-1,-1-2,0 0,-1-3,0 0,-2-2,21-17,-38 27,0 0,0-1,-1 0,0 0,0-2,-2 1,1-1,-2 0,4-7,-11 18,0-1,0 0,0 0,-1 1,1-1,0 0,-1 0,1 0,-1 0,0 1,0-1,0 0,0 0,0 0,0 0,0 0,-1 0,1 0,-1 1,1-1,-1 0,0 0,1 0,-1 1,0-1,0 0,0 1,-1-1,1 1,0 0,0-1,-1 1,1 0,-1 0,1-1,-1 1,0 1,1-1,-1 0,0 0,0 0,0 1,1-1,-1 1,0 0,-1-1,-10 0,-1 0,1 0,0 1,-1 1,1 0,-1 1,1 1,0 0,0 0,0 1,1 1,-1 0,1 1,0 1,1-1,-1 2,2 0,-1 0,1 1,-3 3,7-8,1 1,0 0,0 0,0 0,1 1,0 0,0 0,0 0,1 0,0 0,0 1,0 0,1-1,0 1,0 0,1 0,0 0,0 0,1 0,0 0,0 1,0-1,1 0,0 0,1 0,-1 0,1 0,1-1,-1 1,1 0,0-1,1 0,0 0,0 0,0 0,4 4,8 1,0-1,1-1,1 0,-1-1,1-1,1 0,-1-2,1 0,0-1,0-1,1 0,-1-2,0 0,1-2,14-1,54-2</inkml:trace>
  <inkml:trace contextRef="#ctx0" brushRef="#br0" timeOffset="8064.699">909 1998,'-7'-1,"0"-1,0 1,-1 1,1-1,0 1,0 1,0-1,0 1,0 0,0 1,0 0,0 0,0 0,1 1,-1 0,1 0,0 1,0-1,0 2,0-1,1 0,0 1,-1 0,0 3,0-3,1 1,1 0,-1 0,1 0,0 1,0 0,1-1,0 1,0 1,1-1,0 0,0 0,0 1,1-1,0 1,1 0,0-1,0 1,0 0,1-1,0 1,1-1,0 1,0-1,0 0,1 0,0 0,1 0,-1 0,1-1,0 1,1-1,2 2,5 0,0 0,0-1,1-1,0 0,0-1,1 0,-1-1,1-1,0 0,0-1,0 0,0-1,0-1,0 0,1-1,-1 0,0-1,0-1,0 0,-1-1,1-1,-1 0,0 0,6-5,-4 3,-1 0,0-1,0 0,0-1,-1-1,-1 0,0-1,0 0,-1-1,-1 0,1 0,-2-2,0 1,-1-1,0 0,-1-1,-1 1,0-1,-1-1,0 1,-1-1,-1 0,-1 0,0 0,-1-9,-4 5,3 20,0 0,0 0,0 0,0 1,-1-1,1 0,0 0,0 0,0 1,0-1,0 0,0 0,0 0,0 1,-1-1,1 0,0 0,0 0,0 0,0 1,-1-1,1 0,0 0,0 0,0 0,-1 0,1 0,0 0,0 0,0 0,-1 0,1 1,0-1,0 0,-1 0,1 0,0 0,0 0,0-1,-1 1,1 0,0 0,0 0,0 0,-1 0,1 0,0 0,0 0,0 0,-1-1,1 1,0 0,0 0,0 0,0 0,-1-1,-5 25,1-1,2 0,1 0,0 0,2 0,0 0,2 0,0 0,2 0,4 14,-7-34,0 0,1 0,-1 1,1-1,0 0,0 0,0-1,0 1,0 0,1-1,-1 1,1-1,-1 0,1 1,0-2,0 1,0 0,0 0,1-1,-1 0,0 0,1 0,-1 0,0 0,1 0,-1-1,1 0,-1 0,1 0,-1 0,1 0,-1-1,4 0,6-2,1 0,-1-1,0 0,0-1,-1-1,1 0,-1-1,1-1,0 0,-1-1,0 0,-1-1,0-1,0 0,-1 0,-1-1,0 0,0-1,-1 0,-1 0,0 0,-1-1,0 0,-1-1,1-7,-6 20,6-19,-7 30,-12 43,8-37,1 1,0-1,1 1,1-1,0 1,1 0,1 0,0 0,1-1,4 17,-3-27,0 1,1-1,-1 0,1 0,1 0,-1-1,1 1,-1-1,1 0,1 0,-1 0,1 0,-1-1,1 0,0 0,0 0,0 0,1-1,-1 0,0 0,1 0,0-1,-1 0,1 0,17 3,1-1,-1-2,0 0,1-1,7-2,96-16,-74 6</inkml:trace>
  <inkml:trace contextRef="#ctx0" brushRef="#br0" timeOffset="8933.696">2343 2195,'-1'-3,"0"0,0 0,0 0,-1 0,1 0,-1 0,1 0,-1 1,0-1,0 1,-1-1,1 1,0 0,-1 0,0 0,1 0,-1 0,0 1,0-1,0 1,0 0,0 0,0 0,0 0,0 0,-2 0,-3 0,0 0,1 0,-1 1,0 0,0 0,0 1,0 0,0 0,1 1,-5 1,4 0,1 0,0 0,0 1,0 0,0 0,0 0,1 1,0 0,0 0,0 1,0 0,1 0,0 0,1 0,-1 1,1 0,0 0,1 0,0 0,0 1,0-1,-1 8,4-12,0-1,0 1,-1 0,2 0,-1-1,0 1,0 0,1 0,0-1,-1 1,1 0,0-1,0 1,1-1,-1 1,0-1,1 1,0-1,-1 0,1 0,0 0,0 0,0 0,0 0,1-1,-1 1,0-1,1 1,-1-1,1 0,-1 0,1 0,0 0,-1-1,1 1,1-1,6 2,1 0,-1-1,1 0,-1-1,0 0,1-1,-1 0,0-1,3-1,-4 2,0-1,0-1,-1 0,1 0,-1 0,0-1,0-1,0 1,-1-1,0 0,0-1,0 0,0 0,-1 0,0-1,0 0,-1 0,0-1,0 1,-1-1,0 0,0 0,-1-1,0 1,0-1,-1 0,0 1,-1-1,0 0,0 0,-1-7,-7 7,2 26,2-1,2 0,0 1,0-1,2 0,0 0,1 0,1 0,3 12,-5-23,0 0,1 0,0 0,0 0,0 0,0-1,1 1,-1-1,1 0,0 0,1 0,-1 0,1 0,0-1,0 0,0 1,0-1,0-1,1 1,-1-1,1 0,0 0,0 0,-1 0,1-1,0 0,1 0,-1 0,2-1,1 0,-1 0,1-1,-1 0,1-1,-1 0,0 0,0-1,0 1,0-1,0-1,0 0,-1 0,0 0,0 0,0-1,0 0,4-5,4-5,0-1,-1-1,-1 0,-1-1,9-16,-5 2,-1 0,-2-1,-1 0,-2-1,-1 0,-1-1,1-29,0-245,-8 304,-6-89,7 93,-1 1,0 0,0-1,1 1,-1-1,0 1,0-1,0 1,0 0,0-1,0 1,0-1,0 1,0-1,0 1,0-1,0 1,0-1,0 1,0 0,0-1,0 1,-1-1,1 1,0-1,0 1,0 0,-1-1,1 1,0 0,-1-1,1 1,0 0,-1-1,1 1,0 0,-1 0,1-1,-1 1,1 0,0 0,-1 0,1-1,-1 1,1 0,-1 0,1 0,-1 0,1 0,0 0,-1 0,1 0,-1 0,1 0,-1 0,0 1,-10 25,-5 65,3 0,5 0,3 1,5 7,-1-64,2 0,1 0,2 0,1 0,8 22,-11-46,1-1,1 0,0 0,0-1,1 1,1-1,-1 0,1 0,1-1,0 1,0-2,0 1,1-1,0 0,1 0,-1-1,1 0,0-1,1 0,6 3,-2-4,-1-1,1 0,-1-1,1 0,0-1,0-1,-1 0,1-1,0 0,0-1,-1-1,1 0,-1 0,0-2,0 0,0 0,-1-1,1-1,-1 0,-1 0,0-1,0-1,0 0,-1 0,0-1,-1-1,0 1,-1-1,0-1,-1 0,0 0,3-8,-10 90,-1-65,1 0,-1-1,1 1,1 0,-1 0,1 0,0 0,0 0,0-1,1 1,-1 0,1-1,0 1,1-1,-1 0,1 0,0 0,0 0,0 0,0-1,1 1,-1-1,1 0,0 0,0 0,0 0,0-1,1 0,-1 0,1 0,-1 0,1-1,0 1,0-1,-1-1,1 1,0-1,2 1,27-7,-2-4</inkml:trace>
  <inkml:trace contextRef="#ctx0" brushRef="#br0" timeOffset="9097.019">3527 1998,'-13'0,"-7"0,-7-2,2-1</inkml:trace>
  <inkml:trace contextRef="#ctx0" brushRef="#br0" timeOffset="9284.65">2593 1722,'22'4,"24"2,25-1,24 0,20-2,13 1,7 1,-19-2</inkml:trace>
  <inkml:trace contextRef="#ctx0" brushRef="#br0" timeOffset="9584.448">3843 2090,'0'18,"0"12,-2 9,-1 3,0 0,1-3,3-6,3-9,3-8,3-9,0-6</inkml:trace>
  <inkml:trace contextRef="#ctx0" brushRef="#br0" timeOffset="9833.329">3882 1656,'-9'9,"2"14,6 12,4 0</inkml:trace>
  <inkml:trace contextRef="#ctx0" brushRef="#br0" timeOffset="10324.824">4173 2248,'21'-25,"-1"-1,0-1,-2 0,-1-2,-2 0,-1 0,-1-1,-1-1,-2 0,-1-1,-1 0,1-19,-2-1,-2-1,-2 1,-2-1,-3 0,-3-7,4 55,1 0,0 0,-1 0,1 0,-1 0,-1 0,1 0,-1 0,1 0,-2 0,1 1,0-1,-1 1,-2-3,4 6,0 1,0 0,-1 0,1 0,0 0,-1 0,1 0,0 0,-1 0,1 0,0 1,-1-1,1 1,0-1,0 1,0-1,-1 1,1-1,0 1,0 0,0 0,0 0,0-1,0 1,0 0,1 0,-1 1,0-1,0 0,1 0,-1 0,1 0,-1 0,1 1,-1-1,1 0,0 1,-1 0,-11 29,0 2,2-1,2 2,1-1,1 1,2 0,0 28,-1-26,2 1,2 0,0 0,3-1,1 1,2 0,1-1,2 0,12 33,-16-60,-1-1,2 0,-1 0,1 0,1 0,-1-1,1 0,0 0,1 0,0-1,0 0,0 0,1-1,0 0,0 0,0-1,0 0,1 0,0-1,-1 0,1-1,0 0,1 0,-1-1,0 0,0-1,1 0,-1 0,0-1,0 0,1-1,-1 0,0 0,-1-1,1 0,0 0,4-5,-1-1,0 0,0-1,-1 0,-1 0,1-2,-2 1,1-1,-2 0,1-1,-2 0,0 0,0-1,-2 0,1 0,-2 0,1-5,11-21,-17 70,-1-22,-4 24,1 1,1 0,2 0,2 27,1-55,0 0,0 0,0 1,0-1,1 0,0 0,0 0,1-1,-1 1,1 0,0-1,0 0,0 0,1 0,-1 0,1 0,0-1,0 1,1-1,-1 0,1 0,-1-1,1 0,0 1,0-2,0 1,0 0,3-1,7 3,0-1,0-1,1-1,-1 0,1-1,-1-1,1 0,-1-1,4-1,-8 1,-1 0,0 0,1-1,-1 0,0-1,-1 0,1 0,-1-1,0-1,0 1,0-2,-1 1,4-4,2-9</inkml:trace>
  <inkml:trace contextRef="#ctx0" brushRef="#br0" timeOffset="11886.733">4186 1603,'-3'-2,"9"-1,14-2,18-5,19-5,19-4,11-2,8 4,-7 3,-18 6</inkml:trace>
  <inkml:trace contextRef="#ctx0" brushRef="#br0" timeOffset="15448.381">4370 1616,'83'-27,"-69"20,25-11,0-1,-1-3,-2-1,0-1,-1-2,-1-3,-31 27,0 0,-1-1,1 0,-1 1,0-1,0 0,0 0,0 0,0 0,-1-1,1 1,-1 0,0-1,0 1,0-1,0 1,-1-1,1 0,-1 1,0-1,0 1,-1-1,1 0,-1 1,1-1,-1 1,0-1,-1 1,1 0,0-1,-1 1,0 0,0 0,0 0,0 0,0 0,-1 1,1-1,-1 1,0-2,-9-2,0 1,0 0,0 1,-1 0,0 0,1 2,-1-1,0 2,0 0,0 0,0 1,-1 1,1 0,0 1,1 0,-3 1,-3-1,0 1,-1 1,2 0,-1 1,0 1,1 1,-7 4,-24 48,39-42,-6 5,2 1,0 1,2 0,1 0,0 1,2 1,1-1,1 1,1 1,2-1,-1 18,4-26,-2 39,3-1,2 0,2 0,3 0,8 22,-15-69,2 0,-1-1,1 1,1-1,-1 1,1-1,1 0,-1-1,2 1,-1-1,1 0,0 0,0 0,1-1,0 0,0-1,0 1,1-1,-1-1,1 1,0-1,1-1,-1 0,1 0,0 0,-1-1,1-1,0 1,0-1,0-1,0 0,2 0,29-8,-5-3</inkml:trace>
  <inkml:trace contextRef="#ctx0" brushRef="#br0" timeOffset="16065.731">4765 2129,'19'0,"0"-1,1 0,-1-2,0-1,0 0,0-1,-1-1,1-1,-1-1,-1 0,13-8,-28 15,0 1,0-1,0 1,0-1,-1 0,1 0,0 1,0-1,-1-1,1 1,-1 0,1 0,-1-1,1 1,-1 0,0-1,0 1,1-1,-1 0,0 1,-1-1,1 0,0 0,0 0,-1 0,1 1,-1-1,0 0,1 0,-1 0,0 0,0 0,0 0,0 0,-1 0,1 0,-1 0,1 0,-1 0,1 1,-1-1,0 0,0 0,0 1,0-1,0 0,0 1,-1-1,1 1,0-1,-1 1,1 0,-2-1,-11-4,0 0,-1 0,0 2,0 0,-1 0,1 2,-1 0,1 0,-1 2,0 0,1 0,-1 2,0 0,6-1,0 0,0 0,0 1,0 1,0-1,0 2,1-1,0 1,0 1,0 0,0 0,1 1,-1 0,2 0,-1 1,1 0,0 0,0 1,1 0,0 0,0 0,1 1,-3 5,3-4,1-1,0 1,1 0,0 0,1 0,0 0,0 1,1-1,0 1,1-1,0 1,1-1,0 0,1 1,0-1,0 0,1 0,0 0,1 0,0 0,1-1,0 0,1 0,-1 0,2-1,-1 0,1 0,0 0,1-1,0 0,0 0,0-1,1 0,0-1,0 0,6 2,12 0,1-1,0-1,0-1,0-2,1-1,-1-1,0-1,1-2,-1-1,0-1,14-5,89-19,-79 15</inkml:trace>
  <inkml:trace contextRef="#ctx0" brushRef="#br0" timeOffset="17552.096">5054 2379,'7'-2,"6"-1,6-2,6-2,6-1,4 0,3 1,-3-1,-5 1,-10 2,-13 4,-7 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30.9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182 1,'2'9,"1"12,0 11,-3 12,-8 9,-10 7,-8 4,-6 0,-5-1,0-7,5-14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31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1066,'-1'-23,"1"1,2-1,0 1,1-1,1 1,1 0,2 0,0 1,1-1,1 2,2-4,-7 16,-3 3,1 0,0 1,0-1,0 1,1 0,0-1,0 1,0 0,0 1,0-1,1 1,0-1,0 1,1-1,-3 4,0 0,0 1,0-1,0 0,0 1,0-1,0 1,0-1,0 1,0 0,0 0,0 0,-1 0,1 0,0 1,-1-1,1 0,-1 1,1-1,-1 1,1 0,-1-1,0 1,0 0,0 0,0 0,0-1,-1 1,1 1,1 0,117 202,-110-190,20 50,-29-64,0 1,0-1,-1 0,1 0,0 0,-1 0,1 0,-1 1,0-1,1 0,-1 0,0 0,1 0,-1 0,0-1,0 1,0 0,0 0,0-1,0 1,0 0,0-1,0 1,0-1,0 1,-1-1,1 1,0-1,0 0,0 0,-1 0,1 0,0 0,0 0,0 0,-1 0,1 0,0 0,0-1,0 1,-1 0,1-1,0 1,0-1,0 0,0 1,0-1,0 0,0 1,0-1,0 0,0 0,1 0,-1 0,0 0,0 0,1 0,-1 0,1 0,-1 0,1 0,-1 0,1-1,-3-11,0 1,1 0,0-1,1 0,0 1,1-1,1 0,0 1,1-1,0 1,1-1,0 1,1 0,0 0,1 0,0 1,5-7,60-142,-38 92,-2-1,-4-1,-3-1,-2-1,2-30,-19 77,-1 1,-1-1,-2 1,0-1,-1 0,-3-11,-10 5,13 31,1 0,-1-1,0 1,1 0,-1 0,1-1,-1 1,0 0,1 0,-1 0,0 0,1 0,-1 0,0 0,1 0,-1 0,0 0,1 0,-1 0,0 1,1-1,-1 0,0 0,1 1,-1-1,1 0,-1 1,1-1,-1 1,1-1,-1 1,1-1,-1 1,1-1,0 1,-1-1,1 1,0-1,-1 1,1 0,0-1,0 1,-1 0,1-1,0 1,0 0,0-1,0 1,-7 17,0 1,1 0,1 1,1-1,1 1,1 0,0 0,1-7,-8 52,4 0,2 0,3 0,3 0,3 0,2-1,4 0,2 0,3-2,21 53,-33-103,0 0,1-1,1 0,-1 0,2 0,0-1,0 0,6 6,2-3</inkml:trace>
  <inkml:trace contextRef="#ctx0" brushRef="#br0" timeOffset="477.818">146 487,'58'6,"96"11,0 6,35 14,-159-29,1 1,-2 1,1 1,-1 2,22 14,-43-23,-1 0,0 1,0-1,0 2,-1-1,0 1,0 0,0 0,-1 1,0 0,0 0,0 0,-1 0,0 1,-1 0,0-1,0 1,-1 1,1-1,-2 0,1 0,-1 1,-1-1,1 1,-3 5,0 0,-1 0,0 0,-1 0,-1 0,0-1,-1 0,-1 1,-15 39,22-52,-1 0,1 0,-1 0,1 0,0 0,0 0,-1 0,1 0,0 0,0 0,0 0,0 0,0 0,0 0,0 0,1 0,-1 0,0 0,0 0,1 0,-1 0,1 0,-1 0,1 0,-1 0,1 0,0-1,-1 1,1 0,0 0,0-1,-1 1,1 0,0-1,0 1,0-1,0 1,0-1,0 0,0 1,0-1,0 0,0 0,0 1,0-1,0 0,0 0,0 0,52-4,-46 3,0 0,-1 0,1 0,-1-1,1 0,-1-1,0 0,0 1,0-2,0 1,-1-1,1 0,-1 0,0 0,0-1,-1 0,1 0,-1 0,0 0,0-1,-1 0,1 0,-1 0,-1 0,1 0,-1 0,0-1,-1 1,1-1,-1 1,0-1,-1 0,0 1,0-1,0 0,-1 1,0-1,-1-2,-1 2,0 0,0 0,-1 0,0 1,0-1,-1 1,0 0,0 1,0-1,-1 1,0 0,0 0,0 1,-1-1,1 2,-1-1,0 1,0 0,0 0,0 0,-1 1,1 1,-1-1,1 1,-1 0,0 1,1 0,-1 0,0 1,1 0,-1 0,1 1,-1-1,1 2,0-1,0 1,0 0,0 1,0-1,1 1,-1 1,1-1,-2 3,3-3,0 1,0-1,0 1,0 0,1 0,0 1,0-1,1 1,-1 0,1 0,1 0,-1 0,1 0,0 1,0-1,1 1,0-1,0 1,0 0,1 0,0-1,1 1,-1 0,1-1,0 1,1-1,0 1,0-1,0 0,1 1,0-1,2 3,0-3,1-1,0 1,0-1,0 0,0-1,1 1,0-1,0-1,0 1,4 0,30 11</inkml:trace>
  <inkml:trace contextRef="#ctx0" brushRef="#br0" timeOffset="728.881">1199 356,'-16'-5,"-12"-1,-5 3,-2 8,3 12,7 15,7 13,14 12,14 8,15 4,3-10</inkml:trace>
  <inkml:trace contextRef="#ctx0" brushRef="#br0" timeOffset="1265.553">1330 1013,'6'1,"1"0,-1-1,0 0,1-1,-1 1,0-1,1 0,-1-1,0 1,0-1,0-1,0 1,0-1,-1 0,1 0,-1-1,0 1,0-1,0-1,0 1,-1 0,1-1,-1 0,-1 0,3-4,7-7,-1-1,-1-1,-1 1,0-1,-2-1,0 0,-1 0,-1-1,0 0,-2 0,0 0,-1 0,-2-1,0 0,-15-57,13 75,1 1,-1-1,-1 1,1 0,0-1,0 1,-1 0,1 0,-1 0,0 0,0 0,0 0,0 0,0 1,0-1,0 1,0-1,-1 1,1 0,0 0,-1 0,1 0,-1 1,0-1,1 0,-1 1,1 0,-3 0,4 0,0 0,-1 0,1 1,0-1,0 1,-1-1,1 1,0-1,0 1,0 0,0-1,0 1,0 0,0 0,0 0,0 0,0 0,0 0,0 0,1 0,-1 0,0 1,1-1,-1 0,1 0,0 0,-1 1,1-1,0 0,0 1,-1-1,1 0,0 1,0-1,1 0,-1 1,0-1,0 0,1 0,-1 1,0-1,1 0,0 0,-1 1,1-1,0 0,-1 0,2 0,2 4,1 0,1-1,-1 1,1-2,-1 1,1 0,0-1,1 0,-1-1,0 1,1-1,-1 0,1-1,0 0,5 1,-7-1,336 34,-253-7,-86-26,1 0,0 0,-1 0,1 0,-1 0,0 1,0-1,0 1,0-1,0 1,0 0,-1 0,1 0,-1 0,0 0,0 0,0 0,0 0,-1 0,1 1,-1-1,0 0,0 0,0 1,0-1,-1 3,-15 53,12-51,1 1,1-1,-1 0,1 1,1 0,0-1,0 1,0 0,1 0,1 0,-1-6,1 0,0-1,0 1,0 0,1-1,-1 1,1-1,-1 1,1-1,0 0,0 0,0 0,0 0,0 0,1 0,-1 0,0-1,1 1,0-1,-1 0,1 1,0-1,-1 0,1-1,1 1,74 8,-67-10,1 0,-1-1,0 0,0-1,0 0,0 0,0-2,-1 1,1-1,-1-1,-1 0,1 0,-1-1,0 0,0-1,-1 1,0-2,-1 1,0-1,0 0,0-1,-1 0,-1 0,0 0,0-1,-1 1,-1-1,2-7,9-37,-20 151,6-89,-1 1,1-1,1 1,0-1,0 1,0-1,1 1,0-1,0 0,1 0,0 0,0 0,1 0,0-1,0 1,0-1,1 0,0 0,0-1,0 1,1-1,5 3,13 5</inkml:trace>
  <inkml:trace contextRef="#ctx0" brushRef="#br0" timeOffset="1518.77">2396 316,'-2'16,"6"11,2 2</inkml:trace>
  <inkml:trace contextRef="#ctx0" brushRef="#br0" timeOffset="1778.37">2962 935,'3'13,"2"14,1 9,-1 7,-2 5,-4 4,-8 1,-11 1,-13-1,-13-5,3-9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28.9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430 1,'-19'5,"1"0,0 1,0 1,1 1,0 1,0 0,1 1,0 0,1 2,0 0,1 0,0 2,1 0,-10 13,2 0,1 0,2 1,0 0,2 2,1 0,2 1,1 0,1 1,2 0,1 1,1 0,2 0,0 20,4-28,0 0,2 1,0-1,2 1,1-1,1 0,1 0,1-1,1 0,1 0,1-1,2 0,0-1,1 0,1-1,1 0,1-1,3 2,4-2,-1 0,2-1,1-2,0 0,1-2,1-1,0-1,1-1,16 4,41 10</inkml:trace>
  <inkml:trace contextRef="#ctx0" brushRef="#br0" timeOffset="411.653">903 764,'22'-72,"-4"-2,-3 0,-3 0,-4-1,-1-20,-9-46,-14 176,13-27,-30 116,-16 118,46-230,0 0,1 0,1 0,0 1,0-1,2 1,-1-1,1 1,1-1,0 0,1 0,1 0,-1 0,2 0,0-1,0 1,1-1,0-1,1 1,0-1,1 0,0-1,5 5,1-5,1-1,0 0,1 0,-1-2,2 0,-1-1,0 0,1-1,0-1,0-1,0-1,0 0,0-1,0-1,1 0,11-3,4-3</inkml:trace>
  <inkml:trace contextRef="#ctx0" brushRef="#br0" timeOffset="668.021">719 409,'-13'0,"-5"2,3 1,11 2,18 1,23-2,24 0,24-2,15 1,9 3,-14 0</inkml:trace>
  <inkml:trace contextRef="#ctx0" brushRef="#br0" timeOffset="1089.756">1456 896,'30'-242,"-28"226,2-5,-2 0,0 0,-2 0,0 0,-1 1,-1-1,-1 0,-5-20,7 40,1-1,0 1,0-1,0 1,-1 0,1-1,-1 1,1 0,-1-1,1 1,-1 0,0-1,0 1,1 0,-1 0,0 0,0 0,0 0,0 0,-1 0,1 0,0 0,0 1,-1-1,1 0,0 1,0-1,-1 1,1-1,-1 1,1 0,0 0,-1-1,1 1,-1 0,1 0,-1 1,1-1,-1 0,1 0,0 1,0 1,0 1,0 0,1 0,-1 0,1 0,0 0,0 0,0-1,0 1,0 0,1 0,0 0,-1 0,1 0,0-1,0 1,0 0,1-1,-1 1,1-1,-1 1,1-1,0 0,0 0,0 0,0 0,0 0,1 0,-1 0,0-1,1 1,18 10,-1-1,1-1,1-1,0-1,0-1,1-1,0-1,0-1,0-1,14 0,-18 0,2-1,96 23,-114-23,1-1,0 1,0 0,-1 0,1 0,-1 1,1-1,-1 1,0 0,0 0,-1 0,1 0,0 0,-1 1,0-1,0 1,0-1,0 1,0 0,-1 0,0 0,0 0,0 0,0 0,-1 0,1 3,-2 5,0 1,0-1,-2 1,1-1,-1 0,-1 0,-1 0,-3 8,-13 39,21-56,0-1,0 1,0-1,1 1,-1-1,0 0,1 1,0-1,-1 1,1-1,0 0,0 0,1 0,-1 1,0-1,1 0,-1 0,1-1,0 1,-1 0,1 0,0-1,0 1,0-1,0 0,1 0,-1 1,0-1,0-1,1 1,-1 0,1 0,-1-1,0 0,1 1,-1-1,1 0,-1 0,1 0,-1-1,1 1,-1-1,1 1,0-1,40 0,-1-1,0-2,0-2,21-7,0-1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5:11.9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34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27 803,'7'20,"1"16,3 8,-1 6,-3 0,-2-2,1-7,-1-8</inkml:trace>
  <inkml:trace contextRef="#ctx0" brushRef="#br0" timeOffset="239.902">0 315,'13'16,"19"14,16 11,1-2</inkml:trace>
  <inkml:trace contextRef="#ctx0" brushRef="#br0" timeOffset="495.897">395 1000,'51'-20,"-7"4,-1-2,-1-2,-1-2,17-12,4-24,-61 57,0 0,1-1,-1 1,0-1,0 1,0-1,0 0,0 1,-1-1,1 0,0 0,-1 1,1-1,-1 0,0 0,1 0,-1 0,0 0,0 0,0 1,0-1,-1 0,1 0,-1 0,1 0,-1 0,1 1,-1-1,0 0,0 1,0-1,0 0,0 1,0-1,0 1,-1-1,1 1,0 0,-1 0,1 0,-2-1,-6-1,1 0,-1 1,0 0,0 1,-1 0,1 0,0 1,0 0,0 1,0 0,-1 0,1 1,1 0,-1 1,0 0,0 0,1 1,0 0,0 0,0 1,0 0,1 0,-1 1,0 0,-1 1,1 0,0 0,0 1,1 0,0 0,1 0,0 1,-5 8,9-13,0 0,0 1,0-1,1 0,-1 1,1 0,0-1,0 1,1-1,0 1,-1 0,1 0,1-1,-1 1,1 0,0-1,0 1,0-1,0 1,1-1,0 1,0-1,1 2,4 3,1 0,0-1,1 0,-1 0,2 0,-1-1,1-1,0 0,0 0,1-1,-1 0,1-1,12 4,37 12</inkml:trace>
  <inkml:trace contextRef="#ctx0" brushRef="#br0" timeOffset="1004.52">1238 710,'-10'-6,"0"0,-1 0,1 1,-1 0,0 1,0 0,-1 1,1 0,-1 1,0 0,1 1,-1 0,-11 1,16 0,0 1,0 0,0 0,0 0,0 1,0 0,0 0,0 1,1 0,-1 0,1 1,0 0,0 0,0 0,1 0,-1 1,1 0,0 1,1-1,-1 1,1-1,0 1,0 1,2-3,0 0,1 0,-1 1,1-1,0 0,0 0,0 1,1-1,0 1,-1-1,2 0,-1 1,0-1,1 1,0-1,0 0,0 1,0-1,1 0,0 0,0 0,0 0,0 0,1-1,-1 1,1-1,0 1,0-1,0 0,0 0,1 0,0-1,14 13,1-1,1-1,0 0,1-2,9 3,194 91,-173-71,-51-34,0 1,1-1,-1 1,1-1,-1 1,0-1,1 1,-1 0,0-1,0 1,1-1,-1 1,0 0,0-1,0 1,0 0,0-1,0 1,0 0,0-1,0 1,0 0,0-1,0 1,-1 0,1-1,0 1,0-1,-1 1,1 0,0-1,-1 1,1-1,-1 1,1-1,-1 1,1-1,-1 1,1-1,-1 0,1 1,-1-1,1 0,-1 1,0-1,1 0,-1 0,1 0,-1 1,0-1,1 0,-1 0,0 0,1 0,-2 0,-40 8,41-8,-106 4,106-4,0 1,1-1,-1 0,0 0,0 1,0-1,1 0,-1 0,0 0,0 0,0 0,0 0,0 0,1 0,-1 0,0 0,0-1,0 1,1 0,-1 0,0-1,0 1,1-1,-1 1,0-1,0 1,1-1,-1 1,1-1,-1 1,0-1,1 0,-1 1,1-1,0 0,-1 0,1 1,-1-1,1 0,0 0,0 0,0 1,-1-1,1 0,0 0,0 0,0 0,0 1,0-1,0 0,1 0,-1 0,0 0,0 1,0-1,1 0,-1 0,1 0,-1 1,0-1,1 0,-1 1,1-1,0 0,-1 1,1-1,-1 1,1-1,128-96,-20 14,65-68,-167 145,-5 4,-1-1,1 1,0 0,0 1,0-1,1 0,-1 1,0-1,1 1,-1 0,1-1,-1 1,1 0,-1 1,1-1,0 0,0 1,-1 1,-1 0,0 0,0 0,0 0,0 0,0 1,0-1,0 0,0 1,0-1,-1 1,1-1,-1 1,1-1,-1 1,1-1,-1 1,0-1,0 1,0 0,0-1,0 1,0-1,0 2,0 1,0 21,2-1,0 0,1 0,2 0,0 0,2 0,0-1,2 0,0-1,2 0,0 0,5 5,4-6,-2-8</inkml:trace>
  <inkml:trace contextRef="#ctx0" brushRef="#br0" timeOffset="1257.175">1751 394,'-7'11,"3"16,3 15,3 2</inkml:trace>
  <inkml:trace contextRef="#ctx0" brushRef="#br0" timeOffset="1771.875">1988 1040,'22'-97,"1"-1,-4-1,-4-1,-2-29,-15 102,3 27,-1 0,0-1,0 1,0 0,0-1,0 1,0 0,0-1,0 1,0 0,0-1,0 1,0 0,0-1,0 1,0 0,0-1,0 1,0 0,0 0,-1-1,1 1,0 0,0-1,0 1,0 0,-1 0,1-1,0 1,0 0,-1 0,1-1,0 1,0 0,-1 0,1 0,0 0,-1-1,1 1,0 0,-1 0,1 0,0 0,-1 0,1 0,0 0,-1 0,1 0,0 0,-1 0,1 0,0 0,-1 0,1 0,0 0,-1 1,1-1,0 0,0 0,-1 0,1 0,0 1,-1-1,-1 3,0 1,0 0,0 0,0 0,0 0,1 0,0 0,0 0,0 0,0 1,1-1,-1 0,1 1,0-1,1 0,-1 0,1 1,0-1,0 0,0 0,0 0,1 0,0 0,-1 0,2 0,-1 0,0-1,1 1,9 8,1-2,1 1,0-2,0 0,0 0,1-2,1 0,-1 0,1-1,0-1,1-1,-1-1,1 0,3 0,15 5,-31-8,0 0,0 1,-1-1,1 1,0 0,0 0,-1 0,1 1,-1-1,1 1,-1 0,0 0,1 0,-1 0,0 1,-1-1,1 1,0 0,-1 0,1 0,-1 0,0 0,0 0,0 1,-1-1,1 1,0 0,-1 62,-3-62,1 0,0 1,0-1,1 0,-1 1,1-1,0 1,0-1,1 1,-1-1,1 0,0 1,0-1,0 0,1 1,-1-1,1 0,0 0,1 0,-1-1,0 1,1 0,0-1,0 0,0 0,0 1,1-2,-1 1,1 0,0-1,-1 0,1 0,1 1,13 1,-1 0,1-1,1-1,-1-1,0 0,0-2,0 0,0 0,0-2,0-1,0 0,0-1,-1 0,0-2,11-6,-19 9,-2 0,1 0,0-1,-1 0,0-1,0 0,0 0,-1 0,0-1,0 0,-1 0,0 0,0-1,-1 1,0-1,0-1,-1 1,0 0,0-1,-1 0,0 1,0-1,-1 0,0 0,-1 0,0 0,-1-8,-18-47,18 62,0 1,1-1,-1 1,0 0,0 0,0-1,0 1,0 0,0 0,0 0,-1 0,1 0,0 0,0 0,-1 1,1-1,-1 0,1 1,-1-1,1 1,-1-1,1 1,-1 0,1 0,-1 0,1-1,-1 2,1-1,-1 0,1 0,-1 0,1 1,-1-1,1 1,-1-1,1 1,-1-1,1 1,0 0,-2 1,-3 4,-1 2,1-1,0 1,1 0,0 0,0 0,1 1,0 0,0 0,1 0,0 0,1 0,0 1,0-1,1 1,1 0,-1-1,2 9,-1-10,0-1,0 0,1 1,0-1,0 0,1 0,0 0,1 0,-1 0,1 0,0-1,1 1,0-1,0 0,0 0,1 0,-1 0,1-1,1 0,-1 0,1 0,0-1,0 0,0 0,1-1,-1 1,1-1,2 0,99 23,-55-20</inkml:trace>
  <inkml:trace contextRef="#ctx0" brushRef="#br0" timeOffset="3203.735">2882 342,'2'-11,"-1"-4,-1 3,-3 8,0 9,-1 11,1 6,6 3,2-4</inkml:trace>
  <inkml:trace contextRef="#ctx0" brushRef="#br0" timeOffset="3900.041">3357 0,'11'11,"10"20,9 21,5 26,4 25,-2 21,-8 13,-9 8,-12 2,-16-6,-19-10,-17-13,-15-17,-13-23,5-23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40.2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343 119,'-2'22,"-1"19,0 16,-1 11,-1 8,1 5,2-1,0-7,1-7,0-11,-1-11,-1-17,0-12</inkml:trace>
  <inkml:trace contextRef="#ctx0" brushRef="#br0" timeOffset="532.722">1 0,'117'14,"-14"-2,163 22,119 35,-376-67,77 29,-85-29,0-1,1 0,-1 0,0 0,0 1,0-1,0 1,0-1,0 0,-1 1,1 0,0-1,-1 1,1-1,-1 1,0 0,1-1,-1 1,0 0,0 0,0-1,0 1,0 0,-1-1,1 1,0 0,-1-1,1 1,-1 0,0-1,0 1,0 1,-37 50,29-42,-9 13,0 0,1 1,1 1,2 0,-10 25,20-42,1-1,0 0,1 1,0-1,0 1,1 0,0 0,1 0,-1-1,2 1,-1 0,1 0,1 0,-1-1,2 1,-1-1,1 1,0-1,1 0,0 0,0 0,2 1,-2-3,1-1,0 1,0-1,0 1,1-2,-1 1,1 0,0-1,1 0,-1-1,1 0,0 0,-1 0,1 0,0-1,1-1,-1 1,0-1,1 0,-1-1,0 1,1-2,-1 1,0-1,1 0,-1 0,0-1,0 0,0 0,0-1,0 0,0 0,-1-1,0 0,1 0,-1 0,-1-1,1 1,-1-2,1 1,2-8,-1-1,1 0,-2 0,0 0,-1-1,0 0,-2 0,1-1,-2 1,0-1,-1 1,0-1,-1 1,-1-1,-1 1,0-1,-1 1,0-1,-2 1,-5-14,8 21,-1 0,0 1,0-1,-1 1,1 0,-2 0,1 0,-1 1,0-1,0 1,-1 0,0 1,0-1,0 1,-1 0,1 1,-1 0,-1 0,1 0,0 1,-1 0,0 0,1 1,-1 0,0 0,0 1,0 0,0 1,-1-1,1 1,0 1,-3 0,1 2,-1-1,1 2,0-1,0 1,0 1,0 0,1 0,0 1,0 0,0 1,1 0,0 0,0 1,1 0,0 0,0 1,1-1,0 2,1-1,0 1,0-1,1 1,0 1,1-1,0 0,1 1,0 0,0-1,1 1,1 0,0 0,0 0,1-1,1 4,20 49,7-9</inkml:trace>
  <inkml:trace contextRef="#ctx0" brushRef="#br0" timeOffset="1001.563">1317 343,'-89'283,"35"-135,54-149,0 1,0 0,0 0,1 0,-1 0,0 0,0 0,0 0,0 0,1 0,-1 0,0 0,0 0,0 0,0 0,1 0,-1 0,0 0,0 0,0 0,0 0,1 0,-1 0,0 0,0 0,0 0,0 0,1 1,-1-1,0 0,0 0,13-20,33-70,-3-1,-5-3,10-40,8-55,-52 184,-4 29,0-18,-2 73,-3-6,4 0,2-1,4 1,3 0,3-1,3-1,6 10,-13-64</inkml:trace>
  <inkml:trace contextRef="#ctx0" brushRef="#br0" timeOffset="1347.267">1290 448,'92'13,"-57"-7,1-2,-1-1,0-2,1-1,-1-2,1-2,-1-1,0-1,25-9,-59 14,-1 1,0-1,1 1,-1 0,1-1,-1 1,1-1,-1 1,1 0,-1-1,1 1,-1 0,1-1,-1 1,1 0,-1 0,1 0,0 0,-1 0,1-1,-1 1,1 0,0 0,-1 0,1 1,0-1,-1 0,1 0,-1 0,1 0,-1 0,1 1,0-1,-1 0,1 1,-1-1,1 0,-1 1,1-1,-1 0,0 1,1-1,-1 1,1-1,-1 1,0-1,1 1,-1-1,0 1,0 0,0-1,1 1,-1-1,0 1,0 0,0-1,0 1,0-1,0 1,0 0,0-1,0 1,-13 165,9-114,2-4,-3-1,-1 1,-10 30,14-72</inkml:trace>
  <inkml:trace contextRef="#ctx0" brushRef="#br0" timeOffset="1700.575">1672 356,'-36'-61,"36"59,1 1,-1 0,0-1,1 1,-1-1,1 1,-1 0,1-1,0 1,-1 0,1 0,0 0,0-1,0 1,0 0,0 0,0 0,0 0,1 1,-1-1,0 0,0 0,1 1,-1-1,0 1,1-1,-1 1,1-1,-1 1,0 0,1 0,-1 0,1 0,-1 0,1 0,-1 0,1 0,-1 1,1-1,-1 0,0 1,1-1,-1 1,1 0,-1-1,74 8,-1 2,0 4,25 11,-91-23,60 22,-66-23,0 0,0 0,0 0,-1 0,1 1,0-1,0 1,-1-1,1 1,-1 0,0-1,1 1,-1 0,0 0,0 0,0 0,0 0,-1 0,1 0,0 0,-1 1,1-1,-1 0,0 0,0 0,0 1,0-1,0 0,-1 1,-2 8,0-1,-1 1,-1-1,0 1,0-1,-1 0,0-1,-3 4,-8 12,13-18,-8 9,1 1,0 0,2 1,0 0,1 0,1 1,0 0,2 1,0-1,1 1,0 9,4-23,1 0,0 0,0 0,1-1,-1 1,1 0,1-1,-1 1,1-1,0 0,0 1,0-1,1-1,0 1,0 0,0-1,0 0,1 0,0 0,-1-1,2 0,-1 0,0 0,0 0,5 1,1 1,1-1,0 0,0-1,1 0,-1-1,1 0,-1-1,1 0,-1-1,1-1,11-1,13-7,-7-3</inkml:trace>
  <inkml:trace contextRef="#ctx0" brushRef="#br0" timeOffset="1890.702">1988 579,'16'0,"16"3,14 2,10 0,5 1,-2-3,-5-2,-13-3</inkml:trace>
  <inkml:trace contextRef="#ctx0" brushRef="#br0" timeOffset="2066.823">2027 237,'14'-2,"15"-1,14-2,11 0,8 1,-3-2,-11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44.4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0 237,'56'18,"23"-5,1-4,79-2,-115-5,51 1,309 22,-395-22,-26-2,4-1</inkml:trace>
  <inkml:trace contextRef="#ctx0" brushRef="#br0" timeOffset="347.217">711 1,'11'10,"81"48,-53-35,-1 1,-1 2,-2 1,0 2,-2 1,1 4,-29-31,-1 1,0 1,0-1,0 0,-1 1,1 0,-1 0,0 0,0 0,-1 0,0 1,0-1,0 1,0 0,-1-1,0 1,0 0,-1 0,1 0,-1-1,-1 1,1 0,-1 0,0 0,0-1,-1 1,1 0,-1-1,-1 1,1-1,-1 0,-3 5,-9 4,0-1,-1-1,-1 0,0-1,0-1,-1 0,-1-1,-5 1,-4 3,1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51.4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206 2,'-8'-1,"0"1,-1 0,1 0,-1 1,1 0,0 0,0 1,-1 0,1 1,0 0,1 0,-1 0,1 1,-1 0,1 1,0 0,0 0,1 0,0 1,0 0,-4 4,6-4,0-1,0 1,1 0,-1 0,1 1,1-1,-1 1,1-1,0 1,1 0,-1 0,1 0,1 0,-1 0,1 0,1 0,-1 0,1 0,0 0,1 0,-1 0,1-1,1 1,-1-1,1 1,1-1,-1 0,1 0,0 0,0-1,0 1,1-1,0 0,0 0,1-1,-1 1,2-1,9 4,1 0,1-1,-1-1,1-1,0-1,1 0,-1-2,1 0,-1 0,1-2,-1 0,1-2,0 0,-1-1,0 0,0-2,0 0,0-1,-1-1,0 0,0-2,-1 0,0 0,8-8,-16 12,-1 0,1-1,-1 0,0 0,-1-1,1 0,-1 0,-1 0,0-1,0 0,0 0,-1 0,0 0,0-1,-1 0,0 0,-1 0,0 0,0 0,-1 0,0 0,-1-1,0 1,-1-8,-4 0,5 17,0 0,-1 0,1 0,0 0,-1 0,1 0,0 0,-1 0,1 0,0 0,-1 0,1 0,0 0,-1 0,1 0,0 0,-1 0,1 0,0 0,-1 0,1 0,0 1,0-1,-1 0,1 0,0 0,0 1,-1-1,1 0,0 0,0 0,-1 1,1-1,0 0,0 1,0-1,0 0,-1 0,1 1,0-1,0 0,0 1,0-1,0 0,0 1,0-1,0 0,0 1,0-1,0 0,0 1,0-1,0 0,0 1,1-1,-1 0,0 1,0-1,0 0,0 1,-3 19,0 1,2 0,0-1,1 1,1 0,1 0,1-1,2 7,-4-21,0 0,1-1,0 0,0 1,0-1,1 0,0 0,0 0,0 0,0-1,1 1,-1-1,1 0,1 0,-1 0,0-1,1 0,0 1,0-1,0-1,0 1,0-1,0 0,1 0,-1-1,1 1,-1-1,1 0,0-1,-1 1,3-1,1-1,0 0,0-1,0 0,0 0,-1-1,1 0,-1-1,1 0,-1 0,0 0,-1-1,1-1,-1 1,0-1,0 0,-1-1,0 1,4-6,2-3,-1-1,-1 0,0 0,-1-1,0 0,-2 0,0-1,1-8,-5 14,2-3,-7 30,1-8,0 1,0-1,0 0,1 1,0-1,1 0,-1 1,1-1,1 0,-1 1,1-1,1 0,-1 0,1-1,1 1,-1-1,1 1,4 5,2-2,0 0,1-1,0 0,1-1,0 0,0-1,0 0,1-1,0 0,1-1,-1-1,1 0,6 1,57 13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51.8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1 947,'90'-280,"-79"239,26-63,-36 102,0 1,1-1,-1 0,0 0,1 1,-1-1,1 1,0-1,-1 1,1 0,0-1,0 1,0 0,0 0,0 1,0-1,0 0,0 1,1-1,-1 1,0 0,0-1,0 1,1 0,-1 0,0 1,0-1,0 0,1 1,-1-1,0 1,0 0,0 0,0 0,0 0,0 0,0 0,0 1,62 59,-54-48,-1 0,0 0,0 1,-2 0,0 0,0 1,-1 0,-1 0,-1 1,0-1,-1 1,-1 0,0 0,-1 0,-1 0,0 0,-1 1,0-12,-1-1,1 1,-1-1,0 1,0-1,0 1,-1-1,1 0,-1 0,0-1,0 1,-1 0,1-1,-1 0,0 0,1 0,-1 0,-1-1,1 1,0-1,-1 0,1 0,-1-1,1 1,-1-1,0 0,0 0,1-1,-5 1,8-1,0 0,0 0,0 0,0-1,0 1,1 0,-1 0,0 0,0-1,0 1,0 0,1-1,-1 1,0-1,0 1,1-1,-1 1,0-1,1 0,-1 1,1-1,-1 0,0 1,1-1,0 0,-1 0,1 0,-1 1,1-1,0 0,0 0,-1 0,1 0,0-15</inkml:trace>
  <inkml:trace contextRef="#ctx0" brushRef="#br0" timeOffset="864.756">830 592,'-20'-4,"1"1,0 1,-1 1,1 1,-1 0,1 2,-1 0,1 1,0 1,0 0,0 2,-10 4,25-9,1 1,-1-1,1 1,-1 0,1 0,0 0,0 1,0-1,0 1,0 0,0-1,1 1,-1 1,1-1,0 0,0 0,0 1,1-1,-1 1,1 0,-1-1,1 1,1 0,-1 0,0 0,1 0,0-1,0 1,0 0,0 0,1 0,-1 0,1 0,0 0,0-1,1 1,-1 0,1-1,-1 1,1-1,0 0,1 1,-1-1,9 5,-1 0,1 0,0-1,1-1,-1 0,1-1,1 0,-1-1,1 0,-1-1,1 0,0-1,0 0,1-1,-1-1,7-1,3 2,-1-1,1-1,-1-1,0-1,0-1,0-1,-1-1,1-1,-1-1,-1-1,1-1,-2 0,1-2,-2 0,1-1,-2 0,0-2,0 0,-2-1,0-1,1-2,7-18,-2 0,-2-2,-2 0,-1-1,-2 0,-2-1,6-37,-17 77,3-12,0-1,0 1,-2-1,1 0,-2 0,0 0,0 0,-2 0,1 0,-2 0,0 0,0 1,-2-1,0 0,0 1,-3-5,4 15,1-1,-1 1,0 1,0-1,0 0,0 1,0-1,-1 1,1 0,-1 0,0 1,1-1,-1 1,0 0,0 0,0 0,0 0,0 0,0 1,0 0,0 0,0 0,0 0,0 1,0 0,0 0,0 0,0 0,0 0,1 1,-1 0,-8 3,0 0,0 1,1 1,0 0,1 0,-1 1,1 1,1-1,-2 4,-3 5,1 0,1 1,0 1,2 0,0 0,1 1,1 0,1 1,1-1,1 1,0 1,2-1,1 1,0-1,1 1,2 0,0-1,1 1,1-1,2 1,0-1,1 0,0-1,2 1,7 11,7 11,2-1,1-1,3-1,1-1,1-2,13 10,-41-45,-1 0,-1-1,1 1,0-1,0 1,0-1,0 0,0 1,1-1,-1 0,0 0,1 1,-1-1,0 0,1 0,-1-1,1 1,0 0,-1 0,1-1,0 1,-1-1,1 0,0 1,0-1,-1 0,1 0,0 0,0 0,-1 0,1-1,0 1,-1 0,1-1,0 1,-1-1,1 0,0 1,-1-1,2-1,63-97,-48 73,1 2,1 0,1 2,1 0,1 1,22-14,-45 34,1 0,-1 0,1 0,-1 1,1-1,0 0,-1 1,1-1,0 0,0 1,0-1,-1 1,1-1,0 1,0-1,0 1,0 0,0-1,0 1,0 0,0 0,0 0,0 0,0 0,0 0,0 0,0 0,0 0,0 0,-1 1,1-1,0 0,0 1,0-1,0 0,0 1,0-1,-1 1,1 0,0-1,0 1,-1 0,1-1,0 1,-1 0,1 0,0 0,-16 142,15-138,1-1,0 0,0 0,0 1,1-1,-1 0,1 0,0 0,0 0,0-1,1 1,-1 0,1-1,0 0,0 0,0 0,0 0,1 0,-1 0,1-1,0 0,-1 0,1 0,0 0,0 0,5 0,3 2,0-2,0 1,1-2,-1 0,1 0,-1-1,1-1,-1 0,1 0,9-2,0-1,-1 0,1-1,-1-2,-1 0,1-1,-1-1,-1-1,1-1,-2-1,0 0,13-12,-26 21,-1-1,0 0,0 0,0-1,0 1,0-1,-1 0,0 0,0 0,0 0,-1-1,0 1,0-1,0 1,-1-1,0 0,0 0,0 0,-1 1,1-1,-1 0,-1 0,1 0,-1 0,0 0,-1 1,1-1,-1 0,0 1,-1-1,1 1,-1 0,0 0,0 0,-1 0,1 1,-1-1,-3-2,4 5,0 0,0 1,0-1,0 1,0 0,0 0,0 0,0 0,-1 1,1-1,0 1,0 0,-1 0,1 0,0 0,0 0,-1 1,1 0,0 0,0-1,0 2,0-1,0 0,0 1,0-1,0 1,1 0,-1 0,1 0,-1 0,1 0,0 1,-1-1,1 1,1 0,-1-1,0 1,1 0,-1 0,1 0,0 0,0 0,0 0,0 3,-1 2,0 0,1 0,-1 0,2 1,-1-1,2 0,-1 0,1 1,0-1,0 0,1 0,0 0,1 0,0 0,0 0,1-1,-1 0,2 0,-1 0,1 0,0 0,0-1,1 0,0 0,0 0,0-1,1 0,0 0,0-1,0 0,6 2,86 29,-53-27</inkml:trace>
  <inkml:trace contextRef="#ctx0" brushRef="#br0" timeOffset="1810.475">2330 579,'0'17,"-2"6,2-1,0 0,2 0,0 1,1-1,2-1,0 1,1-1,1 1,6 10,-11-29,0 1,0-1,0 0,0 0,1 0,0 0,-1 0,1-1,0 1,0-1,1 1,-1-1,0 0,1-1,-1 1,1-1,0 1,-1-1,1 0,0 0,0-1,0 1,-1-1,1 0,0 0,0 0,0 0,0-1,0 1,0-1,-1 0,1 0,0-1,1 0,6-3,-1 0,1 0,-1-1,-1-1,1 0,-1 0,0-1,-1 0,0 0,0-1,0-1,0-1,0 0,-1-1,-1 0,0 0,0-1,-1 0,-1 0,0 0,-1 0,1-10,-5 1,1 23,0-1,0 0,0 0,0 1,0-1,0 0,0 0,0 1,0-1,0 0,0 0,0 1,-1-1,1 0,0 0,0 0,0 1,0-1,0 0,-1 0,1 0,0 1,0-1,0 0,-1 0,1 0,0 0,0 0,-1 0,1 1,0-1,0 0,0 0,-1 0,1 0,0 0,0 0,-1 0,1 0,0 0,-1 0,1 0,0 0,0 0,-1 0,1 0,0-1,0 1,0 0,-1 0,1 0,0 0,0 0,-1 0,1-1,0 1,0 0,0 0,0 0,-1-1,1 1,0 0,0 0,0-1,0 1,0 0,-4 8,0 0,0 0,1 1,1-1,0 1,0-1,0 1,1 0,0 0,1 0,0 0,0 0,1-1,0 1,1 0,0 0,0-1,1 1,0-1,1 3,0-6,-1 0,0-1,1 0,0 1,0-1,0-1,0 1,1 0,0-1,-1 0,1 0,0-1,1 1,-1-1,0 0,1 0,-1-1,1 0,-1 0,1 0,0 0,5-1,1 0,0 0,0-1,-1-1,1 0,-1 0,1-1,-1 0,0-1,0-1,7-3,-10 4,-1-1,1 0,-1-1,-1 0,1 0,-1 0,0-1,0 1,0-2,-1 1,-1 0,1-1,-1 0,0 0,-1 0,0-1,0 1,-1-1,0 0,0 0,-1 0,0 1,-1-1,0 0,-1-8,-5-6,6 22,0 1,-1 0,1 0,0 0,0-1,-1 1,1 0,0 0,-1 0,1 0,0 0,-1 0,1-1,0 1,0 0,-1 0,1 0,0 0,-1 0,1 0,0 0,-1 0,1 1,0-1,-1 0,1 0,0 0,-1 0,1 0,0 0,0 0,-1 1,1-1,0 0,0 0,-1 1,1-1,0 0,0 0,0 0,-1 1,1-1,0 0,0 1,0-1,0 0,0 0,-1 1,1-1,0 0,0 1,0-1,0 0,0 1,0-1,0 0,0 1,0-1,0 0,1 1,-1-1,0 0,0 1,0-1,0 0,0 0,1 1,-4 7,1 0,1 0,-1 0,1 0,1 0,-1 1,2-1,-1 0,1 0,0 0,1 0,0 0,0 0,0 0,1 0,1-1,-1 1,1-1,0 0,1 0,0 0,0-1,2 2,5 5,0-1,1-1,0 0,1 0,1-1,0-1,0-1,0 0,1-1,12 4,8 0,0-2,0-1,0-2,1-2,0-1,34-3,-56 0,0 0,0-1,0-1,-1-1,1 0,-1-1,3-1,-12 3,0 0,0 0,-1-1,1 1,-1-1,0 0,0 0,0 0,0-1,0 0,-1 1,0-1,0 0,0-1,0 1,0 0,-1-1,0 0,0 1,0-1,0 0,0-3,-1 0,-1 0,1 0,-1 0,-1 0,0 0,0 1,0-1,-1 0,0 0,0 1,-1-1,0 1,-1-1,1 1,-1 0,-1 1,1-1,-1 1,0 0,-1 0,1 0,-1 1,-1-1,2 2,1 0,-1 0,0 0,0 1,-1 0,1 0,-1 0,1 1,-1-1,0 2,0-1,0 0,0 1,0 0,0 1,0-1,0 1,0 0,0 1,-1 0,1-1,0 2,0-1,1 1,-1 0,0 0,0 1,1-1,0 1,-1 1,-3 3,0 1,0 0,1 1,0 0,1 0,0 1,0 0,1 0,0 0,1 1,0 0,1 0,0 0,1 1,0-1,1 1,0-1,1 1,0 0,1 0,0 0,1 1,0-8,0-1,1 0,-1 1,1-1,0 0,0 1,0-1,1 0,-1 0,1-1,0 1,0-1,1 1,-1-1,0 0,1 0,0 0,0-1,0 0,0 1,0-1,0-1,1 1,-1 0,1-1,-1 0,1 0,-1-1,1 1,0-1,4 0,0 0,0 0,0 0,0-1,0-1,0 0,0 0,0 0,0-1,-1-1,1 1,-1-1,0-1,0 1,0-1,-1-1,0 0,1-3,-2 1,0-2,0 1,0-1,-1 0,-1 0,1-1,-2 1,0-1,0 0,0 0,-2 0,1 0,-2 0,1 0,-1 0,-2-7,-7-30,8 48,0 0,0-1,1 1,-1-1,0 1,0 0,0 0,0-1,0 1,1 0,-1 0,0 0,0 0,0 0,0 0,0 0,0 0,0 1,1-1,-1 0,0 0,0 1,0-1,0 1,1-1,-1 1,0-1,0 1,1-1,-1 1,1 0,-1-1,0 1,1 0,-1-1,1 1,-1 0,1 0,0-1,-1 1,1 0,0 0,-1 0,1 0,0 0,0 0,0-1,0 1,0 0,0 0,0 0,-3 9,0-1,0 0,1 1,0-1,1 1,0 0,0-1,1 1,1 0,-1-1,2 1,-1 0,1-1,1 1,-1-1,2 0,-1 0,1 0,1 0,0-1,0 0,0 0,1 0,0 0,1-1,0 0,0 0,0-1,1 0,0-1,8 6,111 34,-63-33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47.7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339 636,'1'-1,"0"0,0 0,0 0,0 0,0 0,0-1,-1 1,1 0,0 0,-1-1,1 1,-1-1,1 1,-1 0,0-1,1 1,-1-1,0 1,0-1,0 1,0-1,0 1,-1-1,1 0,-2-5,1 0,-1 0,-1 1,1-1,-1 1,0-1,-1 1,1 0,-1 0,-1 0,1 1,-1 0,0 0,0 0,0 0,-1 1,1-1,-1 2,0-1,-1 1,1-1,0 2,-1-1,0 1,0 0,1 0,-1 1,0 0,0 0,-1 1,1-1,0 2,0-1,0 1,0 0,0 0,0 1,1 0,-1 1,0-1,1 1,-1 0,0 2,-2 0,1 1,1 0,-1 0,1 1,0 0,1 0,-1 1,1-1,1 1,0 1,0-1,0 1,1 0,1 0,-1 0,2 1,-1-1,1 1,0-1,1 1,0 0,1 0,0 0,1-1,0 1,0 0,1-1,0 1,1-1,0 1,0-1,1 0,0 0,1-1,0 1,0-1,1 0,0 0,3 0,0 0,1-1,0 0,0 0,0-1,1-1,0 1,0-2,1 0,-1 0,1-1,0 0,0-1,0-1,0 0,0 0,0-1,10-2,7 0,0-2,0-1,0-2,-1-1,0 0,-1-3,7-3,145-79,-162 87,-5 2</inkml:trace>
  <inkml:trace contextRef="#ctx0" brushRef="#br0" timeOffset="1695.002">971 689,'-17'-7,"0"1,-1 1,0 0,1 1,-1 1,-1 1,1 0,0 2,0 0,-7 1,17 0,0 0,0 0,1 0,-1 1,0 0,1 1,-1 0,1 0,0 0,0 1,0 0,1 1,0-1,-1 1,1 0,1 1,-1 0,1 0,0 0,0 0,1 1,0-1,0 1,-2 6,5-10,-1 1,1 0,0 0,0 0,0 0,0 0,1 0,-1 0,1 0,0 1,0-1,1 0,-1 0,1 0,0 0,0 0,1 0,-1 0,1-1,-1 1,1 0,0-1,1 1,-1-1,1 0,-1 0,1 0,0 0,0 0,0 0,1-1,-1 1,1-1,-1 0,1 0,0-1,3 2,4 1,0-1,1 0,-1 0,1-1,-1-1,1 0,0 0,-1-2,1 1,0-1,-1-1,1 0,-1-1,1 0,-1 0,0-1,0-1,-1 0,2-1,-4 1,0 1,0-2,0 1,0-1,-1 0,0-1,0 1,0-1,-1-1,-1 1,1-1,-1 0,0-1,-1 1,0-1,0 0,-1 0,0 0,0 0,-1 0,-1-1,1 1,-1-6,-1 15,0-7,2 27,0-11,-1 0,1 0,1 0,0-1,0 1,1-1,0 1,0-1,1 0,0-1,0 1,1-1,0 0,0 0,0-1,1 0,0 0,1-1,-1 1,1-2,0 1,0-1,1 0,-1-1,1 0,2 1,0-2,-1 0,1-1,0 0,0-1,-1 0,1-1,0 0,-1 0,1-1,-1-1,0 0,1 0,-1-1,-1 0,1-1,0 0,-1 0,0-1,-1 0,1-1,-1 0,0 0,-1-1,0 0,0 0,0-1,-1 0,-1 0,1 0,-2-1,1 1,-1-1,-1 0,0-1,1-2,4-69,-11 134,15 691,7-518,-15-218,-3-21,1-482,-3 431,4 0,2 0,3 0,5-6,-11 59,2 1,-1 0,1 0,1 1,0-1,1 1,0 0,4-5,-8 13,-1-1,2 0,-1 1,0 0,0 0,1 0,-1 0,1 0,0 0,-1 0,1 1,0-1,0 1,0 0,0 0,0 0,0 1,1-1,-1 1,0-1,0 1,0 0,1 0,-1 0,0 1,0-1,0 1,1 0,-1 0,0 0,0 0,2 2,4 3,-1 0,1 1,-1 1,0-1,-1 1,0 0,0 1,-1 0,0 0,0 0,-1 1,0 0,-1 0,0 0,-1 1,0-1,0 1,-1 0,0 7,-2-13,0 0,0-1,0 1,0 0,-1 0,0 0,0-1,0 1,-1-1,0 1,0-1,0 1,0-1,-1 0,1 0,-1 0,0 0,0-1,0 1,-1-1,0 0,1 0,-1 0,0 0,0-1,0 1,-1-1,1 0,-1 0,1-1,-1 1,1-1,-1 0,0 0,0-1,0 0,1 1,-1-2,0 1,-1 0,5-1,-1 1,0 0,1-1,-1 1,1-1,-1 1,0-1,1 1,0-1,-1 0,1 0,-1 0,1 0,0 0,0 0,0 0,-1-1,1 1,0 0,0-1,1 1,-1 0,0-1,0 1,1-1,-1 1,1-1,-1 0,1 1,0-1,-1 1,1-1,0 0,0 1,0-1,1 0,-1-1,23-59,-2 31,2 1,2 1,0 1,13-8,-2-1,-9 11,0-2,-2 0,-2-1,0-2,-2 0,-1-1,-2-2,-1 1,4-16,-15 31,-1 0,0-1,-1 1,-1-1,-1 0,0 0,-1 0,-2 0,0 0,0 0,-2 0,-1 1,0-1,-1 1,-6-14,-10-4,20 35,1 0,-1 0,1 1,-1-1,1 0,-1 0,0 1,0-1,1 1,-1-1,0 0,0 1,0-1,1 1,-1 0,0-1,0 1,0 0,0-1,0 1,0 0,0 0,0 0,0 0,0 0,0 0,0 0,0 0,1 0,-1 1,0-1,0 0,0 1,0-1,0 0,0 1,0-1,1 1,-2 0,-1 3,0 1,-1 0,2-1,-1 1,1 0,-1 1,1-1,1 0,-1 0,1 1,0-1,0 1,0 2,1-8,-7 63,2 1,4 0,2-1,8 59,0-32,4-1,3-1,5 0,17 44,-36-126,2 7,0 1,1-1,1-1,0 1,0-1,1 0,1-1,0 1,1-1,-7-9,-1-1,1 1,0 0,-1-1,1 0,0 1,0-1,0 0,0 0,0 0,1 0,-1 0,0-1,0 1,1-1,-1 1,0-1,1 0,-1 0,0 0,1 0,-1 0,0 0,0-1,1 1,-1-1,0 0,0 0,0 0,1 0,-1 0,0 0,0 0,-1-1,1 1,0-1,1-1,59-71,-57 66,137-206,-142 214,0-1,0 1,0-1,0 1,0 0,0-1,0 1,0-1,1 1,-1-1,0 1,0 0,1-1,-1 1,0 0,1-1,-1 1,0 0,1-1,-1 1,0 0,1 0,-1-1,0 1,1 0,-1 0,1 0,-1 0,1-1,-1 1,1 0,-1 0,0 0,1 0,-1 0,1 0,-1 0,1 0,-1 0,1 0,-1 1,0-1,1 0,-1 0,1 0,-1 0,1 1,-1-1,0 0,1 0,-1 1,0-1,1 0,-1 1,1-1,0 28,-8 30,4-40,0 1,1-1,1 1,1 0,1 0,0-1,3 10,-3-24,0-1,0 1,1 0,-1-1,1 1,0-1,0 0,0 0,0 1,1-1,-1-1,1 1,-1 0,1-1,0 1,0-1,1 0,-1 0,0 0,1 0,-1-1,1 1,-1-1,1 0,0 0,0 0,3 0,2-1,-1 1,1-1,0-1,-1 1,1-2,0 1,-1-1,1 0,-1-1,0 0,7-3,-2-1,-1 0,-1-1,1 0,-1 0,-1-1,0-1,0 0,0 0,-2-1,1 0,-1 0,-1-1,0 0,-1-1,0 1,-1-1,0 0,-1-1,0 1,-2-1,1 1,-2-1,1 0,-2-3,-6 97,6-71,0-1,0 0,1 1,0-1,1 0,0 0,0 0,1 0,0 0,0-1,0 1,1-1,0 0,1 0,0 0,0-1,0 1,1-1,0 0,0-1,0 0,1 0,0 0,0-1,0 0,1 0,-1 0,1-1,2 0,17 4</inkml:trace>
  <inkml:trace contextRef="#ctx0" brushRef="#br0" timeOffset="1913.419">2089 334,'22'4,"26"4,26 3,26 2,21 1,13-1,8 1,-22-2</inkml:trace>
  <inkml:trace contextRef="#ctx0" brushRef="#br0" timeOffset="2715.087">3208 1110,'13'-16,"0"0,-1 0,-1-1,-1-1,0 0,-1 0,-1-1,-1 0,-1 0,0-1,-2 0,0 0,-1 0,-1 0,-1-1,-1-12,0 27,0 0,-1 1,0-1,1 1,-2-1,1 1,-1 0,0-1,0 1,0 0,-1 0,0 0,0 1,0-1,0 1,-1-1,0 1,1 0,-4-2,6 6,0-1,0 1,0-1,0 1,0 0,1 0,-1-1,0 1,0 0,0 0,0 0,0 0,0 0,0 0,0 0,0 0,0 1,1-1,-1 0,0 0,0 1,0-1,0 1,0-1,1 1,-1-1,0 1,0-1,1 1,-1 0,0-1,1 1,-1 0,1-1,-1 1,1 0,-1 0,1 0,0 0,-1-1,1 1,0 0,-1 0,1 0,0 0,0 0,0 0,0 0,0 0,0 0,0 0,0-1,1 1,-1 0,0 0,1 0,-1 0,0 0,1 0,-1-1,1 1,-1 0,1 0,-1-1,1 1,0 0,-1-1,1 1,0 0,0 0,8 5,0 0,0 0,0 0,1-1,-1-1,1 0,1 0,-1-1,0 0,1 0,0-1,-1-1,8 0,-16 0,70 7,-51-7,0 1,0 1,0 1,0 1,0 0,-1 2,14 6,-29-9,0-1,-1 1,1 0,-1 1,0-1,0 1,0 0,-1 0,0 0,0 0,0 0,0 1,-1 0,0-1,0 1,-1 0,1 0,-1 0,-1 0,1 0,-1 0,0 0,0 0,-1 0,0 0,0 2,1 13,0-18,0 1,0-1,1 1,-1-1,1 0,-1 1,1-1,0 0,0 0,1 0,-1 1,1-1,0 0,-1-1,1 1,0 0,1-1,-1 1,0-1,1 1,-1-1,1 0,0 0,0 0,0-1,0 1,0-1,0 1,0-1,1 0,-1 0,0-1,14 3,0 0,0-2,1 0,-1-1,0-1,0 0,0-1,0-1,-1-1,1 0,-1-1,1-1,-2-1,1 0,-1-1,0 0,6-6,-18 13,-1-1,0 1,1-1,-1 1,0-1,0 0,0 0,0 0,0 0,0 0,-1-1,1 1,-1-1,1 1,-1-1,0 1,1-3,-11 15,7-7,1 1,0-1,1 0,-1 1,0-1,1 1,0-1,0 1,0-1,0 1,0-1,1 1,0-1,-1 0,1 1,1-1,-1 0,0 0,1 1,0-1,-1 0,1-1,0 1,1 0,-1 0,0-1,1 1,-1-1,1 0,0 0,0 0,0 0,0-1,0 1,0-1,0 1,1-1,-1 0,1 0,6 2,-1-1,1 0,0 0,0-1,0 0,0-1,1 0,-1 0,0-1,0-1,0 0,7-2,-13 3,0 0,0-1,1 1,-1-1,0 0,0 0,-1-1,1 1,0-1,-1 0,0 0,0 0,1 0,-2 0,1-1,0 1,-1-1,0 0,1 0,-2 0,1 0,0 0,-1 0,0-1,0 1,0 0,0-1,-1 1,1-4,-2 0,0 1,0-1,-1 1,0-1,0 1,0 0,-1 0,0 0,-1 0,0 1,0-1,0 1,0 0,-1 0,0 1,-1-1,1 1,-1 0,0 1,0-1,0 1,-1 0,0 1,1 0,-2-1,2 1,1 1,-1-1,0 1,0 0,0 1,-1-1,1 1,0 0,0 1,-1 0,1 0,0 0,-1 0,1 1,0 0,-1 1,1-1,0 1,0 0,0 1,1 0,-1-1,1 2,-1-1,1 1,0 0,0 0,0 0,-2 4,2-3,1 0,0 1,1-1,-1 1,1 0,0 0,0 0,1 0,0 1,0-1,0 1,1-1,0 1,0 0,1-1,-1 1,2 0,-1-1,1 1,0 0,0-1,1 1,0-1,0 1,0-1,1 0,0 0,0 0,1 0,-1-1,1 1,1-1,-1 0,1 0,3 2,71 28,-39-27</inkml:trace>
  <inkml:trace contextRef="#ctx0" brushRef="#br0" timeOffset="2964.957">4313 439,'-15'0,"-11"2,-4 6,2 7,6 11,7 10,6 7,9 6,5-6</inkml:trace>
  <inkml:trace contextRef="#ctx0" brushRef="#br0" timeOffset="3132.507">4339 1018,'9'14,"8"8,7 3,8-2,11-6,13-6,15-6,16-9,11-6,-12-1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13:54.8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198 213,'-9'20,"-5"18,-1 14,3 9,4 5,2 1,5-5,7-8,5-9,3-12,0-12,2-13,-3-9</inkml:trace>
  <inkml:trace contextRef="#ctx0" brushRef="#br0" timeOffset="248.922">172 253,'-5'-23,"-3"-15,-1-7,0 0,0 6,5 9,9 10,18 11,20 6,23 6,19 5,12 1,5 2,-3 0,-12 4,-21 0,-21-1</inkml:trace>
  <inkml:trace contextRef="#ctx0" brushRef="#br0" timeOffset="421.385">1 318,'18'2,"21"1,25 0,25-1,23 0,17-3,8-2,2-1,-23-2</inkml:trace>
  <inkml:trace contextRef="#ctx0" brushRef="#br0" timeOffset="767.582">1317 147,'-20'-7,"-1"1,1 0,-1 2,-1 0,1 2,0 0,-1 1,1 1,0 1,-1 1,1 1,0 1,0 1,0 1,1 0,0 2,-6 3,21-9,0 0,0 1,0 0,1 0,-1 0,0 0,1 1,0-1,0 1,0 1,1-1,-1 0,1 1,0 0,0-1,0 1,1 0,0 1,0-1,0 0,1 1,-1-1,1 1,1-1,-1 1,1-1,0 1,0 0,1 4,6 5,1-2,0 1,1-1,0 0,1-1,0 0,1 0,1-2,0 1,0-1,1-1,0 0,0-1,14 6,90 52,-71-43,-1 3,-2 1,9 10,-51-36,1-1,0 1,-1 0,1 0,0-1,0 1,-1 0,1 1,-1-1,1 0,-1 0,0 1,1-1,-1 1,0-1,0 1,0 0,0-1,0 1,0 0,0-1,-1 1,1 0,-1 0,1 0,-1 0,0 0,0 0,0 0,0 0,0-1,0 1,0 0,-1 0,1 0,0 0,-1 0,0 0,0 0,-66 19,66-21,-35 4,-1-1,1-1,-1-3,0-1,1-1,0-2,0-2,-14-5,49 12,-1 1,1-1,-1 0,1-1,-1 1,0 0,1 0,-1-1,1 1,-1 0,1-1,0 0,-1 1,1-1,-1 0,1 0,0 0,0 0,0 0,-1 0,1 0,0 0,0 0,0 0,1-1,-1 1,0 0,0-1,1 1,-1-1,1 1,-1 0,1-1,-1 1,1-1,0 0,0 1,0-1,0 1,0-1,0 1,0-1,1 1,-1-2,25-15,8 0</inkml:trace>
  <inkml:trace contextRef="#ctx0" brushRef="#br0" timeOffset="1314.49">1712 331,'-18'27,"1"0,2 0,0 2,2 0,1 1,2 0,1 0,1 1,1 0,2 1,0 18,1-40,2-30,1-43,3 0,2 0,4 0,8-31,11-100,-26 163,-1 31,0 0,0 0,-1 0,1 0,0 0,0 1,-1-1,1 0,0 0,0 0,0 0,-1 0,1 0,0 0,0 0,-1 0,1-1,0 1,0 0,-1 0,1 0,0 0,0 0,-1 0,1 0,0-1,0 1,0 0,-1 0,1 0,0 0,0-1,0 1,0 0,0 0,-1 0,1-1,0 1,0 0,0 0,0-1,0 1,0 0,0 0,0-1,0 1,0 0,0 0,0-1,0 1,0 0,0 0,-10 21,8-16,1 0,-1 0,1 0,-1 0,1 1,1-1,-1 0,1 1,0-1,0 0,1 1,-1-1,1 0,0 1,1-1,-1 0,1 0,0 0,0 0,1 0,-1-1,1 1,0-1,1 0,-1 1,1-1,-1-1,1 1,7 1,-1-1,1 0,0-1,0 0,0 0,0-1,1-1,-1 0,1 0,-1-1,0-1,1 0,-1 0,0-1,0-1,1 0,-2 0,1-1,0-1,-1 0,0 0,5-4,3-2,0-1,-1-1,0-1,-1-1,-1 0,0-1,-1 0,-1-1,0-1,-2 0,0 0,3-9,10-10,-16 40,6 58,34 417,-41-403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23:20.2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302 2,'-6'-1,"0"1,-1 0,1 0,0 0,0 1,-1 0,1 0,0 0,0 1,0 0,0 0,0 1,1-1,-1 1,1 1,-1-1,1 1,0 0,1 0,-1 0,1 0,-1 1,1 0,1 0,-1 0,1 1,-2 2,-4 10,1-1,0 1,1 1,1-1,1 1,1 0,1 0,-1 8,2-7,1-1,1 1,0 0,2 0,0-1,1 1,1-1,1 1,1-2,0 1,2 0,0-1,1-1,0 1,5 3,-1-1,-9-16,0 0,0 0,-1 0,1 1,-1 0,0 0,-1 0,1 0,-1 0,0 0,0 1,0-1,-1 1,0-1,0 1,0-1,-1 1,0 0,0-1,0 1,-1 0,0-1,0 1,0-1,-1 1,0-1,0 1,-1 0,-8 7,-1-1,0 0,-1-1,0 0,0-1,-2 0,1-2,-1 1,0-2,-1 0,1-1,-2 0,7-1,9-5,0-1,0 1,0 1,0-1,0 0,1 0,-1 0,0 0,0 1,0-1,0 0,1 1,-1-1,0 0,0 1,1-1,-1 1,0-1,1 1,-1 0,1-1,-1 1,0 0,1-1,-1 1,1 0,0 0,-1-1,1 1,0 0,-1 0,1 0,0 0,0-1,0 1,0 0,0 0,0 0,0 0,0 0,0 0,0-1,0 1,0 0,1 0,-1 0,0 0,1-1,-1 1,70 55,-59-43,0 0,0 0,-2 1,1 1,-2-1,0 1,-1 1,0-1,-1 1,-1 0,-1 1,0-1,-1 1,-1 0,1 16,-2 24,-2 0,-2 0,-3 0,-3 5,-41 262,47-312,2 0,0 0,0 1,1-1,1 0,0 0,0 0,1 0,1 0,0 0,1-1,0 3,6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23:21.7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 1,'0'15,"0"15,0 13,0 11,0 7,0 2,0 1,-2 0,-1-8,0-8,1-13</inkml:trace>
  <inkml:trace contextRef="#ctx0" brushRef="#br0" timeOffset="615.72">354 93,'-232'156,"131"-96,100-59,-1 0,1 0,-1 0,1 0,0 0,-1 1,1-1,0 0,0 1,0-1,0 1,0-1,1 1,-1 0,0-1,1 1,-1 0,1-1,-1 1,1 0,0 0,0-1,0 1,0 0,0 0,0-1,0 1,0 0,1 0,-1-1,1 1,-1 0,1-1,0 1,0 0,0-1,0 1,0-1,0 0,0 1,0-1,0 0,1 0,0 2,31 32,1 0,2-2,1-2,26 17,-50-38,0 1,0 0,1-1,0-1,1 0,0-1,0-1,1 0,0-1,0 0,5 0,-18-6,0 0,0 0,0-1,0 1,0 0,0-1,0 0,0 0,0 0,-1 0,1 0,0 0,-1-1,1 0,-1 1,1-1,-1 0,0 0,0 0,0 0,0-1,0 1,0 0,-1-1,1 1,-1-1,30-74,-13-60,-18 135,-1 1,1-1,0 1,0 0,0-1,0 1,0-1,0 1,0 0,0-1,0 1,1-1,-1 1,1 0,-1-1,1 1,-1 0,1 0,0-1,0 1,-1 0,1 0,0 0,0 0,0 0,0 0,1 0,-1 0,0 1,0-1,0 0,1 1,-1-1,0 1,1-1,-1 1,0-1,1 1,-1 0,1 0,-1 0,1 0,9 3,0 0,0 1,-1 1,0 0,0 0,0 1,0 0,-1 1,0 0,0 0,4 6,-9-10,0 1,0 0,0 0,-1 0,1 1,-1-1,0 1,-1 0,1 0,-1 0,0 0,0 0,0 1,-1-1,0 0,0 1,0-1,0 1,-1-1,0 1,-1 0,1-1,-1 1,0-1,0 1,0-1,-1 0,0 0,0 1,-1-1,-8 14,-1-1,-1 0,0-1,-1 0,-1-1,-6 4,-25 30,45-50,0 0,0 0,1 1,-1-1,0 1,0-1,1 1,-1-1,0 1,1-1,-1 1,1 0,-1-1,1 1,-1 0,1-1,-1 1,1 0,-1 0,1-1,0 1,-1 0,1 0,0 0,0 0,0 0,0-1,0 1,0 0,0 0,0 0,0 0,0 0,0-1,1 1,-1 0,0 0,0 0,1-1,-1 1,1 0,-1 0,1-1,-1 1,1 0,-1-1,1 1,0 0,-1-1,1 1,0-1,-1 1,1-1,0 0,0 1,0-1,-1 0,1 1,0-1,0 0,0 0,0 0,-1 0,1 0,0 0,24 2,-1-2,1-1,-1-1,1-1,-1-1,0-1,18-7,23-6,-8-1</inkml:trace>
  <inkml:trace contextRef="#ctx0" brushRef="#br0" timeOffset="2048.916">1000 396,'16'-3,"13"-2,12-1,9 1,6 1,0 6,-6 4,-6 7,-11 5,-11-1</inkml:trace>
  <inkml:trace contextRef="#ctx0" brushRef="#br0" timeOffset="2296.774">1079 593,'15'4,"17"4,17 1,14-1,14-3,4-1,-12-2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23:16.1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689 383,'0'-1,"0"1,0 0,0 0,0-1,0 1,0 0,0 0,0-1,0 1,0 0,0 0,-1-1,1 1,0 0,0 0,0 0,0-1,0 1,-1 0,1 0,0 0,0-1,0 1,-1 0,1 0,0 0,0 0,0 0,-1 0,1-1,0 1,0 0,-1 0,1 0,0 0,0 0,-1 0,1 0,0 0,0 0,-1 0,1 0,0 0,0 0,-1 0,1 0,0 1,0-1,-1 0,1 0,0 0,0 0,0 0,-1 1,1-1,0 0,0 0,-2-27,27-228,-34 278,9-20,0-1,-1 1,2-1,-1 1,0-1,0 1,1-1,-1 1,1-1,0 0,0 1,0-1,0 0,0 1,0-1,1 0,-1 0,1 0,-1 0,1 0,0-1,0 1,0 0,0-1,0 0,0 1,0-1,0 0,1 0,-1 0,1 0,-1 0,0-1,1 1,-1-1,1 0,-1 1,2-1,7 0,0 0,-1 0,1-1,-1 0,1-1,-1 0,1 0,5-4,-1 1,-14 4,0-1,1 1,-1 0,0 0,1 0,-1 0,1 1,-1-1,1 0,-1 1,1-1,0 1,-1-1,1 1,0 0,-1 0,1 0,0 0,0 0,-1 0,1 0,0 0,-1 1,1-1,0 1,-1-1,1 1,-1 0,1 0,-1-1,1 1,-1 0,1 0,-1 0,0 1,0-1,0 0,1 0,-1 1,0-1,0 1,-1-1,1 1,0-1,0 1,3 22,0-1,-2 1,0 0,-2-1,-2 15,2 5,0 45,-9 194,7-261,-2 1,0-1,-1 0,-2 0,0 0,-4 7,7-20,1 0,-2-1,1 1,-1-1,0 0,0 0,-1-1,0 0,0 0,0 0,-1-1,0 0,0 0,0 0,-1-1,0 0,-4 1,9-4,0 0,-1 0,0 0,1-1,-1 0,1 1,-1-1,0 0,1-1,-1 1,1-1,-1 1,1-1,-1 0,1-1,-1 1,1 0,0-1,0 0,0 0,0 0,0 0,0 0,0-1,1 1,-1-1,1 1,0-1,-1 0,1 0,1 0,-1 0,0-1,0-2,-5-11,1 0,1-1,0 1,2-1,0 0,1 0,1 0,0 0,1-1,3-15,-3 30,0 0,0 0,1 0,-1 0,1 0,0 1,0-1,0 0,0 0,1 1,0-1,0 1,0-1,0 1,0 0,0 0,1 0,0 0,-1 0,1 1,0-1,0 1,1 0,-1-1,0 2,1-1,-1 0,1 1,0-1,0 1,1 0,25-2,0 1,0 1,1 2,-1 1,10 3,27 1,155 2,-220-8,-1-1,0 1,0 0,0-1,0 1,0 0,0 0,0 0,0 0,0 0,1 0,-1 0,0 0,0 0,0 0,0 1,0-1,0 0,0 1,0-1,0 1,0-1,0 1,0 0,0-1,0 1,0 0,0 0,-1-1,1 1,0 0,0 0,-1 0,1 0,-1 0,1 0,-1 0,1 0,-1 0,0 0,0 0,1 1,-1-1,0 0,0 0,0 0,0 0,0 0,0 0,-1 0,1 1,0-1,0 0,-1 0,1 0,-1 1,-51 165,51-160,-2 9,1-1,0 1,1 0,1 0,1 0,0 0,1-1,0 1,8 6,2-7</inkml:trace>
  <inkml:trace contextRef="#ctx0" brushRef="#br0" timeOffset="665.763">1610 316,'-2'0,"1"2,3 4,9 2,10 2,11 0,11-2,10-3,7-2,2-1,0-1,-7 1,-12 1</inkml:trace>
  <inkml:trace contextRef="#ctx0" brushRef="#br0" timeOffset="915.614">1702 580,'20'4,"18"2,14-1,11 2,8 0,2 2,-4 3,-12-2</inkml:trace>
  <inkml:trace contextRef="#ctx0" brushRef="#br0" timeOffset="1351.003">702 1237,'4'23,"2"18,0 11,-2 8,-1 6,-1-1,0-2,0-4,1-7,2-11,5-13,0-11</inkml:trace>
  <inkml:trace contextRef="#ctx0" brushRef="#br0" timeOffset="1883.099">1110 1317,'-46'20,"0"2,2 3,1 1,-3 5,24-17,-122 85,143-98,0 0,-1-1,1 1,0 0,0 0,0 0,0 0,0 0,0 1,0-1,0 0,0 0,1 1,-1-1,0 0,1 1,-1-1,1 0,0 1,-1-1,1 1,0-1,0 1,0-1,0 1,0-1,0 1,0-1,1 1,-1-1,0 0,1 1,-1-1,1 0,0 1,-1-1,1 0,0 1,0-1,0 0,0 0,0 0,1 1,116 64,171 92,-275-151,0-1,1 0,-1-1,1-1,0 0,1-1,12 1,-25-4,0-1,0 1,1-1,-1 1,0-1,-1 0,1 0,0 0,0-1,0 1,-1-1,1 1,0-1,-1 0,0 0,1 0,-1 0,0-1,0 1,0-1,-1 1,1-1,0 1,-1-1,0 0,30-78,-28 68,46-170,-62 219,2 1,2 1,1 1,2-1,2 1,1 0,2 25,2-51,1 0,1 0,0 0,0 0,1 0,1 0,2 4,15 23</inkml:trace>
  <inkml:trace contextRef="#ctx0" brushRef="#br0" timeOffset="2133.484">1794 1501,'14'13,"10"7,9 0,7-3,4-3,-2-3,-5-2,-9 1,-9-3</inkml:trace>
  <inkml:trace contextRef="#ctx0" brushRef="#br0" timeOffset="2384.872">1886 1803,'16'16,"13"5,14-1,7-6,0-8,-5-7,-11-3</inkml:trace>
  <inkml:trace contextRef="#ctx0" brushRef="#br0" timeOffset="3136.889">412 1,'-8'0,"0"1,-1 0,1 0,0 1,0 0,0 1,0-1,0 2,0-1,1 1,0 0,-1 1,1-1,1 2,-1-1,1 1,0 0,0 0,1 0,0 1,0 0,0 0,1 0,0 0,-2 8,-6 12,2 1,1 0,1 0,1 1,2 0,-2 25,4-36,0 1,1 0,1 0,1-1,1 1,0 0,1 0,1 0,1-1,1 0,0 0,2 0,0 0,0-1,2 0,0-1,5 7,-8-17,-5-6,0 1,-1-1,1 1,0-1,0 1,0 0,0-1,0 1,-1 0,1 0,0-1,-1 1,1 0,0 0,-1 0,1 0,-1 0,0 0,1 0,-1 0,0 0,1 0,-1 0,0 0,0 0,0 0,0 0,0 0,0 1,0-1,-1 0,1 0,0 0,0 0,-1 0,1 0,-1 0,1 0,-1 0,1-1,-1 1,0 0,1 0,-1 0,0 0,0-1,1 1,-1 0,0-1,0 1,0-1,0 1,-1 0,-247 94,250-94,0-1,0 0,-1 0,1 1,-1-1,1 0,0 1,-1-1,1 0,-1 1,1-1,-1 1,1-1,-1 1,1-1,-1 1,0 0,1-1,-1 1,0 0,1-1,-1 1,0-1,0 1,0 0,1 0,-1-1,0 1,0 0,0-1,0 1,0 0,0-1,-1 1,1 0,0 0,0-1,0 1,-1-1,1 1,0 0,-1-1,1 1,0 0,-1-1,1 1,-1-1,1 1,-1-1,1 1,-1-1,1 0,-1 1,0-1,75 7,64 15,-132-20,0 1,0-1,0 1,0 1,-1-1,1 1,-1 0,0 0,0 1,0-1,-1 1,1 0,-1 0,0 1,-1-1,1 1,-1 0,0 0,-1 0,1 1,1 6,-1 1,0 0,-1 0,-1 0,0 0,-1 0,0 0,-1 0,0 0,-2 0,1 0,-4 7,-59 161,63-179,-35 79,17-41,2 2,2 0,1 1,1 6,12-44,1 0,0-1,0 1,0 0,0 0,1 0,0-1,1 1,-1 0,1 0,0-1,0 1,1 0,0-1,0 1,0-1,1 0,-1 0,1 0,1 0,-1 0,1 0,-1-1,1 0,1 0,2 2,42 23,4-9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5:09.9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52,'0'17,"0"14,0 11,0 8,3 2,2 0,1-2,2-6,-1-5,1-9,-1-10</inkml:trace>
  <inkml:trace contextRef="#ctx0" brushRef="#br0" timeOffset="474.659">261 339,'36'-20,"0"-1,-1-2,-1-1,-1-2,-2-1,0-2,-2 0,3-8,6-32,-37 68,-1 0,0 0,0-1,1 1,-1 0,0 0,0 0,0 0,-1 0,1 0,0-1,0 1,-1 0,1 0,0 0,-1 0,1 0,-1 0,1 0,-1 0,0 0,1 0,-1 1,0-1,0 0,0 0,1 0,-1 1,0-1,0 1,0-1,0 1,0-1,0 1,0-1,0 1,-1 0,1-1,0 1,0 0,0 0,0 0,0 0,0 0,-1 0,1 0,0 1,0-1,0 0,0 1,-60 14,47-9,1 1,0-1,0 2,1 0,0 0,1 1,-1 1,2 0,-1 0,2 1,-1 1,1-1,1 1,0 1,1 0,0 0,1 0,1 1,0-1,1 1,-1 6,4-15,1-1,0 1,1 0,-1-1,1 1,0 0,0-1,0 1,0-1,1 0,0 1,0-1,0 0,0 0,1 0,0 0,0-1,0 1,0-1,0 1,1-1,-1 0,1 0,0-1,0 1,0-1,0 0,0 0,1 0,-1-1,1 1,-1-1,17 5,1-1,-1-1,1 0,0-2,0-1,3 0,40-1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23:34.5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183 29,'-7'-1,"0"1,-1 0,1 0,0 0,0 1,0 0,0 1,0 0,0 0,1 0,-1 1,0 0,1 0,0 0,0 1,0 0,0 0,1 1,-1-1,1 1,0 1,0-1,1 1,0-1,0 1,0 0,1 1,0-1,0 1,0-1,-1 8,3-5,-1 1,2 0,-1 1,1-1,1 0,0 0,0 0,1-1,0 1,1 0,0 0,1-1,0 0,0 0,1 0,0 0,0-1,1 1,18 21,1 0,1-2,1-1,7 3,22 24,-50-48,-4-5,0 0,1 0,-1 1,0 0,0-1,0 1,0 0,0 0,0 0,-1 0,1 0,-1 0,1 0,-1 1,0-1,0 1,0-1,0 1,0-1,-1 1,1-1,-1 1,1 0,-1-1,0 1,0 0,0-1,-1 1,1 0,-1-1,1 1,-1-1,0 2,-7 0,-1 0,1-1,-1 0,0 0,0-1,0 0,0-1,0 1,0-2,0 1,0-1,0-1,-9-1,-43-11,59 13,1-1,-1 1,1-1,-1 0,1 0,0 0,-1 1,1-1,0 0,0-1,-1 1,1 0,0 0,0 0,0-1,0 1,1-1,-1 1,0-1,0 1,1-1,-1 1,1-1,0 1,-1-1,1 0,0 1,0-1,0 1,0-1,0 0,0 1,1-1,-1 0,0 1,1-1,3-6,0 0,0 0,1 0,0 1,0 0,1 0,0 0,0 1,5-4,158-136,-121 109,-2-2,-1-2,-3-1,18-26,-54 62,-1 0,0 0,0-1,-1 0,0 0,0 0,-1-1,0 1,0-1,-1 0,0 0,1-6,-3 13,0 0,0 0,0 0,0 0,0 0,0 0,0 0,0 0,-1 0,1 1,0-1,-1 0,1 0,-1 0,1 0,-1 0,0 0,1 1,-1-1,0 0,1 1,-1-1,0 0,0 1,1-1,-1 1,0-1,0 1,0-1,0 1,0 0,0-1,0 1,0 0,0 0,0 0,0 0,0 0,0 0,0 0,0 0,0 0,0 0,0 1,0-1,0 0,0 0,0 1,1-1,-1 1,0-1,0 1,0 0,0-1,1 1,-1 0,0-1,1 1,-1 0,0 0,1-1,-1 1,1 0,-1 0,1 0,0 1,-12 15,1 0,1 2,1-1,1 1,0 1,2-1,0 1,1 0,1 0,1 1,0 0,2 2,-4 3,2 1,1-1,1 0,1 1,1-1,2 0,0 0,2 0,1 0,1-1,6 15,14-6,-26-33,0-1,-1 1,1-1,0 1,0-1,0 0,0 0,0 1,-1-1,1 0,0 0,0 0,0 0,0 0,0 0,0 0,-1 0,1 0,0 0,0-1,0 1,0 0,0-1,-1 1,1 0,0-1,0 1,-1-1,1 0,0 1,-1-1,1 1,0-1,-1 0,1 1,-1-1,1 0,-1 0,1 1,-1-1,0 0,1 0,-1 0,0 0,7-15</inkml:trace>
  <inkml:trace contextRef="#ctx0" brushRef="#br0" timeOffset="315.729">393 371,'-45'-24,"45"24,0-1,0 1,0-1,0 1,1-1,-1 1,0-1,0 0,0 1,0 0,1-1,-1 1,0-1,0 1,1-1,-1 1,0-1,1 1,-1 0,1-1,-1 1,0 0,1-1,-1 1,1 0,-1 0,1-1,-1 1,1 0,-1 0,1 0,-1 0,1 0,-1-1,1 1,-1 0,1 0,0 0,-1 1,1-1,-1 0,1 0,-1 0,1 0,-1 0,1 0,216-8,83-8,-292 15,-6 0,-1 1,1-1,-1 0,1 1,0 0,-1-1,1 1,-1 0,1 0,0 0,-1 0,1 0,0 0,-1 1,1-1,-1 0,1 1,-1-1,1 1,-1 0,1-1,-1 1,1 0,-1 0,0 0,0 0,1 0,-1 0,0 1,0-1,0 0,0 0,0 1,-17 68,6-41,-7 35,4 0,2 1,3 2,1 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23:35.8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244 2,'-11'-1,"1"1,0-1,0 2,-1-1,1 2,0-1,0 1,0 1,0 0,0 0,1 1,-1 0,1 1,0 0,0 0,1 1,-1 0,1 0,1 1,-1 0,-3 5,7-4,-1-1,1 1,0 1,1-1,0 0,0 1,0-1,2 1,-1 0,1 0,0 0,1 0,-1 0,2 0,0-1,0 1,0 0,1 0,0 0,1-1,0 1,1-1,-1 0,1 0,1 0,0-1,0 1,0-1,1 0,0-1,1 1,109 98,-33-36,-81-68,0 0,0 0,0 0,0 1,-1-1,1 1,0 0,-1-1,1 1,-1 0,0 0,0 0,1 0,-1 0,0 0,-1 0,1 0,0 1,-1-1,1 0,-1 0,1 1,-1-1,0 0,0 1,0-1,-1 0,1 0,0 1,-1-1,1 0,-1 0,0 1,0-1,0 0,0 0,0 0,0 0,-1 0,1-1,-1 1,-6 3,0-1,0 0,0 0,0 0,-1-1,0-1,0 0,0 0,0 0,0-1,0-1,0 0,0 0,-8-1,14 1,0 0,0 0,0-1,0 1,0-1,0 0,0 0,0 0,1 0,-1 0,0 0,1-1,-1 1,1-1,-1 0,1 0,0 0,0 0,0 0,0 0,0-1,0 1,1-1,-1 1,1-1,0 0,-1 1,1-1,0 0,1 0,-1 0,1 0,-1 0,1 1,0-1,0 0,0 0,0 0,0 0,1 0,0 0,-1 0,1 0,6-13,1 0,1 1,0 0,1 0,0 1,1 0,1 1,0 1,12-10,-22 19,339-315,-307 272,-34 47,0-1,0 0,-1 0,1 0,0-1,0 1,0 0,-1 0,1 0,0 0,0 0,0 0,0 0,-1 0,1 0,0 0,0 0,0-1,0 1,-1 0,1 0,0 0,0 0,0 0,0-1,0 1,0 0,0 0,-1 0,1 0,0-1,0 1,0 0,0 0,0 0,0-1,0 1,0 0,0 0,0 0,0-1,0 1,0 0,0 0,0 0,0-1,0 1,0 0,1 0,-1 0,0 0,0-1,0 1,-14 14,1 11,2-1,0 1,2 1,1 0,1 0,1 1,1-1,2 1,0 0,2 1,1 7,-3-15,1 0,1 1,1-1,0 1,2-1,0 1,1-1,1 0,1 0,1-1,1 1,0-1,2-1,0 1,1-1,-9-15,0-1,1 0,-1 0,1 0,-1-1,1 1,0 0,-1 0,1-1,0 1,0-1,0 0,0 1,1-1,-1 0,0 0,0-1,1 1,-1 0,0-1,1 1,-1-1,1 0,-1 0,1 0,-1 0,0 0,1 0,-1-1,1 1,-1-1,0 0,1 0,-1 0,0 0,2-1,27-43,-21 18</inkml:trace>
  <inkml:trace contextRef="#ctx0" brushRef="#br0" timeOffset="206.237">480 252,'-17'-4,"-9"-2,2 0,13 4,16 4,20 4,20 3,18 0,15-1,7 0,0 1,-14-1</inkml:trace>
  <inkml:trace contextRef="#ctx0" brushRef="#br0" timeOffset="478.01">955 476,'-74'-15,"101"5,-14 10,0 1,0 0,-1 0,1 2,0-1,-1 1,0 1,0 1,5 2,-12-5,0 0,0 1,-1-1,1 1,-1 1,0-1,0 0,0 1,0 0,-1 0,1 0,-1 0,0 1,0-1,-1 1,1 0,-1-1,0 1,0 0,-1 1,0-1,1 0,-2 0,1 2,-1 2,-1 0,0 0,0 0,-1 0,0 0,-1-1,0 1,0 0,-1-1,0 0,0 0,-1 0,0-1,-4 6,-90 93,-14-11,112-95,0 0,1 0,-1 0,0 1,1-1,-1 0,1 1,-1-1,0 0,1 1,-1-1,1 1,-1-1,1 1,-1-1,1 1,0-1,-1 1,1 0,0-1,-1 1,1-1,0 1,0 0,-1-1,1 1,0 0,0-1,0 1,0 0,0 0,0-1,0 1,0 0,0-1,1 1,-1 0,0-1,0 1,0 0,1-1,-1 1,0-1,1 1,-1 0,1-1,-1 1,1-1,-1 1,1-1,-1 1,1-1,-1 0,1 1,-1-1,1 0,0 1,-1-1,1 0,0 0,-1 0,1 1,0-1,0 0,50 6,-48-6,268-17,-209 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23:41.2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55 2,'0'-2,"0"4,0 7,-2 13,-3 14,-1 16,-2 12,1 8,0 6,0-2,2-4,1-9,2-9,1-13,1-12</inkml:trace>
  <inkml:trace contextRef="#ctx0" brushRef="#br0" timeOffset="600.913">252 331,'-6'88,"3"-73,1 0,0 0,1 1,1-1,0 0,1 0,1 1,0-1,2 0,-1-1,2 1,5 13,-9-26,0 1,1-1,-1 0,1 0,0 0,-1-1,1 1,0 0,0-1,0 1,0-1,0 1,0-1,1 0,-1 0,0 0,1 0,-1-1,0 1,1 0,-1-1,1 0,-1 0,1 1,-1-2,1 1,-1 0,1 0,-1-1,1 1,-1-1,0 0,1 0,-1 0,0 0,1 0,-1 0,0-1,1 0,13-10,0-1,-1-1,-1 0,0 0,-1-2,-1 1,0-2,-1 0,-1 0,0-1,-1 0,-2 0,2-7,2 18,-10 30,0-16,-1 7,0 14,2 0,0 0,2 0,8 26,-12-52,1 0,-1 0,1 0,0 0,0 0,0 0,0 0,0 0,1 0,-1 0,1-1,-1 1,1 0,-1-1,1 1,0-1,0 0,0 0,0 0,0 1,0-2,0 1,0 0,0 0,0-1,0 1,1-1,-1 0,0 1,0-1,0 0,1 0,-1-1,5 0,-1 0,0-1,1 0,-1 0,0 0,0-1,0 0,-1 0,1 0,-1-1,1 0,5-5,0-1,0-1,-1 0,0 0,-1-1,-1 0,0 0,0-1,-1 0,-1 0,0-1,-1 0,0 0,-1-2,-3 15,-1 0,1 0,-1 1,1-1,-1 0,1 0,-1 0,0 0,0 0,1 0,-1 0,0 0,0 0,0 0,0 0,0 0,0 0,0 0,0 0,-1 0,1 0,0 0,-1 0,1 1,-1-1,1 0,0 0,-1 0,0 0,1 1,-1-1,0 0,1 0,-1 1,0-1,0 1,0-1,-4 7,1 0,0 1,1-1,-1 1,1 0,0 0,1 1,0-1,0 0,1 1,0-1,0 1,0 0,1-7,-2 5,1-1,0 0,0 1,0-1,0 1,1-1,0 0,0 1,1-1,-1 1,1-1,0 1,1-1,-1 0,1 1,0-1,1 0,-1 0,1-1,0 1,0 0,0-1,1 0,-1 0,1 0,0 0,0-1,1 1,-1-1,1 0,1 1,18 4</inkml:trace>
  <inkml:trace contextRef="#ctx0" brushRef="#br0" timeOffset="849.758">871 147,'0'0</inkml:trace>
  <inkml:trace contextRef="#ctx0" brushRef="#br0" timeOffset="1099.639">1148 28,'-4'65,"-3"0,-3-1,-2 0,-14 38,7-29,3 1,4 0,2 7,9-75,0-1,1 1,-1 0,1 0,0-1,0 1,1 0,0 0,0-1,0 1,1 0,-1-1,1 0,1 1,-1-1,1 0,0 0,0 0,0 0,1-1,0 0,0 1,0-1,0 0,1-1,-1 1,1-1,0 0,0 0,0-1,4 2,2-1,0-2,-1 1,1-2,0 1,0-1,-1-1,1 0,0-1,-1 0,1 0,-1-1,0 0,0-1,0 0,0-1,-1 0,1-1,-1 0,0-1,13-10</inkml:trace>
  <inkml:trace contextRef="#ctx0" brushRef="#br0" timeOffset="1273.177">1016 436,'25'0,"19"-2,15-1,9 0,3 1,-12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21:06.979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3273 704,'7'7,"6"2,6-3,0-2</inkml:trace>
  <inkml:trace contextRef="#ctx0" brushRef="#br0" timeOffset="1612.687">5840 269,'-32'-118,"27"113,3 18,-8 303,8-247,-1-19,2-1,2 1,2-1,8 37,-10-81,-1 1,1 0,1-1,-1 1,1-1,0 1,0-1,1 0,-1 0,1 0,0 0,1 0,-1-1,1 1,0-1,0 0,0 0,0 0,1-1,0 0,0 0,0 0,0 0,0-1,0 0,1 0,-1 0,6 1,-3-3,0 0,-1-1,1 1,0-2,0 1,0-1,0 0,-1-1,1 1,-1-2,0 1,0-1,0 0,0 0,-1-1,4-3,90-93,-93 93,14-9,-11 35,-10 13,7 50,-6-79,-1 1,1-1,0 0,0 0,0 0,0 0,0 0,0 0,0 0,1 0,-1-1,1 1,-1 0,1-1,0 1,0-1,0 1,-1-1,1 0,0 0,1 0,-1 0,0 0,0-1,0 1,0-1,1 1,-1-1,0 0,1 0,-1 0,19-1</inkml:trace>
  <inkml:trace contextRef="#ctx0" brushRef="#br0" timeOffset="1862.667">6274 638,'-13'-14,"-5"-4</inkml:trace>
  <inkml:trace contextRef="#ctx0" brushRef="#br0" timeOffset="2112.134">5656 454,'18'-3,"23"-2,24-3,22-2,15-2,7 1,-1 3,-18 2</inkml:trace>
  <inkml:trace contextRef="#ctx0" brushRef="#br0" timeOffset="2977.847">6748 783,'-6'-9,"-1"0,0 0,0 1,-1 0,0 1,0-1,-1 2,0-1,0 1,-1 1,0-1,1 2,-2-1,1 1,0 1,-12-3,17 7,1-1,-1 0,0 1,0 0,0 0,1 0,-1 1,1 0,-1 0,1 0,0 0,-1 0,1 1,0 0,1 0,-1 0,0 1,1-1,0 1,0-1,0 1,0 0,1 0,-1 1,1-1,0 0,0 1,1 0,-1-1,1 1,0 0,0-1,1 1,-1 3,0-4,0 0,1 0,-1-1,1 1,0 0,0 0,0 0,0 0,1 0,-1 0,1 0,0 0,0-1,1 1,-1 0,1-1,0 1,0-1,0 1,0-1,0 0,1 0,0 0,-1 0,1-1,0 1,0-1,1 1,-1-1,0 0,1 0,-1-1,1 1,0-1,-1 0,1 0,0 0,0 0,0-1,0 1,0-1,3 0,7-2,-1-1,1 0,-1-1,0-1,0 0,-1 0,0-1,0-1,0 0,0-1,-1 0,-1 0,1-1,-2-1,1 0,-1 0,-1-1,1 0,-2 0,0-1,0 0,3-10,-9 64,-2-38,0 0,0 0,1 0,-1 1,1-1,0 0,0 1,1-1,-1 0,1 0,0 0,0 1,0-1,1 0,0 0,-1 0,1-1,1 1,-1 0,0-1,1 1,0-1,0 0,0 0,0 0,0 0,1-1,-1 1,1-1,0 0,-1 0,1 0,0 0,0-1,2 1,2-1,0-1,0 1,0-1,0-1,0 1,0-1,0-1,0 1,0-2,0 1,-1-1,1 0,-1 0,0-1,0 0,0 0,0-1,-1 0,0 0,0-1,0 1,0-1,6-8,0 0,-1-1,0 0,-1 0,-1-1,0 0,-1-1,-1 0,1-6,2-13,-2-1,-1-1,-2 1,-1-1,-2 0,-2 0,-1 0,-5-25,6 54,-1 1,0-1,0 0,-1 0,0 1,0-1,-1 1,0-1,-1 1,0 0,0 0,0 1,-1-1,-1 1,-1-3,4 9,0 1,0-1,0 0,-1 1,1 0,0 0,0 0,0 0,0 0,0 1,0-1,0 1,0 0,0 0,0 0,0 0,1 0,-1 1,0-1,1 1,-1 0,1 0,-1 0,1 0,0 0,0 0,0 1,0-1,0 1,1-1,-1 1,1 0,-1 0,1 0,-1 2,-12 22,1 0,1 1,1 0,1 1,2 0,1 0,1 1,2 0,-1 21,3-36,0 1,1-1,0 0,1 0,1 0,1 1,0-1,1 0,0-1,1 1,1 0,0-1,1 0,1 0,0-1,1 0,0 0,1-1,0 0,1 0,1-1,2 1,-1-3,0-2,1 0,0 0,0-1,1-1,0 0,0-1,0 0,0-1,1-1,-1 0,1-1,0-1,-1 0,1-1,-1 0,1-1,-1-1,1-1,-1 0,-1 0,1-1,0-1,-1-1,0 0,-1 0,8-7,12-21,-33 25,-10 19,9-6,0-1,-1 0,1 1,0 0,1-1,-1 1,0 0,1 0,0 0,0 0,0 0,0 0,0 0,0 0,1 1,0-1,-1 0,1 0,0 1,1-1,-1 0,1 0,-1 1,1-1,0 0,0 0,0 0,0 0,1 0,0 0,-1-1,1 1,0 0,0-1,0 1,0-1,1 0,-1 0,1 0,-1 0,2 1,9 1,0 0,0 0,0-1,0-1,0 0,0 0,1-2,-1 0,0 0,1-1,-1-1,0 0,0-1,4-2,-12 5,-1 0,0-1,0 0,0 0,0 0,0-1,0 1,-1-1,1 0,0 0,-1 0,1 0,-1-1,0 1,0-1,0 0,0 0,0 0,-1 0,1-1,-1 1,0-1,0 1,0-1,-1 0,1 0,-1 0,0 0,0 0,0 0,-1 0,1 0,-1 0,0 0,0-1,0 1,-1 0,1 0,-1 0,0 0,-1-1,-2-2,0 1,-1 0,0 0,0 0,-1 1,1-1,-1 1,0 0,0 1,-1 0,0 0,1 0,-1 1,-1 0,1 0,0 1,-6-2,8 3,0 0,0 0,0 0,0 1,0 0,0-1,0 2,0-1,0 1,0 0,0 0,0 0,0 0,0 1,0 0,1 0,-1 0,1 1,-1 0,1-1,0 2,0-1,0 0,1 1,-1 0,1-1,0 2,0-2,0 0,1 1,0-1,-1 1,1 0,1-1,-1 1,1 0,-1 0,1 0,0 0,1 1,-1-1,1 0,-1 0,1 0,1 1,-1-1,0 0,1 0,0 0,0 0,0 0,1 0,-1 0,1 0,0 0,0-1,0 1,1-1,-1 1,1-1,0 0,2 2,56 20,-31-20</inkml:trace>
  <inkml:trace contextRef="#ctx0" brushRef="#br0" timeOffset="3149.388">7788 466,'-16'3,"-12"4,-3 4,2 5,5 6,6 3,12 3,6-4</inkml:trace>
  <inkml:trace contextRef="#ctx0" brushRef="#br0" timeOffset="3313.949">7919 901,'16'5,"11"1,13 0,13-2,13-5,9-5,7-4,-10 0</inkml:trace>
  <inkml:trace contextRef="#ctx0" brushRef="#br0" timeOffset="344.08">4327 466,'4'16,"2"12,-1 7,0 6,-2-1,-1-2,-1-6,2-8,0-12,0-9</inkml:trace>
  <inkml:trace contextRef="#ctx0" brushRef="#br0" timeOffset="976.388">4181 230,'50'14,"-1"2,-1 3,-1 1,24 16,-58-30,0 0,-1 2,0-1,0 2,-1-1,0 2,0-1,-1 2,-1-1,1 1,-2 1,0 0,0 0,-1 0,0 1,-1 0,-1 0,1 4,14 185,-20-200,1-1,-1 1,0 0,0 0,1 0,-1 0,1 0,0 0,-1 0,1 0,0 0,0-1,0 1,0 0,0-1,1 1,-1-1,1 1,-1-1,1 0,-1 0,1 1,-1-1,1 0,0 0,0-1,0 1,-1 0,1-1,0 1,0-1,0 1,0-1,0 0,0 0,0 0,0 0,0 0,1-1,12-4,0-1,0-1,-1 0,0-1,-1-1,0 0,0-1,-1 0,0-1,-1 0,0-1,0-1,75-95,-86 108,-1 0,1 1,0-1,-1 0,1 0,0 1,0-1,0 0,-1 1,1-1,0 0,0 1,0-1,0 1,0-1,-1 0,1 1,0-1,0 1,0-1,0 0,0 1,0-1,0 1,1-1,-1 0,0 1,0-1,0 1,0-1,0 0,1 1,-1-1,0 0,0 1,0-1,1 0,-1 1,0-1,1 0,-1 0,0 1,1-1,-1 0,0 0,1 0,-1 1,0-1,1 0,-1 0,1 0,-1 0,0 0,1 0,-1 0,0 0,1 0,-1 0,1 0,-1 0,0 0,1 0,-1 0,1 0,-1 0,0-1,1 1,-1 0,0 2,-1 33,3 60,-1-91,0-1,0 0,0 0,0 1,0-1,1 0,-1 0,1 0,0 0,0-1,0 1,0 0,1-1,-1 0,1 1,-1-1,1 0,0 0,0 0,0-1,0 1,0-1,0 0,0 1,4-1,4 0,0-1,0-1,0 0,0 0,0-1,-1-1,1 0,-1 0,1-1,-1 0,0-1,0 0,-1-1,0 0,0 0,0-1,0 0,-1-1,-1 1,1-2,-1 1,0-1,1-4,36-54,-52 120,6-46,0 0,0 0,1 1,0-1,0 1,1-1,0 0,0 1,1-1,0 1,0-1,1 1,0-1,0 0,0 0,1 0,0 0,1-1,-1 1,1-1,1 0,-1 0,1 0,0 0,0-1,4 3,15 5</inkml:trace>
  <inkml:trace contextRef="#ctx0" brushRef="#br0" timeOffset="1142.943">5288 296,'8'16,"4"5</inkml:trace>
  <inkml:trace contextRef="#ctx0" brushRef="#br0" timeOffset="-352.131">2603 690,'23'-54,"-2"-2,-3-1,-2 0,7-49,-15 53,-2 0,-2-1,-3 1,-5-50,-8 59,5 48,2 4,1 1,1-1,-1 1,2 0,-1 0,1 0,0 0,1 8,-2 2,-14 81,4 0,1 102,11-191,0 0,2-1,-1 1,1 0,0 0,1-1,1 1,-1-1,2 0,-1 0,2 0,-1 0,1-1,0 1,1-1,0-1,1 1,0-1,0 0,1 0,0-1,0 0,3 1,-2-3,0 0,0-1,0 0,0-1,0 0,1 0,0-1,-1 0,1-1,0 0,0 0,0-1,0-1,-1 1,1-2,0 1,0-1,-1-1,1 0,-1 0,0-1,0 0,0-1,-1 0,5-3,11-11</inkml:trace>
  <inkml:trace contextRef="#ctx0" brushRef="#br0" timeOffset="-187.525">2668 428,'9'0,"14"0,17 0,17 0,12 0,-6 0</inkml:trace>
  <inkml:trace contextRef="#ctx0" brushRef="#br0" timeOffset="-899.661">2010 125,'-9'-1,"1"1,-1 0,1 0,-1 0,1 1,0 1,-1-1,1 1,0 1,0 0,0 0,0 0,1 1,0 0,-1 0,1 1,0 0,1 0,0 1,-4 3,0 2,0 0,1 1,0-1,1 2,0-1,1 1,1 0,0 0,0 1,2 0,-2 6,4-13,0 1,0-1,0 0,1 1,1-1,-1 1,1-1,0 1,1-1,0 0,0 1,1-1,0 0,0 0,0 1,1-2,0 1,0 0,1-1,0 1,0-1,2 1,7 5,1 0,1-2,-1 0,2 0,-1-1,1-1,1-1,-1 0,1-1,6 0,90 42,-111-47,0-1,1 1,-1 0,0 0,0 0,0 0,0 1,0-1,0 0,0 1,-1 0,1-1,0 1,-1 0,1 0,-1 0,0 0,0 0,1 0,-1 0,-1 0,1 0,0 0,0 1,-1-1,1 0,-1 1,0-1,0 0,0 1,0-1,0 0,0 1,-1-1,1 0,-1 1,0-1,1 0,-1 0,0 1,0-1,-1 0,1 0,0 0,-1-1,1 2,-3 0,0 1,0 0,-1-1,1 0,-1 0,0 0,0 0,0-1,0 0,0 0,0 0,0-1,-1 1,1-1,-1-1,1 1,-1-1,1 0,-1 0,1 0,-5-2,8 1,0-1,-1 0,2 0,-1 0,0 0,0-1,1 1,-1 0,1-1,0 1,-1-1,1 1,0-1,1 1,-1-1,0 0,1 0,0 1,-1-1,1 0,0 0,0 1,1-1,-1 0,1 0,-1 1,1-1,0 0,0 1,0-1,0 1,0-1,1 1,-1-1,1 1,0-1,10-15,0 1,0 0,2 1,0 1,1 0,0 0,1 2,1 0,0 1,1 1,0 0,0 1,1 1,16-4,24-2,-57 15,-1 0,0 0,1 0,-1 0,1 1,-1-1,1 0,-1 1,0-1,1 1,-1-1,0 1,0 0,1-1,-1 1,0 0,0 0,0 0,0 0,0 0,0 0,0 0,0 0,0 1,-1-1,1 0,0 0,-1 1,1-1,-1 0,1 1,-1-1,0 1,0-1,1 0,-1 1,0-1,0 1,0 0,-10 89,2 19,8-109,0 0,0 0,0 1,0-1,1 0,-1 0,0 0,1 0,-1 1,1-1,-1 0,1 0,0 0,-1 0,1 0,0 0,0 0,-1-1,1 1,0 0,0 0,0-1,0 1,0 0,0-1,0 1,1-1,-1 1,0-1,0 0,0 1,1-1,11 0</inkml:trace>
  <inkml:trace contextRef="#ctx0" brushRef="#br0" timeOffset="-647.334">2286 204,'7'20,"9"13,1 2</inkml:trace>
  <inkml:trace contextRef="#ctx0" brushRef="#br0" timeOffset="-1866.236">642 480,'-1'-3,"0"0,0-1,0 1,-1 0,1-1,-1 1,1 0,-1 0,0 0,-1 1,1-1,0 0,-1 1,1 0,-1-1,0 1,0 0,0 0,0 1,0-1,0 0,0 1,-1 0,1 0,0 0,-1 0,1 1,-1-1,1 1,-1 0,1 0,-1 0,1 0,-1 1,1-1,-1 1,1 0,-1 0,-8 5,1-1,1 1,-1 1,1 0,0 1,1 0,-1 0,2 1,-1 0,1 0,1 1,0 0,0 0,1 1,-4 9,-14 43,23-61,1 0,0 0,-1 0,1 0,0 0,0 1,0-1,0 0,1 0,-1 0,0 0,1 0,0 0,-1 0,1 0,0 0,0 0,0 0,0 0,1 0,-1-1,0 1,1 0,-1-1,1 0,0 1,-1-1,1 0,1 1,3 1,1-1,0 1,-1-2,1 1,0-1,0 0,0 0,0-1,0 0,0 0,0 0,0-1,0 0,0-1,0 0,0 0,-1 0,1-1,-1 0,0 0,1 0,-1-1,-1 0,4-3,2-4,0-1,0-1,-1 0,-1 0,0-1,-1 0,-1 0,0-1,-1 0,0 0,-2-1,1 1,-2-1,2-13,-6 45,0 0,2 0,0 0,1 0,0 0,1 0,1-1,1 1,0-1,1 0,0 0,1-1,6 8,-10-17,0 0,1 0,0 0,0 0,0-1,0 0,1 0,-1 0,1 0,0-1,1 0,-1 0,0 0,1-1,0 1,-1-1,1-1,0 1,0-1,0 0,0 0,0-1,0 0,0 0,0 0,1-1,17-7</inkml:trace>
  <inkml:trace contextRef="#ctx0" brushRef="#br0" timeOffset="-1619.741">997 204,'-2'-14,"-1"-6,0 3,3 7,6 16,6 17,8 21,3 16,-1 14,-3 10,-6 6,-9 3,-14 0,-12-3,-9-8,-4-13,4-18</inkml:trace>
  <inkml:trace contextRef="#ctx0" brushRef="#br0" timeOffset="19831.864">589 2152,'2'0,"3"2,6 1,4 2,12 0,14-1,16 0,16-2,16-1,9-1,2 1,-1-2,-9 4,-13 0,-18 2,-16 0,-20-1,-14-1</inkml:trace>
  <inkml:trace contextRef="#ctx0" brushRef="#br0" timeOffset="20095.16">1221 1888,'-2'5,"5"5,10 9,11 4,11 6,8 2,1 3,-2 2,-6 2,-10 1,-13 0,-15 1,-20-2,-16-1,-15-2,-11-5,7-8</inkml:trace>
  <inkml:trace contextRef="#ctx0" brushRef="#br0" timeOffset="21113.378">1510 2125,'16'4,"16"2,16 0,16-1,10-2,4-1,-3 2,-4-1,-11 2,-13 0,-14-1</inkml:trace>
  <inkml:trace contextRef="#ctx0" brushRef="#br0" timeOffset="21528.018">1431 1098,'-3'0,"1"7,-3 11,-1 11,2 13,1 9,-2 8,1 5,1 3,1-1,0-6,1-12</inkml:trace>
  <inkml:trace contextRef="#ctx0" brushRef="#br0" timeOffset="22128.218">1549 1375,'36'298,"-36"-297,0 1,0-1,0 1,0-1,0 0,1 1,-1-1,0 0,1 1,-1-1,1 0,0 1,-1-1,1 0,0 0,0 0,-1 1,1-1,0 0,0 0,0-1,1 1,-1 0,0 0,0 0,0-1,1 1,-1 0,0-1,1 1,-1-1,0 0,1 1,-1-1,0 0,1 0,-1 0,1 0,-1 0,0 0,2-1,8-3,0-1,0 0,0 0,-1-1,0-1,0 0,-1 0,0-1,0 0,-1-1,0 1,0-2,-1 1,0-1,-1 0,3-5,34-71,-48 106,1 0,0 0,2 1,0-1,2 1,0 2,0-19,1-1,0 1,-1-1,1 0,0 1,1-1,-1 0,0 0,1 0,0 0,0 0,0 0,0 0,0 0,1-1,-1 1,1-1,-1 0,1 0,0 0,0 0,0 0,0-1,0 1,0-1,1 0,-1 0,0 0,1 0,-1-1,1 1,0-1,5 1,-1-1,1 0,-1 0,1-1,-1 0,1 0,-1-1,0-1,1 1,-1-1,0 0,6-4,-6 2,-1 0,0 0,-1 0,1-1,-1 0,0 0,0-1,-1 0,0 0,0 0,0 0,-1-1,-1 0,1 0,-1 0,0 0,-1-1,0 1,0 0,-1-1,0 0,-1 1,0-8,-4-6,-4 36,7 6,0 1,2-1,0 0,2 0,0-1,1 1,1 0,0-1,2 1,14 26,-10-30</inkml:trace>
  <inkml:trace contextRef="#ctx0" brushRef="#br0" timeOffset="22377.556">2181 1256,'-2'-2,"3"1,7 2,1-1</inkml:trace>
  <inkml:trace contextRef="#ctx0" brushRef="#br0" timeOffset="22729.608">2431 1165,'0'153,"-6"0,-13 47,-1-41,19-157,1-1,-1 1,1 0,0-1,0 1,0 0,0-1,0 1,0 0,0 0,1-1,-1 1,0 0,1-1,0 1,-1-1,1 1,0-1,0 1,0-1,0 1,0-1,0 0,0 1,0-1,1 0,-1 0,0 0,1 0,-1 0,1 0,-1-1,1 1,-1 0,1-1,0 1,-1-1,1 1,1-1,6-1,0 0,1-1,-1 0,0 0,0-1,0 0,-1-1,1 0,-1 0,1-1,-2 0,1 0,7-7,12-9</inkml:trace>
  <inkml:trace contextRef="#ctx0" brushRef="#br0" timeOffset="22900.155">2339 1480,'22'-2,"24"-1,21 0,22 1,16 0,8 4,-16 0</inkml:trace>
  <inkml:trace contextRef="#ctx0" brushRef="#br0" timeOffset="23829.721">3234 1835,'-44'-7,"-1"1,0 2,0 2,0 2,0 2,0 2,0 2,0 1,1 3,1 2,0 1,0 3,-38 20,58-27,1 1,0 1,0 1,1 1,1 1,1 1,-1 0,2 2,1 0,0 1,1 0,1 2,0 0,2 0,0 2,2-1,0 1,1 1,2 0,0 0,2 1,-1 4,6 4,2 0,1 0,1 0,2 0,1 0,2-1,0 0,3-1,0 0,2 0,1-2,1 1,2-2,1 0,6 6,3 7,2-2,2-1,1-2,2-1,1-1,11 6,-24-22,1-1,1-2,0 0,0-1,1-2,1 0,0-2,1 0,0-2,0-1,14 0,0-4,1-2,-1-2,1-1,-1-3,-1-1,1-2,-1-2,0-1,-2-3,1 0,-2-3,0-1,-1-2,30-23,-37 21,-2-1,-1-1,-1-2,-1 0,-1-1,-1-2,-2 0,-2-1,0-1,-2-1,-1 0,-2-1,-2-1,-1 0,-1 0,-2-1,-2 0,-1 0,-1 0,-3-1,-1 1,-1 0,-3-5,3 14,-2 0,-1 0,-2 1,0 0,-1 0,-2 1,-1 0,0 0,-2 1,-1 1,-1 0,-1 1,-1 1,0 1,-2 0,0 1,-2 1,1 1,-2 1,-1 0,0 2,-6-2,-2 3,-2 1,1 2,-2 1,1 2,-1 1,0 2,0 1,0 2,-1 1,1 2,0 1,0 2,0 1,1 1,0 2,0 2,-15 7,20-5,1 1,0 1,0 1,2 2,-19 16,-21 25</inkml:trace>
  <inkml:trace contextRef="#ctx0" brushRef="#br0" timeOffset="24460.036">2879 2152,'-17'-3,"-1"2,1 0,-1 1,1 1,-1 0,1 1,0 1,-10 4,20-6,1 1,-1 1,1-1,-1 1,1 0,0 1,0-1,1 1,-1 0,1 1,0 0,0-1,0 1,0 1,1-1,0 1,0 0,1 0,0 0,0 0,0 0,-1 6,2-6,1 1,0 0,1-1,-1 1,1 0,1 0,-1-1,1 1,0 0,1-1,-1 1,1-1,1 0,-1 1,1-1,0 0,0-1,1 1,0 0,1 0,95 98,-79-87,-7-6,-1 1,0 0,0 1,-1 0,-1 1,0 0,7 13,-17-25,0 0,0 1,0-1,0 0,-1 0,1 1,-1-1,1 0,-1 1,0-1,0 0,0 1,0-1,-1 0,1 1,-1-1,1 0,-1 0,0 1,1-1,-1 0,-1 0,1 0,0 0,0 0,-1 0,1 0,-1-1,1 1,-1 0,0-1,0 1,0-1,0 0,0 1,0-1,0 0,0 0,0-1,-1 1,1 0,0-1,-3 2,-1 0,1 0,0-1,-1 0,1 0,0-1,-1 1,1-1,-1 0,1-1,-1 1,1-1,-5-1,7 1,1 0,0 1,0-1,0 0,0 0,0-1,0 1,0 0,0-1,0 1,1-1,-1 0,0 1,1-1,0 0,-1 0,1 0,0 0,0 0,0 0,0 0,0 0,1-1,-1 1,1 0,-1-1,1 1,0 0,0 0,0-1,0 1,0 0,1-3,1-4,1 0,0 1,0-1,1 0,0 1,1 0,0 0,0 0,1 0,0 1,0 0,0 0,3-1,-2 1,125-121,-95 95,0-1,-3-2,-1-1,-1-1,0-5,-31 40,2-1,0 0,0 0,-1 1,0-2,0 1,0 0,0 0,-1-1,0 1,1 0,-2-1,1 0,0 1,-1-4,0 7,-1 1,1 0,0-1,-1 1,1-1,0 1,-1 0,1-1,-1 1,1 0,0-1,-1 1,1 0,-1 0,1-1,-1 1,1 0,-1 0,1 0,-1 0,0 0,1 0,-1 0,1 0,-1 0,1 0,-1 0,1 0,-1 0,1 0,-1 0,1 1,-1-1,1 0,-1 0,1 1,-1-1,1 0,0 0,-1 1,1-1,-1 1,1-1,0 0,-1 1,1-1,0 1,0-1,-1 1,1-1,0 1,0-1,0 1,-1-1,1 1,0-1,0 1,0-1,0 1,0-1,0 1,0-1,0 1,0-1,0 1,1-1,-1 1,0 0,-8 24,1 1,1 1,1-1,1 1,2 0,0 16,2-35,-4 40,3 0,2 0,1 1,3-2,2 1,2-1,13 37,-14-64,-1-16,-3-8</inkml:trace>
  <inkml:trace contextRef="#ctx0" brushRef="#br0" timeOffset="24894.885">2918 2336,'28'9,"0"-2,0 0,1-2,17 1,8 2,-16-2,-4-2,-1 2,-1 1,1 1,30 14,-59-21,0 0,-1 1,1 0,-1 0,1 0,-1 0,0 1,0 0,0-1,0 1,0 0,-1 0,1 0,-1 1,0-1,0 0,0 1,0 0,-1-1,1 1,-1 0,0 0,0 0,-1 0,1 0,-1 0,0 0,0 0,0 0,0 0,-1 0,1 0,-1 0,-1 1,-6 21,-6 43,14-67,0 0,1 0,-1 0,0 0,1 0,-1 0,1 0,0 0,-1 0,1-1,0 1,0 0,0 0,1-1,-1 1,0-1,1 1,-1-1,0 0,1 1,0-1,-1 0,1 0,0 0,0 0,-1 0,1-1,0 1,0 0,0-1,0 0,1 1,6 0,-1 0,1-1,0 0,0 0,0-1,0 0,0 0,-1-1,1 0,-1-1,1 0,-1 0,0-1,0 0,0-1,-1 1,1-2,-1 1,0-1,-1 0,1 0,-1 0,-1-1,1 0,-1 0,0-1,-1 0,1 0,-2 0,1 0,-1 0,0-1,-1 1,0-1,0 0,-1 0,0 1,-1-1,0 0,0 0,-1 0,0 0,-1 0,-2-8,2 11,0-1,0 1,-1-1,0 1,0 0,0 0,-1 0,0 0,0 1,-1-1,0 1,1 0,-2 1,1-1,0 1,-1 0,0 0,0 1,0-1,0 2,-1-1,1 1,-1-1,0 2,0-1,1 1,-1 0,0 0,0 1,0 0,-7 1,3 3,-1-1,1 2,0 0,0 0,0 1,1 0,0 1,0 0,1 1,0 0,0 1,1-1,-4 6,-26 32</inkml:trace>
  <inkml:trace contextRef="#ctx0" brushRef="#br0" timeOffset="25583.606">2958 3139,'-22'627,"-37"41,48-593,-2-1,-14 39,16-77</inkml:trace>
  <inkml:trace contextRef="#ctx0" brushRef="#br0" timeOffset="25983.54">2694 3770,'19'40,"1"-1,2-1,1-1,2-1,2-1,1-2,1 0,2-2,10 5,-38-33,1 2,1 0,0-1,1 0,-1 0,1 0,0 0,0-1,0 0,0-1,0 1,1-1,-1 0,4 0,-8-3,1 0,0 0,-1 0,1 0,-1 0,1-1,-1 1,0-1,1 0,-1 1,0-1,0 0,0 0,-1-1,1 1,0 0,-1-1,1 1,-1-1,0 1,0-1,0 1,0-1,0 0,-1 0,1 1,-1-3,1 2,31-107,-20 66,1 0,2 0,2 1,14-22,-1 15,-2 9</inkml:trace>
  <inkml:trace contextRef="#ctx0" brushRef="#br0" timeOffset="26950.304">1128 3718,'-8'1,"0"1,0 0,-1 0,2 1,-1 0,0 0,0 1,1 0,0 1,0-1,0 1,1 1,-1-1,1 1,1 0,-1 1,1-1,0 1,0 0,1 0,0 1,0-1,1 1,0 0,0 0,1 0,0 0,0 0,1 1,0-1,1 1,0-1,0 0,1 1,0-1,0 0,1 1,0-1,0 0,1 0,2 4,6 7,1 1,1-1,1-1,1-1,0 0,1 0,1-2,1 0,4 2,31 30,-51-47,0 1,-1-1,1 1,-1 0,1-1,-1 1,0 0,1 0,-1 0,0 0,1 1,-1-1,0 0,0 0,0 1,0-1,0 0,-1 1,1-1,0 1,-1 0,1-1,-1 1,1-1,-1 1,0 0,0-1,0 1,1 0,-2-1,1 1,0 0,0-1,0 1,-1-1,1 1,-1 0,1-1,-1 1,0-1,0 1,0-1,0 0,0 1,0-1,0 0,0 1,-5 0,0 0,0 0,-1-1,1 0,0 0,0 0,-1-1,1 1,-1-2,1 1,0-1,-1 0,1 0,0-1,0 0,0 0,0 0,0-1,1 0,-1 0,1 0,-1-1,1 1,0-1,0-1,1 1,0-1,-1 0,0-1,3 2,1-1,-1 1,0-1,1 1,0-1,0 1,1-1,-1 0,1 0,0 1,0-1,0 0,1 0,0 1,0-1,0 0,0 1,1-1,0 1,0 0,0-1,0 1,1 0,-1 0,78-87,43-5,-85 69,-1-2,-2-2,20-21,-28 15,-27 36,1 1,-1-1,1 0,-1 1,1-1,-1 0,1 1,-1-1,0 0,1 0,-1 1,0-1,0 0,1 0,-1 0,0 1,0-1,0 0,0 0,0 0,0 0,0 1,-1-1,1 0,0 0,0 1,-1-1,1 0,0 0,-1 1,1-1,-1 0,1 0,-1 1,1-1,-1 1,1-1,-1 1,1-1,-1 1,0-1,0 1,1-1,-1 1,0 0,1-1,-1 1,0 0,0-1,-2 2,0 0,0-1,0 1,1 0,-1 0,0 0,1 1,-1-1,1 1,-1-1,1 1,0 0,-1 0,1 0,0 0,0 0,1 0,-1 1,0-1,1 1,0-1,-1 1,1 0,0-1,0 1,0 3,-10 25,3 1,0 0,2 0,1 1,2-1,1 1,2 17,-1-34,-1 4,1 0,1 0,0 0,2 0,0-1,1 1,1 0,1-1,1 0,7 16,-13-33,1 0,0-1,-1 1,1 0,0 0,0-1,0 1,0-1,0 1,0-1,1 1,-1-1,0 0,1 1,-1-1,1 0,0 0,-1 0,1 0,0-1,-1 1,1 0,0-1,0 1,0-1,-1 1,1-1,0 0,0 0,0 0,0 0,0 0,0 0,0-1,-1 1,2-1,7-8</inkml:trace>
  <inkml:trace contextRef="#ctx0" brushRef="#br0" timeOffset="27945.672">1260 3941,'0'2,"0"0,1 0,-1 0,1 0,0 0,-1 0,1-1,0 1,0 0,0-1,1 1,-1-1,0 1,0-1,1 1,-1-1,1 0,0 0,-1 0,1 0,0 0,-1 0,1 0,0 0,0-1,0 1,0-1,0 1,0-1,-1 0,1 0,0 0,0 0,0 0,47 8,0-3,0-2,0-1,3-3,-12 0,49 1,-89 0,0 1,-1-1,1 0,0 0,0 1,0-1,0 0,0 1,0-1,0 0,0 1,0-1,0 0,0 0,0 1,1-1,-1 0,0 1,0-1,0 0,0 0,0 1,1-1,-1 0,0 0,0 1,0-1,1 0,-1 0,0 0,0 1,1-1,-1 0,0 0,0 0,1 0,-1 0,0 0,0 1,1-1,-1 0,0 0,1 0,-1 0,0 0,1 0,-1 0,0 0,0 0,1-1,-1 1,0 0,1 0,-1 0,0 0,0 0,1 0,-1 0,0-1,0 1,1 0,-24 12,23-12,-138 75,130-69,1-1,-1 1,1 1,0 0,0 0,1 0,0 0,1 1,-1 0,1 1,1-1,0 1,0-1,0 1,1 4,2-11,1 0,-1 0,1 0,0 0,0 0,0 0,0 0,1 0,-1 0,0 0,1 0,-1 0,1 0,0 0,0-1,0 1,0 0,0 0,0-1,0 1,0 0,1-1,-1 1,1-1,-1 0,1 1,0-1,-1 0,1 0,0 0,0 0,0 0,-1-1,1 1,0-1,0 1,0-1,0 1,0-1,0 0,0 0,0 0,1 0,-1-1,0 1,0 0,0-1,-1 1,3-2,7-2,0 0,0 0,0-1,-1-1,0 0,0 0,-1-1,1 0,-2-1,1 0,-1 0,0-1,-1 0,0-1,0 1,-1-1,0-1,-1 1,0-1,1-5,-1 63,-4-32,0 1,1-1,0 1,1-1,1 0,0 0,1-1,1 1,0-1,1 0,0-1,2 2,-8-14,0 0,-1 1,1-1,0 0,0 0,0 0,0 0,0 0,0 0,1 0,-1 0,0 0,0 0,1-1,-1 1,0 0,1-1,-1 1,1-1,-1 0,1 1,-1-1,1 0,-1 0,0 0,1 0,-1 0,1 0,-1-1,1 1,-1 0,1-1,-1 1,0-1,1 0,-1 1,0-1,1 0,-1 0,0 0,0 0,0 0,0 0,0 0,0 0,0 0,8-12,0 0,-1 0,-1 0,0-1,-1 0,0 0,-2-1,1 0,-2 0,2-9,-2 10,30-137,-34 150,1 0,0 0,0 0,0 0,0-1,0 1,1 0,-1 0,0 0,0 0,1 0,-1 0,1 0,-1 0,1 0,-1 0,1 0,0 0,-1 0,1 0,0 1,0-1,-1 0,1 1,0-1,0 0,0 1,0-1,0 1,0-1,0 1,0-1,0 1,0 0,0 0,0 0,1-1,-1 1,0 0,0 0,0 0,0 1,0-1,0 0,0 0,0 1,0-1,0 0,0 1,0-1,0 1,0-1,0 1,0 0,10 8,-1 1,0 0,-1 1,-1 0,1 0,-2 1,0 0,0 0,-1 1,0 0,-1 0,-1 0,0 0,-1 1,0 0,-1 0,-1 0,0 0,-1 0,0 4,-10 54,11-71,-1-1,0 1,0 0,0-1,0 1,1-1,-1 1,0 0,0-1,1 1,-1-1,1 1,-1-1,0 1,1-1,-1 1,1-1,-1 1,1-1,-1 0,1 1,0-1,-1 0,1 0,-1 1,1-1,0 0,-1 0,1 0,0 1,-1-1,1 0,0 0,-1 0,1 0,-1 0,1-1,0 1,-1 0,1 0,0 0,-1-1,1 1,-1 0,1 0,0-1,-1 1,1 0,-1-1,1 1,-1-1,1 1,-1-1,1 1,30-25,-18 12,-2-1,0-1,-1 1,0-2,-1 1,-1-1,0-1,-1 1,-1-1,1-6,35-178,-42 200,44-290,-44 291,0 0,0 0,0 0,1 0,-1 0,0 0,1 0,-1 0,0 0,0 0,1 0,-1 0,0 0,0 0,1 0,-1 0,0 0,0 0,1 0,-1 0,0 0,0 0,1 0,1 94,-5 0,-7 39,0 3,9-111,-2-9,1 0,0 1,2-1,0 0,0 1,2-1,0 0,1 0,0 0,1 0,1-1,1 1,0-1,1 0,9 13,16-6,-21-20</inkml:trace>
  <inkml:trace contextRef="#ctx0" brushRef="#br0" timeOffset="28196.526">2155 3849,'-11'-2,"5"1,15 1,19 1,25-1,22 1,15-1,-7 1</inkml:trace>
  <inkml:trace contextRef="#ctx0" brushRef="#br0" timeOffset="29244.783">3511 5086,'-12'-15,"0"1,-1 0,0 0,-1 2,-1-1,0 2,0 0,-1 1,-1 0,0 1,0 1,-1 1,1 1,-10-2,-40-10,-1 3,0 3,-20 1,23 3,-1 3,-1 2,-44 6,84-1,0 1,0 2,1 0,-1 2,2 1,-1 1,1 2,0 0,1 1,-10 8,-5 9,2 2,0 1,3 1,0 3,2 0,2 2,2 2,-19 34,25-39,2 1,1 1,2 1,2 0,1 1,-6 34,16-54,0 0,1 1,1-1,1 1,1 0,1-1,1 1,0-1,1 1,1-1,1 0,1 0,1 0,0-1,4 5,11 10,1-2,2 0,0-2,2-1,2-1,0-1,2-2,0-1,2-1,0-2,2-1,35 22,1-3,2-3,1-4,54 15,-85-34,1-1,0-2,0-2,0-3,1-1,-1-2,1-2,0-1,10-5,-7-1,0-2,0-3,-1-1,-1-3,-1-1,0-3,-1-1,-2-3,20-14,-43 24,-1 0,0 0,-1-2,-1 0,0-1,-1-1,-1 0,-1-1,-1 0,-1-1,-1-1,0 0,-2 0,0 0,-2-1,3-21,0-10,-2-2,-3 1,-2 0,-3-1,-2 1,-3-3,5 38,-2-1,0 1,-1 0,-1 0,-1 1,-1 0,0 0,-1 0,-2 1,0 0,0 0,-2 2,0-1,-1 1,0 1,-2 1,1 0,-12-8,1 9,0 0,-1 2,0 1,-1 1,0 1,-1 2,1 1,-1 0,0 2,-1 2,1 0,0 2,0 1,0 1,0 2,0 0,1 2,0 1,0 2,-5 3,-61 23</inkml:trace>
  <inkml:trace contextRef="#ctx0" brushRef="#br0" timeOffset="29911.513">2668 5429,'-11'-1,"0"0,0 1,-1 0,1 1,0 0,0 1,0 1,0-1,0 2,1-1,-1 2,1-1,0 1,0 1,1 0,-1 0,1 1,1 0,-1 0,1 1,1 0,-1 1,1 0,1 0,0 0,0 2,4-6,0 0,1 0,-1 1,1-1,1 0,-1 1,1-1,0 1,0-1,1 1,0-1,-1 1,2-1,-1 0,1 0,0 1,0-1,0 0,1-1,-1 1,1 0,0-1,1 1,-1-1,1 0,2 2,12 11,1-1,0 0,1-2,0 0,7 2,183 112,-174-90,-36-37,1 0,-1 0,1 1,-1-1,1 0,-1 0,0 0,0 0,0 0,0 0,0 0,0 1,0-1,0 0,0 0,0 0,-1 0,1 0,0 0,-1 1,1-1,-1 0,1 0,-1 0,1 0,-1-1,0 1,0 0,1 0,-1 0,0 0,0-1,0 1,0 0,0-1,0 1,0-1,0 1,0-1,0 0,0 1,0-1,-6 3,1 0,-1-1,0 0,0 0,1 0,-1-1,0 0,0-1,0 1,-1-2,1 1,0 0,0-1,0-1,1 1,-1-1,0 0,0-1,1 1,0-1,-1-1,1 1,0-1,0 0,1 0,-1-1,1 0,3 0,1-1,0 1,0-1,0 1,1-1,0 1,0-1,0 1,1-1,0 1,0 0,0-1,0 1,1 0,0 0,0 0,1 0,-1 0,1 0,0 0,0 1,1 0,-1-1,1 1,0 1,0-1,4-2,128-117,-116 109,0 0,-1-1,-1-1,0-1,-2 0,1-2,-2 0,-1 0,0-1,-2-1,0 0,-1-1,-1 0,-1-1,-1-2,-8 24,2-3,-1 0,0 1,0-1,-1 0,1 0,-1 0,0 0,0 0,-1 0,1 0,-1 0,1 1,-1-1,0 0,-1 0,1 0,-6 7,-9 55,-3 53,4 0,6 1,5 43,11-48,-4-96</inkml:trace>
  <inkml:trace contextRef="#ctx0" brushRef="#br0" timeOffset="30165.833">2800 5613,'-5'-2,"6"-1,11 0,15 1,17 0,13 1,9 3,4 3,-9 0</inkml:trace>
  <inkml:trace contextRef="#ctx0" brushRef="#br0" timeOffset="30327.696">3366 5705,'0'-15,"0"-11,0-4,0 0,2 1,1 7,0 15,-6 17,-3 18,-4 18,-2 16,1 12,2 8,3 4,2 1,2-14</inkml:trace>
  <inkml:trace contextRef="#ctx0" brushRef="#br0" timeOffset="31082.207">2787 6455,'-26'375,"-49"788,74-1116,-2 0,-2 0,-2-1,-3 1,-1-2,-14 38,9-52,2-11</inkml:trace>
  <inkml:trace contextRef="#ctx0" brushRef="#br0" timeOffset="31449.751">2510 7140,'35'55,"8"40,-15-31,3 0,26 38,-55-98,0 1,0-1,0 1,1-1,0 0,0 0,0 0,0 0,1-1,-1 1,1-1,0 0,0 0,0 0,0 0,1-1,-1 0,1 0,-1 0,1 0,0-1,0 0,0 0,0 0,0-1,0 1,-1-1,2 0,2-5,0 1,-1-1,0-1,0 1,-1-1,1 0,-1-1,-1 1,1-1,-1-1,0 1,-1-1,0 1,3-8,-7 14,32-63,-4 0,13-46,27-62,-45 126</inkml:trace>
  <inkml:trace contextRef="#ctx0" brushRef="#br0" timeOffset="32349.777">1352 7113,'-15'4,"1"0,-1 1,1 1,0 0,0 1,1 0,0 1,0 1,1 0,0 1,-8 8,3-3,2 0,0 1,0 0,2 1,0 1,1 0,1 0,0 2,2-1,0 1,1 0,1 1,-2 14,7-29,1-1,0 0,0 1,1-1,-1 0,1 1,0-1,1 1,-1-1,1 0,0 1,1-1,-1 0,1 0,0 0,0 0,1 0,-1 0,1-1,0 1,0-1,1 1,-1-1,1-1,0 1,0 0,0-1,1 0,-1 0,1 0,0 0,0-1,1 1,7-2,0 1,0-2,0 0,0 0,0-1,0-1,0 0,0-1,-1 0,1-1,-1-1,0 0,0 0,0-1,-1-1,0 0,0 0,3-4,12-9,-1 0,-1-2,-1-1,-1-1,-1-1,-2-1,0 0,-1-1,-2-2,-1 1,-1-2,-2 0,-1 0,-1-1,6-31,-13 47,-1-1,0 0,-1 0,0 0,-2 0,0 0,0 0,-2-4,2 16,0 0,0 0,0-1,0 1,0 1,-1-1,0 0,0 0,0 1,0-1,0 1,-1-1,0 1,1 0,-1 0,0 0,-1 0,1 1,0-1,-1 1,0 0,1 0,-1 0,0 1,0-1,0 1,0 0,0 0,0 0,0 1,0-1,-1 1,-1 0,-7 3,0 0,1 1,-1 0,1 1,0 0,0 1,1 1,-1 0,1 0,1 1,-1 0,2 1,-1 0,1 1,0 0,1 0,0 1,1 0,-3 5,4-7,1 0,-1 0,1 1,1 0,0 0,0 0,1 0,0 1,1 0,0-1,1 1,0 0,1 0,0-1,0 1,1 0,1 0,0-1,0 1,1-1,0 1,5 8,177 267,-179-275,-1 0,0 0,-1 0,0 1,0 0,-2-1,0 1,0 1,-1-1,0 0,-1 0,0 0,-1 0,-1 0,0 1,0-2,-2 4,-8 12</inkml:trace>
  <inkml:trace contextRef="#ctx0" brushRef="#br0" timeOffset="32599.108">1773 7442,'-5'18,"-3"15,0 11,-2 6,-1 4,2 2,2-4,0-7,3-10,7-17,8-17,6-18,0-6</inkml:trace>
  <inkml:trace contextRef="#ctx0" brushRef="#br0" timeOffset="32849.44">1931 7429,'5'3,"-2"8,0 13,-4 11,-1 10,0 7,-2 3,-1-1,1 0,1-6,1-6,1-10</inkml:trace>
  <inkml:trace contextRef="#ctx0" brushRef="#br0" timeOffset="33014.998">1720 7653,'-15'0,"-4"0,9 2,17 1,23 0,27-1,25 0,22-3,-7-2</inkml:trace>
  <inkml:trace contextRef="#ctx0" brushRef="#br0" timeOffset="34013.9">3273 8522,'-47'-19,"-2"1,0 3,0 3,-1 1,-1 3,0 1,0 3,0 3,-15 2,27-2,1 3,-1 1,1 1,-1 2,2 2,-1 2,1 1,0 2,2 2,-1 1,2 1,0 2,1 1,1 2,-13 13,12-6,2 1,2 2,0 0,3 2,0 2,3 0,0 1,3 1,1 1,2 1,2 0,1 1,2 1,2 0,2 1,2 0,0 27,5-45,2 1,1 0,1-1,1 0,1 1,1-1,1-1,1 1,2-2,0 1,2-1,0-1,2 0,0 0,1-2,1 0,1 0,1-2,1 0,19 13,8 3,3-2,1-3,1-1,1-3,1-2,1-3,1-2,0-2,2-3,0-2,44 2,-71-10,0 0,0-2,0-1,0-2,0-1,0-1,-1-1,0-2,0-1,0-1,-1-2,0 0,-1-2,-1-1,0-2,-1 0,0-1,12-13,-6-4,-1-1,-2-1,-2-2,-1-1,-1-1,-3 0,-1-2,-3-1,-1 0,-2-1,-2 0,-1-1,-3 0,-2-1,0-33,-5 44,-1 1,-2-1,-1 1,-2-1,-2 1,0 1,-3-1,0 1,-3 1,0 0,-2 1,-2 0,5 9,-1 1,0 1,-2 0,0 1,-2 1,0 0,-1 2,0 0,-1 0,-1 2,-1 1,0 0,0 1,-1 2,-1 0,0 1,-8-1,7 6,0 0,-1 2,0 0,1 2,-1 1,0 1,1 1,0 1,0 1,0 1,0 1,1 1,0 1,0 1,1 2,1 0,0 1,1 1,0 0,1 2,-11 11,-44 46</inkml:trace>
  <inkml:trace contextRef="#ctx0" brushRef="#br0" timeOffset="34682.114">2550 9048,'-14'-5,"0"1,-1 1,1 0,-1 1,1 1,-1 0,0 1,-6 1,15-1,0 1,0 0,0 0,0 0,0 1,0 0,1 0,-1 0,1 1,-1 0,1 0,0 0,0 1,0-1,1 1,-1 0,1 1,0-1,0 1,0 0,-1 2,1 1,1-1,0 1,0-1,0 1,1 0,0 0,0 0,1 1,0-1,1 0,0 0,0 1,0-1,1 0,1 0,-1 1,1-1,1 0,-1-1,1 1,1 0,0-1,1 3,6 8,1 0,1-1,0-1,1 0,1 0,1-2,0 0,10 7,172 126,-196-146,0 0,-1-1,1 1,0 1,-1-1,1 0,-1 0,1 0,-1 1,0-1,1 1,-1-1,0 1,0 0,0-1,0 1,-1 0,1 0,0 0,-1-1,1 1,-1 0,1 0,-1 0,0 0,0 0,0 0,0 0,0 0,-1 0,1 0,0 0,-1-1,0 1,1 0,-1 0,0 0,0-1,0 1,0 0,0-1,0 1,0-1,-1 1,1-1,-1 0,1 1,-1-1,1 0,-1 0,-1 1,-6 0,0 0,1 0,-1-1,-1 0,1 0,0-1,0 0,0-1,0 0,0 0,0-1,0 0,0 0,1-1,-1-1,1 1,0-1,0-1,0 1,0-2,-5-3,10 5,0 1,-1 0,1-1,1 1,-1-1,0 0,1 0,0 0,0 0,0-1,0 1,1 0,0-1,0 1,0-1,0 1,1-1,0 0,0 1,0-1,0 0,1 1,-1-1,1 1,1-1,-1 1,0-1,1 1,0 0,0 0,0 0,1 0,0 0,-1 0,4-2,18-24,1 2,1 1,2 1,23-16,8-9,-35 31,-2-1,0-1,-1-1,-1 0,-1-2,-1 0,1-6,-17 30,-1-1,0 0,0 0,1 0,-1 0,0 0,-1-1,1 1,0 0,0 0,-1-1,0 1,1 0,-1-1,0 1,0 0,0-1,-1 1,1 0,0-1,-1 1,1 0,-1 0,0-1,0 1,0 0,0 0,0 0,-2-1,2 3,-1 0,0 0,1 0,-1 0,0 1,0-1,1 1,-1-1,1 1,-1-1,1 1,-1 0,1 0,-1 0,1 0,-1 0,1 0,0 0,0 1,0-1,-1 0,1 1,1-1,-1 0,-1 2,-9 17,1 0,0 0,1 1,2 0,0 0,1 1,1 0,1 0,1 0,1 2,-3 5,2 0,0 0,2 1,2-1,0 0,2 0,1 0,1 0,2 0,1-1,1 0,6 12,11 1,-25-40,0 0,-1 0,1 0,0 0,0 0,0 0,0 0,-1 0,1-1,0 1,0 0,0-1,1 1,-1-1,0 1,0-1,0 1,0-1,0 0,1 1,-1-1,0 0,0 0,1 0,-1 0,0 0,0 0,0-1,1 1,-1 0,0-1,0 1,0 0,0-1,1 0,8-9</inkml:trace>
  <inkml:trace contextRef="#ctx0" brushRef="#br0" timeOffset="34861.668">2590 9179,'24'0,"27"0,19-2,15-1,3 0,-14 1</inkml:trace>
  <inkml:trace contextRef="#ctx0" brushRef="#br0" timeOffset="35229.719">3023 9272,'0'-1,"0"1,-1 0,1-1,0 1,0 0,-1-1,1 1,0 0,0-1,0 1,0-1,-1 1,1-1,0 1,0 0,0-1,0 1,0-1,0 1,0-1,0 1,0-1,0 1,0 0,1-1,-1 1,0-1,0 1,0-1,0 1,1 0,-1-1,0 1,0 0,1-1,-1 1,0 0,1-1,-1 1,0 0,1 0,-1-1,1 1,-1 0,0 0,1 0,-1-1,1 1,-1 0,1 0,-1 0,0 0,1 0,7-4,0 1,0 0,0 0,0 1,0 0,1 0,-1 1,1 0,-1 1,1 0,-1 0,1 1,-1 0,1 0,-1 1,0 0,1 1,2 1,-6-3,-1 1,1 0,0 0,0 0,-1 1,1-1,-1 1,0 0,0 1,0-1,0 1,-1 0,1 0,-1 0,0 0,0 0,-1 1,1-1,-1 1,0 0,0-1,0 1,-1 0,0 0,0 1,0-1,-1 0,1 0,-1 0,-1 5,-4 5,0-1,-2 1,0-1,0 0,-2 0,1-1,-2-1,0 1,0-1,-1-1,0 0,-1 0,-13 8,-35 37,58-53,0-2,1-1,0 1,0 0,0-1,0 1,0 0,0 0,0 0,0 0,0 0,0 0,0 0,1 0,-1 0,0 1,1-1,-1 0,1 0,-1 1,1-1,0 0,-1 1,1-1,0 0,0 1,0-1,0 0,0 1,0-1,1 0,-1 1,0-1,1 0,-1 0,1 1,-1-1,1 0,-1 0,2 1,68 12,57-18,-62-2</inkml:trace>
  <inkml:trace contextRef="#ctx0" brushRef="#br0" timeOffset="38463.744">2655 10009,'0'28,"1"25,-2 0,-3 0,-10 48,9-69,-1-1,-2 0,-2 0,0-1,-2 0,-1-1,-2 0,-1-1,-3 2,12-22,0-1,0 0,-1 0,0 0,-1-1,1-1,-1 1,0-2,0 1,-1-1,0 0,1-1,-1 0,0-1,0 0,-1-1,-2 1,-349 24,257-28,1-5,0-5,1-4,0-4,-37-16,118 30,0-1,1-1,-1 0,2-2,-1-1,1 0,1-1,0-1,1-1,1-1,0 0,0-2,-6-9,-70-103,59 78,-3 1,-36-37,56 69,0 0,1-1,1 0,1-2,0 1,2-2,0 0,2 0,0-1,-6-23,-36-276,46 282,1 1,2-1,2 0,2 0,1 0,2 1,8-35,-2-11,-3 0,-4-72,-2 49,5 17,5 2,20-84,-1 9,-12 44,-5 0,-4-63,-9 94,-4-1,-11-56,-55-257,64 103,8 177,1 76,3 0,1 0,3 1,1 0,3 1,1 0,3 1,1 1,2 1,2 1,17-22,-18 29,1 2,2 0,1 2,1 0,23-17,-14 22,1 1,1 1,2 3,0 1,1 2,0 2,1 1,15-1,196-33,-206 41,17-8,-50 9</inkml:trace>
  <inkml:trace contextRef="#ctx0" brushRef="#br0" timeOffset="39949.778">760 6587,'-82'67,"62"-47,-60 60,-168 151,229-218,14-16,37-45,206-306,-168 244,-12 25,-57 85,-1 0,0-1,1 1,-1 0,1 0,-1 0,1 0,-1 0,1 0,-1 0,1 0,-1 0,0 0,1 1,-1-1,1 0,-1 0,1 0,-1 0,0 1,1-1,-1 0,1 0,-1 1,0-1,1 0,-1 1,0-1,1 0,-1 1,0-1,0 0,1 1,-1-1,0 1,0-1,0 1,0-1,0 1,1-1,-1 0,0 1,0-1,0 1,0-1,0 1,0-1,-1 1,1-1,0 1,0-1,0 0,0 1,0-1,-1 1,1-1,0 0,0 1,-1-1,1 1,0-1,0 0,-1 1,1-1,0 6,1 9,2 0,-1 0,2-1,0 1,1-1,0 0,1 0,1-1,0 0,1 0,0 0,1-1,0 0,1-1,1 1,19 16,1-1,1-1,1-2,33 19,3 4,-48-30</inkml:trace>
  <inkml:trace contextRef="#ctx0" brushRef="#br0" timeOffset="41050.375">286 5205,'-26'22,"2"0,1 2,1 1,1 0,1 2,1 1,2 0,0 1,-9 26,15-35,1 0,1 0,0 1,2 1,1-1,0 1,2 0,0 0,2 1,0-1,1 1,3 17,-2-38,0 1,0-1,1 0,-1 1,1-1,-1 0,1 0,0 1,0-1,0 0,0 0,0 0,1 0,-1 0,1 0,-1-1,1 1,-1 0,1-1,0 1,0-1,0 1,0-1,0 0,0 0,0 0,1 0,-1 0,0-1,0 1,1-1,-1 1,0-1,1 0,-1 0,0 0,1 0,0 0,7-4,-1 0,0 0,1-1,-1 0,-1 0,1-1,-1 0,0-1,0 0,-1 0,0-1,0 0,0-1,-6 8,46-54,-3-1,-3-2,-2-2,-3-1,13-33,-39 75,0-1,-2 0,-1-1,0 0,-1 0,-1 0,-1-1,-2 0,1-11,-3 30,0-1,0 1,0-1,-1 1,1-1,-1 1,0-1,0 1,0-1,0 1,-1 0,0 0,1 0,-1 0,0 0,0 0,-1 0,1 1,-1-1,1 1,-1-1,0 1,0 0,0 0,0 0,0 1,0-1,0 1,-1 0,1 0,0 0,-1 0,1 0,-1 1,1-1,-3 1,-4 1,-1 1,0 0,1 1,0 0,-1 0,1 1,0 0,1 1,-1 0,1 1,0 0,0 0,1 1,0 0,0 1,0-1,1 2,1-1,-1 1,1 0,1 0,-1 0,2 1,-1 0,1 0,1 0,0 1,0-1,0 6,2 8,2 0,0 0,1 1,2-1,0 0,1-1,2 1,0-1,2 0,0-1,9 14,11 33,-7-9,64 141,-76-184</inkml:trace>
  <inkml:trace contextRef="#ctx0" brushRef="#br0" timeOffset="41665.724">589 5626,'-3'49,"-2"1,-2-1,-14 48,8-38,3-27,7-35,14-79,2 4,-5 18,4 0,2 1,16-40,-10 60,-20 38,0 0,1 0,-1 1,1-1,-1 0,1 0,0 1,-1-1,1 0,0 1,-1-1,1 1,0-1,0 1,-1-1,1 1,0 0,0-1,0 1,0 0,0 0,-1 0,1-1,0 1,0 0,0 0,0 0,0 0,0 0,0 1,-1-1,1 0,0 0,0 1,0-1,0 0,0 1,-1-1,1 1,0-1,0 1,-1-1,1 1,4 6,0 0,-1 0,0 0,-1 1,0-1,0 1,0 0,-1-1,0 1,0 1,-1-1,0 0,-1 0,2 4,7 90,-8-74,1 0,2 0,1 0,0-1,3 3,1-10,-1-6</inkml:trace>
  <inkml:trace contextRef="#ctx0" brushRef="#br0" timeOffset="41832.344">576 5758,'18'-7,"14"-6,14-6,10-2,2-2,-5 1,-10 4</inkml:trace>
  <inkml:trace contextRef="#ctx0" brushRef="#br0" timeOffset="42421.853">10 4928,'4'-2,"9"-1,13-2,13-5,16-2,11-2,9-3,5-1,-3 0,-7 4,-9 2,-11 0,-11 3,-10 2,-10 1,-10 0,-8 3</inkml:trace>
  <inkml:trace contextRef="#ctx0" brushRef="#br1" timeOffset="51844.022">3589 3849,'-4'16,"-2"11,-2 9,1 4,0 3,3 0,1-1,2-4,0-5,-1-8,-1-8</inkml:trace>
  <inkml:trace contextRef="#ctx0" brushRef="#br1" timeOffset="52096.863">3379 3770,'-3'-4,"3"-2,7 0,11 2,14 3,13 2,10 3,4 1,4-1,0-1,-5 2,-11-1</inkml:trace>
  <inkml:trace contextRef="#ctx0" brushRef="#br1" timeOffset="52354.174">3773 4205,'0'20,"-2"16,-3 10,-3 9,-2 6,0 4,5 0,2-11</inkml:trace>
  <inkml:trace contextRef="#ctx0" brushRef="#br1" timeOffset="53163.547">3300 7429,'2'0,"1"7,0 8,-1 12,0 9,-3 10,-2 6,-2 6,0 1,1-4,0-7,2-10,1-16,0-11</inkml:trace>
  <inkml:trace contextRef="#ctx0" brushRef="#br1" timeOffset="53418.42">3050 7297,'0'-2,"7"1,13 4,17 2,17 2,16-1,11-2,6-1,-6-1,-16-1</inkml:trace>
  <inkml:trace contextRef="#ctx0" brushRef="#br1" timeOffset="53750.219">3497 7745,'5'-8,"0"1,0 0,1 1,0-1,0 1,1 1,-1-1,1 1,1 0,-1 0,1 1,-1 0,1 1,1-1,-1 1,0 1,1 0,-1 0,1 1,-1 0,4 0,-9 0,0 1,0 0,1 0,-1 1,0-1,0 1,1-1,-1 1,0 0,0 0,0 0,0 1,0-1,0 1,-1 0,1 0,0 0,-1 0,1 0,-1 0,0 1,0-1,0 1,0-1,0 1,0 0,-1 0,1 0,-1 0,0 0,0 0,0 0,-1 0,1 0,-1 1,1-1,-1 0,0 2,-3 13,-1 0,-1 0,-1-1,0 0,-1 0,-1 0,0-1,-2 0,0 0,0-1,-1 0,-1-1,-1-1,0 0,-9 6,1 4,18-19,1-3,1 0,0-1,0 1,-1 0,1 0,0 0,0 0,0 0,0 0,0 0,0 1,0-1,1 0,-1 0,0 1,1-1,-1 0,1 1,-1-1,1 1,-1-1,1 1,0-1,0 0,0 1,0-1,0 1,0-1,0 1,1-1,-1 1,0-1,1 1,-1-1,1 0,0 1,67 11,138-12,-137-5</inkml:trace>
  <inkml:trace contextRef="#ctx0" brushRef="#br1" timeOffset="54844.291">1010 8890,'-5'22,"0"17,-3 10,0 8,0 2,0-4,3-3,1-9,0-9,0-11</inkml:trace>
  <inkml:trace contextRef="#ctx0" brushRef="#br1" timeOffset="55102.607">826 8824,'11'-2,"15"-1,17 0,11 1,9 0,2 4,-6 2,-12 2</inkml:trace>
  <inkml:trace contextRef="#ctx0" brushRef="#br1" timeOffset="55497.483">1076 9153,'18'-7,"1"0,1 2,0 0,-1 1,1 0,0 2,1 1,1 0,-20 1,1 0,-1 0,0 0,0 0,0 1,1-1,-1 0,0 1,0 0,0-1,0 1,0 0,0 0,0 1,0-1,0 0,0 0,-1 1,1-1,0 1,-1 0,1-1,-1 1,0 0,0 0,0 0,1 0,-2 0,1 0,0 0,0 0,-1 0,1 1,-1-1,0 0,1 0,-1 1,0-1,-1 0,1 0,0 0,0 1,-1-1,0 0,1 0,-1 0,0 0,-5 10,0 0,0-1,-2 0,1 0,-1-1,-1 0,0-1,0 0,-1 0,-1 0,-32 33,43-41,0-1,0 1,0-1,0 1,0-1,0 1,0-1,0 1,0-1,0 1,0-1,1 1,-1-1,0 0,0 1,0-1,1 1,-1-1,0 1,1-1,-1 0,0 1,1-1,-1 0,0 1,1-1,-1 0,1 1,-1-1,0 0,1 0,-1 0,1 1,-1-1,1 0,-1 0,1 0,-1 0,1 0,-1 0,1 0,-1 0,1 0,-1 0,1 0,-1 0,1 0,-1-1,1 1,-1 0,1 0,-1 0,1-1,-1 1,0 0,1-1,-1 1,2 0,19 0,102 12,-118-11,0 1,0-1,-1 1,1 1,0-1,-1 1,1-1,-1 1,0 1,0-1,0 1,-1-1,1 1,-1 0,0 0,0 1,0-1,0 0,-1 1,0 0,0 0,1 2,-2-2,0 0,0 0,0 0,-1 0,0 1,0-1,0 0,-1 0,1 0,-1 0,0 0,-1 0,1 0,-1 0,0 0,-1-1,1 1,-1-1,1 1,-1-1,-1 0,1 0,0 0,-1-1,-1 1,-9 9,0-1,-1-1,-1 0,1-1,-2-1,-5 3,-50 15,43-20</inkml:trace>
  <inkml:trace contextRef="#ctx0" brushRef="#br1" timeOffset="78079.768">5563 1968,'-2'-10,"-3"26,-37 236,36-130,6-117,1 1,0-1,0 1,0-1,1 0,0 1,0-1,0 0,0 0,1-1,0 1,0 0,0-1,1 0,0 1,-1-2,1 1,1 0,-1-1,5 3,-1-2,0 0,0-1,1 0,-1 0,1-1,0 0,0-1,0 0,0 0,0-1,0 0,0-1,0 0,-1 0,9-3,4-1,0-1,0-2,-1 1,0-2,18-11,0-3</inkml:trace>
  <inkml:trace contextRef="#ctx0" brushRef="#br1" timeOffset="78329.127">5510 2165,'21'0,"17"0,16 0,12 0,6-3,0-2,-6-3,-9-2,-15-4,-14 0</inkml:trace>
  <inkml:trace contextRef="#ctx0" brushRef="#br1" timeOffset="78580.455">5630 1835,'9'-4,"16"-2,17 1,20-2,17 1,9 3,0 7,-15 3</inkml:trace>
  <inkml:trace contextRef="#ctx0" brushRef="#br1" timeOffset="78777.927">6262 2270,'1'-2,"1"1,0-1,-1 0,1 0,-1-1,1 1,-1 0,0 0,0-1,0 1,0 0,-1-1,1 1,0-1,-1 1,0-1,0 1,0-1,0 1,0-1,0 1,0-1,-1 1,0-1,1 1,-1-1,0 1,0 0,0-1,0 1,-1 0,1 0,-1 0,1 0,-1-1,-7-1,0 1,0 0,-1 0,1 1,0 0,-1 1,0 0,1 0,-1 1,1 0,-1 1,0 0,1 0,-1 1,1 1,0-1,0 2,0-1,0 1,-1 1,3-2,-1 1,1 0,0 0,0 1,1-1,-1 2,1-1,0 1,0 0,1 0,-3 4,7-8,-1 0,1 1,0-1,-1 1,1-1,0 1,1 0,-1-1,0 1,1 0,-1-1,1 1,0 0,0 0,0-1,0 1,1 0,-1 0,1-1,0 1,-1 0,1-1,0 1,0-1,1 1,-1-1,1 0,-1 1,1-1,0 0,-1 0,1 0,0 0,1 0,0 0,10 6,0 0,1-1,-1-1,1 0,1-1,-1-1,1 0,0-1,-1-1,1 0,1-1,-1 0,4-1,121-3,-80-3</inkml:trace>
  <inkml:trace contextRef="#ctx0" brushRef="#br1" timeOffset="78978.39">6708 2401,'3'0,"0"0</inkml:trace>
  <inkml:trace contextRef="#ctx0" brushRef="#br1" timeOffset="80227.594">7354 2243,'-5'292,"-22"93,13-312,15-73,-1-1,0 1,0-1,0 1,0 0,0-1,0 1,0 0,0-1,0 1,0-1,0 1,0 0,0-1,-1 1,1 0,0-1,0 1,0 0,0-1,-1 1,1 0,0-1,0 1,-1 0,1-1,0 1,-1 0,1 0,0 0,0-1,-1 1,1 0,-1 0,1 0,0 0,-1-1,1 1,0 0,-1 0,1 0,-1 0,1 0,0 0,-1 0,1 0,0 0,-1 0,1 1,-1-1,1 0,0 0,-1 0,1 0,0 0,-1 1,1-1,0 0,-1 0,1 1,0-1,0 0,-1 0,1 1,0-1,0 0,-7-28,2-2,2 1,0 0,2-1,2-12,-2 0,-11-402,19 391,-6 52,-1 0,1-1,-1 1,1 0,0 0,0 0,0 0,-1 0,1 0,0 0,0 0,0 1,0-1,1 0,-1 1,0-1,0 0,0 1,0-1,1 1,-1 0,0-1,0 1,1 0,-1 0,0 0,1 0,-1 0,0 0,1 0,-1 0,0 1,0-1,1 0,-1 1,0-1,1 1,13 5,0 1,-1 1,1 0,-1 0,-1 2,0 0,0 0,-1 1,0 1,-1 0,7 10,-15-19,0 0,0 0,0 0,-1 0,1 1,-1-1,0 1,0-1,0 1,-1 0,1 0,-1 0,0 0,0 0,0 0,0 0,-1 0,0 0,0 1,0-1,0 0,-1 0,0 0,1 0,-1 0,-1 0,1 0,-1 0,1 0,-1-1,0 1,-1 0,-4 2,0 0,0-1,0 1,-1-1,0-1,0 0,0 0,-1 0,1-1,-1-1,0 1,0-1,0-1,0 0,0 0,0 0,0-1,-4-1,12 1,0 0,-1 0,1 0,0 0,0 0,0-1,-1 1,1 0,0-1,0 1,0-1,0 1,0-1,0 1,0-1,0 0,0 1,0-1,0 0,0 0,1 0,-1 0,0 0,0 0,1 0,-1 0,1 0,-1 0,1 0,-1 0,1 0,0-1,-1 1,1 0,0 0,0 0,0 0,0-1,0 1,0-1,24-46,220-190,-228 220,-1-2,-1 1,0-2,-1 0,-2 0,0-1,-1-1,-1 0,-1 0,-2-1,0 0,-1 0,-1 0,-2-3,2-16,-3 0,-1 0,-2 0,-3 0,-1 0,-2-2,-8 5,10 47,-8 111,13-88,-15 545,16-564,-1 5,0 0,1 0,1-1,0 1,1 0,1-1,1 1,0-1,0 0,2 0,0 0,5 8,-9-20,-1-1,1 0,0 0,0 0,0 0,0 0,0 0,0-1,0 1,1 0,-1-1,0 0,1 0,-1 0,1 0,0 0,-1 0,1 0,0-1,-1 1,1-1,0 0,0 0,-1 0,1 0,0-1,0 1,-1-1,2 0,20-9</inkml:trace>
  <inkml:trace contextRef="#ctx0" brushRef="#br1" timeOffset="80485.419">7498 1928,'18'4,"24"7,25 7,18 8,9 8,-11-1</inkml:trace>
  <inkml:trace contextRef="#ctx0" brushRef="#br1" timeOffset="80813.548">8011 2599,'43'-119,"-33"98,-1-1,-1 0,-1 0,0-1,-2 0,-1 0,-1-1,-1 1,-1-1,-1-3,0 23,0 0,0 0,0 0,-1 1,1-1,-1 0,0 1,0-1,-1 0,1 1,-1-1,0 1,0 0,0-1,0 1,0 0,-1 0,1 1,-1-1,0 0,0 1,0 0,0-1,0 1,0 1,-1-1,1 0,-1 1,1 0,-2-1,5 2,0 0,-1 0,1 0,-1 0,1 0,0 0,-1 0,1 0,-1 0,1 0,0 0,-1 0,1 0,-1 0,1 0,0 0,-1 0,1 1,-1-1,1 0,0 0,-1 0,1 1,0-1,-1 0,1 0,0 1,0-1,-1 0,1 1,0-1,0 0,-1 1,1-1,0 1,0-1,0 0,0 1,0-1,0 1,0-1,-1 0,1 1,0-1,0 1,0-1,1 0,-1 1,0-1,0 1,0-1,0 0,0 1,0-1,1 1,-1-1,0 0,0 1,1-1,-1 0,0 1,21 20,74 21,-83-39,0 1,0 0,-1 1,1 0,-1 1,0 0,-1 1,0 0,0 1,0 0,-1 0,0 1,1 3,-6-4,0 1,-1 0,0 1,-1-1,0 0,-1 1,0 0,0-1,-1 1,0-1,-1 1,0-1,0 1,-1-1,0 1,-1-1,0 0,0 0,-1 0,0-1,-1 1,-2 2,-9 28,15-38,0 1,0 0,0-1,1 1,-1 0,0 0,1 0,-1 0,1 0,0 0,-1 0,1 0,0-1,0 1,0 0,0 0,1 0,-1 0,1 0,-1 0,1 0,-1 0,1 0,0-1,0 1,0 0,0-1,0 1,1-1,-1 1,0-1,1 1,-1-1,1 0,-1 0,1 1,9 2,0-1,0-1,0 1,0-2,0 1,0-2,0 1,0-2,1 1,-1-1,9-3,-7 3,65-9,-4-2</inkml:trace>
  <inkml:trace contextRef="#ctx0" brushRef="#br1" timeOffset="81233.928">9788 1915,'0'22,"-4"21,-7 19,-5 15,-5 9,0 4,2 0,6-6,8-9,10-10,11-12,9-13,10-12,5-12,5-13,0-11,-4-11,-9-3</inkml:trace>
  <inkml:trace contextRef="#ctx0" brushRef="#br1" timeOffset="81485.057">9459 2217,'18'-2,"21"-1,23 0,18 1,13 3,7 5,-2 11,-19 3</inkml:trace>
  <inkml:trace contextRef="#ctx0" brushRef="#br1" timeOffset="82567.874">10052 2704,'90'-219,"-84"201,-1 1,-1-1,0 0,-1-1,-1 1,-1 0,-1-1,0 1,-2-3,10 31,-1 0,2-1,0 0,0-1,0 0,1 0,0-1,0 0,1-1,4 2,7 4,-13-8,0-1,0 1,-1 1,1 0,-1 0,0 0,-1 1,0 0,1 1,-2 0,1 0,-1 0,0 1,-1-1,0 2,0-1,0 0,-1 1,-1 0,1 0,-1 2,0 42,-4-48,0 0,0 0,1 0,0 0,0-1,0 1,0 0,1 0,0 0,0 0,0-1,1 1,-1 0,1-1,0 0,0 1,1-1,-1 0,1 0,0 0,0 0,1-1,-1 1,1-1,-1 0,1 0,0 0,0 0,0-1,1 1,12 1,0-1,1-1,-1 0,1-1,-1-1,1 0,-1-1,0-2,1 1,-1-2,0 0,0-1,-1-1,0-1,0 0,0-1,-1 0,0-1,4-4,-11 6,0 1,0-1,-1 0,0 0,0-1,0 0,-1 0,-1-1,1 0,3-8,-7 13,-1 0,1 0,-1 0,0 0,1 0,-2 0,1-1,0 1,-1 0,0-1,0 1,0 0,-1 0,1-1,-1 1,0 0,0 0,-1 0,1 0,-1 0,0 0,0 0,0 0,-1 1,1-1,-3-2,2 3,0 0,0 0,0 0,-1 0,1 1,-1-1,1 1,-1 0,0 0,0 1,0-1,0 1,0 0,0 0,0 0,0 0,0 1,0-1,-1 1,1 1,0-1,0 0,0 1,-1 0,1 0,0 0,0 0,0 1,0 0,1-1,-1 2,-2 0,-2 2,0 1,0 0,0 0,1 1,-1 0,2 0,-1 1,1 0,0 0,1 0,0 1,0 0,-1 4,4-8,-1 0,1 0,0 1,1-1,-1 0,1 1,0 0,0-1,1 1,0 0,0-1,0 1,1 0,0-1,0 1,0-1,1 1,-1-1,1 1,1-1,-1 0,1 0,0 0,0 0,0-1,1 1,0-1,-1 0,1 0,1 0,-1-1,1 1,1 0,1 0,1 0,-1-1,1 1,0-2,0 1,0-1,1 0,-1-1,0 0,1 0,-1-1,1 0,-1 0,1-1,-1 0,0-1,1 0,-1 0,0-1,0 0,-1 0,1-1,0 0,-1 0,0-1,0 1,-1-2,1 1,-1-1,0 0,0 0,-1-1,0 0,0 0,-1 0,1 0,-2-1,1 1,-1-1,0 0,1-6,-1 0,0 1,-1-1,0 0,-1 0,-1 0,0 0,-1 0,0 0,-3-10,3 23,1 1,-1 0,0 0,1 0,-1-1,1 1,-1 0,0 0,1 0,-1 0,1 0,-1 0,0 0,1 0,-1 0,1 0,-1 0,1 1,-1-1,0 0,1 0,-1 0,1 1,-1-1,1 0,-1 1,1-1,-1 1,1-1,-1 0,1 1,0-1,-1 1,1-1,0 1,-1-1,1 1,0-1,0 1,-1 0,1-1,0 1,0-1,0 1,0 0,0-1,0 1,0-1,0 1,0 0,0-1,0 1,0-1,0 1,1 0,-1-1,0 1,-3 11,-1 1,1-1,1 1,1 0,0-1,0 1,1 0,1 0,0-1,2 11,-2-18,0 0,0 0,1-1,-1 1,1 0,0-1,1 1,-1-1,1 0,-1 0,1 0,1 0,-1 0,0-1,1 1,0-1,0 0,0 0,0 0,0-1,1 0,-1 1,1-2,-1 1,1 0,0-1,0 0,4 1,-3-2,0 0,0 0,0 0,1-1,-2 0,1 0,0 0,0-1,0 0,0 0,-1 0,1-1,-1 0,0 0,0 0,0-1,0 1,-1-1,1-1,-1 1,0 0,0-1,0 0,-1 0,3-5,2-4,1-2,-2 1,0-1,-1 0,0-1,-2 0,0 1,1-10,-3 10,-18 37,10-3,1 0,0 1,1-1,1 1,1 0,0 18,2-35,0 0,-1 0,1 0,0 0,0 0,0 0,0 0,1 0,-1 0,1 0,-1 0,1 0,-1 0,1 0,0 0,0 0,0-1,0 1,0 0,1-1,-1 1,0-1,1 1,-1-1,1 0,0 1,-1-1,1 0,0 0,0 0,-1 0,1-1,0 1,0 0,0-1,0 1,0-1,1 0,7-2,-1-1,1 0,-1 0,0-1,0 0,0-1,0 0,-1 0,0-1,0 0,0-1,-1 1,0-1,0-1,-1 0,4-4,2-4,0-1,-2 0,0 0,0-1,-2 0,0 0,0-4,-16 119,7-86,1 0,0 0,1-1,0 1,1 0,0-1,0 1,1-1,1 0,0 0,0 0,1-1,0 1,1-1,0 0,0 0,3 1,12 9</inkml:trace>
  <inkml:trace contextRef="#ctx0" brushRef="#br1" timeOffset="83063.557">11789 2428,'8'-53,"-8"52,1 0,-1 0,1 0,0 0,-1 0,1 0,0 0,-1 0,1 0,0 0,0 1,0-1,0 0,0 1,0-1,0 0,0 1,0-1,0 1,0-1,0 1,0 0,1 0,-1-1,0 1,0 0,0 0,1 0,-1 0,0 0,0 0,0 1,0-1,1 0,-1 0,0 1,0-1,0 1,0-1,0 1,0 0,1 0,5 5,1 0,-1 0,0 1,-1 0,1 0,-1 1,-1-1,1 1,-2 1,1-1,-1 1,0 0,-1 0,0 0,0 0,-1 0,0 1,-1-1,0 1,0-1,-1 5,-2 10,-1-1,-2 0,0 1,-1-2,-1 1,-2-1,0 0,-1 0,-1-1,-1-1,-1 0,-6 7,-52 98,69-121,0-1,0 0,1 1,-1-1,1 0,0 1,0 0,0-1,0 1,0 0,1-1,0 1,0 0,0 0,0-1,1 1,-1 0,1 0,0-1,0 1,0-1,1 1,-1-1,1 1,0-1,0 0,0 0,0 0,0 0,1 0,0 0,-1-1,1 1,0-1,0 0,2 1,7 3,0 0,1-1,0 0,0-1,0-1,1 0,-1 0,1-2,-1 0,1 0,0-1,-1-1,1 0,-1-1,6-1,-15 2,1-1,-1 1,1-1,-1 0,0 0,0 0,0 0,0-1,0 1,-1-1,1 0,-1 0,0-1,0 1,0 0,0-1,0 0,-1 0,1 0,-1 0,0 0,-1 0,1-1,-1 1,0-1,0 1,0-1,0 1,-1-1,0 0,0 1,0-1,-1 1,1-1,-1 1,0-1,-1-3,-8-17,-1 0,-2 0,0 1,-1 1,-1 0,-2 1,0 0,-1 2,-1 0,-1 1,0 1,-8-4,-134-91,182 113,101 15,0-4,1-7,20-5,-50 0</inkml:trace>
  <inkml:trace contextRef="#ctx0" brushRef="#br1" timeOffset="83319.863">12815 2612,'-4'-2,"-2"-1</inkml:trace>
  <inkml:trace contextRef="#ctx0" brushRef="#br1" timeOffset="84481.789">5524 2967,'344'18,"1383"170,-273-16,-1205-145,678 42,81 15,425 34,-1183-96,-56-4,31-8,-210-10</inkml:trace>
  <inkml:trace contextRef="#ctx0" brushRef="#br1" timeOffset="85314.561">6655 4087,'-2'17,"-3"16,-1 13,1 7,-1 6,1 5,1 0,1-3,1-3,-2-9,1-9,0-12</inkml:trace>
  <inkml:trace contextRef="#ctx0" brushRef="#br1" timeOffset="85529.985">6446 4047,'-12'-11,"2"-4,8 3,17 6,18 5,20 4,18 1,16 0,5-1,0 2,-10 1,-19 1</inkml:trace>
  <inkml:trace contextRef="#ctx0" brushRef="#br1" timeOffset="85863.925">6893 4731,'7'-18,"6"-12,4-9,0-1,-1 1,-5 6,-3 12,-4 16,-2 19,-2 18,0 12,-1 7,0 5,3-1,3-3,3-4,0-9</inkml:trace>
  <inkml:trace contextRef="#ctx0" brushRef="#br1" timeOffset="86116.252">7380 4428,'2'0,"8"2,8 4,11 0,9 1,7 0,0 1,-5-2,-9 2,-11-2</inkml:trace>
  <inkml:trace contextRef="#ctx0" brushRef="#br1" timeOffset="86367.105">7420 4626,'13'9,"16"3,16-1,12-2,10-2,-1-3,-10-2</inkml:trace>
  <inkml:trace contextRef="#ctx0" brushRef="#br1" timeOffset="91382.078">8630 4191,'-17'-5,"-1"1,0 0,0 1,0 2,0-1,0 2,-1 0,1 2,0 0,0 0,0 2,1 0,-1 2,1-1,-8 5,19-5,-1-1,0 2,1-1,0 1,0-1,1 2,0-1,0 1,0-1,1 1,0 0,0 1,1-1,0 1,0 0,1 0,0 0,0 0,1 0,0 0,0 0,1 0,0 1,0-1,1 0,0 0,1 0,0 0,0 0,1 0,-1 0,2-1,-1 1,1-1,0 0,3 3,10 14,2-1,0 0,1-2,1 0,0-2,2 0,0-1,2-2,0 0,0-2,1 0,5 0,41 25,-69-37,-1-2,-1 0,1 1,0-1,-1 1,1-1,0 1,-1-1,1 1,-1 0,1 0,-1 0,1 0,-1 0,0 0,1 0,-1 0,0 1,0-1,0 0,0 1,0-1,0 1,-1-1,1 1,0-1,-1 1,1-1,-1 1,1 0,-1-1,0 1,0 0,0 0,0-1,0 1,0 0,0-1,0 1,-1 0,1-1,-1 2,-5 1,0-1,0 0,-1 0,1 0,0-1,-1 0,0-1,1 1,-1-1,0 0,0-1,0 0,1 0,-1 0,0-1,0 0,5 0,1 0,-1 0,1-1,0 1,0 0,-1 0,1-1,0 1,0-1,0 1,0-1,1 1,-1-1,0 0,1 1,-1-1,1 0,-1 0,1 1,0-1,0 0,0 0,0 0,0 1,0-1,0 0,1 0,-1 1,0-1,1 0,0 0,-1 1,1-1,0 1,0-1,0 1,0-1,0 1,0-1,0 1,1 0,-1 0,1-1,-1 1,0 0,2 0,142-148,-46 54,-82 79,-1-1,0 0,-1-1,-1 0,-1-2,-1 1,-1-2,0 1,-1-2,-2 1,0-1,-1 0,-1-1,-2 0,0 0,-11-30,6 53,1 0,-1-1,1 1,-1 0,1-1,-1 1,1 0,-1 0,1-1,-1 1,1 0,-1 0,1 0,-1 0,1 0,-1 0,0 0,1 0,-1 0,1 0,-1 0,1 0,-1 0,0 0,1 0,-1 1,1-1,-1 0,1 0,-1 1,1-1,-1 0,1 1,0-1,-1 1,1-1,-1 0,1 1,0-1,-1 1,1-1,0 1,0-1,-1 1,1-1,0 1,0-1,0 1,0 0,-1-1,1 1,-6 15,0 0,2 1,-1-1,2 1,0 0,1 0,1 0,1 0,0 5,-1 2,-2 50,4-1,2 1,4-1,3 0,5 11,9-18,-24-65,1 0,-1 1,1-1,0 1,-1-1,1 0,0 0,0 1,0-1,0 0,0 0,0 0,0 0,1 0,-1-1,0 1,0 0,1 0,-1-1,1 1,-1-1,0 1,1-1,-1 0,1 1,-1-1,1 0,-1 0,1 0,-1 0,1 0,-1 0,1-1,-1 1,1 0,-1-1,1 1,-1-1,0 0,1 1,-1-1,1-1,27-35,-18 15</inkml:trace>
  <inkml:trace contextRef="#ctx0" brushRef="#br1" timeOffset="91630.927">8762 4402,'0'4,"9"5,14 2,19-1,20-2,17-2,12-4,2-3,-4-1,-18 0</inkml:trace>
  <inkml:trace contextRef="#ctx0" brushRef="#br1" timeOffset="91916.165">9301 4810,'-2'6,"0"0,1 1,0-1,0 0,1 1,0-1,0 0,0 1,1-1,0 0,0 1,0-1,1 0,0 0,0 0,1 0,0 0,0-1,0 1,0-1,1 0,0 0,0 0,1 0,-1-1,1 1,0-1,0-1,0 1,1-1,0 0,2 1,-4-2,1 0,0-1,-1 0,1 0,0-1,0 1,0-1,0 0,-1-1,1 1,0-1,0 0,0 0,-1 0,1-1,0 1,-1-1,0 0,1-1,-1 1,0-1,0 1,0-1,-1-1,1 1,-1 0,1-1,-1 0,0 0,-1 0,1 0,-1 0,1 0,-1-2,1 0,0 0,0 0,-1 0,0 0,0 0,-1-1,1 1,-1-1,-1 1,1-1,-1 0,0 1,-1-1,0 1,0-1,0 1,0-1,-1 1,-1 0,1 0,-1 0,0 0,0 0,0 1,-1-1,0 1,0 0,0 0,-1 0,0 1,0-1,0 1,0 0,-1 1,1-1,-1 1,-1 0,-2 0,0 0,1 0,-1 1,0 1,0 0,0 0,0 1,-1 0,1 0,0 1,0 0,0 0,0 1,1 1,-1-1,0 2,1-1,0 1,0 0,-5 4,11-7,1 0,-1 0,1 0,0 0,-1 0,1 1,0-1,0 1,0-1,0 1,0-1,0 1,0 0,0-1,1 1,-1 0,1 0,-1 0,1-1,0 1,-1 0,1 0,0 0,0 0,1-1,-1 1,0 0,0 0,1 0,-1-1,1 1,0 0,0 0,-1-1,1 1,0-1,0 1,0-1,1 1,0 1,19 15</inkml:trace>
  <inkml:trace contextRef="#ctx0" brushRef="#br1" timeOffset="92230.325">9854 4639,'-2'2,"1"0,0 0,-1 0,1 0,0 1,0-1,1 0,-1 1,0-1,1 1,-1-1,1 1,0-1,0 0,0 1,0-1,0 1,0-1,1 1,-1-1,1 1,0-1,0 0,0 1,0-1,0 0,0 0,1 0,-1 0,1 0,-1 0,1 0,0 0,0 0,0-1,0 1,0-1,0 0,0 1,0-1,1 0,-1-1,-1-1,0 1,1-1,-1 1,1-1,-1 1,0-1,1 0,-1 0,0 1,0-1,0 0,0 0,1 0,-1-1,-1 1,1 0,0 0,0 0,0-1,-1 1,1 0,0-1,-1 1,1-1,-1 1,0-1,0 1,1-1,-1 1,0-1,0 1,0-1,0 1,-1-1,1 1,0-1,-1 1,1 0,-1-1,1 1,-1-1,0 1,1 0,-1 0,0-1,0 1,0 0,-1-1,0 0,0-1,-1 1,0-1,0 1,1 0,-1 0,-1 0,1 1,0-1,0 1,-1-1,1 1,0 0,-1 1,1-1,-1 0,1 1,-1 0,0 0,1 0,-1 0,1 0,-1 1,1 0,-1 0,1 0,-1 0,1 0,0 1,-1 0,1 24,11-14</inkml:trace>
  <inkml:trace contextRef="#ctx0" brushRef="#br1" timeOffset="92867.62">10525 4336,'-87'-83,"82"80,1 0,-1 0,0 1,0 0,0-1,0 2,0-1,-1 0,1 1,0 0,-1 1,1-1,-1 1,1 0,-1 0,1 0,0 1,-1 0,1 0,-5 2,2 1,-1 0,1 1,0 0,0 1,0 0,1 0,0 1,0-1,0 2,1-1,0 1,1-1,0 2,0-1,0 1,1-1,1 1,-1 0,1 0,1 1,0-1,0 1,1-1,0 1,1 0,0-1,0 1,1-1,0 1,1-1,0 1,1-1,-1 0,3 4,6 6,0-2,1 0,0 0,2-1,0-1,1 0,0-1,1 0,0-1,15 7,-6-2,-1 2,-1 0,-1 1,9 11,-28-30,0 1,-1-1,0 0,1 1,-1-1,0 1,0 0,0 0,-1 0,1 0,-1 0,1 0,-1 0,0 0,0 1,-1-1,1 0,-1 1,1-1,-1 0,0 1,-1-1,1 1,0-1,-1 0,0 1,0-1,0 0,0 0,0 0,-1 0,1 0,-1 0,0 0,-1 2,-3 0,-1-1,1 0,-1 0,1-1,-1 0,0 0,0-1,-1 1,1-2,0 1,-1-1,1 0,-1 0,0-1,1 0,-4-1,9 1,0 0,0 0,0 0,1-1,-1 1,0 0,0-1,1 1,-1-1,0 0,1 0,-1 1,1-1,-1 0,1 0,-1 0,1-1,-1 1,1 0,0-1,0 1,0 0,0-1,0 1,0-1,0 0,0 1,1-1,-1 0,0 1,1-1,0 0,-1 0,1 1,0-1,0 0,0 0,0 0,0 1,1-1,-1 0,0-1,34-72,182-179,-187 222,-1-1,-2-1,-1-2,-2 0,-2-1,-1-1,-2-1,-2-1,-1-1,4-23,-17 1,-2 61,0 1,0-1,0 0,-1 1,1-1,0 1,-1-1,1 1,-1-1,0 1,0-1,1 1,-1-1,0 1,0 0,0-1,0 1,0 0,-1 0,1 0,0 0,-1 0,1 0,0 0,-1 1,1-1,-1 0,1 1,-1-1,1 1,-1-1,0 1,1 0,-1 0,0 0,-3 2,0 0,0 0,-1 0,1 1,1 0,-1 0,0 0,1 1,-1-1,1 1,0 0,1 0,-1 1,1-1,-1 1,1 0,1 0,-1 0,0 1,-11 22,1 0,1 1,1 1,2 0,1 0,1 1,2 0,1 0,1 0,2 1,1-1,1 1,5 24,-2-28,0 0,2-1,1 0,1 0,1-1,2 0,0-1,2 0,1 0,0-2,2 0,8 8,-23-28,1 0,0-1,0 1,0-1,1 0,-1 0,1 0,-1 0,1 0,-1 0,1 0,0-1,0 0,0 1,0-1,0 0,0-1,0 1,0 0,0-1,1 0,-1 1,0-1,0-1,0 1,0 0,1-1,1 0,9-8</inkml:trace>
  <inkml:trace contextRef="#ctx0" brushRef="#br1" timeOffset="93115.69">10604 4520,'9'5,"19"3,19 1,21-2,16 1,10 1,-11-1</inkml:trace>
  <inkml:trace contextRef="#ctx0" brushRef="#br1" timeOffset="93961.951">11288 4639,'-8'0,"-156"11,154-8,0-1,1 1,-1 1,0-1,1 2,0-1,0 2,0-1,1 1,0 0,0 1,0-1,1 2,-6 6,7-6,1-1,-1 1,1 0,1 0,0 1,0 0,0-1,1 1,1 0,0 1,-1 3,2-9,1 0,0 1,0-1,0 0,0 0,1 1,-1-1,1 0,0 0,1 0,-1 0,1 0,-1 0,1 0,0 0,1-1,-1 1,1-1,-1 0,1 1,0-1,0 0,1-1,-1 1,0 0,2-1,2 2,1 0,0-1,0 0,1-1,-1 0,0 0,1-1,0 0,-1 0,1-1,-1 0,1 0,0-1,-1 0,1-1,-1 0,0 0,1-1,-1 0,0-1,-1 1,1-1,-1-1,1 0,-1 0,-1 0,1-1,-1 0,0 0,0 0,-1-1,1 0,-2 0,1 0,-1-1,0 0,0 1,-1-1,0-1,-1 1,1-2,-3 7,2-2,-1 0,1 0,-1-1,-1 1,1-1,-1 1,0 0,0-1,0 1,-1-1,0 1,-1-2,1 7,0 1,0-1,0 0,0 1,-1-1,1 1,0 0,0-1,0 1,0 0,0 0,0-1,1 1,-1 0,0 0,0 0,1 0,-1 0,0 0,1 1,-1-1,1 0,-1 0,1 0,0 0,-1 1,1-1,0 0,0 0,0 1,0-1,-3 8,1 0,0 0,1 0,0 1,0-1,1 0,0 0,1 1,0-1,0 0,1 0,2 7,-3-12,1 0,-1 0,1 0,0 0,0 0,0-1,1 1,-1 0,1-1,0 0,0 0,0 0,0 0,1 0,-1-1,1 1,0-1,-1 0,1 0,0 0,0-1,1 1,-1-1,0 0,0 0,0 0,1-1,1 0,-1 0,0 0,1-1,-1 0,0 0,0 0,0 0,0-1,0 0,0 0,0 0,0-1,-1 0,1 0,-1 0,0 0,0-1,0 1,0-1,-1 0,1 0,-1-1,2-3,4-6,-1 0,-1 0,0-1,0 0,-2 0,4-16,13-152,-22 182,0 1,1 0,-1-1,0 1,1 0,-1-1,1 1,-1 0,0-1,1 1,-1 0,1 0,-1 0,0 0,1-1,-1 1,1 0,-1 0,1 0,-1 0,1 0,-1 0,1 0,-1 0,0 0,1 0,-1 0,1 0,-1 1,1-1,-1 0,1 0,-1 0,0 1,1-1,-1 0,1 0,-1 1,0-1,1 0,-1 1,0-1,0 0,1 1,-1-1,0 1,0-1,1 0,-1 1,0-1,0 1,0-1,0 1,0-1,0 1,0-1,5 4,139 97,-139-98,-1 0,0 1,0 0,0 0,0 1,-1-1,0 1,0-1,0 1,0 0,-1 0,0 0,0 1,0-1,0 0,-1 1,0-1,0 1,-1-1,1 1,-1 0,-1-1,1 1,-1 0,0 3,-8 33,6-32,0 0,1 0,0 0,1 0,0 1,1-1,0 0,1 1,0 2,0-10,0-1,-1 0,1 1,1-1,-1 0,0 0,0 0,1 0,-1 0,1 0,0 0,0 0,0 0,-1-1,2 1,-1-1,0 0,0 1,0-1,1 0,-1 0,0-1,1 1,-1 0,1-1,-1 1,1-1,-1 0,1 0,-1 0,1 0,-1 0,1-1,1 0,5 0,0-1,0 0,-1 0,1-1,-1 0,0-1,0 0,0 0,3-3,10-12,-1-2,-1 0,0-1,-2-1,-1 0,-1-2,-1 0,-1 0,-1-1,-1-1,-2 1,0-2,-1-6,39-121,13-92,-54 212,-13 26,-7 26,-12 30,2 1,2 2,2 0,-13 50,22-63,0 1,3 1,1 0,2 0,0 32,4-60,1 1,1-1,0 0,1 1,0-1,0 0,1 0,1 0,0-1,0 1,1-1,0 0,1 0,0 0,1-1,0 0,0 0,1-1,0 0,0 0,1-1,2 1,-3-2,0-1,0 0,1-1,-1 0,1 0,0-1,0 0,1 0,-1-1,1 0,-1-1,1 0,-1-1,1 0,-1 0,1-1,-1 0,1-1,-1 0,1 0,-1-1,0 0,3-3,14-12</inkml:trace>
  <inkml:trace contextRef="#ctx0" brushRef="#br1" timeOffset="94212.281">12091 4613,'-18'-7,"-8"-4,-2-1,7 5,12 5,22 8,27 4,31 4,27 1,25 0,14-2,-4-3,-23-4</inkml:trace>
  <inkml:trace contextRef="#ctx0" brushRef="#br1" timeOffset="94817.664">6524 5573,'-2'20,"-1"16,0 13,1 6,0 4,1 1,1-4,0-7,0-9,2-9,1-10</inkml:trace>
  <inkml:trace contextRef="#ctx0" brushRef="#br1" timeOffset="95068.523">6380 5455,'7'-3,"12"0,18 3,20 1,18 0,12 0,5 2,-5 4,-17-1</inkml:trace>
  <inkml:trace contextRef="#ctx0" brushRef="#br1" timeOffset="95366.241">6655 5968,'71'-9,"-38"3,0 2,0 2,0 1,18 2,-48-1,-1 0,1 0,-1 0,1 1,-1-1,1 1,-1-1,1 1,-1 0,1 0,-1 0,0 0,0 1,1-1,-1 0,0 1,0 0,0-1,-1 1,1 0,0 0,-1 0,1 0,-1 0,0 1,1-1,-1 0,0 1,0-1,-1 1,1-1,0 1,-1-1,0 1,1-1,-1 1,0-1,0 1,-1-1,1 1,0 0,-1-1,0 1,-5 13,-1 0,-1 0,-1-1,0 0,-1-1,0 0,-1 0,0-1,-4 2,-18 23,29-33,-34 53,37-56,1-1,-1 0,1 1,-1-1,1 1,0 0,-1-1,1 1,0-1,0 1,0-1,0 1,1-1,-1 1,0 0,0-1,1 1,-1-1,1 0,0 1,-1-1,1 1,0-1,0 0,0 1,0-1,0 0,0 0,0 0,0 0,1 0,-1 0,0 0,0 0,1-1,-1 1,1 0,-1-1,1 1,0-1,16 5,-1-1,1 0,0-2,0 0,0-1,0 0,12-3,-16 2,68-3,-4-4</inkml:trace>
  <inkml:trace contextRef="#ctx0" brushRef="#br1" timeOffset="95616.647">7538 5915,'20'3,"18"2,16 1,7 1,1 2,-6 2,-13-1</inkml:trace>
  <inkml:trace contextRef="#ctx0" brushRef="#br1" timeOffset="95781.733">7616 6166,'18'9,"20"3,18-1,16-2,11-2,-9-3</inkml:trace>
  <inkml:trace contextRef="#ctx0" brushRef="#br1" timeOffset="96648.427">8801 5705,'-16'0,"0"0,0 1,0 1,0 1,0 0,1 1,-1 0,1 2,0-1,0 2,1 0,0 1,0 0,1 1,0 1,0 0,-9 10,18-15,0 0,1 0,0 1,0-1,0 1,0 0,1-1,0 1,0 0,1 0,0 0,0 1,0-1,0 0,1 0,0 1,1-1,-1 0,1 0,1 0,-1 0,1 0,0 0,0 0,1 0,-1-1,1 1,1 0,11 19,2-1,0-1,2 0,0-2,11 9,-27-27,19 20,0-2,-1 1,-1 1,-1 1,0 1,4 11,-21-34,0 1,-1-1,1 0,-1 1,1 0,-1-1,0 1,0 0,0-1,0 1,0 0,-1 0,0 0,1 0,-1 0,0 0,0 0,0 0,-1-1,1 1,-1 0,0 0,0 0,0 0,0-1,0 1,0 0,-1-1,1 1,-1-1,0 0,0 1,1-1,-2 0,1 0,0 0,0 0,-1-1,1 1,-1-1,1 1,-1-1,0 0,1 0,0 0,0-1,0 1,0-1,0 1,0-1,0 0,0 0,0 0,0 0,0 0,0 0,0-1,0 1,1-1,-1 1,0-1,0 0,0 0,0 0,1 0,-1 0,0 0,1 0,-1 0,1-1,-1 1,1-1,0 1,0-1,0 1,-1-1,1 0,1 0,-1 1,0-2,-1-1,1-1,0 0,0 0,0 0,0 0,1 1,0-1,0 0,0 0,1 0,0 0,0 0,0 0,1-2,10-19,0 2,2 0,0 0,2 2,0 0,20-20,-16 18,197-255,-182 218,-36 61,1 1,0-1,-1 0,1 0,-1 0,1 0,-1 0,1 0,-1 0,1 0,0 0,-1 0,1 0,-1 0,1 0,-1 0,1 0,-1 0,1-1,0 1,-1 0,1 0,-1 0,1-1,0 1,-1 0,1-1,0 1,-1 0,1-1,0 1,0 0,-1-1,1 1,0 0,0-1,-1 1,1-1,0 1,0-1,0 1,0 0,0-1,0 1,0-1,0 1,0-1,0 1,0-1,0 1,0-1,0 1,0 0,0-1,1 1,-1-1,0 1,0 0,0-1,1 1,-1-1,0 1,1 0,-1-1,0 1,1 0,-1-1,-30 24,18-5,0 0,2 0,0 1,1 1,1 0,1 0,1 0,0 1,2 0,0 0,2 0,0 16,0-14,1 1,1-1,2 1,0-1,1 1,1-1,2 0,0-1,2 1,0-1,1-1,1 1,1-2,1 1,1-2,1 1,0-2,10 9,-24-28,-1 0,1 0,0 0,0 1,0-1,0 0,0 0,1 0,-1 1,0-1,0 0,0 0,1 0,-1 1,0-1,1 0,-1 0,1 1,-1-1,1 0,-1 1,1-1,0 1,-1-1,1 1,-1-1,1 1,0-1,0 1,-1-1,1 1,0 0,0 0,-1-1,1 1,0 0,0 0,0 0,0 0,-1 0,1 0,0 0,0 0,0 0,-1 0,1 0,0 1,0-1,0 0,-1 0,1 1,0-1,0 1,-1-1,1 1,0-1,-1 1,1-1,-1 1,1 0,-1-1,1 1,-1 0,1-1,-1 1,1 0,-1-1,0 1,0 0,1 0,1-20</inkml:trace>
  <inkml:trace contextRef="#ctx0" brushRef="#br1" timeOffset="96897.295">8840 6048,'9'-5,"19"-1,22 0,23 1,19 2,12 1,0 1,-19 0</inkml:trace>
  <inkml:trace contextRef="#ctx0" brushRef="#br1" timeOffset="98095.939">9353 6468,'56'-79,"2"1,13-6,-69 82,-2 1,0 0,0 0,0 0,1 0,-1 0,0 0,1 0,-1 0,1 0,-1 1,1-1,-1 0,1 0,0 0,-1 1,1-1,0 0,0 1,0-1,-1 0,1 1,0-1,0 1,0-1,0 1,0 0,0 0,0-1,0 1,0 0,0 0,0 0,0 0,0 0,0 0,0 0,0 0,0 0,0 1,0-1,0 0,0 1,0-1,0 0,0 1,0 0,0-1,-1 1,1-1,-4 122,-9 296,3-367,1-38</inkml:trace>
  <inkml:trace contextRef="#ctx0" brushRef="#br1" timeOffset="98347.271">9406 6705,'14'0,"13"0,13 2,11 1,8 0,6-1,-3-2,-4-4,-12-2</inkml:trace>
  <inkml:trace contextRef="#ctx0" brushRef="#br1" timeOffset="98613.083">9894 6008,'-1'1,"-1"2,-1 1,1 0,0 0,0 0,0 1,1-1,-1 0,1 1,0-1,1 1,-1-1,1 1,0-1,0 1,0-1,0 1,2 3,-2-8,1 1,0-1,0 1,0 0,0-1,1 0,-1 1,0-1,0 0,0 1,0-1,0 0,0 0,1 0,-1 0,0 0,0 0,0 0,0 0,0-1,1 1,-1 0,0-1,0 1,0-1,0 1,0-1,0 1,0-1,0 0,-1 1,1-1,0 0,0 0,0 0,-1 0,1 0,0 0,-1 0,1 0,-1 0,1 0,-1 0,0 0,1 0,-1 0,0 0,0-1,0 1,0 0,0 0,0 0,0-1,0 0,0 1,1-1,-1 1,0 0,-1-1,1 1,0-1,0 1,0 0,-1-1,1 1,-1 0,1-1,-1 1,0 0,1 0,-1-1,0 1,0 0,0 0,0 0,0 0,0 0,0 0,0 0,0 1,0-1,0 0,-1 1,1-1,0 0,-1 1,1 0,0-1,-1 1,1 0,0-1,-1 1,1 0,-1 0,1 0,0 1,-1-1,1 0,-1 1,-3 15,8-6</inkml:trace>
  <inkml:trace contextRef="#ctx0" brushRef="#br1" timeOffset="101814.324">10986 5691,'-32'20,"0"1,2 1,1 1,0 2,2 1,1 1,1 1,2 2,-14 21,29-41,1 0,1 0,0 1,0 0,1 0,0 0,1 1,0-1,1 1,0 0,1 0,0 0,1 1,1-1,0 11,1-20,0 0,0 0,0 0,0 0,0 0,1 0,0-1,-1 1,1-1,0 1,0-1,1 1,-1-1,0 0,1 0,-1 0,1-1,0 1,-1 0,1-1,0 0,0 0,0 0,0 0,0 0,0 0,0-1,3 1,4-1,0 1,0-2,0 1,-1-1,1-1,0 0,-1 0,8-3,2-3,0 0,0-1,-1-1,-1-1,0 0,0-2,-1 1,-1-2,0 0,-1-1,0-1,-1 0,-1 0,-1-2,0 1,-1-1,-1-1,-1 0,-1 0,0 0,-1-1,-1 0,-1 0,-1-1,-1 1,-1-1,0 1,-2-1,0 1,-2-1,-2-12,2 25,0-1,0 1,-1 0,0 0,0 0,-1 0,0 1,0-1,-1 2,0-1,0 0,-1 1,-1-1,4 4,0 0,0 0,0 1,0 0,0-1,0 1,0 1,-1-1,1 1,-1 0,1 0,-1 0,0 0,1 1,-1 0,0 0,1 0,-1 0,0 1,1 0,-1 0,1 0,-1 0,1 1,-4 1,1 3,0 1,0-1,0 1,1 0,0 0,1 1,-1 0,2 0,-1 0,1 1,0-1,1 1,0 0,0 0,1 0,0 0,1 1,0-1,0 0,1 1,0-1,1 1,0 0,3 50,3-1,2 0,3 0,3-1,2-1,2 0,14 25,61 127,-72-174,-13-27</inkml:trace>
  <inkml:trace contextRef="#ctx0" brushRef="#br1" timeOffset="102063.564">11301 6008,'-4'20,"-4"16,-3 10,1 7,-1 3,2-1,2-4,3-5,6-9,8-10,8-10,8-15,0-7</inkml:trace>
  <inkml:trace contextRef="#ctx0" brushRef="#br1" timeOffset="102317.42">11552 6008,'-7'13,"-4"16,0 12,1 10,3 5,2 3,2-3,4-4,2-6,0-6,0-11</inkml:trace>
  <inkml:trace contextRef="#ctx0" brushRef="#br1" timeOffset="102567.765">11315 6219,'18'9,"19"5,22 0,15-2,12-3,0-4,-15-1</inkml:trace>
  <inkml:trace contextRef="#ctx0" brushRef="#br1" timeOffset="103248.009">6524 7126,'0'16,"0"14,0 10,0 9,0 4,-2 4,-1-1,0-3,-1-3,-1-9,2-9,0-14,1-11</inkml:trace>
  <inkml:trace contextRef="#ctx0" brushRef="#br1" timeOffset="103496.35">6313 7034,'0'-4,"9"-2,17 0,19 1,17 2,15 3,7 7,1 6,-10 7,-18 1</inkml:trace>
  <inkml:trace contextRef="#ctx0" brushRef="#br1" timeOffset="103862.905">6695 7429,'73'-4,"-61"1,1 1,0 1,-1 0,1 1,0 0,0 1,-1 1,1 0,-1 0,1 2,-1-1,0 1,0 1,3 2,-13-6,0 1,0-1,1 1,-1 0,-1 0,1 0,0 0,0 0,-1 0,1 0,-1 0,1 1,-1-1,0 1,0-1,0 1,-1-1,1 1,-1 0,1-1,-1 1,0 0,0-1,0 1,0 0,0-1,-1 1,1 0,-1-1,0 1,0-1,0 1,0-1,0 1,0-1,-1 0,1 1,-1-1,1 0,-2 1,-8 9,0-1,0 0,-1-1,-1 0,0-1,0 0,-12 5,-6 5,30-19,1 0,-1 0,1 0,-1 0,1 0,0 0,-1 0,1 0,-1 0,1 0,0 1,-1-1,1 0,-1 0,1 0,0 1,-1-1,1 0,0 0,-1 1,1-1,0 0,0 0,-1 1,1-1,0 1,0-1,0 0,-1 1,1-1,0 0,0 1,0-1,0 1,0-1,0 0,0 1,0-1,0 1,0-1,0 1,0-1,0 0,0 1,0-1,0 1,0-1,0 0,1 1,-1-1,0 0,0 1,1-1,-1 0,0 1,0-1,1 0,-1 1,0-1,1 0,-1 0,0 1,1-1,-1 0,0 0,1 0,-1 1,35 5,-26-5,16 2,0 2,0 0,0 1,-1 2,0 0,-1 2,20 11,-40-20,0 0,-1 1,1-1,-1 1,1-1,-1 1,0 0,1 0,-1 0,0 1,0-1,-1 0,1 1,0-1,-1 1,0 0,1-1,-1 1,0 0,0 0,-1 0,1 0,-1-1,1 1,-1 0,0 0,0 0,0 0,0 0,-1 0,1 0,-1 0,0 0,0 0,0 0,0-1,0 2,-7 4,0 0,0-1,-1 0,1 0,-1-1,-1 0,1 0,-1-1,0-1,-1 0,1 0,-1-1,1 0,-1 0,0-2,-10 2,-9-4,7-5</inkml:trace>
  <inkml:trace contextRef="#ctx0" brushRef="#br1" timeOffset="104112.757">7367 7429,'18'3,"17"2,11 0,10 0,1 1,-6 2,-12 0</inkml:trace>
  <inkml:trace contextRef="#ctx0" brushRef="#br1" timeOffset="104350.121">7420 7626,'15'5,"17"1,16 0,16-2,10 2,4-1,-12-1</inkml:trace>
  <inkml:trace contextRef="#ctx0" brushRef="#br1" timeOffset="106682.345">8696 7126,'-21'2,"1"2,0 0,0 1,0 2,1-1,0 2,0 1,1 0,0 1,1 1,0 1,0 1,1 0,1 1,-1 1,12-10,-1 1,1-1,0 1,1-1,-1 1,1 0,0 1,0-1,1 1,0-1,0 1,1-1,0 1,0 0,0 0,1 0,0 0,0-1,1 1,0 0,0 0,1 0,-1-1,2 1,-1-1,1 1,-1-1,2 0,-1 0,1 0,0-1,2 4,13 11,1 0,1-2,0 0,1-1,1-1,4 1,96 77,-120-92,1 1,-1-1,0 1,0-1,0 1,-1 0,1 0,-1 0,1 1,-1-1,0 0,0 1,-1 0,1-1,-1 1,1 0,-1 0,-1 0,1 0,0 0,-1 0,0 0,0 0,0 0,0 0,-1 0,0 0,1 0,-1-1,-1 1,1 0,-1 0,1-1,-1 1,0-1,0 1,-1-1,1 0,-1 0,0 1,-2 0,0 0,0-1,-1 0,1 0,-1 0,0-1,0 0,0 0,0 0,0-1,0 0,0 0,-1 0,5-1,0 0,0 0,0 0,0 0,0-1,0 1,0 0,0-1,0 0,0 1,0-1,0 0,0 0,1 0,-1 0,0 0,1 0,-1-1,0 1,1 0,0-1,-1 0,1 1,0-1,0 0,0 1,0-1,0 0,0 0,0 0,1 0,-1 0,1 0,-1 0,1 0,0 0,0 0,0 0,0 0,0-1,3-13,0 0,1 0,0 0,1 1,1 0,1 0,0 1,1-1,1 1,0 1,0 0,6-5,-9 10,55-76,-29 43,-2-1,-1-1,-2-1,-3-2,-1 0,11-35,-27 54,-10 22,-3 18,-11 42,3 1,3 0,2 1,-2 48,6-65,2 0,2 0,1 0,3 0,1 0,1 0,6 15,8-12,-19-42,1 0,-1-1,0 1,1 0,-1-1,0 1,1 0,-1-1,1 1,-1-1,1 1,-1-1,1 1,0-1,-1 1,1-1,0 1,-1-1,1 0,0 1,-1-1,1 0,0 0,0 0,-1 0,1 1,0-1,0 0,-1 0,1 0,0 0,0-1,-1 1,1 0,0 0,-1 0,1-1,0 1,0 0,-1-1,1 1,0 0,-1-1,1 1,-1-1,1 1,-1-1,1 1,-1-1,1 1,-1-1,1 0,-1 1,0-1,1 0,4-10,-1 1,0-1,0 0,-1-1,-1 1,0-1,0 1,-1-1,-1 1,0-1,-1-6,2 4,-1 1,-1 0,0-1,-1 1,0 0,-1 0,-1 0,0 0,0 1,-2-1,1 1,-1 0,-1 1,0-1,-1 2,0-1,-1 1,0 0,-1 0,0 1,9 8,0 0,0 1,0-1,0 0,-1 0,1 1,0-1,0 1,-1-1,1 1,0-1,-1 1,1 0,-1 0,1 0,0 0,-1 0,1 0,-1 0,1 0,0 0,-1 1,1-1,0 0,-1 1,1-1,-1 1,25 19,-2-12,0-1,0-2,1 0,-1-1,1-1,5-1,1 1,23 2,96 21,-145-26,0 1,1-1,-1 1,0 0,0-1,0 1,1 1,-1-1,0 0,0 0,0 1,-1-1,1 1,0-1,-1 1,1 0,-1 0,1 0,-1 0,0 0,1 0,-1 0,0 0,-1 0,1 1,0-1,-1 0,1 1,-1-1,0 0,0 1,1-1,-2 0,1 1,0-1,0 0,-1 1,1-1,-1 0,-6 13,-1-1,0 0,-1-1,-1 0,0-1,0 0,-1 0,-1-1,0 0,0-1,-2 0,-18 17,-136 106,159-125,0 1,1-1,0 2,0-1,1 1,0 0,0 0,0 3,7-12,0-1,-1 1,1 0,-1 0,1 0,0 0,0 0,-1-1,1 1,0 0,0 0,0 0,0 0,0 0,0 0,0 0,0 0,1-1,-1 1,0 0,1 0,-1 0,0 0,1 0,-1-1,1 1,-1 0,1 0,-1-1,1 1,0 0,-1-1,1 1,0-1,-1 1,1-1,0 1,0-1,0 1,0-1,-1 0,1 0,0 1,0-1,0 0,0 0,1 0,47 7,297-25,15 9,-348 7,-8-1</inkml:trace>
  <inkml:trace contextRef="#ctx0" brushRef="#br1" timeOffset="107080.281">9735 7587,'-8'117,"7"-116,1 0,0-1,0 1,0 0,0 0,0 0,0 0,0 0,0 0,1 0,-1 0,0-1,1 1,-1 0,0 0,1 0,-1-1,1 1,-1 0,1 0,-1-1,1 1,0 0,-1-1,1 1,0-1,0 1,-1-1,1 1,0-1,0 1,0-1,0 0,-1 1,1-1,0 0,0 0,0 0,0 0,0 0,0 0,0 0,0 0,-1 0,2 0,30-30,-30 28,0-1,-1 0,1-1,0 1,-1 0,0 0,0-1,0 1,0-1,0 1,-1-1,1 1,-1-1,0 1,0-1,0 1,-1-1,1 1,-1-1,0 1,0-1,0 1,0 0,-1-1,1 1,-1 0,0 0,0 0,0 0,0 0,-1 1,1-1,-1 1,1-1,-1 1,0 0,0 0,-2-1,3 3,-1 0,1 0,0 0,-1 0,1 0,0 1,0-1,0 1,-1 0,1-1,0 1,0 0,0 0,0 0,0 0,0 1,1-1,-1 1,0-1,0 1,1-1,-1 1,1 0,0 0,0 0,-1 0,1 0,0 0,0 0,1 0,-1 0,0 0,1 0,-1 1,1-1,0 0,0 0,0 1,0-1,0 0,0 0,1 1,-1-1,1 0,-1 0,1 0,0 1,0-1,0 0,0 0,2 1,7 17</inkml:trace>
  <inkml:trace contextRef="#ctx0" brushRef="#br1" timeOffset="108063.031">10420 7364,'-22'6,"0"1,1 1,0 1,1 1,0 1,0 1,1 0,1 2,0 0,0 1,2 1,0 0,1 1,1 1,0 0,1 2,3-8,2 0,0 1,0 0,1 1,1-1,0 1,1 1,1-1,0 1,1-1,0 1,2 0,-1 0,2 4,0-15,1 0,0 1,0-1,0 0,1 0,-1 0,1 0,0 0,0 0,1 0,-1-1,1 1,0-1,0 0,0 0,0 0,0 0,1 0,-1-1,1 1,0-1,0 0,0 0,0 0,0-1,0 0,0 1,0-2,1 1,-1 0,0-1,1 0,-1 1,0-2,1 1,0-1,17-3,-1-1,-1-1,1-1,-1-1,0-1,-1-1,0 0,0-1,-1-1,-1-1,0-1,-1 0,0-1,-1-1,5-8,1 0,-1-1,-2 0,-1-2,0 0,-2 0,-2-2,0 0,-2 0,-1-1,-1-1,-2 1,-1-1,-2-1,0 1,-3 0,0-1,-4-29,-12-6,14 65,0 0,0 1,0-1,0 1,0-1,0 0,0 1,-1 0,1-1,0 1,-1 0,1 0,-1 0,1 0,-1 0,0 0,0 0,1 0,-1 1,0-1,0 1,0-1,1 1,-1 0,0 0,0-1,0 2,0-1,0 0,0 0,0 0,1 1,-2-1,-8 5,-1 1,1 0,0 0,0 1,1 0,0 1,0 0,1 1,0 0,1 1,0-1,0 1,1 1,0 0,0 0,-3 6,-1 1,2 0,0 0,1 1,1 0,1 1,1-1,0 1,2 0,0 0,1 1,1-1,1 1,1-1,1 0,0 0,2 1,0-2,1 1,2 0,-1-1,2 0,9 16,19 18,1-2,3-1,2-2,2-2,22 16,-50-49,-6-7</inkml:trace>
  <inkml:trace contextRef="#ctx0" brushRef="#br1" timeOffset="108497.899">10946 7639,'-10'60,"-2"-1,-3 0,-7 11,-2 13,22-72,11-30,135-364,-132 360,-12 24,0-1,0 0,0 0,0 1,0-1,0 0,0 0,1 1,-1-1,0 0,0 0,0 1,0-1,0 0,0 0,0 1,1-1,-1 0,0 0,0 0,0 0,1 1,-1-1,0 0,0 0,1 0,-1 0,0 0,0 0,0 1,1-1,-1 0,0 0,1 0,-1 0,0 0,0 0,1 0,-1 0,0 0,0 0,1 0,-1 0,0 0,0-1,1 1,-1 0,0 0,0 0,1 0,-1 0,0 0,0-1,0 1,1 0,-1 0,0 0,0-1,0 1,0 0,1 0,-1 0,0-1,0 1,0 0,0 0,0-1,0 1,4 24,-4-21,3 52,2 0,3-1,2 0,2 0,19 48,4-28,-28-65</inkml:trace>
  <inkml:trace contextRef="#ctx0" brushRef="#br1" timeOffset="108748.23">10999 7824,'16'2,"11"1,13 0,8-1,6-2,-1-4,-4-6,-11-1</inkml:trace>
  <inkml:trace contextRef="#ctx0" brushRef="#br1" timeOffset="109078.345">10275 6836,'4'0,"9"0,17 3,22 2,22 1,19 1,11 0,1 1,-5-1,-16 0,-20 2,-23 1,-25-1,-15-2</inkml:trace>
  <inkml:trace contextRef="#ctx0" brushRef="#br1" timeOffset="110447.97">5064 8403,'-5'-2,"-1"0,1 0,-1 1,1-1,-1 1,1 0,-1 1,0-1,0 1,1 0,-1 1,0-1,1 1,-1 0,1 1,-1-1,1 1,-1 0,1 0,0 1,0 0,0 0,0 0,1 0,-1 1,1 0,0 0,0 0,0 0,1 0,-1 1,1 0,0 0,0 0,-1 5,1 1,1 0,0 1,1-1,0 1,1-1,0 1,0-1,2 1,-1-1,2 0,-1 1,2-1,-1 0,1 0,1-1,1 2,6 12,2 0,0-1,2 0,0-1,2-1,5 4,104 106,-126-129,0-1,0 1,0-1,0 1,-1-1,1 1,-1 0,1-1,-1 1,1 0,-1-1,0 1,0 0,0 0,0-1,0 1,0 0,-1 0,1-1,0 1,-1 0,0-1,1 1,-1 0,0-1,0 1,1-1,-1 1,-1-1,1 0,0 1,0-1,0 0,-1 0,1 0,0 0,-1 0,1 0,-1 0,-1 0,-66 27,-20-22,87-7,0 1,-1-1,1 0,0 1,-1-1,1 0,0 0,0-1,0 1,0 0,0-1,0 1,0-1,0 0,0 1,1-1,-1 0,1 0,0 0,-1 0,1-1,0 1,0 0,0 0,0-1,1 1,-1 0,1-1,-1 1,1-1,0 1,0-1,0 1,0-3,3-6,-1 1,1-1,1 0,0 1,1 0,0 0,0 0,1 1,0-1,1 1,0 1,0-1,8-6,-9 9,110-114,38-47,-148 160,1-1,-1 0,-1-1,1 1,-2-1,1 0,-1 0,0-1,-1 1,0-1,-1 0,0 1,-1-1,1 0,-2 0,0-1,0 9,0 1,0-1,0 1,0-1,-1 1,1-1,-1 1,1-1,-1 1,0-1,1 1,-1 0,0-1,0 1,0 0,0 0,0-1,0 1,0 0,-1 0,1 0,0 1,-1-1,1 0,0 0,-1 1,1-1,-1 1,1-1,-1 1,1-1,-1 1,1 0,-1 0,0 0,1 0,-1 0,1 0,-1 0,1 1,-1-1,1 1,-1-1,1 1,-1-1,1 1,-1 0,1 0,0-1,0 1,-1 0,1 1,-2 4,0 0,0 0,1 0,-1 1,2-1,-1 1,1-1,0 1,0 0,1-1,-1 1,2 4,-1-5,1 46,3 0,2 0,3-1,1 0,3-1,16 39,-26-80,5 19,2-1,1 0,0-1,2 0,3 2,-15-27,-1 0,0 0,0 0,1 0,-1 0,1-1,-1 1,1 0,-1 0,1 0,-1-1,1 1,0 0,0 0,-1-1,1 1,0-1,0 1,-1-1,1 1,0-1,0 1,0-1,0 0,0 1,0-1,0 0,0 0,0 0,0 0,0 0,0 0,0 0,0 0,0 0,0 0,0-1,0 1,-1 0,1-1,0 1,0 0,0-1,0 1,0-1,-1 0,1 1,0-1,0 0,0 0,7-13</inkml:trace>
  <inkml:trace contextRef="#ctx0" brushRef="#br1" timeOffset="110913.726">5221 8653,'-54'8,"53"-8,1 0,0 0,-1 0,1 0,0 0,-1 0,1 0,0 0,-1 0,1 0,0 1,0-1,-1 0,1 0,0 0,-1 1,1-1,0 0,0 0,-1 0,1 1,0-1,0 0,0 1,0-1,-1 0,1 0,0 1,0-1,0 0,0 1,0-1,0 0,0 1,0-1,0 0,0 1,0-1,0 0,0 1,0-1,0 0,0 1,0-1,0 0,0 1,1-1,-1 0,0 1,0-1,0 0,0 0,1 1,-1-1,0 0,0 0,1 0,-1 1,0-1,0 0,1 0,-1 0,0 0,1 1,-1-1,0 0,1 0,-1 0,0 0,28 9,28 0,1-2,0-3,28-3,43 3,-119-3,5-2,0 1,0 1,0 0,0 1,0 0,0 1,-1 1,1 0,-1 1,0 0,0 1,-1 1,0 0,0 0,5 5,-14-7,0 0,-1 1,1-1,-1 0,-1 1,1 0,-1-1,0 1,0 0,0-1,-1 1,0 0,0 0,-1 0,1-1,-1 1,-1 0,1-1,-1 1,0-1,0 1,0-1,-1 0,0 0,0 0,-3 4,-17 51,22-59,1 1,-1-1,1 1,0-1,0 1,0-1,0 1,0-1,0 1,0-1,0 1,1 0,-1-1,1 0,-1 1,1-1,-1 1,1-1,0 0,0 1,-1-1,1 0,0 0,0 1,0-1,1 0,-1 0,0 0,0 0,0-1,1 1,-1 0,1 0,-1-1,0 1,1-1,-1 1,1-1,-1 0,1 0,-1 1,1-1,-1 0,1 0,0-1,-1 1,2 0,74-14,-68 11,0-1,0 0,0-1,0 0,-1-1,0 0,0 0,-1 0,0-1,0 0,0 0,5-9,-9 12,0 0,-1-1,1 1,-1-1,0 0,0 0,0 0,-1 0,0 0,0 0,0-1,-1 1,1 0,-1 0,0-1,-1 1,0 0,1 0,-1-1,-1 1,1 0,-1 0,0 0,0 1,-1-2,-1 0,0 1,-1-1,1 1,-1 0,0 0,0 1,-1 0,1-1,-1 2,0-1,0 1,-1 0,1 0,0 0,-1 1,0 0,1 1,-1-1,0 1,0 1,0-1,0 1,0 0,0 1,0 0,0 0,0 0,1 1,-1 0,0 0,1 1,0-1,-1 1,1 1,0-1,1 1,-1 1,1-1,-1 1,0 1,2-3,0 1,1 0,-1-1,1 2,0-1,0 0,0 1,0-1,1 1,0 0,0 0,0 0,0 0,1 0,0 0,0 0,0 1,1-1,0 0,0 0,0 1,1-1,0 0,0 0,0 1,0-1,1 0,0 0,0 0,0-1,1 1,-1 0,1-1,3 3,65 34,-32-29</inkml:trace>
  <inkml:trace contextRef="#ctx0" brushRef="#br1" timeOffset="111163.695">6051 8416,'-20'-2,"-12"3,-4 9,-1 12,6 8,9 8,7 9,13 5,15 3,10 1,2-9</inkml:trace>
  <inkml:trace contextRef="#ctx0" brushRef="#br1" timeOffset="111647.419">6103 9035,'68'110,"-67"-109,0 0,0 0,0 0,0-1,0 1,0 0,0 0,0-1,0 1,0-1,0 1,0-1,0 1,1-1,-1 1,0-1,0 0,0 0,1 0,-1 0,0 0,0 0,1 0,-1 0,0 0,0-1,0 1,1 0,-1-1,0 1,0-1,0 1,0-1,0 0,0 1,0-1,0 0,0 0,0 0,0 1,0-1,-1 0,32-47,-32 47,10-21,-1 1,-2-2,0 1,-1-1,-1 0,-1 0,-1 0,-1-1,-2 1,-1-23,1 41,0 0,0 0,-1 0,0 1,0-1,0 0,0 0,-1 1,0-1,0 1,0-1,-1 1,1 0,-1 0,0 0,2 3,1 1,-1 0,0 0,1-1,-1 1,0 0,0 0,1 0,-1 0,0 0,0 0,1 0,-1 0,0 0,0 0,1 0,-1 1,0-1,0 0,1 0,-1 1,0-1,1 1,-1-1,1 0,-1 1,0-1,1 1,-1 0,1-1,-1 1,1-1,0 1,-1 0,1-1,-1 1,1 0,0-1,0 1,-1 0,1 0,0-1,0 1,0 0,0 0,0-1,0 1,0 0,0 0,0-1,0 1,1 0,-1-1,0 1,0 0,1 0,-1-1,0 1,1 0,-1-1,1 1,-1-1,1 1,-1 0,1-1,-1 1,1-1,0 1,4 6,0 1,0-1,1 0,0-1,1 1,-1-1,1 0,0-1,1 0,-1 0,1 0,0-1,0 0,3 0,47 30,-52-29,1 1,0 0,-1 0,0 0,-1 1,1 0,-1 0,-1 1,1-1,-1 1,-1 0,1 0,-2 0,1 1,-1-1,0 1,0-1,-1 1,-1 0,1 8,-1 2,11 68,-10-84,0-1,0 1,1 0,-1 0,1-1,-1 1,1-1,0 0,0 1,0-1,0 0,0 0,1 0,-1 0,1-1,-1 1,1-1,-1 1,1-1,0 0,0 0,0 0,0-1,0 1,0 0,0-1,1 0,8-1,1 0,-1-1,0 0,0-1,-1 0,1-1,-1-1,1 1,-1-2,-1 0,1 0,-1-1,0 0,0-1,-1 0,0 0,-1-1,0 0,0-1,-1 1,0-2,0 1,-1-1,-1 0,0 0,0 0,-1-1,0-4,-2-4,-2 20,0 0,0 0,0 0,-1 0,1 0,0 0,0 0,0 0,0 0,-1 0,1 0,0 0,0 0,0 0,0 0,-1 0,1 0,0 0,0 0,0 0,0 0,-1 0,1 0,0 0,0-1,0 1,0 0,0 0,0 0,-1 0,1 0,0 0,0 0,0-1,0 1,0 0,0 0,0 0,0 0,0-1,0 1,0 0,0 0,-5 13,1 0,0 0,1 1,1-1,0 1,1 0,1 0,0-1,2 12,-3-21,1 0,0 0,0 0,0 0,0 0,1 0,0 0,0 0,0 0,0 0,1 0,-1-1,1 1,0 0,0-1,0 0,1 1,-1-1,1 0,-1 0,1 0,0-1,1 1,-1-1,0 1,1-1,-1 0,1-1,-1 1,2 0,12-1</inkml:trace>
  <inkml:trace contextRef="#ctx0" brushRef="#br1" timeOffset="111812.977">6932 8653,'-11'4,"-6"7,-7 5,1 0</inkml:trace>
  <inkml:trace contextRef="#ctx0" brushRef="#br1" timeOffset="112247.439">4866 9272,'1818'56,"-1561"-28,-243-27</inkml:trace>
  <inkml:trace contextRef="#ctx0" brushRef="#br1" timeOffset="112639.345">7406 8877,'7'54,"-6"-53,-1 0,1 1,-1-1,1 0,0 0,-1 0,1 0,0 0,0 0,0 0,0 0,-1-1,1 1,1 0,-1 0,0-1,0 1,0-1,0 1,0-1,0 1,1-1,-1 0,0 1,0-1,1 0,-1 0,0 0,1 0,-1 0,0 0,0 0,1-1,-1 1,0 0,0-1,0 1,0-1,1 1,-1-1,0 0,2-1,1 0,-1 0,0 0,0 0,-1-1,1 1,0-1,-1 0,0 0,1 0,-1 0,0 0,-1 0,1-1,-1 1,1-1,-1 1,0-1,0 1,0-1,-1 0,1 1,-1-1,0 0,0 0,-1 1,1-1,-1 0,1 1,-1-1,0 1,0-1,-1 1,1-1,-1 1,0 0,0-1,0 1,0 0,0 0,-1 1,1-1,-1 0,0 1,0 0,0-1,0 1,0 0,0 1,-1-1,-1 0,1 0,0 0,0 0,-1 1,1-1,-1 1,1 0,-1 1,1-1,-1 1,1 0,-1 0,1 0,-1 1,0-1,1 1,0 0,-1 1,1-1,0 1,-1 0,1 0,0 0,0 0,1 1,-1-1,0 1,1 0,0 0,-1 1,1-1,0 1,1-1,-1 1,1 0,0 0,0 0,0 0,0 1,1-1,-1 0,1 1,-9 29</inkml:trace>
  <inkml:trace contextRef="#ctx0" brushRef="#br1" timeOffset="112881.215">7354 9245,'4'6,"0"0,1-1,0 1,0-1,0 0,1-1,0 1,0-1,0 0,3 1,-6-3,-1-1,0 0,1 0,-1 0,1 0,-1 0,1-1,-1 1,1-1,0 0,-1 1,1-1,-1 0,1-1,0 1,-1 0,1-1,-1 0,1 1,-1-1,1 0,-1 0,1 0,-1-1,0 1,0 0,0-1,1 0,0-1,-1 1,0 0,-1 0,1-1,-1 1,1 0,-1-1,0 1,0-1,0 1,0-1,-1 0,1 1,-1-1,1 0,-1 0,0 1,0-1,0 0,-1 1,1-1,0 0,-1 1,0-1,0 0,0 1,0-1,0 1,0-1,-1 1,1 0,-1 0,1-1,-1 1,0 0,0 0,0 1,0-1,0 0,-1 1,1-1,0 1,-1 0,1 0,-1 0,1 0,-1 0,0 0,1 1,-1-1,0 1,1 0,-1 0,0 0,0 0,1 0,-1 1,0-1,1 1,-1-1,-1 2,1 0,0 0,1 0,-1 0,1 0,-1 0,1 1,0-1,0 1,0-1,0 1,0 0,1 0,-1 0,1 0,0 0,0 0,0 0,0 0,0 4,-1 13</inkml:trace>
  <inkml:trace contextRef="#ctx0" brushRef="#br1" timeOffset="118728.434">5168 10127,'-1'4,"-5"11,3-22,15-78,1-59,-14 144,1 1,0-1,0 0,0 0,0 1,0-1,0 0,0 0,0 1,0-1,-1 0,1 0,0 0,0 1,0-1,0 0,-1 0,1 0,0 0,0 0,0 1,-1-1,1 0,0 0,0 0,-1 0,1 0,0 0,0 0,-1 0,1 0,0 0,0 0,-1 0,1 0,0 0,0 0,0 0,-1 0,1 0,0 0,0 0,-1 0,1-1,0 1,0 0,0 0,-1 0,1 0,0 0,0-1,0 1,-1 0,1 0,0 0,0-1,0 1,0 0,0 0,0 0,0-1,0 1,-1 0,1 0,-12 19,11-18,0 1,0-1,0 1,0-1,0 1,0-1,0 1,0 0,1-1,-1 1,1 0,0 0,-1 0,1-1,0 1,0 0,0 0,0 0,0-1,1 1,-1 0,0 0,1-1,-1 1,1 0,0-1,-1 1,1 0,0-1,0 1,0-1,1 2,4-1,0-1,0 1,0-1,-1 0,1 0,1 0,-1-1,0 0,0 0,0-1,0 1,0-2,0 1,3 0,69-11,81-5,-156 18,0-1,0 0,1 1,-1-1,0 1,0 0,0 0,0 0,0 1,0-1,0 1,-1 0,1-1,0 1,-1 0,1 1,-1-1,0 0,0 1,0-1,0 1,0 0,0-1,-1 1,0 0,1 0,-1 0,0 0,0 1,9 96,-10-91,-8 321,5-297,-1-1,-1-1,-2 1,-2-1,-2 4,7-22,-1 0,-1-1,0 0,-1 0,0-1,0 1,-1-1,-1-1,0 0,0 0,-1-1,-1 0,-5 4,14-11,-1 0,1-1,-1 1,1 0,-1-1,0 1,1-1,-1 0,0 0,0 0,0 0,0-1,0 1,0-1,0 0,0 1,-1-2,1 1,0 0,0 0,0-1,0 0,0 0,0 0,0 0,1 0,-1 0,0-1,1 1,-1-1,0 0,1 0,0 0,-1 0,1 0,0-1,-4-9,0 0,1 0,1-1,0 0,0 0,1 0,1-1,1 1,-1-1,2 1,0-1,1-5,-1-5,1 0,1 0,1 1,1-1,1 1,1-1,1 2,5-11,-8 22,1 1,0 0,1 1,0-1,1 1,-1 0,2 0,-1 1,1 0,1 1,-1-1,1 2,0-1,1 1,0 0,0 1,0 1,11-5,-7 5,0 0,1 1,-1 0,1 1,-1 1,1 1,0 0,0 0,-1 1,1 1,-1 1,1 0,-1 1,0 0,0 1,0 1,-1 0,0 1,0 0,-1 1,0 1,0 0,-1 0,0 1,9 11,48 118,-67-138,1 1,-1-1,1 1,0-1,0 0,-1 0,1 1,0-1,0-1,0 1,0 0,1 0,-1-1,0 1,0-1,0 0,0 0,1 1,-1-1,0-1,0 1,0 0,0-1,1 1,-1-1,0 1,0-1,0 0,0 0,0 0,0 0,0 0,0-1,55-53,-50 46,0 0,-1-1,1 0,-2 0,0-1,0 1,-1-1,0 0,-1 0,0-1,-1 1,0-1,0 1,-2-1,1 0,-2 1,0-6,0 13,0 1,0 0,-1 0,1 0,-1 0,0 0,0 0,0 0,0 0,0 1,-1-1,1 1,-1-1,0 1,1 0,-1 0,0 0,0 1,-1-1,1 1,0 0,0-1,-1 2,1-1,-1 0,1 1,0-1,-4 1,-2-1,-1 1,1 1,0-1,0 2,-1-1,1 1,0 0,0 1,1 0,-5 2,6-1,0 0,0 0,0 0,0 1,1 0,0 0,0 0,0 1,1 0,-1 0,2 1,-1-1,1 1,0 0,0 0,1 1,-1-1,2 1,-1 0,1-1,0 5,-1 26</inkml:trace>
  <inkml:trace contextRef="#ctx0" brushRef="#br1" timeOffset="119582.174">5261 11167,'0'4,"0"9,-2 13,-4 11,-2 10,-2 9,-2 3,-1 3,2-2,2-5,4-9,4-12,2-13</inkml:trace>
  <inkml:trace contextRef="#ctx0" brushRef="#br1" timeOffset="120227.989">5590 11180,'-13'25,"-2"-1,-1 0,0-1,-2-1,0 0,-2-1,0-2,-22 17,24-19,-2-1,1-1,-2-1,0-1,0-1,-23 10,44-22,-1 1,0 0,0-1,0 1,1 0,-1-1,0 1,0-1,0 0,0 1,0-1,0 1,0-1,0 0,0 0,0 0,0 0,0 0,0 0,0 0,0 0,0 0,0 0,0 0,0-1,0 1,0 0,0-1,0 1,0-1,1 1,-1-1,0 1,0-1,0 1,0-1,1 0,-1 0,0 1,1-1,-1 0,1 0,-1 0,1 0,-1 0,1 0,0 0,-1 1,1-1,0 0,0 0,-1 0,1-1,0 1,0 0,0 0,0 0,1 0,-1 0,0 0,1 0,34-42,-34 43,0-1,0 0,0 1,0-1,0 0,1 1,-1-1,0 1,0 0,1-1,-1 1,0 0,0 0,1 0,-1 0,0 0,0 0,1 0,-1 0,0 1,0-1,1 0,-1 1,0-1,0 1,0-1,1 1,-1 0,0-1,0 1,0 0,0 0,0 0,-1 0,1 0,0 0,0 0,-1 0,1 0,0 0,0 1,61 149,-55-142,1 0,0-1,0 0,1 0,0-1,0 0,1-1,0 0,0-1,1 1,-1-2,1 0,0 0,0-1,1 0,-1-1,10 1,10 0,0-1,1-2,-1-1,0-1,1-2,-1-1,86-23,-116 28,1-1,0 1,-1 0,1-1,-1 1,1 0,0 0,-1 0,1 0,0 1,-1-1,1 0,-1 1,1-1,-1 1,1 0,-1-1,1 1,-1 0,1 0,-1 0,0 0,0 0,1 0,-1 0,0 0,0 0,0 1,0-1,0 1,-1-1,1 0,0 1,-1-1,1 1,-1-1,1 1,-1 1,3 2,-1 0,1 0,0 0,0 0,1 0,-1 0,1-1,0 0,0 0,1 0,-1 0,1-1,0 1,0-1,0-1,0 1,0-1,1 1,-1-2,1 1,0 0,-1-1,1 0,0-1,0 1,0-1,-1 0,1-1,0 1,0-1,0 0,-1-1,1 1,-1-1,1 0,-1-1,0 1,1-1,-1 0,-1 0,1-1,0 1,-1-1,0 0,3-3,-3 0,1 0,-1 0,-1-1,1 0,-1 1,0-1,-1 0,0-1,0 1,-1 0,0 0,-1-1,1 1,-2-1,1 1,-1 0,0-1,-1 1,0 0,-1-2,1 4,1 0,-2 0,1 1,-1-1,0 1,0-1,0 1,-1 0,0 0,0 0,0 1,-1-1,1 1,-1 0,0 0,0 1,-1 0,1 0,-1 0,1 0,-1 1,0 0,0 0,0 0,0 1,0 0,-3 0,-6 2,-1 0,0 1,0 0,0 1,1 1,-1 0,1 2,0-1,-3 4,-33 13</inkml:trace>
  <inkml:trace contextRef="#ctx0" brushRef="#br1" timeOffset="121517.606">4800 9811,'-9'2,"0"0,0 1,1 0,-1 1,1 0,0 0,0 1,0 0,0 0,1 0,0 1,0 1,1-1,0 1,-5 6,0-2,0 0,0 1,1 1,0 0,1 0,1 1,0 0,1 1,1 0,0 0,1 0,0 0,1 1,1 0,1 0,0 0,1 0,1 0,0 0,1 0,1 0,0 0,2 0,-1 0,3 1,3 4,2-1,1 0,0-1,2 0,0-1,16 16,55 78,-82-105,1 0,-1 1,0-1,-1 1,0 0,0 0,-1 0,0 0,0 0,0 0,-1 0,-1 0,0 0,0 0,0 0,-1 0,0 0,0-1,-1 1,0-1,0 1,-1-1,0 0,0 0,-1-1,0 1,0-1,-2 1,-12 14,-1-1,-1-2,-1 0,0-1,-1-1,-1-1,0-1,-1-1,-24 8,52-22,0 0,0 0,1 0,-1 0,0 1,1-1,-1 1,1 0,-1 0,1 0,-1 0,0 1,1-1,-1 1,0 0,1 0,-1 0,0 0,0 1,0-1,0 1,0 0,0 0,0 0,-1 0,1 0,-1 1,1-1,-1 1,0 0,0-1,0 1,0 0,-1 0,1 0,-1 1,0-1,0 0,0 0,0 1,0 0,4 30,0 0,-2 0,-2 1,-1-1,-2 1,-1-1,-1 0,-3 0,-3 12,-96 364,84-272,22-132,1 0,-1 0,1 1,0-1,0 0,1 0,0 0,0 0,0-1,1 1,-1 0,1-1,1 0,-1 0,1 0,0 0,0 0,1-1,-1 0,6 4,2 0,1-1,0-1,0 0,0-1,1 0,0-1,0-1,0 0,1-1,58 9</inkml:trace>
  <inkml:trace contextRef="#ctx0" brushRef="#br1" timeOffset="122433.693">6511 10113,'-2'0,"1"0,6 0,8 0,11 0,11 0,10 0,4 3,1 2,-6 5,-11 6,-10 0</inkml:trace>
  <inkml:trace contextRef="#ctx0" brushRef="#br1" timeOffset="122683.058">6551 10364,'7'0,"10"2,13 3,9 4,9 1,6 2,-7-1</inkml:trace>
  <inkml:trace contextRef="#ctx0" brushRef="#br1" timeOffset="123148.783">6564 11377,'16'0,"11"0,13 0,8 0,3 0,0 0,-7 2,-11 6,-11 1</inkml:trace>
  <inkml:trace contextRef="#ctx0" brushRef="#br1" timeOffset="123399.114">6564 11562,'22'4,"21"4,15 1,10-2,3-1,-6 0,-15-1</inkml:trace>
  <inkml:trace contextRef="#ctx0" brushRef="#br1" timeOffset="140515.786">7393 9916,'0'-2,"0"2,0 6,-3 11,1 7,-3 10,-3 8,1 5,1 4,-1 3,1-2,2-3,1-5,-1-8,0-10</inkml:trace>
  <inkml:trace contextRef="#ctx0" brushRef="#br1" timeOffset="140762.662">7274 10417,'-4'-2,"-2"-4,3 0,3 1,7 1,9 1,6 2,4 0,4 1,1 0,0 0,-2 0,-8 1</inkml:trace>
  <inkml:trace contextRef="#ctx0" brushRef="#br1" timeOffset="141010.987">7301 9758,'-2'-4,"3"-2,7 3,8 3,8 3,9 2,8 3,4 3,-6-2</inkml:trace>
  <inkml:trace contextRef="#ctx0" brushRef="#br1" timeOffset="141565.519">7616 10113,'14'289,"-14"-285,3 33,-2-37,-1 1,0 0,0-1,0 1,0-1,1 1,-1 0,0-1,1 1,-1-1,0 1,1-1,-1 1,1-1,-1 1,0-1,1 0,-1 1,1-1,0 0,-1 1,1-1,-1 0,1 0,-1 1,1-1,0 0,-1 0,1 0,-1 0,1 0,0 0,-1 0,1 0,0 0,-1 0,1 0,-1 0,1 0,0-1,-1 1,1 0,-1 0,1-1,-1 1,1 0,-1-1,1 1,-1-1,1 1,-1 0,1-1,10-8,-1-1,0 0,-1-1,0 0,-1 0,0-1,1-2,4-5,88-136,-101 155,0-1,1 1,-1 0,1 0,-1 0,1 0,-1 0,1 0,-1 0,1 0,-1 0,1 0,-1 0,1 0,-1 0,0 0,1 0,-1 0,1 0,-1 1,1-1,-1 0,0 0,1 1,-1-1,1 0,-1 1,0-1,1 0,-1 1,0-1,0 0,1 1,-1-1,0 1,0-1,1 0,-1 1,0-1,0 1,0-1,0 1,0-1,0 1,0-1,0 1,0-1,0 1,0-1,0 1,0-1,0 0,0 1,0-1,-1 1,1-1,0 1,0-1,0 1,-1-1,1 0,0 1,-1-1,1 0,0 1,-1-1,1 0,0 2,0 34,8 78,-7-109,1 0,-1 0,1 0,0-1,1 1,-1-1,1 1,0-1,0 0,0 0,0 0,1-1,0 1,-1-1,1 1,1-1,-1-1,0 1,1-1,-1 1,2-1,1 0,-1 0,1-1,0 0,0 0,0 0,0-1,0 0,0-1,0 0,-1 0,1 0,0 0,0-1,-1-1,1 1,-1-1,1 0,-1 0,0-1,-1 0,1 0,-1 0,1-1,-1 1,0-1,-1-1,1 1,-1-1,0 1,-1-1,1 0,-1-1,0 1,-1 0,0-1,0 0,1-3,15-93,-20 130,0-8,1 1,1 0,0-1,2 1,0 0,1-1,1 1,3 6,21 10,-11-27</inkml:trace>
  <inkml:trace contextRef="#ctx0" brushRef="#br1" timeOffset="141815.365">8208 9903,'5'18,"10"13,3 0</inkml:trace>
  <inkml:trace contextRef="#ctx0" brushRef="#br1" timeOffset="142130.161">8459 10495,'2'-28,"1"0,2 0,1 0,1 0,9-22,6-26,-11 24,-2 0,-2-1,-3 1,-1-1,-4-12,0 58,-1 15,-2 18,-4 96,6-1,6 26,-3-120,1-1,2 1,0-1,2 0,1 0,6 13,-10-31,0-1,0 1,1-1,0 0,1 0,-1 0,1 0,1-1,-1 0,1 0,0 0,0-1,1 0,0 0,0-1,0 0,0 0,1 0,-1-1,1 0,0-1,6 2,-8-3,-1 0,0 0,0-1,0 1,1-1,-1 0,0-1,0 1,0-1,1 0,-1-1,0 1,0-1,-1 0,1 0,0 0,0-1,-1 1,0-1,1-1,-1 1,2-3,9-14</inkml:trace>
  <inkml:trace contextRef="#ctx0" brushRef="#br1" timeOffset="142382.998">8525 10140,'11'-2,"15"-1,16 0,18-1,11-1,2 1,-4 1,-11 1,-17 1</inkml:trace>
  <inkml:trace contextRef="#ctx0" brushRef="#br1" timeOffset="146328.957">3142 10667,'-8'0,"-1"0,1 1,0 0,0 1,0 0,0 0,0 1,1 0,-1 0,1 0,0 1,0 1,0-1,0 1,1 0,-1 0,1 1,1 0,-1 0,1 0,0 1,1 0,-1 0,1 0,1 0,-1 1,1 0,1-1,-1 1,1 0,1 0,-1 0,1 0,1 1,0-1,0 0,0 0,1 0,0 1,1-1,0 0,0-1,1 1,0 0,0-1,1 1,2 3,6 4,0-2,2 0,-1 0,1-1,1-1,0-1,4 2,-4-3,-2 0,1 1,-1 1,0 0,-1 0,-1 1,0 1,9 12,-18-21,0-1,1 0,-2 1,1-1,0 1,-1 0,0 0,0-1,0 1,0 0,0 0,-1 0,0 0,0 0,0 0,0 0,-1 0,1 0,-1 0,0 0,0 0,0-1,-1 1,0 0,1-1,-1 1,0-1,-1 0,1 1,-1-1,1 0,-1-1,0 1,0 0,0-1,0 1,-1-1,1 0,-1 0,1-1,-1 1,0-1,1 1,-5 0,5-2,0 1,0-1,0 0,0 0,0 0,0 0,0 0,0-1,0 1,0-1,0 0,0 0,0 0,0 0,1-1,-1 1,0-1,1 1,-1-1,1 0,-1 0,1 0,0 0,0-1,0 1,0-1,0 1,1-1,-1 1,1-1,0 0,0 0,0 0,0 0,0 0,0 0,1 0,0 0,-1 0,1 0,0 0,0 0,1 0,-1 0,1 0,0 0,0-1,4-11,1 0,0 0,2 0,-1 1,2 0,0 0,1 1,0 0,1 1,0 0,1 1,4-3,-9 7,110-104,-55 55,-3-3,24-33,-51 37,-32 54,0 0,0 0,-1 1,1-1,0 0,-1 1,1-1,-1 0,1 1,-1-1,1 1,-1-1,1 1,-1-1,0 1,1-1,-1 1,0 0,1-1,-1 1,0 0,1-1,-1 1,0 0,0 0,1 0,-1 0,0 0,0 0,1 0,-1 0,0 0,0 0,1 0,-1 0,0 1,0-1,1 0,-1 0,0 1,1-1,-1 0,0 1,1-1,-1 1,1-1,-1 1,0-1,1 1,-1 0,1-1,0 1,-1 0,1-1,-1 1,1 0,0-1,0 1,-1 0,-8 12,-1 1,2 0,0 0,1 1,0-1,1 2,0-1,2 1,0-1,0 1,2 0,0 1,1-1,0 5,-4 20,3-1,1 1,1 0,3 0,1 0,2 0,2-1,11 34,0-37,-12-34,-3-7</inkml:trace>
  <inkml:trace contextRef="#ctx0" brushRef="#br1" timeOffset="146734.887">3313 10983,'13'-6,"21"11,0 0,-1 2,0 2,0 1,-1 2,1 1,-24-11,1 1,-1 0,0 0,0 1,0 0,-1 1,1 0,-1 1,0-1,-1 1,1 1,-1-1,0 1,-1 1,0-1,0 1,0 0,-1 1,-1-1,1 1,-1 0,-1 0,1 0,1 10,-5 100,0-117,1 1,-1-1,1 1,0-1,0 1,0-1,0 1,0-1,0 0,0 0,1 0,0 0,-1 0,1 0,0 0,0 0,0-1,0 1,0 0,0-1,0 0,0 0,1 0,-1 0,0 0,1 0,-1 0,1-1,-1 1,1-1,0 0,-1 0,1 1,-1-2,1 1,-1 0,1-1,-1 1,1-1,-1 0,1 1,-1-1,0-1,1 1,-1 0,0 0,2-2,2 0,0-1,0 0,0 0,-1-1,1 1,-1-1,0-1,-1 1,1-1,-1 1,0-1,0 0,-1-1,0 1,0-1,0 1,-1-1,0 0,0 0,-1 0,0 0,0 0,-1 0,0 0,0 0,0 0,-1 0,0-1,-1 1,1 1,-1-1,-1 0,1 0,-1 1,0-1,-1 1,1 0,-5-5,6 9,0 0,0 0,0 0,0 1,-1-1,1 0,-1 1,1 0,-1-1,1 1,-1 0,0 1,0-1,1 0,-1 1,0-1,0 1,0 0,0 0,0 0,1 0,-1 1,0-1,0 1,0 0,1 0,-1 0,0 0,1 0,-1 0,1 1,-1-1,1 1,0 0,-1-1,1 1,0 0,0 0,0 2,-25 29,3 4</inkml:trace>
  <inkml:trace contextRef="#ctx0" brushRef="#br1" timeOffset="164617.71">3313 1691,'-114'-43,"39"10,58 31,1 0,-1 1,0 0,0 2,0 0,0 1,0 0,0 1,1 1,-1 1,1 1,0 0,1 1,-1 0,1 1,-3 3,-11 3,-42 17,0 4,3 3,1 2,2 4,1 2,3 3,2 3,43-37,1 1,0 0,1 1,1 1,0 0,2 0,0 1,1 1,1 0,0 0,2 1,1 0,0 1,2-1,0 1,1 0,2-1,0 1,1 0,1 0,1 0,4 16,9 5,1-1,3-1,1 0,2-1,1-1,10 10,-16-24,0 0,1-1,2-1,0 0,2-2,0 0,1-2,1 0,1-2,1-1,0 0,1-2,0-2,1 0,1-2,13 3,1-4,0-3,1-2,0-1,0-2,0-3,-1-1,1-2,41-10,0-6,0-4,-1-4,76-38,-122 53,-2-3,0-1,-1-2,0-1,-2-1,-1-2,-1-2,0 0,-3-2,10-13,-27 25,-1-1,-1 0,0-1,-1 0,-1 0,-1-1,-1 0,0 0,-2 0,0 0,-1-1,-1 1,0-1,-2-4,-2-13,-1 0,-1 1,-2 0,-2 0,-1 0,-2 1,-4-4,-5-7,-3 2,-2 0,-1 2,-3 1,-1 1,-1 1,-3 2,-1 2,-1 1,-2 2,-9-4,28 20,0 1,-1 0,0 2,-1 0,-1 2,0 0,0 1,-1 2,0 0,-1 2,0 1,0 0,0 2,0 1,0 1,-1 1,1 2,-12 1,-1 9,-1 1,1 2,1 1,1 2,1 2,0 1,1 1,2 2,0 2,2 1,1 1,1 1,-24 33,24-26,1 2,2 0,-19 42,5 3</inkml:trace>
  <inkml:trace contextRef="#ctx0" brushRef="#br1" timeOffset="-212994.567">7604 11114,'-3'5,"-2"7,-3 10,0 6,1 9,0 6,1 5,1 3,2 2,1 1,4-2,1-3,-1-3,3-5,0-8,-1-8</inkml:trace>
  <inkml:trace contextRef="#ctx0" brushRef="#br1" timeOffset="-212712.323">7301 11074,'-7'-2,"1"1,4 4,7 0,7 3,10 0,9-1,11-1,10-4,8-4,7-3,2-2,-2 3,-2 5,-9 6,-14 1</inkml:trace>
  <inkml:trace contextRef="#ctx0" brushRef="#br1" timeOffset="-212364.708">7814 11653,'117'-242,"-117"242,0-1,0 1,0-1,0 0,0 0,0 1,0-1,0 0,0 0,1 1,-1-1,0 0,0 1,1-1,-1 0,0 1,1-1,-1 1,1-1,-1 0,1 1,-1-1,1 1,-1-1,1 1,0 0,-1-1,1 1,-1 0,1-1,0 1,0 0,-1 0,1-1,0 1,-1 0,1 0,0 0,0 0,-1 0,1 0,0 0,-1 0,1 0,0 1,0-1,-1 0,1 0,0 1,-8 101,-14 35,8-65,4 0,2 0,4 21,5-58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23:21.3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54 361,'-5'-10,"0"-1,0 1,2-1,-1 0,1 0,1 0,0-1,0-10,1 17,-9-211,6 185,-2 51,6-18,-1 0,1 1,0-1,-1 0,1 1,0-1,1 1,-1-1,0 0,1 1,-1-1,1 0,0 1,-1-1,1 0,0 0,1 0,-1 0,0 0,1 0,-1 0,1 0,-1 0,1-1,0 1,0 0,-1-1,1 0,1 1,-1-1,0 0,1 0,14 3,0 0,1-2,-1 0,0-1,1 0,-1-2,1 0,-1-1,0 0,1-2,1-1,35-4,-52 9,0-1,0 0,-1 1,1-1,0 1,0-1,0 1,0 0,-1-1,1 1,0 0,0 0,0 0,0 1,0-1,0 0,0 1,-1-1,1 1,0-1,0 1,-1 0,1 0,0 0,-1 0,1 0,-1 0,1 1,-1-1,0 0,1 1,-1-1,0 1,0-1,0 1,0 0,0 1,0 6,-2-1,1 1,-1 0,0 0,-1-1,0 1,-1-1,1 0,-4 6,-3 14,-20 79,5 0,4 2,5 7,0-34,2-91,3-11,2 0,0-1,2 0,0-1,1 0,0-10,3 27,1 1,0-1,0 1,0-1,1 0,-1 0,1 1,0-1,1 0,-1 1,1-1,0 0,0 1,0-1,1 1,0-1,0 1,0 0,0 0,0 0,1 0,0 0,0 0,0 1,0-1,1 1,-1 0,1 0,0 0,0 1,0-1,12-2,1 1,0 0,0 2,0 0,1 1,-1 0,0 2,0 0,1 0,-1 2,3 1,-9-3,0 0,-1 1,1 0,-1 0,0 1,0 1,0 0,0 0,0 1,-1 0,0 1,0 0,0 0,-1 1,0 0,0 0,6 8,-12-11,-1-1,1 1,-1-1,0 1,0 0,0-1,-1 1,1 0,-1 0,0 0,0-1,0 1,-1 0,1 0,-1 0,0-1,0 1,0 0,0-1,-1 1,0-1,1 0,-1 1,-55 69,-96 58,152-130,-1-1,1 1,0 0,0 0,0 0,0 0,0 0,0 1,0-1,0 0,0 0,0 1,0-1,1 0,-1 1,1-1,-1 1,1-1,0 1,-1-1,1 1,0-1,0 1,0-1,0 1,0-1,0 1,1-1,-1 1,0-1,1 1,-1-1,1 1,0-1,-1 0,1 1,0-1,0 0,0 1,0-1,0 0,0 0,0 0,0 0,1 0,-1 0,0-1,0 1,1 0,1 0,13 5,1 0,0-1,0-1,1-1,-1 0,1-1,0-1,-1-1,9-1,3 2,120 0,-86-1</inkml:trace>
  <inkml:trace contextRef="#ctx0" brushRef="#br0" timeOffset="1531.302">1041 335,'9'0,"12"0,11 0,9 2,5 3,3 6,-3 2,-8 4,-11-1</inkml:trace>
  <inkml:trace contextRef="#ctx0" brushRef="#br0" timeOffset="1780.629">1119 558,'9'2,"12"4,11-1,12 1,7 0,4-1,-8 0</inkml:trace>
  <inkml:trace contextRef="#ctx0" brushRef="#br0" timeOffset="120469">1989 203,'0'-3,"0"3,0 4,0 12,0 11,0 13,0 8,0 5,0 0,0-2,0-5,0-9,0-7,0-8,0-5,0-5</inkml:trace>
  <inkml:trace contextRef="#ctx0" brushRef="#br0" timeOffset="120782.241">1647 97,'-7'3,"-2"2,5 3,7 0,13-1,14-2,14-2,12-3,8-3,2 1,-1-1,-5 6,-6 6,-7 6,-11 3,-10-2</inkml:trace>
  <inkml:trace contextRef="#ctx0" brushRef="#br0" timeOffset="121232.041">2146 558,'3'-5,"1"-1,-1 1,1 1,0-1,1 0,-1 1,1 0,0 0,0 1,0-1,0 1,0 0,1 0,0 1,-1 0,1 0,0 0,0 0,0 1,0 0,1 1,-1-1,3 1,100 3,-105-2,0 0,0 0,0 0,0 0,0 1,0-1,-1 1,1 0,-1 0,1 0,-1 1,0-1,0 1,0 0,0 0,0 0,-1 0,1 0,-1 1,0-1,0 1,0 0,0-1,-1 1,1 2,-2 2,-1 0,0 0,-1 0,0 0,0-1,0 1,-1-1,0 1,-1-1,0 0,0 0,0-1,-1 1,0-1,0 0,-1 0,1-1,-1 1,-1-1,1-1,-4 3,-181 119,167-110,24-15,0-1,0 1,0 0,0-1,0 1,-1-1,1 1,0 0,0-1,1 1,-1-1,0 1,0-1,0 1,0 0,0-1,1 1,-1-1,0 1,0-1,1 1,-1-1,0 1,1-1,-1 1,1-1,-1 0,1 1,-1-1,1 1,-1-1,1 0,-1 0,1 1,-1-1,1 0,-1 0,1 0,-1 1,1-1,0 0,-1 0,1 0,-1 0,1 0,0 0,-1 0,1 0,-1-1,1 1,-1 0,1 0,0 0,-1-1,1 1,-1 0,1 0,-1-1,152-10,-102 3,150-14,-110 14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25:23.6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1 225,'2'2,"3"3,6 1,4 1,8 0,5-2,6-1,3-2,2 0,1-2,3 0,-1 2,-2 1,-2 0,-4-1,-3-1,-5 0,-6 0</inkml:trace>
  <inkml:trace contextRef="#ctx0" brushRef="#br0" timeOffset="261.844">277 1,'-2'9,"-3"14,-1 17,-2 14,-1 12,-1 9,0 4,1 0,1-2,-1-8,0-10,1-16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25:26.1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251 53,'-7'16,"-4"11,-3 11,1 10,1 5,2 1,1 0,1-2,3-4,-1-5,2-6,0-6,2-7,1-10,0-11,1-6</inkml:trace>
  <inkml:trace contextRef="#ctx0" brushRef="#br0" timeOffset="248.328">1 0,'15'3,"20"0,16-1,15 1,11-2,2 0,-2 2,-11 3,-16 0</inkml:trace>
  <inkml:trace contextRef="#ctx0" brushRef="#br0" timeOffset="718.559">396 330,'59'16,"-54"-15,1-1,-1 1,1 0,-1 0,0 1,1 0,-1 0,0 0,0 0,0 1,0 0,-1 0,1 0,-1 0,0 1,0 0,0 0,3 4,-7-5,1 1,-1 0,0 0,-1-1,1 1,-1 0,0 0,1-1,-2 1,1-1,0 1,-1-1,1 1,-1-1,0 0,0 0,-1 0,1 0,-1 0,1 0,-1-1,0 1,0-1,0 0,0 0,0 0,-1 0,-2 1,-99 61,104-64,1 0,-1 0,1 0,0 0,-1 0,1 0,-1 1,1-1,-1 0,1 0,0 0,-1 0,1 1,0-1,-1 0,1 0,0 0,-1 1,1-1,0 0,-1 1,1-1,0 0,0 1,-1-1,1 0,0 1,0-1,0 1,0-1,-1 0,1 1,0-1,0 1,0-1,0 0,0 1,0-1,0 1,0-1,0 0,0 1,0-1,0 1,1-1,-1 0,0 1,0-1,0 1,1-1,-1 0,0 1,0-1,1 0,-1 1,0-1,0 0,1 0,-1 1,0-1,1 0,-1 0,1 1,31 6,-18-5,-11-1,6 0,1 1,-1 0,0 1,0 0,-1 0,1 1,-1 0,1 0,-1 1,-1 0,1 1,-1 0,2 1,-8-5,0 0,0-1,0 1,0-1,0 1,0 0,-1 0,1-1,-1 1,1 0,-1 0,0 0,1 0,-1 0,0-1,0 1,-1 0,1 0,0 0,-1 0,1 0,-1-1,1 1,-1 0,0 0,0-1,0 1,0-1,0 1,0-1,0 1,0-1,-1 1,1-1,0 0,-1 0,0 0,1 0,-1 1,-67 34,52-29,0-2,0 0,-1-1,1-1,-1 0,0-1,0-1,-17-2,19-1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23:38.2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172 1289,'-3'-9,"-2"2,-1 9,-1 12,-2 14,-2 12,2 12,1 7,3 5,2 3,-1-3,1-4,0-7,-2-9,-1-7,0-10</inkml:trace>
  <inkml:trace contextRef="#ctx0" brushRef="#br0" timeOffset="250.331">14 1868,'-7'-6,"0"-3,8 1,11 1,12 2,11 2,8 2,4 2,-2 2,-4 0,-6 0,-8-1,-8-1</inkml:trace>
  <inkml:trace contextRef="#ctx0" brushRef="#br0" timeOffset="501.219">132 1132,'11'-4,"15"-2,12 0,11 6,6 5,0 8,-5 7,-10-1</inkml:trace>
  <inkml:trace contextRef="#ctx0" brushRef="#br0" timeOffset="998.472">487 1566,'12'270,"-12"-269,0-1,-1 1,1-1,0 1,0-1,-1 1,1-1,0 1,0 0,0-1,0 1,0-1,0 1,0-1,0 1,0-1,0 1,0 0,0-1,0 1,1-1,-1 1,0-1,0 1,1-1,-1 1,0-1,0 0,1 1,-1-1,1 1,-1-1,0 1,1-1,-1 0,1 0,-1 1,1-1,-1 0,1 1,-1-1,1 0,-1 0,1 0,-1 0,1 0,-1 0,1 1,0-1,-1 0,1-1,-1 1,1 0,-1 0,1 0,-1 0,1 0,-1 0,1-1,-1 1,1 0,-1 0,1-1,-1 1,1 0,-1-1,1 1,-1-1,25-34,-22 30,122-187,-94 161,-27 60,-17 42,9-55,0 1,2-1,-1 1,2 0,0 0,1 0,2 13,-1-27,0 1,0 0,0 0,1 0,-1-1,1 1,0-1,0 1,0-1,0 0,1 0,-1 0,1 0,0 0,0 0,0-1,0 0,0 1,0-1,1 0,-1 0,1-1,0 1,-1-1,1 0,0 0,0 0,0 0,0-1,0 0,0 0,2 0,1 0,1 0,0 0,0-1,0-1,-1 1,1-1,0 0,-1-1,0 0,1 0,-1-1,-1 0,1 0,0 0,-1-1,1-1,2-6,0 0,-1-1,0 0,-1 0,-1-1,0 0,-1 0,0 0,-1-1,-1 0,1-9,-3 23,-26 178,24-174,1 0,0 1,1-1,-1 0,0 0,1 0,0 1,0-1,0 0,0 0,0 0,1 0,-1 0,1 0,0-1,0 1,0-1,0 1,0-1,1 0,-1 1,1-1,-1 0,1-1,0 1,0 0,0-1,0 0,0 1,0-1,0 0,2 0,12 2</inkml:trace>
  <inkml:trace contextRef="#ctx0" brushRef="#br0" timeOffset="1248.803">1027 1408,'5'20,"5"16,1 1</inkml:trace>
  <inkml:trace contextRef="#ctx0" brushRef="#br0" timeOffset="1516.725">1264 1908,'23'-45,"-2"-1,-2-1,-2 0,-2-2,-3 0,0-7,24-187,-35 212,-3 22,-3 23,-70 330,72-326,-5 19,1 2,2-1,2 0,1 1,2 0,2 10,-1-41,0-1,1 1,0 0,0 0,0-1,1 1,0-1,1 0,-1 0,2 0,-1 0,1-1,-1 1,2-1,-1 0,1-1,0 1,0-1,0-1,1 1,0-1,0 0,0 0,0-1,1 0,-1 0,1-1,-1 0,5 0,46-11,-36-3</inkml:trace>
  <inkml:trace contextRef="#ctx0" brushRef="#br0" timeOffset="1765.061">1461 1684,'-18'-11,"-8"-4,5 1,13 3,18 5,22 4,18 2,17 1,10 3,3 3,-12 0</inkml:trace>
  <inkml:trace contextRef="#ctx0" brushRef="#br0" timeOffset="74452.057">343 79,'2'0,"1"4,0 7,-1 9,0 11,-1 9,-3 9,-1 5,-2 5,0-2,0-3,1-4,2-9,1-10</inkml:trace>
  <inkml:trace contextRef="#ctx0" brushRef="#br0" timeOffset="74782.701">79 40,'-9'-3,"2"3,6 2,10 2,15 1,12 1,14-1,9 1,3-1,3 1,-1 0,-2-1,-5 1,-6-1,-7-2,-10 0</inkml:trace>
  <inkml:trace contextRef="#ctx0" brushRef="#br0" timeOffset="75196.207">580 632,'164'-266,"-152"249,-11 17,-1 0,0-1,0 1,1 0,-1 0,0 0,0 0,1-1,-1 1,0 0,0 0,1 0,-1 0,0 0,1 0,-1 0,0 0,1 0,-1 0,0 0,0 0,1 0,-1 0,0 0,1 0,-1 0,0 1,0-1,1 0,-1 0,0 0,0 0,1 1,-1-1,0 0,0 0,0 0,1 1,-1-1,0 0,0 0,0 1,0-1,0 0,1 0,-1 1,0-1,0 0,0 1,0-1,0 0,0 0,0 1,0-1,0 0,0 1,0-1,0 0,0 0,0 1,0-1,-1 0,1 1,0-1,0 0,0 0,0 1,-1-1,1 25,-5 45,-2 6,4-1,5 41,10-40,-4-50</inkml:trace>
  <inkml:trace contextRef="#ctx0" brushRef="#br0" timeOffset="75481.408">1053 395,'11'2,"11"1,10 2,9 0,6 0,5 0,-1 1,-2-2,-2-1,-5-1,-8-1,-9-1</inkml:trace>
  <inkml:trace contextRef="#ctx0" brushRef="#br0" timeOffset="75734.245">1264 197,'-2'-2,"-1"1,-3 10,1 13,-2 15,-1 16,0 9,2 8,-1 3,2 3,-2-3,1-14</inkml:trace>
  <inkml:trace contextRef="#ctx0" brushRef="#br0" timeOffset="87166.439">1987 66,'3'-5,"0"4,0 8,-3 10,-4 10,-1 11,-1 9,-1 10,-1 7,-1 4,-2-2,2-1,2-9,-1-9,2-8,2-13,1-10</inkml:trace>
  <inkml:trace contextRef="#ctx0" brushRef="#br0" timeOffset="87415.774">1659 0,'16'2,"15"3,15 3,15 1,10 0,7 1,3-1,0 0,-8-2,-10 1,-12 3,-16 0</inkml:trace>
  <inkml:trace contextRef="#ctx0" brushRef="#br0" timeOffset="87984.274">2185 526,'18'-5,"0"0,0 1,0 0,0 2,1 0,-1 1,1 1,-1 1,1 0,0 2,-17-3,0 0,0 0,0 0,0 0,1 0,-1 0,0 1,0-1,0 1,0-1,0 1,0 0,-1 0,1 0,0 0,0 0,-1 0,1 1,0-1,-1 1,1-1,-1 1,0-1,1 1,-1 0,0 0,0-1,0 1,0 0,-1 0,1 0,0 0,-1 0,0 0,1 0,-1 0,0 0,0 1,0-1,0 0,0 0,-1 0,1 0,0 0,-1 0,0 0,0 0,-6 7,0 0,-1-1,-1 0,1-1,-1 0,0 0,-1-1,1 0,-1-1,-1 0,1 0,-5 3,15-8,1 0,-1 1,1-1,-1 0,1 0,-1 1,1-1,-1 1,1-1,-1 0,1 1,-1-1,0 1,1-1,-1 1,0-1,1 1,-1-1,0 1,0 0,1-1,-1 1,0-1,0 1,0 0,0-1,0 1,0-1,0 1,0 0,0-1,0 1,0-1,-1 1,1 0,0-1,0 1,0-1,-1 1,1-1,0 1,-1-1,1 1,-1-1,1 1,0-1,-1 0,1 1,-1-1,1 1,-1-1,1 0,-1 0,1 1,-1-1,0 0,1 0,-1 0,1 1,-1-1,0 0,1 0,-1 0,1 0,-1 0,0 0,81 21,-58-16,0 0,-1 1,0 1,-1 1,1 1,-2 0,1 2,-1 0,1 3,-18-13,0 0,0 0,0 1,-1-1,1 0,0 1,-1 0,1-1,-1 1,0 0,1 0,-1 0,0 0,0 0,0 0,0 0,-1 0,1 0,-1 0,1 0,-1 1,0-1,1 0,-1 0,0 1,-1-1,1 0,0 0,-1 0,1 1,-1-1,0 0,1 0,-1 0,0 0,-1 1,-5 4,0 0,0-1,-1 0,0 0,0-1,0 0,-1-1,0 1,0-2,0 1,0-1,0 0,-3-1,-24 9,-1-2,0-1,-1-2,0-2,-24 0,46-6,11-1</inkml:trace>
  <inkml:trace contextRef="#ctx0" brushRef="#br0" timeOffset="115930.965">2040 1817,'27'3,"54"12,1-4,39 0,13 1,-113-6,-33 0,2-5</inkml:trace>
  <inkml:trace contextRef="#ctx0" brushRef="#br0" timeOffset="116200.281">2343 1606,'-7'18,"-4"14,0 12,1 9,1 6,1 5,0 3,2-2,-1-2,1-6,1-7,2-11,4-9,3-10,4-11,0-6</inkml:trace>
  <inkml:trace contextRef="#ctx0" brushRef="#br0" timeOffset="116584.77">3001 1646,'0'2,"0"5,0 8,0 11,0 10,0 7,-2 8,-3 4,-4 2,-1-2,0-4,0-6,2-9,2-7,2-12,2-13,1-16,0-6</inkml:trace>
  <inkml:trace contextRef="#ctx0" brushRef="#br0" timeOffset="116884.965">2725 1540,'-7'-2,"2"-1,10 0,9 1,14 0,14 1,13 1,10 0,6 0,-1 0,-3 0,-8 0,-11 2,-10 3,-12 3,-8 0,-7 1,-5-1</inkml:trace>
  <inkml:trace contextRef="#ctx0" brushRef="#br0" timeOffset="117364.685">3119 1988,'4'-4,"-1"1,0 0,1 0,0 0,-1 0,1 1,0 0,0-1,1 2,-1-1,0 0,1 1,-1 0,1 0,-1 0,1 0,-1 1,1 0,0 0,0 0,0-1,1 0,0 0,0 1,-1 0,1 0,0 0,0 1,-1 0,1 0,-1 0,1 1,-1-1,1 2,-1-1,0 0,0 1,0 0,0 0,0 1,-1-1,0 1,1 0,-1 0,-1 1,1-1,-1 1,0-1,0 1,0 0,0 1,-1-1,0 0,0 1,0-1,-1 1,1 4,-4 5,-1-1,0 0,-1 0,0 0,-2-1,1 0,-2 0,1 0,-2 0,0-1,0-1,-1 1,0-1,-1-1,-1 0,1 0,-2-1,-7 5,-56 50,75-64,-1 1,0-1,1 0,-1 1,1-1,-1 1,1-1,-1 1,1-1,0 1,-1-1,1 1,0 0,-1-1,1 1,0 0,-1-1,1 1,0 0,0-1,0 1,0 0,0-1,0 1,0 0,0-1,0 1,0 0,0-1,0 1,0 0,1-1,-1 1,0 0,1-1,-1 1,0-1,1 1,-1 0,0-1,1 1,-1-1,1 1,-1-1,1 1,34 7,26-6,0-3,0-3,0-3,26-7,-27 5,-32 7,-26 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21:22.9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14569 355,'-2'20,"-4"18,0 11,-1 7,0 0,2-3,1-7,2-11,3-10,1-10</inkml:trace>
  <inkml:trace contextRef="#ctx0" brushRef="#br0" timeOffset="249.335">14845 289,'0'-7,"0"5,-3 11,1 16,-1 17,1 14,2 12,7 5,3-1,5-4,3-8,-1-11,-2-11,-4-12</inkml:trace>
  <inkml:trace contextRef="#ctx0" brushRef="#br0" timeOffset="802.454">14635 539,'82'0,"-7"4,0-4,0-3,-1-4,1-2,-2-4,1-3,17-9,-32-3,-86 51,2 0,0 2,2 1,1 0,0 2,3 0,-11 21,26-43,-3 4,1-1,0 1,0 0,1 1,1-1,0 1,0 0,1 0,1 0,-1 2,3-12,0 0,1 0,-1 0,0 0,1 0,-1 0,1 0,-1 0,1 0,-1 0,1 0,-1 0,1 0,0-1,0 1,-1 0,1-1,0 1,0 0,0-1,0 1,0-1,0 1,0-1,0 0,0 1,0-1,0 0,0 0,0 1,0-1,0 0,0 0,0 0,0 0,0-1,0 1,0 0,0 0,0-1,0 1,0 0,0-1,0 1,0-1,0 1,0-1,0 0,-1 1,1-1,0 0,0 0,-1 1,1-1,0 0,-1 0,1 0,-1 0,19-16,0 0,-2-2,0 0,-1-1,-1 0,-1-1,-1-1,0 0,-2-1,2-7,102-252,-103 257,-12 26,-1-1,1 0,0 0,0 1,0-1,0 0,0 1,0-1,0 0,0 1,0-1,0 0,0 1,0-1,0 0,1 1,-1-1,0 0,0 0,0 1,0-1,1 0,-1 1,0-1,0 0,0 0,1 0,-1 1,0-1,0 0,1 0,-1 0,0 1,0-1,1 0,-1 0,0 0,1 0,-1 0,0 0,1 0,-1 0,0 0,1 0,-1 0,0 0,1 0,-1 0,0 0,1 0,-1 0,0 0,0 0,1 0,-1-1,0 1,1 0,-1 0,9 206,5-87,6 0,11 23,-28-126</inkml:trace>
  <inkml:trace contextRef="#ctx0" brushRef="#br0" timeOffset="1238.293">15292 578,'150'-7,"-111"8,-1-2,0-2,0-1,-1-2,1-1,-1-2,31-13,-60 19,-1 0,0 0,0-1,0 0,0-1,-1 1,1-1,-1 0,0-1,-1 0,0 0,1 0,-2 0,1-1,-1 0,0 0,0 0,-1 0,0-1,-1 1,1-1,-1 0,-1 0,1 0,-2 1,1-1,-1 0,0-3,0 11,1-1,-1 0,0 0,0 0,0 0,0 1,0-1,0 0,0 0,0 0,0 0,0 1,0-1,0 0,0 0,-1 0,1 1,0-1,-1 0,1 0,-1 1,1-1,-1 0,1 1,-1-1,1 0,-1 1,0-1,1 1,-1-1,0 1,1-1,-1 1,0 0,0-1,1 1,-1 0,0-1,0 1,0 0,0 0,1 0,-1 0,0 0,0 0,0 0,0 0,1 0,-1 0,0 0,0 1,0-1,1 0,-1 1,0-1,0 0,1 1,-1-1,0 1,1-1,-1 1,0 0,1-1,-1 1,1-1,-1 1,1 0,-1 0,1-1,-1 2,-10 16,1 2,1-1,1 1,1 0,0 1,1-1,2 1,0 1,1-1,1 0,1 1,1-1,2 14,-3-25,1 0,0 1,0-1,1 0,1 0,0 0,0 0,1-1,0 1,1-1,0 1,0-1,1 0,0-1,0 1,1-1,1 0,-1 0,1-1,0 0,1 0,0-1,7 5,5-5,0-1,0 0,1-2,-1-1,1 0,-1-2,1 0,16-3,0 0,-1-1,0-2,0-2,6-3,14-6</inkml:trace>
  <inkml:trace contextRef="#ctx0" brushRef="#br0" timeOffset="1487.847">16635 605,'0'-2,"0"1,0 8,-2 9,-3 11,-1 8,-2 6,1 4,2-2,1-4,2-4,1-5,0-10,1-14,0-7</inkml:trace>
  <inkml:trace contextRef="#ctx0" brushRef="#br0" timeOffset="1732.043">16359 407,'24'-9,"22"-3,19 3,14 5,6 4,1 3,-6 2,-9 0,-13 1,-13-1,-15 2,-11-1,-5 1,-6 0</inkml:trace>
  <inkml:trace contextRef="#ctx0" brushRef="#br1" timeOffset="-45108.689">13384 2053,'-6'-32,"1"1,1-1,2-1,1 1,1 0,3-8,-4-113,1 151,1 0,-1 1,0-1,1 0,-1 0,0 1,0-1,-1 0,1 1,0-1,0 0,-1 1,1-1,-1 0,0 1,1-1,-1 1,0-1,0 1,0-1,0 1,0 0,0-1,0 1,-1 0,1 0,0 0,-1 0,1 0,0 0,-1 0,0 0,1 1,-1-1,1 1,-1-1,0 1,1-1,-1 1,0 0,0 0,1 0,-1 0,0 0,1 0,-1 1,0-1,1 0,-1 1,0 0,1-1,-1 2,-1 0,1 0,0 0,0 0,1 0,-1 0,0 1,1-1,0 0,-1 1,1-1,0 1,0 0,0-1,1 1,-1 0,1 0,-1-1,1 1,0 0,0 0,0 0,0-1,1 1,-1 0,1 0,0-1,-1 1,1 0,1-1,-1 1,0-1,1 1,-1-1,1 0,-1 1,1-1,0 0,0 0,0 0,0 0,1-1,-1 1,0-1,1 1,-1-1,2 1,12 5,1 1,-1-2,1 0,1-2,-1 1,1-2,4 0,72 19,-90-21,0 1,-1 0,1 1,-1-1,0 1,0-1,0 1,0 0,0 0,0 1,-1-1,1 0,-1 1,0 0,0-1,0 1,-1 0,0 0,1 0,-1 0,0 0,-1 0,1 0,-1 0,0 1,0-1,0 0,0 0,-1 0,0 0,0 0,0 0,-1 4,3 66,1-71,-1 0,1 0,-1-1,1 1,0 0,0-1,0 1,0-1,1 0,-1 0,1 0,-1 0,1 0,0-1,-1 1,1-1,0 1,0-1,0 0,0 0,0-1,1 1,-1-1,1 1,80 2,70-29,-109 13</inkml:trace>
  <inkml:trace contextRef="#ctx0" brushRef="#br1" timeOffset="-44739.165">14082 1882,'-10'-6,"0"0,0 1,-1 1,0 0,0 0,0 1,0 0,0 1,0 0,-1 1,1 0,0 1,-1 0,1 1,-1 0,9 0,1 0,-1 0,0 0,1 0,0 0,-1 0,1 1,0-1,0 1,-1 0,1-1,1 1,-1 0,0 0,0 0,1 1,-1-1,1 0,-1 1,1-1,0 1,0-1,0 1,1-1,-1 1,1 0,-1-1,1 1,0 0,0-1,0 1,0 0,0-1,1 1,-1 0,1-1,0 1,0-1,0 1,0-1,0 1,0-1,1 0,-1 1,1-1,-1 0,1 0,0 0,0 0,0 0,2 0,6 4,0-1,1 0,-1-1,1 0,0-1,0 0,0-1,1 0,-1-1,0 0,1-1,-1 0,1-1,-1 0,4-1,-10 1,0 0,0 0,0 0,-1 0,1-1,0 0,-1 0,1 0,-1-1,1 1,-1-1,0 0,0 0,0-1,-1 1,1-1,-1 0,0 0,0 0,0 0,-1 0,1-1,-1 1,0-1,0 0,-1 1,1-1,-1 0,0 0,0 0,-1 0,0 0,0 0,0 0,-1-5,-6-17,7 28,0-1,0 0,0 1,0-1,-1 0,1 1,0-1,0 0,0 1,0-1,-1 0,1 0,0 1,0-1,0 0,-1 0,1 1,0-1,-1 0,1 0,0 0,0 1,-1-1,1 0,0 0,-1 0,1 0,0 0,-1 0,1 0,0 0,-1 0,1 0,0 0,-1 0,1 0,0 0,-1 0,1 0,0 0,-1 0,1 0,0 0,-1-1,1 1,0 0,-1 0,1 0,0-1,0 1,-1 0,1 0,0-1,0 1,0 0,-1-1,1 1,0 0,0 0,0-1,0 1,0 0,-1-1,1 1,0 0,0-1,0 1,0 0,0-1,-2 7,1-1,0 1,-1 0,2-1,-1 1,1 0,0 0,0 0,0-1,1 1,0 0,0 0,0-1,1 1,0-1,0 1,1-1,-1 0,1 0,0 0,0 0,1 0,-1-1,1 1,0-1,1 0,-1 0,1-1,-1 1,1-1,0 0,0 0,1-1,2 2,14 2</inkml:trace>
  <inkml:trace contextRef="#ctx0" brushRef="#br0" timeOffset="-3801.581">7555 513,'0'13,"0"14,0 11,0 5,0 1,2-3,1-7,2-8,0-9</inkml:trace>
  <inkml:trace contextRef="#ctx0" brushRef="#br0" timeOffset="-3117.94">7502 342,'1'0,"39"4,-1 1,0 3,0 1,-1 1,0 3,-1 1,20 11,-48-21,-1 2,1-1,-1 1,-1 0,1 0,-1 1,0 0,0 1,-1-1,0 1,-1 0,1 1,-2-1,1 1,-1 0,0 0,-1 1,0-1,-1 1,0-1,0 1,-1 0,0 0,-1 0,-1 9,-1-1,1-16,0 0,0 0,0 0,1 0,-1 0,1 0,-1 0,1 0,0 0,-1 0,1 0,0 1,1-1,-1 0,0 0,1 0,-1 0,1 0,-1 0,1 0,0 0,0 0,0 0,0 0,0 0,1-1,-1 1,0 0,1-1,-1 1,1-1,0 1,-1-1,1 0,0 0,0 0,0 0,0 0,0 0,0 0,10-2,-1-1,1 0,-1 0,0-1,0-1,0 0,0 0,0-1,-1 0,0-1,0 0,-1-1,1 0,-2 0,6-6,-5 6,-1-1,-1 0,1 0,-1 0,-1-1,0 0,0-1,0 1,-1-1,0-2,-19 49,13-32,-1-1,1 0,0 1,0-1,1 1,-1-1,1 1,0-1,0 1,1-1,-1 1,1-1,0 1,0-1,1 0,-1 1,1-1,0 0,0 0,0 0,1 0,-1 0,1-1,0 1,0-1,0 0,0 0,1 0,0 0,2 0,0-1,0 0,1 0,-1-1,1 1,-1-1,1-1,-1 1,1-1,0-1,-1 1,1-1,-1 0,1 0,-1-1,1 0,-1 0,0-1,0 1,0-1,0-1,-1 1,1-1,-1 0,0 0,0 0,0-1,0 0,-1 0,0 0,0-1,-1 1,1-1,-1 0,0 0,0-1,10-24,-2 0,-1-1,-2 0,-1 0,-1 0,-2-1,-1 0,-1-20,1 22,-1 0,-2 0,-1 0,-1 1,-2-1,0 0,-3 1,-6-19,13 48,0-1,0 1,0-1,0 1,-1-1,1 1,0 0,-1-1,1 1,-1-1,0 1,1 0,-1 0,0-1,0 1,0 0,0 0,0 0,0 0,0 0,0 0,-1 0,1 0,0 1,0-1,-1 0,1 1,0-1,-1 1,1-1,-1 1,1 0,-1 0,1 0,-1-1,1 1,0 1,-1-1,1 0,-1 0,1 0,-1 1,1-1,0 1,-1-1,1 1,-1 0,1-1,0 1,-3 5,0 0,0 0,1 1,0-1,0 1,1 0,-1 0,2-1,-1 1,0 3,-7 38,2 0,2 0,3 1,1-1,2 1,3-1,1 0,8 26,-10-56,1 0,1 0,1 0,0-1,1 0,1 0,0 0,2-1,0-1,0 1,1-2,1 1,6 4,3-3</inkml:trace>
  <inkml:trace contextRef="#ctx0" brushRef="#br0" timeOffset="-2879.026">8265 316,'-13'-3,"-1"0,12 0,19 1,25 0,28 1,23 1,20 2,-10 1</inkml:trace>
  <inkml:trace contextRef="#ctx0" brushRef="#br0" timeOffset="-2145.512">8791 737,'19'-39,"-2"0,-2-1,-2 0,-1-1,4-31,-16 70,0 0,0 0,0 0,0 1,0-1,0 0,1 0,-1 0,0 0,1 1,0-1,-1 0,1 1,0-1,0 0,0 1,0-1,0 1,0-1,1 1,-1 0,0-1,1 1,-1 0,1 0,-1 0,1 0,0 0,-1 0,1 1,0-1,0 1,-1-1,1 1,0-1,0 1,0 0,0 0,27 1,0 1,0 2,-1 1,0 1,0 1,25 10,-49-16,-1 1,1-1,0 1,-1-1,1 1,-1 0,0 1,1-1,-1 0,0 1,0 0,-1 0,1 0,-1 0,1 0,-1 0,0 0,0 1,0-1,-1 1,1 0,-1 0,0-1,0 1,0 0,-1 0,1 0,-1 0,0 0,0 1,-5 31,4-33,0 0,-1 0,1 0,0 0,0 0,1 0,-1 0,1 1,0-1,-1 0,1 0,1 1,-1-1,0 0,1 0,0 0,-1 0,1 0,1 0,-1 0,0 0,1 0,-1 0,1 0,0-1,0 1,0-1,0 1,1-1,-1 0,0 0,1 0,0 0,-1 0,1-1,0 1,2 0,9 1,0-1,0-1,0 0,1-1,-1 0,0-1,1-1,-1 0,0-1,0-1,-1 0,1-1,-1 0,9-5,28-28,-38 69,-9-25,1-1,0 1,0-1,1 0,-1 0,1 0,0-1,1 0,-1 0,1 0,-1 0,1-1,0 0,1 0,-1-1,0 0,1 0,-1 0,1-1,0 0,-1 0,1-1,0 0,0 0,-1 0,1-1,0 0,-1 0,1-1,-1 0,1 0,-1 0,1-1,-2 0,0 1,-1-1,1 0,-1 0,1 0,-1 0,0-1,0 0,-1 0,1 0,-1 0,0-1,0 1,0-1,0 0,-1 1,0-1,0 0,0-1,-1 1,0 0,0 0,0-1,-1 1,1-1,-1 1,0 0,-1-1,0 1,1-1,-2 1,1 0,-1 0,1 0,-1 0,-1 0,1 0,-1 0,0 1,0-1,0 1,-3-4,0 3,-1 1,1-1,-1 1,0 0,0 0,0 1,-1 0,1 0,-1 1,1 0,-1 0,0 1,0 0,0 0,0 1,0 0,0 0,0 1,1 0,-1 1,0-1,0 1,1 1,-1 0,1 0,0 0,0 1,0 0,0 0,1 1,0 0,-1 0,2 0,-1 1,1 0,-3 3,6-6,0 0,1 0,-1 1,1-1,-1 0,1 1,0-1,0 1,1-1,-1 1,1-1,0 1,0-1,0 1,0 0,0-1,1 1,0 2,10 23</inkml:trace>
  <inkml:trace contextRef="#ctx0" brushRef="#br0" timeOffset="-1327.142">10133 500,'-5'-4,"0"0,0 1,0-1,-1 1,1 1,-1-1,0 1,0 0,0 0,0 0,0 1,-1 0,1 0,0 1,0 0,-1 0,1 0,0 1,0 0,-1 0,1 1,0-1,0 1,1 1,-1-1,0 1,1 0,-1 0,1 1,0-1,0 1,-2 3,3-3,0 0,0 1,1 0,0-1,0 1,0 0,0 1,1-1,0 0,0 1,0-1,1 1,0 0,0-1,0 1,1 0,0 0,0 0,0-1,1 1,0 0,0 0,1-1,-1 1,1-1,0 1,0-1,1 0,0 0,0 0,0 0,1 0,-1-1,1 1,0-1,0 0,1 0,-1-1,1 1,6 0,-1 0,1 0,0-2,-1 1,1-1,1-1,-1 1,0-2,0 0,0 0,1-1,-1-1,0 0,0 0,0-1,-1 0,1-1,-1 0,0-1,0 0,0 0,0-1,-1-1,0 0,-1 0,1 0,-1-1,-1 0,0-1,0 0,0 0,-1 0,0-1,-1 0,0-1,4-13,-1 0,-2 0,0 0,-1-1,-2 0,0 0,-2 0,-1 0,0 0,-2 0,-1 0,-3-9,5 29,1-2,-1 0,-1 0,1 0,-1 0,0 1,0-1,-1 1,0-1,0 1,0 0,-1 0,-4-5,7 10,0 1,0-1,0 0,0 1,0-1,0 1,0-1,0 1,0 0,0-1,0 1,-1 0,1 0,0 0,0 0,0 0,0 0,-1 0,1 0,0 0,0 1,0-1,0 0,0 1,0-1,0 1,0-1,0 1,0-1,0 1,0 0,0 0,0-1,0 1,0 0,1 0,-1 0,0 0,1 0,-1 0,1 0,-1 0,-25 48,20-28,0 0,1 0,1 1,1-1,1 1,1 0,1-1,0 1,2 0,1 0,1-1,0 1,2-1,6 18,-7-28,0-1,1 1,0-1,0 0,1 0,1-1,-1 0,2 0,-1-1,1 0,2 1,-6-5,0-1,-1 0,1 0,0-1,0 0,1 1,-1-2,0 1,1-1,-1 1,1-1,-1-1,1 1,0-1,-1 0,1-1,-1 1,1-1,-1 0,1 0,-1-1,1 1,-1-1,2-2,6-3,0-1,0 0,-1-1,-1-1,1 0,-1 0,-1-1,0 0,-1-1,0 0,-1-1,0 0,5-13,-7 6,-6 20,0 0,-1 0,1 1,0-1,0 0,0 0,0 0,0 1,0-1,-1 0,1 0,0 0,0 1,0-1,-1 0,1 0,0 0,0 0,0 0,-1 0,1 0,0 1,0-1,-1 0,1 0,0 0,0 0,-1 0,1 0,0 0,0 0,-1 0,1 0,0 0,0 0,-1-1,1 1,0 0,0 0,0 0,-1 0,1 0,0 0,0-1,0 1,-1 0,1 0,0 0,0 0,0-1,0 1,-1 0,1 0,0 0,0-1,0 1,0 0,0 0,0-1,0 1,0 0,0 0,0-1,0 1,0 0,0 0,0-1,0 1,0 0,-4 2,1 1,-1 0,1 0,0 0,0 0,1 1,-1-1,1 1,-1 0,1-1,0 1,0 0,1 0,-1 1,1-1,0 0,0 0,0 1,1-1,0 0,0 1,0-1,0 0,0 1,1-1,0 0,0 0,0 1,0-1,1 0,0 0,0 0,0 0,0-1,0 1,1 0,4 0,1 0,-1-1,1 1,-1-2,1 1,0-1,0 0,0-1,0 0,0 0,0-1,0 0,0 0,1-1,-1 0,0-1,0 1,-1-2,1 1,0-1,-1 0,1 0,-1-1,0 0,0-1,0 1,-1-1,0-1,0 1,0-1,-1 0,1 0,-1-1,-1 1,1-3,0 1,-1 0,0 0,-1-1,0 0,0 1,-1-1,-1 0,1-1,-1 1,0-6,-1 16,0-1,-1 0,1 1,0-1,0 0,0 0,0 1,0-1,0 0,-1 1,1-1,0 0,0 0,-1 1,1-1,0 0,0 0,-1 1,1-1,0 0,0 0,-1 0,1 0,0 1,-1-1,1 0,0 0,-1 0,1 0,0 0,-1 0,1 0,0 0,-1 0,1 0,0 0,-1 0,1 0,0 0,-1 0,1 0,0-1,-1 1,1 0,0 0,-1 0,1-1,0 1,0 0,-1 0,1 0,0-1,0 1,-1 0,-1 6,0 1,0 0,0 0,1 1,0-1,0 0,0 0,1 0,1 1,-1-1,1 0,0 0,1 0,-1 0,2 0,-1 0,1 0,0 0,0-1,0 0,1 1,0-1,4 3,12 11</inkml:trace>
  <inkml:trace contextRef="#ctx0" brushRef="#br0" timeOffset="-412.076">11397 473,'-1'0,"-140"-6,134 6,1 1,0 0,0 0,0 1,0 0,0 0,0 0,0 0,1 1,-1 0,1 0,0 1,0 0,0-1,0 2,1-1,-1 0,1 1,0 0,1 0,-1 1,2-3,1 0,-1 0,1 0,-1 0,1 0,0 0,1 0,-1 0,1 1,-1-1,1 0,0 0,0 1,0-1,0 0,1 1,0-1,-1 0,1 0,0 0,0 0,1 0,-1 0,1 0,-1 0,1 0,0-1,0 1,0-1,1 1,-1-1,0 0,1 0,0 0,0 1,7 4,0-1,1 0,-1 0,2-1,-1 0,0-1,1 0,0-1,0 0,11 1,-1 0,0-1,1-1,0-2,-1 0,1-1,-1-1,1-2,-1 0,0-1,0-1,-1-1,14-7,-31 13,1-1,-1 0,1 0,-1 0,0 0,0-1,0 0,-1 0,1 0,-1 0,1 0,-1-1,0 0,0 0,0 1,-1-2,0 1,0 0,0 0,0-1,0 1,-1-1,0 1,0-1,0 0,0 1,-1-1,0 0,0 0,0 1,-1-1,1 0,-2-2,1 5,-1 0,1 1,-1-1,1 0,-1 0,0 1,0-1,0 1,0-1,0 1,0 0,-1 0,1 0,0 0,0 0,-1 1,1-1,-1 1,1-1,0 1,-1 0,1 0,-1 0,1 0,-1 1,1-1,0 1,-1-1,1 1,0 0,-1 0,1 0,0 0,0 0,0 0,0 1,0-1,0 1,0-1,0 1,1 0,-1 0,1 0,-1-1,1 2,0-1,-1 0,1 1,-1 1,-1 1,1-1,0 1,1 0,-1-1,1 1,0 0,0 0,1 0,-1 0,1 0,0 0,0 0,1 0,0 0,0 0,0 0,0 0,1-1,-1 1,1 0,1-1,-1 1,0-1,1 0,0 0,0 0,1 0,-1 0,1-1,-1 0,1 1,0-1,0-1,1 1,-1 0,0-1,1 0,0 0,3 1,0 0,-1 0,1-1,0 1,0-2,0 1,0-1,0 0,0-1,0 1,0-2,0 1,0-1,0 0,0-1,0 0,0 0,0-1,-1 0,1 0,-1-1,0 0,0 0,0-1,0 0,-1 0,0 0,0-1,-1 0,4-4,1-5,-1 0,0-1,-1 0,-1 0,0-1,-1 0,-1-1,-1 1,0-1,-1 0,-1 0,-1 0,-1 0,0 0,-1 0,1 18,0 0,0 0,1 0,-1 0,0 0,0 0,0 0,1 0,-1 0,0 0,0 0,0 0,0 0,1 0,-1 0,0 0,0-1,0 1,0 0,1 0,-1 0,0 0,0 0,0-1,0 1,0 0,0 0,1 0,-1 0,0-1,0 1,0 0,0 0,0 0,0-1,0 1,0 0,0 0,0 0,0-1,0 1,0 0,3 3,8 7,0-2,0 1,1-2,0 0,0 0,1-1,0 0,0-1,3 0,60 28,-72-31,0 0,-1-1,1 2,0-1,-1 0,1 1,-1-1,0 1,0 0,0 0,0 1,0-1,-1 0,1 1,-1 0,0-1,0 1,-1 0,1 0,-1 0,0 0,0 1,0-1,0 0,-1 0,1 0,-1 1,0-1,-1 0,1 1,-1-1,0 0,-1 3,-13 28,12-30,1 0,-1 0,1 1,0-1,0 1,0-1,1 1,-1-1,2 1,-1 0,0 0,1-1,0 1,1 0,0 2,1-5,1 1,0-1,0 0,0-1,0 1,0 0,0-1,1 0,0 1,-1-1,1-1,0 1,0 0,0-1,0 0,0 0,0 0,0-1,0 1,0-1,1 0,-1 0,0-1,4 0,2 2,1 0,-1-1,1 0,0-1,-1 0,1-1,-1 0,1-1,-1 0,0 0,0-1,-1-1,1 1,-1-2,0 1,0-1,0-1,-1 1,0-2,-1 1,1-1,-1 0,-1 0,0-1,3-4,-6 8,0-1,0 1,-1-1,0 0,0 1,0-1,-1 0,1 0,-2 0,1 0,-1 0,1 0,-2 0,1 0,-1 0,0 0,0-2,-1 7,0-1,0 1,0-1,0 1,0 0,-1 0,1 0,0 0,-1 0,1 0,0 1,-1-1,1 1,-1 0,1 0,-1-1,1 2,-1-1,1 0,-1 0,1 1,-1-1,1 1,0 0,-1 0,1 0,0 0,0 0,-1 1,1-1,0 0,0 1,0 0,1-1,-3 1,0 0,0 0,0 1,1-1,-1 1,1 0,-1 0,1 0,0 0,0 0,1 1,-1-1,1 1,0 0,-1 0,2 0,-1 0,0 0,1 0,0 0,0 1,0-1,0 0,1 1,0-1,0 1,0-1,0 0,1 1,0-1,0 0,0 1,0-1,0 0,1 0,0 0,0 0,0 0,0-1,1 1,0 0,-1-1,3 2,16 7,1-1,0 0,0-2,1-1,0-1,0 0,1-2,0-1,0-1,18 0,-29-1,78 8</inkml:trace>
  <inkml:trace contextRef="#ctx0" brushRef="#br0" timeOffset="-20481.549">2026 65,'-2'35,"-2"0,-1-1,-1 1,-9 22,-17 106,10 14,4 20,9-133,3 1,3 0,5 61,0-24,-2 379,-36-156,28-59,-16 9,9-127,6 121,-18 112,14 16,13-388,-1 153,-13 76,4-118,6 1,4 0,12 64,20 100,-20-63,-11 94,-3-133,2 428,-12-388,3-121,5 1,5-1,7 43,9-4,-3 99,-14-237,1 249,-27 195,-48 368,63-649,-13 346,2 31,20-308,2-99,-11 86,-7 89,6 34,13 206,25-193,-12 105,-23-272,-24 128,14-149,1 94,15 183,5-234,6 242,-1-228,-17 126,-17 102,1-49,22 165,-23-255,13-130,-12 278,13-203,0-14,13 116,0-349</inkml:trace>
  <inkml:trace contextRef="#ctx0" brushRef="#br0" timeOffset="-11379.845">2369 434,'-8'-44,"4"64,-34 466,37-428,13-67,7-50,-17 49,0 0,1 0,0 0,1 1,0-1,0 1,1 0,0 0,7-7,-10 14,0-1,1 2,-1-1,1 0,0 0,0 1,-1-1,1 1,0 0,0 0,0 0,0 1,1-1,-1 0,0 1,0 0,0 0,0 0,0 0,1 1,-1-1,0 1,0 0,0 0,0 0,0 0,2 1,75 47,-69-40,0 0,-1 0,0 1,0 0,-1 0,-1 1,0 1,0-1,0 2,-8-12,1 1,0-1,-1 0,1 0,-1 1,1-1,-1 0,0 1,1-1,-1 0,0 1,0-1,0 0,0 1,0-1,0 1,0-1,-1 0,1 1,-1-1,1 0,-1 1,1-1,-1 0,1 0,-1 0,0 1,0-1,0 0,0 0,0 0,0 0,0 0,0 0,0-1,0 1,0 0,0-1,-1 1,-54 13,-124-11,170-4,15-1,9-1</inkml:trace>
  <inkml:trace contextRef="#ctx0" brushRef="#br0" timeOffset="-11131.517">2856 578,'0'-15,"0"-8,0 5,2 9,6 18,5 19,7 15,6 14,1 11,-2 7,-7 5,-10 1,-20 3,-26 1,-27-3,-1-15</inkml:trace>
  <inkml:trace contextRef="#ctx0" brushRef="#br0" timeOffset="-6010.727">4054 249,'-12'16,"-3"14,-1 11,1 5,4 4,4-3,3-2,2-6,1-8,1-9</inkml:trace>
  <inkml:trace contextRef="#ctx0" brushRef="#br0" timeOffset="-4763.553">3948 52,'0'0,"-1"-1,1 0,0 0,-1 1,1-1,0 0,0 0,0 0,-1 1,1-1,0 0,0 0,0 0,0 1,0-1,0 0,1 0,-1 0,0 1,0-1,0 0,1 0,-1 1,0-1,1 0,-1 0,1 1,-1-1,1 1,-1-1,1 0,0 1,-1-1,1 1,-1-1,1 1,0 0,0-1,-1 1,1-1,0 1,0 0,-1 0,1 0,0-1,0 1,0 0,-1 0,1 0,0 0,0 0,0 0,-1 1,1-1,0 0,0 0,0 0,-1 1,1-1,0 1,49 27,-14 3,-1 0,-1 3,-2 0,-1 3,-2 0,-2 2,-1 1,3 9,-21-36,0 1,-2 0,1 0,-1 0,-1 0,-1 1,0 0,-1 0,-1 0,0 0,-1 1,0 7,-2-20,1 0,-1 0,0 0,0 0,0 0,-1 0,1 0,-1-1,0 1,1 0,-1-1,0 1,0-1,-1 0,1 0,0 0,-1 0,0 0,1 0,-1-1,0 1,0-1,0 0,1 0,-1 0,-1 0,-83 8,73-9,-1 0,1-2,-1 1,1-2,0 0,0-1,0 0,0-1,1-1,0 0,0 0,0-2,-4-3,15 10,1 1,-1-1,0 0,1 0,-1 0,1-1,-1 1,1 0,0 0,-1-1,1 1,0-1,0 1,0-1,0 0,0 1,0-1,0 0,1 0,-1 1,1-1,-1 0,1 0,0 0,0 0,0 0,0 0,0 1,0-1,0 0,0 0,1 0,-1 0,1 0,0 1,-1-1,1 0,0 1,0-1,0 0,0 1,0-1,1 1,-1-1,0 1,1 0,-1 0,2-1,10-5,0 1,0 1,1 1,0-1,0 2,0 0,0 1,11 0,-10 0,45-7,1 3,0 3,0 3,0 2,0 2,7 5,-63-9,0 0,0 0,0 1,0 0,0 0,0 0,0 1,-1-1,1 1,0 0,-1 1,1-1,-1 1,0 0,0 0,0 0,0 0,-1 1,1 0,-1-1,0 1,0 1,0-1,-1 0,1 1,-1-1,0 1,0 0,0 2,-1 21,6 32,-6-58,-1 0,1-1,0 1,0-1,0 0,0 1,0-1,1 0,-1 1,0-1,1 0,-1 0,0 0,1 0,-1 0,1-1,0 1,-1 0,1-1,0 1,-1-1,1 1,0-1,0 0,-1 0,1 0,0 0,0 0,-1 0,1 0,0-1,1 1,3-2,1 1,0-1,0 0,0-1,-1 1,0-1,1-1,-1 1,0-1,-1 0,1 0,-1-1,1 0,-1 0,-1 0,1-1,-1 1,0-1,2-3,4-9,-1 0,0 0,-2-1,0-1,-1 1,0-3,-1 10,0 17,0 23,-5-28,4 34,18 87,-21-117,1 0,-1 0,1 0,0 0,0 0,1-1,-1 1,1-1,-1 1,1-1,0 0,1 0,-1 0,0-1,1 1,-1-1,1 1,0-1,0-1,0 1,0 0,0-1,0 0,0 0,5 0,2-2,-1 0,1-1,0 0,-1-1,1 0,-1-1,0 0,0 0,0-1,0-1,-1 0,0 0,-1 0,1-1,-1-1,5-5,9-8,-2-1,0 0,-2-1,0-1,-2-1,1-4,-18 104,-13 740,11-792,8-379,-4 350,7-157,26-140,-14 231,-18 71,0 0,0 0,0 0,0 0,0 0,0 0,0 0,0 1,0-1,0 1,0 0,0-1,0 1,1 0,-1 0,0 0,0 1,0-1,0 0,0 1,1-1,-1 1,0 0,0 0,0 0,-1 0,1 0,0 0,0 0,0 1,-1-1,1 1,-1-1,1 1,-1-1,0 1,1 0,-1 0,0 0,0 1,6 3,0 0,0 1,0 0,-1 0,-1 1,1 0,-1 0,0 0,-1 1,0-1,0 1,-1 0,0 0,0 3,-4-9,0 1,-1-1,1 0,-1 0,0-1,0 1,0 0,0-1,0 1,-1-1,1 1,-1-1,1 0,-1 0,0 0,0-1,0 1,0-1,0 1,0-1,0 0,-1 0,1 0,0-1,0 1,-1-1,1 0,-1 0,1 0,0 0,-1-1,1 1,-2-1,3 1,1 0,0 0,0 0,-1 0,1-1,0 1,0 0,0 0,-1-1,1 1,0-1,0 1,0-1,0 1,0-1,0 0,0 0,0 1,0-1,0 0,0 0,0 0,1 0,-1 0,0 0,1 0,-1 0,1 0,-1-1,1 1,-1 0,1 0,0 0,-1 0,1-1,0 1,0 0,0 0,0-1,0 1,1 0,-1 0,0-1,0 1,1 0,-1 0,1 0,-1 0,1 0,-1-1,1 1,0 0,0 0,-1 0,1 1,0-1,0 0,0 0,0 0,19-14,2 2</inkml:trace>
  <inkml:trace contextRef="#ctx0" brushRef="#br0" timeOffset="-4416.449">5791 566,'5'17,"-5"-10,1 0,1-1,-1 0,1 1,0-1,0 0,1 0,0 0,0 0,0 0,1-1,0 0,0 0,0 0,1 0,0 0,0-1,0 0,0 0,0 0,3 0,-4-1,1-1,-1 0,1 0,-1-1,1 1,0-1,0 0,0-1,0 1,-1-1,1 0,0 0,0 0,0-1,0 0,0 0,0 0,-1 0,1-1,0 0,-1 0,1 0,-1 0,0-1,0 1,0-1,0 0,0-1,-1 1,1-1,-1 1,0-1,0 0,0 0,-1-1,0 1,1 0,-1-1,-1 0,1 1,-1-1,0 0,0 0,0 1,0-1,-1-1,-1-1,-1 0,1 0,-1 1,0-1,-1 0,0 1,0 0,0 0,-1 0,0 0,0 0,0 1,-1-1,0 1,0 0,0 1,0-1,-1 1,0 0,-2-1,4 3,-1-1,1 1,0 0,-1 0,0 0,1 1,-1 0,0 0,0 0,0 0,1 1,-1 0,0 0,0 0,0 1,0-1,0 1,1 0,-1 1,0-1,1 1,-1 0,1 0,-1 0,1 1,0 0,0-1,0 1,-1 2,1-2,0 1,0-1,0 1,1 0,-1 1,1-1,0 1,0-1,0 1,1 0,0 0,0 0,0 0,0 1,1-1,0 0,0 1,1-1,-1 1,1-1,0 1,0-1,1 1,0-1,0 0,0 1,1-1,-1 0,1 0,1 0,-1 0,1 0,0 0,0-1,0 1,0-1,1 0,25 12,2-5</inkml:trace>
  <inkml:trace contextRef="#ctx0" brushRef="#br0" timeOffset="-4165.608">6159 184,'-16'-3,"-11"0,-9 5,-4 6,2 4,6 7,7 5,9 4,11 5,14 4,13 1,11 2,-1-7</inkml:trace>
  <inkml:trace contextRef="#ctx0" brushRef="#br0" timeOffset="-3999.054">6172 591,'13'18,"10"8,4 2,8-1,3-6,8-6,4-6,7-4,-6-3</inkml:trace>
  <inkml:trace contextRef="#ctx0" brushRef="#br2" timeOffset="-137480.244">2948 2315,'-11'1,"32"-2,415-23,44 22,-422 5,-47 10,-13-5</inkml:trace>
  <inkml:trace contextRef="#ctx0" brushRef="#br2" timeOffset="-136610.616">3171 1565,'0'-2,"0"4,0 5,-2 10,-1 9,-2 11,0 6,1 6,0 1,2-3,1-6,1-9</inkml:trace>
  <inkml:trace contextRef="#ctx0" brushRef="#br2" timeOffset="-135995.191">3304 1736,'35'161,"-34"-159,0 0,0 0,0 0,0 0,1 0,-1 0,0 0,1 0,0-1,-1 1,1 0,0-1,0 1,0-1,-1 0,2 0,-1 0,0 0,0 0,0 0,0 0,1-1,-1 1,0-1,1 1,-1-1,0 0,1 0,-1 0,0-1,1 1,-1 0,0-1,0 1,1-1,-1 0,0 0,0 0,0 0,0 0,0 0,0-1,0 1,0-1,0 0,9-7,-1 1,-1-2,1 1,-2-1,1-1,-2 1,1-1,-1-1,-1 0,2-5,7-9,-16 26,1 1,0-1,0 0,0 0,0 0,0 1,0-1,0 0,0 0,0 1,0-1,0 0,0 0,0 0,0 1,0-1,0 0,0 0,0 0,1 1,-1-1,0 0,0 0,0 0,0 1,0-1,0 0,1 0,-1 0,0 0,0 0,0 1,1-1,-1 0,0 0,0 0,0 0,1 0,-1 0,0 0,0 0,0 0,1 0,-1 0,0 0,0 0,1 0,-1 0,0 0,0 0,0 0,1 0,-1 0,0 0,0 0,0 0,1 0,-1 27,0-26,0 19,-2-16,1 0,0 0,1 0,-1 1,1-1,-1 0,1 0,1 1,-1-1,1 0,-1 0,1 1,0-1,1 0,-1 0,1 0,-1 0,1 0,1-1,-1 1,0-1,1 1,0-1,0 0,0 0,0 0,0 0,0-1,1 1,0-1,-1 0,3 1,1-1,0-1,-1 0,1-1,0 1,0-1,0-1,-1 1,1-1,0-1,-1 1,1-1,-1 0,1 0,-1-1,0 0,0 0,0-1,0 1,-1-1,0-1,1 1,-1-1,-1 1,1-1,-1-1,0 1,0-1,0 1,1-5,17-60,-22 135,0-64,-1 3,1 0,-1 1,1-1,0 0,0 0,1 1,-1-1,1 0,0 0,0 0,0 1,0-1,1 0,0 0,0-1,0 1,0 0,0-1,1 1,0-1,0 0,2 2,8 2</inkml:trace>
  <inkml:trace contextRef="#ctx0" brushRef="#br2" timeOffset="-135829.63">3856 1500,'4'2,"7"1,1 0</inkml:trace>
  <inkml:trace contextRef="#ctx0" brushRef="#br2" timeOffset="-135524.374">4093 1329,'-13'231,"5"-137,4-1,5 19,20 11,-20-119,1 0,-1 0,1 0,0 0,0 0,0-1,0 1,1-1,-1 0,1 0,0 1,0-2,0 1,0 0,1-1,-1 1,1-1,0 0,-1 0,1 0,0-1,0 0,0 1,0-1,0-1,0 1,4 0,22-3,-2-3</inkml:trace>
  <inkml:trace contextRef="#ctx0" brushRef="#br2" timeOffset="-135261.971">4132 1698,'3'-3,"13"0,23 0,28 1,33 0,26 1,-8 0</inkml:trace>
  <inkml:trace contextRef="#ctx0" brushRef="#br2" timeOffset="-134186.016">5106 2026,'-30'-10,"0"2,-1 1,0 1,0 1,0 2,-1 1,1 2,-1 1,1 2,-1 0,1 3,0 0,1 2,-1 1,2 2,-23 10,32-13,0 0,1 1,0 1,1 1,0 1,0 0,1 1,1 1,0 1,1 0,1 1,1 0,0 1,1 1,0 0,2 1,0 0,-3 9,5 0,0 1,2 0,1 0,1 1,2-1,1 1,1 0,2-1,0 1,8 28,-1-27,1-1,1 0,2-1,1-1,2 0,0 0,2-2,1 0,1-2,5 6,-3-8,0-1,1 0,1-2,0-1,2-1,0-1,1-1,1-1,0-2,0 0,1-2,1-2,0 0,0-2,0-1,22 0,106 3,139-12,-272 4,-8 1,1-1,0-1,0 0,-1-1,1-1,-1 0,0-2,0 0,0-1,0 0,-1-1,0-1,-1-1,0 0,0-1,-1-1,0 0,-1-1,0 0,0-2,3-15,-2 0,-1-1,-2 0,0-1,-2 0,-2-1,-1 1,-1-1,-2-1,-1 1,-1 0,-4-32,3 14,-1 0,-3 0,-2 0,-10-38,11 68,0 1,-2 0,0 1,-1 0,-1 0,0 0,-1 1,-1 1,-1 0,-1 0,0 1,-1 1,-8-7,-1 4,-1 2,-1 0,-1 2,0 1,0 1,-1 1,0 1,-1 2,0 0,0 2,0 1,-1 2,1 0,-1 2,0 1,1 2,-1 1,1 0,0 2,0 2,1 0,0 2,-18 9,-21 13,10 0</inkml:trace>
  <inkml:trace contextRef="#ctx0" brushRef="#br2" timeOffset="-133445.989">4961 2408,'-6'-2,"0"0,0 1,0 0,-1 0,1 0,0 1,-1 0,1 0,0 0,-1 1,1 0,0 0,0 1,0 0,0 0,0 0,0 1,0 0,1 0,0 0,-1 1,1 0,0 0,1 0,-1 0,1 1,0 0,0 0,0 0,1 0,-1 1,2 0,0 1,0-1,0 1,1-1,0 1,0 0,1 0,0 0,0-1,0 1,1 0,0 0,1-1,-1 1,1 0,0-1,1 0,0 1,2 3,84 104,-58-80,-29-32,0-1,0 0,0 1,0 0,-1-1,1 1,0 0,-1 0,1 0,-1 0,0 0,1 0,-1 0,0 1,0-1,-1 0,1 1,0-1,-1 1,1-1,-1 0,0 1,0-1,0 1,0-1,0 1,-1-1,1 1,-1-1,0 0,1 1,-1-1,0 0,0 0,0 1,-1-1,1 0,-1 0,1 0,-1 0,1-1,-2 2,2-2,0-1,-1 1,1-1,0 1,0-1,-1 1,1-1,0 0,0 0,-1 1,1-1,0 0,-1 0,1 0,0 0,-1-1,1 1,0 0,0-1,-1 1,1 0,0-1,0 1,0-1,-1 0,1 0,0 1,0-1,0 0,0 0,0 0,1 0,-1 0,0 0,0 0,0 0,1 0,-1 0,1-1,-1 1,1 0,-6-58,13 37,1 1,1-1,0 1,2 1,0 0,2 1,0 0,13-14,-8 8,165-229,-183 254,-1 0,1 0,0 1,0-1,0 0,0 0,0 0,0 1,0-1,0 0,0 0,0 0,0 1,0-1,0 0,0 0,0 0,0 1,0-1,0 0,0 0,0 0,0 1,1-1,-1 0,0 0,0 0,0 0,0 1,0-1,0 0,1 0,-1 0,0 0,0 0,0 1,0-1,1 0,-1 0,0 0,0 0,0 0,1 0,-1 0,0 0,0 0,0 0,1 0,-1 0,-6 28,5-25,-15 59,2 0,3 1,3 1,3-1,2 27,3-79,0-1,1 1,0-1,1 1,0-1,1 0,0 0,0 0,1 0,0 0,1-1,0 0,0 0,1 0,6 6,15-3,-17-15</inkml:trace>
  <inkml:trace contextRef="#ctx0" brushRef="#br2" timeOffset="-133193.669">5041 2566,'-7'-4,"2"-2,12 0,12 1,15 2,15-2,9 1,2 1,-8 1</inkml:trace>
  <inkml:trace contextRef="#ctx0" brushRef="#br2" timeOffset="-132740.291">5449 2658,'-8'11,"0"1,2 0,-1 1,2-1,0 1,0 0,1 1,1-1,0 1,1-1,0 1,1 0,0 0,2 9,0-21,-1 1,1-1,0 1,0-1,0 1,0-1,0 1,1-1,-1 0,1 0,-1 0,1 0,0 0,0 0,0 0,0-1,0 1,0-1,0 1,1-1,-1 0,1 0,-1 0,1 0,-1 0,1-1,-1 1,1-1,-1 1,1-1,0 0,-1 0,1 0,1-1,3 1,-1-1,1 0,0-1,0 0,-1 0,1 0,-1-1,0 0,0 0,0 0,0-1,4-3,-2-2,0 0,-1 0,0 0,0-1,-1 0,-1 0,1-1,-2 0,1 1,-2-2,1 1,-2 0,1-1,-1 1,-1-1,0 0,-1 1,0-1,-1 0,-1 0,1 1,-4-9,5 16,-1 0,0 0,0-1,0 1,0 0,-1 0,0 0,0 1,0-1,0 0,0 1,-1-1,0 1,0 0,0-1,0 2,0-1,0 0,-1 1,0-1,1 1,-1 0,0 0,0 0,0 1,0-1,0 1,0 0,-1 1,-1-1,-4 2,1 1,0 0,-1 0,1 1,1 0,-1 1,0 0,1 0,0 1,0 0,0 1,1-1,-1 1,0 2,-32 26</inkml:trace>
  <inkml:trace contextRef="#ctx0" brushRef="#br2" timeOffset="-131946.38">4961 3276,'-10'252,"17"516,-6-684,-4 0,-3 0,-4 0,7-67</inkml:trace>
  <inkml:trace contextRef="#ctx0" brushRef="#br2" timeOffset="-131525.302">4764 3908,'32'81,"-29"-72,7 18,2-1,0 0,2 0,1-1,0-1,2-1,6 6,-22-27,1 0,0 1,-1-1,1 0,0 0,0 0,1 0,-1-1,0 1,1 0,-1-1,1 0,-1 1,1-1,-1 0,1 0,0-1,0 1,-1 0,1-1,0 0,0 0,0 0,0 0,0 0,-1 0,1-1,0 1,0-1,0 0,-1 0,1 0,-1 0,1-1,-1 1,1-1,-1 1,1-1,-1 0,1 0,8-16,0 0,0 0,-2-1,0 0,-2-1,0 0,-1 0,3-19,-3 15,41-120,-33 113</inkml:trace>
  <inkml:trace contextRef="#ctx0" brushRef="#br2" timeOffset="-130056.641">5488 3987,'0'13,"-2"12,-1 10,-2 6,-3 5,-2 1,-1 0,-2-4,2-5,3-7,0-8,2-8</inkml:trace>
  <inkml:trace contextRef="#ctx0" brushRef="#br2" timeOffset="-129845.166">5317 3961,'9'0,"14"0,19 0,18-2,14-1,6 0,-2 1,-11 5,-18 1</inkml:trace>
  <inkml:trace contextRef="#ctx0" brushRef="#br2" timeOffset="-129680.076">5725 4316,'5'20,"0"14,3 9,2 7,1 6,-1 5,-2 3,-2-10</inkml:trace>
  <inkml:trace contextRef="#ctx0" brushRef="#br2" timeOffset="-128577.903">4882 4527,'1'43,"0"48,-4 1,-4-1,-7 22,-2-39,-11 104,26-177,1 1,0 0,-1-1,1 1,0 0,0-1,0 1,1 0,-1-1,0 1,1 0,-1-1,1 1,-1 0,1-1,0 1,0-1,-1 1,1-1,0 0,0 1,1-1,-1 0,0 0,2 1,2-2</inkml:trace>
  <inkml:trace contextRef="#ctx0" brushRef="#br2" timeOffset="-127475.962">5317 5580,'-1'-4,"-1"1,1-1,-1 1,0 0,0 0,0 0,0 0,-1 0,1 1,-1-1,0 1,0-1,0 1,0 0,0 0,0 0,0 1,-1-1,-40-19,-1 2,-1 2,0 2,-1 3,0 1,-1 2,-1 2,1 3,-39 1,59 1,-1 0,1 2,0 1,0 2,0 1,0 0,0 3,1 0,0 1,0 2,1 1,1 1,-1 1,2 1,0 1,1 1,0 1,2 1,-19 20,22-11,0 0,2 1,2 1,0 0,2 1,1 1,1 0,2 0,1 1,1-1,2 2,2-1,0 0,2 0,2 1,1-1,2 4,-2-13,0 1,2-1,1 0,1-1,1 1,0-1,2-1,1 0,0 0,2-1,0 0,1-1,1-1,1-1,1 0,0 0,1-2,0 0,13 6,19 10,1-2,2-3,0-2,2-2,0-2,1-3,1-3,0-2,1-2,1-4,-1-1,3-3,-41-2,45 3,-1-4,0-2,1-3,26-7,-74 8,1-1,-1 0,-1-2,1 0,-1 0,0-1,-1-2,0 1,-1-2,0 1,-1-2,0 0,-1-1,0 0,-1 0,-1-2,0 1,-1-1,-1 0,3-10,8-17,-1-1,-3 0,-1-2,-2 1,-3-1,-1-1,-2 0,-3 0,-1-5,-3 36,0-1,-2 1,1 0,-2 0,0 1,-1-1,0 1,-2 0,1 0,-2 1,0-1,-1 2,0-1,-1 1,0 1,-1 0,-1 0,0 1,-1 0,-11-7,0 1,0 1,-2 1,0 1,-1 2,0 0,0 2,-2 1,1 1,-5 1,-7-1,0 1,-1 3,0 1,1 2,-1 2,0 1,0 2,1 2,0 2,0 2,-8 4,-26 14</inkml:trace>
  <inkml:trace contextRef="#ctx0" brushRef="#br2" timeOffset="-126747.623">4935 6001,'-4'-2,"0"-1,-1 1,1 0,0 1,-1-1,0 1,1-1,-1 1,0 1,0-1,0 1,0 0,1 0,-1 0,0 1,0-1,0 1,1 0,-1 1,0-1,1 1,-1 0,1 0,0 0,0 1,0-1,0 1,0 0,0 1,1-1,-1 0,1 1,0 0,-3 4,3-1,1 1,0 0,0 0,0 1,1-1,0 0,0 1,1-1,1 0,-1 1,1-1,0 0,1 0,0 0,1 0,1 6,3 4,1-1,0 1,2-2,-1 1,2-1,10 12,3-2,1-2,0 0,2-1,17 9,9 10,-51-42,-1 0,1 1,-1-1,1 1,-1-1,1 1,-1 0,0 0,1 0,-1 0,0 0,0 0,0 0,1 0,-1 0,0 0,-1 0,1 1,0-1,0 1,0-1,-1 0,1 1,-1-1,1 1,-1-1,0 1,1-1,-1 1,0 0,0-1,0 1,0-1,-1 1,1-1,0 1,0-1,-1 1,1-1,-1 1,0-1,1 1,-1-1,0 0,0 1,0-1,0 0,0 0,0 0,0 0,0 0,-1 1,-8 2,0 0,0-1,0 0,0-1,0 0,-1-1,1 0,-1 0,1-1,-1 0,1-1,-1-1,1 1,0-2,0 1,-7-4,13 5,0-1,0 0,0 0,0 0,1-1,-1 0,1 1,0-1,-1 0,1 0,0-1,1 1,-1-1,1 1,0-1,-1 0,2 0,-1 0,0 0,1 0,0 0,0-1,0 1,0 0,1-1,-1 1,1-6,1 0,0 0,0 0,1 1,0-1,0 1,1-1,0 1,1 0,0 0,1-1,26-41,1 1,3 2,29-31,37-51,-90 122,-11 24,-10 45,-1-7,3 0,2 0,2 0,3 1,2-1,3 1,2 0,-5-48,-1-1,2 1,-1-1,1 1,0-1,0 0,0 0,1 0,0 0,0 0,1-1,0 1,0-1,0 0,0 0,5 3,-8-8,0 1,0-1,0 0,1 1,-1-1,0 0,0 0,1 0,-1 0,0 0,0 0,1 0,-1 0,0-1,0 1,1 0,-1-1,0 1,0-1,0 1,0-1,0 0,0 0,0 1,0-1,0 0,0 0,0 0,0 0,0 0,-1 0,1 0,0 0,-1 0,1 0,-1 0,1-1,8-17</inkml:trace>
  <inkml:trace contextRef="#ctx0" brushRef="#br2" timeOffset="-126576.566">5014 6159,'-14'-5,"-6"-1,5 1,13 2,19 3,20 1,16 0,12-2,2-1,-2-2,-13-1</inkml:trace>
  <inkml:trace contextRef="#ctx0" brushRef="#br2" timeOffset="-126353.162">5422 6080,'0'4,"0"11,0 14,0 15,0 14,0 8,0 6,2 1,3-2,1-13</inkml:trace>
  <inkml:trace contextRef="#ctx0" brushRef="#br2" timeOffset="-125540.295">4988 6830,'-47'521,"41"270,-6-677,7-103</inkml:trace>
  <inkml:trace contextRef="#ctx0" brushRef="#br2" timeOffset="-125158.316">4686 7356,'16'14,"0"0,-1 2,-1-1,0 2,-1 0,-1 0,0 1,2 8,4 2,18 31,-10-15,3-1,0-1,23 21,-5-24,-46-39,1 1,-1 0,0-1,1 1,-1-1,1 0,-1 1,1-1,-1 0,0 0,1 0,-1 0,1 0,-1 0,1 0,-1-1,1 1,-1-1,0 1,1-1,-1 1,1-1,-1 0,0 1,0-1,0 0,1 0,-1 0,0 0,0 0,0 0,0 0,0-1,-1 1,1 0,0 0,-1-1,1 0,8-19,0-1,-2 1,-1-1,-1-1,0 1,-1-7,2-6,2-11,-3 9,2 0,2 1,1 0,2 0,14-29,-9 35</inkml:trace>
  <inkml:trace contextRef="#ctx0" brushRef="#br2" timeOffset="-124478.094">5527 7475,'2'0,"1"4,0 11,-1 14,-2 13,-4 13,-6 8,-3 3,-2-2,0-4,0-11,2-11,4-16,3-12</inkml:trace>
  <inkml:trace contextRef="#ctx0" brushRef="#br2" timeOffset="-124257.045">5356 7330,'23'-4,"22"-2,22 0,15 1,8 4,-4 7,-15 1</inkml:trace>
  <inkml:trace contextRef="#ctx0" brushRef="#br2" timeOffset="-123977.793">5738 7830,'190'-23,"-187"23,0-1,-1 0,1 1,0 0,0 0,0 0,0 0,0 0,0 1,0-1,0 1,0 0,-1-1,1 1,0 1,-1-1,1 0,0 1,-1-1,0 1,1 0,-1 0,0 0,0 0,0 0,0 0,0 1,0-1,-1 1,1-1,-1 1,0-1,0 1,0 0,1 1,-4 4,0-1,0 0,-1-1,0 1,0 0,-1-1,0 1,0-1,0 0,0-1,-1 1,-3 2,-2 4,-23 28,18-24,1 0,0 2,1 0,1 0,1 1,0 1,-4 14,14-31,0-1,0 0,0 1,1-1,-1 1,1 0,-1-1,1 1,0-1,0 1,1-1,-1 1,0 0,1-1,-1 1,1-1,0 1,0-1,0 0,0 1,1-1,-1 0,0 0,1 0,0 0,-1 0,1 0,0 0,0 0,0-1,0 1,0-1,1 0,-1 1,0-1,1 0,19 6,0-2,1 0,-1-1,1-2,0 0,0-1,-1-2,1 0,19-4,-30 4,58-5</inkml:trace>
  <inkml:trace contextRef="#ctx0" brushRef="#br2" timeOffset="-123177.93">4870 8239,'0'2,"0"5,0 11,0 13,0 15,-3 15,-2 11,-1 4,1 2,1-2,1-8,4-9,1-10,3-10,1-13</inkml:trace>
  <inkml:trace contextRef="#ctx0" brushRef="#br2" timeOffset="-121790.626">5501 9107,'-26'-21,"-1"1,-1 1,0 1,-2 2,0 1,-1 1,0 2,-22-6,33 10,-31-11,-1 1,0 3,-1 2,0 2,-1 2,0 3,0 3,-1 1,1 4,-1 1,-15 5,30-1,1 2,1 1,-1 2,2 2,0 1,0 2,2 2,0 1,1 2,2 1,0 1,1 2,2 1,0 2,2 0,2 2,0 1,-11 21,17-23,2 1,1 1,1 0,2 1,1 0,1 1,3 1,0-1,2 1,2 0,1 1,2-1,1 1,2-1,2 0,1 0,1 0,2 0,2-1,1 0,12 24,-4-18,2 0,2-2,2-1,1-1,2-1,1-1,2-1,1-2,2-2,0-1,2-1,1-2,2-2,0-1,1-2,0-2,2-1,0-3,1-1,0-2,28 2,11-10,-1-3,0-4,0-3,0-4,-1-4,0-3,-2-3,74-31,-97 34,-1-2,-2-3,14-9,-51 24,0-1,0-1,-1 0,-1-1,0 0,0-1,-1-1,-1 0,0 0,-1-1,0-1,-1 0,0 0,11-36,-2 0,-2-1,-3-1,-1 0,-4-1,-1 0,-1-37,-3 45,-2 0,-2-1,-2 1,-7-35,7 61,-2 0,0 1,-1 0,-1 0,-1 1,-1 0,0 0,-1 0,-1 2,-1-1,0 1,-5-3,-9-3,0 2,-1 1,-1 1,-1 1,0 1,-1 2,-1 1,0 2,0 0,-1 3,-1 0,1 2,-1 2,0 1,-1 1,-11 2,3 1,1 1,-1 2,1 2,0 1,0 3,-16 6,-22 12</inkml:trace>
  <inkml:trace contextRef="#ctx0" brushRef="#br2" timeOffset="-121061.539">4580 9462,'-8'-3,"0"-1,-1 2,1-1,-1 1,0 0,0 1,0 0,0 0,1 1,-1 0,0 0,0 1,0 1,0-1,0 1,1 1,-1 0,1 0,0 1,0-1,0 2,0-1,1 1,0 1,0-1,-4 4,5-3,0 1,0 0,0 0,1 0,0 1,0 0,1 0,0 0,0 0,1 1,0 0,1-1,0 1,0 0,1 0,0 0,0 0,1 0,1 1,-1-1,1 0,1 0,0-1,0 1,1 0,0 0,0-1,1 0,0 0,0 0,5 5,7 9,1-1,2 0,0-2,1 0,1-1,0-2,2 0,0-1,8 3,86 64,-115-81,0 0,0 0,1 0,-1 0,0 0,0 1,0-1,0 1,0 0,0 0,-1-1,1 1,-1 0,1 1,-1-1,0 0,1 0,-1 0,0 1,-1-1,1 1,0-1,-1 0,1 1,-1-1,0 1,0-1,0 1,0 0,0-1,0 1,-1-1,1 0,-1 1,0-1,0 1,0-1,0 0,-1 2,-2-1,-1 0,0 0,0-1,0 0,0 0,0 0,-1 0,1-1,0 0,-1 0,1-1,-1 1,1-1,-1 0,0-1,1 1,-1-1,1 0,-3-1,4 1,0 0,1 0,-1 0,1 0,-1-1,1 1,-1-1,1 0,0 0,0 0,0 0,0-1,0 1,0-1,1 0,-1 0,1 0,0 0,0 0,0-1,0 1,1 0,-1-1,1 0,0 1,0-1,0 0,0-2,3-6,0 1,0-1,2 1,-1 0,1 0,1 0,0 0,1 1,0-1,0 1,1 1,0 0,1 0,0 0,5-4,-3 2,60-68,-42 52,-2-2,-1 0,-1-2,-2-1,-1-1,-1 0,14-37,-25 33,-9 37,0-1,0 0,1 1,-1-1,0 1,0-1,0 0,0 1,0-1,0 0,0 1,0-1,0 0,0 1,0-1,-1 1,1-1,0 0,0 1,0-1,-1 1,1-1,0 1,-1-1,1 1,-1-1,1 1,-1-1,1 1,-1-1,1 1,-1 0,1-1,-1 1,1 0,-1 0,1-1,-1 1,0 0,1 0,-1 0,1 0,-1-1,0 1,1 0,-1 0,0 0,1 1,-1-1,1 0,-1 0,0 0,-5 4,0 0,0 1,1-1,-1 1,1 0,0 1,0-1,1 1,0 0,0 0,0 1,1-1,0 1,0-1,0 1,1 0,-1 7,-6 15,1 1,1 1,2-1,0 1,3 0,1 0,1 0,1 0,3 12,-1-22,0 0,2-1,0 1,1-1,1 0,1-1,1 0,0 0,2-1,0 0,1-1,1 0,0-1,6 5,-18-19,1 0,-1 0,1 1,-1-1,1-1,0 1,0 0,0 0,0-1,0 1,0-1,0 1,0-1,1 0,-1 0,1 0,-1 0,1-1,-1 1,1-1,-1 1,1-1,-1 0,1 0,-1 0,1 0,0-1,-1 1,1 0,-1-1,1 0,-1 0,0 0,1 0,-1 0,0 0,1-1,-1 1,0-1,1 0,10-24,-4-2</inkml:trace>
  <inkml:trace contextRef="#ctx0" brushRef="#br2" timeOffset="-120813.16">4724 9712,'7'-4,"13"-2,17-2,18-2,12-1,9 1,3 2,-13 2</inkml:trace>
  <inkml:trace contextRef="#ctx0" brushRef="#br2" timeOffset="-120540.886">5225 9765,'2'-3,"0"0,0 0,0 0,0 0,1 0,0 1,-1-1,1 1,0 0,0 0,0 0,1 0,-1 0,0 1,1-1,-1 1,1 0,-1 0,1 0,0 1,-1-1,1 1,0 0,-1 0,1 0,0 1,-1-1,1 1,-1 0,1 0,-1 0,1 0,-1 1,1-1,-1 1,0 0,1 1,0 5,-1 1,-1-1,0 1,0-1,0 1,-1 0,-1 0,0 0,0-1,0 1,-1 0,0 0,-1 0,0-1,0 1,-1-1,0 0,-1 1,0-1,0-1,-2 3,-88 140,32-61,62-89,-1 1,0 0,0 0,0-1,0 1,1 0,-1 0,0 0,1 0,-1 0,0-1,1 1,0 0,-1 1,1-1,-1 0,1 0,0 0,0 0,0 0,0 0,0 0,0 0,0 0,0 0,0 1,0-1,0 0,1 0,-1 0,0 0,1 0,-1 0,1 0,-1 0,1 0,0 0,-1 0,1-1,0 1,0 0,-1 0,1-1,0 1,0 0,0-1,0 1,0-1,0 1,0-1,11 3,-1-2,1 1,0-2,-1 1,1-2,0 1,-1-2,8-1,0 1,188-36,-149 23</inkml:trace>
  <inkml:trace contextRef="#ctx0" brushRef="#br2" timeOffset="-117828.943">4093 10489,'-35'21,"16"-9,0 0,0 0,-1-2,0-1,-1 0,0-1,-15 2,13-5,0-1,0-1,-1-1,1-1,-1-1,1-1,-1-1,1-1,0-1,0-1,0-1,-4-3,-16-8,0-2,0-2,2-1,1-3,-36-29,45 25,1-1,1-1,2-2,2-1,-11-19,-30-39,19 32,5 8,3-1,2-1,2-2,2-4,9 5,3 0,2-2,-11-57,-32-167,58 257,-9-50,3-2,4 1,3-1,3 0,7-45,7 8,-2 19,3 1,26-87,83-229,-10 102,-95 257,3 0,1 2,10-11,20-32,-13 19,4 1,42-50,-52 83,2 2,1 2,13-8,32-29,14-15,3 3,4 6,4 4,2 4,9 3,-100 57</inkml:trace>
  <inkml:trace contextRef="#ctx0" brushRef="#br2" timeOffset="-116712.39">3053 7383,'-1'0,"1"-1,-1 1,1 0,-1-1,0 1,1 0,-1-1,0 1,0 0,1 0,-1 0,0 0,0 0,1 0,-1 0,0 0,1 0,-1 0,0 0,0 0,1 0,-1 1,0-1,1 0,-1 0,0 1,1-1,-1 1,0-1,1 0,-1 1,1-1,-1 1,1-1,-1 1,0 0,-1 0,-260 168,127-77,114-78,15-10,14-9,363-260,-367 262,-3 1,0 1,0 0,-1 0,1 0,0 0,0 0,0 0,0 0,0 0,0 1,0-1,1 0,-1 1,0-1,0 0,1 1,-1 0,0-1,1 1,-1 0,0 0,1-1,-1 1,0 0,1 0,-1 0,0 1,1-1,-1 0,0 1,1-1,-1 0,0 1,0-1,1 1,-1 0,0 0,0-1,1 1,0 9,1 0,-1 0,0 0,-1 1,-1-1,1 0,-2 0,0 5,1 9,-1 48,-1-35,2 0,1 1,1-1,3 0,1 0,1 0,6 11,-12-44,0-4,-1 0,1 0,-1 1,0-1,1 0,-1 0,0 1,0-1,1 0,-1 0,0 1,1-1,-1 0,0 1,0-1,0 0,1 1,-1-1,0 0,0 1,0-1,0 1,0-1,0 0,0 1,0-1,0 1,0-1,0 0,0 1,0-1,0 1,0-1,0 0,0 1,0-1,-1 1,1-1,0 0,0 1,0-1,-1 0,1 1,0-1,0 0,-1 0,1 1,0-1,-1 0,1 0,0 1,-1-1,1 0,0 0,-1 0,1 0,-1 0,1 1,0-1,-1 0,1 0,-1 0,1 0,0 0,-1 0,1 0,-1-1,-130-58,-154-41,266 93,6 1</inkml:trace>
  <inkml:trace contextRef="#ctx0" brushRef="#br2" timeOffset="-115610.289">2369 6080,'0'16,"0"13,-3 12,0 12,-2 8,-2 4,-3 4,-1-2,1-4,0-5,1-10,3-11,4-17,3-11</inkml:trace>
  <inkml:trace contextRef="#ctx0" brushRef="#br2" timeOffset="-115339.503">2224 6080,'-6'-2,"-1"-1,8 0,13 1,15 0,16-1,14-3,10-2,5-3,-2 2,-8 3,-13 6,-15 3</inkml:trace>
  <inkml:trace contextRef="#ctx0" brushRef="#br2" timeOffset="-113946.054">2501 6553,'174'-35,"-172"34,0 1,0-1,0 1,-1 0,1 0,0 0,0 0,0 0,0 1,0-1,-1 0,1 1,0 0,0-1,-1 1,1 0,0 0,-1 0,1 0,-1 0,1 0,-1 0,0 1,1-1,-1 0,0 1,0-1,0 1,0-1,0 1,0 0,0-1,-1 1,1 0,0 0,-1-1,0 1,1 0,-1 0,0 0,0 0,0 0,0-1,0 1,-1 1,-4 10,-1-1,0 0,-1-1,0 0,0 0,-2 0,1-1,-1 0,-1-1,0 0,0 0,-1-1,1 0,-8 3,1 1,15-10,1-2,0 0,1 0,-1 0,0 0,0 0,1 1,-1-1,0 0,0 1,1-1,-1 0,0 1,0-1,1 1,-1-1,1 1,-1-1,0 1,1 0,-1-1,1 1,0-1,-1 1,1 0,-1 0,1-1,0 1,0 0,-1 0,1-1,0 1,0 0,0 0,0 0,0-1,0 1,0 0,0 0,0 0,0-1,0 1,1 0,-1 0,0 0,0-1,1 1,-1 0,1-1,-1 1,1 0,75 7,-68-7,0 1,-1 0,1 1,-1 0,0 0,1 0,-1 1,-1 0,1 0,0 1,0 1,-5-4,0-1,0 1,-1 0,1 0,0-1,-1 1,0 0,1 1,-1-1,0 0,0 0,0 0,-1 1,1-1,0 0,-1 1,0-1,1 1,-1-1,0 1,0-1,0 0,-1 1,1-1,0 1,-1-1,0 0,0 1,1-1,-1 0,-1 0,1 1,0-1,0 0,-1 0,1-1,-1 1,0 0,-10 9,-1-1,0 0,0-1,-1 0,0-1,-1-1,0-1,0 0,0 0,-1-2,0 0,0 0,0-2,-1 0,4 1,8-2,-1 0,1 0,0 0,-1 0,1-1,0 0,-1 0,1 0,0-1,-1 0,1 0,-2-1,6 2,0-1,1 1,-1-1,0 1,1-1,-1 1,1-1,-1 0,1 1,-1-1,1 0,0 1,-1-1,1 0,0 0,-1 1,1-1,0 0,0 0,0 0,0 1,-1-1,1 0,1 0,-1 0,0 1,0-1,0 0,0 0,0 0,1 1,-1-1,0 0,1 1,-1-1,1 0,7-16</inkml:trace>
  <inkml:trace contextRef="#ctx0" brushRef="#br3" timeOffset="-107595.36">8541 7212,'-24'-15,"-2"1,0 1,0 1,-1 1,-1 2,-18-4,5 5,-1 2,0 2,-1 1,1 3,-42 4,68-1,1 0,-1 1,1 1,0 0,0 1,1 1,0 0,0 1,0 1,1 0,0 1,1 0,0 0,1 2,0-1,1 2,-4 5,-19 28,3 2,1 1,3 2,-3 13,11-27,2 1,1 1,2 0,2 1,2 1,1-1,2 1,1 12,3-19,1 1,2-1,2 1,0-1,3 0,1 0,1-1,1 0,3 0,0-1,2-1,1 0,2-1,1 0,17 20,-14-25,2-2,0 0,2-2,0 0,1-2,1-1,1-1,1-1,0-2,5 1,47 14,1-4,1-4,54 6,-76-15,-14-2,0-2,1-2,0-2,0-3,0-1,0-2,0-3,0-1,-1-3,0-2,12-5,-41 8,-1 0,0-1,-1-1,0-1,-1 0,0-1,-1 0,0-1,0-1,-2 0,0-1,-1 0,0-1,-1 0,-1-1,0 0,1-6,127-260,-124 240,-1-2,-3 1,-1-1,-2-1,-3 1,-1-1,-2 0,-3 0,-1 1,-2-1,-5-11,10 41,-1 1,-1-1,0 1,-1 0,0 0,-1 0,-1 1,0-1,-1 1,-1 1,0-1,-1 2,0-1,-1 1,-5-5,-19-10,0 1,-2 2,-1 1,-24-10,37 20,-215-102,204 94,-2 1,0 2,-1 2,-1 1,0 2,-1 2,-29-4,38 11,-1 1,1 2,-1 1,0 2,1 1,-1 1,1 2,1 1,-1 1,1 2,-4 2,-19 13,0 2,2 2,-14 12,5 0</inkml:trace>
  <inkml:trace contextRef="#ctx0" brushRef="#br3" timeOffset="-106358.183">8081 7514,'-16'0,"0"1,1 0,-1 0,0 2,1 0,-10 4,20-6,-1 1,1 0,1 1,-1-1,0 1,1 0,-1 1,1-1,0 1,0-1,0 1,1 0,-1 1,1-1,0 1,0-1,1 1,-1 0,1 0,-2 5,1 0,0 1,1 0,0-1,0 1,1 0,1 0,0 0,0 0,1 0,0 0,1 0,1-1,-1 1,2-1,-1 1,1-1,1 0,0 0,0-1,2 1,15 21,2-1,1-1,1 0,2-3,3 3,46 45,-76-73,35 46,-36-46,1 0,-1 0,1 0,-1 0,1 0,-1 1,0-1,1 0,-1 0,0 0,0 0,0 0,0 0,0 1,0-1,0 0,0 0,0 0,-1 0,1 0,0 0,-1 0,1 0,-1 1,1-1,-1-1,0 1,1 0,-1 0,0 0,0 0,0 0,1-1,-1 1,0 0,0-1,0 1,0 0,0-1,0 0,0 1,0-1,-1 1,1-1,0 0,-1 0,-2 2,0-1,-1 1,1-1,-1 0,1 0,-1-1,1 0,-1 1,1-2,-1 1,0 0,1-1,-1 0,1 0,-1 0,1-1,0 1,0-1,-1 0,1 0,0 0,1-1,-1 0,0 0,1 0,-1 0,1 0,0 0,0-1,1 0,-1 1,1-1,-1 0,1 0,0-1,1 1,-1 0,1-1,0 1,0-1,0 1,1-1,-1 1,1-1,0 1,0-1,1-2,7-11,0 0,1 1,0-1,2 2,0 0,1 0,0 1,2 0,2-2,-1 1,20-24,-13 20,-2-1,-1 0,0-2,-2 0,0-2,-2 1,-1-2,-1 0,-1-1,-1 0,-1 0,2-14,-12-1,-1 42,0-1,0 1,0 0,0 0,0 0,0 0,0 0,0 0,0 0,0 0,0 1,0-1,0 0,1 1,-1-1,0 0,0 1,0-1,0 1,1-1,-1 1,0-1,0 1,1 0,-1 0,0-1,1 1,-1 0,1 0,-1-1,1 1,0 0,-1 0,1 0,0 0,-1 0,1 0,0 0,0 0,0 0,0-1,0 1,0 1,-15 40,3 0,1 1,2 0,2 1,0 34,2-50,2 0,1 1,1-1,1 1,2-1,1 0,1 1,1-1,2-1,1 1,1-1,1 0,1-1,1-1,7 9,-19-34,0 1,0-1,-1 1,1-1,1 1,-1-1,0 1,0-1,0 1,0-1,0 0,0 1,0-1,1 1,-1-1,0 0,0 1,1-1,-1 1,0-1,1 0,-1 1,0-1,1 0,-1 1,0-1,1 0,-1 0,1 0,-1 1,0-1,1 0,-1 0,1 0,-1 0,1 0,-1 0,1 1,-1-1,1 0,-1-1,0 1,1 0,-1 0,1 0,-1 0,1 0,-1 0,1 0,-1-1,0 1,1 0,-1 0,1-1,-1 1,0 0,1-1,-1 1,0 0,1-1,-1 1,0 0,0-1,1 1,0-12</inkml:trace>
  <inkml:trace contextRef="#ctx0" brushRef="#br3" timeOffset="-106109.201">8252 7817,'-14'-9,"-8"-5,-3 0,7 2,13 3,20 5,19 4,20 2,17 0,7 0,-9-1</inkml:trace>
  <inkml:trace contextRef="#ctx0" brushRef="#br3" timeOffset="-105443.98">8580 7883,'36'-1,"-14"0,0 1,0 1,1 1,-1 0,0 2,15 5,-35-9,0 0,0 1,0-1,0 1,0 0,0-1,0 1,-1 0,1 0,0 0,0 0,-1 0,1 1,-1-1,1 0,-1 1,0-1,1 1,-1 0,0-1,0 1,0 0,0 0,0 0,-1-1,1 1,-1 0,1 0,-1 0,1 0,-1 0,0 0,0 0,0 0,0 0,-1 0,1 0,0 0,-1 0,1 0,-1 0,0 0,-5 8,-1 0,0-1,-1 0,1-1,-2 0,1 0,-1 0,-1-1,1-1,-1 0,0 0,0 0,-6 1,-48 31,63-38,0 0,0 1,0-1,0 0,0 0,0 1,0-1,0 1,0-1,1 1,-1-1,0 1,0-1,1 1,-1 0,0-1,1 1,-1 0,0 0,1-1,-1 1,1 0,-1 0,1 0,0 0,-1 0,1 0,0 0,0 0,0 0,-1-1,1 1,0 0,0 0,0 0,1 0,-1 0,0 0,0 0,0 0,1 0,-1 0,1 0,-1 0,0 0,1-1,0 1,-1 0,1 0,-1-1,1 1,0 0,-1-1,1 1,0 0,0-1,0 1,0-1,-1 1,1-1,0 0,0 1,0-1,0 0,1 0,68 25,-55-22,-1 1,-1 1,1 0,-1 1,0 1,0 0,0 0,-1 1,5 5,-14-11,-1 0,0 0,0 0,0 1,-1-1,1 0,0 1,-1-1,1 1,-1-1,0 1,0 0,0 0,0-1,-1 1,1 0,-1 0,0 0,0 0,1 0,-2-1,1 1,0 0,-1 0,1 0,-1 0,0 0,0-1,0 1,0 0,-1-1,1 1,-1-1,1 0,-1 1,0-1,-1 1,-9 8,0-1,-1-1,0 0,-1-1,0 0,0-1,0-1,-1 0,0-1,0 0,-1-2,1 0,-14 1,6-1</inkml:trace>
  <inkml:trace contextRef="#ctx0" brushRef="#br3" timeOffset="-103561.848">5778 5856,'45'3,"0"1,0 3,42 11,-20-4,522 112,-521-113,0 3,-1 3,0 2,-2 4,57 30,228 150,-236-152,-77-39,-1 2,0 1,-2 2,0 1,-1 2,-1 1,-1 1,-2 2,5 6,-5-1,2-1,2-1,0-2,35 21,-59-41,-1 0,0 0,0 1,-1 0,0 1,-1-1,0 1,0 0,0 2,8 11,-13-20,-1-1,0-1,0 1,0-1,0 0,0 1,0-1,0 1,0-1,0 1,0-1,0 1,0-1,0 0,0 1,1-1,-1 1,0-1,0 1,0-1,1 0,-1 1,0-1,1 0,-1 1,0-1,1 0,-1 1,0-1,1 0,-1 0,0 1,1-1,-1 0,1 0,-1 0,1 0,-1 1,0-1,1 0,-1 0,1 0,-1 0,1 0,-1 0,1 0,-1 0,1 0,-1-1,0 1,1 0,-1 0,1 0,-1 0,1-1,-1 1,0 0,1 0,-1-1,0 1,1 0,-1-1,0 1,1-1,0-8</inkml:trace>
  <inkml:trace contextRef="#ctx0" brushRef="#br3" timeOffset="-102796.38">7120 5962,'-12'-15,"117"111,-77-74,-2 1,-1 1,0 1,-2 2,-2 0,3 6,-18-25,0 0,-1 1,0 0,0 0,-1 0,-1 1,1-1,-2 1,1 0,-1 0,-1 0,0 0,0 6,-2-13,1 0,-1 0,-1 0,1-1,0 1,-1 0,0-1,1 1,-1-1,0 1,0-1,0 0,-1 0,1 0,0 0,-1 0,0 0,1-1,-1 1,0-1,0 0,1 0,-1 0,-1 0,-74 15,72-16,-233 8,123-9,92 4,24-3,0 0,0 0,1 1,-1-1,0 0,0 0,0 0,0 0,0 1,1-1,-1 0,0 0,0 0,0 1,0-1,0 0,0 0,0 1,0-1,0 0,0 0,0 0,0 1,0-1,0 0,0 0,0 1,0-1,0 0,0 0,0 0,0 1,-1-1,1 0,0 0,0 0,0 1,0-1,0 0,-1 0,1 0,0 0,0 1,0-1,0 0,-1 0,1 0,0 0,0 0,0 0,-1 0,1 0,0 0,0 0,-1 0,1 0,0 0,0 0,12 6</inkml:trace>
  <inkml:trace contextRef="#ctx0" brushRef="#br3" timeOffset="-101410.056">7752 5330,'-10'-2,"1"1,-1 0,1 1,0 0,-1 1,1 0,0 0,-1 1,1 0,0 1,0-1,0 2,1 0,-1 0,1 0,0 1,0 0,0 1,1-1,0 2,0-1,0 1,1 0,0 0,0 1,-1 3,2-4,1 0,-1 0,2 1,-1 0,1 0,0 0,1 0,-1 0,2 0,-1 1,1-1,1 1,-1-1,1 1,1-1,0 1,0-1,1 1,0-1,0 0,0 0,1 0,1 0,2 5,6 2,1-1,0 0,1-1,0 0,1-1,1-1,0 0,10 4,69 54,-93-68,0 0,-1-1,1 1,0 0,-1 1,0-1,1 0,-1 0,0 1,1-1,-1 1,0-1,0 1,0-1,0 1,-1 0,1-1,0 1,-1 0,1-1,-1 1,1 0,-1 0,0 0,0 0,0-1,0 1,0 0,0 0,-1 0,1 0,0-1,-1 1,0 0,1 0,-1-1,0 1,0 0,0 0,-5 2,-1-1,1 0,-1 0,1 0,-1-1,0 0,0 0,0 0,0-1,-1-1,1 1,0-1,0 0,-1 0,1-1,-2-1,7 1,0 0,0 0,0-1,1 1,-1-1,0 1,1-1,-1 0,1 0,-1 0,1 0,0 0,0 0,-1 0,2 0,-1 0,0 0,0-1,1 1,-1 0,1-1,0 1,0 0,0-1,0 1,0 0,0-1,0 1,1 0,-1-1,1 1,0 0,0 0,0-1,0 1,0 0,0 0,1 0,-1 0,0 1,1-1,0 0,-1 0,2 0,166-176,-155 162,0 0,0-1,-2-1,0 0,-1 0,-1-1,-1 0,0-1,-2 0,0-1,2-13,-11 7,1 27,1 0,0-1,0 1,0-1,0 1,0 0,-1-1,1 1,0 0,0 0,0-1,-1 1,1 0,0 0,0-1,-1 1,1 0,0 0,-1 0,1-1,0 1,-1 0,1 0,0 0,-1 0,1 0,-1 0,1 0,0 0,-1 0,1 0,0 0,-1 0,1 0,0 0,-1 0,1 0,-1 0,1 0,0 0,-1 0,1 1,0-1,-1 0,1 0,0 0,0 1,-1-1,1 0,0 0,0 1,-1-1,1 0,0 1,0-1,0 0,-1 1,1-1,0 0,0 1,0-1,0 0,0 1,0-1,0 1,0-1,0 0,-6 13,0 1,1-1,0 1,1 0,1 0,0 0,1 1,0 13,0-16,-4 32,1 1,2-1,3 1,1-1,2 1,2-1,2 0,5 12,13-7,-25-49,1 0,-1 1,0-1,1 1,-1-1,1 0,-1 0,0 1,1-1,-1 0,1 0,-1 0,1 1,-1-1,1 0,-1 0,1 0,-1 0,1 0,-1 0,1 0,-1 0,1 0,-1 0,1-1,-1 1,1 0,-1 0,1 0,-1 0,1-1,-1 1,1 0,-1-1,0 1,1 0,-1-1,1 1,-1 0,0-1,0 1,1-1,-1 1,0 0,0-1,1 0,5-11</inkml:trace>
  <inkml:trace contextRef="#ctx0" brushRef="#br3" timeOffset="-97590.243">7764 5527,'3'0,"4"0,6 0,10 0,10 0,8 0,9 0,4 0,2 0,-2 0,-7 2,-12 1</inkml:trace>
  <inkml:trace contextRef="#ctx0" brushRef="#br3" timeOffset="-97140.453">8015 5882,'2'6,"-1"0,1-1,1 1,-1-1,1 1,0-1,0 0,0 0,1 0,-1 0,1-1,1 0,-1 1,1-1,-1-1,1 1,0-1,0 0,1 0,-1 0,0-1,1 0,0 0,0 0,-1-1,1 0,0 0,0 0,0-1,0 0,0 0,0 0,0-1,0 0,0 0,0-1,0 1,-1-1,1 0,-1-1,1 0,-1 1,0-2,3-1,-5 3,0-1,1 0,-2 1,1-1,0-1,-1 1,1 0,-1 0,0-1,0 1,0-1,0 0,-1 0,0 1,0-1,0 0,0 0,0 0,-1 0,0 0,1-1,-2 1,1 0,0 0,-1 0,0 0,0 0,0 0,0 1,-1-1,1 0,-1 0,0 1,0-1,-1 1,1 0,0 0,-1 0,0 0,0 0,0 0,0 1,0-1,-1 1,-1-1,-4-2,1 0,-1 0,0 1,0 0,0 1,-1 0,1 1,-1 0,0 0,1 1,-3 0,8 0,-1 1,1 0,-1 0,1 0,-1 1,1 0,-1 0,1 0,-1 0,1 0,0 1,0 0,0 0,0 0,0 1,0-1,1 1,-1 0,1 0,0 0,-1 0,2 1,-1-1,0 1,0 0,2 0,-1-1,1 0,0 0,0 1,0-1,0 1,1-1,0 1,-1-1,1 1,1-1,-1 1,0-1,1 1,0-1,0 3,9 24</inkml:trace>
  <inkml:trace contextRef="#ctx0" brushRef="#br3" timeOffset="-96660.6">8436 5803,'-14'46,"2"0,2 1,3 0,1 0,2 1,3 0,1 6,0-43,-5 180,-1-220,19-273,-6 209,15-123,-22 214,0 0,0-1,1 1,-1 0,0-1,1 1,0 0,-1 0,1 0,0-1,0 1,0 0,0 0,1 0,-1 1,0-1,1 0,0 0,-1 1,1-1,0 1,0-1,-1 1,1 0,0 0,1 0,-1 0,0 0,0 0,0 0,0 1,1-1,-1 1,0 0,1 0,-1 0,0 0,1 0,-1 0,1 0,14 6,0 1,0 0,-1 1,0 1,0 1,-1 0,0 0,-1 2,0 0,-1 0,0 2,-1 0,-4-6,0 0,-1 0,0 1,0 0,-1 0,0 0,-1 1,0 0,0 0,-1 1,0-1,-1 1,1 9,-4-18,0 1,-1-1,1 1,-1-1,1 0,-1 1,0-1,0 0,0 0,0 0,0 0,-1 0,1 0,-1 0,1 0,-1 0,0-1,1 1,-1 0,0-1,0 0,0 1,0-1,-1 0,1 0,0 0,-2 0,-66 16,-44-8,61-8</inkml:trace>
  <inkml:trace contextRef="#ctx0" brushRef="#br3" timeOffset="-95445.803">5817 10002,'29'0,"1"-1,0-1,-1-2,1-1,-1-1,0-1,-1-2,27-11,-55 20,176-67,-4-8,45-33,6-13,177-130,-208 123,260-188,-439 306,10-7,-1-1,-1-1,0-1,12-15,-86 62,30-16</inkml:trace>
  <inkml:trace contextRef="#ctx0" brushRef="#br3" timeOffset="-95023.94">6896 9317,'131'-18,"-70"13,-1 2,1 2,8 4,-67-4,1 1,0 0,0-1,0 1,0 0,0 1,0-1,0 0,-1 1,1 0,0-1,0 1,-1 0,1 1,0-1,-1 0,1 1,-1-1,0 1,1 0,-1 0,0 0,0 0,0 0,0 0,-1 1,1-1,0 1,-1-1,0 1,0 0,0-1,1 2,-4 4,0 0,0-1,-1 1,0-1,0 0,-1 0,0 0,0-1,0 1,-1-1,0 1,-4 5,-9 10,2 1,0 1,1 1,2 0,0 1,2 1,1 0,1 0,-3 17,7-5</inkml:trace>
  <inkml:trace contextRef="#ctx0" brushRef="#br3" timeOffset="-94079.915">7502 9870,'-18'0,"1"1,-1 1,1 0,-1 2,1 0,0 0,0 2,-5 2,15-5,1-1,1 1,-1 1,0-1,1 1,0 0,0 0,0 0,0 1,0-1,1 1,0 0,0 1,1-1,-1 1,1 0,0 0,1 0,-1 0,1 0,0 0,1 1,-1 3,3 6,1-1,0 1,2-1,-1 1,2-1,0 0,1-1,0 1,1-1,1-1,0 1,1-1,0-1,1 1,1-2,0 1,4 2,42 44,-38-42,-1 2,-1 1,-1 0,0 1,-1 0,6 14,-20-32,1 0,-1 1,1-1,-1 1,0-1,0 1,-1 0,1-1,0 1,-1 0,0 0,1-1,-1 1,0 0,0 0,-1-1,1 1,-1 0,1 0,-1-1,0 1,0-1,0 1,0 0,0-1,-1 0,1 1,-1-1,0 0,1 0,-1 0,0 0,0 0,0 0,-1 0,1-1,0 1,-1-1,1 0,-1 0,1 0,-1 0,-2 1,2-1,0 0,-1 0,1-1,0 1,-1-1,1 0,-1 1,1-2,-1 1,1 0,-1-1,1 1,0-1,-1 0,1 0,0 0,0-1,0 1,-1-1,2 0,-1 0,0 0,0 0,1 0,-1-1,1 1,-1-1,1 1,0-1,0 0,0 0,1 0,-1 0,1 0,-1 0,1-1,0 1,1 0,-1-1,0 1,1-1,0 1,0-1,0 1,0 0,0-1,1 0,3-16,1 1,1-1,1 1,0-1,2 2,0-1,1 2,1-1,8-10,-6 9,70-107,-43 70,-2-2,-3-2,-2-1,17-50,-36 51,-14 60,-1-1,1 1,0 0,0-1,0 1,0 0,-1-1,1 1,0 0,0-1,0 1,-1 0,1-1,0 1,-1 0,1 0,0-1,-1 1,1 0,0 0,-1 0,1-1,0 1,-1 0,1 0,-1 0,1 0,0 0,-1 0,1 0,-1 0,1 0,0 0,-1 0,1 0,0 0,-1 0,1 0,-1 1,1-1,0 0,-1 0,1 0,0 0,-1 1,1-1,0 0,-1 0,1 1,0-1,0 0,-1 1,1-1,0 0,0 1,0-1,-1 0,1 1,0-1,0 0,0 1,0-1,0 1,0-1,0 0,0 1,0-1,-11 17,1 1,2 0,-1 0,2 0,0 1,2 0,0 1,1-1,0 9,-5 23,4 0,1 0,3 1,1-1,3 0,3 1,1-1,3-1,2 0,6 11,12 36,-26-85</inkml:trace>
  <inkml:trace contextRef="#ctx0" brushRef="#br3" timeOffset="-93644.537">7606 10134,'0'1,"-1"0,1 0,0 0,-1 1,1-1,0 0,0 0,0 0,0 0,0 1,0-1,0 0,0 0,0 0,0 1,1-1,-1 0,1 0,-1 0,1 0,-1 0,1 0,-1 0,1 0,0 0,0 0,-1 0,1 0,0 0,0-1,0 1,0 0,0-1,0 1,0 0,0-1,0 0,1 1,-1-1,0 1,0-1,0 0,0 0,1 0,-1 0,0 0,0 0,0 0,1 0,-1 0,0-1,1 1,101 13,-86-12,1 0,-1 1,1 1,-1 0,0 1,0 1,-1 1,1 0,14 8,-25-7,1-1,-1 1,0 0,0 0,-1 1,0-1,0 1,-1 1,0-1,0 0,-1 1,0 0,-1 0,0 0,0 0,-1 0,0 0,0 0,-1 1,-1-1,1 0,-2 0,-1 7,3 1,-1-15,1 0,-1 1,1-1,0 0,0 0,-1 1,2-1,-1 0,0 1,0-1,1 0,-1 0,1 1,0-1,0 0,-1 0,2 0,-1 0,0 0,0 0,0 0,1 0,-1-1,1 1,0 0,-1-1,1 1,0-1,0 0,0 1,0-1,0 0,0 0,0-1,1 1,-1 0,0-1,0 1,1-1,-1 0,0 1,1-1,-1 0,0-1,1 1,3-3,1 0,-1 0,0 0,0-1,0 0,-1-1,1 1,-1-1,0 0,0 0,-1-1,1 1,-1-1,0 0,-1 0,1 0,-1-1,-1 1,1-1,-1 0,0 0,-1 0,0 0,0 0,0 0,-1 0,0 0,0 0,-1 0,1 0,-2 0,1 0,-1-1,-1 0,0 0,0 0,0 1,-1-1,0 1,0 0,-1 0,0 0,0 1,-1 0,0 0,0 0,0 0,-1 1,4 3,0 0,0 0,0 0,0 0,0 0,-1 1,1 0,-1-1,1 1,-1 1,1-1,-1 0,0 1,1 0,-1 0,0 0,1 0,-1 0,1 1,-1 0,0 0,1 0,-1 0,1 0,0 1,-1-1,1 1,0 0,0 0,0 0,0 0,-1 2,0 0,1-1,-1 1,1 0,0 0,0 0,1 0,-1 0,1 1,0-1,0 1,0 0,1-1,0 1,0 0,0 0,0 0,1 0,0 0,0 0,0 0,0 0,1 0,0-1,0 1,0 0,1 0,-1-1,1 1,1 0,-1-1,0 0,1 0,0 0,0 1,19 17</inkml:trace>
  <inkml:trace contextRef="#ctx0" brushRef="#br3" timeOffset="-93157.839">8278 10200,'-22'114,"6"2,4 0,5 1,6 0,5 11,-11-399,6 220,-3-9,2-1,3 1,3 0,3 0,2 0,3-1,13 4,-23 56,-1-1,0 1,0 0,1-1,-1 1,0 0,1 0,-1 0,1 0,-1 1,1-1,0 0,-1 1,1-1,0 1,0-1,-1 1,1 0,0-1,0 1,-1 0,1 1,0-1,0 0,-1 0,1 1,0-1,0 1,-1-1,1 1,0 0,-1 0,15 8,-1 0,-1 2,0-1,0 2,-1 0,-1 1,8 8,-1-1,-1-1,-8-10,1 1,-2 1,1-1,-2 2,1-1,-1 1,-1 1,3 6,-9-17,-1 0,1-1,-1 1,0 0,0 0,1-1,-1 1,0 0,0 0,-1-1,1 1,0 0,-1 0,1-1,-1 1,1 0,-1-1,0 1,1-1,-1 1,0-1,0 1,0-1,-1 0,1 1,0-1,0 0,-1 0,1 0,-1 0,1 0,-2 1,-55 19,12-14,0-2,0-1,0-3,-13-2,30 0</inkml:trace>
  <inkml:trace contextRef="#ctx0" brushRef="#br3" timeOffset="-87127.538">7541 7844,'-8'-2,"1"0,-1 0,1 0,0-1,0 0,0-1,0 1,1-1,0 0,-1-1,1 0,1 0,-1 0,-3-5,-4-2,-6-7</inkml:trace>
  <inkml:trace contextRef="#ctx0" brushRef="#br1" timeOffset="-73392.318">5554 3948,'-5'13,"-5"10,-4 9,-1 6,-4 5,-2 5,1 3,-2 1,1 0,2-6,4-5,2-8,4-8,3-9,3-8</inkml:trace>
  <inkml:trace contextRef="#ctx0" brushRef="#br1" timeOffset="-73093.119">5330 4040,'0'-5,"2"-1,3 1,3 2,7 5,8 2,8 2,11 1,9-1,9-2,6-2,0 0,-1-4,-6-1,-10-2,-19 1,-18 5,-11 1</inkml:trace>
  <inkml:trace contextRef="#ctx0" brushRef="#br1" timeOffset="-72508.682">5554 4461,'198'-139,"-181"129,-16 10,0 1,-1-1,1 1,0-1,-1 1,1-1,-1 1,1 0,-1-1,1 1,-1 0,1 0,-1-1,0 1,1 0,-1 0,0-1,0 1,1 0,-1 0,0 0,0-1,0 1,0 0,0 0,0 0,0 0,-1-1,1 1,0 0,0 0,-1-1,1 1,0 0,-1 0,1-1,-1 1,1 0,-1-1,1 1,-1 0,1-1,-1 1,-1 3,-10 38,2 0,1 1,3 0,1 0,2 1,2-1,2 1,3 7,13 9,-10-56</inkml:trace>
  <inkml:trace contextRef="#ctx0" brushRef="#br1" timeOffset="-71427.077">5554 7356,'0'5,"-2"8,-4 10,-2 13,-2 12,-4 10,-2 10,-3 4,-2 3,0-2,1-7,2-10,4-10,4-16,4-16,3-18,2-8</inkml:trace>
  <inkml:trace contextRef="#ctx0" brushRef="#br1" timeOffset="-71171.172">5317 7356,'-13'-2,"-3"1,6 2,14 1,15 4,16 1,15-2,12 0,8-2,-3-2,-5 2,-11 1,-14 0,-14 1</inkml:trace>
  <inkml:trace contextRef="#ctx0" brushRef="#br1" timeOffset="-70675.69">5488 7791,'12'-2,"-1"-1,1 2,0 0,-1 0,1 1,0 1,-1 0,1 0,7 3,-8-2,0 0,0 1,0 0,-1 1,1 0,-1 1,0 0,0 0,2 3,-9-6,-1-1,1 1,-1 0,0 0,0 0,0 0,0 1,0-1,0 1,0-1,-1 1,1 0,-1-1,0 1,0 0,0 0,0 0,0 0,-1 0,1 0,-1 0,0 0,0 0,0 0,0 0,-1 0,1 0,-1 0,0 0,0 0,0 0,0 0,0-1,0 1,-1 0,0 0,-9 13,-2 0,1-1,-2 0,0-1,-1 0,0-1,-8 4,-7 7,-10 8,23-19,1 0,0 1,0 0,2 2,-10 11,24-27,-1 1,0 0,1 0,-1 0,0-1,1 1,-1 0,1 0,-1 0,1 0,0 0,-1 0,1 0,0 0,0 0,-1 0,1 0,0 0,0 0,0 0,0 0,0 0,1 0,-1 0,0 0,0 0,1 0,-1 0,1 0,-1 0,1 0,-1 0,1 0,-1-1,1 1,0 0,-1 0,1-1,0 1,0 0,0-1,-1 1,1-1,0 1,0-1,0 1,0-1,0 0,1 1,56 9,-56-10,261-6,-187 2,-25 1</inkml:trace>
  <inkml:trace contextRef="#ctx0" brushRef="#br1" timeOffset="-68946.64">2421 5935,'-6'18,"-6"14,-4 14,-1 10,-1 9,0 4,2 2,1 0,1-5,0-8,3-10,1-13,0-11,1-10</inkml:trace>
  <inkml:trace contextRef="#ctx0" brushRef="#br1" timeOffset="-68690.326">2026 6040,'9'-9,"17"-5,19-2,20-2,16 2,11 2,3 4,-3 3,-9 6,-12 7,-17 5,-18 1</inkml:trace>
  <inkml:trace contextRef="#ctx0" brushRef="#br1" timeOffset="-68195.607">2448 6435,'13'-6,"-6"1,0 1,0 0,1 0,0 1,-1 0,1 0,0 1,1 0,-1 1,0-1,0 1,1 1,-1 0,1 0,2 1,-9 0,0-1,1 1,-1 0,-1 0,1 0,0 0,0 0,0 1,0-1,-1 0,1 1,-1 0,1-1,-1 1,0 0,1-1,-1 1,0 0,0 0,0 0,-1 0,1 0,0 0,-1 0,1 1,-1-1,0 0,0 0,1 0,-1 0,-1 1,1 0,-22 67,-80 58,37-55,64-72,1-1,-1 0,0 0,1 0,-1 1,1-1,-1 0,1 1,-1-1,1 1,-1-1,1 0,-1 1,1-1,0 1,-1-1,1 1,-1-1,1 1,0 0,0-1,-1 1,1-1,0 1,0 0,0-1,0 1,0 0,0-1,0 1,0-1,0 1,0 0,0-1,0 1,0-1,0 1,1 0,-1-1,0 1,0-1,1 1,-1-1,0 1,1 0,-1-1,1 0,-1 1,1-1,-1 1,1-1,-1 0,1 1,-1-1,1 0,-1 1,1-1,-1 0,1 0,0 1,-1-1,1 0,0 0,-1 0,1 0,0 0,83-4,-70 2,-1 0,0 1,0 1,1 0,-1 0,0 2,0-1,0 2,0 0,0 0,0 1,-1 1,2 1,-12-5,1 0,0 1,0-1,-1 1,1 0,-1 0,0 0,1 0,-1 1,0-1,0 0,0 1,-1 0,1-1,-1 1,1 0,-1 0,0 0,0 0,0 0,-1 0,1 0,-1 0,1 0,-1 0,0 0,0 0,0 0,-1 1,1-1,-1 0,0 0,0 0,0 0,0 0,0-1,-1 1,1 0,-1 0,0-1,0 1,-13 12,-1 0,-1 0,-1-2,0 0,0-1,-1-1,-1-1,0 0,0-2,-1 0,0-1,-12 1,-60 12,92-20,0 1,1-1,-1 0,0 0,0 0,0 0,1 1,-1-1,0 0,0-1,0 1,0 0,1 0,-1 0,0 0,0-1,0 1,1 0,-1 0,0-1,0 1,1-1,-1 1,0-1,1 1,-1-1,1 1,-1-1,0 0,1 1,-1-1,1 0,0 1,-1-1,1 0,0 0,-1 0,1 1,0-1,0 0,0 0,-1 0,1 1,0-1,0 0,0 0,1 0,6-18</inkml:trace>
  <inkml:trace contextRef="#ctx0" brushRef="#br1" timeOffset="-66426.464">7225 4777,'0'-1,"0"1,0-1,0 0,0 1,0-1,0 1,0-1,0 1,0-1,-1 0,1 1,0-1,0 1,-1-1,1 1,0-1,-1 1,1 0,-1-1,1 1,-1-1,1 1,0 0,-1-1,1 1,-1 0,1-1,-1 1,0 0,1 0,-1 0,1 0,-1-1,1 1,-1 0,0 0,1 0,-1 0,1 0,-1 0,1 0,-1 1,0-1,1 0,-1 0,1 0,-1 1,1-1,-1 0,1 0,-1 1,1-1,-1 0,1 1,-1-1,-30 19,9 1,1 2,1 0,0 0,2 2,1 1,1 0,1 1,1 0,1 1,1 1,2 0,1 1,-3 16,-69 375,59-362,18-54,2-4</inkml:trace>
  <inkml:trace contextRef="#ctx0" brushRef="#br1" timeOffset="-65840.006">6778 5421,'-1'1,"0"-1,0 0,0 1,0-1,1 0,-1 1,0-1,0 1,1-1,-1 1,0 0,1-1,-1 1,0 0,1-1,-1 1,1 0,-1 0,1-1,0 1,-1 0,1 0,0 0,-1 0,1 0,0-1,0 1,0 0,0 0,0 0,0 0,0 0,0 0,0 0,0 0,1-1,-1 1,0 0,1 0,-1 0,0 0,1-1,-1 1,0-1,57 296,-53-280,1-40,-8-8,-1 1,-2-1,-1 1,-6-15,-17-85,29 130,1 0,0 0,0 0,0 0,0 0,0 0,0 0,0 0,0 0,0 0,0 0,0 1,0-1,1 0,-1 0,0 0,1 0,-1 0,1 0,-1 1,1-1,-1 0,1 0,0 1,-1-1,1 0,0 1,-1-1,1 1,0-1,0 1,0-1,-1 1,1-1,0 1,0 0,0-1,0 1,0 0,0 0,0 0,0 0,0 0,0 0,0 0,0 0,-1 0,1 0,0 1,0-1,0 0,0 1,0-1,0 0,0 1,-1-1,1 1,0 0,173 43,-155-40,-13-4,0 1,-1-1,1 2,0-1,0 1,-1-1,1 2,-1-1,1 1,-1-1,0 1,0 1,2 1,-6-1,0-1,-1 0,0 0,0 0,0 1,0-1,0 0,-1 0,1 0,-1 1,0-1,0 0,0 0,-1 0,1 0,-1-1,1 1,-1 0,0 0,0-1,0 1,0-1,-1 0,1 0,-3 2,4-3,-85 95,85-96,0 1,0-1,1 1,-1 0,0 0,0 0,1-1,-1 1,1 0,-1 0,0 0,1 0,0 0,-1 0,1 0,0 0,-1 0,1 0,0 0,0 0,0 1,0-1,0 0,0 0,0 0,0 0,1 0,-1 0,0 0,1 0,-1 0,0 0,1 0,-1 0,1 0,0 0,-1 0,1-1,0 1,-1 0,1 0,0-1,0 1,0 0,0-1,0 1,0-1,0 1,0-1,0 1,0-1,0 0,0 0,0 1,0-1,0 0,0 0,0 0,0 0,1 0,18 0</inkml:trace>
  <inkml:trace contextRef="#ctx0" brushRef="#br1" timeOffset="-65323.385">7936 4461,'-3'16,"-2"14,-3 10,-2 8,0 5,0 2,-1-4,0-3,1-7,1-8,1-9,0-11,1-7</inkml:trace>
  <inkml:trace contextRef="#ctx0" brushRef="#br1" timeOffset="-65057.583">7752 4396,'-3'-3,"3"0,4 0,9 1,12 0,11-1,12-1,11-1,7-2,0-3,-3 1,-11 2,-12 2,-12 4,-12 2</inkml:trace>
  <inkml:trace contextRef="#ctx0" brushRef="#br1" timeOffset="-64707.517">8159 4593,'-24'105,"14"-78,-45 150,55-177,-1 1,1 0,0 0,-1-1,1 1,0 0,0 0,0 0,0 0,0-1,0 1,0 0,0 0,0 0,0 0,0-1,0 1,1 0,-1 0,0 0,1-1,-1 1,1 0,-1 0,0-1,1 1,0 0,-1-1,1 1,-1-1,1 1,0-1,-1 1,1-1,0 1,0-1,-1 0,1 1,0-1,0 0,-1 0,1 1,0-1,0 0,0 0,40-10,-28 5,133-33,-118 32</inkml:trace>
  <inkml:trace contextRef="#ctx0" brushRef="#br1" timeOffset="-64457.673">8343 4724,'-2'0,"-1"5,-2 7,0 14,1 11,1 13,0 11,2 9,-1 3,-6 1,-1-12</inkml:trace>
  <inkml:trace contextRef="#ctx0" brushRef="#br1" timeOffset="-63050.329">7396 6923,'3'0,"-3"0,-2 2,-6 3,-6 3,-7 4,-7 3,-8 3,-4 3,-2 3,-1 1,3 1,3-2,6-2,6-3,5-3,4-3,4-5</inkml:trace>
  <inkml:trace contextRef="#ctx0" brushRef="#br1" timeOffset="-56022.374">7291 6988,'31'-21,"-25"19,369-116,665-208,-974 304,57-17,118-23,-193 61,-48 2,0 0,1 0,-1 0,0 0,0 0,0 0,1 0,-1 0,0 0,-1 0,1 0,0 0,0 0,0 0,-1 0,1 0,0 0,-1 0,1 0,-1-1,1 1,-1 0,1 0,-1 0,1-1,-1 1,0 0,0-1,1 1,-1 0,0-1,0 1,0-1,0 1,0-1,0 0,1 1,-2-1,-11 8,0-2</inkml:trace>
  <inkml:trace contextRef="#ctx0" brushRef="#br1" timeOffset="-55610.475">7054 7080</inkml:trace>
  <inkml:trace contextRef="#ctx0" brushRef="#br1" timeOffset="-54928.267">6989 6935,'37'-21,"-37"23,1-1,-1 1,1-1,-1 1,1-1,-1 1,0-1,0 1,0-1,0 1,0-1,0 1,0-1,0 1,-1-1,1 1,-1-1,1 1,-1-1,1 1,-1-1,0 0,0 1,1-1,-1 0,0 0,-1 1,2-1,-118 201,116-201,1 0,0 0,0 0,0 1,0-1,0 0,0 1,1-1,-1 1,0-1,1 1,-1-1,1 1,-1-1,1 1,0 0,0-1,0 1,0 0,0-1,0 1,0 0,0-1,1 1,-1-1,0 1,1-1,0 1,-1-1,1 1,0-1,0 1,0-1,0 0,0 1,0-1,0 0,0 0,0 0,1 0,-1 0,0 0,1 0,-1 0,1-1,-1 1,1 0,-1-1,1 1,1-1,10-1,0 0,1-1,-1-1,0 0,0 0,0-2,-1 1,1-2,-1 0,1-1,28-11,-14 8,0 1,1 1,-1 2,1 0,1 2,-1 1,0 2,22 1,14 1,-63-1,-1-1,1 0,-1 0,0 1,1-1,-1 0,0 0,0 0,0 0,0 1,0-1,0 0,0 0,0 0,0 0,0 0,0 1,0-1,-1 0,1 0,0 0,0 1,-1-1,1 0,-1 0,1 1,-1-1,1 0,-1 1,1-1,-1 0,0 1,1-1,-1 1,0-1,0 1,1 0,-1-1,0 1,0 0,1-1,-1 1,0 0,0 0,0 0,-2-3,-185-166,185 166,2 2,0 0,0-1,1 1,-1 0,0 0,0 0,-1 0,1 0,0 0,0 0,0 1,-1-1,1 0,0 0,-1 1,1-1,0 1,-1 0,1-1,-1 1,1 0,-1 0,1 0,-1 0,1 0,-1 0,1 0,0 0,-1 1,-1 0,-14 35,7-14</inkml:trace>
  <inkml:trace contextRef="#ctx0" brushRef="#br1" timeOffset="-54019.185">9594 6040,'-2'20,"-3"16,-1 10,-1 7,0 1,-1 0,1-4,2-7,1-6,2-7,1-8</inkml:trace>
  <inkml:trace contextRef="#ctx0" brushRef="#br1" timeOffset="-53792.79">9344 5987,'5'-2,"7"-3,12-1,14 1,15-1,11-2,9-1,2 0,-4 0,-9 1,-17 4,-14 6,-14 1</inkml:trace>
  <inkml:trace contextRef="#ctx0" brushRef="#br1" timeOffset="-53488.084">9725 6277,'18'-4,"13"-2,7-2,5 0,1 0,-2 1,-7 1,-8 2</inkml:trace>
  <inkml:trace contextRef="#ctx0" brushRef="#br1" timeOffset="-53073.099">9699 6251,'21'137,"-7"-74,-13-57,-1-4,0-1,0 1,0 0,0-1,0 1,0 0,1-1,-1 1,0 0,1-1,0 1,-1-1,1 1,0-1,0 0,0 1,0-1,0 0,0 1,0-1,0 0,0 0,1 0,-1 0,0 0,1 0,-1 0,1-1,-1 1,1 0,-1-1,1 1,0-1,0 0,163-16,-155 16,0 0,0 1,0 1,0 0,-1 0,1 0,-1 1,1 1,-1 0,9 5,-15-7,1 0,-1 0,1 1,-1 0,0 0,0 0,0 0,0 0,0 0,-1 1,0-1,1 1,-1 0,-1 0,1 0,-1 0,1 0,-1 0,0 0,0 0,-1 1,1-1,-1 0,0 0,0 1,-1 2,0-2,-1 1,1-1,-1 1,0-1,0 0,-1 0,0 0,0 0,0 0,0-1,-1 1,0-1,0 0,0 0,0 0,-1-1,1 1,-1-1,0 0,0-1,-106 46,-28-18,140-30</inkml:trace>
  <inkml:trace contextRef="#ctx0" brushRef="#br1" timeOffset="-51941.936">6514 10212,'0'5,"0"5,0 9,0 6,0 10,0 4,-2 3,-1 0,-2-1,0-4,-2-6,-1-9,0-9,-1-14,2-7</inkml:trace>
  <inkml:trace contextRef="#ctx0" brushRef="#br1" timeOffset="-51657.181">6277 10081,'-6'0,"1"0,7 0,10 0,11-2,13-4,12-4,7-3,4-2,2 0,-5 2,-7 1,-11 3,-11 3</inkml:trace>
  <inkml:trace contextRef="#ctx0" brushRef="#br1" timeOffset="-51058.269">6909 10291,'-7'-2,"0"-1,-1 1,1 1,0-1,-1 1,1 1,-1-1,1 1,-1 1,1-1,-1 1,1 1,0-1,-1 1,1 0,0 1,0 0,0 0,1 0,-1 1,1 0,0 0,0 1,0 0,0 0,1 0,-1 3,-6 7,2 1,0 1,1 0,0 0,2 1,0 0,1 1,1-1,0 1,2 0,0 0,1 0,1 1,1-1,1 18,-1-32,0 1,0-1,1 1,-1-1,1 1,0-1,1 0,-1 1,1-1,0 0,1 0,-1 0,1 0,0-1,0 1,0-1,1 1,-1-1,1 0,0-1,1 1,-1-1,0 0,1 0,0 0,0 0,0-1,0 0,3 1,0-1,1 0,0-1,0 0,0 0,-1-1,1 0,0-1,0 0,0 0,-1-1,1 0,-1-1,1 1,-1-2,0 1,0-1,0 0,-1-1,1 0,-1 0,0-1,-1 0,1 0,-1 0,-1-1,1 0,-1 0,0 0,0-1,-1 0,0 0,-1 0,1 0,0-5,-4 11,1-1,-1 0,0 1,1-1,-1 0,0 0,-1 1,1-1,0 0,-1 0,0 1,1-1,-1 0,0 1,0-1,-1 1,1 0,0-1,-1 1,0 0,1 0,-1-1,0 1,0 1,0-1,0 0,-1 0,1 1,0-1,-1 1,1 0,-1 0,1 0,-1 0,0 0,1 1,-1-1,0 1,1-1,-1 1,-3 0,-4 2,0 0,0 1,0 0,0 0,1 1,0 0,-1 1,1 0,1 1,-1-1,1 2,0-1,0 1,1 0,0 1,0 0,-2 3,-16 18</inkml:trace>
  <inkml:trace contextRef="#ctx0" brushRef="#br1" timeOffset="-47372.584">9976 1500,'21'385,"-19"-373,0 1,0-1,1 0,1 0,0 0,1-1,0 1,3 4,-5-13,-1 1,0-1,1 0,0 1,0-1,0 0,0-1,0 1,0-1,1 1,-1-1,1 0,0 0,0 0,0-1,0 0,0 1,0-1,0-1,0 1,0 0,0-1,1 0,-1 0,0 0,2-1,99-35,-75 19</inkml:trace>
  <inkml:trace contextRef="#ctx0" brushRef="#br1" timeOffset="-47124.547">9949 1776,'16'0,"16"0,14 0,8 0,4 0,-1 0,-7 0,-8-2,-12-1</inkml:trace>
  <inkml:trace contextRef="#ctx0" brushRef="#br1" timeOffset="-47123.547">10055 1408,'13'9,"18"5,20 0,16 1,15-4,9 0,-11-3</inkml:trace>
  <inkml:trace contextRef="#ctx0" brushRef="#br1" timeOffset="-47122.547">10660 1895,'-10'-8,"0"0,-1 1,0 1,-1 0,1 0,-1 1,0 0,-1 1,1 1,-1 0,1 1,-5-1,11 3,0-1,0 0,-1 1,1 1,0-1,0 1,0 0,-1 0,1 0,0 1,0 0,1 1,-1-1,0 1,1 0,0 0,-1 1,1-1,0 1,1 0,-1 1,1-1,0 1,0 0,-3 5,5-5,0 1,0-1,0 1,1-1,0 1,0 0,1 0,-1-1,1 1,0 0,1 0,-1 0,1-1,1 1,-1-1,1 1,0-1,0 1,0-1,1 0,0 0,0 0,0 0,0 0,1-1,0 0,0 1,0-1,1-1,-1 1,1-1,0 0,0 0,0 0,0 0,0-1,1 0,3 1,16 5,1-1,0-1,1-1,-1-1,1-1,0-2,-1-1,1 0,0-3,-1 0,1-1,4-3,15-4,-9 0</inkml:trace>
  <inkml:trace contextRef="#ctx0" brushRef="#br1" timeOffset="-47121.547">11029 2066,'2'0,"3"0,1 0</inkml:trace>
  <inkml:trace contextRef="#ctx0" brushRef="#br1" timeOffset="-46794.191">11686 1736,'-9'16,"-2"16,-1 14,3 10,5 7,5 4,5 0,1-3,2-6,-1-7,-1-12,-3-11</inkml:trace>
  <inkml:trace contextRef="#ctx0" brushRef="#br1" timeOffset="-46544.674">11673 1934,'-1'-6,"-2"-14,1 0,1 0,0 0,2-1,0 1,1-2,-1 20,-1-1,1 0,0 1,0-1,0 1,0 0,0-1,0 1,1 0,-1 0,1 0,0 0,-1 0,1 0,0 0,0 0,0 1,0-1,1 1,-1-1,0 1,1 0,-1 0,1 0,-1 0,1 1,-1-1,1 1,-1-1,1 1,0 0,-1 0,3 0,87 20,-80-15,0-1,0 2,-1 0,0 0,0 1,0 0,-1 1,0 0,-1 0,0 1,0 1,4 6,-11-15,-1 1,0 0,0 0,0 0,0 0,0 0,-1 0,1 0,0 0,-1 0,0 0,1 0,-1 0,0 0,0 1,0-1,0 0,-1 0,1 0,-1 0,1 0,-1 0,0 0,1 0,-1 0,0 0,0 0,0 0,-1-1,1 1,0 0,-1-1,1 1,-1-1,0 1,1-1,-2 1,-74 31,-19-18,53-12</inkml:trace>
  <inkml:trace contextRef="#ctx0" brushRef="#br1" timeOffset="-46141.866">12068 1973,'76'-570,"-75"506,-1 64,0 1,0-1,-1 0,1 0,0 0,0 0,0 0,-1 0,1 0,0 0,0 0,-1 1,1-1,0 0,0 0,-1 0,1 0,0 0,0 0,0 0,-1-1,1 1,0 0,0 0,-1 0,1 0,0 0,0 0,0 0,-1 0,1-1,0 1,0 0,0 0,-1 0,1 0,0-1,0 1,0 0,0 0,0 0,0-1,-1 1,1 0,0 0,0 0,0-1,0 1,0 0,0 0,0-1,0 1,-8 23,-1 30,2 0,3 1,2-1,3 17,-1-49,0 23,0 1,3-1,2 0,2 0,1-1,10 25,29 11,-45-77,0 0,0 0,0 0,0-1,0 1,0 0,1-1,-1 1,1-1,-1 0,1 0,-1 0,1 0,-1 0,1-1,0 1,-1-1,1 0,0 0,0 0,-1 0,1 0,0 0,-1-1,1 1,0-1,-1 0,1 0,-1 0,1 0,1-1,33-42,-25 16</inkml:trace>
  <inkml:trace contextRef="#ctx0" brushRef="#br1" timeOffset="-45978.369">12028 1592,'-6'-2,"6"-1,15 0,20 1,22 0,19 4,13 7,2 9,-14 1</inkml:trace>
  <inkml:trace contextRef="#ctx0" brushRef="#br1" timeOffset="-45775.518">12516 2092,'0'-16,"0"-7,0-2,0 3</inkml:trace>
  <inkml:trace contextRef="#ctx0" brushRef="#br1" timeOffset="-43509.939">13082 1474,'0'-17,"-1"24,-1 23,-54 405,54-430,1 0,0 1,1-1,-1 1,1-1,0 1,0-1,1 1,0-1,0 1,0-1,1 0,-1 0,1 1,0-1,1 0,-1-1,1 1,0 0,0-1,1 1,-1-1,1 0,0 0,0-1,0 1,1-1,-1 0,1 0,0 0,0-1,3 2,25-3,-1-4</inkml:trace>
  <inkml:trace contextRef="#ctx0" brushRef="#br1" timeOffset="-43292.519">12950 1592,'20'-4,"25"-5,26-2,25-1,17 1,8 0,-16 1</inkml:trace>
  <inkml:trace contextRef="#ctx0" brushRef="#br1" timeOffset="-42422.939">14437 1736,'24'240,"-24"-239,0 1,0-1,0 0,-1 1,1-1,0 0,1 1,-1-1,0 0,0 0,0 1,1-1,-1 0,1 0,-1 1,1-1,-1 0,1 0,0 0,0 0,-1 0,1 0,0 0,0 0,0 0,0 0,0 0,0-1,0 1,0 0,1-1,-1 1,0-1,0 1,1-1,-1 0,0 1,0-1,1 0,-1 0,0 0,1 0,-1 0,8-5,-1-1,0 1,-1-2,1 1,-1-1,-1 0,1-1,-1 1,0-1,0-2,2-1,81-139,-92 158,-1-1,1 1,0 0,0 1,1-1,1 0,-1 1,1-1,1 1,-1-1,1 1,1-1,0 1,0-1,0 1,1-1,1 0,-1 0,1 0,1 0,-1 0,1-1,1 1,4 5,62 22,-33-27</inkml:trace>
  <inkml:trace contextRef="#ctx0" brushRef="#br1" timeOffset="-41844.485">14990 1736,'13'15,"-1"0,0 0,-1 1,-1 0,0 1,-1 0,-1 1,-1 0,0 0,-1 0,2 16,-6-6,-1 0,-2 0,-1 1,-1-1,-1 0,-2 0,-10 134,16-157,0 0,1 0,-1 0,1 0,0 0,0-1,1 1,-1 0,1-1,0 1,0-1,0 0,1 1,0-1,0 0,0 0,0-1,0 1,1-1,0 0,-1 0,1 0,0 0,1 0,-1-1,0 0,1 0,-1 0,1-1,0 1,0-1,-1 0,1 0,0-1,0 1,0-1,0 0,0-1,0 1,1-1,2-2,-1 1,0-1,-1 0,1-1,0 0,-1 0,0 0,0-1,0 0,-1 0,1 0,-1-1,0 1,-1-1,0-1,1 1,-2 0,1-1,-1 0,0 0,-1 0,1 0,-1 0,-1-1,0 1,0-1,0 1,-1-1,0 1,0-1,-1 1,0-1,0 1,-1-1,0 1,-1-2,-1-7,-2 1,0 0,-1 0,0 0,-1 1,-1 0,0 1,-1 0,0 0,-1 1,-1 0,0 1,0 1,-1 0,0 0,-1 1,0 1,-2 0,11 5,4 3,0 0,0 0,0 0,0 0,0 0,0-1,0 1,0 0,0-1,0 1,0-1,0 1,1-1,-1 1,0-1,0 0,0 1,1-1,-1 0,0 0,1 0,-1 1,1-1,-1 0,1 0,-1 0,1 0,-1 0,1 0,0 0,0 0,-1 0,1 0,0 0,0 0,0 0,0 0,0 0,0 0,1-1,4-2,1 1,-1 0,1 0,0 0,0 0,0 1,1 0,-1 1,0-1,7 0,0 0,158-24,-169 26,1-1,-1 1,1-1,0 1,-1 0,1 0,0 0,-1 0,1 1,0-1,-1 1,1 0,-1 0,1-1,-1 2,1-1,-1 0,0 0,1 1,-1-1,0 1,0 0,0 0,0-1,-1 1,1 0,0 1,-1-1,1 0,-1 0,1 2,-1 51,-2-51,0 1,0-1,1 1,0 0,0-1,0 1,0 0,1-1,0 1,0 0,0-1,1 0,-1 1,1-1,0 0,1 2,-1-4,-1-1,0 0,1 1,-1-1,0 0,1 0,-1 0,1-1,0 1,-1 0,1 0,0-1,-1 1,1-1,0 0,0 1,-1-1,1 0,0 0,0 0,0 0,-1 0,1-1,0 1,12-5</inkml:trace>
  <inkml:trace contextRef="#ctx0" brushRef="#br1" timeOffset="-41595.152">15385 1605,'0'0</inkml:trace>
  <inkml:trace contextRef="#ctx0" brushRef="#br1" timeOffset="-41274.635">15687 1276,'-10'77,"3"1,4 0,3 0,3 0,4-1,17 77,3 14,-27-167,0 1,1-1,-1 1,0-1,1 1,-1-1,1 1,-1-1,1 0,0 1,0-1,0 0,0 1,0-1,0 0,0 0,0 0,0 0,0 0,0 0,1 0,-1 0,0-1,1 1,-1 0,1-1,-1 1,1-1,-1 0,1 1,-1-1,1 0,-1 0,1 0,-1 0,1 0,-1 0,1 0,-1-1,1 1,-1-1,2 0,13-6,0-1,0-1,-1 0,0-1,-1-1,-1 0,1-1,-2-1,1 0,-2 0,9-14,17-34,-49 87,10-22,1 0,-1 0,1 0,0 0,0 0,0 0,0 0,1 0,-1 0,1 0,0 0,1 1,-1-1,1 0,0 0,0 0,0 0,0 0,1 0,-1 0,1-1,0 1,0 0,1-1,-1 0,1 1,0-1,-1 0,1 0,1-1,-1 1,0-1,1 1,-1-1,20 7</inkml:trace>
  <inkml:trace contextRef="#ctx0" brushRef="#br1" timeOffset="-41025.234">15951 1645,'-18'-2,"-13"-2,-7 1,-4-1,4-1</inkml:trace>
  <inkml:trace contextRef="#ctx0" brushRef="#br1" timeOffset="-40873.639">15569 1565,'13'0,"16"0,15 0,14 0,14 0,10 0,7 0,1 3,-2 2,-18 1</inkml:trace>
  <inkml:trace contextRef="#ctx0" brushRef="#br1" timeOffset="-40706.087">16306 1829,'-2'16,"-1"7,0 6,1 4,5-3,4-1,3-6,3-7,-2-6</inkml:trace>
  <inkml:trace contextRef="#ctx0" brushRef="#br1" timeOffset="-40545.516">16359 1552,'-7'0,"0"5,4 8,2 1</inkml:trace>
  <inkml:trace contextRef="#ctx0" brushRef="#br1" timeOffset="-39130.245">10147 2513,'72'-8,"0"3,65 5,-73 0,1263 8,-124 8,340 11,-834-25,809 24,-849 6,-653-31,46 13,-56-8</inkml:trace>
  <inkml:trace contextRef="#ctx0" brushRef="#br1" timeOffset="-37808.971">11753 3198,'0'15,"0"13,0 12,-3 8,0 5,0 3,1-2,0-3,1-6,0-8,1-11</inkml:trace>
  <inkml:trace contextRef="#ctx0" brushRef="#br1" timeOffset="-37575.6">11555 3171,'0'-2,"7"-1,13 0,16 1,19 0,17 1,10 3,2 5,-4 6,-9 6,-16-1</inkml:trace>
  <inkml:trace contextRef="#ctx0" brushRef="#br1" timeOffset="-37277.398">12068 3658,'14'-19,"-1"-1,-1-1,0 0,-2-1,-1 0,0-1,3-15,-11 25,-5 27,1 10,1 1,1-1,1 1,1-1,1 1,2 3,-3-20,1 1,0 0,0-1,1 1,0-1,1 0,-1 0,2 0,-1 0,1 0,0-1,1 0,0 0,0-1,0 0,1 0,-1 0,5 2,13 5</inkml:trace>
  <inkml:trace contextRef="#ctx0" brushRef="#br1" timeOffset="-37071.825">12516 3355,'18'2,"12"4,11 2,2 2,-2 2,-7 4,-10-2</inkml:trace>
  <inkml:trace contextRef="#ctx0" brushRef="#br1" timeOffset="-36878.347">12516 3579,'18'2,"17"1,13 0,9 0,0-1,-2-1,-11-1</inkml:trace>
  <inkml:trace contextRef="#ctx0" brushRef="#br1" timeOffset="-34660.017">13648 3066,'-133'-4,"126"4,1 2,-1-1,1 1,-1 0,1 0,0 1,0-1,0 2,0-1,0 0,1 1,-1 0,1 1,0-1,1 1,-1 0,1 0,-3 5,3-3,1 0,0 0,0 1,1-1,0 1,0 0,1 0,0 0,0 0,1 0,0-1,0 1,1 0,0 0,1 0,-1 0,2 0,-1-1,1 1,0-1,0 0,1 0,0 0,0 0,1-1,0 0,0 0,1 0,-1 0,1-1,0 0,6 4,218 159,-231-168,0 0,0 0,0 0,0 0,1 0,-1 0,0 0,0 1,0-1,1 0,-1 1,0-1,0 0,1 1,-1-1,0 1,1-1,-1 1,0 0,1-1,-1 1,1 0,-1-1,1 1,-1 0,1-1,0 1,-1 0,1 0,0 0,0-1,-1 1,1 0,0 0,0 0,0 0,0-1,0 1,0 0,0 0,0 0,0 0,1-1,-1 1,0 0,1 0,-1 0,0-1,1 1,-1 0,1 0,-1-1,1 1,-1-1,1 1,0 0,-1-1,1 1,0-1,-1 1,1-1,0 0,-1 1,1-1,0 0,0 1,0-1,0 0,0 0,-16 4,0-2,1 0,-1-1,0 0,0-1,0-1,0 0,0-1,-12-4,25 6,1 0,-1 0,1-1,-1 1,1-1,-1 1,1-1,-1 0,1 0,0 0,0 1,-1-1,1 0,0-1,0 1,0 0,0 0,0 0,0-1,0 1,0 0,1-1,-1 1,0-1,1 1,-1-1,1 1,0-1,-1 1,1-1,0 1,0-1,0 1,0-1,0 0,1 1,-1-1,0 1,1-1,-1 1,1-1,-1 1,1-1,0 1,0-1,45-58,40-22,-57 58,-1-2,-2-1,0-1,-2-1,-1-2,-1 0,-1-2,-17 26,0 0,0 0,-1-1,0 0,0 0,-1 0,0 0,0 0,-1 0,0-1,0 1,-1 0,-1-7,1 15,0 0,0-1,0 1,0 0,0 0,-1-1,1 1,0 0,0 0,0 0,-1-1,1 1,0 0,0 0,-1 0,1 0,0-1,-1 1,1 0,0 0,0 0,-1 0,1 0,0 0,-1 0,1 0,0 0,-1 0,1 0,0 0,0 0,-1 0,1 0,0 0,-1 0,1 0,0 0,0 1,-1-1,1 0,0 0,0 0,-1 1,1-1,0 0,0 0,-1 0,1 1,0-1,0 0,0 0,0 1,-1-1,1 0,0 1,0-1,0 0,0 0,0 1,0-1,0 0,0 1,0-1,0 0,0 1,0-1,0 0,0 0,0 1,-6 16,1 1,0 0,1 0,1 0,1 1,1-1,0 15,0-11,1-20,-5 67,3 0,3-1,3 1,10 50,-13-114,-1 1,1-1,0 1,1-1,-1 1,1-1,0 0,0 0,0 0,1 0,0 0,0-1,0 1,4 3,2-4</inkml:trace>
  <inkml:trace contextRef="#ctx0" brushRef="#br1" timeOffset="-34224.183">13726 3303,'1'1,"-1"0,0 0,0 0,0 0,0 0,1 0,-1 0,0 0,1 0,-1 0,1 0,-1 0,1 0,-1 0,1-1,0 1,-1 0,1 0,0-1,0 1,-1 0,1-1,0 1,0-1,0 1,0-1,0 0,0 1,0-1,0 0,0 0,0 1,0-1,0 0,1 0,137 34,-112-30,1 1,-2 2,1 0,24 12,-46-17,0 1,0 0,-1 0,1 1,-1 0,0 0,0 0,0 0,0 0,-1 1,0-1,1 1,-2 0,1 0,-1 1,0-1,0 0,0 1,-1-1,1 1,-1-1,-1 1,1 0,-1-1,0 1,0 0,-1-1,0 1,0 3,0-2,0-5,0 1,1-1,-1 0,1 1,-1-1,1 1,0-1,0 1,0-1,0 0,1 1,-1-1,1 1,-1-1,1 0,0 1,0-1,0 0,0 0,0 0,0 0,1 0,-1 0,1 0,-1 0,1 0,0-1,0 1,0 0,0-1,0 0,0 0,1 1,4 0,-1 0,0-1,1 0,-1 0,0 0,1-1,-1 0,1-1,-1 1,1-1,-1 0,0-1,1 0,-1 0,0 0,0 0,0-1,-1 0,1-1,-1 1,1-1,-1 0,0 0,-1 0,1-1,-1 0,0 0,0 0,0 0,-1-1,0 1,0-1,0 0,-1 0,1 0,-1 0,-1-1,0 1,1 0,-2-1,1 1,-1-1,0 1,0-1,-1 1,0-1,-2-5,2 7,-1 0,0 1,-1-1,1 1,-1-1,0 1,0 0,0 0,0 0,-1 1,0-1,0 1,0 0,0 0,0 0,0 0,-1 1,0 0,1 0,-1 0,0 0,0 1,0 0,0 0,0 0,0 1,0 0,0 0,0 0,0 0,0 1,0 0,0 0,0 0,0 0,0 1,0 0,1 0,-1 0,1 1,-1 0,1 0,0 0,0 0,0 0,0 2,2-3,0 1,1-1,-1 1,1 0,-1-1,1 1,0 0,0 0,1 0,-1 0,0 0,1 0,0 0,0 0,0 0,0 0,0 0,0 0,1 0,0 0,0 0,0 2,10 14</inkml:trace>
  <inkml:trace contextRef="#ctx0" brushRef="#br1" timeOffset="-33973.338">14622 3408,'0'4,"0"2</inkml:trace>
  <inkml:trace contextRef="#ctx0" brushRef="#br1" timeOffset="-32993.919">15043 3092,'-9'0,"1"-1,0 0,-1 0,0 1,1 0,-1 1,1 0,-1 0,1 1,0 0,0 0,-1 1,1 0,1 0,-1 1,0 0,1 0,0 1,0 0,0 0,1 1,0 0,-1 1,2 2,0 0,1 1,0 0,1 0,0 0,1 0,0 0,0 0,1 0,1 1,-1-1,2 1,-1-1,2 0,-1 1,1-1,1 0,0 0,0 0,1-1,0 1,1-1,0 0,1 0,-1 0,2-1,-1 0,1 0,0-1,1 0,0 0,3 2,111 83,-106-74,-31-9,12-8,1-1,0 1,0-1,-1 0,1 0,0 0,0 0,0-1,-1 1,1-1,0 1,0-1,0 0,0 1,0-1,0 0,0 0,0-1,0 1,0 0,0-1,1 1,-1-1,1 0,-1 1,1-1,0 0,-1 0,1 0,0 0,0 0,0 0,1 0,-1 0,0 0,1 0,0-1,-1 1,1 0,0 0,0 0,0-1,0 1,1 0,-1-2,5-9,1 0,0 1,0 0,1 0,1 1,0 0,0 0,1 1,3-3,11-13,-2 1,-1 0,-1-1,-1-1,-2-1,0 0,-2-1,-1-1,-2 0,0 0,-3-1,2-9,-13 4,3 36,0 0,-1-1,1 1,0-1,0 1,0-1,0 1,-1 0,1-1,0 1,0-1,-1 1,1 0,0-1,-1 1,1 0,0-1,-1 1,1 0,0 0,-1-1,1 1,-1 0,1 0,0 0,-1 0,1-1,-1 1,1 0,-1 0,1 0,-1 0,1 0,-1 0,1 0,0 0,-1 0,1 1,-1-1,1 0,-1 0,1 0,-1 0,1 1,0-1,-1 0,1 0,0 1,-1-1,1 0,0 1,-1-1,1 0,0 1,-1-1,1 0,0 1,0-1,0 1,-1-1,1 1,0-1,0 0,0 1,0-1,0 1,0-1,0 1,0-1,0 1,-6 12,1 1,0 0,1 0,1 0,0 0,1 1,1-1,0 0,1 1,0 2,0-5,1 41,2 0,2 0,2 0,3-1,2 0,2-1,17 36,-31-86,0 1,0-1,0 0,0 1,0-1,1 0,-1 1,0-1,1 0,0 0,-1 0,1 1,-1-1,1 0,0 0,0 0,0 0,0 0,0 0,0 0,0-1,0 1,0 0,0 0,0-1,0 1,1-1,0 1,0-12</inkml:trace>
  <inkml:trace contextRef="#ctx0" brushRef="#br1" timeOffset="-31928.702">15227 3369,'0'-1,"0"0,0 1,0-1,0 0,0 0,0 0,0 0,0 1,0-1,1 0,-1 0,0 1,1-1,-1 0,0 0,1 1,-1-1,1 0,-1 1,1-1,-1 1,1-1,0 1,-1-1,1 1,0-1,-1 1,1-1,0 1,0 0,-1 0,1-1,0 1,0 0,0 0,-1 0,1 0,0 0,0 0,0 0,0 0,-1 0,1 0,0 0,0 0,0 1,-1-1,1 0,0 1,-1-1,1 0,0 1,0-1,-1 1,1-1,0 1,3-1,390 29,-346-33,-53 1,-8 1,1 1,-1 0,0 1,0 0,1 1,-1 0,0 1,1 0,-1 1,-10 5,17-7,0 1,1 1,-1-1,1 1,-1 0,1 0,0 0,0 1,0 0,1 0,-1 0,1 1,0-1,0 1,1 0,-1 0,1 0,0 1,1-1,-1 1,1-1,0 1,-1 5,3-8,-1 1,1-1,0 0,0 0,0 1,0-1,0 0,1 1,0-1,-1 0,1 0,0 0,1 1,-1-1,0 0,1-1,0 1,0 0,0 0,0-1,0 1,0-1,1 0,-1 1,1-1,0 0,-1-1,1 1,0 0,0-1,0 0,0 1,0-1,2 0,5 2,1-1,0 1,0-2,0 0,-1 0,1-1,0 0,0-1,11-1,-13 0,-1-1,0 1,0-1,0-1,0 1,0-1,-1-1,1 0,-1 0,0 0,-1-1,1 0,-1 0,0 0,-1-1,0 0,0 0,0 0,-1-1,0 0,0 0,-1 0,0 0,0 0,-1-1,0 1,-1-1,0 1,0-1,-1 0,0-6,-2 0,-9 43,11-18,0 1,0-1,1 0,0 1,1-1,0 0,1 0,0 0,0 0,1-1,0 1,1-1,0 0,1 0,0-1,0 0,1 0,-1 0,8 6,-12-13,0 1,1-1,-1 1,0-1,0 0,1 0,-1 0,0 0,1 0,-1-1,1 1,-1-1,1 1,0-1,-1 0,1 0,-1 0,1-1,-1 1,1 0,-1-1,1 0,-1 0,1 1,-1-1,0-1,1 1,-1 0,0 0,0-1,0 0,0 1,0-1,0 0,0 0,-1 0,1 0,-1 0,1 0,-1 0,0-1,0 1,0 0,0-1,0 1,0-2,3-10,0 0,0-1,-2 1,1 0,-2-1,0 1,-1-1,-1-8,4-56,-3 78,0 0,0 0,0 0,0 0,1 0,-1 0,0 0,0 0,0 0,1 0,-1 0,1 0,-1 1,1-1,-1 0,1 0,-1 0,1 1,0-1,-1 0,1 1,0-1,-1 1,1-1,0 0,0 1,0 0,0-1,0 1,-1-1,1 1,0 0,0 0,0 0,0-1,0 1,0 0,0 0,0 0,0 1,0-1,1 0,39 19,-32-14,22 12,-23-15,0 1,-1 0,0 1,1 0,-1 0,0 0,-1 1,1 0,-1 0,0 1,-1-1,1 1,-1 1,0-1,0 1,-1 0,0 0,0 0,-1 0,0 1,0 0,1 6,-3 28,-3-38,1 1,0-1,1 0,-1 1,1-1,0 1,0-1,1 1,-1-1,1 1,0-1,0 0,0 1,1-1,-1 0,1 0,0 0,0 0,1 0,-1 0,1-1,0 1,0-1,0 0,0 0,1 0,-1 0,1 0,0-1,2 2,-3-3,0-1,0 1,0-1,0 1,1-1,-1 0,0 0,0-1,0 1,0-1,0 1,0-1,0 0,0 0,0 0,-1-1,1 1,0-1,-1 1,1-1,-1 0,1 0,-1 0,0 0,0-1,1 0,40-72,-34 39,-2 1,-1-2,-2 1,-1 0,-2-1,-4-31,3 27,-3-147,0 182,-2 28,5-22,-9 57,4 1,1 0,5 56,0-85,2 0,1 1,1-1,1-1,3 5,-7-23,2 0,-1 0,2-1,-1 0,1 1,0-2,1 1,0-1,1 0,0 0,0 0,0-1,1 0,0-1,0 0,4 2,-10-7,0 1,0-1,0 0,1 1,-1-1,0-1,1 1,-1 0,0 0,1-1,-1 1,1-1,-1 0,1 0,-1 0,1 0,-1 0,1-1,-1 1,1-1,-1 1,1-1,-1 0,0 0,0 0,1 0,-1 0,0-1,0 1,0-1,0 1,0-1,-1 0,1 0,0 0,-1 0,1 0,8-21,-3-2</inkml:trace>
  <inkml:trace contextRef="#ctx0" brushRef="#br1" timeOffset="-31679.364">16399 3289,'-16'-9,"-12"-5,-7 0,-1 2,8 3,14 4,18 1,19 3,22 1,16 0,14 1,7-1,-1 1,-7-1,-17 1</inkml:trace>
  <inkml:trace contextRef="#ctx0" brushRef="#br1" timeOffset="-30039.913">11805 4303,'-4'18,"-4"15,-1 8,1 4,3 2,1-2,4-3,2-4,1-7,-1-6,0-7</inkml:trace>
  <inkml:trace contextRef="#ctx0" brushRef="#br1" timeOffset="-29791.554">11634 4225,'-11'-7,"-2"-2,9 2,17 3,26 2,25 1,25 1,15 3,3 3,-8 5,-20 0</inkml:trace>
  <inkml:trace contextRef="#ctx0" brushRef="#br1" timeOffset="-29505.799">12121 4514,'80'-5,"-61"3,1 0,-1 1,0 1,0 1,0 1,18 4,-34-6,1 1,-1 0,0-1,0 1,0 1,0-1,0 0,-1 1,1-1,0 1,-1 0,1 0,-1 0,1 0,-1 1,0-1,0 1,0-1,0 1,0 0,-1-1,1 1,-1 0,0 0,0 0,0 0,0 1,-1-1,1 0,-1 0,1 0,-1 0,0 1,-1-1,1 0,0 0,-1 0,0 3,-4 8,-1 0,0-1,-1 0,0 0,-1-1,-9 12,-20 35,36-58,0 0,0 0,1 0,-1 0,0 0,0 0,1 1,-1-1,1 0,-1 0,1 1,0-1,0 0,-1 1,1-1,0 0,0 1,0-1,0 0,0 1,1-1,-1 0,0 1,1-1,-1 0,1 1,-1-1,1 0,-1 0,1 0,0 0,0 1,0-1,-1 0,1 0,0 0,0-1,0 1,1 0,-1 0,0-1,1 2,9 1,-1-1,1 0,0 0,0-1,-1 0,1-1,0 0,0-1,0 0,0-1,3-1,-11 2,64-11,-3-2</inkml:trace>
  <inkml:trace contextRef="#ctx0" brushRef="#br1" timeOffset="-29262.45">12818 4422,'20'0,"21"0,16 0,9 0,1 2,-11 1</inkml:trace>
  <inkml:trace contextRef="#ctx0" brushRef="#br1" timeOffset="-29109.857">12845 4606,'25'0,"21"0,21-3,16 0,11-2,-11 0</inkml:trace>
  <inkml:trace contextRef="#ctx0" brushRef="#br1" timeOffset="-28773.749">13845 4119,'-20'-2,"0"0,-1 2,1 0,0 2,0 0,0 1,0 1,0 1,1 0,0 2,0 0,0 1,1 1,-13 9,27-16,0 1,0 0,0 0,0 0,1 0,-1 0,1 1,0 0,0 0,0 0,1 0,-1 0,1 0,0 1,0-1,1 1,-1-1,1 1,0 0,0 0,1-1,-1 1,1 0,0 0,0 0,1 0,-1 0,1-1,0 1,2 3,7 8,0-1,2 1,0-2,0 1,2-2,0 0,0 0,1-2,1 0,-1 0,2-2,0 0,3 1,-18-9,147 92,-148-92,1 0,0-1,-1 1,0 1,1-1,-1 0,1 0,-1 0,0 1,0-1,0 1,0-1,0 1,0-1,0 1,-1-1,1 1,0 0,-1-1,1 1,-1 0,0 0,0-1,0 1,0 0,0 0,0 0,0-1,0 1,-1 0,1 0,0-1,-1 1,0 0,1-1,-1 1,0 0,0-1,0 1,-10 5,1-1,-1-1,0 1,0-2,-1 1,1-2,-1 1,0-2,0 1,0-2,0 0,-8 0,-44-4,42-3</inkml:trace>
  <inkml:trace contextRef="#ctx0" brushRef="#br1" timeOffset="-28359.755">14095 4396,'14'-268,"-14"250,-3 11,-1 27,3-16,-20 102,5 1,1 49,14-139,0 1,1 0,2-1,-1 1,2-1,0 0,2 4,-4-17,0 0,1 0,-1 0,1 0,0 0,0 0,0-1,1 1,-1-1,1 1,0-1,0 0,0 0,0 0,0-1,1 1,-1-1,1 1,0-1,-1 0,1-1,0 1,0-1,0 0,1 0,-1 0,0 0,0-1,0 1,1-1,3 0,0-1,1-1,-1 0,1 0,-1 0,0-1,0 0,0-1,0 0,0 0,-1 0,0-1,1-1,21-17</inkml:trace>
  <inkml:trace contextRef="#ctx0" brushRef="#br1" timeOffset="-28109.429">13976 4369,'-13'-2,"-3"-1,9 0,16 1,21 0,20 1,17 1,12-1,2 4,-11 0</inkml:trace>
  <inkml:trace contextRef="#ctx0" brushRef="#br1" timeOffset="-27909.959">14503 4606,'5'-14,"3"-10,0-7,2-1,-2-1,-1 4,-5 10,-3 14,-2 14,-4 13,-1 10,2 8,1 5,6 2,5-2,7-5,2-7,-1-9</inkml:trace>
  <inkml:trace contextRef="#ctx0" brushRef="#br1" timeOffset="-27655.123">14964 4369,'4'0,"9"2,8 1,6-2,-3-2</inkml:trace>
  <inkml:trace contextRef="#ctx0" brushRef="#br1" timeOffset="-21812.469">15569 4225,'-11'2,"0"1,1 0,-1 1,1 0,-1 1,2 0,-1 0,0 1,1 0,0 1,1 0,-1 1,1-1,1 2,-1-1,2 1,-1 0,1 0,0 1,1 0,0 0,1 0,0 1,1-1,0 1,0 0,1 0,1 0,-1 9,2-15,0 0,0 1,1-1,0 0,0 1,0-1,0 0,1 0,0 0,0 0,0-1,1 1,0 0,0-1,0 0,0 1,1-1,-1 0,1-1,0 1,0-1,1 0,-1 0,0 0,1 0,0-1,0 0,0 0,0 0,0-1,0 1,0-1,0-1,1 1,-1-1,0 1,1-1,2-1,2 0,0 0,0 0,-1-1,1 0,0-1,-1 0,1 0,-1-1,0 0,0-1,-1 0,1-1,-1 1,0-1,-1-1,1 0,-1 0,-1 0,1-1,-1 0,2-4,4-7,-2 1,0-1,-1-1,-1 0,-1 0,-1-1,0 1,-2-1,1-13,0 7,-2 0,-1 0,-2 1,0-1,-2 0,-2-9,4 32,-1 0,0 0,-1 0,1 0,-1 1,0-1,0 0,0 1,0-1,0 1,-1 0,0-1,0 1,0 1,0-1,0 0,0 1,-1-1,1 1,-1 0,1 0,-1 1,0-1,0 1,0 0,0 0,0 0,0 0,0 1,0-1,-1 1,1 0,0 1,0-1,0 1,0-1,0 1,0 0,0 1,-5 1,0 0,0 1,0 0,1 0,0 1,0 0,0 1,0 0,1 0,0 0,0 1,1 0,-1 1,2-1,-1 1,1 0,0 0,1 1,0 0,-3 8,2-4,2-1,-1 1,1 0,1 0,0 0,1 0,0 0,1 0,1 0,0 0,1 0,0 0,1 0,0-1,2 5,6 4,0 0,2 0,0-1,2-1,0 0,1-1,1 0,0-2,1 0,17 11,65 64,-96-87,0 1,0-1,0 0,-1 1,1 0,-1 0,0 0,-1 0,1 1,-1-1,0 0,0 4,-1 2</inkml:trace>
  <inkml:trace contextRef="#ctx0" brushRef="#br1" timeOffset="-21556.629">16004 4409,'-3'20,"0"13,0 8,1 4,0 1,1-3,0-3,1-5,2-6,4-9,2-7,0-6</inkml:trace>
  <inkml:trace contextRef="#ctx0" brushRef="#br1" timeOffset="-21319.268">16253 4448,'-2'3,"-1"4,0 8,1 9,1 6,0 5,0 6,1 2,0-1,0-4,0-4,2-5,1-7</inkml:trace>
  <inkml:trace contextRef="#ctx0" brushRef="#br1" timeOffset="-21076.91">16148 4567,'16'4,"11"2,13 0,6-2,0-1,-8-1</inkml:trace>
  <inkml:trace contextRef="#ctx0" brushRef="#br1" timeOffset="-18893.871">11950 5290,'-7'11,"-2"11,-2 10,1 9,3 4,1 3,3 1,1-2,2-2,-2-4,-1-5,-1-8,-1-9</inkml:trace>
  <inkml:trace contextRef="#ctx0" brushRef="#br1" timeOffset="-18635.049">11686 5211,'-6'-4,"3"0,13 6,19 4,21 2,22 1,17-1,8-1,2-3,-8-1,-19-1</inkml:trace>
  <inkml:trace contextRef="#ctx0" brushRef="#br1" timeOffset="-18174.286">12266 5501,'31'10,"-7"-8,63 13,-84-14,-1 0,1 0,-1 0,1 0,-1 1,0 0,1-1,-1 1,0 0,0 0,0 0,0 0,0 0,-1 0,1 1,-1-1,1 1,-1-1,0 1,0-1,0 1,0 0,-1 0,1-1,-1 1,1 0,-1 0,0 2,-1 1,0-1,-1 1,0 0,1-1,-2 1,1-1,-1 0,1 0,-2 0,1 0,0 0,-1-1,0 1,0-1,0 0,-1 0,1-1,-1 1,-1 0,6-4,1 0,-1 0,1 0,-1 0,1 0,-1 0,1 1,-1-1,1 0,-1 0,1 1,-1-1,1 0,-1 1,0-1,1 0,-1 1,0-1,1 1,-1-1,0 1,1-1,-1 0,0 1,0-1,1 1,-1-1,0 1,0-1,0 1,0 0,0-1,0 1,0-1,0 1,0-1,0 1,0-1,0 1,0-1,0 1,-1-1,1 1,0-1,0 1,-1-1,1 1,0-1,0 1,-1-1,1 0,-1 1,1-1,0 1,-1-1,1 0,-1 0,1 1,-1-1,1 0,-1 0,1 1,-1-1,1 0,-1 0,1 0,-1 0,0 0,78 9,-61-9,0 1,0 0,-1 2,1 0,-1 0,0 2,0 0,0 0,-1 1,1 2,-13-8,-1 1,1-1,-1 1,1 0,-1 0,1 0,-1 0,0 0,1 0,-1 0,0 0,0 0,0 0,0 1,0-1,0 1,0-1,0 1,-1-1,1 1,-1-1,1 1,-1-1,1 1,-1 0,0-1,0 1,0 0,0-1,0 1,0 0,0-1,0 1,-1-1,1 1,-1 0,1-1,-1 1,0-1,1 1,-1-1,0 1,-9 6,0 0,0 0,-1-1,0-1,0 0,0 0,-1-1,0 0,-9 1,-76 17,78-23</inkml:trace>
  <inkml:trace contextRef="#ctx0" brushRef="#br1" timeOffset="-17922.36">12779 5448,'18'0,"17"0,14 0,9 0,5 0,-5 0,-10 0,-12 0</inkml:trace>
  <inkml:trace contextRef="#ctx0" brushRef="#br1" timeOffset="-17677.479">12911 5632,'15'2,"17"1,16 0,14-3,7-3,3-4,-11-1</inkml:trace>
  <inkml:trace contextRef="#ctx0" brushRef="#br1" timeOffset="-17191.928">13872 5211,'-16'-4,"1"0,-1 1,0 1,0 0,0 1,0 0,-1 2,1 0,0 1,0 0,1 1,-1 1,1 1,-1 0,1 1,1 0,-1 1,1 1,11-5,0-1,0 1,0 0,0 0,0 0,1 0,-1 0,1 1,0-1,0 1,1 0,-1-1,1 1,-1 0,1 0,0 0,1 0,-1 0,1 0,0 0,0 0,0 0,0 0,1 0,-1 0,1 0,0 0,0 0,1 0,-1-1,1 1,0 0,0-1,0 1,0-1,1 0,-1 0,1 0,0 0,0 0,19 21,1-1,1-1,1-2,1 0,1-1,6 1,90 70,-84-41,-39-48,1 0,-1 1,1-1,-1 0,0 0,1 1,-1-1,0 0,0 0,0 1,0-1,0 0,0 1,0-1,0 0,-1 1,1-1,-1 0,1 0,-1 1,1-1,-1 0,1 0,-1 0,0 0,0 0,1 0,-1 0,0 0,0 0,0 0,0 0,0-1,-1 1,1 0,0-1,0 1,0-1,0 1,-1-1,1 0,0 1,-1-1,1 0,-1 1,0-1,1 1,-1-1,0 1,0-1,1 0,-1 0,0 0,0 0,1 0,-1 0,0 0,1-1,-1 1,0-1,0 1,1-1,-1 0,1 1,-1-1,1 0,-1 0,1 0,-1 0,1 0,0-1,0 1,-1 0,1 0,0-1,0 1,0-1,0 1,1-1,-1 0,0 1,1-1,-1 0,-5-68,14 36,1 0,2 1,1 1,1 0,4-4,16-40,37-144,-80 284,2 1,4 1,2-1,3 14,-1-51,0 0,2 0,1 0,1 0,2-1,1 1,9 24,5-20,-21-32,1 1,-1-1,1 1,-1-1,1 0,-1 1,1-1,-1 0,1 1,-1-1,1 0,-1 0,1 1,0-1,-1 0,1 0,-1 0,1 0,0 0,-1 0,1 0,0 0,-1 0,1 0,-1 0,1 0,0 0,-1-1,1 1,-1 0,1 0,-1-1,1 1,0 0,-1-1,1 1,-1-1,0 1,1 0,-1-1,1 1,-1-1,0 1,1-1,-1 0,0 1,1-1,-1 1,0-1,0 1,0-1,0 0,1 0,5-16</inkml:trace>
  <inkml:trace contextRef="#ctx0" brushRef="#br1" timeOffset="-16931.591">13911 5343,'-12'-7,"2"0,9 2,15 3,17 3,17 0,13 1,7-1,2 1,-7-2,-14 1</inkml:trace>
  <inkml:trace contextRef="#ctx0" brushRef="#br1" timeOffset="-16592.459">14451 5554,'14'0,"-1"0,1 2,0 0,-1 0,1 1,-1 1,0 0,6 3,-16-6,0 0,0 1,0-1,0 1,0 0,0 0,0 0,-1 0,1 1,-1-1,1 0,-1 1,0 0,0 0,0-1,-1 1,1 0,0 1,-1-1,0 0,0 0,0 1,0-1,-1 0,1 1,-1-1,0 0,0 1,0-1,0 1,-1-1,1 0,-1 1,0-1,-1 3,-3 6,0 0,-2-1,1 1,-1-1,-1-1,0 1,0-1,-1-1,-1 0,-2 2,-58 73,69-83,1-1,0 1,-1-1,1 1,0 0,-1-1,1 1,0-1,-1 1,1 0,0 0,0-1,0 1,0 0,0-1,0 1,0 0,0-1,0 1,0 0,0-1,0 1,0 0,1-1,-1 1,0 0,1-1,-1 1,0 0,1-1,-1 1,0-1,1 1,-1-1,1 1,-1-1,1 1,0-1,-1 0,1 1,-1-1,1 0,0 1,-1-1,1 0,0 0,-1 1,1-1,0 0,40 3,-37-3,29 0,-1-3,0 0,-1-2,1-2,-1-1,29-11,-24 5</inkml:trace>
  <inkml:trace contextRef="#ctx0" brushRef="#br1" timeOffset="-16142.659">14911 5448,'1'1,"0"0,0 0,1 0,-1 0,0 0,0 0,0 0,1-1,-1 1,0 0,1-1,-1 1,1-1,-1 0,1 1,-1-1,0 0,1 0,-1 0,1 0,-1 0,1 0,-1 0,1-1,-1 1,2-1,-2 1,0 0,1-1,-1 1,0-1,0 1,1-1,-1 0,0 1,0-1,0 0,0 0,0 0,0 1,0-1,0 0,0-1,0 1,0 0,-1 0,1 0,0 0,-1-1,1 1,-1 0,1 0,-1-1,0 1,0-1,0 1,1 0,-1-1,0 1,0 0,-1-1,1 1,0 0,0-1,-1 1,1 0,-1-1,1 1,-1 0,0 0,1 0,-1-1,0 1,0 0,0 0,0 0,1 0,-2 0,1 1,0-1,0 0,0 0,0 1,0-1,-1 0,1 1,0 0,-1-1,1 1,0 0,-1-1,1 1,0 0,-2 0,2 0,0-1,0 1,0 0,-1 0,1-1,0 1,0 0,-1 0,1 0,0 0,0 1,0-1,-1 0,1 0,0 1,0-1,0 1,0-1,0 1,-1 0,1-1,0 1,1 0,-1-1,0 1,0 0,0 0,0 0,0 0,1 0,-1 0,1 0,-1 0,1 0,-1 1,1-1,-1 0,1 0,0 0,0 0,-1 1,1-1,0 0,0 0,0 1,0-1,1 0,-1 0,0 0,0 1,1-1,-1 0,1 0,-1 0,1 0,0 0,-1 0,1 0,0 0,-1 0,2 1,12 7</inkml:trace>
  <inkml:trace contextRef="#ctx0" brushRef="#br1" timeOffset="-15494.879">15556 5159,'0'-1,"0"0,-1 0,1 0,0 0,-1 0,1 0,0 0,-1 0,0 0,1 0,-1 0,1 0,-1 0,0 1,0-1,1 0,-1 0,0 1,0-1,0 1,0-1,0 1,0-1,0 1,0-1,0 1,0 0,0 0,0-1,0 1,0 0,0 0,0 0,0 0,0 0,0 0,0 1,0-1,0 0,0 0,0 1,0-1,0 1,0-1,0 1,0-1,0 1,0 0,0 0,-11 8,1 2,0-1,1 1,0 1,1 0,0 0,1 1,0 0,1 1,1 0,0 1,-1-2,0 0,2 0,-1 0,2 1,0 0,0 0,2 0,-1 0,2 1,0 9,1-21,0-1,1 1,0 0,-1 0,1 0,0 0,1 0,-1-1,0 1,1 0,0-1,-1 1,1-1,0 0,0 0,0 0,1 0,-1 0,0 0,1 0,-1-1,1 1,0-1,-1 0,1 1,0-1,0-1,0 1,2 0,3 0,-1 0,0 0,1-1,-1 0,0 0,1-1,-1 0,0 0,1-1,-1 0,6-2,3-5,-1 1,0-2,-1 0,0 0,0-2,-1 0,0 0,-1-1,-1 0,0-1,-1-1,0 0,-1 0,-1-1,-1 1,0-2,-1 1,0-1,-1 0,-2 0,1-1,-2 1,0-1,-1 0,-1 1,-1-7,1 18,0 0,0 0,-1 0,1 0,-1-1,-1 1,1 0,-1 1,0-1,0 0,-1 0,1 1,-1 0,-1-1,1 1,-1 0,0 0,0 1,0-1,0 1,-1 0,0 0,0 1,0-1,0 1,-1 0,-4-2,3 4,1-1,-1 1,0 0,1 0,-1 1,0 0,1 0,-1 1,0 0,1 0,-1 0,1 1,-1 0,1 0,0 1,0-1,0 1,0 1,0-1,1 1,-1 0,1 0,0 1,0 0,0 1,-3 2,1 0,1 1,0-1,0 1,1 1,0-1,0 1,1 0,1 0,0 0,0 0,1 1,0-1,0 1,1 7,3 0,1 1,0-1,2 0,0 0,1-1,1 0,0 0,1 0,1-1,1 0,0-1,1 0,0 0,2-1,2 2,1 1,-1 2,-1-1,-1 2,-1 0,0 1,-2 0,0 0,-1 1,0 6,4 48,-9-66</inkml:trace>
  <inkml:trace contextRef="#ctx0" brushRef="#br1" timeOffset="-15023.138">15951 5514,'-121'239,"173"-329,51-153,-94 227,-8 17,0-1,0 1,0 0,0 0,0 0,0-1,0 1,-1 0,1 0,0 0,-1 0,1 1,-1-1,1 0,-1 0,1 0,-1 0,0 0,0 1,0-1,1 0,-1 0,0 1,0-1,-1 0,1 0,0 0,0 1,-1-1,1 1,1 71,-3-50,1-1,1 1,1 0,1 0,1 0,2-1,0 1,1-1,1-1,1 1,1-1,3 5,-3-16,-3-7</inkml:trace>
  <inkml:trace contextRef="#ctx0" brushRef="#br1" timeOffset="-14773.25">15924 5672,'14'0,"13"0,8 0,6 0,-2 0,-6-2,-9-1</inkml:trace>
  <inkml:trace contextRef="#ctx0" brushRef="#br1" timeOffset="-13742.145">15385 4909,'0'-1,"0"1,0-1,1 0,-1 1,0-1,1 0,-1 1,1-1,-1 1,0-1,1 1,-1-1,1 1,-1-1,1 1,0-1,-1 1,1 0,-1-1,1 1,0 0,-1-1,1 1,0 0,-1 0,1 0,0 0,-1 0,1 0,0 0,0 0,-1 0,1 0,0 0,-1 0,1 0,0 0,-1 1,1-1,0 0,1 0,137-3,1 6,-1 6,42 12,-139-16,70 8,-417-30,-266-11,445 21,443 8,-160-2,-1 7,1 6,22 12,-147-16,-48-3,-208-16,-227-27,429 38,57 10,150-2,-115-9</inkml:trace>
  <inkml:trace contextRef="#ctx0" brushRef="#br3" timeOffset="-3177.842">11805 6528,'0'11,"0"10,0 9,0 8,0 4,0 4,-2 3,-1 0,-2-4,-1-5,2-5,-2-6,-1-8,-2-8,-2-5,1-5</inkml:trace>
  <inkml:trace contextRef="#ctx0" brushRef="#br3" timeOffset="-2877.66">11568 6475,'-2'0,"3"0,9 0,11 0,16 0,17 0,15 0,12-2,5-4,-5 0,-10 1,-17 4,-17 1</inkml:trace>
  <inkml:trace contextRef="#ctx0" brushRef="#br3" timeOffset="-2418.356">12055 6699,'-3'12,"-11"37,2 1,3 1,1-1,3 1,2 19,2-69,1 0,0 0,-1 0,1 0,0 0,0 0,0 0,0 0,0 0,0 0,0 0,0 0,0 1,0-1,1 0,-1 0,0 0,1 0,-1 0,1 0,-1-1,1 1,-1 0,1 0,0 0,-1 0,1 0,0-1,0 1,0 0,0-1,-1 1,1-1,0 1,0-1,0 1,0-1,0 0,0 1,0-1,0 0,0 0,1 0,-1 0,0 0,0 0,0 0,0 0,0 0,0 0,0-1,0 1,0 0,0-1,0 1,1-1,16-10,-1 0,0-1,-1-1,0 0,-1-1,0-1,0-2,36-34,-39 49,-17 21,4-16,-7 19,0 1,2 0,0 0,1 0,2 1,0 0,2-1,1 1,0 0,2 0,1-1,1 2,27 32,-14-41</inkml:trace>
  <inkml:trace contextRef="#ctx0" brushRef="#br3" timeOffset="-2141.241">12608 6606,'16'2,"14"4,10 0,11-1,2-1,-1-1,-6-2,-12 2,-11 0</inkml:trace>
  <inkml:trace contextRef="#ctx0" brushRef="#br3" timeOffset="-1890.91">12581 6843,'18'2,"17"1,14 0,10-1,5 0,0-1,-8-3,-12-1</inkml:trace>
  <inkml:trace contextRef="#ctx0" brushRef="#br3" timeOffset="-224.477">13726 6369,'-12'-3,"0"1,0 0,0 1,-1 0,1 1,0 0,-1 1,1 0,0 1,-1 0,1 1,1 0,-1 1,0 1,1 0,0 0,0 1,0 1,1-1,0 2,0-1,1 2,0-1,0 1,-2 4,8-9,-1 0,1 0,0 1,1 0,-1-1,1 1,-1 0,2 0,-1 0,0 0,1 1,0-1,0 0,1 1,0-1,-1 0,2 1,-1-1,1 0,0 1,0-1,0 0,0 0,1 0,0 0,0 0,1 0,-1 0,1-1,3 5,8 2,0 0,1 0,0-2,0 0,1-1,1 0,-1-1,1-1,0-1,10 2,-15-3,39 11,104 43,-153-58,0 1,0-1,0 1,0 0,0 0,0 0,0 0,0 0,0 0,0 0,0 1,-1-1,1 1,-1-1,1 1,-1 0,1 0,-1-1,0 1,0 0,0 0,0 0,0 0,-1 1,1-1,0 0,-1 0,0 0,1 0,-1 1,0-1,0 0,0 0,-1 1,1-1,0 0,-1 0,0 0,1 0,-1 0,0 0,0 1,-9 4,1-1,-1 1,0-2,-1 1,0-2,1 1,-1-1,-1-1,1 0,0-1,-1 0,0-1,-6 1,-57-5,74 3,-1 0,0 0,1-1,-1 1,0-1,1 1,-1-1,1 0,-1 1,1-1,-1 0,1 0,-1 0,1 0,0 0,0-1,-1 1,1 0,0 0,0-1,0 1,0-1,1 1,-1-1,0 1,1-1,-1 1,1-1,-1 0,1 1,0-1,0 0,-1 0,1 1,1-1,-1 0,0 1,0-1,0 0,1 1,0-2,1-3,1 0,1 0,-1 0,1 0,0 0,0 1,1 0,0-1,0 2,0-1,0 1,2-2,7-6,21-19,-10 12,0 0,-2-2,0-1,-1-1,-2-1,0 0,-2-2,0 0,-2-1,-1-1,-1 0,-2-1,3-12,-22 95,2-1,2 1,3 1,6 46,-4-75,1 0,2 1,0-1,2-1,1 1,1-1,1 0,6 9,-15-31,0-1,0 1,1 0,-1 0,1 0,0-1,0 1,0-1,0 1,0-1,0 0,1 0,-1 0,1 0,-1 0,1-1,0 1,0-1,0 0,-1 0,1 0,1 0,-1 0,0-1,0 1,0-1,0 0,0 0,0 0,1 0,-1 0,0-1,0 1,0-1,2-1,11-13,-2-3</inkml:trace>
  <inkml:trace contextRef="#ctx0" brushRef="#br3" timeOffset="24.856">13885 6566,'-5'-2,"10"-1,18 0,22 1,20 1,12 0,2 0,-9 1,-15 0</inkml:trace>
  <inkml:trace contextRef="#ctx0" brushRef="#br3" timeOffset="2573.927">14345 6948,'79'-160,"-45"84,-34 76,0 0,0 0,0 0,1 0,-1 0,0 0,0 1,0-1,0 0,0 0,0 0,1 0,-1 0,0 0,0 0,0 0,0 0,1 1,-1-1,0 0,0 0,0 0,0 0,1 0,-1 0,0 0,0 0,0 0,0 0,1 0,-1-1,0 1,0 0,0 0,0 0,1 0,-1 0,0 0,0 0,0 0,0 0,0-1,1 1,-1 0,0 0,0 0,0 0,0 0,0-1,0 1,0 0,0 0,0 0,2 20,-2-18,4 315,-8-213,4-100,-1 0,1-1,-1 1,0-1,-1 0,1 1,-1-1,1 0,-1 0,0 0,0 0,0 0,0 0,-1 0,1-1,-1 1,0-1,0 0,0 0,0 0,0 0,0 0,0 0,-1-1,1 0,0 0,-1 0,2-1,-1-1,1 1,-1-1,1 0,0 0,-1 0,1 0,0 0,0 0,0 0,0-1,0 1,0-1,0 0,1 0,-1 1,0-1,1 0,0 0,-1-1,1 1,0 0,0 0,0-1,0 1,1 0,-1-1,1 1,-1 0,1-1,0 1,0-1,0 1,0-1,0 1,1-1,-1 1,1-1,-1 1,1 0,0-1,0 1,0 0,1-1,0 1,1 1,0-1,0 1,1-1,-1 1,0 0,0 0,1 0,-1 1,0-1,1 1,-1 0,1 0,-1 0,0 0,4 1,3-1,190-4,-164-2</inkml:trace>
  <inkml:trace contextRef="#ctx0" brushRef="#br3" timeOffset="2941.944">14832 6566,'-1'3,"0"-1,0 0,0 0,0 1,1-1,-1 0,1 1,0-1,-1 0,1 1,0-1,1 1,-1-1,0 0,1 1,-1-1,1 0,-1 1,1-1,0 0,0 0,0 0,1 0,-1 0,0 0,1 0,-1 0,1 0,0-1,0 1,-1-1,1 1,0-1,0 0,1 1,-1-1,0 0,0 0,0-1,1 1,-1 0,0-1,1 1,-1-1,0 0,1 0,-1 0,1 0,-1 0,0-1,1 1,-1-1,0 1,3-2,33-26,-37 28,0-1,0 0,-1 0,1 1,-1-1,1 0,0 0,-1 0,1 0,-1 0,0 0,1 0,-1 0,0 0,0 0,1 0,-1 0,0 0,0 0,0 0,0 0,0 0,-1 0,1 0,0 0,0 0,-1 0,1 0,0 1,-1-1,1 0,-1 0,1 0,-1 0,0 0,1 1,-1-1,0 0,1 0,-1 1,0-1,0 1,0-1,0 0,-5-1,0 0,0 0,1 0,-1 1,0-1,-1 1,1 1,0-1,0 1,0 1,0-1,0 1,0 0,0 0,0 0,0 1,-6 2,11-3,0 0,-1-1,1 1,0 0,0 0,-1-1,1 1,0 0,0 0,0 0,0 1,0-1,1 0,-1 0,0 0,0 1,1-1,-1 0,1 1,-1-1,1 1,0-1,-1 0,1 1,0-1,0 1,0-1,0 1,0-1,0 1,0-1,1 0,-1 1,1-1,-1 1,1-1,7 15</inkml:trace>
  <inkml:trace contextRef="#ctx0" brushRef="#br3" timeOffset="3572.031">15385 6317,'-8'-4,"1"1,-1 0,0 0,0 1,0 0,0 1,-1-1,1 2,0-1,-1 1,1 0,0 1,0 0,-1 0,1 1,0 0,0 0,0 1,1 0,-1 1,1-1,-1 2,1-1,0 1,1 0,-1 0,1 0,0 1,0 0,1 1,0-1,0 1,0 0,1 0,3-3,-1 1,1-1,0 0,1 0,-1 1,1-1,0 1,0-1,0 0,0 1,1-1,0 0,0 1,0-1,0 0,1 0,-1 0,1 0,0 0,1 0,-1-1,1 1,-1-1,1 1,0-1,0 0,3 2,103 72,-101-72,29 15,-18-10,-1 0,1 0,-2 2,0 1,0 0,-1 1,-1 0,0 1,2 4,-16-16,0 0,1-1,-1 1,0 0,0 0,-1 0,1 0,-1 0,1 0,-1 0,0 1,0-1,-1 0,1 0,0 0,-1 0,0 0,0 0,0 0,0 0,0-1,-1 1,1 0,-1 0,0-1,1 1,-1-1,0 0,-1 0,1 1,0-1,-1-1,1 1,-1 0,1 0,-1-1,0 0,0 1,0-1,0 0,0-1,0 1,0 0,0-1,0 0,0 1,0-1,0 0,0-1,-1 1,3 0,0 0,0 1,0-1,0 0,0 0,0 0,0 0,0 0,0 0,0-1,0 1,0 0,0 0,0-1,0 1,1-1,-1 1,0 0,0-1,0 0,0 1,0-1,1 0,-1 1,0-1,1 0,-1 0,0 1,1-1,-1 0,1 0,-1 0,1 0,0 0,-1 0,1 0,0 0,0 0,0 0,-1 0,1 0,0 0,0 0,1 0,-1 0,0 0,0 0,0 0,1 0,-1 0,0 0,1 0,-1 0,28-51,73-73,-78 101,-2 0,0-1,-1-1,-2 0,-1-2,-1 0,-1-1,-2-1,-1 0,-1 0,1-8,-11 34,0 1,0-1,0 1,-1-1,1 0,-1 0,0 1,0-1,0 0,0 1,-1-1,1 0,-1 1,0-1,0 0,0 1,-1-1,1 1,-1 0,0 0,0-1,0 1,0 0,-1 1,1-1,-4-2,4 5,-1 0,1 1,-1-1,0 1,1-1,-1 1,1 0,0 0,-1 0,1 0,0 1,-1-1,1 0,0 1,0 0,0 0,0-1,1 1,-1 0,0 0,1 1,0-1,-1 0,1 0,0 1,0-1,0 2,-7 15,0 1,2 1,0-1,2 1,0 0,1 0,2 1,0-1,1 5,-1 4,1-1,2 1,1 0,1 0,2-1,0 0,3 0,0-1,1 0,2 0,1-1,5 6,-10-23,-2-6</inkml:trace>
  <inkml:trace contextRef="#ctx0" brushRef="#br3" timeOffset="4021.905">15543 6488,'-1'0,"0"1,1 0,-1 0,0 0,1-1,-1 1,0 0,1 0,-1 0,1 0,-1 0,1 0,0 0,-1 0,1 0,0 0,0 0,0 0,0 0,0 0,0 1,0-1,0 0,0 0,0 0,1 0,-1 0,0 0,1 0,-1 0,1 0,-1 0,1 0,-1-1,1 1,0 0,-1 0,1 0,0-1,0 1,0 0,0-1,-1 1,1 0,0-1,0 0,0 1,0-1,0 1,0-1,0 0,0 0,0 0,1 1,-1-1,0 0,0 0,23 9,1-1,0-1,0-1,0-1,1-1,13-1,65 13,-101-16,0 0,0 0,-1 0,1 1,0-1,0 1,0 0,0 0,-1 0,1 0,0 1,-1-1,1 1,-1-1,0 1,1 0,-1 0,0 0,0 0,0 0,0 1,-1-1,1 1,-1-1,1 1,-1-1,0 1,0 0,0 0,0 0,-33 141,32-142,0 0,0-1,0 1,0 0,0 0,0-1,1 1,-1 0,0-1,1 1,0 0,-1-1,1 1,0-1,0 1,0-1,0 1,0-1,0 1,0-1,0 0,0 0,1 1,-1-1,1 0,-1 0,1-1,-1 1,1 0,-1 0,1-1,0 1,-1-1,1 1,0-1,-1 0,1 0,0 0,0 0,-1 0,3 0,73-16,-72 14,-1 0,1-1,-1 0,0 0,0 0,0 0,0-1,0 1,-1-1,0 0,1 0,-1 0,-1-1,1 1,-1-1,1 1,-2-1,1 0,0 0,-1 0,0 0,0 0,0 0,-1 0,1 0,-1 0,-1-1,1 1,-1 0,0 0,0 0,0 0,-1 0,1 0,-1 1,-1-1,1 0,0 1,-1-1,0 1,0 0,-1 0,1 0,-1 1,0-1,0 1,0 0,0 0,-1 1,1 0,-1 0,1 0,-1 1,0-1,1 1,-1 0,0 1,0-1,0 1,0 0,0 0,0 0,0 1,0 0,1 0,-1 0,0 0,0 1,1 0,-1 0,1 0,0 0,-1 1,1 0,0 0,1 0,-1 0,0 0,1 1,0 0,0 0,0 0,0 0,1 0,-1 0,1 1,0-1,0 1,1 0,-2 4,3-6,0 0,0 0,0 0,1 0,-1 0,1 0,0 0,-1 0,1 0,1 0,-1 0,0-1,1 1,-1 0,1-1,0 1,1 0,17 18</inkml:trace>
  <inkml:trace contextRef="#ctx0" brushRef="#br3" timeOffset="4523.876">16227 6580,'-7'19,"1"1,0 0,1 0,1 0,1 0,1 0,1 1,0 8,1-22,9 338,-1-738,-6 347,2-1,3 1,6-23,-13 67,0 0,0 0,0 0,1 1,-1-1,0 0,1 0,-1 0,1 1,0-1,0 0,-1 1,1-1,0 1,0-1,1 1,-1-1,0 1,0 0,1-1,-1 1,0 0,1 0,0 0,-1 0,1 0,-1 1,1-1,0 0,0 1,-1-1,1 1,0 0,0-1,0 1,-1 0,1 0,0 0,0 0,0 1,0-1,-1 0,1 1,0 0,0-1,-1 1,1 0,0 0,27 15,-1 2,-1 0,0 2,21 22,-23-21,60 58,-84-78,0 0,-1-1,1 1,-1 0,1 0,-1 0,1 0,-1 0,1 0,-1 0,0 0,0 0,1 0,-1 0,0 0,0 0,0 0,0 0,0 0,0 0,0 0,-1 0,1 0,0 0,0 0,-1 0,1 0,-1 0,1 0,-1-1,1 1,-1 0,0 0,1 0,-1-1,0 1,0 0,1-1,-1 1,0 0,0-1,0 1,0-1,0 0,0 1,0-1,-50 14,3-9,-1-2,1-3,-27-2,50-1,8-1</inkml:trace>
  <inkml:trace contextRef="#ctx0" brushRef="#br3" timeOffset="5239.168">11805 7711,'3'-4,"0"5,-1 11,3 13,-1 11,2 6,0 5,1 1,-1-1,-1-4,-2-7,-1-7,-3-9,-2-8</inkml:trace>
  <inkml:trace contextRef="#ctx0" brushRef="#br3" timeOffset="5454.035">11686 7580,'-2'-4,"4"-2,7 0,15 2,18 1,18-2,14 1,11-2,3 1,-1 1,-16 1</inkml:trace>
  <inkml:trace contextRef="#ctx0" brushRef="#br3" timeOffset="5671.819">12174 7844,'15'0,"17"-3,14-2,8-1,4-1,-1 0,-9 1,-11 3</inkml:trace>
  <inkml:trace contextRef="#ctx0" brushRef="#br3" timeOffset="6081.548">12186 7830,'0'19,"0"0,1 1,1-1,1 0,0 0,2 0,4 14,-6-30,-1-1,0 1,1 0,0-1,0 1,0-1,0 0,0 0,0 0,1 0,-1-1,0 1,1-1,-1 0,1 0,0 0,-1-1,1 1,0-1,0 0,-1 0,1 0,0 0,-1-1,1 1,0-1,-1 0,1 0,-1 0,1-1,-1 1,1-1,-1 0,2-2,23-3,-14 3,-5 1,1 0,0 1,-1 0,1 0,0 1,0 0,0 1,0 0,0 1,0 0,0 0,-1 1,10 3,-17-4,0 1,0-1,0 1,0-1,-1 1,1 0,0-1,-1 1,1 0,-1 0,0 0,0 0,0 0,0 0,0 1,0-1,0 0,-1 0,1 1,-1-1,0 1,1-1,-1 0,0 1,0-1,-1 0,1 1,0-1,-1 0,0 1,1-1,-1 0,0 0,0 1,-1 0,-48 71,41-63,-1-1,-1-1,1 0,-1 0,-1-1,0 0,0-1,-1-1,1 0,-1 0,-1-1,-10 2,23-7,0 1,0-1,0 0,0 1,0-1,0 0,0 0,0 0,0 0,0 0,0 0,0 0,0 0,0 0,0 0,-1-1,1 1,0 0,0-1,0 1,1-1,-1 1,0-1,0 0,0 1,0-1,0 0,1 0,-1 1,0-1,1 0,-1 0,0 0,1 0,-1 0,1 0,-1 0,1 0,0 0,0 0,-1 0,1 0,0 0,0 0,0 0,0 0,0-1,4-15</inkml:trace>
  <inkml:trace contextRef="#ctx0" brushRef="#br3" timeOffset="6272.036">12831 7711,'23'3,"16"2,10 1,4 2,-1 1,-9 1,-11 0</inkml:trace>
  <inkml:trace contextRef="#ctx0" brushRef="#br3" timeOffset="6523.027">12845 7909,'18'5,"17"1,14-1,9 0,7-2,0-3,-10-2</inkml:trace>
  <inkml:trace contextRef="#ctx0" brushRef="#br3" timeOffset="7622.549">13792 7475,'-16'0,"-1"1,0 1,1 1,0 0,0 1,0 1,0 0,1 1,-1 1,1 0,1 2,0-1,-5 5,11-7,1 0,-1 0,1 1,0 0,1 0,0 1,0-1,0 2,1-1,1 0,-1 1,1 0,1 0,-1 0,2 1,-1-1,1 1,1-1,-1 1,2 0,-1 0,2-1,-1 3,2-4,-1 1,1-1,1 0,-1 1,2-1,-1 0,1-1,0 1,0-1,1 1,0-1,1-1,-1 1,1-1,1 0,-1 0,1-1,0 0,0 0,6 3,17 8,2 0,0-2,0-2,17 4,-44-14,101 39,-105-41,0 1,0-1,0 1,0-1,0 1,0-1,0 1,0-1,0 1,0 0,-1-1,1 1,0 0,-1 0,1 0,0-1,-1 1,1 0,-1 0,1 0,-1 0,0 0,1 0,-1 0,0 0,0 0,0 0,1 0,-1 0,0 0,-1 0,1 0,0 1,0-1,0 0,0 0,-1 0,1 0,-1 0,1-1,-1 1,1 0,-1 0,1 0,-1 0,0 0,1-1,-1 1,0 0,0 0,0-1,1 1,-1-1,0 1,0-1,0 1,0-1,0 1,0-1,0 0,0 0,0 1,0-1,0 0,-1 0,-5 3,0-1,0 1,0-1,-1 0,1-1,0 0,-1 0,1 0,-1-1,0 0,1-1,-1 0,1 0,0-1,-4 0,9 1,1 0,0 0,0 0,0 0,0 0,0 0,0 0,0 0,0 0,0-1,0 1,0 0,1 0,-1-1,1 1,-1-1,1 1,-1 0,1-1,0 1,0-1,0 1,0-1,0 1,0-1,0 1,0-1,0 1,1-1,-1 1,1 0,-1-1,1 0,24-48,127-164,-134 187,-1-1,0 0,-3-1,0-1,-2 0,-1-1,6-26,-18 22,1 34,0 1,-1-1,1 1,0-1,0 1,0 0,0-1,-1 1,1-1,0 1,0-1,-1 1,1 0,0-1,-1 1,1 0,0-1,-1 1,1 0,0 0,-1-1,1 1,-1 0,1 0,-1 0,1-1,0 1,-1 0,1 0,-1 0,1 0,-1 0,1 0,-1 0,1 0,-1 0,1 0,-1 0,1 0,-1 1,1-1,0 0,-1 0,1 0,-1 1,1-1,0 0,-1 0,1 1,-1-1,1 0,0 1,0-1,-1 0,1 1,0-1,-1 1,1-1,0 0,0 1,0-1,0 1,-1-1,1 1,0-1,0 1,0-1,-7 12,1 0,0 1,1 0,0 0,1 0,1 0,0 1,1-1,0 1,0 6,1-11,-3 16,1 1,1 0,1 1,2-1,0 0,2 0,0 0,2 0,1-1,1 0,2 0,0 0,1-1,2-1,0 0,1 0,8 8,-17-26,0 0,0 0,0 0,0-1,1 0,0 0,0 0,0 0,0-1,1 0,-1 0,1 0,0-1,0 0,0 0,0 0,3 0,-6-4,1 0,-1 0,0 0,0-1,1 1,-1-1,-1 1,1-1,0 0,-1 0,1 0,-1-1,0 1,0-1,0 1,-1-1,1 1,-1-1,0 0,0 0,0 0,-1 0,1 0,-1 0,0 1,0-1,0 0,-1-2,0-29,-3 2</inkml:trace>
  <inkml:trace contextRef="#ctx0" brushRef="#br3" timeOffset="7872.879">14029 7791,'-18'-5,"-8"-3,2-1,13 4,17 5,18 2,14 3,12 1,-2 0</inkml:trace>
  <inkml:trace contextRef="#ctx0" brushRef="#br3" timeOffset="16059.919">14411 7962,'24'10,"29"-5,-33-4,0 0,0 2,-1 0,1 1,-1 1,0 1,13 6,-30-12,-1 0,1 1,-1-1,0 0,1 1,-1-1,0 1,0 0,1-1,-1 1,0 0,0 0,0 0,0 0,0 0,0 0,0 0,0 0,0 0,0 0,-1 0,1 1,0-1,-1 0,1 1,-1-1,0 0,1 1,-1-1,0 0,0 1,0-1,0 1,0-1,0 0,0 1,0-1,-1 1,1-1,0 0,-1 1,1-1,-1 0,0 0,1 1,-1-1,0 0,0 0,0 0,1 0,-2 0,-144 70,145-70,1-1,-1 0,1 0,0 0,-1 0,1 1,-1-1,1 0,0 0,-1 1,1-1,0 0,-1 1,1-1,0 0,0 1,-1-1,1 0,0 1,0-1,0 1,-1-1,1 0,0 1,0-1,0 1,0-1,0 1,0-1,0 0,0 1,0-1,0 1,0-1,0 1,0-1,0 1,0-1,1 0,-1 1,0-1,0 1,0-1,1 0,-1 1,0-1,0 0,1 1,-1-1,0 0,1 1,-1-1,0 0,1 0,-1 1,1-1,-1 0,0 0,1 0,30 11,-26-9,14 3,11 2,-1 2,0 1,0 1,-1 1,18 12,-44-24,0 1,0 0,0 0,0 0,0 0,0 0,0 0,0 1,-1-1,1 0,-1 1,1 0,-1-1,1 1,-1 0,0 0,0 0,0-1,0 1,0 1,0-1,0 0,-1 0,1 0,-1 0,0 0,1 0,-1 1,0-1,0 0,-1 0,1 0,0 1,-1-1,1 0,-1 0,0 0,-7 5,0-1,-1-1,1 0,-1 0,-1 0,1-1,0-1,-1 1,0-2,0 1,0-1,0-1,0 0,0 0,-1-1,-72-1,72-5</inkml:trace>
  <inkml:trace contextRef="#ctx0" brushRef="#br3" timeOffset="16509.718">14950 7764,'-1'2,"0"-1,0 1,0-1,0 1,1 0,-1-1,0 1,1 0,-1 0,1-1,0 1,0 0,-1 0,1 0,0-1,0 1,1 0,-1 0,0 0,1-1,-1 1,1 0,-1 0,1-1,0 1,0-1,0 1,0 0,0-1,0 0,0 1,0-1,1 0,-1 1,0-1,1 0,-1 0,1 0,0 0,-1 0,1-1,0 1,-1 0,1-1,0 1,0-1,-1 0,1 0,0 1,0-1,0 0,-1-1,1 1,0 0,0 0,0-1,-1 1,1-1,0 1,0-1,-1 0,1 0,-1 0,1 0,-2 0,1-1,-1 1,0 0,0-1,0 1,0-1,0 1,0-1,0 1,-1 0,1-1,0 1,-1-1,1 1,-1 0,1 0,-1-1,0 1,0 0,1 0,-1 0,0-1,0 1,0 0,0 0,0 1,-1-1,1 0,0 0,0 0,-1 1,1-1,0 1,-1-1,1 1,0-1,-1 1,1 0,-1 0,1 0,0 0,-1 0,1 0,-1 0,1 0,0 0,-1 1,1-1,-1 0,0 1,0 6,3 0</inkml:trace>
  <inkml:trace contextRef="#ctx0" brushRef="#br3" timeOffset="17205.925">15438 7462,'-14'0,"-110"11,119-10,1 0,-1 1,1-1,0 1,-1 0,1 0,0 1,0-1,1 1,-1 0,0 0,1 0,0 0,0 1,0 0,0-1,0 1,1 0,0 0,-1 0,2 1,-1-1,0 0,1 1,0 0,0 2,0 1,0-1,1 1,0-1,1 1,0-1,0 1,1-1,-1 1,2-1,-1 0,1 0,0 0,0-1,1 1,1 2,77 95,77 67,-158-170,1 0,-1 0,0 0,1 0,-1 0,0 1,0-1,0 0,0 0,0 1,0-1,-1 1,1-1,0 0,-1 1,1-1,-1 1,0 0,1-1,-1 1,0-1,0 1,0 0,0-1,0 1,0-1,0 1,-1 0,1-1,-1 1,1-1,-1 1,1-1,-1 1,0-1,0 0,0 1,0-1,0 0,0 0,0 1,0-1,0 0,0 0,-2 0,-7 3,-1-1,0 0,0-1,-1 0,1-1,0 0,-1-1,1 0,0-1,-1 0,-7-2,18 3,-1-1,1 1,-1 0,1-1,-1 1,1-1,0 0,-1 1,1-1,-1 0,1 0,0 0,0 0,0 0,-1 0,1 0,0 0,0 0,0 0,1-1,-1 1,0 0,0-1,1 1,-1-1,1 1,-1-1,1 1,0-1,-1 1,1-1,0 1,0-1,0 1,0-1,0 1,1-1,-1 1,0-1,1 1,-1-1,1 1,0-1,-1 1,1-1,40-62,91-70,-106 113,0-2,-2-1,-1 0,-1-2,-1-1,-1 0,-1-2,-2 0,-1-1,-1 0,3-14,-8-11,-9 54,-1-1,0 1,0-1,0 1,0-1,0 1,0-1,0 1,-1-1,1 1,-1-1,1 1,-1-1,1 1,-1 0,0-1,0 1,1 0,-1-1,0 1,0 0,0 0,-1 0,1 0,0 0,0 0,0 0,-1 0,1 1,0-1,-1 0,0 1,-1 0,0 1,0 0,-1-1,1 1,0 1,0-1,0 0,0 1,0-1,1 1,-1 0,0 0,1 0,-1 1,1-1,0 0,0 1,0-1,0 1,0 0,0 0,1 0,0 0,-1 2,-10 17,2 1,1 1,1 0,1 0,1 0,1 1,1 0,1 0,1 0,2 0,1 14,1-19,0 1,1-1,1 1,2-1,0 0,0-1,2 0,0 0,2 0,0-1,1-1,0 0,2 0,0-1,1-1,0 0,13 10,7-7,-26-21</inkml:trace>
  <inkml:trace contextRef="#ctx0" brushRef="#br3" timeOffset="18294.529">15569 7699,'104'20,"1"-5,0-4,49-3,-138-4,-35 3,6-3,3 0,0 1,1 0,-1 0,1 1,1 0,-1 0,1 1,0 1,0-1,1 1,0 0,1 1,0-1,0 1,1 0,0 1,0 0,1-1,0 1,0 6,3-13,0 0,1 0,0-1,-1 1,1 0,1 0,-1-1,0 1,0 0,1-1,0 1,-1 0,1-1,0 1,0-1,1 1,-1-1,0 1,1-1,0 0,-1 0,1 0,0 0,0 0,0 0,0 0,1-1,-1 1,0-1,1 1,-1-1,1 0,-1 0,1 0,-1 0,1-1,0 1,0-1,-1 1,1-1,0 0,1 0,3-1,0 1,0-1,-1 0,1 0,0 0,-1-1,1 0,-1-1,0 1,0-1,0-1,0 1,0-1,-1 0,0 0,1 0,-2-1,1 0,0 0,-1 0,0-1,0 1,1-4,2-3,0-1,-1 0,0 0,-1 0,-1-1,0 0,-1 0,0 0,-1 0,0-11,-2 25,0-1,0 1,1 0,-1 0,0-1,0 1,1 0,-1-1,0 1,0 0,0-1,1 1,-1 0,0-1,0 1,0-1,0 1,0 0,0-1,0 1,0-1,0 1,0 0,0-1,0 1,0-1,0 1,0 0,0-1,-1 1,1 0,0-1,0 1,0 0,-1-1,1 1,0 0,0-1,-1 1,1 0,0-1,-1 1,1 0,0 0,-1 0,1-1,0 1,-1 0,1 0,0 0,-1 0,1 0,-1 0,1 0,0 0,-1 0,1 0,-1 0,1 0,0 0,-1 0,1 0,0 0,-1 0,-14 25,10-12,2-1,-1 1,2 0,0 0,0 0,1 0,0 0,2 0,0 11,0-18,0 0,0-1,1 1,0-1,0 1,0-1,0 0,1 0,0 0,0 0,0 0,1-1,-1 1,1-1,0 0,0 0,1 0,-1-1,1 0,0 0,0 0,0 0,4 1,-4-2,-1 0,1-1,0 1,0-1,0 0,-1-1,1 1,0-1,0 0,0 0,0 0,0-1,0 0,0 0,-1 0,1 0,0-1,-1 0,1 0,-1 0,1 0,-1-1,0 0,0 0,0 0,-1 0,1-1,-1 1,0-1,1 0,-2 0,1 0,0 0,0-3,5-13,-1 1,-1-1,-1 0,-1-1,-1 1,-1-1,0 0,-2 1,0-1,-2-2,2-33,1 56,-1-1,0 1,0-1,0 1,1 0,-1-1,0 1,0 0,1-1,-1 1,0 0,1-1,-1 1,0 0,1 0,-1 0,1-1,-1 1,0 0,1 0,-1 0,1 0,-1 0,0-1,1 1,-1 0,1 0,-1 0,1 0,-1 0,0 1,1-1,-1 0,1 0,-1 0,1 0,-1 0,0 0,1 1,-1-1,0 0,1 0,-1 1,0-1,1 0,-1 1,0-1,1 0,-1 1,0-1,0 0,1 1,-1-1,0 1,0-1,0 0,0 1,1-1,4 4,60 30,40 28,-101-57,0 1,0-1,-1 1,0 0,0 0,0 0,-1 0,0 0,0 1,0-1,-1 1,0-1,0 1,-1-1,0 1,0 0,0-1,-1 1,-1 4,1 18,0-27,1 0,0 0,1 0,-1 0,0-1,0 1,1 0,-1 0,1 0,0 0,-1-1,1 1,0 0,0-1,0 1,0 0,0-1,1 1,-1-1,0 0,1 1,-1-1,1 0,-1 0,1 0,0 0,-1 0,1 0,0-1,0 1,0-1,-1 1,1-1,0 1,0-1,0 0,0 0,0 0,0 0,0 0,0-1,-1 1,1 0,0-1,2 0,7-4,0 0,-1-1,0-1,0 1,0-2,0 1,-1-1,-1-1,1 1,-1-1,-1-1,0 0,0 0,-1 0,0-1,-1 1,0-2,-1 1,0 0,1-4,13-49,-3 0,-2-1,-3 0,-3-1,-3 1,-4-63,-4 44,4 83,0 1,1 0,-1-1,0 1,0-1,0 1,0 0,0-1,0 1,0-1,0 1,0 0,0-1,0 1,0-1,0 1,0 0,0-1,0 1,-1 0,1-1,0 1,0-1,0 1,-1 0,1-1,0 1,0 0,-1 0,1-1,0 1,-1 0,1 0,0-1,-1 1,1 0,0 0,-1 0,1 0,0-1,-1 1,1 0,-1 0,1 0,0 0,-1 0,1 0,-1 0,1 0,0 0,-1 0,1 0,-1 0,1 1,0-1,-1 0,1 0,-1 0,1 0,0 1,-1-1,1 0,0 0,0 1,-1-1,1 0,0 1,-16 25,3 8,2 2,1-1,2 1,2 0,1 1,2 0,1 0,3 13,-2-26,2-1,0 0,1 1,2-1,0 0,2 0,0 0,2-1,0 0,2-1,0 0,1 0,1-1,1 0,1-1,1-1,0 0,11 8,29 9,-54-35,1 1,-1-1,0 1,1-1,-1 1,1-1,-1 0,1 0,-1 0,1 0,-1 0,1 0,-1 0,1-1,-1 1,0 0,1-1,-1 1,1-1,-1 0,0 1,1-1,-1 0,0 0,0 0,0 0,0 0,0 0,0 0,0 0,0 0,0-1,0 1,0 0,-1 0,1-1,-1 1,1-1,-1 1,1-2,8-64,-9 29</inkml:trace>
  <inkml:trace contextRef="#ctx0" brushRef="#br3" timeOffset="18543.391">16780 7527,'-7'-2,"7"1,17 4,21 0,24 1,22-1,12-1,1-1,-9-2,-19-2</inkml:trace>
  <inkml:trace contextRef="#ctx0" brushRef="#br3" timeOffset="19292.11">11990 8620,'2'7,"1"10,-1 11,1 10,-2 8,0 4,0-1,-1-4,0-8,2-7,3-11,1-10</inkml:trace>
  <inkml:trace contextRef="#ctx0" brushRef="#br3" timeOffset="19540.642">11753 8514,'-3'-2,"5"-1,8 0,11 1,16-2,16-2,16-2,14-3,8 1,3 3,-2 1,-8 5,-17 2</inkml:trace>
  <inkml:trace contextRef="#ctx0" brushRef="#br3" timeOffset="19926.203">12581 8607,'-19'12,"0"1,1 1,0 1,1 1,1 0,0 1,2 1,-1 0,-4 10,12-16,1-1,0 1,0 0,1 0,1 1,0-1,1 1,0 0,1 0,1 0,0 0,0 1,1-1,1 0,0 0,1 0,1 2,0-6,0 0,0 0,1 0,0-1,1 0,0 1,0-2,1 1,0-1,0 0,1 0,0 0,0-1,0 0,1-1,0 0,0 0,0 0,3 0,-5-2,0 0,1-1,-1 0,1 0,-1 0,1-1,0 1,0-2,0 1,0-1,-1 0,1-1,0 1,0-1,0-1,-1 1,1-1,0 0,-1-1,0 0,1 0,-1 0,-1 0,1-1,0 0,3-3,-5 3,0 0,-1-1,1 1,-1-1,1 1,-2-1,1 0,0 0,-1-1,0 1,0 0,0-1,-1 1,0-1,0 1,0-1,-1 0,0 1,0-1,0 0,-1 0,0 1,0-1,0 1,-1-1,0 1,0 0,0-1,0 1,-1 0,0 0,0 1,-1-1,1 1,-1-1,0 1,0 0,0 0,-1 1,1-1,-1 1,0 0,0 1,0-1,0 1,-4-2,3 3,0-1,-1 1,1 0,0 1,0 0,0-1,-1 2,1-1,0 1,0 0,0 0,0 1,0 0,0 0,0 0,1 1,-1 0,1 0,0 0,0 1,0-1,0 1,0 1,1-1,0 1,0-1,0 1,0 0,1 1,0-1,0 0,0 1,3-3,0 0,0-1,0 1,0 0,0-1,1 1,-1 0,1-1,0 1,0 0,0-1,0 1,0-1,0 0,1 1,-1-1,1 0,0 0,-1 0,1 0,0 0,0 0,0 0,1-1,-1 1,0-1,1 0,-1 0,1 1,-1-1,2 0,28 12</inkml:trace>
  <inkml:trace contextRef="#ctx0" brushRef="#br3" timeOffset="20177.046">12911 8738,'20'5,"20"1,14 0,8-2,-1 2,-8 1,-14 0</inkml:trace>
  <inkml:trace contextRef="#ctx0" brushRef="#br3" timeOffset="20322.701">12976 8975,'16'2,"14"1,15 0,14 0,7-1,2-4,-6 0,-14-1</inkml:trace>
  <inkml:trace contextRef="#ctx0" brushRef="#br3" timeOffset="21827.799">13976 8554,'-13'-2,"0"1,0 1,-1 0,1 1,0 0,0 1,0 0,0 1,0 1,0 0,1 1,0 0,0 1,0 0,0 1,1 0,1 0,-1 2,1-1,-7 8,14-10,-1-1,0 1,1 0,0-1,1 2,-1-1,1 0,0 0,1 1,-1-1,1 1,1-1,-1 1,1 0,0-1,1 1,-1-1,1 1,1-1,-1 1,1-1,0 0,1 1,1 3,3 2,-1 1,1-1,1-1,0 1,1-1,0-1,1 0,0 0,1-1,0 0,2 1,148 83,-159-92,0-1,0 1,1 0,-1-1,0 1,0 0,0 0,-1 0,1 1,0-1,0 0,0 1,-1-1,1 1,-1-1,1 1,-1 0,0 0,0-1,0 1,0 0,0 0,0 0,0 0,-1 1,1-1,-1 0,1 0,-1 0,0 0,0 1,0-1,0 0,0 0,0 0,-1 1,1-1,-1 0,0 0,1 0,-1 0,0 0,0 0,0 0,-1 0,1 0,-55 21,55-23,0 1,-1-1,1 0,0 0,-1 0,1 0,0 0,-1 0,1 0,0 0,-1 0,1 0,0-1,-1 1,1-1,0 1,0-1,-1 1,1-1,0 0,0 0,0 1,0-1,0 0,0 0,0 0,0 0,0 0,1 0,-1-1,0 1,1 0,-1 0,1-1,-1 1,1 0,-1 0,1-1,0 1,0 0,0-1,-1 0,3-9,0 0,0-1,1 1,0 0,1 0,0 0,1 1,0 0,1 0,0 0,0 0,2 0,4-10,54-83,-30 50,-3-1,-2-1,-3-2,6-21,-31 70,-1 4,0 0,-1 0,1 0,-1 0,0-1,0 1,0 0,-1-1,1 1,-1-1,0 1,-1-1,1 1,-1-1,0 0,1 5,0-1,-1 1,1-1,0 1,0-1,-1 1,1-1,0 1,-1-1,1 1,-1 0,1-1,-1 1,1-1,-1 1,1 0,-1 0,1-1,-1 1,1 0,-1 0,1-1,-1 1,0 0,1 0,-1 0,1 0,-1 0,0 0,1 0,-1 0,1 0,-1 0,1 1,-1-1,0 0,1 0,-1 0,1 1,-1-1,1 0,-1 1,1-1,-1 0,1 1,-1-1,1 1,0-1,-1 0,1 1,0-1,-1 1,-20 28,14-9,1 1,1 0,0 0,2 0,0 1,2-1,0 1,2 0,0-1,4 18,-2-8,1 0,2-1,1 0,1 0,2 0,1-2,1 1,1-1,2-1,2 1,31 22,-46-48,0-1,-1 0,1 0,0 0,0 0,0 0,-1 0,1-1,0 1,0-1,0 1,0-1,0 0,0 0,0 1,1-1,-1-1,0 1,0 0,0 0,0-1,0 1,0-1,-1 0,1 0,0 0,0 0,0 0,-1 0,1 0,0 0,0-1,12-15,-2-1</inkml:trace>
  <inkml:trace contextRef="#ctx0" brushRef="#br3" timeOffset="22078.324">14134 8699,'5'-2,"12"1,17 1,19 1,15 0,10 1,0 4,-12 0</inkml:trace>
  <inkml:trace contextRef="#ctx0" brushRef="#br3" timeOffset="22323.181">14622 8909,'5'-2,"0"0,0 0,0 1,0 0,0-1,0 2,1-1,-1 1,0-1,1 1,-1 1,0-1,0 1,1 0,-1 0,0 1,0-1,0 1,0 0,0 1,-1-1,1 1,-1 0,1 0,-1 0,0 1,0-1,-1 1,1 0,-1 0,0 1,0-1,0 0,0 1,1 3,-3 4,0 1,0-1,-1 0,-1 0,0 0,0 1,-1-1,-1 0,0-1,-1 1,0 0,-1-1,0 0,-1 0,0-1,-4 7,-29 67,38-83,1 0,0 0,-1-1,1 1,0 0,-1 0,1 0,0 0,0 0,0 0,0 0,0 0,0 0,0 0,0 0,1 0,-1 0,0 0,0 0,1 0,-1 0,1-1,-1 1,1 0,-1 0,1 0,-1-1,1 1,0 0,0 0,-1-1,1 1,0-1,0 1,0-1,-1 1,1-1,0 1,0-1,0 0,0 1,0-1,0 0,46 2,116-32,-109 16</inkml:trace>
  <inkml:trace contextRef="#ctx0" brushRef="#br3" timeOffset="22638.321">15174 8765,'-4'13,"-2"10,2 0,5-2,4-3,5-6,4-7,1-6,-1-6,-4-3,-3-3,-5-1,-5 2,-7 2,-4 4,-1 2,1 5,4 2</inkml:trace>
  <inkml:trace contextRef="#ctx0" brushRef="#br3" timeOffset="23342.496">15833 8357,'-11'-4,"-1"0,1 0,-1 1,1 1,-1 0,0 0,1 1,-1 1,0 0,0 1,0 0,-4 1,10-1,0 1,0-1,0 1,0 0,1 0,-1 1,1 0,0 0,-1 0,2 0,-1 1,0 0,1 0,-1 0,1 1,0-1,1 1,-1 0,1 0,0 0,0 1,0-1,1 1,-2 4,2-1,1 0,-1 0,1 1,1-1,0 0,0 0,1 0,0 1,0-1,1 0,0 0,1-1,0 1,0 0,1-1,0 0,4 6,100 127,-92-122,-2-3,72 99,-86-114,1 0,0 0,0 1,0-1,-1 0,1 1,-1-1,1 0,-1 1,1-1,-1 1,0-1,0 0,0 1,0-1,0 1,0-1,0 1,0-1,0 1,-1-1,1 0,-1 1,1-1,-1 0,1 1,-1-1,0 0,0 0,0 1,1-1,-1 0,0 0,-1 0,1 0,0 0,0 0,0-1,0 1,-1 0,1 0,0-1,-1 1,1-1,-1 1,0 0,-1 0,0 1,0-1,1 0,-1 0,0-1,0 1,0-1,0 1,0-1,0 0,0 0,0 0,0-1,0 1,0-1,0 1,0-1,0 0,0 0,0 0,0-1,1 1,-1-1,1 0,-1 1,1-1,0 0,-1 0,1 0,0-1,0 1,1-1,-1 1,0-1,1 1,-1-1,1 0,0 0,0 0,0-1,2-6,1 0,0 0,0 0,1 0,0 1,1-1,0 1,1 0,0 0,0 0,6-7,-6 8,107-147,-84 122,-2-1,-1-1,-2-1,-2-1,-1-1,-2-1,1-7,-18 42,1 1,-1 1,0-1,0-1,0 1,0 0,0 0,-1 0,1 0,-1-1,0 1,0 0,0 0,0 0,-1-1,1 1,-1 0,0 0,0 0,-1-1,1 3,0 1,0 0,0 0,0 0,-1 0,1 1,0-1,0 0,0 0,0 1,0-1,0 1,-1-1,1 1,0-1,0 1,0 0,1-1,-1 1,0 0,0 0,0 0,0-1,1 1,-1 0,0 0,1 0,-1 0,1 1,-14 20,0 1,2 0,1 1,1 1,1 0,1 0,1 1,1-1,2 1,-1 17,1-21,0 0,2 1,1-1,1 0,1 0,0 1,2-1,1 0,0 0,2-1,1 1,0-1,1-1,2 1,0-1,1-1,1 0,0-1,2 0,1 1,10-7,-19-17</inkml:trace>
  <inkml:trace contextRef="#ctx0" brushRef="#br3" timeOffset="23723.478">15858 8567,'6'8,"142"21,-116-25,-13-2,12 1,0 1,-1 2,0 0,0 3,-1 0,1 2,-25-9,0 1,0 0,-1 0,0 0,1 1,-1-1,-1 1,1 0,0 0,-1 1,0-1,0 1,0-1,-1 1,1 0,-1 0,0 0,-1 0,1 0,-1 1,0-1,0 0,-1 1,1-1,-1 1,-1-1,1 0,-1 2,-1 20,1-24,0 0,0 1,0-1,1 1,-1-1,1 1,0 0,0-1,0 1,0-1,1 1,0 0,-1-1,1 1,1-1,-1 0,0 1,1-1,-1 0,1 0,0 0,0 0,1 0,-1 0,0-1,1 1,0-1,-1 0,1 1,2 0,0-2,0 0,0 1,1-1,-1-1,1 1,-1-1,0 0,1-1,-1 1,1-1,-1 0,0 0,1 0,-1-1,0 0,0 0,0 0,0-1,-1 0,1 0,-1 0,0 0,1-1,-1 1,-1-1,1 0,0-1,-1 1,0 0,0-1,-1 0,1 1,-1-1,0 0,0-1,0 1,-1 0,0 0,0-1,0 1,-1-1,0-4,1 3,-1 0,-1 0,1 0,-1-1,0 1,-1 0,0 0,0 1,0-1,-1 0,0 1,0-1,-1 1,1 0,-1 0,-1 1,1-1,-1 1,0 0,0 0,-1 0,1 1,-1 0,0 0,0 0,-1 1,1 0,-1 0,0 1,1-1,-1 2,0-1,0 1,0 0,0 0,-6 1,7 1,0 1,0 0,1 0,-1 1,1-1,-1 1,1 1,0-1,0 1,0-1,0 2,1-1,-1 0,1 1,1 0,-1 0,0 0,1 0,0 1,1-1,-1 1,1 0,0-1,0 1,1 0,-1 1,2-1,-1 0,0 0,1 0,0 0,1 0,0 1,-1-1,2 0,-1 0,1 0,0 0,0-1,1 1,-1 0,1-1,1 0,-1 0,1 1,30 27,3-7</inkml:trace>
  <inkml:trace contextRef="#ctx0" brushRef="#br3" timeOffset="24257.563">16674 8660,'-23'221,"6"204,28-699,-26-70,14 343,0 0,1 0,-1 0,1 0,0 0,-1 0,1 0,0-1,0 1,0 0,0 0,0 0,0 0,0-1,0 1,0 0,0 0,1 0,-1 0,0 0,1 0,-1 0,1-1,-1 1,1 1,0-1,-1 0,1 0,0 0,0 0,0 0,0 0,-1 1,1-1,0 0,0 1,0-1,0 1,1-1,-1 1,0 0,0-1,0 1,0 0,0 0,0 0,1 0,-1 0,0 0,0 0,0 0,0 0,1 0,-1 1,0-1,0 0,0 1,0-1,175 81,-63-22,-112-59,0 1,-1-1,1 1,0-1,0 1,0-1,0 1,0-1,0 1,-1 0,1 0,0-1,-1 1,1 0,0 0,-1 0,1 0,-1-1,1 1,-1 0,1 0,-1 0,0 0,0 0,1 0,-1 0,0 0,0 1,0-1,0 0,0 0,0 0,-1 0,1 0,0 0,0 0,-1 0,1 0,-1 0,1 0,-1-1,1 1,-1 0,1 0,-1 0,0 0,0-1,1 1,-1 0,0-1,0 1,-13 6,0 0,1-1,-2-1,1-1,-1 0,1 0,-1-2,-12 1,-11 4,-15 6,46-8,8 0</inkml:trace>
  <inkml:trace contextRef="#ctx0" brushRef="#br3" timeOffset="24507.894">17280 8962,'-2'0,"-8"0,-2 0</inkml:trace>
  <inkml:trace contextRef="#ctx0" brushRef="#br0" timeOffset="35391.76">10437 9936,'0'18,"0"17,-3 11,0 10,0 6,1 1,0 0,1-3,0-2,-1-7,-1-7,-4-7,-1-10</inkml:trace>
  <inkml:trace contextRef="#ctx0" brushRef="#br0" timeOffset="35708.919">10384 9923,'-2'-13,"1"11,0 0,0 0,0-1,0 1,1 0,-1-1,1 1,0 0,-1-1,1 1,0-1,0 1,1 0,-1-1,0 1,1 0,0-1,-1 1,1 0,0 0,0-1,0 1,1 0,-1 0,0 0,1 0,-1 1,1-1,0 0,-1 1,1-1,0 1,0-1,0 1,0 0,0 0,0 0,2-1,11 1,-1 0,0 1,1 1,-1 0,0 1,1 0,-1 1,-1 1,1 0,0 1,-1 1,11 5,-10-5,0 1,-1 1,0 0,0 0,-1 1,0 1,9 10,-18-18,-1 1,1-1,-1 1,1 0,-1 0,0 0,0 0,0 1,-1-1,1 0,-1 1,0-1,0 1,0-1,0 1,-1 0,1-1,-1 1,0 0,0 0,0-1,-1 1,1 0,-1-1,0 1,0-1,0 1,-1-1,1 1,-1-1,0 0,0 0,0 1,-1 0,-9 7,1 0,-1-1,-1-1,1 0,-1-1,-1-1,0 1,0-2,0 0,-1-1,0-1,-12 3,-54 21,59-17</inkml:trace>
  <inkml:trace contextRef="#ctx0" brushRef="#br0" timeOffset="36088.539">10792 10515,'43'-250,"4"-42,-45 148,-5 122,3 22,0 0,0 1,0-1,0 0,0 1,0-1,0 0,-1 0,1 1,0-1,0 0,0 0,0 1,0-1,0 0,-1 0,1 1,0-1,0 0,0 0,-1 0,1 1,0-1,0 0,0 0,-1 0,1 0,0 0,-1 0,1 1,0-1,0 0,-1 0,1 0,0 0,0 0,-1 0,1 0,0 0,-1 0,1 0,0 0,0 0,-1 0,1-1,0 1,0 0,-1 0,1 0,0 0,0 0,-1-1,1 1,0 0,0 0,-5 27,2 1,1 0,1 0,1 0,2 0,2 7,-4-31,4 54,2 0,3 0,2-2,3 1,7 12,-19-58,2-1,-1 0,2 0,-1-1,1 0,1 1,-1-1,1-1,1 1,0-1,0-1,1 1,0-1,0 0,0-1,1 0,0 0,0-1,1 0,-1-1,1 0,0 0,0-1,1 0,-1-1,1 0,6 0,11-8,-7-3</inkml:trace>
  <inkml:trace contextRef="#ctx0" brushRef="#br0" timeOffset="36349.941">10779 10278,'18'-4,"23"-2,26 0,18 2,12 3,-12 2</inkml:trace>
  <inkml:trace contextRef="#ctx0" brushRef="#br0" timeOffset="36673.679">11358 10646,'36'-155,"2"-20,-37 171,0 0,-1 0,1-1,-1 1,0 0,0 0,0 0,0-1,-1 1,0 0,0 0,0 0,0 0,-1 0,0 0,1 0,-1 1,-1-1,1 0,0 1,-1 0,0 0,0-1,0 2,0-1,0 0,0 1,-3-2,4 4,0 0,0 1,0-1,0 1,0 0,0-1,0 1,0 0,0 0,1 0,-1 1,0-1,1 0,-1 1,1-1,-1 1,1-1,0 1,-1-1,1 1,0 0,0 0,0 0,1 0,-1 0,0-1,1 1,-1 1,1-1,0 0,0 0,-1 0,1 0,1 0,-1 0,0 0,0 0,1 0,-1 0,1 0,0 0,-1 0,1 0,0 0,0-1,0 1,1 0,-1-1,1 2,5 4,1 0,0 0,0-1,1 0,0-1,0 0,0 0,1-1,-1 0,1-1,0 0,0 0,0-1,1 0,-11-2,32 7,69 25,-98-30,1 0,-1 0,0 0,0 0,0 0,0 1,-1-1,1 1,-1 0,0 0,1 0,-1 0,0 0,-1 0,1 0,0 1,-1-1,0 1,0-1,0 1,0-1,-1 1,1 0,-1-1,0 1,0 1,-32 133,33-135,0 0,0 0,0 0,1 0,-1 0,1 0,-1-1,1 1,0-1,0 1,0-1,0 1,1-1,-1 0,1 0,-1 0,1-1,0 1,-1-1,1 1,0-1,0 0,0 0,0 0,0 0,0-1,1 1,-1-1,0 0,0 0,0 0,3 0,30 4</inkml:trace>
  <inkml:trace contextRef="#ctx0" brushRef="#br0" timeOffset="36910.046">12266 10633,'2'0,"6"0,5-2,7-3,1-1</inkml:trace>
  <inkml:trace contextRef="#ctx0" brushRef="#br0" timeOffset="37687.966">13187 10528,'13'-35,"0"1,3 1,0 0,2 1,2 0,1 2,8-8,-21 27,-6 6,1 1,0-1,1 1,-1 0,0 0,1 1,0-1,0 1,0-1,1 1,-1 1,1-1,2-1,-6 4,1 1,0-1,-1 0,1 1,-1-1,1 1,-1-1,1 1,-1 0,1 0,-1 0,1 0,-1 0,0 0,0 0,0 0,0 0,1 0,-1 1,-1-1,1 0,0 1,0-1,0 1,-1-1,1 1,-1-1,1 1,-1 0,0-1,0 1,1-1,1 5,100 201,-98-200,17 38,-20-44,-1-1,0 1,1 0,-1 0,0 0,0 0,0 0,1 0,-1 0,0 0,0-1,0 1,0 0,-1 0,1 0,0 0,0 0,0 0,-1 0,1 0,-1-1,1 1,0 0,-1 0,1 0,-1-1,0 1,1 0,-1-1,0 1,1 0,-1-1,0 1,0-1,1 1,-1-1,0 0,0 1,0-1,0 0,0 1,0-1,1 0,-2 0,-1 0,0-1,1 0,-1 0,0 0,1 0,-1 0,0 0,1-1,0 1,-1-1,1 0,0 0,0 0,0 0,0 0,0 0,0 0,1-1,-1 1,1-1,0 1,-1-1,1 0,0 1,1-1,-1 0,0 0,1 1,-1-1,1 0,0-1,0-17,0 0,2 1,0-1,2 1,0 0,1 0,1 0,0 0,2 1,0 0,2 1,5-9,-7 11,22-46,3-3,-3-1,-3-1,-2-2,13-66,-36 126,-1 5,1 0,-1 0,-1 0,1 0,-1-1,1 1,-1 0,0 0,-1-1,1 1,-1 0,0 0,0 0,0 0,-1-3,1 7,-1-1,1 1,0-1,0 1,-1 0,1-1,0 1,0 0,-1 0,1 0,0 0,-1 0,1 0,0 0,0 1,-1-1,1 0,0 1,0-1,-1 1,1-1,0 1,0 0,0-1,0 1,0 0,0 0,0 0,0 0,0 0,0 0,1 0,-1 0,0 0,1 0,-1 0,0 0,1 0,0 1,-1-1,1 0,-9 16,1 1,1 0,1 0,0 0,1 1,1-1,1 1,1 0,0 0,1 1,2 5,-1 7,1 1,1-1,2 0,2 0,0 0,3-1,0 0,2 0,1-1,2-1,0 0,2-1,2 0,0-2,1 0,2-1,1-1,1-1,12 10,-10-16,-8-8</inkml:trace>
  <inkml:trace contextRef="#ctx0" brushRef="#br0" timeOffset="38125.792">13516 10028,'44'-2,"0"1,0 2,0 2,0 2,0 2,0 2,-1 1,13 7,-35-10,1 1,-2 1,1 1,-1 1,0 1,-1 0,17 15,-30-22,0 1,0-1,-1 1,1 1,-1-1,-1 1,1-1,-1 1,0 1,-1-1,0 0,0 1,0 0,-1-1,0 1,-1 0,0 0,0 0,-1 0,0 1,0-1,0 0,-2 6,-27 95,29-108,0 1,0 0,0-1,0 1,0-1,0 1,1-1,-1 1,1-1,-1 1,1-1,0 1,-1-1,1 0,0 1,0-1,0 0,0 0,0 1,0-1,0 0,1 0,-1 0,0 0,0-1,1 1,-1 0,1-1,-1 1,1 0,-1-1,1 0,-1 1,1-1,-1 0,2 0,59 2,-53-3,1 0,0-1,0-1,0 0,-1 0,0-1,1 0,-2 0,1-1,0-1,-1 1,7-7,-12 9,0 0,1 0,-1 0,-1 0,1-1,0 1,-1-1,0 0,0 1,0-1,0 0,-1 0,0-1,1 1,-1 0,-1 0,1-1,-1 1,1 0,-1-1,-1 1,1 0,-1-1,1 1,-1 0,0 0,-1 0,1-1,-1 1,-1-2,-2-2,0 0,0 1,-1-1,0 1,0 1,0-1,-1 1,0 1,-1-1,1 1,-1 0,0 1,0 0,0 0,-1 0,0 1,1 1,-1-1,0 2,0-1,-7 0,10 1,-1 1,1-1,-1 1,1 0,-1 1,0-1,1 1,-1 1,1-1,0 1,-1 0,1 0,0 1,0 0,0 0,1 1,-1-1,1 1,0 0,0 1,0-1,0 1,1 0,0 0,0 0,0 1,1 0,-1-1,1 1,1 0,0-1,1 0,0 0,0 0,0 0,1 0,0 0,0 0,0 0,0 0,1 0,0 0,0 0,0 0,1 0,0 0,0-1,0 1,0-1,1 1,-1-1,1 0,0 0,1 0,-1 0,1-1,-1 1,1-1,0 0,0 0,1 0,1 0,32 19</inkml:trace>
  <inkml:trace contextRef="#ctx0" brushRef="#br0" timeOffset="38376.126">14345 9818,'-18'0,"-12"2,-6 5,-2 6,7 10,7 8,16 7,17 6,19 5,18 3,1-8</inkml:trace>
  <inkml:trace contextRef="#ctx0" brushRef="#br0" timeOffset="38827.759">14622 10423,'1'2,"0"0,0 0,0-1,0 1,0 0,0-1,0 1,1-1,-1 0,1 1,-1-1,1 0,0 0,-1 0,1 0,0 0,0 0,-1-1,1 1,0-1,0 1,0-1,0 0,0 1,0-1,0 0,0 0,0 0,0-1,0 1,0 0,0-1,-1 1,1-1,0 0,0 0,0 0,0 0,61-50,-56 40,0 0,-1-1,0 1,0-1,-2 0,1-1,-2 1,0-1,0 0,-1 1,-1-1,0 0,0 0,-2 0,1 0,-2 0,0 0,0 0,-1 0,-1 1,0 0,-1-1,0 1,0 1,-6-8,-34-18,44 37,0-1,0 1,0-1,1 1,-1-1,0 1,0-1,0 1,0 0,0 0,-1-1,1 1,0 0,0 0,0 0,0 0,0 0,0 0,0 0,0 1,0-1,0 0,0 1,0-1,0 1,0-1,0 1,0-1,0 1,1-1,-1 1,0 0,0-1,1 1,-1 0,0 0,1 0,-1 0,0 0,1 0,0-1,-1 1,1 0,-1 0,1 0,0 1,0-1,0 0,0 0,-1 0,1 0,1 3,0 0,0 0,0-1,1 1,-1 0,1-1,0 1,0-1,0 1,0-1,0 0,1 0,0 0,-1 0,1-1,0 1,0-1,1 1,-1-1,0 0,1-1,-1 1,1 0,0-1,0 0,2 1,20 6,0 0,0-2,0-1,0-1,1-1,8-2,88 14,-121-15,1 1,-1-1,0 0,1 1,-1-1,0 1,0 0,1 0,-1 0,0 0,0 0,0 0,0 0,0 1,0-1,-1 1,1-1,0 1,-1 0,1 0,-1 0,0 0,0 0,1 0,-1 0,-1 0,1 0,0 0,0 1,-1-1,1 0,-1 1,0-1,0 2,0 24,-1-18,1 1,0 0,0 0,1 0,1-1,0 1,0 0,1-1,0 1,5 8,-6-15,0 1,0-1,1 0,0 1,0-1,0 0,0-1,0 1,1-1,0 1,0-1,0 0,0 0,0-1,0 1,1-1,-1 0,1 0,0 0,0-1,0 0,-1 0,1 0,0 0,0-1,0 0,0 0,0 0,0-1,0 1,0-1,0 0,0-1,0 1,2-2,23-30,-20 14</inkml:trace>
  <inkml:trace contextRef="#ctx0" brushRef="#br0" timeOffset="39074.431">15385 9963,'-7'-9,"-2"-1,-2 6,1 8,3 8,1 8,3 8,2 6,2 6,4 3,2 3,0 0,3-1,1-3,-1-2,0-6,0-9,-1-8</inkml:trace>
  <inkml:trace contextRef="#ctx0" brushRef="#br0" timeOffset="39261.93">15306 9621,'-2'2,"-1"1</inkml:trace>
  <inkml:trace contextRef="#ctx0" brushRef="#br0" timeOffset="40859.721">10502 10936,'108'11,"530"0,1101-32,-473 16,-777 18,824 39,-1231-41,-77-8</inkml:trace>
  <inkml:trace contextRef="#ctx0" brushRef="#br0" timeOffset="82171.729">2579 11924,'-23'-12,"21"10,0 0,-1 0,1 0,-1 0,1 1,-1-1,0 1,0 0,0 0,0 0,0 0,0 0,0 1,0-1,0 1,0 0,0 0,0 0,0 0,0 1,0-1,0 1,0-1,0 1,0 0,0 1,0-1,1 0,-1 1,0-1,1 1,-1 0,-2 6,0-1,1 1,0 1,0-1,0 0,1 1,1 0,-1 0,1 0,1 0,0 0,0 0,1 0,0 1,0-1,2 7,3 0,0 0,0 0,2 0,0 0,1-1,0-1,1 1,1-1,0-1,1 0,1 0,0-1,4 2,2 4,-2 1,0 0,0 1,-2 1,7 13,-18-29,-1-1,0 0,0 1,0 0,-1-1,1 1,-1 0,0-1,-1 1,1 0,-1 0,0 0,0 0,-1 0,1 0,-1-1,0 1,0 0,-1 0,1-1,-1 1,0-1,0 0,-1 1,1-1,-1 0,0 0,0 0,-1-1,1 1,-1-1,1 0,-3 2,-1-1,1 0,-1 0,0 0,0-1,0 0,-1-1,1 1,-1-1,1-1,-1 1,-2-1,7-1,0 0,0 1,0-1,0 0,1-1,-1 1,0 0,0-1,0 0,0 0,1 0,-1 0,0 0,1 0,-1-1,0 1,1-1,0 0,-1 1,1-1,0 0,0-1,0 1,0 0,1 0,-1-1,1 1,-1-1,1 0,0 1,0-1,0-6,0 0,1 0,0-1,1 1,-1 0,2 0,0 0,0 0,0 0,1 1,0-1,1 1,0 0,0 0,1 0,0 0,1 1,-1-1,3 0,116-125,-95 106,-1-1,-1-1,19-28,-41 51,0-1,-1 1,0-1,0 0,-1 0,0 0,0-1,0 1,-1-1,0 0,-1 1,0-1,0 0,0 0,-1-5,0 12,-1-1,1 1,-1-1,1 1,-1-1,1 1,-1-1,0 1,0-1,0 1,0 0,0 0,0-1,0 1,0 0,0 0,0 0,-1 0,1 0,0 1,-1-1,1 0,-1 0,1 1,-1-1,1 1,-1 0,1-1,-1 1,1 0,-1 0,0 0,1 0,-1 0,1 0,-1 0,0 1,1-1,-1 1,1-1,-1 1,1-1,0 1,-1 0,1 0,-1 0,1-1,0 1,0 1,0-1,-1 1,-3 9,1 0,0 0,1 0,1 1,0-1,0 1,1-1,0 1,1 0,1 0,-1-1,2 4,6 34,1 0,3-1,2 0,2-1,2-1,16 28,-7-9,-20-52,-3-21,-4-6</inkml:trace>
  <inkml:trace contextRef="#ctx0" brushRef="#br0" timeOffset="82592.115">2672 12199,'0'2,"-1"0,1 0,0 0,0 0,0 0,0 0,1 0,-1 0,0 0,1 0,-1 0,1 0,0 0,0-1,0 1,0 0,0 0,0-1,0 1,0 0,1-1,-1 0,1 1,-1-1,1 0,-1 0,1 1,0-1,-1-1,1 1,0 0,0 0,0-1,0 1,0-1,0 1,27 9,0 0,0-2,1-2,0 0,0-2,11-1,49 9,-78-10,0-1,0 0,-1 1,1 0,-1 1,1 1,-1 0,0 0,0 1,0 0,-1 1,0 0,0 1,5 4,-12-7,-1 0,1 0,-1 0,0 0,0 0,-1 0,1 1,-1-1,0 1,0-1,-1 1,1-1,-1 1,0 0,0-1,-1 1,1-1,-2 4,1 32,1-39,0 0,0 0,0 0,0 0,0 0,0 0,1 0,-1 0,0 0,0 0,1-1,-1 1,1 0,-1 0,1 0,-1 0,1-1,-1 1,1 0,0-1,-1 1,1 0,0-1,0 1,-1-1,1 1,0-1,0 1,0-1,0 0,-1 1,1-1,0 0,0 0,0 1,0-1,0 0,0 0,0 0,0 0,0-1,0 1,0 0,0 0,-1 0,1-1,0 1,0 0,0-1,0 1,0-1,-1 1,1-1,0 0,0 1,43-34,-35 24,0 0,-1 0,-1-1,0-1,0 1,-1-1,0 0,-2-1,1 0,-3 8,0-1,0 1,-1-1,0 1,0-1,-1 1,1-1,-1 1,0-1,-1 0,0 1,1-1,-2 1,1-1,-1 1,1-1,-2 1,1 0,0 0,-1 0,0 0,-2-1,2 2,-1 1,1 0,-1 0,0 0,0 0,0 1,-1-1,1 1,-1 0,1 1,-1-1,0 1,1 0,-1 0,0 0,0 1,0-1,0 1,1 1,-1-1,0 1,0-1,0 1,-4 2,2-1,0 0,-1 0,1 1,0 0,1 1,-1-1,1 1,-1 1,1-1,0 1,1 0,-1 0,1 1,0 0,-3 4,7-7,-1-1,1 1,0 0,0 0,0-1,0 1,0 0,1 0,-1 0,1 0,0 0,0 0,0 0,0 0,0 0,1 0,-1 0,1 0,0 0,0 0,0 0,0 0,1-1,-1 1,1-1,0 1,-1-1,1 1,0-1,0 0,1 0,0 1,25 23</inkml:trace>
  <inkml:trace contextRef="#ctx0" brushRef="#br0" timeOffset="83972.129">4553 11542,'-14'11,"0"1,1 0,0 1,1 1,0 0,2 1,-1 0,2 0,0 1,1 1,0-1,1 1,1 2,-5 15,2 1,2-1,1 1,2 0,1 1,2 9,0-23,2 0,1 1,1-1,1 0,1 0,0 0,2-1,1 0,0 0,2-1,0 0,1 0,1-1,1-1,0 0,6 4,7 6,35 54,-60-79,0 0,0 0,0 0,-1 1,1-1,-1 0,0 0,0 1,0-1,-1 0,1 1,-1-1,1 0,-1 0,0 0,-1 0,1 0,0 0,-1 0,0 0,1 0,-1-1,0 1,0-1,-2 2,-64 52,-140 56,206-110,0-2,1 0,-1 1,1-1,0 1,-1-1,1 1,0-1,-1 1,1 0,0 0,0 0,0 0,0 0,0 0,0 0,0 0,0 0,0 0,0 1,1-1,-1 0,0 1,1-1,-1 0,1 1,0-1,-1 1,1-1,0 0,0 1,0-1,0 1,0-1,0 1,0-1,1 1,-1-1,64 42,-38-30,-7-2,0 1,-1 1,-1 0,0 1,0 1,-2 0,0 2,-1-1,0 2,-2 0,0 0,-1 2,0-1,-2 1,-1 0,0 1,1 7,3 36,-2 0,-3 0,-3 1,-2 0,-7 55,2 10,8-84,0-37</inkml:trace>
  <inkml:trace contextRef="#ctx0" brushRef="#br0" timeOffset="85074.259">4988 12042,'0'1,"0"-1,0 1,0-1,0 0,0 1,0-1,0 1,-1-1,1 1,0-1,0 1,0-1,-1 1,1-1,0 1,0-1,-1 0,1 1,0-1,-1 0,1 1,-1-1,1 0,0 1,-1-1,1 0,-1 0,1 0,-1 1,1-1,-1 0,1 0,-1 0,1 0,-1 0,1 0,-1 0,1 0,-1 0,1 0,-1 0,1 0,-1 0,1 0,-1 0,1-1,0 1,-1 0,1 0,-1-1,1 1,-1 0,1 0,0-1,-1 1,1-1,-4-30,7-23,0 12,-1 0,-3-1,-1 1,-6-26,-6 24,14 43,-1 0,1 0,0 0,-1 1,1-1,-1 0,1 0,-1 0,1 1,-1-1,0 0,1 1,-1-1,0 0,0 1,1-1,-1 1,0-1,0 1,0-1,0 1,0 0,1-1,-1 1,0 0,0 0,0 0,0 0,0 0,0 0,0 0,0 0,0 0,0 0,0 0,0 1,0-1,1 0,-1 1,0-1,0 0,0 1,0-1,0 1,0 1,-1 0,1 0,0 0,0 0,0 0,0 0,0 1,0-1,1 0,-1 0,1 1,-1-1,1 0,0 1,0-1,0 1,0-1,1 0,-1 1,0-1,1 0,0 0,0 1,-1-1,1 0,0 0,1 0,-1 0,0 0,1 0,-1 0,1-1,-1 1,1 0,0-1,0 1,0-1,0 0,0 1,0-1,0 0,0 0,0-1,0 1,1 0,-1-1,2 1,20 5,0-1,1-1,0-1,0-1,0-1,0-1,0-2,17-3,40 0,-80 5,0-1,0 0,0 1,1 0,-1 0,0-1,0 1,1 0,-1 1,0-1,0 0,0 1,0-1,1 1,-1 0,0 0,0-1,0 1,0 1,0-1,-1 0,1 0,0 1,0-1,-1 1,1-1,-1 1,1 0,-1 0,0 0,0 0,0-1,0 1,0 1,0-1,-1 0,2 2,-6 109,-1-67,1 11,2 1,3-1,3 1,2-1,4 6,-4-32,8 88,-14-114,-1-1,1 0,-1 0,0 0,0 0,-1 1,1-1,-1-1,0 1,0 0,0 0,0-1,-1 1,1-1,-1 0,0 1,0-2,0 1,0 0,-1 0,1-1,-1 0,0 0,0 0,-3 2,-1-2,1 0,0-1,-1 1,1-1,-1-1,1 1,-1-1,1-1,-1 0,1 0,-1 0,1-1,0 0,-1 0,1 0,0-1,0-1,1 1,-1-1,1 0,0 0,0-1,0 0,0 0,1 0,0-1,0 0,1 0,-1 0,1 0,1-1,-1 0,1 1,0-1,1 0,-1-1,1 1,1 0,0-1,0 1,0-1,1 1,0-1,0 1,1-1,1-6,4 2,1 1,0 0,0 0,1 0,1 1,0 0,0 1,1 0,0 1,0 0,1 0,0 1,1 0,-1 1,1 1,0 0,1 0,-1 1,1 1,6-1,-16 2,0 0,1 1,-1-1,1 1,0 0,-1 0,1 0,0 1,-1-1,1 1,0 0,0 0,0 0,-1 0,1 1,0-1,0 1,-1 0,1 1,-1-1,1 0,-1 1,1 0,-1 0,0 0,0 0,0 0,0 1,0-1,0 1,-1 0,1 0,-1 0,0 0,0 1,0 112,-2-114,0 0,1 0,-1 0,1-1,-1 1,1 0,0 0,-1-1,1 1,0 0,0-1,0 1,1 0,-1-1,0 0,1 1,-1-1,0 0,1 0,0 1,-1-1,1-1,0 1,-1 0,1 0,0 0,0-1,0 1,-1-1,1 0,0 1,1-1,63-3,-58 1,-1 0,1-1,0 0,-1-1,0 1,1-1,-2-1,1 1,0-1,-1-1,0 1,3-4,-7 7,1-1,-1 0,1 0,-1-1,0 1,0 0,0-1,-1 1,1-1,-1 1,0-1,0 0,0 0,0 0,-1 1,1-1,-1 0,0 0,0 0,-1 0,1 0,-1 1,0-1,0 0,0 0,0 1,-1-1,-2-2,-1 1,0-1,0 1,-1 1,1-1,-1 1,0 0,0 0,0 1,-1 0,1 0,-1 0,1 1,-1 0,0 0,0 1,0-1,0 2,-1-1,1 1,0 0,0 0,0 1,0 0,0 1,0-1,0 1,0 1,0-1,0 1,2-1,0 0,-1 0,1 0,0 0,0 1,0 0,1 0,-1 1,1-1,-1 1,1 0,0 0,1 0,-1 0,1 1,-1 0,2 0,-1 0,0 0,1 0,0 0,0 0,1 1,-1-1,1 1,0 0,1-1,-1 1,1-1,0 1,1 0,-1 0,2-3,0 0,0 0,1 0,-1 0,1 0,0 0,0-1,-1 1,2-1,-1 0,0 0,0 0,1 0,-1 0,1-1,-1 0,3 1,33 10</inkml:trace>
  <inkml:trace contextRef="#ctx0" brushRef="#br0" timeOffset="85323.657">5791 11937,'22'9,"19"2,16 1,7-3,-1-3,-6-1,-13-3</inkml:trace>
  <inkml:trace contextRef="#ctx0" brushRef="#br0" timeOffset="85476.915">5935 12147,'23'7,"18"2,13-1,7 1,2-1,-6 0,-12-1</inkml:trace>
  <inkml:trace contextRef="#ctx0" brushRef="#br0" timeOffset="85877.392">5079 12936,'0'20,"-2"19,-1 15,1 9,-1 4,2-1,0-4,5-12,4-13,1-14</inkml:trace>
  <inkml:trace contextRef="#ctx0" brushRef="#br0" timeOffset="86191.552">5409 12910,'-109'104,"-79"86,153-135,35-54,1 1,-1-1,1 1,-1-1,1 1,0-1,0 0,-1 1,1-1,0 0,0 0,0 0,1 0,-1 1,0-2,0 1,1 0,-1 0,0 0,1 0,-1-1,1 1,-1-1,1 1,-1-1,1 0,-1 1,1-1,-1 0,1 0,-1 0,1 0,-1 0,1-1,0 1,0-1,3 2,12 0,12 0,-1 1,1 2,-1 0,0 2,0 1,0 1,-1 2,-1 0,0 2,5 4,-8-1,-17-10,0 0,0-1,1 0,-1 0,1-1,0 1,0-2,1 1,-1-1,0 0,6 1,2-4</inkml:trace>
  <inkml:trace contextRef="#ctx0" brushRef="#br0" timeOffset="86539.62">5817 13240,'-7'3,"1"0,0 0,0 1,1 0,-1 0,1 1,0 0,0-1,0 2,1-1,-1 0,1 1,1 0,-1 0,1 0,0 1,0-1,1 0,0 1,0 0,1 0,-1-1,2 1,-1 0,1 0,0 3,3-4,1-1,0 0,0 0,1 0,-1-1,1 0,0 0,0 0,0 0,1-1,0 1,-1-2,1 1,0-1,0 1,0-1,1-1,-1 0,0 0,1 0,-1 0,1-1,-1 0,1 0,2-1,-1 1,-1 0,1 0,0-1,-1 0,1 0,-1-1,1 0,-1 0,0-1,0 1,0-2,0 1,0-1,-1 0,1 0,-1-1,0 0,-1 0,1 0,-1-1,0 0,0 0,-1 0,0-1,0 1,0-1,-1 0,2-6,-4 9,-1-1,0 1,-1 0,1 0,-1 0,0 0,0-1,0 1,-1 0,1 0,-1 1,0-1,0 0,0 1,0-1,-1 1,0-1,0 1,0 0,0 0,0 1,0-1,-1 1,1-1,-1 1,0 0,-4-3,0 1,0 0,-1 1,1-1,-1 2,0-1,0 1,0 0,0 1,0 0,-6 1,9 0,0 0,0 0,0 1,0 0,0 0,0 0,0 1,1 0,-1 0,0 1,1-1,0 1,-1 0,1 1,1-1,-1 1,0 0,1 0,0 1,0-1,0 1,0 0,1 0,-1 2,3-6,1 1,-1 0,1 0,-1 0,1 0,0 0,0 0,0 0,0 0,0 0,0 0,0 0,1 0,-1 0,1 0,-1 0,1 0,0 0,0-1,0 1,0 0,0 0,0-1,0 1,2 0,16 16</inkml:trace>
  <inkml:trace contextRef="#ctx0" brushRef="#br0" timeOffset="86795.468">6304 12950,'13'7,"14"4,13 3,7 0,-1 2,-7-4</inkml:trace>
  <inkml:trace contextRef="#ctx0" brushRef="#br0" timeOffset="87045.332">6370 13240,'11'13,"15"5,14-1,12-3,8-5,0-5,-7-4,-13-1</inkml:trace>
  <inkml:trace contextRef="#ctx0" brushRef="#br0" timeOffset="88316.226">2408 14700,'-2'1,"0"0,0 0,0 0,0 1,0-1,0 1,0-1,0 1,1-1,-1 1,1 0,-1 0,1 0,0 0,-1 0,1 0,0 0,1 1,-1-1,0 0,0 0,1 1,0-1,-1 0,1 1,0-1,0 1,0-1,0 1,0 7,0 0,0-1,1 1,0 0,1 0,0-1,0 1,1-1,0 0,1 0,0 0,0 0,1 0,4 6,92 107,-86-107,11 13,59 77,-84-103,0 0,0 0,0 0,0 0,-1 1,1-1,0 0,-1 0,0 0,0 1,0-1,0 0,0 1,0-1,0 0,-1 0,1 1,-1-1,1 0,-1 0,0 0,0 0,0 0,0 0,0 0,-1 0,1 0,-1 0,1-1,-1 1,0-1,1 1,-1-1,0 1,0-1,-1 0,-3 3,-1 0,1-1,-1 0,0-1,0 0,0 0,0 0,0-1,0 0,-7 0,9-1,1 0,0 0,-1-1,1 0,0 0,0 0,-1-1,1 1,0-1,1 0,-1 0,0 0,0-1,1 1,-1-1,1 0,0 0,0 0,0 0,0 0,1-1,-1 0,1 1,0-1,0 0,0 0,1 0,-1 0,1 0,0-1,0 1,0 0,1 0,0-1,0 1,0 0,0-1,0 1,1-1,4-18,0 0,2 0,1 1,0 0,2 0,0 1,1 0,2 1,0 0,1 1,1 1,0 0,17-14,38-53,-67 81,8-9,-1 0,-1-1,0 0,-1-1,-1 1,0-1,0-2,-7 16,0 1,1-1,-1 1,1-1,-1 0,0 1,0-1,1 0,-1 1,0-1,0 0,0 1,0-1,0 0,1 0,-2 1,1-1,0 0,0 1,0-1,0 0,0 1,0-1,-1 0,1 1,0-1,-1 0,1 1,0-1,-1 0,1 1,-1-1,1 1,-1-1,1 1,-1-1,1 1,-1 0,0-1,0 1,-24 16,17-2,1-1,0 1,1 1,1-1,0 1,1 0,1 0,0 1,1-1,1 1,0 9,1 8,1-1,2 1,1-1,1 0,2-1,1 1,2-1,1-1,1 0,1 0,2-1,11 15,9 3,-35-47,0-1,0 1,0 0,0 0,0-1,0 1,0 0,0-1,0 1,0 0,0 0,0-1,0 1,0 0,0 0,0-1,0 1,1 0,-1 0,0-1,0 1,0 0,0 0,1 0,-1-1,0 1,0 0,0 0,1 0,-1 0,0-1,0 1,1 0,-1 0,0 0,1 0,-1 0,0 0,0 0,1 0,-1 0,0 0,1 0,-1 0,0 0,0 0,1 0,-1 0,0 0,0 0,1 0,-1 0,0 1,0-1,1 0,-1 0,0 0,0 0,1 1,-1-1,0 0,0 0,0 0,0 1,1-1,-4-15</inkml:trace>
  <inkml:trace contextRef="#ctx0" brushRef="#br0" timeOffset="88668.054">2605 14884,'-6'-2,"-1"-1,6 0,12 1,15 1,15 0,15 0,13 3,5 5,1 7,-12 0</inkml:trace>
  <inkml:trace contextRef="#ctx0" brushRef="#br0" timeOffset="89011.5">3198 15161,'14'-86,"3"2,22-62,-39 145,6-18,-1 55,-10 61,1-61,2 2,1-1,2 0,1 0,2 0,2 0,1-1,2 0,4 10,15 14</inkml:trace>
  <inkml:trace contextRef="#ctx0" brushRef="#br0" timeOffset="90364.117">4686 14424,'-7'-2,"1"0,-1 0,0 1,1 0,-1 1,0 0,0 0,1 0,-1 0,0 1,0 1,1-1,-1 1,1 0,0 0,-1 1,1 0,0 0,0 0,1 1,-1 0,1 0,0 0,0 1,-1 0,-1 9,1 0,1 0,0 1,1-1,1 1,0 0,1 0,0 0,1 1,2 13,-2-23,2 60,2 1,4-1,2 1,3-2,3 0,16 41,-29-103,-1 1,0-1,0 1,0-1,0 1,-1 0,1-1,-1 1,0 0,0-1,0 1,0 0,-1-1,0 1,0-1,0 1,0-1,0 1,-1-1,1 0,-1 1,0-1,0 0,0 0,0 0,-1-1,1 1,-1 0,0-1,0 0,0 1,-57 29,-21 18,80-49,0 0,0 0,0 0,0 0,1 0,-1 0,0 1,0-1,1 0,-1 0,1 1,-1-1,1 0,0 1,-1-1,1 0,0 1,0-1,0 0,0 1,0-1,0 1,0-1,1 0,-1 1,1-1,-1 0,0 1,1-1,0 0,-1 0,1 0,0 1,0-1,0 0,-1 0,1 0,1 0,44 32,22-2,-56-28,0 1,0 1,-1 0,1 1,-1 0,0 0,0 1,-1 1,0 0,-1 0,1 1,-1 0,-1 0,0 1,0 0,-1 1,-1 0,6 10,-8 1,0 1,-1-1,-1 1,-2-1,0 1,-1-1,-2 1,0-1,-1 0,-1 0,-8 20,6-11,-11 46,3 0,-2 58,15-108,1 1,1-1,2 0,1 0,1 0,1 0,1-1,2 1,6 15,5-2</inkml:trace>
  <inkml:trace contextRef="#ctx0" brushRef="#br0" timeOffset="90629.306">5146 14687,'0'1,"-1"0,0 0,1 0,-1 0,0 0,0 0,0 0,1-1,-1 1,0 0,0-1,0 1,0 0,0-1,0 1,0-1,-1 0,1 1,0-1,0 0,0 0,0 1,0-1,-1 0,1 0,0 0,0-1,0 1,0 0,0 0,-1-1,1 1,0 0,0-1,0 1,0-1,0 0,0 1,0-1,0 0,0 1,1-1,-1 0,0 0,0 0,1 0,-1 0,-3-7,0 0,1-1,0 1,1-1,0 1,0-1,1 0,0 0,0 0,1-1,-2-11,-6-103,8 124,0-1,0 1,0-1,0 1,0 0,1-1,-1 1,0-1,0 1,0 0,1-1,-1 1,0 0,1-1,-1 1,0 0,1-1,-1 1,0 0,1 0,-1-1,1 1,-1 0,0 0,1 0,-1 0,1-1,-1 1,1 0,-1 0,0 0,1 0,-1 0,1 0,-1 0,1 0,-1 0,1 1,-1-1,0 0,1 0,-1 0,1 0,-1 1,0-1,1 0,-1 0,1 1,-1-1,0 0,0 0,1 1,-1-1,0 0,1 1,-1-1,0 1,0-1,0 0,1 1,-1-1,0 1,0-1,0 1,0-1,0 0,0 1,0-1,0 1,8 6,7 0,0-1,0-1,0 0,0-1,1 0,0-2,0 0,0 0,0-2,0 0,0 0,4-2,3 1,49 2,-70 1,-1-1,0 1,1-1,-1 1,0-1,0 1,0 0,0 0,-1-1,1 1,0 0,-1 0,1 0,-1 0,0 0,0 0,0 0,1-1,-2 1,1 0,0 0,0 0,-1 0,1 0,-1 0,1 0,-1-1,0 1,-1 1,1 4,-5 18,1 1,2 0,0 0,2 0,1 0,1 0,2 8,63 348,-66-375,1 0,-1 0,0-1,-1 1,0 0,0 0,0 0,-1-1,0 1,0-1,-1 3,2-7,-1 0,1 0,0 0,-1 0,1 0,-1 0,0 0,1-1,-1 1,0-1,0 1,0-1,0 1,0-1,0 0,-1 0,1 0,0-1,-1 1,1 0,0-1,-1 1,1-1,-1 0,1 0,-1 0,1 0,0 0,-1-1,1 1,-1-1,-1 0,-5-4,-1 1,1-2,1 1,-1-1,1-1,0 1,1-1,-1-1,1 1,1-1,-1-1,1 1,1-1,0 0,0 0,1 0,-3-9,1 6,1 0,1-1,0 1,0-1,2 0,-1 1,2-1,-1-10,2 19,0-1,0 1,1-1,0 1,0-1,0 1,0 0,0-1,1 1,0 0,0 0,0 0,1 0,-1 0,1 1,0-1,0 1,0 0,0-1,0 1,1 1,0-1,-1 1,1-1,0 1,3-1,11-2,0 0,1 1,-1 1,1 1,0 1,0 0,0 1,0 1,-1 1,1 1,0 1,11 3,-1-1</inkml:trace>
  <inkml:trace contextRef="#ctx0" brushRef="#br0" timeOffset="90630.306">5751 14897,'-2'20,"-3"16,-3 11,-1 5,3 4,1-1,4-3,4-6,5-9,4-11,3-11,-1-9</inkml:trace>
  <inkml:trace contextRef="#ctx0" brushRef="#br0" timeOffset="90858.204">5949 14660,'15'0,"15"0,13 3,8 2,2 1,-3 1,-10 3,-13-2</inkml:trace>
  <inkml:trace contextRef="#ctx0" brushRef="#br0" timeOffset="91112.235">6106 14911,'20'11,"16"4,13-1,6-2,4-4,-8-3</inkml:trace>
  <inkml:trace contextRef="#ctx0" brushRef="#br0" timeOffset="91473.37">5369 15964,'5'20,"3"16,1 12,-2 10,-1 4,-1 0,0-6,2-10,-2-13</inkml:trace>
  <inkml:trace contextRef="#ctx0" brushRef="#br0" timeOffset="91938.389">5659 16016,'-137'141,"21"-33,112-104,3-4,0 0,-1 1,1-1,0 1,0-1,0 1,0-1,0 1,0 0,0-1,0 1,0 0,1 0,-1 0,0-1,0 1,1 0,-1 0,0 0,1 0,-1 0,1 1,0-1,-1 0,1 0,0 0,-1 0,1 0,0 1,0-1,0 0,0 0,0 0,0 0,1 1,-1-1,0 0,1 0,-1 0,0 0,1 0,-1 0,1 0,0 0,-1 0,1 0,0 0,0 1,116 23,195 64,-307-87,0 1,1-1,-1 0,0 0,1-1,0 1,-1-1,1 0,0-1,-1 0,1 0,0 0,-1 0,1-1,0 0,-1 0,1 0,-1-1,1 0,-1 0,0 0,0-1,0 0,0 0,0 0,-1 0,1-1,-1 0,0 0,0 0,0-1,40-116,-51 148,2 1,0-1,2 1,1 0,1 0,1 0,1 0,2 3,22 26,-9-40</inkml:trace>
  <inkml:trace contextRef="#ctx0" brushRef="#br0" timeOffset="92123.515">6343 15990,'11'2,"11"3,8 3,6 3,0 1,-2 3,-8-1</inkml:trace>
  <inkml:trace contextRef="#ctx0" brushRef="#br0" timeOffset="92516.174">6410 16266,'20'11,"20"4,48 4,13 3,-10-3</inkml:trace>
  <inkml:trace contextRef="#ctx0" brushRef="#br0" timeOffset="98372.484">11476 11937,'-109'-24,"106"24,1 0,-1 0,0 0,0 1,0-1,1 1,-1 0,0 0,1 0,-1 0,0 0,1 1,0-1,-1 1,1-1,0 1,0 0,0 0,0 0,0 0,0 0,0 1,1-1,-1 1,1-1,-1 3,-21 73,23-70,0 0,0 0,1 0,0 0,0 0,1 0,0 0,0 0,1-1,0 1,0-1,1 1,0-1,0 0,0-1,1 1,0-1,1 0,0 0,-1 0,7 3,14 11,1-1,0-1,1-2,23 10,0 4,-51-29,1 0,-1 0,0 0,1 0,-1-1,0 1,0 0,0 0,0 0,0 0,0 0,0 0,0 0,0 0,0 0,0-1,0 1,-1 0,1 0,0 0,-1 0,1 0,0-1,-1 1,1 0,-1 0,0-1,1 1,-1 0,0-1,1 1,-1 0,0-1,1 1,-1-1,0 1,0-1,0 0,0 1,1-1,-1 0,0 0,0 1,0-1,0 0,0 0,0 0,0 0,0 0,0 0,1-1,-1 1,0 0,0 0,0-1,-11 4,-1 0,1-1,-1-1,1 0,-1-1,1 0,-1-1,1 0,-1-1,1 0,0-1,0-1,-3-1,12 2,1 1,0 0,0-1,0 1,1-1,-1 0,0 0,1 0,0 0,0 0,0 0,0 0,0 0,1 0,-1 0,1 0,0-1,0 1,0 0,0 0,1 0,-1 0,1-1,0 1,0 0,0 0,0 0,1 0,-1 1,1-1,-1 0,1 1,0-1,0 1,0-1,1 1,-1 0,2-1,116-126,-98 109,-1 0,-1-1,0-1,-2-1,-1 0,5-10,-3-29,-19 60,1 1,-1-1,0 1,0-1,0 1,-1-1,1 1,0-1,-1 1,1-1,-1 1,1-1,-1 1,1 0,-1-1,0 1,0 0,0 0,0-1,0 1,0 0,0 0,0 0,0 0,0 0,-1 1,1-1,0 0,-1 0,1 1,-1-1,1 1,0-1,-1 1,1 0,-1-1,1 1,-1 0,1 0,-1 0,-1 0,0 1,0-1,0 0,0 1,0 0,1 0,-1 0,0 0,1 0,-1 0,1 1,-1-1,1 1,-1 0,1 0,0-1,0 2,0-1,0 0,0 0,1 1,-1-1,1 0,-1 1,1 0,0-1,0 1,0 0,0 0,-16 86,17-60,1-1,1 1,1-1,2 1,1-1,1-1,2 1,0-1,2-1,1 0,1 0,5 5,23 49,-39-70</inkml:trace>
  <inkml:trace contextRef="#ctx0" brushRef="#br0" timeOffset="98624.81">11529 12121,'0'-3,"4"0,9 1,10-1,16 2,14 0,13-2,8 0,-3 0,-14 1</inkml:trace>
  <inkml:trace contextRef="#ctx0" brushRef="#br0" timeOffset="99257.565">12108 12226,'14'-6,"1"0,0 0,0 2,1 0,-1 1,1 0,0 1,0 1,0 1,1 0,-8 0,0 0,0 0,0 1,0 0,0 1,0 0,0 0,-1 1,1 0,4 3,-10-4,0-1,0 1,0 0,0 0,0 1,-1-1,1 0,-1 1,1 0,-1 0,0-1,0 1,-1 0,1 1,0-1,-1 0,0 0,0 1,0-1,0 1,0-1,-1 1,0-1,1 1,-1-1,-1 1,1-1,-1 3,-4 10,0 0,-2 0,0 0,-1-1,0 0,-2-1,1 0,-2 0,0-1,0 0,-1-1,-1-1,0 0,0 0,-6 2,-22 23,30-27,-39 52,50-59,0-1,0 1,0 0,0-1,0 1,0 0,1-1,-1 1,1-1,-1 1,1 0,0-1,-1 1,1-1,0 0,0 1,0-1,0 0,0 0,0 1,1-1,-1 0,0 0,1 0,-1 0,1-1,-1 1,1 0,-1-1,1 1,-1-1,1 1,-1-1,1 0,0 1,-1-1,1 0,0 0,-1 0,1 0,40 5,-1-1,1-2,0-2,0-2,12-3,-53 5,72-7</inkml:trace>
  <inkml:trace contextRef="#ctx0" brushRef="#br0" timeOffset="100158.675">13437 11449,'-20'4,"0"0,1 2,-1 0,1 1,1 1,-1 0,1 2,1 0,0 1,0 1,1 0,1 1,0 1,0 1,2 0,0 0,1 2,0-1,1 1,-1 6,1-6,2 1,0 1,1 0,0 0,2 0,0 1,2 0,0 0,1 0,1 0,1 1,0-1,2 0,1 1,0-1,1 0,1 0,1 0,1 0,1-1,0 0,2 0,0-1,4 5,85 89,-97-111,0 0,0-1,0 1,0 0,0 0,0 0,0 0,0-1,0 1,-1 0,1 0,0 1,-1-1,1 0,-1 0,1 0,-1 0,1 0,-1 1,0-1,0 0,0 0,0 1,0-1,0 0,0 0,0 0,0 1,0-1,-1 0,1 0,0 0,-1 1,1-1,-1 0,1 0,-1 0,0 0,1 0,-1 0,0 0,0 0,0 0,0 0,0-1,0 1,0 0,0-1,0 1,0 0,-64 36,53-31,-1 0,1 1,0 0,1 1,0 0,0 1,1 0,0 0,0 1,1 1,-2 2,11-9,-1-1,0 0,1 1,0-1,0 0,0 1,0-1,0 0,1 1,-1-1,1 0,0 0,0 1,0-1,1 0,-1 0,1 0,-1 0,1-1,0 1,0 0,1-1,-1 1,0-1,1 0,-1 0,1 0,0 0,0 0,0 0,0-1,0 1,0-1,0 0,0 0,0 0,2-1,116 57,-75-38,-1 2,-1 2,17 13,-49-28,0 1,-1 0,0 1,0 0,-1 0,-1 1,1 1,-2 0,0 0,0 0,-1 1,0 1,2 8,-3 6,-2 1,0 0,-2 0,-1 0,-2 0,-1 0,-1 0,-1 0,-1 0,-2-1,-1 0,-9 21,16-49,-23 82,9-35,1 0,3 1,1 0,3 1,-1 48,22-20,-3-55</inkml:trace>
  <inkml:trace contextRef="#ctx0" brushRef="#br0" timeOffset="101358.356">13819 11805,'0'0,"0"0,0-1,0 1,0-1,0 1,0 0,0-1,0 1,0-1,0 1,0 0,0-1,0 1,0 0,0-1,0 1,0 0,-1-1,1 1,0 0,0-1,0 1,-1 0,1-1,0 1,-1 0,1 0,0-1,0 1,-1 0,1 0,0 0,-1-1,1 1,0 0,-1 0,1 0,-1 0,1 0,0 0,-1 0,1 0,0 0,-1 0,1 0,-1 0,1 0,0 0,-1 0,1 0,0 0,-1 1,1-1,0 0,-1 0,1 0,0 0,-1 1,1-1,0 0,-1 0,1 1,0-1,0 0,-1 1,1-1,0 0,0 1,0-1,0 0,2-36,-2 32,14-191,-17 171,3 24,-1 0,1-1,0 1,0 0,0 0,0-1,-1 1,1 0,0 0,0-1,0 1,-1 0,1 0,0-1,0 1,-1 0,1 0,0 0,-1 0,1-1,0 1,0 0,-1 0,1 0,0 0,-1 0,1 0,0 0,-1 0,1 0,0 0,-1 0,1 0,0 0,-1 0,1 0,0 0,-1 1,1-1,0 0,-1 0,1 0,0 0,0 1,-1-1,1 0,0 0,0 0,-1 1,1-1,0 0,0 0,0 1,0-1,-1 0,1 1,0-1,0 0,0 1,0-1,0 0,-2 2,0-1,0 1,0 0,0 0,0 0,1 0,-1 0,1 0,0 0,-1 0,1 1,0-1,0 0,0 1,1-1,-1 1,0-1,1 1,0-1,-1 1,1-1,0 1,1 0,-1-1,0 1,1-1,-1 1,1-1,0 1,0-1,0 0,0 1,0-1,0 0,1 0,-1 0,1 0,0 1,8 2,0-2,0 1,0-1,1-1,-1 0,1 0,-1-1,8 0,25 4,-34-4,0 0,0 1,0 0,-1 0,1 1,-1 0,1 0,-1 1,0 1,0-1,-1 1,1 0,-1 1,0 0,-1 0,1 0,-1 1,0 0,-1 0,0 0,0 1,0 0,-1 0,0 2,2 14,-2 0,0 0,-2 0,-1 1,-1-1,-1 1,-1-1,-1 0,-4 17,-1 20,-12 95,19-157,1 0,-1 1,1-1,-1 0,1 1,-1-1,1 1,-1-1,1 1,-1-1,0 1,1-1,-1 1,0-1,1 1,-1 0,0-1,0 1,1 0,-1 0,0 0,0 0,1-1,-1 1,0 0,0 0,0 0,1 1,-1-1,0 0,0 0,1 0,-1 0,0 1,0-1,1 0,-1 1,0-1,1 1,-1-1,0 1,1-1,-1 1,1-1,-1 1,1 0,-1-1,1 1,-1-1,1 1,0 0,-1 0,1-1,0 1,0 0,-1 0,1-1,0 1,0 0,0 0,0 0,0-1,0 1,0 0,0 0,0 0,1-1,-1 1,0 0,0 0,-11-18,1 0,0-1,1 0,1-1,1 0,1 0,0 0,1-5,3 19,-1-6,-1 0,2-1,-1 1,2-1,-1 0,2 1,-1-1,2 0,0-1,1 10,1-1,0 1,0 0,0 0,0 0,0 1,1-1,-1 1,1-1,0 1,0 0,-1 1,1-1,1 1,-1 0,0-1,0 2,0-1,1 1,-1-1,0 1,0 0,1 0,-1 1,0 0,0-1,1 2,8-2,8-1,0 1,0 1,-1 1,1 1,0 1,-1 0,0 2,0 0,-1 1,1 1,16 10,-33-16,1 0,-1 0,1 1,-1-1,0 1,0 0,0 0,-1 0,1 0,0 0,-1 1,0-1,0 1,0-1,0 1,-1 0,0 0,1 0,-1 0,0 0,-1 0,1 0,-1 0,0 0,0 0,0 0,0 0,-1 0,0 0,0 0,0 0,-1 2,-84 128,85-133,0 0,1 0,-1 0,0 0,1 0,-1 0,1 1,0-1,-1 0,1 0,0 0,0 0,0 1,0-1,0 0,0 0,0 1,0-1,0 0,1 0,-1 0,0 0,1 1,-1-1,1 0,-1 0,1 0,0 0,-1 0,1 0,0 0,0 0,0 0,0-1,-1 1,1 0,0 0,0-1,1 1,-1-1,0 1,0-1,0 1,0-1,0 0,1 1,-1-1,1 0,63 7,-62-7,138-17,-100 6</inkml:trace>
  <inkml:trace contextRef="#ctx0" brushRef="#br0" timeOffset="101608.687">14661 11765,'22'3,"19"0,12 2,2 0,-2 1,-11 1</inkml:trace>
  <inkml:trace contextRef="#ctx0" brushRef="#br0" timeOffset="101861.268">14766 11949,'22'12,"22"2,15 1,13-4,4-3,-11-3</inkml:trace>
  <inkml:trace contextRef="#ctx0" brushRef="#br0" timeOffset="102361.439">14069 13095,'-5'20,"-1"18,1 13,0 12,2 7,1 1,1-1,1-6,0-10,0-11,0-14</inkml:trace>
  <inkml:trace contextRef="#ctx0" brushRef="#br0" timeOffset="102694.067">14398 13107,'-250'233,"165"-140,84-92,0 1,0-1,0 1,0-1,0 1,1 0,-1-1,1 1,-1 0,1-1,-1 1,1 0,0 0,0 0,0-1,0 1,0 0,0 0,1-1,-1 1,0 0,1 0,0-1,-1 1,1 0,0-1,0 1,0-1,0 1,0-1,0 0,0 1,0-1,1 0,-1 0,1 1,-1-1,0 0,1-1,0 1,-1 0,1 0,0 0,27 14,1-1,1-1,0-2,0-1,5-1,-30-7,26 8,1-2,0-1,0-1,1-2,0-2,3-1,-17-3,-6-1</inkml:trace>
  <inkml:trace contextRef="#ctx0" brushRef="#br0" timeOffset="102978.318">14569 13424,'3'-3,"0"1,0 0,0 0,0 0,1 0,-1 0,0 0,1 1,-1 0,1 0,0 0,-1 0,1 0,0 1,0 0,-1 0,1 0,0 0,0 0,3 1,89 19,-93-19,0 1,1-1,-1 1,0 0,0-1,0 2,0-1,0 0,-1 1,1-1,-1 1,0 0,1-1,-1 1,0 0,-1 1,1-1,0 0,-1 0,0 1,0-1,0 1,0-1,-1 1,1-1,-1 1,-1 6,0 0,-1 0,0-1,-1 1,0-1,0 1,-1-1,0 0,-1 0,0-1,0 1,-1-1,-4 4,-39 80,48-90,0 0,1 0,-1 0,1-1,0 1,-1 0,1 0,0 0,0 0,0-1,0 1,1 0,-1 0,0 0,1 0,-1-1,1 1,0 0,0-1,-1 1,1 0,0-1,0 1,1-1,-1 1,0-1,0 0,1 1,-1-1,1 0,-1 0,1 0,-1 0,1 0,0-1,-1 1,1 0,0-1,0 1,0-1,-1 1,1-1,0 0,0 0,0 0,0 0,13 0,1 0,-1 0,0-2,0 0,0 0,0-2,0 0,-1 0,34-11</inkml:trace>
  <inkml:trace contextRef="#ctx0" brushRef="#br0" timeOffset="103228.72">15069 13134,'17'-2,"16"-1,11 3,6 0,0 6,-4 3,-10 1</inkml:trace>
  <inkml:trace contextRef="#ctx0" brushRef="#br0" timeOffset="103411.758">15135 13331,'22'7,"19"2,16 0,11-2,4-3,-11 0</inkml:trace>
  <inkml:trace contextRef="#ctx0" brushRef="#br0" timeOffset="104508.826">11555 15556,'-5'1,"0"1,0 0,1 1,-1-1,1 1,0 0,-1 0,1 0,0 0,1 1,-1 0,1 0,0 0,0 0,0 0,0 1,1-1,-1 1,1-1,0 1,1 0,-1 0,1 0,0 0,0 0,1 0,-1 1,1-1,0 0,1 0,-1 0,1 0,0 0,0 0,1 0,0 0,10 22,1-1,2 0,0-2,2 0,1 0,13 12,-9-9,0 0,-2 2,-1 0,6 14,-24-41,1 0,-1 0,1 0,-1 0,0 0,0 0,0 1,0-1,0 0,0 1,-1-1,1 1,-1-1,0 1,0-1,0 1,0-1,0 1,0-1,0 0,-1 1,0-1,1 1,-1-1,0 0,0 1,0-1,0 0,-1 0,1 0,0 0,-1 0,0 0,1 0,-1 0,0-1,0 1,0-1,0 1,0-1,0 0,-1 0,1 0,0 0,-1 0,-1 0,1 0,0-1,1 0,-1 1,0-1,0 0,0-1,0 1,0 0,0-1,0 0,1 0,-1 1,0-2,0 1,1 0,-1 0,1-1,-1 0,1 1,0-1,0 0,0 0,-1 0,2 0,-1-1,0 1,0 0,1-1,0 1,-1-1,1-1,-2-3,0 0,1 0,0 0,1 0,-1 0,1-1,1 1,-1 0,1-1,1 1,-1 0,1-2,7-16,0 0,2 0,0 1,2 1,0 0,2 0,0 1,2 1,0 0,1 2,1 0,5-3,62-78,-44 30,-40 68,-1 0,1 0,0 1,-1-1,1 0,-1 0,1 0,-1 0,0 0,0 0,0 0,0 0,0 0,0 0,-1 0,1 0,-1 0,1 0,-1 0,0 0,0 0,0 0,0 1,0-1,0 0,0 1,-1-1,1 1,-1-1,1 1,-1 0,1 0,-1-1,0 1,1 0,-1 0,-1 0,0 0,0-1,-1 1,1 0,0 0,-1 1,1-1,0 1,-1-1,1 1,0 0,-1 0,1 1,-1-1,1 1,0 0,-1-1,1 2,0-1,0 0,0 0,0 1,0 0,0 0,0 0,1 0,-1 0,0 0,1 1,0-1,-2 2,-1 3,0 0,1 1,0-1,0 1,0 0,1 0,0 0,1 0,0 0,0 1,0 6,2 17,1 0,2 0,1-1,2 1,1-1,1 0,2-1,1 0,1 0,2-2,7 13,80 138,-99-177,22 14,-17-23</inkml:trace>
  <inkml:trace contextRef="#ctx0" brushRef="#br0" timeOffset="104941.729">11857 15832,'0'-1,"1"1,-1-1,0 0,1 0,-1 0,1 1,-1-1,1 0,-1 1,1-1,0 0,-1 1,1-1,0 1,-1-1,1 1,0-1,0 1,0-1,-1 1,1 0,0 0,0-1,0 1,0 0,0 0,-1 0,1 0,0 0,0 0,0 0,0 0,0 0,0 0,-1 0,2 1,223 15,-186-12,-1 2,1 1,-1 3,-1 0,19 10,-54-20,0 0,1 0,-1 1,0-1,0 1,0 0,0-1,0 1,0 0,0 0,0 1,-1-1,1 0,0 0,-1 1,1-1,-1 1,1 0,-1-1,1 1,-1 0,0 0,0 0,0 0,0 0,-1 0,1 0,0 0,-1 0,1 0,-1 0,0 0,0 1,0-1,0 0,0 0,0 0,-1 0,1 1,-1-1,1 0,-1 0,0 0,0 0,0 0,0 0,0-1,0 1,0 0,-2 1,-12 9,0-1,-1-1,0 0,0-1,-1-1,-1 0,1-1,-5 0,-11 6,-16 7,49-20,1 0,-1 0,0 0,0 0,0 0,0 0,1 0,-1 0,0 0,0 0,0 1,0-1,0 0,0 0,1 0,-1 0,0 0,0 0,0 1,0-1,0 0,0 0,0 0,0 0,0 0,1 1,-1-1,0 0,0 0,0 0,0 0,0 1,0-1,0 0,0 0,0 0,0 0,0 1,-1-1,1 0,0 0,0 0,0 0,0 1,0-1,0 0,0 0,0 0,0 0,0 0,-1 1,1-1,0 0,24 1,-20 0,43-1,-1 3,0 2,0 2,0 1,-1 3,-1 2,0 1,39 20,-77-32,1 1,-1 0,0 0,0 0,0 1,0 0,0 0,-1 1,0-1,0 1,0 0,-1 1,1-1,-1 1,0 0,-1 0,0 0,0 0,0 1,-1-1,1 1,-2 0,1-1,-1 1,0 0,0 0,-1 0,0 0,0 0,-1 0,0 0,0 0,0 0,-1 0,-2 5,-5 2,-1 0,-1-1,0 0,-1-1,0 0,0-1,-2 0,1-1,-1-1,-1 0,1-1,-2 0,1-1,-1-1,0-1,0 0,0-1,-5 0,-11 1</inkml:trace>
  <inkml:trace contextRef="#ctx0" brushRef="#br0" timeOffset="105558.082">13714 14753,'-8'-1,"0"1,0 0,0 0,0 1,0 0,0 0,0 1,0 0,0 0,1 1,0 0,-1 0,1 1,0 0,0 0,1 1,-1 0,1 0,0 0,1 1,-1 0,1 0,-4 6,-3 6,0 0,2 0,0 1,2 1,0-1,1 1,0 1,-1 11,1 21,1 0,3 0,2 0,2 0,2 0,3 0,3-1,1 0,3 0,2-1,2-1,2-1,9 12,-16-34,-3-8,-1 0,-1 0,0 1,-2-1,0 2,-1 1,-4-18,0 0,0 0,0 0,-1 0,0 0,1 0,-2 0,1 0,0 0,-1 0,0 0,1-1,-1 1,-1-1,1 1,-1-1,1 0,-1 0,0 0,0 0,0-1,-2 2,-83 47,69-42,-116 63,134-72,1 1,-1-1,0 1,0 0,0-1,1 1,-1 0,0 0,1 0,-1-1,0 1,1 0,-1 0,1 0,0 0,-1 0,1 0,0 0,0 0,-1 0,1 0,0 0,0 0,0 0,0 0,0 0,0 0,1 0,-1 0,0 0,0 0,1 0,-1 0,1 0,-1 0,1 0,-1 0,1 0,-1-1,1 1,0 0,-1 0,1-1,0 1,0 0,0-1,0 1,49 27,-38-23,10 4,0 1,-1 1,0 0,0 2,-1 0,-1 1,-1 2,0-1,0 2,-2 1,0 0,-1 0,-1 2,-1 0,-1 0,0 2,4 14,-5 3,-3 1,-1 0,-2 0,-2 1,-2-1,-2 16,1-1,2 0,3-1,3 5,-6-46,0 0,1-1,1 1,0-1,1 0,0 0,1-1,0 1,1-1,0 0,1-1,0 0,0 0,1-1,1 0,0 0,0-1,0-1,1 0,4 2,22 8</inkml:trace>
  <inkml:trace contextRef="#ctx0" brushRef="#br0" timeOffset="106795.075">14200 15095,'-22'-141,"-24"-17,30 133,68 45,-6-13,0-2,0-2,39-4,76 6,-158-5,0 0,1 0,-1 0,0 1,0-1,0 1,0 0,0 0,0 0,0 0,0 0,0 0,-1 1,1 0,-1-1,1 1,-1 0,1 0,-1 1,0-1,0 0,0 1,0-1,0 1,-1 0,1 0,-1-1,0 1,0 0,0 0,0 0,0 0,-1 0,1 0,-1 1,0-1,0 0,0 3,-28 136,8-61,7 7,5 1,3 0,4 18,0-49,1-57,1 0,-1 0,1 1,-1-1,0 0,0 0,0 0,0 1,0-1,0 0,0 0,0 0,0 1,0-1,-1 0,1 0,-1 0,1 1,-1-1,1 0,-1 0,1 0,-1 0,0 0,0 0,0 0,1-1,-1 1,0 0,0 0,0 0,0-1,0 1,0-1,-1 1,1-1,0 1,0-1,0 0,0 1,-1-1,1 0,0 0,0 0,-1 0,1 0,0 0,0 0,0 0,-1-1,1 1,0 0,0-1,0 1,0-1,-1 1,-5-6,-1 0,1 0,0-1,0 0,1 0,0 0,0-1,1 0,0 0,0 0,1-1,0 1,1-1,0 0,0 0,1 0,0-1,0-3,1 5,0-1,0 1,1 0,0-1,1 1,0 0,0-1,1 1,0 0,1 0,-1 0,2 0,-1 1,1-1,0 1,0 0,1 0,0 0,0 0,1 1,0 0,0 0,0 1,1 0,0 0,3-2,4-1,-1 1,1 0,0 0,0 2,1-1,-1 2,1 0,0 1,1 1,-1 0,0 1,1 0,-1 1,4 2,-8-2,1 2,-1-1,0 2,0 0,0 0,0 0,0 2,-1-1,0 1,0 1,0 0,-1 0,1 1,-2 0,1 1,-1 0,7 8,-13-13,0 0,-1 0,1 0,-1 0,0 0,0 1,0-1,0 1,0-1,-1 0,1 1,-1-1,0 1,0-1,-1 1,1-1,0 1,-1-1,0 1,0-1,0 0,0 0,-1 1,1-1,-1 0,0 0,0 0,0-1,0 1,-1 0,1-1,-1 1,-1 0,-6 6,-1 0,0-1,0-1,-1 0,0 0,0-1,-13 5,-13-1,69-20,-13 7,1 0,0 1,0 0,0 2,0 0,15 3,-29-3,1 1,-1 0,0 0,1 1,-1-1,0 1,0 0,0 1,-1-1,1 1,0 0,-1 0,0 0,0 1,0 0,0-1,0 1,-1 1,0-1,0 0,0 1,0 0,-1-1,1 1,-1 0,0 1,0 0,-1 0,1 0,-1 0,-1 1,1-1,-1 0,0 1,0-1,-1 0,1 1,-1-1,-1 0,0 0,1 0,-2 0,1 0,-1 0,0 0,0-1,0 0,-1 1,0-1,0-1,0 1,-1 0,1-1,-1 0,0 0,-1-1,1 1,0-1,-6 2,-67 25,59-26</inkml:trace>
  <inkml:trace contextRef="#ctx0" brushRef="#br0" timeOffset="107281.821">14371 16319,'2'16,"4"16,2 16,2 13,2 8,1 3,1 1,-1-4,-1-4,-4-8,-2-15</inkml:trace>
  <inkml:trace contextRef="#ctx0" brushRef="#br0" timeOffset="107576.034">14779 16411,'-33'39,"-2"-1,-1-2,-2-2,-25 17,-26 25,83-71,3-4,1 1,-1-1,1 0,0 1,-1 0,1-1,0 1,0 0,0 0,0 0,0 0,1 0,-1 1,1-1,-1 1,1-1,0 1,0-1,0 1,0 0,0-1,1 1,-1 0,1-1,0 1,0 0,0 0,0 0,0-1,1 1,-1 0,1 0,-1-1,1 1,0 0,1 1,16 12,0 0,2-1,-1 0,2-2,0-1,0 0,17 5,-14-3,1-2,1-1,0-1,0-1,1-1,0-2,0 0,0-2,1-1,26-1,-30-5</inkml:trace>
  <inkml:trace contextRef="#ctx0" brushRef="#br0" timeOffset="108310.071">14990 16806,'47'-1,"-28"0,0 0,0 1,-1 1,1 1,0 0,0 2,-1 0,0 1,1 1,-16-5,-1-1,0 1,0 0,0 0,0 0,-1 0,1 0,0 0,0 1,-1-1,1 0,0 1,-1-1,1 1,-1 0,0 0,0-1,0 1,0 0,0 0,0 0,0 0,0 0,-1 0,1 0,-1 0,0 1,1-1,-1 0,0 0,0 0,-1 0,1 1,0-1,-1 0,1 0,-1 0,0 0,1 0,-1 0,0 0,0 0,0 0,-1-1,1 1,0 0,-1-1,1 1,-1-1,0 1,-1 0,-10 10,-2-1,1-1,-2 0,1-1,-1 0,-2-1,0 1,19-9,-1 0,1 0,0 0,-1 0,1 0,0 0,-1 0,1 1,0-1,-1 0,1 0,0 1,-1-1,1 0,-1 1,1-1,0 1,-1-1,1 1,-1-1,0 1,1-1,-1 1,1-1,-1 1,0-1,1 1,-1 0,0-1,0 1,1 0,-1-1,0 1,0 0,0-1,0 1,0 0,0-1,0 1,0 0,0 0,0-1,0 1,-1 0,1-1,0 1,0-1,-1 1,1 0,0-1,-1 1,1-1,-1 1,1-1,0 1,-1-1,0 1,1-1,-1 1,1-1,-1 1,1-1,-1 0,0 0,45 16,-25-11,-1 1,-1 1,1 0,-1 2,0 0,-1 1,0 0,8 8,-22-17,0 0,0 0,-1 0,1 1,0-1,-1 1,1-1,-1 1,1 0,-1-1,0 1,1 0,-1 0,0 0,0 0,-1 0,1 0,0 0,-1 0,1 1,-1-1,0 0,1 0,-1 0,0 1,-1-1,1 0,0 0,0 0,-1 0,0 1,1-1,-1 0,0 0,0 0,0 0,0 0,0-1,-1 1,0 1,-7 2,0 0,-1 0,0-1,0-1,0 0,0 0,0-1,-1 0,1-1,-9 1,11-1,-46 4</inkml:trace>
  <inkml:trace contextRef="#ctx0" brushRef="#br0" timeOffset="108806.931">15385 15188,'11'0,"13"0,13 0,12 0,6 2,1 3,-9 5,-13 1</inkml:trace>
  <inkml:trace contextRef="#ctx0" brushRef="#br0" timeOffset="109056.105">15451 15424,'17'7,"21"2,16-1,12 1,7-1,0-2,-14-2</inkml:trace>
  <inkml:trace contextRef="#ctx0" brushRef="#br0" timeOffset="109591.69">15753 16741,'18'0,"17"0,14 0,9 0,5 2,-3 5,-6 6,-13 1</inkml:trace>
  <inkml:trace contextRef="#ctx0" brushRef="#br0" timeOffset="109838.591">15924 16925,'20'4,"20"2,20 0,14-2,8-1,-9-1</inkml:trace>
  <inkml:trace contextRef="#ctx0" brushRef="#br1" timeOffset="121344.334">6738 11620,'0'-13,"0"43,11 384,-6-311,-2-115,0 0</inkml:trace>
  <inkml:trace contextRef="#ctx0" brushRef="#br1" timeOffset="122208.099">7027 11858,'6'43,"2"23,3-1,14 44,-25-107,0 0,0 0,0 0,0 0,1 0,-1 0,1 0,-1 0,1 0,0 0,0-1,-1 1,1 0,1 0,-1-1,0 1,0-1,1 1,-1-1,0 1,1-1,0 0,-1 0,1 0,0 0,-1 0,1 0,0 0,0-1,0 1,0-1,0 1,0-1,0 0,-1 1,1-1,0 0,0 0,0-1,8-4,-1-1,0-1,0 0,-1 0,0-1,0 0,-1 0,0-1,-1 1,1-2,-2 1,4-7,-8 13,60-113,-61 116,0 0,1 0,-1 0,0 1,0-1,0 0,0 0,1 0,-1 0,0 1,0-1,1 0,-1 0,0 0,0 0,1 0,-1 0,0 0,0 0,1 0,-1 0,0 0,0 0,1 0,-1 0,0 0,0 0,1 0,-1 0,0 0,0 0,1 0,-1 0,0 0,0 0,1-1,-1 1,0 0,0 0,0 0,1 0,-1-1,0 1,0 0,0 0,0 0,1-1,-1 1,4 34,-3-27,-1-5,26 120,-25-117,1-1,0 0,0 1,0-1,1 0,-1 0,1-1,0 1,0 0,1-1,-1 0,1 0,-1 0,1 0,0 0,0-1,0 0,0 1,1-2,-1 1,1 0,-1-1,1 0,4 1,-4-1,-1 0,1-1,0 1,0-1,0 0,-1 0,1 0,0-1,0 1,0-1,-1 0,1-1,0 1,-1-1,1 0,-1 0,0-1,0 1,0-1,0 0,0 0,0 0,-1 0,1-1,-1 0,0 1,0-1,-1 0,1 0,-1-1,0 1,0 0,0-1,0 0,-1 0,-2-13,-1 22,2 7,0 0,0 0,1 0,0 0,1 0,1 0,-1 0,2-1,-1 1,2-1,-1 0,1 0,1 0,0-1,0 1,2-1,14 6,-11-13</inkml:trace>
  <inkml:trace contextRef="#ctx0" brushRef="#br1" timeOffset="122583.099">7580 11778,'-1'0,"0"-1,-1 1,1-1,0 1,-1 0,1 0,-1 0,1 0,-1-1,1 2,0-1,-1 0,1 0,-1 0,1 1,-1-1,1 1,0-1,-1 1,1-1,0 1,0 0,0 0,-1 0,1 0,0 0,0 0,0 0,0 0,0 0,1 0,-1 0,0 1,0-1,1 0,-1 0,1 1,-1-1,1 1,0-1,-1 0,1 1,0-1,0 1,0-1,0 1,0-1,0 0,0 1,1-1,-1 1,1-1,-1 0,1 1,-1-1,1 0,0 1,-1-1,1 0,1 1,0-1,0 0,0 0,0 0,0-1,0 1,0 0,0-1,0 0,0 0,1 1,-1-1,0 0,0-1,0 1,0 0,1-1,-1 1,0-1,0 0,0 1,0-1,0 0,0 0,-1 0,1-1,0 1,0 0,-1-1,1 1,-1-1,1 0,-1 1,0-1,0 0,1 0,-1 0,0 0,-1 0,1 0,0 0,-1 0,1 0,-1 0,1 0,-1 0,0 0,0-1,0 1,0 0,0 0,-1 0,1 0,-1-1,1 1,-1 0,0 0,0 1,1-1,-1 0,0 1,0-1,0 1,0-1,0 1,0 0,-1-1,1 1,0 0,-1 0,1 0,-1 0,1 0,-1 0,1 0,-1 1,0-1,1 0,-1 1,0-1,1 1,-1 0,0 0,0 0,0 0,1 0,-1 0,0 0,0 0,1 1,-1-1,0 1,0-1,1 1,-1-1,1 1,-1 0,0 0,-4 15,1 1</inkml:trace>
  <inkml:trace contextRef="#ctx0" brushRef="#br1" timeOffset="123077.473">7726 12252,'9'-13,"0"0,0-1,-1 0,-1 0,0-1,-1 1,-1-1,0-1,-1 1,-1-1,-1 0,1-9,-4-196,-2 175,-5-142,18 214,-2 30,-3 0,-2 1,-4 39,5 86,-3-173,-1-1,1 1,0-1,1 1,0-1,1 0,-1 1,2-1,-1-1,1 1,0 0,0-1,1 0,0 0,1 0,-1-1,1 0,1 0,-1 0,1-1,0 0,0 0,0 0,1-1,-1 0,1-1,0 0,1 0,-1-1,0 0,1 0,-1-1,6 1,-4-2,0-1,-1 0,1 0,0-1,-1 0,1-1,-1 0,0 0,0-1,0 0,0-1,-1 0,5-3,11-11</inkml:trace>
  <inkml:trace contextRef="#ctx0" brushRef="#br1" timeOffset="123322.835">7817 11858,'14'-5,"12"-1,15 1,12 0,9 2,5 0,-2 5,-5 0,-11 3,-14 1</inkml:trace>
  <inkml:trace contextRef="#ctx0" brushRef="#br1" timeOffset="124974.071">7027 15819,'0'9,"0"10,0 8,0 8,0 8,0 5,0 3,0 3,0 0,0 2,0-1,0-4,0-3,0-6,3-9,2-9,3-9,0-6</inkml:trace>
  <inkml:trace contextRef="#ctx0" brushRef="#br1" timeOffset="125757.978">7251 16082,'14'29,"-2"1,-1 0,-1 0,-2 1,-1 0,2 24,6 24,-15-78,0 0,0 1,-1-1,1 0,0 1,0-1,0 0,0 1,1-1,-1 0,0 1,1-1,-1 0,1 1,-1-1,1 0,-1 0,1 0,0 0,0 1,-1-1,1 0,0 0,0 0,0 0,0-1,0 1,0 0,1 0,-1-1,0 1,0-1,1 1,-1-1,0 1,0-1,1 0,-1 1,0-1,1 0,-1 0,1 0,-1 0,0 0,1 0,-1-1,0 1,1 0,-1-1,0 1,0-1,1 1,-1-1,0 0,0 0,0 1,0-1,0 0,11-12,-1 0,-1-1,0 0,-1-1,-1 0,0 0,4-14,-3 9,31-72,-40 92,0 0,0 1,0-1,0 0,0 0,0 1,0-1,0 0,1 0,-1 1,0-1,0 0,0 0,0 0,0 1,0-1,1 0,-1 0,0 0,0 1,0-1,0 0,1 0,-1 0,0 0,0 0,1 1,-1-1,0 0,0 0,1 0,-1 0,0 0,0 0,1 0,-1 0,0 0,0 0,1 0,-1 0,0 0,0 0,1 0,-1 0,0 0,0 0,1 0,-1-1,0 1,0 0,0 0,1 0,-1 0,0 0,0-1,0 1,1 0,2 33,-3-26,2 10,-2-6,0 1,0-1,1 0,1 0,0 0,0 0,1 0,1 0,0 0,0-1,1 0,0 0,1 0,0-1,1 1,6 6,-10-14,0 0,0-1,0 1,0 0,1-1,-1 0,1 0,-1 0,1 0,-1 0,1-1,-1 0,1 1,0-1,-1-1,1 1,-1 0,1-1,0 0,-1 0,0 0,1 0,-1 0,1-1,-1 0,0 1,0-1,0 0,0-1,0 1,-1 0,8-7,0 1,-1-2,0 1,-1-1,0 0,-1-1,0 0,1-2,28-71,-31 96,-4 5,0 1,2-1,0 0,1 0,1 0,0 0,1-1,1 0,1 0,0-1,8 12,-14-24,0-1,1 0,-1 0,0 0,0 0,1 0,0 0,-1-1,1 1,0-1,-1 0,1 0,0 0,0 0,0 0,0 0,0-1,0 0,0 1,1-1,-1 0,15-4</inkml:trace>
  <inkml:trace contextRef="#ctx0" brushRef="#br1" timeOffset="126007.309">7804 15951,'11'6,"11"3,1-1</inkml:trace>
  <inkml:trace contextRef="#ctx0" brushRef="#br1" timeOffset="126244.741">8134 15805,'-21'186,"-34"165,53-240,2-106,1 0,1-1,-1 1,0-1,1 1,0-1,0 0,0 1,1-1,-1 0,1-1,0 1,0 0,1-1,-1 1,1-1,-1 0,1-1,0 1,0 0,0-1,2 0,10 4,1-1,0-1,0-1,0-1,0 0,0-1,1-1,-1 0,1-1,-1-1,0-1,0-1,0 0,-1-1,12-5,6-6,-8 1</inkml:trace>
  <inkml:trace contextRef="#ctx0" brushRef="#br1" timeOffset="126429.25">8041 16148,'18'-5,"19"-1,19-1,19-3,8 1,8 2,-13 1</inkml:trace>
  <inkml:trace contextRef="#ctx0" brushRef="#br1" timeOffset="127482.502">16648 16332,'2'7,"4"10,-1 15,0 15,-1 12,-1 11,-4 6,-1 1,-1-1,1-4,0-6,1-7,2-12,4-11,1-12</inkml:trace>
  <inkml:trace contextRef="#ctx0" brushRef="#br1" timeOffset="128126.327">16872 16754,'93'272,"-93"-270,1 1,0-1,0 1,0-1,0 0,0 0,1 0,-1 1,1-1,-1 0,1-1,0 1,0 0,-1 0,1-1,1 1,-1-1,0 0,0 0,0 0,1 0,-1 0,1 0,-1 0,0-1,1 1,-1-1,1 0,0 0,-1 0,1 0,-1 0,1 0,-1-1,1 1,-1-1,0 0,1 0,-1 1,0-2,1 1,-1 0,0 0,0-1,2-1,6-8,-1-1,0 1,-1-2,0 1,-1-1,-1-1,0 1,-1-1,0 0,-1 0,0 0,-2-1,2-11,3-5,0 21,-3 34,-4-19,2 4,-1 8,0 1,2-1,0 1,1-1,1 0,1 0,0-1,1 0,4 6,-9-20,-1 1,1-1,-1 0,1 0,0 0,0-1,0 1,0 0,1-1,-1 1,0-1,0 0,1 0,-1 0,1 0,-1 0,1 0,0-1,-1 1,1-1,0 0,-1 0,1 0,0 0,-1 0,1 0,-1-1,1 1,0-1,-1 0,1 0,-1 0,1 0,-1 0,2-2,6-2,-1-1,0-1,0 1,0-1,-1-1,0 0,-1 0,1-1,8-13,0-1,-2 0,0-1,8-24,-50 138,27-86,0 0,0 0,1 0,-1 1,1-1,0 0,0 1,1-1,-1 0,1 0,0 0,0 1,0-1,1 0,-1 0,1-1,0 1,0 0,1 0,-1-1,1 0,-1 1,1-1,0 0,1 0,19 9,-1-4</inkml:trace>
  <inkml:trace contextRef="#ctx0" brushRef="#br1" timeOffset="128373.666">17451 16543,'7'9,"2"3</inkml:trace>
  <inkml:trace contextRef="#ctx0" brushRef="#br1" timeOffset="128589.134">17675 16530,'-1'83,"0"-5,3-1,6 32,-7-94,1 0,1 0,0-1,1 1,0-1,2 0,-1 0,1-1,1 1,1-1,0-1,0 0,1 0,1 0,0-1,4 3,-10-12,-1 1,1-1,0 0,0 0,0 0,0 0,0-1,1 0,-1 1,0-2,1 1,-1 0,1-1,-1 0,0 0,1 0,-1-1,1 1,-1-1,0 0,1 0,-1-1,0 1,0-1,0 0,0 0,0-1,0 1,-1-1,1 1,-1-2,12-10</inkml:trace>
  <inkml:trace contextRef="#ctx0" brushRef="#br1" timeOffset="128792.151">17609 16754,'5'-5,"12"-1,17 0,18 1,16 5,10 1,1 1,-9-1,-16 1</inkml:trace>
  <inkml:trace contextRef="#ctx0" brushRef="#br1" timeOffset="129779.539">15833 12898,'0'-5,"0"1,0 8,0 12,-3 15,-2 13,-1 10,-2 7,2 5,0 0,2-5,4-6,2-12</inkml:trace>
  <inkml:trace contextRef="#ctx0" brushRef="#br1" timeOffset="130023.858">15727 13424,'4'-2,"7"-1,7 0,6 3,5 1,2 1,1 0,-4-1,-3-2,-5-4,-5 0</inkml:trace>
  <inkml:trace contextRef="#ctx0" brushRef="#br1" timeOffset="130188.53">15806 12792,'11'-2,"10"-1,12 2,5 6,4 7,-5 1</inkml:trace>
  <inkml:trace contextRef="#ctx0" brushRef="#br1" timeOffset="130772.388">16135 13213,'2'27,"1"0,1-1,2 0,0 1,2-2,1 1,1-1,1-1,5 9,-16-34,1 1,-1-1,0 0,0 1,0-1,1 0,-1 1,0-1,1 1,-1-1,1 1,-1-1,1 1,-1-1,0 1,1-1,0 1,-1 0,1-1,-1 1,1 0,-1-1,1 1,0 0,-1 0,1-1,0 1,-1 0,1 0,0 0,-1 0,1 0,0 0,-1 0,1 0,0 0,-1 1,1-1,0 0,-1 0,1 0,-1 1,1-1,0 0,-1 1,1-1,-1 1,1-1,-1 0,1 1,-1-1,1 1,-1-1,0 1,1 0,-1-1,0 1,1-1,-1 1,0 0,0-1,1 1,9-22,1-1,1 2,1 0,1 0,11-11,-8 23,-18 34,0-20,-1 7,1 0,0-1,1 1,1-1,0 1,0 0,1-1,1 2,-1-9,-1 0,1-1,0 1,0-1,0 0,1 0,-1 0,1 0,0 0,0 0,1-1,-1 1,1-1,0 0,0 0,0 0,0-1,0 1,0-1,1 0,-1-1,5 2,-2 0,0-1,1 0,-1-1,0 0,1 0,-1-1,0 0,1 0,-1 0,0-1,1 0,-1-1,0 1,0-1,0-1,0 0,0 0,-1 0,1 0,-1-1,0 0,0-1,0 1,0-1,-1 0,0-1,0 1,0-1,-1 0,0 0,0-1,-1 1,1-1,-1 1,0-5,1 1,-2 0,1-1,-2 1,1-1,-1 1,-1-1,0 0,-1 1,-1-9,2 19,0 0,1 1,-1-1,0 1,0-1,0 1,0-1,0 1,0-1,0 1,0-1,0 1,0-1,-1 0,1 1,0-1,0 1,0-1,-1 1,1-1,0 0,0 1,-1-1,1 1,0-1,-1 0,1 1,0-1,-1 0,1 0,0 1,-1-1,1 0,-1 0,1 0,-1 1,1-1,-1 0,1 0,0 0,-1 0,1 0,-1 0,1 0,-1 0,1 0,-1 0,1 0,-1 0,1 0,-1-1,1 1,0 0,-1 0,1 0,-1-1,1 1,0 0,-1 0,1-1,-1 1,1 0,0-1,0 1,-1-1,-2 12,0-1,0 1,1 0,1-1,-1 1,2 0,0 0,0 0,1 0,0 0,2 8,-2-13,1-1,-1 1,1 0,0 0,0-1,1 0,-1 1,1-1,1 0,-1 0,1 0,0-1,0 1,0-1,0 0,1 0,-1-1,1 1,0-1,0 0,1 0,1 0,9 2</inkml:trace>
  <inkml:trace contextRef="#ctx0" brushRef="#br1" timeOffset="131023.234">16661 12976,'2'7,"4"4,0 1</inkml:trace>
  <inkml:trace contextRef="#ctx0" brushRef="#br1" timeOffset="131307.538">16885 12779,'14'121,"-6"0,-5 1,-9 54,2 2,3-173,0 1,1-1,-1 1,1 0,0-1,1 1,-1-1,1 1,0-1,1 1,-1-1,1 1,0-1,0 0,1 0,-1 0,1 0,0-1,1 1,-1-1,1 1,0-1,0-1,0 1,0 0,1-1,0 0,-1 0,5 2,0-3,1 1,-1-1,0-1,1 1,0-2,-1 1,1-1,-1-1,1 0,-1 0,1-1,-1 0,1-1,-1 0,0 0,0-1,-1 0,1 0,-1-1,0 0,0-1,-1 0,1 0,-1-1,0 0,3-4,4-15</inkml:trace>
  <inkml:trace contextRef="#ctx0" brushRef="#br1" timeOffset="131558.867">16806 13226,'21'-2,"19"-1,19 0,13 3,7 1,0 1,-8 2,-17 1,-18-1</inkml:trace>
  <inkml:trace contextRef="#ctx0" brushRef="#br1" timeOffset="141803.746">7133 12818,'-2'18,"-1"15,0 13,1 7,0 4,3 2,2-1,-1-2,0-5,0-7,-1-6,0-10</inkml:trace>
  <inkml:trace contextRef="#ctx0" brushRef="#br1" timeOffset="142075.02">6817 12845,'21'-3,"19"0,17 0,11-1,11-3,5-2,-1-2,-5 1,-7 0,-11 2,-16 2</inkml:trace>
  <inkml:trace contextRef="#ctx0" brushRef="#br1" timeOffset="142659.455">7370 13293,'27'-49,"3"1,1 2,15-14,-12 24,-33 36,0 0,0 0,-1 0,1 0,0 0,-1 0,1 0,0 0,0 0,-1 0,1 1,0-1,-1 0,1 0,0 1,-1-1,1 1,0-1,-1 0,1 1,-1-1,1 1,-1 0,1-1,-1 1,1-1,-1 1,0 0,1-1,-1 1,0 0,1-1,-1 1,0 0,0-1,0 1,0 0,0 0,0-1,0 1,0 0,0 0,0-1,0 1,0 0,0-1,-1 1,1 0,0-1,0 1,-1 0,1-1,-1 1,-5 97,2-52,1-1,3 0,2 1,2 3,3-9,3 63,-11-101,0 0,-1 1,1-1,0 0,-1 0,1 0,-1 0,1-1,-1 1,0 0,0-1,0 1,0-1,0 1,0-1,0 0,-1 0,1 0,0 0,-1-1,1 1,0-1,-1 1,1-1,-1 0,1 0,-1 0,1 0,-1 0,1 0,-1-1,1 1,0-1,-1 0,1 0,0 0,-1 0,1 0,0 0,0 0,0-1,0 1,-1-2,21-11,174-7,-89 15,-65 4</inkml:trace>
  <inkml:trace contextRef="#ctx0" brushRef="#br1" timeOffset="144271.948">2356 12884,'51'16,"0"-3,2-1,-1-3,1-2,1-3,51-2,564-11,-638 9,64-10,-95 10,1-1,0 1,-1-1,1 1,0-1,-1 0,1 1,-1-1,1 0,-1 0,1 1,-1-1,0 0,1 0,-1 0,0 1,0-1,1 0,-1 0,0 0,0 0,0 0,0 0,0 1,0-1,0 0,-1 0,1 0,0 0,0 0,-1 1,1-1,0 0,-1 0,1 0,-1 1,1-1,-1 0,1 1,-1-1,0 0,1 1,-2-1,-4-13,5 6,0 0,1-1,0 1,1 0,0 0,0-1,0 1,1 0,0 0,1-1,3-12,7-45,-3-1,-2 0,-4 0,-2-1,-4 1,-5-30,-11-43,-6 0,-24-73,31 164,16 49,0 0,0 0,1 1,-1-1,0 0,0 0,0 0,1 1,-1-1,0 0,0 1,1-1,-1 1,0-1,1 1,-1-1,0 1,1-1,-1 1,1 0,-1-1,1 1,-1 0,1-1,0 1,-1 0,1 0,0-1,-1 1,1 0,0 0,0 0,0 0,-2 2,0 1,0 0,-1-1,1 1,-1 0,0-1,0 0,-1 1,1-1,-1 0,1-1,-1 1,0-1,0 1,0-1,0-1,-1 1,1 0,0-1,-1 0,1 0,-1 0,1-1,-1 1,0-1,1 0,-1-1,-2 0,-243-19,-519 13,523 8,217-1,17-1,0 1,-1 0,1 1,-1 0,1 1,-1 1,-6 2,17-4,0 0,0 0,0 1,1-1,-1 1,0-1,1 1,-1 0,1 0,-1 0,1 0,0 0,0 0,0 0,0 0,0 0,0 0,1 1,-1-1,1 0,-1 0,1 1,0-1,0 0,0 1,0-1,1 0,-1 1,0-1,1 0,0 0,0 1,-1-1,1 0,0 0,1 0,-1 0,0 0,1 1,1 6,24 75,-5 1,-3 1,-4 1,-1 31,-1 68,-5-56,21 105,-27-219,0 0,2-1,0 1,1-1,0 0,1 0,1-1,6 10,-13-24,1 1,-1-1,1 1,-1-1,1 0,-1 1,1-1,0 0,-1 0,1 0,-1 1,1-1,0 0,-1 0,1 0,0 0,-1 0,1 0,0 0,-1 0,1 0,-1-1,1 1,0 0,-1 0,1 0,0-1,-1 1,1 0,-1-1,1 1,-1 0,1-1,-1 1,1-1,-1 1,0-1,1 1,-1-1,1 1,-1-1,0 0,0 1,1-1,-1 1,0-1,0 0,0 1,0-1,1 0,-1 1,0-1,0 1,0-1,0 0,-1 1,1-1,0 0,0 1,0-1,0 0,-1 1,1-1,-1 0,2-2,3-14</inkml:trace>
  <inkml:trace contextRef="#ctx0" brushRef="#br1" timeOffset="146027.785">26 12397,'0'16,"0"14,0 8,0 7,0 3,0-1,0-1,2-6,1-8,0-9</inkml:trace>
  <inkml:trace contextRef="#ctx0" brushRef="#br1" timeOffset="146276.12">0 12095,'4'13,"11"9,12 6,0-3</inkml:trace>
  <inkml:trace contextRef="#ctx0" brushRef="#br1" timeOffset="146838.808">435 12541,'-10'-2,"1"0,-1 1,0 0,1 0,-1 1,0 1,1-1,-1 2,1-1,-1 1,1 0,-1 1,1 0,0 1,1 0,-1 0,0 1,1 0,-7 6,9-6,0 1,0-1,1 1,0 0,1 1,-1-1,1 1,0 0,1 0,0 0,0 0,0 1,1-1,0 1,1 0,-1-1,1 1,1 0,0 0,0 0,0 0,1-1,0 1,1 1,-1-6,0-1,1 1,-1-1,1 0,-1 0,1 1,0-1,0 0,0-1,0 1,0 0,0-1,0 1,0-1,1 1,-1-1,1 0,-1 0,1 0,0 0,-1-1,1 1,0-1,-1 0,1 1,0-1,-1 0,1-1,0 1,2-1,2 0,1-1,-1 0,1 0,-1-1,0 0,0 0,0-1,-1 1,1-2,2-1,5-6,-1-1,0 0,-1 0,-1-1,0-1,-1 0,-1 0,0-1,-1 0,0-1,-2 0,4-11,2-16,-1 0,-3 0,-1-1,-1-23,-1-142,-5 210,-1 0,1 0,0 0,0 0,-1 0,1 0,0 0,-1 1,1-1,0 0,0 0,-1 0,1 0,0 0,-1-1,1 1,0 0,-1 0,1 0,0 0,0 0,-1 0,1 0,0 0,0-1,-1 1,1 0,0 0,0 0,-1-1,1 1,0 0,0 0,0-1,-1 1,-14 50,1 0,3 1,2 1,2-1,2 4,2-30,0 0,2 0,1 0,1 0,1 0,1 0,1-1,1 1,1-1,3 4,-7-23,0 0,0 0,1-1,-1 1,1-1,0 0,0 0,1 0,-1 0,1 0,0-1,0 0,0 0,0 0,1 0,-1 0,1-1,-1 0,1 0,0 0,0-1,0 1,0-1,0-1,0 1,0-1,1 1,-1-1,0-1,0 1,0-1,0 0,0 0,0-1,0 1,0-1,0 0,1-1,5-4,-1-1,0 1,-1-2,0 0,0 0,0 0,-1-1,-1 0,0-1,0 0,-1 0,-1 0,1-1,-2 0,0 0,0 0,-1 0,-1 0,0-1,0 0,-2 1,1-1,-2-6,1 18,1-2,-1 0,0-1,0 1,0 0,0 0,-1-1,1 1,-1 0,0 0,0-1,0 1,0 0,-1 0,1 0,-1 0,1 1,-3-4,-15 24,14-5,1 0,1 0,0 0,0 1,1-1,1 1,0-1,1 1,1 0,0-1,1 1,0-1,2 2,-3-10,0 0,1-1,-1 1,1-1,0 0,1 1,-1-1,1 0,0 0,0-1,0 1,0-1,1 1,-1-1,1 0,0 0,0 0,0-1,0 0,0 0,1 0,-1 0,1 0,-1-1,1 0,0 0,0 0,-1-1,1 1,0-1,0 0,0-1,-1 1,1-1,0 0,0 0,-1 0,1-1,-1 1,1-1,3-3,24-15,-4-2</inkml:trace>
  <inkml:trace contextRef="#ctx0" brushRef="#br1" timeOffset="147558.838">1000 12490,'-4'15,"1"0,1 0,1 0,0 0,1 0,0 1,1-1,1 0,3 12,-4-24,0-1,0 1,0 0,0-1,0 0,1 1,-1-1,1 0,-1 1,1-1,0 0,0 0,0-1,0 1,0 0,1-1,-1 1,0-1,1 1,-1-1,1 0,-1 0,1-1,0 1,-1 0,1-1,0 1,-1-1,1 0,0 0,0 0,-1 0,1-1,0 1,0-1,-1 0,1 0,-1 1,1-2,-1 1,1 0,-1 0,1-1,-1 1,0-1,0 0,1-1,6-6,0-1,-1 0,-1-1,0 1,0-1,-1-1,0 1,-1-1,-1 0,0-1,0 1,-1 0,-1-1,1-9,6 107,-8-78,0-1,0 0,0 0,0 0,1 0,0-1,1 1,-1 0,1-1,0 1,0-1,1 0,-1 0,1-1,2 3,-3-7,-1 0,1 0,-1 0,1 0,-1-1,1 1,-1-1,1 1,-1-1,1 0,-1 0,0 0,0 0,1-1,-1 1,0-1,0 1,0-1,0 0,-1 1,1-1,0 0,-1 0,1 0,-1-1,0 1,0 0,0 0,0-1,0 1,0-1,0 1,-1-1,1-1,11-32,-1 0,-1 0,-3-1,0-1,-3 1,-1-1,-2-20,-9-95,0 126,8 27,1 0,-1 1,0-1,0 1,0-1,0 0,0 1,0-1,0 0,0 1,0-1,0 0,0 1,0-1,0 1,-1-1,1 0,0 1,0-1,0 0,0 1,-1-1,1 0,0 0,0 1,-1-1,1 0,0 0,0 1,-1-1,1 0,0 0,-1 0,1 1,0-1,-1 0,1 0,0 0,-1 0,1 0,0 0,-1 0,1 0,0 0,-1 0,1 0,-1 0,1 0,0 0,-1 0,1 0,0 0,-1 0,1 0,0-1,-1 1,1 0,0 0,-1 0,1-1,0 1,0 0,-1-1,-4 36,1 0,2 0,1 0,3 9,-2-14,1 28,2 1,3-1,2 0,5 6,-13-64,0 6,1 0,0 0,0 0,1 0,0-1,0 1,0-1,1 1,-1-1,1 0,1 0,-1 0,1 0,0-1,0 1,0-1,0 0,1 0,0 0,1 0,-3-4,0-1,0 1,1-1,-1 0,0 0,0 0,0 0,0 0,0-1,0 1,-1-1,1 0,0 0,-1 0,1 0,-1 0,0 0,0-1,1 1,-2-1,1 1,0-1,-1 0,2-2,-1 2,68-117,-58 103,-12 17,-1 0,1 0,0 1,0-1,0 0,0 0,0 0,0 1,0-1,0 0,0 0,0 0,0 1,0-1,0 0,0 0,1 1,-1-1,0 0,0 0,0 0,0 0,0 1,0-1,0 0,1 0,-1 0,0 0,0 1,0-1,0 0,1 0,-1 0,0 0,0 0,0 0,0 0,1 0,-1 1,0-1,0 0,1 0,-1 0,0 0,0 0,0 0,1 0,-1 0,0 0,0 0,0-1,1 1,-1 0,0 0,0 0,0 0,1 0,-22 190,21-188,0 0,0 0,0 0,0 0,0 0,1 0,-1 0,1 0,-1 0,1 0,0 0,-1-1,1 1,0 0,0 0,0-1,1 1,-1-1,0 1,1-1,-1 1,0-1,1 0,0 1,-1-1,1 0,0 0,0 0,-1-1,1 1,0 0,0-1,0 1,0-1,0 1,0-1,0 0,0 0,1 0,16-4</inkml:trace>
  <inkml:trace contextRef="#ctx0" brushRef="#br1" timeOffset="147808.172">1527 12423,'-14'-7,"-6"-4,-4-2,-3-2,-4 2,4 3</inkml:trace>
  <inkml:trace contextRef="#ctx0" brushRef="#br1" timeOffset="147977.248">1105 12319,'14'-3,"13"0,13-2,13 0,12 0,5 2,-9 1</inkml:trace>
  <inkml:trace contextRef="#ctx0" brushRef="#br1" timeOffset="148144.8">1724 12490,'-6'-3,"1"1,-1 0,0 1,0-1,0 1,0 0,0 1,0-1,0 1,0 0,0 1,0-1,0 1,0 1,0-1,0 1,0 0,1 0,-1 1,1-1,-1 1,1 1,0-1,0 1,0 0,1 0,-1 0,1 0,0 1,1 0,-1 0,-1 3,2 0,-1-1,1 1,0 0,1 1,0-1,0 0,1 1,0-1,1 1,-1-1,2 1,-1 0,1-1,0 0,1 1,0-1,0 0,1 0,0 0,1 0,0 0,0-1,0 1,1-1,0 0,0-1,1 1,0-1,1 1,8 0,1-1,0 0,0-1,0-1,0-1,1 0,-1-1,1 0,0-2,0 0,0 0,-1-2,1 0,-1-1,1-1,-1 0,12-6,27-7</inkml:trace>
  <inkml:trace contextRef="#ctx0" brushRef="#br1" timeOffset="153157.851">4672 5856,'0'0</inkml:trace>
  <inkml:trace contextRef="#ctx0" brushRef="#br1" timeOffset="153406.202">4672 5856,'-14'0,"-1"0,1 0</inkml:trace>
  <inkml:trace contextRef="#ctx0" brushRef="#br1" timeOffset="153573.753">4593 5856,'0'0</inkml:trace>
  <inkml:trace contextRef="#ctx0" brushRef="#br1" timeOffset="153726.335">4633 5843,'0'0</inkml:trace>
  <inkml:trace contextRef="#ctx0" brushRef="#br1" timeOffset="153889.898">4553 5843,'0'0</inkml:trace>
  <inkml:trace contextRef="#ctx0" brushRef="#br1" timeOffset="154059.957">4514 5856,'0'0</inkml:trace>
  <inkml:trace contextRef="#ctx0" brushRef="#br1" timeOffset="157388.018">6791 14556,'0'2,"0"8,0 10,0 12,0 8,0 10,0 4,0 3,0 0,0-3,0-4,0-5,0-9,0-13,0-14,0-9</inkml:trace>
  <inkml:trace contextRef="#ctx0" brushRef="#br1" timeOffset="157660.799">6514 14463,'-2'5,"-1"3,0 3,3-1,6 1,11-2,13-3,16-4,13-7,12-5,5-3,-1-1,-7 1,-12 3,-16 8,-15 4</inkml:trace>
  <inkml:trace contextRef="#ctx0" brushRef="#br1" timeOffset="158064.618">7014 15108,'47'-201,"-47"249,-1-33,-4 44,3 1,5 58,10-71,-5-34</inkml:trace>
  <inkml:trace contextRef="#ctx0" brushRef="#br1" timeOffset="158308.478">7238 14845,'18'0,"15"-2,11-1,6 0,2-2,-3 1,-6 0,-8 1,-10 1</inkml:trace>
  <inkml:trace contextRef="#ctx0" brushRef="#br1" timeOffset="158521.428">7462 14595,'-2'15,"1"13,3 8,7 6,2 6,3 3,-2 0,-2 0,-3 0,-3-1,-4-4,-3-6,0-10</inkml:trace>
  <inkml:trace contextRef="#ctx0" brushRef="#br1" timeOffset="158824.614">7910 14660,'-3'7,"3"9,0 10,0 9,1 8,0 6,-1 4,1 2,-1-2,-3-3,0-6,0-7,1-16,0-10</inkml:trace>
  <inkml:trace contextRef="#ctx0" brushRef="#br1" timeOffset="159075.941">7659 14489,'18'-2,"19"-1,22 0,16 1,8 1,3 0,-8 0,-13 3,-16 1</inkml:trace>
  <inkml:trace contextRef="#ctx0" brushRef="#br1" timeOffset="159662">8094 14911,'51'-9,"83"-4,-132 12,-1 1,1-1,0 1,0 0,0 0,-1 0,1 0,0 1,0-1,-1 0,1 1,0-1,0 1,-1-1,1 1,0 0,-1 0,1 0,-1 0,1 0,-1 0,0 0,1 0,-1 1,0-1,0 0,0 1,0-1,0 1,0-1,0 1,-1 0,1-1,0 1,-1 0,1 0,-1-1,0 1,0 0,1 0,-6 6,1-1,-1 0,0 0,0 0,-1-1,0 1,0-1,-1-1,0 1,0-1,0 0,0-1,-1 0,-1 1,-2 2,-52 27,63-34,0 0,-1 0,1 0,0 1,0-1,-1 0,1 0,0 0,-1 1,1-1,0 0,0 1,-1-1,1 0,0 1,0-1,0 0,0 1,0-1,-1 0,1 1,0-1,0 0,0 1,0-1,0 1,0-1,0 0,0 1,0-1,0 0,0 1,0-1,1 0,-1 1,0-1,0 1,0-1,0 0,1 0,-1 1,0-1,0 0,1 1,-1-1,0 0,0 0,1 1,-1-1,0 0,1 0,-1 0,0 1,1-1,-1 0,0 0,1 0,-1 0,0 0,1 0,-1 0,1 0,-1 0,0 0,1 0,-1 0,0 0,1 0,35 10,-30-9,11 3,-1 1,0 0,0 1,0 1,-1 0,8 6,-19-11,0 0,-1 0,1 1,-1 0,0 0,1 0,-1 0,0 0,-1 0,1 1,-1 0,1-1,-1 1,0 0,-1 0,1 0,-1 0,1 1,-1-1,-1 0,1 0,0 1,-1-1,0 0,0 1,0-1,-2 4,0 0,-2 0,1-1,-1 0,0 0,-1 0,1 0,-2-1,1 0,0 0,-1 0,0-1,-1 0,1 0,-1 0,0-1,0 0,0 0,-1-1,1 0,-1 0,0-1,0 0,0 0,0-1,0 0,0 0,0-1,0 0,-8-1,-3-2</inkml:trace>
  <inkml:trace contextRef="#ctx0" brushRef="#br1" timeOffset="188542.202">8594 16332,'0'2,"2"1,6 2,7 1,9 1,8-1,7 1,4 2,2 1,1-1,-4 1,-4 0,-6-2,-7-1,-7-5,-7-2</inkml:trace>
  <inkml:trace contextRef="#ctx0" brushRef="#br1" timeOffset="188811.485">8936 16148,'-6'6,"-6"10,-1 11,-2 9,-1 8,1 5,3 4,1 1,2-2,3-2,3-4,1-7,2-11</inkml:trace>
  <inkml:trace contextRef="#ctx0" brushRef="#br1" timeOffset="189107.757">9330 16280,'-2'18,"-5"12,-4 11,-2 4,1 4,0 3,1-2,-1-1,2-6,0-5,2-7,2-6,3-8</inkml:trace>
  <inkml:trace contextRef="#ctx0" brushRef="#br1" timeOffset="189357.09">9173 16200,'-2'-2,"1"-1,6 1,8-1,13 2,14 2,11 3,5 4,3 3,0 3,-5 2,-6 3,-10-2</inkml:trace>
  <inkml:trace contextRef="#ctx0" brushRef="#br1" timeOffset="189825.548">9383 16741,'14'0,"1"0,-1 1,0 1,0 1,0 0,0 0,0 2,3 1,-13-5,0 1,0 0,0 0,0 1,-1-1,1 1,0 0,-1 0,0 0,0 0,0 0,0 1,0 0,-1-1,1 1,-1 0,0 0,0 0,-1 1,1-1,-1 0,0 1,0-1,0 0,-1 1,1-1,-1 4,-1-1,0-1,0 0,0 0,-1 0,0 0,0 0,0-1,-1 1,0-1,0 1,-1-1,1 0,-1 0,0-1,0 1,-1-1,1 1,-1-2,0 1,-103 61,-18-8,126-56,-1-1,0 0,1 0,-1 1,1-1,-1 0,0 1,1-1,-1 1,1-1,-1 1,1-1,0 1,-1-1,1 1,-1 0,1-1,0 1,0-1,-1 1,1 0,0-1,0 1,0 0,-1-1,1 1,0 0,0-1,0 1,0 0,1-1,-1 1,0 0,0-1,0 1,0 0,1-1,-1 1,0 0,1-1,-1 1,0-1,1 1,-1-1,1 1,-1 0,31 15,7-7,0-2,0-1,1-2,-1-2,19-2,-37 0,40 1</inkml:trace>
  <inkml:trace contextRef="#ctx0" brushRef="#br2" timeOffset="198828.271">9910 16661,'34'16,"211"86,-165-62,-70-38</inkml:trace>
  <inkml:trace contextRef="#ctx0" brushRef="#br2" timeOffset="199112.538">10291 16543,'-2'-5,"-3"4,-3 6,-4 6,-6 9,-3 7,-2 6,-3 4,-1 4,2 3,3-2,3-2,5-3,4-3,5-5,2-8</inkml:trace>
  <inkml:trace contextRef="#ctx0" brushRef="#br2" timeOffset="199472.577">10660 16714,'0'11,"0"11,-2 5,-3 6,-3 3,-5 1,-2 0,-3 0,-1 0,1-4,1-4,3-5,3-4,2-8,5-11,4-5</inkml:trace>
  <inkml:trace contextRef="#ctx0" brushRef="#br2" timeOffset="200124.348">10581 16570,'-45'-32,"83"42,398 125,-436-136,0 1,0 0,0-1,0 1,0 0,0 0,0-1,0 1,0 0,0-1,0 1,0 0,1 0,-1-1,0 1,0 0,0 0,0-1,0 1,1 0,-1 0,0-1,0 1,1 0,-1 0,0 0,0 0,1-1,-1 1,0 0,0 0,1 0,-1 0,0 0,-2-2,-6-6</inkml:trace>
  <inkml:trace contextRef="#ctx0" brushRef="#br2" timeOffset="200671.952">10832 16963,'-5'-10,"-5"25,6-7,-163 232,161-231,3-7,1 1,0-1,-1 1,1 0,1 0,-1 0,0 0,1 0,0 1,-1-1,1 0,0 1,1-1,-1 0,0 3,3-5,-1 0,0 0,0 0,0 0,1 0,-1 0,0-1,1 1,-1 0,1-1,-1 1,1-1,-1 1,1-1,-1 0,1 1,-1-1,1 0,-1 0,1 0,0-1,-1 1,1 0,0-1,3 1,47-1,-28-1,1 1,0 2,0 0,-1 2,25 5,31 14,-66-20</inkml:trace>
  <inkml:trace contextRef="#ctx0" brushRef="#br2" timeOffset="200928.269">10989 17267,'0'-14,"0"-6,-2 0,-4 6,-2 9,-4 11,-5 12,-4 13,-1 10,2 7,1 6,5 3,4 1,4-9</inkml:trace>
  <inkml:trace contextRef="#ctx0" brushRef="#br2" timeOffset="205891.724">10265 16109,'-9'-4,"0"0,-1 0,0 1,0 1,0-1,0 2,0-1,-1 2,1-1,0 1,-1 1,1 0,0 0,0 1,0 0,0 1,0 0,0 1,1 0,-1 0,1 1,0 0,1 1,-1 0,1 0,0 1,-4 5,-5 8,1 2,1 0,1 1,1 0,-9 23,-23 40,27-56,5-11,1 0,0 1,2 1,0 0,2 0,0 1,1 0,1 0,-1 17,7 196,5-193,3-1,1 0,2 0,2-1,14 28,-22-53,25 50,3 0,2-2,3-2,32 37,-62-86,18 21,1-1,1-2,2 0,1-2,1-2,1-1,1-1,1-2,2-1,0-2,1-2,0-1,1-2,22 4,-5-6,1-3,0-3,0-1,0-4,1-2,32-5,-71 6,0 0,0-2,0 0,-1-1,1-1,-1 0,1-2,-2 0,1-1,-1 0,0-2,0 0,-1-1,0-1,-1 0,-1-1,5-5,9-19,-2-1,-2-2,18-38,-32 60,8-19,-1-1,-2 0,-2-1,-1 0,-3-1,0-1,-3 1,-1-1,-2 0,-2-12,-3-188,-3 210,-1 1,-2 0,-1 0,-1 0,-1 1,-2 1,0 0,-2 0,-1 2,-12-14,16 19,5 9,0 0,-1 0,-1 1,1 0,-2 1,1 0,-1 0,-1 1,1 0,-11-5,13 9,-96-60,-2 6,-3 4,-115-40,124 65,-1 4,-1 4,-1 5,-8 4,7 3</inkml:trace>
  <inkml:trace contextRef="#ctx0" brushRef="#br2" timeOffset="-212390.083">2421 15858,'-9'0,"22"0,4 0,818 3,-815-2,19-1,-1 2,0 2,-1 2,27 7,-6 17,-50-16</inkml:trace>
  <inkml:trace contextRef="#ctx0" brushRef="#br2" timeOffset="-212135.239">2579 16122,'14'0,"19"0,25-2,25-4,25 0,19 1,12 1,1 1,-13 6,-27 3</inkml:trace>
  <inkml:trace contextRef="#ctx0" brushRef="#br2" timeOffset="-210550.898">1658 16741,'6'14,"0"0,-1 1,-1 0,0 0,-1 0,-1 0,0 0,-1 1,-1-1,0 1,-1-1,-1 1,0-1,-1 0,-1 0,0 0,-1-1,-1 2,-13 16,8-51,11-8,1 0,1 0,2 0,0 1,6-19,-6 31,-3 9,3-24,2 0,1 0,2 1,0 0,2 0,1 1,1 0,1 1,9-10,-21 32,1 1,0-1,0 1,-1-1,2 1,-1 0,0 0,1 0,-1 1,1-1,0 1,0 0,0 0,0 0,0 0,1 1,-1 0,0 0,1 0,-1 0,1 1,-1 0,1 0,-1 0,1 0,-1 1,1-1,-1 1,0 0,1 1,-1-1,0 1,0 0,0 0,0 0,0 0,0 1,0 0,4 5,1 0,-1 1,-1 0,0 0,0 0,0 1,-2 0,1 1,-1-1,-1 1,1 0,-2 0,0 0,0 1,-1-1,-1 1,0 0,0 5,-1-11,-1-1,0 1,-1-1,1 0,-1 1,0-1,0 0,0 0,-1 0,0-1,0 1,0-1,0 1,-1-1,0 0,0 0,0-1,0 1,-1-1,1 0,-1 0,0 0,0-1,-3 2,-8 3,-1-1,0-1,-1 0,1-1,-1-1,-17 1,25-3,-1 0,1 0,0-1,0-1,-1 1,1-2,0 1,0-2,0 1,0-1,0-1,-2-1,8 2,11 4,13 7,107 86,-24-14,-92-73,1-2,0 1,0-2,0 0,1 0,0-1,-1-1,1 0,0 0,0-2,0 1,0-2,0 0,0 0,0-1,0-1,0 0,-1-1,0 0,1-1,-2 0,1-1,-1 0,1-1,-2 0,1-1,-1 0,0-1,-1 0,0 0,7-11,-13 18,-1 0,0-1,1 0,-1 1,-1-1,1 0,0 0,0 0,-1 0,0 0,0 0,0-1,0 1,0 0,-1-1,1 1,-1 0,0-1,0 1,0-1,0 1,-1 0,1-1,-1 1,0 0,0 0,0-1,-1 1,1 0,-1 0,1 0,-1 0,0 1,0-1,0 0,-1 1,1-1,-1 1,1 0,-1 0,0 0,0 0,0 1,-1-1,1 1,-1 0,0 0,0 0,1 1,-1 0,0 0,0 0,0 0,0 1,1-1,-1 1,0 0,1 0,-1 1,0-1,1 1,-1-1,1 1,0 0,0 0,0 1,0-1,0 1,0-1,1 1,-1 0,1 0,-1 0,1 0,0 1,1-1,-1 1,0 0,-2 3,1 1,0-1,0 1,1-1,-1 1,2 0,-1 0,1 0,1 0,-1 0,1 0,0 0,1 0,0 0,2 6,1-6,0 0,1 0,-1 0,2-1,-1 1,1-1,0-1,1 1,0-1,0 0,0 0,0-1,1 0,0-1,0 1,0-2,1 1,-1-1,7 1,33 12</inkml:trace>
  <inkml:trace contextRef="#ctx0" brushRef="#br2" timeOffset="-209968.943">2882 16951,'-192'-12,"187"11,0 1,-1 0,1 0,0 1,0 0,0 0,0 0,1 0,-1 1,0 0,0 0,1 0,-1 0,1 1,0 0,0 0,0 0,0 0,0 1,1-1,-1 1,1 0,0 0,0 0,1 1,-1-1,1 1,0-1,0 1,0 0,1 0,0 0,-1 3,1-2,0 0,1-1,0 1,0 0,0 0,1 0,0 0,0 0,0 0,1-1,0 1,0-1,0 1,1-1,0 0,0 0,0 0,1 0,-1 0,1-1,0 1,0-1,1 0,-1-1,1 1,0-1,0 0,0 0,1 0,0 0,7-1,1-1,0 0,0-1,0 0,-1-1,1-1,0 0,-1-1,0 0,1-1,-1-1,0 0,-1 0,0-2,1 1,-2-2,1 1,-1-1,-1-1,1 0,-1-1,-1 0,0 0,6-10,-11 15,0 0,-1 0,0-1,0 1,-1-1,1 1,-1-1,0 0,-1 0,1 0,-1 0,0 0,-1-1,1-1,-2 6,1 1,-1 0,1 0,-1-1,0 1,1 0,-1 0,0 0,0 0,0 0,0 0,0 0,0 0,0 0,0 0,0 0,-1 1,1-1,0 0,0 1,-1-1,1 1,0-1,-1 1,1 0,0 0,-1 0,1-1,-1 1,1 0,0 1,-2-1,-9 0</inkml:trace>
  <inkml:trace contextRef="#ctx0" brushRef="#br2" timeOffset="-208373.051">3013 16963,'-4'-2,"-2"2,-2 4,-1 10,-3 8,0 9,1 7,3 1,5-2,7-2,10-8,16-8,16-9,16-11,-2-6</inkml:trace>
  <inkml:trace contextRef="#ctx0" brushRef="#br2" timeOffset="-207821.759">3672 16990,'-15'-1,"1"1,-1 0,1 1,-1 1,1 0,0 1,-1 0,1 1,1 1,-1 0,1 1,0 0,0 1,0 1,1 0,1 1,-1 0,1 0,1 1,-10 12,17-19,-1 0,1 1,0-1,1 1,-1 0,1 0,-1 0,1 0,0 0,1 0,-1 1,1-1,0 1,0-1,0 1,0-1,1 1,0 0,0-1,0 1,1 0,-1-1,1 1,0-1,0 1,1-1,-1 0,1 1,0-1,1 0,1 3,4-1,-1-1,1 0,1 0,-1 0,1-2,0 1,0-1,0 0,0-1,0 0,0 0,1-1,-1 0,1-1,2 0,15 1,1-1,-1-1,0-2,0-1,0 0,-1-2,0-2,0 0,0-1,-1-2,2-2,-10 4,0 0,-1-1,0-1,-1-1,0 0,-1-1,0 0,-1-1,0-1,-1 0,-1 0,-1-1,0-1,-1 0,-1 0,1-4,5-28,-1 0,-3-2,-2 1,-3-1,0-34,-4 49,-4 27,-1 25,-70 315,60-271,3 1,2 0,3 8,5-65,0 0,0 0,0 0,1 0,0 0,0 1,0-1,1 0,-1 0,1 0,0 0,0 0,0 0,1 0,-1 0,1-1,0 1,0 0,0-1,1 0,-1 1,1-1,0 0,-1 0,1-1,1 1,-1 0,0-1,1 0,-1 0,1 0,0 0,0-1,2 1,43-4,-28-5</inkml:trace>
  <inkml:trace contextRef="#ctx0" brushRef="#br2" timeOffset="-207637.255">3803 16898,'14'-2,"15"-1,18 2,20 4,14 1,8 3,3 2,-3-1,-17-2</inkml:trace>
  <inkml:trace contextRef="#ctx0" brushRef="#br1" timeOffset="-178784.733">15529 11594,'-2'16,"-3"14,-1 10,-1 9,0 1,2 0,1-3,2-4,0-5,2-7,0-6,-2-8,-3-6,-1-6</inkml:trace>
  <inkml:trace contextRef="#ctx0" brushRef="#br1" timeOffset="-178521.327">15254 11542,'-3'-3,"2"0,8 1,9-1,13 2,16 0,15 0,10 1,8 0,2 2,-7 4,-13 2,-17 0</inkml:trace>
  <inkml:trace contextRef="#ctx0" brushRef="#br1" timeOffset="-178124.038">15635 11897,'9'-3,"0"1,0 0,1 1,-1 0,1 0,0 1,-1 0,1 1,-1 0,1 0,0 1,-7-1,1 0,-1 0,1 0,-1 0,1 0,-1 1,1 0,-1 0,0-1,0 2,0-1,0 0,-1 1,1-1,0 1,-1 0,0 0,0 0,0 0,0 0,0 0,-1 1,1-1,-1 1,0-1,0 1,0-1,0 1,-1 1,-1 2,-1 0,0-1,0 1,-1 0,0-1,0 0,-1 0,0 0,0 0,0 0,0-1,-1 0,0 0,0 0,-1 0,1-1,-1 0,0 0,0-1,0 0,-3 1,-4 5,-73 56,85-65,0 1,1 0,-1 0,0-1,1 1,-1 0,0 0,1 0,-1 0,1 0,-1 0,1 0,0 0,-1 0,1 0,0 0,0 0,0 0,-1 0,1 0,0 0,0 0,1 0,-1 0,0 0,0 0,0 1,1-1,-1 0,1 0,-1-1,1 1,-1 0,1 0,-1 0,1 0,0 0,-1 0,1-1,0 1,0 0,0-1,0 1,0-1,0 1,50 20,-1-12,0-3,0-2,0-2,3-2,-30 0,43 0</inkml:trace>
  <inkml:trace contextRef="#ctx0" brushRef="#br1" timeOffset="-169987.461">17411 13318,'-4'-2,"2"-1,7 0,9 1,11 1,12 0,7 2,3 2,-1 2,-5 0,-7 2,-10-1</inkml:trace>
  <inkml:trace contextRef="#ctx0" brushRef="#br1" timeOffset="-169738.616">17609 13173,'-2'3,"-1"2,0 8,0 7,2 8,0 6,0 6,1 5,0 1,2 0,4-3,2-7,0-10</inkml:trace>
  <inkml:trace contextRef="#ctx0" brushRef="#br1" timeOffset="-169452.837">17977 13121,'3'14,"0"10,-1 11,1 6,-2 3,0 0,0-1,-1-2,0-4,0-5,0-4,0-12,-1-9</inkml:trace>
  <inkml:trace contextRef="#ctx0" brushRef="#br1" timeOffset="-169202.505">17819 12950,'-2'-6,"4"-3,10 0,14 2,17 4,14 3,11 4,4 2,0 6,-10 5,-16 4,-16-1</inkml:trace>
  <inkml:trace contextRef="#ctx0" brushRef="#br1" timeOffset="-168688.865">18174 13331,'58'20,"-49"-18,-1 0,1 0,0 1,-1 1,0-1,0 2,0-1,-1 1,1 0,-7-4,1 0,-1 0,0 0,0 1,0-1,1 0,-1 1,-1-1,1 0,0 1,0-1,0 1,-1 0,1-1,-1 1,1 0,-1-1,0 1,0 0,1-1,-1 1,0 0,-1-1,1 1,0 0,0-1,-1 1,1 0,-1-1,1 1,-1 0,0-1,0 1,0-1,0 0,0 1,0-1,0 0,0 1,0-1,-1 1,-60 45,58-45,3-2,0 1,0-1,0 0,0 0,0 1,0-1,0 1,0-1,0 1,0-1,0 1,1 0,-1 0,0-1,0 1,0 0,1 0,-1 0,0 0,1-1,-1 1,1 0,-1 0,1 0,0 0,-1 0,1 1,0-1,0 0,0 0,-1 0,1 0,0 0,1 0,-1 0,0 0,0 0,0 0,1 1,-1-1,0 0,1 0,-1 0,1 0,-1 0,1-1,0 1,-1 0,1 0,0 0,-1 0,1-1,1 1,66 35,-60-33,0 0,0 1,0 0,0 0,-1 0,1 1,-1 0,0 1,-1 0,1 0,-1 0,3 4,-8-8,0-1,0 1,-1-1,1 0,0 1,0 0,-1-1,1 1,-1-1,0 1,1 0,-1-1,0 1,0-1,0 1,0 0,0-1,0 1,-1 0,1-1,-1 1,1 0,-1-1,1 1,-1-1,0 1,0-1,0 0,1 1,-1-1,-1 0,1 1,0-1,0 0,0 0,-1 0,1 0,0 0,-1 0,1-1,-1 1,1 0,-1-1,0 1,-74 23,73-24,-104 19,95-16</inkml:trace>
  <inkml:trace contextRef="#ctx0" brushRef="#br2" timeOffset="-151920.578">18596 13266,'2'0,"3"0,3 0,5 0,4 0,4 0,3 0,2 0,0 0,2 2,-1 1,-2 0,-4-1,-2-1,-3 0,-1 0,-2-1,-2 0</inkml:trace>
  <inkml:trace contextRef="#ctx0" brushRef="#br2" timeOffset="-151574.173">18793 13082,'-2'2,"-1"5,0 9,-1 7,-1 8,1 4,2 1,-2 1,0-1,1-2,0-5,2-3,0-3,1-6</inkml:trace>
  <inkml:trace contextRef="#ctx0" brushRef="#br2" timeOffset="-150075.119">19254 12963,'-2'0,"-4"5,1 7,-3 7,-1 9,1 6,-1 5,1 2,2 0,0-1,1-4,2-5,-2-4,-2-4,-2-6,1-8,1-6</inkml:trace>
  <inkml:trace contextRef="#ctx0" brushRef="#br2" timeOffset="-149785.879">18951 12805,'16'0,"14"0,11 0,7 2,7 1,5 0,4-1,1 2,2 0,-2-1,-7 0,-12-2,-13 0</inkml:trace>
  <inkml:trace contextRef="#ctx0" brushRef="#br2" timeOffset="-149255.113">19530 13213,'-9'-1,"-1"1,0 0,1 0,-1 1,1 1,-1-1,1 1,-1 1,1 0,0 0,0 1,0 0,1 1,-1 0,1 0,0 1,1-1,0 2,-1-1,2 1,-1 0,1 1,0 0,1 0,0 0,0 0,0 1,1-1,-1 7,2-6,1-1,1 1,0 0,0 0,0 0,1 0,1-1,-1 1,2 0,-1 0,1 0,0-1,1 1,0-1,0 0,1 0,0 0,1 0,-1-1,1 1,1-1,0 0,0-1,0 1,0-1,1-1,0 1,0-1,1 0,0-1,-1 0,2 0,-1-1,4 2,2-2,0 0,0 0,0-2,1 1,-1-2,1 0,-1-1,1 0,-1-1,0-1,11-3,-18 5,0-1,-1-1,1 1,0-1,-1-1,0 1,1-1,-2 0,1 0,0-1,-1 1,0-1,0-1,0 1,0-1,-1 1,0-1,-1-1,1 1,-1 0,0-1,0 0,-1 0,0-2,-1 5,0 0,0 0,-1 1,0-1,1 0,-2 0,1 0,0 0,-1 0,0 1,1-1,-2 0,1 1,0-1,-1 0,1 1,-1-1,0 1,0 0,-1 0,1 0,-1 0,1 0,-1 0,0 1,0-1,0 1,-1 0,1 0,-6-3,1 1,-1 0,-1 0,1 1,0 1,-1-1,1 1,-1 1,0 0,0 0,-1 1,-5 1,-1 0,1 1,0 0,0 2,0 0,0 0,0 2,1 0,0 1,0 0,1 1,-6 5,-15 11</inkml:trace>
  <inkml:trace contextRef="#ctx0" brushRef="#br2" timeOffset="-147623.249">19767 13173,'-2'0,"-5"0,-9 0,-7 0,-8 0,-4 0,-6 0,0 3,0 0,1 2,4 2,9 1</inkml:trace>
  <inkml:trace contextRef="#ctx0" brushRef="#br2" timeOffset="-146737.1">18596 12319,'465'-14,"-349"20,-1 5,1 5,-2 5,93 30,-173-44,-1 2,0 2,-1 1,0 1,-1 1,-1 2,0 2,23 17,-28-6,-22-18</inkml:trace>
  <inkml:trace contextRef="#ctx0" brushRef="#br2" timeOffset="-145956.53">18675 14174,'5'0,"203"-1,87-16,-231 10,0-2,-1-4,0-2,-1-3,0-3,40-20,-90 36,1 0,-1 0,0-2,0 0,0 0,-1-1,0 0,-1-1,0 0,0 0,-1-2,0 1,-1-1,6-9,-9-4,-6 6</inkml:trace>
  <inkml:trace contextRef="#ctx0" brushRef="#br2" timeOffset="-144684.348">18412 10897,'-19'122,"-6"0,-14 26,39-147,-22 98,22-99,0 0,0 0,0 0,0 0,0-1,1 1,-1 0,0 0,0 0,0 0,0 0,0 0,1-1,-1 1,0 0,0 0,0 0,0 0,1 0,-1 0,0 0,0 0,0 0,1 0,-1 0,0 0,0 0,0 0,1 0,-1 0,0 0,0 0,0 0,1 0,-1 0,0 0,0 0,0 0,0 0,1 1,-1-1,11-22,3-24,-2 0,-2 0,-2-1,-2-1,-2-5,0 7,1-5,-3 19,2 0,1 1,1-1,7-19,-12 48,0-1,0 1,0-1,0 1,1 0,-1 0,1 0,0 0,0 0,0 0,1 0,-1 0,1 1,-1-1,1 1,0 0,0 0,0 0,0 0,0 0,0 1,1-1,-1 1,0 0,1 0,-1 0,1 1,-1-1,1 1,0 0,-1 0,1 0,-1 0,1 1,1 0,5 4,-1 0,0 1,1 0,-2 1,1 0,-1 0,0 1,-1 0,0 0,0 1,-1 0,0 0,0 0,-1 1,0 0,-1 0,0 0,-1 1,0-1,0 1,-1 0,-1 0,0 1,1-4,-1 0,0 0,-1 0,0 0,0 0,-1 0,0 0,0 0,-1-1,0 1,0 0,-1-1,0 1,0-1,-1 0,0 0,0 0,-1-1,1 0,-2 1,1-2,-1 1,1 0,-1-1,-2 0,-113 58,119-63,1 1,-1 0,1-1,-1 1,1 0,-1 0,1 0,0 0,-1 0,1 0,0 0,0 0,0 1,0-1,0 0,0 1,0-1,1 1,-1-1,0 1,1-1,-1 1,1 0,-1-1,1 1,0-1,0 1,0 0,0-1,0 1,0 0,0-1,0 1,1 0,-1-1,1 1,-1-1,1 1,0-1,0 1,-1-1,1 1,0-1,9 9,-1 0,2-1,-1-1,1 1,0-2,1 0,0 0,0-1,0 0,1-1,0 0,0-2,4 2,-2-1,0 0,1-1,-1 0,1-1,-1-1,15-1,-27 0,1 0,-1 0,1-1,0 1,-1-1,1 0,-1 0,1 0,-1-1,0 1,1-1,-1 1,0-1,0 0,0-1,0 1,-1 0,1-1,-1 1,1-1,-1 0,0 0,0 0,0 0,0 0,-1-1,1 1,-1 0,0-1,0 1,1-4,-1 0,-1 0,1-1,-1 1,-1 0,1 0,-1-1,0 1,-1 0,0 0,0 0,0 0,-1 1,0-1,0 0,-1 1,0 0,0 0,0 0,-1 1,0-1,0 1,0 0,-6-4,9 9,1-1,-1 0,0 0,0 0,0 1,0-1,0 1,0 0,0 0,0-1,0 1,0 0,0 1,0-1,0 0,0 1,0-1,0 1,0-1,0 1,1 0,-1 0,0 0,0 0,1 0,-1 0,0 0,1 1,-1-1,1 1,0-1,0 1,-1-1,1 1,0 0,0-1,0 1,0 2,-22 75,22-72,1-1,0 0,0 1,0-1,1 1,0-1,0 0,1 1,0-1,0 0,0 0,1 0,0 0,0-1,1 1,-1-1,1 0,0 0,0 0,1 0,0-1,0 0,0 0,0 0,0 0,1-1,0 0,-1 0,4 0,83 20,-50-18</inkml:trace>
  <inkml:trace contextRef="#ctx0" brushRef="#br2" timeOffset="-144434.487">19123 11305,'0'0</inkml:trace>
  <inkml:trace contextRef="#ctx0" brushRef="#br2" timeOffset="-144019.595">19123 11305,'-12'-13,"-25"-11,32 23,0 0,0 1,0 0,0 0,0 0,0 0,0 1,0 0,0 0,0 0,1 0,-1 1,0 0,1 0,-1 0,1 1,0 0,0-1,0 1,0 1,0-1,0 0,1 1,0 0,0 0,0 0,0 0,1 1,-1-1,1 0,0 1,1 0,-1-1,1 1,-1 3,3-4,1 0,-1 0,1 0,0 0,0 0,1-1,-1 1,1-1,-1 0,1 0,0 0,0 0,1 0,-1 0,1-1,-1 0,1 0,0 0,0 0,-1 0,1-1,1 0,-1 1,0-2,0 1,0 0,0-1,1 0,1 0,-1 2,0-1,0 0,1 0,-1-1,0 0,1 0,-1 0,1 0,-1-1,0 0,0 0,1 0,-1-1,0 0,0 0,0 0,-1 0,1-1,0 0,-1 0,0 0,0-1,0 1,0-1,0 0,-1 0,1 0,-1-1,0 1,-1-1,1 0,-1 1,0-1,0 0,1-5,-2 8,0-1,-1 1,1-1,-1 1,1-1,-1 0,0 1,0-1,0 1,-1-1,1 1,0-1,-1 1,0-1,0 1,1-1,-1 1,-1 0,1-2,-1 4,1 1,0-1,0 0,-1 1,1-1,0 0,0 1,0 0,0-1,0 1,0 0,0-1,0 1,0 0,0 0,0 0,0 0,1 0,-1 0,0 0,1 0,-1 0,1 0,-1 0,1 1,-1-1,1 0,0 0,0 0,0 1,-1-1,1 0,0 1,-2 5,0 0,0 0,1 0,0 1,0-1,1 0,0 1,0-1,1 1,0-1,0 0,1 1,-1-1,2 0,-1 0,1 0,0-1,0 1,1-1,0 1,0-1,1 0,-1-1,1 1,0-1,1 0,-1 0,1 0,0-1,2 1,20 9</inkml:trace>
  <inkml:trace contextRef="#ctx0" brushRef="#br2" timeOffset="-143572.791">19465 11331,'-5'-1,"-1"0,1 0,-1 1,1 0,-1 0,1 0,0 1,-1 0,1 0,-1 0,1 1,0-1,0 1,0 1,0-1,0 1,1-1,-1 1,1 1,-1-1,1 1,0-1,1 1,-1 1,1-1,-1 0,1 1,1-1,-2 4,2-5,1 1,0 0,1 0,-1-1,1 1,-1 0,1 0,0 0,1 0,-1 0,1 0,-1-1,1 1,0 0,1-1,-1 1,1 0,-1-1,1 1,0-1,0 0,1 0,-1 0,1 0,-1 0,1 0,0-1,0 1,0-1,1 0,-1 0,2 1,7 3,0 1,1-2,-1 0,1 0,0-1,1-1,-1 0,12 0,-13-2,0-1,0 0,0 0,1-2,-2 1,1-2,0 1,0-2,-1 1,1-2,-1 0,-1 0,1-1,0 0,-1 0,-1-1,1-1,-1 0,0 0,-1-1,0 0,0 0,-1-1,0 0,-1 0,0-1,0 1,-1-1,1-5,5-17,0-1,-3 0,-1 0,-1-1,-2 1,-1-1,-2-10,-1 40,1 2,-1 1,0 0,0-1,0 1,0 0,0-1,0 1,-1 0,1-1,-1 1,1 0,-1-1,0 1,0 0,0 0,0 0,0 0,-2-1,2 3,-1 0,0 0,1 1,-1-1,1 1,-1-1,0 1,1 0,0-1,-1 1,1 0,-1 0,1 0,0 0,-1 0,1 1,0-1,0 0,0 0,0 1,0-1,0 1,1-1,-1 1,0 1,-1-1,-21 35,2 1,2 1,1 1,2 0,2 1,2 1,1 0,-1 23,2 46,10-106,0 1,0-1,1 1,0-1,0 0,0 1,1-1,0 0,0 0,0 0,0 0,1 0,0 0,0-1,0 1,1-1,-1 0,5 3,34 5,-22-17</inkml:trace>
  <inkml:trace contextRef="#ctx0" brushRef="#br2" timeOffset="-143406.946">19662 11239,'-16'-18,"-11"-10,-9-3,-2 4,4 6,6 10,14 10,15 13,19 9,21 4,20 4,15-2,4-3,-13-5</inkml:trace>
  <inkml:trace contextRef="#ctx0" brushRef="#br2" timeOffset="-132118.839">16228 15003,'2'13,"1"14,0 9,-1 7,0 3,-1 0,-3-2,-1-3,0-4,1-6,0-5,1-11,1-6</inkml:trace>
  <inkml:trace contextRef="#ctx0" brushRef="#br2" timeOffset="-131839.579">16030 14884,'-2'-2,"1"-1,3-2,8 0,12 1,12-2,13 1,8 1,5 1,1 2,-6 0,-8 5,-9 6,-11 6,-11 1</inkml:trace>
  <inkml:trace contextRef="#ctx0" brushRef="#br2" timeOffset="-131389.758">16477 15161,'-2'78,"-3"0,-4-1,-8 25,16-101,1 0,-1 0,1 0,-1 0,1 0,-1 0,1 0,0 0,-1 0,1 0,0 1,0-1,0 0,0 0,0 0,0 0,0 1,0-1,0 0,1 0,-1 0,0 0,1 0,-1 0,1 0,-1 0,1 0,0 0,-1 0,1 0,0 0,0 0,-1 0,1-1,0 1,0 0,0-1,0 1,0 0,0-1,0 0,0 1,0-1,1 1,-1-1,0 0,0 0,0 0,0 0,0 0,1 0,-1 0,0 0,0 0,0 0,0 0,0-1,24-6,-1-2,0 0,-1-2,0 0,-1-2,0 0,-1-2,-1 0,0-1,5-7,-33 72,4-36,-1 0,1 1,1-1,1 1,0 0,0 0,2 0,0-1,0 1,1 0,1 0,0 0,1-1,0 1,1-1,1 0,0 0,1 0,0-1,1 0,6 8,5-3</inkml:trace>
  <inkml:trace contextRef="#ctx0" brushRef="#br2" timeOffset="-131139.427">16964 15306,'22'0,"17"0,11 0,5 0,0 0,-2 0,-8 0,-10 0,-10 0</inkml:trace>
  <inkml:trace contextRef="#ctx0" brushRef="#br2" timeOffset="-130956.914">17267 15068,'-13'18,"-5"15,1 13,5 7,10 5,9 0,8 0,6-4,2-5,-1-11,-4-10</inkml:trace>
  <inkml:trace contextRef="#ctx0" brushRef="#br2" timeOffset="-130702.594">17754 15095,'-9'20,"-5"16,-1 10,3 9,4 4,2 1,3-3,4-7,1-7,2-7,-2-9</inkml:trace>
  <inkml:trace contextRef="#ctx0" brushRef="#br2" timeOffset="-130454.259">17544 14924,'-2'-5,"3"-1,13 3,16 4,15 1,14 4,8-1,4 0,-4-1,-12-1</inkml:trace>
  <inkml:trace contextRef="#ctx0" brushRef="#br2" timeOffset="-130101.2">18241 15214,'-8'-3,"0"2,0-1,0 1,0 1,0-1,0 1,0 1,0-1,0 1,0 1,0 0,0 0,0 0,0 1,1 0,0 1,-1-1,1 1,0 1,1-1,-1 1,-3 4,0 0,1 0,-1 1,2 0,-1 0,1 1,1 0,0 0,1 1,0 0,0 0,1 1,1-1,-1 7,3-9,0 0,1 0,1-1,-1 1,2 0,-1 0,1 0,1-1,0 1,0 0,1-1,0 0,1 0,0 0,0 0,1 0,0-1,1 0,-1 0,2 0,-1-1,1 0,0 0,0 0,1-1,0 0,0-1,1 0,-1 0,7 2,-4-2,0 0,1 0,-1-1,1-1,0 0,0-1,0 0,0-1,0 0,0-1,0 0,0-1,0 0,0-1,0 0,0-1,8-3,-16 4,-1 0,0 0,1-1,-1 1,0-1,-1 1,1-1,0 0,-1 0,1 0,-1 0,0 0,0-1,0 1,-1-1,1 1,-1-1,0 0,0 0,0 1,0-1,-1 0,0 0,1 0,-2 0,1 0,0 1,-1-1,1 0,-1-1,-1-1,1 0,-1 0,-1 0,1 0,-1 0,0 1,0-1,0 1,-1 0,0 0,0 0,0 0,0 1,-1-1,0 1,0 0,0 1,-2-1,3 1,-1 1,0 0,0 0,-1 1,1-1,0 1,0 0,-1 1,1-1,-1 1,1 0,0 0,-1 1,1 0,-1 0,1 0,0 1,0-1,0 1,0 0,0 1,0-1,1 1,-1 0,1 0,-1 0,1 1,0 0,1 0,-1 0,1 0,-1 0,1 1,0-1,-1 4,-14 28</inkml:trace>
  <inkml:trace contextRef="#ctx0" brushRef="#br2" timeOffset="-129388.63">18189 16741,'15'0,"13"0,9 0,6 2,5 1,3 0,1 1,-3 1,-6-2,-8 2,-9 0</inkml:trace>
  <inkml:trace contextRef="#ctx0" brushRef="#br2" timeOffset="-129137.749">18465 16530,'-4'20,"-3"18,2 13,2 12,7 7,8 2,5 0,3-6,-3-13</inkml:trace>
  <inkml:trace contextRef="#ctx0" brushRef="#br2" timeOffset="-126186.818">19044 16635,'0'-4,"0"0,0 5,0 10,-2 12,-4 13,-2 9,0 7,-1 2,1-1,2-4,2-7,2-8,3-12,2-10</inkml:trace>
  <inkml:trace contextRef="#ctx0" brushRef="#br2" timeOffset="-125938.958">18846 16437,'11'0,"15"0,17 0,12 0,10 0,5 0,0 0,-8 0,-12 0,-15 3,-12 0</inkml:trace>
  <inkml:trace contextRef="#ctx0" brushRef="#br2" timeOffset="-125570.911">19201 16885,'2'14,"-1"1,2-1,0 1,1-1,0 0,1 0,1-1,0 0,1 0,0 0,1-1,0 0,1 0,1-1,-1 0,2-1,3 4,-8-9,18 25,-23-30,-1 1,0 0,1-1,-1 1,0 0,0-1,1 1,-1 0,0 0,0-1,0 1,0 0,0-1,0 1,0 0,0 0,0-1,-1 1,1 0,0-1,0 1,-1 0,1-1,0 1,-1 0,1-1,0 1,-1 0,1-1,-1 1,1-1,-1 1,0-1,1 1,-1-1,1 0,-1 1,0-1,1 0,-1 1,0-1,1 0,-1 0,0 0,0 1,-14 2,0 0,0-1,0-1,0 0,-1-1,1-1,0 0,0-1,0-1,-12-3,-7-3</inkml:trace>
  <inkml:trace contextRef="#ctx0" brushRef="#br2" timeOffset="-125385.066">19241 16819,'0'-4,"7"-2,13-2,19 0,21 0,13 0,-5 3</inkml:trace>
  <inkml:trace contextRef="#ctx0" brushRef="#br3" timeOffset="-82777.206">7406 7754,'5'-46,"0"23,-5 23,0 0,0 1,0-1,0 0,0 0,0 0,0 1,0-1,0 0,1 0,-1 0,0 0,0 0,0 1,0-1,0 0,0 0,1 0,-1 0,0 0,0 0,0 1,0-1,0 0,1 0,-1 0,0 0,0 0,0 0,1 0,-1 0,0 0,0 0,0 0,0 0,1 0,-1 0,0 0,0 0,2 23,-2 112,-2-96</inkml:trace>
  <inkml:trace contextRef="#ctx0" brushRef="#br3" timeOffset="-82628.03">7421 7886,'81'2,"22"0,0-2,-17-1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09:57.4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1 142,'3'-5,"-3"6,0-1,0 0,0 0,0 1,0-1,0 0,0 0,0 1,0-1,1 0,-1 0,0 0,0 1,0-1,0 0,0 0,0 1,0-1,1 0,-1 0,0 0,0 0,0 1,0-1,1 0,-1 0,0 0,0 0,0 0,1 0,-1 1,0-1,0 0,0 0,1 0,-1 0,0 0,0 0,1 0,-1 0,0 0,0 0,1 0,-1 0,0 0,0 0,0 0,1-1,-1 1,0 0,5 201,-5-199,0 0,0 0,0 0,0 0,1 0,-1 0,1 0,0 0,-1 0,1 0,0-1,0 1,0 0,0-1,0 1,1-1,-1 1,0-1,1 1,-1-1,1 0,-1 0,1 0,0 0,0 0,-1 0,1 0,0 0,0-1,0 1,0-1,0 0,0 1,0-1,0 0,0 0,0 0,-1 0,1-1,0 1,0 0,0-1,0 1,0-1,0 0,0 0,-1 1,2-2,145-83,-116 64,341-236,-347 244,-8 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5:09.3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442 0,'-11'21,"-9"23,-4 25,1 27,2 24,1 25,-1 22,-6 13,-4 4,-4-4,-4-12,1-15,2-21,3-18,6-19,6-22,7-22</inkml:trace>
  <inkml:trace contextRef="#ctx0" brushRef="#br0" timeOffset="370.853">660 929,'44'-9,"-1"2,1 1,1 3,-1 1,9 2,-43 0,4 0,0-1,0 2,0 0,0 0,0 1,0 1,-1 1,11 3,-23-6,1-1,0 1,0 0,0 0,-1 0,1 0,0 0,-1 0,1 1,-1-1,0 0,1 1,-1-1,0 1,0 0,0-1,0 1,0 0,0 0,0-1,-1 1,1 0,-1 0,1 0,-1 0,0 0,0 0,1 0,-1 0,-1 0,1 0,0 0,0 0,-1-1,1 1,-1 0,0 0,0 0,-44 62,-77 25,121-88,1-1,-1 0,1 0,-1 0,1 1,-1-1,1 0,-1 1,1-1,-1 0,1 1,0-1,-1 0,1 1,0-1,-1 1,1-1,0 1,0-1,-1 1,1-1,0 1,0-1,0 1,0-1,-1 1,1-1,0 1,0-1,0 1,0-1,0 1,0 0,1-1,-1 1,0-1,0 1,0-1,0 1,1-1,-1 1,0-1,0 1,1-1,-1 0,0 1,1-1,-1 1,1-1,-1 0,1 1,-1-1,0 0,1 1,-1-1,1 0,-1 0,1 0,-1 1,1-1,-1 0,1 0,0 0,41 7,-34-7,65 6,-43-5,0 1,-1 1,1 2,-1 0,0 3,0 0,2 3,-28-11,0 1,0 0,0 0,-1 0,1 0,0 0,0 0,-1 1,1-1,-1 1,1 0,-1 0,0 0,1 0,-1 0,0 0,-1 1,1-1,0 1,-1-1,1 1,-1 0,0-1,0 1,0 0,0 0,0 0,0 0,-1 0,0 0,0 0,0 0,0 0,0 0,0 0,-1 0,0 1,-8 6,0 0,-1-1,0-1,0 1,-1-2,0 0,-1 0,1-1,-1 0,-1-1,1 0,-1-1,-2 0,11-3,-43 16,-2-2,0-2,-46 5,82-18,12-1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0:01.0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1 202,'5'-26,"-2"37,-8 144,5-152,0-1,1 1,-1 0,1-1,-1 1,1-1,0 1,0-1,1 1,-1-1,0 0,1 1,-1-1,1 0,0 0,0 0,0 0,0 0,0-1,0 1,0-1,0 1,1-1,-1 0,1 1,-1-1,1-1,-1 1,1 0,0-1,-1 1,1-1,0 0,-1 0,1 0,0 0,-1 0,2-1,14-3,0-2,-1 0,0-1,0-1,-1 0,0-1,0-1,-1-1,-1 0,0-1,10-10,-15 14,224-217,-202 194,-7 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0:02.3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1,'2'0,"3"0,5 0,4 0,0 0,4 0,0 0,0 0,-2 0,0 0,-2 0,-5 0,-8 0,-5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0:05.3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 7,'0'-7,"0"29,-10 213,10-232,-1-1,1 1,0 0,0-1,0 1,0 0,0-1,0 1,1 0,-1-1,1 1,0 0,0-1,0 1,0-1,0 0,1 1,-1-1,1 0,-1 0,1 1,0-1,0-1,0 1,0 0,0 0,0-1,0 1,1-1,-1 0,1 0,-1 0,1 0,-1 0,1 0,-1-1,1 1,0-1,-1 1,1-1,0 0,-1 0,1-1,0 1,0-1,11-6,0-1,-1-1,0 0,-1-1,0 0,0-1,-1 0,-1-1,0 0,0-1,-1-1,5-4,-3 5,95-103,-100 110,1 1,0-1,0 2,0-1,1 1,-1 0,1 0,0 1,0 0,1 0,-1 1,1 0,-1 1,1 0,-1 0,6 1,10 3,-6 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0:13.8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0:15.6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145 652,'0'0</inkml:trace>
  <inkml:trace contextRef="#ctx0" brushRef="#br0" timeOffset="198.474">145 652,'-14'-13,"-4"-7,2-3,2 2,2 3,3 3,3 2,2 2</inkml:trace>
  <inkml:trace contextRef="#ctx0" brushRef="#br0" timeOffset="403.924">66 481,'0'0</inkml:trace>
  <inkml:trace contextRef="#ctx0" brushRef="#br0" timeOffset="1184.962">66 415,'0'-2,"0"2,0 4,-2 7,-1 10,-2 9,-3 5,1 4,0-1,1 1,0-3,2-4,1-6,1-5,1-4,1-5</inkml:trace>
  <inkml:trace contextRef="#ctx0" brushRef="#br0" timeOffset="1525.051">0 415,'12'7,"7"7,5 5,4 4,1 4,0 3,-1 3,0 0,0-1,-3-2,-2-3,-1-4,-4-4,1-5,-1-5,-2-7,-2-2</inkml:trace>
  <inkml:trace contextRef="#ctx0" brushRef="#br0" timeOffset="1817.831">408 244,'-2'0,"-1"7,0 9,1 10,0 10,-1 8,-1 8,-1 3,-3 2,1 0,-1-3,1-4,1-3,3-6,3-8,4-6,1-9</inkml:trace>
  <inkml:trace contextRef="#ctx0" brushRef="#br0" timeOffset="2608.064">592 626,'-4'0,"0"-1,-1 1,1-1,-1 1,1 1,-1-1,1 1,0-1,-1 1,1 0,0 1,0-1,0 1,0 0,0 0,0 0,0 1,0-1,1 1,0 0,-1 0,1 0,0 0,0 0,1 1,-1 0,1-1,-1 1,1 0,1 0,-1 0,0 0,1 1,0-1,0 0,0 1,1-1,-1 0,1 1,0-1,0 1,1-1,-1 0,1 1,0-1,0 0,0 1,1-1,0 0,-1 0,1 0,1 0,-1-1,1 1,-1 0,1-1,1 1,2 1,0 0,0-1,1 1,0-2,-1 1,1-1,0 0,0 0,1-1,-1 0,0 0,1-1,-1 0,1 0,0-1,-1 0,1 0,0-1,-1 0,1 0,0-1,-5 1,0 0,0-1,0 1,0 0,0-1,-1 0,1 0,-1 0,1 0,-1 0,0 0,0-1,0 1,0-1,0 1,0-1,-1 0,1 0,-1 0,0 0,0 0,0 0,0 0,0-3,2-78,-5 80,1-1,-1 0,0 1,-1 0,1-1,-1 1,0 0,0 0,0 0,-1 1,1-1,-1 1,0 0,0 0,0 0,0 0,0 1,-1 0,1 0,-1 0,0 0,1 1,-1-1,0 1,0 1,0-1,0 1,0-1,0 1,0 1,0-1,0 1,0 0,1 0,-1 0,0 1,0 0,1 0,-1 0,1 0,-2 1,-3 5</inkml:trace>
  <inkml:trace contextRef="#ctx0" brushRef="#br0" timeOffset="3631.916">842 599,'0'226,"0"-223,1 0,-1 0,0-1,1 1,-1 0,1-1,0 1,0 0,0-1,0 1,0-1,1 0,-1 1,1-1,0 0,-1 0,1 0,0 0,0 0,0 0,1 0,-1-1,0 1,1-1,-1 0,1 0,-1 0,1 0,-1 0,1 0,0-1,0 1,-1-1,1 0,0 0,0 0,-1 0,1 0,0 0,0-1,6 0,-1-1,1 0,-1 0,0-1,1 0,-1 0,-1-1,1 0,-1 0,1-1,-1 0,0-1,-1 1,0-1,0 0,0-1,0 1,-1-1,0-1,-1 1,1 0,-1-1,-1 0,0 0,0 0,0-1,-1 1,0 0,-1-1,1-7,0-50,-2 66,0 0,0 0,-1 1,1-1,0 0,0 0,0 0,0 0,0 1,0-1,0 0,0 0,-1 0,1 0,0 0,0 1,0-1,0 0,-1 0,1 0,0 0,0 0,0 0,0 0,-1 0,1 0,0 0,0 0,0 0,-1 0,1 0,0 0,0 0,0 0,-1 0,1 0,0 0,0 0,0 0,-1 0,1 0,0 0,0 0,0 0,0 0,-1 0,1-1,-8 24,5-16,1 0,0 0,0 1,1-1,0 1,0-1,1 0,0 1,0-1,1 1,0-1,0 1,1-1,0 0,0 0,1 0,-1 0,2 0,-1 0,1-1,0 0,0 1,1-2,-1 1,1 0,1-1,-1 0,1 0,0-1,0 1,0-1,1 0,-1-1,1 0,0 0,1 0,-3-2,1 0,-1 0,0 0,1-1,-1 0,0 0,1 0,-1-1,1 1,-1-1,0-1,0 1,0-1,1 0,-2 0,1 0,0-1,0 0,-1 0,1 0,-1 0,0-1,0 1,0-1,-1 0,1-1,-1 1,0 0,0-2,11-23,-2-1,-1 0,-1 0,-2-1,-1-1,-2 1,-1-1,-1 0,-1-31,-1 40,4-38,-4 1,-2 0,-7-49,3 83,5 26,0 0,-1 1,1-1,0 0,0 1,0-1,0 0,0 0,0 1,-1-1,1 0,0 0,0 1,0-1,-1 0,1 0,0 0,0 1,-1-1,1 0,0 0,0 0,-1 0,1 0,0 1,-1-1,1 0,0 0,-1 0,1 0,0 0,0 0,-1 0,1 0,0 0,-1 0,1 0,0 0,-1-1,1 1,0 0,0 0,-1 0,1 0,0 0,0-1,-1 1,1 0,0 0,0 0,-1-1,1 1,0 0,0 0,0-1,0 1,-1 0,1 0,-8 29,1 2,1-1,2 1,1 0,2 1,0-22,-4 56,3 1,7 64,-3-106,2 0,0-1,2 1,0-1,2 0,1 0,1-1,1-1,6 11,26 16,-42-47,1-1,0 0,-1 0,1 0,0 0,-1 0,1 0,0 0,0 0,0-1,0 1,0-1,-1 1,1-1,0 0,0 0,0 0,0 0,0 0,0 0,0-1,0 1,0-1,0 1,0-1,0 0,-1 0,1 1,0-1,0-1,12-10</inkml:trace>
  <inkml:trace contextRef="#ctx0" brushRef="#br0" timeOffset="3803.303">1131 376,'14'4,"17"4,22 3,20 2,15 3,10 1,-10-3</inkml:trace>
  <inkml:trace contextRef="#ctx0" brushRef="#br0" timeOffset="4665.302">1830 626,'-108'29,"104"-27,-1 1,1-1,0 0,0 1,1 0,-1 0,0 0,1 0,0 1,0-1,0 1,0 0,0 0,1 0,0 0,0 0,0 0,0 1,1-1,-1 1,1-1,0 2,0-4,1 0,-1 1,1-1,-1 0,1 0,0 1,-1-1,1 0,0 0,0 1,1-1,-1 0,0 0,1 1,0-1,-1 0,1 0,0 0,0 0,0 0,0 0,1 0,-1 0,0-1,1 1,-1 0,1-1,0 1,-1-1,1 1,0-1,0 0,0 0,0 0,0 0,0 0,0 0,1-1,-1 1,0-1,0 1,0-1,1 0,-1 0,2 0,3-2,0 1,0-2,0 1,0-1,0 0,-1 0,1-1,-1 0,0 0,0-1,0 1,-1-1,0-1,0 1,0-1,0 0,-1 0,0 0,0 0,-1-1,0 1,0-1,0 0,-1 0,1-6,-3 13,0 0,-1 0,1 0,0 0,0 0,-1 0,1 0,0-1,0 1,-1 0,1 0,0 0,0 0,0 0,-1-1,1 1,0 0,0 0,0 0,-1-1,1 1,0 0,0 0,0-1,0 1,0 0,0 0,0-1,-1 1,1 0,0 0,0-1,0 1,0 0,0 0,0-1,0 1,0 0,0 0,0-1,1 1,-1 0,0 0,0-1,0 1,0 0,0-1,-12 23,9-12,0 0,1 0,0-1,0 2,1-1,0 0,1 0,1 0,0 5,-1-12,0 0,1 1,-1-1,1-1,0 1,0 0,0 0,0 0,0 0,1-1,-1 1,1 0,0-1,0 1,0-1,0 0,0 0,0 0,0 0,1 0,-1 0,1-1,0 1,-1-1,1 1,0-1,0 0,0 0,0-1,0 1,0-1,0 1,2-1,3-1,0-1,-1 0,1-1,0 1,-1-1,1-1,-1 0,0 0,-1 0,1-1,0 0,-1 0,0 0,-1-1,1 0,-1 0,0-1,-1 1,1-1,-1 0,0 0,0-2,12-29,-2 0,-1-1,-2 0,-2-1,-1 0,-2-1,-2 1,-2-1,-2-20,3 3,-4-1,-2 1,-7-41,-5 52,15 46,-1 0,1 0,-1 0,1 0,-1 1,1-1,-1 0,1 0,-1 1,0-1,1 0,-1 1,0-1,0 0,1 1,-1-1,0 1,0 0,0-1,0 1,0 0,1-1,-1 1,0 0,0 0,0 0,0 0,0 0,0 0,0 0,0 0,0 0,0 0,0 1,0-1,1 0,-1 0,0 1,0-1,0 1,0-1,1 1,-1-1,0 1,0 0,0 0,-5 5,1 1,0 0,0 0,0 0,1 1,0 0,0 0,1 0,0 0,0 0,1 1,-1 4,-8 36,2 1,3 1,1-1,3 1,2 0,3 9,-3-34,1 0,2 0,0 0,2 0,1-1,1 0,0 0,3 0,0-1,1 0,1-1,1-1,2 2,-10-19,-1-1,1 1,0-1,1 0,-1 0,1-1,-1 0,1 0,0 0,0 0,1-1,-1 0,0 0,1-1,-1 0,1 0,0-1,-1 1,1-1,0-1,-1 1,1-1,-1 0,1-1,-1 0,0 0,4-1,4-2,-1-1,0 0,0-1,0 0,-1-1,0-1,0 0,-1 0,-1-1,1 0,-2-1,2-1,-8 8,0 0,1 0,-2 0,1 0,0-1,-1 1,0-1,0 0,0 1,-1-1,0 0,0 0,1-4,-2 8,0 1,0-1,-1 0,1 0,0 1,0-1,0 0,-1 1,1-1,0 0,-1 0,1 1,-1-1,1 1,-1-1,1 0,-1 1,1-1,-1 1,1-1,-1 1,0 0,1-1,-1 1,0 0,1-1,-1 1,0 0,0 0,1-1,-1 1,0 0,0 0,1 0,-1 0,0 0,0 0,1 0,-1 0,0 1,0-1,1 0,-1 0,0 0,0 1,-33 15,29-12,0 1,0 0,0 1,1-1,0 1,0 0,0 0,1 0,0 0,0 1,1-1,-1 1,2 0,-1 0,1 0,0 0,0 0,0 0,1 0,1 0,-1 0,1 0,0 0,0 0,1-1,0 1,1 0,-1-1,1 1,0-1,1 0,-1 0,1 0,0 0,1-1,0 0,3 4,0-3,-1 0,1 0,0-1,0 0,1-1,-1 0,1 0,0-1,0 0,0 0,1-1,-1-1,0 1,8-1,15-1</inkml:trace>
  <inkml:trace contextRef="#ctx0" brushRef="#br0" timeOffset="4872.759">1961 402,'18'-2,"24"-1,25 1,25-1,20 2,10 0,-1 2,-13 2,-24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0:24.9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72 111,'-3'16,"-2"16,0 14,-3 11,-1 3,-2 0,2-7,1-8,1-8,1-12</inkml:trace>
  <inkml:trace contextRef="#ctx0" brushRef="#br0" timeOffset="215.112">6 111,'7'18,"6"15,11 9,7 5,7 2,5-2,1-6,0-7,-3-9,-7-10,-3-10,-9-8</inkml:trace>
  <inkml:trace contextRef="#ctx0" brushRef="#br0" timeOffset="405.604">427 151,'0'-18,"0"-8,0-2,-2 4,-4 10,-1 15,-6 16,-4 16,-4 16,-1 13,2 9,1 4,5-1,6-8,7-12,8-13,3-13</inkml:trace>
  <inkml:trace contextRef="#ctx0" brushRef="#br0" timeOffset="1335.629">519 454,'-2'3,"0"0,1 0,-1 1,1-1,-1 1,1-1,0 1,0-1,1 1,-1 0,1 0,0-1,0 1,0 0,0-1,1 1,-1 0,1-1,0 1,0 0,0-1,1 1,-1-1,1 0,0 1,0-1,0 0,0 0,1 0,-1-1,1 1,-1 0,1-1,0 0,0 0,0 0,1 0,-1 0,0 0,1-1,-1 0,4 1,-3 1,0-1,1-1,-1 1,0-1,1 0,-1 0,1 0,-1 0,1-1,0 0,-1 0,1 0,0 0,-1-1,1 0,-1 0,1 0,-1 0,0-1,1 1,-1-1,0-1,0 1,0 0,0-1,-1 0,1 0,-1 0,0 0,1-1,-1 1,-1-1,1 0,0 1,-1-1,0-1,0 1,0 0,-1 0,1-1,-1 1,0-4,0 2,-1 0,-1 0,1 1,-1-1,0 0,0 0,-1 0,0 1,0-1,0 0,0 1,-1 0,0 0,0 0,-1 0,1 0,-1 1,0-1,0 1,-1 0,1 0,-1 1,0-1,0 1,0 0,0 0,-1 1,1-1,-1 1,1 1,-1-1,0 1,0 0,0 0,0 0,0 1,1 0,-1 1,-1-1,6 0,0 0,0 0,0 0,0 0,0 0,1 0,-1 0,0 1,0-1,0 0,0 1,0-1,0 0,1 1,-1-1,0 1,0-1,1 1,-1 0,0-1,1 1,-1 0,0-1,1 1,-1 0,1 0,-1 0,1-1,0 1,-1 0,1 0,0 0,0 0,-1 0,1 0,0 0,0 0,0 0,0-1,0 1,0 0,0 0,1 0,-1 0,0 0,0 0,1 0,-1 0,1-1,-1 1,1 0,-1 0,1-1,-1 1,1 0,-1 0,1-1,0 1,0-1,0 1,9 4,1-1,1 0,-1-1,0 0,1 0,-1-2,1 1,0-2,0 1,7-2,10 2,-13 0,-10-2,1 1,-1 0,0 1,1-1,-1 1,0 1,0-1,0 1,0 0,0 0,0 1,0 0,-4-1,-1 1,1-1,-1 1,1 0,-1 0,0 0,0 0,0 0,0 0,-1 0,1 0,-1 0,0 0,0 0,0 0,0 0,-1 0,1 0,-1 0,0 1,0 26,2-27,-1 0,1 0,0 0,0 0,0-1,0 1,0 0,1 0,-1-1,1 1,0-1,-1 1,1-1,0 0,1 0,-1 0,0 0,1 0,-1 0,1-1,-1 1,1-1,0 1,-1-1,1 0,0 0,0-1,0 1,0 0,0-1,0 0,0 0,0 0,0 0,4 0,-1 0,0-1,0 1,1-2,-1 1,0-1,0 1,0-2,0 1,0-1,-1 0,1 0,-1 0,0-1,0 0,0 0,-1 0,0 0,0-1,-1 1,0-1,0 0,0 0,0 0,-1-1,0 1,0-1,1-3,-4 16,0 1,0-1,1 1,0 0,1-1,-1 1,2 0,-1-1,1 0,0 1,2 4,-3-9,0-1,0 1,0 0,1-1,-1 1,1 0,-1-1,1 0,0 1,0-1,0 0,0 0,0 0,1 0,-1 0,1-1,-1 1,1-1,0 0,-1 1,1-1,0 0,0-1,0 1,0 0,-1-1,1 0,0 1,0-1,0 0,0-1,0 1,0 0,2-2,2 0,-1 0,1-1,-1 1,0-2,0 1,-1-1,1 0,-1 0,1 0,-1-1,-1 1,1-1,-1-1,0 1,0-1,0 1,-1-1,0 0,1-2,5-11,-2-1,0 0,-1 0,-1 0,2-15,3-42,-4 0,-3 0,-6-64,-6 93,0 53,4 6,0 1,0 0,1 1,1-1,0 1,0 0,0 12,1-12,-5 32,1 0,2 1,2 0,3 0,1-1,2 1,10 40,-13-79,1 1,0-1,0 0,1 1,0-1,0-1,1 1,-1 0,2-1,-1 0,4 4,2-3</inkml:trace>
  <inkml:trace contextRef="#ctx0" brushRef="#br0" timeOffset="1667.981">1191 348,'28'17,"1"-2,1-1,0-2,0 0,1-2,1-2,23 4,-3 0,-51-12,-1 0,0 0,1-1,-1 1,0 0,1 0,-1 0,0 0,1 0,-1 0,0 0,1 0,-1 0,0 0,1 0,-1 0,0 0,1 0,-1 0,1 0,-1 0,0 0,0 0,1 0,-1 1,0-1,1 0,-1 0,0 0,1 1,-1-1,0 0,0 0,1 1,-1-1,0 0,0 0,0 1,0-1,1 0,-1 1,0-1,0 0,0 1,0-1,0 0,0 1,0-1,0 0,0 1,0-1,0 1,0-1,0 0,0 1,0-1,0 0,0 1,0-1,-1 0,1 1,0-1,0 0,0 0,0 1,-1-1,-24 12,11-7,9-2,-1 1,1 0,-1 0,1 1,0-1,1 1,-1 0,1 0,0 1,0-1,1 1,-1 1,3-5,-1 0,1 1,0-1,0 0,1 1,-1-1,0 1,1-1,-1 1,1-1,0 1,0-1,0 1,0-1,0 1,0-1,1 1,-1-1,1 1,0-1,0 0,0 1,0-1,0 0,0 0,1 0,-1 0,1 0,-1 0,1 0,0 0,0 0,1 0,4 1,-1 0,1 0,0-1,0 0,0 0,0-1,1 1,-1-2,0 1,1-1,-1 0,0-1,0 0,1 0,-1 0,0-1,0 0,0 0,0-1,-1 0,1 0,5-4,12-6</inkml:trace>
  <inkml:trace contextRef="#ctx0" brushRef="#br0" timeOffset="2209.695">1651 572,'-1'8,"0"-3,-1-1,1 1,0 0,0 0,0-1,1 1,0 0,0 0,0 0,0-1,1 1,0 0,0 0,0-1,0 1,1-1,0 1,0-1,0 1,0-1,1 0,0 0,0 0,2 2,-1-6,0 1,0-1,0 0,0 0,0-1,0 1,0-1,0 0,0 0,0 0,0 0,0-1,0 0,-1 1,1-2,-1 1,1 0,-1-1,0 1,0-1,0 0,0 0,-1 0,1 0,-1 0,1-1,-1 1,0-1,1-3,10-18,-1-1,-2 0,0 0,-2-1,0 0,-2-1,1-18,-4 30,53-279,-56 281,-7 20,-6 22,1 0,2 1,1 1,2-1,0 1,2 1,1-1,2 1,0-7,0-1,2 1,0-1,2 0,1 1,1-1,1 4,-3-20,0 1,0-1,1 0,0 0,0 0,1 0,-1 0,1-1,1 0,0 0,-1 0,2 0,-1-1,1 0,0 0,0 0,0-1,0 0,1 0,0 0,0-1,0 0,5 1,-6-2,0-1,0 0,-1-1,1 1,0-1,0 0,0-1,0 1,0-1,-1 0,1-1,0 1,-1-1,1 0,-1-1,0 1,1-1,-1 0,0-1,-1 1,1-1,-1 0,1 0,-1 0,-1 0,1-1,0 0,-1 1,0-2,2-3,-6 10,1-1,-1 1,1-1,-1 0,0 1,1-1,-1 0,0 0,1 0,-1 1,0-1,1 0,-1 0,0 0,1 0,-1 0,0 0,0 0,1 0,-1 0,0-1,1 1,-1 0,0 0,1-1,-1 1,1 0,-1-1,0 1,1 0,-1-1,1 1,-1-1,1 1,-1-1,1 1,-1-1,1 1,0-1,-1 0,1 1,0-1,0 0,-1 1,1-1,0 0,0 1,0-1,0 0,0 1,0-1,0 0,0 1,0-1,0 0,0 0,-3 5,0 1,1-1,0 1,-1 0,1-1,1 1,-1 0,1 0,0 0,0 0,0 0,1 0,0 1,0-1,0 0,1 0,-1 0,1 0,0 0,1 0,-1 0,1 0,0 0,0-1,1 1,-1-1,2 2,-2-4,1-1,-1 1,0 0,1-1,0 1,-1-1,1 0,0 0,0 0,0 0,0-1,-1 1,1-1,0 0,0 1,0-1,0-1,0 1,0 0,0-1,0 1,0-1,0 0,12-5</inkml:trace>
  <inkml:trace contextRef="#ctx0" brushRef="#br0" timeOffset="2396.734">1625 243,'18'-2,"21"-1,22 0,19 1,11 0,2-1,-15-1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0:21.6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37 265,'-2'8,"-3"13,-1 12,1 10,2 10,0 5,1 1,0-2,-2-5,2-8,0-12</inkml:trace>
  <inkml:trace contextRef="#ctx0" brushRef="#br0" timeOffset="234.524">37 265,'7'20,"7"13,5 8,6 6,6 2,2-3,2-8,-1-7,-1-9,-4-9,-7-6</inkml:trace>
  <inkml:trace contextRef="#ctx0" brushRef="#br0" timeOffset="487.924">407 93,'-14'14,"-4"15,-1 14,2 13,4 11,5 5,5 1,6-2,5-10,0-14</inkml:trace>
  <inkml:trace contextRef="#ctx0" brushRef="#br0" timeOffset="801.089">538 488,'-15'95,"15"-92,0 0,0 0,0 0,0 0,1 0,0 1,0-1,-1 0,2 0,-1-1,0 1,1 0,-1 0,1-1,0 1,-1 0,2-1,-1 0,0 1,0-1,1 0,-1 0,1-1,-1 1,1 0,0-1,0 0,2 1,-3-1,0 0,1 0,-1-1,0 1,1-1,-1 0,0 0,1 0,-1 0,1 0,-1 0,0-1,1 1,-1-1,0 1,0-1,1 0,-1 0,0 0,0 0,0-1,0 1,0 0,0-1,0 1,-1-1,1 0,0 0,-1 0,0 1,1-1,-1-1,0 1,0 0,0 0,0 0,0-2,2-4,0 0,-1-1,0 1,-1-1,1 1,-2-1,1 0,-1 0,-1-6,1 10,-1 0,1 1,-1-1,0 1,0 0,0-1,-1 1,0 0,1 0,-2 0,1 0,0 0,-1 0,0 0,1 1,-2-1,1 1,0 0,-1 0,1 0,-1 1,0-1,0 1,0 0,0 0,0 0,0 0,-1 1,1 0,0 0,-1 0,1 0,-1 1,1 0,-1 0,0 0,1 0,-1 1,1 0,-1 0,0 0,3-1,0 1,-1 0,1 0,0 0,0 0,0 0,0 0,0 0,0 1,0-1,0 1,0 0,0-1,1 1,-1 0,1 0,0 0,-1 0,1 0,0 0,0 0,0 1,0-1,1 0,-1 0,1 1,-1-1,1 1,0-1,0 0,0 1,0 1,6 9</inkml:trace>
  <inkml:trace contextRef="#ctx0" brushRef="#br0" timeOffset="1480.675">775 449,'-5'12,"0"0,1 0,0 1,1-1,1 1,0 0,0 11,2-19,0-1,0 1,1 0,-1-1,1 1,0-1,1 1,-1-1,1 0,0 1,0-1,0 0,0 0,1 0,-1-1,1 1,0 0,0-1,1 0,-1 0,1 0,-1 0,3 1,-2-2,0 1,1-1,-1 0,1-1,-1 1,1-1,0 0,0 0,-1 0,1-1,0 1,0-1,0-1,0 1,-1 0,1-1,0 0,0 0,-1-1,1 1,-1-1,1 0,-1 0,0-1,0 1,0-1,0 0,0 0,0 0,-1-1,0 1,1-1,-1 0,-1 0,1 0,0 0,-1 0,0 0,0-1,0 1,-1-2,22-85,-18 218,-5-124,0 0,1 0,-1 0,1 1,0-1,0 0,0 0,0 0,0 0,1 0,-1 0,1-1,0 1,0 0,0-1,0 0,0 1,0-1,1 0,-1 0,1 0,0 0,-1-1,1 1,0-1,0 1,0-1,0 0,0 0,0 0,0-1,1 1,-1-1,0 0,3 0,1 0,0-1,0 1,0-2,0 1,0-1,0 0,-1 0,1-1,-1 0,1 0,-1 0,0-1,-1 0,1 0,0-1,-1 1,0-1,0-1,-1 1,1 0,0-3,5-7,-1 0,0-1,-1 1,-1-1,-1-1,0 1,-1-1,0-3,7-47,-4-1,-2 0,-4-1,-5-63,-6 66,9 65,-1 0,1 1,0-1,0 0,-1 1,1-1,-1 1,1-1,0 0,-1 1,1-1,-1 1,1-1,-1 1,0 0,1-1,-1 1,1-1,-1 1,0 0,1 0,-1-1,0 1,1 0,-1 0,0 0,0 0,1 0,-1 0,0 0,1 0,-1 0,0 0,0 0,1 0,-1 0,0 1,1-1,-1 0,0 0,1 1,-1-1,1 1,-1-1,1 0,-1 1,0-1,1 1,0-1,-1 1,1 0,-1-1,1 1,0-1,-1 1,1 0,0-1,-1 1,1 0,0-1,0 1,0 0,0 0,0-1,0 1,0 0,0-1,-11 25,2 0,0 1,2 0,1 0,1 0,-1 25,1-21,1 0,2 0,1 0,2 0,1 0,1 1,1-2,2 1,1-1,1 1,8 15,-15-42,0-1,-1 0,1 1,0-1,0 0,0 0,0 0,0 0,0 0,1 0,-1 0,0 0,1 0,0-1,-1 1,1-1,0 1,0-1,0 1,0-1,0 0,0 0,0 0,0 0,2 0,5-5</inkml:trace>
  <inkml:trace contextRef="#ctx0" brushRef="#br0" timeOffset="2386.812">1170 317,'10'11,"2"-1,-1-1,1 1,1-2,-1 0,1-1,1 0,-1 0,1-2,1 0,-1 0,1-2,-1 1,1-2,6 0,121 16,-225 24,80-41,-1 1,1 0,0 0,0 0,-1 1,2-1,-1 1,0-1,0 1,1 0,0 0,-1 0,1 1,0-1,1 0,-1 1,1-1,-1 1,1 0,0-1,0 1,1 0,-1 0,1 0,0 0,0-1,0 1,0 0,1 0,-1 0,1-1,0 1,0 0,1-1,-1 1,1-1,0 1,0-1,0 0,0 1,0-1,1 0,-1-1,1 1,0 0,0-1,1 1,1 0,-1-1,1 0,0-1,0 1,0-1,0 0,0 0,0 0,1-1,-1 0,0 0,0 0,0-1,0 1,1-1,-1 0,0-1,-1 1,1-1,0 0,0-1,-1 1,1-1,-1 0,0 0,0 0,0 0,0-1,0 1,-1-1,1 0,-1 0,0-1,-1 1,1-1,-1 1,0-1,0 0,0 0,-1 0,1-3,-2 8,0 0,0 0,-1 1,1-1,0 0,-1 0,1 0,-1 0,1 0,0 1,-1-1,1 0,0 0,-1 0,1 0,-1 0,1 0,0 0,-1 0,1 0,0 0,-1 0,1-1,-1 1,1 0,0 0,-1 0,1 0,0-1,-1 1,1 0,0 0,0-1,-1 1,1 0,0-1,-2 4,0 0,1-1,-1 1,1 0,0 0,0 0,0 0,1 0,-1 0,1 0,-1 0,1 0,0 0,0 0,0 0,1 0,-1 0,1 0,0 0,0 0,0 0,0 0,0 0,0 0,1 0,0-1,-1 1,1-1,0 1,0-1,0 0,1 0,-1 0,0 0,1 0,-1 0,1-1,0 1,0-1,0 0,-1 0,3 1,1-2,0 1,0-1,0 0,0-1,0 0,0 0,0 0,-1 0,1-1,0 0,-1 0,1-1,-1 0,0 1,1-2,-2 1,1-1,0 1,-1-1,2-2,5-5,0-1,0-1,-2 0,1 0,-2-1,0 0,0-1,7-21,-1 0,-3-1,-1 0,-1-1,-3 0,0 0,-3-1,-1 1,-3-34,-4 39,5 33,0-1,0 1,0 0,0-1,-1 1,1-1,0 1,0-1,0 1,-1 0,1-1,0 1,-1 0,1-1,0 1,-1 0,1-1,0 1,-1 0,1 0,-1-1,1 1,-1 0,1 0,0 0,-1 0,1 0,-1-1,1 1,-1 0,1 0,-1 0,1 0,-1 0,1 0,-1 1,1-1,0 0,-1 0,1 0,-1 0,1 0,-1 1,1-1,0 0,-1 0,1 1,-1-1,1 0,0 1,-1-1,1 0,0 1,0-1,-1 1,1-1,0 0,0 1,0-1,-1 1,1-1,0 1,0-1,-13 20,1 0,1 1,0 0,2 1,1 0,0 0,-2 18,6-28,3-8,-8 18,2-1,1 1,0 0,2 1,1-1,0 1,2 0,0 0,2 0,0-1,2 1,1 2,-1-17,0-1,1 0,-1 0,2 0,-1 0,1-1,0 0,0 0,1 0,-1 0,1-1,1 0,-1 0,1-1,0 0,0 0,0 0,0-1,0 0,1-1,0 0,-1 0,1 0,0-1,3 0,6 1,0-1,0 0,0-2,0 0,0-1,-1 0,1-2,0 0,-1 0,0-2,9-4,-19 8,1-1,-1 0,0 0,0 0,0-1,-1 1,1-1,-1-1,0 1,0-1,-1 0,1 0,-1 0,0-1,-1 0,1 1,-1-1,0 0,0-1,-1 1,0 0,0-1,0 0,-2 6,0 1,0-1,0 1,0-1,0 0,0 1,0-1,0 1,0-1,-1 1,1-1,0 1,0-1,0 1,0 0,-1-1,1 1,0-1,-1 1,1-1,0 1,-1 0,1-1,0 1,-1 0,1-1,-1 1,1 0,0-1,-1 1,1 0,-1 0,1 0,-1-1,1 1,-1 0,1 0,-1 0,1 0,-1 0,1 0,-1 0,0 0,1 0,-1 0,1 0,-1 1,1-1,-1 0,1 0,0 0,-1 1,1-1,-1 0,1 0,-1 1,1-1,-1 1,-23 21,21-17,-1 0,1 1,0-1,1 1,-1 0,1 0,0-1,0 2,1-1,0 0,0 0,1 0,-1 0,1 1,0-1,1 0,0 0,0 0,0 1,1-1,0 0,0-1,0 1,1 0,0-1,0 1,0-1,1 0,-1 0,1 0,1 0,-1-1,0 0,1 0,0 0,5 3,12 0,-2-4</inkml:trace>
  <inkml:trace contextRef="#ctx0" brushRef="#br0" timeOffset="2577.217">1867 317,'25'-7,"25"-4,21 0,9-1,-2 2,-15 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09:23.42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127 2787,'2'-12,"1"-1,1 1,0 0,1 0,0 0,0 1,2 0,-1 0,1 0,1 1,0 0,0 0,1 1,1 0,-5 3,32-32,2 2,2 2,1 1,1 2,23-11,-61 39,272-188,-142 122,124-43,-150 72,1 5,2 5,14 3,105-15,-90 42,-125-7,-13 1</inkml:trace>
  <inkml:trace contextRef="#ctx0" brushRef="#br0" timeOffset="1415.303">877 1906,'-62'67,"-45"31,-84 88,185-180,1 0,-1 1,1-1,0 1,1 0,0 0,0 0,1 1,-1 0,2-1,-1 2,3-7,1 0,-1-1,1 1,-1-1,1 1,0-1,0 1,0-1,0 0,0 1,0-1,0 0,0 0,0 0,1 0,-1 0,0 0,1 0,-1 0,1-1,-1 1,1 0,-1-1,1 1,-1-1,1 0,0 1,-1-1,1 0,0 0,-1 0,1 0,-1 0,1-1,0 1,-1 0,1-1,-1 1,1-1,0 1,-1-1,0 0,1 0,-1 0,1 0,9-1,239-21,-66 23,-182 0,-1-1,1 1,-1-1,1 1,-1-1,0 0,1 0,-1 0,0 0,0 0,1 0,-1 0,0-1,0 1,0 0,-1 0,1-1,0 1,0-1,-1 1,1-1,-1 1,1-1,-1 1,0-1,1 1,-1-1,0 0,0 1,0-1,0 1,0-1,-1 1,1-1,0 0,-1 1,1-1,-1 1,0 0,1-1,-1 1,0-1,0 1,0 0,0 0,0-1,0 1,0 0,-1-1,-5-15,-30-166,31 158,1 3,0 0,-2 1,0 0,-1 0,-5-7,13 26,-1 1,1 0,0-1,-1 1,0 0,1-1,-1 1,0 0,0 0,1-1,-1 1,0 0,0 0,0 0,-1 0,1 0,0 1,0-1,0 0,-1 0,1 1,0-1,-1 1,1-1,0 1,-1-1,1 1,-1 0,1 0,-1 0,1 0,-1 0,1 0,0 0,-1 0,1 1,-1-1,0 1,-4 6</inkml:trace>
  <inkml:trace contextRef="#ctx0" brushRef="#br1" timeOffset="14330.044">1719 537,'0'0</inkml:trace>
  <inkml:trace contextRef="#ctx0" brushRef="#br1" timeOffset="20307.018">1693 748,'0'-13,"0"-3,0 12</inkml:trace>
  <inkml:trace contextRef="#ctx0" brushRef="#br1" timeOffset="22114.423">1680 656,'-14'1,"0"2,1 0,-1 0,1 2,0-1,0 2,0 0,1 0,0 1,-5 4,-7 3,-94 86,11-13,39 6,-8 7,19 16,20 33,-24 70,-16 7,64-200,11-32,4-3</inkml:trace>
  <inkml:trace contextRef="#ctx0" brushRef="#br1" timeOffset="24952.05">1008 1143,'-4'103,"-5"0,-5-1,-13 45,9-63,11-126,7-365,0 407,0 0,0-1,-1 1,1-1,-1 0,1 1,0-1,-1 0,1 1,0-1,0 0,-1 0,1 1,0-1,0 0,0 1,0-1,0 0,0 0,0 1,0-1,0 0,0 0,1 1,-1-1,0 0,0 1,1-1,-1 0,0 1,1-1,-1 0,1 1,-1-1,1 1,-1-1,1 1,-1-1,1 1,0-1,-1 1,1 0,0-1,-1 1,1 0,0-1,-1 1,1 0,0 0,0 0,-1 0,1 0,0 0,0 0,-1 0,1 0,0 0,-1 0,1 0,0 0,0 0,-1 1,1-1,0 0,-1 1,1-1,0 1,8 4,0-1,0 0,1 0,0-1,0 0,0 0,0-1,0-1,0 1,0-2,1 1,-1-2,0 1,1-1,0-1,52 1,-61 1,-1 0,0 0,0 0,1 0,-1 0,0 1,0-1,0 0,1 1,-1-1,0 1,0-1,0 1,0 0,0-1,0 1,0 0,0 0,0-1,0 1,-1 0,1 0,0 0,0 0,-1 0,1 0,-1 1,1-1,-1 0,1 0,-1 0,0 0,0 1,1-1,-1 0,0 0,0 0,0 1,0-1,0 0,-1 0,1 1,0-1,-20 52,-89 106,79-121,2 1,2 1,-11 24,21 5,42-163,11-87,-27 119,3 0,3 1,2 1,13-26,-19 58,1 0,1 1,2 1,0 0,2 2,1 0,1 0,0 2,2 0,57-49,-41 35,1 2,2 1,9-3,90-42,141-24,141-48,-198 70,112-48,-322 123,52-18,1 2,57-9,-108 27,-1-1,1 0,-1-1,0 0,0-2,-1 1,6-5,-15 7</inkml:trace>
  <inkml:trace contextRef="#ctx0" brushRef="#br0" timeOffset="83383.689">166 1959,'0'-1,"0"0,0 0,0 1,-1-1,1 0,0 0,0 0,0 1,0-1,-1 0,1 0,0 1,-1-1,1 0,-1 0,1 1,-1-1,1 1,-1-1,1 0,-1 1,0-1,1 1,-1-1,0 1,1 0,-1-1,0 1,0 0,1-1,-1 1,0 0,0 0,1 0,-1-1,0 1,0 0,0 0,1 0,-1 1,0-1,0 0,0 0,1 0,-1 0,0 1,0-1,1 0,-1 1,0-1,0 1,1-1,-1 1,0-1,1 1,-1-1,1 1,-1 0,1-1,-1 1,1 0,-1-1,-9 5,-1 0,1 0,0 0,1 2,-1-1,1 1,0 0,1 1,0 0,0 1,0-1,1 1,-2 5,8-13,1 0,-1 0,1 0,0 0,-1 0,1 0,0 0,0 0,-1 0,1 1,0-1,0 0,0 0,1 0,-1 0,0 0,0 0,0 0,1 0,-1 0,1 0,-1 0,1 0,-1 0,1 0,-1 0,1 0,0 0,-1 0,1-1,0 1,0 0,0-1,0 1,0 0,0-1,0 1,0-1,0 1,0-1,0 0,0 1,0-1,0 0,0 0,0 0,1 0,59 4,-55-5,1 0,0 0,1 1,-1-1,0 2,0-1,0 1,1 0,-1 0,0 1,0-1,0 2,-1-1,1 1,-1 0,1 1,-1-1,0 1,0 0,0 1,-1-1,5 6,-8-9,0 1,0 0,0-1,0 1,-1 0,1 0,0 0,-1 0,0 1,1-1,-1 0,0 1,0-1,0 0,-1 1,1-1,0 1,-1 0,0-1,1 1,-1-1,0 1,-1-1,1 1,0 0,-1-1,1 1,-1-1,0 1,0-1,0 0,0 1,0-1,0 0,-1 0,1 1,-1-1,0 0,1-1,-1 1,0 0,0 0,0-1,0 1,-1-1,1 0,-2 1,-70 4,67-6</inkml:trace>
  <inkml:trace contextRef="#ctx0" brushRef="#br0" timeOffset="83701.839">351 1826,'0'3,"0"4,0 4,0 5,2 3,1 6,2 3,2 1,3 0,1 0,-1-1,0-2,1-5,-2-2,-2-5</inkml:trace>
  <inkml:trace contextRef="#ctx0" brushRef="#br0" timeOffset="84913.825">311 2024,'89'-26,"189"-79,-267 102,-15 6,-19 6,19-8,1 0,-1 1,1-1,0 1,0-1,-1 1,1 0,0 0,0 0,1 1,-1-1,0 1,1-1,-1 1,1 0,0 0,0 0,0 0,0 1,1-1,0 0,-1 1,1-1,0 1,0-1,1 1,-1 0,1-1,0 1,0 0,0-1,0 1,1-1,-1 1,2 1,-1-2,1 0,0 0,0 0,0 0,0-1,0 1,0-1,1 0,-1 0,1 0,0 0,0 0,0 0,0-1,0 1,0-1,0 0,0 0,0 0,1 0,-1-1,0 1,1-1,-1 0,0 0,1 0,-1 0,0-1,1 1,-1-1,0 0,0 0,1 0,-1-1,0 1,0-1,0 1,-1-1,1 0,0 0,-1 0,3-3,-1 2,0-1,0 0,0 0,0 0,-1 0,0-1,0 0,0 1,-1-1,1 0,-1 0,0 0,-1-1,1 1,-1 0,0-1,0 1,-1-1,0 1,0 0,0-1,0 1,-1-1,0 1,0-1,-1 0,2 7,0-1,0 1,0-1,0 1,0-1,0 1,0-1,0 0,-1 1,1-1,0 1,0-1,0 1,-1-1,1 0,0 1,-1-1,1 0,0 1,0-1,-1 0,1 0,-1 1,1-1,0 0,-1 0,1 1,-1-1,1 0,-1 0,1 0,0 0,-1 0,1 0,-1 0,1 0,-1 0,1 0,-1 0,1 0,0 0,-1 0,0 0,5 5,0 0,1 0,-1-1,1 0,0 1,0-2,0 1,0 0,1-1,-1 0,1 0,0-1,0 0,0 0,0 0,0-1,1 0,-1 0,0 0,1-1,-1 0,1 0,-1-1,6 0,-10 0,0 0,0 0,0 1,0-1,-1 0,1-1,0 1,0 0,-1 0,1-1,-1 1,1-1,-1 1,0-1,1 0,-1 0,0 1,0-1,0 0,-1 0,1 0,0 0,-1 0,1 0,-1 0,0 0,1-1,-1 1,-2-65,1 57,-8-62,10 70,1 0,-1 0,1 0,0 1,-1-1,1 1,0-1,0 1,0 0,0 0,0 0,1 0,-1 0,0 0,0 1,1-1,-1 1,0-1,1 1,-1 0,1 0,-1 0,0 0,1 1,-1-1,0 0,1 1,0 0,5-1,106 7,-110-6,-1 0,0 1,0 0,0 0,-1 0,1 0,0 0,-1 0,1 1,-1-1,0 1,0 0,0 0,0-1,0 1,0 1,-1-1,0 0,1 0,-1 0,-1 1,1-1,0 1,-1 2,1-2,-1-1,1 1,0-1,0 1,0-1,0 1,1-1,-1 0,1 0,0 1,0-1,0-1,0 1,1 0,-1 0,1-1,0 1,-1-1,1 0,0 0,0 0,2 0,1 0,0 0,0 0,1-1,-1 0,1-1,-1 1,1-1,-1 0,1-1,-1 1,1-1,-1-1,1 1,-1-1,0 0,0-1,0 1,0-1,0 0,-1-1,1 1,-1-1,0 0,2-3,1 0,0-1,0-1,-1 1,0-2,0 1,-1 0,-1-1,0 0,0-1,0 1,-2-1,1 0,1-9,-3-10,0 1,-2-1,-2 0,0 0,-2 1,-1-1,-2 1,-4-12,0-6,5 22,0 21,5 22,5 14,1 0,1 0,1 0,2-1,2 0,0-1,2 0,1-1,12 16,-23-36,1-1,1 0,-1-1,1 1,1-1,-1 0,1 0,0 0,1-1,0 0,0-1,0 1,1-1,-1 0,1-1,0 0,1-1,-1 1,1-1,-1-1,1 0,0 0,0-1,0 0,0 0,0-1,0 0,0-1,0 0,0 0,7-3,27-30,-29 13</inkml:trace>
  <inkml:trace contextRef="#ctx0" brushRef="#br0" timeOffset="85110.299">1443 1590,'-14'0,"-6"0,4 0,12-3,16-4,16-6,20-10,19-7,15-8,8-2,-2 4,-14 7,-19 10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1:06.60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4619 1083,'-1'-3,"-1"0,0 0,1 0,-1 0,0 0,-1 0,1 0,-1 1,1-1,-1 1,0 0,1 0,-1 0,0 0,-3-1,-6-3,-1 0,0 0,0 2,0-1,-1 2,1 0,-6 0,-69-21,73 19,0 1,-1 0,0 1,0 1,1 1,-1 0,0 1,0 1,-5 0,-26 1,0-2,1 3,0 1,-1 2,2 3,-1 1,1 3,1 1,-38 18,57-20,7-6,1 1,0 0,0 2,1 0,0 0,0 2,1 0,0 1,1 0,1 1,0 1,0 0,2 1,-7 10,-33 68,29-55,1 1,2 1,2 0,1 2,2 2,5 4,2 0,3 1,2-1,3 47,0-34,1-38,2 0,0-1,1 0,1 1,2-2,0 1,1-1,1-1,3 4,18 44,-6-7,-11-25,1 0,2 0,1-1,2-2,1 0,8 8,138 161,-146-177,1-1,1-2,1 0,0-1,2-1,1-2,1 0,190 75,-191-82,0-1,0-2,1-1,0-1,1-1,-1-2,1 0,18-3,2 3,-1-3,1-2,-1-3,0-1,0-2,0-3,-1-1,43-18,-46 10,-2-2,0-2,-1-1,-2-3,0-1,-2-1,-2-2,-1-2,16-21,-33 32,-1-1,-1-1,-1 0,-2-1,0 0,-2-1,-1 0,-1-1,-1 0,-2 0,0 0,-2-1,-1 1,-2-19,-3-298,-2 298,-2 1,-2 0,-1 0,-3 1,-2 1,-1 0,-3 1,-1 1,-2 1,-2 1,-2 1,-1 1,-32-33,39 45,-2 2,-1 1,-1 0,-1 2,-1 1,0 1,-2 1,0 2,-1 0,0 2,-1 2,-1 0,-6 0,-34-4,-2 4,0 2,-1 3,30 3,-81-5,-123 8,210 7,1 1,-1 2,2 1,-1 2,2 1,0 2,0 2,2 1,0 1,1 2,-7 8,-1-3,2 2,1 1,1 2,2 2,1 1,2 1,1 2,2 1,-3 7,17-22,-1-2,1 0,1 0,1 2,1-1,1 1,1 1,1 0,1 0,1 1,2-1,-1 8,6 87,-1-88</inkml:trace>
  <inkml:trace contextRef="#ctx0" brushRef="#br0" timeOffset="2671.083">1053 3215,'73'-29,"-1"-4,-2-2,-2-4,-1-2,26-23,-52 36,26-17,667-428,-689 446,150-89,4 9,26-1,-223 107,15-6,-22 7,-13 5,-2 1</inkml:trace>
  <inkml:trace contextRef="#ctx0" brushRef="#br0" timeOffset="3019.183">2330 2255,'-1'0,"0"-1,0 1,0-1,0 0,1 1,-1-1,0 0,0 0,0 1,1-1,-1 0,0 0,1 0,-1 0,1 0,-1 0,1 0,-1 0,1 0,0 0,0 0,-1 0,1 0,0 0,0 0,0 0,0-1,0 1,0 0,1 0,-1 0,0 0,0 0,1 0,-1 0,1 0,-1 0,1 0,-1 0,1 0,0 0,-1 1,1-1,0 0,0 0,-1 1,1-1,0 0,0 1,0-1,0 1,0-1,0 1,0-1,0 1,0 0,0-1,0 1,0 0,1 0,-1 0,0 0,1 0,252-81,-248 80,10-6,1 1,0 1,0 0,1 1,-1 1,1 1,0 1,-1 0,9 1,-22 1,0 0,0 0,0 0,0 0,0 1,0 0,-1 0,1 0,0 0,-1 0,0 1,1-1,-1 1,0 0,0 0,-1 0,1 0,0 1,-1-1,0 1,0 0,0-1,0 1,-1 0,0 0,1 0,-1 0,-1 0,1 0,-1 1,2 12,-1 0,0-1,-2 1,0 0,-1 0,0-1,-3 5,-13 44,-3-1,-2-1,-4-1,-2-2,-31 48,-22 35</inkml:trace>
  <inkml:trace contextRef="#ctx0" brushRef="#br0" timeOffset="4716.334">408 1544,'-7'-2,"-1"1,0 0,0 1,1-1,-1 1,0 1,0 0,1 0,-1 0,1 1,-1 0,1 1,0-1,-1 1,1 1,1 0,-1-1,0 2,1-1,0 1,0 0,1 1,-1-1,1 1,0 0,0 1,-3 6,0 0,0 1,2 0,0 0,0 0,1 1,1 0,1 0,0 0,0 0,2 1,0-1,1 0,0 5,0-17,0 1,1-1,-1 1,0-1,1 1,0-1,0 0,0 1,0-1,0 0,1 1,0-1,-1 0,1 0,0 0,1-1,-1 1,0 0,1-1,-1 0,1 1,0-1,0 0,0 0,0-1,0 1,0-1,1 1,-1-1,0 0,1 0,-1 0,1-1,-1 1,1-1,-1 0,1 0,-1 0,1-1,-1 1,1-1,-1 1,1-2,5-4,0-1,-1 0,0 0,0-1,-1-1,0 1,0-1,-1 0,0 0,-1-1,0 0,0 0,-1 0,0-1,-1 1,0-1,-1 0,0 1,0-8,0 4,-1-1,0 1,-1-1,0 1,-1-1,0 1,-2-1,0 1,0 0,-1 0,-1 0,0 1,-1-1,-1 1,0 0,-4-5,11 17,0 1,0-1,0 0,0 1,-1-1,1 0,0 1,0-1,0 0,-1 1,1-1,0 1,-1-1,1 1,0-1,-1 1,1-1,-1 1,1-1,-1 1,1-1,-1 1,1 0,-1-1,0 1,1 0,-1-1,1 1,-1 0,0 0,1 0,-1 0,0-1,1 1,-1 0,0 0,1 0,-1 0,0 1,1-1,-1 0,1 0,-1 0,0 0,1 1,-1-1,0 0,1 1,-1-1,1 0,-1 1,1-1,-1 0,1 1,-1-1,1 1,0-1,-1 1,1 0,-1-1,1 1,0-1,0 1,-1 0,1-1,0 1,0-1,0 1,0 0,0 0,0 11,1 0,0 0,1 0,0 0,1 0,1-1,0 1,0-1,1 0,1 0,4 7,-7-10,1-1,-1 0,1 0,1-1,-1 1,1-1,0 0,0 0,1 0,0-1,0 0,0 0,1-1,-1 1,1-1,0-1,0 1,1-1,-1-1,0 1,6 0,-9-4,0-1,0 0,0 0,-1 0,1 0,-1 0,1-1,-1 0,0 1,0-1,0 0,0-1,-1 1,1 0,-1-1,0 1,0-1,0 0,0 0,-1 0,1 0,-1 0,0 0,0 0,-1 0,1 0,-1-1,0-2,6-43,-2 0,-2-1,-3 1,-2-1,-7-40,0 31,-3 1,-2 1,-2 0,-4 1,-1 1,-3 1,-22-34,42 80,-40-47,44 56,0 0,0 0,0 0,1 1,-1-1,0 1,0-1,1 0,-1 1,0-1,0 1,1-1,-1 1,1 0,-1-1,0 1,1 0,-1-1,1 1,-1 0,1 0,0 0,-1-1,1 1,0 0,0 0,-1 0,1 0,0-1,0 1,0 0,0 0,0 0,0 0,0 0,1-1,-1 1,0 0,0 0,1 0,-1 0,0-1,1 1,-1 0,1 0,-1 0,10 39,1 0,2 0,2-1,1-1,19 30,-33-65,67 131,76 105,-142-235,5 11,1-1,0-1,1 1,0-2,1 1,1-2,0 1,0-2,1 1,0-2,2 1,-13-9,1 0,-1 0,1 0,0-1,-1 1,1-1,-1 1,1-1,0 0,-1 0,1 0,0-1,-1 1,1 0,0-1,-1 0,1 1,-1-1,1 0,-1-1,0 1,1 0,-1-1,0 1,0-1,0 0,0 1,0-1,0 0,0 0,-1 0,1-1,-1 1,1 0,-1-1,0 1,1-2,30-98,-16-129,-11 221,4 26,-9-15,12 27,-6-10,2 1,0-1,1-1,1 0,0 0,2 0,0-2,10 11,22-2,-25-21</inkml:trace>
  <inkml:trace contextRef="#ctx0" brushRef="#br0" timeOffset="5386.546">711 1136,'-16'8,"0"-1,-1 0,1-1,-1-1,0 0,0-1,-1-1,1-1,-1-1,0 0,1-1,-1-1,-16-3,13 0,-1 0,0 1,0 1,0 1,0 1,-18 3,69-25,302-210,-290 207,1 1,1 2,1 2,0 2,1 2,1 2,4 1,-43 11,0 1,1 0,-1 0,0 0,1 1,-1 0,0 0,1 1,-1 0,0 0,1 1,-1 0,0 0,0 1,-1 0,1 0,0 0,-1 1,0 0,0 0,0 1,0 0,-1 0,0 0,0 1,0-1,-1 1,1 0,0 3,7 17,-1 0,-1 1,-1 0,-1 0,1 11,37 111,-45-146,0 1,0-1,0 0,0 1,1-1,-1 0,1 0,0 0,0 0,0-1,0 1,0 0,0-1,1 1,0-1,-1 0,1 0,0 0,0 0,0-1,0 1,0-1,0 0,1 1,-1-2,0 1,1 0,-1-1,0 1,1-1,-1 0,1 0,-1 0,1-1,-1 1,0-1,1 0,-1 0,0 0,1 0,-1 0,0-1,0 0,0 1,0-2,6-8,-1 0,-1-1,0 0,0-1,-1 0,-1 0,0 0,-1 0,0-1,-1 0,-1 1,0-1,-1 0,0 0,-1 0,-1 0,0 0,-3-13,-13-64,17 91,0 0,0 0,0 0,0 1,0-1,-1 0,1 0,0 0,0 0,0 0,0 0,-1 0,1 0,0 0,0 0,0 0,0 0,-1 0,1 0,0 0,0 0,0 0,0 0,-1 0,1 0,0 0,0 0,0 0,0 0,-1 0,1 0,0-1,0 1,0 0,0 0,0 0,-1 0,1 0,0 0,0-1,0 1,0 0,0 0,0 0,-2 20,2-7,1 0,0 0,1-1,0 1,1 0,0-1,1 1,0-1,1 0,1 0,0-1,0 1,1-2,1 1,3 3,-8-11,-1 0,1-1,0 1,1-1,-1 0,0 0,1 0,-1 0,1 0,-1-1,1 1,0-1,0 0,0-1,0 1,0 0,-1-1,1 0,0 0,0 0,1-1,21-4</inkml:trace>
  <inkml:trace contextRef="#ctx0" brushRef="#br0" timeOffset="6149.225">1895 597,'-17'6,"-1"0,1 2,0 0,1 0,0 2,0 0,1 1,1 1,0 0,0 1,-8 10,20-22,0 1,0-1,0 1,0-1,1 1,-1 0,0 0,1 0,0 0,-1 0,1 0,0 0,0 0,0 0,0 1,0-1,1 0,-1 1,1-1,-1 0,1 1,0-1,0 1,0-1,0 1,1-1,-1 0,1 1,-1-1,1 0,0 1,0-1,0 0,0 0,0 0,0 0,1 0,-1 0,1 0,-1 0,1 0,1 0,118 25,33 19,-146-43,-1 0,0 1,0 0,0 0,0 1,-1 0,0 0,0 1,0-1,-1 1,1 0,-1 1,-1-1,1 1,-1 0,-1 0,1 1,1 5,-4-9,0 0,0 0,-1 0,1 0,-1 1,0-1,0 0,-1 0,1 0,-1 0,0 1,0-1,0 0,0 0,-1 0,0-1,0 1,0 0,0-1,0 1,-1-1,0 0,1 1,-1-1,0-1,-1 1,1 0,0-1,-1 0,0 1,1-1,-1-1,0 1,0-1,0 1,0-1,0 0,0 0,-1-1,1 1,0-1,0 0,0 0,-4-1,6 0,-1 0,0 0,1-1,-1 1,1-1,-1 0,1 1,0-1,0 0,0 0,0 0,0-1,0 1,0 0,1-1,-1 1,1-1,0 1,0-1,0 0,0 0,0 1,0-1,1 0,0 0,-1-1,4-77,0 70,0 1,1 0,0-1,0 1,1 1,0-1,1 1,0 0,0 0,1 0,0 1,1 0,0 1,0 0,1 0,0 0,0 1,0 1,1-1,-1 1,1 1,1 0,4-1,-10 5,0-1,1 1,-1 0,1 1,-1-1,1 1,-1 0,0 0,0 1,1 0,-1 0,0 0,0 0,-1 1,1 0,0 0,-1 0,0 0,0 1,2 2,54 30,-56-35,0 0,0-1,0 1,0-1,0 0,0 0,0 0,0-1,0 1,0-1,0 0,0 0,0-1,-1 1,1-1,0 1,-1-1,1 0,-1-1,0 1,1-1,-1 1,0-1,2-3,1 0,0-1,-1 1,0-2,0 1,0 0,-1-1,0 0,-1 0,1 0,-2-1,1 0,-3 3,0 0,0 0,-1-1,0 1,0 0,-1 0,1 0,-1 0,0 0,-1 0,0 1,0-1,0 1,0 0,-1 0,0 0,0 0,0 1,-1-1,1 1,-1 0,0 1,-1-1,1 1,0 0,-1 0,0 0,1 1,-1 0,0 0,0 1,0 0,-1 0,1 0,0 0,-1 1,3 0,1 0,-1 0,0 1,0-1,0 1,1 0,-1 0,0 0,1 0,-1 1,0-1,1 1,0 0,0 0,-1 0,1 1,0-1,1 1,-1 0,0-1,1 1,-1 1,1-1,0 0,0 0,1 1,-1-1,0 1,0 2,-3 7,1 1,0 0,1 0,0 0,1 1,1-1,0 5,0-13,0-1,1 0,-1 1,1-1,0 1,1-1,-1 0,1 1,0-1,0 0,1 0,0 0,0 0,0 0,0 0,1 0,0-1,0 1,0-1,0 0,1 0,0 0,-1 0,2 0,-1-1,0 0,1 0,-1 0,1-1,0 1,0-1,26-3,-1-7</inkml:trace>
  <inkml:trace contextRef="#ctx0" brushRef="#br0" timeOffset="6382.24">2356 242,'-16'13,"-7"9,-2 5,3 5,8-1,11-1,9-3,12-5,9-1,8-2,6 1,-4-4</inkml:trace>
  <inkml:trace contextRef="#ctx0" brushRef="#br0" timeOffset="6643.781">2580 635,'18'7,"12"2,8 0,7-2,4-7,3-11,4-12,1-10,-2-7,-6 0,-11 6</inkml:trace>
  <inkml:trace contextRef="#ctx0" brushRef="#br0" timeOffset="7498.559">658 2663,'-14'-1,"0"0,0 1,0 0,0 1,0 1,0 0,0 1,0 1,1 0,-1 1,1 0,1 1,-1 0,1 1,0 1,0 0,0 1,-4 4,0 0,0 2,1 0,1 0,1 1,0 1,1 1,1-1,0 2,2-1,-1 4,-4 35,14-55,0-1,0 0,0 1,0-1,0 1,0-1,0 0,1 1,-1-1,1 0,-1 1,1-1,-1 0,1 0,0 1,-1-1,1 0,0 0,0 0,0 0,0 0,0 0,0 0,0 0,0 0,0-1,1 1,-1 0,0-1,0 1,1-1,-1 1,0-1,1 0,-1 0,0 1,1-1,-1 0,1 0,4-1,1-1,0 1,-1-1,0 0,1-1,-1 1,0-1,-1-1,1 1,0-1,-1 0,0 0,0 0,0-1,0 0,-1 0,4-5,10-13,-1 0,0-2,-2 0,-1-1,-1 0,-2-1,0-1,-2 1,-1-2,-1 1,-1-1,-2 0,-1 0,-1-1,-2-25,0 37,-2 0,0 0,-1 1,0-1,-2 1,0-1,-1 1,-1 1,0-1,-1 1,-1 1,0-1,-11-12,19 27,0-1,1 1,-1-1,0 1,0-1,0 1,0 0,0-1,0 1,0 0,0 0,-1 0,1 0,0 0,-1 0,1 0,-1 1,1-1,-1 0,1 1,-1-1,1 1,-1 0,1-1,-1 1,0 0,1 0,-1 0,0 0,1 0,-1 1,1-1,-1 0,0 1,1-1,-1 1,1-1,-1 1,1 0,-1 0,1 0,-2 5,0 1,0 0,1 0,0 1,0-1,1 0,0 1,0-1,1 0,0 1,0-1,0 1,1-1,2 5,0 17,2 0,1 0,1 0,2-1,1 0,1-1,1 0,1-1,2 0,0-1,2-1,3 3,-16-21,1 0,0 0,0 0,0 0,1-1,0 0,0 0,0-1,1 0,-1 0,1 0,0-1,0 1,0-2,1 1,-1-1,1 0,-1-1,1 0,-1 0,1-1,0 0,0 0,-1 0,1-1,-1-1,1 1,0-1,-1 0,0-1,0 0,0 0,3-2,4-8,0-1,-1-1,-1 0,-1-1,0 0,0-1,-2 0,0-1,-1 0,-1 0,-1 0,-1-1,0 0,-1 0,0-6,-4 23,2-6,-1 1,1 0,-1-1,-1 1,1-1,-1 1,-1-1,0 1,0-1,0 1,-1-1,2 8,0 0,0 1,0-1,-1 0,1 1,0-1,0 0,0 0,0 1,-1-1,1 0,0 0,0 0,-1 1,1-1,0 0,-1 0,1 0,0 0,0 0,-1 1,1-1,0 0,-1 0,1 0,0 0,-1 0,1 0,0 0,-1 0,1 0,0 0,-1 0,1 0,0 0,-1-1,1 1,0 0,0 0,-1 0,1 0,0 0,-1-1,1 1,0 0,0 0,0-1,-1 1,1 0,0 0,0-1,0 1,-1 0,1 0,0-1,0 1,0 0,0-1,0 1,0 0,0-1,-7 28,7-24,0 0,0 0,0 0,1-1,-1 1,1 0,-1 0,1 0,0-1,0 1,0 0,0-1,1 1,-1-1,1 1,-1-1,1 0,0 0,0 0,0 0,0 0,0 0,1 0,-1-1,0 1,1-1,-1 1,1-1,0 0,-1 0,1 0,0-1,1 1,5 1,-1-1,1 0,0-1,0 0,0 0,0-1,0 0,0 0,-1-1,2-1,35-11</inkml:trace>
  <inkml:trace contextRef="#ctx0" brushRef="#br0" timeOffset="7866.089">1264 1557,'51'177,"-27"-88,4-1,23 47,10-35,-59-97,0 0,0-1,0 1,1-1,-1 1,1-1,-1 0,1 0,0 0,0-1,0 1,0-1,0 1,0-1,0 0,1 0,-1-1,0 1,1-1,-1 1,0-1,1 0,-1 0,0-1,1 1,-1-1,0 1,1-1,-1 0,0 0,0-1,0 1,1-1,5-6,0-1,0 0,-1 0,0 0,-1-1,0-1,-1 1,0-1,0 0,-1-1,-1 1,0-1,0 0,-1 0,-1 0,0 0,0-1,-2 1,1-4,-1-20</inkml:trace>
  <inkml:trace contextRef="#ctx0" brushRef="#br0" timeOffset="8691.814">1435 1846,'-154'44,"153"-44,0 0,1 1,-1-1,0 1,1-1,-1 1,1-1,-1 1,0-1,1 0,-1 1,0-1,1 0,-1 0,0 1,1-1,-1 0,0 0,0 0,1 0,-1 0,0 0,0 0,1 0,-1 0,0 0,1-1,-1 1,0 0,1 0,-1-1,0 1,1 0,-1-1,0 1,1-1,-1 1,1-1,-1 1,1-1,-1 1,1-1,-1 0,1 1,0-1,-1 1,1-1,0 0,-1 1,1-1,0 0,0 0,0 0,12-11,1-1,1 2,0 0,1 1,0 0,1 1,4-2,-5 3,9-7,1 1,1 1,0 1,1 2,0 0,1 2,0 1,0 2,0 0,1 2,0 1,14 1,-36 2,1 0,-1 0,1 1,-1 0,0 0,0 0,0 1,0 0,0 1,0 0,-1 0,0 0,0 0,0 1,0 0,-1 1,0-1,0 1,0 0,-1 0,0 0,0 1,0 0,-1 0,0-1,0 2,-1-1,0 0,0 1,-1 0,-1-6,0-1,0 0,-1 1,1-1,0 0,-1 0,1 1,-1-1,1 0,-1 0,0 0,1 1,-1-1,0 0,0 0,0 0,0 0,0-1,0 1,0 0,0 0,0-1,-1 1,1 0,0-1,0 1,0-1,-1 1,1-1,0 0,-1 0,1 0,0 1,-1-1,1-1,0 1,-1 0,1 0,0 0,-1-1,1 1,0 0,-1-1,1 1,0-1,0 0,0 1,0-1,-1 0,1 0,0 0,0 0,1 0,-1 0,0 0,0 0,0 0,1 0,-1-1,-8-6,1 0,0-1,0 0,1 0,0-1,1 0,0 0,1-1,0 1,0-1,1 0,1-1,0 1,0-1,1 1,0-12,3 15,0 1,1-1,0 0,1 1,0-1,0 1,0 0,1 0,0 0,1 1,-1-1,1 1,0 0,1 0,0 1,-1-1,2 1,-1 1,1-1,-1 1,1 0,0 1,1-1,-1 1,6-1,-1-3,399-214,-392 211,-39 31,9-14,1 2,0-1,0 1,1 0,0 1,1 0,0 1,1 0,0 0,0 0,1 1,1 0,0 0,1 0,0 1,0-1,2 1,0 0,0 0,1 6,1-15,0 0,1 0,0 0,-1 0,2-1,-1 1,0 0,1-1,-1 1,1-1,0 1,0-1,1 0,-1 0,1 0,-1 0,1 0,0 0,0-1,0 0,0 1,1-1,-1 0,1 0,-1-1,1 1,0-1,-1 0,1 0,0 0,0 0,0-1,0 0,0 0,0 0,-1 0,1 0,0-1,0 1,0-1,0 0,2-1,1-2,0 1,0-1,-1 0,1 0,-1-1,0 1,0-2,-1 1,1-1,-1 1,0-1,-1-1,0 1,0-1,0 1,0-1,-1 0,-1-1,1 1,0-5,1-2,-1-1,0 0,-1 1,0-1,-2 0,0 0,0 0,-1 0,-1 0,-1-3,-15-31,18 48,0 1,0 0,0 0,0-1,0 1,-1 0,1 0,0-1,0 1,0 0,0 0,-1 0,1-1,0 1,0 0,-1 0,1 0,0 0,0 0,-1-1,1 1,0 0,0 0,-1 0,1 0,0 0,-1 0,1 0,0 0,0 0,-1 0,1 0,0 0,-1 0,1 0,0 0,0 1,-1-1,1 0,0 0,0 0,-1 0,1 0,0 1,0-1,-1 0,1 0,0 0,0 1,0-1,0 0,-1 0,1 1,0-1,0 0,0 0,0 1,0-1,0 0,0 0,0 1,0-1,0 0,0 1,0-1,0 0,0 0,0 1,0-1,0 0,-5 23,4-11,1-1,0 1,0-1,1 0,0 1,1-1,1 0,1 6,-3-13,0-1,1 1,-1-1,1 0,-1 0,1 1,0-1,0 0,1 0,-1-1,0 1,1 0,0-1,0 0,-1 1,1-1,1 0,-1-1,0 1,0 0,1-1,-1 0,1 0,-1 0,1 0,-1 0,1-1,2 1,51-19,-34 0</inkml:trace>
  <inkml:trace contextRef="#ctx0" brushRef="#br0" timeOffset="9218.374">2567 1163,'-2'8,"0"-1,0 1,1 0,1 0,-1 0,1 1,0-1,1 0,0 0,0 0,1 0,0-1,1 1,1 5,-2-9,0 0,0 0,0-1,1 1,-1-1,1 1,0-1,0 0,0 0,0 0,0 0,1-1,-1 0,1 1,0-1,-1 0,1-1,0 1,0-1,1 1,-1-1,0 0,0-1,0 1,1-1,-1 0,0 0,1 0,2-1,-1-1,0 1,0-1,0 0,-1-1,1 1,0-1,-1 0,0 0,1-1,-1 0,-1 0,1 0,-1 0,1-1,-1 0,0 0,-1 0,1 0,-1 0,0-1,-1 0,1 1,-1-1,0-1,1 2,-1-1,-1 1,1 0,-1-1,0 1,0 0,0-1,-1 0,0 1,0-1,0 1,-1-1,0 1,0-1,0 1,-1 0,0-1,0 1,0 0,0 0,-1 0,0 1,0-1,0 1,-1-1,0 1,1 0,-3-1,5 4,1 1,0-1,-1 1,1-1,-1 1,1-1,-1 1,1-1,-1 1,0-1,1 1,-1 0,0 0,1-1,-1 1,0 0,1 0,-1 0,0-1,1 1,-1 0,0 0,0 0,1 0,-1 0,0 0,1 1,-1-1,0 0,1 0,-1 0,0 1,1-1,-1 0,0 1,1-1,-1 1,1-1,-1 0,1 1,-1-1,1 1,-1 0,1-1,-1 1,1-1,0 1,-1 0,1-1,0 1,0 0,-1-1,1 1,0 0,0-1,0 1,0 0,0-1,0 1,0 0,1 46,1-38,1 1,0-1,0 1,1-1,0 0,0-1,1 1,1-1,3 5,-7-10,0 0,1 0,-1 0,1-1,-1 1,1-1,0 0,0 1,0-1,0 0,0-1,1 1,-1-1,1 1,-1-1,1 0,-1 0,1-1,-1 1,1-1,0 0,-1 1,1-2,0 1,-1 0,1-1,0 0,3-2,-1-2,1 1,-1-1,0 0,0 0,-1 0,0-1,0 0,0 0,0 0,-1-1,0 1,-1-1,1 0,-1 0,-1-1,1 1,-1 0,0-1,-1 0,1-5,0 0,0 1,0-1,-2 0,1 0,-1 0,-1 1,-1-1,0 0,0 1,-1-1,-1 1,0 0,0 0,-1 0,-5-6,11 18,-1 0,0 1,0-1,0 1,1-1,-1 0,0 1,0-1,0 1,0-1,0 0,0 1,0-1,0 1,0-1,0 1,0-1,0 1,0-1,0 0,0 1,-1-1,1 1,0-1,0 0,0 1,-1-1,1 0,0 1,-1-1,1 0,0 1,0-1,-1 0,1 1,-1-1,1 0,0 0,-1 0,1 1,-1-1,1 0,0 0,-1 0,1 0,-1 0,1 0,-1 0,1 0,0 0,-1 0,1 0,-1 0,1 0,-1 0,1 0,0 0,-1 0,1-1,-1 1,1 0,0 0,-1-1,2 10,-1-1,1 0,1 1,0-1,0 0,0 0,1 0,0-1,1 1,0-1,0 0,0 0,1 0,0 0,1-1,-1 0,1 0,0 0,1-1,-1 0,1 0,0 0,3 0,38-8,-27-7</inkml:trace>
  <inkml:trace contextRef="#ctx0" brushRef="#br0" timeOffset="9816.004">3106 741,'7'-2,"0"0,0 1,0 0,0 0,0 1,0 0,0 0,0 0,0 1,0 0,0 0,0 1,-1 0,1 0,0 1,-1 0,0 0,1 0,-1 1,0 0,-1 0,1 1,-1-1,0 1,0 0,0 1,-1-1,0 1,2 2,8 19,-2-1,0 2,-2 0,-1 0,-1 1,-1 0,-1 4,24 87,-3-63,-26-56,0 1,0-1,-1 0,1 0,0 0,0 0,0 0,0 0,0 0,1-1,-1 1,0 0,0 0,0-1,1 1,-1-1,0 1,1-1,-1 0,0 1,1-1,-1 0,1 0,-1 0,0 0,1 0,-1 0,0-1,1 1,-1 0,1-1,-1 1,0-1,0 1,1-1,-1 0,0 1,0-1,0 0,0 0,0 0,0 0,6-6,-1-1,0 0,-1 0,0-1,-1 1,1-1,-2 0,1 0,-1 0,-1-1,1 1,-2-1,1 1,-1-1,-1 0,0-8,0 9,-1 0,0 0,-1 0,1 0,-2 1,1-1,-1 0,-1 1,0 0,0 0,0 0,-1 0,0 1,0 0,-1 0,0 0,-1 1,1 0,-1 0,0 0,0 1,-1 0,0 1,0-1,0 2,0-1,-1 1,1 0,-1 1,0 0,-1 0,-3 0,0 0,1 1,-1 0,0 1,0 1,0 0,0 1,1 0,-1 1,1 0,-4 2,88-51,-66 42,47-33,3 3,0 2,2 2,2 4,33-11,-92 36,0 0,1 0,-1 1,0-1,1 0,-1 0,0 1,1-1,-1 1,1-1,-1 1,1-1,-1 1,1 0,-1 0,1 0,0 0,-1 0,1 0,-1 0,1 1,-1-1,1 0,-1 1,1 0,-1-1,1 1,-1 0,0-1,1 1,-1 0,0 0,0 0,0 0,0 0,0 1,0-1,0 0,0 0,0 1,0-1,0 0,-1 1,1-1,-1 1,1-1,-1 1,0-1,1 1,-1 0,-1 8,1-1,0 1,1-1,0 1,0-1,1 1,0-1,1 0,0 0,1 0,-1 0,2-1,-1 1,1-1,6 7,-11-14,1 0,-1 0,1-1,0 1,0 0,0 0,-1-1,1 1,0 0,0-1,0 1,0-1,0 1,0-1,0 0,0 1,0-1,0 0,0 0,0 0,1 1,-1-1,0 0,0-1,0 1,0 0,0 0,0 0,0-1,0 1,0 0,0-1,0 1,0-1,0 1,0-1,0 0,0 0,8-9</inkml:trace>
  <inkml:trace contextRef="#ctx0" brushRef="#br0" timeOffset="9982.737">3514 386,'0'0</inkml:trace>
  <inkml:trace contextRef="#ctx0" brushRef="#br0" timeOffset="10382.427">3751 56,'2'20,"0"0,2-1,0 0,1 0,1 0,1-1,3 6,-6-14,25 63,3-3,2 0,4-2,6 2,25 5,-67-73,1 0,0 0,-1-1,1 1,0-1,-1 0,1 0,0 0,0 0,0 0,0 0,0-1,0 1,0-1,1 0,-1 0,0 0,0-1,0 1,0-1,0 1,0-1,0 0,0 0,0-1,-1 1,1 0,0-1,-1 0,1 0,0 0,10-12,-1-1,0 0,-1 0,-1-1,0-1,-1 0,-1 0,-1-1,4-12,-10 28,26-79,-17 143,-9-57,0 0,0-1,0 1,1 0,0-1,0 1,0-1,0 0,1 1,-1-1,1 0,0-1,0 1,1 0,-1-1,1 0,0 0,0 0,0 0,0-1,0 1,0-1,1 0,-1 0,1-1,0 1,-1-1,1 0,0-1,0 1,0-1,0 0,-1 0,1 0,0 0,2-2,16-5</inkml:trace>
  <inkml:trace contextRef="#ctx0" brushRef="#br0" timeOffset="10569.469">4317 162,'-16'4,"-9"3,-1-2</inkml:trace>
  <inkml:trace contextRef="#ctx0" brushRef="#br0" timeOffset="10785.603">3791 267,'13'-11,"16"-13,16-11,19-11,14-4,9 2,-10 9</inkml:trace>
  <inkml:trace contextRef="#ctx0" brushRef="#br0" timeOffset="11042.914">4739 373,'12'-11,"0"-1,0-1,-1 1,0-2,-1 0,-1 0,0 0,-1-1,-1 0,0-1,-1 0,-1 0,0 0,-1-1,-1 1,-1-1,0 0,-1 0,-1-10,0 24,0 1,0-1,-1 0,1 1,-1-1,1 1,-1-1,0 0,0 1,0-1,0 1,-1 0,1-1,0 1,-1 0,0 0,0 0,1 0,-1 0,0 0,-1 1,1-1,0 1,0-1,-1 1,1 0,-1 0,1 0,-1 0,1 0,-1 1,1-1,-1 1,0 0,1-1,-1 1,0 0,0 1,1-1,-1 0,1 1,-1 0,-2 0,-2 4,-1 1,1 0,0 0,1 1,-1 0,1 0,0 0,1 1,0 0,0 0,1 0,0 1,0-1,1 1,0 0,1 0,-1 6,1-8,0-1,0 1,1 0,0 0,1 0,-1 0,1 0,1 0,-1 0,1-1,0 1,1 0,0 0,0-1,0 1,1-1,0 1,0-1,1 0,-1 0,1-1,1 1,-1-1,1 0,0 0,0 0,1-1,11 5,0-2,1 0,-1-1,2-1,-1 0,1-2,-1 0,1-1,0-1,0-1,0 0,0-2,-1 0,1-1,8-2,73-12,-10-2</inkml:trace>
  <inkml:trace contextRef="#ctx0" brushRef="#br0" timeOffset="13034.193">0 4360,'10'-14,"0"0,0 1,1 0,1 0,0 1,1 1,0 0,1 1,0 1,1 0,0 0,0 2,1 0,-1 0,2 2,-1 0,1 1,-1 0,1 2,0 0,0 0,6 2,-15 1,0 1,0-1,0 2,0-1,0 1,0 0,-1 1,0 0,1 0,-1 1,-1-1,1 2,-1-1,0 1,0-1,-1 2,1-1,-1 1,-1 0,2 1,5 12,-1 0,-1 1,-1 0,-1 0,0 1,2 18,5 3,-13-43,-1 0,1 0,0 0,0 0,-1 0,1 0,0 0,0 0,-1 0,1-1,0 1,0 0,-1 0,1-1,0 1,-1-1,1 1,-1 0,1-1,0 1,-1-1,1 1,-1-1,1 0,-1 1,0-1,1 0,-1 1,1-1,-1 0,0 1,0-1,1 0,-1 1,0-1,0 0,0 0,13-29,-1 0,-2-1,-1 0,-1-1,-2 0,1-11,4-66,-1 98,5 28,-7-7,-1-2,0 0,1-1,0 0,1 0,0 0,0-1,0-1,0 1,1-1,0-1,0 0,1-1,-1 0,1 0,-1-1,1 0,0-1,0 0,-1-1,1 0,0-1,0 0,0-1,-1 0,1 0,-1-1,1-1,-4-2,0 1,0-2,-1 1,1-1,-2 0,1 0,-1-1,0 1,-1-1,1 0,-1-1,-1 1,0-1,0 1,-1-1,0 0,0 0,-1 0,0-8,-1 16,0 0,0 0,0 0,0 0,0-1,0 1,0 0,0 0,1 0,-1 0,0 0,1 0,-1 0,1 0,-1 0,1 1,0-1,-1 0,1 0,0 0,-1 1,1-1,0 0,0 1,0-1,0 0,0 1,0-1,0 1,0-1,0 1,0 0,0 0,0-1,0 1,0 0,0 0,0 0,0 0,0 0,0 0,0 0,0 0,0 1,0-1,0 0,0 1,0-1,0 1,1 0,1 1,0 0,0-1,1 1,-1 0,0-1,1 0,-1 0,1 0,-1 0,1-1,0 1,-1-1,1 0,0 0,-1 0,1 0,-1-1,1 0,0 1,-1-1,1 0,-1-1,0 1,1-1,-1 1,0-1,0 0,0 0,0-1,0 1,-1-1,3-1,-2-3,0 1,0-1,-1 0,1 0,-2 0,1-1,-1 1,0 0,0 0,-1-1,0 1,-1 0,1-1,-1 1,-1 0,1 0,-1-1,0 1,-1 1,-1-3,2 4,0 0,0 1,0-1,-1 1,0-1,0 1,0 0,0 0,-1 0,1 1,-1-1,0 1,0 0,0 0,-1 0,1 1,-1 0,1-1,-1 2,0-1,0 0,0 1,0 0,0 0,0 0,0 1,0 0,0 0,-1 0,-2 2,0 0,0 1,0 0,1 0,-1 1,1 0,0 0,0 1,0-1,1 2,-1-1,1 1,1 0,-1 0,1 0,0 1,-3 5,8-12,1-1,0 1,0 0,0 0,-1-1,1 1,0 0,0 0,0 0,0 0,0 0,-1 0,1 0,0 0,0 0,0 0,0 0,-1 1,1-1,0 0,0 0,0 1,-1-1,1 1,0-1,-1 1,1-1,0 1,-1-1,1 1,-1 0,1-1,0 1,-1 0,0-1,1 1,-1 0,1 0,-1-1,0 1,0 0,1 0,-1 0,0 0,0-1,0 1,0 0,0 0,0 0,0 0,0 0,0-1,-1 1,1 0,0 0,0 0,-1-1,1 1,-1 0,1 0,0-1,-1 1,0 0,1-1,-1 2,19-11,-1-1,0 0,-1-2,0 1,0-2,3-4,19-14,-20 16,2-2,0 1,0 1,2 1,0 0,0 2,1 1,1 0,10-1,-32 11,1 0,-1 1,1-1,-1 1,1 0,-1 0,1 0,-1 0,1 0,-1 1,1-1,-1 1,1-1,-1 1,0 0,1 0,-1 0,0 0,0 1,0-1,0 1,0-1,0 1,0 0,0-1,0 1,-1 0,1 0,-1 0,1 1,-1-1,0 0,0 0,0 1,0-1,0 3,8 28,19 37,-27-69,0 0,1 0,-1-1,0 1,0 0,1-1,-1 1,0-1,1 1,-1-1,0 0,1 1,-1-1,1 0,-1 0,0 0,1 0,-1 0,1 0,-1-1,0 1,1 0,-1-1,1 1,-1-1,0 0,0 1,1-1,-1 0,0 0,0 1,0-1,0 0,0 0,0 0,0-1,36-41,-25 25,-2-1,0 0,0-1,-2 0,-1 0,0-1,-1 0,-2 0,0 0,-1-1,-1 0,-1-19,0 48,0 0,1 0,0 0,0-1,0 1,1 0,0-1,0 0,1 0,0 0,0 0,0 0,1-1,0 0,0 0,0 0,0 0,1-1,0 0,0 0,0-1,0 0,1 0,-1 0,1 0,4 0,-4-3,0 0,-1 0,1-1,0 0,-1 0,1-1,-1 1,0-1,1-1,-1 1,0-1,0 0,-1-1,1 1,-1-1,1 0,-1 0,0-2,8-5,-1-2,-1 1,0-2,-1 1,-1-2,5-8,22-51,-35 73,0 0,1 1,-1-1,0 1,0-1,1 1,-1 0,0-1,0 1,1 0,-1 0,0 0,1 0,-1 0,0 0,1 0,-1 0,0 1,1-1,-1 0,0 1,0-1,1 1,-1-1,0 1,0 0,0 0,0-1,0 1,0 0,0 0,0 0,0 0,0 0,-1 0,1 0,0 1,-1-1,1 0,0 1,13 10,-11-9,1-1,-1 0,1 0,0 0,0 0,0-1,0 1,0-1,0 0,0 0,0-1,1 1,-1-1,0 0,0 0,0 0,1-1,-1 1,0-1,0 0,0 0,0-1,0 1,0-1,0 0,0 0,-1 0,1-1,-1 1,1-1,-1 0,0 0,0 0,0 0,1-3,2 0,-1-1,0 0,-1 0,1-1,-1 1,-1-1,1 0,-2 0,1 0,-1 0,0-1,0 1,-1 0,0-1,-1 0,0 1,-1-5,0 10,0 1,0-1,0 0,0 0,-1 0,1 1,-1-1,0 1,0-1,0 1,0 0,0 0,0 0,-1 0,1 0,-1 0,0 1,1-1,-1 1,0 0,0 0,0 0,1 0,-1 0,0 0,-1 1,1 0,0-1,0 1,-6 0,1 0,-1 0,1 0,-1 1,1 1,0-1,-1 2,1-1,0 1,-1 0,1 2,0 0,0 0,0 0,0 1,1 0,0 1,0 0,0 0,1 0,1 1,-1 0,1 0,0 0,1 1,0-1,0 1,1 0,0 1,1-4,0 0,1-1,0 1,0 0,0 0,1 0,0 0,0 0,1 0,-1-1,1 1,0 0,1 0,-1-1,1 1,1 0,-1-1,1 0,0 0,0 0,0 0,1 0,-1 0,1-1,0 0,1 0,-1 0,1 0,3 2,-3-3,0-1,0 1,0-1,0 0,1 0,-1-1,1 1,-1-1,1 0,-1-1,1 1,3-1,26-4</inkml:trace>
  <inkml:trace contextRef="#ctx0" brushRef="#br0" timeOffset="13216.71">2159 2820,'-16'5,"-7"5,-2 9,1 7,4 6,9 4,12 3,10-1,4-7</inkml:trace>
  <inkml:trace contextRef="#ctx0" brushRef="#br0" timeOffset="13402.722">2461 3333,'14'3,"8"0,6-5,-1-8,-2-7,-5-1</inkml:trace>
  <inkml:trace contextRef="#ctx0" brushRef="#br0" timeOffset="14370.173">3370 4544,'18'3,"23"0,28-5,29-6,28-9,25-5,23-7,14 1,10 4,2 6,-9 7,-13 4,-20 7,-23 2,-26 4,-27 1,-27-2</inkml:trace>
  <inkml:trace contextRef="#ctx0" brushRef="#br0" timeOffset="14737.192">3541 4729,'-27'10,"18"-7,-1 0,1 1,0 0,0 1,0-1,0 2,1-1,-5 6,13-11,-1 1,1 0,0-1,0 1,-1 0,1 0,0 0,0-1,0 1,0 0,0 0,0-1,0 1,0 0,1 0,-1-1,0 1,0 0,1 0,-1-1,0 1,1 0,-1-1,1 1,-1 0,1-1,-1 1,1-1,-1 1,1-1,0 1,-1-1,1 1,0-1,-1 0,1 1,0-1,0 0,-1 1,1-1,0 0,0 0,-1 0,1 0,0 0,0 0,-1 0,1 0,0 0,0 0,0 0,-1-1,1 1,0 0,36 5,1-1,-1-2,1-2,-1-1,1-2,8-3,224-31,-1-12,-83 14,193-31,366-14,-636 77,-91 1,-22-1,-28 1,15 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2:34.42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2927 712,'-12'-14,"-2"0,0 1,0 1,-1 0,-1 1,0 1,0 0,-1 1,-1 1,1 1,-1 0,0 1,0 1,-1 1,0 1,-11-1,-41-10,-1 4,0 2,-1 4,-22 3,64 2,0 0,0 2,1 2,-1 1,1 1,-26 10,24-5,1 1,1 1,0 2,1 1,1 1,0 2,1 0,2 2,0 1,-10 13,6-6,0 1,2 1,1 2,2 0,1 2,2 1,1 0,2 2,2 0,0 5,7-9,2 1,1 0,2 0,1 0,3 1,0-1,2 0,2 0,2 0,8 30,-3-20,2-1,2 0,2-1,2 0,2-2,2 0,2-2,1 0,2-2,10 9,-7-10,2-2,2-1,1-1,1-2,2-2,1-1,1-3,2-1,5 1,-2-5,0-2,1-3,1-1,1-2,-1-3,1-1,1-3,-1-2,41-3,-53-6,-1-2,1-1,-1-1,-1-3,0 0,-1-3,9-5,-10 4,-2-1,0-1,-1-1,-1-2,-2-1,0-1,-1-1,-1-1,-2-2,0 0,-2-2,-1 0,-2-1,-1-1,-1-1,-2 0,-1-1,-2 0,6-32,-1-35,-5-1,-5 0,-5-78,-4 150,-2 0,-1 0,-2 1,-1 0,-1 0,-1 1,-2 0,-5-8,-2-7,-18-30,-2 2,-35-44,55 84,-5 1,-1 0,-1 2,-2 1,0 1,-2 1,-1 2,-1 1,-24-11,32 20,0 0,-1 2,-1 2,0 0,0 1,0 2,-1 1,0 1,0 1,0 2,0 1,0 1,0 1,0 1,-28 8,-16 4</inkml:trace>
  <inkml:trace contextRef="#ctx0" brushRef="#br0" timeOffset="1335.707">44 645,'49'314,"-47"-268,-1 0,-3 0,-1 0,-7 26,6-53,3-51,5-47,-2 0,-4 1,-4-1,-9-44,-36-90,44 187,7 26,0 1,0-1,0 0,1 0,-1 0,0 1,0-1,0 0,1 0,-1 0,0 1,0-1,1 0,-1 0,0 0,0 0,1 0,-1 0,0 0,1 0,-1 0,0 0,0 0,1 0,-1 0,0 0,1 0,-1 0,0 0,0 0,1 0,-1 0,0 0,0 0,1 0,-1 0,0-1,0 1,1 0,-1 0,0 0,0-1,0 1,1 0,-1 0,0 0,0-1,0 1,0 0,1 0,-1-1,0 1,0 0,0-1,0 1,0 0,0 0,0-1,0 1,0 0,0 0,0-1,20 21,32 49,-2 2,37 73,-53-88,-20-32,46 95,-57-104,-4-4</inkml:trace>
  <inkml:trace contextRef="#ctx0" brushRef="#br0" timeOffset="1549.61">58 935,'20'-12,"16"-7,8-8,6-5,1-3,-4 1,-10 6</inkml:trace>
  <inkml:trace contextRef="#ctx0" brushRef="#br0" timeOffset="1981.533">453 264,'-2'2,"1"1,-1-1,1 1,-1-1,1 1,0-1,0 1,0 0,0 0,0 0,1-1,-1 1,1 0,0 0,0 0,0 0,0 0,0 0,1 0,0 0,-1-1,1 1,0 0,0 0,1 1,-1-1,19 60,2-1,4-1,12 21,-11-26,-17-33,-5-9,2 1,-1-1,1-1,1 1,1-1,0-1,0 1,1-2,8 8,-17-18,1 0,-1 0,1-1,-1 1,1 0,0 0,-1-1,1 1,0-1,-1 0,1 1,0-1,0 0,-1 0,1 0,0 0,-1 0,1-1,0 1,0 0,-1-1,1 1,0-1,-1 0,1 1,-1-1,1 0,-1 0,1 0,-1 0,0 0,1-1,0 0,37-48,-38 48,68-124,-68 126,-1 0,1 0,-1 0,1 0,0 0,-1 0,1 0,0 0,-1 0,1 1,-1-1,1 0,-1 0,1 1,0-1,-1 0,1 0,-1 1,1-1,-1 1,0-1,1 1,-1-1,1 1,-1-1,0 1,1-1,-1 1,0-1,0 1,1-1,-1 1,0 0,0-1,0 1,0-1,0 1,0 0,0-1,0 1,0-1,0 1,0 0,0-1,0 1,0-1,0 1,-1 0,1-1,0 1,-1 0,2 3,0 1,1 0,0-1,0 1,0-1,0 0,1 1,-1-1,1 0,0 0,1-1,-1 1,0-1,1 0,0 0,0 0,0 0,0 0,0-1,1 0,-1 0,1 0,0 0,-1-1,1 0,0 0,0 0,-1-1,4 1,11 1</inkml:trace>
  <inkml:trace contextRef="#ctx0" brushRef="#br0" timeOffset="2167.4">914 461,'-14'-4,"-8"-2,-6-2,-4 1,-1 1,4 1</inkml:trace>
  <inkml:trace contextRef="#ctx0" brushRef="#br0" timeOffset="2650.056">374 448,'145'-53,"-95"32,-22 9,3-3,1 2,0 0,1 3,0 0,1 2,0 2,0 1,26 0,-54 5,0 0,0 1,-1 0,1 0,0 0,-1 1,1 0,-1 0,0 0,1 1,-1 0,0 0,-1 0,1 0,0 1,-1 0,0 0,0 0,0 0,0 1,-1-1,0 1,0 0,0 0,0 0,-1 1,0-1,1 3,14 96,-16-88,0-1,1 0,0 0,2 0,0 0,0 0,1-1,-3-11,-1-1,0 1,0-1,1 0,-1 1,1-1,0 0,0 0,0 0,0 0,0-1,0 1,0-1,1 1,-1-1,1 0,-1 1,1-1,-1-1,1 1,-1 0,1-1,0 1,-1-1,1 0,0 0,0 0,-1 0,1 0,0 0,-1-1,6-1,0 1,0-2,-1 1,1-1,-1-1,0 1,0-1,0 0,0-1,-1 1,4-4,-1 1,0-1,-1-1,1 1,-2-1,1-1,-1 0,-1 0,0 0,0 0,-1-1,0 0,-1 0,0-1,-1 1,0-1,-1 0,0 0,-1 0,0 0,-1 0,-1-3,1 15,0 0,-1 0,1 1,0-1,-1 0,1 0,0 0,-1 0,1 0,-1 0,1 0,0 1,-1-1,1 0,0 0,-1 0,1 0,0-1,-1 1,1 0,-1 0,1 0,0 0,-1 0,1 0,0-1,0 1,-1 0,1 0,0 0,-1-1,1 1,0 0,0 0,-1-1,1 1,0 0,0-1,0 1,-1 0,1-1,0 1,0 0,0-1,0 1,0 0,0-1,0 1,0 0,0-1,0 1,0 0,0-1,0 1,0-1,0 1,0 0,0-1,0 1,0 0,0-1,1 1,-1 0,0-1,0 1,0 0,1 0,-1-1,-11 28,10-21,-1-1,1 0,0 1,0-1,0 1,1-1,0 1,0-1,0 1,1-1,0 1,0-1,0 1,1-1,0 0,0 0,0 0,1 0,-1 0,1 0,0-1,1 1,-1-1,1 0,0 0,0 0,0 0,0-1,1 0,-1 0,1 0,0 0,0-1,0 0,0 0,66-1,-36-8</inkml:trace>
  <inkml:trace contextRef="#ctx0" brushRef="#br0" timeOffset="3329.956">1664 277,'-1'0,"-12"2,0 1,1 1,-1-1,1 2,0 0,0 0,0 1,1 1,0 0,0 0,-2 3,13-10,-1 1,0 0,0-1,0 1,1 0,-1-1,0 1,1 0,-1 0,1 0,-1 0,1 0,-1 0,1 0,0 0,-1 0,1 0,0 0,0 0,0 0,0 0,0 0,0 0,0 0,0 0,0 0,0 0,0 0,1 0,-1 0,0 0,1 0,-1 0,1-1,-1 1,1 0,0 0,-1 0,1 0,0-1,-1 1,1 0,0-1,0 1,0 0,45 19,-45-20,57 16,-40-12,-1 0,0 1,0 1,0 0,-1 2,0 0,0 0,10 9,-24-15,0-1,0 1,0-1,0 1,-1 0,1 0,-1 0,1 0,-1 0,0 0,0 1,0-1,0 0,0 1,-1-1,1 0,0 1,-1-1,0 1,0-1,0 1,0-1,0 1,0-1,-1 1,1-1,-1 0,1 1,-1-1,0 0,0 1,0-1,0 0,-1 0,1 0,0 0,-1 0,0 0,1 0,-1 0,0-1,0 1,0-1,0 1,0-1,0 0,-1 0,1 0,0 0,0 0,-3 0,4 0,0 0,0-1,-1 1,1 0,0-1,-1 1,1-1,-1 1,1-1,0 1,-1-1,1 0,-1 0,1 0,-1 0,1 0,-1 0,1 0,-1-1,1 1,-1 0,1-1,0 1,-1-1,1 0,0 1,-1-1,1 0,0 0,0 0,0 0,0 0,0 0,0 0,0 0,0 0,0 0,0-1,0 1,1 0,-1-1,1 1,-1 0,1-1,-1 1,1-1,0 1,0-1,0 0,1-6,1-1,0 0,1 1,0-1,1 1,-1 0,2 0,-1 0,1 1,0-1,1 1,-1 1,1-1,1 1,-1 0,1 0,0 0,1 1,0 0,-1-1,1 1,0 0,0 0,0 1,0 0,1 0,-1 1,1 0,0 0,0 1,0 0,1 1,-1 0,0 0,5 1,-12 1,0 0,0 0,-1 0,1-1,0 2,0-1,-1 0,1 0,-1 0,1 1,-1-1,0 1,1-1,-1 1,0 0,0-1,0 1,0 0,0 0,-1 0,1 0,0 0,-1-1,0 1,1 0,-1 0,0 0,0 1,19 37,-13-38,-1 0,1 0,-1-1,1 0,0 0,0 0,-1-1,1 0,0 0,0 0,0-1,0 0,-1 0,1-1,0 1,-1-1,1 0,-1-1,0 1,0-1,0 0,0 0,0-1,-1 1,1-1,0-1,0 1,1-1,-1 0,0 0,0-1,-1 1,0-1,0 0,0 0,-1 0,2-5,-3 9,-2 0,1 0,0-1,0 1,-1-1,1 1,-1 0,0-1,0 1,0-1,0 1,0-1,0 1,-1-1,1 1,-1 0,0-1,1 1,-1 0,0-1,0 1,-1 0,1 0,0 0,-1 0,1 0,-1 0,0 1,0-1,0 0,-1-1,-4 0,0-1,0 1,0 0,-1 1,1 0,-1 0,1 0,-1 1,0 0,1 1,-1 0,0 0,0 0,1 1,-1 0,1 1,-1 0,1 0,-1 0,1 1,-4 2,6-2,-1 1,2-1,-1 1,0 0,1 0,-1 0,1 1,0-1,0 1,1 0,0 0,0 0,0 1,0-1,1 1,0 0,0 0,0-1,1 1,0 0,0 0,1 1,-1-1,1 0,1 1,0-4,0 0,0 0,1-1,-1 1,1-1,-1 1,1-1,0 1,0-1,0 0,1 0,-1 0,0 0,1 0,-1-1,1 1,-1-1,1 1,0-1,0 0,0 0,0-1,0 1,-1 0,1-1,0 0,0 1,0-1,3-1,21 2</inkml:trace>
  <inkml:trace contextRef="#ctx0" brushRef="#br0" timeOffset="3652.097">2216 0,'-1'0,"-79"9,78-8,1-1,-1 1,0-1,0 1,0 0,0 0,1 0,-1 0,0 0,1 0,-1 1,1-1,0 1,-1-1,1 1,0-1,0 1,0-1,0 1,0 0,0 0,0 0,1-1,-1 1,1 0,-1 0,1 0,0 0,0 0,-1 0,2 0,-1 0,0 0,0 0,1 0,-1 0,1 0,-1 1,5 8,1 1,0-1,0 0,1-1,0 1,1-2,0 1,1-1,0 0,5 4,-2-1,-2 0,1 1,1-2,0 0,1 0,0-1,1 0,-1-1,2-1,-1-1,1 0,1 0,-1-2,1 0,1 0,6-4,1-1,-1-1,0-1,0-1,0 0,-1-2,1-1,-1-1,0-1,-1-1,0-1,0 0,9-8,5-3</inkml:trace>
  <inkml:trace contextRef="#ctx0" brushRef="#br0" timeOffset="5588.06">1427 2764,'-48'407,"38"-348,6-54,1-17,1-334,6 107,-4 234,0 1,0 0,1 0,-1-1,1 1,0 0,0 0,1 0,-1 0,1 0,0 0,0 0,0 0,1 1,-1-1,1 1,0 0,0 0,0 0,0 0,1 0,-1 1,1-1,-1 1,1 0,0 0,0 0,4 0,-1 0,1 1,-1 0,0 1,1 0,-1 0,1 0,-1 1,0 0,1 1,-1-1,0 2,0-1,0 1,0 0,-1 0,1 1,-1-1,0 2,0-1,0 1,0 0,-1 0,0 0,0 1,0-1,-1 1,0 1,0-1,0 0,-1 1,0 0,-1 0,1 0,-1 0,0 0,-1 1,0-1,0 0,-1 1,1-1,-2 0,1 1,-1-1,-1 6,-5 4,-2 0,1-1,-2 0,0-1,-1 0,0-1,-1 0,-1-1,0 0,-1-1,0 0,-1-1,0-1,-1 0,0-1,0-1,-1-1,-15 5,-17 1,66-11,0 1,0 1,-1 0,0 1,0 1,0 1,0 0,-1 1,0 0,-1 1,0 1,-1 1,2 1,19 11,-27-17,1 0,-1-1,1 1,-1-2,2 1,-1-1,0 0,1-1,0 0,-1 0,1-1,0 0,0-1,1 0,-1 0,0-1,0 0,0-1,1 1,-1-2,0 0,8-2,-7-3,0 1,0-2,-1 1,0-1,0-1,-1 0,0 0,-1 0,0-1,0 0,-1 0,-1-1,0 0,0 0,3-10,-7 18,0-1,0 1,0 0,-1-1,1 1,-1 0,0-1,0 1,0-1,0 1,0 0,-1-1,1 1,-1 0,0-1,0 1,-1 0,1 0,-1 0,1 0,-1 0,0 0,0 0,0 0,0 1,-1-1,1 1,-1 0,1 0,-1 0,0 0,0 0,0 0,0 1,0-1,0 1,-1 0,1 0,0 0,-1 1,1-1,-2 1,1 0,-1 0,1 0,-1 0,0 1,1 0,0 0,-1 0,1 0,0 1,-1-1,1 1,0 0,0 1,0-1,1 1,-1 0,1 0,-1 0,1 0,0 0,0 1,0-1,1 1,-1 0,1 0,0 0,0 0,0 0,1 0,-1 1,1-1,0 1,0-1,1 1,-1-1,1 1,0-1,0 1,1-1,-1 1,1-1,0 1,0-1,1 1,-1-1,1 0,0 0,0 0,0 0,1 0,-1 0,1-1,0 1,2 1,4 2,1-1,0 0,0 0,1-1,0-1,0 0,0 0,0-1,0 0,1-1,0 0,-1-1,1-1,0 1,-1-2,1 0,0 0,-1-1,1 0,-1-1,0-1,0 0,0 0,1-1,91-45,-61 25</inkml:trace>
  <inkml:trace contextRef="#ctx0" brushRef="#br0" timeOffset="5932.332">2296 2896,'-11'0,"-1"-1,1 1,0 1,0 0,0 1,0 0,0 0,1 1,-1 1,1 0,-1 0,1 1,1 0,-1 1,1 0,0 1,0 0,1 0,0 0,0 1,0 1,-1 2,8-9,0-1,0 1,0 0,0 0,0 0,0 0,0 0,1 0,-1 0,1 0,0 0,-1 0,1 0,0 0,0 0,0 0,0 0,1 0,-1 0,1 0,-1 0,1 0,0 0,-1 0,1 0,0 0,0 0,1-1,-1 1,0 0,0-1,1 1,-1-1,1 1,-1-1,1 0,0 1,0-1,-1 0,1 0,0-1,0 1,1 0,10 2,0 0,1-1,-1-1,1 0,0-1,-1 0,1-1,-1 0,1-2,-1 1,0-1,0-1,0-1,0 0,-1 0,1-1,-2-1,1 0,10-9,37-50,-58 63,1 1,-1 0,0-1,0 1,1-1,-2 0,1 1,0-1,0 0,-1 1,0-1,1 0,-1 0,0 1,0-1,-1 0,1 0,0 1,-1-1,0 0,1 1,-1-1,0 0,-1 1,1-1,0 1,-1 0,1-1,-1 1,0 0,1 1,1 0,-1 0,1 1,-1-1,0 0,0 1,1-1,-1 0,0 1,0-1,1 1,-1-1,0 1,0 0,0-1,0 1,0 0,0 0,0-1,0 1,0 0,0 0,0 0,0 0,0 0,0 0,0 1,1-1,-1 0,0 0,0 1,0-1,0 1,0-1,0 0,1 1,-1 0,0-1,0 1,1-1,-1 1,0 0,1 0,-1-1,0 1,1 0,-1 0,-11 46,14-40,0-1,0 1,1-1,0 0,0 0,0 0,1 0,0-1,0 1,0-1,1 0,0 0,0-1,0 1,0-1,1 0,0-1,0 1,0-1,0 0,0 0,1-1,-1 0,1 0,3 0,34 10</inkml:trace>
  <inkml:trace contextRef="#ctx0" brushRef="#br0" timeOffset="6583.382">2835 2817,'-12'4,"1"1,-1 0,1 1,0 0,1 0,0 2,0-1,-1 2,8-6,-1 0,1 0,0 0,0 1,0-1,1 1,-1 0,1-1,0 1,0 0,0 1,0-1,1 0,0 0,0 1,0-1,0 1,1-1,0 1,0-1,0 1,0-1,1 4,0-4,0-1,0 0,1 1,-1-1,1 0,0 0,0 0,0 0,0 0,0 0,1 0,-1-1,1 0,0 1,0-1,0 0,0 0,0 0,0-1,0 1,0-1,1 0,-1 1,1-2,-1 1,1 0,-1-1,2 1,5 0,0-1,0 0,0 0,0-1,0 0,0-1,0 0,-1-1,9-2,-7 0,-1 0,0 0,0-1,0 0,-1-1,0 0,0-1,0 0,-1 0,-1 0,1-1,-1 0,-1-1,0 0,0 0,-1 0,0-1,-1 1,0-1,0 0,-2 0,1-1,-1 1,-1 0,0-1,0 0,-2-4,-3-39,-3 0,-2 1,-11-38,5 57,17 210,0-136,2-1,2 0,1 0,2-1,2 0,1-1,2 0,6 10,-19-45,1 4,0-1,1 1,-1-1,1 1,0-1,0 0,1 0,-1-1,1 1,0-1,-1 1,2-1,-1 0,2 1,-5-5,0 1,0-1,0 0,0 1,0-1,-1 0,1 1,0-1,-1 0,1 0,0 0,-1 0,1 0,-1 0,1 0,-1 0,0 0,1 0,-1 0,0 0,0 0,0 0,0 0,0 0,0 0,0 0,0 0,0 0,0 0,-1 0,1 0,0 0,-1 0,1 0,-1 0,1 0,-1 0,1 0,-1 0,0 1,1-1,-1 0,0 0,-11-20,-2 1,0 0,-1 1,-1 1,0 0,-2 1,0 1,0 0,-2 2,-2-1,-11-10,-2 2,0 2,-2 1,0 2,-33-11,106 24,26-2,-1-4,0-2,51-19,66-14,-115 41,-58 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5:04.9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191 898,'2'14,"4"14,2 11,0 6,2 3,-2-2,-2-3,-1-6,-5-6,-2-10</inkml:trace>
  <inkml:trace contextRef="#ctx0" brushRef="#br0" timeOffset="670.686">0 571,'32'19,"1"-2,0-2,1 0,8-1,17 9,-20-7,-1 1,0 1,32 23,-59-34,0 1,-1 0,0 0,-1 1,0 1,0-1,-1 2,0-1,-1 1,0 0,-1 0,0 1,-1 0,4 10,-6-8,0 1,0 0,-2-1,0 1,0 0,-2 0,0 0,0 0,-1 0,-1-1,-1 3,0 21,4-38,0 1,0 0,1-1,-1 1,0 0,0-1,1 1,-1-1,0 1,1-1,-1 1,1-1,-1 1,1-1,-1 1,1-1,-1 0,1 1,-1-1,1 0,-1 1,1-1,0 0,-1 0,1 1,0-1,-1 0,1 0,0 0,-1 0,1 0,0 0,-1 0,1 0,-1 0,1 0,0-1,-1 1,1 0,0 0,-1-1,1 1,-1 0,1-1,-1 1,1 0,-1-1,1 1,-1-1,1 1,-1-1,1 0,16-11,0-2,0 0,-2 0,0-2,0 0,-2-1,0 0,-1-1,0 0,-2-1,6-15,-5 15,-11 18,0 0,0 0,1 0,-1 0,0 1,0-1,0 0,1 0,-1 0,0 0,1 1,-1-1,1 0,-1 0,1 1,-1-1,1 0,-1 1,1-1,0 1,-1-1,1 1,0-1,0 1,-1-1,1 1,0 0,0-1,0 1,-1 0,1 0,0 0,0-1,0 1,0 0,0 0,-1 0,1 0,0 1,0-1,0 0,0 0,0 0,-1 1,1-1,0 0,0 1,0-1,-1 1,1-1,0 1,-1-1,1 1,0-1,-1 1,1 0,-1-1,1 1,-1 0,1 0,-1-1,1 1,82 160,-74-146,1 0,1 0,0 0,1-2,0 1,1-2,12 10,-20-18,0 0,0-1,0 0,0 0,1 0,0 0,-1-1,1 0,0 0,0 0,0-1,1 0,-1 0,0-1,0 0,0 0,1 0,-1-1,0 1,0-2,0 1,0-1,0 0,2-1,2-2,-1 0,0-1,0 0,0-1,-1 0,0 0,-1-1,1 0,-1 0,-1-1,0 0,0 0,-1-1,0 1,4-10,5-16,-2-1,-2 0,7-36,8-79,-7-1,-6-1,-6 0,-9-35,-9 97,13 90,-1 1,0-1,0 0,-1 1,1-1,0 1,0-1,0 1,0-1,0 0,-1 1,1-1,0 1,-1-1,1 1,0-1,-1 1,1-1,0 1,-1-1,1 1,-1 0,1-1,-1 1,1 0,-1-1,1 1,-1 0,1 0,-1-1,0 1,1 0,-1 0,1 0,-1 0,0 0,1 0,-1 0,1 0,-1 0,0 0,1 0,-1 0,1 0,-1 0,1 1,-1-1,0 0,1 0,-1 1,1-1,-1 0,-17 30,4 16,3-1,1 2,3-1,1 1,2 30,-1-13,3 0,2 0,3 1,3-2,3 1,3-1,2 0,18 46,-24-89,1-1,0-1,1 1,1-2,10 14,-17-26,0 1,1-1,0 0,-1 0,2-1,-1 1,0-1,1 0,0-1,0 1,0-1,0 0,1-1,-1 0,1 0,-1 0,1 0,0-1,0 0,14-3</inkml:trace>
  <inkml:trace contextRef="#ctx0" brushRef="#br0" timeOffset="950.478">969 488,'-18'-2,"-12"-1,10 0,19 3,29 2,32-1,30 3,22 3,-8 1</inkml:trace>
  <inkml:trace contextRef="#ctx0" brushRef="#br0" timeOffset="1642.414">1611 1172,'10'-9,"-1"0,-1 0,0-1,0 0,-1-1,0 0,-1 0,0 0,0-1,-2 0,1 0,-1 0,-1 0,-1-1,1 1,-2-1,0 1,0-1,-1 0,-1 0,0 1,-1-1,0 0,-1 1,0 0,-1 0,-1 0,0 0,-5-9,10 21,1 0,-1 0,1 0,-1 0,0 0,1 0,-1 0,1 0,-1-1,1 1,-1 0,0 0,1 0,-1 0,0-1,1 1,-1 0,1 0,-1-1,0 1,0 0,1-1,-1 1,0 0,0-1,1 1,-1 0,0-1,0 1,0-1,1 1,-1-1,0 1,0 0,0-1,0 1,0-1,0 1,0-1,0 1,0 0,0-1,0 1,0-1,42 15,1-1,1-2,0-3,13 0,95 22,-146-30,0 1,0 0,-1 0,1 0,0 1,-1 0,1 0,-1 0,0 1,0 0,0 0,0 0,0 1,0 0,-1-1,0 2,0-1,0 0,0 1,-1 0,1 0,-1 0,-1 0,1 0,-1 1,0-1,0 1,0-1,0 4,-17 90,15-97,0 0,0 0,0 0,0 0,1 0,-1-1,0 1,1 0,0 0,-1 0,1 0,0-1,0 1,0 0,0-1,0 1,0-1,0 1,1-1,-1 0,0 1,1-1,-1 0,1 0,0 0,-1 0,1 0,0 0,-1-1,1 1,0 0,0-1,0 0,0 1,0-1,0 0,70-4,-46-5,-1-1,-1-1,0-2,0 0,-1-1,-1-2,18-15,-41 32,1-1,0 1,0 0,0 0,0-1,-1 1,1 0,0 0,0 0,1-1,-1 1,0 0,0 0,0-1,0 1,1 0,-1 0,0-1,1 1,-1 0,0-1,1 1,-1-1,1 1,-1 0,1-1,-1 1,1-1,0 1,-1-1,1 1,0-1,-1 0,1 1,0-1,-1 0,1 0,0 1,0-1,-1 0,1 0,0 0,0 0,-1 0,1 0,0 0,0 0,-1 0,1 0,0 0,0-1,-1 1,1 0,0-1,0 1,-1 0,1-1,0 1,-1-1,1 1,-1-1,1 1,-1-1,1 1,-1-1,1 0,-1 1,1-1,-1 0,0 11,-1-5,1 0,-1-1,1 1,0 0,0 0,1 0,-1-1,1 1,0 0,0 0,1-1,-1 1,1-1,0 1,0-1,1 0,-1 0,1 0,0 0,0 0,0-1,1 1,-1-1,1 0,0 0,0 0,0 0,1 0,2-1,0 0,0-1,0 0,0 0,1 0,-1-1,0 0,0-1,1 1,-1-1,0-1,0 1,0-1,0-1,-1 1,1-1,0 0,-1 0,0-1,0 0,0 0,0-1,-1 0,1 1,-1-2,-1 1,1-1,-1 1,0-1,0-1,0 1,-1 0,0-1,0 0,-1 1,0-1,0 0,-1 0,1-1,-1 1,-1 0,0 0,0 0,0-1,-1 1,0 0,0 0,-1 0,0 0,0 0,-3-4,0 3,0 0,-1 1,0 0,-1 1,0-1,0 1,0 1,0-1,-1 1,0 0,0 1,0 0,-1 0,1 1,-1 0,0 1,0-1,0 2,0-1,-1 1,1 1,0 0,0 0,0 1,-1 0,1 0,0 1,0 0,0 1,1 0,-1 0,1 1,-1 0,1 1,0 0,1 0,-1 0,1 1,0 0,1 1,-1-1,1 1,1 1,-1-1,-3 7,6-9,0 0,0 0,0 0,1 0,0 1,0-1,0 1,0-1,1 1,0 0,1 0,-1-1,1 1,0 0,0 0,1 0,-1-1,2 1,-1 0,0 0,1-1,0 1,0-1,1 0,0 0,0 0,0 0,2 3,3-2,0 0,0-1,0 0,1 0,0-1,0 0,0 0,0-1,1-1,-1 1,1-1,0-1,5 0,30 5</inkml:trace>
  <inkml:trace contextRef="#ctx0" brushRef="#br0" timeOffset="1823.858">2826 516,'-18'-2,"-14"-1,-8 2,-4 8,3 9,7 9,8 9,11 4,16 6,7-4</inkml:trace>
  <inkml:trace contextRef="#ctx0" brushRef="#br0" timeOffset="2016.996">2854 1144,'5'19,"3"10,3 3,2 1,4-4,5-6,9-7,10-6,12-10,12-9,8-8,-8-1</inkml:trace>
  <inkml:trace contextRef="#ctx0" brushRef="#br0" timeOffset="3720.486">3236 1321,'8'-32,"-2"-1,-1 0,-1-1,-2 1,-2-1,0 1,-3-1,-1 1,-1 0,-7-21,12 49,-1 1,-1-1,1 0,-1 1,0-1,0 1,0-1,0 1,-1 0,1 0,-1 0,-1 0,1 1,0-1,-1 1,1 0,-1 0,0 0,0 0,3 4,0-1,0 1,0-1,0 0,0 1,0 0,0-1,1 1,-1-1,0 1,0 0,1 0,-1-1,0 1,1 0,-1 0,1 0,-1 0,1 0,0 0,-1 0,1 0,0 0,-1 0,1 0,0 0,0 0,0 0,0 0,0 0,0 0,0 0,1 0,-1 0,0 0,1 0,-1 0,0 0,1 0,-1 0,1-1,-1 1,1 0,0 0,-1 0,1-1,0 1,4 4,1-1,-1 1,1-2,0 1,0-1,0 0,1 0,-1 0,1-1,-1 0,1 0,0-1,0 0,0 0,0-1,0 0,6 0,2 1,235 21,-244-22,0 1,1 0,-1 0,0 1,0 0,0 0,0 0,-1 0,1 1,0 0,-1 0,0 1,0 0,0-1,0 2,-1-1,1 0,-1 1,0 0,-1 0,1 0,-1 1,0-1,0 2,1 5,-2 0,0 1,0 0,-2-1,1 1,-1-1,-2 12,5 71,-2-92,0 0,0 0,1 0,-1 0,1 0,-1 0,1 0,0 0,0-1,0 1,1-1,-1 1,0-1,1 0,0 0,-1 0,1 0,0-1,0 1,0-1,0 1,1-1,-1 0,0 0,0-1,1 1,0-1,7 2,-1-2,0 1,1-1,-1-1,0 0,1 0,-1-1,5-2,2-1,0-1,0-1,0 0,-1-1,0-1,-1 0,0-2,-1 1,0-2,0 0,-1 0,-1-1,0-1,-1 0,0-1,-1 0,-1-1,0 1,2-10,-2 10,-9 35,-1-8,9 123,-6-128,-1 0,1 0,1 0,-1-1,1 1,0 0,1-1,-1 0,1 0,0 0,1 0,0-1,0 0,0 0,0 0,1 0,3 2,8 1</inkml:trace>
  <inkml:trace contextRef="#ctx0" brushRef="#br0" timeOffset="4026.967">4137 679,'-13'-2,"-11"-1,-2 5,3 6,5 7,13 6,14 3,6-2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2:54.3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360 532,'-23'129,"-12"151,21-243,7-26</inkml:trace>
  <inkml:trace contextRef="#ctx0" brushRef="#br0" timeOffset="261.301">44 782,'4'-3,"9"0,8 1,8-1,5 2,6 0,5 0,4 1,1 0,-5 0,-2 0,-7 0,-5 0,-5 1,-7-1</inkml:trace>
  <inkml:trace contextRef="#ctx0" brushRef="#br0" timeOffset="617.972">859 584,'-4'9,"-2"9,1 12,0 6,2 7,-1 2,0 1,1-4,0-4,2-4,0-6,1-5,0-8,0-8</inkml:trace>
  <inkml:trace contextRef="#ctx0" brushRef="#br0" timeOffset="900.251">688 492,'9'-2,"10"-1,8 0,6 1,7 0,3 1,3 1,1 0,-3 0,-6 0,-3 0,-6 2,-6 1,-7 0</inkml:trace>
  <inkml:trace contextRef="#ctx0" brushRef="#br0" timeOffset="1381.717">1057 900,'2'11,"0"0,1 0,0 0,1-1,0 1,1-1,0 0,0 0,1-1,0 1,6 4,71 109,-82-122,0-1,-1 1,1-1,0 1,0-1,-1 1,1 0,-1 0,1-1,-1 1,1 0,-1 0,1-1,-1 1,0 0,1 0,-1 0,0 0,0 0,0-1,0 1,0 0,0 0,0 0,0 0,0 0,0 0,0 0,0 0,-1-1,1 1,0 0,-1 0,1 0,0 0,-1-1,1 1,-1 0,0 0,1-1,-1 1,1-1,-1 1,0 0,0-1,1 1,-1-1,0 1,0-1,0 0,1 1,-2-1,-10 2,-1-1,0 0,1-1,-1 0,1-1,-1 0,1-1,-1 0,1-1,0-1,0 0,0-1,0 0,-5-4,-9-7</inkml:trace>
  <inkml:trace contextRef="#ctx0" brushRef="#br0" timeOffset="1584.176">1057 847,'16'-7,"14"-2,12-1,9 0,5 0,-8 2</inkml:trace>
  <inkml:trace contextRef="#ctx0" brushRef="#br0" timeOffset="3185.52">1228 255,'-17'-22,"-1"1,-1 0,-1 1,0 1,-2 1,-13-8,5 9,-1 2,0 1,-1 2,0 0,-1 3,-1 0,1 2,-1 2,0 1,0 2,-1 1,1 1,-6 3,4 2,1 1,0 2,0 1,0 2,1 2,-31 16,34-16,14-5,0 0,1 1,0 1,0 1,1 0,1 1,0 1,0 0,-6 9,15-16,-9 8,0 0,2 1,0 0,0 1,2 0,0 1,0 0,2 0,0 1,0 5,0 12,3 1,0-1,3 1,1 0,1 0,2 0,2 0,2 2,2 9,3 0,2-1,17 40,-20-64,1 0,0-1,2 0,0 0,2-2,0 0,1 0,1-2,0 0,2-1,-1 0,2-2,0 0,1-2,0 0,1-1,0-1,1-1,0-2,1 0,-1-1,7 0,33 2,1-3,0-2,0-3,0-3,-1-3,60-13,-96 16,0 0,0-2,-1-2,1 0,-1-1,-1-2,0 0,0-2,-1-1,-1-1,0-1,1-2,-12 7,0 0,-1-1,-1-1,1 1,-2-2,0 1,0-1,-1-1,-1 0,0 0,-1 0,-1-1,0 0,-1 0,2-13,24-132,-26 142,0-1,-2-1,0 1,-1 0,-1 0,-1-1,-1 1,-1 0,0 0,-1 0,-2 1,-1-5,-78-217,82 230,0 1,0 0,-1 0,0 0,-1 1,0-1,0 1,-1 0,0 0,0 1,-1 0,0 0,0 1,-1-1,0 1,0 1,0 0,-1 0,1 1,-1 0,0 0,-4-1,-33-6,1 2,-1 2,-1 1,-29 2,37 2,-61-5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3:10.8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292 29,'-26'-16,"21"13,0 1,0 1,0-1,-1 1,1-1,0 2,-1-1,1 1,0-1,-1 1,1 1,0-1,-1 1,1 0,0 0,-1 1,1-1,0 1,0 0,0 1,1-1,-1 1,1 0,-1 0,1 0,0 1,0-1,-3 4,-67 87,69-85,0 0,1 0,0 1,1-1,0 1,0 0,1 0,1 1,0-1,0 0,0 0,2 4,-5 35,0-6,1-1,2 1,2-1,2 1,2 3,9 89,5 88,-7-82,-12 132,28-41,-27-218,1 1,1-1,1 0,0 0,1 0,0-1,1 0,0 0,1 0,1-1,0 1,2 0,5 3,1 0,1-1,0-1,1-1,0 0,1-2,1 0,0-1,0-1,1 0,0-2,0-1,0 0,1-2,0 0,0-2,1 0,20-1,11 0,1-3,-1-2,0-2,36-9,130-51,-200 60,-2 2</inkml:trace>
  <inkml:trace contextRef="#ctx0" brushRef="#br0" timeOffset="1365.916">1187 200,'154'-7,"-141"5,-1 0,1 1,0 0,0 1,-1 1,1 0,0 1,-1 0,1 1,-1 0,1 1,-1 1,-1 0,1 0,-1 1,0 1,0 0,-1 0,1 1,3 5,-5-4,-2-5,-2 2,1-1,0 1,-1 0,0 0,0 0,-1 1,0-1,0 1,-1 0,1 1,-2-1,1 0,-1 1,1 4,-2 191,-6-127,-3 1,-3-1,-9 22,8-34,-4 6,-3-1,-22 48,-31 119,62-210,-1-1,-1 0,-2 0,0-1,-1-1,-2-1,0 0,-1-1,-1-1,-1-1,-1 0,-1-2,-22 15,29-24,2-2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3:16.1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 5,'-2'0,"-1"-2,0-1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3:43.52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794 145,'244'8,"282"-3,-162-38,-227 16,123 0,-113 15,116-17,-238 16,166-20,112 4,165 12,560-6,-44 8,-493 32,-253-9,428 28,-241-25,-23 38,6 24,-209-3,-188-76,0 1,-1 0,1 0,-1 1,0 0,-1 1,0 0,0 0,0 1,-1 0,0 1,0 0,-1 0,0 1,0 1,10 28,-1 1,-1 0,-3 1,-1 1,-3 0,-1 1,-2-1,-1 1,-3 23,16 125,45 97,-11 28,49 64,-53-116,-39-240,-1 1,-1 0,-1 1,-1-1,-1 14,-5 38,-3-1,-10 51,-1 174,13-281,0 19,-2 0,-1 0,-2-1,-2 0,-1 0,-2-1,-6 9,14-37,-1-2,1 1,-1 0,0-1,-1 0,0-1,0 1,0-1,-1-1,0 0,0 0,0 0,-1-1,1 0,-1 0,0-1,0-1,0 1,-1-1,1-1,-1 0,1 0,-3-1,-198 34,61-17,0-7,-28-6,-375 8,-337-33,146-1,-351 0,-119 7,817 16,-544 27,271-29,661 1,-68-8,73 8,1-1,0 0,0 0,0 0,0 0,0 0,0 0,0-1,0 1,0-1,1 1,-1-1,0 0,1 1,0-1,-1 0,1 0,0 0,0 0,0 0,0-1,0 1,1 0,-1 0,1-1,-1 1,1 0,0 0,0-1,0-1,25-133,-23 116,0 0,-2 0,0 0,-1 1,-1-1,-1 0,-1 0,-1 1,-1 0,0 0,-2 1,0-1,-1 1,-1 1,-3-4,-197-248,189 236,-1-1,0 0,-3 2,0 1,-2 0,-2 2,-7-5,17 19,-12-8,1-1,2-2,1 0,-17-24,11 2,3-1,1-2,-7-24,29 62,-22-37,-2 2,-3 1,-1 1,-2 2,-5-1,-30-37,-178-212,225 258,1 0,2-2,2-1,1 0,2-1,2-1,2-1,2 0,2 0,1-1,3-1,1 1,2-1,2 1,3-1,1 1,3-5,-5 26,1 0,2-1,0 2,1-1,1 1,2 0,0 0,1 1,1 0,1 1,1 1,7-9,-6 16,1 2,1-1,0 2,0 0,1 1,-1 1,2 0,-1 1,1 1,0 1,5-1,18-6,70-21,1 5,1 5,0 4,47 2,500 17,-636-1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3:44.38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0,'-4'18,"-7"13,-3 7,-1 2,1 1,3-2,4-3,3-6,2-8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3:44.63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1,'18'13,"12"12,10 9,8 7,4 3,2 0,2-2,-1-5,-2-7,-7-8,-8-7,-6-8,-8-6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3:44.89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12 131,'-10'-122,"12"114,0 13,2 18,3 61,-3 0,-5 1,-9 72,3-56,5-84,1 1,1-1,1 1,0-1,2 1,2 11,3-4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3:45.29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111 144,'-2'6,"1"0,-1 1,1-1,1 1,-1-1,1 1,0-1,1 1,0-1,0 1,0-1,1 0,0 1,0-1,0 0,1 0,0 0,0-1,0 1,1-1,0 0,0 0,0 0,1 0,0-1,0 1,0-1,0-1,0 1,1-1,0 0,0 0,-1 0,2-1,-1 0,0 0,3 0,1 1,0-1,1-1,-1 0,1 0,0-1,-1 0,1 0,-1-2,1 1,-1-1,1-1,0 0,-6 1,0 1,0-1,0-1,0 1,-1-1,1 0,-1 0,1 0,-1-1,0 1,0-1,-1 0,1 0,-1 0,0-1,0 1,0-1,-1 0,1 0,-1 0,0 0,-1 0,1 0,-1-3,0 1,0 0,-1 1,0-1,-1 0,0 0,0 0,0 1,-1-1,1 1,-2-1,1 1,-1 0,0-1,0 1,-1 1,0-1,0 0,0 1,0 0,-1 0,-2-2,-4-3,-1 0,1 1,-2 0,1 1,-1 1,0 0,-1 0,1 1,-6-1,10 4,0 0,0 1,1-1,-1 2,0-1,-1 1,1 1,0 0,0 0,0 1,0 0,0 0,0 1,0 0,0 1,0 0,1 0,-1 1,1 0,0 0,0 1,1 0,-1 1,1-1,0 2,1-1,-1 1,1 0,1 0,-1 0,4-3,0-1,1 1,-1-1,1 1,-1-1,1 1,0 0,1 0,-1 0,1-1,-1 1,1 0,0 0,1 0,-1 0,1 0,-1 0,1-1,0 1,1 0,-1-1,0 1,1-1,0 1,0-1,0 0,1 1,-1-1,1-1,-1 1,1 0,0 0,0-1,0 0,0 0,1 0,-1 0,2 1,42 14,2-5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3:45.70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 65,'-7'16,"1"0,1 0,0 0,1 1,0 0,2 0,0 0,1 0,1 1,0 8,0-21,0-1,1 1,-1 0,1-1,0 1,0-1,1 1,-1-1,1 1,0-1,0 0,0 0,1 0,-1 0,1 0,0 0,0-1,0 0,1 1,-1-1,1 0,0-1,0 1,0-1,0 1,0-1,0-1,1 1,-1 0,1-1,-1 0,1 0,-1 0,1-1,0 0,-1 0,1 0,0 0,4-1,5-3,0 1,0-2,0 0,-1-1,0 0,0-1,0 0,-1-1,0 0,0-1,-1-1,-1 1,1-2,-1 0,-1 0,0 0,-1-1,0-1,-1 1,0-1,-1-1,-1 1,2-7,-3 9,0 0,-1 0,-1 0,0 0,-1-1,0 1,0 0,-2-1,1 1,-2-8,2 19,0-1,0 1,-1-1,1 1,0 0,0-1,0 1,0-1,0 1,-1 0,1-1,0 1,0 0,-1-1,1 1,0 0,-1 0,1-1,0 1,-1 0,1 0,0-1,-1 1,1 0,0 0,-1 0,1 0,-1 0,1-1,0 1,-1 0,1 0,-1 0,1 0,0 0,-1 0,1 0,-1 1,1-1,0 0,-1 0,1 0,-1 0,1 0,0 1,-1-1,1 0,0 0,-1 1,1-1,0 0,-1 0,1 1,0-1,0 0,-1 1,1-1,0 0,0 1,-1-1,-14 24,7-9,2 0,0 0,0 1,2 0,0 0,1 0,0 1,1-1,1 1,1-1,0 1,3 11,-2-22,1 0,1 1,-1-1,1 0,0-1,1 1,-1-1,1 1,0-1,0 0,1 0,0-1,0 1,0-1,0 0,0 0,1-1,0 0,0 0,0 0,0 0,0-1,0 0,1-1,-1 1,2-1,39 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3:46.09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27,'-4'13,"0"0,1 1,1-1,0 1,1-1,1 1,0 3,0-13,1 0,0 0,-1 0,1 0,1 0,-1 0,0 0,1 0,0 0,0 0,0-1,1 1,-1-1,1 0,0 0,-1 0,2 0,-1 0,0 0,0-1,1 0,-1 1,1-1,0-1,1 1,4 2,1 0,0-1,0 0,0-1,0 0,0 0,1-1,-1-1,0 0,1 0,-1-1,0 0,1-1,-1 0,0-1,0 0,-1 0,1-1,-1-1,1 1,-1-2,-1 1,4-4,-8 6,-1-1,0-1,-1 1,1 0,-1-1,1 1,-1-1,-1 0,1 0,-1 0,0 1,0-1,0-1,-1 1,1 0,-1 0,-1 0,1 0,-1 0,1 0,-2 0,1 0,0 0,-1 0,0 1,0-1,0 1,-1-1,0 1,0 0,0 0,0 0,0 0,-1 0,0 1,1 0,-1 0,-1 0,1 0,0 0,-1 1,1 0,-1 0,0 0,0 0,0 1,-6-1,1 1,-2 0,1 0,0 1,0 1,0 0,0 0,0 1,1 1,-1 0,0 0,1 1,0 0,0 1,0 0,0 1,1 0,0 0,0 1,1 0,0 0,0 1,0 0,1 1,1 0,-1 0,1 0,-3 9,6-15,1 0,-1 0,1 1,0-1,0 1,1-1,-1 1,1 0,-1-1,1 1,0 0,1 0,-1 0,1 0,-1 0,1 0,1 0,-1 0,0 0,1-1,0 1,0 0,0 0,0 0,1-1,-1 1,1 0,0-1,0 0,1 1,-1-1,0 0,1 0,0 0,0-1,0 1,78 23,-37-22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43.7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68 275,'0'4,"3"7,2 8,1 8,0 4,0 3,0-1,-1-2,-2-6</inkml:trace>
  <inkml:trace contextRef="#ctx0" brushRef="#br0" timeOffset="489.351">0 1,'32'1,"0"1,-1 2,1 1,-1 2,0 1,-1 1,0 2,-18-7,0 0,0 1,-1 1,1 0,-2 0,1 1,-1 1,0 0,0 0,-1 1,0 0,-1 0,0 1,0 0,-1 1,0 0,-1 0,0 0,-1 1,3 8,29 229,-36-242,0-1,1 1,1-1,-1 0,1 0,0 0,0 0,0 0,1-1,0 0,2 3,-4-6,0 0,0-1,0 1,0-1,0 1,0-1,1 0,-1 0,0 0,1 0,-1 0,1 0,-1-1,1 1,-1-1,1 0,-1 0,1 0,-1 0,1 0,-1 0,1-1,-1 1,1-1,-1 0,1 0,-1 0,0 0,1 0,0-1,4-2,0 0,-1-1,1 0,-1-1,0 1,-1-1,0 0,1 0,-2-1,1 0,-1 0,0 0,-1 0,1 0,-1-1,-1 1,1-1,-2 0,1-1,3-18,-1 0,-2 0,0 0,-2 0,-1-2,-5 9,3 30,1 0,-1 0,2 0,-1 0,2 0,-1 1,1-1,1 0,0 0,0 1,1-1,0 0,1 0,0-1,1 1,0-1,0 1,1-1,0 0,1-1,0 1,0-1,1 0,0-1,0 0,0 0,1 0,1-1,-1 0,1-1,0 0,0 0,7 2,-3-3,0-1,0-1,-1 0,1-1,0 0,1-1,-1 0,0-1,0-1,10-2,27-7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3:46.35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1,'-18'0,"-12"2,-8 5,-3 6,7 6,9 3,10 3,18 1,14 1,4-4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13:46.52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0,'7'16,"8"9,12 3,13-1,15-5,10-6,11-9,3-7,1-8,-3-5,-9-7,-15-1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48:02.88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29,'-2'-11,"-1"-2,1 9,-1 15,2 18,0 19,0 18,1 10,0 9,-2 2,-1-4,0-7,1-12,1-13,0-12,0-13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48:03.24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41,'19'-8,"244"-1,328-15,-576 25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48:03.54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0,'-36'134,"7"1,5 1,7 1,3 42,13-158,2 0,0 0,1 0,2 0,3 13,-5-28,-1 1,2-1,-1 0,1 0,0 0,0 0,0 0,1-1,0 1,0-1,0 0,1 0,0-1,0 0,0 1,0-1,1-1,-1 1,6 1,-2-1,1-1,-1-1,1 0,0 0,0-1,0 0,0 0,0-1,-1-1,1 1,0-2,0 1,0-2,-1 1,1-1,-1 0,3-2,7-4,-1 0,0-1,0 0,-1-2,-1 0,0-1,13-13,-2-2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48:03.79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0 177,'21'-4,"19"-7,17-3,12-3,7-4,3-3,-6 1,-8 0,-14 1,-15 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48:04.62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0 217,'405'-71,"-381"67,44-6,0 2,43 2,-106 5,1 0,-1 1,1 0,-1 0,1 0,0 1,-1 0,1 0,-1 0,0 1,1 0,-1 0,0 0,0 0,0 1,-1 0,1 0,0 0,-1 1,0 0,0-1,0 1,0 1,2 3,-3 3,0 0,-1 1,-1-1,1 0,-2 1,0-1,0 1,-1-1,-1 1,1-1,-2 0,0 0,0 0,-1 0,1 3,-67 225,36-130,4 2,-6 63,29-87,11-77,1-34,0-72,-4 0,-6-17,1 46,2-1,3 1,3-1,4 1,8-33,-4 69,-12 31,1-1,-1 1,0-1,0 1,1 0,-1-1,0 1,1 0,-1-1,0 1,1 0,-1-1,1 1,-1 0,0-1,1 1,-1 0,1 0,-1 0,1-1,-1 1,1 0,-1 0,1 0,-1 0,1 0,-1 0,1 0,-1 0,1 0,-1 0,1 0,-1 0,1 1,-1-1,1 0,-1 0,0 0,1 1,-1-1,1 0,-1 1,0-1,1 0,-1 1,1-1,-1 0,0 1,0-1,1 1,-1-1,0 0,0 1,1-1,-1 1,0-1,0 1,0-1,0 1,33 103,-24-61,-5-24,0-1,2 1,0-1,0-1,2 1,0-1,1 0,1-1,0 0,1-1,2 1,-10-13,-1-1,1 1,0-1,0 0,0 0,0 0,1-1,-1 1,0-1,1 1,-1-1,1 0,0 0,-1-1,1 1,-1-1,1 0,0 0,-1 0,1 0,0-1,-1 0,1 1,0-1,-1 0,0-1,1 1,-1-1,0 1,1-1,-1 0,0 0,0 0,1-3,8-5,-2 0,1-1,-1 0,-1-1,0-1,-1 1,7-14,17-39,-3 0,10-42,-19 50,2 0,3 1,27-43,-50 96,-1 1,0 0,-1 1,1-1,0 0,0 0,1 0,-1 1,0-1,1 1,-1-1,1 1,-1 0,1-1,-1 1,1 0,0 0,0 0,0 0,-1 0,1 1,0-1,2 0,-3 3,1 0,-1 0,0 0,1 0,-1 0,0 1,0-1,0 0,-1 1,1-1,-1 0,1 1,-1-1,0 1,0-1,0 1,0-1,0 0,0 1,-1 0,1 0,-4 69,-4 1,-12 50,4-24,4-33,2 1,4 0,3 0,2 0,4 0,2 0,4 0,9 32,-9-69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48:05.15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147 476,'-84'317,"41"-169,27-97,13-60,17-143,-3 56,4 0,3 0,5 2,5 1,3 0,4 3,16-25,-11 59,-39 55,1 1,-1 0,1 0,0 0,-1 0,1 0,-1 0,1 0,-1 0,1 0,-1 1,1-1,-1 1,0-1,1 1,-1-1,1 1,-1 0,0 0,0 0,1 0,-1 0,0 0,0 0,0 0,0 0,0 0,0 1,0-1,-1 0,1 1,0-1,-1 0,1 1,-1-1,0 1,1-1,-1 1,0-1,0 1,0-1,0 2,1-2,11 40,-1 0,-2 1,-2 0,2 38,-6-53,16 234,-12-133,6 1,9 25,14-37,-27-101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48:05.40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0 149,'27'-5,"27"-3,24-5,19-5,11-6,3-3,-4-2,-21 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7:48:07.26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3373 475,'-228'-143,"147"100,-3 3,-1 4,-1 4,-71-17,22 15,-1 6,-2 5,-40 3,82 7,0 5,0 3,0 5,-1 4,1 4,-56 13,50 8,1 4,1 4,-80 44,110-42,3 2,1 3,2 3,2 3,-41 44,-87 76,168-150,1 1,1 1,1 1,1 0,2 1,0 1,1 1,2 0,0 1,-3 15,4 5,2 2,2-1,2 1,2 0,3 0,1 0,3 0,2 0,2-1,12 45,-9-53,1 0,2-1,2-1,2 0,1-1,2-1,1 0,2-2,2-1,1-1,1 0,1-3,2 0,1-2,1-1,1-2,2-1,0-1,1-2,18 6,38 8,2-3,0-5,2-4,0-4,31-1,46 1,70-7,411-9,-567-6,0-3,23-9,-24 4,2 3,21 3,-67 6,0-2,0-2,0-2,0-2,-1-2,-1-1,0-2,2-2,4-10,-1-1,-1-2,-1-2,-2-2,26-25,-59 50,0 1,0-1,0-1,0 1,-1-2,-1 1,1 0,-1-1,-1-1,0 1,0 0,-1-1,0 0,0-2,46-245,-42 193,-4-1,-2 0,-4-32,0-2,3 19,-7-129,-57-44,55 226,-1 0,0 0,-2 1,-2 1,0 0,-1 0,-2 1,0 1,-1 1,-2 0,0 2,-1 0,-1 1,-1 1,-1 1,0 1,-1 1,0 1,-2 1,1 1,-7-1,-63-18,-3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42.7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133 478,'-3'-14,"0"-2,-2 3,-1 10,2 6,-2 6,0 2</inkml:trace>
  <inkml:trace contextRef="#ctx0" brushRef="#br0" timeOffset="283.717">160 273,'-5'-14,"-1"-2,0 6,1 16,4 19,5 17,3 15,3 12,0 6,1-1,-2-3,-2-8,-3-6,-1-12,-2-10,-1-12</inkml:trace>
  <inkml:trace contextRef="#ctx0" brushRef="#br0" timeOffset="709.205">10 0,'-1'0,"1"0,0 0,-1 0,1 0,-1 1,1-1,0 0,-1 0,1 0,-1 0,1 1,0-1,-1 0,1 0,0 1,0-1,-1 0,1 1,0-1,-1 0,1 1,0-1,0 0,0 1,0-1,-1 1,1-1,0 0,0 1,0-1,0 1,0-1,0 0,0 1,0-1,0 1,0-1,0 1,0-1,0 0,0 1,1-1,-1 1,0-1,0 0,0 1,0-1,1 0,-1 1,0-1,1 0,-1 1,0-1,0 0,1 0,-1 1,1-1,-1 0,0 0,1 1,-1-1,0 0,1 0,-1 0,1 0,-1 0,0 0,1 0,-1 0,153 191,-115-146,-3-6,-2 0,-2 2,-2 2,-1 1,-3 0,-1 2,16 45,-37-85,-1 1,0-1,0 1,0 0,0 0,-1-1,-1 1,1 0,-1 0,0 0,0 0,-1 0,0 0,0 0,-1-1,0 1,0-1,0 1,-1-1,0 1,0-1,-1 0,0-1,0 1,0 0,-1-1,1 0,-3 1,-8 1,-1 0,-1-1,1-1,-1 0,1-2,-1 0,0-1,0 0,-1-1,1-1,0-1,-16-3,9 3,-40-2,113-5,-15 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7T07:40:47.5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33285 10235,'0'0</inkml:trace>
  <inkml:trace contextRef="#ctx0" brushRef="#br0" timeOffset="-42838.883">4490 16052,'0'16,"0"18,0 21,0 18,-2 13,-4 7,0-1,1-3,1-11,1-14,2-18</inkml:trace>
  <inkml:trace contextRef="#ctx0" brushRef="#br0" timeOffset="-42593.019">4779 16026,'0'7,"-2"15,-3 18,-1 19,1 16,1 11,3 6,3-1,2-3,4-7,-1-9,-1-12,-1-16</inkml:trace>
  <inkml:trace contextRef="#ctx0" brushRef="#br0" timeOffset="-42388.559">4332 16512,'6'-4,"17"-2,19-2,21-2,19-1,14-1,4 1,-15 3</inkml:trace>
  <inkml:trace contextRef="#ctx0" brushRef="#br0" timeOffset="-41421.643">5280 16552,'-10'-4,"1"0,-1 0,0 1,0 0,-1 1,1 0,0 1,-1 0,1 0,-1 1,1 1,-1 0,1 0,0 1,-1 0,1 1,0 0,0 1,1 0,-1 0,1 1,0 0,0 1,0 0,1 0,0 1,0 0,-5 7,7-8,1 0,0 0,0 1,0-1,1 1,0 0,0 0,1 1,0-1,0 1,1 0,0 0,0 0,1 0,0 0,1 0,-1 0,2 6,-1-11,1 0,0-1,0 1,0-1,1 0,-1 1,0-1,1 0,0 0,-1 0,1 0,0 0,0 0,0 0,0-1,0 1,1-1,-1 0,0 1,1-1,-1 0,1 0,-1-1,1 1,0 0,-1-1,1 0,-1 1,1-1,0 0,-1 0,2-1,83-18,-74 13,0 0,0-1,0-1,-1 0,0 0,-1-1,0 0,0-1,-1-1,0 0,-1 0,0-1,-1 0,0 0,-1-1,0 0,-1 0,-1-1,0 1,0-1,-2 0,0-1,0 0,-5 39,1 0,1 1,1-1,1 0,2 0,3 12,-6-30,0 1,0-1,1 1,0-1,1 0,-1 0,1 0,0 0,1-1,-1 1,1-1,0 0,1 0,-1 0,1-1,0 1,0-1,0 0,1-1,-1 1,1-1,0 0,0 0,0-1,0 0,0 0,1 0,-1-1,6 1,-1-4,0 0,0-1,-1 0,1 0,-1-1,0-1,0 1,0-2,-1 1,1-2,-2 1,1-1,-1 0,0-1,0 0,-1 0,0-1,0 1,-1-2,0 1,-1-1,1-2,18-34,-2-1,-2-1,-3 0,-1-2,-3 1,-2-2,1-17,17-158,-29 219,-7-53,5 59,1 1,0 0,0 0,-1 0,1 0,0 0,0 0,-1 0,1 0,0 0,0 1,-1-1,1 1,0-1,0 1,0-1,0 1,0-1,0 1,0 0,0 0,0-1,0 1,0 0,0 0,0 0,1 0,-1 0,0 0,1 0,-1 1,1-1,-1 0,1 0,-1 0,1 1,-23 38,1 2,2 1,2 0,2 1,2 1,0 10,0-4,2-1,3 2,1-1,1 41,6-83,1 1,-1-1,2 0,-1 1,2-1,-1 0,1 0,0 0,1 0,0 0,0-1,1 1,0-1,1 0,0 0,0 0,1-1,-1 1,2-1,-1-1,1 1,0-1,0 0,1-1,0 0,7 4,-3-5,0 0,0 0,0-1,1-1,-1 0,1 0,0-1,-1-1,1-1,0 1,-1-2,1 0,-1 0,1-1,-1-1,0 0,0-1,-1 0,1 0,-1-2,5-2,3-4,-1 0,0-1,0-1,-2-1,0 0,-1-1,0-1,-1 0,-2-1,0 0,7-15,1-20,-2 0,-2-2,-2 0,-4 0,-1-1,-3 0,-3-1,-2 1,-5-36,3 57,-4 26,-1 28,-39 315,38-273,-8 65,2 109,28-112,-13-116,-1-1,1 0,0 0,1 0,-1 0,1 0,0-1,0 1,0-1,0 0,1 0,0 0,0 0,0-1,0 1,1-1,-1 0,1 0,0-1,0 1,0-1,-2-1,-1-1,1 1,-1-1,1 1,0-1,-1 0,1 0,-1 0,1 0,0 0,-1-1,1 1,-1-1,1 0,0 0,-1 0,0 0,1 0,-1 0,0-1,0 1,1-1,-1 0,0 1,-1-1,1 0,0 0,0 0,-1 0,1-1,-1 1,0 0,0-1,0 1,0-1,0 1,0-1,0-1,7-25</inkml:trace>
  <inkml:trace contextRef="#ctx0" brushRef="#br0" timeOffset="-41271.887">6267 16631,'-18'-16,"-17"-11,-12-7,-4 2,-1 5,5 7,12 8,21 5,24 4,29 3,29 1,28 0,27-1,20-4,-16-1</inkml:trace>
  <inkml:trace contextRef="#ctx0" brushRef="#br0" timeOffset="-43800.417">2924 16407,'20'0,"20"0,17 0,12 0,7 2,3 1,-4 2,-7 1,-12 0,-14 1</inkml:trace>
  <inkml:trace contextRef="#ctx0" brushRef="#br0" timeOffset="-43485.699">3305 16170,'65'41,"2"-3,1-3,42 13,-80-35,-7-5,-1 1,0 1,-1 1,0 0,0 2,-1 1,3 3,-21-15,0 0,1 0,-1 0,0 1,0-1,0 0,0 1,0-1,-1 1,1 0,-1 0,1-1,-1 1,0 0,0 0,-1 0,1 0,-1 1,1-1,-1 0,0 0,0 0,0 0,-1 0,1 0,-1 0,1 0,-1 0,0 0,0 0,-1 0,0 2,-10 11,-1-1,0 0,-1-1,-1 0,0-1,-1-1,0 0,-1-1,0-1,-12 4,-72 39,63-35</inkml:trace>
  <inkml:trace contextRef="#ctx0" brushRef="#br0" timeOffset="-44655.632">1528 15802,'-16'1,"-1"0,1 1,0 1,0 0,0 1,0 1,0 0,1 1,0 1,0 1,1 0,0 1,0 0,1 1,0 0,1 1,0 1,1 0,0 0,1 1,0 1,0 2,4-10,1-1,0 2,1-1,-1 0,1 1,0 0,1 0,0 0,0 0,0 1,1-1,0 1,1 0,-1-1,1 1,1 0,0 0,0 0,0 0,1-1,0 1,1 0,0-1,0 1,0-1,3 5,7 2,0-1,2 0,-1-1,1-1,1 0,0-1,1 0,0-1,0-1,1-1,14 5,11 7,-32-15,92 53,-97-54,0 1,0 0,0 0,-1 1,1-1,-1 1,0 0,0 0,-1 0,0 0,1 1,-2-1,1 1,-1 0,0 0,0 0,0 1,-3-2,1 0,-1 0,0 0,0 1,0-1,-1-1,1 1,-1 0,-1 0,1-1,-1 1,0-1,0 0,0 0,0 0,-1 0,1 0,-1-1,0 1,0-1,0 0,-1-1,1 1,-1-1,0 1,1-2,-1 1,0 0,0-1,0 0,0 0,0 0,-1-1,1 0,0 0,0 0,0 0,-2-1,4 0,0-1,0 1,1 0,-1-1,0 1,1-1,-1 0,1 0,0 0,-1 0,1 0,0-1,0 1,0-1,1 1,-1-1,1 0,-1 1,1-1,0 0,0 0,0 0,0 0,1 0,-1 0,1 0,0 0,0-1,6-91,12 31,3 1,2 1,4 1,2 1,2 2,3 1,29-36,49-64,-92 135,-20 22,0 1,-1-1,1 0,0 1,0-1,0 0,0 1,0-1,0 0,0 1,0-1,0 1,0-1,0 0,0 1,0-1,0 1,0-1,0 0,0 1,1-1,-1 0,0 1,0-1,0 0,1 1,-1-1,0 0,0 1,1-1,-1 0,0 0,1 1,-1-1,0 0,1 0,-1 0,0 0,1 1,-1-1,0 0,1 0,-1 0,1 0,-1 0,0 0,1 0,-1 0,0 0,1 0,-1 0,1 0,-1 0,0 0,1 0,-1-1,0 1,1 0,-1 0,0 0,1 0,-1-1,0 1,1 0,-1 0,0-1,-20 143,6-55,5 1,4 1,3-1,5 1,8 50,-11-138,0 9,1 0,0 0,1 0,0 0,0 0,1-1,0 1,1-1,0 0,1 0,0 0,0 0,1-1,0 0,1 1,-6-9,0 0,0 1,1-1,-1 0,0 0,0 0,1 0,-1 0,0 0,0 0,1-1,-1 1,0 0,0-1,1 1,-1-1,0 1,0-1,0 0,0 1,0-1,0 0,0 0,0 0,0 0,0 0,-1 0,1 0,0 0,0 0,-1 0,1 0,-1 0,1 0,-1-1,0 1,1 0,-1 0,0-1,0 1,0 0,0 0,0-1,0 1,0 0,0-1,0 1,-1 0,1 0,-1 0,0-2,3-23</inkml:trace>
  <inkml:trace contextRef="#ctx0" brushRef="#br0" timeOffset="-44188.424">1581 16223,'-27'-5,"62"-2,310 6,-333 2,2-2,1 0,0 1,0 1,-1 1,1 0,-1 1,1 1,-1 0,0 0,0 2,-1 0,1 0,11 9,-22-13,0 1,0 0,-1 0,1 0,-1 1,0-1,0 0,0 1,-1-1,1 1,-1 0,1-1,-1 1,-1 0,1 0,0 0,-1 0,0 0,0 0,0 0,0 0,-1 0,0-1,1 1,-1 0,-1 0,1 0,0-1,-1 1,0-1,0 1,-1 1,-6 9,-1 0,0 0,-1-1,0 0,-1-1,-12 10,-99 61,160-83,-19-3,1-1,0 1,1 1,-1 1,1 0,-1 1,1 1,-1 1,0 1,0 1,0 0,0 2,0 0,0 1,-15-4,0-1,0 1,0 1,0-1,-1 0,0 1,1 0,-1 0,-1 0,1 0,0 0,-1 1,0-1,0 1,0-1,-1 1,0 0,0 0,0-1,0 1,-1 0,1 0,-1 0,-1 0,1 0,-1 0,1 0,-2 0,1-1,0 1,-1 0,0-1,0 1,0-1,-1 1,1-1,-1 0,0 0,-1 0,-9 12,0-1,-1 0,0-2,-1 1,0-2,-1 0,-1-1,0 0,0-2,-1 0,-1-1,1 0,-1-2,0 0,-10 1,-35-3,63-4,1 0,-1 0,1 0,-1 0,0 0,1 0,-1-1,1 1,-1 0,1 0,-1-1,1 1,-1 0,1-1,-1 1,1 0,-1-1,1 1,0-1,-1 1,1-1,0 1,-1-1,1 1,0-1,0 1,-1-1,1 1,0-1,0 1,0-1,0 0,0 1,0-1,0 1,0-1,0 1,0-1,0 0,0 1,0-1,0 1,0-1,1 1,-1-1,0 1,0-1,1 1,-1-1,0 1,1-1,-1 1,1-1,11-17</inkml:trace>
  <inkml:trace contextRef="#ctx0" brushRef="#br0" timeOffset="-38871.472">9688 16487,'-16'29,"2"2,1 0,1 1,2 0,1 1,2 0,1 0,-1 27,-4-618,15 511,0 54,10 92,-14-84,1 1,0-1,1 0,1 0,0 0,1-1,1 1,0-1,1 0,0 0,1 0,1-1,0 0,1-1,5 6,-9-14,0-1,-1 0,1 0,0 0,1-1,-1 0,0 0,1 0,-1-1,1 0,0 0,-1 0,1-1,0 1,-1-1,1-1,0 1,-1-1,1 0,0 0,-1-1,0 0,1 0,-1 0,0 0,0-1,0 0,0 0,0 0,-1-1,1 1,-1-1,0 0,0-1,-1 1,1 0,-1-1,0 0,1-2,10-15,-1-2,0 0,-2 0,-1-1,0 0,-2-1,0-4,-6 21,7-16,-8 42,-19 98,3-25,4 0,1 70,9-155,0 1,0 0,1 0,-1 0,2 0,-1-1,1 1,-1 0,2 0,-1-1,1 1,-1 0,1-1,1 1,-1-1,1 0,0 0,0 0,1 0,0-1,-1 1,1-1,1 0,-1 0,1-1,-1 1,1-1,0 0,0 0,5 2,5-4,0-1,0-1,0 0,0-1,0 0,-1-2,1 1,-1-2,0 0,0 0,-1-2,1 1,-1-2,-1 0,1 0,2-4,-4 4,-2 1,1-1,-1-1,0 0,-1 0,0 0,0-1,-1-1,1-2,-6 10,0-1,0 0,0 0,-1 0,1 0,-1-1,0 1,0 0,0-1,-1 1,1 0,-1-1,0 1,-1 0,1-1,-1 1,1-1,-2 1,1 0,0 0,-1 0,1 0,-1 0,0 0,-1 0,1 0,-1 0,1 1,0 1,-1-1,1 1,0 0,-1-1,1 1,-1 0,1 1,-1-1,0 0,0 1,0 0,0-1,0 1,0 0,0 1,-1-1,1 0,0 1,0 0,-1 0,1 0,0 0,0 0,-1 1,1-1,0 1,0 0,0 0,0 0,0 1,0-1,0 1,0-1,0 1,1 0,-1 0,1 0,-1 1,1-1,0 0,0 1,0 0,0 0,-2 3,0 1,1-1,0 1,0 0,0 0,1 0,0 1,1-1,-1 0,2 1,-1-1,1 1,0-1,0 1,1-1,0 1,0-1,1 0,0 0,0 1,1-1,0-1,0 1,1 0,-1-1,1 1,1-1,-1 0,1-1,0 1,1-1,-1 0,1 0,0-1,0 1,4 0,1 0,0 0,1-2,-1 1,1-1,0-1,0 0,0-1,0 0,0-1,9-1,22-3</inkml:trace>
  <inkml:trace contextRef="#ctx0" brushRef="#br0" timeOffset="-38153.327">10609 16578,'0'34,"-2"-9,2 0,1 1,1-1,1 0,1 0,1 0,8 21,-12-44,0 1,-1-1,1 0,0 1,0-1,0 0,1 0,-1 0,0 0,1 0,-1 0,1-1,0 1,0 0,0-1,-1 1,1-1,0 0,1 1,-1-1,0 0,0 0,1-1,-1 1,0 0,1-1,-1 1,0-1,1 0,-1 0,1 0,-1 0,0 0,1-1,-1 1,1-1,-1 1,0-1,0 0,1 0,-1 0,0 0,0 0,0-1,0 1,0-1,0 1,11-11,0-1,-1 0,-1-1,0 0,-1-1,-1 0,0 0,-1-1,0 0,-1 0,-1-1,-1 0,-1 0,0-1,1-10,-1 5,-7 19,-1 13,-2 7,2 0,0 0,1 1,0-1,1 1,1 0,1-1,1 1,1 9,-1-22,0 0,0 1,0-1,1 0,0 0,-1 0,2-1,-1 1,0 0,1-1,0 1,-1-1,1 0,1 0,-1 0,0 0,1-1,-1 1,1-1,0 0,0 0,0 0,0-1,0 1,0-1,0 0,1 0,-1-1,0 1,1-1,-1 0,0 0,1 0,-1-1,0 1,1-1,-1 0,0 0,0-1,2 0,5-3,-1-1,1 0,-1-1,0 0,0-1,-1 0,0 0,-1-1,0 0,0-1,-1 1,0-1,0-1,-1 0,-1 1,0-2,0 1,-1 0,-1-1,0 0,0 0,-1 0,-1 0,0-6,-19 100,15-66,1-10,0 1,0 0,1 0,0-1,1 1,-1 0,1 0,1 0,-1 0,1 0,0-1,1 1,0 0,0-1,0 1,1-1,-1 0,2 1,-2-5,0 0,0-1,0 1,1-1,-1 1,1-1,-1 0,1 0,-1 0,1 0,0 0,0-1,-1 1,1-1,0 0,0 1,-1-1,1-1,0 1,0 0,-1-1,1 1,0-1,-1 0,1 0,0 0,-1 0,1 0,1-2,64-49,-57 39,0 0,0-1,-2 0,0-1,0 0,-2-1,0 0,0 0,3-15,-7 12,-3 19,0 0,0 1,0-1,0 0,0 0,0 1,0-1,0 0,0 0,0 1,0-1,0 0,0 0,0 1,0-1,0 0,0 0,0 1,0-1,0 0,-1 0,1 0,0 1,0-1,0 0,0 0,-1 0,1 0,0 1,0-1,0 0,-1 0,1 0,0 0,0 0,0 0,-1 0,1 1,0-1,0 0,-1 0,1 0,0 0,0 0,-1 0,1 0,0 0,0 0,-1-1,1 1,0 0,0 0,-1 0,1 0,0 0,0 0,0 0,-1 0,1-1,0 1,0 0,-1 0,-3 9,1 1,-1 0,1 0,1 0,0 1,0-1,1 0,1 1,0-1,0 1,1-1,0 1,1-1,0 0,0 0,2 3,-1-7,1-1,0 1,0-1,0 0,0-1,1 1,0-1,0 1,0-1,0-1,1 1,-1-1,1 0,0 0,0-1,0 0,0 0,6 1,31 8</inkml:trace>
  <inkml:trace contextRef="#ctx0" brushRef="#br0" timeOffset="-40385.425">7714 16552,'16'-2,"16"-4,14 1,14-1,12 2,8 2,4 0,1 1,-6 1,-18 0</inkml:trace>
  <inkml:trace contextRef="#ctx0" brushRef="#br0" timeOffset="-40139.083">7832 16736,'18'2,"20"1,18 0,18-1,14-2,10-4,2-6,-16-1</inkml:trace>
  <inkml:trace contextRef="#ctx0" brushRef="#br0" timeOffset="-39915.68">8504 16236,'3'7,"0"-1,0 1,0 0,1-1,0 0,1 0,-1 0,1-1,0 1,1-1,-1 0,1-1,0 1,0-1,1 0,-1-1,1 1,5 1,39 19,1-3,1-2,41 9,53 20,-49 4,-95-50,0 0,-1 0,1 0,-1 1,0 0,0-1,0 1,0 0,0 0,0 0,-1 0,0 0,1 0,-1 0,0 1,-1-1,1 0,-1 1,1-1,-1 0,0 1,0-1,0 1,-1-1,1 0,-1 1,0-1,0 0,0 1,-1 0,-7 12,-1-1,-1 0,0-1,-1-1,0 0,-1 0,-1-1,0-1,0 0,-1-1,-9 4,21-11,-212 127,167-103</inkml:trace>
  <inkml:trace contextRef="#ctx0" brushRef="#br0" timeOffset="-20837.447">12176 16407,'-3'2,"3"1,4 0,7-1,10 0,9-1,9-3,9-1,1 1,-2-1,-8 4,-9 5,-11 9,-8 2</inkml:trace>
  <inkml:trace contextRef="#ctx0" brushRef="#br0" timeOffset="-20588.105">12162 16671,'18'4,"15"2,10-1,10-2,2-5,-1-2,-6-2,-10 0</inkml:trace>
  <inkml:trace contextRef="#ctx0" brushRef="#br0" timeOffset="-20335.736">12491 16210,'5'13,"1"-1,0 0,1 0,0 0,1-1,0 0,1 0,0-1,1 0,0 0,0-2,1 1,0-1,1-1,0 0,8 4,76 42,-69-40,0 0,-2 2,0 1,-1 1,0 1,-1 1,1 4,-19-17,0 0,0 0,-1 0,0 1,-1 0,1 0,-1 0,0 0,-1 0,0 0,0 1,0-1,-1 1,0-1,-1 1,0 0,0-1,0 1,-1 0,0-1,-1 1,0-1,0 0,0 1,-1-1,0 0,0 0,-1-1,-4 6,-15 20,-1-2,-2 0,-1-1,-2-2,0-1,-2-1,0-2,-2-1,-28 14,4-4,11-9</inkml:trace>
  <inkml:trace contextRef="#ctx0" brushRef="#br0" timeOffset="-19871.467">13478 16105,'-7'-3,"0"1,0 0,0 1,0 0,0 0,-1 1,1-1,0 2,0-1,-1 1,1 0,0 0,0 1,0 0,0 1,0-1,1 1,-1 0,1 1,-1 0,1 0,1 0,-1 1,0-1,1 1,0 1,0-1,1 1,-1 0,-6 8,1 0,0 0,1 1,1 0,0 1,1 0,1 0,0 0,2 1,-1 0,2 0,0 0,1 0,1 1,1-1,0 1,1-1,3 13,2-15,1 0,1 0,0-1,0 0,2 0,0-1,0 0,1-1,1 0,0-1,0 0,1-1,1 0,-1-1,2-1,9 5,69 53,-91-66,0 1,0 0,0 0,0 1,-1-1,1 0,0 0,-1 1,1-1,-1 1,1 0,-1-1,0 1,1 0,-1 0,0 0,0 0,-1 0,1 0,0 0,-1 0,1 0,-1 0,1 0,-1 1,0-1,0 0,0 0,0 0,-1 1,1-1,0 0,-1 0,0 0,1 0,-1 0,0 0,0 0,0 0,0 0,-1-1,1 1,-1 0,-10 6,-1 0,-1-1,1-1,-1-1,0 1,-1-2,1 0,-1-1,0-1,-13 1,27-2,-124 8,124-9,0 0,1 0,-1 1,1-1,-1 0,0 0,1 0,-1 0,0 0,0 0,1 0,-1 0,0 0,1-1,-1 1,1 0,-1 0,0 0,1-1,-1 1,0 0,1-1,-1 1,1 0,-1-1,1 1,-1-1,1 1,-1-1,1 1,0-1,-1 0,1 1,0-1,-1 1,1-1,0 0,0 1,-1-1,1 0,0 1,0-1,0 0,0 1,0-1,0 0,0 1,0-1,0 0,0 1,1-1,-1 0,0 1,0-1,1 1,-1-1,0 0,1 1,-1-1,0 1,1-1,36-28,60-19,-45 26</inkml:trace>
  <inkml:trace contextRef="#ctx0" brushRef="#br0" timeOffset="-19705.902">13623 16671,'5'4,"1"9,-1 8,0 10,-2 8,-1 7,1 4,3 3,2-1,5-2,1-4,0-9</inkml:trace>
  <inkml:trace contextRef="#ctx0" brushRef="#br0" timeOffset="-18901.54">14202 16117,'-10'-2,"-1"0,0 0,1 1,-1 0,0 1,0 0,0 1,0 0,1 1,-1 0,1 0,-1 1,1 1,0 0,0 0,0 1,1 0,-1 1,1 0,0 0,1 1,0 0,0 1,0-1,1 2,0-1,1 1,0 0,-1 2,4-4,0 0,1 0,-1 0,2 1,-1-1,1 0,0 1,0-1,1 1,0-1,0 1,1-1,0 1,0-1,1 1,0-1,0 0,1 0,0 0,0 0,1 0,-1-1,1 0,1 1,4 4,13 12,1-2,1 0,1-1,12 6,-18-14,-1 0,-1 1,0 1,-1 1,-1 0,0 1,-1 0,-1 1,0 1,5 10,-16-23,0 0,0 0,0 0,-1 0,0 0,0 0,0 1,-1-1,1 0,-1 1,0-1,-1 0,1 1,-1-1,0 0,-1 1,1-1,-1 0,0 0,0 0,-1-1,1 1,-1 0,0-1,0 0,-1 0,1 0,-1 0,0 0,0-1,0 1,-1 0,-3 2,0 1,-1-1,1-1,-1 0,0 0,0 0,-1-1,0-1,1 0,-1 0,0 0,0-2,-1 1,1-1,0-1,0 1,-1-2,1 0,0 0,0-1,-4-1,12 3,0-1,0 0,0 0,1 0,-1-1,0 1,0 0,1-1,-1 1,1-1,-1 1,1-1,0 0,0 0,-1 0,1 1,1-1,-1 0,0 0,0-1,1 1,-1 0,1 0,-1 0,1 0,0 0,0 0,0-1,0 1,1 0,-1 0,0 0,1 0,0 0,-1 0,1 0,0 0,0 0,0 0,0 0,0 0,1 0,-1 1,0-1,1 1,0-1,-1 1,1-1,0 1,10-7,1 0,0 1,0 1,0 0,0 1,1 1,0 0,0 0,0 2,1 0,-1 0,10 1,-21 0,1 1,-1-1,1 1,-1 0,1 0,-1 0,1 0,-1 0,1 1,-1 0,1 0,-1 0,0 0,0 0,1 1,-1-1,0 1,0 0,0 0,0 0,-1 0,1 1,-1-1,1 1,-1-1,0 1,0 0,0 0,0 0,0 0,-1 0,0 0,1 1,-1-1,0 4,3 30,-4-33,0 1,0-1,0 1,0-1,0 1,1-1,0 1,0-1,0 0,1 0,-1 1,1-1,0 0,0 0,0 0,1-1,-1 1,1-1,0 1,0-1,0 0,1 0,-1 0,4 2,5-1,1-1,-1 0,1-1,-1 0,1-1,0-1,-1 0,1 0,0-1,-1-1,1 0,-1-1,0 0,7-4,-15 7,-1-1,0 0,0 0,0 0,0-1,0 1,0-1,0 1,0-1,0 0,-1 0,1-1,-1 1,0 0,1-1,-1 1,0-1,-1 0,1 0,0 0,-1 0,1 0,-1 0,0 0,0 0,0 0,-1-1,1 1,-1 0,0 0,0-1,0 1,0 0,0-1,-1 1,1 0,-1 0,0-1,-1 0,-2-3,-1 1,0 0,0-1,-1 2,1-1,-1 0,-1 1,1 1,-1-1,0 1,0 0,0 0,0 1,-1 0,0 0,1 1,-1 0,0 0,0 1,0 0,0 0,0 1,0 0,0 1,0-1,0 2,0-1,0 1,0 0,0 1,1 0,-8 3,10-3,1 0,-1 1,1-1,0 1,0 0,0 0,0 0,1 1,-1-1,1 1,0 0,1 0,-1 0,1 0,0 0,0 1,1-1,-1 1,1-1,1 1,-1-1,1 1,0-1,0 1,0 0,1-1,0 1,0-1,0 1,1-1,1 4,11 20</inkml:trace>
  <inkml:trace contextRef="#ctx0" brushRef="#br0" timeOffset="-18602.841">14821 16552,'7'2,"6"4,8-1,10 0,7-1,5-1,2-2,-3 0,-8-1</inkml:trace>
  <inkml:trace contextRef="#ctx0" brushRef="#br0" timeOffset="-18355.869">14927 16749,'15'5,"17"1,14-3,12-3,8-7,4-5,-10 1</inkml:trace>
  <inkml:trace contextRef="#ctx0" brushRef="#br0" timeOffset="-18137.749">15506 16671,'0'7,"0"0,1 0,0 0,0 1,1-1,0 0,1-1,-1 1,1 0,0-1,1 1,0-1,0 0,0 0,0-1,1 1,0-1,0 0,1 0,0-1,-1 1,1-1,1-1,-1 1,0-1,1 0,0 0,0-1,0 0,0 0,0-1,2 0,-4 2,1-2,0 1,0-1,-1 0,1 0,0 0,0-1,0 0,0 0,0-1,0 1,0-1,0-1,0 1,0-1,-1 0,1 0,-1-1,1 1,-1-1,0 0,0-1,0 0,-1 1,1-1,-1-1,0 1,0-1,0 1,-1-1,0 0,0 0,0-1,1-3,-2-5,-1 1,-1-1,-1 1,0-1,0 1,-2 0,1-1,-2 1,0 0,0 1,-1-1,-1 1,0 0,-1 0,0 0,0 1,-2 1,-8-10,16 17,-1 0,0 0,0 0,0 1,0-1,-1 1,1 0,0 0,-1 0,0 0,1 0,-1 0,0 1,0-1,0 1,0 0,0 0,-1 0,1 0,0 1,0-1,-1 1,1 0,0 0,0 0,-1 0,1 0,0 1,0 0,-1-1,1 1,0 0,0 1,0-1,0 1,0-1,-1 2,-4 6,0 0,1 1,0 0,1 0,0 1,0-1,1 1,1 1,-1-1,2 1,0 0,0-1,1 1,1 0,0 0,0 1,2 7,-1-16,0 1,1 0,-1 0,1 0,0 0,1-1,-1 1,1 0,0-1,0 1,0-1,0 0,1 0,0 0,0 0,0 0,0 0,1-1,0 0,-1 0,1 0,1 1,24 10</inkml:trace>
  <inkml:trace contextRef="#ctx0" brushRef="#br0" timeOffset="-17836.209">15952 16736,'0'6,"-1"-1,1 1,1 0,-1-1,1 1,0-1,0 1,1-1,-1 0,1 0,0 1,1-1,-1 0,1-1,0 1,0 0,1-1,-1 0,1 1,0-2,0 1,0 0,1-1,-1 0,1 0,0 0,0 0,0-1,0 0,4 1,-1 0,-1-1,1 0,0 0,-1-1,1 0,0 0,0-1,0 0,-1-1,1 0,0 0,0 0,-1-1,1 0,-1-1,0 1,1-1,-1-1,0 0,-1 0,1 0,-1 0,0-1,0 0,0-1,-1 1,1-1,-1 0,-1-1,1 1,-1-1,0 1,-1-1,2-5,-3 0,-1 0,0 0,0-1,-2 1,1 0,-2 0,1 0,-2 0,0 0,0 0,-1 0,0 1,-1 0,0 0,-1 0,0 0,-1 1,0 0,-1 1,0-1,0 1,-1 1,0 0,-1 0,-7-4,13 9,0 0,0 1,0-1,0 1,0 0,-1 0,1 1,0-1,-1 1,0 0,1 0,-1 1,1 0,-1-1,0 1,1 1,-1-1,0 1,1-1,-1 2,1-1,-1 0,1 1,-1 0,1 0,0 0,0 0,0 1,-1 0,-12 13,1 0,1 1,0 0,2 1,0 1,0 0,2 1,1 0,0 1,1 0,2 0,-1 5,-16 44</inkml:trace>
  <inkml:trace contextRef="#ctx0" brushRef="#br0" timeOffset="83676.995">1133 943,'-1'-2,"0"-1,-1 1,0-1,1 1,-1 0,0 0,0 0,0 0,-1 0,1 0,0 1,-1-1,1 1,-1-1,1 1,-1 0,0 0,1 0,-1 1,-1-1,-2-2,0 1,-1 1,1-1,0 1,-1 0,1 0,-1 1,0 0,1 0,-1 1,1-1,-1 2,1-1,0 1,-1-1,1 2,0-1,0 1,0 0,0 0,1 0,-1 1,1 0,0 0,-1 2,-2 0,1 1,0 1,0-1,1 1,0 0,0 1,1-1,0 1,0 0,1 1,0-1,1 1,0-1,0 1,1 0,1 0,0 0,0 0,0 0,2 1,-1-1,1 0,1 0,0 0,0 0,1 2,3-6,0 0,0 0,1 0,0 0,0-1,0 0,0-1,1 0,0 0,0 0,0-1,0 0,0-1,1 0,-1 0,1 0,0-2,-1 1,1-1,0 0,-1 0,1-1,0-1,-1 1,1-1,4-2,3-1,0 0,-1-1,0-1,0 0,-1-1,0 0,0-1,0-1,-2 0,1-1,-1 0,-1-1,0 0,0-1,-2 0,1-1,-2 0,6-11,5-14</inkml:trace>
  <inkml:trace contextRef="#ctx0" brushRef="#br0" timeOffset="83928.323">1384 719,'-5'-18,"-1"-10,-2-3,1 2,3 6,9 11,11 14,11 18,6 20,4 20,-2 16,-7 15,-9 12,-9 11,-18 11,-20 9,-22 1,-2-22</inkml:trace>
  <inkml:trace contextRef="#ctx0" brushRef="#br0" timeOffset="85080.488">2542 641,'-5'-3,"2"-2,7-1,12 1,17-1,16 0,15 2,11 1,5 1,1 5,-14 3</inkml:trace>
  <inkml:trace contextRef="#ctx0" brushRef="#br0" timeOffset="85627.023">3740 1167,'4'-5,"2"-1</inkml:trace>
  <inkml:trace contextRef="#ctx0" brushRef="#br0" timeOffset="85941.182">4858 812,'-4'18,"-2"14,-2 14,0 5,2 3,4-3,7-6,5-8,2-10,0-11</inkml:trace>
  <inkml:trace contextRef="#ctx0" brushRef="#br0" timeOffset="86195.502">4792 614,'9'2,"12"6,9 7,0 2</inkml:trace>
  <inkml:trace contextRef="#ctx0" brushRef="#br0" timeOffset="86442.843">5109 1087,'25'-25,"-2"-1,0-1,-1-1,-2-1,3-8,-21 36,-1 0,0 0,1 0,-1-1,0 1,0 0,0-1,0 1,-1 0,1-1,0 1,0-1,-1 0,1 1,-1-1,0 1,1-1,-1 0,0 1,0-1,0 0,0 1,0-1,0 0,-1 1,1-1,0 0,-1 1,0-1,1 0,-1 1,0-1,1 1,-1 0,0-1,0 1,0 0,-1-1,1 1,0 0,0 0,-1 0,1 0,0 0,-2 0,-3 2,0 0,0 0,1 1,-1 0,1 0,-1 0,1 1,0 0,0 0,0 0,0 1,0-1,1 1,0 0,0 1,0-1,0 1,1 0,-1 0,1 0,0 0,1 0,-1 1,1 1,-1-3,1 0,0 1,0-1,0 1,0-1,1 1,0 0,0 0,0 0,1-1,-1 1,1 0,0 0,1 0,-1 0,1 0,0 0,0-1,0 1,1 0,0-1,0 1,0-1,0 1,1-1,0 0,0 0,0 0,0-1,0 1,1-1,0 0,0 1,10 2,0 0,1-1,0-1,0 0,0-1,1-1,-1 0,1-1,-1 0,1-2,-1 0,1 0,-1-1,0-1,0-1,0 0,3-2,40-11</inkml:trace>
  <inkml:trace contextRef="#ctx0" brushRef="#br0" timeOffset="86939.892">5792 759,'-38'-1,"25"0,0 0,-1 1,1 0,0 1,0 1,0 0,0 1,0 0,0 1,-6 3,16-6,1 0,-1 1,1-1,0 1,0 0,0 0,0 0,0 0,0 0,0 0,1 0,-1 1,1-1,-1 1,1-1,0 1,0-1,0 1,0 0,1 0,-1-1,1 1,0 0,0 0,-1-1,2 1,-1 0,0 0,1 0,-1-1,1 3,2 3,0 0,0 0,0 0,1-1,0 1,1-1,0 0,0 0,5 5,111 87,-26-27,-93-71,-1 0,1-1,-1 1,1 0,-1 0,0 0,1 0,-1 0,0 0,1 1,-1-1,0 0,0 0,0 1,0-1,-1 1,1-1,0 1,-1-1,1 1,0 0,-1-1,0 1,1 0,-1-1,0 1,0 0,0-1,0 1,0 0,-1-1,1 1,0 0,-1-1,1 1,-1-1,0 1,1 0,-1-1,0 0,0 1,0-1,0 1,-65 17,65-19,-1 1,0-1,0 0,1 0,-1 0,0-1,0 1,1 0,-1-1,0 1,0-1,1 1,-1-1,1 0,-1 0,0 0,1 0,-1 0,1 0,0 0,-1 0,1 0,0-1,0 1,0-1,0 1,0-1,0 1,0-1,1 1,-1-1,0 0,1 1,-1-1,1 0,0 0,0 0,0-4,1 0,1-1,-1 1,1 0,1 0,-1 0,1 0,0 0,0 0,0 1,1 0,0-1,0 1,0 1,1-1,4-3,26-25,1 2,1 2,2 1,1 2,0 2,15-4,-5 6,-49 22,0 0,0 0,0 0,0 0,0 0,0 1,-1-1,1 0,0 0,0 1,0-1,0 1,-1-1,1 1,0-1,-1 1,1-1,0 1,-1 0,1-1,0 1,-1 0,1-1,-1 1,1 0,-1 0,0 0,1-1,-1 1,0 0,0 0,1 0,-1 0,0 0,0 0,0 0,0-1,0 1,0 1,-2 41,2-37,-7 47,-1 95,8-145,0 0,0 0,0 0,0-1,1 1,-1 0,1 0,0-1,0 1,0 0,0-1,0 1,0-1,1 1,-1-1,1 0,-1 1,1-1,0 0,0 0,0 0,0-1,1 1,-1 0,0-1,1 1,-1-1,1 0,0 0,-1 0,1 0,0 0,-1-1,1 1,1-1,17-4</inkml:trace>
  <inkml:trace contextRef="#ctx0" brushRef="#br0" timeOffset="87194.728">6134 561,'-4'14,"7"13,12 8,13 6,1-5</inkml:trace>
  <inkml:trace contextRef="#ctx0" brushRef="#br0" timeOffset="87673.481">6424 1087,'5'-38,"1"7,-1 0,-2 1,-1-1,-2-1,0 1,-3 0,0 1,-2-1,-2-2,7 30,-1-1,0 0,0 0,-1 0,1 1,-1-1,0 1,0-1,0 1,0 0,0 0,-1 0,0 0,1 0,-1 0,0 1,-1-1,2 3,1 1,0-1,0 1,0 0,-1-1,1 1,0 0,0 0,0 0,1 0,-1 0,0 0,0 0,0 0,1 1,-1-1,1 0,-1 0,1 0,-1 1,1-1,0 0,-1 1,1-1,0 0,0 1,0-1,0 0,0 1,0-1,1 0,-1 1,0-1,1 0,-1 1,1-1,-1 0,1 0,0 1,4 4,1 0,-1-1,1 0,0 0,0-1,1 0,0 0,-1 0,1-1,0 0,1 0,-1-1,0 1,1-2,-1 1,1-1,0 0,5-1,-9 1,65 7,68 17,-132-23,-1 0,0 1,0-1,0 1,0 0,0 0,0 0,-1 1,0-1,1 1,-1 0,-1 0,1 0,0 0,-1 0,0 1,0-1,0 1,-1-1,0 1,0 0,0 0,0-1,0 1,-1 0,0 0,0 0,-1 0,1 0,-1-1,0 1,-1 0,-11 124,13-127,0 1,0-1,0 0,0 0,0 1,1-1,-1 0,1 0,0 0,0 0,-1 0,1 0,1 0,-1 0,0 0,0 0,1 0,-1-1,1 1,-1-1,1 1,0-1,0 1,0-1,-1 0,1 0,0 0,0 0,1 0,-1-1,0 1,0-1,0 1,0-1,1 0,-1 1,0-1,2 0,85-19,-72 11,0-1,-1-1,0 0,0-2,-1 0,-1 0,0-1,-1-1,0 0,8-14,-19 26,17-20,-11 41,-9 12,0-21,0 0,1 0,0-1,0 1,1 0,0 0,1-1,0 1,1-1,0 1,0-1,1 0,2 5,26 8,-15-19</inkml:trace>
  <inkml:trace contextRef="#ctx0" brushRef="#br0" timeOffset="87928.794">7135 548,'-4'14,"-3"3</inkml:trace>
  <inkml:trace contextRef="#ctx0" brushRef="#br0" timeOffset="84658.88">2489 772,'0'-8,"-1"17,0 4,-4 16,-4 29,2-1,3 1,2 0,5 43,-2-88,1 0,1 0,0 0,0 0,2-1,-1 1,2-1,1 3,-4-11,-1 0,1 0,0 0,0 0,0 0,0-1,1 0,-1 1,1-1,0 0,0-1,0 1,0-1,1 0,-1 0,1 0,-1-1,1 1,0-1,-1 0,1 0,0-1,5 1,2-3,0 0,-1 0,1-1,0-1,-1 0,0 0,0-1,0 0,0-1,-1-1,0 1,0-1,-1-1,0 0,0-1,-1 1,0-2,28-30</inkml:trace>
  <inkml:trace contextRef="#ctx0" brushRef="#br0" timeOffset="84858.348">2411 983,'15'-5,"17"-1,14-2,10-1,5-3,1 0,-4-1,-9-1,-11 1,-11 2</inkml:trace>
  <inkml:trace contextRef="#ctx0" brushRef="#br0" timeOffset="85378.687">3345 1022,'-33'-10,"0"2,0 2,-1 1,-10 1,33 3,1 1,-1 0,0 1,0 0,0 1,1 0,-1 0,1 2,0-1,0 1,0 0,0 1,1 1,-1-1,-2 4,8-7,0 1,1 0,-1 0,1 1,-1-1,1 1,0 0,1-1,-1 1,0 0,1 1,0-1,0 0,1 1,-1-1,1 1,0-1,0 1,0 0,1 0,-1-1,1 1,0 0,1 0,-1-1,1 1,0 0,0-1,1 1,-1-1,1 1,0-1,0 0,0 0,2 3,6 2,0-1,1 0,0 0,0-1,0 0,1-1,0-1,0 0,1 0,0-1,-1 0,1-2,1 1,-1-2,0 1,0-2,1 0,-1 0,0-1,0-1,7-2,6-1,-2 0,1-2,-1-1,0-1,19-10,0-3</inkml:trace>
  <inkml:trace contextRef="#ctx0" brushRef="#br0" timeOffset="147076.877">8741 377,'-11'2,"1"1,-1 0,1 1,0 0,0 1,1 0,-1 0,1 1,0 0,0 1,1 0,0 0,0 1,1 0,0 0,-4 7,-2 4,1 0,1 0,1 1,0 0,2 1,0 0,-2 14,3-6,1-1,1 1,1 0,2 0,1 1,1-1,2 0,3 21,-2-35,0-1,0 0,1 1,1-2,1 1,0 0,0-1,1 0,1-1,0 0,1 0,0-1,1 0,0 0,1-1,0 0,0-1,3 1,1-1,0-1,1-1,-1 0,2-1,-1-1,0 0,1-1,0-1,6 0,24 1</inkml:trace>
  <inkml:trace contextRef="#ctx0" brushRef="#br0" timeOffset="147294.295">9070 693,'-5'14,"-1"13,1 10,0 9,4 3,4 0,2-2,2-7,2-7,0-10</inkml:trace>
  <inkml:trace contextRef="#ctx0" brushRef="#br0" timeOffset="147812.909">8990 522,'25'-3,"0"0,0 1,1 2,-1 0,0 2,0 0,18 6,-33-6,1 1,0 1,-1-1,0 2,0-1,0 2,-1-1,1 1,-1 1,-1-1,1 2,-1-1,0 1,-1 0,0 1,0-1,-1 2,3 5,0 4,-2 1,-1-1,0 1,-1 1,-1-1,-1 1,-1 0,-1 0,-1 0,-1-1,0 3,1 49,0-71,-1 0,1-1,-1 1,1 0,-1 0,1 0,0 0,-1-1,1 1,0 0,0 0,-1 0,1 0,0 0,0 0,0 0,0-1,1 1,-1 0,0 0,0 0,0 0,1 0,-1 0,0-1,1 1,-1 0,1 0,-1 0,1-1,-1 1,1 0,-1-1,1 1,0 0,-1-1,1 1,0-1,0 1,0-1,-1 1,1-1,0 0,0 0,0 1,0-1,0 0,-1 0,1 0,0 0,0 0,0 0,0 0,0 0,0 0,0 0,0 0,0-1,11-11,0-1,-1 0,-1-1,0-1,-1 1,-1-1,0-1,4-12,-10 24,49-113,-50 117,-1 0,1 0,-1 0,1 0,-1 0,1-1,-1 1,1 0,-1 0,1 0,-1 1,1-1,-1 0,1 0,-1 0,1 0,-1 0,1 0,-1 1,0-1,1 0,-1 0,1 1,-1-1,1 0,-1 1,0-1,1 0,-1 1,0-1,1 1,-1-1,0 0,0 1,0-1,1 1,-1-1,0 1,0-1,0 1,0-1,0 1,0-1,0 1,0-1,0 1,0-1,0 1,0-1,0 1,0-1,0 1,0-1,-1 1,1-1,0 1,0-1,-1 0,1 1,0-1,-1 1,2 3,4 23,26 97,-29-118,0 0,1 0,0-1,0 1,1-1,0 0,0 0,0 0,0 0,1-1,-1 0,1 0,0 0,1 0,-1-1,0 0,1 0,4 1,4 0,0-1,0 0,0-2,1 1,-1-2,0 0,11-1,17-2</inkml:trace>
  <inkml:trace contextRef="#ctx0" brushRef="#br0" timeOffset="148411.341">10148 838,'-13'-13,"-1"1,-1 1,0 1,0 0,-1 0,0 2,-1 0,0 1,-5-1,19 7,1 1,-1 0,1-1,-1 1,1 0,-1 0,1 1,-1-1,1 0,-1 1,1 0,-1-1,1 1,-1 0,1 0,0 1,0-1,-1 0,1 1,0-1,0 1,0 0,1-1,-1 1,0 0,1 0,-1 0,1 1,0-1,-1 0,1 0,0 1,-18 82,19-80,1 0,-1 1,1-1,0 0,0 0,0 0,1 0,-1 0,1 0,1-1,-1 1,1-1,-1 1,1-1,1 0,-1 0,1 0,-1 0,1-1,0 1,0-1,0 0,1-1,-1 1,1-1,0 1,-1-1,1-1,0 1,0-1,0 0,1 0,-1 0,0-1,0 1,0-1,1-1,4 1,0-1,1 0,-1-1,0 0,0-1,0 0,0 0,0-1,-1 0,1-1,-1 0,0-1,-1 0,6-5,-9 7,0 0,0 0,-1-1,0 1,0-1,0 0,-1 0,1-1,-1 1,-1-1,1 0,-1 0,0 1,0-2,0 1,-1 0,0 0,0 0,-1-1,0 1,0 0,0 0,-1-1,-1-4,2 11,0 0,-1 0,1 0,0 0,0 0,-1 1,1-1,0 0,0 0,-1 0,1 0,0 0,0 0,-1 0,1 0,0 0,-1 0,1 0,0 0,0-1,-1 1,1 0,0 0,0 0,-1 0,1 0,0 0,0-1,0 1,-1 0,1 0,0 0,0 0,0-1,0 1,-1 0,1 0,0-1,0 1,0 0,0 0,0-1,0 1,0 0,0 0,0-1,0 1,-1 0,1 0,0-1,1 1,-1 0,0 0,0-1,0 1,0 0,0 0,0-1,0 1,-3 23,4-14,1 0,0 0,1 0,0 0,0 0,1-1,0 0,0 0,1 0,0 0,1-1,0 1,0-1,0-1,1 1,0-1,0-1,1 1,-1-1,1 0,5 1,-8-3,0 0,1 0,-1-1,1 1,0-2,0 1,0-1,0 1,0-2,0 1,0-1,0 1,1-2,-1 1,0-1,0 0,0 0,0-1,0 1,-1-2,1 1,0 0,-1-1,1 0,-1 0,0-1,0 0,0 1,-1-2,0 1,1 0,1-4,3-6,-1-1,0 0,-1 0,-1-1,0 0,-1 0,-1-1,0 1,-1-1,-1 0,-1-2,-3 30,1 0,0 1,1-1,0 0,0 0,1 0,1 0,0 0,0 0,1 0,1 0,0-1,0 0,1 1,0-1,1-1,0 1,0-1,1 0,0-1,1 0,0 0,0 0,5 2,11 1</inkml:trace>
  <inkml:trace contextRef="#ctx0" brushRef="#br0" timeOffset="149311.474">10465 470,'16'-4,"0"2,0 0,0 0,0 2,0 0,1 1,-1 1,0 0,10 3,-11-3,0 1,-1 1,1 0,-1 0,0 2,0 0,-1 0,1 1,-2 1,1 0,-1 1,0 0,-1 1,0 0,0 1,-1 0,-1 1,0 0,-1 0,0 1,0 0,-2 0,1 1,-2 0,0 1,0 12,-1 0,-1 1,-2 0,0 0,-2-1,-1 1,-5 21,9 0,-2-48,0 0,1 0,-1 0,1 0,-1 0,1 0,0 0,-1 0,1 0,0-1,0 1,0 0,0 0,-1-1,1 1,0-1,0 1,0-1,0 1,1-1,-1 1,0-1,0 0,0 0,0 1,0-1,0 0,0 0,1 0,-1 0,0 0,0-1,0 1,0 0,0 0,0-1,0 1,0-1,0 1,0-1,1 1,10-7,0 0,0-1,0 0,-1-1,-1 0,1-1,-1 0,-1 0,0-1,0 0,-1-1,-1 0,0 0,-1-1,2-5,23-64,-39 182,7-94,0 0,0 1,1-1,0 1,0-1,0 1,1-1,0 0,0 1,1-1,0 0,0 0,0 0,1 0,0 0,0-1,1 1,-1-1,1 0,0 0,1 0,-1 0,1-1,0 0,0 0,0 0,0 0,1-1,0 0,-1 0,1-1,5 2,-2-3,-1 0,0-1,0 0,0-1,1 0,-1 0,0 0,0-1,0-1,0 1,-1-1,1 0,-1-1,0 0,0 0,0-1,5-3,3-5,0 0,0 0,-1-1,-1-1,-1-1,10-14,-4-4,-1-1,-2 0,-2-1,-1 0,-2-1,-1 0,-2-1,-2 0,-1 0,-2 0,-2 0,-1-1,-2 1,-2-3,3 27,2 2,-1 1,0-1,-1 1,0 0,-1-1,0 1,-1 1,0-1,0 0,-5-5,9 15,-1 0,1 0,-1 1,1-1,-1 1,1-1,-1 0,0 1,1-1,-1 1,0-1,1 1,-1 0,0-1,0 1,1 0,-1-1,0 1,0 0,0 0,0 0,1-1,-1 1,0 0,0 0,0 1,0-1,1 0,-1 0,0 0,0 0,0 1,1-1,-1 0,0 1,0-1,1 1,-1-1,0 1,1-1,-1 1,0-1,1 1,-1-1,0 2,-22 33,11 0,2-1,1 2,2-1,1 1,2 0,2 0,1 10,-1-10,2 1,2 0,1-1,2 1,1-1,2 0,4 7,-7-26,1 0,1-1,1 1,0-2,1 1,1-1,0 0,1-1,1 0,0-1,1 0,0-1,1-1,0 0,11 6,-18-13,-1 1,1-1,0 0,1-1,-1 0,0 0,1-1,0 1,0-2,-1 1,1-1,0 0,0-1,0 0,0 0,0-1,0 0,0 0,0-1,0 0,-1 0,1-1,-1 0,1 0,-1 0,0-1,-1-1,5-2,-1-2,-2-1,1 0,-1 0,0 0,-1-1,0 0,-1-1,-1 1,1-1,-2 0,0-1,0 1,-1-1,-1 1,0-1,0 0,-2 0,1 0,-2 0,0 0,-2-12,3 23,1-1,-1 1,0 0,0 0,-1-1,1 1,0 0,-1 0,1-1,-1 1,0 0,0 0,1 0,-1 0,-1 0,1 0,0 0,0 0,-1 0,1 0,-1 1,0-1,1 1,-1-1,0 1,0 0,0 0,0-1,0 1,0 1,0-1,-1 0,1 0,0 1,0-1,-1 1,1 0,0 0,0 0,-1 0,1 0,0 0,-1 1,0-1,-3 7,0-1,1 1,0-1,0 2,0-1,1 0,0 1,0 0,1 0,0 0,1 0,0 0,0 1,0-1,1 1,1-1,-1 1,2 4,-2-2,0 1,2 0,-1-1,1 1,1-1,0 1,1-1,0 0,0 0,1 0,1 0,0-1,0 0,1 0,1 0,-1 0,2-1,-1-1,1 1,0-1,1 0,0-1,0 0,1 0,0-1,0 0,0-1,1 0,6 1,-11-4,-1-1,1 0,-1 0,1 0,-1-1,1 0,0 0,-1 0,1-1,-1 0,1 0,0 0,22-10</inkml:trace>
  <inkml:trace contextRef="#ctx0" brushRef="#br0" timeOffset="149506.949">11320 470,'18'-3,"24"0,24 0,27 1,19-2,15-2,6-3,-19 1</inkml:trace>
  <inkml:trace contextRef="#ctx0" brushRef="#br0" timeOffset="149758.849">12426 127,'15'16,"17"16,12 18,7 17,2 14,-6 12,-11 10,-12 7,-19 8,-21 6,-26 5,-23-1,-22-7,5-25</inkml:trace>
  <inkml:trace contextRef="#ctx0" brushRef="#br0" timeOffset="107097.227">15558 35,'-21'-34,"20"34,0 1,-1-1,1 1,0 0,0-1,0 1,0 0,0 0,0 0,0 0,0 0,1 0,-1 0,0 0,1 0,-1 0,0 1,1-1,-1 0,1 0,0 1,-1-1,1 0,0 0,0 1,0-1,0 0,0 1,0-1,0 1,0 0,-7 56,2 1,2-1,4 23,0-40,36 421,-26-85,21 344,-43-112,8-416,-13 187,-43 354,44-507,-13 391,1 63,13-97,15 760,12-952,-9-274,4 108,-12 38,-5 464,10-468,12 358,-13 499,14-694,-14 810,13-837,-13 1704,0-2082</inkml:trace>
  <inkml:trace contextRef="#ctx0" brushRef="#br0" timeOffset="139200.979">28850 2944,'-29'-127,"24"122,1 0,-1 1,1-1,-1 1,0 0,-1 0,1 0,-1 1,0 0,0 0,0 0,0 1,0 0,0 0,-1 0,1 1,-1 0,1 0,-1 1,1 0,-1 0,0 0,1 1,-1 0,1 0,-1 1,1 0,0 0,0 0,0 1,0 0,0 0,0 0,1 1,0 0,0 0,0 0,-3 4,3-2,1 0,0 0,0 0,1 1,-1-1,1 1,1 0,-1 0,1 0,1 0,-1 0,1 0,0 0,1 1,0-1,0 0,0 1,1-1,0 0,1 0,-1 0,3 6,0-2,1 0,0 0,1 0,0 0,0-1,1 0,0-1,1 1,0-1,1-1,-1 1,2-2,4 4,-1-2,0 0,1-1,0 0,1-1,-1-1,1 0,0-2,1 1,-1-2,1 0,0-1,0 0,0-1,0-1,0-1,0 0,0-1,-1 0,1-2,-1 0,1 0,-1-2,0 0,2-1,14-16</inkml:trace>
  <inkml:trace contextRef="#ctx0" brushRef="#br0" timeOffset="139445.322">29140 2957,'13'-169,"-1"394,-12-218,-1-1,2 1,-1 0,1 0,0 0,0 0,1-1,0 1,0-1,1 1,-1-1,1 0,1 0,-1 0,1 0,0-1,1 1,-1-1,1 0,0 0,0-1,0 0,1 1,0-2,0 1,0-1,0 0,0 0,4 1,18 0,-1-1,1 0,-1-3,1 0,-1-2,1 0,-1-2,26-7,-4-2</inkml:trace>
  <inkml:trace contextRef="#ctx0" brushRef="#br0" timeOffset="140332.493">29784 2799,'-7'44,"-6"27,4 1,2 0,4 43,4-441,-2 310,9-63,-8 77,1 0,0-1,0 1,0 0,1 0,-1 0,0 0,1 0,-1 0,1 0,0 1,0-1,0 0,-1 1,1-1,1 1,-1 0,0 0,0 0,0 0,1 0,-1 0,0 1,1-1,-1 1,0-1,1 1,-1 0,1 0,1 0,16 3,-1-1,0 2,0 1,0 0,0 1,-1 1,0 1,-1 1,1 0,0 2,-16-11,0 1,0-1,0 1,0 0,-1-1,1 1,0 0,0 0,0 1,-1-1,1 0,0 0,-1 1,0-1,1 1,-1-1,0 1,1 0,-1 0,0-1,0 1,-1 0,1 0,0 0,-1 0,1 0,-1 0,1 0,-1 0,0 0,0 0,0 0,0 0,0 1,-1-1,1 0,0 0,-1 0,0 0,1-1,-1 1,0 0,0 0,0 0,0 0,-75 49,67-47,-1 1,1 0,1 1,-1 0,1 0,-1 1,2 0,-1 0,1 1,0 1,5-6,0-1,1 1,-1 0,1 0,0 0,0 1,0-1,0 0,1 0,-1 0,1 1,0-1,0 0,0 0,0 1,0-1,1 0,0 0,-1 1,1-1,0 0,1 0,-1 0,0 0,1 0,0 0,0-1,1 3,71 64,-50-54,0 0,1-2,1-1,0 0,1-2,0-1,0-2,1 0,-1-2,2-1,-1-1,0-1,1-2,2-1,-5-2</inkml:trace>
  <inkml:trace contextRef="#ctx0" brushRef="#br0" timeOffset="141823.612">28653 2443,'1392'45,"-1307"-35,-75-3,-19-4</inkml:trace>
  <inkml:trace contextRef="#ctx0" brushRef="#br0" timeOffset="151759.183">17019 246,'-3'-2,"14"1,22 3,23 4,25 2,17 3,9 4,-14-1</inkml:trace>
  <inkml:trace contextRef="#ctx0" brushRef="#br0" timeOffset="155042.694">23165 732,'-15'-5,"-1"0,1 1,-1 1,1 1,-1 0,0 0,0 2,0 0,-7 2,16-2,0 1,0 0,0 1,0-1,1 2,-1-1,1 0,0 1,-1 1,1-1,0 1,1 0,-1 0,1 0,0 1,0 0,0 0,1 0,-1 1,1-1,1 1,-3 4,4-6,0 0,1 0,-1 1,1-1,0 0,0 1,1-1,-1 1,1-1,0 1,0-1,0 0,1 1,0-1,0 1,0-1,0 0,0 1,1-1,0 0,0 0,0 0,1 0,-1-1,1 1,0-1,0 1,0-1,6 6,1 0,0 0,0-1,1-1,0 0,1 0,-1-1,1-1,2 1,10 3,0-1,1-1,0-1,0-1,0-1,1-1,0-2,-1 0,1-2,0-1,-1-1,1-1,-1-1,0-1,-1-2,1 0,17-10,-33 14,1-1,-1 0,-1-1,1 0,-1 0,0-1,-1 0,1 0,-1-1,-1 0,1 0,-2-1,1 0,-1 0,0 0,-1 0,0-1,0 0,-1 1,-1-2,0 1,0 0,-1 0,0-1,0 1,-2-3,1 14,0 0,0 0,0 0,-1 0,1-1,0 1,-1 0,1 0,-1 0,1 0,-1-1,1 1,-1 0,0 0,1-1,-1 1,0 0,1-1,-1 1,0-1,0 1,0-1,0 0,0 1,1-1,-1 0,0 1,0-1,0 0,0 0,0 0,0 0,0 0,0 0,0 0,0 0,0 0,0 0,0-1,1 1,-1 0,0-1,0 1,0-1,0 1,0-1,1 1,-1-1,0 1,0-1,1 0,-1 1,1-1,-1 0,0 0,1 1,-1-1,1 0,0 0,-1 0,1 0,0 0,-1 0,1 0,0 0,0 0,-5 12,0 0,1 1,1-1,-1 1,2 0,0 0,0 0,1 0,1 0,0 0,0 0,1 1,1-1,1 2,-2-8,0 1,1-1,0 0,0 0,0 0,1-1,-1 1,1 0,1-1,-1 0,1 0,0 0,0 0,1-1,-1 1,1-1,0 0,0-1,1 1,-1-1,1 0,-1 0,1-1,0 1,0-1,0-1,6 2,-4-2,0-1,-1 0,1 0,0 0,0-1,0 0,-1-1,1 1,0-2,-1 1,0-1,1 0,-1 0,0-1,-1 0,1 0,-1-1,0 0,0 0,0 0,-1-1,3-3,2-3,-1 0,0 0,-1-1,-1 0,0-1,0 0,-2 0,0 0,0 0,-1-1,-1-2,-2 8,-5 26,3-9,1 1,0-1,1 0,-1 0,1 0,1 1,0-1,0-1,1 1,-1 0,2 0,-1-1,1 0,0 0,1 0,-1 0,1-1,1 1,-1-1,10 8,0 0,0-1,2 0,-1-1,2-1,17 8,36 16</inkml:trace>
  <inkml:trace contextRef="#ctx0" brushRef="#br0" timeOffset="155643.097">26074 404,'-7'16,"-4"15,-3 15,-1 13,2 9,3 4,3 0,5-4,6-9,6-13,1-13</inkml:trace>
  <inkml:trace contextRef="#ctx0" brushRef="#br0" timeOffset="155891.427">26376 404,'-13'11,"-7"15,-1 16,5 18,6 10,10 8,7 2,6-2,4-7,1-10,0-9,-4-15</inkml:trace>
  <inkml:trace contextRef="#ctx0" brushRef="#br0" timeOffset="156461.982">26007 641,'238'-12,"-173"11,9 0,148-2,77-17,-258 16,-40 4,-1 0,1-1,-1 1,0 0,1 0,-1 0,1 0,-1-1,1 1,-1 0,1 0,-1 0,0 0,1 0,-1 0,1 0,-1 0,1 1,-1-1,1 0,-1 0,1 0,-1 0,0 1,1-1,-1 0,1 0,-1 1,0-1,1 0,-1 0,0 1,1-1,-1 1,0-1,0 0,1 1,-1-1,0 1,0-1,0 0,1 1,-1-1,0 1,0-1,0 1,0-1,0 1,0-1,0 1,0-1,0 0,0 1,0-1,0 1,-1-1,1 1,0-1,-19 25,15-20,-28 28,2 1,2 2,1 1,1 1,3 1,1 1,-4 13,21-27,5-26,-1 0,1 1,0-1,0 0,0 1,0-1,0 0,0 1,0-1,0 0,0 1,0-1,0 0,0 1,0-1,0 0,0 1,0-1,0 0,1 1,-1-1,0 0,0 1,0-1,0 0,1 1,-1-1,0 0,0 0,1 1,-1-1,0 0,0 0,1 0,-1 0,0 1,1-1,-1 0,0 0,1 0,-1 0,0 0,1 0,-1 0,0 0,1 0,-1 0,0 0,1 0,-1 0,0 0,1 0,-1 0,0 0,1 0,-1 0,0 0,1-1,-1 1,0 0,1 0,-1 0,0-1,0 1,1 0,-1-1,10-7,-1-1,0 0,-1-1,0 0,0 0,-1-1,-1 0,0 0,0-1,3-10,30-74,26-96,-22 59,-20 81,-18 58,-6 135,0-84,2-1,3 0,2 0,2 0,3-1,3 0,1-1,23 49,-26-77,-12-26,0 0,1-1,-1 1,0 0,0-1,0 1,0 0,0 0,1-1,-1 1,0 0,0 0,0 0,1-1,-1 1,0 0,0 0,1 0,-1 0,0-1,0 1,1 0,-1 0,0 0,0 0,1 0,-1 0,0 0,1 0,-1 0,0 0,1 0,-1 0,0 0,0 0,1 0,-1 0,0 0,1 0,-1 0,0 1,0-1,1 0,-1 0,0 0,0 0,1 1,-1-1,0 0,0 0,0 0,0 1,1-1,-1 0,0 0,0 1,0-1,0 0,3-17</inkml:trace>
  <inkml:trace contextRef="#ctx0" brushRef="#br0" timeOffset="156840.968">26929 759,'1'-3,"1"-1,-1 1,1 0,-1 0,1-1,0 1,0 0,1 1,-1-1,0 0,1 1,0-1,-1 1,1 0,0 0,0 0,1 0,-1 1,0-1,1 1,-1 0,0 0,1 0,-1 0,4 0,-4 0,124-35,-103 32,0-1,0-1,-1-1,1-1,-2-1,1-1,-1-1,-1-1,0-1,-1-1,0-1,-1 0,0-2,-15 12,0 0,0 0,0 0,0-1,-1 1,0-1,0 0,0 0,-1 0,0 0,0 0,-1 0,1-5,-10 139,-5 231,13-354,-1 0,1 0,0 0,1 0,-1 0,1 0,0-1,0 1,0 0,1 0,0-1,0 1,0-1,0 1,1-1,0 0,0 0,0 0,0 0,1-1,-1 1,1-1,0 0,0 0,0 0,0-1,4 2,15 2,1-2,-1 0,1-2,0 0,0-2,-1-1,1 0,0-2,12-3,47-8,-8-1</inkml:trace>
  <inkml:trace contextRef="#ctx0" brushRef="#br0" timeOffset="157096.285">28482 693,'-2'5,"-4"7,0 12,-1 10,0 8,2 6,1 4,1 2,4-2,4-4,1-9,-1-9,-1-16,-1-17,-1-8</inkml:trace>
  <inkml:trace contextRef="#ctx0" brushRef="#br0" timeOffset="157361.576">28153 561,'-2'-13,"10"-5,19 1,24 3,22 7,20 4,12 5,5 1,-2 4,-11 0,-14-1,-20-2,-21 1,-16 0</inkml:trace>
  <inkml:trace contextRef="#ctx0" brushRef="#br0" timeOffset="152481.403">19374 654,'0'15,"0"15,3 10,0 9,-1 1,1 0,-2-2,0-5,0-8,-1-9</inkml:trace>
  <inkml:trace contextRef="#ctx0" brushRef="#br0" timeOffset="152728.729">19374 390,'0'5,"7"10,9 9,8 10,0-2</inkml:trace>
  <inkml:trace contextRef="#ctx0" brushRef="#br0" timeOffset="152974.075">19717 969,'14'-5,"1"0,-1-2,0 1,0-2,-1 0,0 0,-1-1,1-1,-2 0,0-1,0 0,0 0,-2-1,1-1,-2 0,0 0,0 0,1-6,-7 17,-1 0,0-1,0 1,0 0,0-1,0 1,0-1,0 1,-1-1,1 1,-1-1,0 0,0 1,0-1,0 1,0-1,-1 0,1 1,-1-1,1 1,-1-1,0 1,0-1,0 1,-1 0,1 0,0-1,-1 1,0 0,1 0,-1 0,0 0,0 1,0-1,0 1,0-1,0 1,-1-1,1 1,0 0,-1 0,1 0,-1 1,0-1,-9 1,1 0,0 1,-1 0,1 1,0 0,0 1,0 0,1 1,-1 0,1 1,-1 0,2 0,-1 1,0 0,1 1,1 0,-1 1,1 0,0 0,-3 5,7-9,0 0,0 0,1 0,-1 1,1 0,0 0,1-1,-1 2,1-1,0 0,0 0,0 1,1-1,0 1,0-1,0 1,1-1,0 1,0 0,0-1,1 1,-1 0,1-1,1 1,-1-1,1 0,0 1,0-1,2 3,7 2,0 0,0-1,1 0,0-1,0 0,1 0,0-2,0 0,1 0,0-1,0-1,0 0,0-1,1 0,0-2,5 1,52 7</inkml:trace>
  <inkml:trace contextRef="#ctx0" brushRef="#br0" timeOffset="153422.873">20348 667,'-2'-1,"-8"-2,-1 1,0 0,1 0,-1 1,0 1,0-1,1 2,-1 0,0 0,0 1,1 0,-1 0,1 2,0-1,0 1,0 1,0-1,1 2,-1 0,8-4,-1 1,1 1,-1-1,1 0,0 0,1 1,-1-1,0 1,1-1,0 1,0 0,0 0,0-1,1 1,0 0,-1 0,1 0,1 0,-1 0,0 0,1-1,0 1,0 0,0 0,0-1,1 1,-1-1,1 1,2 2,4 8,1-1,0 1,1-2,1 1,0-1,7 5,200 156,-188-134,-31-37,1-1,-1 0,-1 1,1-1,0 0,0 1,0-1,-1 0,1 0,0 0,-1 0,1 0,-1-1,0 1,1 0,-1-1,1 1,-1-1,0 1,0-1,1 0,-1 0,0 0,1 0,-1 0,0 0,0 0,1 0,-1-1,0 1,1 0,-5 0,-1-1,1 1,0-1,0 0,0 0,0-1,0 0,0 0,1 0,-1-1,1 0,-1 0,-4-4,8 5,0 0,0 0,0 0,0 0,0 0,0 0,1 0,-1-1,1 1,0-1,0 1,0-1,0 0,0 0,0 1,1-1,-1 0,1 0,0 1,0-1,0 0,0 0,0 0,0 0,1 1,0-1,-1 0,1 1,0-1,1 0,0-1,8-12,1 0,1 1,0 1,1 0,0 1,1 0,1 1,0 0,0 2,17-10,-15 8,0 1,1 0,0 2,0 0,1 1,0 0,1 2,6-2,-24 8,0 0,1-1,-1 1,0 0,0 0,1 1,-1-1,0 0,0 1,0-1,0 1,1 0,-1-1,0 1,0 0,0 0,-1 1,1-1,0 0,0 1,-1-1,1 1,0-1,-1 1,0 0,1-1,-1 1,0 0,0 0,0 0,0 1,17 73,-14-52,-2-7,1 0,1 0,0-1,1 1,1-1,1 0,0 0,1-1,0 0,8 9,22-2,-21-22</inkml:trace>
  <inkml:trace contextRef="#ctx0" brushRef="#br0" timeOffset="153591.422">20809 417,'-2'18,"5"15,10 12,2 0</inkml:trace>
  <inkml:trace contextRef="#ctx0" brushRef="#br0" timeOffset="154173.379">21086 1062,'53'-269,"-48"231,0 1,-3-1,-1 0,-2-13,-14 11,14 39,1 1,-1-1,1 1,-1-1,0 1,1-1,-1 1,0-1,1 1,-1-1,0 1,1 0,-1 0,0-1,0 1,1 0,-1 0,0 0,0 0,0 0,1 0,-1 0,0 0,0 0,0 0,1 0,-1 0,0 1,0-1,1 0,-1 1,0-1,1 0,-1 1,0-1,1 1,-1-1,1 1,-1-1,0 1,1 0,-1-1,1 1,0-1,-1 1,1 0,-1 0,1-1,0 1,0 0,-2 1,1 1,0-1,-1 0,1 0,1 1,-1-1,0 1,0-1,1 1,0-1,-1 1,1-1,0 1,0-1,0 1,1-1,-1 1,0-1,1 1,0-1,0 0,-1 1,1-1,1 0,-1 1,0-1,1 0,-1 0,1 0,-1 0,1 0,0-1,0 1,0 0,0-1,1 1,82 47,103 21,-184-68,0-1,0 1,0 0,-1 1,1-1,0 0,-1 1,0 0,0 0,0 0,0 0,0 0,0 1,-1-1,1 1,-1 0,0 0,-1 0,1 0,0 0,-1 0,0 0,0 0,0 0,-1 1,1-1,-1 0,0 1,-1 3,-4 25,3-29,0 0,1-1,-1 1,1 0,0 0,0 0,1 0,-1 0,1 0,0 0,0 0,0 0,1 0,-1 0,1 0,0 0,0 0,0 0,1-1,-1 1,1 0,0-1,0 1,0-1,1 0,-1 0,1 0,0 0,0 0,0 0,3 2,3-4,0 0,1 0,-1 0,1-1,-1-1,0 0,1 0,-1-1,0 0,0 0,0-1,0 0,0-1,0 0,-1 0,0-1,0 0,0 0,-1-1,1 0,-1-1,-1 1,1-1,-1-1,0 0,52-94,-64 166,6-61,-3 16,1 0,0 1,2-1,0 0,1 1,2-1,-1 0,2 0,5 14,-8-30,-1-1,1 0,0 0,0 1,0-1,0 0,0 0,1 0,-1 0,0 0,1-1,0 1,-1 0,1-1,0 1,0-1,0 0,0 1,0-1,0 0,0 0,0 0,1-1,-1 1,0 0,1-1,-1 0,0 1,1-1,-1 0,2 0,17-6</inkml:trace>
  <inkml:trace contextRef="#ctx0" brushRef="#br0" timeOffset="154322.542">21796 456,'-16'-3,"-7"1,0 1,4 6,8 7,12 5,15 3,5-3</inkml:trace>
  <inkml:trace contextRef="#ctx0" brushRef="#br0" timeOffset="151256.405">16953 470,'0'18,"0"17,0 13,0 9,0 4,2 0,3-2,6-5,4-7,7-8,9-10,8-9,6-10,7-14,3-11,0-9,-6-5,-11 2</inkml:trace>
  <inkml:trace contextRef="#ctx0" brushRef="#br0" timeOffset="151516.223">16848 601,'15'0,"20"0,18 0,17-2,9-3,3-3,-4-3,-9-1,-15-1,-18 2</inkml:trace>
  <inkml:trace contextRef="#ctx0" brushRef="#br0" timeOffset="151960.644">17782 759,'-69'-27,"56"20,0 1,0 1,-1 0,1 1,-1 1,0 0,-3 0,13 3,0 0,0 1,0-1,0 1,0-1,0 1,1 0,-1 1,0-1,1 1,-1 0,1-1,-1 2,1-1,0 0,0 1,0-1,0 1,0 0,0 0,1 0,0 0,-1 0,1 1,0-1,1 1,-1-1,1 1,-1 0,-1 5,0-1,1 1,-1 0,2 0,-1 0,1 0,1 0,0 0,0 0,1 0,0 0,1 4,0-6,0-1,0 1,1 0,0-1,0 0,1 0,0 0,0 0,0 0,1-1,0 0,0 0,0 0,0 0,1-1,0 0,0 0,0-1,0 1,1-1,-1-1,2 1,12 4,0-2,-1 0,2-2,-1 0,0-1,1-1,4 0,30-4,1-2,-1-2,-1-3,1-2,5-5,8-2</inkml:trace>
  <inkml:trace contextRef="#ctx0" brushRef="#br0" timeOffset="152211.487">18426 903,'3'3,"2"2,3 1,5 1,2 0,3-1,-2-2</inkml:trace>
  <inkml:trace contextRef="#ctx0" brushRef="#br0" timeOffset="113949.769">22915 2536,'-14'-2,"3"-1,1 1,-1 0,0 0,0 1,0 1,0 0,0 0,0 1,0 1,0-1,0 2,1 0,-1 0,1 1,0 0,0 1,-7 4,13-6,1 1,0 0,0-1,0 1,1 1,0-1,-1 0,2 1,-1-1,0 1,1-1,0 1,0 0,0-1,1 1,-1 0,1 0,0 0,1-1,-1 1,1 0,0 0,0-1,0 1,1 0,0 0,4 11,0-1,2 0,-1 0,2-1,0 0,1 0,1 1,22 21,1-1,2-2,25 18,62 59,-119-106,0-1,0 1,-1-1,1 1,-1 0,0 0,0 0,0 1,0-1,-1 1,0-1,0 1,0 0,1 5,-4-9,1 0,-1 1,0-1,1 0,-1 1,0-1,0 0,0 0,0 0,0 0,0 0,0 0,0 0,-1 0,1 0,0 0,-1-1,1 1,0 0,-1-1,1 1,-1-1,1 0,0 1,-1-1,1 0,-1 0,1 0,-1 0,1 0,-1 0,1-1,-1 1,1 0,-1-1,1 1,-1-1,1 1,0-1,-1 0,1 0,0 1,0-1,0 0,-1 0,1 0,0 0,0-1,0 1,-2-2,0 1,1-1,-1 0,1 0,-1 0,1 0,0 0,0-1,1 1,-1 0,1-1,-1 0,1 1,0-1,0 0,1 1,-1-1,1 0,0 0,0 0,0 1,0-1,1 0,0 0,-1 1,1-1,1 0,-1 1,1-2,61-96,-7 34,-29 38,-1 0,-1-2,-2 0,-1-2,-1 0,-2-1,-2-1,-1-1,-2-1,-1 0,0-7,-11 37,-1 0,1 0,-1 0,-1 0,0-1,0 1,0 0,-1 0,0 0,0 0,0 0,-1 0,-1 0,-2-6,5 12,0 0,-1 0,0 0,1 0,-1 0,0 0,1 1,-1-1,0 0,0 0,0 1,0-1,1 0,-1 1,0-1,0 1,0-1,0 1,-1-1,1 1,0 0,0 0,0 0,0-1,0 1,0 0,0 0,0 0,-1 1,1-1,0 0,0 0,0 1,0-1,0 0,0 1,0-1,0 1,0-1,0 1,0 0,0-1,1 1,-1 0,-1 0,-31 44,22-17,1 0,2 1,1 0,1 0,1 0,2 1,1 0,2-1,0 1,4 20,1-11,1 1,2-1,2 0,1 0,3-1,0-1,3 0,1-2,1 1,11 10,-30-44,0 0,1 0,-1-1,1 1,-1 0,1-1,0 1,0-1,0 1,0-1,0 1,0-1,0 0,0 1,0-1,1 0,-1 0,0 0,1 0,-1 0,1 0,0 0,-1-1,1 1,0 0,-1-1,1 1,0-1,-1 0,1 0,0 1,0-1,-1 0,1-1,0 1,0 0,-1 0,1-1,0 1,0-1,-1 0,1 1,-1-1,1 0,-1 0,1 0,0-1,21-52,-15 23</inkml:trace>
  <inkml:trace contextRef="#ctx0" brushRef="#br0" timeOffset="114192.638">23336 2733,'-18'-9,"-15"-3,-6-2,-1 2,4 3,10 3,15 2,19 4,25 5,27 3,23 3,15 2,7 0,-14-1</inkml:trace>
  <inkml:trace contextRef="#ctx0" brushRef="#br0" timeOffset="114544.698">23796 2891,'18'2,"0"0,-1 1,1 1,-1 0,0 2,-1 0,1 0,-1 2,0 0,-1 1,10 7,-23-14,0-1,-1 0,1 1,0-1,-1 1,0-1,1 1,-1 0,0-1,0 1,0 0,0 0,0 0,0 0,-1 0,1 0,-1 0,1 0,-1 0,0 0,0 0,1 1,-2-1,1 0,0 0,0 0,-1 0,1 0,-1 0,0 0,1 0,-1 0,0 0,0 0,0 0,0-1,-1 1,1 0,0-1,-1 1,1-1,-1 1,-1-1,-94 54,33-24,63-30,1-1,0 0,-1 0,1 0,-1 0,1 0,-1 0,1 1,0-1,-1 0,1 0,0 1,-1-1,1 0,0 0,-1 1,1-1,0 0,-1 1,1-1,0 1,0-1,-1 0,1 1,0-1,0 1,0-1,0 0,0 1,0-1,0 1,0-1,0 1,0-1,0 1,0-1,0 0,0 1,0-1,0 1,0-1,0 1,0-1,1 0,-1 1,0-1,0 1,1-1,-1 0,0 1,0-1,1 0,-1 0,0 1,1-1,0 0,25 11,-25-10,47 13,-29-11,0 2,-1 1,1 0,-1 1,-1 1,1 1,-1 0,-1 1,0 1,11 10,-25-19,0-1,0 1,0 0,0-1,-1 1,1 0,-1 0,1 0,-1 1,0-1,0 0,0 0,0 1,0-1,0 0,-1 1,1-1,-1 1,0-1,0 1,0-1,0 1,0-1,0 1,-1-1,1 1,-1-1,1 1,-1-1,0 0,0 1,0-1,0 0,-1 0,1 0,-1 0,1 0,-1 0,0 0,0 0,1-1,-1 1,0-1,-2 1,-15 9,-1-2,0 0,-1-2,0 0,0-1,-1-1,0-2,0 0,0-1,0-1,0 0,-34 1,8-1</inkml:trace>
  <inkml:trace contextRef="#ctx0" brushRef="#br0" timeOffset="112443.209">20704 2536,'-16'-10,"-1"0,0 1,0 1,0 0,-1 2,-6-2,18 7,0-1,0 1,1 1,-1-1,0 1,0 0,0 0,0 1,0 0,0 0,1 0,-1 1,0-1,1 2,-1-1,1 0,0 1,0 0,0 0,0 1,0-1,0 2,-4 5,1-1,0 2,0-1,1 1,1 1,0-1,0 1,1 0,1 0,0 0,1 1,0 0,0-1,2 1,-1 0,2 0,0 0,0 0,1 0,1 0,0 0,1-1,0 1,1-1,1 1,0-1,0-1,1 1,1-1,1 3,10 8,1 0,1-1,1 0,0-2,2-1,0 0,1-2,16 8,34 26,-70-47,35 29,-38-32,0 1,-1 0,1-1,0 1,0 0,-1 0,1 0,-1-1,1 1,-1 0,1 0,-1 0,1 0,-1 0,0 0,1 0,-1 0,0 0,0 0,0 0,0 0,0 0,0 0,0 0,0 0,0 0,-1 0,1 0,0 0,-1 0,1 0,-1 0,1 0,-1 0,1 0,-1-1,1 1,-1 0,0 0,0 0,-9 4,1 0,-1-1,0-1,0 1,-1-1,1-1,-1 0,1-1,-1 0,0 0,1-1,-2-1,-66-13,76 14,0-1,0 0,0 0,0 0,1 0,-1-1,0 1,0 0,1-1,-1 1,1-1,0 1,-1-1,1 0,0 1,0-1,0 0,0 0,0 0,0 0,1 0,-1 0,1 0,-1 0,1 0,0-1,0 1,0 0,0 0,0 0,0 0,0 0,1 0,-1 0,2-2,2-6,1 0,0 1,1 0,0 0,1 0,0 1,0 0,0 0,1 1,1 0,-1 1,1-1,5-5,52-42,-20 18,-2-2,-2-1,2-7,-33 34,-1 0,0-2,0 1,-2-1,0 0,0-1,-1 0,-1 0,-1 0,0-1,-1 0,-1 0,0-2,-2 13,0 0,0 0,-1-1,0 1,0 0,0-1,-1 1,1 0,-1 0,-1 0,1 0,-1 0,0 0,0 0,0 0,-1 1,1-1,-1 1,0-1,-1 1,1 0,-1 1,0-1,0 0,0 1,0 0,0 0,-2 0,5 2,-1 1,1-1,0 1,-1-1,1 1,-1-1,1 1,-1 0,0 0,1 0,-1 0,1 0,-1 0,1 1,-1-1,1 0,-1 1,1-1,-1 1,1-1,0 1,-1 0,1 0,0 0,-1-1,1 1,0 1,0-1,0 0,0 0,0 0,0 0,0 1,1-1,-1 0,0 1,1-1,-1 1,0-1,-10 64,14-33,1 1,2-1,1 0,1-1,7 15,-3-6,13 47,-4 2,-4 0,-3 2,-1 55,-7-109,-6-36,0-1,1 1,-1 0,0-1,1 1,-1-1,1 1,-1-1,1 1,-1 0,1-1,0 0,-1 1,1-1,-1 1,1-1,0 0,-1 1,1-1,0 0,0 0,-1 0,1 0,0 1,0-1,-1 0,1 0,0 0,-1 0,1-1,0 1,0 0,-1 0,1 0,0-1,-1 1,1 0,0 0,-1-1,1 1,0-1,-1 1,1-1,0 1,48-39,-23 14</inkml:trace>
  <inkml:trace contextRef="#ctx0" brushRef="#br0" timeOffset="112697.53">20691 2811,'9'-4,"16"-2,20 1,20 0,16 2,11 1,1 1,-7 3,-18 1</inkml:trace>
  <inkml:trace contextRef="#ctx0" brushRef="#br0" timeOffset="113044.112">21295 3088,'10'0,"8"-1,-1 1,1 0,-1 1,1 1,-1 1,0 0,0 1,0 1,16 7,-31-11,0 1,1-1,-1 1,0-1,0 1,0 0,0 0,0 0,-1 0,1 0,0 0,-1 1,0-1,1 1,-1-1,0 0,0 1,0 0,-1-1,1 1,-1 0,1-1,-1 1,0 0,0-1,0 1,0 0,-1-1,1 1,-1 0,0-1,1 1,-1-1,0 1,-1-1,1 1,0-1,-1 0,1 1,-1-1,-121 151,123-152,-1 0,0-1,0 1,0 0,0 0,0 0,1 0,-1 0,0 0,0 0,1 0,-1 0,1 0,-1 0,1 0,0 0,-1 1,1-1,0 0,0 0,0 0,-1 1,1-1,1 0,-1 0,0 1,0-1,0 0,1 0,-1 0,0 0,1 1,-1-1,1 0,0 0,-1 0,1 0,0 0,-1 0,1 0,0-1,0 1,0 0,0 0,1 0,11 2,0 0,1-1,0 0,-1-1,1-1,0 0,-1-1,1-1,13 1,43-2</inkml:trace>
  <inkml:trace contextRef="#ctx0" brushRef="#br0" timeOffset="111206.449">18559 2602,'-9'-2,"0"0,1 1,-1 1,0-1,0 2,1-1,-1 1,0 0,1 1,-1 0,1 0,-1 1,1 0,0 1,0 0,0 0,1 0,0 1,0 0,0 1,0-1,1 1,0 1,0-1,0 1,1 0,0 0,0 1,1-1,0 1,1 0,-1 0,2 1,-1-1,1 1,0-1,1 1,-1 7,3-6,0-1,1 1,0-1,1 1,0-1,1 0,-1 0,2 0,-1 0,1-1,0 0,1 0,0 0,0-1,1 0,0 0,6 4,15 13,2-2,1-1,32 16,-22-15,-25-15,-1 1,0 1,-1 0,0 1,-1 0,0 1,4 4,-16-14,0 0,-1-1,1 1,0-1,-1 1,1 0,0 0,-1-1,1 1,-1 0,1 0,-1 0,0 0,1 0,-1-1,0 1,1 0,-1 0,0 0,0 0,0 0,0 0,0 0,0 0,0 0,0 0,-1 0,1 0,0 0,0-1,-1 1,1 0,-1 0,1 0,0 0,-1-1,0 1,1 0,-1 0,1-1,-1 1,0 0,0-1,1 1,-1-1,0 1,0-1,0 1,0-1,1 0,-1 1,0-1,0 0,0 0,-1 1,-55 6,53-7,0 1,1-1,-1 0,0-1,0 1,0-1,0 1,1-1,-1 0,0-1,1 1,-1-1,1 1,-1-1,1 0,0 0,-1-1,1 1,1-1,-1 1,0-1,0 0,1 0,0 0,0-1,0 1,0 0,0-1,0 1,1-1,0 0,0 1,0-1,0 0,1 0,-1 0,1 0,0 1,0-1,0-3,4-6,0 0,1 0,1 1,0-1,0 1,1 0,1 1,0 0,0 0,10-8,-12 10,60-68,-41 52,-2-1,0-2,-2 0,-1-1,-1-1,-1-1,-2 0,-1-2,-2 0,3-14,-14 43,-1 0,0 0,0 0,0 0,0 0,-1 0,0 0,1 0,-2-1,1 1,0 0,-1 0,0 0,0 0,0 0,0 0,-1 0,1 0,-1 0,0 1,0-1,-1 1,1-1,-1 1,0-1,1 4,0 1,0-1,0 1,0-1,0 1,0 0,0-1,0 1,0 0,1 0,-1 1,0-1,0 0,1 0,-1 1,1-1,0 1,-1-1,1 1,0 0,0 0,0-1,0 1,0 0,0 0,1 0,-1 0,0 0,1 0,0 0,-1 1,-7 31,0 1,2-1,2 1,1 0,2 0,1 0,2 0,4 23,1 8,2-1,4 0,2-1,12 28,-24-85,-1 1,0 0,1 0,0 0,0 0,1-1,0 1,1-1,-1 0,1 0,1-1,-1 1,1-1,5 4,-10-10,0 0,0 1,0-1,-1 0,1 0,0 0,0 1,0-1,0 0,0 0,0 0,0 0,0-1,0 1,0 0,0 0,0-1,0 1,0 0,-1-1,1 1,0-1,0 1,0-1,-1 1,1-1,0 0,-1 1,1-1,0 0,0 0,10-14</inkml:trace>
  <inkml:trace contextRef="#ctx0" brushRef="#br0" timeOffset="111528.587">18730 2825,'61'14,"0"-3,2-2,27-2,-65-5,191 15,-215-17,1-1,0 1,0 0,-1 1,1-1,0 0,-1 0,1 1,0-1,-1 1,1-1,0 1,-1 0,1 0,-1-1,1 1,-1 0,0 0,1 1,-1-1,0 0,0 0,0 1,0-1,0 0,0 1,0-1,0 1,0 0,-1-1,1 1,-1-1,1 1,-1 0,0 0,1-1,-1 1,0 0,0-1,-1 3,-23 111,21-94,0 0,2 0,1 0,0 1,2-1,0 0,1 0,1-1,2 1,-1-1,2 0,3 5,8 10</inkml:trace>
  <inkml:trace contextRef="#ctx0" brushRef="#br0" timeOffset="110058.911">16518 2707,'-5'-5,"-1"0,-1 0,1 0,-1 1,1 0,-1 0,-1 1,1 0,0 0,-1 1,1-1,-1 2,0-1,1 1,-1 0,0 1,0 0,0 0,0 1,0 0,1 0,-1 1,0 0,1 0,-1 1,1 0,0 0,-4 3,8-5,-1 0,1 1,0 0,0 0,0 0,0 0,0 0,0 1,0-1,1 1,-1 0,1-1,0 1,0 0,0 1,0-1,1 0,-1 0,1 1,0-1,0 1,0-1,0 1,1 0,-1-1,1 1,0 0,0-1,0 1,1 0,-1-1,1 1,0-1,0 1,0-1,0 1,1-1,8 7,0-1,1 0,0-1,0 0,1-1,0 0,1-1,-1 0,1-1,0-1,11 3,-1 1,26 9,-20-8,0 1,-1 1,0 2,0 1,-1 1,17 13,-42-26,1-1,-1 1,0 0,0 0,0 0,0 0,0 0,0 0,0 1,0-1,-1 1,0-1,1 1,-1 0,0-1,0 1,0 0,-1 0,1 0,-1-1,1 1,-1 0,0 0,0 0,0 0,-1 0,1 0,-1 0,1 0,-1-1,0 1,0 0,0 0,-1-1,1 1,-1-1,1 1,-1-1,0 0,0 0,0 1,0-1,0-1,0 1,-1 0,0 0,-5 3,1-1,0 0,-1 0,0-1,1 0,-1-1,0 0,-1 0,-5 0,11-1,0 0,-1-1,1 0,0 0,0 0,-1 0,1 0,0-1,0 1,0-1,-1 0,1 0,0 0,0 0,0-1,0 1,1-1,-1 0,0 0,1 0,-1 0,1 0,0 0,-1-1,1 1,0-1,1-3,0-1,0 1,1 0,-1-1,1 1,1-1,-1 1,1 0,0 0,1-1,-1 1,1 0,1 0,-1 0,1 0,0 1,0-1,1 1,-1 0,1 0,0 0,5-4,81-103,-70 91,-1 0,0-1,-2 0,0-2,-2 0,-1-1,-1 0,-1-1,-1 0,-1-1,-1-1,2-18,-15 2,4 44,0 0,-1-1,1 1,0 0,-1-1,1 1,0 0,-1 0,1-1,-1 1,1 0,0 0,-1 0,1 0,-1 0,1-1,0 1,-1 0,1 0,-1 0,1 0,-1 0,1 0,0 0,-1 0,1 1,-1-1,1 0,0 0,-1 0,1 0,-1 1,1-1,0 0,-1 0,1 0,0 1,-1-1,1 0,0 1,-1-1,1 0,0 1,0-1,-1 0,1 1,0-1,0 1,0-1,0 0,0 1,-1-1,1 1,0-1,0 1,0-1,-11 27,3 11,1 1,2 0,2 0,1 1,2-1,3 9,-1-2,1 0,3-1,2 0,1 0,3-1,11 27,11-16,-33-54,0 0,0 0,0 0,0-1,0 1,0 0,1 0,-1-1,0 1,1 0,-1-1,0 0,1 1,-1-1,1 0,-1 1,1-1,-1 0,0 0,1 0,-1-1,1 1,-1 0,1 0,-1-1,0 1,1-1,-1 1,0-1,1 1,-1-1,0 0,0 0,0 0,0 0,0 0,1 0,-2 0,1 0,0 0,1-1,4-8,0 0,-1 0,0 0,-1-1,0 0,0 0,-1 0,-1 0,0 0,0 0,-1-1,0 1,-1-1,-1 1,-1-12,-1 9,1 1,-2-1,0 1,-1 0,0 0,-1 1,0-1,-1 1,0 0,-1 1,-1 0,0 0,0 1,-1 0,0 1,0 0,-1 0,-1 1,1 1,-1 0,-1 0,1 1,-1 1,0 0,0 1,-1 0,1 1,-1 1,1 0,-8 0,-16 7,36-5,0 0,1 0,-1 0,1 1,-1-1,1 0,-1 0,0 0,1 0,-1 1,1-1,-1 0,1 0,-1 1,1-1,0 0,-1 1,1-1,-1 1,1-1,0 1,-1-1,1 0,0 1,-1-1,1 1,0 0,0-1,-1 1,1-1,0 1,0-1,0 1,0-1,0 1,0 0,0-1,0 1,0-1,0 1,0-1,0 1,0 0,1-1,-1 1,0-1,0 1,1-1,-1 1,0-1,1 1,-1-1,0 0,1 1,-1-1,1 1,-1-1,1 1,5 3,1 0,-1-1,1 1,0-1,0 0,0-1,0 0,1 0,-1 0,1-1,-1 0,1-1,3 0,3 2,225 9,-164-10</inkml:trace>
  <inkml:trace contextRef="#ctx0" brushRef="#br0" timeOffset="110331.184">17243 3022,'-3'5,"0"0,1 0,-1 0,1 1,1-1,-1 1,1-1,0 1,0-1,1 1,-1-1,1 1,0 0,1-1,-1 1,1 0,1-1,-1 1,1-1,0 0,0 0,0 1,1-1,-1 0,1-1,1 1,-1-1,1 1,-1-1,5 3,2-2,1-1,0-1,0 0,0 0,0-1,0-1,0 0,1 0,-1-1,1-1,-1 0,0 0,0-1,0 0,0-1,0-1,0 1,0-2,-1 1,7-6,-14 9,0-1,0 0,0 0,0 0,0 0,-1-1,1 1,-1-1,0 0,1 1,-1-1,-1 0,1 0,0 0,-1-1,1 1,-1 0,0-1,0 1,0 0,-1-1,1 1,-1-1,0 1,0-1,0 0,0 1,-1-1,1 1,-1-1,0 1,0 0,0-1,-1 1,0-3,-4-2,0-1,0 2,-1-1,1 0,-2 1,1 1,-1-1,0 1,0 0,-1 1,0 0,0 0,0 1,0 0,-1 1,1 0,-1 0,0 1,0 1,0-1,0 1,0 1,0 0,-7 1,12 0,0 0,0 0,1 1,-1-1,0 1,1 0,0 1,-1-1,1 1,0-1,0 1,0 1,1-1,-1 0,1 1,0 0,-1 0,2 0,-1 0,0 0,1 0,0 1,0-1,0 1,1 0,0 0,-1-1,2 1,-1 2,-1 26</inkml:trace>
  <inkml:trace contextRef="#ctx0" brushRef="#br0" timeOffset="133306.003">16505 3681,'482'23,"505"-12,-283 11,-3 14,-358-36,385 12,129 13,269-15,-396-3,215 9,165 40,-818-48,-265-5,-11 0</inkml:trace>
  <inkml:trace contextRef="#ctx0" brushRef="#br0" timeOffset="135023.96">24731 2232,'-24'335,"13"126,6 218,-2-558,-19 98,-7 103,32-147,2-72,-4-1,-10 46,-1-51,-3 14,-2 97,20 512,20-186,-14 90,-9-388,10 351,-1-344,-12 0,-17 87,-12-38,-37 457,41-207,-29-76,17-171,-13 357,-19 679,76-1076,4-196</inkml:trace>
  <inkml:trace contextRef="#ctx0" brushRef="#br0" timeOffset="136144.845">25310 3812,'5'4,"2"0,-1-1,0 0,1 0,-1-1,1 1,0-2,0 1,0-1,0 0,0 0,0-1,0 1,0-2,7 0,5 1,890-14,-805 14,138-1,0-10,10-12,-175 8,-86 16,-3 2</inkml:trace>
  <inkml:trace contextRef="#ctx0" brushRef="#br0" timeOffset="137340.195">25717 2614,'-8'-2,"0"1,-1-1,1 1,0 1,-1 0,1 0,-1 0,1 1,-1 0,1 1,0 0,-1 0,1 1,0 0,1 0,-1 1,1 0,-1 1,1-1,0 1,-1 1,-11 5,1 0,-1 1,2 1,0 0,0 1,1 1,1 1,1 0,-4 6,16-20,1 1,0-1,0 0,0 1,0-1,0 1,0-1,1 1,-1-1,1 1,0-1,-1 1,1 0,0-1,1 1,-1-1,0 1,1-1,0 1,-1 0,1-1,0 0,0 1,0-1,1 0,-1 1,1-1,-1 0,1 0,0 0,-1 0,1-1,0 1,0 0,0-1,1 1,-1-1,0 0,0 0,1 0,-1 0,1 0,1 0,22 9,1-1,0-2,0 0,1-2,0-1,0-1,13 3,2 0,-11-3,0 2,-1 1,1 2,29 11,-59-19,0 1,0-1,0 1,0-1,0 1,0 0,-1 0,1 0,0 0,0 0,-1 0,1 0,0 0,-1 1,1-1,-1 1,0-1,1 1,-1-1,0 1,0 0,0 0,0 0,0 0,-1-1,1 1,-1 0,1 0,-1 0,1 0,-1 0,0 0,0 0,0 1,0-1,-4 3,0 0,0 0,0-1,-1 0,1 0,-1 0,0-1,0 1,0-1,-1 0,1-1,-1 1,0-1,1 0,-6 1,5-1,-29 11,1-2,-2-1,1-1,-1-3,-1 0,-15-2,20-7,28-1</inkml:trace>
  <inkml:trace contextRef="#ctx0" brushRef="#br0" timeOffset="137641.123">26060 3206,'15'-32,"-1"-1,-2 0,-1-1,-2 0,-1-1,-1 0,-1-12,-8 100,-1-19,2 0,1 0,1 0,2-1,2 1,1 0,1-1,5 9,1-13</inkml:trace>
  <inkml:trace contextRef="#ctx0" brushRef="#br0" timeOffset="138127.847">27166 2549,'-19'-10,"-1"1,0 1,0 1,-1 0,1 2,-2 0,1 2,0 0,-1 1,1 2,-16 0,32 2,-1-1,1 0,0 1,0 0,0 1,0-1,0 1,0 0,1 0,-1 0,1 1,0-1,0 1,0 0,0 0,1 1,0-1,0 1,0-1,0 1,1 0,0 0,0 0,0 1,1-1,-1 0,1 5,-1 1,0 0,1 0,0 0,1 0,0 0,1 0,1 1,-1-1,2-1,0 1,0 0,0-1,4 5,2 1,1-2,1 0,0 0,1-1,1 0,0-1,0 0,1-1,1-1,-1 0,7 2,73 57,-92-68,-1 0,1 0,-1 0,1 0,-1 0,1 0,-1 0,0 1,0-1,0 0,1 1,-1-1,-1 1,1-1,0 1,0-1,0 1,-1 0,1-1,-1 1,0 0,1 0,-1-1,0 1,0 0,0 0,0-1,0 1,0 0,-1 0,1-1,-1 1,1 0,-1 0,1-1,-1 1,0-1,0 1,0-1,0 1,0-1,0 1,0-1,-1 0,1 0,0 0,-2 1,-11 5,0-1,-1-1,0 0,0-1,0 0,0-1,0-1,-1 0,-8-1,21-1,-2 0,-26 4,0-1,0-2,0-2,0-1,-22-4,53 6,0 0,1 0,-1 0,0 0,0-1,0 1,1 0,-1 0,0 0,0-1,0 1,1 0,-1 0,0-1,0 1,0 0,0-1,0 1,0 0,1 0,-1-1,0 1,0 0,0-1,0 1,0 0,0 0,0-1,0 1,-1 0,1-1,0 1,0 0,0-1,0 1,0 0,0 0,0-1,-1 1,1 0,0 0,0-1,0 1,-1 0,1 0,0 0,0 0,-1-1,1 1,0 0,0 0,-1 0,1 0,0 0,0 0,-1-1,1 1,-1 0,18-7</inkml:trace>
  <inkml:trace contextRef="#ctx0" brushRef="#br0" timeOffset="138442.008">27257 3035,'1'5,"-1"0,1 0,-1 0,1 0,1-1,-1 1,1 0,-1-1,2 1,-1-1,0 0,1 0,-1 0,1 0,1 0,-1 0,0-1,1 0,0 1,-1-1,1 0,0-1,1 1,-1-1,0 0,1 0,-1 0,1-1,0 1,0-1,0 0,7 2,1-1,0 0,0-1,1 0,-1-1,0-1,0 0,0 0,0-1,0-1,2-1,-11 3,1 0,-1 0,0-1,0 1,0-1,0 0,0 0,0-1,-1 1,1-1,-1 0,1 1,-1-2,0 1,0 0,0-1,-1 1,1-1,-1 0,0 1,0-1,0-1,-1 1,1 0,-1 0,0 0,0-1,-1 1,1-1,-1 1,0 0,0-1,0 1,-1-1,1 1,-1 0,0-1,-1 1,1 0,-1-2,-1 1,-1-1,1 1,-1 0,0-1,0 2,0-1,-1 0,0 1,0 0,0 0,0 0,-1 1,1 0,-1 0,0 0,0 1,0 0,0 0,0 0,-1 1,1 0,0 0,-1 1,-5-1,1 1,0 1,0 0,0 0,0 1,1 1,-1 0,1 0,0 1,0 0,0 1,0 0,1 0,-1 1,-3 4,-48 61,42-36</inkml:trace>
  <inkml:trace contextRef="#ctx0" brushRef="#br0" timeOffset="170927.046">16953 4510,'61'-60,"-29"21,-1-2,-3-1,-1-2,0-3,-27 46,-1 1,1 0,0-1,0 1,0-1,0 1,0-1,0 1,0-1,0 1,0-1,0 1,0-1,0 1,1 0,-1-1,0 1,0-1,0 1,1-1,-1 1,0 0,0-1,1 1,-1 0,0-1,1 1,-1 0,0-1,1 1,-1 0,1-1,-1 1,0 0,1 0,-1 0,1 0,-1-1,1 1,-1 0,1 0,-1 0,1 0,-1 0,0 0,1 0,-1 0,1 0,-1 0,1 1,-1-1,1 0,-1 0,1 0,-1 0,0 1,1-1,-1 0,1 1,3 32,-7 589,0-465,3-156,0-1,0 1,0-1,0 0,0 1,0-1,0 1,0-1,0 0,0 1,-1-1,1 1,0-1,0 0,0 1,-1-1,1 0,0 0,-1 1,1-1,0 0,0 1,-1-1,1 0,0 0,-1 0,1 1,-1-1,1 0,0 0,-1 0,1 0,0 0,-1 0,1 0,-1 0,1 0,0 0,-1 0,1 0,-1 0,1 0,0 0,-1 0,1 0,-1 0,1-1,0 1,-1 0,1 0,0 0,-1-1,1 1,0 0,-1 0,1-1,0 1,0 0,-1-1,1 1,0 0,0-1,0 1,-1-1,-23-28,17 21,6 6,-1 0,1 0,-1 0,1 0,-1 0,0 0,0 1,0-1,0 1,0-1,0 1,0 0,0 0,-1 0,1 0,0 0,-1 0,1 1,-1-1,1 1,-1-1,1 1,-1 0,1 0,-1 0,-1 1,4 0,0-1,0 1,-1 0,1-1,0 1,0 0,0 0,0-1,0 1,0 0,0-1,0 1,1 0,-1-1,0 1,0 0,0 0,1-1,-1 1,0-1,1 1,-1 0,1-1,-1 1,1-1,-1 1,1-1,-1 1,1-1,-1 1,1-1,0 0,-1 1,1-1,0 0,-1 1,1-1,0 0,-1 0,1 0,0 0,-1 0,1 0,0 0,0 0,19 5,0-1,1-2,-1 0,1-1,-1-1,2-1,13 1,63 0,156 9,-223-4</inkml:trace>
  <inkml:trace contextRef="#ctx0" brushRef="#br0" timeOffset="171543.398">19085 4668,'-6'5,"0"1,0 0,0 0,1 0,0 0,1 1,-1 0,1 0,1 0,-1 1,1-1,0 1,1 0,0 0,0 0,1 0,0 0,0 0,1 0,0 1,0-1,1 0,0 0,1 0,-1 0,2 0,-1 0,1-1,0 1,1-1,-1 0,2 0,-1 0,1 0,1 1,7 2,0 0,0 0,1-2,0 0,1 0,0-1,0-1,0 0,1-2,0 1,0-2,0 0,0-1,0-1,1 0,-1-1,1-1,-1-1,0 0,0-1,0 0,0-2,12-4,-14 4,0-1,0 0,0-1,-1-1,0 0,0-1,-1 0,0-1,0 0,3-5,-11 10,1 0,-1 0,0-1,0 1,0-1,-1 0,0 0,0 0,-1-1,1 1,-1-1,-1 1,1-1,-1 0,0 0,-1 1,0-1,0 0,0 0,-1 0,0 1,0-1,-1 0,0-1,-2-3,-1 1,-1 0,1 0,-1 0,-1 1,0 0,0 0,-1 0,0 1,-1 0,1 1,-1 0,-1 0,1 1,-1 0,0 1,-8-3,-4-1,1 1,-1 1,0 1,0 1,-1 0,1 2,-1 1,-11 1,20-1,0 2,1 0,-1 1,0 0,1 1,-1 0,0 1,1 1,0 0,0 1,0 0,1 1,0 0,0 1,0 1,1 0,0 0,0 1,1 1,8-7,-1 0,1 1,0 0,0-1,1 1,-1 0,1 0,0 0,0 0,0 0,0 0,1 0,0 0,0 0,0 0,0 1,0-1,1 0,0 0,0 0,0 0,0 0,1 0,0-1,-1 1,1 0,1-1,-1 1,1 0,6 8,1 0,0-1,1-1,0 0,0 0,1-1,7 4,53 32</inkml:trace>
  <inkml:trace contextRef="#ctx0" brushRef="#br0" timeOffset="171993.763">20769 4668,'-5'8,"1"0,0 1,0-1,0 1,1 0,1 0,-1 0,1 0,1 1,0-1,0 1,1-1,0 0,1 1,0-1,0 1,1-1,0 0,1 0,0 0,0 0,1 0,0-1,1 0,0 0,0 0,1 0,-1-1,2 0,-1 0,1 0,0-1,0 0,1 0,2 0,5 3,-1-1,1-1,0 0,0-1,1-1,0 0,0-1,0-1,0-1,1 0,-1-1,1 0,-1-2,1 0,-1-1,0 0,2-2,-12 2,1-1,-1 0,0 0,0-1,0 1,0-1,-1-1,1 1,-1-1,0 0,-1 0,1 0,-1-1,0 0,0 0,-1 0,0 0,0 0,0-1,-1 1,0-1,0 0,0 0,-1-2,2-10,-1 1,0-1,-2 1,0-1,-1 1,-1-1,0 1,-5-14,5 21,0 0,-1-1,0 1,-1 0,-1 0,0 1,0-1,-1 1,0 0,0 1,-1-1,-1 1,1 0,-2 1,1 0,-1 1,0-1,-1 2,1-1,-1 1,-1 1,1 0,-1 0,0 1,0 0,0 1,-1 1,1 0,-11-1,10 4,-1 0,0 0,0 2,1 0,-1 0,1 1,0 1,0 0,1 0,-1 1,1 1,0 0,-5 4,10-6,0-1,0 1,1 1,-1-1,1 1,0 0,1 0,-1 0,1 0,0 1,1 0,0 0,0 0,0 0,1 0,0 1,1-1,-1 1,1-1,1 1,0 0,0-1,0 4,18 44,9-8</inkml:trace>
  <inkml:trace contextRef="#ctx0" brushRef="#br0" timeOffset="172460.515">22415 4746,'3'19,"1"-1,1 0,0 0,2 0,0-1,1 0,0 0,1-1,1 0,1-1,1 0,0 0,0-1,1-1,5 3,-8-8,1 0,1 0,-1-1,1-1,1 0,-1 0,1-1,0-1,0 0,0-1,1 0,-1-1,1-1,0 0,-1-1,1 0,0-1,-1 0,1-1,-1-1,1 0,-1-1,0-1,-1 0,1 0,-1-1,0-1,0 0,-1-1,0 0,0 0,-1-1,0-1,-1 0,0 0,0-1,6-10,-8 10,-1 0,0-1,0 0,-1-1,-1 1,0-1,-1 0,0 0,-1 0,0 0,-1 0,-1 0,0-1,-1 1,0 0,-1 0,0 0,-1 0,-1 0,0 0,0 1,-2 0,1 0,-2 0,1 1,-2-1,1 2,-1-1,-1 1,0 0,-1 1,-9-8,5 9,0 1,0 0,-1 1,1 1,-1 0,0 1,-1 0,1 1,-1 1,0 1,1 0,-1 1,0 1,1 0,-1 1,1 1,-1 0,1 1,0 1,0 0,1 1,-1 0,1 2,1-1,-1 2,1 0,1 0,-4 4,-5 7,0 0,1 2,2 0,0 1,-3 7,-24 41</inkml:trace>
  <inkml:trace contextRef="#ctx0" brushRef="#br0" timeOffset="173743.144">17071 6181,'-15'20,"0"2,0-1,2 2,1 0,1 0,-4 15,12-30,0 1,1-1,1 1,-1 0,1-1,1 1,-1 0,1 0,1 0,0-1,0 1,1 0,0-1,0 1,1-1,0 0,1 0,0 0,0 0,0 0,1-1,5 4,0 0,1-1,0 0,0-1,1 0,1-1,-1-1,1 0,0 0,1-1,0-1,-1 0,2-1,-1-1,0 0,1-1,0 0,-1-1,1-1,0 0,-1-1,1-1,0 0,-1-1,0 0,0-2,0 1,0-2,5-2,-6 0,0 0,-1 0,0-1,-1-1,0 0,0 0,-1-1,-1-1,0 1,0-1,-1-1,-1 0,0 0,0 0,-2-1,0 0,0 0,-1 0,-1-1,0 0,0-3,-1 0,0-1,-1 1,-1 0,-1-1,0 1,-2-1,0 1,-1 0,0 0,-2 1,0-1,-1 1,-1 1,-9-17,9 24,0-1,0 1,-1 0,-1 1,1 0,-1 1,0 0,-1 0,0 1,0 0,0 1,0 1,-1 0,0 0,0 1,0 0,0 1,-1 1,1 0,0 0,-1 1,1 1,-1 0,1 1,0 0,0 1,0 0,0 1,0 1,1-1,0 2,0 0,-4 2,1-1,1 0,-1 1,2 1,-1 0,1 1,0 0,1 1,0 0,1 0,0 1,1 1,0 0,1 0,0 0,1 1,1 1,0-1,1 1,1 0,0 0,1 0,0 0,2 1,0-1,0 1,2 5,11 49</inkml:trace>
  <inkml:trace contextRef="#ctx0" brushRef="#br0" timeOffset="175922.601">19045 6470,'14'-44,"190"-469,-197 492,-3 66,3 308,23 87,-25-372</inkml:trace>
  <inkml:trace contextRef="#ctx0" brushRef="#br0" timeOffset="176628.817">21046 6261,'-8'27,"1"0,1 1,2 0,1 0,1 0,1 1,2-1,1 0,1 0,1 0,4 12,-4-32,0 1,0-1,1 0,0 0,1-1,-1 1,1-1,1-1,0 1,0-1,0 0,0 0,1-1,0 0,0-1,1 1,-1-2,1 1,0-1,0 0,0-1,0 0,0-1,0 0,1 0,-1-1,0 0,1 0,-1-1,0-1,0 0,0 0,0 0,0-1,9-4,-6 2,0 0,0-1,-1-1,1 0,-1 0,-1-1,1 0,-1-1,-1 0,0-1,0 0,-1 0,0-1,-1 0,0-1,-1 1,0-1,0 0,-2-1,0 1,0-1,-1 0,0 0,-1 0,-1 0,0 0,-1-1,0 1,-1 0,-1 0,0 0,-2-7,0 3,-2 0,1 0,-2 1,0 0,-1 0,-1 1,0 0,-1 0,-1 1,-9-10,13 17,-1-1,1 1,-2 0,1 1,-1 0,1 0,-2 1,1 0,-1 0,1 1,-1 1,0 0,0 0,-1 1,1 0,-1 0,1 1,-7 1,4 1,0 1,0 1,0 0,0 0,1 1,-1 1,1 0,0 1,0 0,1 1,0 0,0 1,1 0,0 1,0 0,1 0,0 1,1 0,0 1,1 0,0 0,0 1,1-1,1 2,0-1,0 0,2 1,-1 0,2 0,0 0,0 0,1 0,1 0,0 0,0 1,2-1,0 0,0 1,21 47</inkml:trace>
  <inkml:trace contextRef="#ctx0" brushRef="#br0" timeOffset="177140.963">22651 6365,'0'19,"-1"9,2 0,1 1,0-1,2-1,5 15,-7-35,0 0,0-1,1 1,0-1,0 1,0-1,1 0,0 0,0-1,1 1,0-1,0 0,0 0,0 0,1-1,0 0,0 0,0 0,0-1,0 0,1 0,0-1,-1 1,3-1,-1 0,1 0,0-1,0 0,0-1,1 0,-1 0,0-1,0 0,0-1,-1 0,1 0,0-1,-1 0,1 0,-1-1,0 0,0-1,-1 0,1 0,-1 0,0-1,0 0,-1-1,0 1,0-1,1-2,2-3,0-1,-1 1,0-2,-1 1,0-1,-1 0,-1 0,0-1,-1 0,-1 0,0 0,-1 0,-1 0,0 0,-1-5,0 11,-1 0,0 0,0 0,-1 0,0 0,0 0,-1 0,0 1,-1-1,0 1,0 0,-1 0,0 0,0 1,-1 0,0 0,0 0,-1 1,0 0,0 0,0 0,-1 1,1 0,-1 1,0 0,-1 0,1 1,-1 0,0 0,-5-1,0 3,0 0,0 1,0 0,1 1,-1 0,0 2,0-1,1 2,0-1,-1 2,1 0,1 0,-1 2,1-1,0 1,1 1,-4 3,-15 12,1 1,2 2,0 1,2 0,-17 25,-6 14</inkml:trace>
  <inkml:trace contextRef="#ctx0" brushRef="#br0" timeOffset="178106.048">16992 8116,'-10'15,"1"0,0 1,2 0,0 1,0 0,2 0,0 0,1 1,0-1,2 1,0 0,1 0,1 0,1 0,1 12,0-22,1-1,-1 0,1 1,1-1,-1 0,1 0,0-1,1 1,0-1,0 0,0 0,1-1,-1 0,1 0,1 0,-1 0,1-1,-1 0,1 0,1-1,-1 0,0 0,1-1,6 2,5 0,0 0,0-2,1 0,-1-1,1-1,-1 0,1-2,-1 0,12-3,-11 0,0-1,0 0,-1-1,0-1,0-1,-1-1,0 0,0-1,-2-1,1-1,-1-1,-7 6,-1 0,1-1,-1 0,-1-1,0 0,0 0,-1 0,-1-1,1 0,-2 0,1 0,-2-1,1 0,-2 0,0 1,0-1,-1 0,0-1,-1-4,-2 2,0 0,0 0,-1 1,-1-1,-1 1,0-1,-1 1,0 1,-1-1,-1 1,0 1,-1-1,0 1,-1 1,0-1,-1 2,-11-9,15 12,-1 1,-1 0,1 0,-1 1,0 1,0-1,-1 1,1 1,-1 0,0 0,0 1,0 0,0 1,0 0,-1 0,1 1,0 1,0-1,0 2,0-1,0 2,0-1,0 1,0 1,1 0,-7 3,5 0,1 0,0 0,0 0,1 2,0-1,1 1,-1 0,2 1,-1 0,1 0,1 0,0 1,0 0,1 0,1 1,0-1,0 1,1 0,1 0,0 0,1 1,0-1,0 7,5 51</inkml:trace>
  <inkml:trace contextRef="#ctx0" brushRef="#br0" timeOffset="178743.415">19427 8169,'-11'7,"1"0,0 1,0 0,0 1,1 0,1 1,-1 0,2 0,-1 1,1-1,1 2,0-1,1 1,0 0,0 0,2 0,-1 1,2-1,-1 1,2 0,0 0,0-1,1 1,1 0,0 0,1 0,0 1,2-4,0 0,0-1,1 1,0-1,1 1,0-2,0 1,1-1,0 0,0 0,1-1,0 0,0 0,1-1,0 0,0 0,1-1,-1 0,1-1,0 0,0-1,0 0,1-1,-1 0,1 0,-1-1,1 0,0-1,0 0,-1-1,1 0,-1-1,1 0,-1-1,1 0,-1 0,1-2,6-1,0-1,-1 0,0-2,0 0,-1 0,0-2,0 0,-2 0,1-2,-2 1,1-2,-2 1,0-2,0 1,3-9,-7 11,0 0,-1-1,-1 0,0-1,0 1,-2-1,1 1,-2-1,0 0,0-1,-2 1,1 0,-2 0,0 0,-1 0,0 0,-1 0,0 0,-6-12,5 16,-1 0,0 0,-1 1,0 0,0 0,-1 0,0 1,0 0,-1 0,0 1,-1 0,0 0,0 1,0 0,-1 0,0 1,0 1,0 0,0 0,-1 1,1 0,-10-1,-1 1,0 1,1 0,-1 2,0 0,0 2,0 0,1 1,-1 1,1 1,0 1,-14 6,14-4,1 1,-1 0,1 2,1 0,0 1,1 1,0 0,1 1,1 1,0 1,1 0,0 1,1 0,1 1,1 0,1 1,1 0,-3 8,-8 48</inkml:trace>
  <inkml:trace contextRef="#ctx0" brushRef="#br0" timeOffset="179674.843">21124 8247,'144'-178,"-35"35,-88 118,-9 22,-11 21,-32 185,30-201,-32 293,32-261,1 0,2 0,1 0,1-1,2 1,2-1,8 22,10 8</inkml:trace>
  <inkml:trace contextRef="#ctx0" brushRef="#br0" timeOffset="180258.822">22901 8234,'-2'7,"1"1,0-1,0 0,1 1,-1-1,2 0,-1 1,1-1,0 0,0 1,1-1,0 0,1 0,-1 0,1-1,1 1,-1 0,1-1,0 0,0 0,1 0,0-1,0 1,0-1,1-1,0 1,0-1,0 1,0-2,1 1,-1-1,1 0,4 1,3-2,0-1,0 0,1-1,-1-1,0 0,0-1,0-1,0 0,-1 0,1-2,-1 0,0 0,0-1,0-1,-1 0,0-1,0 0,-1-1,0 0,-1 0,0-1,0-1,-1 0,0 0,5-11,-8 10,0 0,-1-1,0 1,-1-1,-1 0,0 0,-1-1,0 1,-1 0,-1-1,0 1,0-1,-2 1,0 0,0 0,-1-1,0 1,-2 1,1-1,-1 1,-1 0,0 0,-1 0,-1 1,1 0,-2 0,1 1,-1 0,-1 1,0 0,0 0,-1 1,0 0,-9-3,13 8,-1 0,0 1,1 0,-1 1,0-1,0 2,0-1,-1 1,1 0,0 1,0 0,0 0,0 1,1 0,-1 0,0 1,1 0,-1 0,1 0,0 1,0 1,-5 3,-9 8,1 0,0 1,1 1,1 1,0 1,-5 9,-37 56,10-3</inkml:trace>
  <inkml:trace contextRef="#ctx0" brushRef="#br0" timeOffset="181211.278">17045 9813,'-11'20,"2"0,0 1,2 0,0 0,1 1,2-1,0 1,1 0,1 1,1-1,1 0,1 1,1-1,1 0,1 0,1 0,1-1,3 9,-3-19,0 0,1 0,0 0,0-1,1 0,1 0,-1-1,2 0,-1 0,1-1,0-1,1 0,0 0,0-1,1 0,-1-1,1 0,0-1,1 0,-1-1,0-1,1 0,0 0,0-1,-1-1,1 0,0-1,0 0,-1-1,1-1,6-2,-3 0,0-2,0 0,-1 0,0-2,-1 0,0 0,0-2,-1 1,0-2,-1 0,0 0,-1-1,-1 0,0-1,0 0,-2-1,0 0,0-1,-1 1,-1-1,-1 0,-1-1,0 1,0-1,-2 0,0 0,-1 0,-1 0,-1 0,0 0,-1 0,-1 0,0 1,-2-1,1 1,-2 0,0 0,-1 0,-1 1,0 0,-9-10,9 15,0 0,0 1,-1 1,0-1,-1 2,0-1,0 1,-1 1,0-1,0 2,0 0,-1 0,1 1,-1 0,0 1,0 1,-1 0,1 0,0 1,-1 1,1 0,-1 1,1 0,0 1,-1 0,1 1,0 0,0 1,1 1,-1-1,-3 4,3 0,1 1,-1 1,2-1,-1 2,2-1,-1 2,1-1,1 1,0 0,1 1,0 0,1 0,0 1,1-1,1 1,0 0,1 0,1 1,0-1,0 1,2-1,0 1,2 13,7 58</inkml:trace>
  <inkml:trace contextRef="#ctx0" brushRef="#br0" timeOffset="181826.648">19651 10037,'-8'11,"2"1,-1 0,1 1,1-1,0 1,1 0,0 0,1 1,0-1,1 1,1-1,0 1,1 0,0-1,2 1,-1 0,1-1,1 0,1 1,0-1,0 0,1-1,1 1,0-1,1 0,0 0,1-1,0 0,1 0,0-1,0 0,1-1,1 0,-1-1,1 0,1 0,4 1,-2-2,-1-2,1 0,0 0,0-1,0-1,1-1,-1 0,1 0,-1-2,1 1,0-2,-1 0,1-1,-1-1,0 0,0 0,0-2,0 0,0 0,-1-1,0-1,0 0,-1-1,0-1,0 1,-1-2,0 0,-1 0,0-1,-1 0,0 0,0-1,-1-1,-1 1,3-7,-4 5,-1 0,-1-1,1 0,-2 1,0-1,-1-1,-1 1,0 0,-1 0,-1-1,0 1,-1 0,0 0,-2 0,0 0,0 1,-1-1,-1 1,0 0,-1 1,-1-1,0 1,-1 1,0 0,-1 0,0 1,-1 0,0 0,-1 1,0 1,0 0,-1 1,0 0,-13-5,17 10,0 0,0 0,0 1,0 0,0 0,-1 1,1 0,-1 1,1 0,0 1,-1 0,1 0,0 1,-1 0,1 0,0 1,0 1,1-1,-1 1,1 1,0 0,0 0,0 0,1 1,0 0,0 1,0-1,1 1,0 1,-3 4,2 0,0 1,0 0,1 0,1 1,0-1,1 1,1 1,0-1,1 0,0 6,-1 57</inkml:trace>
  <inkml:trace contextRef="#ctx0" brushRef="#br0" timeOffset="182560.685">21546 10155,'-6'2,"-1"0,1 0,0 0,0 1,0-1,0 2,0-1,0 1,1-1,0 1,0 1,0-1,0 1,1 0,-1 0,1 0,1 1,-1-1,1 1,0 0,0 0,1 0,-1 1,1-1,1 0,-1 1,1-1,0 1,1 0,0-1,0 1,0 0,1-1,-1 1,2-1,-1 1,1-1,0 1,0-1,1 0,3 6,0 0,1 0,0 0,1 0,1-1,0 0,0-1,1 0,0 0,1-1,0 0,0-1,1-1,0 1,1-2,10 5,-3-3,1 0,-1-2,2 0,-1-1,1-1,-1-1,1-1,0-1,19-2,-28 1,1-1,0 0,0-2,-1 1,0-1,1-1,-1-1,0 0,-1 0,1-1,-1-1,-1 0,1-1,-1 0,0-1,-1 0,0 0,0-1,-1-1,-1 1,1-2,-2 1,0-1,0 0,-1 0,4-11,-7 8,0 0,0 0,-2 1,0-1,0 0,-2 0,0 0,0 0,-2 0,1 0,-2 0,0 1,-1 0,0 0,-1 0,-1 0,0 1,-1 0,0 1,-1 0,-1 0,1 1,-2 0,0 1,0 0,-1 0,0 1,0 1,-1 0,0 1,-1 0,1 1,-1 1,-1 0,1 1,-1 0,1 1,-1 1,0 0,0 1,0 1,0 0,-3 1,0 2,1 1,-1 1,1 0,-1 1,2 1,-1 1,1 0,0 1,1 1,0 0,0 1,1 1,1 0,-9 9,13-11,1 0,0 0,0 0,1 1,0 0,1 1,0-1,1 1,1 0,0 0,0 1,1 0,1-1,0 1,0 0,1 0,1 0,1 0,0 0,1 8,19 53</inkml:trace>
  <inkml:trace contextRef="#ctx0" brushRef="#br0" timeOffset="183125.83">23125 10261,'46'-72,"-4"-1,-3-2,-3-2,-3-2,2-20,-28 76,-3 42,-6 189,1 69,14 43,-10-223,-6-65</inkml:trace>
  <inkml:trace contextRef="#ctx0" brushRef="#br0" timeOffset="183272.975">23165 10669,'15'0,"18"2,15 3,13 4,12-1,10 1,3-2,-3-1,-16-2</inkml:trace>
  <inkml:trace contextRef="#ctx0" brushRef="#br1" timeOffset="198845.62">15703 4365,'-7'-4,"0"1,0 0,0 0,0 0,0 0,0 1,-1 1,1-1,-1 1,1 0,-1 1,1 0,-1 0,0 1,1-1,-1 2,1-1,-1 1,1 0,0 1,0 0,0 0,0 0,0 1,1 0,0 0,0 1,0 0,0 0,1 0,-1 0,-3 7,6-6,0 0,1 0,0 1,0-1,0 1,1-1,0 1,0-1,0 1,1 0,0 0,1-1,-1 1,1 0,1-1,-1 1,1-1,0 1,1-1,-1 0,1 0,1 0,-1 0,1-1,2 4,11 13,1-1,0 0,2-1,1-2,12 10,-19-17,-7-7,-1 1,1-1,-1 2,1-1,-2 1,1 0,-1 0,1 0,-2 1,1-1,-1 1,0 1,0-1,-1 0,0 1,0 0,0 6,-3-11,0 0,-1 0,0 0,0 0,0-1,0 1,0 0,-1 0,1 0,-1-1,0 1,0-1,0 0,0 1,0-1,0 0,-1 0,1 0,-1 0,1-1,-1 1,0-1,1 0,-3 1,-72 20,76-21,0-1,0 1,0-1,-1 0,1 0,0 1,0-1,-1 0,1 0,0 0,-1 0,1-1,0 1,0 0,-1 0,1-1,0 1,0-1,0 1,-1-1,1 0,0 1,0-1,0 0,0 0,0 1,0-1,0 0,1 0,-1 0,0 0,0 0,1 0,-1-1,1 1,-1 0,1 0,-1 0,1-1,0 1,-1 0,1 0,0-1,0 1,0 0,0-1,0 1,0 0,1 0,-1-1,0 1,1 0,-1 0,1 0,-1-1,1 1,-1 0,1 0,0 0,0 0,-1 0,1 0,13-20,0 0,1 1,2 1,0 0,0 1,11-7,-1-1,-16 15,20-17,-2-1,-1-2,-1-1,-2 0,-1-2,0-4,-21 33,-1 1,1-1,-1 0,0 1,0-1,-1 0,0 0,1 0,-1-1,-1 1,1 0,-1 0,0-1,0 1,-1-3,1 9,0-1,0 1,0-1,0 1,0-1,1 1,-1 0,-1-1,1 1,0-1,0 1,0-1,0 1,0-1,0 1,0-1,-1 1,1-1,0 1,-1-1,1 1,0-1,0 1,-1-1,1 0,-1 1,1-1,0 0,-1 1,1-1,-1 0,1 1,-1-1,1 0,-1 0,1 0,-1 1,1-1,-1 0,1 0,-1 0,0 0,1 0,-1 0,1 0,-1 0,1 0,-1 0,1 0,-1-1,1 1,-1 0,1 0,-1-1,1 1,-1 0,1 0,-1-1,1 1,0 0,-1-1,1 1,-1-1,1 1,0 0,-1-1,1 0,-6 27,1 0,2 0,0 0,2 0,1 24,0-33,0 53,3-1,3 1,3-1,15 56,-17-103,-7-22,0 0,0 0,0-1,0 1,0 0,0 0,0-1,1 1,-1 0,0 0,0-1,0 1,0 0,0 0,0-1,0 1,1 0,-1 0,0-1,0 1,0 0,1 0,-1 0,0 0,0-1,0 1,1 0,-1 0,0 0,0 0,1 0,-1 0,0 0,0-1,1 1,-1 0,0 0,1 0,-1 0,0 0,0 0,1 0,-1 1,0-1,0 0,1 0,-1 0,0 0,0 0,1 0,-1 0,0 1,0-1,1 0,-1 0,0 0,0 0,0 1,1-1,-1 0,0 0,0 0,0 1,0-1,4-16</inkml:trace>
  <inkml:trace contextRef="#ctx0" brushRef="#br1" timeOffset="199244.11">15834 4628,'-1'0,"0"0,1-1,-1 1,0 0,0 0,1-1,-1 1,0-1,1 1,-1 0,1-1,-1 1,0-1,1 0,-1 1,1-1,-1 1,1-1,0 0,-1 1,1-1,0 0,-1 0,1 1,0-1,0 0,0 0,-1 1,1-1,0 0,0 0,0 1,0-1,0 0,1 0,-1 0,0 1,0-1,0 0,1 1,-1-1,0 0,1 0,-1 1,1-1,-1 1,1-1,-1 0,1 1,-1-1,1 1,-1-1,1 1,0-1,-1 1,1 0,0-1,0 1,-1 0,1-1,0 1,-1 0,1 0,0 0,0 0,0 0,-1 0,2 0,215 25,-177-20,-25-5,0 1,0 1,0 0,0 2,0-1,-1 2,0 0,1 0,-2 2,4 1,-15-5,0 0,1 0,-1 1,-1-1,1 1,0-1,-1 1,0-1,0 1,0 0,0 0,-1 0,1 0,-1 0,0-1,0 1,0 0,-1 0,1 0,-1 0,0 0,0-1,0 1,-1 0,1-1,-1 1,0-1,0 0,0 1,-1-1,1 0,-2 1,-5 12,4-4,-34 93,38-102,0 0,1 0,-1 0,1 0,0 0,0 0,0 0,0 0,1 0,-1 1,1-1,0 0,0 0,0-1,0 1,0 0,1 0,-1 0,1-1,0 1,0-1,0 1,0-1,0 0,1 0,-1 0,0 0,1 0,0-1,-1 1,1-1,0 1,0-1,3 0,0 1,-1-1,1 0,0-1,0 0,0 0,0 0,0 0,0-1,0 0,0-1,0 1,-1-1,1 0,0 0,-1-1,0 0,0 0,1 0,-2 0,1-1,0 0,-1 0,0 0,0 0,0-1,0 0,-1 0,1 0,-1 0,-1 0,1-1,-1 1,0-1,0 0,0 1,-1-1,0 0,0 0,-1 0,0 0,0 0,0 0,0 0,-2-4,1 3,1 1,-1 0,-1-1,1 1,-1 0,0 0,-1 0,1 0,-1 1,0-1,-1 1,0-1,1 1,-1 0,-1 1,1-1,-1 1,0 0,0 0,0 0,0 0,-1 1,0 0,1 1,-1-1,0 1,0 0,0 0,-1 1,1 0,0 0,-1 0,1 1,0 0,-1 0,1 0,-1 1,1 0,-4 4,2-1,-1 1,0 0,1 1,0 0,0 0,1 0,0 1,0 1,1-1,-1 1,2 0,-1 0,1 1,0-1,0 3,-23 44</inkml:trace>
  <inkml:trace contextRef="#ctx0" brushRef="#br1" timeOffset="200343.67">15624 6115,'-9'1,"0"-1,0 1,0 0,0 1,0 0,0 1,0 0,1 0,0 1,-8 4,13-6,0-1,0 1,0 0,0 0,1 1,-1-1,1 0,0 1,-1 0,1-1,0 1,1 0,-1 0,0 0,1 0,0 1,0-1,0 0,0 0,0 1,0-1,1 1,0-1,0 0,0 1,0-1,0 1,1-1,-1 0,1 1,5 8,-1 1,2-1,0-1,0 1,1-1,1 0,0-1,0 0,1 0,0-1,1-1,8 6,-12-8,35 27,-28-24,-1 1,0 0,0 1,-1 1,-1 0,0 0,0 1,-1 0,-1 1,1 3,-9-14,0 0,0 1,0-1,0 0,-1 1,1-1,-1 0,0 1,0-1,0 1,-1-1,1 0,-1 1,0-1,0 0,0 1,0-1,0 0,-1 0,0 0,1 0,-1 0,0 0,0-1,-1 1,1-1,-1 1,1-1,-1 0,0 0,1 0,-1 0,0-1,0 1,0-1,-1 1,1-1,0 0,-1-1,1 1,-78 14,78-15,1 0,0 0,-1 0,1 0,0 0,-1-1,1 1,0-1,0 1,0-1,-1 0,1 0,0 0,0 0,0 0,0-1,0 1,1-1,-1 1,0-1,1 0,-1 1,1-1,-1 0,1 0,0 0,0 0,0 0,0 0,0 0,0-1,1 1,-1-1,2-4,0 0,1 0,-1 0,2 0,-1 0,1 1,0-1,0 1,0 0,1 0,0 0,1 0,-1 1,1 0,0 0,0 0,0 0,1 1,0 0,3-2,69-54,-60 50,0-2,-2 0,1 0,-1-2,-1 0,-1 0,0-1,0-1,-2-1,0 0,-1 0,-1-1,0-1,-2 1,0-1,1-6,-6 14,-1-1,0 0,-1 0,0 0,-1 0,-1-1,1 1,-2 0,0 0,-2-6,4 19,0-1,0 0,0 1,0-1,0 1,0-1,0 0,0 1,0-1,0 0,0 1,-1-1,1 0,0 1,0-1,0 0,0 0,-1 1,1-1,0 0,-1 0,1 1,0-1,0 0,-1 0,1 0,0 1,-1-1,1 0,0 0,-1 0,1 0,0 0,-1 0,1 0,0 0,-1 0,1 0,-1 0,1 0,0 0,-1 0,1 0,0 0,-1 0,1 0,0 0,-1 0,1-1,0 1,-1 0,1 0,0 0,0-1,-1 1,1 0,0 0,0-1,-1 1,1 0,0-1,0 1,0 0,-1-1,1 1,-6 17,1-1,0 1,1 1,1-1,1 1,0 4,-1 4,-10 96,6 0,5 9,2-119,0-1,0 1,0-1,1 1,0-1,1 1,1-1,0 0,3 9,-6-21,0 1,0-1,0 0,-1 1,1-1,0 0,0 1,0-1,0 0,0 1,0-1,1 0,-1 1,0-1,0 0,0 1,1-1,-1 0,0 1,1-1,-1 1,0-1,1 1,-1-1,1 1,-1-1,1 1,-1-1,1 1,-1 0,1-1,0 1,-1 0,1-1,-1 1,1 0,0 0,-1-1,1 1,0 0,-1 0,1 0,0 0,-1 0,1 0,0 0,-1 0,1 0,0 1,-1-1,1 0,0 0,-1 0,1 1,-1-1,1 0,0 1,-1-1,1 1,-1-1,1 1,-1-1,1 1,-1-1,0 1,1-1,-1 1,4-21,-1-1,-1 0,-1 0,0 0,-2 1,0-1,-2 0,0 0,-2 1,0 0,-1 0,-1 0,-1 1,0-1,-2 2,-9-15,18 32,0-2,-1 0,0 0,0 0,0 0,0 0,0 1,-1-1,1 1,-1 0,1 0,-1-1,0 2,0-1,0 0,0 1,-4-2,7 7,6 1,0-1,1-1,-1 1,1-1,-1 0,1 0,0-1,0 0,0 0,0-1,4 1,-4-1,30 6,0-1,0-2,0-1,1-2,-1-2,1-1,-1-2,0-2,0-1,-1-2,13-6,-8-6,-53 26,0 7,1 1,1 0,0 1,1 0,0 0,1 1,1 1,0-1,1 1,1 0,0 0,1 1,0 7,-6 38,3 0,1 57,4-43</inkml:trace>
  <inkml:trace contextRef="#ctx0" brushRef="#br1" timeOffset="201108.649">15728 7905,'-7'-2,"-1"1,1 0,-1 0,0 0,1 1,-1 0,0 1,0-1,1 2,-1-1,1 1,-1 0,1 1,0-1,0 2,0-1,0 1,0 0,1 0,0 1,0-1,0 2,0-1,1 0,0 1,0 0,0 1,1-1,0 1,0-1,1 1,0 0,0 1,0-1,1 0,0 1,1-1,0 1,0 0,0 0,1-1,0 1,1 0,0-1,0 1,0 0,2 2,6 7,0 0,1-1,1 0,1 0,0-1,1-1,0 0,1-1,1 0,13 8,80 85,-106-104,-1-1,1 0,-1 0,0 1,1-1,-1 1,0-1,0 1,0-1,0 1,0 0,0-1,0 1,-1 0,1 0,-1 0,1 0,-1-1,0 1,0 0,0 0,0 0,0 0,0 0,0 0,-1 0,1 0,0-1,-1 1,0 0,1 0,-1 0,0-1,0 1,0 0,0-1,-1 1,1-1,0 0,0 1,-1-1,1 0,-1 0,1 1,-1-1,0 0,1-1,-1 1,-3 1,1-1,0 0,0 0,0-1,0 1,-1-1,1 0,0 0,-1 0,1-1,0 1,0-1,0 0,-1 0,1-1,0 1,1-1,-1 0,0 0,0 0,1 0,-1-1,1 0,0 1,0-1,0 0,0-1,0 1,1 0,-1-1,1 0,0 1,0-1,0 0,1 0,-1 0,1 0,0 0,0-1,1 1,-1 0,1 0,0-1,0 1,0 0,1 0,-1-1,1 1,0 0,1-2,8-14,2 1,0 0,1 1,1 0,1 1,0 0,1 1,1 1,1 0,8-9,10-10,-5 7,-2 0,-1-2,-1-1,-2-1,-1-1,6-14,-29 46,0-1,0 1,0-1,0 0,-1 1,1-1,0 0,-1 0,1 1,0-1,-1 0,1 0,-1 0,1 0,-1 0,1 0,-1 0,0 0,0 0,1 0,-1 0,0 0,0 0,0 0,0 0,0 0,0 0,0 0,-1 0,1 0,0 0,0 0,-1 0,1 0,-1 0,1 1,-1-1,1 0,-1 0,0 0,1 0,-1 1,0-1,1 0,-1 1,0-1,0 0,0 1,0-1,0 1,0 0,0-1,1 1,-1 0,0-1,0 1,-1 0,-6 3,1 1,1 1,-1-1,1 1,-1 0,1 0,1 1,-1 0,1 0,0 0,0 0,1 1,0 0,-1 2,-7 11,1 0,1 1,1 0,0 1,2 0,1 0,0 0,2 1,1 0,0-1,2 1,0 1,2-1,1 0,0-1,2 1,0 0,2-1,1 0,0 0,1-1,9 16,11-2,-28-34,0 0,1-1,-1 1,1 0,-1-1,1 1,-1-1,1 1,0-1,-1 1,1-1,-1 1,1-1,0 0,-1 1,1-1,0 0,0 1,-1-1,1 0,0 0,0 0,-1 0,1 0,0 0,0 0,0 0,-1 0,1 0,0 0,0 0,-1-1,1 1,0 0,0-1,-1 1,1 0,0-1,-1 1,1-1,-1 1,1-1,0 1,-1-1,1 1,-1-1,1 0,-1 1,0-1,1 0,5-19,-2-3</inkml:trace>
  <inkml:trace contextRef="#ctx0" brushRef="#br1" timeOffset="201359.979">15768 8142,'-13'-7,"-1"-2,10 1,18 4,21 2,20 1,13 2,8 0,-2 0,-12 0</inkml:trace>
  <inkml:trace contextRef="#ctx0" brushRef="#br1" timeOffset="201559.444">16176 8169,'29'-1,"55"7,-81-4,0 1,0-1,-1 1,1 0,-1-1,0 1,0 0,0 1,0-1,0 0,-1 0,1 1,-1-1,0 1,0-1,0 1,-1 0,1-1,-1 1,0 0,0-1,0 1,0 0,-1-1,0 1,1-1,-1 1,-1-1,1 1,0-1,-1 1,0-1,1 0,-1 0,-2 2,-10 24,-2 0,-1-2,-2 1,-6 5,-51 83,74-114,1-1,-1 1,1 0,0 0,0 0,-1 0,2 0,-1 0,0 0,0 0,1 1,-1-1,1 0,-1 0,1 1,0-1,0 0,0 0,0 1,1-1,-1 0,0 0,1 1,0-1,-1 0,1 0,0 0,0 0,0 0,1 0,-1 0,0 0,1 0,-1-1,1 1,0 0,7 1,1 0,-1 0,1-1,0 0,0-1,0 0,0-1,0 0,-1 0,1-1,0 0,5-2,-6 2,60-9,-4-2</inkml:trace>
  <inkml:trace contextRef="#ctx0" brushRef="#br1" timeOffset="202950.725">15650 9511,'-5'-5,"0"1,0 1,-1-1,1 1,-1-1,0 2,0-1,0 1,0 0,0 0,0 0,-1 1,1 0,-1 0,1 1,0 0,-1 0,1 0,-1 1,1 0,-1 0,1 1,0-1,0 2,0-1,0 1,0-1,0 1,1 1,-1-1,1 1,0 0,0 1,1-1,-1 1,0 1,1 0,0 1,1-1,1 1,-1-1,1 1,0 0,0 0,1 0,0 0,0 0,1 0,0 0,0 0,0 0,1 1,0-1,1 0,-1 0,1-1,1 1,2 6,4 6,0-1,2-1,-1 1,2-2,1 1,0-2,3 3,215 208,-229-225,0 1,0 0,0 0,0 0,0 0,0 0,-1 0,1 0,-1 1,1-1,-1 1,0-1,0 1,0-1,0 1,-1 0,1 0,-1-1,1 1,-1 0,0 0,0-1,0 1,-1 0,1 0,0-1,-1 1,0 0,0-1,0 1,0-1,0 1,0-1,-1 1,1-1,-1 0,0 0,0 1,1-1,-1-1,-1 1,1 0,0 0,-5 1,-1 0,1 0,-1 0,0-1,0 0,0 0,0-1,0 0,0-1,0 0,0 0,0-1,0 0,-8-1,13 1,0 0,-1 0,1 0,0 0,0 0,0 0,0-1,0 0,0 1,0-1,0 0,1 0,-1-1,1 1,0-1,-1 1,1-1,0 0,1 1,-1-1,0 0,1 0,0 0,-1-1,1 1,0 0,1 0,-1-1,1 1,-1 0,1-1,0 1,0 0,1-1,-1 1,1-3,5-14,2 0,0 0,1 0,0 1,2 1,0 0,1 0,1 1,1 0,15-13,-21 21,57-65,-31 38,-2-1,-1-1,-2-2,-2-1,-1-2,-16 9,-17 36,-1 8,1 2,0-1,1 1,0 0,0 0,2 0,-1 1,2 0,-1 0,2 0,0 2,-7 27,2 1,2 0,1 0,3 1,2-1,1 0,2 1,7 23,-9-56,0 0,1 0,0 0,0-1,1 1,1-1,0 0,0 0,1-1,0 1,1-1,0-1,0 1,3 1,-9-9,0 0,0 0,-1 0,1 0,0-1,0 1,0 0,0-1,0 1,0-1,0 1,0-1,0 1,0-1,0 0,0 1,0-1,0 0,1 0,-1 0,0 0,0 0,0 0,0 0,0 0,0 0,0-1,1 1,-1 0,0-1,0 1,0-1,0 1,0-1,0 0,-1 1,1-1,0 0,0 1,0-1,-1 0,1 0,0 0,-1 0,1 0,0 0,-1 0,1-1,9-56,-9 37,-2 0,0 0,-1 0,-1 0,-1 1,0-1,-2 1,-1 0,0 1,-1 0,-1 0,-1 0,-1 1,0 1,-2 0,-5-6,-27-13,45 37,0-1,0 0,0 0,0 1,0-1,0 0,0 0,0 0,0 1,0-1,0 0,0 0,0 1,0-1,0 0,0 0,-1 0,1 1,0-1,0 0,0 0,0 1,0-1,0 0,-1 0,1 0,0 0,0 1,0-1,0 0,-1 0,1 0,0 0,0 0,-1 0,1 0,0 0,0 1,0-1,-1 0,1 0,0 0,0 0,-1 0,1 0,0 0,0 0,11 7,1 0,0-1,0 0,1-1,0 0,-1-1,2 0,-1-1,0-1,1 0,6 0,268 14,-284-16,-3 0,1-1,-1 1,1 0,-1-1,1 1,0 0,-1 0,1 0,-1 0,1 0,-1 1,1-1,-1 0,1 1,-1-1,1 1,-1 0,1-1,-1 1,0 0,1 0,-1 0,0 0,0 0,0 0,1 0,-1 0,0 0,-1 1,1-1,1 1,-5 3,0 1,1-1,-2-1,1 1,0 0,-1-1,0 1,0-1,0 0,-1-1,-3 3,-2 3,-92 87,101-95,0-1,1 1,-1 0,0-1,1 1,-1 0,0 0,1-1,-1 1,1 0,0 0,-1 0,1 0,-1 0,1 0,0 0,0 0,0 0,0-1,0 1,0 0,0 0,0 0,0 0,0 0,0 0,0 0,1 0,-1 0,0 0,1 0,-1 0,1 0,-1-1,1 1,-1 0,1 0,0-1,-1 1,1 0,0-1,0 1,-1 0,1-1,0 1,0-1,0 0,0 1,0-1,-1 0,1 1,1-1,57 7,-49-7,-5-1,-1 1,1-1,-1 1,1 0,-1 0,1 1,-1-1,1 1,-1 0,1 0,-1 1,0-1,0 1,1 0,-1 0,0 0,-1 1,1 0,0-1,-1 1,0 0,1 1,-1-1,0 1,-1-1,1 1,-1 0,1 0,-1 0,0 0,0 2,-2 5,-1 0,0 1,0-2,-1 1,-1 0,0 0,0-1,-1 1,-1-1,1 0,-2 0,1-1,-1 0,-1 0,0 0,0 0,-1-1,1-1,-4 3,6-6,1 1,-1-2,1 1,-1 0,0-1,0 0,-1 0,1-1,-1 1,1-1,-1 0,0-1,0 1,0-1,0 0,0-1,0 1,0-1,0-1,0 1,0-1,1 0,-1 0,0 0,0-1,0 0,1 0,-33-12,2 1</inkml:trace>
  <inkml:trace contextRef="#ctx0" brushRef="#br0" timeOffset="-180901.367">27219 3825,'-1'-8,"1"8,0-1,0 0,0 1,0-1,0 1,0-1,0 0,0 1,0-1,0 0,0 1,0-1,0 1,0-1,1 0,-1 1,0-1,0 1,1-1,-1 1,0-1,1 1,-1-1,1 1,-1-1,0 1,1-1,-1 1,1 0,0-1,-1 1,1 0,-1-1,1 1,-1 0,1 0,0 0,-1-1,1 1,-1 0,1 0,0 0,-1 0,1 0,0 0,-1 0,1 0,-1 1,1-1,0 0,0 0,202 17,-165-14,837 55,-329-44,-23-22,81 2,-366 7,169 1,-333 9,-67-5,-7 1</inkml:trace>
  <inkml:trace contextRef="#ctx0" brushRef="#br0" timeOffset="-177737.62">29613 4588,'-22'-25,"19"21,0 0,-1 0,1 0,-1 0,1 0,-1 1,0 0,-1 0,1 0,0 0,-1 0,0 1,1 0,-1 0,0 1,0-1,0 1,-4-1,4 1,1 1,-1-1,1 1,-1 0,1 0,-1 1,1-1,-1 1,1 0,-1 0,1 1,-1-1,1 1,0 0,0 0,0 0,0 1,0-1,1 1,-1 0,1 0,0 0,-1 1,1-1,1 1,-1 0,1 0,-1-1,1 2,0-1,0 2,2 4,2 0,-1 0,2 0,-1 0,1 0,1-1,-1 1,2-1,-1 0,1 0,1-1,0 1,0-1,0 0,1-1,0 0,1 0,-1 0,1-1,1 0,5 3,2 4,78 52,-83-62,0 0,0 0,1-2,-1 1,0-1,1-1,-1 0,1-1,5-1,-7 0,0-2,0 1,0-1,-1-1,0 1,0-2,0 1,0-1,-1 0,0-1,0 0,-1 0,0-1,5-7,-4 5,-1-1,-1 0,1 0,-2-1,1 1,-2-1,0-1,0 1,-1 0,0-1,-1 0,-1 1,0-1,-1 0,0 0,-1 0,0 1,-1-1,-1 0,0 1,0-1,-5-9,5 17,0 0,-1 0,1 0,-1 0,0 1,0-1,-1 1,1 0,-1 0,0 1,0-1,0 1,-1 0,1 1,-1-1,1 1,-1 0,0 0,0 1,-5-1,-126-7,123 9,7 0,1 0,-1 1,1-1,-1 1,1 1,-1-1,1 1,0 0,-1 1,1-1,1 1,-1 0,0 1,1 0,-1-1,1 2,0-1,0 1,-2 3,-1-1,1 1,1 0,0 0,0 0,0 1,1 0,0 0,1 1,0-1,0 1,1 0,0 0,1 0,0 3,0 12,1 1,2-1,0 1,2-1,0 0,2 0,1 0,1 0,2 4,3 5</inkml:trace>
  <inkml:trace contextRef="#ctx0" brushRef="#br0" timeOffset="-176422.674">29613 6050</inkml:trace>
  <inkml:trace contextRef="#ctx0" brushRef="#br0" timeOffset="-175801.336">29613 6050,'-6'1,"-1"1,1-1,0 2,0-1,0 1,0 0,1 0,-1 0,1 1,-1 0,1 0,0 0,1 1,-1 0,-3 5,8-11,1 1,-1 0,1 0,-1-1,0 1,1 0,-1 0,1 0,-1-1,1 1,-1 0,0 0,1 0,-1 0,1 0,-1 0,1 0,-1 0,1 0,-1 0,1 0,-1 0,1 1,-1-1,0 0,1 0,-1 0,1 0,-1 1,1-1,-1 0,0 1,1-1,-1 0,0 1,1-1,-1 0,0 1,0-1,1 0,-1 1,0-1,0 1,0-1,1 1,-1-1,0 1,0-1,0 0,0 1,0-1,0 1,0-1,0 1,0-1,0 1,0-1,0 1,0-1,-1 1,1-1,0 0,0 1,0-1,-1 1,1-1,0 0,-1 1,56-86,-41 61,5-12,2 1,1 1,2 1,14-14,-37 46,-1 0,0 0,0 0,1 0,-1 0,0 0,1 1,-1-1,1 0,-1 0,1 1,-1-1,1 0,-1 1,1-1,0 0,-1 1,1-1,0 1,0-1,0 1,-1 0,1-1,0 1,0 0,0-1,0 1,0 0,-1 0,1 0,0 0,0 0,0 0,0 0,0 0,0 0,0 0,-1 0,1 1,0-1,0 0,0 1,0-1,-1 0,1 1,0-1,0 1,-1 0,1-1,0 1,-1-1,1 1,0 0,-1 0,1-1,-1 1,0 0,1 0,-1 0,1-1,-1 1,0 0,0 0,0 0,1 0,-1 0,0 0,-11 120,5-79,-8 43,4 0,4 0,4 1,5 34,-3-117,0 29,-1-31,1 0,0-1,-1 1,1-1,0 1,-1-1,1 1,-1-1,1 1,-1-1,1 1,-1-1,1 0,-1 1,1-1,-1 0,0 0,1 1,-1-1,1 0,-1 0,0 0,1 0,-1 0,0 0,1 0,-1 0,0 0,1 0,-1 0,0 0,1 0,-1 0,0-1,1 1,-1 0,1 0,-1-1,1 1,-1-1,1 1,-1 0,1-1,-1 1,-109-70,110 70,-1 0,1-1,0 1,-1 0,1 0,0 0,-1 0,1-1,0 1,0 0,-1 0,1-1,0 1,0 0,0 0,-1-1,1 1,0 0,0-1,0 1,0 0,-1-1,1 1,0 0,0-1,0 1,0 0,0-1,0 1,0 0,0-1,0 1,0 0,0-1,0 1,1 0,-1-1,0 1,0 0,0-1,0 1,0 0,1 0,-1-1,0 1,0 0,1-1,-1 1,0 0,0 0,1 0,-1-1,0 1,0 0,1 0,-1 0,0 0,1 0,-1-1,0 1,1 0,-1 0,0 0,1 0,-1 0,28-2,314 22,-206-15,-89-5</inkml:trace>
  <inkml:trace contextRef="#ctx0" brushRef="#br0" timeOffset="-173971.381">29482 8142,'60'-55,"-40"33,24-26,-2-1,-2-2,13-24,-41 59,-12 16,0 0,1 0,-1 0,0 0,1 0,-1 0,0 0,1 0,-1 0,1 0,-1 0,0 0,1 0,-1 0,0 0,1 0,-1 0,0 1,1-1,-1 0,0 0,1 0,-1 1,0-1,1 0,-1 0,0 1,0-1,1 0,-1 0,0 1,0-1,0 0,1 1,-1-1,0 0,0 1,0-1,0 1,0-1,0 0,0 1,0-1,0 0,0 1,0-1,0 1,0-1,0 0,0 1,0-1,0 0,0 1,-1-1,1 0,0 1,0-1,-1 1,2 0,-12 244,4 123,7-365,-5 41,5-43,0 0,0 0,-1 0,1-1,0 1,-1 0,1 0,-1-1,1 1,-1 0,1-1,-1 1,0-1,1 1,-1-1,0 1,1-1,-1 1,0-1,0 1,1-1,-1 0,0 0,0 1,0-1,1 0,-1 0,0 0,0 0,0 0,0 0,1 0,-1 0,0 0,0 0,0-1,0 1,1 0,-1 0,0-1,0 1,1-1,-1 1,0-1,1 1,-1-1,0 1,1-1,-1 0,-29-24,29 25,0 0,1-1,-1 1,1-1,-1 1,0-1,1 1,-1-1,1 1,0-1,-1 1,1-1,-1 0,1 1,0-1,0 0,-1 1,1-1,0 0,0 1,0-1,0 0,0 1,0-1,0 0,0 0,0 1,0-1,0 0,0 1,0-1,1 0,-1 1,0-1,0 0,1 1,-1-1,0 0,1 1,-1-1,1 1,-1-1,1 1,-1-1,1 1,-1-1,1 1,0 0,0-1,8-2,0 0,1 1,-1 0,1 1,-1 0,1 1,0-1,7 2,7-1,177 0,-143 1</inkml:trace>
  <inkml:trace contextRef="#ctx0" brushRef="#br0" timeOffset="-172035.942">29495 10563,'30'-32,"-1"-1,-2-1,-2-1,0-2,-3 0,12-29,-10 22,-23 45,0 0,0 0,0-1,0 2,0-1,0 0,-1 0,1 0,0 0,-1 0,1 1,0-1,-1 0,0 0,1 1,-1-1,0 0,1 1,-1-1,0 1,0-1,0 0,0 1,-1-1,1 0,0 1,-1-1,1 1,-4 400,-8-100,11-300,2 0,-1-1,1 1,-1-1,0 1,0 0,0-1,0 1,0-1,0 1,0-1,0 1,-1-1,1 1,0-1,-1 1,0-1,1 1,-1-1,0 0,0 1,1-1,-1 0,0 1,0-1,0 0,-1 0,1 0,0 0,0 0,-1 0,1-1,0 1,-1 0,1-1,-1 1,1-1,-1 1,1-1,-1 1,-84-52,87 51,-1-1,0 1,1 0,-1 0,0 0,1 0,-1-1,0 1,0 0,1 0,-1-1,0 1,0 0,1 0,-1-1,0 1,0 0,0-1,0 1,0 0,1-1,-1 1,0 0,0-1,0 1,0 0,0-1,0 1,0 0,0-1,0 1,0 0,0-1,0 1,-1 0,1-1,0 1,0 0,0-1,0 1,0 0,-1-1,1 1,0 0,202 10,62-5,-212 2,-58-2,-11 0</inkml:trace>
  <inkml:trace contextRef="#ctx0" brushRef="#br0" timeOffset="-167967.683">16808 11788,'-22'0,"22"0,8 0,36 0,871 17,54 16,-272-14,388 42,578-20,-744 5,484-27,-576-73,-603 34,639-76,-464 65,363 20,85-3,-139-10,86 33,-402-4,-299 3,-70-6</inkml:trace>
  <inkml:trace contextRef="#ctx0" brushRef="#br0" timeOffset="-79969.837">26205 4523,'-5'6,"-5"10,-6 8,-9 10,-12 4,-8 9,-8 2,-6-1,-2-1,3-5,7-6,9-11,15-15,16-16,16-17,8-3</inkml:trace>
  <inkml:trace contextRef="#ctx0" brushRef="#br0" timeOffset="-79715.518">25836 4431,'-14'-5,"-3"4,2 8,13 12,18 11,22 11,23 6,18 4,12 1,6 0,0 0,-8-4,-9-6,-20-10</inkml:trace>
  <inkml:trace contextRef="#ctx0" brushRef="#br0" timeOffset="-79450.643">27086 4470,'11'11,"11"13,8 11,8 11,6 9,6 6,-1 2,-3-4,-5-6,-5-9,-6-11,-9-12</inkml:trace>
  <inkml:trace contextRef="#ctx0" brushRef="#br0" timeOffset="-79198.747">27429 4536,'-18'-5,"-13"4,-7 10,-7 13,-6 14,-4 14,-4 10,-2 5,1 2,5-5,10-8,9-11,12-13</inkml:trace>
  <inkml:trace contextRef="#ctx0" brushRef="#br0" timeOffset="-78949.413">26862 4746,'0'0</inkml:trace>
  <inkml:trace contextRef="#ctx0" brushRef="#br0" timeOffset="-78785.353">26862 4746,'9'-2,"8"-1,7 3,13 0,19 2,19-1,20 0,13 0,5-1,-2 1,-9-1,-14 0,-18 0,-30 0,-21 0</inkml:trace>
  <inkml:trace contextRef="#ctx0" brushRef="#br0" timeOffset="-78318.602">25863 4746,'15'-2,"15"-1,15 1,18-1,17 2,14 0,11 0,4 1,-17 0</inkml:trace>
  <inkml:trace contextRef="#ctx0" brushRef="#br0" timeOffset="-77135.86">25981 6234,'-5'-3,"0"0,-1 1,1 0,-1 0,1 1,-1-1,0 1,0 0,0 1,1-1,-1 1,0 0,0 1,0 0,0-1,1 2,-1-1,0 1,1 0,-1 0,1 0,0 1,0 0,0 0,0 0,0 1,0-1,1 1,-1 1,-1 4,1 1,-1-1,1 1,1 0,0 1,1-1,0 1,0-1,1 1,0 0,1 0,0 0,1 0,0 0,1 0,0 0,1 0,0 0,1 0,0-1,1 1,0-1,0 0,1 0,1-1,-1 1,1-1,1 0,0-1,2 2,4 4,0-1,2 0,-1-1,2-1,0 0,0-1,0-1,2 0,-1-1,1-1,16 4,-25-8,0-1,-1-1,1 1,0-1,0-1,0 1,0-1,0-1,0 0,-1 0,1-1,0 0,-1 0,1-1,-1-1,1 1,-1-1,-1 0,1-1,-1 0,1 0,-1-1,-1 1,1-2,-1 1,1-2,7-10,-2-1,0 0,-1-1,-1 0,-1-1,-1 0,0 0,-2-1,0 0,-2 0,0 0,-2-1,0 1,-2-1,0 0,-2 0,1 13,0 0,0 0,-1 1,-1-1,0 1,0 0,-1-1,0 1,0 1,-1-1,0 1,-1 0,1 0,-2 0,1 1,-1 0,0 0,-1 1,0 0,0 0,0 1,0 0,-1 0,0 1,0 0,0 0,0 1,-1 1,-9-2,5 3,0 0,0 1,0 1,0 0,-1 1,2 0,-1 1,0 1,0 0,1 1,0 1,0 0,1 0,-1 2,1-1,1 1,-1 1,2 0,-1 1,1 0,1 0,-1 1,2 1,0-1,0 1,1 1,1-1,0 1,0 0,1 0,1 1,0 0,1 0,1 0,0 0,1 0,0 0,2 7,0-11,1 0,0 0,1 0,0-1,0 1,1-1,1 1,-1-1,2 0,4 6,24 28</inkml:trace>
  <inkml:trace contextRef="#ctx0" brushRef="#br0" timeOffset="-76249.19">27232 6418,'26'-55,"3"9,77-143,-98 171,-2 19,-6 18,0-16,12 196,-6-153,-2 1,-2 0,-3-1,-1 1,-2 0,-6 24,10-68,0 0,-1 0,1 0,-1 0,1 0,-1 0,0-1,0 1,0 0,0 0,-1-1,1 1,-1-1,0 1,1-1,-1 0,0 1,0-1,-1 0,1 0,0 0,-1-1,1 1,-1-1,1 1,-1-1,0 0,0 0,1 0,-3 0,-6-1,0-1,0-1,1 0,-1 0,0-1,1 0,0-1,-1 0,6 2,3-4,20 5,-18 1,524-19,-483 14,-36 3</inkml:trace>
  <inkml:trace contextRef="#ctx0" brushRef="#br0" timeOffset="-62737.614">25941 8207,'54'-65,"-3"-2,-3-2,-3-3,-4-1,5-17,8-52,-50 139,-6 19,2-16,-17 85,3 1,4 1,5-1,2 1,10 75,26-33,-12-83</inkml:trace>
  <inkml:trace contextRef="#ctx0" brushRef="#br0" timeOffset="-62300.782">27192 7985,'-6'18,"0"0,2 0,0 1,1-1,1 1,1 0,1 0,1 16,0-26,1 0,-1 0,1 0,1 0,0-1,0 1,1-1,0 0,0 0,1 0,0 0,0-1,1 0,0 0,0-1,0 1,1-1,0-1,3 2,0 0,0-2,1 0,-1 0,1 0,0-2,1 1,-1-1,1-1,-1 0,1-1,0 0,0-1,-1 0,1-1,0 0,0-1,-1 0,1-1,-1 0,0-1,0 0,0-1,-1 0,1-1,-1 0,0 0,-1-1,0 0,0-1,0 0,-1-1,0 0,-1 0,0 0,0-1,-1 0,1-3,1-1,-1 0,-1-1,0 0,-1 0,0 0,-1-1,-1 1,-1-1,0 0,-1 0,0 0,-2 0,0 0,0 0,-2 0,0 0,0 0,-2 1,-5-14,6 22,0 0,-1 1,0-1,0 1,-1 0,1 0,-1 1,-1-1,1 1,-1 1,1-1,-1 1,-1 0,1 1,-1 0,1 0,-1 0,0 1,0 0,0 1,0 0,0 0,0 1,0 0,0 0,0 1,0 0,-1 0,2 1,-1 0,0 0,-14 7,2 1,-1 1,1 1,1 1,0 0,0 2,2 0,0 1,0 0,2 2,0 0,1 0,1 2,1-1,0 2,2-1,-1 4,-38 77</inkml:trace>
  <inkml:trace contextRef="#ctx0" brushRef="#br0" timeOffset="-205470.208">4016 14985,'0'0</inkml:trace>
  <inkml:trace contextRef="#ctx0" brushRef="#br0" timeOffset="90861.063">1647 2562,'-50'12,"1"3,0 2,1 1,-27 17,71-33,0-1,0 1,0 0,0 0,0 0,0 0,1 1,-1 0,1-1,0 1,0 0,0 1,0-1,0 1,1-1,0 1,0 0,0-1,0 1,0 0,1 1,-1-1,1 0,0 0,1 1,-1-1,1 0,0 1,0-1,0 0,0 1,1-1,0 1,6 6,0 1,1-1,0-1,1 1,0-1,1-1,0 0,0 0,1-1,0 0,1-1,-1 0,1-1,1-1,-1 1,7 0,2 4,14 7,-15-10,-2 1,1 0,-1 2,0 0,-1 1,-1 0,1 2,-2 0,0 1,0 0,-2 1,0 1,3 5,-15-20,0 0,0 1,0-1,-1 1,1 0,0-1,-1 1,1 0,-1-1,1 1,-1 0,0-1,0 1,0 0,0 0,0-1,0 1,0 0,-1 0,1-1,-1 1,1 0,-1-1,0 1,1-1,-1 1,0-1,0 1,0-1,0 1,0-1,-1 0,1 0,0 0,-1 1,1-1,0 0,-1-1,1 1,-1 0,0 0,1-1,-1 1,0 0,-16 3,0 0,-1-1,0-1,1 0,-1-2,0 0,0-1,1-1,-13-3,-64-17,95 22,0-1,-1 1,1 0,0 0,0-1,-1 1,1-1,0 1,0 0,0-1,-1 1,1 0,0-1,0 1,0-1,0 1,0 0,0-1,0 1,0-1,0 1,0-1,0 1,0 0,0-1,0 1,0-1,0 1,0 0,0-1,1 1,-1-1,0 1,0 0,0-1,1 1,-1 0,0-1,1 1,-1 0,0 0,1-1,-1 1,0 0,1 0,-1-1,0 1,1 0,-1 0,1 0,-1 0,0 0,1 0,-1 0,1-1,-1 1,1 0,-1 1,19-10</inkml:trace>
  <inkml:trace contextRef="#ctx0" brushRef="#br0" timeOffset="91163.254">1923 2627,'0'5,"2"8,1 8,2 12,3 10,0 8,-2 6,-2 6,-1 1,1-5,0-4,1-9,2-6,0-8,1-10,-1-11,-1-6</inkml:trace>
  <inkml:trace contextRef="#ctx0" brushRef="#br0" timeOffset="91663.201">1818 2904,'79'13,"371"7,-448-20,1-1,-1 1,0 0,0 0,0 0,0 0,0 0,0 1,1-1,-1 1,0-1,0 1,0 0,0 0,0 0,-1 0,1 0,0 0,0 0,-1 1,1-1,0 1,-1-1,0 1,1-1,-1 1,0 0,0 0,0 0,0 0,0-1,0 1,0 1,-1-1,1 0,-1 0,0 0,1 0,-1 0,0 2,-3 32,1-29,0 1,1 0,0 0,1 0,0 0,0 0,0 0,1 0,0 0,1 0,0 0,0-1,1 1,0-1,0 1,1-1,-1 0,2 0,-1-1,4 5,-4-7,1 1,-1-1,1 0,0-1,0 1,0-1,1 0,-1 0,1-1,0 1,0-1,-1 0,1-1,1 0,-1 0,0 0,0-1,0 1,0-1,1-1,-1 1,0-1,0-1,0 1,0-1,0 0,0 0,-1 0,1-1,-1 0,1 0,-1 0,0-1,0 0,-1 0,1 0,-1-1,0 1,0-1,0 0,-1 0,1 0,-1-1,-1 0,0 1,0-1,0 0,-1 1,0-1,0 0,-1 0,1 0,-1 0,0 0,-1 0,0 0,0 0,0 1,0-1,-1 0,0 1,0-1,-1 1,1-1,-1 1,0 0,-1 0,1 1,-1-1,0 1,0-1,-1 1,1 0,-1 1,0-1,0 1,0 0,0 0,0 1,-1-1,1 1,-1 0,0 1,0 0,1-1,-1 2,0-1,0 1,0 0,0 0,0 0,0 1,0 0,0 0,-2 2,1-1,0 1,1 1,-1-1,1 1,-1 0,1 1,0-1,1 1,-1 0,1 1,0-1,1 1,-1 0,1 0,0 1,1-1,-1 1,1 0,0 0,1 0,0 0,0 0,1 1,0-1,0 1,0 1,4 21</inkml:trace>
  <inkml:trace contextRef="#ctx0" brushRef="#br0" timeOffset="92557.358">3726 2536,'-9'-2,"-1"0,1 1,0 1,-1-1,1 1,0 1,-1 0,1 0,0 1,-1 0,1 0,1 1,-1 1,0-1,1 1,-1 1,1-1,0 2,1-1,-1 1,1 0,0 0,1 1,-4 4,1 2,0-1,1 1,1 1,0-1,1 1,0 1,1-1,1 1,0-1,1 1,0 1,2 0,0-6,0-1,1 1,0-1,0 1,1 0,1-1,0 1,0-1,0 0,2 0,-1 0,1 0,0 0,1-1,0 1,0-1,1 0,0-1,4 5,6 0,0-1,1 0,0-1,0-1,1-1,0 0,1-1,0-1,0-1,0-1,15 2,96 30,-128-36,0 0,0 0,0 0,0 1,0-1,0 1,0-1,-1 1,1 0,0 0,0 0,-1 0,1 0,0 0,-1 0,1 1,-1-1,1 0,-1 1,0-1,0 1,0 0,1-1,-2 1,1 0,0 0,0 0,0 0,-1-1,1 1,-1 0,0 0,0 0,1 0,-1 0,0 0,-1 0,1 0,0 0,0 0,-1 0,1 0,-1 0,0 0,0 0,1-1,-1 1,-2 1,-4 5,-2-2,1 1,-1-1,0-1,0 1,-1-2,1 1,-1-1,0-1,0 1,-1-2,1 0,0 0,-1 0,-7-1,16-1,0 1,0 0,0-1,0 1,0-1,0 0,0 0,0 0,0 0,0 0,0 0,0 0,0-1,0 1,0-1,0 1,0-1,0 0,0 0,0 0,0 0,1 0,-1 0,0-1,1 1,-1 0,1-1,-1 1,1-1,0 0,0 1,-1-1,1 0,0 0,1 0,-1 0,0 0,1 0,-1 0,1 0,-1 0,1 0,0 0,0-2,3-5,1 0,0 0,0 0,1 1,0 0,0 0,1 0,0 0,1 1,0 0,3-3,0 0,64-66,-45 50,-1-1,-1-2,-2-1,0-1,-3 0,0-2,-2-1,8-21,-26 51,0-1,1 1,-2-1,1 1,-1-1,1 0,-1 0,-1 0,1 0,-1 0,1 0,-1 0,-1 0,1 1,-1-1,0 0,0 0,0 0,-1 0,0 1,0-1,0 1,0-1,-1 1,1 0,-1 0,0 0,-1 0,1 1,2 2,0 0,0 0,-1 1,1-1,0 0,0 1,-1-1,1 1,0 0,-1-1,1 1,0 0,-1 0,1 0,0 0,-1 0,1 0,0 0,-1 0,1 1,0-1,-1 0,1 1,0-1,0 1,-1 0,1-1,0 1,0 0,0 0,0 0,0 0,0 0,0 0,0 0,0 0,1 0,-1 0,0 0,1 0,-1 1,0-1,1 0,0 0,-1 1,-17 65,12-18,2 1,3 0,1 0,3-1,2 1,3-1,1 0,16 48,-23-88,0 0,0 1,1-1,0 0,0 0,1-1,1 1,-1-1,1 0,1 0,0 0,0-1,0 1,1-2,0 1,0-1,0 0,1 0,5 2,-9-8,0-1,0 1,0-1,0 1,0-1,0-1,0 1,0 0,-1-1,1 0,0 0,-1 0,1 0,-1 0,0-1,0 0,0 1,0-1,0 0,-1 0,1-1,-1 1,0-1,0 1,0-1,0 0,-1 1,0-1,1 0,-1 0,-1 0,1 0,0-2,9-30</inkml:trace>
  <inkml:trace contextRef="#ctx0" brushRef="#br0" timeOffset="92728.897">3884 2799,'-20'0,"-11"0,-3 0,7 0,15 2,20 3,23 1,25-1,22-3,18-5,8-3,-3-2,-18 2</inkml:trace>
  <inkml:trace contextRef="#ctx0" brushRef="#br0" timeOffset="93029.094">4503 3206,'27'-279,"-28"314,-1 32,2 0,10 62,15-42,-9-57</inkml:trace>
  <inkml:trace contextRef="#ctx0" brushRef="#br0" timeOffset="98648.205">5885 2602,'-28'-5,"1"1,0 2,-1 1,0 1,-7 2,28-1,1 0,-1 0,1 1,0 0,0 0,0 0,0 1,0 0,0 0,1 1,0-1,-1 1,1 0,1 1,-1-1,0 1,1 0,0 0,1 0,-1 1,1-1,0 1,0 0,0 0,1 0,0 0,0 1,1-1,0 0,0 1,0-1,1 1,0-1,0 3,1 0,-1-1,1 0,0 0,1 0,0 0,1 0,-1 0,1 0,1-1,0 1,0-1,0 0,1 0,0-1,0 1,0-1,1 0,0-1,0 1,1-1,4 3,18 10,0-1,1-2,0-1,27 8,-1 1,-53-22,10 3,-1 0,0 1,0 1,-1 0,0 0,0 1,0 1,-1-1,0 2,0 0,-1 0,0 0,-1 1,0 0,1 4,-8-12,0 0,0 0,-1 1,1-1,-1 0,1 1,-1-1,0 1,0-1,0 0,0 1,0-1,-1 0,1 1,-1-1,1 0,-1 1,0-1,0 0,0 0,0 0,-1 0,1 0,0 0,-1 0,1 0,-1 0,0-1,0 1,0 0,0-1,0 0,0 1,0-1,0 0,-1 0,-3 2,0 0,0-1,-1 1,1-2,-1 1,0 0,0-1,1-1,-1 1,0-1,0 0,-2-1,7 1,-1 0,1-1,0 1,0-1,0 0,0 0,0 0,0 0,0 0,0 0,0 0,0 0,0-1,1 1,-1-1,1 0,-1 1,1-1,-1 0,1 0,0 0,0 0,0 0,0 0,0 0,1 0,-1 0,1-1,-1 1,1 0,0-2,8-71,6 38,1 1,2 1,19-31,4-5,-15 21,-1-2,-3 0,-2-1,6-32,-19 33,-7 53,1-1,0 0,0 0,0 1,0-1,0 0,0 0,0 0,-1 1,1-1,0 0,0 0,0 0,-1 0,1 1,0-1,0 0,0 0,-1 0,1 0,0 0,0 0,0 0,-1 0,1 1,0-1,0 0,-1 0,1 0,0 0,0 0,-1 0,1 0,0-1,0 1,-1 0,1 0,0 0,0 0,-1 0,1 0,0 0,0 0,0-1,-1 1,1 0,0 0,0 0,0 0,-1-1,1 1,0 0,0 0,0 0,0-1,0 1,0 0,0 0,-4 14,0 1,1-1,1 1,1 0,0 0,1 0,1 0,0 0,2 7,-3-19,12 107,5 0,23 76,-36-170,0-1,1 1,1-1,0 0,2 0,3 6,-9-18,0 0,0 0,0 0,1 0,-1 0,0-1,1 1,0-1,0 0,0 0,0 0,0 0,0 0,0 0,1-1,-1 0,1 0,-1 0,1 0,-1 0,1-1,-1 1,1-1,0 0,-1 0,1 0,0-1,-1 1,1-1,-1 0,2-1,38-29,-28 10</inkml:trace>
  <inkml:trace contextRef="#ctx0" brushRef="#br0" timeOffset="98890.557">6069 2786,'24'2,"25"1,21 2,16 2,11 3,-2 1,-16 0</inkml:trace>
  <inkml:trace contextRef="#ctx0" brushRef="#br0" timeOffset="99126.925">6635 3035,'9'-2,"0"-1,0 1,0 0,0 1,0 0,0 1,1 0,-1 0,0 1,2 1,-5-2,0 1,0-1,1 2,-1-1,0 1,0 0,-1 0,1 0,0 1,-1 0,1 0,-1 0,0 1,0 0,0 0,-1 0,1 0,-1 1,0 0,0 0,-1 0,0 0,0 1,0-1,0 1,-1 0,0-1,0 1,0 0,-1 1,0-1,0 0,-1 0,1 0,-1 1,-1 0,-2 12,-2 0,0 0,-1 0,-1-1,-1 0,0 0,-2-1,0 0,-1 4,11-21,-1 1,0 0,0 0,0 0,0 1,0-1,0 0,1 0,-1 1,0-1,1 0,-1 1,1-1,-1 0,1 1,0-1,-1 1,1-1,0 1,0-1,0 0,0 1,1-1,-1 1,0-1,0 1,1-1,-1 0,1 1,0-1,-1 0,1 1,0-1,0 0,-1 0,1 0,0 0,0 1,0-1,1-1,-1 1,1 1,5 0,1 0,0 0,0-1,0 0,0 0,-1-1,1 0,0 0,0-1,3 0,258-45,-230 38,80-18</inkml:trace>
  <inkml:trace contextRef="#ctx0" brushRef="#br0" timeOffset="117574.257">7911 2351,'-29'-39,"28"39,0 0,0 0,1 0,-1 0,0 1,0-1,0 0,0 1,0-1,1 1,-1-1,0 1,0-1,1 1,-1-1,1 1,-1 0,0-1,1 1,-1 0,1 0,-1-1,1 1,0 0,-1 0,1 0,0 0,-1-1,1 1,0 0,0 0,0 0,0 0,0 1,-7 30,2 1,1 0,2 0,1 0,2 12,-1-16,10 175,9-1,39 171,-39-257,17 87,-2-19,-8 1,-2 101,-23-49,-1-49,13 74,1-119,-7 1,-8 60,-9 336,-1-362,-8-1,-20 61,3-6,34-223,-17 128,1 86,-16 328,28-500,-43 466,48-490,-13 301,17 65,5 257,-7-223,5-221,-1 188,-16 577,11-887,4 1,4-1,4 0,3-1,4-1,16 41,-18-82</inkml:trace>
  <inkml:trace contextRef="#ctx0" brushRef="#br0" timeOffset="119523.193">1423 3734,'252'7,"-111"5,0-6,0-6,69-11,26 0,54 9,122 20,-366-14,216 16,114-12,-112-19,1 0,33 12,359 34,627-35,-667 8,417-23,-344-6,108 9,-47-21,-427 17,0 14,38 16,403 11,-564-9,-191-17,-5-1</inkml:trace>
  <inkml:trace contextRef="#ctx0" brushRef="#br0" timeOffset="120657.184">8859 2614,'-16'-2,"0"0,1 1,-1 0,0 1,0 1,0 0,0 2,0 0,0 0,1 1,0 1,0 1,0 0,1 1,0 0,0 2,0-1,1 1,1 1,0 1,0 0,-6 7,16-17,-1 1,0 0,1 0,0 0,-1 1,1-1,0 1,0-1,0 1,0 0,1-1,-1 1,1 0,0 0,-1 0,2 1,-1-1,0 0,0 0,1 0,0 1,0-1,0 0,0 0,0 1,0-1,1 0,0 0,0 0,-1 0,2 0,-1 0,0 0,1 0,-1 0,1 0,0 0,0-1,0 1,1 0,13 6,-1-1,2 0,-1-1,1-1,0-1,0 0,0-1,9 0,-2 1,33 6,-32-7,-1 0,0 2,0 1,-1 0,1 2,-2 1,23 12,-42-20,0 0,0 0,0 0,0 1,0-1,-1 1,1 0,-1 0,1 0,-1 0,0 0,0 0,0 1,-1-1,1 1,-1-1,0 1,0-1,0 1,0 0,-1 0,0-1,1 1,-1 0,-1 0,1-1,0 1,-1 0,0 0,0-1,0 1,0-1,-1 1,1-1,-1 1,-6 8,0-1,-1-1,0 0,0 0,-1 0,0-1,-1-1,0 0,0 0,-1-1,0-1,0 0,0 0,-1-1,0-1,0 0,0-1,-1 0,-8 0,18-2,-1-1,0 1,0-1,0 0,0 0,0-1,1 0,-1 0,0 0,0 0,1 0,-1-1,1 0,-1 0,1-1,-2 0,6 2,0 0,0 0,0 1,0-1,0 0,0 0,0 0,0 1,0-1,0 0,0 0,1 0,-1 1,0-1,1 0,-1 0,0 1,1-1,-1 0,1 1,-1-1,1 0,-1 1,1-1,0 1,-1-1,1 1,0-1,-1 1,1-1,0 1,-1 0,1-1,0 1,0 0,0 0,-1 0,1 0,0-1,0 1,0 0,0 0,-1 0,1 1,0-1,0 0,-1 0,27-6,1 1</inkml:trace>
  <inkml:trace contextRef="#ctx0" brushRef="#br0" timeOffset="120912.11">9174 3168,'0'-49,"-2"24,2 1,1-1,1 0,1 0,1 1,2-6,-6 31,0-1,0 0,1 0,-1 0,0 0,0 0,0 1,1-1,-1 0,0 0,0 0,0 0,1 0,-1 0,0 0,0 0,1 0,-1 0,0 0,0 0,0 0,1 0,-1 0,0 0,0 0,0 0,1 0,-1 0,0 0,0 0,1 0,-1-1,0 1,0 0,0 0,0 0,1 0,-1 0,0-1,0 1,0 0,0 0,0 0,0-1,1 1,2 25,0 65,-5-65,2 0,1 0,1 0,1-1,1 1,1-1,1 0,1 0,1-1,1 0,3 3,9 5</inkml:trace>
  <inkml:trace contextRef="#ctx0" brushRef="#br0" timeOffset="121446.226">10110 2680,'-8'-5,"1"1,-1 0,0 0,0 1,0 0,-1 0,1 1,-1 0,1 0,-1 1,0 0,1 1,-1 0,0 0,0 1,1 0,-1 0,1 1,-1 0,1 1,-1 0,1 0,0 1,-6 4,4-4,-1 1,1 1,0 0,0 1,1 0,0 0,0 1,1 0,0 0,1 1,-1 0,1 0,1 1,0 0,1 0,-1 1,2-1,-3 9,6-14,1-1,-1 1,1-1,0 1,1-1,-1 0,1 1,0-1,0 1,0-1,1 0,-1 0,1 0,0 0,0 0,0 0,1 0,0-1,-1 1,1-1,0 0,1 0,-1 0,1 0,-1 0,1-1,0 0,2 2,119 47,-124-51,82 23,-47-15,-1 2,0 1,-1 2,14 8,-45-20,0 0,0 0,1 0,-1 1,0-1,0 1,0 0,-1-1,1 1,0 0,-1 1,1-1,-1 0,1 1,-1 0,0-1,0 1,-1 0,1 0,0 0,-1 0,0 0,0 0,0 1,0-1,0 0,-1 0,1 1,-1-1,0 1,0-1,0 0,0 1,-1-1,1 0,-1 1,0-1,0 0,0 0,-1 1,-1 1,-8 5,-2 0,0-1,0-1,0 0,-1-1,0 0,-1-1,0-1,1 0,-2-1,1-1,0 0,-3-1,-9 4,-1-2,1-1,-1-1,0-1,-16-3,18-5,25 7,1 0,0-1,-1 1,1 0,0-1,0 1,-1 0,1-1,0 1,0 0,0-1,-1 1,1 0,0-1,0 1,0-1,0 1,0-1,0 1,0 0,0-1,0 1,0-1,0 1,0 0,0-1,0 1,0-1,1 1,-1 0,0-1,0 1,0-1,0 1,1 0,-1-1,0 1,1 0,-1-1,0 1,0 0,1 0,-1-1,1 1,-1 0,0 0,1 0,-1-1,0 1,1 0,-1 0,1 0,-1 0,1 0,17-11</inkml:trace>
  <inkml:trace contextRef="#ctx0" brushRef="#br0" timeOffset="121743.431">10556 3168,'8'7,"0"-1,0 0,1 0,-1 0,1-1,0 0,1-1,-1 0,1 0,0-1,0-1,0 1,0-2,1 1,-1-1,0-1,1 0,-1 0,0-1,0-1,1 0,-1 0,0-1,0 0,-1 0,1-1,-1-1,4-2,-10 5,1 0,-1-1,0 0,0 0,0 0,-1 0,1 0,-1-1,0 1,0-1,0 0,0 1,0-1,-1 0,0 0,0 0,0 0,0 0,-1 0,1-1,-1 1,0 0,0 0,-1 0,1 0,-1 0,0 0,0 0,0 0,-1 0,1 0,-1 0,0 0,0 1,0-1,-1 1,1 0,-1 0,0-1,0 2,-1-2,0-1,0 0,0 1,-1-1,0 1,0 0,0 0,-1 0,1 1,-1 0,0 0,1 0,-1 1,-1 0,1 0,0 1,0-1,-1 1,1 1,-1-1,1 1,-1 0,1 1,-1-1,1 1,0 1,-1-1,1 1,0 0,0 0,0 1,0 0,1 0,-5 3,3 1,0 1,1 0,0 1,0 0,1-1,0 2,1-1,-1 0,2 1,0 0,-2 9,-6 24</inkml:trace>
  <inkml:trace contextRef="#ctx0" brushRef="#br0" timeOffset="127023.701">12202 2733,'0'70,"0"-83,-1 1,-1-1,1 1,-2-1,0 1,0 0,-1 0,-4-7,7 15,-1 0,0 0,0 0,-1 0,1 0,-1 0,0 1,0 0,0-1,0 1,-1 0,1 0,-1 1,1-1,-1 1,0 0,0 0,0 0,-1 0,1 1,0 0,-1 0,1 0,0 0,-5 0,5 2,-1-1,1 1,0 0,0 0,0 0,0 0,0 1,0-1,0 1,1 0,-1 0,1 1,-1-1,1 1,0-1,0 1,0 0,0 0,0 1,1-1,0 1,-1-1,1 1,-1 2,-32 99,22 39,13-136,1 0,-1 0,2 0,-1 0,1 0,1 0,-1-1,1 1,0-1,1 0,0 1,0-2,1 1,-1 0,2-1,3 4,0-4,1-1,1 0,-1 0,1-1,0-1,0 0,0 0,0-1,0-1,0 0,1 0,-1-1,1 0,-1-1,0-1,0 1,1-2,-1 0,0 0,7-4,153-62,-127 45</inkml:trace>
  <inkml:trace contextRef="#ctx0" brushRef="#br0" timeOffset="127296.401">12544 2733,'-1'-2,"1"2,0-1,1 1,-1-1,0 1,0-1,0 1,0-1,0 1,0-1,0 1,0-1,0 1,0-1,-1 1,1-1,0 1,0-1,0 1,-1-1,1 1,0-1,0 1,-1 0,1-1,0 1,-1 0,1-1,0 1,-1 0,1-1,-1 1,1 0,-1 0,1-1,-1 1,1 0,-1 0,1 0,-1 0,1-1,-1 1,1 0,-1 0,1 0,-1 0,1 0,-1 0,1 1,-1-1,1 0,-1 0,1 0,-1 0,1 1,0-1,-1 0,1 0,-1 1,1-1,0 0,-1 1,-22 137,2 45,20-180,1 1,0 0,0 0,0 0,1 0,-1 0,1 0,0 0,0 0,0 0,1 0,-1-1,1 1,0-1,0 1,0-1,0 0,1 1,-1-1,1-1,0 1,0 0,0-1,0 1,1-1,-1 0,1 0,2 1,12 1,1 0,-1-2,1 0,0-1,0-1,-1 0,1-2,0 0,-1-1,13-4,19-7,-6-1</inkml:trace>
  <inkml:trace contextRef="#ctx0" brushRef="#br0" timeOffset="127909.093">13017 2838,'0'282,"-1"-354,-1 35,2 1,1 0,1-1,2 1,2 0,6-19,-11 50,0 0,0 0,1 0,-1 0,1 0,0 0,0 0,1 1,0-1,-1 1,1 0,1 0,-1 0,1 0,-1 0,1 1,0-1,1 1,-1 0,0 0,1 1,0-1,-1 1,1 0,0 1,0-1,0 1,0 0,1 0,-1 0,0 1,0 0,1 0,-1 0,1 1,1 2,-1 0,1 0,-1 1,1-1,-1 2,-1-1,1 1,-1 0,1 0,-1 0,-1 1,1 0,-1 0,0 0,0 0,-1 1,0-1,0 1,0 0,-1 0,0 0,-1 0,1 0,-1 0,-1 1,1-1,-1 1,-1-4,0 0,0 0,-1-1,1 1,-1 0,0-1,0 1,0-1,-1 0,1 0,-1 0,1 0,-1 0,0 0,0-1,0 1,-1-1,1 0,0 0,-1 0,-3 1,-81 25,12-20,75-8,1 1,-1-1,1 0,-1 0,1 0,-1 0,1 1,-1-1,1 0,0 0,-1 1,1-1,-1 0,1 1,0-1,-1 0,1 1,0-1,-1 0,1 1,0-1,0 1,-1-1,1 1,0-1,0 1,0-1,0 1,-1-1,1 1,0-1,0 1,0-1,0 1,0-1,0 1,0-1,1 1,-1-1,0 1,0-1,0 1,0-1,1 1,-1-1,0 0,0 1,1-1,-1 1,0-1,1 0,-1 1,1-1,-1 0,0 1,1-1,-1 0,1 0,-1 1,1-1,-1 0,1 0,-1 0,1 0,-1 1,1-1,-1 0,1 0,-1 0,1 1,23 22,0-2,2 0,0-2,1-1,1-1,0-1,1-1,1-2,0-1,1-2,32 7,-57-15,1 0,0-1,-1 0,1 0,0 0,0-1,-1 0,1-1,0 1,0-1,-1-1,1 1,4-3,5-5</inkml:trace>
  <inkml:trace contextRef="#ctx0" brushRef="#br0" timeOffset="128329.969">12136 2312,'18'2,"21"1,25 0,28-1,27 0,25 1,17 0,8 5,-2 3,-12 3,-19 5,-25 1,-28 1,-27 0,-29-4,-20-4,-14-8,-5-4</inkml:trace>
  <inkml:trace contextRef="#ctx0" brushRef="#br0" timeOffset="160262.742">1792 4694,'26'-29,"1"-27,-3-2,-2 0,-2-1,-4-1,-2 0,-2-1,-2-9,-8 50,4 34,77 411,-72-368,-2 1,-3-1,-2 5,-4-61,0 0,-1 0,1-1,0 1,0 0,0 0,0 0,0 0,0-1,0 1,0 0,0 0,0 0,0 0,0-1,1 1,-1 0,0 0,1 0,-1-1,1 1,-1 0,0 0,1-1,0 1,-1-1,1 1,-1 0,1-1,0 1,-1-1,1 1,0-1,0 0,-1 1,1-1,0 0,0 1,0-1,-1 0,1 0,0 0,0 0,0 0,0 0,-1 0,1 0,0 0,0 0,0 0,0 0,-1-1,1 1,0 0,0-1,-1 1,1 0,0-1,0 1,-1-1,1 1,0-1,-1 0,1 1,-1-1,1 1,0-2,22-17,2-4</inkml:trace>
  <inkml:trace contextRef="#ctx0" brushRef="#br0" timeOffset="160961.414">3740 4417,'-7'16,"1"-1,1 1,0 1,1-1,1 1,0-1,2 1,-1 15,3-24,-1-1,1 1,0 0,1-1,-1 1,2-1,-1 0,1 1,0-1,0 0,1 0,0-1,0 1,1-1,0 0,0 0,0-1,1 1,0-1,1 1,7 2,0-1,1 0,-1-1,1-1,0 0,1-1,-1 0,1-1,0-1,0-1,0 0,-1-1,1-1,0 0,0-1,0-1,-1 0,1-1,-1-1,0 0,-1-1,13-7,-17 9,-1-1,0 0,0 0,0-1,-1 0,1 0,-1-1,-1 0,0 0,0-1,0 0,-1 0,0-1,0 0,-1 0,0 0,-1 0,0-1,-1 0,0 0,0 0,-1 0,0 0,-1 0,0-1,-1 1,0 0,0-1,-1 1,-1 0,0-2,-2-2,0 1,-1 0,-1 0,0 1,-1 0,0 0,-1 1,0-1,-1 2,0-1,-1 1,0 1,-1 0,1 0,-2 1,1 0,-1 1,0 0,-1 1,0 1,0 0,0 0,0 1,-1 1,1 1,-1 0,0 0,0 1,0 1,0 0,1 1,-1 1,0 0,0 1,-12 4,16-2,-1 0,1 0,0 1,1 0,-1 1,1 0,1 1,-1 0,1 0,1 1,0 0,0 0,0 0,1 1,1 0,0 0,0 1,1 0,0-1,1 1,0 1,1-1,0 0,1 1,0-1,0 1,2-1,-1 0,2 1,-1-1,25 54,9-11</inkml:trace>
  <inkml:trace contextRef="#ctx0" brushRef="#br0" timeOffset="161574.774">5911 4497,'-1'11,"-1"0,2 0,-1 0,2 1,-1-1,1 0,1 0,0 0,1 0,0 0,0-1,1 1,1-1,0 0,0 0,1-1,0 1,1-1,0 0,0-1,1 0,0 0,0-1,1 0,0 0,0-1,9 5,-8-5,-1 0,1-1,0 0,0-1,1 0,-1 0,1-1,0 0,0-1,0-1,0 0,0 0,0-1,1 0,-1-1,0 0,0-1,0 0,0-1,-1 0,1-1,-1 0,0-1,0 0,0 0,0-1,-1 0,0-1,4-4,0-4,-2 0,0-1,-1 0,0 0,-1-1,-1 0,-1-1,0 1,-1-1,-2-1,1 1,-2-1,0 0,-2 0,0 0,-1 0,-1 0,0 0,-2 0,0 1,-1-1,-5-12,6 22,0 0,0 0,-1 0,0 0,-1 1,0 0,-1 0,1 0,-1 1,-1 0,1 0,-1 0,-1 1,1 0,-1 0,0 1,0 0,-1 0,1 1,-1 0,0 1,0 0,0 0,-1 1,0 0,-8 3,1 1,-1 1,1 1,0 0,0 1,0 1,1 0,-1 2,2 0,-1 0,1 1,1 1,-1 1,2 0,-1 1,2 0,0 1,-6 8,-52 56,12-3</inkml:trace>
  <inkml:trace contextRef="#ctx0" brushRef="#br0" timeOffset="163061.349">2042 5852,'-9'11,"1"1,0 0,1 0,1 1,0 0,0 0,1 1,1 0,1-1,0 1,0 0,2 1,-1-1,2 0,0 1,1-1,0 0,2 9,-1-8,0-1,1 1,0-1,1 1,1-1,0 0,1-1,0 1,1-1,2 1,-5-8,0 0,0 0,1 0,0-1,0 0,1 0,-1 0,1-1,0 0,0 0,1 0,-1-1,1 0,-1 0,1 0,0-1,0 0,0-1,1 0,-1 0,4 0,5-3,0 0,0-1,0-1,0-1,-1 0,0-1,0 0,0-1,-1-1,0-1,-1 0,0 0,0-1,-1-1,0 0,8-11,-5 7,-2 0,0-1,-1 0,0-1,-1 0,-1-1,-1 0,5-13,-11 22,0 0,0 0,-1-1,0 1,-1-1,0 0,0 1,-1-1,-1 0,1 1,-1-1,-1 0,0 1,0 0,-1-1,0 1,-1 0,0 0,-1 0,-1-2,0 1,-1 0,-1 1,1 0,-2 0,1 1,-1-1,0 2,-1-1,0 2,0-1,0 1,-1 1,0 0,0 0,-1 1,1 1,-1 0,1 0,-1 1,0 0,0 1,0 1,0 0,0 1,0 0,0 0,0 2,0-1,1 1,-10 5,9-2,0 1,1 0,0 1,0 1,1 0,0 0,0 1,1 0,1 0,-1 1,2 0,0 1,0 0,1 0,0 0,1 1,1 0,0 0,0 0,2 0,-1 1,2-1,0 1,0-1,1 1,1 0,1-1,0 1,0 0,14 52</inkml:trace>
  <inkml:trace contextRef="#ctx0" brushRef="#br0" timeOffset="163579.967">4200 6023,'8'-393,"-5"374,4 38,2 288,-9-214,0-59,12 211,-1-184</inkml:trace>
  <inkml:trace contextRef="#ctx0" brushRef="#br0" timeOffset="164261.665">6201 5813,'-5'11,"0"0,1 0,0 0,1 1,0 0,1-1,0 1,1 0,1 0,-1 0,2 0,0 0,0 0,1 0,1-1,0 1,0-1,1 1,1-1,0 0,0 0,1-1,0 0,1 0,0 0,1-1,0 0,0-1,1 0,0 0,1-1,-1-1,1 0,0 0,1-1,-1-1,1 0,0 0,0-1,0-1,1 1,-1-2,1 0,-1 0,1-1,-1 0,1-1,-1-1,1 0,-1 0,0-1,0 0,0-1,0 0,-1-1,0 0,0-1,0 0,0-1,-1 0,0 0,5-6,-3 1,-1-1,-1 0,0 0,0-1,-1 0,-1 0,-1-1,0 0,-1 0,0-1,-1 1,-1-1,-1 0,0 0,-1 0,0 0,-2 0,0 0,0-1,-2 2,0-1,-1 0,0 1,-1-1,-1 1,0 1,-1-1,-1 1,-1-1,3 7,0 1,-1 0,1 0,-1 1,-1 0,1 0,-1 1,0 0,0 0,0 1,-1 0,0 0,0 1,0 0,0 1,0 0,0 0,-1 1,1 0,0 0,-1 1,1 1,-1 0,1 0,0 1,-1 0,1 0,0 1,0 0,1 1,-1 0,1 0,-1 1,-15 12,1 1,0 1,1 1,1 1,1 0,1 2,2 0,0 2,1-1,1 2,1 0,2 1,-30 56</inkml:trace>
  <inkml:trace contextRef="#ctx0" brushRef="#br0" timeOffset="165311.43">1936 7392,'-8'20,"1"1,0 0,2 1,0-1,2 1,0 0,2 0,0 0,1 1,2-1,0 0,2 3,-2-13,0-1,0 0,1 0,1 0,0 0,1-1,0 0,0 0,1 0,0 0,1-1,0 0,0 0,1-1,0 0,1 0,0-1,0 0,0-1,1 0,0 0,0-1,1-1,7 3,0-1,0 0,0-2,1 0,-1-1,1-1,0-1,0 0,0-2,0 0,14-3,-22 2,0 0,-1-1,1 0,-1 0,0-1,0 0,-1-1,1-1,-1 1,0-1,0-1,-1 1,0-2,0 1,-1-1,0 0,0-1,-1 1,3-6,3-11,-2 0,-1 0,-1-1,-1 0,-1 0,-2 0,0-1,-2 0,-1 0,-1 0,-1 1,-1-1,-4-10,5 22,0 0,-2 0,0 0,0 1,-1-1,-1 1,-1 0,0 0,0 1,-2 0,0 0,0 0,-1 1,0 0,-1 1,-1 0,0 1,0 0,-1 1,0 0,-1 0,6 6,0 1,0 0,-1 0,1 1,0 0,0 0,-1 1,1 0,-1 0,1 1,0 0,0 0,-1 1,1 0,0 0,0 0,0 1,1 0,-1 1,1-1,-1 1,-8 7,-1 0,1 0,1 2,0 0,1 0,0 1,-7 12,3-2,0 1,2 0,2 1,0 0,1 1,2 1,0 0,2 0,2 1,0 0,2 0,1 0,1 0,2 5,5 37</inkml:trace>
  <inkml:trace contextRef="#ctx0" brushRef="#br0" timeOffset="166360.789">4213 7339,'-14'13,"0"1,1 0,1 1,0 0,1 1,0 1,2-1,0 2,1-1,0 1,2 0,-2 5,5-11,0 0,1 0,0 0,0 0,2 1,-1-1,1 0,1 1,1-1,-1 0,2 0,0 0,0 0,1-1,0 1,1-1,1 0,0 0,5 6,-1-4,0-1,1-1,1 0,0-1,0 0,1 0,0-1,1-1,0-1,0 0,1 0,0-2,0 1,0-2,4 0,4 1,0-1,1-1,-1-1,0-1,1-1,-1-1,1-1,-1-1,0-1,1-2,-12 3,0 0,0-1,-1 0,0-1,1-1,-1 0,-1 0,0-1,1 0,-2-1,1 0,-1-1,-1 0,0 0,0-1,0 0,-2 0,1 0,-1-1,-1 0,1-1,-2 1,0-1,0 0,-1 0,-1 0,0 0,-1-1,0 1,0-1,-3-8,0 1,-2-1,0 1,-1-1,-1 1,-1 1,-1-1,0 1,-2 1,0 0,-1 0,0 1,-2 0,0 1,-1 0,0 1,-2 1,1 0,-2 1,-12-7,21 14,0 0,0 1,0 0,-1 0,0 1,0 0,0 0,-1 1,1 1,-1-1,0 1,1 1,-1 0,0 0,0 1,0 1,0-1,1 2,-1-1,0 1,1 1,-1-1,1 2,0-1,-7 5,5 0,1 0,0 1,0 1,1 0,1 0,-1 0,2 1,-1 0,2 1,0 0,0 0,1 0,0 1,1-1,0 1,1 0,1 0,0 1,1-1,0 0,1 0,1 1,0-1,1 0,0 1,1-1,3 10,18 46</inkml:trace>
  <inkml:trace contextRef="#ctx0" brushRef="#br0" timeOffset="166956.225">6253 7616,'2'-22,"0"1,2 1,1-1,0 0,1 1,2 0,4-8,-3 5,143-347,-140 343,-12 27,1 0,-1 0,1 0,-1 0,1-1,-1 1,0 0,1 0,-1 0,1 0,-1 0,1 0,-1 0,1 0,-1 0,0 1,1-1,-1 0,1 0,-1 0,1 0,-1 1,0-1,1 0,-1 0,0 1,1-1,-1 0,0 0,1 1,-1-1,0 1,1-1,-1 0,0 1,0-1,0 0,1 1,-1-1,0 1,0-1,0 1,0-1,0 1,0-1,0 0,0 1,0-1,0 1,0-1,0 1,0-1,0 1,0-1,-1 0,1 1,0-1,0 1,0-1,-1 0,1 1,0-1,0 0,-1 1,1-1,0 0,-1 1,1-1,0 0,0 400,19 60,-17-398</inkml:trace>
  <inkml:trace contextRef="#ctx0" brushRef="#br0" timeOffset="168695.463">1568 8682,'367'-21,"612"2,-145-21,383-11,71 23,-39-12,-295 23,-183-14,335-15,-877 35,431-32,-349 25,108 14,-137 3,341-24,-125 35,-400-7,-104-3</inkml:trace>
  <inkml:trace contextRef="#ctx0" brushRef="#br1" timeOffset="195157.704">265 5799,'-11'-1,"0"1,0 1,0 0,0 0,0 1,0 0,0 1,1 0,-1 1,1 0,0 0,0 1,0 1,1 0,0 0,0 1,0 0,1 0,0 1,1 0,0 0,0 1,0 0,1 0,1 1,-1 0,-2 8,7-15,0 0,0 0,0 0,0-1,0 1,1 0,0 0,-1 0,1 0,0 0,0 0,1 0,-1 0,1 0,-1 0,1 0,0 0,0 0,0-1,1 1,-1 0,1-1,-1 1,1-1,0 1,0-1,0 0,0 0,0 0,2 1,12 6,0-1,0 0,1-2,0 0,0 0,0-2,1 0,0-1,11 0,-3 1,124 26,-148-29,0-1,0 0,0 1,0-1,-1 1,1 0,0 0,0 0,0 0,0 0,-1 0,1 0,-1 0,1 1,-1-1,1 0,-1 1,1-1,-1 1,0 0,0 0,0-1,0 1,0 0,-1 0,1 0,0 0,-1 0,0 0,1 0,-1 0,0 0,0 0,0 0,0 0,0 0,-1 0,1 0,0 0,-1 0,0 0,1 0,-1 0,0-1,0 1,0 0,0 0,0-1,-1 2,-10 10,0-1,0 0,-1 0,-1-1,0-1,0-1,-1 0,0 0,-1-2,0 0,0 0,0-2,-1 0,-47 4,63-9,0 0,-1 0,1 0,0 0,-1 0,1 0,0 0,-1-1,1 1,0 0,0-1,-1 1,1-1,0 1,0-1,0 1,-1-1,1 0,0 0,0 0,0 0,0 0,0 0,1 0,-1 0,0 0,0 0,1 0,-1 0,0 0,1-1,0 1,-1 0,1-1,-1 1,1 0,0 0,0-1,0 1,0 0,0-1,0 1,1-2,1-4,1 0,0-1,0 1,1 0,0 0,1 1,-1-1,1 1,5-5,26-29</inkml:trace>
  <inkml:trace contextRef="#ctx0" brushRef="#br1" timeOffset="195595.535">554 5760,'0'-1,"0"0,0 0,0 1,-1-1,1 0,0 0,-1 0,1 0,0 1,-1-1,1 0,-1 0,0 1,1-1,-1 0,1 1,-1-1,0 1,0-1,1 1,-1-1,0 1,0-1,1 1,-1 0,0-1,0 1,0 0,0 0,0 0,0-1,1 1,-1 0,0 0,0 0,0 1,0-1,0 0,0 0,0 0,1 1,-1-1,0 0,0 1,0-1,1 1,-1-1,0 1,0-1,1 1,-1-1,0 1,1 0,-1 0,1-1,-1 1,1 0,-1 0,1-1,0 1,-1 0,1 0,0 0,-6 99,7-71,0 38,15 215,-4-230,-12-52,0 0,0-1,0 1,0-1,0 1,0 0,0-1,0 1,0-1,0 1,1 0,-1-1,0 1,0 0,0-1,0 1,1 0,-1-1,0 1,0 0,1-1,-1 1,0 0,1 0,-1-1,0 1,1 0,-1 0,0 0,1-1,-1 1,1 0,-1 0,0 0,1 0,-1 0,1 0,-1 0,0 0,1 0,-1 0,1 0,-1 0,0 0,1 0,-1 0,0 0,1 1,-1-1,1 0,-1 0,0 0,1 1,-1-1,0 0,1 0,-1 1,0-1,0 0,1 1,-1-1,0 0,0 1,0-1,1 0,-1 1,0-1,0 1,8-35,-8 25,-1 0,1 0,-1 0,-1 0,0 0,0 1,-1-1,0 0,0 1,-1 0,0 0,-1 0,1 0,-2 1,1-1,-1 1,0 1,-6-6,-2-2,-1 2,0-1,-1 2,0 0,-1 1,0 1,0 0,-6-1,7 1,41 11,-4 0,322 9,-284-10</inkml:trace>
  <inkml:trace contextRef="#ctx0" brushRef="#br1" timeOffset="195825.919">884 6115,'0'-13,"2"-14,3-8,3-6,2 0,2 5,-1 6,-3 13,-2 18,-3 18,-3 19,-3 14,-2 14,0 9,0 6,1 0,2-14</inkml:trace>
  <inkml:trace contextRef="#ctx0" brushRef="#br1" timeOffset="193807.574">278 4142,'-80'32,"32"-8,-74 51,119-73,1 0,0 1,0-1,0 0,0 1,0-1,0 1,1-1,-1 1,1 0,0-1,0 1,0 0,0 0,0 0,0 0,1 0,0 0,-1 0,1 0,1 0,-1 1,0-1,1 0,-1 0,1 0,0 0,0-1,0 1,0 0,1 0,-1 0,1-1,-1 1,1-1,0 1,2 0,9 11,0 0,2-1,-1-1,2-1,-1 0,2-1,0 0,-1-1,0 1,0 0,-1 1,-1 1,0 1,0 0,2 4,-13-14,0 0,0 1,-1-1,1 1,-1 0,0 0,0 0,0 0,0 0,-1 0,1 1,-1-1,0 0,-1 1,1-1,-1 1,0-1,0 1,0-1,0 1,-1-1,0 0,0 1,0-1,-1 0,1 1,-1-1,0 0,0 0,0 0,-1-1,1 1,-1-1,0 1,0-1,0 0,-1 0,1 0,-1 0,1-1,-1 1,-1-1,-1 1,0 0,0-1,-1 0,1-1,-1 1,1-1,-1 0,1-1,-1 0,0 0,1 0,-1-1,1 0,-1 0,1 0,-1-1,1 0,0 0,0-1,0 0,0 0,0 0,-3-4,8 7,0-1,0 0,0 0,0 0,1 0,-1 0,0 0,1 0,-1 0,0 0,1 0,-1 0,1 0,0 0,-1-1,1 1,0 0,0 0,0-1,0 1,0 0,0 0,0 0,0-1,0 1,1 0,-1 0,0 0,1-1,-1 1,1-1,7-9</inkml:trace>
  <inkml:trace contextRef="#ctx0" brushRef="#br1" timeOffset="194095.46">463 4207,'-5'-7,"-1"3,0 6,2 12,0 12,2 13,1 11,1 9,0 4,0 2,-2-3,-1-3,1-9,0-8,0-8,1-16,1-9</inkml:trace>
  <inkml:trace contextRef="#ctx0" brushRef="#br1" timeOffset="194527.841">278 4536,'3'-3,"1"1,0-1,0 1,0 0,1 1,-1-1,0 1,1 0,-1 0,1 0,-1 1,1-1,2 1,2-1,24-3,0 1,0 2,1 1,-1 2,0 1,0 1,15 5,-42-7,1 1,-1-1,1 1,-1 1,0-1,0 1,0 0,-1 0,0 1,0 0,0 0,0 0,0 0,-1 1,0-1,-1 1,1 0,-1 1,0-1,0 0,-1 1,0 0,0-1,-1 1,1 0,-2 0,1 4,0-1,15 60,-15-68,-1 0,1 0,0 0,0-1,0 1,1 0,-1 0,0 0,1-1,-1 1,1-1,-1 1,1-1,0 0,0 1,-1-1,1 0,0 0,0 0,0-1,0 1,0 0,1-1,-1 1,0-1,0 0,0 0,0 0,3 0,2-2,1-1,-1 0,0 0,1-1,-1 0,-1 0,1-1,-1 1,1-2,-2 1,1-1,0 1,-1-2,0 1,-1 0,1-1,-1 0,0 0,-1 0,0-1,0 1,-1-1,0 0,0 1,0-1,-1 0,0-5,0 7,0 0,0 0,-1 0,0 0,0 0,0 0,-1-1,0 1,0 0,-1 0,1 0,-1 1,0-1,-1 0,0 1,0-1,0 1,0 0,-1 0,0 0,0 0,0 1,0 0,-1 0,0 0,0 0,0 1,0-1,-1 1,1 1,-1-1,0 1,1 0,-1 0,0 1,0-1,0 2,-1-1,1 0,0 1,-2 1,0 1,0 2,0-1,1 1,0 1,0-1,0 1,0 0,1 1,0-1,0 1,0 1,1-1,0 1,0 0,1 0,-1 0,2 1,-1-1,-1 8,-14 27</inkml:trace>
  <inkml:trace contextRef="#ctx0" brushRef="#br1" timeOffset="196780.933">463 7115,'-20'3,"1"1,0 0,0 2,0 0,1 1,0 1,0 0,1 1,0 2,-10 6,20-12,0 1,1 0,-1 0,1 0,0 0,1 1,-1 0,1 0,1 1,0-1,0 1,0 0,1 0,0 1,0-1,1 1,0-1,1 1,0 0,0-1,1 1,0 0,0 0,2 4,1 0,0-1,1 0,0 0,1 0,0-1,1 1,0-1,1-1,0 1,1-1,0 0,1-1,0 0,0 0,1-1,0-1,4 3,15 9,0-1,2-1,0-2,1-1,25 7,-25-11,51 25,-82-34,0-1,-1 1,1 0,0-1,0 1,-1 0,1-1,-1 1,1 0,0 0,-1 0,0-1,1 1,-1 0,1 0,-1 0,0 0,0 0,1 0,-1 0,0 0,0 0,0 0,0 0,0-1,0 1,-1 0,1 0,0 0,0 0,-1 0,1 0,0 0,-1 0,1 0,-1-1,1 1,-1 0,1 0,-1-1,0 1,1 0,-1-1,0 1,0-1,0 1,-41 24,35-22,0 0,0 0,0-1,-1 1,1-2,0 1,-1-1,0 0,1 0,-1-1,1 0,-1-1,0 0,1 0,-1 0,1-1,0 0,-1 0,1-1,0 0,0-1,0 1,5 0,0 0,0-1,0 1,0 0,0 0,1-1,0 1,-1-1,1 1,0-1,1 0,-1 1,1-1,0 0,0 0,0 1,0-1,0 0,1 1,0-1,0 0,0 1,1-3,39-81,4 21,3 1,3 3,2 2,26-20,10-12,-114 142,11-16,2 0,1 2,2-1,1 1,2 1,1-1,2 1,2 0,1-1,3 16,-3-40,1 0,0 0,1 0,1-1,-1 1,2 0,0-1,0 0,1 0,0 0,1-1,1 1,-1-2,2 1,-1-1,1 0,0 0,9 6,-15-13,0-2,-1 1,1 0,0 0,0 0,0-1,-1 1,1-1,0 1,0-1,0 0,0 0,0 0,0 0,0 0,0 0,0-1,0 1,0-1,0 1,-1-1,1 0,0 1,0-1,-1 0,1 0,0-1,-1 1,1 0,-1 0,1-1,-1 1,11-14</inkml:trace>
  <inkml:trace contextRef="#ctx0" brushRef="#br1" timeOffset="197009.146">687 7379,'-14'-5,"-11"0,-7-1,-2 1,4 2,6 3,10 5,12 2,17 1,19-1,18-4,16-5,7-4,2-1,-12 0</inkml:trace>
  <inkml:trace contextRef="#ctx0" brushRef="#br1" timeOffset="197280.438">976 7524,'0'-1,"-1"0,0 1,1-1,-1 0,1 0,0 0,-1 0,1 0,0 0,0 0,-1 0,1 0,0 0,0 0,0 0,0 1,0-1,0 0,1 0,-1 0,0 0,0 0,1 0,-1 0,0 0,1 0,-1 0,1 0,-1 1,1-1,0 0,-1 0,1 1,0-1,-1 0,1 1,0-1,0 1,0-1,0 1,-1-1,2 1,38-21,-36 19,0 1,0 0,0 0,1 1,-1 0,0-1,0 1,1 0,-1 1,0-1,0 1,0 0,0 0,1 0,-1 1,-1-1,1 1,0 0,0 0,-1 1,1-1,-1 1,0-1,1 1,-1 0,-1 0,1 1,0-1,-1 0,1 1,-1 0,0-1,-1 1,1 0,0 0,-1 0,1 4,0 1,0 0,-1 1,0-1,-1 1,0-1,0 1,-1-1,0 0,0 1,-1-1,-1 0,0 0,0 0,0 0,-1-1,-1 2,-86 125,79-121,13-14,0 0,-1 0,1 0,0 0,0 0,0 0,-1 0,1 0,0 0,0 0,-1 0,1 1,0-1,0 0,-1 0,1 1,0-1,-1 0,1 1,0-1,-1 1,1-1,-1 1,1-1,-1 1,1-1,-1 1,1 0,-1-1,0 1,1 0,-1-1,0 1,1 0,-1 0,0-1,0 1,0 0,1 0,-1-1,0 1,0 0,0 0,-1-1,1 1,0 0,0 0,0-1,0 1,-1 0,1 0,0-1,-1 1,1 0,0-1,-1 1,1 0,-1-1,1 1,-1-1,1 1,-1-1,0 1,1-1,-1 1,0-1,1 0,-1 1,133-31,-91 17,232-63,-192 57</inkml:trace>
  <inkml:trace contextRef="#ctx0" brushRef="#br0" timeOffset="-199229.837">12438 4233,'-5'-3,"-1"0,-1 0,1 0,0 1,-1 0,0 0,1 1,-1-1,0 1,-6 1,10 0,1 1,-1 0,0 0,0 1,1-1,-1 0,1 1,-1 0,1 0,-1-1,1 1,0 1,0-1,0 0,0 0,1 1,-1-1,0 1,1 0,0-1,0 1,0 0,0 0,0-1,0 1,0 2,-2 82,4-64,-1-13,-1 2,1 1,0-1,1 0,0 1,1-1,0 0,1 0,1 0,-1 0,2 0,0-1,0 0,6 8,-6-11,1-1,0 1,0-1,0-1,1 1,0-1,0 0,1-1,0 0,0 0,0 0,0-1,1 0,-1-1,1 0,6 1,-3-1,1-1,0 0,-1 0,1-2,0 1,0-2,0 0,0 0,-1-1,1-1,0 0,6-3,-9 3,1-1,-1 0,0 0,0-1,0-1,-1 0,0 0,0-1,0 0,-1 0,0-1,-1 0,1-1,-2 0,1 0,-1 0,0-1,-1 0,-1 0,1 0,-1 0,-1-1,0 0,-1 1,2-11,-3 10,-1 0,0 0,-1-1,0 1,-1 0,0 0,-1 0,0 1,-1-1,0 1,0-1,-1 1,0 1,-1-1,0 1,-1 0,-4-5,4 6,0 0,0 1,-1 0,1 0,-2 1,1 0,-1 1,0-1,0 2,0-1,0 1,-1 1,1-1,1 0,-1 1,0 0,0 0,-1 1,1 0,0 1,-1 0,1 1,-1 0,1 0,-1 1,1 0,0 1,0 0,-6 2,12-3,-5 1,0 1,0 0,0 1,0 0,1 0,-1 1,1 0,0 0,1 1,-1-1,1 2,0-1,0 1,-4 6,3 2,0 0,1 0,1 0,0 1,1 0,1 0,0 0,1 0,1 1,0-1,1 0,2 5,-2 1</inkml:trace>
  <inkml:trace contextRef="#ctx0" brushRef="#br0" timeOffset="-198072.93">10623 4089,'-27'33,"-315"345,201-209,140-170,1 1,0 0,0 0,0 0,0 0,0 0,0 0,0 0,-1 0,1 0,0 0,0 0,0 0,0 0,0 0,-1 0,1 0,0 0,0 0,0 0,0 0,0 0,0 0,-1 0,1 0,0 0,0 0,0 0,6-18,-5 17,5-15</inkml:trace>
  <inkml:trace contextRef="#ctx0" brushRef="#br0" timeOffset="-197735.831">10135 4220,'3'-6,"9"15,-10-8,36 31,-2 2,-1 2,-1 1,14 23,-5-8,-31-37,144 150,-152-162,-4-4</inkml:trace>
  <inkml:trace contextRef="#ctx0" brushRef="#br0" timeOffset="-197405.19">10083 4457,'-2'-2,"3"-1,9-2,13-3,17-1,17-3,14 0,11-1,5-1,-1 0,-8 3,-12 3,-13 2,-15 3,-15 2,-14 1,-9 0</inkml:trace>
  <inkml:trace contextRef="#ctx0" brushRef="#br0" timeOffset="-196617.241">8714 4194,'22'34,"6"-10,0-2,2 0,0-2,2-1,19 8,10 6,-19-10,-2 2,-1 2,-1 1,-1 2,-1 2,29 34,-63-63,-2-3,0 1,0 0,0-1,0 1,0 0,0-1,0 1,0-1,1 1,-1 0,0-1,0 1,1-1,-1 1,0-1,1 1,-1-1,0 1,1-1,-1 1,1-1,-1 1,1-1,-1 0,1 1,-1-1,1 0,-1 1,1-1,-1 0,1 0,0 0,-1 1,1-1,0 0,-1 0,1 0,-1 0,1 0,0 0,-1 0,1 0,-1-1,1 1,0 0,-1 0,1 0,-1-1,1 1,-5-12</inkml:trace>
  <inkml:trace contextRef="#ctx0" brushRef="#br0" timeOffset="-196351.949">9241 4246,'0'-2,"0"1,0-1,0 1,0-1,0 1,0-1,0 1,-1-1,1 1,-1-1,1 1,-1-1,1 1,-1 0,0-1,0 1,0 0,0 0,0-1,0 1,0 0,0 0,0 0,0 0,-1 1,1-1,0 0,-1 0,1 1,-1-1,1 1,-1-1,1 1,-1-1,1 1,-1 0,1 0,-1 0,1 0,-1 0,1 0,-1 0,1 1,-1-1,1 0,-1 1,0 0,-8 5,1 0,0 1,0 0,0 1,1 0,0 0,1 1,-4 6,-5 5,-95 116,-41 76,149-208,3-3,-1 1,1-1,-1 1,0-1,1 0,-1 1,0-1,0 0,0 0,0 1,0-1,0 0,0 0,-1 0,1 0,0 0,-1-1,1 1,0 0,-1-1,1 1,-1-1,1 1,-1-1,1 1,-1-1,-1 0,-2-7</inkml:trace>
  <inkml:trace contextRef="#ctx0" brushRef="#br0" timeOffset="-196100.621">8701 4484,'0'-3,"7"0,11-2,16-2,20-3,21-2,15-2,11-2,2 2,-7 3,-9 4,-14 3,-16 2,-16 1,-15 4,-12 2,-11 2,-5-2</inkml:trace>
  <inkml:trace contextRef="#ctx0" brushRef="#br0" timeOffset="-185823.829">12333 5773,'6'-24,"138"-246,-133 260,-10 35,-1-25,-41 565,37-411,-33-200,34 44,-1 0,1 0,-1 1,0 0,1 0,-1 0,0 0,0 0,1 1,-1-1,0 1,0 0,0 1,0-1,1 0,-1 1,0 0,0 0,1 0,-2 1,40 5,85-12,-85 1,0 3,0 0,0 3,16 2,16 14,-56-27,-13 0</inkml:trace>
  <inkml:trace contextRef="#ctx0" brushRef="#br0" timeOffset="-184555.19">12294 7313,'142'-257,"-119"217,-22 40,0-1,-1 1,1 0,-1 0,1 0,0 0,-1 0,1 0,0 0,-1 0,1 0,-1 0,1 0,0 1,-1-1,1 0,-1 0,1 1,0-1,-1 0,1 1,-1-1,1 0,-1 1,1-1,-1 1,0-1,1 1,-1-1,0 1,1-1,-1 1,0-1,1 1,-1-1,0 1,0 0,0-1,0 1,1-1,-1 1,0 0,0-1,0 1,0 0,0-1,-1 1,1-1,0 1,0 0,0-1,0 1,-1-1,1 1,2 223,-3-132,-5 0,-14 74,20-162,0 0,-1-1,1 1,-1-1,1 1,-1-1,0 1,0-1,-1 1,1-1,-1 0,1 0,-1 1,0-1,0-1,-1 1,1 0,-1 0,1-1,-1 0,0 1,0-1,0 0,0 0,0-1,0 1,-1 0,1-1,0 0,-1 0,1 0,-3 0,1-1,-1 1,0-1,0 0,0-1,1 1,-1-1,0 0,0-1,1 0,-1 1,1-2,-1 1,-1-2,7 4,0-1,0 1,-1-1,1 1,0 0,0-1,0 1,0-1,0 1,0-1,1 1,-1 0,0-1,0 1,0-1,0 1,0-1,1 1,-1 0,0-1,0 1,1 0,-1-1,0 1,0 0,1-1,-1 1,0 0,1 0,-1-1,1 1,-1 0,0 0,1 0,-1-1,1 1,-1 0,0 0,1 0,-1 0,1 0,-1 0,1 0,-1 0,0 0,1 0,-1 0,1 0,-1 0,1 0,-1 1,0-1,1 0,-1 0,0 0,1 1,-1-1,1 0,334-3,-184-6,-151 9,0 0,0 0,0 0,0 0,0 1,0-1,0 0,0 0,0 0,0 0,0 1,0-1,0 0,-23 4,13-5</inkml:trace>
  <inkml:trace contextRef="#ctx0" brushRef="#br0" timeOffset="-165486.75">1634 12696,'-7'-4,"0"1,-1-1,1 1,-1 0,1 1,-1 0,0 0,0 1,0 0,0 0,0 1,0 0,0 0,0 1,0 0,0 1,0-1,1 1,-3 2,-5 0,1 2,-1 0,2 1,-1 0,1 1,0 0,0 1,1 1,0 0,1 0,0 1,1 1,0 0,1 0,0 1,1 0,0 1,6-10,0-1,0 0,1 1,0 0,-1-1,1 1,1-1,-1 1,0 0,1 0,0 0,0-1,0 1,0 0,1 0,-1-1,1 1,0 0,0-1,1 1,-1-1,1 1,-1-1,1 1,0-1,0 0,1 0,-1 0,1 0,-1-1,1 1,0-1,0 1,1 0,15 6,0 1,1-2,-1-1,2 0,-1-2,1 0,-1-1,1-1,0-1,3-1,37 6,49 24,-107-30,-1 1,1-1,-1 0,1 1,-1 0,0-1,1 1,-1 0,0 0,0 0,-1 0,1 1,0-1,-1 0,1 1,-1-1,0 1,0 0,0-1,0 1,0 0,-1-1,1 1,-1 0,0 0,1 0,-1 0,-1-1,1 1,0 0,-1 0,1 0,-1-1,0 1,0 0,0-1,0 1,-1 0,-2 5,-1 0,0 0,0-1,-1 0,0 0,0 0,0-1,-1 0,0 0,0 0,-1-1,0 0,0-1,0 0,0 0,0-1,-1 0,-1 0,8-2,1-1,0 1,-1-1,1 0,0 0,0 0,-1 1,1-1,0-1,-1 1,1 0,0 0,-1 0,1-1,0 1,-1 0,1-1,0 0,0 1,0-1,-1 0,1 1,0-1,0 0,0 0,0 0,0 0,1 0,-1 0,0 0,0 0,1 0,-1 0,0-1,1 1,-1 0,1 0,-1-2,3-53,11 19,2 2,1 0,1 0,2 2,16-21,-18 27,187-293,-183 294,-21 26,-1 1,1-1,0 0,0 1,0-1,0 0,0 1,0-1,1 1,-1-1,0 0,0 1,0-1,0 0,0 1,0-1,1 0,-1 1,0-1,0 0,0 1,1-1,-1 0,0 0,1 1,-1-1,0 0,0 0,1 0,-1 1,0-1,1 0,-1 0,0 0,1 0,-1 0,1 0,-1 0,0 0,1 0,-1 0,0 0,1 0,-1 0,1 0,-1 0,0 0,1 0,-1 0,0 0,1 0,-1-1,0 1,1 0,-1 0,0 0,1-1,-1 1,0 0,0 0,1-1,-17 201,11-140,2-1,3 1,2-1,3 1,3-1,13 50,-19-103,-1-1,0 0,0 0,1 0,0 0,0 0,0 0,1 0,-1-1,1 1,0-1,1 0,-1 0,3 3,5-5,-2-4</inkml:trace>
  <inkml:trace contextRef="#ctx0" brushRef="#br0" timeOffset="-165238.39">1818 12919,'-18'-4,"-10"-2,-1 2,12 5,17 4,23 1,22 0,22-1,18-5,9-1,-11-1</inkml:trace>
  <inkml:trace contextRef="#ctx0" brushRef="#br0" timeOffset="-165036.93">2397 13170,'96'-236,"-87"225,-8 31,-37 316,46-236,0-64</inkml:trace>
  <inkml:trace contextRef="#ctx0" brushRef="#br0" timeOffset="-164737.453">3081 13090,'23'3,"20"0,19 0,14-3,9-2,-1 0,-4 0,-10 1,-14 0,-17 0</inkml:trace>
  <inkml:trace contextRef="#ctx0" brushRef="#br0" timeOffset="-164450.843">3489 12853,'20'9,"18"5,14 3,9 3,3 4,2 3,-1 4,-8 3,-8 2,-13 4,-17 3,-23 2,-22 0,-16 0,-9-4,-3-9,6-9,10-9</inkml:trace>
  <inkml:trace contextRef="#ctx0" brushRef="#br0" timeOffset="-163935.221">4950 12511,'-1'110,"-1"-24,3-1,3 0,5 0,12 51,16-39,-35-93,0-1,1 0,-1 0,0 0,1 0,0 0,-1-1,1 1,0-1,0 0,1 0,-1 0,0 0,1 0,-1-1,1 0,0 1,-1-1,1-1,0 1,-1 0,1-1,0 0,0 0,2 0,1-1,-1-1,0 1,0-1,0-1,0 1,0-1,0 0,0 0,-1-1,0 0,0 0,0 0,0 0,0-1,-1 0,0 0,3-4,53-99,-33 32,-3-1,-3-1,6-59,-21 107,2-5,-3 27,-5 26,-64 373,60-368,-1 4,1 1,2 1,0-1,2 0,1 0,3 15,-3-37,0 0,1-1,-1 1,1-1,0 1,1-1,-1 0,1 0,0 0,1 0,-1 0,1-1,0 1,3 2,22 13</inkml:trace>
  <inkml:trace contextRef="#ctx0" brushRef="#br0" timeOffset="-161000.473">5688 13012,'-10'18,"1"2,1-1,1 1,0 1,2-1,0 2,4-16,0-1,0 1,1-1,0 1,0-1,0 1,1 0,0-1,0 1,0-1,0 0,1 1,0-1,0 0,1 0,-1 0,1 0,0-1,1 1,-1-1,1 0,-1 0,1 0,1 0,0 0,2 1,0-1,1 0,-1 0,1-1,0 0,0 0,0-1,0 0,0-1,1 1,-1-2,0 1,1-1,-1 0,0-1,1 0,-1 0,0-1,0 0,0-1,0 0,0 0,0 0,-1-1,0 0,0 0,0-1,0 0,0-1,-1 1,0-1,0 0,-1 0,0-1,0 0,0 0,2-6,1-4,-1 0,-1 0,0-1,-1 0,-1 0,-1 0,0-1,-1-11,-16 170,14-133,4 91,-4-96,1 1,-1-1,1 1,0-1,-1 1,1-1,0 0,1 1,-1-1,0 0,0 0,1 0,0 0,-1 0,1 0,0 0,0-1,0 1,0-1,0 1,0-1,0 0,1 1,-1-1,0-1,1 1,-1 0,1 0,-1-1,1 0,-1 1,1-1,-1 0,1 0,0 0,9-3,0-1,-1 0,0-1,0 0,0 0,0-1,-1-1,0 0,0 0,-1-1,0 0,0 0,-1-1,0-1,-1 1,5-9,-3 5,0 0,-1 0,-1-1,0 0,-1 0,-1-1,0 1,-1-1,0-2,-17 60,-2 113,14-152,1-1,0 0,0 0,0 0,0 0,1 0,-1 1,1-1,0 0,0 0,0 0,0 0,0-1,1 1,-1 0,1 0,0-1,0 1,0-1,0 0,0 1,0-1,1 0,-1 0,1 0,-1-1,1 1,0-1,0 1,0-1,0 0,0 0,0 0,0-1,0 1,0-1,0 1,0-1,1 0,-1 0,0-1,2 1,10-5,0 0,0-1,-1-1,1 0,-2-1,1 0,-1-1,0 0,-1-1,0-1,-1 0,0-1,-1 0,0 0,-1-1,0 0,4-10,32-68,-45 90,1 1,-1-1,0 1,0-1,0 1,1 0,-1-1,0 1,0-1,1 1,-1 0,0-1,1 1,-1 0,0-1,1 1,-1 0,1 0,-1-1,0 1,1 0,-1 0,1 0,-1 0,1 0,-1-1,1 1,-1 0,1 0,-1 0,1 0,-1 0,1 0,-1 0,0 1,1-1,-1 0,1 0,-1 0,1 0,-1 1,1-1,-1 0,0 0,1 1,-1-1,0 0,1 1,-1-1,0 0,1 1,-1-1,0 0,0 1,1-1,-1 1,0-1,0 1,0-1,8 30,-8-29,12 102,-5 0,-4 8,-3-86,4 114,-6 1,-6-1,-8 19,9-126,2-25,3-23,0-366,1 269,11-229,-9 332,-1-1,1 0,0 1,1 0,0-1,1 1,0 0,0 0,1 0,1 1,2-6,-6 13,0 1,0-1,1 1,-1 0,0-1,0 1,1 0,-1 0,1 0,-1 0,1 0,-1 0,1 0,0 1,-1-1,1 0,0 1,-1-1,1 1,0 0,0 0,0 0,-1 0,1 0,0 0,0 0,-1 0,1 1,0-1,0 1,-1-1,1 1,0 0,-1 0,1 0,50 39,-38-27,-1 1,0 0,-1 1,-1 0,0 1,-2 0,1 1,5 14,-14-29,0 0,-1 0,1 0,0 0,0 1,-1-1,1 0,-1 0,0 0,0 1,0-1,0 0,0 0,0 1,-1-1,1 0,-1 0,1 0,-1 1,0-1,0 0,0 0,0 0,0 0,0-1,-1 1,1 0,-1 0,1-1,-1 1,0-1,1 1,-1-1,0 0,0 0,0 0,0 0,0 0,0 0,-8 3,1-1,0-1,-1 1,1-1,-1-1,0 0,1 0,-1-1,0-1,0 1,1-1,-1-1,0 0,0-1,9 3,0 0,0 0,0 0,0 0,0 0,0 0,0-1,0 1,0-1,0 1,0 0,1-1,-1 0,0 1,0-1,0 1,1-1,-1 0,0 0,1 1,-1-1,0 0,1 0,-1 0,1 0,-1 0,1 1,0-1,-1 0,1 0,0 0,0 0,0 0,0 0,-1 0,1 0,1 0,-1 0,0 0,0 0,0 0,0 0,1 0,-1 0,0 0,1 0,-1 0,1 0,-1 0,2 0,39-38,-11 18,0 2,-1-2,-1-1,0-1,-2-2,-1 0,-1-2,16-24,-22 20,-2-1,-2-1,-1 0,-1-1,-2-1,-1 1,-2-2,-1 1,-2-1,-1 1,-2-1,-2 0,-2-4,-11-42,13 81,1 1,0-1,0 0,0 1,-1-1,1 0,0 1,-1-1,1 0,-1 1,1-1,-1 1,1-1,-1 1,1-1,-1 1,0-1,1 1,-1-1,1 1,-1 0,0 0,0-1,1 1,-1 0,0 0,1 0,-1-1,0 1,0 0,1 0,-1 0,0 0,0 1,1-1,-1 0,0 0,1 0,-1 1,0-1,0 0,1 0,-1 1,1-1,-1 1,0-1,1 1,-1-1,1 1,-1-1,1 1,-1-1,1 1,-1 0,1-1,0 1,-49 89,24-20,3 2,3 0,3 1,3 1,-2 68,13-110,1-1,1 1,2 0,5 28,-6-50,1 0,0-1,1 1,0-1,1 0,0 0,0 0,1 0,0-1,0 0,1 0,0 0,1-1,0 0,0 0,0-1,7 5,-5-5,1 0,-1-1,1 0,0-1,0 0,0 0,1-1,0-1,-1 0,1 0,0-1,0 0,-1-1,1 0,0-1,0 0,0-1,-1 0,1-1,-1 0,1 0,-1-1,0-1,0 0,-1 0,0-1,0 0,0 0,0-1,-1 0,0-1,-1 0,0 0,0 0,3-7,-5 7,-1-1,1 0,-2 0,1-1,-2 1,1-1,-1 0,0 1,-1-1,0 0,-1 0,0 0,-1 0,0 0,0 0,-1 1,0-1,-1 0,0 1,0 0,-1 0,-1 0,-1-3,5 10,0 1,-1-1,1 1,0-1,-1 1,1 0,-1 0,1-1,-1 1,1 0,-1 1,0-1,1 0,-1 0,0 1,0-1,0 1,0-1,0 1,1 0,-1 0,0 0,0 0,0 0,0 0,0 1,0-1,0 0,1 1,-1 0,0-1,0 1,1 0,-1 0,0 0,1 0,-1 0,1 0,-1 1,1-1,0 0,-1 1,1-1,0 1,0 0,0-1,0 1,0 0,-4 6,0 0,1 0,0 0,0 0,1 1,0-1,0 1,1 0,0 0,1 0,0 0,0 0,1 0,0 0,0 0,1 0,1 0,-1 0,1 0,1 0,0-1,0 1,1-1,0 1,0-1,1-1,0 1,0-1,1 0,0 0,0 0,0-1,1 0,0 0,1 0,-1-1,1-1,6 4,-4-4,1-1,-1-1,0 0,0 0,1-1,-1 0,1-1,0 0,-1-1,1 0,-1-1,0 0,1 0,-1-1,0 0,0-1,-1 0,1-1,-1 0,0 0,0-1,-1 0,1-1,-2 0,1 0,-1-1,0 0,0 0,-1 0,0-1,0 0,-1 0,0-1,2-8,-2 5,0-1,-1 1,-1-1,0 0,-1 0,-1 0,0 0,-1 0,0 0,-1 0,-1 0,0 0,-1 1,0-1,-1 0,-5-10,9 23,-1 0,1 0,0-1,-1 1,1 0,-1 0,1 0,-1 0,1 0,-1 0,0 0,0 0,1 0,-1 0,0 0,0 1,0-1,0 0,0 0,0 1,0-1,0 1,0-1,0 1,-1-1,1 1,0 0,0 0,0-1,-1 1,1 0,0 0,0 0,0 0,-1 1,1-1,-1 0,2 2,0 1,0-1,0 0,0 0,1 0,-1 0,1 0,-1 1,1-1,0 0,-1 0,1 0,0 0,0-1,1 1,-1 0,0 0,1-1,-1 1,1 0,-1-1,1 0,0 1,-1-1,1 0,1 1,10 6,1 1,0-2,0 0,0 0,1-2,0 1,0-2,1 0,-1-1,16 1,83 24,-112-27,1 0,-1 0,0 0,1 0,-1 1,0-1,0 1,0 0,0-1,0 1,0 0,0 0,0 0,-1 0,1 1,-1-1,0 0,0 1,0-1,0 1,0-1,0 1,0-1,-1 1,0 0,1-1,-1 1,0 0,0-1,-1 2,-21 82,11-56,9-27,1 0,-1 1,1-1,0 0,0 1,0-1,0 1,1-1,-1 1,1-1,0 1,0-1,0 1,1 0,-1-1,1 1,0-1,0 0,0 1,0-1,1 0,-1 1,1-1,0 0,0 0,0 0,0-1,1 1,-1 0,7 1,0-1,1 0,-1 0,0-1,1 0,0-1,-1 0,1 0,0-1,-1 0,1-1,0 0,-1-1,1 0,5-2,2 1,-1-1,1-1,-1-1,0 0,-1-1,1 0,-1-2,-1 0,1 0,-2-1,1-1,-1 0,-1-1,0-1,-1 0,0 0,-1-1,-1 0,0-1,-1 0,0 0,-1-1,-1 0,1-7,-6 21,0-1,0 1,0-1,-1 1,1-1,-1 1,0-1,0 0,0 1,0-1,0 1,0-1,-1 1,1-1,-1 1,0-1,1 1,-1-1,-1 1,1 0,0-1,0 1,-1 0,1 0,-1 0,0 0,0 0,1 0,-1 1,0-1,-1 1,1-1,0 1,0 0,-1 0,1 0,0 0,-1 0,1 0,-1 1,-1-1,-4 3,1 1,0 0,0 0,0 1,1 0,-1 0,1 0,0 1,0 0,1 0,-1 1,1-1,0 1,0 0,1 1,0-1,0 1,1-1,0 1,0 1,0-1,1 0,0 0,0 1,1 0,0-1,-1 1,2 0,-1 0,1-1,1 1,-1 0,1-1,1 1,-1 0,1-1,0 1,1-1,0 0,0 0,1 0,0 0,0-1,0 1,1-1,0 0,0 0,0-1,1 0,0 0,0 0,1 0,-1-1,1 0,0-1,0 1,0-1,3 0,20 8,1-2,0-1,0-1,0-2,1-1,8-1,28 1</inkml:trace>
  <inkml:trace contextRef="#ctx0" brushRef="#br0" timeOffset="-159989.089">1555 14144,'-12'-1,"0"0,1 1,-1 0,0 1,0 1,1 0,-1 0,1 1,-1 1,1 0,0 0,0 1,1 1,0 0,0 0,0 1,0 0,1 0,0 1,1 1,0-1,0 1,1 1,0 0,1-1,0 2,0-1,1 1,1 0,0 0,0 0,1 1,2-5,0 1,0-1,1 0,0 0,0 1,1-1,0 0,0 0,1 0,0 0,0 0,1 0,-1 0,1-1,1 1,0-1,-1 0,2 0,-1 0,1-1,0 1,0-1,5 3,10 8,0 0,1-2,0-1,2 0,-1-2,6 2,47 16,67 39,-141-68,1 1,0 0,-1 0,1 0,-1 0,1 0,-1 0,1 1,-1-1,0 0,0 1,0-1,0 1,0-1,0 1,0 0,0-1,0 1,-1 0,1-1,-1 1,1 0,-1 0,0 0,0 0,0-1,0 1,0 0,0 0,0 0,0 0,-1-1,1 1,-1 0,0 0,1-1,-1 1,0 0,0-1,0 1,0 0,-4 3,0-1,-1 1,1-1,-1 0,0 0,0 0,0-1,-1 0,1 0,-1-1,1 0,-1 0,0 0,0-1,0 0,0-1,0 1,-6-2,9 2,0-1,0 0,0-1,0 1,0-1,0 1,0-1,0-1,0 1,0 0,0-1,0 0,1 0,-1 0,1 0,0-1,-1 0,1 1,0-1,0 0,1 0,-1 0,1-1,-1 1,1-1,0 1,0-1,1 0,-1 0,1 0,0 0,0-1,1-7,0 0,1 1,1-1,0 0,0 1,1-1,1 1,0 0,1 0,0 1,0-1,1 1,0 0,1 0,4-3,48-67,4 3,3 3,26-20,-38 39,-8 0,-46 55,0 0,0 0,1 0,-1 0,0 0,0-1,1 1,-1 0,0 0,0 0,1 0,-1-1,0 1,0 0,0 0,0-1,0 1,1 0,-1 0,0-1,0 1,0 0,0 0,0-1,0 1,0 0,0-1,0 1,0 0,0 0,0-1,0 1,0 0,0-1,0 1,0 0,0 0,0-1,-1 1,1 0,0 0,0-1,0 1,0 0,-1 0,1 0,0-1,0 1,0 0,-1 0,1 0,0-1,0 1,-1 0,1 0,0 0,0 0,-1 0,1 0,0 0,-1 0,1 0,0 0,0 0,-1 0,1 0,0 0,-18 11,13-2,-1 1,2-1,0 0,0 1,0 0,1 0,1 0,0 0,0 1,1-1,0 6,0-6,-5 35,1 0,3 1,1 0,3 0,1-1,3 1,1-1,3-1,11 33,-20-73,0 1,1-1,0 1,-1 0,2-1,-1 1,0-1,1 0,0 0,0 0,0 0,0 0,1-1,-1 1,5 2,-8-6,1 0,-1 0,1 0,-1 0,1 0,0 0,-1 0,1 0,-1-1,1 1,-1 0,1 0,-1 0,1-1,0 1,-1 0,0-1,1 1,-1 0,1-1,-1 1,1 0,-1-1,0 1,1-1,-1 1,0-1,1 1,-1-1,0 1,0-1,0 1,1-1,-1 0,0 1,0-1,0 1,0-1,0 1,0-1,4-17</inkml:trace>
  <inkml:trace contextRef="#ctx0" brushRef="#br0" timeOffset="-159736.724">1699 14420,'-9'0,"4"2,16 4,22-1,23 0,23-3,17-7,9-4,-14-2</inkml:trace>
  <inkml:trace contextRef="#ctx0" brushRef="#br0" timeOffset="-159037.96">2318 14670,'14'-5,"0"1,0 1,0 0,0 0,1 2,-1 0,0 0,1 2,-1 0,1 0,-1 1,13 4,-24-4,1-1,-1 1,0 0,0 0,0 1,0-1,-1 0,1 1,-1 0,1 0,-1 0,0 0,0 0,0 0,0 0,-1 0,0 1,1-1,-1 1,0-1,-1 1,1 0,0-1,-1 1,0 0,0-1,0 1,-1 0,1-1,-1 1,0 0,0 0,-2 11,-1 0,-1-1,-1 1,0-1,0-1,-2 1,-1 1,-123 161,131-176,0 1,0 0,0-1,0 1,1 0,-1 0,0 0,1 0,-1 0,1 0,-1 0,1 0,-1 0,1 0,0 0,-1 0,1 0,0 0,0 0,0 0,0 0,0 1,0-1,0 0,0 0,0 0,1 0,-1 0,0 0,1 0,-1 0,1 0,-1 0,1 0,-1 0,1 0,0 0,0 0,-1-1,1 1,0 0,0 0,0-1,0 1,9 2,0 0,0-1,1 0,-1-1,0 0,1 0,-1-1,1-1,9-1,-11 1,71-8,-1-3,0-4,17-9,-16 4</inkml:trace>
  <inkml:trace contextRef="#ctx0" brushRef="#br0" timeOffset="-158556.686">3200 14670,'20'0,"20"0,17 2,14 1,9 0,3 1,2 1,-4 1,-8 0,-10-1,-14-2</inkml:trace>
  <inkml:trace contextRef="#ctx0" brushRef="#br0" timeOffset="-158269.939">3674 14459,'33'18,"0"-2,2-1,-1-1,26 5,-32-11,1 2,-2 0,1 2,-2 1,0 1,0 1,10 9,-32-21,0 0,0 0,0 0,-1 0,1 1,-1-1,0 1,0 0,0 0,0 1,-1-1,0 0,0 1,0 0,0-1,-1 1,0 0,1 0,-2 0,1 0,-1 0,0-1,0 1,0 0,0 0,-1 0,0 2,-7 8,0 0,-1-1,-1 0,0-1,-1 0,0-1,-1 0,0 0,-1-2,0 1,-1-2,0 0,-1 0,0-1,-4 0,-8 8,0-2,-2-1,1-1,-2-1,-3-1,-1-2</inkml:trace>
  <inkml:trace contextRef="#ctx0" brushRef="#br0" timeOffset="-157935.29">5069 14222,'-24'3,"1"0,0 1,0 2,0 0,1 1,0 1,0 2,1 0,1 1,-1 1,2 1,-1 0,2 2,0 0,1 1,-12 15,12-13,0 2,2 0,0 1,1 0,1 1,-4 11,11-22,2 1,-1-1,1 0,1 1,0 0,1 0,0 0,1 0,0 0,1 0,0 0,1 0,0 0,2 6,0-9,0-1,0-1,1 1,0 0,0-1,1 0,0 0,0 0,0 0,1-1,0 0,1 0,-1-1,1 0,0 0,0 0,1-1,-1 0,1-1,0 1,0-2,3 2,11 2,0 0,0-2,1 0,-1-2,1 0,0-2,21-1,-27-1,0 1,-1-2,1-1,0 0,-1 0,0-2,0 0,0-1,6-5,13-10</inkml:trace>
  <inkml:trace contextRef="#ctx0" brushRef="#br0" timeOffset="-157632.522">4871 14617,'-7'0,"0"0,1 0,-1 1,0 0,0 0,1 0,-1 1,1 0,-1 1,-4 2,10-5,1 0,-1 1,1-1,-1 1,1-1,-1 1,1-1,0 1,-1-1,1 1,0-1,0 1,-1 0,1-1,0 1,0-1,0 1,0 0,0-1,0 1,0 0,0-1,0 1,0-1,0 1,0 0,0-1,0 1,1 0,-1-1,0 1,0-1,1 1,-1-1,0 1,1-1,-1 1,1-1,-1 1,1-1,-1 1,0-1,1 0,0 1,-1-1,1 0,-1 1,1-1,-1 0,1 0,0 0,-1 1,1-1,-1 0,1 0,0 0,-1 0,1 0,0 0,-1 0,1 0,-1-1,1 1,0 0,-1 0,1-1,22 5,0-1,0-1,0-2,0 0,0-1,12-3,-1 1,191-8,-223 11,0 0,1-1,-1 1,0 0,0 0,0 1,0-1,1 0,-1 1,0-1,0 1,0 0,0 0,0-1,0 1,0 1,-1-1,1 0,0 0,0 1,-1-1,1 1,-1-1,0 1,1 0,-1-1,0 1,0 0,0 0,0 0,0 0,0 0,-1 0,1 0,-1 0,1 1,-1-1,0 0,0 0,0 0,0 2,-71 154,71-156,-1-1,1 0,0 1,1-1,-1 1,0-1,0 0,1 1,-1-1,0 0,1 0,0 1,-1-1,1 0,0 0,-1 0,1 1,0-1,0 0,0 0,0 0,0-1,0 1,0 0,0 0,1 0,-1-1,0 1,0-1,1 1,-1-1,0 1,1-1,-1 0,0 0,1 0,-1 1,2-1,20 3</inkml:trace>
  <inkml:trace contextRef="#ctx0" brushRef="#br0" timeOffset="-157335.318">5555 14814,'-1'3,"0"0,1 1,-1-1,1 0,-1 0,1 0,0 1,0-1,0 0,1 0,-1 1,1-1,0 0,0 0,0 0,0 0,0 0,1 0,-1 0,1-1,0 1,0 0,0-1,0 1,0-1,0 0,1 0,-1 0,1 0,0 0,0 0,-1-1,1 1,0-1,0 0,0 0,0 0,3 0,3-1,1-1,-1 0,0 0,0-1,0 0,-1-1,1 0,0 0,-1-1,0 0,0 0,0-1,0 0,-1 0,0-1,0 0,0-1,-1 1,0-1,0 0,-1-1,0 1,0-1,-1 0,0 0,0-1,0 0,-3 5,0 1,0-1,0 0,-1 1,1-1,-1 0,0 1,0-1,0 0,0 1,-1-1,1 0,-1 1,0-1,0 1,-1-1,1 1,-1-1,1 1,-1 0,0 0,0 0,0 0,-1 0,1 0,-1 1,0-1,0 1,1 0,-1-1,-1 1,1 1,0-1,0 0,-1 1,-1-2,0 1,0 0,-1 1,1-1,0 1,-1 0,1 0,-1 1,1 0,-1 0,1 0,-1 0,1 1,-1 0,1 0,-1 1,1-1,0 1,0 0,0 0,0 1,0 0,-2 1,3-1,1 1,-1-1,1 1,-1 0,1 0,0 0,1 0,-1 0,1 1,0-1,0 1,0 0,0 0,1-1,0 1,0 0,0 0,1 0,-1 0,1 0,1 0,-1 0,1 0,-1 0,1 0,1 0,-1 0,12 25</inkml:trace>
  <inkml:trace contextRef="#ctx0" brushRef="#br0" timeOffset="-156837.649">5977 14854,'2'-7,"32"-86,-5-1,-4-2,-4-1,-4-1,1-65,-17 160,0 0,0 0,-1 0,1 0,-1 0,0 0,0 0,0-1,0 1,0 0,-1 0,1 0,-1 0,0 0,0 0,0 0,-1 0,1 0,0 0,-1 1,0-1,0 1,0-1,0 1,0-1,0 1,-1 0,1 0,-1 0,1 1,-1-1,0 1,0-1,0 1,-2-1,-2 4,1 0,0 1,0 0,0 0,0 1,1-1,-1 1,1 0,0 1,0-1,0 1,1 0,0 0,0 1,0-1,0 1,1 0,0 0,0 0,1 0,0 1,0-1,0 3,-8 21,2 2,1-1,2 1,1 0,1 0,2 0,2 1,0-1,2 0,6 24,-6-33,2-1,0 0,2 1,0-2,2 1,0-1,1-1,1 1,1-2,1 0,0 0,2-1,0-1,1 0,0-1,2-1,12 8,-27-20,1 0,0-1,0 0,0 0,0 0,0-1,0 1,0-1,1 0,-1 0,0 0,1-1,-1 0,1 1,-1-2,0 1,1 0,-1-1,1 0,-1 0,0 0,0-1,0 1,0-1,0 0,0 0,0 0,3-3,8-10,1 0,-2-1,0-1,-1-1,-1 0,-1 0,0-1,-1 0,-2-1,6-15,16-30,-19 44,-11 21,0 0,0 0,0 1,0-1,0 0,0 1,0-1,0 0,0 0,0 1,0-1,0 0,0 1,0-1,0 0,0 0,0 1,1-1,-1 0,0 0,0 1,0-1,0 0,0 0,1 1,-1-1,0 0,0 0,1 0,-1 1,0-1,0 0,0 0,1 0,-1 0,0 0,1 0,-1 1,0-1,0 0,1 0,-1 0,0 0,1 0,-1 0,0 0,0 0,1 0,-1 0,0 0,1-1,-1 1,0 0,0 0,1 0,-1 0,0 0,0 0,1-1,-1 1,0 0,0 0,1 0,-1-1,0 1,1 27,-5 26,2-36,0 0,1 0,1 1,1-1,1 0,0 1,4 14,-5-29,0 0,0 1,1-1,-1 0,1 0,0 0,0-1,0 1,0 0,0-1,1 1,-1-1,1 0,0 0,-1 0,1 0,0 0,0 0,0-1,0 0,1 1,-1-1,0-1,1 1,-1 0,0-1,1 1,-1-1,1 0,-1 0,0-1,1 1,0-1,26-6</inkml:trace>
  <inkml:trace contextRef="#ctx0" brushRef="#br0" timeOffset="-156587.305">6556 14368,'-4'15,"2"13,9 9,3 0</inkml:trace>
  <inkml:trace contextRef="#ctx0" brushRef="#br0" timeOffset="-156037.343">6819 14947,'15'-56,"-2"0,-2-1,-3 0,-2 0,-3-1,-5-56,2 125,-1-4,1 0,0 0,0 0,0 1,1-1,0 0,0 0,1 0,0 0,0 0,1 0,-1-1,2 1,-1-1,2 3,4-3,-1-1,1 0,0 0,0-1,0 0,1 0,-1-1,1-1,0 1,0-2,0 1,0-1,0-1,0 0,4 0,-9 0,30 0,67 9,-98-8,-1 0,1 0,0 0,-1 1,1-1,-1 1,1 0,-1 0,0 0,0 0,0 1,0-1,0 1,0 0,-1 0,1 0,-1 0,0 0,0 0,0 1,0-1,-1 1,1 2,0 4,0 0,-1 1,-1-1,0 0,0 1,-1-1,0 0,-1 1,0-1,-2 5,-7 62,11-75,0 1,0-1,0 0,0 0,0 1,1-1,-1 0,1 0,0 1,0-1,0 0,0 0,0 0,0 0,0 0,0-1,1 1,-1 0,1 0,0-1,-1 1,1-1,0 1,0-1,0 0,0 0,0 0,0 0,0 0,0 0,0-1,1 1,-1-1,0 1,0-1,1 0,-1 0,2 0,88-19,-81 16,-1-1,0-1,0 1,0-2,-1 1,1-1,-2-1,1 0,0 0,-1 0,-1-1,1 0,-1-1,-1 0,1 0,-2 0,1-1,-1 0,-1 0,0 0,0-1,-1 1,0-1,-1 0,1-5,-3 10,1 1,-1-1,0 0,0 1,-1-1,0 0,0 1,0-1,-1 1,0-1,0 1,0 0,0-1,-1 1,0 1,0-1,0 0,-1 1,0-1,0 1,0 0,2 4,0 0,1 0,-1 0,0 0,0 1,1-1,-1 1,0-1,1 1,-1 0,0-1,1 1,-1 0,1 0,0 0,-1 0,1 0,0 0,-1 1,1-1,0 0,0 1,0-1,0 1,0-1,0 1,1-1,-1 1,0 0,1-1,-1 2,-3 4,0 0,0 0,0 1,1-1,0 1,1-1,0 1,0 0,0 0,1 0,0 0,1 0,0 0,0 0,1 1,0-1,0 0,1-1,0 1,0 0,1 0,0-1,0 1,1-1,0 0,0 0,1-1,0 1,0-1,0 0,1 0,0-1,0 1,0-1,1-1,0 1,10 2,1-1,-1 0,1-2,0 0,1-1,-1-1,0 0,1-1,-1-2,1 0,1 0,61-7</inkml:trace>
  <inkml:trace contextRef="#ctx0" brushRef="#br0" timeOffset="-147783.901">9556 13090,'0'3,"5"0,5 0,11-1,10 0,9-3,9-2,5 0,0 1,-2 0,-6 1,-9 0,-9 3,-11 1</inkml:trace>
  <inkml:trace contextRef="#ctx0" brushRef="#br0" timeOffset="-147532.572">9569 13288,'16'0,"12"0,10-2,9-1,7-2,2-1,1 2,-3 0,-3 2,-7 1,-8 0,-10 1</inkml:trace>
  <inkml:trace contextRef="#ctx0" brushRef="#br0" timeOffset="-147183.954">9991 12775,'1'3,"0"0,1 0,-1 0,1 0,-1 0,1 0,0-1,0 1,0 0,1-1,-1 0,0 1,1-1,0 0,-1 0,1-1,0 1,0-1,3 2,-1 0,151 67,-79-39,-53-21,1 2,-1 0,-1 1,0 2,19 16,-37-28,0 2,0-1,0 1,-1 0,0 0,0 0,0 0,-1 1,0-1,0 1,0 0,0 0,-1 0,0 0,-1 1,1-1,-1 0,0 1,-1-1,0 1,0-1,0 1,-1-1,1 1,-2-1,1 0,-1 3,-7 8,0 0,0 0,-2-1,0 0,-1-1,0-1,-2 1,1-2,-2 0,1-1,-16 10,-1 4,15-13,3-3,0 0,1 1,0 1,1 0,0 0,1 1,1 0,-2 3,4 2</inkml:trace>
  <inkml:trace contextRef="#ctx0" brushRef="#br0" timeOffset="-145834.022">11320 12591,'-33'11,"1"2,0 2,0 1,2 1,0 1,-23 20,49-35,-3 0,1 2,-1-1,1 0,0 1,0 0,0 1,1 0,0-1,0 1,0 1,1-1,0 1,0 0,1 0,0 0,0 0,0 1,4-5,1 1,-1-1,1 0,-1 0,1 0,0-1,0 1,0 0,1-1,-1 1,0-1,1 0,0 0,-1 0,1 0,0 0,0-1,0 1,0-1,0 0,1 0,-1 0,0 0,1 0,2 0,1 1,75 21,-66-21,0 1,0 1,0 0,-1 1,1 1,-1 1,0 0,-1 0,0 2,0 0,-1 0,0 1,0 1,-1 0,6 8,-16-15,1 0,-1 1,1-1,-1 1,-1 0,1-1,-1 1,0 0,0 0,0 0,0 0,-1 0,0 0,0 0,-1 0,1 0,-1 0,0 0,0 0,-1-1,1 1,-1 0,0-1,0 1,-1-1,1 1,-1-1,0 0,0 0,-2 1,-2 2,0 0,0 0,-1 0,0-1,0-1,0 1,-1-1,1-1,-1 1,0-1,-1-1,1 0,-1 0,1-1,-2 0,2-1,0 0,1-1,-1 0,0 0,1-1,-1 0,1 0,-1-1,1 0,-1-1,-2-1,5-6,12 7</inkml:trace>
  <inkml:trace contextRef="#ctx0" brushRef="#br0" timeOffset="-145588.678">11636 13038,'0'14,"0"10,0 9,0 7,2 4,3 0,3 1,5-4,0-4,-1-6,-1-9</inkml:trace>
  <inkml:trace contextRef="#ctx0" brushRef="#br0" timeOffset="-144844.592">12162 12525,'-10'-3,"0"1,0 0,-1 0,1 1,0 1,-1-1,1 2,0-1,0 2,-1-1,1 1,0 1,0 0,0 0,1 1,-1 0,1 1,0 0,-8 6,4-2,0 0,1 1,0 1,1 0,0 0,1 1,0 1,1 0,0 0,1 0,0 1,-4 13,10-23,1-1,-1 1,1 0,0 0,0 0,0 0,0 0,1 0,0 1,0-1,0 0,0 0,0 0,1 0,0 0,0 0,0 0,0 0,1 0,-1 0,1-1,0 1,0 0,1-1,-1 0,1 1,-1-1,1 0,0-1,3 3,119 64,-65-41,-52-24,105 64,-107-64,0 1,-1 0,1 0,-1 0,0 1,-1 0,1 0,-1 0,0 0,-1 1,0 0,0-1,0 1,-1 0,0 1,1 3,-2-6,-1 0,0 0,0 1,-1-1,1 0,-1 0,0 0,0 0,-1 0,0 0,0 0,0 0,0 0,-1-1,1 1,-1-1,-1 0,1 0,0 0,-1 0,0-1,0 1,0-1,0 0,-3 1,-3 3,0-2,0 1,0-2,-1 1,1-1,-1-1,0 0,0-1,-1 0,1 0,-4-1,10 0,-1-1,1 0,-1 0,1 0,0-1,-1 1,1-1,0-1,-1 1,1-1,0 1,0-2,0 1,0 0,1-1,-1 0,1 0,-1-1,1 1,0-1,-2-2,7 4,-1 0,1 0,-1 0,1-1,0 1,0 0,0 0,0 1,0-1,1 0,-1 0,0 0,1 1,-1-1,1 1,0-1,-1 1,1 0,0-1,0 1,0 0,0 0,0 0,0 1,0-1,0 0,1 1,-1 0,0-1,0 1,0 0,1 0,1 0,-1 0,29-8,0 1,1 3,0 0,-1 2,2 1,-1 2,22 4,-49-5,0 1,-1 0,1 0,-1 0,1 1,-1 0,0 0,0 0,0 1,0 0,0 0,0 0,-1 0,1 1,-1 0,0 0,0 0,0 0,-1 0,0 1,1 0,-2 0,2 2,-3-5,0 1,-1 0,1 0,-1-1,1 1,0 0,0 0,1 0,-1-1,0 1,1-1,0 1,-1-1,1 0,0 0,0 1,1-1,-1 0,0-1,1 1,-1 0,1-1,-1 1,1-1,0 0,-1 0,1 0,0 0,0-1,0 1,0-1,0 1,0-1,0 0,0 0,0-1,4-1,-1-1,1 0,-1 0,0 0,-1-1,1 0,0 0,-1 0,0-1,0 0,-1 0,1 0,-1-1,0 1,0-1,-1 0,0 0,0 0,0-1,-1 1,0-1,0 0,0 1,-1-1,0 0,-1 0,1 0,-1 1,-1-1,1 0,-1 0,-1-5,1 9,-1 0,1 0,-1 0,1 0,-1 0,0 1,0-1,0 0,0 1,-1 0,1-1,-1 1,1 0,-1 0,0 0,0 1,1-1,-1 1,-1-1,1 1,0 0,0 0,0 1,-1-1,1 1,0-1,0 1,-1 0,1 0,-2 1,-1-1,0 1,0 0,0 1,0-1,0 1,1 0,-1 1,0-1,1 1,0 1,-1-1,1 1,0-1,1 1,-1 1,1-1,-40 76,32-40</inkml:trace>
  <inkml:trace contextRef="#ctx0" brushRef="#br0" timeOffset="-88551.254">8859 5655,'-5'1,"1"1,-1 0,1 0,0 1,0-1,0 1,0 0,0 0,0 0,1 1,-1-1,1 1,0 0,0 0,0 0,1 0,0 1,-1-1,2 1,-1-1,0 1,1-1,0 3,0-6,-4 15,1 1,0-1,1 1,1 0,1 0,0 0,1 0,1 0,1 1,0-7,1 0,0-1,1 1,0-1,0 0,1 0,0 0,1 0,0-1,1 0,0-1,0 1,1-1,0-1,1 1,-1-1,1-1,1 0,-1 0,1-1,0 0,0 0,0-1,1-1,0 0,-1 0,1-1,0 0,0-1,0-1,1 1,-1-2,0 1,0-2,0 1,0-2,3 0,-4-1,0 0,0 0,0-1,-1 0,0-1,0 0,0-1,-1 0,0 0,0 0,0-1,-1 0,-1-1,1 0,-1 0,-1 0,3-7,0-1,0 0,-2-1,0 1,-1-1,0-1,-2 1,0-1,-1 0,-1-14,-1 24,-1-1,0 1,0-1,-1 1,0 0,-1 0,0 0,0 0,-1 0,0 1,0-1,-1 1,0 0,-1 1,0-1,0 1,-1 0,1 1,-1-1,-1 1,1 1,-9-5,4 6,-1 2,1-1,-1 1,0 1,0 0,0 1,0 1,1 0,-1 0,-4 2,6-3,1 1,-1 0,0 0,1 1,-1 1,1 0,-1 0,1 1,0 0,0 1,1 0,0 0,0 1,0 1,0-1,1 1,0 1,0-1,1 1,-1 3,-4 11,2 0,0 0,2 1,1 0,0 1,-1 13,7 49,9-50</inkml:trace>
  <inkml:trace contextRef="#ctx0" brushRef="#br0" timeOffset="-87502.504">10188 5826,'18'-37,"120"-248,-138 284,0 1,0 0,-1-1,1 1,0 0,0-1,0 1,0-1,0 1,0 0,0-1,0 1,0 0,0-1,0 1,1-1,-1 1,0 0,0-1,0 1,0 0,1-1,-1 1,0 0,0-1,1 1,-1 0,0 0,0-1,1 1,-1 0,0 0,1-1,-1 1,0 0,1 0,-1 0,0 0,1 0,-1-1,0 1,1 0,-1 0,1 0,-1 0,0 0,1 0,-1 0,1 0,-1 0,0 1,1-1,-1 0,0 0,1 0,-1 0,0 0,1 1,-1-1,0 0,1 0,-1 1,0-1,1 0,-1 0,0 1,0-1,0 0,1 1,-1-1,2 30,-5 435,4-461,0 1,-1-1,1 0,-1 0,0 0,0 0,-1 1,1-1,-1 0,0 0,0 0,0 0,-1 0,0 0,1-1,-1 1,0 0,-1-1,1 1,-1-1,1 0,-1 0,0 0,0 0,-1 0,1-1,0 1,-1-1,0 0,-1 1,-1-2,0 0,1 1,-1-2,0 1,0-1,0 0,0 0,0 0,0-1,0 0,-5-1,47 1,-19 1,59 0,-1 2,0 4,0 3,64 17,-133-24,-2 0,-1-1,1 0,-1 0,1 0,0 0,-1 0,1-1,0 0,-1 1,1-1,0-1,0 1,-1 0,1-1,0 0,-1 0,1 0,-1 0,1-1,-1 1,1-2,7-5</inkml:trace>
  <inkml:trace contextRef="#ctx0" brushRef="#br0" timeOffset="-86138.238">12846 12682,'-4'3,"3"2,5 1,8-1,8-1,7-1,6-2,6 0,5-1,3 0,-3 0,-4 0,-5-1,-8 3,-9 4,-7-1</inkml:trace>
  <inkml:trace contextRef="#ctx0" brushRef="#br0" timeOffset="-85917.384">12965 12933,'20'9,"16"3,12-1,10-4,4-4,0-2,-3-3,-12-2</inkml:trace>
  <inkml:trace contextRef="#ctx0" brushRef="#br0" timeOffset="-85551.48">13663 12827,'-7'12,"1"1,0-1,1 1,0-1,1 2,0-1,1 0,0 1,2-1,-1 1,2 0,0 0,0-1,1 1,1 0,0-1,1 1,0-7,1 0,-1-1,1 1,0-1,1 0,0 0,0-1,0 1,0-1,1 0,0-1,0 1,0-1,0 0,1-1,0 0,-1 0,1 0,1-1,-1 0,0 0,0 0,1-1,-1-1,4 1,-2 0,0-1,0 0,0 0,0-1,0 0,0 0,0-1,0 0,0-1,-1 0,1-1,-1 1,0-1,0-1,-1 0,1 0,-1 0,0-1,0 0,5-7,-5 2,-1-1,-1-1,1 1,-2-1,0 1,0-1,-2-1,1 1,-2 0,1-1,-2 1,0 0,-1-1,0 1,-1 0,0-1,-1 1,0 0,-1 0,-1 1,0-1,-1 1,0 0,-1 1,0-1,-1 1,0 1,-1-1,0 2,0-1,-6-3,11 9,-1 0,1 0,-1 1,1-1,-1 1,-1 0,1 0,0 1,0-1,-1 1,0 1,1-1,-1 1,0 0,0 0,1 0,-1 1,0 0,0 0,0 1,0 0,0 0,1 0,-1 0,0 1,1 0,-1 0,1 1,0-1,-4 3,2 3,-1 0,1 0,0 1,1 0,0 0,0 1,1-1,0 1,1 0,0 0,1 1,0-1,1 1,0 0,0 0,1 0,0 0,1 0,1-1,0 1,0 0,1 0,0 0,1-1,1 5,14 39</inkml:trace>
  <inkml:trace contextRef="#ctx0" brushRef="#br0" timeOffset="-85251.38">14281 12986,'13'-342,"-47"605,31-241,-2 10,1 0,2 0,1 0,1 1,2-1,1 0,2 0,1-1,1 1,9 6</inkml:trace>
  <inkml:trace contextRef="#ctx0" brushRef="#br0" timeOffset="-69999.994">9096 14433,'-7'2,"0"1,9 0,11-1,19-2,16-4,14-4,9 0,7 1,0 2,-3 2,-10 1,-12 3,-15 4,-16 6,-12 0</inkml:trace>
  <inkml:trace contextRef="#ctx0" brushRef="#br0" timeOffset="-69752.656">9188 14604,'21'2,"19"4,19-1,12 0,11-3,4-5,-1-3,-6-4,-17 1</inkml:trace>
  <inkml:trace contextRef="#ctx0" brushRef="#br0" timeOffset="-69487.849">9753 14157,'0'-1,"0"1,-1 0,1 0,0 0,-1-1,1 1,0 0,-1 0,1 0,-1 0,1 0,-1 0,1 0,0 0,-1 0,1 0,-1 0,1 0,0 0,-1 0,1 0,-1 0,1 0,0 0,-1 1,1-1,0 0,-1 0,1 1,0-1,-1 0,1 0,0 1,-1-1,1 0,0 1,0-1,-1 0,1 1,0-1,0 0,0 1,0-1,-1 1,1-1,0 0,0 1,0-1,0 1,0-1,0 0,0 1,0-1,0 1,0-1,0 1,1-1,-1 0,0 1,22 20,16 1,1-2,1-1,1-2,3-1,-8-4,-1 2,0 2,-1 1,-1 2,27 19,-54-35,-1 1,0 0,0 0,0 0,0 1,-1-1,1 1,-1 0,0 1,-1-1,1 1,-1-1,0 1,-1 0,1 0,-1 0,-1 1,1-1,-1 0,0 1,0-1,-1 1,1-1,-2 1,1-1,-1 1,0-1,0 0,-1 1,1-1,-4 6,-9 11,-2-1,0 0,-2-1,0-1,-1-1,-1-1,-1 0,0-1,-2-2,1 0,-3-1,-178 106,158-98</inkml:trace>
  <inkml:trace contextRef="#ctx0" brushRef="#br0" timeOffset="-68955.206">11109 14064,'-19'-2,"-1"2,0 0,1 0,-1 2,0 1,1 0,0 1,0 2,0-1,0 2,1 1,0 0,1 1,0 1,0 1,1 0,-1 2,11-6,0 0,0 1,0 0,1 0,0 1,1 0,0-1,0 1,1 1,0-1,0 0,1 1,0 0,1-1,0 1,1 0,0-1,0 1,1 0,1 0,-1-1,2 1,-1-1,1 0,0 0,1 0,0 0,1 0,0-1,0 1,1-1,0-1,0 1,7 6,10 6,1-1,0-1,2-1,0-1,0-1,2-1,4 0,33 19,-26-7,-38-26,0 1,0 0,0-1,0 1,0 0,-1 0,1-1,0 1,-1 0,1 0,-1 0,1 0,-1 0,1 0,-1 0,0 0,1 0,-1 0,0 1,0-1,0 0,0 0,0 0,0 0,0 0,0 0,0 0,0 0,-1 1,1-1,0 0,-1 0,1 0,-1 0,1 0,-1 0,0-1,1 1,-6 4,0 0,-1-1,1 0,-1 0,1-1,-1 1,0-2,-1 1,1-1,0 0,-7 1,7-1,-256 36,274-36,11-2</inkml:trace>
  <inkml:trace contextRef="#ctx0" brushRef="#br0" timeOffset="-68705.816">11255 14552,'0'9,"2"11,1 17,2 15,0 12,-1 8,0 6,-2-10</inkml:trace>
  <inkml:trace contextRef="#ctx0" brushRef="#br0" timeOffset="-67921.363">11886 14078,'-23'1,"0"0,0 2,-1 1,2 0,-1 2,1 1,0 0,0 2,1 1,0 0,0 1,1 2,1 0,0 1,-10 10,25-21,0 0,0 1,0-1,1 1,-1 0,1 0,0 0,0 1,1-1,-1 1,1-1,0 1,0 0,0 0,1 0,0 0,0 0,0 0,0 1,1-1,0 0,0 0,0 0,1 1,0-1,0 0,0 0,1 0,7 7,1 0,0 0,1-1,1-1,0 0,0 0,1-1,0-1,0 0,1-1,0 0,0-1,1-1,8 2,-15-4,49 19,-37-17,-1 1,0 1,-1 1,0 1,0 0,-1 2,0 0,0 0,-1 2,-1 0,0 1,-1 0,-12-10,1-1,-2 1,1 0,0-1,-1 1,1 0,-1 0,0 0,0 0,-1 0,1 0,-1 0,0 0,0 0,-1 0,1 0,-1 0,1 0,-1 0,-1 0,1 0,0-1,-1 1,0 0,0-1,0 1,0-1,-1 0,1 1,-1-1,0-1,0 1,0 0,0-1,0 1,0-1,-1 0,1 0,-1 0,-2 0,-9 7,-1-2,0 0,-1 0,0-2,0 0,0-1,0 0,-1-2,1 0,-1-1,0-1,0 0,-5-2,-14-11,37 13,-1 0,1-1,-1 1,0-1,1 1,0-1,-1 1,1-1,-1 0,1 1,0-1,-1 1,1-1,0 0,0 1,-1-1,1 0,0 1,0-1,0 0,0 1,0-1,0 0,0 1,0-1,0 0,0 0,0 1,0-1,1 0,-1 1,0-1,0 1,1-1,-1 0,1 1,-1-1,0 1,1-1,-1 1,1-1,-1 1,1-1,-1 1,1-1,0 1,-1 0,1-1,-1 1,2 0,14-10,0 2,1 0,0 1,0 0,1 2,0 0,0 1,0 1,5 0,-13 1,50-8</inkml:trace>
  <inkml:trace contextRef="#ctx0" brushRef="#br0" timeOffset="-67672.03">12162 14775,'0'3,"1"0,0 0,0 0,0-1,0 1,0 0,0-1,1 1,0-1,-1 1,1-1,0 0,0 0,0 0,0 0,0 0,1 0,-1 0,0-1,1 1,0-1,-1 0,1 0,0 0,-1 0,1 0,0-1,0 1,0-1,0 1,0-1,0 0,-1-1,1 1,0 0,0-1,0 1,0-1,0 0,2-1,2-3,-1 0,1-1,-1 1,0-1,0-1,-1 1,0-1,0 0,-1 0,0 0,0-1,0 0,-1 1,0-1,-1 0,0-1,0 1,0 0,-1-1,-1 1,1 0,-1-1,-1 1,0-1,0 1,0 0,-1-1,0 1,-1 0,-1-3,0 7,1 0,-1 0,0 0,0 1,0 0,-1 0,1 0,-1 0,1 1,-1-1,0 1,0 0,0 1,0-1,0 1,0 0,-1 0,1 1,0 0,-1 0,1 0,0 0,0 1,-1 0,1 0,0 0,0 1,0 0,0 0,0 0,1 0,-1 1,0 0,1 0,0 0,0 0,0 1,0 0,0-1,1 1,0 1,0-1,0 0,0 1,1 0,-1-1,1 1,0 0,1 0,-1 0,1 1,0-1,1 0,-1 0,1 1,0-1,0 0,0 1,1-1,0 2,10 20</inkml:trace>
  <inkml:trace contextRef="#ctx0" brushRef="#br0" timeOffset="-67419.703">12846 14302,'16'13,"16"5,16-1,14-3,7-5,1-3,-12-2</inkml:trace>
  <inkml:trace contextRef="#ctx0" brushRef="#br0" timeOffset="-67255.772">12860 14643,'16'5,"20"1,23-3,18-6,17-6,10-5,-12 0</inkml:trace>
  <inkml:trace contextRef="#ctx0" brushRef="#br0" timeOffset="-66954.282">13807 14630,'3'-45,"1"-1,3 1,9-35,6-38,-6-58,-17 177,1-1,0 0,0 0,0 0,-1 0,1 1,0-1,0 0,-1 0,1 0,0 0,0 0,0 0,-1 0,1 0,0 0,0 0,-1 0,1 0,0 0,-1 0,1 0,0 0,0 0,-1 0,1 0,0 0,0 0,0 0,-1 0,-46 234,40-193,-2 10,1 0,3 0,3 0,2 22,0-66,1 1,0-1,0 1,1-1,0 0,1 1,-1-1,1 0,1-1,-1 1,3 3,16 15</inkml:trace>
  <inkml:trace contextRef="#ctx0" brushRef="#br0" timeOffset="-66638.612">14175 14486,'-9'16,"0"1,1 1,1-1,1 1,0 1,0 4,5-18,0 0,0-1,0 1,1 0,-1 0,1 0,1 0,-1 0,1 0,0 0,0-1,0 1,0 0,1 0,0-1,0 1,0-1,1 0,-1 0,1 1,0-2,0 1,1 0,-1-1,1 1,1 0,2 0,-1 0,1 0,0-1,0 0,0-1,0 1,0-1,1-1,-1 1,1-1,-1-1,1 1,0-1,-1-1,1 1,-1-1,1 0,-1-1,0 0,1 0,2-2,1 0,-1-1,1 0,-1 0,0-1,0 0,-1-1,0 0,0-1,0 0,-1 0,0-1,-1 0,5-7,-7 7,0 0,-1-1,1 1,-2-1,1 0,-2 0,1 0,-1 0,-1-1,0 1,0 0,-1-1,0 1,-1-1,0 1,-1 0,0-1,-1 1,0 0,0 0,-1 1,0-1,-1 1,0 0,-1 0,0 0,0 1,0 0,-1 0,-1 1,1-1,-1 2,0-1,-1 1,0 0,0 1,0 0,-8-3,10 5,-1 1,1 0,0 1,-1-1,1 1,-1 1,1-1,-1 1,1 1,-1-1,1 1,-1 1,1-1,-1 1,1 1,0-1,0 1,0 0,1 1,-1 0,1 0,-5 3,-5 6,0 1,1 0,1 1,0 1,1 0,0 0,-5 13,-23 39</inkml:trace>
  <inkml:trace contextRef="#ctx0" brushRef="#br0" timeOffset="-65199.93">8899 7484,'148'-453,"-89"250,-51 184,0 29,-6 18,23 916,-25-886</inkml:trace>
  <inkml:trace contextRef="#ctx0" brushRef="#br0" timeOffset="-64651.728">10359 7260,'-14'8,"-1"-1,1 2,0 0,1 0,0 2,1-1,-5 7,13-13,1-1,0 1,0 0,0 1,1-1,-1 0,1 1,0-1,0 1,1 0,-1-1,1 1,0 0,1 0,-1 0,1 0,0 0,0 0,0 0,1 0,0 0,0 0,0-1,0 1,1 0,1 1,4 6,1 0,1-1,0-1,0 1,1-1,0-1,1 0,0 0,1-1,0-1,0 0,0 0,1-1,0-1,0 0,1-1,-1 0,1-1,0-1,0 0,5-1,-4 2,0-1,0-1,0-1,0 0,-1 0,1-2,0 0,0 0,-1-2,1 0,-1 0,0-2,0 1,-1-2,0 0,0 0,0-1,-1-1,0 0,-1-1,0 0,0-1,-1 0,-1 0,0-1,0 0,1-5,-4 4,0 0,0 0,-2 0,1 0,-2-1,0 0,0 1,-2-1,1 0,-2 0,0 0,-1 0,0 0,-1 0,0 0,-1 0,-1 0,0 1,-1 0,-1 0,0 0,0 1,-1 0,-1 0,0 0,-1 1,0 0,0 1,-1 0,-1 1,1 0,-2 0,1 1,-1 1,0 0,-1 0,-2 0,6 5,0 1,1-1,-1 1,0 1,1 0,-1 0,0 0,0 1,1 1,-1 0,0 0,1 0,0 1,0 0,0 1,0 0,0 0,1 1,-1-1,1 2,0-1,1 1,-1 0,1 0,1 1,-1 0,1 0,0 0,1 1,-1 0,2-1,-1 2,-2 6,-7 19,1 0,2 1,2 0,1 1,-2 29,-4 59</inkml:trace>
  <inkml:trace contextRef="#ctx0" brushRef="#br0" timeOffset="-51323.855">10438 12801,'-18'-5,"-12"-1,-9-1,-5-3,-8-1,-3-2,-3 2,-2 1,1 2,0 2,0 2,2 2,-1 3,-4 2,8 0</inkml:trace>
  <inkml:trace contextRef="#ctx0" brushRef="#br0" timeOffset="-15873.419">14663 10734,'15'16,"0"0,1-1,1-1,0-1,1 0,1-2,0 0,0 0,1-2,0-1,0 0,1-2,5 1,34 7,2-3,-1-3,1-3,1-2,35 1,0-4,0-4,-1-4,1-5,81-22,-134 23,-1-1,0-2,-1-2,-1-2,-1-1,-1-3,0-1,-2-2,-1-1,-1-2,-2-2,-1-1,16-21,-30 29,0 0,-2-2,-1 0,-1-1,-1-1,-2 0,-1-1,-1 0,-1-1,-2 0,0 0,-3 0,0-1,-2 0,-1 0,-2 0,-1 1,-1-1,-2 0,-1 1,-1 0,-1 1,-7-12,-3-1,-2 2,-2 1,-2 0,-1 2,-2 1,-1 1,-2 1,-2 2,0 1,-2 1,-21-12,20 20,-1 2,-1 1,-1 2,0 2,-1 1,-1 2,0 2,0 1,-1 2,0 2,0 2,-1 2,1 1,0 2,0 3,0 0,0 3,1 1,0 2,-24 11,4-1,0 2,2 2,1 4,1 1,2 3,1 3,1 1,-45 44,69-54,1 0,1 2,2 1,1 0,1 2,2 1,1 0,1 2,2 0,2 0,1 2,2 0,1 0,2 1,0 16,5-25,1 1,2-1,1 1,1-1,2 0,1 0,1 0,1 0,2-1,0 0,2-1,2 0,0-1,1 0,2-1,12 14,94 87,6-27</inkml:trace>
  <inkml:trace contextRef="#ctx0" brushRef="#br0" timeOffset="-14437.551">26573 10221,'-5'-6,"-1"1,0 0,0 0,-1 0,1 1,-1 0,0 0,0 1,0-1,-1 2,1-1,-1 1,1 0,-1 1,0-1,0 2,0-1,1 1,-1 0,0 1,0 0,0 0,0 0,1 1,-1 0,1 1,-1 0,1 0,-4 3,1 3,-1 1,1 1,1 0,0 0,0 1,2 0,-1 0,1 1,1 0,0 0,1 1,1-1,0 1,0 0,2 0,0 1,0-1,1 14,0-15,0-1,0 1,1 0,1-1,0 1,1-1,1 1,0-1,0 0,1 1,1-2,0 1,0-1,1 1,1-1,0-1,0 0,1 0,0 0,1-1,0 0,0-1,1 0,0 0,11 5,-5-5,0 0,1-2,0 0,0-1,1 0,-1-2,1 0,0-1,0-1,0 0,0-1,0-1,0-1,-1-1,1 0,-1-1,7-3,-10 2,0 0,0-1,-1 0,0-1,0 0,0-1,-1-1,0 0,-1-1,0 0,-1 0,0-1,0-1,-1 1,-1-2,0 1,0-1,-1 0,-1-1,0 1,-1-3,-1 0,-1-1,-1 0,0 0,-1 0,-1 0,0-1,-2 1,0 0,0 0,-2 1,0-1,-1 1,-1-1,0 2,-1-1,-1 1,0 0,-2 0,1 1,-2 0,1 1,-2 0,0 1,0 0,-1 1,-1 1,0 0,0 0,-1 2,0-1,0 2,-1 0,0 1,-1 1,1 0,-7 0,12 4,-1 0,1 0,-1 1,1 0,-1 1,0 1,1 0,0 0,-1 1,1 0,0 1,1 1,-1-1,1 2,0-1,0 2,0-1,1 1,0 0,0 1,1 0,0 1,1 0,0 0,-6 10,4-6,2 0,-1 0,2 1,0 1,0-1,1 1,1 0,1 0,0 0,1 0,0 0,2 1,-1-1,2 1,0-1,1 0,1 0,0 1,2 5,40 71,9-15</inkml:trace>
  <inkml:trace contextRef="#ctx0" brushRef="#br0" timeOffset="-14086.458">27652 10235,'-9'0,"-1"0,0 0,1 1,-1 1,0-1,1 2,0-1,-1 1,1 1,0 0,1 0,-1 0,1 1,0 1,0-1,0 1,1 1,0-1,0 1,0 1,1-1,0 1,1 0,0 0,0 1,1-1,0 1,0 0,1 0,0 1,1-1,0 1,0-1,1 2,1 3,1 0,1 0,0 0,0-1,2 1,0-1,0 0,1 0,1 0,0 0,1-1,0 0,0-1,2 1,-1-1,2-1,8 8,3 2,1-1,0-1,2-1,0-1,1-1,0-1,1-2,5 2,-16-7,1 0,-1 0,1-2,1 0,-1-1,1 0,0-1,-1-1,1-1,0 0,0-2,0 0,0 0,0-2,0 0,-1-1,7-2,-18 3,1-1,-1 0,0 0,0 0,-1 0,1-1,-1 0,0 0,0 0,-1 0,0 0,1-1,-2 0,1 1,-1-1,0 0,0 0,0-1,-1 1,0 0,0 0,-1-1,0 1,0 0,0-1,-1-11,-1 1,0 0,-1 0,-1 0,-1 1,0-1,-1 1,-6-11,4 10,-1-1,0 2,-1-1,-1 1,-1 1,0 0,-1 1,0 0,-1 1,-1 0,0 1,0 1,-1 1,-1 0,0 1,0 0,-1 2,0 0,0 1,0 1,-1 0,0 1,0 2,-17-1,14 5,-1 2,1 0,0 2,0 0,1 2,-1 0,2 1,-1 1,-4 5,-78 46</inkml:trace>
  <inkml:trace contextRef="#ctx0" brushRef="#br0" timeOffset="-12205.286">25797 9709,'211'15,"580"-2,4 0,-559 1,421 11,-613-23,-54 28,4-15,-1-1,2 1,0 0,0 0,2 1,0-1,0 1,2 0,0 0,0 0,2-1,0 1,1 0,3 15,5 49,-5 0,-3 0,-7 72,0-23,5-15,0-31,-2-1,-9 41,10-113,0-1,-1 1,0-1,0 0,-1 1,0-1,0-1,-1 1,0 0,-1-1,0 0,0 0,-1 0,0-1,0 0,-1 0,0 0,0-1,-1 0,1 0,-1-1,-4 2,-12 0,1-1,-1-1,0-1,0-1,-1-1,1-1,0-1,-1-1,1-2,-16-3,38 6,-457-33,-740-19,1107 45,-542-29,625 36,8 0,-1 1,1-1,-1 1,1-1,-1 0,0 0,1 1,-1-1,1 0,-1 0,1 0,-1-1,1 1,-1 0,1-1,-1 1,1-1,-1 1,1-1,-1 0,1 1,0-1,-1 0,1 0,0 0,0 0,0 0,0 0,0-1,0 1,0 0,0 0,0-1,1 1,-1 0,0-1,1 1,-1-1,1 1,0-1,-1 1,1-1,0 1,0-1,0 0,24-184,0-629,-24 794,0-252,2 257,2 36,-2-10,7 39,2 4</inkml:trace>
  <inkml:trace contextRef="#ctx0" brushRef="#br0" timeOffset="-11538.035">27034 11143,'-5'18,"-3"19,-3 24,1 21,4 19,5 20,10 13,8 11,9 6,8-1,4-6,3-11,1-17,-2-20,-6-22,-7-18,-7-19</inkml:trace>
  <inkml:trace contextRef="#ctx0" brushRef="#br0" timeOffset="-11117.093">26850 12314,'16'37,"3"-1,1-1,1-1,2-1,2 0,0-2,2-1,2-2,0 0,2-2,1-1,12 6,-30-21,0-1,1 0,0-1,0 0,1-2,8 4,-20-9,0 0,0 0,1 0,-1 0,0-1,0 0,0 1,1-1,-1-1,0 1,0-1,0 0,1 0,-1 0,0 0,0-1,0 1,-1-1,1 0,0 0,-1-1,1 1,-1-1,0 0,0 1,0-2,0 1,1-2,3-8,0-1,-1 0,-1 0,0-1,-1 0,0 0,-1 0,-1 0,-1 0,0 0,-1-1,-1-6,2 12,0-18,0 0,-2-1,-1 1,-1 0,-1 0,-7-20,11 47,1 0,-1 0,0 0,0 0,0 0,0 0,0 0,0 0,-1 0,1 0,0 0,0 0,-1 0,1 0,-1 0,1 0,-1 1,1-1,-1 0,1 0,-1 0,0 0,1 1,-1-1,0 0,0 1,0-1,1 1,-1-1,0 1,0-1,0 1,0-1,0 1,0 0,0 0,0-1,0 1,0 0,0 0,0 0,0 0,0 0,0 0,0 1,0-1,0 0,0 0,0 1,0-1,0 1,0-1,0 1,0-1,1 1,-1 0,-5 9,0 2,1-1,1 1,0-1,0 1,1 0,1 1,0-1,0 12,1-18,-3 142,9-79</inkml:trace>
  <inkml:trace contextRef="#ctx0" brushRef="#br0" timeOffset="-9669.057">27916 12788,'-11'68,"-3"-1,-3 0,-15 37,28-92,-46 124,43-125,6-18,6-20,24-155,3-121,-29 260,-1 30,-1 25,-1-5,0 1,1 1,-1-1,1 0,1 0,0 0,0 0,0 0,1 0,1-1,-1 1,1-1,0 0,1 0,-1 0,1 0,1-1,-1 0,1 0,0-1,1 0,-1 0,1 0,0 0,0-1,1-1,-1 1,1-1,0 0,-1-1,1 0,1 0,-1-1,0 0,0 0,3-1,1-1,-1-1,0 0,0 0,-1-2,1 1,0-1,-1-1,0 0,0 0,-1-1,1 0,-1-1,0 0,-1 0,0-1,0 0,0-1,-1 0,-1 0,0 0,0-1,0 0,-1 0,-1 0,0 0,0-1,-1 0,0 0,0-9,-6-10,3 29,-1 1,1 0,-1-1,0 1,1 0,-1-1,1 1,-1 0,0 0,1 0,-1 0,1 0,-1 0,0 0,1 0,-1 0,0 0,1 0,-1 0,0 0,1 0,-1 0,1 1,-1-1,0 0,1 1,-1-1,1 0,-1 1,1-1,-1 0,1 1,-1-1,1 1,0-1,-1 1,1-1,0 1,-1-1,1 1,0 0,-1-1,1 1,0-1,0 1,0 0,-16 22,1 2,2-1,0 2,2-1,1 2,-2 8,3-9,1 1,1 1,1 0,-2 27,7-47,1 0,0 0,0-1,0 1,1 0,0 0,0-1,1 1,0-1,0 1,1-1,0 0,1 0,-1 0,1 0,0 0,1-1,0 0,0 0,2 2,2-3,0 1,1-2,-1 1,1-1,0 0,0-1,1-1,-1 1,0-2,1 1,-1-1,1-1,0 0,-1 0,1-1,-1-1,1 0,-1 0,0-1,1 0,-1-1,-1 0,1 0,-1-1,1-1,-2 1,1-2,0 1,-1-1,6-7,-5 5,0-1,-1-1,-1 1,1-2,-2 1,1-1,-2 0,0 0,0 0,-1-1,0 1,-1-1,-1 0,0 0,-1-1,0-9,0 21,-1 0,1 1,-1-1,0 0,1 1,-1-1,0 0,0 0,0 1,-1-1,1 0,0 1,-1-1,1 0,-1 1,1-1,-1 0,0 1,0-1,0 1,0-1,0 1,0 0,0-1,0 1,0 0,-1 0,1 0,0 0,-1 0,1 0,-1 0,1 0,-1 0,0 1,1-1,-1 1,0-1,1 1,-1 0,0 0,0-1,1 1,-1 0,0 1,1-1,-1 0,0 0,0 1,1-1,-1 1,1-1,-2 1,-5 6,1 0,0 1,0-1,0 1,1 1,0-1,1 1,-1 0,2 0,0 1,0 0,0-1,1 1,1 0,0 0,0 1,1-1,0 2,0-4,1-1,0 0,0 0,1 0,0 0,0 0,1 0,0-1,0 1,0 0,1-1,0 1,0-1,1 0,0 0,0 0,0-1,1 1,0-1,0 0,0 0,0-1,1 1,0-1,0-1,0 1,0-1,1 0,-1 0,2-1,2 3,-1-2,1 0,-1 0,1 0,0-1,0-1,0 0,0 0,0-1,1 0,-1-1,0 0,0-1,0 0,0 0,-1-1,1 0,-1-1,1 0,-1 0,-1-1,1 0,0-1,-1 0,0 0,-1-1,0 0,0 0,0-1,5-7,-8 6,1 0,-1 0,-1-1,1 0,-2 0,1 0,-1 0,-1 0,0 0,0 0,-1 0,-1-8,1 18,-1-1,1 1,0-1,0 0,-1 1,1-1,0 1,-1-1,1 1,0-1,-1 1,1-1,-1 1,1 0,-1-1,1 1,-1 0,1-1,-1 1,1 0,-1-1,0 1,1 0,-1 0,1 0,-1 0,0 0,1 0,-1-1,0 1,1 1,-1-1,1 0,-1 0,0 0,1 0,-1 0,0 1,1-1,-1 0,1 0,-1 1,1-1,-1 0,1 1,-1-1,1 1,-1-1,1 1,-1-1,1 0,0 1,-1 0,1-1,0 1,0-1,-1 1,1-1,0 1,0 0,0-1,-1 1,1-1,0 1,0 0,0-1,0 1,0 0,1 0,-7 8,1 1,0 0,1 1,0-1,0 1,1 0,1 0,0 0,0 0,1 0,1 0,-1 0,2 1,0 2,0-10,0 0,0-1,1 1,-1-1,1 0,0 1,0-1,0 0,0 0,0 0,1 0,-1 0,1-1,0 1,0-1,0 0,0 0,0 0,1 0,-1 0,0-1,1 1,0-1,-1 0,1 0,0 0,-1-1,1 1,0-1,0 0,2 0,4 0,1-1,0 0,0 0,0-1,-1 0,1-1,-1 0,0-1,0 0,5-3,-5 1,-1 0,1 0,-2-1,1 0,-1 0,0-1,-1 0,0-1,0 1,0-2,-1 1,-1 0,0-1,0 0,-1 0,0-1,-1 1,0-1,1-9,-3 20,-1-1,1 0,-1 0,1 0,-1 0,1 0,-1 1,0-1,0 0,1 0,-1 0,0 0,0 0,0 0,0 0,0 0,0 0,0 0,0 0,-1 0,1 0,0 0,-1 1,1-1,0 0,-1 0,1 0,-1 0,1 0,-1 1,0-1,1 0,-1 1,0-1,1 0,-1 1,0-1,0 1,0-1,1 1,-1-1,0 1,0 0,0-1,0 1,0 0,0 0,0 0,0 0,0 0,0 0,0 0,0 0,0 0,1 0,-1 0,0 1,0-1,0 0,0 1,0-1,0 0,0 1,0 0,-3 1,0 1,0 0,1 0,-1 0,0 0,1 1,0 0,0-1,0 1,0 0,1 1,0-1,0 0,0 1,0-1,0 1,1-1,0 1,0 0,0 0,1-1,0 1,-1 0,2 0,-1 0,1-1,-1 1,1 0,0 0,1-1,-1 1,1-1,0 1,0-1,1 0,-1 0,1 0,0 0,0 0,0 0,0-1,1 0,0 1,0-1,4 2,2-1,-1 0,0 0,1-1,0 0,0 0,0-1,0 0,0-1,0-1,0 1,1-2,-1 1,0-1,0-1,0 0,0 0,0-1,-1 0,1-1,-1 0,1 0,-1-1,8-6,-11 4,0-1,-1 1,1-1,-1 0,-1-1,0 1,0-1,-1 0,0 0,0 0,-1 0,0 0,-1-1,0 1,0 0,-1-1,0 1,-1-1,-1-5,2 15,0 0,-1 1,1-1,0 0,-1 0,1 0,0 0,0 0,-1 0,1 0,0 0,-1 0,1 0,0 0,-1 0,1 0,0 0,0 0,-1 0,1 0,0 0,-1 0,1 0,0 0,0-1,-1 1,1 0,0 0,0 0,-1-1,1 1,0 0,0 0,0 0,0-1,-1 1,1 0,0 0,0-1,0 1,0 0,0-1,0 1,-1 0,1 0,0-1,0 1,0 0,0-1,0 1,0 0,0 0,0-1,0 1,1 0,-1-1,0 1,0 0,0 0,0-1,0 1,-11 25,5-6,0 0,1 0,1 0,1 0,0 1,1 9,2-23,0 0,1 0,-1 0,1 1,0-2,0 1,1 0,0 0,0 0,0-1,1 1,0-1,0 0,0 1,1-1,-1-1,1 1,1-1,-1 1,0-1,1 0,0-1,0 1,21 7,-1-1,2 0,-1-3,1 0,0-1,1-2,-1-1,1-1,-1-1,24-3,-48 2,54 0</inkml:trace>
  <inkml:trace contextRef="#ctx0" brushRef="#br1" timeOffset="29100.386">8464 9419,'-8'-2,"-1"0,0 0,1 1,-1 0,0 1,0 0,1 0,-1 1,0 0,1 1,-1 0,0 0,1 1,0-1,0 2,0 0,0 0,0 0,1 1,-6 4,3-2,1 1,0 1,0-1,0 2,1-1,1 1,0 0,0 1,1 0,0 0,0 0,2 1,-1-1,-1 11,6-20,0 1,0 0,0 0,0 0,0 0,1 0,-1-1,1 1,0 0,0 0,0-1,0 1,1-1,-1 1,1-1,-1 1,1-1,0 0,0 0,0 0,0 0,0 0,0 0,1-1,-1 1,0-1,1 1,0-1,-1 0,1 0,90 25,-79-24,-3 0,4 0,0 0,0 2,0-1,-1 2,1 0,-1 0,0 1,-1 1,0 1,0-1,1 3,-11-7,0 0,-1 0,1 0,-1 0,0 0,0 1,0-1,0 0,-1 1,0 0,1-1,-1 1,0 0,-1 0,1 0,-1-1,0 1,0 0,0 0,0 0,-1 0,1 0,-1 0,0-1,0 1,0 0,-1-1,0 1,1-1,-1 1,0-1,-3 3,1 1,-1 0,0 0,-1-1,1 0,-1 0,-1 0,1-1,-1 0,0 0,0 0,0-1,-1 0,1-1,-9 3,-1-2,1-1,-1-1,0-1,0 0,1-1,-1-1,0-1,0 0,1-1,-4-1,13 1,7 1</inkml:trace>
  <inkml:trace contextRef="#ctx0" brushRef="#br1" timeOffset="29455.435">8661 9958,'1'-18,"0"-1,1 1,1 0,0 0,1 0,2 0,0 0,0 1,2 0,0 0,4-3,-12 20,0 0,0 1,0-1,0 1,0-1,1 0,-1 1,0-1,0 0,1 1,-1-1,0 0,1 1,-1-1,0 0,1 0,-1 0,0 1,1-1,-1 0,1 0,-1 0,0 0,1 1,-1-1,1 0,-1 0,0 0,1 0,-1 0,1 0,-1 0,1 0,-1 0,0-1,1 1,-1 0,1 0,-1 0,0 0,1 0,-1-1,0 1,1 0,-1 0,0-1,1 1,-1 0,0-1,1 1,-1 0,0-1,0 1,0 0,1-1,-1 1,0-1,0 1,0 0,0-1,0 1,0-1,0 1,1 0,-1-1,0 1,0-1,-1 1,1-1,4 34,-14 324,15-277,0-67</inkml:trace>
  <inkml:trace contextRef="#ctx0" brushRef="#br1" timeOffset="29812.794">8951 9629,'2'0,"6"0,7 0,9 0,11 0,8 0,5 2,1 1,-1 2,-6 3,-7 2,-10 1,-9-1</inkml:trace>
  <inkml:trace contextRef="#ctx0" brushRef="#br1" timeOffset="30065.74">9056 9853,'16'7,"14"4,11 0,7-1,5-3,-1-2,-3-2,-12-2</inkml:trace>
  <inkml:trace contextRef="#ctx0" brushRef="#br1" timeOffset="49044.6">9964 9248,'-4'-2,"-1"0,0 1,0 0,0 0,0 0,0 0,0 1,0 0,-1 0,1 0,0 0,0 1,0 0,0 0,0 1,0-1,0 1,1 0,-1 0,1 1,-1-1,1 1,0 0,0 0,0 0,0 1,-1 1,-3 4,0 0,0 1,1 1,1-1,-1 1,2 0,-1 0,2 1,-1-1,2 1,-1 0,2 1,0-1,0 0,1 1,0-1,1 0,1 1,0-1,1 1,0-1,0 0,2 0,-1 0,2 0,0-1,0 0,1 1,0-2,0 1,2 0,10 6,1 0,0-1,1-1,1-1,14 7,47 34,-79-54,-1 0,0 0,0 0,0 1,0-1,0 1,0 0,-1-1,1 1,0 0,-1 0,1 0,-1 0,0 0,0 0,0 1,0-1,0 0,0 0,-1 1,1-1,-1 1,1-1,-1 1,0-1,0 0,0 1,0-1,-1 1,1-1,-1 1,1-1,-1 0,0 1,0-1,0 0,0 0,0 0,-1 0,1 0,0 0,-1 0,0 0,1 0,-3 1,4-2,-1 0,0 1,0-1,0 0,0 0,0 0,0 0,-1 0,1 0,0 0,0 0,-1 0,1-1,0 1,-1-1,1 1,-1-1,1 1,-1-1,1 0,-1 1,1-1,-1 0,1 0,-1 0,0 0,1-1,-1 1,1 0,-1-1,1 1,-1-1,1 1,0-1,-1 0,1 1,0-1,-1 0,1 0,0 0,0 0,0 0,0 0,-1-2,0-4,1-1,0 0,0 0,1 1,0-1,0 0,1 0,0 1,1-1,-1 0,1 1,1-1,1-4,-3 11,15-42,3 0,1 1,3 1,1 0,28-35,-28 46,-2-2,-2 0,-1-2,-1 0,-2-1,-1 0,-2-1,-2-1,1-8,-12 41,1 0,0 1,0 0,0 0,-1 0,0-1,1 1,-1 0,-1-1,1 1,0 0,-1 0,0-1,1 1,-1 0,0 0,-1 0,0-3,-15 24,9 11,2 0,0 1,2-1,1 1,1 11,1-28,-5 103,4-1,11 91,-8-193,-1 0,2-1,0 1,0 0,2 0,-1-1,1 0,1 0,0 0,1 0,0-1,1 0,3 4,-9-14,-1 0,1 0,0 0,0 0,0 0,-1 0,1 0,0 0,0 0,1-1,-1 1,0 0,0-1,0 1,0-1,1 1,-1-1,0 1,0-1,1 0,-1 0,0 0,1 1,-1-1,0-1,1 1,-1 0,0 0,1 0,-1-1,0 1,0 0,1-1,-1 0,0 1,0-1,0 0,0 1,0-1,0 0,0 0,0 0,0 0,0 0,0 0,0 0,0-1,7-18,-2-1</inkml:trace>
  <inkml:trace contextRef="#ctx0" brushRef="#br1" timeOffset="49295.919">10043 9576,'-13'0,"-3"0,9 0,14 0,17 0,18 0,18-4,13-4,9-3,1-2,-4 2,-16 2</inkml:trace>
  <inkml:trace contextRef="#ctx0" brushRef="#br1" timeOffset="50642.717">10780 9735,'0'-3,"0"1,-1-1,1 1,0-1,1 1,-1-1,0 1,1-1,0 1,-1 0,1-1,0 1,0 0,0 0,0-1,1 1,-1 0,1 0,-1 0,1 1,0-1,-1 0,1 1,0-1,0 1,0-1,0 1,1 0,0-1,5-1,1-1,-1 2,0-1,1 1,-1 1,1-1,0 1,0 1,-1 0,1 0,0 0,0 1,-1 1,1 0,4 1,-8-1,0-1,-1 1,1 0,-1 0,1 1,-1-1,0 1,0 0,0 0,-1 1,1-1,-1 1,0-1,0 1,0 0,0 0,0 1,-1-1,0 0,0 1,0 0,-1-1,1 1,-1 0,0 0,-1 0,1 4,-3 7,-1 0,0 0,-2 0,1 0,-2-1,0 0,-1 0,-1-1,0 0,-1 0,0-1,-1 0,0 0,-1-1,-1-1,0 0,-1 0,0 3,-115 113,126-126,1 0,0 0,0 0,-1 0,1 0,0 0,0 1,0-1,0 0,0 1,1-1,-1 1,0-1,1 1,-1-1,1 1,-1-1,1 1,0 0,0-1,0 1,0 0,0-1,0 1,0 0,0-1,1 1,-1-1,0 1,1 0,0-1,-1 1,1-1,0 1,0-1,0 0,0 1,0-1,0 0,0 0,0 0,0 0,1 1,-1-2,1 2,12 4,-1-1,1 0,1-1,-1 0,0-1,1-1,0 0,0-1,-1-1,1 0,0-1,0 0,-1-2,1 1,-1-2,1 0,9-5,-12 6,160-35,-172 38,1-1,0 1,-1-1,1 1,0 0,0-1,0 1,-1 0,1 0,0 0,0 0,0 0,-1 0,1 0,0 0,0 0,0 0,0 0,-1 0,1 0,0 1,0-1,-1 0,1 1,0-1,0 0,-1 1,1-1,0 1,-1-1,1 1,-1 0,1-1,0 1,-1-1,1 1,-1 0,0 0,1-1,-1 1,0 0,1 0,-1-1,0 1,0 0,0 0,1 0,-1-1,0 1,0 0,0 0,-1 0,1 0,0-1,0 1,0 0,0 0,-1 0,1 0,-7 4,0-1</inkml:trace>
  <inkml:trace contextRef="#ctx0" brushRef="#br1" timeOffset="65226.398">8464 10590,'-19'0,"0"0,0 1,0 1,0 1,-18 5,30-4,1-1,-1 1,0 0,1 0,0 1,0 0,0 0,1 0,0 1,0 0,0 0,1 0,-1 0,1 1,1 0,0 0,0 0,0 0,0 0,1 1,1-1,-1 1,1-1,1 1,-1 0,1 5,1 1,0 0,1 0,0 0,1 0,0-1,2 1,-1-1,2 0,0 0,0 0,1-1,1 0,0 0,0-1,1 0,1-1,0 0,0 0,1-1,0 0,0-1,6 3,-1 0,43 40,-57-49,0 1,-1-1,1 0,-1 1,0-1,0 0,0 1,0-1,-1 1,1 0,0-1,-1 1,0 0,0-1,0 1,0 0,0-1,0 1,-1-1,1 1,-1 0,0-1,1 1,-1-1,-1 1,1-1,-1 2,0-1,1 0,-1 0,0-1,-1 1,1 0,0-1,-1 1,1-1,-1 0,0 0,0 0,0 0,0-1,0 1,0-1,0 1,-1-1,1 0,0-1,-1 1,1 0,-1-1,1 0,-1 0,1 0,-1 0,1 0,0-1,-1 0,1 0,-1 0,0 0,-121-10,119 9,12-1</inkml:trace>
  <inkml:trace contextRef="#ctx0" brushRef="#br1" timeOffset="65662.234">8780 11011,'-5'8,"0"0,1 0,0 0,0 0,1 1,0 0,1 0,0 0,0 0,1 0,0 0,1 0,0 0,1 7,-1-12,0 1,1-1,-1 0,1 1,0-1,1 0,-1 0,1 0,-1 0,1 0,0 0,1 0,-1-1,1 1,-1-1,1 1,0-1,1 0,-1 0,0-1,1 1,-1-1,1 1,0-1,0 0,0 0,0-1,0 1,0-1,1 0,-1 0,4-2,-1 1,1-1,-1-1,0 1,1-1,-1 0,0-1,0 0,-1 0,1 0,0-1,-1 0,0 0,0-1,0 0,-1 0,1 0,-1-1,0 1,-1-1,0-1,1 1,-2 0,1-1,0-1,-2 2,0 1,0-1,0 1,0-1,-1 0,0 0,0 0,-1 0,0 0,0 0,0 0,-1 1,1-1,-1 0,-1 0,1 0,-1 1,0-1,0 0,-1 1,0 0,0 0,0 0,0 0,-1 0,0 1,0-1,0 1,-1 0,1 0,-1 1,0-1,0 1,0 0,0 0,-1 1,1 0,-1 0,0 0,1 0,-3 1,2-1,0 1,-1 0,1 1,0-1,-1 1,1 0,0 1,-1 0,1 0,0 0,0 1,0-1,0 2,0-1,0 1,1-1,-1 1,1 1,0-1,-1 1,2 0,-1 0,0 1,1-1,0 1,0 0,0 0,1 1,0-1,0 1,0-1,-1 5,4-7,-1 0,1 0,0 0,1 0,-1 0,0 0,1 0,0 0,-1 0,1 0,0 0,1-1,-1 1,0 0,1-1,0 1,-1-1,1 1,0-1,0 0,1 0,-1 0,0 0,1 0,-1 0,1-1,-1 1,1-1,0 0,0 0,-1 0,1 0,0 0,0 0,0-1,0 0,0 1,0-1,0 0,3-1,36 4</inkml:trace>
  <inkml:trace contextRef="#ctx0" brushRef="#br1" timeOffset="65911.565">9267 10721,'7'0,"8"0,12 0,11 3,9 0,3-1,2 3,-4 2,-7 2,-9 2,-9-1</inkml:trace>
  <inkml:trace contextRef="#ctx0" brushRef="#br1" timeOffset="66082.648">9307 10972,'15'7,"17"1,14 1,8-2,6-3,0-1,-7-1,-11-1</inkml:trace>
  <inkml:trace contextRef="#ctx0" brushRef="#br1" timeOffset="80448.219">10359 10550,'-15'-1,"1"0,-1 1,0 1,0 0,0 1,1 1,-1 0,1 1,-1 1,1 0,1 1,-1 0,1 1,0 0,1 1,-1 1,-7 7,-29 55,48-69,0 1,0 0,0-1,1 1,-1 0,1 0,0 0,0-1,0 1,0 0,0 0,0 0,1 0,0-1,-1 1,1 0,0-1,0 1,1 0,-1-1,0 1,1-1,0 0,-1 0,1 1,0-1,0 0,2 1,12 8,0 0,1-2,0 0,0-1,1-1,0 0,2-1,20 9,-19-7,-2-3,-1 2,0 0,-1 1,0 0,0 2,-1 0,0 1,0 0,-1 1,-1 1,3 3,-14-12,-1 0,1 0,-1 1,1-1,-1 0,-1 1,1-1,-1 1,1-1,-1 1,-1 0,1 0,-1-1,1 1,-1 0,-1 0,1 0,-1-1,0 1,0 0,0 0,0-1,-1 1,0-1,0 0,0 1,-1-1,1 0,-1 0,0 0,0-1,0 1,-1-1,1 1,-1-1,0-1,0 1,0 0,0-1,0 0,-1 0,-3 2,7-3,-1 0,1 0,-1 0,1-1,-1 1,0 0,1 0,-1-1,0 1,1-1,-1 0,0 1,0-1,1 0,-1 0,0 0,0 0,0 0,1-1,-1 1,0 0,1-1,-1 1,0-1,1 0,-1 0,0 1,1-1,-1 0,1 0,0-1,-1 1,1 0,0 0,0-1,0 1,-1 0,1-1,1 1,-1-1,0 0,0 1,1-1,-1 1,1-1,-1 0,1 0,-1 0,2-15,1 1,1-1,0 1,1 0,1-1,0 2,1-1,1 1,0 0,4-4,-3 2,18-38,-1 8,-2 0,-2-2,-2 0,-3-1,-2-1,-2 0,6-52,-17 38,-5 61,0 18,-3 60,3 1,4 51,0-89,-1 2,1-1,2 1,1-1,2 1,2-1,2-1,1 1,2-2,13 29,-24-62,-1-1,1 1,0-1,0 0,0 0,0 0,0 1,1-1,-1 0,1-1,-1 1,1 0,0 0,0-1,-1 1,1-1,0 1,0-1,1 0,-1 0,0 0,0 0,1 0,-1 0,0-1,1 1,-1-1,1 1,-1-1,0 0,1 0,-1 0,1-1,-1 1,1-1,-1 1,0-1,1 0,-1 1,0-1,0 0,1-1,0 0,27-49,-19 21</inkml:trace>
  <inkml:trace contextRef="#ctx0" brushRef="#br1" timeOffset="80699.545">10662 10748,'-20'-6,"-16"-6,-8 1,-6 1,2 3,5 2,10 5,13 4,18 1,20 1,22-4,21-6,17-8,12-3,3-1,-14 1</inkml:trace>
  <inkml:trace contextRef="#ctx0" brushRef="#br1" timeOffset="81116.551">11070 10893,'5'-29,"1"1,1 0,2 1,0 0,2 0,1 1,7-8,9-7,-20 59,-26 210,13-16,5-211,1 0,-1 0,0 0,1 0,-1 0,0 0,0 0,0 0,0 0,0 1,0-1,0 0,0 0,-1 0,1 0,0 0,-1 0,1 0,0 0,-1 0,0 0,1 0,-1 0,1 0,-1 0,0 0,0-1,0 1,1 0,-1 0,0-1,0 1,0-1,0 1,0-1,0 1,0-1,0 1,0-1,0 0,0 0,-1 1,1-1,0 0,0 0,0 0,0 0,0-1,0 1,0 0,-1 0,2-1,0 0,0 1,-1-1,1 1,0-1,0 0,0 1,0-1,1 1,-1-1,0 0,0 1,0-1,0 1,0-1,1 1,-1-1,0 1,1-1,-1 1,0-1,1 1,-1-1,0 1,1-1,-1 1,1 0,-1-1,1 1,-1 0,1-1,-1 1,1 0,0 0,-1-1,1 1,-1 0,1 0,-1 0,1 0,0 0,-1 0,1 0,-1 0,1 0,0 0,-1 0,1 0,-1 1,1-1,-1 0,1 0,0 0,-1 1,1-1,2-1,148-36,-109 26</inkml:trace>
  <inkml:trace contextRef="#ctx0" brushRef="#br1" timeOffset="81368.976">11872 10998,'-2'2,"-1"1</inkml:trace>
  <inkml:trace contextRef="#ctx0" brushRef="#br1" timeOffset="91916.791">8609 11919,'-46'-56,"41"53,1 1,-1 0,0 0,1 0,-1 0,0 1,0-1,0 1,0 1,-1-1,1 1,0 0,0 0,0 0,0 1,0-1,0 1,0 1,0-1,0 1,0 0,0 0,1 0,-1 0,1 1,-1 0,1 0,0 0,0 1,-1 1,-5 4,1 0,1 1,0 0,0 0,1 1,0 0,1 0,0 1,1-1,0 1,-2 12,4-17,0 0,1 0,0 0,1 0,-1 0,1 1,1-1,-1 0,1 1,1-1,-1 0,1 0,0 1,1-1,0 0,0 0,0 0,1 0,0-1,1 1,-1-1,1 0,0 0,1 0,0 0,-1-1,2 0,-1 0,1 0,-1 0,1-1,1 0,-1-1,7 4,0-5,-1 0,2-1,-1 0,0-1,0 0,0-1,0-1,0 0,0-1,-1 0,1-1,-1-1,0 1,0-2,0 0,-1 0,0-1,9-7,17-11</inkml:trace>
  <inkml:trace contextRef="#ctx0" brushRef="#br1" timeOffset="92200.697">8832 11841,'0'13,"1"38,-3-1,-2 1,-6 27,-9 43,19-119,0 0,1 0,-1 0,1 0,0 0,0 0,0 0,-1 0,2 0,-1-1,0 1,0 0,1-1,-1 1,0-1,1 1,0-1,-1 0,1 0,0 1,0-1,-1 0,1-1,0 1,0 0,0 0,0-1,0 0,0 1,0-1,65 1,-15-11,-1-2,0-2,39-17,-75 26,26-10</inkml:trace>
  <inkml:trace contextRef="#ctx0" brushRef="#br1" timeOffset="92763.18">9360 11972,'-17'24,"10"-5,0 1,1 0,0 0,2 0,1 1,0 0,1 17,13-87,3-57,-10 62,2 1,2-1,2 1,1 0,5-5,-16 46,1 0,-1 0,1-1,0 1,-1 0,1 0,0 0,0 0,0 0,1 0,-1 0,0 1,1-1,-1 0,1 1,0-1,-1 1,1-1,0 1,0 0,0 0,0 0,0 0,0 0,0 0,0 1,0-1,1 1,-1-1,0 1,0 0,1 0,-1 0,0 0,0 0,0 0,2 1,4 5,0 0,0 0,-1 1,0 0,-1 1,1-1,-1 1,-1 0,0 1,0-1,0 1,-1 0,1 4,-3-9,1 0,-1 0,1 1,-1-1,-1 1,1-1,-1 1,0 0,0 0,0 0,0-1,-1 1,0 0,0 0,0 0,-1 0,1 0,-1 0,-1-1,1 1,0 0,-1-1,0 1,-1 0,-6 3,-1-2,0 1,0-1,-1-1,0 0,0 0,0-1,0-1,-1 0,1 0,-1-1,0 0,0-1,-7-1,6 2,14-2,-1 0,0 1,1-1,-1 0,0 1,0-1,0 1,1-1,-1 0,0 1,0-1,0 1,0-1,0 1,0-1,0 0,0 1,0-1,0 1,0-1,0 1,0-1,0 1,0-1,0 0,0 1,0-1,-1 1,1-1,0 0,0 1,-1-1,1 1,0-1,0 0,-1 1,1-1,0 0,-1 0,1 1,-1-1,1 0,0 0,-1 1,1-1,-1 0,1 0,-1 0,1 0,0 0,-1 0,1 0,-1 0,1 0,-1 0,1 0,-1 0,1 0,0 0,-1 0,1 0,-1 0,1-1,35 20,-35-19,80 34,2-4,2-3,46 6,-101-27</inkml:trace>
  <inkml:trace contextRef="#ctx0" brushRef="#br1" timeOffset="93528.196">8293 11590,'845'-29,"-823"28,-9 0,111-5,0-6,25-9,-52-4,-87 25,-15 4</inkml:trace>
  <inkml:trace contextRef="#ctx0" brushRef="#br1" timeOffset="94098.185">10110 11841,'22'0,"17"0,12 0,5-3,-1 0,-5 0,-9 3,-11 4,-11 1</inkml:trace>
  <inkml:trace contextRef="#ctx0" brushRef="#br1" timeOffset="112927.964">10043 12116,'0'0,"1"1,-1-1,1 0,-1 0,1 1,-1-1,1 0,-1 1,0-1,1 1,-1-1,0 0,1 1,-1-1,0 1,1-1,-1 1,0-1,0 1,0-1,0 1,1-1,-1 1,0-1,0 1,0-1,0 1,0-1,0 1,0 0,0-1,-1 1,1-1,0 1,0-1,0 1,0-1,-1 1,1-1,0 0,-1 1,1-1,0 1,-1-1,1 1,0-1,-1 0,1 1,-1-1,1 0,-1 0,1 1,-1-1,1 0,-1 0,1 0,-1 1,1-1,-1 0,1 0,-1 0,1 0,-1 0,15 4,1-1,0-1,0 0,0 0,0-2,0 0,0-1,1 0,-2-1,4-2,-2 3,301-38,-268 43,-48-4,0 0,0 0,-1 0,1 0,0 0,0 0,0 1,-1-1,1 0,0 0,-1 1,1-1,0 1,-1-1,1 0,0 1,-1-1,1 1,-1-1,1 1,-1 0,1-1,-1 1,1-1,-1 1,1 0,-1 0,0-1,0 1,1 0,-1-1,0 1,0 0,0 0,0-1,0 1,0 0,0 0,0 0,0-1,0 1,0 0,0 0,0-1,-1 1,1 0,0 0,-1-1,1 1,-1 0,1-1,0 1,-1-1,1 1,-2 0,-5 7</inkml:trace>
  <inkml:trace contextRef="#ctx0" brushRef="#br1" timeOffset="118931.045">11781 11551,'-10'-4,"-3"-3,-1 0,1 1,-1 1,0 0,-1 1,1 1,-1 0,0 1,0 0,1 2,-1-1,0 2,-10 1,3 4,1 2,-1 0,2 1,-1 1,1 1,1 1,0 0,1 2,0 0,1 1,-14 16,26-26,-1 0,1 0,0 1,0 0,1 0,0 0,0 1,0-1,1 1,0 0,0 0,1 0,0 0,0 0,0 1,1 0,3-4,0 0,0-1,0 1,1-1,-1 0,1 0,0 0,0 0,0 0,0 0,1-1,-1 0,1 1,-1-1,1-1,0 1,0 0,-1-1,1 0,0 0,1 0,-1 0,0-1,0 0,0 0,0 0,4 0,-7 0,110 11,-72-9,0 1,-1 3,0 1,0 1,0 3,8 4,-37-11,0 0,0 1,0 0,-1 1,0 0,0 0,0 1,-1 0,1 1,-6-6,0 0,0 1,0-1,-1 0,1 1,-1 0,1-1,-1 1,0 0,0 0,0-1,0 1,0 0,-1 0,0 0,1 0,-1 0,0 0,0 0,-1 0,1 0,0 0,-1 0,0 0,0 0,0 0,0-1,0 1,-1 0,1-1,-1 1,0 0,-2 1,0 1,-1-1,0 0,0 0,0-1,-1 1,1-1,-1 0,0-1,0 1,0-1,0 0,0-1,0 1,0-1,0 0,-1-1,1 0,0 0,-1 0,1-1,0 0,-1 0,1 0,0-1,0 0,0 0,0-1,1 1,-1-1,-1-1,4 1,1 0,-1 0,1 0,-1 0,1 0,0 0,1-1,-1 1,0-1,1 1,0-1,0 0,0 0,0 1,1-1,-1 0,1 0,0 0,0 0,0 1,1-1,-1 0,1 0,0 0,0 1,0-1,1 1,0-2,55-95,86-72,26-36,-144 171,-19 52,-42 321,34-318,-2 11,2 0,1 0,1 0,1 0,1 0,2 0,3 9,16 7,-23-45,0 1,0-1,1 0,-1 1,0-1,0 1,1-1,-1 0,0 0,1 1,-1-1,1 0,-1 1,0-1,1 0,-1 0,1 0,-1 0,1 1,-1-1,1 0,-1 0,0 0,1 0,-1 0,1 0,-1 0,1 0,-1 0,1 0,-1-1,1 1,-1 0,1 0,-1 0,0 0,1-1,-1 1,1 0,-1-1,0 1,1 0,-1 0,0-1,1 1,-1-1,0 1,0 0,1-1,-1 1,6-12</inkml:trace>
  <inkml:trace contextRef="#ctx0" brushRef="#br1" timeOffset="119397.835">11834 11735,'1'3,"0"-1,0 1,1 0,-1-1,1 0,-1 1,1-1,0 0,0 0,0 0,0 0,1 0,-1-1,0 1,1-1,-1 1,1-1,-1 0,1 0,0 0,0 0,-1-1,1 1,0-1,2 1,0 0,136 28,-114-26,-1 1,1 2,-1 0,0 2,-1 0,0 2,0 1,10 7,-27-13,-1 1,0 0,-1 1,1-1,-1 1,0 0,-1 1,0 0,0 0,-1 0,0 0,0 0,-1 1,0 0,0 0,-1 0,0 0,-1 0,0 0,-1 0,0 4,0-10,0 1,0 0,0 0,0 0,1-1,0 1,-1 0,1 0,1-1,-1 1,0-1,1 1,0-1,0 1,0-1,0 0,0 0,1 0,-1 0,1-1,0 1,0-1,0 1,0-1,0 0,0 0,1 0,-1-1,1 1,-1-1,1 0,0 0,-1 0,1 0,0-1,1 1,3-3,1 0,0 0,-1 0,0-1,0-1,0 1,0-1,0-1,-1 1,0-1,0 0,0-1,-1 0,1 0,-1 0,-1-1,1 0,-1 0,-1 0,1-1,-1 0,-1 4,0 1,-1-1,1 0,-1 0,0 0,0-1,0 1,-1-1,0 1,0-1,0 1,0-1,-1 1,1-1,-1 0,0 1,-1-1,1 0,-1 1,0-1,0 1,0-1,-1 1,1-1,-1 1,0 0,-1 0,1 0,-1 0,1 0,-1 1,0-1,-1 1,0-2,-7 0,0 0,0 0,0 1,0 1,-1 0,1 0,-1 1,0 0,0 1,1 1,-1 0,0 0,0 1,0 1,1 0,-1 1,1 0,-1 0,-2 3,2-3,0 1,1 1,-1 0,1 0,0 1,1 0,0 1,0 1,0-1,1 1,0 1,0 0,1 0,0 1,-4 8,6-1</inkml:trace>
  <inkml:trace contextRef="#ctx0" brushRef="#br1" timeOffset="120566.708">11544 11195,'-12'5,"33"3,20-1,0-3,0-1,35-3,-50 0,516-10,-425 24,-133-8,-207-26,-209 2,346 17,-46-7,160 7,569 31,-391-5,-207-25,1 0,0 0,0 1,0-1,0 0,-1 0,1 0,0 1,0-1,0 0,0 0,0 0,0 1,0-1,0 0,0 0,0 1,0-1,0 0,0 0,0 0,0 1,0-1,0 0,0 0,0 1,0-1,0 0,0 0,0 0,0 1,-146-17,107 9,-522-83,465 76,139 15,488 9,-437-10,-46 0</inkml:trace>
  <inkml:trace contextRef="#ctx0" brushRef="#br1" timeOffset="161845.114">25639 2167,'-6'-7,"-1"1,0 0,0 0,0 0,-1 1,1 0,-1 1,-1 0,1 0,0 1,-1 0,0 0,0 1,0 0,-2-2,5 2,0 0,0 0,0 1,0-1,-1 1,1 1,0-1,0 1,-1 0,1 1,0 0,0-1,0 2,-1-1,1 1,0 0,1 0,-1 1,0 0,1 0,-1 0,1 0,0 1,0 0,1 0,-1 0,1 1,-1 0,-139 163,117-124,1 0,2 2,2 0,3 2,1 0,3 1,2 1,1 0,-1 31,-38 223,36-203,4 1,6 0,3 4,2-105,-3 78,-4-1,-4-1,-18 69,-67 412,76-470,-48 242,48-194,-56 507,21 253,35-689,2-18,7 34,12 644,5-628,-1-79,-10 92,-62 521,41-388,22 308,17-159,-13-42,6-410,4 0,3-1,4 0,4-1,3-1,4-1,5 5,-13-33,2-1,2 0,2-3,2 0,2-1,29 31,-48-64,0 0,2-1,-1 0,1-1,0 0,1-1,0-1,1 0,0-1,0-1,1 0,-1-1,1 0,0-1,0-1,1-1,8 0,48 2,0-4,61-7,-77-5,-1-1,0-4,-2-1,0-3,-1-2,-1-3,-2-2,0-1,3-7,59-31,-48 31,-1-2,-3-4,33-29,60-69,55-72,-148 145,-3-3,-3-2,-4-3,-2-2,-4-2,24-60,90-189,-130 277,-1 0,-2-2,-3-1,-3 0,-1-2,-3 0,-2-5,1-77,-6 0,-7-1,-5-9,-1 112,-2 1,-1 0,-1 1,-2 0,-2 0,0 2,-3-1,0 2,-2 0,-2 1,-11-13,-10-22,-12-18,-3 3,-53-57,83 107,1 0,2-2,1 0,2-1,1-1,-14-36,-72-214,92 251,2 0,1-2,1 1,3-1,0 0,2 0,2-1,1 1,2-1,1 1,6-30,47-167,48-121,-70 258,28-111,-11 19,-40 165,-2-1,0 0,-1 0,-2-1,0 1,-2-1,-1 0,0 0,-2-1,-1 1,-1-6,-32-176,22 98,-5 0,-5 1,-4 2,-12-21,-41-164,-3 72,72 187,1-1,1 0,2 0,2 0,0-1,2 0,2-17,-1 4,-2 1,-2-1,-5-19,-21-97,7 0,6-11,16 107,2 0,4 0,2 1,3-1,5-7,1-150,-9 79,29-244,-27 275,-4 0,-6-6,1 13,0 64,-2-1,-1 1,-2 0,-3 0,-1 1,-12-33,11 51,0 2,-1-1,-1 2,-1 0,-1 0,-1 1,-1 0,-37-47,38 43,-1 1,-2 0,0 2,-1 0,0 2,-2 0,0 1,-12-6,18 17,0 0,-1 1,0 1,0 0,-1 1,1 1,-1 1,1 1,-1 0,1 1,-16 3,14-3,-16 4,1 1,-1 2,2 1,-1 2,2 1,-1 2,-26 15,-10 10,1 3,2 3,2 2,-30 31,23-16</inkml:trace>
  <inkml:trace contextRef="#ctx0" brushRef="#br1" timeOffset="168452.288">22520 10011,'6'-36,"-2"-1,-2 0,-1 1,-2-1,-2 0,-1 0,-1 1,-2 0,-9-24,-120-335,89 178,6-32,14 88,7 16,6-2,5-128,10 230,-3 0,-1 0,-2 0,-2 1,-12-39,-3 15,3 10,3 0,2-1,-7-60,19 60,3-1,2 1,3 0,9-36,11-133,-15-76,27 78,-22 150,-3-2,2-68,-14 72,-1 13,3 0,2 0,2 0,4 1,15-52,-11 70,-1-2,-3 0,-1 0,-2-1,-3 0,0-11,-7-63,-1 68,3-1,2 0,2 0,8-29,2 17,2-1,-4-1,-2 0,-2 0,-4-13,0-52,5 0,7-6,-8 57,-4-1,-3 0,-7-39,-25-107,17 149,3 0,2-46,8 83,2 6,-1-1,-2 0,-2 0,-1 1,-1-1,-3 1,-10-28,-3 16,-2 2,-2 1,-29-36,30 45,1 0,2-2,1 0,2-2,2 0,2-1,1-6,11 31,0 0,-2 0,0 0,0 1,-1-1,-1 1,-1 1,0 0,0 0,-1 0,-1 1,-4-4,-11-1,1 2,-2 1,0 1,0 1,-2 1,1 2,-1 0,0 2,-1 1,0 1,1 2,-16 0,-6-4,-30-8,-1 4,0 3,0 4,0 3,-1 3,1 5,-66 13,88-5,1 2,1 3,1 2,1 3,1 2,-26 18,54-29,2 2,0 0,1 1,1 1,1 2,1 0,0 1,2 0,1 2,1 0,1 1,1 1,1 0,1 3,-7 33,4 0,2 1,3 1,1 21,-20 114,-66 165,79-304,2 1,3 1,3-1,3 2,2 33,7 440,-4-509,1 0,1 0,2 0,0-1,2 1,1-1,1-1,2 1,3 4,10 26,-2 1,-2 1,-3 1,-3 0,8 26,3-2,4 0,4-2,7 8,-12-32,-3 0,-2 2,-3 1,-2 0,0 21,53 290,-50-287,-2 2,-5 0,-4 1,-2 30,-5 350,5-406,4 0,2-1,3 0,10 21,-3-7,12 68,16 140,17 234,-46 87,-10-414,-9 0,-12 76,4 365,70 134,-64-691,4 0,2-1,11 40,-12-88,0-1,2 1,1-1,0 0,2-1,1 0,0-1,2 0,1-1,0-1,2 0,1 0,214 201,-218-208,0-2,1 0,0-1,0-1,1 0,0-1,1 0,0-2,0 0,0 0,1-2,0 0,0-2,0 1,0-2,0-1,4 0,14-5,-2-2,1-1,-1-2,0-1,-1-2,0-1,28-17,-18 10,-21 10,-1-1,-1-1,0-1,0-1,-2 0,0-2,-1 0,0-1,-1-1,-2 0,2-4,9-15,-2-2,-2-1,-1 0,-3-2,5-20,-5 2,-4-1,-2 0,-3-1,-1-37,9-69,11 20,-15 90,-2-1,-3 0,-1-32,-6 12,-2 9,3 0,3 0,3 1,3 0,9-25,62-197,-71 250</inkml:trace>
  <inkml:trace contextRef="#ctx0" brushRef="#br1" timeOffset="170266.457">18058 13235,'-19'1,"0"1,0 1,1 1,-1 0,1 1,0 1,0 1,1 0,-1 2,2 0,-1 0,1 2,1 0,0 1,-5 5,15-13,0 0,0 1,1-1,0 1,0-1,0 2,0-1,1 0,0 0,0 1,0 0,1 0,-1 0,2 0,-1 0,1 0,-1 0,2 0,-1 1,1-1,0 0,0 1,1-1,0 0,0 0,0 0,1 1,0-1,0 0,3 4,5 1,1-2,1 1,0-2,0 1,1-2,0 0,0 0,1-1,0-1,0 0,0-1,0 0,1-1,4-1,2 3,24 6,95 32,-136-42,-1 1,1 0,-1 0,0 0,0 1,1-1,-2 1,1-1,0 1,-1 0,1 0,-1 0,0 0,0 1,0-1,0 1,-1-1,1 1,-1 0,0-1,0 1,0 0,-1 0,1 0,-1-1,0 1,0 0,0 0,-1 0,1 0,-1 0,0-1,0 1,0 0,-1-1,1 1,-1-1,0 1,0-1,0 0,-2 2,-4 5,0-1,-1 0,0-1,0 0,-1 0,0-1,0 0,-1-1,0 0,0-1,0 0,-1-1,0 0,-9 2,-10 1,-1-2,0 0,0-2,0-2,-2-1,15-1,14-1,9-2</inkml:trace>
  <inkml:trace contextRef="#ctx0" brushRef="#br1" timeOffset="170618.577">18440 13933,'14'-252,"-12"231,6 31,4 65,-3 0,-3 1,-4 41,0-38,-2-75,-1 0,1 0,0 0,1 0,-1 1,1-1,0 0,0 0,0 0,0 0,1 0,-1 0,1-1,2 4,3 0</inkml:trace>
  <inkml:trace contextRef="#ctx0" brushRef="#br1" timeOffset="170861.575">18901 13538,'22'2,"17"1,12 0,9 1,2 1,-4 1,-7 0,-13 1,-12-1</inkml:trace>
  <inkml:trace contextRef="#ctx0" brushRef="#br1" timeOffset="171017.161">19032 13801,'11'14,"15"4,17-1,14-6,8-9,-6-4</inkml:trace>
  <inkml:trace contextRef="#ctx0" brushRef="#br1" timeOffset="171698.338">20006 13261,'-19'-5,"0"1,-1 1,1 1,-1 0,0 2,-9 0,22 1,1-1,0 1,0 0,0 1,0 0,0 0,0 0,0 0,1 1,-1 0,1 0,-1 0,1 1,0 0,1 0,-1 0,1 1,0-1,0 1,0 0,0 0,0 2,1 1,-1 0,1-1,0 2,1-1,0 0,0 1,1-1,0 1,0-1,1 1,0-1,0 1,1-1,1 1,-1-1,1 1,1-1,-1 0,1 0,1 0,-1 0,2 1,12 19,1 0,1 0,1-2,1-1,3 2,21 20,-28-31,-1 1,0 1,-1 0,-1 1,0 1,-2 0,0 1,1 6,-12-21,0-1,-1 1,0 0,0 0,0 0,-1-1,1 1,-2 0,1 0,0-1,-1 1,0-1,-1 1,1-1,-1 0,0 0,0 0,-1 0,1-1,-1 1,0-1,0 0,-1 0,1 0,-1-1,0 0,0 0,0 0,0 0,0-1,-1 1,1-2,-1 1,1 0,-1-1,0 0,0-1,0 1,-5-1,9 0,1 0,-1 1,1-1,-1 0,0 0,1 0,-1-1,1 1,-1 0,1-1,-1 1,1-1,-1 1,1-1,-1 1,1-1,0 0,-1 0,1 0,0 0,0 0,0 0,0 0,0 0,0-1,0 1,0 0,0 0,0-1,1 1,-1-1,0 1,1-1,-1 0,5-56,12 15,2 1,2 0,1 2,10-12,-4 5,31-55,-4-3,-5-2,6-27,-51 121,0 4,-1 0,0 0,-1 0,0 0,0 0,-1 0,0-1,-1-8,0 18,0-1,0 1,-1 0,1 0,0-1,-1 1,1 0,0 0,0 0,-1 0,1 0,0-1,-1 1,1 0,-1 0,1 0,0 0,-1 0,1 0,0 0,-1 0,1 0,0 0,-1 0,1 0,0 1,-1-1,1 0,0 0,-1 0,1 0,0 1,-1-1,1 0,0 0,-1 0,1 1,0-1,0 0,0 1,-1-1,1 0,0 0,0 1,0-1,-1 0,1 1,0-1,0 0,0 1,0-1,0 1,0-1,0 0,0 1,0-1,0 0,0 1,0-1,0 0,0 1,0-1,1 0,-1 1,0-1,0 1,-9 27,1 0,2 1,0 0,2 0,2 0,0 16,1-34,-3 45,1 0,3-1,3 1,2 0,2-1,3 0,2-1,13 34,-22-80,0 0,0 0,0 0,1 0,0-1,1 0,0 0,0 0,0 0,1-1,0 0,0 0,0 0,1-1,1 1,-6-6,1 1,-1-1,1 0,0 0,-1 0,1 0,-1 0,1-1,-1 1,1-1,-1 1,1-1,-1 0,0 0,1 0,-1 0,0-1,0 1,0-1,0 1,0-1,0 0,0 0,0 0,-1 1,1-2,-1 1,0 0,1 0,-1 0,0-1,0 1,0-1,-1 1,1 0,-1-1,1 0,-1 1,0-2,9-24</inkml:trace>
  <inkml:trace contextRef="#ctx0" brushRef="#br1" timeOffset="171948.676">20164 13565,'-15'-5,"-11"-3,-2-1,6 2,12 3,21 6,23 1,23 1,24 0,14-1,6 1,-16 0</inkml:trace>
  <inkml:trace contextRef="#ctx0" brushRef="#br1" timeOffset="172198.003">20638 13722,'17'-1,"0"2,1 0,-1 0,0 2,0 0,-1 1,1 1,-1 0,1 1,-2 1,1 1,9 6,-22-12,0 0,0 0,0 1,-1-1,1 1,-1 0,0 0,0 0,0 0,0 0,0 0,-1 1,1-1,-1 1,0-1,0 1,0-1,0 1,-1-1,0 1,0 0,0-1,0 1,0 0,0-1,-1 1,0 0,0-1,0 1,0-1,-1 0,1 1,-1-1,0 0,0 0,0 0,0 0,-1 1,-14 18,-2-1,0-1,-1-1,-22 17,-66 70,107-105,-1 0,1 1,-1-1,1 1,0-1,-1 1,1-1,0 1,0 0,0 0,0-1,1 1,-1 0,0 0,1 0,-1 0,1 0,0 0,0 0,-1 0,1 0,1 0,-1 0,0 0,0 0,1 0,-1 0,1 0,0 0,-1 0,1-1,0 1,0 0,0 0,0-1,1 1,0 0,6 3,0-2,0 1,1-1,0 0,0 0,-1-1,1-1,1 0,-1 0,0 0,0-1,2-1,6 2,122 2,-72-4</inkml:trace>
  <inkml:trace contextRef="#ctx0" brushRef="#br1" timeOffset="180087.379">18098 14683,'-16'-4,"0"1,0 0,0 2,0 0,-1 0,1 2,0 0,0 0,0 2,0 0,0 1,0 1,1 0,0 1,0 0,0 2,1-1,0 2,0 0,1 1,0 0,9-7,-37 34,40-36,0 1,0-1,0 0,0 0,0 0,1 1,-1-1,0 0,1 1,-1-1,1 0,0 1,-1-1,1 1,0-1,0 0,0 1,0-1,0 1,0-1,0 1,0-1,1 0,-1 1,1-1,-1 1,1-1,-1 0,1 0,0 1,0-1,-1 0,1 0,0 0,1 1,79 45,-61-39,-15-6,49 20,0 2,-1 2,-2 3,-1 2,29 24,-6 29,-70-80,-1 0,1 1,-1-1,-1 1,1-1,0 1,-1 0,0 0,0 0,-1 0,1 0,-1 0,0 0,0 0,-1-1,1 1,-1 0,0 0,-1 0,1 0,-1 0,-2 3,-1-1,0 1,0-1,0 0,-1-1,0 1,0-1,0 0,-1-1,0 0,0 0,-1 0,1-1,-1 0,0 0,0-1,0 0,-1-1,1 0,-7 1,-2 1,-1-2,0 0,0-1,0-1,0-1,-1 0,2-1,-1-1,-10-3,17 3,-1 0,1-1,-1 0,1-1,0 0,1-1,-1 0,-2-2,13 7,-1 0,1 1,0-1,-1 0,1 0,0 1,0-1,0 0,0 0,0 1,0-1,0 0,0 0,0 1,0-1,0 0,0 0,1 1,-1-1,0 0,1 0,-1 1,0-1,1 1,-1-1,1 0,-1 1,1-1,-1 1,1-1,-1 1,1-1,0 1,-1-1,1 1,0 0,-1-1,1 1,0 0,-1-1,1 1,0 0,0 0,-1 0,1 0,0 0,0 0,-1 0,1 0,0 0,0 0,-1 0,1 0,0 1,0-1,-1 0,1 1,0-1,0 1,-1-1,28-3</inkml:trace>
  <inkml:trace contextRef="#ctx0" brushRef="#br1" timeOffset="180428.468">18375 15315,'-1'4,"0"1,0 0,1 0,0 0,0 0,0 0,1 0,-1 0,1 0,0-1,1 1,-1 0,1 0,0-1,0 1,0-1,1 0,0 0,0 0,0 0,0 0,0 0,1-1,0 0,-1 0,1 0,0 0,1 0,-1-1,0 0,1 0,-1 0,1 0,0-1,0 0,0 1,2-1,-1 1,1-1,-1-1,1 1,-1-1,1 0,0-1,-1 1,1-1,-1-1,1 1,-1-1,0 0,0 0,0-1,0 0,0 0,0 0,-1-1,0 0,1 0,-1 0,-1-1,1 0,-1 0,0 0,0 0,0 0,-1-1,1 0,-1 0,-1 0,1 0,-1 0,0 0,-1-1,1 1,-1-1,-1 1,1-1,-1 0,-1-5,1 6,-2 0,1-1,-1 1,0 0,0 0,-1 0,0 0,0 0,0 1,-1-1,0 1,0 0,0 0,0 1,-1-1,0 1,0 0,0 0,-1 0,1 1,-1 0,0 0,1 0,-1 1,-1 0,1 0,0 0,0 1,-1 0,1 0,-1 1,1 0,-1 0,1 0,-1 1,1 0,0 0,-1 0,1 1,0 0,0 1,0-1,0 1,0 0,2 0,1-1,-1 1,1 0,0-1,0 2,0-1,0 0,1 0,-1 1,1 0,0-1,0 1,0 0,0 0,1 0,0 0,-1 0,1 1,1-1,-1 0,1 0,0 1,0-1,0 0,0 1,1-1,0 0,-1 0,2 0,-1 0,0 1,1-2,0 1,0 0,0 0,0 0,1-1,1 2,26 18,4-7</inkml:trace>
  <inkml:trace contextRef="#ctx0" brushRef="#br1" timeOffset="180684.785">18979 14934,'14'11,"17"4,17-1,17-3,12-3,4-3,-2-2,-10-2,-18-1</inkml:trace>
  <inkml:trace contextRef="#ctx0" brushRef="#br1" timeOffset="180928.322">19111 15236,'20'9,"20"3,22-1,15-2,13-4,4-7,-14-1</inkml:trace>
  <inkml:trace contextRef="#ctx0" brushRef="#br1" timeOffset="189313.036">20401 14775,'-11'-7,"0"0,-1 1,1 0,-2 1,1 0,0 1,-1 0,0 1,0 1,0 0,0 0,0 1,0 1,0 0,0 1,0 1,0 0,0 0,0 2,0-1,1 2,0-1,0 2,0-1,0 2,1 0,-7 5,12-8,-1 1,1-1,0 1,0 1,1-1,-1 1,1 0,0 0,1 1,-1-1,1 1,1 0,-1 0,1 0,1 1,-1-1,1 1,0 0,1-1,0 1,0 0,1 0,0 0,0 0,1-1,0 1,0 0,1 0,1 2,6 4,1-1,1 0,0 0,1-1,0-1,1 0,0-1,1 0,0-1,0 0,1-2,14 7,-6-2,14 8,103 68,-137-86,0 0,0 0,0 1,0-1,0 1,-1 0,1 0,-1 0,0 0,0 0,0 0,0 1,-1-1,1 1,-1-1,0 1,0-1,0 1,-1 0,1-1,-1 1,0 0,0 0,0-1,0 1,-1 0,1 0,-1-1,0 1,0 0,-1-1,1 1,-1-1,1 0,-1 1,-1-1,-1 2,-1 0,0 0,-1-1,1 1,-1-1,1 0,-1-1,-1 0,1 0,0 0,-1-1,1 1,-1-2,-6 2,11-3,0 0,0 0,0 0,0 0,0-1,0 1,1-1,-1 1,0-1,0 0,1 0,-1 0,0 0,1 0,-1 0,1 0,-1 0,1-1,0 1,-1 0,1-1,0 1,0-1,0 0,0 1,0-1,1 0,-1 1,0-1,1 0,-1 0,1 0,0 0,0 1,-1-1,1 0,1 0,-1 0,0 0,0 0,1 0,-1 1,1-1,-1 0,1 0,0 0,-1 1,1-1,0 0,1 0,6-19,1 1,1 0,0 0,2 1,0 0,10-11,-9 12,108-142,57-85,-123 132,-55 113,1 0,-1-1,1 1,-1-1,1 1,-1-1,0 1,1-1,-1 0,0 1,1-1,-1 1,0-1,0 0,0 1,0-1,0 0,1 1,-1-1,0 0,0 1,-1-1,1 1,0-1,0 0,0 1,0-1,0 0,-1 1,1-1,0 1,-1-1,1 1,0-1,-1 1,1-1,-1 1,1-1,-1 1,1-1,-1 1,1-1,-1 1,1 0,-1 0,1-1,-1 1,0 0,1 0,-1-1,1 1,-1 0,0 0,1 0,-1 0,-4 6,1 0,0 0,0 0,1 0,0 1,0-1,0 1,1 0,0 0,0 0,0 6,-1-2,-7 32,2 1,2 0,2 1,2-1,1 1,3-1,1 1,4 3,-5-30,1-1,1 1,1-1,0 0,1-1,1 1,1-1,0 0,1-1,1 0,0-1,1 0,0 0,2-1,-1-1,4 3,-15-15,-1 1,1 0,0 0,0 0,-1 0,1-1,0 1,0 0,0-1,0 1,0-1,0 1,0-1,0 1,0-1,0 0,0 1,0-1,0 0,0 0,0 0,0 0,0 0,1 0,-1 0,0 0,0 0,0-1,0 1,0 0,0-1,0 1,0-1,0 1,0-1,0 1,0-1,-1 0,1 0,0 1,0-1,0 0,-1 0,1 0,-1 0,1 1,0-1,-1 0,0 0,1 0,-1 0,1-1,-1 1,3-17</inkml:trace>
  <inkml:trace contextRef="#ctx0" brushRef="#br1" timeOffset="189564.106">20454 14947,'-16'-3,"-3"0,9 3,15 3,17 1,22 0,18-1,16 0,9-2,3 2,-14 0</inkml:trace>
  <inkml:trace contextRef="#ctx0" brushRef="#br1" timeOffset="190032.392">21086 15262,'1'-21,"2"0,0 1,2-1,0 1,1 0,1 0,1 1,0 0,2 0,0 1,10-13,4 0,-24 32,1-1,-1 0,1 0,-1 0,1 0,-1 0,1 1,-1-1,1 0,-1 1,1-1,-1 0,0 1,1-1,-1 0,1 1,-1-1,0 0,0 1,1-1,-1 1,0-1,0 1,1-1,-1 1,0-1,0 1,0-1,0 1,0-1,0 1,0-1,0 1,0 0,0-1,0 1,0-1,0 1,0-1,0 1,0-1,-1 1,1-1,0 1,0-1,-1 0,1 1,0-1,-1 1,1-1,0 0,-1 1,1 1,-16 105,4 1,6 0,4 1,7 36,-4-138,-1 24,0-31,0 0,0 1,0-1,-1 1,1-1,0 1,0-1,-1 0,1 1,0-1,-1 0,1 1,0-1,-1 0,1 1,-1-1,1 0,-1 0,1 1,0-1,-1 0,1 0,-1 0,1 0,-1 0,1 0,-1 0,1 0,-1 0,1 0,-1 0,1 0,-1 0,1 0,-1 0,1 0,-1-1,1 1,0 0,-1 0,1 0,-1-1,1 1,0 0,-1-1,1 1,0 0,-1-1,1 1,0 0,-1-1,1 1,0-1,0 1,-1-1,-60-64,61 65,0 0,-1 0,1-1,0 1,-1 0,1 0,0-1,-1 1,1-1,0 1,0 0,-1-1,1 1,0 0,0-1,0 1,0-1,0 1,-1-1,1 1,0 0,0-1,0 1,0-1,0 1,0-1,0 1,1 0,-1-1,0 1,0-1,0 1,0-1,0 1,1 0,-1-1,0 1,0 0,1-1,-1 1,0 0,1-1,-1 1,0 0,1 0,-1-1,0 1,1 0,-1 0,1-1,-1 1,0 0,1 0,-1 0,1 0,-1 0,1 0,-1 0,0 0,1 0,-1 0,1 0,34 2,-28-1,291 15,-261-13</inkml:trace>
  <inkml:trace contextRef="#ctx0" brushRef="#br1" timeOffset="190201.045">21730 15565,'-2'0,"-3"2,-1 1</inkml:trace>
  <inkml:trace contextRef="#ctx0" brushRef="#br1" timeOffset="194862.224">18006 16683,'-1'-5,"0"-1,0 1,-1-1,1 1,-1-1,0 1,-1 0,1-1,-1 1,0 1,0-1,-1 0,1 1,-1 0,0-1,0 2,-1-1,1 0,1 2,1 0,-1 0,0 0,0 0,0 0,1 1,-2-1,1 1,0 0,0 0,0 0,-1 0,1 1,0-1,-1 1,1 0,0 0,-1 0,1 1,0-1,-1 1,1-1,0 1,0 0,-1 0,1 1,0-1,0 1,0-1,1 1,-1 0,-2 2,-5 8,0 1,0 0,1 0,1 1,0 1,1-1,1 1,0 0,1 1,0-1,2 1,0 0,0 1,-1 0,0 0,1 0,1 0,1 0,0 1,1-1,1 0,1 1,3 15,-3-30,-1 1,1-1,-1 1,1-1,0 0,0 0,1 0,-1 0,1 0,0 0,-1-1,1 0,0 1,0-1,1 0,-1 0,0 0,1-1,-1 1,1-1,-1 0,1 0,0 0,-1-1,5 1,94-9,-65-3,-2-1,1-2,-2-2,16-10,8-5</inkml:trace>
  <inkml:trace contextRef="#ctx0" brushRef="#br1" timeOffset="195150.296">18400 16696,'-17'-73,"10"71,6 19,-5 250,4-249,1-13,0-1,0 1,0 0,0 0,1 0,0 1,0-1,0 0,1 0,-1 0,1 0,0 0,1 0,-1-1,1 1,0 0,0-1,1 1,-1-1,1 0,0 0,0 0,1 0,2 3,6-4,0 0,1-1,-1 0,1-1,-1 0,1-1,0 0,-1-1,1-1,-1 0,1-1,-1 0,0-1,1 0,0 0,88-26,-58 14</inkml:trace>
  <inkml:trace contextRef="#ctx0" brushRef="#br1" timeOffset="195716.173">18967 16696,'0'0,"0"0,0-1,0 1,0-1,0 1,0 0,0-1,0 1,0-1,0 1,0-1,0 1,0 0,0-1,-1 1,1-1,0 1,0 0,0-1,0 1,-1 0,1-1,0 1,-1 0,1-1,0 1,0 0,-1-1,1 1,0 0,-1 0,1 0,-1-1,1 1,0 0,-1 0,1 0,-1 0,1 0,0 0,-1-1,1 1,-1 0,1 0,-1 0,1 1,0-1,-1 0,1 0,-1 0,1 0,0 0,-1 0,1 1,-1-1,1 0,0 0,-1 1,1-1,0 0,-1 0,1 1,0-1,0 0,-1 1,1-1,0 0,0 1,0-1,-1 1,-7 34,8-33,-12 235,10-107,2-290,-3 106,3 1,2 0,3 0,8-37,-13 84,1-1,1 0,-1 0,1 1,0-1,1 0,-1 1,1 0,1 0,-1 0,1 0,0 0,0 1,1 0,-1 0,1 0,0 0,1 1,-1 0,1 0,0 0,0 1,0-1,0 2,1-1,-1 1,1 0,-1 0,1 0,0 1,0 0,0 1,2 1,0 0,1 0,-1 1,-1 1,1-1,0 2,0-1,-1 1,0 0,0 1,0 0,0 0,-1 1,0 0,0 0,-1 0,5 6,-7-7,0-1,0 1,-1 0,0 1,0-1,0 1,0-1,-1 1,0 0,0 0,0 0,-1 0,0 0,0 0,-1 0,0 1,0-1,0 0,-1 0,0 0,0 0,0 0,-1 0,0 0,0 0,-2 3,-5 3,0-1,0 0,-1 0,-1-1,0-1,0 0,-1 0,0-1,0-1,-1 0,0-1,0 0,-1-1,0 0,1-1,-1-1,-1 0,1-1,0 0,-1-1,-9-1,5 1,26 0,21 4,37 13,-1 4,-1 2,39 22,-14-7,-57-27,-8-3</inkml:trace>
  <inkml:trace contextRef="#ctx0" brushRef="#br1" timeOffset="196166.485">17637 16301,'1'0,"-1"0,0 0,0 0,0 0,0 0,0 0,0-1,1 1,-1 0,0 0,0 0,0 0,0 0,0-1,0 1,0 0,0 0,0 0,0 0,0-1,0 1,0 0,0 0,0 0,0-1,0 1,0 0,0 0,0 0,0 0,0-1,0 1,0 0,-1 0,1 0,0 0,0 0,0-1,0 1,0 0,0 0,0 0,-1 0,1 0,0 0,0 0,0 0,0-1,-1 1,1 0,22 0,-22 0,511-6,-377 0,119-7,167 17,-380-2,0 1,-1 2,0 1,0 3,0 1,-1 2,2 7,-16-1</inkml:trace>
  <inkml:trace contextRef="#ctx0" brushRef="#br1" timeOffset="196683.862">20006 16671,'5'2,"9"1,15-1,15 1,14-2,8 3,2 1,-4 3,-13 5,-15 0</inkml:trace>
  <inkml:trace contextRef="#ctx0" brushRef="#br1" timeOffset="196930.716">20085 16920,'20'0,"22"0,21 0,18 0,12 0,3 0,-14 0</inkml:trace>
  <inkml:trace contextRef="#ctx0" brushRef="#br1" timeOffset="200366.714">21717 16276,'-15'-2,"0"2,0 0,1 0,-1 2,0 0,0 0,1 1,-1 1,1 1,0 0,0 1,1 0,-11 6,11-2,0 1,1 0,0 0,1 1,0 0,1 1,0 1,1-1,0 1,2 1,-1 0,-1 7,7-19,1 1,0-1,0 0,0 1,1-1,-1 0,1 1,-1-1,1 1,0-1,1 1,-1-1,0 0,1 1,0-1,0 0,0 1,0-1,1 0,-1 0,1 0,0 0,0 0,0 0,0 0,0-1,0 1,1-1,-1 0,1 0,0 1,0-1,17 9,0 0,0-1,1-1,1-1,0-1,0-1,1-1,16 6,-12-4,-5-1,1 0,-1 1,-1 2,1 0,-2 1,17 11,-35-20,0 0,0 0,0 1,0-1,0 1,0-1,0 1,-1 0,1 0,-1 0,1 0,-1 0,0 0,0 0,0 0,0 0,0 1,0-1,0 0,-1 1,1-1,-1 1,0-1,0 1,0-1,0 0,0 1,0-1,-1 1,1-1,-1 0,0 1,1-1,-1 0,0 1,-1-1,1 0,0 0,0 0,-1 0,-1 1,-3 3,-1 0,0 0,-1-1,1 0,-1-1,0 0,0 0,-1 0,1-1,-1-1,1 1,-1-1,0-1,0 1,0-2,0 1,-4-1,12 0,-1 0,1 0,0 0,-1-1,1 1,0 0,0 0,-1-1,1 1,0-1,0 1,0-1,-1 1,1-1,0 0,0 1,0-1,0 0,0 0,0 0,1 0,-1 0,0 0,0 0,1 0,-1 0,0 0,1-1,-1 1,1 0,0 0,-1 0,1-1,0 1,0 0,0-1,0 1,16-49,8 13,2 1,1 1,1 2,3 0,16-12,-22 23,0-2,-2 0,0-2,-2 0,-1-2,-1 0,-2-1,0-1,-2 0,-1-2,-3-25,-16 55,-16 58,11-5,1 0,3 1,2 0,3 0,1 0,3 0,3 0,1-1,3 0,11 33,-16-63,-2-10,-1 1,2-1,0 0,0 0,1 0,0 0,1-1,1 2,-7-12,1 0,-1 0,0 0,0 1,0-1,1 0,-1 0,0 0,0 0,1 0,-1 0,0 1,0-1,1 0,-1 0,0 0,0 0,1 0,-1 0,0 0,1 0,-1 0,0 0,0 0,1-1,-1 1,0 0,0 0,1 0,-1 0,0 0,0 0,1-1,-1 1,0 0,0 0,0 0,1 0,-1-1,0 1,0 0,0 0,0-1,0 1,1 0,-1 0,0-1,0 1,0 0,0 0,0-1,0 1,0 0,0-1,0 1,0 0,0 0,0-1,0 1,0 0,0 0,0-1,0 1,-1 0,4-15</inkml:trace>
  <inkml:trace contextRef="#ctx0" brushRef="#br1" timeOffset="200795.577">21836 16578,'12'10,"1"-1,0 0,0 0,1-2,1 0,-1 0,1-1,0-1,0-1,1 0,-15-3,289 68,-282-68,0-1,0 2,0-1,0 1,0 0,-1 1,1 0,-1 0,0 0,1 1,-1 0,-1 1,1-1,-1 2,0-1,0 0,0 1,-1 0,0 0,0 1,-1 0,1-1,-1 2,-1-1,1 0,-1 2,-3 98,-2-92,1 1,0-1,1 1,1-1,1 1,2 10,-3-23,0 1,0-1,0 0,1 0,-1 0,1-1,0 1,-1 0,1-1,1 1,-1-1,0 1,1-1,-1 0,1 0,0 0,-1-1,1 1,0 0,0-1,0 0,0 0,0 0,1 0,-1 0,0-1,0 1,1-1,-1 0,6 0,-1 0,1 0,-1-1,1 0,-1-1,1 1,-1-2,0 1,0-1,7-4,-5 2,1-1,-1 0,0 0,0-2,0 1,-1-1,0 0,-1-1,0 0,0 0,-1-1,0 0,-1 0,0 0,-1-1,0 0,0 0,-1-1,-1 1,0-1,-1 0,0 0,0 0,-1 0,-1-6,-1 12,0 1,-1 0,0-1,0 1,0 0,-1 0,1 0,-1 0,0 0,-1 1,1-1,-1 1,0 0,0 0,0 0,-1 1,1 0,-1 0,0 0,1 0,-2 0,1 1,0 0,0 0,-1 1,-4-2,-3 1,0-1,-1 2,1 0,-1 0,1 1,-1 1,1 0,-1 1,1 1,-9 2,1 2,1 1,1 0,-1 1,2 1,-1 1,1 1,1 1,-14 12,6-2</inkml:trace>
  <inkml:trace contextRef="#ctx0" brushRef="#br1" timeOffset="201416.906">21309 16105,'245'-1,"656"17,-725 4,-190-23,-1 1</inkml:trace>
  <inkml:trace contextRef="#ctx0" brushRef="#br1" timeOffset="204168.265">17177 12906,'-8'60,"-156"1450,86-364,39 299,28-1284,-6 272,17-429,-1 9,1 0,0 1,1-1,1 0,0 1,0-1,2 0,-1-1,2 1,-1-1,2 1,4 7,-7-18,-1 0,0 0,1 0,-1 0,1-1,0 0,0 1,-1-1,1 0,0 0,0 0,0-1,0 1,0-1,0 1,0-1,0 0,0 0,0-1,0 1,0-1,0 1,0-1,0 0,0 0,0 0,0 0,-1-1,1 1,-1-1,1 0,0 0,23-9,-2 5,1 1,0 1,0 1,0 1,15 1,2-1,1411-20,985 146,-961-43,-1241-71,816 83,-540-48,-494-43,-11-1,-1 0,1 0,-1-1,1 0,-1 0,1-1,-1 0,1 0,-1 0,0-1,1 0,-1 0,-3-1,-1 1,0-1,0 0,-1 0,1 0,-1 0,1 0,-1 0,0 0,0 0,0 0,-1-1,1 1,-1 0,0-1,0 1,0 0,0-1,0 1,-1 0,0 0,1-1,-1-5,-38-530,-41-602,49 319,35 604,9-1,33-162,-20 237,-2 13,-5 0,-2-60,-16 168,2-2,-1 0,-2 0,0 0,-1 0,-2 0,0 0,-2 0,-1 1,0 0,-2 0,-1 1,-1-1,-1 2,0 10,-1 1,0 1,0 0,-2 1,1 0,-1 1,0 0,-1 1,1 1,-1 0,-1 1,1 1,-1 0,0 1,1 1,-1 0,-12 1,-19-6,-112-28,1-7,-100-44,72 23,-109-18,-327-30,369 71,-1451-273,1311 257,-2 17,-129 14,-509 27,920-1,0 5,0 5,1 5,0 5,2 4,-16 11,83-17,44-18,-1 0,1 0,0 0,0 0,0 0,0 0,0 0,0 0,0 0,0 0,0 0,0-1,0 1,0-1,1 1,-1-1,0 1,0-1,1 1,-1-1,0 0,1 0,-1 0,0 0,1 0,-1 0,2 0,64 8,-33-4</inkml:trace>
  <inkml:trace contextRef="#ctx0" brushRef="#br1" timeOffset="205084.327">26152 14011,'-7'-13,"-2"0,-1 11,-2 19,-1 25,-1 23,3 19,0 12,3 6,2-1,0-4,1-8,2-7,-2-7,1-5,-2-5,1-14</inkml:trace>
  <inkml:trace contextRef="#ctx0" brushRef="#br1" timeOffset="205383.053">26074 15433,'6'5,"1"0,-1 0,1 0,1-1,-1 0,0-1,1 0,0 0,0 0,0-1,0-1,1 1,-5-1,0-1,0 0,0 0,0 0,-1 0,1 0,0-1,0 0,-1 0,1 0,0 0,-1 0,1-1,-1 0,1 1,-1-1,0-1,0 1,0 0,0-1,0 0,0 1,-1-1,1 0,-1 0,2-4,-2 1,0 0,-1-1,1 1,-1-1,-1 1,1-1,-1 1,0-1,-1 0,0 1,0-1,0 1,0 0,-1-1,0 1,-1 0,0 0,0 0,0 0,0 0,-1 1,0 0,0 0,0 0,-1 0,0 0,0 1,0 0,0 0,-1 0,1 1,-1 0,0 0,0 0,0 1,0 0,-1 0,1 0,-1 1,1 0,-1 1,-2-1,6 1,0 1,0-1,1 1,-1-1,0 1,1 0,-1 0,0 0,1 0,0 1,-1-1,1 1,0-1,-1 1,1 0,0 0,0 0,1 0,-1 0,0 1,1-1,-1 0,1 1,0-1,0 1,0 0,0-1,0 1,0 0,1-1,-1 1,1 0,0 0,0-1,0 1,0 0,1 0,-1 0,1-1,-1 1,1 0,0-1,0 1,0 0,23 32,8-4</inkml:trace>
  <inkml:trace contextRef="#ctx0" brushRef="#br1" timeOffset="205946.538">27257 14117,'0'13,"0"16,0 15,3 10,2 7,1 5,-1 2,-1-1,-1-6,-2-8,0-12,-1-12</inkml:trace>
  <inkml:trace contextRef="#ctx0" brushRef="#br1" timeOffset="206230.295">27219 14038,'-24'-139,"24"137,0 0,1-1,-1 1,1-1,-1 1,1 0,0 0,0-1,0 1,0 0,0 0,1 0,-1 0,0 0,1 0,0 0,-1 1,1-1,0 1,0-1,0 1,0-1,0 1,0 0,0 0,0 0,1 0,-1 1,0-1,1 0,-1 1,0 0,1 0,83-5,-85 5,16 0,0 1,-1 1,0 0,1 1,-1 1,0 0,0 1,-1 1,0 0,0 1,0 1,-1 0,0 1,0 1,-1 0,0 1,7 9,-17-16,0 0,0 0,0 1,-1-1,0 1,0 0,0 0,0 0,-1 0,0 0,0 0,0 0,-1 0,1 1,-1-1,0 0,-1 0,0 1,1-1,-2 0,1 0,0 0,-1 0,0 0,0-1,-1 1,1-1,-1 1,0-1,0 0,-1 0,1 0,-1 0,0-1,0 1,-12 9,-2 0,0-2,0 0,-1-1,-1-1,1 0,-1-2,-1 0,-5 0,-72 28,78-24,9-1</inkml:trace>
  <inkml:trace contextRef="#ctx0" brushRef="#br1" timeOffset="206568.468">27587 14604,'92'-44,"-47"24,-1-2,-1-1,22-18,-38 15,-26 26,-1-1,0 1,1-1,-1 1,0-1,0 1,0-1,1 1,-1-1,0 0,0 1,0-1,0 0,0 1,0-1,0 1,0-1,0 0,0 1,0-1,-1 1,1-1,0 1,0-1,-1 0,1 1,0-1,0 1,-1-1,1 1,-1-1,1 1,0 0,-1-1,1 1,-1-1,1 1,-1 0,1-1,-1 1,0 0,1 0,-1 0,1-1,-1 1,0 0,1 0,-1 0,1 0,-1 0,0 0,1 0,-1 0,1 0,-2 0,-12-2,-1 1,0 0,0 0,0 2,0 0,1 1,-1 0,0 1,1 1,-9 3,20-7,1 1,0-1,-1 1,1 0,0 0,0 0,0 0,0 0,0 0,0 1,0-1,0 0,0 1,1 0,-1-1,1 1,-1 0,1 0,0 0,-1 0,1 0,0 0,0 0,1 1,-1-1,0 0,1 0,-1 1,1-1,0 0,0 1,0-1,0 1,0-1,0 0,1 1,-1-1,1 0,-1 0,1 1,1 0,4 3,0 0,1 0,0-1,0 0,1 0,0-1,0 1,0-2,0 1,0-1,1-1,-1 1,1-1,0-1,0 0,0 2,68 12,-1-4,56 1,-38-6</inkml:trace>
  <inkml:trace contextRef="#ctx0" brushRef="#br1" timeOffset="206930.018">29153 14380,'0'21,"0"14,0 10,0 4,0 2,0-1,0-6,0-9</inkml:trace>
  <inkml:trace contextRef="#ctx0" brushRef="#br1" timeOffset="207166.387">29127 14011,'-14'-13,"-4"-3,1 9,8 12,12 16,14 16,12 13,0-2</inkml:trace>
  <inkml:trace contextRef="#ctx0" brushRef="#br1" timeOffset="207416.716">29469 14539,'57'-44,"-40"33,-1-1,0 0,-1-2,-1 1,0-2,-1 0,7-11,-19 26,-1-1,1 1,0-1,-1 1,1-1,-1 0,0 1,1-1,-1 0,0 1,1-1,-1 0,0 0,0 1,1-1,-1 0,0 0,0 0,0 1,0-1,0 0,0 0,0 1,0-1,-1 0,1 0,0 0,0 1,-1-1,1 0,0 1,-1-1,1 0,-1 1,1-1,-1 0,1 1,-1-1,1 1,-1-1,0 1,1-1,-1 1,0-1,1 1,-1 0,0-1,-40 0,33 3,1 0,-1 0,1 0,0 1,0 0,0 0,1 1,-1 0,1 0,0 1,0 0,0 0,1 0,0 0,0 1,0 0,0 0,1 0,0 1,1-1,-1 1,1 0,0 0,1 0,0 1,0-1,1 1,-1 2,3-6,-1 0,1 0,1 0,-1 0,0 0,1-1,0 1,0-1,0 1,0-1,0 0,1 0,-1 0,1 0,0 0,0 0,0-1,0 1,1-1,-1 0,1 0,0 0,86 30,58-14,-77-15</inkml:trace>
  <inkml:trace contextRef="#ctx0" brushRef="#br1" timeOffset="207978.173">30139 14222,'-12'-1,"0"0,0 1,0 0,0 1,0 1,1 0,-1 0,0 1,1 0,-3 2,10-4,-1 1,1 0,0-1,1 1,-1 0,0 1,0-1,1 1,0 0,-1 0,1 0,0 0,0 0,1 1,-1-1,1 1,0 0,-1-1,2 1,-1 0,0 0,1 1,0-1,0 0,0 0,0 1,1-1,0 0,0 1,1 2,0 0,0-1,1 1,0-1,0 1,1-1,0 0,0 0,0 0,1 0,0-1,0 1,0-1,1 0,0 0,0-1,1 2,98 65,-96-66,123 71,-130-76,0 0,0 1,0-1,0 1,-1-1,1 1,0 0,0-1,-1 1,1 0,-1-1,1 1,0 0,-1 0,1-1,-1 1,0 0,1 0,-1 0,0 0,1 0,-1 0,0 0,0 0,0-1,0 1,0 0,0 0,0 0,0 0,0 0,0 0,-1 0,1 0,0 0,-1 0,1-1,0 1,-1 0,1 0,-1 0,1-1,-1 1,0 0,1 0,-1-1,0 1,0-1,1 1,-1-1,0 1,0-1,0 1,0-1,-52 19,23-14,53-29,8 0,33-24,-2-2,-2-3,-3-3,18-24,-43 45,-29 56,-8 11,1 0,2 1,1-1,1 14,1-34,0-1,1 1,0-1,1 0,0 0,0 0,1 0,1-1,0 0,0 0,1 0,0 0,1-1,4 4,40 20,-27-28</inkml:trace>
  <inkml:trace contextRef="#ctx0" brushRef="#br1" timeOffset="208229.502">30680 13907,'-7'24,"5"20,9 16,3-3</inkml:trace>
  <inkml:trace contextRef="#ctx0" brushRef="#br1" timeOffset="208751.135">30877 14617,'16'-32,"-1"0,-1-1,-2-1,-1 0,-1-1,-3 0,0 0,-3 0,0-7,-19-38,14 78,0-1,0 1,0 0,0 0,0 0,0 0,-1 0,1 0,-1 0,1 0,-1 1,0-1,0 0,1 1,-1 0,0-1,0 1,-1 0,1 0,0 0,0 0,0 0,-1 1,1-1,0 1,-1-1,1 1,-1 0,1 0,0 0,-1 0,1 1,0-1,0 1,0 0,1 0,-1 0,1 0,-1 0,1 0,-1 0,1 1,0-1,-1 0,1 1,0-1,0 1,0 0,0-1,0 1,1 0,-1-1,0 1,1 0,-1 0,1-1,0 1,0 0,-1 0,1 0,0 0,1 0,-1-1,0 1,0 0,1 0,-1 0,1-1,0 1,-1 0,1 0,0-1,0 1,0-1,0 1,0-1,1 1,-1-1,0 0,1 1,-1-1,1 0,-1 0,1 0,0 0,13 9,0-1,0 0,1-2,0 0,1 0,-1-1,1-1,1-1,12 1,-12 0,198 48,-214-52,1-1,0 1,0 0,-1 0,1 0,0 1,-1-1,1 0,-1 1,0 0,1 0,-1 0,0 0,0 0,0 0,-1 0,1 0,0 1,-1-1,1 1,-1-1,0 1,0 0,0-1,0 1,0 0,-1 0,1 0,-1 0,0-1,0 4,-6 26,4-29,1 0,0 1,-1-1,1 0,1 1,-1-1,0 1,1-1,0 1,0-1,0 1,0-1,0 0,1 1,0-1,-1 1,1-1,0 0,1 1,-1-1,1 0,-1 0,1 0,0 0,0 0,0 0,1 0,7 1,0-1,0 0,1 0,-1-1,1 0,0-1,-1 0,1-1,0 0,0-1,-1 0,1 0,5-3,2 2,-1 0,0-2,0 0,-1-1,1 0,-1-1,0-1,-1-1,1 0,-1-1,-1-1,0 0,0-1,-1-1,-1 0,0 0,0-1,-2-1,1 0,-2 0,0-1,0 0,2-9,-5 8,-7 23,-2 11,0 2,0 0,2 0,0 1,1-1,2 0,0 0,2 10,-3-24,1 0,-1 0,1-1,0 1,1 0,-1-1,1 1,0-1,0 0,1 0,-1 0,1-1,1 1,-1-1,0 0,1 0,0 0,0-1,0 0,0 0,1 0,-1 0,1-1,-1 0,1 0,5 1,18 1</inkml:trace>
  <inkml:trace contextRef="#ctx0" brushRef="#br1" timeOffset="208995.485">32127 13814,'-18'-4,"-8"3,-2 8,2 12,3 14,3 10,4-2</inkml:trace>
  <inkml:trace contextRef="#ctx0" brushRef="#br1" timeOffset="210048.716">27639 15394,'2'-1,"0"0,0 0,-1 1,1-1,0 0,0 1,0-1,0 1,-1 0,1-1,0 1,0 0,0 0,0 0,0 1,0-1,0 0,0 1,-1-1,1 1,0 0,0-1,0 1,-1 0,1 0,0 0,-1 0,1 1,-1-1,0 0,1 1,-1-1,0 1,0-1,0 1,1 1,23 22,-2 2,-1 1,-1 1,-1 1,-2 0,3 9,34 52,-54-88,0 0,0 0,1 0,-1-1,1 1,-1-1,1 1,0-1,0 1,0-1,0 0,1 0,-1 0,0 0,1-1,0 1,-1 0,1-1,0 0,0 0,-1 0,1 0,0 0,0-1,0 1,0-1,0 1,0-1,0 0,0-1,1 1,5-7,0 0,-1 0,1-1,-2 0,1-1,-1 0,0 0,-1 0,0-1,0 0,0-4,-3 10,79-167,-70 147,-12 25,0-1,0 0,0 0,0 0,0 1,0-1,0 0,0 0,0 0,0 1,1-1,-1 0,0 0,0 0,0 0,0 1,1-1,-1 0,0 0,0 0,0 0,0 0,1 0,-1 1,0-1,0 0,0 0,1 0,-1 0,0 0,0 0,1 0,-1 0,0 0,0 0,0 0,1 0,-1 0,0 0,0 0,1 0,-1-1,0 1,0 0,0 0,1 0,-1 0,0 0,0 0,0 0,0-1,1 1,-1 0,0 0,0 0,0-1,0 1,0 24,0-22,-1 13,-1-8,0 1,1 0,0-1,1 1,0 0,0 0,0 0,1-1,0 1,1 0,0 0,0-1,1 0,-1 1,2-1,-1 0,1 0,0 0,0-1,1 0,0 0,0 0,0 0,2 0,2-1,0 0,0 0,0-1,1-1,0 1,0-2,0 1,0-1,0-1,0 0,1 0,-1-1,0-1,0 1,1-2,-1 1,0-1,0-1,4-1,-6 1,-1 1,1-1,-1-1,1 0,-1 0,0 0,0-1,-1 0,1 0,-1 0,0-1,-1 0,1 0,-1-1,-1 1,1-1,-1 0,0-1,0 1,-1-1,0 1,-1-1,0 0,1-2,2-59,7 75,18 33,-21-24,1-1,0 0,1 0,0-2,1 1,1-1,0-1,0 0,1-1,0-1,1 0,0-1,1 0,0-1,-11-6,-1 0,0 0,1-1,-1 1,0-1,1 0,-1-1,0 1,1-1,-1 1,0-1,0-1,0 1,0 0,0-1,0 0,0 0,0 0,0-1,-1 1,1-1,-1 0,0 0,0 0,0 0,0 0,-1-1,1 0,-1 1,0-1,0 0,1-2,3-7,0 0,-1-1,-1 0,0 0,-1-1,0 1,-1 0,-1-1,0-1,-1 22,-1 1,1 0,0 0,0 0,0 0,1 0,0 0,1-1,0 1,0 0,0-1,1 1,-1-1,2 0,2 5,5-1,2 0,-1 0,1-1,1-1,0 0,0-1,0-1,1 0,0-1,0 0,0-1,1-1,0 0,13 0,-29-3,77 12</inkml:trace>
  <inkml:trace contextRef="#ctx0" brushRef="#br1" timeOffset="210484.425">30298 15538,'-6'-4,"-1"-1,1 1,-1 0,1 1,-1 0,0 0,-1 0,1 1,0 0,-1 0,1 1,-1 0,1 0,-1 1,0 0,1 0,-1 1,1-1,-1 2,1-1,-1 1,1 1,0-1,0 1,0 0,0 1,0 0,1 0,0 0,-4 4,4-3,0 0,1 0,0 1,0-1,1 1,-1 0,1 1,1-1,-1 1,1 0,-2 6,4-11,1 0,-1 1,0-1,1 1,0 0,0-1,0 1,0-1,0 1,0-1,0 1,1-1,0 1,-1-1,1 1,0-1,0 0,0 1,0-1,1 0,-1 0,1 0,-1 0,1 0,0 0,0 0,0 0,0-1,0 1,0-1,0 0,0 1,1-1,-1 0,2 0,7 3,0 0,1-1,-1-1,1 0,0 0,-1-1,1-1,0 0,0 0,0-1,0-1,-1 0,1 0,-1-2,1 1,-1-1,0-1,0 0,-1 0,4-3,-9 4,0 1,0-1,0 0,0-1,-1 1,0-1,0 0,0 0,0 0,-1 0,0-1,0 0,-1 1,1-1,-1 0,0 0,-1 0,1 0,-1-1,-1 1,1 0,-1 0,0-1,0 1,-1 0,0-1,0 1,-1-2,2 7,-1 0,1 0,-1 0,1 0,-1 0,0 0,1 0,-1 0,0 1,1-1,-1 0,0 0,0 1,0-1,0 1,0-1,0 1,0-1,0 1,0-1,0 1,0 0,0-1,0 1,0 0,0 0,-1 0,1 0,0 0,0 0,0 0,0 1,0-1,0 0,0 1,0-1,0 0,0 1,0-1,0 1,0 0,0-1,0 1,0 0,0-1,1 1,-1 0,0 0,1 0,-1 0,0 0,1 0,-1 0,1 0,-1 0,1 0,0 0,0 0,-1 1,-1 5,-1 0,1 0,1 0,-1 0,1 0,0 1,1-1,0 0,0 1,1-1,0 0,0 1,0-1,1 0,0 0,1 0,-1 0,1 0,1-1,-1 0,1 1,0-1,1 0,-1-1,1 1,0-1,1 0,1 1,20 16</inkml:trace>
  <inkml:trace contextRef="#ctx0" brushRef="#br1" timeOffset="210798.103">30496 15407,'203'300,"-198"-291,-1-3,1 1,-1-1,1 1,0-1,1 0,-1-1,1 0,0 0,1 0,-1 0,1-1,0 0,3 1,-8-6,1 1,0-1,-1 0,1 0,-1 0,1 0,-1-1,1 1,-1 0,0-1,0 0,1 0,-1 1,-1-1,1 0,0-1,0 1,-1 0,1 0,-1-1,0 1,0-1,0 1,0-1,0 0,0 1,-1-1,1 0,-1 0,1 0,55-203,-34 157,-12 37</inkml:trace>
  <inkml:trace contextRef="#ctx0" brushRef="#br1" timeOffset="211082.422">31035 15710,'21'-8,"1"2,0-1,-1 0,0-2,0 0,-1-2,0 0,-1-1,0-1,-1 0,-1-2,0 0,-1-1,0 0,-2-2,6-7,-19 23,1 0,-1 1,0-1,1-1,-1 1,0 0,0 0,-1 0,1-1,0 1,-1 0,1-1,-1 1,0 0,0-1,0 1,0-1,0 1,0 0,-1-1,1 1,-1 0,1-1,-1 1,0 0,0 0,0 0,0 0,-1 0,1 0,-1 0,1 0,-1 0,1 0,-1 1,0-1,0 1,0-1,0 1,0 0,-2-1,-2 0,0 1,0 0,0 1,0 0,1 0,-1 0,0 0,0 1,0 0,0 0,0 1,1-1,-1 1,0 1,1-1,0 1,-1 0,1 0,0 0,1 1,-1 0,1 0,-1 0,1 0,0 1,1-1,-3 5,3-5,0 0,0 0,0 0,1 0,-1 1,1 0,0-1,1 1,-1 0,1 0,0 0,0 0,0 0,1 0,0 0,0 0,0 0,0 0,1 0,0 0,0 0,0-1,1 1,0 0,0 0,0-1,0 1,1-1,-1 0,1 0,0 0,3 3,7 3,1-1,0 0,0-1,0-1,1 0,0-1,1 0,-1-2,1 0,0 0,0-2,0 0,2 0,39 4</inkml:trace>
  <inkml:trace contextRef="#ctx0" brushRef="#br1" timeOffset="211684.818">31666 15433,'-3'1,"0"0,0 0,0 1,0-1,0 1,0 0,0 0,0 0,0 0,1 1,-1-1,1 1,0-1,0 1,0 0,0 0,0 0,0 0,1 0,0 0,-1 0,1 0,0 1,1-1,-1 1,1-1,-1 0,1 1,0-1,0 1,1-1,-1 1,1-1,-1 0,1 1,0-1,1 2,1 2,0-1,0 0,0 0,1 0,0 0,0-1,0 1,1-1,0 0,0 0,0-1,0 0,1 0,0 0,0 0,0-1,0 0,0 0,1-1,-1 0,1 0,0 0,0-1,-1 0,1 0,0-1,0 0,0 0,0 0,0-1,0 0,-1-1,1 0,0 0,-1 0,1 0,-1-1,0 0,5-4,-3 0,0 0,-1-1,0 0,0-1,-1 1,0-1,0 0,-1-1,0 1,-1-1,0 0,-1 0,0-1,0 1,-1-1,-1 1,1-1,-2 0,0 1,0-1,-1-1,0-5,-8 23,5 2,1 0,1 1,0-1,0 1,0-1,1 1,0-1,1 1,0 0,0 0,1-1,0 1,1-1,0 1,0-1,1 1,0-1,0 0,1 0,0-1,0 1,1-1,0 0,0 0,1 0,0-1,0 1,0-2,1 1,0-1,0 0,0 0,1-1,0 0,0 0,0-1,0 0,0 0,1-1,6 1,-10-2,-1-1,0 0,1-1,-1 1,0-1,1 1,-1-1,0 0,0-1,1 1,-1-1,0 0,-1 0,1 0,0-1,-1 1,1-1,-1 0,0 0,1 0,-2 0,1 0,0-1,-1 1,1-1,-1 0,0 0,0 0,-1 0,1-1,4-12,-1 0,0 0,-2 0,0-1,-1 1,0-16,-3-23,1 56,0 0,-1 1,1-1,0 0,0 0,0 0,0 1,-1-1,1 0,0 0,0 0,-1 1,1-1,0 0,0 0,-1 0,1 0,0 0,0 0,-1 0,1 0,0 1,-1-1,1 0,0 0,0 0,-1 0,1-1,0 1,-1 0,1 0,0 0,0 0,-1 0,1 0,0 0,0 0,-1 0,1-1,0 1,0 0,-1 0,1 0,0-1,0 1,0 0,-1 0,1-1,0 1,0 0,0 0,0-1,0 1,-10 27,8-22,0-1,1 0,0 1,0-1,0 1,1-1,-1 1,1 0,0-1,0 1,1-1,-1 1,1-1,0 1,1-1,-1 1,1-1,-1 0,1 0,1 0,-1 0,0 0,1 0,0 0,0-1,0 0,0 1,1-1,1 1,13 5,0 0,0-2,0 0,1-1,0-1,0-1,0 0,1-2,-1 0,1-1,14-1,-14 0,1 0,-1-1,0-2,1 0,14-4,-8-2</inkml:trace>
  <inkml:trace contextRef="#ctx0" brushRef="#br1" timeOffset="212952.174">27982 16512,'-2'-46,"2"45,0 0,0 0,0 0,0 0,1 0,-1-1,0 1,0 0,1 0,-1 0,1 1,-1-1,1 0,-1 0,1 0,-1 0,1 0,0 1,0-1,-1 0,1 0,0 1,0-1,0 1,0-1,0 1,0-1,0 1,0-1,0 1,0 0,0 0,0-1,0 1,0 0,0 0,0 0,0 0,0 0,0 0,0 1,4 1,1 1,-1 0,0 0,0 1,0-1,0 1,-1 0,0 1,0-1,0 1,0-1,-1 1,1 0,-1 1,0-1,1 4,12 23,-2 0,-1 1,-1 1,4 21,7 22,8-10,-30-65,0-1,0 1,1-1,-1 1,0-1,0 0,1 0,-1 0,1 1,-1-1,1 0,0-1,-1 1,1 0,0 0,0-1,-1 1,1-1,0 0,0 1,0-1,0 0,-1 0,1 0,0 0,0 0,0-1,0 1,-1-1,1 1,0-1,0 1,-1-1,1 0,0 0,-1 0,1 0,7-7,0-1,0 1,-1-2,0 1,-1-1,0 0,0-1,-1 1,-1-1,0-1,0 1,-1-1,0 1,-1-1,1-12,9-95,-11 131,2 0,-1 0,1-1,1 1,0-1,1 0,0-1,0 1,1-1,1-1,5 7,-9-11,1-1,-1 0,1 1,0-1,1-1,-1 1,1-1,-1 0,1 0,0-1,0 0,0 0,0 0,1-1,-1 1,0-2,1 1,-1-1,0 0,1 0,-1 0,1-1,1-1,1-1,0-2,0 1,-1-1,1 0,-1-1,0 0,0 0,-1-1,0 0,0 0,0-1,-1 0,-1 0,1 0,-1-1,0 1,-1-1,0-1,-1 1,0-1,-2 8,-1 2,0 0,0-1,0 1,-1 0,1-1,0 1,0-1,0 1,0 0,0-1,0 1,0-1,0 1,0 0,0-1,0 1,0-1,0 1,0 0,0-1,1 1,-1-1,0 1,0 0,0-1,1 1,-1 0,0-1,0 1,1 0,-1-1,0 1,1 0,-1 0,0 0,1-1,-1 1,0 0,1 0,-1 0,1-1,-1 1,0 0,1 0,-1 0,1 0,-1 0,0 0,1 0,-1 0,1 0,-1 0,0 0,1 0,-1 1,1-1,-1 0,0 0,1 0,-1 0,0 1,1-1,-1 0,0 0,1 1,-1-1,0 0,0 1,1-1,-1 0,2 7,0 0,0 0,0-1,1 1,0-1,1 1,0-1,0 0,0-1,0 1,1-1,0 0,0 0,0 0,1-1,-1 1,1-1,0-1,1 1,-1-1,1 0,3 1,20 3,1 0,0-2,0-1,0-2,1-1,-1-1,29-4,-1 1,64 9,-95-3,1-1,0-1,-1-1,1-2,16-3,21-24,-64 28,-1 0,1 0,-1 0,1 0,-1-1,1 1,-1 0,0-1,0 1,0-1,0 1,0-1,0 0,0 1,0-1,0 0,-1 0,1 0,-1 0,0 1,1-1,-1 0,0 0,0 0,0 0,0 0,0 0,-1 0,1 0,-1 1,1-1,-1 0,0 0,1 0,-1 1,-1-2,-4-2,0 0,-1 0,1 0,-1 1,0 0,-1 0,1 1,-1 0,0 0,1 1,-1 0,0 0,0 1,-1 0,1 0,0 1,0 0,0 1,-2 0,5-2,0 1,0-1,-1 1,1 1,0-1,0 1,0 0,-1 0,1 0,0 1,1 0,-1 0,0 0,0 0,1 1,-1 0,1 0,0 0,0 0,0 1,1 0,-1 0,1 0,-1 0,2 0,-1 1,-1 1,2 12</inkml:trace>
  <inkml:trace contextRef="#ctx0" brushRef="#br1" timeOffset="213581.005">30074 16605,'-18'-10,"0"0,0 1,-1 1,0 1,-1 1,1 0,-1 2,0 0,-1 1,1 1,0 1,-1 1,-15 2,28-1,0 1,1 1,-1-1,1 1,-1 1,1-1,0 1,1 0,-1 1,1-1,-1 2,1-1,1 0,-1 2,3-4,0 0,1 0,0 0,0 0,0 0,0 1,0-1,0 1,1-1,0 1,0 0,0 0,0-1,1 1,-1 0,1 0,0 0,0 0,0 0,1-1,-1 1,1 0,0 0,0-1,0 1,1 0,-1-1,1 1,1 1,3 2,1 0,0-1,0 0,1-1,0 1,0-1,0-1,0 1,1-1,-1-1,1 0,0 0,0-1,1 0,-1 0,0-1,1 0,-1-1,0 0,1-1,-1 0,0 0,1-1,5-1,-3 0,0-1,0 0,-1 0,0-1,1 0,-2-1,1-1,-1 1,0-2,0 1,-1-1,0-1,0 0,-1 0,0-1,-1 0,0 0,-1 0,0-1,0 0,-1-1,0 1,-1-1,-1 0,0 0,-1 0,1-4,2-21,-2-1,-2 1,-1 0,-2 0,-2 0,-1 0,-2 0,-10-31,-20-22,37 89,0 0,0 0,-1 0,1 0,-1 0,1 0,-1 0,1 0,-1 0,1 0,-1 1,0-1,1 0,-1 0,0 1,0-1,0 1,0-1,0 0,1 1,-1 0,0-1,0 1,0 0,0-1,0 1,0 0,0 0,0 0,0 0,0 0,-1 0,1 0,0 0,0 0,0 0,0 1,0-1,0 0,0 1,1-1,-1 1,0-1,0 1,0-1,0 1,0 0,1-1,-1 1,0 0,1 0,-1-1,0 1,1 1,-26 55,16-15,2-1,1 1,2 1,2-1,2 1,2 0,5 35,-2-55,0 0,1-1,2 1,0-1,1-1,1 1,1-2,1 1,1-1,8 9,-14-21,0 1,1-2,0 1,0-1,1 0,0 0,0-1,0 0,1-1,0 1,0-2,1 1,-1-2,1 1,0-1,0 0,0-1,0 0,1-1,-1 0,0-1,1 0,-1-1,5 0,-4-2,-1 1,1-2,-1 0,0 0,0-1,0 0,-1 0,0-1,0 0,0-1,-1 0,0-1,0 1,-1-2,0 1,0-1,-1 0,0 0,-1 0,0-1,0 0,-1 0,0-1,-1 1,0-1,-1 1,1-9,-3 7,-2 19,-4 19,4-15,0-1,1 0,0 1,1-1,0 0,0 1,1-1,1 0,0 0,0 1,1-1,0-1,1 1,0 0,2 2,10 8</inkml:trace>
  <inkml:trace contextRef="#ctx0" brushRef="#br1" timeOffset="213746.563">30456 16289,'11'15,"11"8,1 0</inkml:trace>
  <inkml:trace contextRef="#ctx0" brushRef="#br1" timeOffset="214077.677">30838 16368,'92'-75,"57"-56,-147 130,0-1,1 0,-1 0,0 0,0 0,0 0,0 0,-1 0,1 0,0-1,-1 1,0-1,0 1,0-1,0 0,0 1,0-1,0 0,-1 0,0 1,1-1,-1 0,0 0,0 0,-1 0,1 1,0-1,-1 0,0 0,0 1,0-1,0 0,-1 0,-4-1,0 1,-1 0,0 0,0 1,0 0,0 0,0 1,0 0,0 0,0 0,-1 1,1 0,0 1,0-1,-1 1,1 1,0 0,0 0,0 0,-2 1,-2 2,-1 0,1 0,0 1,0 0,1 1,-1 0,2 1,-1 0,1 0,0 1,1 1,0-1,0 1,1 0,1 1,0 0,0 0,1 0,0 1,1 0,-3 11,1 3,1 0,1 1,1-1,1 1,1-1,2 1,1 0,1-1,5 24,8 9,2-1,3 0,6 8,27 76,-47-123,-2-1,-1 1,0 0,-1 0,0 19,-2-33,-1 1,0 0,-1 0,0 0,0-1,0 1,0 0,-1-1,0 1,0-1,0 0,-1 1,0-1,0 0,0-1,-1 1,1-1,-1 1,0-1,-1 0,-1 2,-14 5</inkml:trace>
  <inkml:trace contextRef="#ctx0" brushRef="#br1" timeOffset="214384.85">30745 16723,'31'-19,"1"2,1 1,1 1,0 2,0 1,1 2,1 2,-1 1,34-3,-39 5,-29 5,-1-1,1 0,0 1,0-1,0 1,0 0,0-1,0 1,1 0,-1 0,0-1,0 1,0 0,0 0,0 0,0 0,0 0,0 1,0-1,0 0,0 0,0 1,0-1,0 1,0-1,0 1,0-1,0 1,0-1,0 1,0 0,0 0,-1-1,1 1,0 0,-1 0,1 0,0 0,-1 0,0 0,1 0,-1 0,1 0,-1 0,0 0,0 0,1 0,-1 0,0 0,0 0,0 0,0 1,0 0,0 17,2-1,0 1,1-1,0 0,2 0,0 0,1 0,1-1,1 0,7 12,-4-15</inkml:trace>
  <inkml:trace contextRef="#ctx0" brushRef="#br1" timeOffset="214549.457">31298 16315,'-2'21,"6"12,8 8,13 1,0-6</inkml:trace>
  <inkml:trace contextRef="#ctx0" brushRef="#br1" timeOffset="-214399.749">31706 16552,'-7'-4,"0"1,0 0,-1 0,1 1,-1-1,1 2,-1-1,0 1,0 0,0 1,0 0,0 0,0 1,0-1,1 2,-1-1,0 1,1 1,-1-1,1 1,-1 0,1 1,1 0,-1 0,0 1,1-1,0 1,0 1,0-1,1 1,0 0,0 0,0 1,1-1,0 1,0 0,0 0,1 0,0 1,0 2,2-5,1-1,-1 1,1-1,0 1,0 0,0-1,1 1,0 0,0-1,0 1,0-1,1 0,-1 1,1-1,0 0,1 0,-1 0,1 0,-1-1,1 1,0-1,1 1,-1-1,1 0,-1 0,1-1,0 1,0-1,0 1,0-1,0-1,3 2,10 3,-1 0,1-1,1-1,-1 0,1-1,-1-1,1-1,0-1,3 1,0-1,-1-1,1-1,-1-1,1-1,-1 0,0-2,0 0,-1-1,1-1,-2-1,1-1,-1 0,-1-2,0 0,13-12,-2-20,-28 45,0-1,0 0,0 1,0-1,0 0,0 1,-1-1,1 1,0-1,0 0,0 1,-1-1,1 0,0 1,0-1,-1 0,1 0,0 1,-1-1,1 0,0 0,-1 0,1 1,0-1,-1 0,1 0,0 0,-1 0,1 0,-1 0,1 0,0 0,-1 0,1 0,-1 0,1 0,0 0,-1 0,1 0,-1 0,1 0,0 0,-1 0,1-1,0 1,-1 0,1 0,0 0,-1-1,1 1,0 0,-1 0,1-1,0 1,0 0,-1-1,1 1,0 0,0-1,0 1,0 0,-1-1,1 1,0-1,0 1,0 0,-2 2,1 1,-1 1,1-1,0 0,0 0,0 0,0 1,0-1,1 0,-1 1,1-1,0 1,0-1,0 0,1 1,-1-1,1 0,0 1,0-1,0 0,0 0,0 1,1-1,-1 0,1 0,0-1,0 1,0 0,0-1,1 1,-1-1,1 0,-1 1,1-1,0-1,0 1,0 0,0-1,0 1,0-1,1 0,-1 0,0 0,0 0,1-1,-1 0,1 1,-1-1,0 0,3-1,0 1,-1-1,1 0,-1 0,0 0,1-1,-1 0,0 0,0 0,0 0,-1-1,1 0,0 0,-1 0,0-1,0 1,0-1,0 0,0 0,-1-1,0 1,0-1,0 1,0-1,-1 0,0 0,0 0,0 0,-1-1,1 1,-1 0,-1-1,1 1,-1-1,0 1,0-1,0 1,-1-1,0 1,0 0,0-1,-1 1,0 0,0 0,0 0,0 0,-1 0,0 0,0 1,0 0,-1-1,1 1,-1 0,0 0,-2 0,1 0,0 0,0 0,-1 0,0 1,1 0,-1 0,0 1,-1-1,1 1,0 1,-1-1,1 1,-1 0,1 0,-1 1,1 0,-1 0,0 1,1 0,-1 0,1 0,0 1,-1 0,1 0,0 1,0-1,0 1,0 1,1-1,-1 1,1 0,0 0,0 1,0-1,1 1,0 0,0 0,0 1,0-1,1 1,0 0,0 0,1 0,-1 0,1 0,1 1,-1-1,1 1,0 5,1-6,1 0,0 0,0 0,1 0,0-1,0 1,0 0,0-1,1 0,0 1,0-1,1 0,0 0,0-1,0 1,0-1,0 0,1 0,0 0,0-1,0 0,0 0,0 0,2 0,25 12</inkml:trace>
  <inkml:trace contextRef="#ctx0" brushRef="#br1" timeOffset="-214219.716">32220 16144,'-16'5,"-12"7,-5 9,-2 8,5 8,7 6,13 3,15 0,6-8</inkml:trace>
  <inkml:trace contextRef="#ctx0" brushRef="#br1" timeOffset="-213649.663">32272 16723,'4'4,"0"-1,0 0,0 0,0-1,0 1,1-1,-1 0,1 0,-1 0,1 0,0-1,0 0,0 0,0-1,0 1,0-1,0 0,0 0,-1 0,1-1,0 0,0 0,0 0,0-1,-1 1,1-1,0 0,-1-1,0 1,0-1,1 0,-1 0,-1 0,1 0,0-1,0-1,2-6,-1 1,0-1,-1-1,-1 1,1-1,-2 1,1-1,-2 0,0 0,0 0,-1 0,-1-10,2-35,0 56,0 0,0 0,0 1,0-1,0 0,0 0,0 1,0-1,0 1,1-1,-1 1,0 0,0-1,0 1,0 0,1 0,-1 0,0 0,0 0,1 0,-1 0,0 0,0 0,0 0,1 1,-1-1,0 1,0-1,0 1,0-1,0 1,0 0,0-1,0 1,0 0,0 0,0 0,0-1,0 1,0 1,5 2,107 61,-111-62,0 0,0 1,-1-1,1 1,-1-1,1 1,-1 0,-1-1,1 1,0 0,-1 0,0 0,0 0,0 0,0-1,0 1,-1 0,0 0,0 0,0-1,0 1,-1 0,0 1,-4 19,6-22,-2 1,1 0,-1 1,1-1,0 1,0-1,1 1,-1-1,1 1,-1 0,1-1,0 1,0 0,1-1,-1 1,1-1,0 1,0-1,0 1,0-1,1 0,-1 1,1-1,0 0,0 0,0 0,0 0,1 0,-1-1,1 1,0-1,-1 1,1-1,0 0,1 0,2-1,1 1,0-1,-1 0,1-1,0 1,0-1,0-1,0 1,0-1,-1 0,1-1,0 0,-1 0,1 0,-1-1,0 0,0 0,0-1,4-2,100-87,-71 49,-46 53,1 0,0 0,0 0,1 1,0 0,1 1,0-1,0 0,2 1,-1 0,1 0,1 0,0 0,0 0,1 0,0 0,1 1,0-9,0 0,0 0,0 0,1 0,-1 0,1-1,-1 1,1-1,0 1,0-1,0 1,0-1,1 0,-1 0,0 0,1-1,0 1,-1 0,1-1,0 0,0 1,0-1,0 0,0-1,0 1,0 0,0-1,0 0,0 0,3 0,15-2</inkml:trace>
  <inkml:trace contextRef="#ctx0" brushRef="#br1" timeOffset="-213500.061">33035 16249,'-4'9,"-2"3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4:45.6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15,'16'0,"14"0,12 0,11 0,14 0,8 0,5-3,3 0,-3 1,-7-1,-9 2,-11 0,-11 0,-12 1,-8 0,-5 0,-6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4:48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1 326,'21'-95,"27"-82,-47 172,-1 3,0 1,0-1,0 0,0 0,0 0,1 0,-1 0,1 0,-1 0,1 0,0 1,0-1,0 0,0 0,0 1,0-1,0 1,1-1,-1 1,0-1,1 1,-1 0,1 0,0 0,-1 0,1 0,0 0,-1 0,1 0,0 1,0-1,0 1,0-1,0 1,0 0,5 5,1 1,-1-1,0 1,0 1,-1 0,0-1,0 2,-1-1,0 1,4 6,0 0,-3-5,7 8,-1 1,-1 0,-1 0,0 2,-1-1,-1 1,0 6,-7-25,0 0,-1 0,1 0,-1 0,0 0,1 0,-1 0,0 0,1 0,-1 0,0 0,0 0,0 1,0-1,0 0,0 0,0 0,0 0,-1 0,1 0,0 0,-1 0,1 1,-1-1,1 0,-1-1,1 1,-1 0,0 0,0 0,1 0,-1 0,0-1,0 1,0 0,0-1,0 1,0 0,0-1,0 1,0-1,0 0,0 1,0-1,0 0,0 0,0 0,0 1,0-1,-1 0,1-1,0 1,0 0,0 0,0 0,0-1,0 1,0 0,0-1,0 1,0-1,0 1,-1-1,1 1,0 0,-1-1,1 1,0-1,0 0,-1 1,1-1,0 0,0 0,0 0,0 1,0-1,0 0,0 0,0-1,1 1,-1 0,0 0,0 0,1 0,-1-1,1 1,-1 0,1-1,0 1,0 0,-1-1,1 1,0 0,0-1,0 1,0 0,1-1,-1 1,0-1,0 1,1 0,-1 0,1-1,-1 1,1 0,0 0,-1-1,1 1,0 0,0 0,0 0,0 0,0 0,126-40,-106 33,0-1,0 0,-1-2,0 0,-1-2,17-13,-4-16,-32 42,1-1,-1 0,1 0,-1 0,1 0,-1 0,0 0,0 0,1-1,-1 1,0 0,0 0,0 0,0 0,0 0,0 0,-1 0,1 0,0 0,0 0,-1 0,1 0,-1 0,1 0,-1 0,1 0,-1 0,1 0,-1 0,0 0,0 1,1-1,-1 0,0 0,0 1,0-1,0 1,0-1,0 1,0-1,0 1,0 0,0-1,-1 1,-3-1,0 0,0 1,0 0,-1 0,1 0,0 0,0 1,0 0,0 0,0 1,0-1,0 1,1 0,-1 0,0 1,1-1,0 1,-1 0,1 0,0 0,1 1,-1 0,1-1,-1 1,1 0,0 1,0-1,1 0,0 1,-1 0,2-1,-1 1,0 0,1 0,0 0,0 0,0 0,1 0,0 1,0-1,0 0,0 0,1 0,0 0,0 0,1 2,2-2,0 0,-1 0,2 0,-1-1,0 0,1 0,0 0,0-1,0 1,0-1,1-1,-1 1,1-1,0 0,0 0,0 0,0-1,0 0,0 0,0 0,0-1,0 0,0 0,1-1,52 3,-3-4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4:58.9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203 412,'-7'-2,"0"1,-1 0,1 1,0 0,-1 0,1 0,-1 1,1 0,0 1,0-1,0 1,0 1,0-1,0 1,0 1,1-1,-1 1,1 0,0 0,0 1,1 0,-1 0,1 0,0 1,1 0,-1 0,1 0,0 0,1 1,0-1,0 1,0 0,0 0,0 7,2-12,1 0,0 0,0 0,0 0,0 0,1 0,-1 0,0 0,1 0,0 0,-1 0,1 0,0 0,0 0,0 0,0 0,0-1,1 1,-1 0,0-1,1 1,-1-1,1 1,0-1,-1 0,1 0,0 0,0 0,0 0,0 0,0 0,0-1,0 1,0-1,0 1,0-1,0 0,79-8,-66 2,-1 0,-1-2,1 1,-1-1,0-1,-1-1,0 0,-1 0,0-1,0 0,-1-1,-1 0,0-1,-1 0,0 0,-1-1,1-3,5-12,-2-1,-1-1,-1 0,-2 0,0-1,-3 0,1-24,-5 53,1-5,0 0,0 0,-1 1,0-1,-1 0,0 0,0 1,-1-1,0 0,0 1,0 0,-1-1,0 1,2 6,0 0,1 0,-1 0,0 0,0 0,0 0,0 0,0 1,0-1,0 0,0 1,0-1,0 0,-1 1,1 0,0-1,0 1,0 0,-1-1,1 1,0 0,0 0,-1 0,1 0,0 0,0 0,-1 0,1 1,0-1,0 0,-1 1,1-1,0 1,0-1,0 1,0 0,0-1,0 1,0 0,0 0,0 0,-39 41,29-24,0 1,2 0,0 0,1 1,0 0,2 1,1-1,0 1,2 1,0-1,2 0,0 0,1 1,1-1,1 1,1 2,-1-13,1 0,-1-1,2 1,-1 0,2-1,-1 0,1 0,1 0,0-1,0 1,1-1,0-1,0 0,1 0,0 0,1-1,0 0,0 0,0-1,1 0,-1-1,2 0,-1-1,0 0,1-1,0 0,0 0,0-1,0 0,0-1,0-1,0 0,0 0,0-1,1 0,-1-1,7-2,-10 1,0-1,-1 0,1 0,-1 0,0-1,0 0,0-1,-1 0,1 0,-2 0,1 0,0-1,-1 0,-1 0,1-1,-1 1,0-1,-1 0,0 0,0 0,-1-1,0 1,0-1,-1 1,0-1,-1 1,0-9,1 15,-1 1,0 0,1-1,-1 1,0-1,0 1,0 0,0-1,0 1,0 0,0-1,-1 1,1 0,-1-1,1 1,-1 0,1-1,-1 1,1 0,-1 0,0 0,0 0,0 0,1 0,-1 0,0 0,-1 0,1 0,0 0,0 0,0 1,0-1,0 0,-1 1,1-1,0 1,-1 0,1-1,0 1,-1 0,1 0,0 0,-1 0,1 0,-1 0,1 0,0 0,-1 1,1-1,-4 4,1 0,0 1,0-1,0 1,0 0,1 0,0 1,0-1,0 1,0-1,1 1,0 0,1 0,-1 0,1 0,0 0,0 0,1 0,0 0,0 1,1-1,-1 0,1 0,2 5,-1-3,2 0,-1-1,1 1,0-1,0 0,1-1,0 1,0-1,0 1,1-2,0 1,0-1,1 0,0 0,0 0,0-1,0 0,3 0,139 47,-77-36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4:55.2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0 956,'21'-1,"0"-1,0-1,0-1,0-1,-1-1,0 0,0-2,0 0,-1-1,0-1,6-6,-17 12,-1 0,0-1,0 0,0-1,0 1,-1-1,0-1,0 1,-1-1,0 0,0 0,0-1,-1 1,0-1,-1 0,0 0,-2 6,-1 0,0 0,0 0,0 1,0-1,0 0,0 0,-1 0,1 0,0 0,-1 1,1-1,-1 0,0 0,0 1,0-1,0 1,0-1,0 0,0 1,0 0,-1-1,1 1,0 0,-1 0,1-1,-1 1,1 0,-1 1,0-1,0 0,1 0,-1 1,0-1,0 1,0-1,1 1,-1 0,0 0,0 0,-5-1,0 1,1-1,-1 1,0 1,1-1,-1 1,0 1,1-1,-1 1,-4 2,5-2,1 1,0 0,-1 1,1-1,0 1,1 0,-1 0,1 0,-1 1,1 0,1 0,-1 0,1 0,0 0,0 1,0-1,1 1,0 0,0 0,0 0,1 0,0 0,0 0,0 0,1 0,0 0,0 0,1 1,0-1,0 0,0 0,1 0,0 0,0-1,0 1,1 0,-1-1,1 1,1-1,-1 0,1 0,0-1,0 1,1 0,10 5,0-1,1 0,0-1,0-1,1 0,0-1,1-1,-1 0,1-2,0 0,0-1,0 0,0-2,0 0,57 2</inkml:trace>
  <inkml:trace contextRef="#ctx0" brushRef="#br0" timeOffset="630.858">855 728,'-7'0,"1"-1,-1 1,0 0,0 0,1 1,-1 0,0 0,1 1,-1-1,1 2,-1-1,1 1,0 0,0 0,0 0,1 1,-1 0,1 0,0 0,0 1,0 0,0 0,1 0,0 0,0 1,1 0,-1 0,1 0,1 0,-1 0,1 1,0 0,1-3,1 0,-1 1,1-1,1 0,-1 0,1 1,-1-1,1 0,0 0,1 0,-1 0,1 0,0 0,-1-1,2 1,-1 0,0-1,1 1,0-1,-1 0,1 0,1 0,-1-1,0 1,1-1,-1 1,5 1,4 2,0 0,0-1,1 0,-1-1,1-1,0 0,1 0,4-1,3 0,0-2,0 0,0-1,0-1,-1 0,1-2,0-1,-1 0,0-2,6-3,-13 6,-1-2,0 0,0 0,-1-1,0-1,0 0,-1 0,0-1,0 0,-1-1,0 0,-1-1,0 0,0 0,-2 0,5-10,-9 19,-1-1,1 0,-1 1,0-1,1 0,-2 0,1 0,0 0,0 0,-1 0,0 0,1-1,-1 1,0 0,-1 0,1 0,-1 0,1 0,-1 0,0 0,0 0,0 0,0 0,-1 0,1 1,-1-2,0 5,0-1,1 1,-1-1,1 1,-1 0,1-1,0 1,-1 0,1 0,0 0,-1 0,1 0,0 1,0-1,0 0,0 0,0 1,0-1,1 1,-1-1,0 0,1 1,-1 0,1-1,-1 1,1-1,0 1,0 1,-2 5,1 0,0 0,0 0,1 0,0 0,1 0,0 0,0 0,1 0,0 0,0 0,1 0,0-1,0 1,1-1,0 0,0 0,0 0,1-1,0 0,1 1,-1-2,1 1,0-1,1 0,-1 0,1 0,0-1,0 0,0-1,1 0,-1 0,1 0,0-1,0 0,0 0,0-1,0 0,1-1,0 1,-1 0,1-1,-1 0,0-1,1 0,-1 0,0 0,1-1,-1-1,0 1,0-1,-1-1,1 1,-1-1,1-1,-1 0,0 1,-1-2,1 1,-1-1,-1 0,1 0,-1-1,0 0,0 0,0 0,-1 0,-1-1,1 0,-1 0,2-7,-2 8,-1-1,1 0,-1 0,-1 0,0 0,0 0,0-1,-1 1,0 0,-2-6,2 14,-1-1,1 1,-1 0,1 0,-1 0,1 0,-1 0,1 0,-1 0,1 0,-1 0,0 1,1-1,-1 0,1 0,-1 0,1 1,-1-1,1 0,0 0,-1 1,1-1,-1 0,1 1,0-1,-1 1,1-1,0 0,-1 1,1-1,0 1,-1-1,1 1,0-1,0 1,0-1,0 1,-1-1,1 1,0-1,0 1,0 0,0-1,0 1,0-1,0 1,1-1,-1 1,-2 4,0 1,0 0,0 0,1-1,0 1,1 0,-1 0,1 0,0 0,1 0,-1 0,1 0,0 0,1 0,0-1,-1 1,2 0,-1-1,1 0,-1 1,2-1,-1 0,0 0,1-1,0 1,0-1,1 0,3 3,10 2,1-1,0 0,1-2,0 0,0-2,0 0,0-1,1-1,0 0,-1-2,19-2,-24 2,44 0</inkml:trace>
  <inkml:trace contextRef="#ctx0" brushRef="#br0" timeOffset="1426.292">2312 795,'-12'-4,"-1"1,1 0,-1 1,0 1,0-1,0 2,0 0,0 1,0 0,0 1,1 0,-1 1,1 1,-1 0,1 0,0 1,0 1,1 0,0 0,-10 8,20-13,0 0,-1 0,1 0,-1 1,1-1,0 0,0 1,0-1,0 1,0-1,0 1,0-1,0 1,1 0,-1-1,0 1,1 0,0 0,-1-1,1 1,0 0,0 0,0 0,0-1,0 1,0 0,1 0,-1-1,1 1,-1 0,1 0,0-1,-1 1,1-1,0 1,0 0,0-1,0 0,0 1,1-1,-1 0,0 1,1-1,-1 0,1 0,-1 0,2 0,10 4,0-1,0-1,0 0,1-1,-1 0,1-1,-1-1,1 0,-1 0,1-2,-1 0,1 0,-1-1,1-1,-2 1,-1 1,0-2,0 1,0-2,0 1,-1-1,0-1,0 0,5-4,-17 11,1 0,0 0,0 0,0 1,0-1,0 0,1 1,-1-1,0 1,0-1,1 1,-1-1,1 1,0-1,-1 1,1 0,0-1,0 1,0-1,0 1,0 0,0-1,0 1,1-1,-1 1,1-1,-1 1,1-1,0 1,-1-1,1 1,0-1,0 0,0 1,0-1,0 0,0 0,0 0,0 0,1 0,-1 0,0 0,1 0,-1 0,11 2,0-1,0-1,0 0,0 0,0-1,0 0,0-1,0-1,0 0,0 0,0-2,-1 1,1-1,-1-1,1 0,3-2,0 0,-1-1,0-1,0 0,-1 0,0-2,0 1,-1-2,-1 0,0 0,-1-1,0 0,-1-1,0 0,-1 0,-1-1,0 0,-1 0,-1-1,1-3,8-41,-2 0,-3-1,-2 0,-3-1,-3-45,-1 105,0-24,0 1,-2 0,0-1,-2 1,-6-19,11 43,-1 0,0 0,0-1,0 1,0 0,0 0,0 0,0 0,-1 0,1 0,0 0,0 0,-1 1,1-1,-1 0,1 0,-1 0,1 0,-1 0,1 0,-1 1,0-1,1 0,-1 0,0 1,0-1,0 1,1-1,-1 1,0-1,0 1,0-1,0 1,0 0,0-1,0 1,0 0,0 0,0 0,0 0,0 0,0 0,0 0,0 0,0 0,0 1,0-1,0 0,0 1,0-1,0 0,0 1,0-1,0 1,1 0,-1-1,0 1,0 0,1-1,-1 1,0 0,1 0,-1-1,1 1,-1 1,-9 16,2 0,0 0,1 1,1 0,1 1,0-1,2 1,0 0,1 0,1 15,-1 2,1 0,2-1,2 1,1-1,1 1,3-1,1-1,1 1,2-2,1 0,2 0,16 25,-29-52,1-1,1 0,-1 0,1 0,0 0,0 0,1-1,-1 0,1 0,1 0,-1 0,0-1,1 0,0 0,0-1,0 1,1-1,-1-1,1 1,0-1,-1 0,1-1,0 1,0-1,0-1,0 1,0-1,3-1,5-4,-1 0,1-1,-1-1,0 0,0-1,-1 0,0-2,0 1,-1-1,-1-1,0 0,0-1,-1 0,6-9,-6 6,-53 101,41-84,1 1,-1 0,1 0,0 0,0 0,0 1,0-1,0 0,1 0,-1 1,1-1,0 0,0 0,0 1,1-1,-1 0,1 1,-1-1,1 0,0 0,1 0,-1 0,0 0,1 0,0 0,-1 0,1-1,0 1,1-1,-1 1,0-1,1 0,-1 0,1 0,1 1,23 5,2-4</inkml:trace>
  <inkml:trace contextRef="#ctx0" brushRef="#br0" timeOffset="1666.649">3316 515,'-16'-2,"-8"-1,-1-1,-2 0,4-1</inkml:trace>
  <inkml:trace contextRef="#ctx0" brushRef="#br0" timeOffset="1850.157">2647 381,'18'0,"20"0,19-3,18 1,12-1,8 0,1 4,-16 1</inkml:trace>
  <inkml:trace contextRef="#ctx0" brushRef="#br0" timeOffset="2010.244">3475 689,'0'18,"0"13,0 5,0 4,3 0,2-5,3-4,3-7,3-8,3-6,1-6,2-7,-4-3</inkml:trace>
  <inkml:trace contextRef="#ctx0" brushRef="#br0" timeOffset="2162.835">3596 447,'-10'-11,"-2"1,1 6,6 9,9 10,8 7,3 0</inkml:trace>
  <inkml:trace contextRef="#ctx0" brushRef="#br0" timeOffset="2617.899">3890 715,'18'-22,"0"-2,-2 0,0-1,-2 0,-1-2,-1 1,-1-1,-1-1,-2 0,-1 0,-1-1,-1 0,-2 0,0-3,-1-179,-23 135,20 74,-1 1,1-1,0 0,0 1,-1-1,1 0,-1 1,0 0,1-1,-1 1,0 0,0 0,0 0,0 0,1 0,-1 1,-1-1,1 0,0 1,0 0,0-1,0 1,0 0,0 0,0 0,-1 0,1 1,0-1,0 0,0 1,0 0,0-1,0 1,-1 1,-10 6,1 0,0 1,0 0,1 1,1 0,0 1,0 0,1 1,0 0,1 0,0 1,1 0,1 0,0 0,1 1,0 0,1 2,-5 11,1 1,2 0,1 0,1 0,1 1,2-1,0 1,2-1,2 1,3 19,-3-33,1 1,0-1,1 1,0-2,1 1,1 0,1-1,0-1,0 1,1-1,1-1,0 1,1-2,0 0,1 0,1-1,-1 0,1-1,13 7,-17-11,-1 0,1-1,0 0,1-1,-1 1,0-2,1 1,0-2,0 1,0-1,-1 0,1-1,0-1,0 1,0-1,0-1,0 0,-1 0,1-1,-1 0,0-1,0 0,0-1,0 1,-1-2,1 1,-1-1,-1 0,1-1,-1 0,0 0,-1 0,6-9,-7 7,0 0,-1-1,0 1,-1-1,0 0,0 0,-1 0,0 0,-1-3,0 9,-1 1,0 0,0-1,0 1,0 0,0-1,-1 1,1 0,-1-1,0 1,0 0,0 0,-1 0,1 0,-1 0,0 0,1 0,-1 0,-1 1,1-1,0 1,-1-1,1 1,-1 0,1 0,-1 0,0 0,0 1,-1-1,0 0,0 1,0 0,0 0,0 1,0-1,0 1,0 0,0 0,0 0,0 0,0 1,1 0,-1 0,0 0,0 0,0 1,1-1,-1 1,0 0,1 0,0 0,-1 0,1 1,0-1,0 1,1 0,-1 0,0 0,1 0,0 1,-1 0,0 0,0 1,1-1,-1 1,1-1,0 1,0 0,0 0,1 0,0 0,0 1,0-1,1 0,-1 0,1 0,1 1,-1-1,1 0,-1 0,2 0,-1 1,0-1,1-1,2 6,4-1,1 0,0 0,0-1,1-1,0 1,0-2,0 1,1-1,0-1,0 0,1 0,-1-1,1-1,0 0,0-1,0 0,8 0,44 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4:53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226 421,'-9'0,"-1"0,1 1,-1 0,1 0,0 1,0 0,0 0,0 1,0 1,0-1,1 1,0 1,0 0,0 0,0 0,1 1,0 0,0 1,0-1,1 1,0 1,0-1,1 1,0 0,0 0,1 0,0 1,1 0,0-1,-2 8,4-14,1 0,-1 0,0 1,1-1,0 0,-1 0,1 1,0-1,0 0,0 1,0-1,1 0,-1 0,1 1,-1-1,1 0,0 0,0 0,0 0,0 0,0 0,0 0,0 0,1 0,-1 0,1-1,-1 1,1 0,0-1,0 0,0 1,0-1,0 0,0 0,0 0,0 0,0 0,0-1,0 1,1-1,-1 1,1-1,7-1,-1-2,0 1,1-1,-1 0,0-1,-1 0,1-1,-1 0,0 0,0-1,0 1,-1-2,0 1,0-1,0 0,3-6,4-7,0-1,-2-1,0-1,-2 0,0 0,-1-1,-2 0,0 0,-2-1,0 0,-2 0,-1 0,-1 0,-1 0,-1 0,-1-1,-2 1,-2-7,6 29,-1-6,0 0,0 0,-1 1,0-1,-1 0,0 1,0 0,-1 0,0 0,-1 0,0-1,4 8,-1 1,1-1,0 0,-1 1,1-1,0 1,-1 0,1-1,-1 1,1 0,-1 0,1 0,-1 0,1 0,0 0,-1 1,1-1,-1 0,1 1,0-1,-1 1,1-1,0 1,-1 0,1 0,0-1,0 1,0 0,0 0,0 0,0 0,0 0,0 0,0 1,0-1,1 0,-1 0,0 1,1-1,-1 0,1 1,-1-1,1 0,0 2,-11 16,2 2,0-1,2 1,0 0,1 0,2 1,0 0,1 0,1 0,1 0,1 0,1 0,0 0,2 0,4 12,-5-23,1 1,0-1,1 0,0-1,1 1,0-1,1 0,0 0,0-1,1 1,1-2,-1 1,1-1,1 0,0 0,0-1,0-1,1 1,0-1,0-1,0 0,1 0,-1-1,1-1,1 0,-1 0,0-1,0 0,1-1,6 0,-8-1,-1 0,0-1,1 0,-1-1,0 1,0-2,0 1,0-1,0-1,0 1,-1-2,0 1,0-1,0 0,0-1,-1 0,7-6,-16 15,-1-1,1 1,1 0,-1 0,0 0,1 1,0-1,-1 0,1 1,1-1,-1 0,0 1,1-1,0 1,0-1,0 1,0-1,0 1,1-1,-1 1,1-1,0 0,0 1,0-1,1 0,-1 0,1 0,0 0,0 0,0 0,0 0,7 1,0 0,0 0,0-1,1 0,-1-1,1 0,0-1,-1 0,1 0,0-1,0 0,-1-1,1 0,0-1,-1 0,1 0,5-3,-6 3,-1-1,1 0,-1-1,0 0,0 0,0-1,-1 0,1 0,5-6,-10 9,-1-1,1 1,-1-1,0 0,0 1,0-1,0 0,-1 0,1 0,-1-1,1 1,-1 0,0 0,0-1,-1 1,1-1,-1 1,0 0,0-1,0 1,0-1,0 1,-1-1,1 1,-1 0,0-1,0 1,-1-2,-1 1,1 0,-1-1,0 1,0 1,0-1,0 0,-1 1,0-1,1 1,-1 0,0 0,-1 1,1-1,0 1,-1 0,1 0,-1 0,0 1,0-1,1 1,-1 1,0-1,-1 0,-4 0,1 0,-1 1,0 0,1 1,-1 0,1 0,-1 1,1 0,-1 0,1 1,0 1,0 0,6-3,-1 0,1 0,0 0,0 1,0 0,1-1,-1 1,0 0,1 0,-1 1,1-1,-1 0,1 1,0 0,0-1,0 1,1 0,-1 0,1 0,-1 0,1 0,0 1,0-1,1 0,-1 0,0 1,1-1,0 0,0 1,0-1,0 0,1 1,-1-1,1 0,0 1,0-1,0 0,0 0,1 0,-1 0,1 0,0 0,0 0,0-1,0 1,0-1,0 1,1 0,6 2,0 1,0-2,1 1,-1-1,1 0,0-1,0 0,7 0,37 8</inkml:trace>
  <inkml:trace contextRef="#ctx0" brushRef="#br0" timeOffset="749.435">1162 595,'0'-6,"-1"1,0-1,0 0,0 1,0-1,-1 1,0-1,0 1,0 0,-1-1,0 1,0 1,0-1,-1 0,1 1,-1 0,0-1,-1 2,1-1,0 0,-1 1,0 0,0 0,0 0,0 1,-1 0,1 0,0 0,-1 0,0 1,1 0,-1 0,0 1,1-1,-1 1,0 0,0 1,1 0,-1 0,0 0,1 0,-1 1,-4 2,2-1,0 1,0 0,1 0,0 0,0 1,0 0,0 1,1-1,0 1,0 1,0 0,4-5,0 1,0-1,0 1,0 0,0 0,0 0,1 0,-1 1,1-1,0 0,0 1,0-1,1 0,-1 1,1-1,0 1,-1-1,2 1,-1-1,0 1,1-1,0 1,-1-1,1 0,1 1,-1-1,1 3,4-1,-1 0,1 0,0-1,0 1,1-1,-1-1,1 1,0-1,0 0,0-1,0 1,0-1,1-1,-1 0,1 0,-1 0,1-1,-1 0,1 0,-1-1,1 0,6-2,-7 3,0-1,0 0,0 0,0-1,0 0,0 0,-1-1,1 0,-1 0,0 0,0-1,0 0,0 0,-1 0,0-1,0 0,0 0,0 0,-1-1,0 0,0 1,0-1,-1-1,1 1,-2 0,1-1,-1 0,-3 12,0 1,1 0,0 0,-1 0,2 0,-1 0,1 0,0 0,0 0,1-1,-1 1,1 0,0-1,1 0,0 1,-1-1,2 0,-1 0,1 0,0 0,0-2,0 1,1-1,-1-1,1 1,0-1,0 1,-1-1,1-1,1 1,-1-1,0 0,0 0,0 0,1-1,-1 0,0 0,1 0,-1 0,0-1,1 0,-1 0,0-1,0 1,0-1,0 0,0-1,-1 1,1-1,-1 0,1 0,-1 0,0-1,0 1,-1-1,1 0,-1 0,1-1,0-1,4-8,-1 0,0 0,-1-1,0 0,-1 0,-1 0,-1-1,0 1,-1-1,0 0,-1 1,-1-1,-1 0,-1-5,2-9,0 28,0 1,0-1,0 1,0 0,1-1,-1 1,0-1,1 1,-1-1,0 1,1 0,0-1,-1 1,1 0,0 0,0-1,0 1,0 0,0 0,0 0,0 0,0 0,0 0,0 0,0 1,1-1,-1 0,0 1,1-1,-1 1,1-1,-1 1,0-1,1 1,-1 0,1 0,-1 0,1 0,-1 0,1 0,-1 0,0 1,1-1,-1 0,1 1,-1-1,1 1,28 4,0 2,-1 1,0 1,0 1,11 7,-7-3,-16-8,-10-4,-1 0,0 0,1 1,-1-1,0 2,-1-1,1 0,-1 1,1 0,3 5,-8-6,0 0,0 1,0-1,0 0,-1 1,1-1,-1 1,0-1,0 1,-1-1,1 0,0 1,-1-1,0 1,0-1,0 0,0 0,-1 1,1-1,-1 0,-1 1,-2 10,2-11,1 1,0 0,0 0,1 0,-1 1,1-1,0 0,0 0,0 1,0-1,1 1,0-1,0 0,0 1,0-1,1 1,0-1,0 0,0 1,0-1,1 0,-1 0,1 0,0 0,0 0,1 0,-1 0,1-1,0 0,0 1,0-1,3 2,2-1,1 0,-1-1,1 0,0 0,0-1,0 0,0 0,0-1,0-1,0 1,0-2,1 1,-1-1,0 0,0-1,0 0,137-52,-56-4,-77 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4:49.3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0 390,'12'36,"-4"-8,1-1,1 0,1 0,2-1,1-1,2 2,-15-25,-1 0,1-1,0 1,0-1,0 0,-1 1,2-1,-1 0,0 1,0-1,0 0,1 0,-1 0,0 0,1 0,-1 0,1 0,-1-1,1 1,-1-1,1 1,0-1,-1 1,1-1,-1 0,1 0,0 0,0 0,-1 0,1 0,0 0,-1 0,1-1,-1 1,1-1,0 1,-1-1,1 0,-1 1,1-1,-1 0,0 0,1 0,-1 0,0 0,0-1,1 1,-1 0,0-1,6-8,-1 0,0-1,-1 0,0 1,-1-1,0-1,0 1,-2-1,1 1,0-12,4-15,-2 26,-2 18,-1 21,-1 0,-3-22,1 0,1 1,-1-1,1 0,-1 1,2-1,-1 0,0 1,1-1,0 0,1 0,-1 0,1 1,0-1,0-1,0 1,1 0,0 0,0-1,0 0,0 0,1 1,-1-2,1 1,0 0,0-1,1 0,4 3,-2-5,1-1,-1 0,1 0,0-1,-1 0,1 0,-1 0,1-1,-1-1,0 1,1-1,-1 0,-1-1,1 1,0-1,-1-1,0 1,0-1,0 0,-1-1,0 1,0-1,0 0,0 0,-1-1,0 1,-1-1,1 0,-1 0,-1 0,1 0,-1-1,0 1,0-6,3-48,-15 78,8-12,0 0,1 0,0 0,0 0,0 0,0 0,1 0,0 0,0 0,0 0,1 1,-1-1,1 0,1 0,-1 0,1-1,-1 1,1 0,1 0,-1-1,1 0,0 1,0-1,0 0,0 0,1 0,-1-1,1 1,0-1,0 0,3 1,9 1,-1-1,1 0,0-1,0-1,0 0,1-2,-1 0,0 0,0-2,16-2,59-17,-79 17</inkml:trace>
  <inkml:trace contextRef="#ctx0" brushRef="#br0" timeOffset="419.878">990 524,'-3'2,"1"1,0 0,0 0,0 0,0 0,0 0,1 0,-1 1,1-1,0 0,0 1,0-1,0 1,1-1,-1 1,1 0,0-1,0 1,1-1,-1 1,1-1,-1 1,1-1,0 1,1-1,-1 1,0-1,1 0,0 0,0 0,0 0,0 0,0 0,1 0,-1-1,1 1,0-1,-1 0,2 1,3-2,0 1,0-1,0 0,0-1,0 0,0 0,0-1,0 1,0-1,0-1,-1 1,1-1,0-1,-1 1,1-1,-1 0,0-1,0 1,0-1,0 0,-1-1,0 1,0-1,0 0,0-1,-1 1,0-1,0 0,0 0,-1 0,0 0,0-1,0-2,-2 7,0-1,0 0,0 0,-1 0,1 0,-1 0,0 0,0 0,0 0,0 0,-1 0,1 0,-1 0,0 1,0-1,0 0,0 0,0 0,-1 1,1-1,-1 1,1-1,-1 1,0 0,0-1,0 1,-1 0,1 0,0 1,-1-1,1 0,-1 1,1 0,-1-1,0 1,0 0,0 0,0 0,-5-1,-1-1,1 1,-1 0,0 1,1 0,-1 1,0 0,0 0,1 0,-1 1,0 1,-6 1,12-2,-1-1,0 1,1 0,-1 0,1 0,-1 1,1-1,0 1,0 0,-1 0,1 0,1 0,-1 0,0 1,0-1,1 1,-1 0,1 0,0 0,0 0,0 0,1 0,-1 1,1-1,-1 1,1-1,0 1,0-1,1 1,-1-1,1 1,0 0,0-1,0 1,0 0,1-1,-1 1,2 3,11 14</inkml:trace>
  <inkml:trace contextRef="#ctx0" brushRef="#br0" timeOffset="1087.397">1604 457,'-16'-3,"0"2,1-1,-1 2,0 0,0 1,0 1,0 0,-5 3,16-4,0 0,0 0,0 1,1 0,-1 0,1 0,-1 0,1 1,0 0,0 0,0 0,0 0,1 1,-1-1,1 1,0 0,0 0,0 0,1 0,-1 1,1-1,0 1,0-1,1 1,-1 0,1 0,0 0,0 2,1-4,0 1,0 0,0-1,0 1,0 0,1-1,0 1,-1 0,2-1,-1 1,0-1,1 0,-1 1,1-1,0 0,0 0,0 0,1 0,-1 0,1 0,-1-1,1 1,0-1,0 0,0 0,0 0,0 0,3 0,0 1,1 0,-1-1,1 0,-1-1,1 1,0-1,-1 0,1-1,0 0,0 0,0 0,0-1,-1 0,1 0,2-1,1-2,1 0,-1-1,0 0,0 0,0-1,-1-1,1 1,-2-2,1 1,-1-1,0 0,-1-1,1 0,-2 0,1 0,-2-1,1 0,-1 0,-1-1,0 1,0-1,-1 0,1-7,3-14,-2 0,-1 0,-2 0,-1-1,-1 1,-2-1,-5-25,-22-70,29 128,0 1,0 0,0 0,0 0,0-1,0 1,0 0,0 0,0-1,0 1,-1 0,1 0,0-1,-1 1,1 0,0 0,-1-1,1 1,-1 0,1-1,-1 1,1-1,-1 1,1-1,-1 1,0-1,1 1,-1-1,0 0,0 1,1-1,-1 0,0 1,0-1,1 0,-1 0,0 0,0 0,1 0,-1 0,0 0,0 0,0 0,1 0,-1 0,0 0,0-1,1 1,-1 0,0 0,0-1,1 1,-1-1,0 1,1-1,-1 1,1-1,-1 1,0-1,1 1,-1-1,1 0,0 1,-1-1,1 0,0 1,-1-1,1 0,-9 27,1 2,2-1,1 1,1 0,1 0,2 0,0 0,0-2,1 1,1-1,2 0,0 0,2-1,0 1,2-1,1 0,1-1,1 0,1 0,7 10,-15-29,0 0,0 0,0-1,1 1,0-1,0 1,0-1,0-1,1 1,0 0,-1-1,1 0,0 0,1-1,-1 1,0-1,1 0,0 0,-1-1,1 0,0 0,0 0,-1-1,1 0,0 0,0 0,0-1,-1 1,1-2,0 1,0-1,5-3,-1-1,1 0,-1-1,-1 0,0-1,0 0,0 0,-1-1,0 0,-1 0,0-1,0 0,-1 0,0-1,-1 0,0 0,-1 0,0 0,1-10,-23 61,14-30,1 0,1 0,-1 1,2-1,-1 1,2 0,-1-1,2 9,-1-16,1 1,-1-1,1 1,0 0,0-1,1 1,-1-1,1 0,-1 0,1 1,0-1,0 0,1 0,-1-1,1 1,-1 0,1-1,0 0,0 1,0-1,0 0,0 0,0-1,1 1,-1-1,1 0,-1 0,30 5,-2-5</inkml:trace>
  <inkml:trace contextRef="#ctx0" brushRef="#br0" timeOffset="1253.95">2112 190,'-13'0,"-8"2,1 4,5 2,13 0,15-2,6-1</inkml:trace>
  <inkml:trace contextRef="#ctx0" brushRef="#br0" timeOffset="1897.793">2326 296,'21'4,"1"-1,-1-1,1 0,0-2,-1-1,1-1,0 0,-1-2,1 0,-1-2,0 0,-1-1,0-1,0-1,0-1,-1-1,-1-1,0 0,12-11,-23 18,0 0,-1 0,0-1,0 0,0 0,-1 0,1-1,-2 0,1 0,-1 0,0 0,0-1,-1 1,0-1,-1 0,1 0,-2 0,1 0,-1-1,-1 7,0-1,0 1,-1 0,1 0,0 0,-1 0,0 0,0-1,0 1,1 0,-2 0,1 1,0-1,0 0,-1 0,1 1,-1-1,1 0,-1 1,0 0,1-1,-1 1,0 0,0 0,0 0,0 0,0 0,0 0,0 1,-1-1,1 1,0-1,0 1,0 0,-1 0,1 0,-1 0,-3 0,1 1,-1 0,1 0,0 0,-1 0,1 1,0 0,0 0,0 0,0 0,0 1,0 0,1 0,-5 4,-2 7,0 1,2 0,-1 1,2-1,0 2,1-1,0 1,1 1,1-1,1 1,1 0,0-1,1 16,-3 42,3 0,4 0,3 1,3-2,16 64,15 154,-37-253</inkml:trace>
  <inkml:trace contextRef="#ctx0" brushRef="#br0" timeOffset="2265.81">2393 658,'497'-171,"-496"170,0-1,0 1,0 0,1 1,-1-1,0 0,1 0,-1 1,1-1,-1 0,0 1,1-1,-1 1,1 0,0 0,-1-1,1 1,-1 0,1 0,-1 1,1-1,-1 0,1 0,-1 1,1-1,-1 1,1-1,-1 1,1 0,-1-1,0 1,1 0,-1 0,0 0,0 0,0 0,0 0,0 0,0 1,0-1,0 0,0 1,0-1,-1 0,1 1,-1-1,1 1,-1-1,1 1,-1-1,0 1,-2 57,1-52,0 1,0 0,0-1,1 1,0 0,1-1,0 1,0 0,1-1,-1 1,2-1,-1 0,1 0,0 0,3 5,-5-10,1-1,-1 1,1 0,0-1,-1 0,1 1,0-1,0 0,0 0,0 0,0 0,0 0,0 0,0-1,0 1,1-1,-1 1,0-1,0 0,0 0,1 0,-1 0,0 0,0-1,0 1,1-1,-1 1,0-1,0 0,0 0,0 0,0 0,0 0,0 0,17-11</inkml:trace>
  <inkml:trace contextRef="#ctx0" brushRef="#br0" timeOffset="2515.655">3088 257,'-4'0,"2"2,12 3,3 1</inkml:trace>
  <inkml:trace contextRef="#ctx0" brushRef="#br0" timeOffset="3054.247">3649 431,'-10'-4,"0"0,0 1,-1 0,0 1,1 0,-1 1,0 0,0 1,0 0,0 1,0 0,1 0,-1 1,0 1,1 0,0 0,-1 1,1 1,1-1,-1 1,1 1,0 0,0 0,0 1,1 0,0 1,0 0,5-5,0 1,1-1,-1 0,1 0,0 1,0 0,0-1,0 1,1 0,0 0,-1 0,1 0,1 0,-1 0,1 0,-1 0,1 0,0 0,1 0,-1 0,1 0,-1 1,1-2,1 1,-1 0,0 0,1 0,0 0,0-1,0 1,0-1,1 0,-1 1,2 0,8 3,0 0,1-1,0 0,0-1,1 0,-1-1,1-1,0 0,0-1,0 0,0-1,0-1,0 0,0-1,8-2,18 0,-1-3,1-1,-1-2,-1-1,0-3,0 0,7-7,1 2,-50 43,4-24,-1 0,1 1,-1-1,1 0,0 0,0 1,-1-1,1 0,0 1,0-1,0 0,0 1,1-1,-1 0,0 1,1-1,-1 0,0 0,1 0,-1 1,1-1,0 0,-1 0,1 0,0 0,0 0,0 0,0 0,0 0,0 0,0 0,0-1,0 1,0 0,0-1,1 1,-1-1,0 1,0-1,1 0,-1 1,1-1,59 4,-53-4,0-1,-1 0,1 0,-1 0,0-1,1 0,-1 0,0-1,0 0,0-1,0 1,-1-1,0 0,1-1,-2 1,1-1,0-1,-1 1,0-1,0 0,-1 0,1 0,-1-1,-1 1,1-1,-1 0,1-3,-4 6,0 1,0 0,-1-1,1 1,-1 0,0-1,0 1,0 0,0 0,0 0,-1-1,1 2,-1-1,0 0,0 0,0 0,0 1,0-1,-1 1,1 0,-1 0,0 0,1 0,-1 0,0 0,0 1,-2-1,-1-1,-1 0,1 0,-1 1,0 0,0 0,0 1,0 0,0 0,0 1,-1 0,1 0,-5 1,6 0,0 1,0-1,0 1,0 0,0 0,0 1,0 0,1 0,-1 0,1 0,0 1,0 0,0 0,1 1,-1-1,1 1,0 0,1 0,-1 0,1 1,0-1,0 1,0 0,1 0,0 0,0 0,1 0,0 0,0 0,0 1,1-1,0 0,0 1,0-1,1 0,0 1,0 0,2-3,-1 1,1-1,0 0,0 0,0-1,0 1,1-1,-1 1,1-1,0 0,0-1,0 1,0 0,1-1,-1 0,0 0,1-1,0 1,-1-1,1 0,0 0,0-1,0 1,0-1,4 0,25 0</inkml:trace>
  <inkml:trace contextRef="#ctx0" brushRef="#br0" timeOffset="3269.697">4211 43,'-14'-3,"-11"0,-10 3,-7 5,0 7,5 8,6 5,8 5,11 2,14 3,13-1,14-1,2-6</inkml:trace>
  <inkml:trace contextRef="#ctx0" brushRef="#br0" timeOffset="3503.073">4224 497,'5'14,"1"9,2 2,2 0,1-2,4-6,6-4,6-6,10-6,8-5,7-9,-5-2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4:59.6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1141,'6'-4,"0"0,1-1,-1 1,-1-2,1 1,-1-1,0 1,0-1,-1-1,0 1,0-1,0 1,-1-1,0 0,0-1,4-5,12-26,-15 27,1 0,0 1,1 0,1 1,-1-1,2 1,-1 0,1 1,1 0,0 0,3-2,-10 10,0 0,0 0,0 0,0 0,1 0,-1 0,0 1,1-1,-1 1,0-1,1 1,-1 0,1 0,-1 0,1 0,-1 0,0 1,1-1,-1 1,0 0,1-1,-1 1,0 0,0 1,0-1,0 0,0 0,0 1,0-1,0 1,0 0,-1-1,1 1,0 0,-1 0,1 2,40 82,-38-75,-1-1,-1 1,0 0,-1 0,0-1,0 1,-1 0,-1 0,1 0,-2 2,-15 8,26-46,117-146,-96 131,-2-1,-1-2,-3 0,-1-2,-2-1,-3 0,-1-2,-2 0,-3 0,-2-1,-1-1,-3 1,-1-37,-4 72,-1 0,-1 0,0 1,0-1,-1 0,-1 1,-1-1,0 1,0 0,-1 0,-1 0,0 1,-1 0,0 0,-3-2,9 12,-1 0,1 0,-1 0,0 0,0 0,0 0,0 1,0-1,0 1,0-1,-1 1,1 0,0 0,-1 0,1 0,-1 0,1 1,-1-1,1 1,-1-1,0 1,1 0,-1 0,0 0,1 1,-1-1,1 0,-1 1,1 0,-1 0,1 0,-1 0,1 0,0 0,-1 0,1 1,0-1,0 1,0 0,-1 1,-4 8,1 2,1-1,-1 1,2-1,0 1,0 1,2-1,-1 0,2 1,0-1,0 1,1 0,1-1,2 13,8 77,4 0,5 0,4-2,17 36,-19-60,3-1,35 69,-47-121,-3-10</inkml:trace>
  <inkml:trace contextRef="#ctx0" brushRef="#br0" timeOffset="1034.809">335 633,'81'0,"450"55,-513-52,6-1,-1 2,1 1,-1 1,0 1,10 5,-32-12,0 0,0 0,0 0,0 0,0 0,0 0,0 0,0 1,0-1,0 0,0 1,0-1,0 1,0-1,-1 1,1 0,0-1,0 1,0 0,-1 0,1-1,0 1,-1 0,1 0,-1 0,1 0,-1 0,1 0,-1 0,0 0,1 0,-1 0,0 0,0 0,0 0,0 0,0 0,0 0,0 0,0 0,0 0,0 0,-1 0,1 0,0 0,-1 0,1 0,-1 0,1 0,-1 0,1 0,-1-1,0 1,1 0,-134 64,122-60,0 0,-1 1,2 0,-1 1,1 0,0 1,0 0,1 1,0 0,1 1,0-1,0 2,1-1,1 2,-2 1,8-11,0 0,0-1,1 1,-1 0,1 0,-1 0,1-1,-1 1,1 0,0 0,0 0,0 0,0 0,0 0,1-1,-1 1,0 0,1 0,-1 0,1 0,0-1,0 1,0 0,-1-1,2 1,-1-1,0 1,0-1,0 1,1-1,-1 0,1 0,-1 1,1-1,-1 0,1 0,0-1,-1 1,1 0,0 0,0-1,-1 1,1-1,1 0,4 2,0-1,0 0,0-1,0 0,-1 0,1 0,0-1,0 0,0 0,0-1,5-2,-4 0,0-1,0 0,0 0,-1 0,0-1,0 0,0-1,-1 1,0-1,-1 0,1-1,-1 0,-1 0,1 0,-1 0,-1 0,0-1,0 0,1-6,-11 50,6-29,1 0,1 0,-1-1,1 1,0 0,0-1,1 1,-1-1,1 1,1-1,-1 0,1 1,0-1,0-1,0 1,0 0,1-1,0 0,0 0,0 0,1 0,-1-1,1 1,0-1,0 0,0-1,0 1,0-1,1 0,-1 0,1-1,0 0,-1 0,1 0,0 0,-1-1,1 0,0 0,0-1,-1 0,1 0,0 0,-1 0,1-1,-1 0,0 0,1-1,-1 1,0-1,-1 0,5-4,-2-3,0 0,-1 0,0-1,0 0,-1 0,-1-1,0 1,-1-1,0 0,-1 0,0 0,-1 0,0 0,-1-1,0 1,-1 0,0 0,-1-1,1-32,0 43,1 1,0-1,-1 0,1 0,0 0,0 0,0 0,0 1,0-1,1 0,-1 0,1 0,-1 0,1 1,0-1,-1 0,1 1,0-1,0 0,0 1,0-1,0 1,1-1,-1 1,0 0,1 0,-1 0,1-1,-1 1,1 0,0 1,-1-1,1 0,0 0,0 1,-1-1,1 1,0 0,0-1,0 1,1 0,6 1,-1-1,1 2,-1-1,1 1,-1 1,0 0,0 0,0 0,-1 1,1 0,-1 0,0 1,0 0,0 1,-1-1,1 1,-2 0,1 1,-1-1,1 1,-2 0,1 1,-3 0,0 1,0 0,-1-1,0 1,-1 0,0-1,0 1,-1 0,0-1,-1 1,1 0,-2-1,1 0,-1 1,-1-1,1 0,-4 4,6-10,0-1,1 1,-1-1,0 1,1-1,-1 1,1-1,0 1,0 0,-1-1,1 1,0 0,0-1,0 1,1-1,-1 1,0 0,1-1,-1 1,1-1,-1 1,1-1,-1 1,1-1,0 1,0-1,0 0,0 1,0-1,0 0,0 0,1 0,-1 0,0 0,1 0,-1 0,0 0,1-1,-1 1,2 0,12 3,1-1,0 0,0-1,0-1,0 0,0-1,0-1,0-1,0 0,0-1,11-3,-10 2,-1 0,0-1,0-1,-1 0,1-1,-2-1,1 0,-1-1,1-1,-9 5,1 0,-1 0,-1 0,1-1,-1 0,0 0,0-1,0 0,-1 1,0-1,-1-1,1 1,-1 0,-1-1,1 0,-1 0,-1 1,0-1,1-7,-2 11,0 0,0 0,0 0,0 0,-1 0,0 0,0 0,0 1,0-1,0 0,-1 0,0 1,0-1,0 1,0 0,0 0,-1-1,1 1,-1 1,0-1,0 0,0 1,0-1,0 1,-1 0,1 0,-1 0,1 1,-1-1,0 1,1 0,-1 0,0 0,0 0,0 1,0 0,0 0,0 0,-3 0,1 1,0 0,0 0,1 1,-1 0,1 0,-1 0,1 1,0-1,0 1,0 1,0-1,0 1,1 0,0 0,-1 0,2 0,-1 1,0-1,1 1,0 0,0 0,0 1,1-1,0 0,0 1,0 0,0-1,1 1,-1 2,0 1,1-1,0 1,0-1,1 1,0-1,1 1,0-1,0 1,1-1,-1 0,2 0,0 0,0 0,0 0,1 0,0-1,0 1,2 1,4 2,0-1,1 0,0 0,0-2,1 1,0-1,1-1,0 0,0-1,0 0,1-1,11 2,13 3,0-2,1-1,-1-2,6-2,39 1</inkml:trace>
  <inkml:trace contextRef="#ctx0" brushRef="#br0" timeOffset="2729.98">2621 740,'-9'0,"-3"2,2 6,9 5,8 4,5 0,1-2</inkml:trace>
  <inkml:trace contextRef="#ctx0" brushRef="#br0" timeOffset="2986.292">2714 1088,'2'13,"1"10,1 5,0 2,1-1,-1-2,-1 0,-1-1,-8 1,-12-1,-19 0,-25-1,-3-6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0:31.1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4977 167,'-23'-10,"-191"12,118 3,-344-16,226 1,-363 21,-100-38,565 26,-127-2,-85-18,-5 4,217 15,1-4,0-5,-55-15,109 13,0 3,-1 3,-48 0,92 7,-49-2,1 3,-1 3,-48 9,81-5,0 2,0 1,1 1,1 2,0 1,0 1,2 1,0 1,1 1,1 2,1 0,1 2,-2 4,-4 6,2 0,1 2,2 2,1 0,2 1,2 0,2 2,1 0,2 1,2 0,1 1,3 0,0 14,-13 261,17 192,4-288,-1-15,17 647,9-151,-41 627,-4-130,15-1131,-2-4,3 0,2-1,3 1,3 0,3-1,3 0,8 25,-11-67,1 1,2-2,-1 1,2-2,1 1,0-2,2 0,0 0,0-1,5 1,-6-8,0 0,1-1,0-1,0-1,1 0,0-1,0 0,1-1,0-1,-1-1,1-1,0 0,1-1,7 0,8 2,66 7,159 17,130-9,392-45,645 52,-917-37,354-1,394 28,223 39,-133-32,252 3,781 6,-108-15,-419-49,41 0,758 58,-923-1,-1477-13,0 12,48 18,-264-34,-17-3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0:34.5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0 323,'34'10,"-1"-2,1 0,0-3,0-1,1-1,30-2,-50-1,1363 24,555-46,429-70,212-31,-2092 101,1342-40,-305 20,-857 20,137 34,140 64,-469-33,1219 135,-656-39,51-42,-764-79,848 29,249-49,-385-64,-612 29,611 3,-993 34,234 2,66 18,-250-11,1 4,-2 5,0 3,-1 3,68 31,-103-34,-1 3,-1 2,-1 1,-1 3,1 4,-31-21,0 1,-1 1,0 1,-1 0,-1 1,0 0,-1 1,-2 1,1 0,-2 1,-1 0,0 0,-2 1,1 2,3 42,-2 1,-2 1,-4-1,-3 1,-2-1,-10 49,8-63,-83 784,50-528,4 15,11 70,36 204,1-150,13 690,-28-1016,-19 551,9-480,-14 124,18-278,-2-2,-1 1,-1-1,-3-1,0 0,-2-1,-9 12,12-26,-1-2,0 1,-2-2,0 0,-1 0,-1-2,0 0,-1-1,-1-1,0 0,0-1,-1-2,-1 0,0-1,0-1,-1-1,0-1,0 0,-13 0,-65 5,0-3,0-5,-20-5,48 1,-2310-55,37 26,2162 27,0-7,-49-14,93 11,0 6,-75 8,69 0,113-3,15-1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3.5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404 9,'-15'-3,"0"0,0 2,0 0,0 0,0 2,0 0,0 0,0 2,0 0,0 0,0 1,1 1,0 1,0 0,0 1,1 0,0 1,-5 4,8-4,0-1,1 1,-1 1,2 0,-1 0,2 1,-1 0,1 1,0-1,1 1,1 0,0 1,0-1,1 1,0 0,1 0,1 1,0-1,0 0,1 1,1-1,0 1,1-1,0 1,3 8,-1-13,1-1,0 0,0 1,1-2,0 1,0 0,1-1,0 0,0 0,0-1,0 0,1 0,0 0,0-1,1 0,-1 0,8 2,140 36,-145-40,34 6,-23-5,1 1,-1 1,-1 0,1 2,-1 0,13 8,-30-14,0 1,0 0,0 0,0 1,-1-1,1 0,-1 1,1-1,-1 1,0 0,0 0,0 0,-1 0,1 0,-1 0,0 1,0-1,0 0,0 1,0-1,-1 1,1-1,-1 1,0-1,0 1,0-1,-1 1,1-1,-1 1,0-1,0 0,0 1,0-1,-1 0,1 0,-1 0,0 0,0 0,0 0,0 0,0-1,-1 1,0 0,-13 14,-1-1,-1-1,-1 0,0-1,-1-1,0-1,-1-1,0 0,0-2,-1 0,-18 3,-59 11,86-21</inkml:trace>
  <inkml:trace contextRef="#ctx0" brushRef="#br0" timeOffset="310.17">814 815,'-9'-46,"1"0,3 0,1 0,3-1,1 1,4-12,2-46,-4 137,-1 49,-3-32,3 0,1 0,3 0,2 0,3 0,10 31,-2-33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51.0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 31,'0'-7,"-5"-4,-1-1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03.6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0,'8'24,"-7"34,-4-1,-1 1,-4-1,-1 0,-4 0,-1-1,-6 6,3 1,3-13,5-23,2 0,1 1,1-1,-1 23,7-47,-1-1,1 0,-1 0,1 0,0 0,0 0,0 0,0 0,0 0,1 0,-1 0,1-1,-1 1,1 0,-1-1,1 1,0-1,0 0,0 0,-1 0,1 0,0 0,1 0,-1 0,0 0,0-1,0 1,0-1,1 0,-1 1,0-1,0 0,0 0,1-1,-1 1,0 0,0-1,0 1,1-1,-1 0,0 0,0 0,0 0,17 0,72-1,1 4,82 12,-20-1,-125-18,-18-1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04.4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1,'-135'378,"121"-337,0-3,1 1,2 0,2 1,-3 27,11-62,0 0,1-1,-1 1,1 0,0 0,1-1,-1 1,1 0,0 0,0-1,0 1,1-1,0 1,0-1,0 1,0-1,0 0,1 0,0 0,0 0,0-1,0 1,1-1,-1 0,1 0,0 0,0 0,0-1,0 0,1 1,2 0,8 0,0 0,1-1,-1-1,1-1,-1 0,0 0,1-2,-1 0,0-1,0 0,0-1,0-1,-1 0,1-1,-1-1,-1 0,1-1,-1 0,-1-1,3-3,70-71,-54 41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04.8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25,'2'-12,"2"1,-1 9,-1 15,-3 14,-3 16,-4 15,-5 12,-5 5,-1 4,-3 0,3-4,4-6,5-7,4-9,8-13,8-9,3-11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05.1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545 162,'-1'-8,"-1"0,0 0,-1 0,0 1,0-1,-1 0,0 1,0 0,-1 0,1 0,-2 1,1 0,-1 0,0 0,0 0,0 1,-1 0,0 0,0 1,0 0,0 0,-1 1,0 0,1 0,-1 1,0 0,-1 0,-3 0,0 0,0 1,-1 0,1 1,0 0,-1 1,1 1,0 0,0 1,0 0,0 0,0 1,1 1,0 0,0 1,0 0,1 1,-1 0,2 0,-1 1,1 0,0 1,1 0,0 0,0 1,1 1,-6 5,2 0,0 1,1 1,1 0,0 0,2 1,0 0,1 0,1 1,1-1,0 1,2 0,0 0,1 17,2-30,0 0,0 0,1 0,0 0,0-1,1 1,0-1,0 1,0-1,1 0,-1 0,2-1,-1 1,1-1,-1 0,1 0,1 0,-1-1,1 0,0 0,0 0,0-1,0 0,5 2,11 4,1-2,0 0,0-2,1 0,-1-2,17 1,28-1,1-2,-1-3,1-3,-1-3,58-14,-54 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06.2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134 354,'9'25,"-11"5,0 0,-2 0,-2-1,0 0,-2 0,-2 0,-10 22,18-44,-80 221,135-380,82-406,-132 543,-2 7,0 0,1 0,-1 1,2-1,-1 1,1-1,0 1,0 0,1 0,0 0,0 1,1-1,0 1,0 0,0 1,1-1,0 1,0 0,1-1,4 3,1 1,-1-1,1 2,0 0,-1 0,1 1,0 0,-1 1,1 0,0 1,-1 1,0 0,1 0,-1 1,-1 0,1 1,0 0,0 2,-2-3,-1 0,1 0,-1 1,0 0,0 1,-1 0,0 0,0 0,0 1,-1 0,0 0,0 1,-1 0,0 0,0 0,-1 1,0-1,0 1,-1 0,0 0,-1 0,0 1,0-1,-1 0,0 1,-1-1,0 1,-1-1,0 1,0-1,-1 0,0 1,0-1,-1 0,-1 0,-4 2,-1 0,0 0,-1-1,0-1,0 0,-1 0,0-1,-1 0,0-1,0 0,-1-1,1-1,-1 0,-1 0,1-1,-1-1,1 0,-1-1,0-1,0 0,0-1,0 0,1-1,-12-2,-21-7,45 10,0 0,0 1,0-1,0 0,0 1,0-1,0 0,0 1,0-1,0 1,0-1,0 1,0 0,0-1,0 1,1 0,-1 0,0 0,1-1,-1 1,0 0,1 0,-1 0,1 0,-1 0,1 0,0 0,-1 0,1 0,0 0,0 0,0 1,0-1,0 0,0 0,0 0,0 0,0 0,0 0,1 0,-1 0,0 0,1 0,-1 0,1 0,-1 0,1 0,0 0,-1 0,1 0,0-1,-1 1,1 0,1 6,6 32,2-1,2 0,1-1,2 0,11 18,-20-44,0 0,0 0,1-1,1 0,0 0,0-1,1 0,0 0,0-1,1 0,0-1,1 0,0 0,0-1,0-1,0 0,1 0,0-1,7 1,-1-5,-1 0,1-1,-1-1,1 0,-1-1,0-1,0-1,0 0,-1-1,1-1,-1-1,-1 0,0-1,0-1,-1 0,0-1,0 0,9-12,-5 8,0-2,-2-1,0 0,0-1,-2 0,0-1,-2-1,0 0,-1-1,-1 0,-1-1,-1 0,-1 0,-2-1,1-5,1-21,-3 1,-2-1,-2 0,-3-18,-1 65,0 19,4-16,-115 490,112-473,0-6,0 0,1 0,0 0,0 0,1 1,1-1,0 1,1-1,0 1,0-1,2 0,-1 0,1 0,3 6,-3-13,0 0,1 0,-1 0,1-1,0 1,0-1,0 0,1 0,-1-1,1 1,-1-1,1 0,0 0,0 0,0-1,0 0,0 0,0 0,0-1,0 1,2-1,108-14,-88 4,0-1,-1 0,-1-3,0 0,-1-1,0-1,-1-2,-1 0,-1-1,0-1,-2-1,0-1,-1-1,-2 0,0-1,-2-1,0 0,-2-1,-1-1,-1 0,-1 0,-1-1,-2 0,3-24,-4 21,-1 0,-2 0,-1 0,-1-1,-2 1,-1 0,-2 0,-1-3,5 32,1-1,0 0,-1 0,0 1,1-1,-1 0,0 1,0-1,0 0,-1 1,1 0,-1-1,1 1,-1 0,0 0,0 0,0 0,0 0,0 0,0 0,0 2,0 1,1-1,-1 1,1-1,-1 1,1 0,0-1,-1 1,1 0,0 0,-1 0,1 0,0 0,0 0,0 0,0 1,0-1,0 0,0 1,0-1,0 0,1 1,-1-1,1 1,-1-1,1 1,-1-1,1 2,-17 45,3 0,2 1,-2 22,4-25,-101 435,97-429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07.8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16,'-3'-7,"0"0,3 6,0 15,4 18,1 19,-6 18,-6 14,-8 10,-7 4,-6 0,1-4,0-7,4-12,4-12,5-18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08.1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0,'-18'9,"-12"13,-1 14,3 14,4 14,7 9,3 6,0 4,-2-1,-4-7,2-17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08.5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1 306,'5'29,"1"1,2-1,1 0,1-1,2 0,0 0,2-2,1 1,1-2,2 0,0-1,1-1,2 0,0-2,8 5,-20-17,1-2,0 1,1-1,-1-1,1 0,1 0,-1-1,1-1,0 0,0-1,0 0,0 0,1-1,4-1,-13-1,0-1,0 0,0 0,0 0,0 0,-1-1,1 0,0 1,-1-1,1-1,-1 1,0 0,1-1,-1 0,0 0,-1 0,1 0,0 0,-1 0,0-1,0 1,0-1,0 0,0 1,0-5,23-102,-3-433,-23 540,0 0,1 0,-1 1,1-1,0 0,0 0,0 0,1 1,-1-1,1 0,-1 0,1 1,0-1,0 1,0-1,0 0,0 1,1 0,-1-1,1 1,0 0,0 0,-1 0,1 0,1 0,-1 0,0 0,0 1,1-1,-1 1,0 0,1 0,0 0,-1 0,1 0,0 0,-1 1,1-1,0 1,2-1,29 11,-1 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08.8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1,'-7'20,"-7"20,-4 16,-2 14,-4 11,1 1,-1 0,4-5,3-9,4-9,5-13,5-13,7-15,6-15,2-8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09.0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97 118,'-9'-18,"-2"0,0 1,-1 0,-1 1,0 0,-2 1,15 15,0 1,0-1,0 0,0 1,0-1,0 0,0 0,0 1,0-1,0 0,-1 1,1-1,0 0,0 1,0-1,0 0,-1 0,1 1,0-1,0 0,-1 0,1 1,0-1,0 0,-1 0,1 0,0 0,0 1,-1-1,1 0,0 0,-1 0,1 0,0 0,-1 0,1 0,0 0,-1 0,1 0,0 0,-1 0,1 0,0 0,-1 0,1 0,0 0,0 0,-1-1,1 1,0 0,-1 0,1 0,0 0,-1-1,52 78,12-9,3-2,3-4,22 13,104 95,-173-149,-1 2,0 0,-2 2,11 18,-26-38,-1-1,0 1,0 0,0 1,-1-1,0 0,0 1,0-1,0 1,-1 0,0-1,0 1,-1 0,0 0,0 0,0-1,0 1,-1 0,0 0,0 0,-1-1,0 1,0-1,0 1,0-1,-1 0,0 0,0 0,-4 4,-8 5,-2-1,1 0,-1-2,-1 0,0 0,-1-2,0-1,0 0,-1-1,0-1,0-1,0-1,-1 0,0-2,1 0,-22-2,20 2,0-2,0 0,0-2,1 0,-1-1,0-1,1-2,0 0,0-1,1-1,-15-7,15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49.3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97 125,'7'21,"2"16,0 11,-2 7,-2 1,-2 0,-2-5,0-6,-1-9,0-8,-1-13,1-9</inkml:trace>
  <inkml:trace contextRef="#ctx0" brushRef="#br0" timeOffset="271.055">1 43,'9'-2,"13"-4,16 0,18-1,13 0,10 1,2 2,-6 1,-15 2</inkml:trace>
  <inkml:trace contextRef="#ctx0" brushRef="#br0" timeOffset="536.263">14 330,'17'5,"18"1,18-1,19-2,15-5,9-4,5-2,-15 2</inkml:trace>
  <inkml:trace contextRef="#ctx0" brushRef="#br0" timeOffset="829.307">1148 125,'-13'-7,"0"1,0 0,0 2,-1-1,1 2,-1 0,0 0,0 1,-1 1,1 0,0 1,0 1,0 0,0 1,0 0,0 1,0 1,0 0,1 1,0 1,0 0,0 0,1 1,0 1,0 0,0 1,8-7,0 1,0-1,1 1,-1 0,1 0,-1 0,1 0,0 1,0-1,0 1,1 0,-1 0,1 0,0 0,0 0,1 0,-1 0,1 1,0-1,0 1,0-1,0 1,1-1,0 1,0 0,0-1,1 1,-1-1,1 1,0-1,1 1,-1-1,1 0,0 0,0 1,0 0,11 7,-1-1,1-1,1 0,0-1,0 0,1-1,0 0,0-2,1 0,0 0,0-2,12 3,-9-1,12 3,-10-4,-1 1,0 0,0 2,-1 0,0 1,0 1,-1 1,8 7,-24-17,0 1,0-1,0 1,0-1,0 1,-1 0,1 0,0-1,-1 1,0 0,0 1,1-1,-1 0,0 0,-1 0,1 1,0-1,-1 0,1 1,-1-1,0 0,1 1,-1-1,0 1,-1-1,1 0,0 1,-1-1,1 0,-1 1,0-1,0 0,0 0,0 1,0-1,0 0,-1 0,1 0,-9 6,-1 1,0-2,0 0,-1 0,1-1,-1 0,-1-1,1-1,-1 0,0 0,-6 0,-8 3,1-1,-1-1,0-1,0-1,-1-2,-4-1,30 1,1-1,-1 1,1-1,-1 0,1 0,-1 0,1 0,-1 0,1 0,-1 0,1 0,-1-1,1 1,-1-1,1 1,-1-1,1 1,0-1,-1 0,1 0,0 0,-1 0,1 0,0 0,0 0,0 0,0 0,0 0,0-1,0 1,1 0,-1-1,0 1,1 0,-1-1,1 1,-1-1,1 1,0-1,-1 0,14-17,6-2</inkml:trace>
  <inkml:trace contextRef="#ctx0" brushRef="#br0" timeOffset="1406.411">1476 262,'-8'11,"1"1,0 0,1 1,0-1,1 1,1 0,0 1,0-1,1 1,1-1,0 1,1 0,1 0,0 0,1 0,0-1,1 1,1 0,0-1,1 1,0-1,3 4,-7-17,0 1,0-1,0 1,-1-1,1 1,0-1,0 1,0-1,0 1,0-1,1 1,-1-1,0 1,0-1,0 1,0-1,0 1,1-1,-1 1,0-1,0 1,1-1,-1 1,0-1,1 0,-1 1,1-1,-1 0,0 1,1-1,-1 0,1 1,-1-1,1 0,-1 0,1 0,-1 1,1-1,-1 0,1 0,-1 0,1 0,-1 0,1 0,-1 0,1 0,-1 0,1 0,-1 0,1-1,-1 1,1 0,-1 0,1 0,-1-1,1 1,-1 0,1-1,2-121,-4-191,1 320,1 0,0 0,0 0,1 0,0 0,0-1,0 1,1-1,0 1,0-1,1 0,0 0,0 0,0-1,1 1,0-1,0 0,0-1,1 1,-1-1,1 0,0 0,0-1,0 0,1 0,-1 0,1-1,0 0,0 0,0-1,0 1,0-2,0 1,2-1,1 0,1 0,0-1,-1 0,1-1,-1 0,1 0,-1-1,0-1,0 0,0 0,-1-1,0 0,1-1,-2 0,1 0,-1-1,0 0,0 0,-1-1,0 0,0 0,-1-1,0 0,-1 0,0-1,0 1,-1-1,0 0,0-3,22-63,-26 76,0 0,0 0,-1 0,1 1,0-1,0 0,0 0,0 0,0 1,0-1,0 0,0 0,0 1,0-1,0 0,0 0,0 1,0-1,0 0,0 0,0 1,0-1,0 0,0 0,0 0,0 1,0-1,1 0,-1 0,0 0,0 1,0-1,0 0,0 0,1 0,-1 0,0 1,0-1,0 0,1 0,-1 0,0 0,0 0,1 0,-1 0,0 0,0 1,0-1,1 0,-1 0,0 0,0 0,1 0,-1 0,0-1,0 1,1 0,-19 177,17-175,-4 49,1 1,3-1,3 1,4 30,-4-71,0 0,1 0,1 0,-1 0,2 0,-1-1,2 0,-1 0,1 0,1 0,13 14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09.3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75,'2'-14,"4"-9,2-1,0 11,-1 19,-2 25,-6 25,-10 23,-8 15,-6 9,-2 3,0-3,3-7,6-11,5-10,5-13,9-16,4-15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09.7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0 112,'3'-2,"-1"1,0 0,0-1,1 1,-1 0,0 0,1 1,-1-1,1 0,-1 1,1 0,-1-1,1 1,-1 0,1 0,0 1,-1-1,1 0,-1 1,1 0,-1-1,1 1,-1 0,0 0,1 0,-1 1,0-1,0 1,0-1,0 1,0 0,48 70,-37-29,-1 1,-2 0,-2 0,-2 1,-2 0,-2 0,-2 5,0-49,2 85,13 138,6-166,-20-57,0-1,1 1,-1-1,0 0,0 1,0-1,0 0,1 0,-1 1,0-1,0 0,0-1,1 1,-1 0,0 0,0 0,0-1,0 1,1 0,-1-1,0 1,0-1,0 0,0 1,0-1,0 0,0 1,0-1,-1 0,1 0,0 0,0 0,0-1,17-19,-1 0,-2-1,0-1,-1-1,-1 0,-1 0,-2-1,1-4,-10 25,29-69,-4-2,-3-1,-4 0,-2-2,-5 0,-2-1,-3-28,-7 101,5-28,-5 34,0-1,1 0,-1 1,1-1,-1 1,0-1,1 1,-1-1,1 1,-1 0,1-1,0 1,-1-1,1 1,-1 0,1 0,0-1,-1 1,1 0,0 0,-1 0,1 0,0-1,-1 1,1 0,0 0,-1 1,1-1,0 0,-1 0,1 0,0 0,-1 0,1 1,-1-1,1 0,0 1,-1-1,1 0,-1 1,1-1,-1 1,1-1,14 10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10.0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1,'-2'14,"-3"14,-6 16,-5 14,-3 12,-2 7,0 5,1 3,2-3,2-4,2-10,5-14,4-15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10.4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0,'-11'21,"-10"21,-6 17,-7 15,-2 8,0 5,5-1,4-4,8-8,6-10,6-14,4-15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10.8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0,'24'66,"-18"-55,54 85,4-1,26 24,-36-51,-2 2,-4 3,-4 1,28 63,-66-122,0 1,0 0,-2 0,0 0,-1 0,0 1,-1 0,-2-11,0-1,0 1,0 0,-1 0,0-1,0 1,0 0,-1-1,0 1,0-1,0 0,-1 0,1 0,-1 0,0 0,-1 0,1-1,-1 1,0-1,0 0,-4 2,-7 4,-2-2,1 0,-1 0,0-2,-1 0,1-1,-1-1,0 0,-1-2,1 0,-18 0,-10 1,-1-1,1-2,-1-2,1-3,0-1,0-2,1-2,0-3,1-1,-5-4,42 15,0 0,-1 0,2 0,-1-1,0 0,1-1,0 1,0-1,0-1,0 1,1-1,0 0,0 0,1-23,15 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11.2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1,'-42'318,"17"-149,-3 162,28-331,-2 7,1-1,0 0,1 0,0 1,0-1,0 0,1 1,0-1,0 0,0 0,1 0,0 0,0 0,0 0,1 0,0-1,0 1,1-1,-1 0,1 0,0 0,1 0,-1-1,5 4,0-6,1 0,-1 0,1-1,0 0,-1 0,1-1,0-1,-1 0,1 0,-1-1,1 0,-1 0,1-1,-1 0,0-1,-1 0,1-1,-1 1,1-2,-1 0,27-19,-1-2,-2-1,-1-2,-1-1,-1-1,-2-1,-2-2,-1-1,-1 0,-2-2,7-20,0-3,-3-1,-2-1,-3-1,-3-1,8-60,-20 88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11.6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508 157,'-43'108,"-4"-1,-5-3,-8 3,-236 375,287-469,25-40,227-396,-120 198,102-155,-208 358,-18 22,1 0,0 1,-1-1,1 0,0 0,-1 1,1-1,0 1,0-1,-1 0,1 1,0-1,0 0,0 1,-1-1,1 1,0-1,0 0,0 1,0-1,0 1,0-1,0 1,0-1,0 1,0-1,0 0,0 1,0-1,1 1,-1-1,0 0,0 1,0-1,1 1,-1-1,0 0,0 1,1-1,-1 0,0 1,1-1,-1 0,0 0,1 1,-1-1,0 0,1 0,-1 0,1 1,-1-1,0 0,1 0,-1 0,1 0,-1 0,0 0,1 0,-1 0,1 0,-1 0,1 0,-1 0,0 0,1 0,-1 0,1-1,-1 1,1 0,-1 0,-26 190,2 6,8 0,9 1,11 54,11-98,-11-133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12.0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0 107,'9'-6,"20"-3,25 0,30-1,23 0,17-2,8-2,0-5,-22 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12.3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6,'0'-1,"-1"-3,-1 16,-25 99,-4 0,-9 8,3-8,33-97,-20 56,3 2,4 1,-5 51,20-117,1 0,0 0,1 0,-1 0,1 0,1 0,-1 1,1-1,0 0,1 0,0 0,0-1,1 1,-1 0,1-1,1 1,-1-1,1 0,0 0,1-1,-1 1,1-1,1 1,5 1,1 0,0-1,1 0,-1-1,1 0,0-1,0 0,1-1,-1-1,4 0,88 10,0-4,1-5,-1-5,16-5,16-3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12.5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21,'26'-7,"26"-2,29 5,20 5,15 10,1 7,-12 4,-25-3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45.0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105 587,'0'19,"0"19,0 18,0 16,3 9,2 4,3 3,3 0,-1-2,-2-3,-2-4,-3-9,-1-16</inkml:trace>
  <inkml:trace contextRef="#ctx0" brushRef="#br0" timeOffset="877.241">64 901,'-17'-48,"1"0,3-1,0-14,12 61,0-1,0 0,0 1,1-1,0 0,-1 1,1-1,0 0,0 1,0-1,1 0,-1 0,1 1,-1-1,1 1,0-1,0 0,0 1,0 0,0-1,1 1,-1 0,1-1,0 1,-1 0,1 0,0 0,0 1,3-3,5 2,1 0,0 0,1 1,-1 1,0-1,0 2,0 0,0 0,0 1,0 0,0 1,0 0,-1 1,9 4,-2-3,-1 1,0 1,0 0,0 1,-1 1,0 0,-1 1,0 1,0 0,0 2,-13-11,1-1,0 1,0 0,-1 0,1 0,-1 0,1 0,-1 0,0 0,0 0,0 0,0 1,0-1,-1 0,1 1,-1-1,1 1,-1-1,0 1,0-1,0 1,0-1,0 0,-1 1,1-1,-1 1,0-1,0 0,1 1,-2-1,1 0,0 0,0 0,-1 0,1 0,-1 0,1 0,-1 0,0 0,0-1,0 1,0-1,0 1,-14 7,-1-1,0-1,0 0,0-1,-1-1,1-1,-1 0,0-1,-1-1,1-1,0-1,0 0,-8-2,152-2,-90 4,0-2,0-2,-1-1,0-2,0-1,8-4,-26 6,0 0,0-1,-1-1,0 0,-1-2,0 0,0 0,-1-1,0-1,-1 0,0-1,-1-1,3-4,-11 14,-1-1,1 0,-1 0,1 0,-1 0,-1-1,1 1,-1-1,0 1,0-1,-1 0,1 0,-2 0,1 1,0-1,-1 0,0 0,-1 0,1-3,-1 7,0 1,0-1,0 1,-1-1,1 1,0-1,0 1,-1 0,1 0,-1 0,1 0,-1 0,1 0,-1 0,0 0,0 1,1-1,-1 1,0-1,0 1,1 0,-1-1,0 1,0 0,0 0,0 1,1-1,-1 0,0 0,0 1,0-1,1 1,-2 0,-54 27,52-22,0-1,1 1,-1 0,1 0,1 0,-1 0,1 1,0 0,0-1,1 1,0 0,0 0,0 1,1-1,0 0,1 0,0 1,0-1,0 0,1 1,0-1,1 0,-1 0,1 0,1 0,-1 0,1 0,1-1,-1 1,1-1,0 0,0 0,1 0,0-1,0 0,0 1,2-1,6 5,1-2,0 1,1-2,0 0,0-1,0 0,1-2,0 0,0 0,0-1,0-1,0-1,1 0,-1-1,1-1,-1-1,0 0,1-1,-11 2,1 0,0-1,-1 1,1-1,-1-1,0 1,0-1,0 0,0 0,0-1,-1 0,0 0,1 0,-1-1,-1 0,1 0,-1 0,0 0,0-1,0 1,-1-1,0 0,0 0,0 0,-1-1,0 1,0 0,-1-1,0 0,0 1,0-3,-1-1,0-1,-1 1,-1-1,0 1,0-1,0 1,-2 0,1 0,-1 0,-3-5,6 14,1 0,-1 0,0 0,1 0,-1 0,1 0,0 0,-1 0,1 0,0 0,0 0,-1 0,1-1,0 1,0 0,0 0,1 0,-1 0,0-1,0 1,1 0,-1 0,0 0,1 0,-1 0,1 0,-1 0,1 0,0 0,-1 0,1 0,0 1,0-1,0 0,0 0,-1 1,1-1,0 0,0 1,0-1,1 1,-1-1,0 1,0 0,0-1,0 1,0 0,0 0,0 0,1 0,-1 0,0 0,0 0,0 0,0 0,0 1,1-1,-1 0,0 1,25-2,0 1,0 2,0 0,0 2,0 1,17 5,-39-9,0 0,0 0,1 1,-1 0,0 0,0 0,0 0,-1 0,1 1,0-1,-1 1,0 0,1 0,-1 1,0-1,-1 0,1 1,-1 0,1 0,-1 0,0 0,-1 0,1 0,-1 0,0 1,0-1,0 0,0 1,-1-1,0 1,0 3,-27 165,27-170,-1 0,1 0,0 0,0 0,0 0,1 0,-1 0,1 0,-1 0,1 0,0 0,0-1,0 1,0 0,1-1,-1 1,1 0,0-1,0 0,0 1,0-1,0 0,0 0,0 0,1 0,-1 0,1-1,-1 1,1-1,0 0,0 0,-1 0,1 0,0 0,3 0,31 4,1-5</inkml:trace>
  <inkml:trace contextRef="#ctx0" brushRef="#br0" timeOffset="1328.424">1908 491,'-28'5,"0"1,0 2,1 1,0 0,1 3,0 0,1 1,-17 13,-9 15,50-40,0 0,1-1,-1 1,0 0,0 0,0 0,1 0,-1 0,1 0,-1 0,1 1,-1-1,1 0,0 0,-1 0,1 0,0 1,0-1,0 0,0 0,0 0,0 1,0-1,0 0,1 0,-1 0,0 0,1 1,-1-1,1 0,-1 0,1 0,-1 0,1 0,0 0,0 0,-1 0,1 0,0-1,0 1,0 0,0 0,0-1,0 1,0-1,0 1,0-1,1 1,-1-1,1 1,16 5,0-1,0 0,1-2,0 0,0-1,12 0,17 2,-23-1,-6-3,-1 2,1 0,-1 1,0 1,0 0,-1 2,1 0,-1 1,0 0,14 10,-29-15,1 0,-1 0,1 1,-1-1,0 1,0-1,0 1,-1 0,1 0,-1 0,1 0,-1 0,0 0,0 0,0 0,-1 0,1 0,-1 1,0-1,0 0,0 0,0 1,0-1,-1 0,1 0,-1 0,0 1,0-1,0 0,0 0,-1 0,1-1,-1 1,0 0,0 0,0-1,0 1,0-1,-1 0,1 0,0 0,-1 0,0 0,-2 1,-12 8,0-1,-1-1,0-1,-1 0,0-2,0 0,0-1,-1-1,0 0,0-2,0 0,0-2,-5 0,-33-7,47 1</inkml:trace>
  <inkml:trace contextRef="#ctx0" brushRef="#br0" timeOffset="2107.157">2276 600,'29'111,"-5"1,-5 0,-5 2,-5 0,-5 65,-5 86,0-256,1-24,-1-842,4 777,-3 80,0 0,0-1,0 1,0 0,0-1,0 1,0-1,0 1,0 0,0-1,0 1,0 0,0-1,0 1,0 0,0-1,1 1,-1 0,0-1,0 1,0 0,1-1,-1 1,0 0,0 0,1-1,-1 1,0 0,0 0,1-1,-1 1,0 0,1 0,-1 0,0 0,1 0,-1 0,1-1,-1 1,0 0,1 0,-1 0,0 0,1 0,-1 0,1 0,-1 1,0-1,1 0,-1 0,0 0,1 0,-1 0,0 0,1 1,-1-1,0 0,0 0,1 1,-1-1,18 20,-15-16,126 173,-126-172,-1-4,0 0,-1 0,1 0,-1 1,0-1,1 0,-1 1,0-1,0 0,0 1,0 0,0-1,0 1,0 0,0-1,-1 1,1 0,-1 0,1-1,-1 1,0 0,0 0,0 0,0 0,0 0,0 0,0-1,0 1,-1 0,1 0,-1 0,1-1,-1 1,0 0,0-1,0 1,0 0,-1 0,-7 1,0-1,-1 0,1-1,0 0,-1 0,0-1,1-1,-8 0,-4 0,-78-4,152 0,1-3,-2-2,1-3,-2-1,42-19,-82 30,0-1,0 0,0-1,-1 0,0 0,0-1,0-1,-1 0,0 0,0-1,-1 0,0 0,0-1,-1 0,0 0,0-1,3-8,-9 15,-1 0,0 1,-1-1,1 0,0 0,-1 1,0-1,1 0,-1 1,0-1,-1 1,1-1,0 1,-1-1,1 1,-1 0,0 0,1 0,-1 0,0 0,0 0,-1 0,1 1,0-1,-1 1,1-1,0 1,-1 0,0 0,1 0,-1 0,0 1,1-1,-1 1,0 0,0-1,1 1,-1 0,0 1,0-1,1 0,-1 1,0 0,1-1,-1 1,0 0,1 1,-1-1,1 0,0 1,-2 0,-3 3,0 1,0-1,1 1,0 0,0 1,0-1,1 1,0 0,0 1,1-1,0 1,1 0,-1 0,1 0,1 0,0 0,0 1,0-1,1 1,0-1,1 6,0-10,0 0,1 0,0 0,-1 0,1 0,1 0,-1-1,0 1,1 0,0-1,0 1,0-1,0 0,0 0,1 0,0 0,-1 0,1 0,0-1,0 1,1-1,-1 0,0 0,1 0,-1 0,1-1,3 2,104 17,-51-20</inkml:trace>
  <inkml:trace contextRef="#ctx0" brushRef="#br0" timeOffset="2743.37">3451 669,'-15'-1,"-1"1,1 1,-1 0,1 1,0 1,0 0,0 1,0 0,1 2,0 0,0 0,0 1,1 1,0 0,0 1,-10 9,20-15,0 0,1 1,-1-1,1 0,-1 1,1 0,0 0,1-1,-1 1,0 0,1 0,0 1,0-1,0 0,1 0,0 0,-1 1,1-1,1 0,-1 0,1 1,-1-1,1 0,0 0,1 0,-1 0,1 0,0 0,0 0,0-1,0 1,0-1,1 1,0-1,0 0,0 0,0 0,0 0,0-1,2 1,8 4,0-1,1-1,0-1,0 0,1 0,-1-1,1-1,0-1,-1 0,1-1,0 0,0-1,-1-1,1 0,-1-1,1-1,-1 0,4-2,1-2,-1 0,0-2,0 1,-1-2,-1-1,0 0,0-1,-1 0,-1-1,0-1,-1 0,-1-1,0 0,-1-1,-1-1,-1 1,0-2,-1 1,-1-1,-1 0,-1 0,0-1,1-17,2-13,-3 0,-2 0,-1-1,-3 1,-3-1,-1 1,-6-15,11 60,-2-5,0 0,0 0,0 0,-1 0,-1 0,0 0,0 1,-1 0,0 0,-1 0,-3-4,8 12,-1 1,1-1,-1 1,1-1,0 1,-1 0,1-1,-1 1,1 0,-1 0,1 0,-1 0,1 0,-1 0,1 1,-1-1,1 0,-1 1,1-1,0 1,-1 0,1-1,0 1,-1 0,1 0,0 0,0 0,0 0,0 0,0 0,0 0,0 0,0 1,0-1,1 0,-1 1,0-1,1 0,-1 1,1-1,-1 1,1-1,0 1,0-1,0 1,0-1,0 2,-10 31,2 0,1 1,2 0,2 0,0 1,3-1,1 1,-2-3,2 1,1-1,2 1,1-1,2 0,1-1,2 0,0 0,3-1,0 0,2-1,1-1,2 0,1-1,13 15,-27-36,1 0,0-1,0 1,0-1,1 0,0-1,0 1,0-1,1-1,-1 1,1-1,0-1,1 0,-1 0,1 0,-1-1,1 0,0-1,-1 0,1 0,0-1,0 0,0-1,0 0,-1 0,1-1,0 0,-1 0,2-2,4-5,-1-1,0-1,0 0,-1 0,0-2,-1 1,-1-2,0 1,0-1,-2-1,2-2,32-47,-22 53,-13 39,-7-20,0 0,0 0,0 0,1 0,0 0,1 0,-1 0,2 0,-1 0,1 0,0-1,1 0,0 1,0-1,0-1,1 1,0-1,1 1,-1-2,1 1,0 0,0-1,1 0,0-1,6 4,16 1</inkml:trace>
  <inkml:trace contextRef="#ctx0" brushRef="#br0" timeOffset="3040.287">4556 532,'-16'-2,"-10"-1,-3 0,-1 1,4 0</inkml:trace>
  <inkml:trace contextRef="#ctx0" brushRef="#br0" timeOffset="3302.207">3723 300,'-9'-5,"4"-1,12 1,16-3,21-3,19 0,15-1,-6 2</inkml:trace>
  <inkml:trace contextRef="#ctx0" brushRef="#br0" timeOffset="3497.171">4707 574,'37'48,"3"0,1-3,10 7,-45-47,-1 1,1-1,0 0,0 0,1-1,-1 1,1-2,0 1,0-1,0 0,1 0,-1-1,1 0,1 0,-5-4,1 1,-1-1,0 0,1 0,-1-1,0 1,-1-1,1 0,0 0,-1-1,1 1,-1 0,0-1,0 0,-1 0,1 0,-1 0,0 0,0-1,0 1,0-1,0-4,3-1,119-250,-105 231</inkml:trace>
  <inkml:trace contextRef="#ctx0" brushRef="#br0" timeOffset="3934.026">5595 628,'2'-2,"0"-1,-1 1,1-1,-1 1,1-1,-1 0,0 0,0 0,0 0,-1 0,1 0,0 0,-1 0,0 0,0 0,0 0,0 0,-1 0,1 0,-1 0,1 0,-1 0,0 0,0 1,-1-1,1 0,0 0,-1 1,0-1,0 1,1-1,-1 1,-1 0,1 0,0 0,0 0,-1 0,1 1,-1-1,0 0,-7 0,1 0,-1 1,0 0,0 0,0 1,1 0,-1 1,0 0,0 1,1 0,-1 0,1 1,0 0,-1 1,1 0,1 0,-1 1,1 0,0 1,0 0,-2 1,5-2,-1 0,1 0,0 1,0-1,1 1,0 0,0 0,0 1,1-1,0 1,0 0,-1 4,3-8,0 0,1-1,-1 1,1 0,0 0,0 0,0 0,0 0,0-1,0 1,1 0,-1 0,1 0,0 0,0-1,0 1,0-1,1 1,-1 0,1-1,-1 0,1 1,0-1,0 0,0 0,0 0,0 0,1-1,-1 1,1 0,-1-1,3 1,2 1,1 0,-1 0,1-1,0-1,0 1,0-1,0 0,0-1,0 0,0 0,0-1,0 0,0 0,0-1,-1 0,1-1,-1 1,1-2,-1 1,0-1,0 0,0 0,0-1,-1 1,0-2,0 1,0-1,-1 0,0 0,0 0,0-1,-1 1,0-1,0 0,-1-1,0 1,0-1,-3 9,-1 0,1-1,-1 1,1 0,-1-1,0 1,1-1,-1 1,0-1,1 1,-1-1,0 1,0-1,1 0,-1 1,0-1,0 0,0 0,1 1,-1-1,0 0,0 0,0 0,0 0,1 0,-1 0,0 0,0-1,0 1,0 0,1 0,-1-1,0 1,0 0,0-1,1 1,-1-1,0 1,1-1,-1 1,0-1,1 1,-1-1,1 0,-1 1,1-1,-1 0,1 0,-1 1,1-1,0 0,0 0,-1 1,1-1,0 0,0 0,0 0,0 0,0 0,0 1,0-1,0 0,0 0,-1 2,0 1,-1 0,1-1,1 1,-1 0,0-1,0 1,1 0,-1 0,1 0,-1 0,1 0,0 0,0-1,0 1,0 0,0 0,0 0,0 0,1 0,-1 0,1 0,-1 0,1-1,0 1,0 0,0 0,0-1,0 1,0-1,0 1,0-1,1 1,-1-1,0 0,1 1,0-1,-1 0,2 1,76 33,-2-18,4-4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12.8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1,'14'4,"21"7,27 6,30 7,26 1,21 2,10-4,-6-7,-28-5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13.7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13,'14'0,"16"0,17 0,12-3,11 0,3 0,1 1,-7 0,-12 4,-15 5,-15 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3:25:14.0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66,'23'-4,"24"-5,25-2,21-2,13 1,5 2,-16 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52.0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54,'23'2,"22"1,19-2,15-4,11-4,1 0,-3-2,-8 1,-11 2,-17 2,-14 1,-14-3,-10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53.2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 0,'-4'16,"-3"13,1 8,4 5,4-1,4 1,2-5,0-4,1-8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53.4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72 24,'-16'-9,"-6"-1,2 6,8 8,11 8,10 9,11 8,2-1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54.6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94 23,'-16'-7,"-8"-2,0 2,4 8,11 8,13 9,15 9,15 8,0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55.0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53 330,'-45'-273,"44"267,1 5,-1 0,0 0,0 0,1-1,-1 1,1 0,-1 0,1 0,-1-1,1 1,0 0,-1-1,1 1,0 0,0-1,0 1,0 0,0-1,1 1,-1 0,0-1,1 1,-1 0,1-1,-1 1,1 0,-1 0,1 0,0 0,0 0,-1-1,1 1,0 0,0 1,0-1,0 0,0 0,0 0,1 1,-1-1,0 0,0 1,0-1,1 1,-1-1,0 1,1 0,-1 0,0 0,1-1,-1 1,0 0,1 1,149 38,-112-31,-20-5,0 0,0 2,0 0,-1 1,0 1,0 1,9 6,-24-11,0 0,1 0,-1 1,0 0,-1-1,1 1,-1 0,1 0,-1 1,0-1,-1 0,1 1,-1-1,0 1,0-1,0 1,-1 0,1-1,-1 1,0 0,-1-1,1 1,-1 0,0 1,0 0,0-1,1 1,0 0,0 0,0 0,1 0,0 0,0 0,1 0,0 0,0-1,0 1,0-1,1 1,2 2,2-3,0 1,0-1,1-1,0 0,0 0,0 0,0-1,1 0,-1-1,1 0,0 0,0-1,0 0,0 0,0-1,-1 0,1-1,0 0,0 0,0-1,0 0,-1-1,1 0,-1 0,0-1,0 0,0 0,-1-1,6-3,-5 2,-1-1,1 0,-1 0,0-1,-1 0,1 0,-2 0,1-1,-1 0,0 0,-1 0,0-1,-1 1,0-1,0 0,-1 0,0 0,-1 0,0 0,-1-2,-1 28,10 128,-9-138,2 0,-1 0,1-1,0 1,0 0,0 0,1-1,0 0,0 1,1-1,-1 0,1 0,0-1,0 1,1-1,-1 0,1 0,0-1,0 1,0-1,1 0,-1 0,3 0,42-3,-27-8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55.3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81 15,'-14'-4,"-6"-3,-1 4,4 3,9 7,13 3,13-1,3-2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53.8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70 278,'13'-12,"2"2,0-2,-1 0,-1 0,0-1,-1-1,0 0,-1-1,-1 0,0-1,5-12,-15 27,1 0,0-1,-1 1,1-1,0 1,-1-1,0 1,1-1,-1 1,0-1,0 1,0-1,0 1,0-1,0 1,-1-1,1 1,0-1,-1 1,1-1,-1 1,1-1,-1 1,0 0,0-1,1 1,-1 0,0 0,0-1,0 1,-1 0,1 0,0 0,0 0,-1 1,1-1,0 0,-1 0,1 1,0-1,-1 1,1-1,-1 1,1 0,-1-1,0 1,-73 10,67-6,0 0,1 0,-1 1,1 1,0-1,0 1,1 0,-1 1,2-1,-1 1,1 0,0 1,0-1,1 1,0 0,0 0,1 1,0-1,0 1,1-1,0 1,1 0,0 0,0 0,1 0,0 2,0-7,1 0,0 0,0 0,0 0,0 0,0 0,1 0,0 0,0 0,0-1,0 1,1-1,-1 0,1 0,0 0,0 0,0 0,0 0,0-1,0 1,1-1,0 0,-1 0,1-1,3 2,100 18,-52-21</inkml:trace>
  <inkml:trace contextRef="#ctx0" brushRef="#br0" timeOffset="445.728">629 19,'-3'-2,"-1"0,-1 0,1-1,-1 1,0 1,1-1,-1 1,0 0,0 0,0 0,0 1,0 0,0 0,0 0,0 0,0 1,0 0,0 0,0 0,0 1,0-1,1 1,-1 0,1 1,-1-1,1 1,0 0,-1 0,2 1,-1 0,1 0,0 0,0 0,1 0,-1 1,1-1,0 1,0 0,0-1,1 1,0 0,0 0,0 0,0 0,1 0,0 0,0 1,0-1,0 0,1 0,0 0,0 0,1 0,-1-1,1 1,0 0,0-1,1 1,-1-1,1 1,0-1,0 0,1 0,-1-1,1 1,0-1,0 1,14 6,1 1,1-2,0-1,0 0,0-2,13 3,63 23,-61-10,-35-21,1-1,-1 1,1 0,-1 0,1 0,-1 0,0-1,1 1,-1 0,0 0,0 0,1 0,-1 0,0 0,0 0,0 0,0-1,-1 1,1 0,0 0,0 0,0 0,-1 0,1 0,0 0,-1-1,1 1,-1 0,1 0,-1-1,1 1,-1 0,0 0,1-1,-1 1,0-1,0 1,1-1,-1 1,0-1,0 1,-13 8,-1-1,0 0,0-1,-1-1,1 0,-1-2,-1 1,1-2,-1 0,-12 0,-19-6,48 3,-1-1,0 1,0 0,0-1,1 1,-1-1,0 1,0-1,1 1,-1-1,0 1,1-1,-1 0,1 1,-1-1,1 0,-1 1,1-1,-1 0,1 0,0 1,0-1,-1 0,1 0,0 0,0 0,0 0,0 1,0-1,0 0,0 0,0 0,0 0,0 0,0 1,0-1,1 0,-1 0,0 0,1 1,-1-1,1 0,-1 0,1 1,-1-1,1 0,-1 1,1-1,0 0,-1 1,13-15,1 1,0 0,1 1,0 1,0 0,2 1,-1 1,6-2,-11 6,40-25,2 3,1 2,13-3,-65 28,-1 0,0 1,1-1,-1 0,1 1,-1-1,1 0,-1 1,1 0,0-1,-1 1,1 0,-1 0,1 0,0 0,-1 0,1 0,0 1,-1-1,1 1,-1-1,1 1,-1-1,1 1,-1 0,1 0,-1-1,0 1,1 0,-1 0,0 0,0 1,0-1,0 0,0 0,0 1,0-1,0 1,0-1,-1 0,1 1,0 0,-1-1,0 1,1-1,-1 2,6 42,-6-39,-1 1,2-1,-1 0,1 0,0 0,0 0,0 0,1 0,0 0,0 0,1 0,0-1,-1 1,2-1,-1 0,1 0,0 0,0 0,0-1,3 3,33 0,-19-10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0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368 471,'-11'-5,"-1"0,1 1,-1 1,1 0,-1 0,0 1,0 1,0 0,-1 0,1 1,0 1,0 0,0 1,0 0,0 0,1 2,-1-1,1 2,-1-1,1 2,1-1,-1 1,1 1,-7 5,-41 62,56-70,0-1,1 1,-1-1,0 1,1 0,0 0,0 0,0 0,1 0,-1 0,1 0,0 0,0 0,0 0,1 0,-1 0,1 0,0 0,0 0,0 0,2 3,-1-5,0 1,0 0,0-1,0 1,1-1,-1 0,1 0,-1 0,1 0,0 0,0-1,0 1,0-1,0 1,0-1,0 0,1-1,-1 1,0 0,0-1,1 0,-1 0,0 0,1 0,-1 0,2-1,82-28,-72 19,0-1,-1 0,-1-1,0 0,0-1,-1-1,-1 0,0 0,-1-1,-1 0,0-1,-1 0,-1-1,3-7,-1-3,-1-1,-1 0,-1 0,-2-1,0 1,-2-1,-2 0,-1-20,1 35,-1 0,-1 1,0-1,-1 1,0 0,-1-1,0 2,-1-1,-1 0,0 1,0 0,-3-2,9 13,-1 1,1-1,-1 0,0 0,0 0,0 1,1-1,-1 0,0 1,0-1,0 1,0-1,0 1,0 0,0-1,0 1,0 0,0-1,0 1,0 0,0 0,0 0,0 0,0 0,0 0,-1 0,1 1,0-1,0 0,0 1,0-1,0 0,0 1,0-1,1 1,-1 0,0-1,0 1,0 0,0-1,1 1,-1 0,0 0,1 0,-1 0,1-1,-1 1,1 0,-1 0,1 0,-24 54,16-18,2 1,1 0,2 0,2 0,1 0,2 0,1 0,7 24,-9-49,0 0,1-1,1 1,0 0,0-1,2 0,-1 0,2 0,-1-1,2 0,-1 0,2 0,-1-1,1 0,1 0,0-1,0 0,1-1,0 0,0 0,1-1,0 0,0-1,1-1,0 0,11 4,-13-8,1 0,-1-1,1 0,-1 0,0-1,1-1,-1 0,0 0,0-1,0 0,0-1,-1 0,1 0,-1-1,0 0,0-1,-1 0,8-7,-3 2,-1 0,0-1,-1 0,-1-1,1-1,-2 1,0-1,-1-1,0 0,-1 0,2-8,-7 20,-1 1,1-1,-1 0,0 0,0 0,0 0,0-1,0 1,-1 0,1 0,-1 0,0-1,0 1,0 0,0 0,-1 0,1-1,-1 1,0 0,0 0,0 0,0 0,-1 0,1 0,-1 0,0 1,0-1,0 0,0 1,0 0,0-1,-1 1,1 0,-1 0,1 0,-1 1,-1-1,-2 2,0 0,0 1,-1 0,1 1,0-1,0 1,1 1,-1-1,0 1,1-1,-1 2,1-1,0 1,0-1,0 1,1 1,-1-1,1 1,0 0,0-1,1 2,-1-1,1 0,0 1,0-2,1 0,-1 0,1 0,0 0,0 0,0 1,0-1,1 1,-1-1,1 1,1 0,-1-1,1 1,-1 0,1 0,1-1,-1 1,1 0,-1-1,1 1,1 0,-1-1,1 1,0-1,0 0,0 0,0 1,1-1,-1-1,1 1,0 0,1-1,-1 1,0-1,1 0,0 0,1 1,15 5,0-1,1-1,-1 0,1-1,1-2,-1 0,0-1,1-1,0-1,7-2,-25 1,92 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58.5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48 81,'0'5,"2"1,3-2,4-5,1-4,0-4,-2-2,-2-2,-3-1,-3 0,-7 1,-5 4,-2 4,-1 4,0 4,-1 8,4 5,3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58.8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 98,'12'0,"3"-2,0-4,-3-5,-4-2,-5-3,-6 0,-6 3,-5 3,-2 3,-2 4,-2 6,4 7,6 8,10 1,14 2,14-2,2-4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0:59.6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55,'19'4,"22"2,23 0,19-3,14-5,6-5,1-2,-9-1,-14 0,-15 1,-17 2,-17 0,-11 2,-5 1,-5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1:03.4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0 327,'11'-43,"-3"3,2 1,2 1,1 0,2 1,3-2,-17 36,0 0,0 0,0 0,1 0,-1 0,1 1,0-1,0 1,0-1,0 1,0 0,1-1,-1 1,1 0,-1 1,1-1,0 0,-1 1,1 0,0-1,0 1,0 0,0 0,0 1,1-1,-1 1,0 0,0-1,0 1,0 1,0-1,1 0,-1 1,0 0,0-1,0 1,0 0,0 1,1 0,19 13,-1 1,0 1,-1 1,0 1,-2 1,-1 1,0 0,1 5,-17-24,0-1,0 0,0 1,-1 0,1-1,-1 1,1 0,-1 0,0 0,0 0,0 0,0 0,0 0,0 0,0 0,-1 0,1 0,-1 1,1-1,-1 0,0 1,0-1,0 0,0 0,0 1,-1-1,1 0,-1 0,0 1,1-1,-1 0,0 0,0 0,0 0,-1 0,1 0,0 0,-1-1,1 1,-1 0,0 0,-4-1,0 1,0 0,0-1,0 0,0-1,0 1,0-1,0 0,-1-1,1 0,0 0,0 0,0 0,0-1,0 0,1 0,-1-1,0 0,1 0,0 0,0-1,0 1,0-1,0 0,1-1,0 1,-1-1,2 0,1 3,1 0,0 0,-1-1,1 1,0-1,1 1,-1 0,0-1,1 0,-1 1,1-1,0 1,0-1,0 1,0-1,1 0,-1 1,1-1,-1 1,1-1,0 1,0 0,0-1,0 1,0 0,1-1,-1 1,1 0,-1 0,1 0,0 0,0 1,0-1,0 0,0 1,0-1,0 1,1 0,92-44,-65 36,0 2,0 1,0 1,1 2,0 0,0 3,7 1,-35-1,1 0,-1 0,1 0,0 0,-1 1,1 0,-1 0,1 0,-1 0,0 0,1 1,-1 0,0-1,0 1,0 0,0 1,0-1,-1 0,1 1,-1 0,1-1,-1 1,0 0,0 0,0 0,0 1,-1-1,1 0,-1 1,0-1,0 1,0-1,-1 2,-1 57,0-54,0-1,0 1,1 0,0-1,0 1,1 0,0-1,1 1,-1-1,1 1,1-1,-1 0,2 3,-3-9,0 0,0 1,0-1,0 0,0 0,0 0,0 0,1 0,-1 0,0 0,1 0,-1 0,1 0,-1-1,1 1,-1-1,1 1,-1-1,1 0,-1 1,1-1,0 0,-1 0,1 0,-1 0,1 0,0-1,0 1,13-5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1:03.6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152 0,'-16'0,"-13"5,-5 6,2 8,7 10,10 10,15 7,7-4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1:03.8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 0,'0'14,"-2"14,-4 9,-2 5,-1 2,2-1,2-3,4-7,5-8,1-10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1:04.6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385 4,'-16'-2,"-1"1,0 1,1 0,-1 1,0 1,1 0,-1 1,1 1,0 1,0 0,1 1,0 1,0 0,0 1,1 1,0 0,0 1,1 1,1 0,0 0,0 1,1 1,0 1,7-10,1 0,0 1,0-1,1 1,-1 0,1-1,0 1,0 0,1 1,-1-1,1 0,0 0,1 1,-1-1,1 0,0 1,0-1,1 0,-1 1,1-1,1 0,-1 0,1 0,0 0,0 0,0 0,0 0,1-1,0 1,0-1,4 4,10 8,2-2,0 0,0-1,1-1,1-1,0-1,0 0,1-2,0 0,1-2,6 4,31 11,-19-7,0 1,-1 2,-1 1,8 7,-44-23,1-1,0 1,0 0,-1 0,1 0,-1 1,0 0,0-1,0 1,0 0,0 0,-1 1,1-1,-1 0,0 1,0 0,0-1,0 1,-1 0,1 0,-1 0,0 0,0 0,-1 0,1 0,-1 0,0 0,0 1,0-1,-1 0,1 0,-1 0,0 0,0 0,-7 6,-1 0,0-1,0 0,-1 0,0-1,0 0,-1-1,0 0,0-1,-1 0,0-1,0 0,0-1,0 0,-1-1,0 0,-6 0,6 0,0 0,-1 0,1-1,-1-1,0 0,1-1,-1 0,0-1,1-1,-14-3,26 5,0 0,0-1,0 1,1 0,-1-1,0 1,0 0,0-1,1 1,-1-1,0 1,1-1,-1 0,0 1,1-1,-1 1,0-1,1 0,-1 0,1 1,0-1,-1 0,1 0,0 0,-1 0,1 1,0-1,0 0,0 0,0 0,-1 0,1 0,1 0,-1 0,0 1,0-1,0 0,0 0,1 0,-1 0,0 0,1 1,-1-1,0 0,1 0,-1 1,1-1,33-30,-22 23,0 1,0 1,0 0,1 1,0 0,0 1,0 0,0 1,1 1,-1 0,1 1,0 0,-1 1,1 0,0 1,-1 1,1 0,-1 1,0 1,1 0,-2 0,1 2,0-1,-1 2,0-1,7 7,24 29,-32-29,1-1,0-1,0 0,1-1,1 0,0-1,11 6,-13-11,-1 0,1 0,0-1,0 0,0-1,1-1,-1 0,0 0,1-1,-1-1,0 0,0-1,7-1,-14 2,0 0,0-1,0 1,0-1,0 0,-1 0,1-1,-1 1,1-1,-1 0,0 0,0-1,0 1,-1-1,1 0,-1 0,0 0,0 0,0 0,0-1,-1 1,0-1,0 0,0 0,-1 0,1 0,-1 0,0 0,-1 0,1 0,-1 0,0-5,-1 3,0-1,-1 1,0 0,0 0,-1 0,0 1,0-1,0 1,-1-1,0 1,0 0,0 1,-1-1,0 1,0 0,-1 0,1 0,-1 1,0 0,0 0,-1 0,1 1,-1 0,0 0,1 1,-1-1,0 2,-1-1,1 1,0 0,0 0,0 1,-1 0,1 1,0-1,-1 1,1 1,0-1,-6 3,0 0,-1 0,0 1,1 0,0 1,0 1,1 0,0 1,0 0,1 0,0 2,0 0,5-5,0 0,0 1,1 0,0 1,0-1,1 1,0 0,0 0,1 0,-1 1,2-1,-1 1,1 0,0-1,0 1,1 0,1 0,-1 0,1 0,0 2,6 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1:02.2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324 1,'-18'0,"0"2,0 0,1 1,-1 1,1 1,0 0,0 1,1 1,-1 0,1 1,1 1,0 1,0 0,-10 10,19-16,1 1,0-1,0 1,0 0,1 1,0-1,0 1,0-1,1 1,0 0,0 1,0-1,1 0,0 1,0 0,0-1,1 1,0 0,1 0,-1 0,1-1,1 1,-1 0,1 0,0 0,1-1,0 1,0 0,2 4,8 3,0 0,0-2,1 1,1-2,0 1,0-2,1 0,1-1,0 0,0-1,0-1,13 3,-2 2,3 1,-12-6,0 1,0 1,-1 0,-1 2,0 0,10 8,-24-17,0-1,0 0,-1 1,1-1,-1 1,0 0,1-1,-1 1,0 0,0 0,0 0,0 0,0 0,-1 0,1 0,0 0,-1 0,0 1,1-1,-1 0,0 0,0 0,0 0,-1 1,1-1,0 0,-1 0,1 0,-1 0,0 0,0 0,0 0,0 0,0 0,0 0,0 0,-1-1,1 1,-1-1,1 1,-2 0,-14 9,0 0,-1-1,0-1,0-1,-1-1,0-1,-1 0,0-1,1-1,-1-1,-1-1,-70 7,82-17,23-1,6 1</inkml:trace>
  <inkml:trace contextRef="#ctx0" brushRef="#br0" timeOffset="342.637">707 724,'0'-270,"4"254,3 22,8 30,-13-30,29 71,-13-33,-1 1,-3 0,-1 1,0 12,-12-55,0 0,-1 0,0 1,1-1,-1 0,0 1,-1-1,1 0,0 1,-1-1,0 0,0 0,0 1,0-1,0 0,-1 0,1 0,-1 0,0-1,0 1,0 0,0-1,0 1,-1-1,1 0,-1 0,0 0,1 0,-1 0,0-1,-20 10</inkml:trace>
  <inkml:trace contextRef="#ctx0" brushRef="#br0" timeOffset="618.796">624 875,'19'0,"15"0,11 0,7-2,7-4,5 0,2-2,1-1,-13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1:39.8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95,'2'0,"8"0,11 0,17 2,15 1,15 0,12 0,9-6,6-5,2-5,-1-3,-5-3,-9 1,-13 2,-19 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1:42.1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382 457,'0'0,"1"1,-1 0,1-1,-1 1,1 0,-1-1,1 1,-1-1,1 1,-1-1,1 1,0-1,-1 0,1 1,0-1,-1 0,1 1,0-1,0 0,-1 0,1 0,0 0,0 0,-1 0,1 0,0 0,0 0,-1 0,1 0,0 0,0 0,-1-1,1 1,0 0,0 0,-1-1,1 1,0-1,-1 1,1-1,-1 1,1-1,-1 1,1-1,-1 1,1-1,-1 0,1 1,-1-1,1 0,5-39,-7 36,0-1,-1 1,1-1,-1 1,0 0,-1 0,1 0,-1 0,0 0,0 0,0 1,0-1,-1 1,1 0,-1 0,0 0,0 1,0-1,0 1,0 0,-1 0,1 0,-4 0,-1-1,1 0,-1 1,0 0,0 1,0 0,0 0,0 1,0 0,0 1,0 0,0 0,-1 1,3 1,0-1,0 1,1 0,-1 1,1-1,0 1,0 1,0-1,0 1,1 0,0 0,0 0,0 1,1 0,0 0,0 0,0 1,1-1,0 1,0 0,1-1,0 1,0 1,-1 2,1 3,0-1,0 0,1 1,1-1,0 1,1-1,0 0,1 1,0-1,1 0,0 0,1 0,1 0,0 1,1-3,0 1,0-1,1 0,0-1,1 0,0 0,1-1,-1 1,2-2,-1 0,1 0,0 0,0-1,1-1,0 0,0 0,0-1,1-1,-1 1,1-2,0 0,-1 0,1-1,0-1,0 0,0 0,0-1,8-2,5-4,0 0,-1-2,0-1,0-1,-1 0,0-2,-1-1,-1-1,0 0,-1-2,-1 0,0-1,16-21,-25 26,0 0,0-1,-1 0,-1-1,0 0,-1 0,-1-1,0 0,-1 0,-1 0,0 0,-2-1,1 1,-2-1,0-16,-1 31,0 0,0 0,0 0,0 0,0 0,-1 0,1 0,0 0,-1 0,0 0,1 1,-1-1,0 0,0 0,0 1,0-1,0 0,0 1,-1-1,1 1,0 0,-1-1,1 1,-1 0,0 3,1 0,0 0,-1 0,1 0,0 0,0 0,0 0,0 0,0 1,0-1,1 0,-1 1,1-1,0 0,0 1,0-1,0 1,0-1,0 0,0 1,1 0,29 154,-9-71,-16-53,22 66,-25-96,0 0,0 0,1 0,-1-1,1 1,0-1,0 1,0-1,0 0,0 0,0 0,1-1,-1 1,0-1,1 1,0-1,-1-1,1 1,0 0,-1-1,1 0,0 0,-1 0,3 0,90-15,-48 1,-4-1</inkml:trace>
  <inkml:trace contextRef="#ctx0" brushRef="#br0" timeOffset="618.173">1475 471,'-11'35,"2"0,1 0,2 1,2 0,-1 36,5-55,9-37,-4-43,-3 0,-3 0,-4-17,-1-61,5 135,0 0,1 0,0 0,0 0,0 1,1-1,0 0,0 0,1 0,-1 1,1-1,1 1,-1-1,1 1,0 0,0 0,0 0,0 0,1 0,0 1,0 0,1 0,-1 0,1 0,-1 1,6-4,-2 5,0-1,0 1,0 0,0 0,0 1,0 0,0 1,0 0,0 0,1 1,-1 0,0 0,0 1,0 0,0 0,-1 1,1 0,-1 0,1 1,-1 0,0 0,0 1,-1-1,0 2,1-1,-2 1,1 0,-1 0,1 0,-2 1,1 0,-1 0,0 0,-1 0,1 1,-1 0,-1-1,0 1,0 0,0 0,0 8,-4-8,0 1,0-1,-1 0,0 0,0 0,-1-1,0 1,0-1,-1 0,0 0,0 0,-1-1,0 1,0-2,0 1,-1 0,0-1,0-1,0 1,0-1,-1 0,0-1,0 0,0 0,0 0,0-1,0-1,-5 1,12-2,0 0,0 0,0 0,0 0,0 0,0 0,1 0,-1 0,0 0,0 0,0 0,0 1,0-1,0 0,0 1,0-1,1 0,-1 1,0 0,0-1,0 1,1-1,-1 1,0 0,1-1,-1 1,1 0,-1 0,1-1,-1 1,1 0,-1 0,1 0,0 0,-1 0,1 0,0 0,0-1,0 1,0 0,0 0,0 0,0 0,0 0,0 0,0 0,0 0,1 0,-1 0,0 0,1 0,-1-1,0 1,1 0,0 0,10 12,1-1,1-1,0 0,0 0,1-2,0 1,1-2,0 0,4 1,6 3,1-1,0-2,0 0,1-2,0-1,0 0,1-3,24 1,-24-6,-6-3</inkml:trace>
  <inkml:trace contextRef="#ctx0" brushRef="#br0" timeOffset="1162.312">0 102,'19'-3,"19"-2,23-1,23-1,24 0,21-1,21-2,13 2,6-1,-2 1,-8 2,-18 3,-21-2,-23 1,-25-1,-22 0,-21 3,-16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3.1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449 42,'-19'-8,"-1"1,0 0,0 2,-1 0,0 1,0 1,0 1,0 1,0 1,0 1,0 0,0 2,0 1,0 0,1 1,-1 2,13-4,0 2,-1-1,2 1,-1 0,0 1,1-1,0 2,0-1,-1 3,6-7,0 0,0 0,1 0,-1 0,0 0,1 1,0-1,-1 0,1 1,0-1,0 1,1 0,-1-1,0 1,1-1,0 1,0 0,-1-1,1 1,1 0,-1-1,0 1,1 0,-1-1,1 1,0-1,0 1,0-1,0 1,0-1,1 1,-1-1,2 2,5 1,0 1,0-1,1-1,-1 0,1 0,0 0,0-1,0-1,1 1,-1-2,1 1,-1-1,1-1,0 1,-1-2,1 1,-1-1,2-1,0 2,0-1,0 1,0-2,-1 0,1 0,0-1,-1 0,1-1,-1 0,0-1,0 0,-1 0,0-1,0 0,0-1,0 0,-1 0,-1-1,1 0,-1 0,0-1,3-6,-9 12,0 1,0 0,0-1,0 1,-1 0,1-1,-1 1,0-1,0 1,1-1,-2 1,1-1,0 1,0-1,-1 1,1-1,-1 1,0 0,0-1,0 1,0 0,0-1,-1 1,1 0,0 0,-1 0,-7 16,12-7,0-1,0 0,0 0,1 0,0 0,0-1,0 1,1-1,0 0,0 0,0-1,1 0,-1 0,1 0,0 0,0-1,0 0,1 0,-1-1,6 2,45 15,-1-4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1:00.3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168 669,'-2'23,"-1"22,5 17,4 14,6 11,3 6,-1 4,-3 2,-3-2,-3-7,-5-10,-4-15,-3-18</inkml:trace>
  <inkml:trace contextRef="#ctx0" brushRef="#br0" timeOffset="598.011">72 1119,'-67'-177,"66"175,1 1,-1-1,1 1,-1-1,1 1,-1-1,1 0,0 1,0-1,0 0,0 1,0-1,0 0,0 1,1-1,-1 0,1 1,-1-1,1 1,-1-1,1 0,0 1,0 0,0-1,0 1,0 0,0-1,0 1,0 0,0 0,1 0,-1 0,0 0,1 0,-1 0,1 0,-1 1,1-1,0 1,-1-1,1 1,-1-1,2 1,122-7,-96 8,-23-1,44 0,0 2,0 3,0 1,3 4,-51-10,1 0,0 0,0 1,0-1,-1 1,1-1,0 1,-1 0,1 0,0 0,-1 0,1 1,-1-1,0 1,1-1,-1 1,0 0,0 0,0 0,0 0,-1 0,1 1,0-1,-1 0,0 1,1-1,-1 1,0 0,0-1,0 1,-1 0,1 0,-4 3,-1-1,1 0,-1 0,0 0,0-1,0 1,-1-1,1 0,-1 0,0 0,-1-1,1 0,-1 0,1 0,-1-1,0 1,-2-1,-4 4,0 0,0-2,-1 1,1-1,-1-1,0 0,0-1,0-1,0 0,-1 0,-5-2,17 1,1 0,0 0,0-1,-1 1,1 0,0-1,0 1,-1-1,1 0,0 1,0-1,0 0,0 1,0-1,0 0,0 0,0 0,0 0,0 0,0 0,1 0,-1-1,0 1,1 0,-1 0,1 0,-1-1,1 1,0 0,0-1,-1 1,1 0,0 0,0-1,0 1,0 0,1-1,-1 1,21-50,189-220,-189 235,-1-1,-2-1,-2-1,-2 0,-1-1,-2-1,-2 1,-1-2,-3 1,-1-1,-2 0,-2-7,0 18,-7-115,7 146,0 0,0 1,0-1,-1 0,1 0,0 0,0 0,0 1,-1-1,1 0,0 0,0 0,0 0,-1 0,1 1,0-1,0 0,-1 0,1 0,0 0,0 0,0 0,-1 0,1 0,0 0,0 0,-1 0,1 0,0 0,0 0,-1 0,1 0,0 0,0-1,-1 1,1 0,0 0,0 0,0 0,-1 0,1-1,0 1,0 0,0 0,-1 0,1-1,0 1,0 0,0 0,0 0,0-1,-8 29,-3 41,4 0,2 1,4 0,4 26,-2-32,2 1,4-1,2-1,3 1,3-2,5 10,-17-62,-1 0,2 0,0 0,0 0,0 0,1-1,1 0,0 0,0-1,1 1,0-1,0 0,0-1,1 0,1 0,-1-1,1 0,0 0,0-1,1 0,0-1,-1 0,1-1,1 0,-1 0,1-1,18-2</inkml:trace>
  <inkml:trace contextRef="#ctx0" brushRef="#br0" timeOffset="887.579">250 450,'16'3,"27"0,28 0,27-1,18-3,10-1,-4 2,-23 1</inkml:trace>
  <inkml:trace contextRef="#ctx0" brushRef="#br0" timeOffset="1280.409">1015 1011,'5'-108,"-5"-73,-1 172,0 9,1-1,-1 1,1-1,0 0,-1 1,1-1,0 0,-1 0,1 1,0-1,0 0,0 0,0 1,-1-1,1 0,0 0,0 1,1-1,-1 0,0 0,0 1,0-1,0 0,1 0,-1 1,0-1,1 0,-1 1,0-1,1 0,-1 1,1-1,-1 1,1-1,-1 1,1-1,0 1,-1-1,1 1,0 0,-1-1,1 1,0 0,-1-1,1 1,0 0,0 0,-1 0,1-1,0 1,0 0,-1 0,1 0,0 1,0-1,-1 0,1 0,0 0,0 0,-1 1,1-1,0 0,265 28,-252-27,0 1,0 1,-1 0,1 1,-1 0,0 1,9 5,-19-8,1-1,-1 2,0-1,0 0,0 0,0 1,0 0,0 0,-1 0,1 0,-1 0,0 0,0 0,0 1,0-1,-1 1,1 0,-1-1,0 1,0 0,-1 0,1-1,-1 1,1 0,-1 0,0 0,-1 0,1 0,-1 2,-2 4,0 0,-1 1,0-2,0 1,-1 0,-1-1,0 0,0 0,0-1,-6 6,-35 57,47-70,-1 1,1-1,0 1,0 0,0-1,1 1,-1-1,0 1,1-1,-1 1,1 0,-1-1,1 0,-1 1,1-1,0 1,0-1,0 0,0 0,0 1,0-1,0 0,0 0,1 0,-1 0,0 0,1 0,-1-1,1 1,-1 0,0-1,1 1,0-1,-1 0,1 1,-1-1,1 0,-1 0,1 0,0 0,-1 0,1 0,-1 0,1-1,-1 1,1 0,1-1,41-1,0 0,0-3,0-2,-1-2,0-1,0-3,-24 8,58-16</inkml:trace>
  <inkml:trace contextRef="#ctx0" brushRef="#br0" timeOffset="40328.121">140 2090,'-4'122,"5"1,6-1,20 108,6 117,-32-338,1 9,-1 0,-1 0,-1 0,0 0,-1 0,-1 0,-1 0,-4 11,8-28,0 1,0-1,0 0,0 0,-1 1,1-1,0 0,-1 0,1 0,-1 0,1 1,-1-1,0 0,1 0,-1 0,0 0,0 0,0-1,0 1,0 0,0 0,0 0,0-1,0 1,0-1,0 1,0-1,0 1,-1-1,1 1,0-1,0 0,0 0,-1 0,1 0,0 0,-1 0,1 0,0 0,0 0,0 0,-1-1,1 1,0-1,0 1,0-1,0 1,-1-1,1 0,0 1,0-1,0 0,0 0,1 0,-1 0,0 0,-5-9,0-1,1 1,1-1,0 0,1-1,0 1,0-1,1 1,1-1,0-1,-2-3,-14-142,4-66,12 186,-1 15,0 0,0 0,2 0,0 0,2 0,0 0,2 0,0 0,2 0,7-20,-10 38,-1 1,1 0,1-1,-1 1,0 0,1 0,0 1,0-1,0 1,0 0,0 0,1 0,0 1,-1 0,1-1,0 1,0 1,0-1,0 1,0 0,0 0,1 1,-1-1,0 1,0 0,1 1,-1-1,0 1,11 1,-1 1,0 0,-1 1,1 0,-1 2,0-1,0 2,0 0,0 1,-7-4,1 1,-2 0,1 0,-1 1,0 0,0 0,0 0,-1 1,3 3,-7-8,0 0,0 0,0 1,0-1,0 0,0 0,0 0,-1 1,1-1,-1 0,0 1,1-1,-1 1,0-1,0 0,-1 1,1-1,0 0,-1 1,0-1,1 0,-1 1,0-1,0 0,0 0,-1 0,1 0,0 0,-1 0,1 0,-1-1,0 1,1 0,-3 0,0 2,0-1,0 0,0-1,-1 1,1-1,-1 0,0 0,1 0,-1 0,0-1,0 0,0 0,0 0,0-1,0 0,0 0,0 0,0 0,-1-1,5 0,-1 1,1-1,0 1,0-1,0 1,0-1,0 0,0 1,0-1,0 0,0 0,0 0,0 0,0 0,0 0,1 0,-1 0,1 0,-1 0,0-1,1 1,0 0,-1 0,1-1,0 1,0 0,-1 0,1-1,0 1,0 0,1 0,-1-1,0 1,0 0,1-1,-1 1,0 0,1 0,-1 0,1-1,26-49,44-50,-44 66,0-2,-3 0,-1-2,-2 0,-2-2,-1 0,5-24,-16 34,-1 0,-2 0,-1 0,-1 0,-2 0,-1-1,-1 1,-2 0,-1 0,-3-8,-21-33,29 72,-1-1,1 1,-1 0,0-1,1 1,-1 0,1 0,-1 0,0-1,1 1,-1 0,0 0,1 0,-1 0,1 0,-1 0,0 0,1 0,-1 0,0 0,1 1,-1-1,1 0,-1 0,0 1,1-1,-1 0,1 1,-1-1,1 0,-1 1,1-1,-1 1,1-1,-1 1,1-1,0 1,-1-1,1 1,0-1,-1 1,1-1,0 1,0 0,0-1,0 1,-1 0,1-1,0 1,0-1,0 1,0 0,0-1,0 1,1 0,-1-1,0 1,0 0,0-1,1 1,-4 22,2 0,0 0,1 0,2 0,0 0,5 16,-4-16,67 372,-68-382,3 18,1 0,2-1,0 0,3 0,0-1,1 0,16 25,-24-49,-1 0,1 0,0 0,0 0,1 0,-1-1,1 0,0 0,0 0,1-1,-1 0,1 0,-1 0,1 0,0-1,5 1,15 0</inkml:trace>
  <inkml:trace contextRef="#ctx0" brushRef="#br0" timeOffset="40595.992">305 1994,'-17'4,"-9"5,-1 2,12 2,19-1,28-3,30-3,29-4,23-6,10-1,-2-1,-21 2</inkml:trace>
  <inkml:trace contextRef="#ctx0" brushRef="#br0" timeOffset="40975.057">1042 2581,'7'-132,"-3"88,-2-1,-2 1,-4-28,5 72,-1-1,1 1,-1-1,1 1,-1-1,1 1,0-1,-1 1,1 0,-1-1,1 1,0 0,-1-1,1 1,0 0,0 0,-1 0,1 0,0 0,-1 0,1 0,0 0,0 0,-1 0,1 0,0 0,-1 0,1 1,0-1,-1 0,1 0,0 1,-1-1,1 1,0-1,-1 0,1 1,-1-1,1 1,-1-1,1 1,-1 0,0-1,1 1,-1-1,1 1,-1 0,0-1,0 1,12 6,12 2,1-2,0 0,0-2,0 0,1-2,-1-1,1-1,4-2,61 6,-90-5,2 0,-1-1,1 1,0 0,0 0,0 0,0 0,-1 0,1 1,0-1,0 1,-1 0,1 0,0 0,-1 0,1 0,-1 0,1 1,-1-1,1 1,-1 0,0 0,0 0,0 0,0 0,0 0,-1 0,1 1,-1-1,1 1,-1-1,0 1,0-1,0 1,1 2,-4 6,-1 0,0 0,0-1,-1 0,0 1,-1-1,0-1,-1 1,-3 4,-18 36,25-47,0 0,0 0,0 0,1 1,-1-1,1 1,0-1,0 1,0 0,0-1,1 1,-1 0,1-1,0 1,0 0,1 0,-1-1,1 1,-1 0,1-1,0 1,1-1,-1 1,1-1,-1 1,1-1,0 0,0 0,0 0,2 2,7-1,0 0,-1 0,1-1,1 0,-1-1,0 0,1-1,-1 0,1-1,-1 0,0-1,1 0,-1-1,0 0,1-1,1-1,145-35,-81 18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1:05.4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1011 1111,'21'0,"18"0,17 0,13-3,6 0,2 0,-5 1,-8 0,-13 1,-12 3,-13 1</inkml:trace>
  <inkml:trace contextRef="#ctx0" brushRef="#br0" timeOffset="293.332">1148 1275,'21'5,"21"1,17 0,14-1,12-4,5-5,-1-3,-6-3,-14-3,-17 2</inkml:trace>
  <inkml:trace contextRef="#ctx0" brushRef="#br0" timeOffset="583.467">1749 797,'-2'4,"0"0,1 0,-1 1,1-1,0 1,0-1,1 1,-1-1,1 1,0-1,0 1,1-1,-1 1,1-1,0 1,0-1,0 1,1-1,0 0,0 0,0 0,0 0,0 0,1 0,0 0,0-1,0 1,0-1,0 0,1 0,-1 0,1-1,0 1,0-1,0 0,0 0,0 0,1 0,31 15,0-1,0-1,1-3,1 0,0-3,1-1,137 42,-172-50,0 1,0 0,-1 0,1 0,0 0,-1 1,1-1,-1 1,0 0,0 0,1 0,-1 0,0 1,-1-1,1 1,0 0,-1 0,0 0,1 0,-1 0,0 0,-1 1,1-1,0 1,-1-1,0 1,0 0,0-1,0 1,-1 3,-2-1,-1 0,0 0,-1 0,1-1,-1 1,0-1,-1 0,1 0,-1 0,0-1,0 1,0-1,-6 3,-46 33,-3-3,-53 25,-92 59,168-93</inkml:trace>
  <inkml:trace contextRef="#ctx0" brushRef="#br0" timeOffset="3857.221">6555 1207,'8'-88,"-5"-1,-3 1,-7-38,6 115,0 9,1 0,-1 1,0-1,0 0,1 0,-1 0,1 0,0 0,0 0,-1 0,1 0,0 0,1 0,-1 0,0 0,0 0,1 0,-1 1,1-1,0 0,0 0,0 0,-1 0,2 1,-1-1,0 1,0-1,0 0,1 1,-1 0,1-1,-1 1,1 0,-1 0,1 0,0 0,0 0,0 0,-1 0,1 1,0-1,0 1,0-1,1 1,119 41,-115-39,-1 0,1 1,-1 0,0 0,1 0,-2 1,1-1,0 1,-1 1,0-1,0 1,0 0,0 0,-1 0,0 1,0 0,0 0,-1 0,0 0,0 0,0 1,-1-1,0 1,0-1,0 6,-12 135,11-144,-1 0,1 0,0 0,-1 0,1 0,1 0,-1 0,0 0,1 0,0 0,-1-1,1 1,0-1,0 1,1-1,-1 0,0 0,1 0,-1 0,1 0,0 0,0-1,-1 1,1-1,0 0,0 0,1 0,-1 0,0 0,1-1,6 2,0-1,0-1,0 0,0 0,-1-1,1 0,0 0,0-1,3-2,-3 2,0-1,-1 0,0-1,1 0,-1-1,-1 0,1 0,-1-1,0 0,0 0,0-1,-1 0,0 0,-1-1,0 0,0 0,0-1,-1 1,0-1,-1 0,1-2,-4 9,-1 1,1-1,0 1,-1-1,1 1,-1-1,1 0,-1 1,0-1,1 0,-1 1,0-1,0 0,-1 1,1-1,0 0,0 1,-1-1,1 0,-1 1,1-1,-1 1,0-1,0 1,1-1,-1 1,0 0,0-1,-1 1,1 0,0 0,0-1,-1 1,1 0,0 1,-1-1,1 0,-1 0,1 0,-1 1,1-1,-1 1,0-1,1 1,-1 0,-1 0,-2 1,1 0,-1 0,1 1,0-1,0 1,0 0,0 0,0 1,0-1,0 1,1 0,-1 0,1 0,0 1,0-1,0 1,1-1,-1 1,1 0,0 0,0 0,0 1,0-1,1 0,0 1,0-1,0 1,0-1,1 1,-1-1,1 1,1-1,-1 2,5 0,1 0,-1 0,1 0,1-1,-1 1,1-2,0 1,0-1,0 0,1 0,-1-1,1 0,0 0,0-1,0 0,0 0,0-1,1 0,-1-1,4 0,31 5,0-2,0-3,38-3,-20-3</inkml:trace>
  <inkml:trace contextRef="#ctx0" brushRef="#br0" timeOffset="4416.15">7649 961,'-4'-7,"0"-1,0 1,0 1,-1-1,0 1,0-1,0 1,-1 1,0-1,0 1,-1 0,1 1,-1-1,0 1,0 0,0 1,-1 0,0 0,1 1,-1 0,0 0,0 1,0-1,0 2,0-1,0 1,0 1,0-1,0 2,0-1,0 1,0 0,0 0,0 1,6-2,0 0,1-1,-1 1,0 0,1 0,-1 0,0 0,1 0,-1 1,1-1,0 0,-1 1,1-1,0 1,0-1,0 1,0 0,0-1,0 1,0 0,1 0,-1 0,1-1,-1 1,1 0,0 0,-1 0,1 0,0 0,0 0,1 0,-1 0,0 0,1-1,-1 1,1 0,-1 0,1 0,0 0,0-1,0 1,0 0,0-1,7 5,0-1,0-1,0 1,1-1,-1-1,1 0,0 0,0-1,0 0,1 0,-1-1,0 0,1-1,-1 0,4 1,20 2,-21-3,0-1,0 2,0 0,0 0,0 1,-1 1,1 0,-1 0,1 1,-1 0,0 1,-1 1,1 0,-1 0,0 1,-1 0,1 0,4 7,-4 4,-1 1,-1 0,-1 1,-1 0,0 0,-2 0,0 0,-1 1,-1 0,-1 6,1-4,0 2,4 18,-3 1,-2-1,-1 1,-2 1,-16-5,18-40,-1 1,0-1,0 1,1-1,-1 1,0-1,0 1,0-1,1 0,-1 0,0 1,0-1,0 0,0 0,0 0,0 0,1 0,-1 0,0 0,0 0,0 0,0-1,0 1,1 0,-1-1,0 1,0 0,0-1,1 1,-1-1,0 1,0-1,1 1,-1-1,0 0,1 1,-1-1,1 0,-1 1,1-1,-1 0,1 0,0 0,-1 1,1-2,-6-10,1-1,1 0,0 0,1-1,0 1,1-1,0 0,1 1,1-1,0 0,1 1,1-1,2-11,6-24,3 0,2 1,2 1,2 1,2 0,2 1,17-23,56-88,-96 156,0 1,0-1,0 0,0 0,0 1,-1-1,1 0,0 0,0 1,0-1,0 0,0 0,0 1,0-1,0 0,0 1,1-1,-1 0,0 0,0 1,0-1,0 0,0 0,0 1,0-1,1 0,-1 0,0 0,0 1,0-1,1 0,-1 0,0 0,0 0,0 1,1-1,-1 0,0 0,0 0,1 0,-1 0,0 0,0 0,1 0,-1 0,0 0,0 0,1 0,-1 0,0 0,1 0,-1 0,0 0,0 0,1 0,-1 0,0 0,0 0,1 0,-1-1,0 1,0 0,-2 34,2-27,4 126,-3-127,0 0,1 1,0-1,0 0,1 0,0-1,0 1,0 0,1-1,0 0,0 0,0 0,0 0,1-1,0 1,0-1,0 0,1-1,2 2,48 11,-33-16</inkml:trace>
  <inkml:trace contextRef="#ctx0" brushRef="#br0" timeOffset="4684.505">8072 483,'4'16,"9"11,3-1</inkml:trace>
  <inkml:trace contextRef="#ctx0" brushRef="#br0" timeOffset="5161.705">8699 687,'-48'-15,"-2"2,0 3,-36-4,85 14,-1-1,1 0,0 1,0-1,-1 1,1 0,0-1,-1 1,1 0,0 0,-1-1,1 1,-1 0,1 1,0-1,-1 0,1 0,0 0,-1 1,1-1,0 1,0-1,-1 1,1 0,0-1,0 1,0 0,0 0,0 0,0 0,0 0,0 0,0 0,0 0,0 0,1 0,-1 0,0 0,1 1,-1-1,1 0,0 1,-1-1,1 0,0 1,0-1,0 0,0 1,0-1,0 0,0 1,0-1,0 0,1 1,-1-1,0 0,1 1,0-1,7 12,2 0,0-1,0 0,1-1,1 0,0-1,4 3,21 19,-35-30,12 9,-1 0,0 1,0 1,-1 0,-1 1,0 0,-1 1,-1 0,0 1,-1-1,0 2,-2-1,3 8,-9-19,0 0,0 0,0 0,0 0,-1 0,0 0,0 0,0 0,0 0,-1 0,0 0,0-1,0 1,-1-1,0 1,1-1,-1 0,-1 0,1 0,-1-1,1 1,-1-1,0 0,0 0,-1 0,1 0,-1-1,-4 2,9-3,-1-1,0 1,1-1,-1 0,1 1,-1-1,0 0,1 1,-1-1,0 0,0 0,1 0,-1 1,0-1,0 0,1 0,-1 0,0 0,0 0,1-1,-1 1,0 0,1 0,-1 0,0-1,0 1,1 0,-1-1,0 1,1 0,-1-1,1 1,-1-1,1 1,-1-1,1 1,-1-1,1 0,-1 1,1-1,-1 1,1-1,0 0,0 0,-1 1,1-1,0 0,0 1,0-1,0 0,0 0,0 1,0-1,0 0,0 0,0 1,0-1,0 0,16-46,129-198,-117 185,-3-1,-2 0,-4-2,-2-1,-2 0,-4-1,-2-1,-4 1,-2-7,-2 54,0-1,-2 1,0-1,-1 1,0 0,-2 0,-4-12,8 29,0 0,0 0,0 0,0 0,0 0,0 0,0 0,0 1,-1-1,1 0,0 0,-1 0,1 0,0 1,-1-1,1 0,-1 0,1 1,-1-1,0 0,1 1,-1-1,0 0,1 1,-1-1,0 1,0-1,0 1,1 0,-1-1,0 1,0 0,0 0,0-1,0 1,1 0,-1 0,0 0,0 0,0 0,0 0,0 0,0 1,0-1,1 0,-1 0,0 1,0-1,0 0,0 1,1-1,-1 1,0-1,1 1,-1-1,0 1,1 0,-1-1,0 1,1 0,-1 0,1-1,-1 1,1 0,-1 1,-4 10,-1 1,2 0,0 0,0 0,1 1,1 0,0-1,1 9,-1-7,-2 45,2 0,3 0,2 0,3-1,2 1,4-1,1-1,4 0,16 38,-26-74,1-1,0 0,2 0,1-1,0-1,1 1,2-2,-1 0,2 0,1-2,0 0,1 0,24-6,-29-17</inkml:trace>
  <inkml:trace contextRef="#ctx0" brushRef="#br0" timeOffset="5443.67">8699 264,'-6'-14,"1"-4,12 0,13 4,18 6,18 10,14 11,9 10,2 8,-5 9,-15-3</inkml:trace>
  <inkml:trace contextRef="#ctx0" brushRef="#br0" timeOffset="6090.564">9137 1016,'4'-9,"0"0,-1-1,0 1,0-1,-1 0,0 1,-1-1,0 0,0 0,-2-4,2-3,0-4,-1 0,-1-1,-2 1,0-1,-1 1,0 0,-2 1,-1-2,6 22,1-1,-1 0,1 1,0-1,-1 0,1 1,0-1,0 0,-1 0,1 1,0-1,0 0,0 0,0 1,0-1,0 0,0 0,0 1,0-1,0 0,1 1,-1-1,0 0,0 0,1 1,-1-1,1 0,-1 1,0-1,1 1,-1-1,1 0,-1 1,1-1,0 1,-1 0,1-1,-1 1,1-1,0 1,-1 0,1-1,0 1,0 0,-1 0,1 0,0-1,-1 1,1 0,0 0,0 0,-1 0,1 0,0 0,0 1,-1-1,1 0,0 0,0 0,-1 1,1-1,0 1,44 3,0 3,0 2,-1 1,5 4,47 31,-93-42,1 0,-1 0,0 0,0 0,0 0,0 1,-1-1,1 1,-1 0,0 0,0 0,0 0,-1 0,1 0,-1 0,0 1,0-1,-1 0,1 1,-1-1,0 1,0 2,-10 39,8-40,0 0,0 0,1 0,0 0,0 0,0 0,1 0,0 0,0 1,1-1,0 2,0-7,0 1,0 0,0 0,0-1,0 1,0-1,0 1,1-1,-1 1,1-1,-1 0,1 0,-1 0,1 0,0 0,-1 0,1 0,0 0,0-1,0 1,0 0,0-1,0 0,-1 0,1 1,0-1,0 0,0 0,0-1,2 1,59-14,-47 6,1 0,-2-1,0-1,0 0,-1-2,0 1,0-1,-2-1,1-1,-2 1,0-2,0 0,-2 0,1-2,-15 79,4-59,1 1,0-1,0 1,0 0,0-1,1 1,-1-1,1 1,0 0,0-1,0 0,0 1,1-1,0 0,-1 1,1-1,0 0,1 0,-1-1,0 1,1 0,0-1,-1 0,1 1,0-1,0 0,1 0,-1-1,0 1,0-1,1 1,-1-1,1 0,-1-1,1 1,0 0,-1-1,1 0,3 0,0-1,1-1,-1 1,0-1,0-1,0 1,0-1,-1-1,1 1,-1-1,0 0,0-1,0 1,0-1,-1 0,0-1,0 1,0-1,-1 0,0 0,0 0,-1-1,1 0,-1 1,-1-1,2-4,-5 14,-1 1,0 1,0 0,0 0,1 0,-1 0,1 0,1 0,-1 1,1-1,0 0,0 0,0 1,1-1,-1 0,1 0,1 0,-1 0,1 0,1 3,5 1,0-1,1 0,0 0,0 0,1-1,0 0,0-1,0 0,1-1,0 0,0-1,1 0,-1-1,1 0,0 0,0-2,10 1,45 9</inkml:trace>
  <inkml:trace contextRef="#ctx0" brushRef="#br0" timeOffset="2263.379">3210 1439,'12'-64,"4"1,2 1,20-44,-38 105,2-4,-2 1,0 1,1-1,0 1,-1-1,2 1,-1-1,0 1,1-1,-1 1,1 0,0 0,0 0,0 0,0 0,1 0,-1 1,1-1,0 1,-1 0,1-1,0 1,1 1,-1-1,0 0,0 1,1 0,-1-1,1 1,-1 0,1 1,-1-1,1 1,2 0,9 5,-1 0,0 1,0 1,-1 1,0 0,0 0,8 8,-7-6,-2-1,2 0,0 0,-1 2,0 0,-1 0,0 1,0 0,-1 2,-10-12,0-1,0 0,-1 0,1 0,0 0,-1 0,1 1,-1-1,1 0,-1 0,0 1,1-1,-1 0,0 1,0-1,0 0,0 1,0-1,0 0,-1 0,1 1,0-1,-1 0,1 1,-1-1,1 0,-1 0,1 0,-1 0,0 1,0-1,0 0,1 0,-1 0,0-1,0 1,0 0,-1 0,1 0,0-1,0 1,0 0,-55 17,-29-21,83 3,0-1,0 1,0-1,1 1,-1-1,0 0,0 1,1-1,-1 0,1 0,-1 0,1-1,-1 1,1 0,0 0,-1-1,1 1,0-1,0 1,0-1,0 0,0 1,1-1,-1 0,0 1,1-1,-1 0,1 0,0 0,-1 0,1 1,0-1,0 0,0 0,1 0,-1 0,0 0,1 1,-1-1,1 0,-1 0,1 1,0-1,0 0,6-10,1 0,1 0,0 1,1 0,0 1,0 0,1 0,0 1,1 1,0 0,7-3,-14 7,17-11,0 0,1 2,1 0,0 2,23-8,-46 19,0-1,0 1,0-1,0 1,1-1,-1 1,0 0,0 0,0 0,1-1,-1 1,0 0,0 1,1-1,-1 0,0 0,0 0,0 1,0-1,1 1,-1-1,0 1,0-1,0 1,0 0,0-1,0 1,0 0,0 0,0 0,-1 0,1-1,0 1,0 0,-1 1,1-1,-1 0,1 0,-1 0,1 0,-1 0,0 1,1-1,-1 0,0 0,0 0,0 1,-1 168,5-67,4 0,11 41,9 107,-24-52,-7-157</inkml:trace>
  <inkml:trace contextRef="#ctx0" brushRef="#br0" timeOffset="2575.458">3729 1180,'14'-8,"1"1,0 1,0 0,1 1,0 1,0 0,0 1,0 1,0 0,0 1,1 1,-1 1,0 0,1 1,-1 1,0 0,5 3,-10-5,-1 1,1 0,0 1,-1 0,0 1,0 0,0 0,0 1,-1 0,0 1,0 0,0 1,-1 0,0 0,0 0,3 6,-10-12,0 1,-1-1,1 1,-1 0,1-1,-1 1,0-1,1 1,-1 0,0-1,0 1,0 0,-1-1,1 1,0 0,-1-1,1 1,-1 0,1-1,-1 1,0-1,1 1,-1-1,0 0,0 1,0-1,0 0,0 0,-1 1,1-1,0 0,-1 0,1 0,-1 0,-53 25,-53-9,107-17,-24-11,28 2</inkml:trace>
  <inkml:trace contextRef="#ctx0" brushRef="#br0" timeOffset="3119.119">4316 1303,'9'-40,"-2"0,-2 0,-2 0,-2-1,-2-25,1 64,0 1,0-1,0 0,0 1,0-1,1 0,-1 1,1-1,-1 0,1 1,-1-1,1 1,0-1,0 1,0 0,0-1,0 1,0 0,0-1,0 1,1 0,-1 0,0 0,1 0,-1 0,1 0,-1 1,1-1,-1 0,1 1,0-1,-1 1,1 0,1-1,62 2,-50 0,30 3,-5-2,-1 1,1 3,-1 1,26 9,-61-16,0 1,0 0,0 1,-1-1,1 1,0 0,-1-1,1 2,-1-1,1 0,-1 1,0-1,0 1,0 0,-1 0,1 0,-1 0,1 1,-1-1,0 1,0-1,-1 1,1 0,-1 0,0 0,0 0,0 0,0 1,-11 131,11-133,0 0,0 0,0-1,0 1,0 0,1-1,-1 0,1 1,0-1,0 0,0 1,0-1,0 0,0-1,0 1,1 0,-1-1,1 1,-1-1,1 0,0 0,-1 0,1 0,0 0,0 0,0-1,-1 1,4-1,82-10,-70 3,0 1,-1-2,0 0,0-2,-1 1,0-2,-1 0,0-1,-1 0,0-2,-1 1,0-1,-2-1,1-1,-2 1,0-2,-1 1,0-1,-1-1,-7 16,-1 1,1 0,0-1,0 1,-1-1,1 1,-1-1,0 1,1-1,-1 1,0-1,0 1,0-1,0 1,0-1,0 0,0 1,-1-1,1 1,0-1,-1 1,1 0,-1-1,0 1,1-1,-1 1,0 0,0-1,0 1,0 0,0 0,0 0,0 0,-1 0,1 0,0 0,0 0,-1 1,1-1,-1 0,1 1,-1-1,1 1,-1-1,1 1,-1 0,1 0,-1 0,1 0,-1 0,0 0,-4 1,0 0,1 1,-1-1,0 2,1-1,0 0,0 1,-1 0,2 0,-1 1,0-1,1 1,-1 0,1 0,0 1,1-1,-1 1,2-3,0 0,1 0,-1 1,1-1,0 0,-1 1,1-1,0 1,0-1,1 1,-1-1,0 1,1 0,0-1,0 1,0 0,0-1,0 1,0 0,0-1,1 1,0 0,-1-1,1 1,0-1,0 1,0-1,1 1,-1-1,1 0,-1 0,1 0,0 1,0-2,-1 1,1 0,2 1,8 4,-1-1,1 0,0-1,1-1,-1 0,1 0,0-1,-1-1,1 0,1-1,9 0,-11 0,62 5</inkml:trace>
  <inkml:trace contextRef="#ctx0" brushRef="#br0" timeOffset="40075.256">0 2859,'15'0,"15"-2,15-3,13-4,11 1,8-2,4 0,1-2,-3 0,-14 1</inkml:trace>
  <inkml:trace contextRef="#ctx0" brushRef="#br0" timeOffset="40369.09">110 2982,'19'5,"17"1,19 0,17-6,12-5,10-7,6-5,-1-5,-17 1</inkml:trace>
  <inkml:trace contextRef="#ctx0" brushRef="#br0" timeOffset="40699.556">656 2559,'6'11,"0"-1,1 0,0 0,0-1,1 0,1 0,0 0,0-1,0-1,1 1,0-2,0 1,1-2,4 3,37 18,2-2,0-2,26 5,69 27,-72-9,-75-43,0-1,0 1,0 0,-1 0,1 0,0 0,-1 0,0 0,0 0,1 1,-1-1,-1 0,1 1,0-1,0 0,-1 1,0-1,1 1,-1-1,0 1,0 0,0-1,-1 1,1-1,0 1,-1-1,0 0,0 1,0-1,0 0,0 1,-1 1,-8 9,0 0,-1 0,-1-1,1-1,-2 0,0 0,0-2,-1 1,-3 0,-1 2,-197 127,187-120</inkml:trace>
  <inkml:trace contextRef="#ctx0" brushRef="#br0" timeOffset="41246.079">1885 3105,'117'-227,"-34"56,-83 169,1 0,-1 0,1 0,0 0,0 1,0-1,0 0,0 0,0 0,1 1,-1-1,0 1,1-1,-1 1,1-1,0 1,-1 0,1 0,0 0,0 0,0 0,0 0,0 0,0 1,0-1,0 1,0-1,0 1,0 0,0 0,0 0,0 0,0 0,2 1,84 68,57 35,-144-103,23 16,-23-16,-1-1,0 0,1 1,-1-1,0 1,0-1,0 1,1-1,-1 0,0 1,0-1,0 1,0-1,0 1,0-1,0 1,0-1,0 1,0-1,0 1,0-1,0 1,0-1,0 0,-1 1,1-1,0 1,0-1,-1 0,1 1,0-1,0 1,-1-1,1 0,0 1,-1-1,1 0,-1 1,1-1,0 0,-1 0,1 0,-1 1,1-1,0 0,-1 0,1 0,-1 0,1 0,-1 0,1 0,-1 0,1 0,-1 0,1 0,-1 0,-9 3,-1-1,0 0,0 0,0-1,0-1,0 0,0 0,0-1,-5-2,16 3,0-1,0 1,0-1,0 1,0-1,0 0,0 1,0-1,0 1,0-1,0 1,0-1,1 1,-1-1,0 1,0-1,1 1,-1-1,0 1,1-1,-1 1,1-1,-1 1,0 0,1-1,-1 1,1 0,-1-1,1 1,-1 0,1 0,-1 0,1-1,-1 1,1 0,0 0,-1 0,1 0,-1 0,1 0,-1 0,1 0,0 0,-1 0,1 0,-1 0,1 1,132-33,-124 29</inkml:trace>
  <inkml:trace contextRef="#ctx0" brushRef="#br0" timeOffset="41585.041">2692 2614,'-3'16,"0"17,0 17,3 18,6 15,6 13,5 9,0 5,3 3,-2-2,-5-5,-4-10,-6-12,-6-15,-4-17,-4-17,0-15</inkml:trace>
  <inkml:trace contextRef="#ctx0" brushRef="#br0" timeOffset="41847.595">2637 3132,'-26'-295,"26"292,-1-1,0 0,0-1,0 1,1 0,0-1,0 1,0 0,0 0,1-1,-1 1,1 0,0 0,1 0,-1 0,1 0,-1 0,1 0,1 0,-1 0,0 1,1-1,0 1,-1 0,1 0,1 0,-1 0,0 1,1-1,-1 1,4-2,4 4,-1 0,1 1,-1 0,0 1,1 0,-1 1,0 0,0 0,-1 1,1 1,-1-1,0 2,0-1,0 1,5 5,-5-6,0 1,-1 0,0 0,0 0,-1 1,0 0,0 1,0-1,-1 1,0 1,-1-1,0 1,0 0,-1 0,1 4,-4-10,-1 0,0-1,0 1,0 0,-1 0,1 0,-1-1,1 1,-1 0,0 0,0-1,0 1,0-1,-1 1,1-1,-1 0,1 1,-1-1,0 0,0 0,0 0,0 0,0 0,-1-1,1 1,0-1,-1 1,1-1,-1 0,-2 1,-82 22,3-16,52-7</inkml:trace>
  <inkml:trace contextRef="#ctx0" brushRef="#br0" timeOffset="42415.699">3047 3064,'-13'-204,"11"41,3 162,-1-1,0 1,0-1,0 1,1-1,-1 1,1-1,-1 1,1 0,0-1,0 1,-1 0,1 0,0-1,0 1,0 0,0 0,0 0,1 0,-1 0,0 0,0 0,1 1,-1-1,0 0,1 1,-1-1,1 1,-1-1,1 1,-1 0,1 0,-1 0,1-1,-1 1,1 1,61 9,-49-6,6 1,19 3,-1 2,-1 1,0 2,30 16,-63-27,-1-1,1 1,-1 0,1 0,-1 0,0 0,0 1,0-1,0 1,-1 0,1 0,-1 0,1 0,-1 0,0 0,0 1,0-1,-1 1,1-1,-1 1,0 0,0 0,0-1,-1 1,1 0,-1 0,0 0,0 0,0 0,-1 0,1-1,-1 1,0 0,0 0,-1 1,-14 25,13-25,-1 0,2-1,-1 1,0 0,1 0,0 1,0-1,1 0,-1 1,1-1,0 1,1-1,-1 1,1 2,2-5,0 0,1 0,-1 0,0 0,1-1,0 1,0-1,0 1,0-1,0 0,0 0,0 0,1-1,-1 1,1-1,-1 0,1 0,-1 0,1 0,0 0,-1-1,1 0,0 0,0 0,-1 0,1-1,9 2,0-1,0-1,-1 0,1-1,0 0,-1-1,1 0,-1-1,0-1,0 0,0 0,-1-1,0-1,0 0,-1 0,0-1,0-1,0 1,-1-2,-1 1,0-1,0 0,-1-1,0 0,0 0,-2 0,2-4,-7 14,1-1,-1 1,1-1,-1 0,0 1,0-1,0 0,0 1,0-1,0 0,0 1,0-1,-1 1,1-1,-1 0,1 1,-1-1,0 1,1-1,-1 1,0 0,0-1,0 1,0 0,0 0,-1-1,1 1,0 0,0 0,-1 0,1 1,-1-1,1 0,-1 0,1 1,-1-1,1 1,-1-1,1 1,-1 0,0-1,1 1,-1 0,0 0,1 0,-1 1,0-1,1 0,-1 0,1 1,-1-1,1 1,-1 0,1-1,-1 1,1 0,-1 0,1 0,-1 0,-2 1,1 0,-1 0,0 1,1-1,0 1,-1 0,1 0,0 0,1 0,-1 0,0 1,1-1,0 1,0 0,0-1,0 1,1 0,-1 0,1 0,0 1,0-1,1 0,-1 0,1 0,0 1,0-1,0 0,1 0,-1 1,1-1,0 0,0 0,1 0,-1 0,1 0,0 0,0-1,0 1,0 0,1-1,7 4,1-1,-1-1,1 0,1 0,-1-1,0-1,1 0,0 0,0-1,0-1,0 0,0-1,1 0,-1 1,80 4,-2-3</inkml:trace>
  <inkml:trace contextRef="#ctx0" brushRef="#br0" timeOffset="43491.573">5218 2954,'-12'-223,"14"174,-3 0,-3 1,-1-1,-4-7,-8 17,17 39,0-1,-1 1,1-1,-1 1,1-1,0 1,-1-1,1 1,-1-1,0 1,1 0,-1-1,1 1,-1 0,1 0,-1-1,0 1,1 0,-1 0,0 0,1 0,-1 0,1 0,-1 0,0 0,1 0,-1 0,0 0,1 0,-1 0,0 1,1-1,-1 0,1 0,-1 1,1-1,-1 0,1 1,-1-1,1 1,-1-1,1 1,-1-1,1 1,-1-1,1 1,0-1,-1 1,1-1,0 1,0 0,-1-1,1 1,0-1,0 1,0 0,0-1,0 1,0 0,-1 1,0 0,0 0,0 0,1 0,-1 0,0 0,1 0,0 0,-1 0,1 0,0 0,0 0,0 1,1-1,-1 0,0 0,1 0,0 0,-1 0,1 0,0 0,0 0,0 0,0 0,0-1,1 1,-1 0,0-1,1 1,-1-1,1 1,0-1,-1 0,1 0,0 1,0-1,0 0,0-1,2 2,86 23,-83-24,37 6,-25-5,1 1,-1 0,-1 2,1 0,-1 1,1 1,-2 0,18 10,-30-12,0 0,0 0,-1 0,1 1,-1-1,-1 1,1 0,-1 0,0 0,0 1,0-1,-1 1,0-1,-1 1,1 0,-1 0,0 0,-1 0,0 0,0 0,-1 0,0 6,2 38,-1-48,1-1,-1 0,1 1,-1-1,1 0,0 0,0 1,0-1,0 0,0 0,0 0,0 0,1 0,-1 0,1-1,0 1,-1 0,1-1,0 1,0-1,0 0,0 1,0-1,0 0,1 0,-1 0,0-1,0 1,1-1,-1 1,0-1,3 1,78-9,-68 5,0 0,0-2,0 1,-1-2,0 0,0-1,0 0,-1-1,0 0,-1-1,0-1,0 0,-1 0,0-2,-1 1,0-1,-1 0,-1-1,6-10,-13 22,-1-1,1 1,0 0,-1-1,0 1,1 0,-1-1,0 1,0-1,1 1,-1 0,0-1,-1 1,1-1,0 1,0 0,-1-1,1 1,0 0,-1-1,1 1,-1 0,0-1,0 1,1 0,-1 0,0 0,0 0,0 0,0 0,0 0,0 0,0 0,0 0,-1 1,1-1,0 0,0 1,-1-1,1 1,0-1,-1 1,1 0,-1 0,1-1,0 1,-1 0,1 0,-1 0,1 1,0-1,-2 0,-2 2,-1-1,0 1,1 0,-1 0,1 1,-1 0,1 0,0 0,0 0,1 1,-1 0,1 0,0 0,0 1,0-1,0 1,1 0,0 0,0 0,0 1,1-1,-1 0,1 1,1 0,-1 0,1-1,0 1,0 0,1 0,-1 0,1 0,1 0,-1 0,1 0,0 0,1 0,-1-1,2 4,1-2,-1-1,2 1,-1-1,1 0,0 0,0 0,0-1,1 0,0 0,0 0,0 0,1-1,-1 0,1-1,0 0,0 0,6 2,127 24,-78-24</inkml:trace>
  <inkml:trace contextRef="#ctx0" brushRef="#br0" timeOffset="44119.597">6378 2627,'-11'-1,"1"0,0 1,-1 1,1-1,0 2,-1-1,1 1,0 1,0 0,0 0,1 1,-1 0,1 1,0 0,0 1,0-1,1 2,0-1,0 1,1 0,0 1,0 0,0 0,1 0,-3 7,8-13,0 0,0 0,1 0,-1 0,0 0,1 1,0-1,-1 0,1 0,0 1,0-1,0 0,0 1,1-1,-1 0,1 0,-1 1,1-1,0 0,-1 0,1 0,1 0,-1 0,0 0,0 0,1 0,-1-1,1 1,-1 0,1-1,0 1,0-1,-1 0,1 1,0-1,0 0,0 0,1 0,1 0,5 2,1 0,0 0,0-1,0 0,0-1,0 0,0-1,6 0,1-2,0-1,0 0,0-1,0 0,-1-2,0 0,0-1,0 0,-1-1,4-4,-18 11,0 1,-1-1,1 0,0 0,0 1,0-1,0 0,0 1,-1-1,1 1,0-1,1 1,-1-1,0 1,0 0,0 0,0 0,0-1,0 1,0 0,0 0,0 0,0 1,1-1,-1 0,0 0,0 0,0 1,0-1,0 1,0-1,0 1,0-1,0 1,0 0,-1-1,1 1,0 0,0 0,0-1,-1 1,1 0,-1 0,1 0,0 0,-1 0,1 1,50 172,-46-157,9 26,-3 1,-1 0,-3 1,-1 0,-1 41,-4-80,-1 0,0 0,-1 0,1 0,-1 0,0 0,-1 0,1 0,-1-1,0 1,-1-1,1 1,-1-1,0 0,-1 0,1 0,-1 0,0-1,0 1,0-1,-1 0,1 0,-1-1,0 1,0-1,0 0,-1-1,1 1,-1-1,1 0,-1 0,-6 0,8-1,1-1,-1 0,0 0,1 0,-1-1,0 0,1 1,-1-1,0 0,1-1,-1 1,1 0,0-1,-1 0,1 0,0 0,0 0,0-1,1 1,-1-1,0 0,1 1,0-1,-1 0,1 0,1-1,-1 1,0 0,1-1,-1 1,1-1,0 1,0-1,1 0,-1 1,1-3,0-15,1 0,1 1,0-1,2 1,1 0,0 0,1 1,2-1,0 1,0 1,2-1,2 0,-9 11,200-363,-165 312,-37 59,-1 0,1 0,-1 0,1 1,-1-1,0 0,1 0,-1 0,1 0,-1 1,0-1,1 0,-1 1,0-1,1 0,-1 1,0-1,1 0,-1 1,0-1,0 0,1 1,-1-1,0 1,0-1,0 1,0-1,1 0,-1 1,0-1,0 1,0-1,0 1,0-1,0 1,0-1,0 1,0-1,-1 1,1-1,0 0,0 1,0-1,0 1,-1-1,1 0,0 1,-1-1,1 1,-1 29,-2-18,1 0,1 0,0 0,1 1,0-1,1 0,0 0,1 0,0 0,1 0,1 0,-1-1,2 1,0-1,0 0,1-1,0 1,1-1,0 0,6 5,-9-11,0 0,1 0,-1-1,1 0,0 0,0 0,0-1,0 1,0-1,1-1,-1 1,1-1,-1 0,1 0,4 0,12-3</inkml:trace>
  <inkml:trace contextRef="#ctx0" brushRef="#br0" timeOffset="44398.155">6774 2340,'-14'-2,"-7"1,1 6,9 6,15 4,6 0</inkml:trace>
  <inkml:trace contextRef="#ctx0" brushRef="#br0" timeOffset="44863.465">7498 2518,'-240'-13,"175"25,64-12,0 1,-1 0,1-1,0 1,-1 0,1 0,0 0,0 0,0 0,0 0,0 0,0 0,0 1,0-1,0 0,0 1,1-1,-1 0,0 1,1-1,0 1,-1-1,1 1,0-1,-1 1,1-1,0 1,0-1,0 1,1-1,-1 1,0-1,0 1,1-1,-1 1,1-1,-1 0,1 1,0-1,0 0,0 1,7 11,1-2,0 1,1-1,0 0,1-1,0 0,1-1,0 0,6 2,0 3,12 7,-13-10,0 1,-1 0,0 2,-1 0,0 0,-2 1,1 1,4 9,-17-24,0 1,0-1,0 1,0-1,0 1,0 0,-1-1,1 1,0 0,-1 0,0 0,1-1,-1 1,0 0,0 0,0 0,0 0,0-1,0 1,-1 0,1 0,-1 0,1-1,-1 1,0 0,1 0,-1-1,0 1,0-1,0 1,0-1,-1 1,1-1,0 0,-1 1,1-1,-1 0,1 0,-1 0,1 0,-1 0,0-1,1 1,-1 0,0-1,0 1,1-1,-1 0,0 1,-1-1,2 0,0 0,0 1,0-1,0 0,0 0,0 0,0 0,0 0,-1 0,1 0,0 0,0 0,0 0,0-1,0 1,0 0,0-1,0 1,0-1,0 1,1-1,-1 1,0-1,0 0,0 1,0-1,1 0,-1 0,0 0,1 1,-1-1,1 0,-1 0,1 0,-1 0,1 0,0 0,-1 0,1 0,0 0,0 0,0 0,0 0,0 0,0 0,0-1,0 1,0 0,16-53,113-193,-102 187,-2-2,-3 0,-3-1,-3-1,-2 0,-3-2,-3 1,-1-56,-9 76,1 45,1 0,0 0,-1 1,1-1,0 0,-1 0,1 0,0 0,-1 0,1 0,0 0,-1 0,1 0,0 0,-1 0,1 0,-1 0,1 0,0 0,-1 0,1 0,0 0,-1 0,1-1,0 1,-1 0,1 0,0 0,0-1,-1 1,1 0,0 0,0-1,-1 1,1 0,0-1,0 1,0 0,-4 27,1-1,2 1,0 1,2-1,1-1,2 1,0 0,2 2,12 61,4-1,4-1,4-1,3-2,30 52,-57-124,-1-1,2 1,0-1,0-1,1 1,1-2,0 1,0-1,1 0,0-1,1 0,1 0,9 1</inkml:trace>
  <inkml:trace contextRef="#ctx0" brushRef="#br0" timeOffset="45140.36">7511 2067,'21'-3,"26"3,25 4,21 8,14 8,3 9,-18 1</inkml:trace>
  <inkml:trace contextRef="#ctx0" brushRef="#br0" timeOffset="45812.397">8276 2777,'1'-72,"-9"-156,7 221,0 5,0 1,1 0,-1-1,1 1,0-1,-1 1,1-1,0 1,0-1,0 0,0 1,0-1,0 1,0-1,0 1,1-1,-1 1,1-1,-1 1,1-1,-1 1,1-1,0 1,0 0,0 0,0-1,0 1,0 0,0 0,0 0,0 0,1 0,0-1,85 16,-48-6,-18-4,0 1,0 0,-1 2,0 0,16 9,-32-13,-1 1,0-1,0 1,0 0,0 0,-1 0,1 0,-1 1,0-1,0 1,-1-1,0 1,1 0,-1-1,-1 1,1 0,-1 0,0 0,0 0,0-1,-1 1,0 0,1 0,-2-1,1 1,-1 0,1-1,-1 1,0-1,-1 1,-8 47,11-50,0 0,0 0,0 1,0-1,0 0,1 0,-1 1,1-1,-1 0,1 0,0 0,0 0,0 0,0 0,0 0,0 0,1 0,-1-1,0 1,1 0,0-1,-1 1,1-1,0 0,0 1,0-1,0 0,0 0,0 0,0 0,0-1,0 1,1 0,76 0,-67-4,0-1,0 0,0 0,-1-1,1-1,-1 0,0 0,-1-1,0 0,0-1,0 0,-1-1,0 0,-1 0,0-1,-1 0,0-1,0 1,-1-1,0-1,4-11,-12 16,-7 29,7-17,1-1,0 1,0 0,0 1,1-1,0 0,0 0,0 0,1 0,-1 0,1 0,0 0,1 0,-1 0,1-1,0 1,0 0,1-1,-1 1,1-1,0 0,0 0,1 0,-1 0,1-1,0 1,0-1,0 0,0 0,0-1,1 1,-1-1,1 0,0 0,-1 0,1-1,0 1,1-1,-1 0,-1-1,1 0,0 0,-1 0,1 0,0-1,-1 1,1-1,0 0,-1-1,1 1,-1-1,0 0,1 0,-1 0,0-1,0 1,-1-1,1 0,0 0,-1-1,0 1,0-1,0 1,2-5,3-4,-1 0,0-1,-1 0,0 0,-1 0,-1-1,3-12,-3 95,-3-63,1-1,0 0,0 0,0 0,1 0,0 0,0 0,0-1,0 1,1-1,-1 0,1 0,1 0,-1-1,0 1,1-1,-1 0,1 0,0-1,0 1,2-1,113 33,-45-25,-6-3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2:01.2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43,'18'-5,"19"-1,16 1,15-2,13 0,6 2,5 1,-2 2,-4 1,-8 0,-17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2:01.6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192 754,'3'14,"2"11,3 9,0 7,2 5,-2 0,-2-2,-2-4,-2-5,0-8</inkml:trace>
  <inkml:trace contextRef="#ctx0" brushRef="#br0" timeOffset="715.328">0 562,'46'-11,"0"2,0 2,0 2,1 2,-1 3,18 2,-42-1,0 1,0 1,0 1,-1 1,0 1,10 5,-23-8,0 1,0 0,0 0,0 0,-1 1,0 1,0-1,0 1,0 0,-1 1,0-1,-1 1,0 0,0 1,0-1,-1 1,2 3,0 8,-1-1,-1 1,-1 0,0 0,-1 0,-1 1,-1-1,-2 13,2 41,0-68,0-1,0 0,0 0,0 1,1-1,-1 0,1 0,0 0,0 0,1 0,-1 0,1 0,0 0,0 0,0-1,1 1,-1-1,1 0,0 1,0-1,0-1,0 1,0 0,1-1,-1 1,1-1,0 0,1 0,3-1,0 0,0-1,1 0,-1 0,0-1,0 0,0 0,0-1,0 0,0-1,0 0,-1 0,1 0,-1-1,0 0,0-1,0 1,-1-1,1-1,-1 1,-1-1,1 0,-1 0,0-1,0 0,-1 0,3-5,-7 11,0 0,0 0,0 0,0 0,1 0,-1 0,0 0,0 0,1 1,-1-1,1 0,-1 0,1 0,-1 0,1 1,-1-1,1 0,-1 1,1-1,0 0,0 1,-1-1,1 1,0-1,0 1,0-1,-1 1,1 0,0-1,0 1,0 0,0 0,0-1,0 1,0 0,0 0,0 0,0 0,0 0,0 1,-1-1,1 0,0 0,0 1,0-1,0 0,0 1,0-1,-1 1,1-1,0 1,0-1,-1 1,1 0,0-1,-1 1,1 0,-1-1,1 1,-1 0,1 0,-1 0,1 0,14 23,54 68,-65-88,0 0,0-1,0 0,1 1,0-2,-1 1,1 0,0-1,0 0,1 0,-1-1,0 0,1 1,-1-2,0 1,1-1,-1 1,1-1,4-1,-5 0,-1 0,0 0,0-1,1 1,-1-1,0 0,0 0,-1-1,1 1,0-1,-1 1,0-1,1 0,-1-1,0 1,0 0,-1-1,1 0,-1 1,0-1,0 0,1-3,26-96,-14-33,-6-1,-8-60,0 137,-2-283,-2 314,-2 31,1 17,0 0,2 1,0-1,1 1,1 0,1 3,-1-2,2 53,3 0,3-1,4 0,2 0,4-2,21 55,-33-109,1 0,0 0,1-1,0 0,2 0,0-1,0-1,1 1,1-2,1 1,0-2,11 9,11 1</inkml:trace>
  <inkml:trace contextRef="#ctx0" brushRef="#br0" timeOffset="981.183">902 425,'-17'-2,"-6"-1,4 0,15 1,22 0,26 1,30-2,25-2,16-4,-11 1</inkml:trace>
  <inkml:trace contextRef="#ctx0" brushRef="#br0" timeOffset="1769.056">1681 1054,'8'-55,"7"-46,-5-1,-2-49,-13 118,5 41,4-4,0 0,0 0,0-1,0 1,0-1,1 0,0 0,0-1,-1 0,1 1,1-1,-1-1,0 1,0-1,1 0,-1 0,1-1,4 1,245 18,-251-19,1 1,0 0,-1 0,1 1,0 0,-1 0,0 0,1 0,-1 0,0 1,0 0,-1 0,1 0,0 0,-1 1,0-1,0 1,0 0,0 0,-1 0,1 0,-1 0,0 1,0-1,-1 0,1 1,0 3,3 157,-4-162,0 0,-1 0,1-1,1 1,-1 0,0-1,1 1,-1-1,1 1,0-1,-1 0,1 0,0 0,0 0,1 0,-1 0,0-1,1 1,-1-1,1 1,-1-1,1 0,0 0,0 0,-1 0,1-1,0 1,0-1,0 0,0 0,0 0,-1 0,1 0,1-1,97-21,-71 9,-25 10,0 0,0 0,0 1,0-1,1 1,-1 1,1-1,-1 1,1 0,-1 0,1 1,0-1,5 2,29 35,-22-15,-15-17,1-1,0 1,0-1,0 0,0 0,0 0,1-1,-1 1,1-1,0 0,-1-1,1 1,0-1,0 0,0 0,0 0,1-1,-1 0,0 0,0 0,0 0,0-1,0 0,0 0,0-1,0 1,0-1,-1 0,1 0,0 0,-1-1,0 0,0 0,0 0,0 0,0-1,0 1,-1-1,0 0,0 0,0 0,0-1,0 1,-1-1,1-1,-1-1,-1 0,1 0,-1 0,-1 0,1 0,-1 0,0 0,-1 0,0 0,0 0,0 0,-1 0,0 0,0 0,-1 1,0-1,0 1,-1 0,1-1,-1 2,-1-1,1 0,-1 1,0 0,0 0,0 0,-1 1,0 0,0 0,0 0,0 1,0 0,-1 0,0 0,1 1,-1 0,0 1,0-1,0 1,0 0,0 1,-1 0,1 0,0 1,0-1,-3 2,4 0,-1 1,1-1,-1 1,1 0,0 1,0 0,1 0,-1 0,1 0,0 1,0 0,0 0,1 0,0 1,0 0,0-1,0 1,1 1,0-1,1 0,-1 1,1-1,-1 8,2-10,0 1,0 0,0 0,0 0,1 0,0 0,0 0,0 0,1 0,0 0,0 0,0 0,1 0,-1 0,1 0,0-1,0 1,1-1,-1 0,1 1,0-1,0 0,1-1,-1 1,1-1,0 1,0-1,0 0,0 0,0-1,1 1,3 1,30 6,-2-5</inkml:trace>
  <inkml:trace contextRef="#ctx0" brushRef="#br0" timeOffset="1961.912">2773 344,'-14'-12,"-11"-6,-9 0,-6 3,0 7,4 11,7 12,7 11,10 8,12 7,15 6,4-5</inkml:trace>
  <inkml:trace contextRef="#ctx0" brushRef="#br0" timeOffset="2587.368">2964 971,'2'12,"1"0,0-1,1 1,0-1,1 0,0 0,1 0,0-1,0 0,1 0,8 8,-14-17,1 0,-1 0,0 0,1 0,-1 0,1-1,-1 1,1 0,-1-1,1 1,-1-1,1 0,-1 1,1-1,0 0,-1 0,1 0,-1 0,1 0,0-1,-1 1,1 0,-1-1,1 1,-1-1,1 1,-1-1,1 0,-1 0,0 0,1 1,-1-1,0-1,0 1,0 0,1-1,34-51,-21 12,-2 0,-2 0,-2-1,-1 0,-3-1,-1 0,-2 1,-3-28,2 43,-1 24,-1 2,1 0,-1-1,1 1,0-1,0 1,0 0,0-1,0 1,0-1,0 1,0 0,1-1,-1 1,0-1,1 1,-1 0,1-1,-1 1,1 0,0 0,0 0,0-1,-1 1,1 0,0 0,0 0,0 0,1 0,-1 1,1-2,58 41,142 40,-196-77,0 0,0 0,0 0,0 1,-1 0,1 0,-1 1,0-1,0 1,0 0,0 1,-1-1,0 1,0 0,0 0,0 0,-1 0,0 1,0 0,0-1,-1 1,0 0,0 0,-1 0,1 3,1 49,7 41,-9-95,1-1,-1 1,1 0,-1-1,1 1,0-1,0 0,1 1,-1-1,1 0,0 0,-1-1,1 1,0-1,1 1,-1-1,0 0,1 0,-1 0,1-1,0 1,-1-1,2 0,5 0,1 0,0-1,-1-1,1 0,0 0,-1-1,1 0,-1-1,0 0,0-1,0 0,0 0,-1-1,1-1,-1 1,0-1,-1-1,0 0,0 0,0-1,-1 0,0 0,3-6,60-104,-69 117,-1 0,-1 1,1-1,0 1,0-1,0 1,0-1,0 1,0-1,0 0,0 1,0-1,0 1,0-1,0 1,0-1,0 1,0-1,1 1,-1-1,0 1,0-1,1 1,-1-1,0 1,1-1,-1 1,0 0,1-1,-1 1,1-1,-1 1,1 0,-1 0,1-1,-1 1,1 0,-1 0,1 0,-1-1,1 1,-1 0,1 0,-1 0,1 0,-1 0,1 0,0 0,-1 0,1 0,-1 0,1 0,-1 1,1-1,-1 0,1 0,-1 0,1 1,-1-1,1 0,-1 1,0-1,1 0,-1 1,1-1,-1 1,16 123,-14-108,-2-8,0 0,1 0,0 0,1 1,0-2,0 1,0 0,1 0,0-1,1 1,0-1,0 0,0 0,1-1,0 1,0-1,2 2,34-2,-22-13</inkml:trace>
  <inkml:trace contextRef="#ctx0" brushRef="#br0" timeOffset="2897.54">4016 344,'-16'-7,"-11"-3,-2 2,1 3,5 7,7 11,11 10,10 8,10 8,2-3</inkml:trace>
  <inkml:trace contextRef="#ctx0" brushRef="#br0" timeOffset="3321.193">4275 849,'31'-19,"-2"-1,0-2,-1 0,-1-2,-1-1,-2-1,0-1,-2-1,-1-1,-1-1,-2-1,-1-1,-1 0,-2-1,5-19,-7 22,-1 0,-2-1,-1 0,-2-1,-1 0,-1 0,-1-7,-3 35,1 0,-1 0,0 0,0 1,0-1,0 0,-1 0,1 0,-1 0,0 0,0 1,-1-1,1 0,-1 1,0-1,0 1,0 0,0 0,0-1,-1 1,1 1,-1-1,0 0,0 1,0-1,0 1,-1 0,1 0,0 0,-1 1,0-1,1 1,-1 0,0 0,0 0,-5 3,-1 0,1 1,0 1,0 0,0 0,1 0,-1 1,1 1,0-1,0 1,1 1,0-1,0 1,1 0,-1 1,2 0,-1 0,1 0,0 0,-3 9,-5 8,0 0,2 1,1 0,2 1,0 0,2 0,0 1,2 0,2 0,0 0,2 0,1 0,1 0,1 0,2-1,0 1,2-1,1 0,5 9,-5-20,0 1,1-1,0-1,1 1,1-2,1 1,0-2,0 0,2 0,-1-1,2 0,-1-2,2 0,-1 0,1-1,1-1,0-1,0 0,0-2,0 1,1-2,0-1,0 0,11 0,-20-4,-1 1,0-2,1 1,-1-1,0-1,0 1,0-1,0-1,0 1,-1-1,0-1,1 1,-2-1,1 0,0-1,-1 0,0 0,-1 0,1-1,-1 0,0 0,0-1,5-10,0 0,-1-1,-1 0,-1-1,0 0,-2 0,0 0,0-10,-5-17,0 46,-1 1,1-1,0 0,0 0,-1 1,1-1,0 0,-1 1,1-1,-1 0,1 1,-1-1,1 1,-1-1,0 1,1-1,-1 1,1-1,-1 1,0 0,0-1,1 1,-1 0,0-1,1 1,-1 0,0 0,0 0,0 0,1 0,-1 0,0 0,0 0,1 0,-1 0,0 0,0 0,0 1,1-1,-1 0,0 0,1 1,-1-1,0 1,1-1,-1 1,0-1,1 1,-1-1,1 1,-1-1,1 1,-1 0,1-1,-9 8,1 0,1 1,-1-1,1 1,1 1,0-1,0 1,1 0,0 1,0-1,2 1,-1 0,1 0,1 0,0 0,0 1,1 4,1-10,0-1,0 1,1-1,0 1,0-1,0 0,1 1,0-1,0 0,0 0,1 0,-1 0,1 0,0-1,1 1,-1-1,1 0,0 0,0 0,0-1,0 1,1-1,-1 0,1 0,0 0,0-1,0 0,0 0,0 0,1 0,-1-1,5 1,136 14,-73-19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2:07.5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177 924,'-12'5,"0"1,0 1,1 0,-1 1,2 0,-1 0,1 1,0 1,1 0,0 0,1 1,0 0,1 0,0 0,0 1,2 1,-3 3,7-14,0 0,0 1,0-1,0 0,0 0,0 1,1-1,-1 0,1 1,-1-1,1 0,0 1,0-1,0 1,0-1,1 0,-1 1,1-1,-1 0,1 1,0-1,0 0,0 0,0 0,0 1,0-1,1 0,-1-1,1 1,-1 0,1 0,0-1,0 1,0-1,-1 1,1-1,1 0,-1 0,0 0,0 0,0 0,2 0,7 0,-1-1,1-1,0 0,-1 0,1-1,-1 0,1-1,-1 0,0 0,0-2,0 1,-1-1,0 0,0-1,0 0,0-1,-1 1,0-2,-1 1,1-1,-1 0,-1-1,5-6,-5 7,0 0,-1-1,1 1,-1-1,-1 0,0-1,0 1,-1-1,0 1,-1-1,0 0,-1 0,1 0,-2 0,0 0,0-4,0 14,0 1,0 0,-1-1,1 1,0 0,0-1,-1 1,1-1,0 1,-1 0,1-1,-1 1,1-1,0 1,-1-1,1 1,-1-1,0 0,1 1,-1-1,1 0,-1 1,0-1,1 0,-1 1,1-1,-1 0,0 0,1 0,-1 0,0 0,1 0,-1 0,0 0,0 0,1 0,-1 0,0 0,1 0,-1-1,1 1,-1 0,0 0,1-1,-1 1,1-1,-1 1,0 0,1-1,-1 1,1-1,0 1,-1-1,1 1,-1-1,1 1,0-1,-1 0,1 1,0-1,0 0,-1 1,1-1,0 0,0 1,-2 6,0 0,1 0,0 0,0 0,0 1,1-1,0 0,0 1,1-1,0 0,0 1,0-1,0 0,1 0,0 0,1 0,-1 0,1-1,1 1,-1-1,0 0,1 0,0 0,1 0,-1-1,1 1,-1-1,1 0,1-1,-1 1,0-1,1 0,0 0,0-1,0 0,0 0,9 2,0-1,0-1,0 0,1-1,-1-1,1 0,-1-1,1-1,-1 0,0-1,0-1,0 0,-1-1,1-1,-1 0,0-1,-1 0,1-1,-2-1,1 0,-1-1,0 0,-1 0,-1-2,1 1,3-8,9-36,-24 61,0 0,0 0,1 0,0 1,0-1,1 0,0 1,0-1,0 0,1 0,0 0,0 0,1-1,-1 1,1 0,1-1,-1 0,1 0,-1 0,2 0,-1 0,2 1,5 0,1 0,-1 0,1-2,1 1,-1-1,0-1,1 0,0-1,0-1,-1 0,1 0,0-1,0-1,0 0,0-1,-1 0,1-1,-1 0,1-1,-1-1,0 0,1-1,0 0,0-1,-1 0,-1-1,1-1,-1 1,-1-2,1 0,3-5,-14 15,0-1,1 0,-1 0,1 0,-1 1,0-1,1 0,-1 0,1 1,0-1,-1 0,1 1,0-1,-1 1,1-1,0 0,-1 1,1 0,0-1,0 1,0-1,0 1,-1 0,1 0,0-1,0 1,0 0,0 0,0 0,0 0,0 0,-1 0,1 0,0 1,0-1,0 0,0 0,0 1,0-1,-1 0,1 1,0-1,0 1,-1-1,1 1,0-1,0 1,-1 0,1-1,0 2,10 17,-8-14,0 0,0 1,0-1,0 0,1-1,0 1,0-1,0 0,1 0,-1 0,1 0,0-1,0 1,0-1,0-1,2 1,3 0,0-2,-1 1,1-1,0-1,0 0,0 0,0-1,0 0,0-1,-1 0,1 0,-1-1,1-1,-1 1,0-2,0 1,-1-1,1 0,-1-1,0 0,0 0,-1-1,0 0,0 0,-1-1,0 1,0-2,1-1,10-24,-1 0,-2-1,-1-1,-2 0,-1 0,-3-1,4-34,-6 44,11-63,-4 0,-4 0,-4-83,-13 142,3 154,5 20,12 94,-6-190,2-2,1 1,3-1,2 0,1-1,3-1,5 8,-20-47,1 5,1 0,0-1,1 1,0-1,0 0,1 0,0-1,0 0,1 0,0 0,0-1,7 5,-3-7</inkml:trace>
  <inkml:trace contextRef="#ctx0" brushRef="#br0" timeOffset="265.463">1420 474,'9'-14,"20"-7,23 0,24 4,22 4,15 5,10 6,-17 3</inkml:trace>
  <inkml:trace contextRef="#ctx0" brushRef="#br0" timeOffset="1667.233">2130 910,'8'15,"1"-1,0-1,1 0,1 0,0-1,0 0,13 9,-20-17,0-1,1 0,-1 0,1 0,0-1,-1 0,1 0,0 0,0 0,1-1,-1 0,0 0,0 0,1-1,-1 0,0 0,1 0,-1 0,0-1,0 0,1 0,-1-1,0 1,0-1,4-2,-2 1,0-1,-1 1,0-1,1 0,-1-1,-1 0,1 0,-1 0,0 0,0-1,0 0,-1 0,0 0,0 0,-1-1,0 0,0 1,0-1,-1 0,0-1,0 1,-1 0,0 0,0-1,-1 1,0-1,0 1,-1 0,1-1,-2 1,1 0,-1-1,0 1,-1 0,0 0,0 1,0-1,-1 1,-2-4,-3 2,-1 0,0 0,-1 1,0 1,0-1,0 2,-1 0,0 0,0 1,0 0,-1 1,1 1,-1 0,1 0,-1 2,0-1,1 2,-10 0,-20 9,42-9,0-1,0 1,0 0,0-1,0 1,0 0,0-1,0 1,0 0,0-1,0 1,1-1,-1 1,0 0,0-1,1 1,-1-1,0 1,1 0,-1-1,1 1,-1-1,1 1,-1-1,1 0,-1 1,1-1,-1 0,1 1,-1-1,1 0,0 1,-1-1,1 0,0 0,-1 0,1 0,0 0,-1 0,1 1,0-2,0 1,22 6,0-1,0-1,0-2,1 0,10-2,27 3,-14 1,1 1,-1 2,0 2,5 4,-46-11,0 0,0 0,-1 1,1 0,0 0,-1 0,0 1,0-1,0 1,0 0,0 1,-1-1,0 1,0 0,0 0,-1 1,1-1,-1 1,0-1,-1 1,0 0,0 0,0 0,1 5,0 2,-3-9,0 0,0 0,1 0,0 0,0 0,0 0,0 0,0-1,1 1,0 0,0-1,0 1,0-1,0 1,1-1,-1 0,1 0,0 0,0-1,0 1,0-1,1 1,-1-1,1 0,-1 0,1-1,0 1,-1-1,5 1,0-2,0-1,0-1,0 0,0 0,0 0,0-1,-1 0,1-1,-1 0,0 0,0 0,0-1,0 0,-1 0,0-1,0 0,-1 0,1 0,-1-1,-1 0,1 0,-1 0,0 0,-1-1,0 1,2-6,17-73,-24 93,1-1,1 1,-1-1,1 1,0-1,0 1,1-1,0 1,0-1,1 1,0-1,0 0,0 1,1-1,-1 0,2-1,-1 1,1-1,-1 1,2-1,-1 0,0 0,1-1,0 1,0-1,0 0,6 3,-4-4,-1 0,1 0,0-1,0 0,0 0,0 0,0-1,0 0,0-1,1 0,-1 0,0 0,0-1,0 0,1 0,-1-1,-1 0,1 0,0 0,0-1,-1 0,1-1,-1 1,0-1,0-1,-1 1,1-1,-1 0,0 0,0 0,0-1,-1 0,0 0,0 0,-1 0,1-2,13-87,-17 111,-1-7,1-1,0 1,0-1,1 1,0-1,1 0,0 1,0-1,1 0,0 0,2 3,0-5,0 1,1-1,-1 0,1 0,1-1,-1 0,1 0,0 0,0-1,0 0,1-1,-1 1,1-2,0 1,0-1,2 1,134 16,-95-18,1-2,-1-2,0-2,0-3,-1-1,0-3,0-2,39-24,-85 37,0 0,0 0,0 0,0-1,0 1,0-1,0 0,0 1,-1-1,1 0,-1 0,1 0,-1 0,0 0,0 0,0-1,0 1,0 0,0 0,-1-1,1 1,-1-1,1 1,-1 0,0-1,0 1,0-1,-1 1,1-1,0 1,-1 0,0-1,1 1,-1 0,0-1,-1 1,-4-6,0 0,-1 0,-1 1,1 1,-1-1,0 1,0 0,-1 1,0 0,0 0,0 1,-1 0,1 1,-1 0,0 0,0 1,0 1,0-1,-2 2,5-1,0 1,0 0,0 1,0 0,0 0,0 0,0 1,0 0,0 1,0-1,1 1,-1 0,1 1,0 0,0 0,3-2,0 0,0 0,0 1,0-1,1 1,0 0,-1 0,1 0,0 0,0 0,0 0,1 0,-1 1,1-1,0 1,0-1,0 1,0-1,1 1,-1 0,1-1,0 1,0 0,0-1,1 1,-1-1,1 1,0 0,1 3,2-1,1 1,0-1,0 1,1-2,-1 1,1 0,1-1,-1 0,1-1,-1 0,1 0,1 0,-1 0,0-1,1-1,0 1,0-1,0-1,-1 1,1-1,1-1,-1 1,0-1,0-1,0 1,0-1,0-1,2 0,99-32,-107 35,-1-1,1 1,0-1,-1 1,1 0,0 0,-1 0,1 0,-1 0,1 0,-1 0,0 1,1-1,-1 0,0 1,0-1,0 1,0-1,0 1,0 0,0-1,-1 1,1 0,-1-1,1 1,-1 0,0 0,1 0,-1-1,0 1,0 1,9 25,-6-26,1 1,-1-1,0 0,1 0,0 0,-1-1,1 1,0-1,0 0,0 0,-1 0,1-1,0 1,0-1,0 0,0 0,0 0,0-1,0 1,0-1,0 0,0 0,0 0,0-1,-1 1,1-1,-1 0,1 0,-1 0,0-1,2 0,11-8,0 0,-1-1,-1 0,0-1,0-1,-1 0,-1-1,0 0,-2-1,1-1,-2 1,0-1,-1-1,3-10,4-16,-2-1,-2 0,-2-1,-2 0,0-23,-3 24,-1-1,-2 1,-3-1,-1 1,-3 0,-1 0,-2 0,-6-11,14 55,0-3,0 0,0 0,0 0,-1 0,1 1,-1-1,0 1,0-1,-1 1,1 0,-1 0,1 0,-1 0,0 0,-1 0,3 3,0 0,-1 0,1 1,0-1,0 0,-1 0,1 1,0-1,0 1,-1-1,1 1,0-1,0 1,0 0,0-1,0 1,0 0,0 0,0 0,0 0,0 0,1 0,-1 0,0 0,1 0,-1 0,1 0,-1 1,1-1,-1 0,1 0,0 1,0-1,-1 0,1 1,-10 35,1 1,2 0,2 0,2 0,0 29,2-41,-2 34,2 0,3 0,3-1,4 13,-5-48,1 0,2 0,0 0,2-1,0 0,2-1,0 0,1 0,2-2,0 1,10 9,-12-15,1-1,1-1,0 0,0-1,1-1,1 0,0-1,0-1,1 0,1-1,-1-1,1-1,0 0,0-1,1-1,-1-1,1-1,0 0,13-2,-25 0,-1-1,1-1,-1 1,0-1,0 0,0-1,0 1,0-1,0 0,-1-1,1 1,2-3,16-19</inkml:trace>
  <inkml:trace contextRef="#ctx0" brushRef="#br0" timeOffset="1885.6">4302 391,'23'-4,"27"-3,23 2,22 0,18 2,16 1,7 1,-2 0,-23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2:05.8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314 198,'0'18,"0"14,0 8,0 6,0 3,3-1,0-3,0-5,0-7,-1-9</inkml:trace>
  <inkml:trace contextRef="#ctx0" brushRef="#br0" timeOffset="448.496">1 34,'32'-9,"2"1,-1 2,1 1,0 2,0 1,0 1,11 3,-19-1,-1 1,1 2,-1 0,0 2,0 0,-1 2,14 6,-27-9,-1 0,-1 0,1 0,-1 2,0-1,0 1,-1 0,0 1,0 0,-1 0,0 0,0 1,-1 0,0 1,-1-1,0 1,-1 0,3 9,-2 3,-1 0,-1 0,-1 1,-1-1,-1 1,-2 0,0-1,-4 22,2-17,3-25,1 0,-1 0,1 0,-1-1,1 1,-1 0,1 0,0 0,0 0,0 0,0 0,1 0,-1 0,0 0,1 0,-1 0,1 0,0 0,0 0,-1-1,1 1,0 0,1-1,-1 1,0 0,0-1,1 0,-1 1,1-1,-1 0,1 0,0 1,-1-1,2 0,4-1,0 0,0-1,0 0,-1 0,1-1,0 1,-1-1,1-1,-1 1,0-1,0-1,0 1,0-1,0 0,1-1,17-14,-1 0,0-2,-2 0,0-1,-2-1,15-22,-20 26,-16 65,1-41,1 1,-1-1,1 0,0 0,1 1,-1-1,1 0,0 0,0 0,1 0,0 0,-1 0,2 0,-1 0,0-1,1 1,0-1,0 0,1 0,-1 0,1 0,-1 0,1-1,0 0,1 1,-1-2,1 1,-1 0,1-1,0 0,2 1,18 6,1-2,0 0,1-2,-1 0,11-1,59 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2:10.6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16,'26'4,"22"3,21-1,19-2,14-2,8-6,3-3,-8-1,-13 1,-19 2,-18 1,-18 2,-14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2:13.2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26 101,'-1'-2,"-1"1,1-1,0 0,0 1,0-1,1 0,-1 0,0 0,1 0,-1 1,1-1,-1 0,1 0,0 0,0 0,0 0,0 0,0 0,0 0,1 0,-1 0,1 0,-1 0,1 0,0 1,-1-1,1 0,0 0,0 1,1-1,-1 1,0-1,0 1,1-1,-1 1,1 0,-1-1,1 1,0 0,-1 0,1 0,0 1,0-1,-1 0,1 1,0-1,15-5,0 1,1 0,-1 1,1 1,0 1,0 1,0 0,-1 1,1 1,12 3,-24-5,-1 1,0 1,0-1,0 1,0 0,0 0,0 0,0 1,0-1,0 1,-1 1,1-1,-1 1,1-1,-1 1,0 0,0 1,0-1,-1 1,1 0,-1 0,0 0,0 0,0 0,-1 1,1-1,-1 1,0 0,0 0,-1-1,1 1,-1 0,0 0,-1 1,1-1,-1 0,0 0,0 0,-1 0,0 1,-5 9,-2 0,0 0,0-1,-1 0,-1 0,-1-1,0-1,0 1,-1-2,-1 0,0 0,-1-1,-12 7,-161 101,185-117,0 0,1-1,-1 1,0 0,0 0,1 0,-1 1,1-1,-1 0,1 1,-1-1,1 1,0-1,0 1,-1-1,1 1,0 0,1 0,-1-1,0 1,0 0,1 0,-1 0,1 0,0 0,0 0,-1 0,1 0,0 0,1 0,-1 0,0 0,1 0,-1 0,1 0,-1 0,1-1,0 1,0 0,0 0,0-1,0 1,0 0,0-1,1 1,-1-1,2 2,9 3,0 0,1-1,-1 0,1 0,0-2,1 0,-1 0,1-1,-1-1,1 0,0-1,-1 0,1-1,-1-1,1 0,10-3,338-72,-357 76,-3 0,0 1,1-1,-1 0,0 1,1 0,-1-1,0 1,1 0,-1 0,1 1,-1-1,0 0,1 1,-1-1,0 1,0 0,0 0,1 0,-1 0,0 0,0 0,1 2,-2 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2:40.3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32,'25'2,"28"1,27 0,29-1,23-2,14-4,7-4,-3-3,-13 1,-29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2:41.4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45,'17'-7,"-1"-1,2 2,-1 0,1 2,-1-1,1 2,0 1,0 0,1 1,15 1,-21-1,0 1,0 0,0 1,0 1,0 0,0 0,0 1,-1 1,0 0,1 1,-2 0,1 1,0 0,-1 1,0 0,-1 1,0 0,1 1,-8-5,-1-1,0 1,1 0,-2 0,1 0,0 0,-1 0,0 0,0 0,0 0,0 0,-1 1,1-1,-1 0,0 0,-1 1,1-1,-1 0,1 0,-1 1,-1-1,1 0,-1 0,0 0,-58 89,22-55,-1-1,-2-2,-41 26,-52 44,133-104,-1 0,0 0,-1 1,1-1,0 0,0 1,1-1,-1 1,0 0,0 0,1 0,-1-1,1 2,0-1,-1 0,1 0,0 0,0 0,1 1,-1-1,0 0,1 1,-1-1,1 1,0-1,0 1,0-1,0 0,0 1,0-1,1 1,-1-1,2 2,4 0,0 1,0-2,1 1,-1-1,1 0,0 0,0-1,0 0,0 0,0 0,1-1,-1 0,0-1,1 0,-1 0,5 1,79 2,0-5,-1-3,1-5,29-9,-63 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1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289 768,'-11'-2,"0"2,-1-1,1 2,0-1,-1 2,1-1,0 2,0-1,0 2,0-1,1 1,-1 1,1 0,0 0,0 1,1 1,0-1,0 2,0-1,1 1,0 0,1 1,0 0,0 0,1 0,0 1,1 0,0 0,0 1,1-1,0 1,1 1,2-9,0 0,0-1,1 1,0 0,-1 0,1 0,0 0,0 0,0 0,1 0,-1 0,1-1,0 1,-1 0,1 0,1-1,-1 1,0 0,1-1,-1 1,1-1,-1 0,1 1,0-1,0 0,0 0,1 0,-1 0,0-1,1 1,-1-1,1 1,-1-1,1 0,0 0,0 0,-1 0,1-1,0 1,0-1,0 1,0-1,0 0,0 0,0-1,-1 1,1 0,3-2,5-1,0-2,0 1,0-2,0 1,-1-1,0-1,0 0,0 0,-1-1,0 0,-1-1,0 0,0 0,-1-1,0 0,-1 0,0-1,0 1,-1-1,-1-1,0 1,0 0,-1-1,-1 0,0-1,-1 12,-1-2,1 1,-1 0,1-1,-1 1,0 0,1-1,-1 1,0 0,-1-1,1 1,0 0,-1-1,1 1,-1 0,0 0,0-1,0 1,0-1,-1 4,1 0,-1 0,1 0,0 0,0 1,0-1,-1 0,1 1,0-1,1 0,-1 1,0 0,0-1,1 1,-1-1,1 1,-1 0,1-1,0 1,-1 0,1-1,0 2,-2 11,-1-1,2 0,0 1,1-1,0 1,1-1,1 6,-1-16,-1 1,1 0,0-1,0 1,0 0,1-1,-1 1,1-1,0 0,0 0,0 1,0-1,1 0,-1-1,1 1,-1 0,1-1,0 1,0-1,1 0,-1 0,0 0,1-1,-1 1,1-1,-1 0,1 0,1 0,8-1,-1-1,0-1,0 0,0 0,0-1,0-1,-1 0,1-1,-1 0,0-1,0 0,-1 0,0-1,0-1,-1 0,0 0,0 0,-1-1,4-5,7-8,-1 0,-1-2,-1 0,-1-1,-1 0,-1-1,-1-1,-2 0,-1 0,0-1,-3-1,4-16,-2-1,-2 0,-3-1,-1 1,-2-1,-4-23,4 57,-1 0,0 0,-1 0,0 0,-1 0,0 0,-1 1,-1-1,0 1,-1 0,0 0,0 1,-1 0,-1 0,0 0,0 1,-8-6,13 14,1 0,-1 1,0-1,0 1,0 0,1 0,-1 0,0 0,-1 0,1 1,0 0,0-1,0 1,0 0,0 0,0 1,0-1,0 1,-1-1,1 1,1 0,-1 0,0 0,0 1,0-1,0 1,1-1,-1 1,1 0,-2 1,-4 4,1 1,0-1,0 1,1 0,0 1,0-1,1 1,0 0,1 1,-8 20,1 0,2 1,0 0,3 1,0 0,2 0,2 0,1 0,1 1,2-1,1 0,1 0,2 0,1 0,2-1,1 0,1-1,2 0,1-1,1 0,1-2,10 12,-14-20,1 0,1 0,1-2,0 1,1-2,1 0,1-1,0-1,1-1,0 0,1-2,1 0,0-1,0-1,16 4,-30-12,1 0,-1 0,1-1,-1 0,1-1,-1 1,0-2,1 1,-1-1,0 0,0 0,0-1,0 0,0 0,0-1,-1 1,0-1,0-1,0 0,0 1,-1-2,1 1,-1-1,-1 1,1-1,-1-1,1-1,4-7,-1 0,0-1,-1 0,-1 0,0 0,-1-1,-1 0,-1 0,0 0,-1 0,-1-7,-12-30,11 53,-1 0,1 1,-1-1,1 0,-1 0,1 0,-1 0,0 0,1 1,-1-1,0 0,0 1,0-1,0 1,1-1,-1 0,0 1,0 0,0-1,0 1,0 0,0-1,0 1,0 0,0 0,0 0,0 0,0 0,0 0,-1 0,1 0,0 1,0-1,0 0,0 0,1 1,-1-1,0 1,0-1,0 1,0-1,0 1,0 0,1-1,-1 1,0 0,0 0,1-1,-1 1,1 0,-6 6,0-1,1 1,0 0,0 1,1-1,0 1,1 0,-1 0,1 0,1 1,0-1,0 0,0 1,1 0,1-1,-1 1,1 0,1-1,0 1,0-1,1 1,1 5,0-7,0 0,1 0,0 0,0 0,1-1,0 1,0-1,0 0,1-1,0 1,0-1,0-1,0 1,1-1,0 0,0 0,0-1,1 0,-1 0,6 1,17 4,0 0,1-3,0 0,15-1,35 2</inkml:trace>
  <inkml:trace contextRef="#ctx0" brushRef="#br0" timeOffset="1199.901">1791 808,'-35'-1,"19"0,1 0,0 2,0-1,0 2,0 0,0 1,1 0,-1 1,0 1,12-4,1 1,0-1,0 1,0-1,0 1,0 0,0 0,0 0,1 0,-1 0,1 0,-1 0,1 0,0 1,0-1,0 1,0-1,0 1,1-1,-1 1,1-1,-1 1,1-1,0 1,0 0,0-1,0 1,1 0,-1-1,1 1,0-1,-1 1,1-1,0 1,1-1,-1 0,0 0,1 1,-1-1,1 0,-1 0,1 0,0 0,0-1,0 1,0 0,0-1,1 0,-1 1,0-1,1 0,-1 0,1 0,1 0,7 3,1 1,0-2,0 0,0-1,1 0,-1 0,1-1,-1-1,0 0,1-1,-1 0,1-1,-1-1,0 0,0 0,0-1,6-4,31-30,-48 37,0 0,0-1,0 1,0-1,0 1,0-1,-1 1,1-1,0 1,-1-1,0 0,1 1,-1-1,0 0,0 0,0 1,0-1,0 0,0 1,0-1,-1 0,1 1,0-1,-1 0,0 1,1-1,-1 1,0-1,0 1,0-1,0 1,0 0,0-1,-1 0,1 2,0-1,-1 0,1 0,-1 1,1-1,-1 1,1-1,-1 1,1 0,-1 0,1-1,-1 1,1 0,-1 0,1 1,-1-1,0 0,1 0,-1 1,1-1,0 1,-1-1,1 1,-1 0,1-1,0 1,-1 0,1 0,0 0,0 0,0 0,0 0,0 1,0-1,0 0,0 0,0 1,0-1,1 1,-1-1,1 0,-1 1,1-1,-1 1,1-1,0 1,0-1,0 1,0 0,0-1,0 1,0-1,0 1,1-1,0 2,-1 18,2 0,0 0,2 0,0 0,1-1,1 0,1 0,1 0,0-1,2 1,2 8,-11-25,22 48,-3 1,-2 2,-2-1,3 30,-17-77,-1 0,1 0,-1 0,-1 0,1 0,-1 0,0 0,-1 0,1 0,-1 0,0 0,-1-1,1 1,-1 0,0-1,-1 1,1-1,-1 1,0-1,-1 0,1 0,-1-1,0 1,0-1,0 0,-1 0,1 0,-1 0,0-1,0 0,0 0,-1 0,0 0,-2-1,1-1,-1 1,1-1,-1-1,1 1,-1-1,1-1,-1 1,0-1,1 0,0-1,-1 0,1 0,0-1,0 0,0 0,0 0,1-1,-1 0,1-1,0 1,0-1,-1-2,-5-4,0-1,1-1,0 0,1 0,1-1,0 0,0 0,2-1,0-1,0-2,3 10,1 0,0 0,0 0,1 0,1-1,-1 1,1-1,0 0,1 1,0-1,1 0,0 1,0-1,0 1,1-1,1 1,-1 0,1 0,1 0,0 0,0 0,0 1,1 0,0 0,0 0,1 0,0 1,4-4,14-6,0 0,1 1,1 2,1 0,15-4,10-5,-34 14,1 1,0 0,0-1,-1-1,0-1,-1-1,0 0,0-1,-1-1,-1-1,0 0,-1-1,-1 0,9-14,-20 27,0 0,-1 0,0-1,0 1,1 0,-1-1,-1 1,1-1,0 1,-1-1,1 1,-1-1,0 0,1 1,-1-1,-1 0,1 1,0-1,-1 0,1 1,-1-1,0 1,0-1,0 1,0 0,0-1,0 1,-1 0,1 0,-1-1,0 1,1 1,-1-1,0 0,0 0,0 1,-1-1,1 1,0-1,0 1,-1 0,1 0,-1 0,1 0,-1 1,1-1,-1 1,0-1,-2 1,2 0,0 0,0 0,0 0,0 1,0-1,0 1,0 0,1-1,-1 1,0 1,0-1,0 0,1 1,-1-1,1 1,-1 0,1 0,0 0,0 0,0 0,0 1,0-1,0 0,0 1,1 0,-1-1,1 1,0 0,0 0,0-1,0 1,0 0,0 3,0 2,0-1,0 1,0 0,1 0,0 0,1 0,0 0,0-1,0 1,1 0,0-1,3 6,-1-5,0-1,0 0,0 1,1-2,1 1,-1-1,1 1,0-2,0 1,1-1,-1 0,1 0,0 0,1-1,-1 0,1-1,0 0,0 0,0-1,4 1,-10-2,1-1,-1 0,1 0,0 0,-1-1,1 1,-1 0,1-1,0 0,-1 0,0 0,1 0,-1 0,1 0,-1 0,0-1,0 1,0-1,0 0,0 1,0-1,0 0,-1 0,1 0,-1-1,1 1,-1 0,0 0,0-1,0 1,0-1,0 1,0-2,15-89,-13-34,-3 126,0 0,-1 0,1 0,0-1,0 1,0 0,1 0,-1 0,0 0,0-1,1 1,-1 0,0 0,1 0,-1 0,1 0,-1 0,1 0,0 0,0 0,-1 0,1 0,0 0,0 1,0-1,0 0,0 1,0-1,0 0,0 1,0-1,0 1,0 0,0-1,0 1,0 0,1-1,-1 1,0 0,0 0,0 0,0 0,1 0,-1 1,0-1,0 0,0 0,0 1,0-1,1 1,-1-1,19 5,0 0,-1 1,0 1,0 0,0 2,-1 0,0 1,-1 1,0 1,6 5,-18-11,-1 0,0 0,0 1,0-1,0 1,-1 0,-1 0,1 0,-1 1,0-1,0 1,-1-1,0 1,0 6,15 59,-14-69,0 0,0-1,0 1,1-1,-1 1,1-1,0 0,0 0,1 0,-1 0,0-1,1 1,0-1,-1 0,1 0,0 0,0 0,0-1,1 0,-1 0,0 0,0 0,1-1,-1 1,0-1,1 0,-1-1,3 1,4-1,0-1,0 0,0 0,-1-1,1 0,-1-1,1 0,-1-1,0 0,6-5,-8 5,-1-1,1 0,-1-1,-1 1,1-1,-1-1,0 1,-1-1,0 0,0-1,-1 1,0-1,0 0,-1 0,0 0,-1 0,0 0,0-1,-1 1,0-1,-1 1,0-7,0 14,0 1,0-1,0 0,0 0,0 0,0 0,-1 0,1 1,0-1,-1 0,0 0,1 0,-1 1,0-1,0 1,0-1,0 0,0 1,-1 0,1-1,0 1,-1 0,1-1,0 1,-1 0,0 0,1 0,-1 0,0 1,1-1,-1 0,0 1,0-1,0 1,1 0,-1-1,0 1,0 0,0 0,0 0,0 0,1 1,-1-1,0 0,-1 1,-3 2,0 1,1 0,-1 0,1 0,-1 0,1 1,0 0,1 0,-1 0,1 1,0-1,1 1,-1 0,1 0,0 0,1 1,-1-1,1 1,1-1,-1 1,1 0,0 2,2-3,0-1,0 1,0-1,1 1,0-1,0 0,0 0,1 0,0 0,0 0,0-1,0 1,1-1,0 0,0 0,0 0,0-1,0 1,1-1,0 0,-1 0,1-1,1 1,-1-1,0 0,0-1,1 1,-1-1,1 0,3 0,167 29,-82-21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2:29.9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15131 1059,'37'78,"-3"2,-5 1,-2 1,-5 1,-3 2,-3 0,1 57,-17-10,-6 0,-19 100,-3 46,20-53,8-211</inkml:trace>
  <inkml:trace contextRef="#ctx0" brushRef="#br0" timeOffset="785.799">14981 1878,'-1'-23,"2"0,1-1,1 1,1 0,6-22,-8 38,1 0,-1-1,1 2,1-1,-1 0,1 1,0-1,1 1,0 0,-1 1,2-1,-1 1,1 0,0 0,0 1,0-1,0 1,1 1,0-1,2 0,1 1,0 0,1 0,-1 1,0 0,1 0,-1 2,1-1,-1 1,1 1,-1 0,1 0,-1 1,0 0,1 1,-1 0,0 1,-1 0,1 0,-1 1,0 0,0 1,0 0,-1 1,0-1,0 2,-1-1,0 1,0 0,0 0,-1 1,-1 0,1 0,-2 0,3 7,-6-13,0 0,-1 0,1 0,-1 0,0 0,0 0,0 0,-1 0,1 1,-1-1,1 0,-1 0,0-1,0 1,0 0,-1 0,1 0,-1-1,1 1,-1-1,0 1,0-1,0 0,0 1,-1-1,1 0,-1-1,1 1,-1 0,1-1,-1 1,0-1,0 0,0 0,0 0,0 0,0-1,0 1,0-1,0 0,0 1,-2-2,-3 3,0-2,0 1,0-1,0-1,0 1,1-1,-1-1,0 1,0-1,0-1,1 1,-1-1,1-1,0 1,0-1,0 0,1-1,-1 0,1 0,0 0,0-1,1 0,0 0,0 0,0-1,1 0,0 1,0-2,4 5,0 0,0 0,0 1,1-1,0 0,-1 1,1-1,0 0,0 1,1-1,-1 1,0 0,1-1,-1 1,1 0,0 0,0 0,0 0,0 0,0 0,0 1,1-1,-1 1,0-1,1 1,-1 0,1 0,-1 0,1 0,0 1,-1-1,1 1,0-1,0 1,-1 0,1 0,2 1,295-58,-280 52,0-2,0 0,-1-1,0-1,-1-1,0 0,-1-1,0-1,0-1,-2-1,1 0,-2-1,0 0,0-1,-2-1,0 0,-1 0,7-17,1-14,-2-1,-2-1,-2-1,-3 0,-2 0,-2-1,-2 0,-3-18,-1 58,2 1,-1-1,-1 1,0-1,-1 0,0 1,-1-1,0 1,-1 0,0 0,-1 0,0 0,-1-1,4 9,-1 1,1 0,-1 0,1 1,-1-1,0 0,1 0,-1 1,0-1,0 1,0 0,0-1,-1 1,1 0,0 0,0 0,-1 1,1-1,0 1,-1-1,1 1,-1 0,1 0,-1 0,1 0,-1 0,1 0,0 1,-1-1,1 1,0 0,-2 0,-67 44,49-21,1 0,2 1,0 1,2 1,1 1,1 0,1 1,2 0,1 1,1 0,2 1,-5 29,9-35,1 0,1 1,2-1,0 1,2-1,0 0,2 1,1-1,0-1,2 1,1-1,1 0,2-1,0 0,1 0,1-2,1 1,1-2,0 0,2 0,1-2,0 0,19 14,-23-21,1 0,1-1,-1 0,1-2,1 1,0-2,0 0,1-1,4 0,-15-4,1-1,0 0,0 0,0 0,0-1,0 0,-1-1,1 0,0 0,0 0,0-1,-1 0,1-1,-1 0,0 0,0-1,0 1,0-2,0 1,-1-1,0 0,3-2,4-8,0-1,-1 0,-1-1,0 0,-1-1,-1 0,-1-1,0 1,-2-2,2-7,-5 76,-4-29,7 97,-5-113,0 0,0 1,0-1,1 0,-1 0,1 0,0 0,1 0,-1 0,1-1,-1 1,1-1,0 0,0 1,1-1,-1-1,1 1,-1 0,1-1,0 0,0 0,0 0,0 0,2 0,21 4</inkml:trace>
  <inkml:trace contextRef="#ctx0" brushRef="#br0" timeOffset="1590.272">16265 1127,'34'12,"0"1,0 1,-1 2,-1 1,18 15,-38-25,-1 2,0-1,-1 1,0 1,-1 0,0 0,0 1,-1 0,-1 1,0 0,0 0,-1 0,-1 1,0 0,-1 0,1 5,5 67,-9-67,1 0,0 0,1 0,1-1,1 1,1 0,-5-14,1 0,0 0,1-1,-1 1,0-1,1 1,0-1,0 0,0 0,0 0,1-1,-1 1,1-1,-1 0,1 0,0 0,0 0,0-1,0 1,0-1,0 0,0 0,1-1,-1 1,0-1,0 0,1 0,2-1,4 0,0 0,0-1,0 0,0-1,0 0,0-1,-1 0,1-1,-1 0,3-3,3-4,-2-1,0 0,0 0,-1-1,-1-1,0-1,-1 1,-1-2,0 1,-1-1,2-8,-3 11,-1 39,-7-19,0 1,0-1,1 1,0-1,0 1,1-1,0 0,0 1,0-1,1 0,-1-1,2 1,-1 0,1-1,-1 1,1-1,1 0,-1-1,1 1,0-1,0 0,0 0,1 0,-1-1,1 0,0 0,0 0,0-1,0 1,12 0,0-1,0 0,-1-1,1-1,0-1,0 0,0-2,-1 0,1 0,-1-2,0 0,0-1,14-8,-30 14,0-1,0 0,0 1,0-1,1 1,-1 0,0-1,0 1,1 0,-1 0,0 0,0 0,1 0,-1 0,0 0,0 0,1 0,-1 0,0 1,0-1,0 1,1-1,-1 1,0-1,0 1,0 0,0-1,0 1,0 0,0 0,0 0,0 0,0 0,-1 0,2 1,5 3,1 1,0-1,1-1,-1 0,1 0,0-1,0 0,0 0,0-1,0 0,1 0,-1-1,1-1,-1 0,0 0,1 0,-1-1,1-1,-1 0,0 0,0-1,0 0,0 0,-4 1,0 0,-1-1,1 1,-1-1,0 0,0 0,0 0,0 0,-1-1,1 1,-1-1,0 0,0 0,0-1,-1 1,1 0,-1-1,0 0,0 1,-1-1,0 0,1 0,-1 0,-1 0,1 0,-1 0,0 0,0 0,-1 0,1 0,-1 0,0 0,0 0,-1 0,1 1,-1-1,0 0,-1 1,1 0,-1-1,-3-3,3 3,-1 0,0 1,-1-1,1 1,-1 0,0 0,0 0,0 1,0-1,-1 1,1 1,-1-1,0 1,0 0,0 0,0 1,0-1,0 1,0 1,-1-1,1 1,0 0,0 1,-1-1,-3 2,0 0,1 0,-1 1,1 0,-1 1,1 0,0 0,1 1,-1 0,1 1,0-1,0 2,0-1,1 1,0 0,-4 7,5-7,1 1,0 0,0 0,1 1,0-1,0 1,1 0,0 0,1 0,0 0,0 1,2-6,-1-1,1 1,0-1,0 1,1-1,-1 1,1-1,-1 1,1-1,0 1,0-1,1 0,-1 1,1-1,0 0,-1 0,1 0,1 0,-1-1,0 1,1-1,-1 1,1-1,0 0,0 0,0 0,0 0,0 0,0-1,1 1,36 11,0-5</inkml:trace>
  <inkml:trace contextRef="#ctx0" brushRef="#br0" timeOffset="1911.168">17890 964,'-96'-6,"92"6,0 1,1-1,-1 1,1 0,-1 1,1-1,-1 0,1 1,0 0,0 0,0 0,0 0,0 0,0 1,0-1,1 1,-1 0,1 0,0 0,0 0,0 0,0 0,1 0,-2 3,-1 11,1-1,1 1,0-1,1 1,1 0,1 0,0-1,1 1,1 0,0-1,2 3,2 21,-1 6,2-1,2 0,1-1,3-1,2 0,1 0,3 0,-14-34,-1-1,1 1,1-1,0 0,0-1,0 0,1 0,0 0,0-1,1 0,0-1,0 0,0 0,1-1,-1 0,1-1,0 0,0 0,8 0,33 4,-1-2,1-3,0-1,-1-3,1-2,0-3,1 0</inkml:trace>
  <inkml:trace contextRef="#ctx0" brushRef="#br0" timeOffset="8024.167">15541 3108,'-28'-4,"-1"1,0 2,0 0,0 2,-13 3,35-3,-1 0,1 0,-1 1,1 0,0 1,-1-1,1 1,1 1,-1-1,0 1,1 0,0 1,0-1,0 1,0 0,1 1,0 0,0-1,0 2,1-1,0 0,-3 6,6-7,-1 0,1-1,0 1,1 0,-1 0,1-1,0 1,0 0,0 0,0 0,1 0,0-1,0 1,0 0,1-1,0 1,0-1,0 1,0-1,1 0,-1 0,1 0,0 0,0-1,1 1,-1-1,1 0,-1 0,1 0,0 0,0 0,1-1,-1 0,0 0,1 0,-1-1,1 1,4 0,6 2,1 0,-1-1,1 0,0-1,0-1,0-1,0 0,-1-1,1 0,0-2,0 0,-1 0,1-2,-1 0,0 0,-1-2,7-3,-21 10,0-1,1 1,-1-1,1 1,-1-1,0 1,1 0,-1-1,1 1,-1 0,1-1,-1 1,1 0,-1-1,1 1,-1 0,1 0,-1 0,1 0,0 0,-1-1,1 1,-1 0,1 0,0 0,-1 1,1-1,-1 0,1 0,-1 0,1 0,-1 0,1 1,-1-1,1 0,-1 0,1 1,-1-1,1 0,-1 1,1-1,-1 1,1-1,-1 1,0-1,1 1,-1-1,0 1,0-1,1 1,-1-1,0 1,0-1,0 1,0-1,1 1,-1-1,0 1,0 0,0-1,0 1,0-1,-1 1,1 0,0-1,0 1,0 0,16 271,-12-214,4 40,-5 0,-5 20,1-105,0 0,-1-1,-1 1,0-1,-1 0,0 0,-1 0,-3 6,6-15,1 1,-1-1,0 0,0 0,0-1,0 1,0 0,-1-1,1 1,-1-1,0 0,0 0,0 0,0 0,0 0,0-1,0 1,0-1,-1 0,1 0,-1 0,1-1,-1 1,1-1,-1 0,1 1,-1-2,1 1,-1 0,1-1,-1 0,-1 0,0-1,1 0,0 0,0 0,0-1,0 1,0-1,0 0,1 0,-1 0,1-1,0 1,0-1,0 0,1 0,-1 0,1 0,0 0,0-1,0 1,1-1,-1 1,1-2,-11-104,18 66,1 1,3 1,2-1,1 2,2 0,2 0,2 2,1-1,7-11,1 0,3 2,7-7,-35 53,-3 1,1 1,-1 0,1 0,0-1,-1 1,1 0,0 0,0 0,0-1,-1 1,1 0,1 0,-1 0,0 1,0-1,0 0,0 0,1 1,-1-1,0 0,0 1,1-1,-1 1,1 0,-1 0,0-1,1 1,-1 0,1 0,-1 0,0 0,1 0,0 1,36 65,-29-49,2 0,0-1,1 0,1-1,0 0,14 10,-21-20,0 0,0 0,0-1,0 0,1 0,0 0,0-1,0 0,0 0,1-1,-1 0,1-1,-1 1,1-1,-1-1,1 1,0-1,0-1,-1 1,-3-1,0 0,0 0,0-1,0 1,0-1,-1 0,1 0,-1 0,1-1,-1 1,0-1,0 1,0-1,0 0,-1-1,1 1,-1 0,0-1,1 1,-2-1,1 1,0-1,-1 0,0 0,1 0,-2 0,1 0,0-4,1-8,0 1,-2-1,0 0,0 0,-2 0,-2-14,3 19,-1 0,-1 1,1-1,-2 1,1 0,-1-1,-1 2,0-1,0 0,-1 1,0 0,-1 1,0-1,0 1,-1 1,0-1,0 1,-1 1,1-1,-2 1,1 1,-1 0,0 0,8 4,-1 0,1 0,-1 1,0-1,1 1,-1-1,1 1,-1 0,0 0,1 0,-1 0,1 1,-1-1,1 1,-1-1,1 1,-1 0,1 0,-1 0,1 0,0 1,0-1,-1 1,1-1,0 1,0 0,1 0,-1-1,0 1,1 1,-1-1,1 0,-1 0,1 1,0-1,0 0,0 1,0-1,1 1,-1-1,1 1,-1-1,1 1,0 0,0-1,0 1,0 0,1-1,-1 1,1 1,3 3,0 0,0 0,0-1,1 0,0 0,0 0,1 0,-1-1,1 0,1 0,-1 0,0-1,1 0,0 0,0-1,3 1,37 17</inkml:trace>
  <inkml:trace contextRef="#ctx0" brushRef="#br0" timeOffset="8905.148">16606 3299,'-5'-9,"0"1,-1-1,0 1,0 0,-1 1,0 0,0 0,-1 0,0 1,0 0,0 1,-1 0,0 0,0 0,0 2,-1-1,1 1,-1 0,0 1,0 0,0 1,0 0,0 0,0 1,0 0,0 1,0 0,0 1,0 0,1 1,-1-1,0 2,-4 2,9-4,1 0,0 0,1 0,-1 1,0 0,1 0,-1 0,1 0,0 0,0 1,0-1,0 1,1 0,-1-1,1 1,0 1,0-1,1 0,-1 0,1 1,0-1,0 1,1-1,-1 1,1-1,0 1,0-1,0 1,1-1,-1 1,1-1,0 1,1-1,-1 0,1 1,0-1,0 0,0 0,0 0,1-1,5 6,0 0,1-2,0 1,0-1,0 0,1-1,0 0,1 0,-1-1,1-1,0 0,0 0,1-1,-1 0,1-1,-1-1,1 1,0-2,-1 0,1 0,0-1,6-2,-12 2,-1 0,1-1,-1 0,1 0,-1 0,0-1,1 1,-2-1,1-1,0 1,0-1,-1 1,0-1,0-1,0 1,0-1,-1 1,0-1,0 0,0 0,1-4,27 70,-28-58,0 0,1 0,-1 0,1 0,0-1,0 1,0-1,0 0,0 0,0 0,0-1,1 1,-1-1,1 0,-1 0,1-1,-1 1,1-1,-1 0,1-1,-1 1,1-1,-1 1,1-1,-1-1,5-1,0 0,-1-1,1 0,-1-1,0 0,0 0,-1-1,1 0,-1 0,-1 0,1-1,-1 0,4-7,12-23,-2-1,-2 0,-2-2,-1 0,-2-1,-2 0,-1-1,-3 0,-1 0,-2-6,4-13,-3 0,-3 0,-2-1,-3 1,-3-1,5 51,-1 0,0 0,-1 0,0 0,-1 1,0-1,-1 1,0 0,-4-6,8 14,-1 0,1 0,-1 0,1 1,-1-1,0 1,0-1,1 1,-1-1,0 1,0 0,-1 0,1 0,0 0,0 0,0 1,-1-1,1 1,0-1,-1 1,1 0,0 0,-1 0,1 0,0 0,-1 0,1 1,0-1,-1 1,1 0,0 0,0 0,0 0,0 0,0 0,0 0,0 1,0-1,0 1,0-1,1 1,-1 0,1 0,-1-1,0 3,-8 12,1 1,1 0,0 1,2-1,0 1,1 1,0-1,2 1,0 0,1-1,1 1,1 0,1 12,1 10,2-1,1 0,3 0,1 0,1-1,3-1,1 0,2 0,1-2,2 0,1-1,2-1,2-1,12 13,-29-36,0 0,0-1,1 0,1 0,-1 0,1-1,1-1,0 0,0 0,0 0,1-2,-1 1,1-1,1-1,-1 0,9 2,-14-7,-1 1,0-1,0 0,1 0,-1 0,0-1,0 1,0-1,0-1,-1 1,1-1,0 0,-1 0,0 0,0 0,0-1,0 0,0 1,-1-2,1 0,59-95,-56 87,23-38,-29 50,-1 1,1 0,-1 0,1-1,0 1,-1 0,1 0,-1 0,1 0,-1 0,1 0,-1 0,1 0,0 0,-1 0,1 0,-1 0,1 0,-1 0,1 1,-1-1,1 0,-1 0,1 1,-1-1,1 0,-1 1,1-1,-1 0,1 1,-1-1,0 1,1-1,-1 1,0-1,0 1,1-1,-1 1,0-1,0 1,1-1,-1 1,0-1,0 1,0-1,0 1,0 0,0-1,0 1,0-1,0 1,0-1,0 1,-1-1,1 1,0 0,0-1,0 1,-1-1,1 1,0-1,-1 0,1 1,0 0,0 41,-1-34,0 1,1-1,0 1,1-1,0 1,0-1,1 1,0-1,0 0,3 6,-4-12,1 0,0 1,0-1,-1 0,1 0,1 0,-1 0,0 0,0-1,1 1,-1 0,1-1,-1 0,1 0,0 0,-1 0,1 0,0 0,0-1,-1 1,1-1,0 0,0 0,0 0,0 0,0 0,0-1,0 0,75-30,-72 28,-1-1,0-1,0 1,-1-1,1 1,-1-1,0-1,-1 1,1 0,-1-1,0 0,0 0,-1 0,1 0,-2 0,1 0,0-1,-1 1,-1-1,1 1,-1-1,0 1,0-1,-1 1,0-1,0 1,0-1,-1 1,0 0,0 0,-1 0,1 0,-1 0,-1 1,1-1,-1 1,0 0,0 0,-1 0,1 0,-1 1,-1-1,-1 1,0 1,0 0,0 0,-1 1,1 0,-1 0,1 1,-1 0,0 0,1 0,-1 1,0 1,1-1,-1 1,0 1,1-1,-1 1,1 0,0 1,0 0,0 0,0 1,0-1,1 1,-1 1,1-1,0 1,1 1,-1-1,1 1,0-1,0 2,1-1,-1 0,2 1,-1 0,1 0,0 0,0 0,1 0,0 1,0-1,0 4,0-5,1 0,0 1,0-1,0 0,1 1,0-1,0 0,0 0,1 1,0-1,0 0,1 0,0 0,0 0,0 0,1 0,-1 0,1-1,1 1,-1-1,1 0,0 0,0-1,1 1,-1-1,1 0,0 0,0 0,0 0,1-1,1 0,30 6,0-6</inkml:trace>
  <inkml:trace contextRef="#ctx0" brushRef="#br0" timeOffset="9219.352">17725 2793,'-18'-5,"-11"2,-5 2,0 7,7 7,7 8,8 8,8 5,9 7,4-4</inkml:trace>
  <inkml:trace contextRef="#ctx0" brushRef="#br0" timeOffset="9220.352">17725 3299,'7'14,"8"11,4 7,5-1,3 0,1-6,3-6,3-8,7-7,7-7,6-5,-6-1</inkml:trace>
  <inkml:trace contextRef="#ctx0" brushRef="#br0" timeOffset="9482.555">18723 3490,'-5'-2,"-1"-1</inkml:trace>
  <inkml:trace contextRef="#ctx0" brushRef="#br0" timeOffset="21991.29">15268 5128,'-10'-4,"1"0,-1 1,0 0,0 0,0 1,0 0,0 1,-1 0,1 1,0 0,-1 1,1 0,0 0,0 1,0 1,0-1,0 2,0-1,1 1,0 1,0 0,0 0,0 1,-5 4,5-5,0 1,0 0,1 1,0 0,0 0,1 1,-1 0,2 0,-1 1,1-1,1 1,-1 1,2-1,-4 10,8-18,0 0,0 1,0-1,0 1,1-1,-1 1,1-1,-1 0,1 1,-1-1,1 0,0 1,0-1,0 0,-1 0,1 0,0 0,1 0,-1 0,0 0,0 0,0 0,0 0,1-1,-1 1,0 0,1-1,-1 1,1-1,-1 0,0 1,1-1,-1 0,1 0,-1 0,1 0,-1 0,1 0,-1 0,1-1,-1 1,0 0,1-1,-1 1,1-1,-1 0,0 1,1-1,15-6,0-1,-1 0,0-1,0-1,-1 0,0-1,-1-1,0 0,-1-1,0 0,-1-1,-1-1,0 0,-1 0,4-8,-1 1,-2 0,0 0,-1-1,-2-1,0 0,-1 0,-2 0,0-1,-2 0,0 0,-2 0,-1 0,-1 0,-1 0,-1 1,-4-17,6 35,0 1,0 0,-1 0,1 0,-1 0,0 1,-1-1,1 0,-1 1,0 0,0-1,-2 0,5 4,-1 1,0-1,0 0,0 1,0-1,0 1,1 0,-1-1,0 1,0 0,0 0,0-1,0 1,0 0,0 0,0 0,0 0,0 0,0 0,0 1,0-1,0 0,0 0,0 1,0-1,0 1,0-1,0 1,0-1,0 1,0-1,1 1,-1 0,0-1,1 1,-1 0,0 0,1 0,-1 0,-21 37,11-4,2 1,2 0,1 0,1 1,2-1,2 1,1 3,-2-12,1-1,1 0,2 1,0-1,2 0,0 0,2 0,1-1,1 0,2 0,0-1,1 0,5 6,-11-23,1-1,-1 0,1-1,0 1,0-1,0 0,1-1,0 1,0-2,0 1,0 0,0-1,1-1,0 1,-1-1,1-1,0 1,0-1,0-1,0 1,0-1,0-1,0 1,0-2,0 1,0-1,-1 0,1 0,0-1,-1 0,0-1,0 1,0-1,0-1,1-1,2-1,-1 0,0-1,-1-1,0 1,0-2,0 1,-2-1,1 0,-1 0,0 0,-1-1,-1 0,1 0,-2-1,0 1,0-1,-1 0,0 1,-1-1,0 0,-1 0,-1 0,-1-10,2 19,0 0,0 0,-1 0,1 0,-1 0,0 1,0-1,0 0,0 0,0 1,-1-1,1 1,-1-1,0 1,0-1,0 1,0 0,0 0,0 0,0 0,-1 0,1 1,-1-1,1 1,-1 0,0-1,1 1,-1 0,0 1,0-1,0 0,0 1,0 0,0-1,0 1,0 0,0 1,0-1,1 0,-1 1,0 0,0-1,0 1,0 0,1 1,-1-1,0 0,1 1,-1 0,1 0,-2 1,1 1,-1 0,1 0,1 1,-1-1,0 0,1 1,0 0,0-1,1 1,-1 0,1 0,0 0,0 0,1 0,-1 0,1 0,0 1,1-1,-1 0,1 0,0 0,0 0,0 0,1-1,0 1,0 0,0 0,1-1,-1 0,1 1,0-1,0 0,1 0,-1-1,1 1,0-1,0 0,0 0,4 3,7 4,0-1,0 0,1-1,1 0,-1-1,1-1,1-1,53 15</inkml:trace>
  <inkml:trace contextRef="#ctx0" brushRef="#br0" timeOffset="23310.907">16988 4882,'-10'4,"0"1,0-1,0 2,1-1,0 1,0 1,0-1,1 2,0-1,0 1,1 0,0 1,1 0,-1 0,2 0,-1 1,1-1,-2 7,6-12,1-1,-1 0,0 0,1 1,0-1,-1 0,1 1,1-1,-1 0,0 0,1 1,0-1,0 0,0 0,0 0,0 0,0 0,1 0,0 0,-1 0,1 0,0-1,1 1,-1-1,0 1,1-1,-1 0,1 0,0 0,-1 0,1-1,0 1,0-1,0 1,0-1,1 0,-1-1,0 1,0 0,2-1,19 5,0-2,1 0,0-2,-1-1,1-1,0-1,-1-1,1-1,-1-1,0-1,-1-1,1-2,20-10,-34 15,-1 1,0 0,-1-1,1-1,-1 1,0-1,0 0,0-1,-1 0,0 0,0-1,0 0,-21 17,12-7,0-1,0 1,1 0,-1 1,1-1,0 0,0 0,0 1,0-1,1 0,-1 1,1-1,0 1,0-1,0 0,1 1,-1-1,1 1,-1-1,1 0,0 1,0-1,1 0,-1 0,1 0,0 0,-1 0,1 0,1-1,-1 1,0 0,1-1,-1 0,1 1,-1-1,1 0,0-1,0 1,0 0,0-1,3 1,3 2,-1-2,0 1,1-1,-1 0,1-1,0 0,0 0,-1-1,1 0,0-1,2 0,-8 1,1-1,-1 1,1-1,-1 0,1 0,-1 0,1-1,-1 1,0-1,0 1,0-1,0 0,0 0,0-1,-1 1,1 0,-1-1,1 0,-1 0,0 1,0-1,0-1,0 1,-1 0,1 0,-1-1,0 1,1-3,-2 1,0-1,1 1,-2 0,1 0,-1 0,1-1,-1 1,-1 0,1 0,-1 0,0 0,0 1,0-1,-1 0,0 1,0-1,0 1,0 0,-2-2,-76-67,73 67,8 5,1 1,-1 0,1 0,-1 0,1 0,-1 0,1-1,-1 1,1 0,-1 0,1-1,-1 1,1 0,-1-1,1 1,-1 0,0-1,1 1,-1-1,1 1,-1-1,0 1,0-1,1 1,-1-1,0 1,0-1,0 1,0-1,1 1,-1-1,0 1,0-1,0 0,0 1,0-1,0 1,-1-1,1 1,0-1,0 1,0-1,0 1,-1-1,1 1,0-1,0 1,-1-1,1 1,0-1,-1 1,1-1,-1 1,1 0,0-1,-1 1,1 0,-1-1,1 1,-1 0,193 0,-182 0,9-1,0 2,-1 0,1 1,-1 1,1 0,-1 2,0 0,-1 1,8 4,-21-7,1 1,-1 0,1 0,-1 0,0 1,-1 0,1 0,-1 0,0 0,0 0,0 0,-1 1,0-1,0 1,0 0,-1 0,0 0,0-1,0 1,-1 0,0 4,5 19,-5-27,0 0,1 0,0 0,-1 0,1 1,0-1,0 0,0 0,0-1,1 1,-1 0,0 0,1-1,-1 1,1 0,0-1,0 0,-1 1,1-1,0 0,0 0,0 0,0 0,0 0,0-1,1 1,-1 0,0-1,0 0,0 0,1 1,-1-1,0 0,0-1,1 1,-1 0,1-1,80-30,-74 24,0 0,0-1,-1 0,0 0,0 0,-1-1,0-1,-1 1,0-1,0 0,-1 0,-1 0,0-1,0 0,-1 0,0 0,-1 0,0-1,-3 19,0 0,0 0,0 0,1 0,0 0,1 0,0 0,0-1,0 1,1 0,0 0,0-1,0 1,1-1,0 1,0-1,1 0,0 0,0-1,0 1,1-1,0 0,0 0,0 0,1-1,-1 0,1 0,2 1,-2-3,-1-1,1 0,0 0,0 0,0 0,0-1,0 0,-1-1,1 1,0-1,0 0,0 0,-1-1,1 0,-1 0,1 0,-1-1,0 0,0 0,0 0,0 0,0-1,-1 0,1 0,0-1,5-6,0 1,-1-2,0 1,-1-1,0 0,-1-1,0 0,-1 0,3-12,-2 9,-15 51,4-25,2 0,-1 0,1 1,1-1,0 1,0-1,1 1,0-1,2 9,-1-16,0-1,0 1,0-1,0 0,1 1,-1-1,0 0,1 0,0 0,0 0,0 0,0 0,0-1,0 1,0-1,0 1,0-1,1 0,-1 0,1 0,-1 0,1 0,-1 0,1-1,-1 0,1 1,0-1,71-4,-60 2,0-2,0 0,0 0,-1-1,0-1,0-1,0 1,-1-2,0 0,-1 0,1-1,-2-1,1 1,-1-2,-1 1,3-5,-11 14,-1 0,1 1,0-1,-1 0,1 0,-1 1,0-1,1 0,-1 0,0 0,1 0,-1 1,0-1,0 0,0 0,1 0,-1 0,0 0,0 0,0 0,-1 1,1-1,0 0,0 0,0 0,-1 0,1 0,0 1,-1-1,1 0,-1 0,0 0,0 2,0 0,0 0,-1 0,1 0,0 0,0 1,0-1,0 0,1 1,-1-1,0 0,0 1,1-1,-1 1,1-1,-1 1,1-1,0 1,0 0,0-1,-1 1,2-1,-1 1,1 3,1 0,-1-1,2 1,-1-1,0 1,1-1,0 0,0 0,0 0,0 0,1 0,-1-1,1 1,0-1,0 0,0-1,1 1,-1-1,1 1,-1-1,1 0,0-1,-1 1,1-1,4 0,4 4,1-2,0 0,0 0,1-1,-1-1,0-1,12 0,-20 0,-1-1,1 1,-1-1,1 0,-1-1,0 0,1 1,-1-1,0-1,0 1,-1-1,1 0,0 0,-1 0,0-1,0 0,0 0,0 0,0 0,-1 0,2-3,5-11,-9 14,1 0,0 0,0 1,0-1,1 0,-1 1,1 0,-1-1,1 1,0 0,1 1,-1-1,0 0,1 1,0 0,-1 0,1 0,0 0,0 1,0-1,12-1</inkml:trace>
  <inkml:trace contextRef="#ctx0" brushRef="#br0" timeOffset="24166.902">19542 4951,'2'-3,"0"0,-1 0,0-1,0 1,1 0,-2 0,1-1,0 1,-1 0,1-1,-1 1,0 0,0-1,-1 1,1 0,-1-1,1 1,-1 0,0-1,0 1,-1 0,1 0,0 0,-1 0,0 0,0 0,0 1,0-1,0 1,-1-1,1 1,-1 0,1 0,-1 0,0 0,0 0,0 0,0 1,0 0,0-1,-1 1,1 1,-2-2,-1 1,0 0,1 0,-1 1,0 0,1 0,-1 0,0 1,1-1,-1 2,0-1,1 0,0 1,-1 0,1 0,0 1,0 0,0-1,0 2,0-1,1 0,0 1,-1 0,1 0,1 0,-1 1,1-1,-1 1,1 0,1 0,-1 0,1 0,-1 1,2-1,-1 0,1 1,-1-1,1 1,1 0,-1-1,1 1,0 0,1 0,-1-1,1 1,0 0,0-1,1 1,0-1,0 0,0 1,1 1,1-2,-1-1,1 1,0-1,0 0,1 0,-1 0,1 0,0-1,0 0,0 0,0 0,1 0,-1-1,1 0,-1 0,1-1,0 0,0 0,0 0,0 0,-1-1,1 0,0 0,0-1,0 0,0 0,0 0,-1-1,1 1,0-1,-1-1,0 1,1-1,-1 0,0 0,0-1,-1 1,1-1,-1 0,0 0,0-1,1 1,6-14,0-1,-1 1,-1-2,-1 1,0-1,-2 0,0-1,-1 0,-2 0,0 0,-1 0,-1 0,-1-20,0 34,7-115,-6-1,-6-4,-12 43,17 83,0 1,0-1,-1 0,1 1,0-1,0 0,-1 1,1-1,-1 0,1 1,0-1,-1 1,1-1,-1 1,1-1,-1 1,0-1,1 1,-1-1,1 1,-1 0,0-1,1 1,-1 0,0 0,0-1,1 1,-1 0,0 0,1 0,-1 0,0 0,0 0,1 0,-1 0,0 0,0 1,1-1,-1 0,0 0,1 1,-1-1,0 0,1 1,-1-1,1 0,-1 1,0 0,-21 30,9 2,1 1,3 1,0-1,2 2,2-1,-1 30,3-30,1-1,2 1,1 0,2-1,1 1,2-1,3 8,-6-29,1 0,1 0,0 0,0 0,2-1,-1 0,2 0,-1-1,2 0,-1 0,1-1,1 0,0 0,0-1,1-1,0 0,1 0,0-1,7 3,-11-6,1-1,-1-1,1 1,0-1,0-1,0 0,0 0,0-1,0 0,0 0,0-1,0 0,0-1,0 0,-1 0,1-1,-1 0,1 0,-1-1,0 0,0-1,-1 0,1 0,-1 0,0-1,-1 0,1-1,-1 1,0-1,-1-1,0 1,2-4,10-14,-12 45,-5-16,0 1,-1-1,1 1,1-1,-1 1,1-1,0 0,0 1,0-1,0 0,1 0,-1 0,1 0,0 0,1 0,-1 0,1 0,-1-1,1 0,0 1,0-1,1 0,-1 0,1-1,-1 1,1-1,0 0,0 0,0 0,2 0,0 0,0-1,1 0,-1 0,1 0,-1-1,0 0,1-1,-1 1,0-1,1-1,-1 1,0-1,0 0,0 0,0-1,0 1,0-1,-1-1,0 1,1-1,-1 0,0 0,-1-1,1 1,-1-1,0 0,0 0,-1 0,1-1,-1 0,0 1,-1-1,1 0,-1 0,0 0,-1 0,1-1,-1 1,-1 0,1-1,-1 1,0-1,-1 1,1 0,-1-1,-1-3,0 4,-1 0,1 0,-1 1,0-1,-1 1,1 0,-1 0,0 0,0 0,-1 1,1 0,-1 0,0 0,0 0,0 1,-1 0,1 0,-1 0,0 1,0-1,0 2,0-1,0 1,0-1,0 2,-1-1,1 1,0 0,0 0,-1 0,1 1,0 0,0 1,0-1,0 1,0 0,0 1,0-1,1 1,-1 0,1 1,-5 3,2-1,1 1,0 0,1 0,0 1,0 0,0 0,1 0,0 1,0-1,1 1,1 0,-2 5,3-10,1-1,0 1,0 0,0 0,1 0,-1-1,1 1,0 0,0 0,0 0,1 0,-1 0,1 0,0-1,0 1,1 0,-1-1,1 1,-1-1,1 1,0-1,0 0,1 1,-1-1,1 0,-1-1,1 1,0 0,0-1,0 0,1 1,0-1,29 12,2-6</inkml:trace>
  <inkml:trace contextRef="#ctx0" brushRef="#br0" timeOffset="24471.219">20402 4487,'-6'-3,"0"1,-1 0,1 0,-1 1,1-1,-1 1,0 1,1-1,-1 1,0 0,1 1,-1 0,0 0,1 0,-1 1,1 0,0 0,-1 0,1 1,0 0,0 0,1 1,-1 0,1 0,0 0,-1 0,2 1,-1 0,1 0,0 0,0 1,0-1,1 1,-1 0,1 0,1 0,-1 3,-3 6,2 0,0 1,1-1,0 1,1 0,1 0,1 0,0 0,1 0,1 0,0-1,1 1,1 0,0-1,1 0,4 7,1 0,0 1,2-2,1 1,1-2,0 0,1 0,2-2,0 0,0-1,8 5,-5-7,0 0,1-2,1-1,0 0,1-2,0 0,0-2,1 0,0-2,0 0,0-2,1-1,9 0,111-2,-117-5</inkml:trace>
  <inkml:trace contextRef="#ctx0" brushRef="#br0" timeOffset="-15440.431">274 704,'-7'-3,"-5"0,-2 1,1-1</inkml:trace>
  <inkml:trace contextRef="#ctx0" brushRef="#br0" timeOffset="-14180.061">287 717,'0'3,"0"4,0 10,0 7,0 8,0 4,3 4,2 0,3-3,5-3,3-5,-2-7</inkml:trace>
  <inkml:trace contextRef="#ctx0" brushRef="#br0" timeOffset="-13381.235">123 445,'70'1,"-1"4,0 2,64 17,-104-18,-1 1,-1 2,1 1,-1 1,-1 1,9 6,-25-12,0 1,-1-1,1 2,-1-1,-1 1,0 1,0-1,0 1,-1 1,0-1,-1 1,0 1,-1-1,0 1,-1 0,4 11,-4 1,0 0,-1 1,-2 0,0 0,-3 17,1 30,1-70,0 1,0 0,-1-1,1 1,0 0,0-1,1 1,-1 0,0-1,0 1,1 0,-1-1,1 1,0-1,-1 1,1-1,0 1,0-1,0 1,0-1,0 0,0 1,0-1,0 0,1 0,-1 0,0 0,1 0,-1 0,1-1,-1 1,1 0,-1-1,1 1,0-1,-1 1,1-1,0 0,-1 0,1 0,0 0,-1 0,1 0,0 0,-1 0,1-1,0 1,11-5,0-1,-1 0,0-1,0 0,0-1,-1 0,0-1,0 0,-1 0,-1-2,1 1,6-11,40-68,-55 88,-1 0,0 1,1 0,-1-1,0 1,1-1,-1 1,1-1,-1 1,1 0,-1-1,1 1,-1 0,1 0,-1-1,1 1,-1 0,1 0,0 0,-1 0,1 0,-1-1,1 1,0 0,-1 0,1 1,-1-1,1 0,-1 0,1 0,0 0,-1 0,1 1,-1-1,1 0,-1 0,1 1,-1-1,1 0,-1 1,1-1,-1 1,0-1,1 1,-1-1,1 0,-1 1,0-1,0 1,1 0,-1 0,17 35,-13-28,7 19,-5-9,1-1,1 1,0-1,2-1,0 1,1-2,0 0,1 0,4 3,-14-16,0 0,1 0,-1-1,0 1,0-1,1 1,-1-1,1 0,-1 0,1 0,0-1,-1 1,1 0,0-1,-1 0,1 0,0 0,-1 0,1 0,0 0,0-1,-1 1,1-1,-1 0,1 1,0-1,-1-1,0 1,1 0,-1-1,0 1,1-1,-1 1,0-1,0 0,0 0,-1 0,1 0,0 0,0-2,17-23,-2-1,-1-1,-1 0,-1-1,-2-1,-1 0,4-21,1 5,-2-1,-2-1,-2 0,-3-1,-1 0,-3 0,-2 0,-2 0,-3 0,-8-44,9 79,-1 0,0 1,-1-1,-1 1,-1 0,0 0,0 1,-1 0,-1 0,0 1,-3-3,11 15,1 0,-1-1,1 1,-1 0,1-1,-1 1,1 0,-1-1,0 1,1 0,-1 0,1 0,-1 0,0 0,1 0,-1-1,0 1,1 1,-1-1,0 0,1 0,-1 0,1 0,-1 0,0 1,1-1,-1 0,1 0,-1 1,1-1,-1 0,0 1,1-1,0 1,-1-1,1 1,-1-1,1 1,0-1,-1 1,1-1,0 1,-1-1,1 1,0 0,0-1,0 1,-1 0,1-1,0 1,0-1,0 1,0 0,0-1,0 1,0 0,0-1,1 1,-1 0,0-1,0 1,0-1,1 1,-1-1,0 1,1 0,-1-1,1 1,-1-1,35 253,-20-143,0-1,4 0,12 29,-27-122,0-1,1 1,0-1,1 0,1-1,0 1,1-2,0 1,1-1,1 0,0-1,1 0,0 0,1-1,3 1,4-2</inkml:trace>
  <inkml:trace contextRef="#ctx0" brushRef="#br0" timeOffset="-13117.371">1079 335,'-16'0,"-8"0,0 2,14 2,22-2,25 1,28-2,26-4,18-5,9-1,1 2,-20 1</inkml:trace>
  <inkml:trace contextRef="#ctx0" brushRef="#br0" timeOffset="-10082.842">1761 1004,'-7'-431,"7"432,0-1,0 1,1-1,-1 0,0 1,1-1,-1 1,0-1,1 0,-1 1,1-1,-1 0,1 0,-1 1,0-1,1 0,-1 0,1 0,-1 0,1 1,-1-1,1 0,-1 0,1 0,-1 0,1 0,-1 0,1 0,-1 0,1 0,-1-1,1 1,-1 0,1 0,-1 0,1-1,-1 1,1 0,-1 0,1-1,-1 1,0 0,1-1,-1 1,0 0,1-1,-1 1,0-1,1 1,-1-1,0 1,0-1,0 1,1 0,-1-1,0 1,0-1,0 1,0-1,0 0,0 1,0-1,0 1,0-1,0 1,8 5,8 2,1 0,0-1,1-1,-1 0,1-2,0 0,0-1,0 0,0-2,12-1,72 8,-99-7,0 0,0 0,1 1,-1-1,0 1,0 0,0 0,-1 0,1 0,0 1,0-1,0 1,-1-1,1 1,-1 0,0 0,1 0,-1 1,0-1,0 0,0 1,-1-1,1 1,0 0,-1-1,0 1,0 0,0 0,0 0,0 0,0 1,0 90,-2-83,0 1,0 0,1 0,1-1,0 1,1 0,0-1,0 1,1-1,4 9,-4-16,-1 1,1-1,0 0,0 0,1-1,-1 1,1-1,0 1,0-1,0 0,1-1,-1 1,0-1,1 0,0 0,-1 0,1 0,0-1,0 0,0 0,0 0,0-1,0 0,2 0,7 0,1 0,0-1,0-1,0 0,-1-1,1-1,9-4,-8 2,0-2,0 1,-1-2,0 0,0-1,-1-1,0 0,-14 10,1 0,-1 1,0-1,1 0,-1 1,1-1,-1 1,1-1,-1 0,1 1,0-1,-1 1,1 0,0-1,-1 1,1-1,0 1,-1 0,1 0,0-1,0 1,-1 0,1 0,0 0,0 0,-1 0,1 0,0 0,0 0,-1 0,1 0,0 0,0 1,-1-1,1 0,0 0,-1 1,1-1,0 1,-1-1,1 0,0 1,-1-1,1 1,-1 0,1-1,-1 1,1-1,-1 1,1 0,-1-1,0 1,1 0,-1-1,0 1,0 0,1 0,-1-1,0 1,0 0,0 0,0 0,2 3,0 1,1-1,-1 0,1 0,0 0,0 0,0-1,0 1,1-1,0 1,-1-1,1-1,1 1,-1 0,0-1,0 0,1 0,-1 0,1-1,0 1,0-1,-1 0,1-1,0 1,0-1,0 0,0 0,0 0,-1-1,1 0,5-1,-7 1,1 0,0 0,0 0,0-1,-1 0,1 1,-1-2,1 1,-1 0,0-1,0 1,0-1,0 0,0 0,-1 0,1 0,-1 0,0-1,0 1,0-1,-1 0,1 1,-1-1,1 0,-1 0,-1 0,1 0,0-2,-1-1,1-1,-1 1,-1-1,1 1,-1 0,0-1,-1 1,0 0,0-1,-1 1,0 1,0-1,0 0,-1 1,0-1,0 1,0 1,0-1,-1 1,1 0,-1 0,-1 0,1 1,0 0,-1 0,0 0,0 0,0 1,-1 0,1 1,-1-1,1 1,-1 1,0-1,0 1,1 0,-1 1,0-1,0 1,0 1,0-1,0 1,0 1,0-1,1 1,-1 0,1 1,-1-1,1 1,0 0,0 1,0 0,0 0,-3 3,-1 2,1-1,1 1,0 1,0 0,1 0,0 0,0 1,1 0,1 0,0 0,0 1,1 0,1 0,0 0,1 0,0 1,0-1,1 8,2-16,-1-1,0 0,1 1,0-1,0 0,0 1,0-1,0 0,1 0,0 0,-1 0,1 0,0 0,0 0,1-1,-1 1,0-1,1 0,0 1,-1-1,1 0,0 0,0-1,0 1,0-1,0 0,1 1,-1-1,0-1,1 1,-1 0,1-1,-1 0,0 1,1-1,-1-1,1 1,-1 0,1-1,-1 0,44-11,-3-5</inkml:trace>
  <inkml:trace contextRef="#ctx0" brushRef="#br0" timeOffset="-9809.287">2841 280,'-18'-7,"-14"-2,-6 3,0 6,5 11,9 11,8 8,14 6,14 4,15 4,2-5</inkml:trace>
  <inkml:trace contextRef="#ctx0" brushRef="#br0" timeOffset="-9260.749">3032 881,'1'4,"-1"6,2-1,-1 1,1 0,1-1,-1 0,2 1,-1-1,1 0,5 7,-8-15,1-1,-1 1,1 0,-1-1,1 1,-1-1,1 0,0 1,-1-1,1 0,-1 0,1 0,0 0,-1 0,1-1,0 1,-1 0,1-1,-1 1,1-1,-1 0,1 1,-1-1,0 0,1 0,-1 0,0 0,0 0,1 0,-1 0,0-1,0 1,0 0,0 0,-1-1,1 1,0-1,0 1,-1-1,1 1,-1-1,1 1,-1-1,0-1,8-18,0 0,-2-1,0 0,-2 0,-1 0,0-1,-1 1,-2-1,-1-5,2 20,-1-3,1-1,-1-1,0 0,0 0,-1 0,-1 0,0 1,-1-1,0 1,-2-4,5 17,0-1,-1 0,1 0,0 0,0 0,0 1,0-1,0 0,-1 0,1 0,0 0,0 0,0 1,-1-1,1 0,0 0,0 0,0 0,-1 0,1 0,0 0,0 0,6 4,0 0,0 0,0-1,1 0,0 0,-1 0,1-1,0 0,0-1,0 1,1-1,-1-1,0 1,7-1,-3 0,231 9,-238-9,-1 1,0 0,1 0,-1 0,0 0,0 0,1 1,-1-1,0 1,-1 0,1 0,0 0,0 0,-1 0,1 1,-1-1,0 1,0-1,0 1,0 0,0 0,-1 0,1 0,-1 0,0 1,0-1,0 0,0 1,0-1,-1 0,0 1,1 1,4 37,-6-33,1-1,0 0,1 0,0 0,0 0,0 0,1 0,0 0,1-1,0 1,0-1,1 1,0-1,0 0,0-1,1 1,0-1,0 0,1 0,0 0,0-1,0 0,1 0,5 3,0-4,0-1,0 0,0-1,0 0,0-1,1-1,-1 0,0 0,0-1,1-1,-1 0,0 0,0-2,-1 1,1-1,-1-1,0 0,0-1,0 0,-1-1,0 0,0 0,0-1,-1 0,-1-1,1 0,-1 0,-1-1,0 0,0-1,-1 1,0-1,1-5,23-91,-21 163,-7-37,2 0,0 0,1-1,1 0,0 0,2 0,0-1,1 0,7 10,-15-25,0 0,1 0,-1 0,1 0,-1-1,1 1,0 0,0-1,0 0,0 1,0-1,0 0,0 0,1 0,-1 0,0 0,0 0,1-1,-1 1,1-1,-1 0,0 0,1 1,-1-2,1 1,-1 0,1 0,-1-1,0 1,1-1,-1 0,2-1,13-9</inkml:trace>
  <inkml:trace contextRef="#ctx0" brushRef="#br0" timeOffset="-9022.287">4111 308,'-14'-2,"-9"-1,-3 0,0 0,5 6,11 4,14 4,12 0,5-3</inkml:trace>
  <inkml:trace contextRef="#ctx0" brushRef="#br0" timeOffset="-8067.305">6159 772,'-9'-6,"0"1,0 0,0 0,-1 1,1 0,-1 1,0 0,0 0,0 1,-1 1,1 0,0 0,-1 1,1 0,0 1,-1 0,1 0,0 1,0 1,0 0,0 0,0 1,1 0,-1 0,1 1,0 1,1 0,-5 3,8-5,0 0,0 1,0 0,0 0,1 1,-1-1,1 1,1 0,-1 0,1 0,0 0,0 1,1-1,0 1,0-1,1 1,0 0,0 0,0 0,1 0,0 6,2-9,0-1,1 0,-1-1,1 1,0 0,-1-1,1 1,0-1,1 0,-1 0,0 0,0 0,1-1,-1 1,1-1,0 0,-1 0,1 0,0-1,0 1,-1-1,1 0,0 0,0 0,0-1,-1 1,1-1,0 0,-1 0,1 0,0 0,-1-1,0 1,1-1,-1 0,1-1,14-7,0-1,-1 0,0-2,-1 0,-1-1,0 0,-1-1,0-1,-1 0,-1-1,0 0,-2-1,0 0,-1-1,-1 0,0-1,-2 1,0-1,-1-1,-1 1,0-10,1-1,-1-1,-2 0,-1 0,-2 0,-1 0,-1 1,-7-27,11 57,-1 0,0 0,0 0,0 0,0 0,0 0,0 0,0 0,0 0,0 0,0 0,-1 0,1 0,0 0,-1 0,1 0,-1 0,1 0,-1 0,0 0,1 0,-1 0,0 0,1 1,-1-1,0 0,0 1,0-1,0 0,0 1,0-1,0 1,0 0,0-1,0 1,0 0,0-1,0 1,0 0,0 0,0 0,0 0,0 0,0 0,0 0,-1 1,1-1,0 0,0 0,0 1,-4 6,1 0,0 0,1 1,0-1,0 1,0 0,1 0,0 0,1 0,0 0,-1 9,1-9,-3 14,1 0,1 0,1 1,1-1,1 0,1 0,1 0,1 0,1 0,0-1,2 0,0 0,2 0,0-1,1 0,1-1,9 10,-15-23,-1-1,2 0,-1 0,1-1,-1 1,1-1,1-1,-1 1,0-1,1 0,0 0,-1-1,1 0,0 0,0-1,1 0,-1 0,0-1,0 1,0-2,0 1,1-1,-1 0,0 0,0-1,0 0,-1 0,6-3,4-3,0-1,-1-1,-1-1,1 0,-2 0,1-1,-2-1,0-1,0 1,-1-2,-1 1,0-2,-1 1,-1-1,-1-1,0 1,-1-1,1-4,-1 4,-5 52,-3-12,-1-7,0 1,2 1,0-1,0 0,2 0,0 0,1 0,1 0,0 0,2 0,0-1,6 16,9-8,-1-8</inkml:trace>
  <inkml:trace contextRef="#ctx0" brushRef="#br0" timeOffset="-7614.102">6542 280,'35'18,"0"-3,2-1,30 7,29 11,-76-26,0 0,0 2,0 0,-1 1,0 1,-1 1,0 1,-1 0,0 1,-1 1,0 0,-1 2,-1-1,-1 2,0 0,-1 0,8 17,2 43,-19-62,0-1,2 1,-1-1,2 0,0 0,0 0,4 3,-8-14,0-1,0 1,0-1,0 1,0-1,1 0,-1 0,1 0,0 0,-1 0,1-1,0 1,0-1,0 0,0 0,1 0,-1 0,0-1,0 1,0-1,1 0,-1 1,0-2,0 1,1 0,-1-1,0 1,0-1,0 0,3-1,4-2,-1 0,1-1,-1 0,0 0,0-1,0 0,-1-1,0 0,0 0,4-6,0 0,0 0,-1-1,-1-1,-1 0,0 0,-1-1,0 0,-2 0,1-1,-2 1,3-17,-8 28,-3 11,-3 15,5-15,-1 0,1 0,1 0,-1 1,1-1,0 0,0 0,1 0,0 0,0 0,0 0,1 0,0 0,0 0,0-1,1 1,0-1,0 1,0-1,1 0,-1 0,1-1,2 2,11 5,0-1,1-1,0 0,1-1,0-2,0 1,1-2,-1-1,1 0,0-2,0 0,0-1,1-1,1-1,72 4</inkml:trace>
  <inkml:trace contextRef="#ctx0" brushRef="#br0" timeOffset="-7295.073">9177 349,'0'18,"0"21,0 15,3 14,4 10,7 6,3 2,-2-2,-3-4,-4-3,-5-6,-8-8,-8-12,-6-15,-2-14,0-14,1-20,4-6</inkml:trace>
  <inkml:trace contextRef="#ctx0" brushRef="#br0" timeOffset="-7001.191">9096 977,'-12'-243,"12"52,-1 187,1 1,0-1,0 1,0-1,1 1,-1-1,1 1,-1-1,1 1,0-1,1 1,-1 0,1 0,-1-1,1 1,0 0,0 0,0 1,1-1,-1 0,1 1,-1-1,1 1,0 0,0 0,0 0,0 0,0 1,0-1,1 1,-1 0,0 0,1 0,-1 0,1 0,-1 1,15 0,0 2,0 0,-1 1,1 0,-1 1,0 1,0 1,-1 1,0 0,0 1,0 1,10 8,33 38,-58-54,0 1,0 0,0-1,0 1,0 0,-1-1,1 1,-1 0,1 0,-1 0,1 0,-1 0,0-1,0 1,0 0,0 0,0 0,-1 0,1 0,-1 0,1-1,-1 1,1 0,-1 0,0-1,0 1,0 0,0-1,0 1,0-1,0 1,-1-1,1 0,-1 1,1-1,-1 0,1 0,-1 0,1 0,-2 0,-10 5,0 0,-1-1,1 0,-1-1,-1-1,1 0,0-1,-1 0,1-1,-1-1,1 0,-7-2,-2-1</inkml:trace>
  <inkml:trace contextRef="#ctx0" brushRef="#br0" timeOffset="-6399.156">9614 677,'-20'-207,"2"-5,18 211,0 0,0 0,0 0,1 0,-1 0,0 0,1 0,-1 0,1 0,-1 0,1 0,-1 0,1 0,0 0,-1 0,1 0,0 0,0 1,0-1,0 0,0 1,-1-1,1 0,0 1,0-1,1 1,-1 0,0-1,0 1,0 0,0 0,0-1,0 1,0 0,0 0,1 0,-1 0,0 1,0-1,0 0,0 0,0 1,0-1,0 0,0 1,0-1,0 1,0 0,0-1,0 1,0 0,0-1,0 1,-1 0,1 0,0 0,12 3,318 83,-325-86,0 0,0 1,0-1,0 1,0 0,0 1,0-1,-1 1,1 0,-1 1,0-1,0 1,0 0,-1 0,1 1,-1-1,0 1,0 0,-1 0,1 1,-1-1,0 1,-1-1,1 1,0 4,-7 86,6-92,-1-1,1 1,0 0,0-1,0 0,0 1,1-1,-1 0,1 0,0 0,0-1,0 1,0-1,1 0,-1 1,0-2,1 1,0 0,-1-1,1 1,0-1,0 0,0 0,0-1,0 1,0-1,0 0,0 0,0 0,0 0,1-1,26 1,1-1,-1-1,0-2,0-1,9-4,5 1,-44 7,1 1,-1-1,0 1,0 0,0 0,1-1,-1 1,0 0,0 0,1 0,-1 0,0 1,0-1,1 0,-1 1,0-1,0 0,0 1,0-1,0 1,1 0,-1-1,0 1,0 0,0 0,-1-1,1 1,0 0,0 0,0 0,-1 0,1 0,0 0,-1 0,1 1,-1-1,1 0,-1 0,0 0,0 0,1 1,-1-1,0 0,0 0,0 1,0-1,0 1,0 2,1 0,-1-1,1 1,0 0,0-1,1 1,-1-1,1 1,-1-1,1 0,0 0,1 1,-1-2,0 1,1 0,0 0,-1-1,1 1,0-1,1 0,-1 0,0 0,0 0,1-1,-1 1,1-1,0 0,-1 0,1 0,0-1,-1 1,4-1,1 1,1-1,-1-1,0 1,0-1,0-1,0 0,0 0,0 0,0-1,-1 0,1 0,-1-1,0 0,6-4,-9 4,1 1,-1 0,0-1,0 0,-1 0,1 0,-1 0,0-1,0 1,0-1,-1 0,1 1,-1-1,0-1,-1 1,1 0,-1 0,0-1,0 1,-1 0,1-1,-1 1,-1-1,1 1,-1 0,0-1,0 1,0 0,-1-1,1 1,-2 0,1 0,0 1,-1-1,0 0,0 1,0-1,-1 1,1 0,-4-2,0 1,-1 0,0 1,0 0,0 0,0 1,0 0,-1 0,1 1,-1 0,0 1,1 0,-1 0,0 1,0 0,0 1,1 0,-1 0,0 1,1 0,-1 0,1 1,0 0,-1 0,1 1,1 0,-1 1,1 0,0 0,0 0,0 1,1 0,-5 5,9-8,0-1,0 1,0-1,1 1,-1 0,1-1,-1 1,1 0,0 0,0 0,0 0,1 0,-1 0,1 0,-1 0,1 0,0 0,0 1,1-1,-1 0,1 0,-1 0,1 0,0 0,0 0,0 0,1 0,-1-1,1 1,-1 0,1-1,0 1,0-1,0 0,0 1,1-1,-1 0,1 0,-1-1,1 1,-1 0,1-1,2 1,39 16,2-6</inkml:trace>
  <inkml:trace contextRef="#ctx0" brushRef="#br0" timeOffset="-5964.724">11171 362,'-10'1,"1"0,-1 0,1 1,0 0,0 0,0 1,0 1,0 0,1 0,-1 0,1 1,0 0,0 1,1 0,0 0,0 0,0 1,1 0,0 0,0 1,1 0,0 0,0 0,-1 6,4-11,1 1,0-1,1 1,-1-1,1 0,-1 1,1-1,0 1,0-1,1 1,-1-1,1 1,-1-1,1 1,0-1,0 0,1 0,-1 1,1-1,-1 0,1 0,0 0,0-1,1 1,-1 0,0-1,1 1,0-1,2 1,4 4,1-1,-1 0,2-1,-1 0,1 0,-1-1,1-1,6 2,6 1,0-1,0-1,0 0,1-2,-1-1,1-1,0-1,-1-1,0 0,1-2,-1-1,0-1,-1-1,0-1,0-1,0-1,-1 0,1-3,-14 7,0-1,-1 0,0 0,0 0,-1-1,0 0,0 0,-1 0,0-1,0 0,3-9,-7 15,1-1,-1 0,0 1,0-1,0 0,0 0,-1 1,1-1,-1 0,0 0,0 0,-1 0,1 1,-1-1,0 0,0 0,0 1,0-1,-1 1,1-1,-1 1,0-1,0 1,0 0,-1 0,1 0,-1 0,0 0,0 1,1-1,-4-1,4 2,-1 1,1-1,-1 1,1-1,-1 1,0 0,0 0,1 0,-1 0,0 1,0-1,0 1,0 0,0-1,0 1,0 1,0-1,1 0,-1 1,0-1,0 1,0 0,0 0,1 0,-1 0,0 1,1-1,-1 1,1-1,0 1,-1 0,1 0,0 0,0 0,0 0,0 1,1-1,-1 1,1-1,-1 1,1-1,0 1,0 1,-1 2,0 0,0-1,1 1,0 0,0 0,1 0,0 0,0 0,0 0,1 0,-1 0,1 0,1 0,-1 0,1-1,0 1,1 0,-1-1,1 0,0 1,0-1,1 0,0-1,0 1,2 1,4 5,1-1,0 0,1-1,0 0,1-1,-1 0,2-1,-1-1,14 5,106 19,-71-23</inkml:trace>
  <inkml:trace contextRef="#ctx0" brushRef="#br0" timeOffset="-5610.443">12441 212,'-10'-1,"0"-1,-1 1,1 1,-1 0,1 0,-1 1,1 0,0 1,0 0,0 1,0 0,0 1,0 0,1 0,-1 1,1 0,0 1,1 0,-1 0,-5 7,11-10,1 0,1 0,-1 0,0 0,1 1,-1-1,1 0,0 1,0-1,1 1,-1 0,1-1,0 1,0-1,0 1,0 0,0-1,1 1,0-1,-1 1,1-1,1 1,-1-1,0 0,1 1,0-1,0 0,0 0,0 0,0 0,0-1,1 1,0 0,-1-1,1 0,0 0,0 0,0 0,0 0,1 0,1 0,25 14,2-1,0-1,1-2,0-1,8 1,100 36,-84-13,-56-34,0 0,-1-1,1 1,-1 0,1 0,-1 0,1 0,-1 0,1 0,-1 0,0 0,0 0,1 0,-1 0,0 0,0 0,0 0,0 0,0 0,0 0,0 0,-1 0,1-1,0 1,0 0,-1 0,1 0,-1 0,1 0,-1 0,1 0,-1 0,0-1,1 1,-1 0,0-1,1 1,-1 0,0-1,0 1,0-1,0 1,1-1,-1 1,-1-1,-47 22,44-20,-44 13,1-2,-2-2,1-2,-20-1,-4-1</inkml:trace>
  <inkml:trace contextRef="#ctx0" brushRef="#br0" timeOffset="5837.184">11102 2780,'28'73,"-3"1,-4 1,-3 1,-3 1,-4 0,-3 1,-3 0,-4 12,-2-83,1 4,0 0,0 0,-2 0,1-1,-1 1,-1 0,0-1,0 1,-1-1,-1 0,-1 3,5-12,0-1,1 1,-1-1,0 1,1-1,-1 1,0-1,0 1,1-1,-1 1,0-1,0 0,0 0,0 1,0-1,1 0,-1 0,0 0,0 0,0 0,0 0,0 0,0 0,0 0,0-1,1 1,-1 0,0 0,0-1,0 1,1-1,-1 1,0-1,0 1,1-1,-1 1,0-1,1 0,-1 1,0-1,1 0,-1 1,1-1,0 0,-1 0,1 0,-1 1,1-1,0 0,0 0,0 0,-1 0,1 0,0 0,0 0,0 1,0-1,0 0,1 0,-1 0,-2-14,0 1,1 0,1 0,1-1,0 1,1 0,0-1,1 1,0 1,1-1,1 0,0 1,1 0,4-6,-6 12,0 1,0-1,0 1,1 0,0 0,0 1,1-1,-1 1,1 1,0-1,1 1,-1 0,1 0,0 1,0-1,0 2,0-1,0 1,1 0,-1 0,1 1,-1 0,1 1,0-1,-1 2,1-1,-1 1,1 0,0 0,-1 1,0 0,1 1,-1-1,0 1,0 1,-1-1,1 1,1 1,-4-2,1 0,-1 0,0 0,0 1,0-1,-1 1,1 0,-1 0,0 0,0 1,0-1,0 1,-1-1,0 1,0 0,0 0,-1 0,1 0,-1 0,0 1,-1-1,1 0,-1 0,0 1,-1-1,1 0,-1 0,0 0,0 1,-1-1,1 0,-1-1,0 1,-1 0,1 0,-1-1,0 1,-1 0,-5 2,-1-1,0 0,0-1,0 0,-1 0,0-1,0-1,0 0,0 0,0-1,-1 0,1-1,-1-1,1 0,-1 0,-10-2,22 1,0 1,1 0,-1-1,0 1,0 0,0-1,0 1,1-1,-1 1,0 0,0-1,0 1,0-1,0 1,0 0,0-1,0 1,0-1,0 1,-1-1,1 1,0 0,0-1,0 1,0 0,-1-1,1 1,0-1,0 1,-1 0,1 0,0-1,0 1,-1 0,1-1,0 1,-1 0,1 0,0 0,-1-1,1 1,-1 0,1 0,0 0,-1 0,1 0,-1 0,1 0,-1 0,1 0,0 0,-1 0,1 0,39-15,8 3,2 1</inkml:trace>
  <inkml:trace contextRef="#ctx0" brushRef="#br0" timeOffset="6787.631">11826 3299,'-105'-48,"101"47,0 0,0 0,0 0,0 1,0-1,0 1,0 0,0 1,0-1,0 0,0 1,0 0,1 0,-1 0,0 1,0-1,1 1,-1 0,1 0,-1 0,1 1,0-1,0 1,0-1,0 1,-2 3,2-2,0 1,0 0,0 0,1 0,-1 0,1 0,0 1,1-1,0 1,0-1,0 1,0 0,1-1,0 1,0 0,0-1,1 1,0 0,0-1,0 1,1-1,0 0,0 1,0-1,1 0,0 0,0 0,0-1,0 1,1-1,0 1,-1-1,2 0,-1-1,0 1,1-1,0 0,0 0,0 0,0-1,2 1,0 0,0-1,0 0,0-1,0 1,1-2,-1 1,0-1,1 0,-1 0,0-1,0 0,0 0,0-1,0 0,0 0,0-1,0 1,-1-1,2-2,7-4,0-1,0-1,-1 0,-1-1,0 0,0-1,1-4,35-28,-47 45,-1 0,1 0,-1 0,0 0,1 0,-1 0,1 1,-1-1,0 0,1 1,-1-1,0 1,0 0,1-1,-1 1,0 0,0 0,0 0,0-1,0 1,0 0,0 1,0-1,0 0,-1 0,1 0,0 0,-1 1,1-1,-1 0,1 1,-1-1,0 0,1 1,-1-1,0 1,0-1,0 0,0 1,0 0,1 4,7 19,-6-14,0 0,2 0,-1-1,1 1,1-1,0 0,0 0,1 0,0-1,1 1,0-2,3 3,-9-9,1-1,-1 0,1 0,-1 0,1 0,-1 0,1 0,0 0,-1 0,1 0,0-1,0 1,0-1,-1 0,1 1,0-1,0 0,0 0,0 0,0 0,0 0,-1-1,1 1,0-1,0 1,0-1,-1 1,1-1,0 0,-1 0,1 0,0 0,-1 0,1 0,-1-1,0 1,1 0,-1-1,0 1,0-1,39-69,-23 25,-13 33,0 0,0 1,1 0,1-1,0 1,0 1,1-1,1 1,0 1,0-1,1 2,1-1,-1 1,2 0,-1 1,8-4,-6 6,1 1,0 0,0 0,0 2,1 0,-1 0,1 1,0 1,-1 0,1 1,0 1,0 0,-1 1,1 0,-1 1,1 0,7 4,-15-3,0 0,1 1,-1-1,-1 1,1 1,-1-1,0 1,0 0,-1 0,0 0,0 1,0-1,-1 1,0 0,0 0,0 0,-1 1,0-1,-1 0,0 1,0-1,0 1,-1 0,0-1,-1 1,0-1,0 1,0-1,1-1,0 1,0-1,0 1,1 0,0-1,0 1,0-1,1 0,0 1,0-1,1 0,0 0,0 0,0-1,1 1,0-1,0 0,0 1,1-2,-1 1,1-1,4 3,3-2,0-2,1 1,-1-2,1 0,-1 0,1-1,0 0,0-2,-1 1,1-1,0-1,-1 0,1-1,-1-1,0 1,0-2,0 0,0 0,9-7,-10 6,-1-1,0 1,0-2,-1 1,0-2,0 1,0-1,-1 0,-1-1,0 0,0 0,4-9,-13 23,1 0,0 0,-1 0,2 1,-1-1,0 1,1-1,0 0,0 1,0-1,0 1,1-1,0 1,0-1,0 0,0 0,1 1,-1-1,1 0,0 0,1 0,-1-1,1 1,-1-1,1 1,0-1,0 0,1 0,-1 0,1 0,-1-1,1 1,0-1,1 1,4 1,0 0,1-1,-1 0,1 0,0-1,0 0,0-1,0 0,0 0,0-1,0-1,0 0,0 0,0-1,0 0,-1 0,1-1,-1-1,1 1,4-4,-11 5,0 0,0 0,0-1,-1 1,1-1,0 1,-1-1,0 0,1 0,-1 0,-1 0,1-1,0 1,-1 0,1-1,-1 1,0-1,0 0,-1 1,1-1,-1 0,0 1,0-1,0 0,0 1,0-1,-1 0,0 1,0-1,0 1,0-1,0 1,-1-2,-1-2,-1 0,0 0,0 0,0 1,-1-1,0 1,0 0,0 1,-1-1,0 1,0 0,0 0,-1 1,0 0,-1-1,3 3,1 0,-1 0,1 0,-1 0,1 1,-1 0,0 0,0 0,0 1,1 0,-1 0,0 0,0 0,0 1,0 0,1 0,-1 0,0 0,1 1,-1 0,1 0,-1 0,1 0,0 1,0 0,0 0,0 0,1 0,-1 0,1 1,0 0,0-1,0 1,0 1,-3 3,1 2,0-1,0 0,1 1,1 0,-1 0,2 0,-1 1,1-1,1 1,0-1,0 8,1-14,0 1,0-1,1 1,-1-1,1 0,0 1,0-1,1 0,-1 0,1 0,0 0,0 0,0 0,0 0,1-1,0 1,0-1,0 0,0 1,0-2,1 1,-1 0,1-1,-1 1,1-1,0 0,0 0,0 0,1-1,-1 0,1 1,68-2,-38-8</inkml:trace>
  <inkml:trace contextRef="#ctx0" brushRef="#br0" timeOffset="7071.793">13479 3053,'-10'-7,"1"0,-1 1,0-1,-1 2,1 0,-1 0,0 1,-1 0,1 1,0 0,-1 1,0 0,0 1,1 1,-1 0,-11 1,20-1,1 1,0 0,-1-1,1 1,0 0,0 0,0 1,0-1,0 0,0 1,0-1,0 1,0 0,1 0,-1-1,1 1,-1 0,1 0,0 1,-1-1,1 0,0 0,1 0,-1 1,0-1,1 0,-1 1,1-1,0 1,0-1,0 1,0-1,0 0,0 1,1-1,-1 1,1-1,-1 0,1 1,1 0,45 88,107 136,-150-220,0 3,1-1,0 1,0-1,1 0,0-1,1 1,0-1,0 0,1-1,0 0,0 0,1 0,-1-1,2-1,-1 1,0-2,3 2,25 3,1-1,0-1,0-2,27-1,-48-3,74 5</inkml:trace>
  <inkml:trace contextRef="#ctx0" brushRef="#br0" timeOffset="4268.31">6814 3080,'-15'2,"-1"0,1 1,0 1,0 1,0 0,1 1,-1 0,1 1,1 1,-1 0,1 1,-9 7,17-12,-1-1,0 1,1 0,0 0,0 1,0-1,0 1,1 0,0 1,0-1,0 1,1 0,0 0,0 0,0 0,1 0,0 0,0 1,0-1,1 1,0 0,0-1,1 1,0 0,0 0,1-1,0 1,0 0,0 1,8 6,0 0,1-1,1 0,-1-1,2 0,0-1,0 0,1-1,1 0,-1-1,2 0,-1-2,-4 0,28 16,-22-14,0 0,-1 1,0 1,-1 0,0 1,-1 0,0 1,-1 1,4 5,-15-16,1 0,0-1,-1 1,1 0,-1 0,0 0,0 1,0-1,-1 0,1 0,-1 0,1 1,-1-1,0 0,-1 0,1 1,0-1,-1 0,0 0,0 0,0 1,0-1,0 0,0 0,-1-1,0 1,1 0,-1 0,0-1,-1 1,0 1,-5 3,0 0,0-1,-1 1,0-1,0-1,0 0,-1 0,1-1,-4 1,-3 1,-1 0,0-1,-1-1,1 0,-1-1,0-1,0-1,0 0,0-2,1 0,-10-2,25 3,-1 0,1 0,0 0,0-1,0 1,-1 0,1-1,0 0,0 1,0-1,0 0,0 0,0 0,0-1,0 1,1 0,-1-1,0 1,1-1,-1 1,1-1,0 0,-1 0,1 0,0 0,0 0,0 0,0 0,1 0,-1 0,0 0,1 0,0 0,-1-1,1 1,0 0,0 0,0-2,4-2,1 0,-1 0,1 1,0 0,1 0,-1 0,1 1,0-1,0 1,1 1,-1-1,1 1,-1 0,1 1,0-1,1 1,-1-1,165-51,-132 45,0-3,-1-1,0-1,-1-3,24-14,-58 29,0 0,0 0,0-1,-1 1,1-1,-1 0,0 0,0 0,0-1,0 1,0-1,-1 1,1-1,-1 0,0 0,0 0,-1 0,1 0,-1 0,0-1,0 1,0 0,-1-1,1 1,-1-1,0 1,-1-4,1 7,0 0,-1 0,1 0,0 0,-1 0,1 0,-1 0,1 0,-1 1,1-1,-1 0,0 0,1 1,-1-1,0 0,0 1,1-1,-1 0,0 1,0 0,0-1,0 1,0-1,0 1,0 0,0 0,0-1,0 1,0 0,0 0,0 0,0 0,0 0,0 0,1 1,-1-1,0 0,0 0,0 1,0-1,0 0,0 1,0-1,0 1,0 0,-33 31,29-23,1 1,-1-1,2 1,-1 0,1 0,1 0,0 0,0 1,1-1,0 1,1-1,0 1,1-1,0 0,0 1,3 7,-2-14,0 0,0 1,0-1,1-1,-1 1,1 0,0-1,0 1,1-1,-1 0,1 0,-1 0,1 0,0-1,0 0,0 1,0-1,1-1,-1 1,0-1,1 0,-1 0,1 0,-1 0,3-1,7 2,0-2,0 0,0 0,0-2,0 1,0-2,12-3,-13 2,-1 0,1-1,-1 0,0-1,0 0,0-1,-1 0,0-1,-1 0,0-1,0 0,0-1,-2 0,1 0,-1-1,0 0,-1 0,-1-1,0 0,0 0,-1-1,-1 1,0-1,-1 0,0 0,0-7,-4-7,2 26,-1 1,0 0,0-1,0 1,0 0,0-1,0 1,0 0,0-1,0 1,0 0,0-1,0 1,0 0,0-1,0 1,0 0,-1-1,1 1,0 0,0-1,0 1,-1 0,1-1,0 1,0 0,0 0,-1-1,1 1,0 0,-1 0,1-1,0 1,-1 0,1 0,0 0,-1 0,1 0,0 0,-1-1,1 1,0 0,-1 0,1 0,0 0,-1 0,1 0,0 0,-1 0,1 1,0-1,-1 0,1 0,0 0,-1 0,1 0,0 1,-1-1,1 0,0 0,-1 0,1 1,0-1,-4 5,1 0,0 1,0-1,1 1,0-1,0 1,0 0,0 0,1 0,0 0,0 0,1 1,0-1,0 0,0 0,1 0,0 0,0 0,0 0,1 1,0-3,0 1,0-1,0 0,0 0,1 0,0 0,0-1,0 1,0-1,0 0,1 0,0 0,-1 0,1 0,0-1,0 0,0 1,1-2,-1 1,1 0,-1-1,5 1,4 0,0 0,0 0,0-1,0-1,0 0,0-1,9-2,-12 3,-1-1,1-1,0 0,-1 0,1-1,-1 0,0-1,0 0,0 0,-1-1,0 0,0 0,0-1,0 0,-1-1,0 0,0 0,-1 0,0-1,0 0,0 0,-1 0,-1-1,1 0,-2 0,1 0,-1 0,2-9,-6 7,-7 39,6-18,1-1,-1 1,2-1,-1 1,1 0,1 0,0-1,0 1,1 0,0-1,0 0,1 1,1-1,-1 0,1 0,1-1,0 1,0-1,1 0,0-1,0 1,1-1,0 0,0-1,0 1,1-1,0-1,0 0,1 0,0 0,18 4</inkml:trace>
  <inkml:trace contextRef="#ctx0" brushRef="#br0" timeOffset="4928.638">8193 3339,'8'3,"0"0,-1 1,1 0,-1 0,0 0,0 1,-1 0,1 1,-1-1,-1 1,1 0,-1 1,0-1,0 1,-1 0,1 0,1 6,5 10,-2 1,0 0,-2 0,0 1,-1 4,30 267,-5-21,-30-272,27 101,-26-99,-1-1,1 1,1-1,-1 1,1-1,-1 0,1 0,0 0,1-1,-1 1,1-1,-1 1,1-1,0 0,0-1,0 1,1-1,-1 0,1 0,0 0,-2-1,0 0,-1-1,1 0,0 0,0 0,0 0,-1 0,1 0,0-1,0 1,-1-1,1 0,0 0,-1 0,1 0,-1 0,1 0,-1-1,0 1,1-1,-1 0,0 0,0 0,0 0,-1 0,1 0,0 0,-1-1,1 1,-1 0,0-1,0 1,0-1,0 0,3-7,0 0,-1 0,-1 0,0 0,0 0,-1 0,0-1,-1-7,-4-9,-1-1,-1 1,-2 1,-1-1,0 1,-2 1,-1-1,-2 2,0 0,-1 1,-1 0,-1 1,-2 1,0 1,-1 0,-5-2,-102-83,123 102,3 3,0 0,0 0,0 0,0-1,0 1,0 0,0-1,0 1,0-1,0 1,0-1,0 1,0-1,0 0,1 1,-1-1,0 0,0 0,1 1,-1-1,1 0,-1 0,1 0,-1 0,1 0,-1 0,1 0,0 0,-1 0,1 0,0 0,0 0,0 0,0-1,0 1,0 0,0 0,0 0,0 0,1 0,-1 0,0 0,1 0,-1 0,1 0,-1 0,1 0,-1 0,1 0,125-14,139 4,-259 10,0 0,1 0,-1 1,0 0,1 0,-1 0,0 1,1 0,-1 0,0 1,0 0,0 0,0 0,0 1,0 0,-1 0,1 0,-1 1,0-1,0 1,0 1,-1-1,1 1,-1-1,2 4,4 24,-9-28,0 1,0-1,0 0,0 1,1-1,-1 0,1 0,0 0,1 0,-1 0,1-1,-1 1,1-1,0 0,0 1,1-1,-1 0,1-1,-1 1,1-1,0 0,2 2,2-2,0-1,0 0,0 0,-1-1,1 1,0-2,0 1,0-1,0 0,0-1,0 0,-1 0,1-1,-1 0,0 0,0-1,0 1,0-2,0 1,-1-1,-2 3,0-1,0 0,0 0,0 0,0-1,-1 1,0-1,0 0,0 0,0 0,-1 0,1 0,-1-1,0 1,0-1,-1 0,1 1,-1-1,0 0,0 0,-1 0,0 0,1 0,-2 1,1-1,0 0,-1 0,0 0,0 0,-1 1,1-1,-2-1,0 1,1 0,-2 1,1 0,0 0,-1 0,0 0,0 0,0 1,0-1,-1 1,1 0,-1 1,0-1,0 1,0 0,0 0,0 1,0-1,0 1,-1 0,1 1,-2-1,3 1,1-1,-1 1,0 0,1 0,-1 1,1-1,-1 1,1 0,-1 0,1 0,-1 0,1 0,0 1,-1-1,1 1,0 0,0 0,1 1,-1-1,0 0,1 1,-1 0,1-1,0 1,0 0,0 0,0 0,0 1,1-1,-1 0,1 1,0-1,0 2,-2 27,7-1</inkml:trace>
  <inkml:trace contextRef="#ctx0" brushRef="#br0" timeOffset="5326.952">9245 3777,'12'-205,"-7"61,-5 138,0 4,0 0,-1-1,1 1,0 0,0 0,0 0,0 0,1 0,-1 0,0-1,1 1,0 0,-1 0,1 0,0 0,0 1,0-1,0 0,0 0,1 1,-1-1,1 0,-1 1,1-1,-1 1,1 0,0-1,0 1,-1 0,1 0,1 0,79 33,201 75,-280-106,1-1,-1 1,1 0,-1 0,0 1,0-1,1 1,-1-1,0 1,0 0,-1 0,1 0,0 1,-1-1,1 1,-1-1,0 1,0 0,0 0,0 0,0 0,-1 0,1 0,-1 1,0-1,0 0,0 1,0 0,-4 3,1 0,-1 0,0 0,0 0,-1-1,0 0,0 0,0 0,-1 0,0 0,-1-1,-37 64,43-67,1-1,-1 1,1 0,-1-1,1 1,0 0,-1-1,1 1,0-1,0 1,0-1,0 1,1-1,-1 0,0 0,1 1,-1-1,0 0,1 0,0-1,-1 1,1 0,-1 0,1-1,0 1,-1-1,1 1,0-1,0 0,-1 0,1 1,0-1,0-1,0 1,-1 0,1 0,0-1,1 1,-2 0,45 1,1-2,-1-2,31-7,-66 9,80-11</inkml:trace>
  <inkml:trace contextRef="#ctx0" brushRef="#br0" timeOffset="2991.424">4657 3148,'12'80,"-4"0,-3 1,-3 6,16 190,-18-277,10 42,-10-42,1 1,-1 0,0 0,0-1,1 1,-1 0,0-1,1 1,-1 0,1-1,-1 1,1-1,-1 1,1-1,-1 1,1-1,0 1,-1-1,1 1,0-1,-1 0,1 1,0-1,-1 0,1 0,0 1,0-1,-1 0,1 0,0 0,0 0,-1 0,1 0,0 0,0 0,0 0,-1-1,1 1,0 0,-1 0,1-1,0 1,-1 0,1-1,0 1,-1-1,1 0,62-78,-45 52,-11 14,1 1,0 1,0 0,1 0,1 0,0 1,0 1,1 0,0 0,0 1,1 0,9-3,-19 10,0 0,0 0,1 1,-1-1,0 1,1-1,-1 1,0 0,1 0,-1 0,1 0,-1 0,0 1,1-1,-1 1,0 0,1-1,-1 1,0 0,0 0,0 1,0-1,0 0,0 1,0-1,0 1,0-1,-1 1,1 0,-1 0,1 0,-1 0,0 0,0 0,0 0,0 1,0-1,0 0,0 0,-1 1,1-1,-1 0,0 1,0-1,0 1,0-1,0 1,0-1,-1 0,1 1,-3 8,-1 0,0 0,-1 0,0 0,-1-1,0 0,-1 0,0 0,0-1,-1 0,0-1,0 1,-1-2,-1 1,1-1,-1-1,-9 6,-54 23,74-36,-1 1,1-1,-1 1,1-1,0 0,-1 1,0-1,1 0,-1 0,1 1,-1-1,0 0,0 0,1 0,-1 0,0 1,0-1,0 0,0 0,0 0,0 0,0 0,0 1,0-1,0 0,-1 0,1 0,0 1,-1-1,1 0,0 0,-1 0,1 1,-1-1,1 0,-1 1,1-1,-1 1,0-1,1 0,-1 1,0-1,0 1,1 0,-1-1,0 1,0-1,1 1,-1 0,0 0,0 0,0-1,0 1,1 0,-1 0,0 0,0 0,0 0,0 1,0-1,1 0,-1 0,0 0,0 1,0-1,1 0,-1 1,0-1,0 1,23-28,5-2</inkml:trace>
  <inkml:trace contextRef="#ctx0" brushRef="#br0" timeOffset="3203.702">5231 3148,'14'19,"11"19,11 18,7 18,0 15,-3 11,-8 9,-9 4,-15 5,-19 0,-19-5,-14-14,1-23</inkml:trace>
  <inkml:trace contextRef="#ctx0" brushRef="#br0" timeOffset="-682.64">10747 1127,'25'148,"-16"-114,47 179,35 160,-92-473,1 95,0 0,0 0,0 0,1 0,0 0,0 0,0 0,0 1,1-1,0 0,0 1,0-1,1 1,-1 0,1 0,0 0,0 0,1 0,-1 1,1-1,-1 1,1 0,0 0,1 0,-1 1,0 0,1-1,-1 1,1 1,0-1,-1 1,4-1,0 1,0 0,-1 0,1 1,0 0,0 1,-1 0,1 0,0 0,-1 1,1 0,-1 1,0 0,0 0,0 0,0 1,0 0,-1 0,0 1,0-1,0 2,0-1,-1 0,0 1,0 0,0 1,1 1,-5-5,0 0,0 0,0 0,-1 0,1 0,-1 0,0 0,1 0,-1 0,0 0,-1 0,1 0,-1 0,1 0,-1 0,0 0,0 0,0 0,0 0,-1-1,1 1,-1 0,0-1,1 1,-1-1,0 0,-1 0,1 0,0 0,-1 0,1 0,-1 0,-1 0,-97 42,-21-26,107-23,40-6,432-101,-451 110,-1 1,1-1,0 1,0-1,-1-1,1 1,-1-1,0 1,0-2,0 1,0 0,0-1,-1 0,1 0,-1-1,0 1,1-3,-5 6,0 0,1 0,-1-1,0 1,0 0,0 0,0-1,0 1,0 0,-1 0,1-1,0 1,0 0,-1 0,1 0,-1-1,1 1,-1 0,0 0,1 0,-1 0,0 0,0 0,0 0,0 0,0 1,0-1,0 0,0 0,0 1,0-1,0 1,0-1,0 1,-1-1,1 1,0 0,0-1,-1 1,-51-12,41 11,0 0,1 1,-1 0,0 1,1 0,-1 1,1 0,-1 1,1 0,-4 3,10-5,1 1,0 0,0 0,0 0,0 0,1 1,-1-1,0 1,1 0,0 0,0 1,0-1,0 0,0 1,1 0,0 0,-1-1,1 2,1-1,-1 0,0 0,1 0,0 1,0-1,1 1,-1-1,1 0,0 3,0-3,1-1,-1 1,1-1,0 1,0-1,1 1,-1-1,1 0,-1 1,1-1,0 0,0 0,1 0,-1-1,0 1,1 0,0-1,0 0,-1 0,2 1,-1-2,0 1,0 0,0-1,1 1,-1-1,1 0,-1 0,2 0,6 2,1-1,-1 0,1-1,0 0,-1 0,1-2,0 1,6-2,0-2,0-1,-1 0,1-1,-1-1,-1 0,0-1,12-8,-27 15,0 0,0 0,0 0,0 0,0 1,1-1,-1 0,0 1,0-1,1 1,-1-1,0 1,1 0,-1 0,1-1,-1 1,0 0,1 0,-1 0,1 1,-1-1,0 0,1 0,-1 1,0-1,1 1,-1-1,0 1,0 0,1-1,-1 1,0 0,0 0,0 0,0 0,0 0,0 0,0 0,0 0,0 1,64 66,-63-66,0-1,0 1,1-1,-1 0,0 1,1-1,-1 0,1-1,-1 1,1 0,-1-1,1 1,0-1,-1 0,1 0,-1 0,1 0,0 0,-1-1,1 1,-1-1,1 1,0-1,-1 0,0 0,1 0,-1-1,0 1,1-1,-1 1,0-1,0 1,0-1,0-1,5-7,-1 0,0-1,-1 0,0 0,-1-1,0 1,0-1,-2 0,1 0,-2 0,1 0,-2 0,1-1,-2 1,0-2,1 7,0-30,-1 27,0 0,1 0,0-1,1 1,0 0,1 0,0 0,1 1,1-4,-1 9,0 1,0-1,1 1,0 1,0-1,0 0,0 1,0 0,0 0,0 0,1 0,-1 1,1-1,-1 1,1 0,0 1,-1-1,1 1,0 0,-1 0,1 1,0-1,-1 1,5 1,4-2,5 1,-1 0,1 1,0 1,-1 1,0 0,0 2,0-1,-1 2,14 7,-22-9,-1-1,0 1,0 0,0 1,0 0,-1 0,0 0,0 1,-1 0,0 0,0 0,0 0,-1 1,0 0,-1 0,0 0,0 0,0 1,-1-1,0 9,1 11,-3-23,-1 0,1 0,0 0,0-1,1 1,-1 0,1 0,0-1,1 1,-1 0,1-1,0 1,0-1,0 0,0 0,1 0,0 0,0 0,0 0,0-1,1 0,-1 1,1-1,0 0,0-1,2 2,13 1,0-2,0 0,0-1,0-1,1-1,-1-1,0 0,0-1,0-1,0-1,10-4,-10 3,0 0,0-1,-1 0,0-2,0 0,-1-1,15-10,-18 0,-16 21,1 0,0-1,-1 1,1 0,0 0,0 1,0-1,0 0,0 0,1 0,-1 1,1-1,-1 0,1 1,0-1,0 0,0 1,0-1,0 0,1 1,-1-1,1 0,-1 1,1-1,0 0,0 0,0 0,0 0,0 0,1 0,-1 0,0 0,1 0,0-1,-1 1,1 0,0-1,0 1,0-1,0 0,11 5,0 0,0-2,1 1,0-2,0 0,0 0,0-1,0-1,0 0,0-1,1-1,8-1,84-23,-103 23,0 1,-1-1,1 0,-1 0,1 0,-1 0,0-1,0 1,0-1,0 0,0 0,0 0,-1 0,0 0,1-1,-1 1,0-1,-1 0,1 1,-1-1,0 0,1 0,-2 0,1 0,0-3,-3 1,0 0,0 0,0 0,-1 1,0-1,0 1,0 0,-1 0,0 0,0 1,0-1,-1 1,1 0,-1 0,0 0,0 1,0-1,-1 1,1 1,-1-1,0 1,0 0,1 0,-1 1,-1-1,1 1,0 1,-2-1,1-1,0 1,0-1,-1 1,1 1,0-1,0 1,0 1,-1-1,1 1,0 1,0-1,0 1,0 0,0 1,0-1,1 1,-1 1,1-1,0 1,0 0,0 1,1-1,-1 1,1 0,0 1,1-1,-1 1,1 0,0 0,1 0,-1 1,1-1,0 1,1 0,0 0,0 0,0 0,1-3,1 0,0 1,0-1,0 0,0 1,0-1,1 0,0 1,0-1,0 0,0 0,1 0,0 0,-1 0,2 0,-1 0,0-1,1 1,-1-1,1 0,0 1,0-1,1 0,-1-1,0 1,1-1,0 1,0-1,-1 0,4 1,6 2,-1-1,1 0,0 0,0-1,0-1,0 0,0-1,1-1,6 0,27-3</inkml:trace>
  <inkml:trace contextRef="#ctx0" brushRef="#br0" timeOffset="-502.132">13151 1319,'-16'-5,"-13"-1,-7 0,-4 3,2 10,6 8,9 8,9 7,6-1</inkml:trace>
  <inkml:trace contextRef="#ctx0" brushRef="#br0" timeOffset="-303.935">13124 1797,'16'18,"12"14,14 3,13-2,16-4,16-7,15-7,11-9,9-10,-16-4</inkml:trace>
  <inkml:trace contextRef="#ctx0" brushRef="#br0" timeOffset="-3301.954">6814 1565,'-19'0,"1"1,-1 1,0 1,1 0,-1 2,1 0,0 1,1 1,-5 2,15-6,1 0,0 0,0 1,0 0,1 0,-1 0,1 1,0 0,0 0,0 0,1 0,0 1,0-1,0 1,1 1,0-1,0 0,1 1,-1-1,1 1,1 0,-1-1,1 1,0 0,1 0,0 2,0-1,2 0,-1 0,1 0,0 0,1 0,0-1,0 0,0 1,1-1,0 0,1 0,-1-1,1 0,0 0,1 0,5 4,107 78,-109-82,24 15,-18-13,1 1,-1 1,-1 0,0 1,0 0,-1 1,0 1,-1 0,-1 1,0 0,5 9,-14-21,-1 1,1 0,-1-1,0 1,0 0,0 0,0 0,0 0,-1 0,1 0,-1 0,0 0,1 0,-2 0,1 0,0 0,0 0,-1 0,0 0,0-1,0 1,0 0,0 0,0 0,-1-1,1 1,-1-1,0 1,1-1,-1 0,0 1,-1-1,1 0,0 0,-1-1,1 1,-3 1,-3 1,0-1,-1 0,1 0,-1-1,0 0,0-1,0 0,0 0,0-1,0 0,0 0,0-1,0-1,0 1,0-1,0-1,1 0,-1 0,1 0,0-1,0-1,-1 0,7 4,1 0,0 0,0 1,-1-1,1 0,0 0,0-1,0 1,0 0,0 0,0 0,1-1,-1 1,0 0,1-1,-1 1,1-1,-1 1,1-1,0 1,-1-1,1 1,0-1,0 1,0-1,0 1,0-1,1 1,-1-1,0 1,1-1,-1 1,1 0,-1-1,1 1,0 0,0-1,-1 1,1 0,0 0,0-1,0 1,1 0,-1 0,0 0,0 0,0 1,1-1,-1 0,0 0,1 1,-1-1,1 1,-1-1,1 1,0 0,184-66,-168 60,0 0,0-1,-1-1,0-1,-1 0,1-1,-2-1,1-1,-2 0,0-1,7-8,-19 20,-1 0,1 0,-1-1,0 1,1-1,-1 1,0-1,0 1,0-1,0 0,0 0,0 0,-1 1,1-1,0 0,-1 0,0 0,1 0,-1 0,0 0,0 0,0 0,0 0,0 0,-1 0,1 0,-1 0,1 0,-1 0,0 1,1-1,-1 0,0 0,0 1,0-1,-1 0,1 1,0-1,-1 1,0-2,-2 4,0-1,1 1,-1 0,1 0,0 0,-1 0,1 0,0 1,-1 0,1 0,0 0,0 0,1 0,-1 0,0 1,1-1,-1 1,1 0,0 0,0-1,0 2,0-1,1 0,-1 0,1 0,0 1,0-1,0 1,0-1,0 3,-1 2,0-1,1 0,-1 1,2-1,-1 1,1-1,0 1,1 0,-1-1,1 1,1-1,0 0,0 1,0-1,1 0,0 0,0 0,1-1,0 1,0-1,1 0,-1 0,1 0,0-1,1 1,0-1,-1-1,2 1,-1-1,5 3,-4-3,0 0,1 0,-1-1,1 0,-1-1,1 1,0-1,0-1,0 0,0 0,0 0,0-1,0 0,0-1,0 0,0 0,0 0,0-1,-1 0,1-1,0 0,-1 0,0-1,0 0,0 0,0 0,-1-1,1 0,-1 0,0-1,1-2,3-6,-1 0,-1 0,0-1,-1 0,0 0,-1-1,3-13,15-38,-23 65,0 0,1-1,-1 1,0 0,1-1,0 1,-1 0,1 0,0 0,0 1,0-1,0 0,1 1,-1-1,0 1,1 0,-1 0,1 0,-1 0,1 0,-1 0,1 1,0-1,-1 1,1 0,0 0,-1 0,1 0,0 0,-1 1,1-1,0 1,-1 0,1-1,-1 1,1 0,-1 1,1-1,-1 0,0 1,0-1,0 1,0 0,0 0,2 1,2 4,0 1,0 0,-1 0,0 1,0 0,-1-1,0 2,-1-1,0 0,0 1,-1-1,0 1,-1 0,0-1,-1 1,0 4,17 78,-17-91,0 1,1 0,-1-1,0 1,1-1,-1 1,1-1,-1 1,1-1,0 0,0 1,0-1,-1 0,1 1,1-1,-1 0,0 0,0 0,0 0,0 0,1 0,-1 0,1 0,-1-1,0 1,1 0,-1-1,1 1,-1-1,1 0,0 1,-1-1,1 0,-1 0,1 0,0 0,-1 0,1-1,-1 1,1 0,-1-1,1 1,-1-1,1 1,-1-1,1 0,-1 0,0 0,1 0,-1 0,0 0,0 0,0 0,0 0,0 0,0-1,0 1,0 0,0-1,0 0,5-12,0-1,0-1,-1 1,-1-1,-1 0,-1 0,0 0,0 0,-2 0,0 0,-1 0,-1-5,1-11,0 29,0 0,0 0,1 0,-1 0,1 0,0 0,0 0,0 0,0 0,1 0,-1 0,1-1,0 2,-1-1,1 0,1 0,-1 0,0 0,1 1,-1-1,1 0,0 1,0 0,0-1,0 1,0 0,1 0,-1 0,1 0,-1 1,1-1,0 1,-1-1,1 1,0 0,0 0,0 0,1 0,-1 1,0 0,0 1,0-1,0 1,-1-1,1 1,0 0,-1 0,1 0,0 0,-1 1,0-1,1 1,-1-1,0 1,1 0,-1 0,0 0,-1 0,1 0,0 0,0 1,-1-1,0 1,1-1,-1 2,24 73,-24-70,6 25,28 84,-34-113,2 1,-1 0,0-1,1 1,-1-1,1 0,0 0,0 0,0 0,1-1,-1 1,1-1,-1 0,1 0,0 0,0 0,0 0,0-1,0 0,0 0,0 0,0-1,0 1,1-1,-1 0,2 0,58-20,-35 2</inkml:trace>
  <inkml:trace contextRef="#ctx0" brushRef="#br0" timeOffset="-2565.108">8167 1810,'10'-1,"1"0,0 1,0 0,0 0,-1 1,1 1,0 0,-1 0,1 1,-1 1,0-1,0 2,0-1,-1 1,1 1,-1 0,0 0,-1 1,0 0,0 0,0 1,-1 0,0 0,0 1,-1 0,-1 0,1 0,1 7,3 15,-2 1,-2 0,-1 1,-1 0,-2-1,-1 1,-3 31,1 11,2-46,0 0,2 0,1-1,1 1,2-1,1 0,5 10,-8-24,2 0,0-1,0 0,1 0,0-1,1 0,1 0,0-1,0-1,1 1,1-2,0 0,0 0,0-1,3 1,-6-4,-1-1,0-1,1 1,0-1,0-1,0 0,0 0,0 0,6-1,-12-1,1 0,-1 0,0 0,0 0,0-1,0 0,0 1,1-1,-1 0,0-1,-1 1,1 0,0-1,0 0,-1 1,1-1,-1 0,1 0,-1-1,0 1,0 0,0-1,0 0,0 1,0-1,-1 0,1 0,-1 0,0-1,2-4,-1-1,-1 0,0 1,0-1,0 0,-1 1,0-1,-1 0,0 0,-1 1,0-1,0 1,0-1,-4-7,-59-110,45 94,-2 1,-1 2,-1 0,-2 1,0 1,-2 2,-1 1,-1 1,-1 1,-1 2,-1 1,0 2,-1 1,-1 2,-1 1,0 2,-1 1,9 4,20 2,20 1,-12 3,114-20,0-1,1 4,115 0,-228 16,0 1,0-1,0 1,0-1,1 1,-1 0,0 0,0 0,1 0,-1 0,0 1,0-1,0 1,0-1,0 1,1 0,-1 0,0 0,0 0,-1 0,1 0,0 0,0 1,-1-1,1 1,0-1,-1 1,0 0,1 0,-1-1,0 1,0 0,0 0,0 0,0 0,0 1,-1-1,3 26,-4-23,1 0,0 0,0 0,0 0,1 0,-1 0,1 0,0 0,1 0,-1 0,1 0,0 0,0-1,1 1,-1-1,1 0,0 1,0-1,1-1,-1 1,1 0,0-1,0 0,0 0,0 0,0 0,5 2,-4-4,1 1,-1-1,1 0,-1 0,1 0,0-1,-1 0,1 0,0 0,-1-1,1 0,-1 0,1 0,-1-1,1 1,-1-1,0-1,0 1,0-1,0 0,0 0,0 0,-1-1,0 0,0 0,0 0,0 0,0 0,-1-1,0 0,0 0,0 0,-1 0,2-4,-1 3,0 0,0-1,0 1,-1-1,0 0,-1 0,0 1,0-1,0 0,-1 0,0 0,0 0,0 0,-1 0,0 0,-1 0,0 1,0-1,0 0,-1 1,1 0,-2-1,1 1,-1 0,0 1,0-1,0 1,-3-3,4 6,1 0,0 0,-1 0,1 0,-1 1,0-1,1 1,-1 0,0-1,0 1,0 0,0 1,0-1,0 1,0-1,0 1,0 0,-1 0,1 0,0 0,0 1,0-1,0 1,0 0,0 0,0 0,0 0,1 1,-1-1,0 1,1-1,-1 1,1 0,-1 0,1 0,0 0,0 1,0-1,0 1,0-1,1 1,-1 0,1-1,-1 1,1 0,-1 2,-1 4,0 1,1-1,0 1,0-1,1 1,0-1,1 1,0 0,0 0,1-1,1 1,1 7,7 24</inkml:trace>
  <inkml:trace contextRef="#ctx0" brushRef="#br0" timeOffset="-2152.501">9273 2192,'7'-17,"-1"-1,-1 1,0-1,-2 0,0-1,-1 1,-1-1,0 1,-2-1,0 1,-1-1,-1 1,0 0,-2 0,0 0,-1 1,-1-1,0 1,-1 1,-1 0,-3-5,9 18,3 3,-1-1,0 1,1 0,-1-1,1 1,-1 0,1-1,-1 1,1 0,-1-1,1 1,0-1,-1 1,1-1,-1 1,1-1,0 0,-1 1,1-1,0 1,0-1,0 0,-1 1,1-1,0 1,0-1,0 0,0 1,0-1,0 0,0 1,0-1,1 1,-1-1,0 0,0 1,0-1,1 1,-1-1,0 0,1 1,-1-1,0 1,1-1,-1 1,1-1,-1 1,1 0,-1-1,1 1,-1-1,1 1,-1 0,1 0,-1-1,1 1,88 22,-27-7,-26-7,0 1,0 2,-1 1,18 10,-50-20,0-1,0 1,0 0,0 0,-1 0,1 0,0 1,-1-1,0 1,1-1,-1 1,0 0,0 0,-1 0,1 0,-1 0,1 0,-1 0,0 1,0-1,-1 0,1 1,-1-1,1 1,-1-1,0 1,0-1,-1 0,1 1,-1-1,1 1,-1-1,0 0,-1 1,1-1,-1 0,-13 37,-9 47,25-85,0 1,0-1,0 1,0-1,0 0,1 0,-1 1,1-1,0 0,0 0,-1-1,1 1,0 0,1-1,-1 1,0-1,0 0,1 1,-1-1,0 0,1 0,-1-1,1 1,0-1,-1 1,1-1,-1 0,1 0,0 0,-1 0,1 0,0 0,-1-1,1 0,-1 1,1-1,0 0,61-7,0-3,-1-2,55-20,-116 32,85-24</inkml:trace>
  <inkml:trace contextRef="#ctx0" brushRef="#br0" timeOffset="-4790.755">4876 2206,'0'-6,"0"0,0 0,-1 0,1 0,-1 0,-1 0,1 0,-1 0,0 0,0 1,-1-1,1 1,-1 0,0 0,-1 0,0 0,1 0,-1 1,-1-1,1 1,-1 0,1 1,-1-1,0 1,-1 0,1 0,0 0,-1 1,0 0,1 0,-1 0,-5 0,5 3,1-1,0 1,0 0,0 1,0 0,0-1,0 2,0-1,1 0,-1 1,1 0,0 0,-1 0,1 1,1-1,-1 1,0 0,1 0,0 0,0 1,0 0,-3 4,0 0,1 1,1-1,-1 1,2 0,-1 1,1-1,1 1,-2 9,4-16,-1-1,1 0,-1 0,1 1,0-1,1 0,-1 1,0-1,1 0,0 0,0 1,0-1,0 0,0 0,1 0,-1 0,1 0,0-1,0 1,0 0,0-1,0 1,0-1,1 0,-1 0,1 0,0 0,0 0,-1 0,1-1,0 0,1 1,-1-1,0 0,0-1,0 1,1 0,-1-1,0 0,0 0,1 0,-1 0,0 0,3-1,6-4,0-1,-1 0,1 0,-1-1,0-1,-1 0,0 0,0-1,-1-1,0 1,-1-1,0-1,0 0,-1 0,-1 0,1-1,-2 0,2-4,15-47,-22 75,0 0,1-1,1 1,0 0,0-1,1 1,0-1,1 0,1 0,0 0,0-1,1 0,0 0,1 0,0-1,0 0,1 0,0 0,1-1,0-1,0 0,1 0,0 0,0-1,0-1,1 0,0 0,0-1,0 0,0-1,9 1,-14-4,0 0,0 0,0-1,0 0,0 0,0 0,-1-1,1 0,0 0,-1 0,5-3,18-13</inkml:trace>
  <inkml:trace contextRef="#ctx0" brushRef="#br0" timeOffset="-4499.805">5354 1660,'11'23,"9"22,6 17,2 14,-3 13,-5 10,-10 11,-17 10,-19 8,-19 4,-14-6,-6-11,6-22,13-26</inkml:trace>
  <inkml:trace contextRef="#ctx0" brushRef="#br0" timeOffset="12961.737">110 5060,'-2'14,"-2"14,4 9,3 8,6 2,6 2,3-2,-2-4,-4-7,-3-9</inkml:trace>
  <inkml:trace contextRef="#ctx0" brushRef="#br0" timeOffset="13675.091">0 4869,'23'1,"-1"2,0 0,0 1,0 1,9 5,-2-3,7 2,1 1,-2 1,1 2,-2 1,0 2,0 2,-2 1,0 1,-1 2,14 14,-35-25,0 1,-1 0,0 1,-1 0,0 0,-1 1,-1 0,0 0,-1 0,0 1,-2 0,1-1,-2 2,0-1,-1 0,0 0,-1 1,-1-1,0 0,-1 0,-1 0,-1 0,0 0,-1 1,3-8,-6 23,8-30,0-1,0 1,0-1,0 1,0-1,0 1,1-1,-1 1,0-1,0 1,0-1,0 0,0 1,1-1,-1 1,0-1,0 1,1-1,-1 0,0 1,1-1,-1 0,1 1,-1-1,0 0,1 1,-1-1,1 0,-1 0,1 1,-1-1,0 0,1 0,-1 0,1 0,-1 0,1 0,-1 0,1 0,-1 0,1 0,-1 0,1 0,-1 0,1 0,-1 0,1 0,-1-1,1 1,-1 0,1 0,-1-1,1 1,11-6,-1-1,1 0,-1 0,0-1,-1-1,0 1,-1-2,1 1,-2-2,7-9,-4 7,-1-2,-1 1,0-1,-1-1,-1 0,0 0,-1 0,-1-1,0-3,3 50,-6-21,0 1,1-1,-1 0,2 0,-1 0,1 0,1 0,0-1,0 0,0 0,1 0,0-1,1 1,0-2,0 1,0-1,1 0,0 0,0-1,0 0,1-1,-1 1,1-2,0 1,1-1,-1-1,0 0,1 0,-1-1,1 0,0 0,2-1,-1-3,-1 1,1-2,0 1,-1-1,0-1,0 0,0 0,-1-1,0 0,0-1,0 0,-1-1,0 1,0-1,-1-1,0 0,-1 0,1 0,-2 0,1-1,-2 0,1-1,-1 1,-1 0,0-1,0 0,-1 0,0 0,-1-9,11-82,-5-1,-6-96,-1 186,1-24,-2 0,-2 0,-1 0,-2 0,-1 1,-2 0,9 35,0-1,0 1,0-1,0 0,-1 1,1-1,0 1,-1 0,1-1,-1 1,1-1,-1 1,0 0,0-1,0 1,1 0,-1 0,0 0,-1-1,1 1,0 0,0 0,0 1,-1-1,1 0,0 0,-1 1,1-1,0 1,-1-1,1 1,-1-1,1 1,-1 0,1 0,-1 0,1 0,-1 0,1 0,-1 0,1 0,-1 0,1 1,-1-1,0 1,-1 4,0 0,0 0,0 0,1 0,0 1,0-1,0 1,1-1,-1 1,1 0,0 5,-5 44,2-1,3 1,2 0,2-1,3 1,2-1,2 0,5 7,-8-30,1 0,2 0,1-1,1-1,2 0,1-1,1 0,1-1,1-1,2-1,0 0,14 11,24-2,-37-31</inkml:trace>
  <inkml:trace contextRef="#ctx0" brushRef="#br0" timeOffset="13971.41">970 4869,'16'0,"27"0,31 0,26-2,20-1,7 0,-17 0</inkml:trace>
  <inkml:trace contextRef="#ctx0" brushRef="#br0" timeOffset="14657.301">1708 5566,'11'-331,"-11"324,0 5,-1 0,1-1,0 1,0 0,0 0,0 0,1-1,-1 1,1 0,-1 0,1 0,-1 0,1 0,0 0,0 0,0 0,1 0,-1 0,0 0,1 1,-1-1,1 1,-1-1,1 1,0-1,0 1,78 17,155 33,-230-48,-1 0,0 0,0 1,1 0,-1 0,0 0,0 0,-1 0,1 1,0 0,-1 0,0 0,1 0,-1 0,-1 1,1-1,0 1,-1 0,0 0,0 0,0 0,0 0,0 0,-1 0,0 1,1 2,0 47,-3-50,0 1,0-1,0 1,1-1,0 1,0 0,0-1,0 1,1 0,0-1,0 1,0-1,0 1,1-1,0 0,0 0,0 1,0-1,1 0,-1-1,1 1,0 0,0-1,1 0,-1 0,1 0,-1 0,1 0,0-1,0 1,3 0,11 0,0-1,-1-1,1-1,0 0,-1-2,1 0,0 0,-1-2,0 0,0-1,0-1,0 0,-1-2,0 0,4-3,69-43,-87 53,-1 1,1 0,0 0,0-1,-1 1,1 1,0-1,0 0,-1 0,1 1,0-1,-1 1,1-1,0 1,-1 0,1-1,-1 1,1 0,-1 0,0 0,1 1,-1-1,0 0,0 0,0 1,0-1,0 0,0 1,0-1,0 1,0-1,0 2,14 14,-5-10,1-2,-1 1,1-1,0-1,0 0,1 0,-1-1,1-1,0 0,0 0,0-1,0-1,0 0,-1 0,1-1,0-1,0 0,1-1,-9 2,1 0,-1 0,0-1,0 1,0-1,0 0,-1 0,1-1,0 1,-1 0,0-1,1 0,-1 0,0 0,-1 0,1-1,0 1,-1-1,0 0,0 1,0-1,0 0,-1 0,1 0,-1 0,0-1,0 1,-1 0,1 0,-1-1,0 1,0 0,0-1,-1 1,0-3,0 1,0 0,0 1,-1-1,1 0,-1 1,-1 0,1-1,-1 1,0 0,0 0,0 1,0-1,-1 1,0-1,0 1,0 0,-1 0,0 1,1 0,-1-1,0 2,0-1,-1 0,1 1,0 0,-1 0,0 1,1 0,-1 0,0 0,1 0,-1 1,0 0,0 0,0 1,1 0,-1 0,0 0,1 0,-5 3,1 1,1-1,-1 2,1-1,0 1,0 0,0 1,1 0,0 0,0 0,1 1,0 0,0 0,1 1,0 0,1-1,0 2,0-1,1 0,0 1,0 0,1-1,1 1,0 0,0 1,2-5,0-1,0 0,1 0,-1 0,1 0,1 0,-1 0,1-1,-1 1,1-1,1 0,-1 1,1-1,-1-1,1 1,0-1,0 1,1-1,-1 0,1-1,-1 1,1-1,0 0,0 0,0 0,0-1,1 1,-1-2,0 1,0 0,1-1,-1 0,0 0,1 0,-1-1,0 0,0 0,0 0,1-1,-1 0,1 0,34-9</inkml:trace>
  <inkml:trace contextRef="#ctx0" brushRef="#br0" timeOffset="14928.928">2936 4814,'-21'-7,"-11"-2,-5 5,1 10,5 11,7 12,8 10,12 8,13 6,5-7</inkml:trace>
  <inkml:trace contextRef="#ctx0" brushRef="#br0" timeOffset="15471.582">3100 5456,'8'11,"-2"0,1-1,0 1,1-1,0-1,0 0,1 0,1 0,-1-1,1-1,0 0,1 0,8 3,-15-9,-1 0,1 0,0-1,0 0,0 0,0 0,0 0,0 0,0-1,-1 0,1 0,0 0,0 0,-1 0,1-1,-1 0,1 1,-1-1,0-1,0 1,1 0,-2-1,1 0,2-1,1-3,0 0,0 0,0-1,-1 0,0 0,0 0,-1-1,0 1,1-8,0 3,-2 0,0 0,0 0,-1-1,-1 0,0 1,-1-1,0 1,-1-1,-1 0,0 1,-1 0,-1-1,1 1,-2 0,0 1,-6-11,10 20,0 1,-1-1,1 1,-1 0,1 0,-1 0,0 0,0 0,0 0,0 0,0 0,0 1,0-1,-1 1,1 0,-1-1,1 1,-1 0,1 0,-1 1,0-1,1 1,-1-1,0 1,1 0,-1 0,0 0,-1 0,4 0,-1 1,1-1,0 0,-1 1,1-1,-1 1,1-1,0 0,-1 1,1-1,0 1,0-1,-1 1,1-1,0 1,0-1,0 1,0-1,0 1,-1-1,1 1,0-1,0 1,0 0,0-1,1 1,-1-1,0 1,0-1,0 1,0-1,0 1,1-1,-1 1,0-1,1 1,-1-1,0 0,1 1,-1-1,0 1,1-1,-1 0,1 1,-1-1,0 0,1 1,-1-1,1 0,-1 0,1 0,-1 1,1-1,-1 0,1 0,30 15,84 7,-98-21,0 1,0 0,0 1,0 1,0 1,-1 1,0 0,0 1,0 1,-1 0,0 1,7 6,-16-9,-1 1,0 0,0 0,-1 1,1-1,-2 1,1 0,-1 0,0 0,-1 1,0-1,0 1,-1-1,0 1,0 0,-1 0,0-1,-1 1,-1 7,2-13,0-1,0 1,0-1,0 0,0 1,1-1,-1 1,1-1,-1 0,1 1,0-1,0 0,0 0,0 0,0 0,1 0,-1 0,1 0,-1 0,1 0,0-1,0 1,0-1,-1 1,1-1,1 0,-1 1,0-1,0 0,0-1,1 1,-1 0,0-1,1 1,-1-1,0 1,1-1,-1 0,1 0,-1-1,1 1,14-2,1 0,0-2,-1 0,0-1,0-1,0 0,-1-2,0 1,0-2,-1 0,0-1,10-9,-16 11,0 1,0-2,-1 1,0-1,-1-1,0 1,0-1,-1 0,0-1,-1 1,2-7,1 0,1 46,-8-13,0 5,0 1,2-1,0 0,2 0,0 0,6 13,-11-32,1 0,0 0,0 0,1 1,-1-1,0 0,1-1,-1 1,1 0,-1 0,1-1,0 1,0-1,0 1,0-1,0 0,0 1,0-1,0-1,1 1,-1 0,0 0,1-1,-1 1,0-1,1 0,-1 0,0 0,1 0,-1 0,1 0,-1-1,0 1,1-1,-1 1,1-2,15-4</inkml:trace>
  <inkml:trace contextRef="#ctx0" brushRef="#br0" timeOffset="15739.866">4220 4965,'-18'-7,"-16"-2,-7-3,-1 2,14 7,26 6,29 5,10 1</inkml:trace>
  <inkml:trace contextRef="#ctx0" brushRef="#br0" timeOffset="17052.867">6023 5224,'-11'-3,"0"0,0 1,-1 0,1 1,0 1,0-1,-1 2,1 0,0 0,0 1,-1 0,1 1,1 0,-1 0,0 2,1-1,0 1,0 1,0 0,1 0,0 1,-3 2,5-4,0 1,1-1,0 1,0 0,0 0,1 1,0 0,0 0,0 0,1 0,0 1,1 0,0 0,0 0,-1 6,4-12,1 1,0-1,0 0,0 0,0 0,0 0,1 0,-1 0,0-1,1 1,-1 0,1-1,0 1,0-1,0 1,-1-1,1 0,0 0,0 0,1 0,-1 0,0 0,0 0,0-1,1 1,-1-1,0 0,1 0,-1 0,0 0,0 0,1 0,-1 0,0-1,1 1,-1-1,0 0,0 0,0 0,0 0,2-1,12-3,-1-2,0 0,0 0,-1-1,0-1,0-1,-1 0,0 0,-1-1,0-1,0 0,-2-1,1 0,-2-1,0 0,0 0,-2-1,0 0,0 0,-1 0,-1-1,3-15,-1-6,-2-1,-1 0,-2 0,-2 0,-1 0,-5-29,-11 14,16 53,0 0,0 0,0 0,1 0,-1 0,0 0,0 1,0-1,0 0,0 1,0-1,1 1,-1-1,0 1,0-1,0 1,1-1,-1 1,0 0,1-1,-1 1,1 0,-1 0,1-1,-1 1,1 0,-1 0,1 0,0 0,-1 0,1-1,0 1,0 0,0 0,0 0,0 0,0 0,-7 24,1 1,1-1,2 1,0 0,2 0,1 0,1 0,1 0,1 0,2 4,-1-10,0-1,2 1,0-1,1 0,0-1,2 0,0 0,3 3,-7-14,-1 0,1-1,0 0,0 0,1 0,-1-1,1 0,0 0,1 0,-1-1,1 0,0 0,0 0,1-1,-1-1,1 1,-1-1,1 0,0-1,-1 1,1-2,1 1,1-1,1-1,-1 0,0 0,1-1,-1-1,0 0,0 0,-1-1,1 0,-1 0,0-1,0-1,0 1,-1-2,0 1,0-1,0 0,-1 0,0-1,-1 0,0-1,0 1,0-1,-1 0,-1 0,0-1,0 0,0 1,-1-1,0-6,-2 14,0 0,-1 0,1 0,-1 0,0 0,0 0,0 0,0 0,0 0,0 0,0 0,-1 0,1 0,-1 0,1 0,-1 1,0-1,0 0,0 0,0 0,0 1,0-1,0 1,0-1,-1 1,1-1,-1 1,1 0,-1-1,1 1,-1 0,0 0,0 0,1 0,-1 1,0-1,0 0,0 1,0-1,0 1,0 0,0 0,0 0,0 0,0 0,0 0,0 0,0 1,0-1,0 1,0-1,0 1,-2 3,0 0,1 0,-1 0,1 0,0 1,0-1,0 1,0 0,1 0,0 0,0 0,1 1,-1-1,1 0,0 1,0-1,1 0,0 1,0-1,0 1,0-1,1 1,0-1,0 1,1-1,0 0,-1 0,2 0,-1 0,0 0,3 2,3 1,1-1,0 0,1 0,0-1,0 0,0 0,1-1,-1-1,1 0,0 0,1-1,-1-1,1 0,-1 0,12-1,69 8,-4-7</inkml:trace>
  <inkml:trace contextRef="#ctx0" brushRef="#br0" timeOffset="17645.009">7757 5156,'79'-162,"-34"80,-28 49,-2 0,-2-1,-1 0,-1-1,-2 0,3-32,-16-18,4 82,-1 0,1 1,-1-1,0 1,0-1,0 1,0 0,-1-1,1 1,-1 0,1 0,-1 0,0 0,0 0,0 0,0 1,0-1,0 0,0 1,-1 0,1 0,0-1,-1 1,1 1,-1-1,1 0,-1 1,1-1,-4 1,0 1,-1 0,1 0,0 1,-1 0,1 1,0 0,0-1,1 2,-1-1,1 1,-1 0,1 0,0 0,0 1,1-1,0 1,0 1,0-1,0 0,1 1,-3 5,-9 17,1 1,2 1,1 0,1 1,2 0,1 1,1-1,2 1,1 0,2 0,1 1,1-1,3 9,-2-16,2-1,0 0,2 0,0 0,2-1,0 1,2-2,0 0,12 17,-16-29,1 0,0 0,0-1,1 0,1 0,-1-1,1 0,1-1,-1 0,1 0,0-1,1 0,0-1,0 0,0-1,0 0,1-1,-1 0,1-1,0 0,1-1,1-1,1 0,-1-1,1-1,-1 0,0-1,0 0,0-1,0-1,0 0,-1-1,0 0,0-1,-1-1,0 0,0 0,-1-1,0-1,0 0,-1-1,-1 1,0-2,0 0,5-9,-13 19,1 0,0 0,-1-1,0 1,0-1,1 1,-1-1,-1 1,1-1,0 0,-1 1,1-1,-1 0,0 0,0 1,0-1,0 0,0 0,-1 1,1-1,-1 0,1 1,-1-1,0 0,0 1,-2-2,-3 2</inkml:trace>
  <inkml:trace contextRef="#ctx0" brushRef="#br0" timeOffset="18306.053">8563 5169,'-6'-5,"-1"0,0 0,0 1,-1 0,1 0,-1 1,0 0,0 0,0 1,0 0,0 0,0 1,-1 0,1 0,0 1,-1 0,1 1,0 0,-1 0,1 1,0 0,0 0,0 1,0 0,-3 2,1 0,-1 1,1 0,0 1,0 0,1 0,0 1,0 1,1-1,0 1,1 1,0-1,0 1,1 1,0-1,1 1,0 0,1 0,0 1,3-9,1-1,-1 1,1 0,0-1,0 1,0-1,0 1,0 0,1-1,-1 1,1-1,-1 1,1-1,0 1,0-1,0 0,1 1,-1-1,0 0,1 0,0 0,-1 0,1 0,0 0,0-1,0 1,0 0,0-1,0 0,1 1,-1-1,0 0,1 0,-1 0,1-1,-1 1,1-1,-1 1,1-1,0 0,-1 0,3 0,10 0,0-1,-1-1,1 0,-1-1,0-1,1 0,-1-1,-1 0,1-1,-1 0,0-2,-1 1,1-1,-2-1,1 0,-1-1,2-3,-9 10,-1-1,1 0,-1 1,0-2,0 1,0 0,0-1,-1 1,1-1,-1 0,0 0,-1 1,1-5,-21 26,18-15,0 0,0 1,0-1,0 1,1-1,-1 1,1-1,0 1,0-1,0 1,0-1,0 1,0-1,1 1,-1-1,1 1,0-1,0 0,0 1,0-1,0 0,0 0,0 1,1-1,-1 0,1 0,0-1,0 1,-1 0,1 0,0-1,0 1,1-1,0 1,85 30,-32-24,0-4,0-1,0-4,8-2,45-2</inkml:trace>
  <inkml:trace contextRef="#ctx0" brushRef="#br0" timeOffset="18638.85">10488 4856,'0'20,"0"22,0 19,0 19,0 11,0 6,0 1,0 1,0-4,0-6,-2-9,-4-10,-2-14,0-15</inkml:trace>
  <inkml:trace contextRef="#ctx0" brushRef="#br0" timeOffset="18946.198">10407 5334,'-68'-236,"67"234,0-1,0 1,0-1,0 0,1 1,-1-1,1 0,-1 0,1 1,0-1,0 0,1 0,-1 1,1-1,-1 0,1 0,0 1,0-1,0 1,0-1,0 1,1-1,-1 1,1 0,-1-1,1 1,0 0,0 0,2-1,6-1,0 0,0 1,1 0,-1 0,1 1,-1 1,1 0,0 0,0 1,0 1,1 0,-5-1,15 0,-1 1,0 0,0 2,1 1,-2 0,1 2,0 0,-1 1,16 9,-34-15,1 0,-1 0,1 0,-1 0,0 0,1 0,-1 1,0 0,0-1,0 1,0 0,0 0,0 0,-1 0,1 0,-1 0,1 0,-1 1,0-1,0 1,0-1,0 1,0-1,-1 1,1-1,-1 1,1 0,-1-1,0 1,0 0,0-1,-1 1,1 0,-1-1,0 3,-6 3,0-1,0 1,-1-1,-1 0,1-1,-1 0,0 0,0-1,0 0,-1-1,0 0,0 0,0-1,0-1,-1 0,1 0,-3 0,-4 2,1-1,-1 0,0-1,0-1,0-1,-16-1,32 1,0 0,1 0,-1 1,0-1,1 0,-1 0,0 0,1 0,-1 0,1-1,-1 1,0 0,1 0,-1 0,0 0,1-1,-1 1,1 0,-1-1,1 1,-1 0,1-1,-1 1,1-1,-1 1,1-1,-1 1,1-1,0 1,-1-1,1 1,0-1,-1 0,1 1,0-1,0 1,0-1,-1 0,1 1,0-1,0 0,0 1,0-1,0 0,0 1,1-1,-1 0,0 1,0-1,10-12</inkml:trace>
  <inkml:trace contextRef="#ctx0" brushRef="#br0" timeOffset="19319.69">11116 5033,'-24'-7,"-1"2,1 0,-1 2,0 0,0 2,-23 1,41 1,1 0,-1 1,1 0,0 0,0 0,0 0,0 1,0 0,0 1,1-1,-1 1,1 0,0 0,0 1,1 0,-1-1,1 2,0-1,1 0,-1 1,1 0,0-1,0 1,1 0,0 1,0-1,0 0,0 7,1-10,1 0,0 0,0-1,0 1,0 0,1 0,-1 0,1 0,0 0,0 0,0-1,0 1,0 0,0-1,1 1,-1-1,1 1,0-1,0 0,0 1,0-1,0 0,0 0,1-1,-1 1,0 0,1-1,0 0,-1 1,2-1,3 2,1-1,-1 1,1-1,0-1,0 1,0-2,0 1,0-1,0 0,6-1,-5 0,0 0,-1 0,1-1,0 0,-1 0,1-1,-1 0,0-1,0 1,0-2,0 1,-1-1,0 0,0-1,0 0,-1 0,0 0,0-1,0 0,-1 0,0 0,0-1,-1 0,0 0,1-3,-5 10,1 0,-1-1,0 1,1 0,-1-1,0 1,0-1,0 1,0 0,0-1,0 1,-1-1,1 1,0 0,-1-1,1 1,-1 0,1 0,-1-1,0 1,1 0,-1 0,0 0,0 0,0 0,0 0,0 0,0 0,-1 2,1 0,0 1,-1-1,1 1,0-1,0 1,0 0,0-1,0 1,0 0,1 0,-1-1,0 1,1 0,0 0,-1 0,1 0,0 0,0 0,0 0,0 0,0 3,0 0,0 0,0 0,0 0,1 0,0 0,0 0,1 0,-1-1,1 1,0 0,0-1,0 1,1-1,0 0,0 0,0 0,0 0,0 0,1-1,0 1,-1-1,1 0,1 0,-1-1,0 1,1-1,-1 0,1 0,0 0,-1-1,1 1,4-1,28 7,-3-5</inkml:trace>
  <inkml:trace contextRef="#ctx0" brushRef="#br0" timeOffset="19773.652">11376 4910,'147'269,"-145"-264,-2-3,0-1,1 1,-1-1,0 1,1-1,-1 1,1-1,0 1,-1-1,1 0,0 1,0-1,0 0,0 1,0-1,0 0,0 0,0 0,0 0,1 0,-1 0,0-1,1 1,-1 0,0-1,1 1,-1-1,1 1,-1-1,1 1,-1-1,1 0,0 0,-1 0,1 0,-1 0,1 0,-1-1,1 1,0-1,7-8,-1-1,0 0,-1-1,0 0,-1 0,0-1,4-10,-4 9,58-130,-55 125,-8 18,-1 0,1 0,0 1,0-1,0 0,-1 1,1-1,0 0,-1 1,1-1,0 1,-1-1,1 1,0-1,-1 1,1 0,-1-1,1 1,-1 0,1-1,-1 1,1 0,-1-1,0 1,0 0,1 0,-1 0,0-1,0 1,0 0,0 0,0 0,0 0,0-1,0 1,0 0,0 0,0 0,-1-1,1 2,0 9,1 0,0 0,0 0,1 0,1 0,0 0,0 0,1-1,1 0,0 0,0 0,0 0,2-1,-1 0,1 0,0 0,1-1,0 0,0-1,1 0,8 6,-5-8,1-1,-1 0,1-1,0 0,0-1,0 0,0-1,0 0,0-2,0 1,0-1,0-1,0-1,0 1,10-5,15-6</inkml:trace>
  <inkml:trace contextRef="#ctx0" brushRef="#br0" timeOffset="20603.659">12209 5060,'-1'4,"0"-1,1 1,0 0,-1 0,1 0,0-1,1 1,-1 0,1 0,0-1,0 1,0 0,0-1,0 1,1-1,0 1,0-1,0 0,0 0,0 0,1 0,-1 0,1 0,0-1,-1 1,1-1,0 0,1 0,-1 0,0 0,1 0,-1-1,1 1,14 3,1 0,0 0,-1-2,1 0,0-1,0-2,1 1,-1-2,13-2,-30 3,0 1,0-1,0 0,1 0,-1 0,0 0,0 0,1-1,-1 1,0-1,0 1,0-1,0 0,0 0,0 0,0 0,0 0,0 0,0-1,0 1,-1 0,1-1,-1 0,1 1,-1-1,1 0,-1 0,0 1,0-1,0 0,0 0,0-1,-1 1,1 0,0 0,-1 0,1-2,-7-4,0 0,0 1,0 0,-1 0,0 1,0-1,-1 2,0-1,0 1,0 0,0 1,-9-4,12 6,-135-56,141 58,-1 0,0 0,0 0,0-1,0 1,0 0,0 0,0 0,1 0,-1-1,0 1,0 0,0 0,0 0,0 0,0-1,0 1,0 0,0 0,0 0,0 0,0-1,0 1,0 0,0 0,0 0,0-1,0 1,0 0,-1 0,1 0,0 0,0-1,0 1,0 0,0 0,0 0,0 0,-1 0,1 0,0-1,0 1,0 0,0 0,0 0,-1 0,1 0,0 0,0 0,0 0,0 0,-1 0,1 0,23-3,-17 2,330-19,-330 19,-1 0,0 1,0 0,0-1,0 2,0-1,1 1,-1-1,0 1,0 1,0-1,0 1,-1 0,1 0,0 0,-1 1,1 0,-1-1,0 1,0 1,0-1,0 1,-1 0,0-1,3 5,5 75,-6-15,-4-65,0 0,1 0,-1 0,1 0,0 0,-1-1,1 1,1-1,-1 1,0-1,0 0,1 0,0 0,-1 0,1 0,0 0,0-1,0 0,0 1,0-1,0 0,0 0,0-1,0 1,1-1,-1 1,0-1,0 0,1 0,95-15,-86 11,0 0,0-1,-1-1,0 1,0-2,0 0,-1 0,0-1,0-1,-1 0,0 0,-1-1,0 0,-1 0,0-1,0 0,-1-1,0 0,-1 0,-1 0,2-5,-8 26,0 0,1 0,0 0,1 0,0 0,0 0,1-1,0 1,0 0,1-1,1 0,-1 1,2 0,-1-2,0-1,1 0,0 0,0 0,1-1,0 1,0-1,0 0,0-1,1 0,0 0,-1 0,2-1,-1 0,0 0,0-1,1 0,0 0,-1-1,1 0,0 0,0-1,6 1,1 0,0-2,0 0,-1 0,1-1,-1-1,0-1,1 0,-1-1,-1 0,6-4,-4 0,0 0,-1-1,0-1,-1 0,0-1,-1 0,-1-1,0-1,0 0,-1 0,-1-1,-1 0,0 0,0-1,-2 0,0-1,1-6,5-25,-1-1,-3 0,-1 0,-3-1,-2-22,-2 67,2-10,-1 1,0-1,-1 0,0 1,-2-1,1 0,-2 1,0 0,-1-1,0 1,-1 0,0 1,-1-1,-1 1,0 0,-4-4,8 15,1 0,-1 0,1 0,-1 0,0 0,0 1,1-1,-1 1,0 0,0-1,-1 1,1 1,0-1,0 0,0 1,-1 0,1 0,0 0,0 0,-1 0,1 1,0-1,0 1,0 0,0 0,0 0,-3 1,-1 2,0 0,0 1,0 0,0 0,1 0,0 1,0 0,0 0,1 0,-3 4,-4 7,1 0,1 1,0 0,2 0,0 1,1 0,0 0,2 0,0 1,2 0,0 0,1 1,1-1,1 0,1 0,0 1,2-1,0 0,1 0,1-1,1 1,1-1,1 0,0-1,4 4,4 1,2-2,1 0,0-2,2 0,0-1,1-1,1 0,0-2,1-1,1-1,8 2,69 31</inkml:trace>
  <inkml:trace contextRef="#ctx0" brushRef="#br0" timeOffset="25671.944">0 6085,'0'16,"0"15,3 9,0 4,2 3,3-3,2-7,-1-9</inkml:trace>
  <inkml:trace contextRef="#ctx0" brushRef="#br0" timeOffset="25853.459">246 6125,'-12'3,"-3"9,0 12,8 12,12 9,12 8,7 4,1-7</inkml:trace>
  <inkml:trace contextRef="#ctx0" brushRef="#br0" timeOffset="26434.322">970 6576,'0'19,"0"13,0 5,0 2,0-5,2-4,3-8,2-8</inkml:trace>
  <inkml:trace contextRef="#ctx0" brushRef="#br0" timeOffset="27345.315">765 6289,'50'-1,"0"2,0 2,-1 2,1 3,32 9,-72-14,-1-1,1 2,0 0,-1 0,0 0,0 1,0 1,0-1,-1 2,0-1,0 1,-1 0,0 0,0 1,-1 0,1 1,-2-1,1 1,-2 0,1 0,0 4,1 10,-1 1,-1 0,-1 0,-2 1,0-1,-1 0,-2 1,-1 4,1 15,1-43,1 0,-1 0,1 0,-1 1,1-1,0 0,0 0,0 0,0 1,0-1,0 0,0 0,0 1,0-1,1 0,-1 0,0 0,1 1,-1-1,1 0,-1 0,1 0,0 0,-1 0,1 0,0 0,0 0,0 0,0 0,0-1,0 1,0 0,0-1,0 1,0 0,0-1,0 1,0-1,1 0,-1 1,0-1,0 0,0 0,1 0,-1 0,0 0,0 0,1 0,7-3,-1 0,1 0,-1-1,0 0,0 0,-1-1,0 0,1-1,-2 1,1-1,-1-1,1 1,-2-1,1 0,-1 0,2-4,-7 12,0-1,0 1,0 0,0 0,0-1,0 1,0 0,1-1,-1 1,0 0,0-1,1 1,-1-1,0 1,1 0,-1-1,1 1,-1-1,1 1,-1-1,1 1,-1-1,1 0,-1 1,1-1,0 0,-1 1,1-1,-1 0,1 0,0 1,0-1,-1 0,1 0,0 0,-1 0,1 0,0 0,-1 0,1 0,0 0,-1 0,1-1,0 1,-1 0,1 0,0-1,-1 1,1 0,-1-1,1 1,0 0,-1-1,1 1,-1-1,1 1,-1-1,0 1,1-1,-1 0,1 1,-1-1,0 1,0-1,1 0,-1 1,0-1,0 0,2 8,1 0,-1 0,1 0,1 0,-1 0,1-1,0 0,1 1,-1-1,1-1,1 1,-1-1,1 0,-1 0,1-1,1 0,-1 0,1 0,-1-1,1 1,0-2,0 1,1-1,-1 0,0-1,1 1,-1-2,1 1,-1-1,8 0,-1-7,-1 1,0-2,0 0,0 0,-1-1,-1-1,0 0,0-1,0 0,-2 0,1-1,-2 0,1-1,-2 0,0 0,0-1,-1 0,4-13,12-32,-2-1,-2 0,-3-2,-3 0,-2 0,-4-1,-2 0,-3-10,-1 67,1-3,0 0,-1 0,0 0,0 1,-1-1,-1 0,1 0,-1 1,-1-1,0 1,0-1,0 1,-1 0,0 0,-6-6,8 13,0-1,-1 1,1 0,-1 0,0 1,1-1,-1 1,0-1,1 1,-1 0,0 0,1 0,-1 0,0 0,0 1,1-1,-1 1,1 0,-1-1,0 1,1 0,-1 1,1-1,0 0,-1 1,1 0,0-1,0 1,0 0,0 0,0 0,1 0,-1 0,1 1,-1-1,1 0,-1 3,-12 17,1 1,2 0,0 0,2 1,0 1,1 0,2 0,1 0,1 1,1-1,1 1,1 0,1 0,2 1,-1 0,1-1,2 1,1-1,1 0,1-1,1 1,1-1,1-1,2 0,0 0,2-1,0-1,1 0,2-1,0-1,1 0,1-1,1-1,0-1,1-1,7 3,-23-16,0 1,0-1,1 0,-1 0,1-1,-1 1,1-1,0-1,0 1,0-1,0 0,0 0,0-1,1 0,-1 0,0 0,0-1,0 0,0 0,0 0,0-1,0 0,0 0,-1 0,1-1,-1 0,1 0,-1-1,0 0,4-6,-1 0,0-1,0 0,-1-1,-1 1,0-2,0 1,-1 0,-1-1,0 0,-1 0,0 0,-1-1,-1 1,0-1,-1-11,-7-25,7 50,-1-1,1 1,0-1,0 1,-1-1,1 1,-1-1,1 1,0-1,-1 1,1 0,-1-1,1 1,-1 0,1 0,-1-1,1 1,-1 0,1 0,-1 0,1-1,-1 1,1 0,-1 0,0 0,1 0,-1 0,1 0,-1 0,1 0,-1 1,0-1,1 0,-1 0,1 0,-1 0,1 1,-1-1,1 0,-1 1,1-1,0 0,-1 1,1-1,-1 1,1-1,0 0,-1 1,1-1,0 1,-1-1,1 1,0-1,0 1,0-1,-1 1,1 0,0-1,0 1,0-1,0 1,-15 36,13-31,1 1,0-1,0 1,0-1,1 1,0 0,0-1,1 1,-1-1,2 1,-1-1,1 1,0-1,0 0,0 0,1 0,0 0,1 0,-1-1,1 1,0-1,0 0,0 0,1-1,0 1,0-1,0 0,1 0,-1-1,1 1,0-1,0 0,6 2,-1-1,1-1,0 0,0 0,0-1,0 0,0-1,11-1,10-1</inkml:trace>
  <inkml:trace contextRef="#ctx0" brushRef="#br0" timeOffset="27638.176">1803 6262,'-26'0,"-15"4,-2 3,5 1,14 0,22-2,29-1,32-5,30-6,22-7,16-4,-13 1</inkml:trace>
  <inkml:trace contextRef="#ctx0" brushRef="#br0" timeOffset="28049.435">2499 6822,'44'-149,"-32"114,-1 0,-2 0,-1-1,2-33,-10 68,0 1,1-1,-1 0,0 0,0 0,0 0,1 0,-1 0,0 1,1-1,-1 0,1 0,-1 0,1 1,-1-1,1 0,-1 1,1-1,0 0,0 1,-1-1,1 1,0-1,0 1,-1-1,1 1,0 0,0-1,0 1,0 0,0 0,-1 0,1 0,0 0,0 0,0 0,0 0,0 0,0 0,0 0,0 0,43 13,-34-10,-4-1,1 0,-1 0,0 1,0 0,-1 0,1 0,0 1,-1-1,0 1,0 1,0-1,0 1,-1 0,0 0,0 0,0 0,-1 1,1-1,-1 1,-1 0,1 0,-1 0,0 1,0-1,0 6,4 159,-6-168,0 0,0 0,1-1,-1 1,1 0,0 0,0 0,0-1,0 1,0 0,1-1,-1 1,1-1,-1 0,1 1,0-1,0 0,0 0,0 0,0 0,1-1,-1 1,1 0,-1-1,1 0,-1 1,1-1,0 0,-1-1,1 1,0 0,0-1,0 1,0-1,1 0,6 0,0-1,0 0,0 0,0-1,0-1,-1 1,1-1,-1-1,1 0,2-2,21-11</inkml:trace>
  <inkml:trace contextRef="#ctx0" brushRef="#br0" timeOffset="28470.97">3072 6563,'27'-6,"-1"-2,0-1,0-1,-1-1,0-1,-1-1,0-1,-2-1,1-1,-2-2,0 0,-1 0,-1-2,-1-1,0-2,-8 8,0 0,-2 0,0-1,0 0,-2-1,0 0,-1 0,0 0,-2 0,0-1,-1 1,-1-1,0 0,-1 0,-1 1,-1-1,-1 0,0 1,-2-2,-22-38,27 55,-1 1,0-1,0 1,0 0,0 0,0-1,0 1,0 0,0 0,0 0,-1 0,1 0,0 0,-1 0,1 1,-1-1,1 0,-1 1,1-1,-1 1,1 0,-1-1,1 1,-1 0,0 0,1 0,-1 0,1 0,-1 0,0 1,1-1,-1 0,1 1,-1-1,-1 2,0 1,0 0,0 0,0 1,0-1,1 1,0 0,-1 0,1 0,1 0,-1 0,0 0,1 0,0 1,0-1,0 1,1-1,-7 42,3 0,1 0,3-1,1 1,2 0,7 24,17 98,9 0,9 5,-10-34,-23-98,-2 1,-2 0,-2 1,-1 0,-2 0,-3 0,-3 35,-6-37</inkml:trace>
  <inkml:trace contextRef="#ctx0" brushRef="#br0" timeOffset="29220.827">3210 6809,'79'-39,"3"3,73-20,-43 16,-68 24,22-8,-1-2,53-31,-93 39,-25 18,-1 0,1 1,0-1,-1 0,1 0,0 0,-1 0,1 0,-1 0,1 0,0 0,-1 0,1 0,0 0,-1 0,1 0,0 0,-1 0,1 0,-1 0,1-1,0 1,-1 0,1 0,0 0,0 0,-1-1,1 1,0 0,-1 0,1-1,0 1,0 0,0-1,-1 1,1 0,0-1,0 1,0 0,0-1,-1 1,1 0,0-1,0 1,0 0,0-1,0 1,0-1,0 1,0 0,0-1,0 1,0 0,1-1,-1 1,0 0,0-1,0 1,0 0,0-1,1 1,-1 0,0-1,-13 5,0 0,1 1,-1 1,1 0,0 0,0 1,1 1,0 0,0 1,1 0,0 0,1 1,-7 9,10-11,0-1,0 1,1 0,0 1,1-1,0 1,0 0,-2 8,5-14,1-1,-1 0,1 1,-1-1,1 0,0 1,0-1,0 0,0 1,1-1,-1 1,0-1,1 0,0 0,0 1,-1-1,1 0,1 0,-1 0,0 0,0 0,1 0,-1 0,1 0,0-1,-1 1,1-1,0 1,0-1,0 1,0-1,0 0,0 0,0 0,1 0,-1-1,2 1,6 2,1-1,-1 0,1-1,0-1,-1 1,1-2,0 0,-1 0,1 0,-1-2,1 1,-1-1,0-1,0 0,0 0,-1-1,1 0,-1 0,0-1,-1-1,1 1,-1-2,-1 1,1-1,-1 0,5-8,-9 11,-3 6,1 0,-1-1,0 1,0-1,0 1,1 0,-1-1,0 1,1-1,-1 1,0-1,1 1,-1-1,1 1,-1-1,1 0,-1 1,1-1,-1 1,1-1,-1 0,1 0,0 1,-1-1,1 0,-1 0,1 0,0 0,-1 1,1-1,0 0,-1 0,1 0,0 0,-1-1,1 1,-1 0,1 0,0 0,-1 0,1-1,-1 1,1 0,0-1,-1 1,1 0,-1-1,1 1,-1-1,1 1,-1 0,0-1,1 1,-1-1,0 0,1 1,-1-1,0 1,1-1,-1 1,0-1,0 0,0 1,0-1,0 0,1 1,-1-1,1 8,1-1,0 0,0 0,0 0,1 0,0 0,0 0,1 0,0-1,0 0,0 0,0 0,1 0,0-1,0 0,0 0,1 0,-1 0,1-1,0 0,0 0,0-1,0 1,0-1,0-1,1 1,-1-1,1 0,2 0,-3-2,1 0,0 0,-1-1,1 0,-1 0,1 0,-1-1,0 0,0 0,0 0,0-1,-1 0,1 0,-1 0,0-1,-1 0,1 0,-1 0,0 0,0-1,0 0,-1 0,2-4,3-7,-1 0,0 0,-1-1,-1 0,-1 0,-1-1,0 1,-2-4,4-127,-7-1,-16-94,12 178,0 5,5 70,6 67,4 0,2-1,15 45,-13-63,2-1,3-1,2 0,5 4,-14-37,0 1,2-2,0 0,1 0,1-2,1 0,1 0,1-2,0 0,18 13,-28-25,-1 1,1-1,0-1,0 1,0-1,1-1,-1 0,1 0,0 0,0-1,0-1,0 1,0-2,0 1,0-1,0 0,0-1,1 0,-1-1,7-2,17-11</inkml:trace>
  <inkml:trace contextRef="#ctx0" brushRef="#br0" timeOffset="29515.884">4302 6248,'-23'2,"-13"1,0 3,18-1,26 0,33-1,29-4,27-5,17-2,11-2,-16 2</inkml:trace>
  <inkml:trace contextRef="#ctx0" brushRef="#br0" timeOffset="29799.746">5067 6508,'-3'5,"1"-1,0 1,0 0,1 0,-1 0,1 0,0 0,0 0,1 0,-1 0,1 0,0 0,1 0,-1 1,1-1,0 0,0 0,1 0,0-1,-1 1,2 0,-1-1,0 1,1-1,0 1,0-1,0 0,1 0,-1-1,3 2,1-2,1 0,-1-1,1 0,0-1,0 0,0 0,0-1,0 0,0 0,0-1,0 0,0 0,-1-1,1 0,0 0,-1-1,1 0,-1 0,0-1,0 1,0-2,-1 1,0-1,1 0,-1 0,-1-1,1 0,-1 0,0 0,-1-1,1 1,-1-1,-1 0,1-1,-1 1,0 0,-1-1,0 0,0 1,0-4,-1 6,0 1,0 0,0-1,-1 1,0-1,0 1,0 0,0-1,-1 1,0-1,0 1,0 0,0-1,-1 1,1 0,-1 0,0 0,-1 0,1 1,0-1,-1 0,0 1,0 0,0 0,0 0,-1 0,1 0,-1 0,0 1,0 0,1 0,-2 0,1 0,0 1,0-1,0 1,-1 0,1 0,0 1,-1-1,-3 1,-2 3,1 1,0 0,0 0,1 1,-1 0,1 0,0 1,0 0,1 1,-1 0,2 0,-1 0,1 1,0 0,0 0,1 1,1-1,-1 1,1 0,0 0,1 1,0-1,1 2,1-8,0 0,1 0,-1 0,1 0,0 0,0 0,0 0,0 0,0 0,1 0,-1 0,1 0,0 0,0 0,0 0,0 0,0 0,1-1,0 1,-1 0,1-1,0 0,0 1,0-1,0 0,1 0,-1 0,0 0,1-1,0 1,-1 0,1-1,0 0,0 0,0 0,0 0,1 0,6 1,0 0,-1-1,1 0,0 0,0-1,0-1,-1 0,1 0,0-1,-1 0,1-1,2-1,29-11</inkml:trace>
  <inkml:trace contextRef="#ctx0" brushRef="#br0" timeOffset="30025.951">5394 5989,'-7'-4,"-1"0,0 1,1 0,-1 1,0-1,0 2,-1-1,1 1,0 0,0 1,-1-1,1 2,0-1,-1 1,1 1,0-1,0 1,0 1,0 0,0 0,1 0,-1 1,1 0,0 0,0 1,1 0,-1 0,1 1,0 0,0 0,1 0,0 1,0-1,0 1,1 1,0-1,1 0,-1 1,1 0,1 0,-1 3,2-4,1 1,1-1,-1 1,1-1,1 0,-1 1,1-1,0 0,1 0,0 0,0 0,0 0,1-1,0 1,1-1,1 2,86 88,-88-92,189 183,-188-181,1 0,-1 0,1 0,0-1,1 0,-1 0,1 0,0-1,0 0,1-1,-1 0,1 0,-1 0,1-1,0 0,17 1,0-2,0 0,0-2,-1-1,21-4,-33 4,60-7</inkml:trace>
  <inkml:trace contextRef="#ctx0" brushRef="#br0" timeOffset="30608.988">7115 6193,'-12'3,"1"1,-1-1,1 2,0-1,1 2,-1-1,1 2,0-1,0 1,1 1,0 0,0 0,1 0,0 1,1 1,-1-1,2 1,0 1,0-1,1 1,0 0,0 0,1 0,-1 10,4-17,1 0,-1 0,1 0,0-1,1 1,-1 0,1 0,-1-1,1 1,0 0,1-1,-1 1,1-1,-1 1,1-1,0 1,0-1,0 0,1 0,-1 0,1-1,0 1,0-1,0 1,0-1,0 0,0 0,0 0,1 0,-1-1,1 1,0-1,-1 0,1 0,0 0,-1-1,1 1,20 1,-1 0,1-2,-1 0,1-2,-1-1,0 0,0-2,0 0,-1-2,1-1,-1 0,-1-2,3-1,76-58,-96 65,0 0,0 0,0 0,-1-1,0 0,0 0,0 0,0 0,-1 0,1 0,-1-1,-1 1,1-1,-1 1,0-1,0 0,0 1,-1-1,0-3,0 9,-1 1,1-1,0 1,-1-1,1 1,0-1,-1 1,1-1,0 1,-1-1,1 1,-1-1,1 0,-1 1,1-1,-1 0,1 1,-1-1,1 0,-1 0,0 0,1 1,-1-1,1 0,-1 0,0 0,1 0,-1 0,1 0,-1 0,0 0,1 0,-1 0,1-1,-1 1,0 0,1 0,-1-1,1 1,-1 0,1 0,-1-1,1 1,-1-1,1 1,-1 0,1-1,0 1,-1-1,1 1,0-1,-1 1,1-1,-2 6,1-1,0 1,0 0,0 0,1 0,-1 0,1 0,0 0,1 0,-1 0,1 0,0 0,0 0,1 0,-1 0,1-1,0 1,1-1,-1 1,1-1,-1 0,1 0,1 0,-1 0,0 0,1-1,0 0,0 0,0 0,0 0,0 0,1-1,-1 0,1 0,0 0,-1 0,3-1,4 1,-1-1,1 0,0-1,-1-1,1 0,0 0,-1-1,1 0,-1-1,1 0,-1 0,0-1,-1-1,1 0,-1 0,0-1,0 0,0 0,-1-1,0 0,0-1,-1 0,2-2,15-64,-24 80,1 0,0-1,0 1,0 0,1 0,0 0,0-1,1 1,0-1,0 0,0 0,0 0,1 0,-1 0,1-1,1 1,-1-1,1 0,-1-1,1 1,0-1,0 0,1 0,-1 0,5 1,133 45,-65-33</inkml:trace>
  <inkml:trace contextRef="#ctx0" brushRef="#br0" timeOffset="31583.204">9109 6057,'-5'18,"0"0,1 0,1 1,1-1,1 1,0 0,1-1,1 1,1-1,1 1,0-1,2 0,0 0,0 0,2-1,0 1,1-2,5 7,-10-19,0 0,0 0,0 0,1-1,0 1,-1-1,1 0,1 0,-1 0,0-1,1 1,-1-1,1 0,-1-1,1 1,0-1,0 0,0 0,0 0,0-1,0 1,0-1,0-1,0 1,0-1,0 0,0 0,0 0,0 0,-1-1,1 0,-1 0,1 0,3-3,-1-3,0 1,-1-2,0 1,0-1,0 1,-1-2,-1 1,0 0,0-1,-1 0,0 0,0-3,9-22,-12 34,0 1,0-1,0 1,0-1,0 1,0-1,0 1,0 0,0-1,0 1,0-1,0 1,0-1,0 1,1 0,-1-1,0 1,0 0,1-1,-1 1,0-1,0 1,1 0,-1 0,0-1,1 1,-1 0,0 0,1-1,-1 1,1 0,-1 0,0 0,1-1,-1 1,1 0,-1 0,1 0,-1 0,0 0,1 0,-1 0,1 0,-1 0,1 0,-1 0,0 0,1 1,-1-1,1 0,-1 0,1 0,-1 0,0 1,1-1,13 23,-13-19,8 15,1 0,1-1,0 0,2-1,0 0,8 8,-17-21,-1 0,1 0,0-1,1 1,-1-1,1 0,-1 0,1 0,0-1,0 0,0 0,0 0,1 0,-1-1,0 0,1 0,-1 0,1-1,-1 0,1 0,-1 0,1-1,-1 0,0 0,1 0,-1 0,4-3,0 0,0-1,-1 0,1 0,-1-1,-1 0,1 0,-1-1,0 0,0-1,-1 1,0-1,-1 0,1-1,-1 1,-1-1,0 0,0-1,-1 1,2-8,2-12,-1-1,-1-1,-1 1,-2 0,-2-27,-2 9,-1 0,-3 0,-2 1,-3 0,-1 1,-2 0,-11-21,-31-32,55 97,0 1,1-1,-2 1,1 0,0-1,0 1,0 0,-1 0,1-1,0 1,-1 0,1 0,-1 1,0-1,1 0,-1 0,0 1,1-1,-1 1,0 0,1-1,-1 1,0 0,0 0,0 0,1 0,-1 0,0 0,0 1,1-1,-1 1,0-1,1 1,-1 0,0-1,1 1,-1 0,1 0,-1 0,1 0,0 0,-1 1,1-1,0 0,0 1,0-1,0 1,0-1,0 1,0-1,1 1,-1 0,-5 13,1 1,1-1,0 1,2 0,-1 0,2 0,0 1,1-1,1 0,2 14,1 10,2 0,2 0,2 0,1-1,2-1,2 0,2 0,1-2,1 0,2-1,2-2,1 0,1-1,23 20,-33-36,-1 0,1-1,0-1,1 0,0-1,1 0,10 4,-23-17,-1 1,0-1,1-1,-1 1,0 0,0-1,1 0,-1 0,0 0,0 0,0 0,0 0,0-1,0 0,0 1,0-1,-1 0,1-1,-1 1,1 0,-1-1,0 1,0-1,0 0,0 1,-1-1,1 0,-1 0,1 0,-1 0,0-1,0 1,0-3,7-9,5-8,-4 6,0 1,1 1,1-1,1 2,0-1,5-3,-17 17,1 1,-1-1,1 0,-1 1,0-1,1 1,-1 0,1-1,-1 1,1-1,0 1,-1 0,1-1,-1 1,1 0,0 0,-1-1,1 1,0 0,-1 0,1 0,-1 0,1 0,0 0,-1 0,1 0,0 0,-1 0,1 0,0 0,-1 1,1-1,0 0,-1 0,1 1,-1-1,1 0,-1 1,1-1,0 1,-1-1,0 1,1-1,-1 1,1-1,-1 1,0-1,1 1,-1-1,0 1,1 0,-1-1,0 1,0 0,0-1,0 1,1 0,4 45,-5-39,-1 1,1 0,0 0,0 0,0 0,1 0,1 0,-1 0,1-1,0 1,1 0,0-1,0 0,1 0,-1 0,2 0,-1 0,1-1,0 0,0 0,1 0,-1 0,1-1,1 0,-1 0,1-1,0 0,0 0,4-1,0-1,0 0,0 0,0-1,0-1,0 0,0 0,0-1,0-1,0 0,0 0,0-1,3-2,19-7</inkml:trace>
  <inkml:trace contextRef="#ctx0" brushRef="#br0" timeOffset="33839.633">9532 5880,'14'0,"28"-7,32-7,34-6,26-4,14 0,-19 4</inkml:trace>
  <inkml:trace contextRef="#ctx0" brushRef="#br0" timeOffset="34612.861">10666 6331,'26'-26,"0"0,-2-2,-1 0,-1-2,-2 0,-1-2,-1 0,-2-1,-1 0,-1-1,2-15,-12 36,0-1,0 0,-1 0,-1 0,0-1,-1 1,-1 0,0 0,-1-1,-1 1,0 0,0 0,-2 0,-3-10,5 21,1 1,-1-1,0 1,0 0,0 0,0-1,0 2,0-1,-1 0,1 0,0 1,-1-1,0 1,1 0,-1 0,0 0,0 0,1 0,-1 0,0 1,0 0,0-1,0 1,0 0,0 0,0 1,0-1,0 1,0-1,1 1,-1 0,0 0,0 0,1 0,-1 1,1-1,-1 1,1 0,-1-1,1 1,0 0,0 0,0 1,0-1,0 0,1 1,-2 1,-9 15,0 0,2 1,0 0,1 0,1 1,2 0,-1 1,2 0,1 0,1 0,1 0,1 3,-3 11,2 1,2 0,2-1,1 1,4 12,-5-32,2 1,1-1,0-1,1 1,0-1,2 0,0 0,0-1,2 0,0 0,0-1,3 1,-6-8,0 0,0-1,0 0,1 0,0-1,0 0,0-1,1 1,0-2,0 1,0-1,0-1,0 1,0-1,1-1,-1 0,1 0,-1-1,1 0,-1-1,1 0,-1 0,0-1,1-1,-1 1,0-1,0-1,-1 0,1 0,3-2,2-4,-1 1,1-2,-2 0,0 0,0-1,-1-1,0 0,-1 0,-1-1,0 0,-1-1,0 0,1-6,-13 32,0 0,0 1,1 0,1 0,0 0,0 0,1 0,1 0,0 1,1-1,0 0,1 0,0 0,1 0,0 0,1-1,3 8,-5-16,0 0,1-1,-1 1,1-1,-1 0,1 1,0-1,0 0,0-1,0 1,0-1,0 1,0-1,1 0,-1 0,0 0,2 0,25 1</inkml:trace>
  <inkml:trace contextRef="#ctx0" brushRef="#br0" timeOffset="34912.862">11267 5921,'7'18,"2"7</inkml:trace>
  <inkml:trace contextRef="#ctx0" brushRef="#br0" timeOffset="35845.636">11676 6235,'18'-4,"1"2,-1 0,1 1,-1 1,0 1,1 1,3 1,-15-2,-1 0,0 1,0 0,0 0,0 1,0 0,0 0,-1 0,0 0,1 1,-1 0,0 0,-1 1,1-1,-1 1,0 0,0 0,0 0,-1 1,0-1,0 1,0 1,4 18,-1 1,-2-1,-1 1,0 0,-2 0,-1 0,-2 0,0 0,-2 0,0 0,-2-1,-1 0,-2 4,-7 43,10-44,1 1,1-1,1 1,2 0,1 4,0-25,1 0,0 0,0-1,1 1,0 0,0-1,1 1,0-1,0 0,1 0,0 0,0 0,0-1,1 1,0-1,1 0,-1-1,1 1,0-1,7 4,-6-4,1 0,0-1,1 0,-1-1,1 0,-1 0,1-1,0 0,0 0,8 0,-14-2,0 0,0 0,1 0,-1 0,0 0,1-1,-1 0,0 1,0-1,0-1,1 1,-1 0,0-1,-1 1,1-1,0 0,0 0,-1 0,1 0,-1-1,0 1,0 0,1-1,-2 0,1 0,0 1,0-1,-1 0,0 0,1-3,1-8,-2 0,1-1,-2 1,0 0,-1-1,0 1,-1 0,-1-1,0 1,-1 0,0 1,-1-1,-4-7,-5-17,-2 2,-1 0,-1 0,-2 2,-2 0,-1 2,-24-27,37 49,0 0,0 0,-1 1,0 1,-1-1,0 2,0 0,0 0,-1 1,0 1,0 0,-6 0,-17 6,42 7,4-3,0-1,1-1,-1 0,1 0,-1-1,1 0,0-1,0 0,4-1,5 2,40 2,0-2,0-3,0-3,0-2,-1-2,0-4,32-11,-85 22,-2 0,-1 1,1-1,0 0,-1 0,1-1,0 1,-1-1,0 0,1 0,-1 0,0 0,0 0,0-1,0 0,0 1,-1-1,1 0,-1 0,0-1,-2 3,-1 0,1-1,-1 1,0-1,0 1,0 0,1-1,-1 1,0 0,0 0,-1 0,1 0,0 0,0 0,-1 0,1 0,0 0,-1 0,1 1,0-1,-1 1,1-1,-1 1,0 0,1-1,-1 1,1 0,-1 0,1 0,-1 0,0 0,1 0,-10-2,-1 1,1 0,-1 1,1 0,0 1,-1 0,1 1,0 0,0 1,0 0,0 1,0 0,1 1,-1 0,1 0,1 1,-1 1,1 0,0 0,0 0,1 1,0 0,1 1,-2 2,7-9,1-1,0 0,0 1,0-1,0 1,0-1,0 1,1-1,-1 1,0-1,1 1,-1 0,1 0,0-1,-1 1,1 0,0-1,0 1,0 0,0 0,1-1,-1 1,0 0,1 0,-1-1,1 1,-1 0,1-1,0 1,0-1,0 1,0-1,0 1,0-1,0 0,0 0,1 1,-1-1,0 0,1 0,-1 0,1 0,-1 0,1-1,0 1,-1 0,1-1,12 3,-1-1,1-1,0 0,0-1,-1 0,1-1,0-1,-1 0,1-1,-1-1,1 0,-1 0,-1-1,1-1,-1 0,11-8,-22 13,0 1,-1-1,1 0,0 1,0-1,-1 0,1 1,0-1,0 1,0-1,0 1,0-1,0 1,0 0,-1 0,1-1,0 1,0 0,0 0,0 0,0 0,0 0,0 0,0 0,0 0,0 1,0-1,0 0,0 1,0-1,0 0,0 1,0-1,0 1,-1-1,1 1,0 0,0-1,-1 1,1 0,0 0,-1-1,1 1,-1 0,1 0,-1 0,1 0,-1 0,1 0,-1 0,0 0,4 4,0 0,0 0,0 0,0-1,1 1,0-1,0 0,0-1,0 1,1-1,0 0,-1-1,1 1,0-1,0 0,0-1,0 1,1-1,-1 0,0-1,0 1,1-1,-1-1,0 1,1-1,-1 0,0-1,0 1,0-1,0 0,0-1,0 1,3-3,10-10,0-1,-1 0,-1-1,0-1,-2-1,0 0,-1-1,0 0,-2-1,-1-1,0 0,-2 0,0-1,3-20,11-24,-3 0,-3-2,-4 0,-2-1,0-45,-20 32,9 82,-1 1,1-1,0 0,-1 0,1 1,0-1,-1 0,1 1,-1-1,1 0,-1 1,1-1,-1 1,1-1,-1 1,0-1,1 1,-1 0,0-1,1 1,-1 0,0-1,1 1,-1 0,0 0,0-1,1 1,-1 0,0 0,0 0,0 0,1 0,-1 0,0 1,0-1,1 0,-1 0,0 0,0 1,1-1,-1 0,0 1,1-1,-1 1,0-1,1 1,-1-1,1 1,-1-1,1 1,-1-1,1 1,-1 0,-6 9,1 0,0 0,1 1,0-1,1 1,0 0,0 1,1-1,1 1,0-1,0 1,1 0,1 0,-1-7,-2 32,1 0,1 0,2 1,2-1,2 0,1 0,1 0,3-1,0 0,14 27,-13-36,2-1,1 0,1-1,1 0,1-1,1-1,1-1,1 0,1-2,1 0,0-1,2-2,0 0,1-1,11 3</inkml:trace>
  <inkml:trace contextRef="#ctx0" brushRef="#br0" timeOffset="36127.882">12646 5961,'21'-7,"27"-2,32 0,30 5,21 4,-10 3</inkml:trace>
  <inkml:trace contextRef="#ctx0" brushRef="#br0" timeOffset="36379.83">13384 6467,'8'7,"0"-1,1 0,0-1,0 1,1-2,-1 1,1-1,0-1,0 0,1 0,-1-1,0 0,1-1,-1 0,1-1,0 0,-1-1,1 0,-1 0,0-1,1-1,-1 1,0-2,0 0,0 0,-1 0,0-1,1-1,-2 1,1-2,-1 1,0-1,0 0,-1-1,0 0,0 0,-1 0,0-1,0 0,1-5,-5 11,-1-1,1 0,-1 0,0 0,0 0,-1-1,1 1,-1 0,0 0,0 0,0 0,-1 0,1 0,-1-1,0 1,-1 0,1 1,0-1,-1 0,0 0,0 0,0 1,0 0,-1-1,0 1,1 0,-1 0,0 0,0 0,-1 1,1-1,0 1,-1 0,0 0,1 0,-1 0,0 1,0 0,0-1,0 2,0-1,0 0,0 1,-1-1,1 1,0 0,0 1,-4 0,2 0,0 0,0 1,0-1,0 1,0 1,1-1,-1 1,1 0,0 0,0 1,0-1,0 1,0 0,1 0,0 1,0 0,0-1,0 1,1 1,0-1,0 0,0 1,1-1,-1 1,1 0,1 0,-1 0,1 0,0 0,1 0,-1 0,1 0,0 1,1-1,-1 0,1 0,1 0,-1 0,1 0,1 3,26 28,5-7</inkml:trace>
  <inkml:trace contextRef="#ctx0" brushRef="#br0" timeOffset="37216.338">14093 6480,'-8'-55,"-3"0,-2 0,-19-47,29 93,2 8,0 0,1 0,-1 0,0 0,0 0,0 0,1 0,-1 0,1-1,-1 1,1 0,-1 0,1-1,0 1,-1 0,1-1,0 1,0 0,0-1,0 1,0 0,0-1,1 1,-1 0,0-1,1 1,-1 0,1 0,-1-1,1 1,-1 0,1 0,0 0,0 0,0 0,0 0,-1 0,1 0,1 0,-1 0,0 0,0 1,0-1,0 0,0 1,1-1,-1 1,0-1,1 1,25 1,0 0,1 2,-1 2,19 5,-13-4,-6 0,-3-3,-1 2,0 0,1 2,-2 1,1 0,-1 2,4 3,-21-10,-1 1,1-1,-1 1,0 0,0 1,0-1,-1 1,1 0,-1 0,0 0,-1 0,1 0,-1 0,0 1,0-1,-1 1,1 0,-1-1,-1 1,1 0,-1 0,0 0,0-1,-1 5,0-6,1 0,0 0,0 0,0 0,1 0,-1 0,1 0,0 0,0 0,1 0,-1-1,1 1,0 0,-1-1,2 1,-1-1,0 0,1 1,-1-1,1 0,0-1,0 1,0 0,1-1,-1 0,0 0,1 0,0 0,-1 0,1-1,0 1,0-1,1 0,5 2,-1-1,1 0,-1 0,1-1,0 0,0-1,0 0,0 0,-1-1,1-1,0 0,-1 0,1 0,-1-1,0-1,1 0,-2 0,1-1,0 0,-1 0,0-1,0 0,-1 0,0-1,0 0,0 0,-1-1,0 0,-1 0,1 0,0-4,8-25,-9 78,-4-34,0-1,0 1,0-1,1 1,0-1,0 0,1 1,0-1,0-1,0 1,1 0,-1-1,1 0,1 0,-1 0,1 0,0 0,0-1,0 0,0 0,1-1,0 0,0 1,0-2,0 1,0-1,0 0,1 0,-1-1,1 0,-1 0,1 0,-1-1,1 0,1 0,3-3,1 0,-1 0,0-1,0 0,0-1,0 0,-1-1,0-1,0 1,-1-1,0-1,0 0,5-5,65-47,-78 60,0 0,0-1,0 1,0 0,1 0,-1 0,0 0,0 0,0 0,0 0,1 0,-1 0,0 1,0-1,0 0,0 1,0-1,0 1,0-1,0 1,0-1,0 1,0 0,0 0,0-1,0 1,0 0,-1 0,1 0,0 0,-1 0,1 0,-1 0,1 0,-1 0,1 0,-1 1,0-1,1 0,-1 0,0 0,0 0,0 1,0-1,0 0,0 0,0 0,-1 0,1 1,0-1,-1 0,1 0,-1 0,1 0,2 14,-1-10,0 0,0 0,1 0,0 0,0 0,0 0,1-1,-1 1,1-1,0 0,0 0,1 0,-1 0,1-1,0 1,0-1,0 0,0 0,1 0,-1-1,1 1,0-1,-1 0,1-1,0 1,0-1,0 0,5 0,5 1,1-2,0 0,-1-1,1 0,-1-1,1-1,-1-1,0 0,0-1,0 0,-1-1,0-1,0 0,0-1,-1-1,-1 0,1 0,-1-2,-1 1,0-1,0-1,-1 0,-1-1,0 1,-1-2,0 1,3-10,3-10,-1-1,-2 0,-2-1,-1 0,-1 0,-2-1,-2 0,-1-9,-7-54,5 95,-1 0,0 0,0 0,0 0,0 0,-1 1,1-1,-1 1,0-1,0 1,0-1,-1 1,1 0,-1 0,0 0,0 1,0-1,0 1,0-1,0 1,-1 0,1 0,-1 0,0 1,0 0,0 1,1-1,-1 1,0 0,0 0,0 0,0 0,1 1,-1 0,0-1,0 2,1-1,-1 0,0 1,1-1,0 1,-1 0,1 0,0 0,0 1,0-1,0 1,-57 70,53-63,2 0,-1 1,1-1,1 1,0 0,0 0,1 1,1-1,0 1,0-1,1 1,1 0,0-1,0 1,1 0,1-1,0 1,0-1,1 1,1-1,0 0,3 5,5 1,1 0,1-1,1-1,0 0,1-1,1 0,0-2,0 0,1-1,1 0,0-2,0 0,19 5,28 11,1-3,1-4,26 3,53 6</inkml:trace>
  <inkml:trace contextRef="#ctx0" brushRef="#br0" timeOffset="76933.474">5299 7600,'0'-5,"0"0,-1 0,0 0,0 0,0 0,0 0,-1 0,0 0,0 0,0 0,0 1,-1-1,0 1,0 0,0 0,-1 0,1 0,-1 1,0-1,0 1,0 0,0 0,-1 0,1 1,-2-2,1 6,0-1,1 0,0 1,-1 0,1 0,0 0,0 0,0 1,0 0,0-1,1 1,-1 1,1-1,0 0,0 1,0 0,0 0,1 0,-1 0,1 0,0 0,0 3,-7 10,0 1,2-1,0 1,1 1,1-1,1 1,1 0,0 0,1 0,1 17,1-34,-1 0,1 0,-1 0,1 0,0 1,0-1,0 0,0 0,1 0,-1 0,0 1,1-1,0 0,-1 0,1 0,0 0,0 0,0 0,0 0,1-1,-1 1,0 0,1-1,-1 1,1-1,0 1,-1-1,1 1,0-1,0 0,0 0,0 0,0 0,0-1,0 1,0 0,0-1,0 1,0-1,1 0,-1 0,0 0,0 0,0 0,1 0,-1-1,0 1,0-1,5-4,-1-1,0 0,0-1,0 0,-1 0,0 0,0 0,-1-1,0 1,0-1,-1 0,0-1,0 1,-1 0,0-1,0 0,-1 1,0-1,-1-2,1-2,0-1,0 20,0 8,1 0,0-1,0 1,1 0,1-1,1 0,0 0,0 0,1-1,1 0,0 0,1 0,0-1,0 0,1-1,1 0,0 0,0-1,1 0,0-1,7 4,-15-11,1 1,-1-1,0 0,1 0,-1-1,0 1,1 0,-1-1,1 0,-1 0,1 0,-1 0,1-1,-1 1,0-1,1 0,-1 0,0 0,0-1,1 1,-1-1,0 1,0-1,-1 0,1 0,0-1,-1 1,1 0,-1-1,0 0,1 1,-1-1,-1 0,1 0,1-3,13-25</inkml:trace>
  <inkml:trace contextRef="#ctx0" brushRef="#br0" timeOffset="77235.717">5518 7491,'11'-212,"-1"137,-9 74,0 0,0 0,-1 0,1 0,0 0,0 1,0-1,0 0,0 0,0 1,0-1,0 1,0-1,0 1,0-1,0 1,0 0,1-1,-1 1,0 0,0 0,0 0,0 0,1 0,-1 0,0 0,0 0,0 1,0-1,1 0,-1 1,0-1,0 1,0-1,0 1,0 0,0-1,0 1,0 0,0 0,0-1,-1 1,1 0,0 0,-1 0,1 0,0 0,-1 0,1 0,-1 0,1 1,-1-1,0 0,0 0,1 0,-1 0,0 1,21 34,-1 2,-2 0,-2 1,-2 1,-1 0,5 33,-6-23,-2 0,-2 1,-2 0,-3 0,-2 1,-2-1,-3 0,-7 39,-14 21</inkml:trace>
  <inkml:trace contextRef="#ctx0" brushRef="#br0" timeOffset="78198.749">7730 7232,'-40'13,"1"1,0 2,1 2,1 1,0 2,-23 19,0 16,58-54,1 0,0 0,0-1,-1 1,1 0,1 0,-1 0,0 0,0 1,1-1,-1 0,1 0,0 0,0 0,0 1,0-1,0 0,0 0,0 0,1 1,-1-1,1 0,0 0,-1 0,1 0,0 0,0 0,0 0,1 0,-1 0,0-1,1 1,-1 0,1-1,0 1,9 6,-1-1,1 0,0-1,1 0,-1-1,1 0,0-1,1 0,2 0,1 1,51 14,-38-12,-1 1,0 1,-1 1,0 2,0 1,-2 1,7 5,-29-18,1 1,-1 0,0 0,0 0,0 0,-1 1,1-1,0 1,-1 0,0 0,1 0,-1 0,-1 0,1 0,0 0,-1 1,1-1,-1 1,0-1,0 1,-1-1,1 1,-1 0,1-1,-1 1,0 0,-1-1,1 1,-1 0,1-1,-1 1,0-1,0 1,-1-1,-1 4,-4 0,-1-1,0 0,-1 0,1-1,-1 0,0-1,-1 0,1 0,-1-1,1 0,-1 0,0-1,0-1,0 1,0-2,0 1,-1-2,1 1,-1-2,6 3,1-1,-1 0,0 0,0 0,1-1,-1 1,0-1,1 0,-1-1,1 1,0-1,-1 0,1 0,0 0,0-1,0 1,0-1,1 0,-1 0,1-1,-1 1,1 0,-1-3,5 3,-1 1,1-1,-1 1,1 0,0-1,0 1,1 0,-1-1,0 1,1 0,-1 0,1 0,0 0,-1 0,1 1,0-1,0 1,0-1,0 1,1-1,-1 1,0 0,1 0,-1 0,0 0,1 1,1-1,-1-1,31-11</inkml:trace>
  <inkml:trace contextRef="#ctx0" brushRef="#br0" timeOffset="78486.436">8167 7478,'0'-3,"0"5,0 6,0 8,0 9,0 8,0 6,2 7,3 2,1 0,2-2,1-3,0-7,-2-7,-2-9</inkml:trace>
  <inkml:trace contextRef="#ctx0" brushRef="#br0" timeOffset="79022.182">8044 7382,'4'0,"12"0,13 0,17 0,17-3,15-2,12-1,6 1,-1 1,-6 1,-8 2,-11 0,-18 1</inkml:trace>
  <inkml:trace contextRef="#ctx0" brushRef="#br0" timeOffset="79418.288">8932 7409,'-13'52,"-2"-1,-1 0,-4-1,-1-2,-2 0,-3-1,-1-1,-6 3,19-31,9-15,8-11,8-14,61-120,-7-3,-5-2,-4-12,-30 84,-27 74,1 0,0 1,0-1,0 1,0-1,0 1,1-1,-1 0,0 1,0-1,0 1,0-1,1 1,-1-1,0 1,0-1,1 1,-1-1,0 1,1-1,-1 1,1-1,-1 1,0 0,1-1,-1 1,1 0,-1-1,1 1,-1 0,1 0,0 0,-1-1,1 1,-1 0,1 0,-1 0,1 0,0 0,-1 0,1 0,-1 0,1 0,-1 0,1 0,0 0,-1 1,1-1,-1 0,1 0,-1 1,1-1,-1 0,1 1,-1-1,1 0,-1 1,0-1,1 1,-1-1,0 1,1-1,-1 0,0 1,1 0,-1-1,0 1,0-1,0 1,1-1,12 44,22 204,-28-173,4-1,2 0,13 35,26 9,-40-97</inkml:trace>
  <inkml:trace contextRef="#ctx0" brushRef="#br0" timeOffset="80085.802">8809 7627,'77'-5,"1"-3,-1-4,-1-3,0-4,34-14,108-25,-138 49,-77 11,0 0,-1 0,1 1,-1-1,0 1,0 0,0-1,0 1,0 0,-1 0,1 0,-1 1,0-1,0 0,0 0,0 1,-1-1,1 1,-1-1,0 0,0 1,0-1,0 1,-1-1,1 1,-1-1,0 0,0 0,0 1,-1-1,1 6,-24 221,22-225,-1-22,2 11,-28-111,-21-117,49 230,1 0,0 0,1-1,-1 1,1 0,0 0,0-1,0 1,0 0,1 0,0-1,0 1,0 0,0 0,1 0,-1 0,1 0,0 1,0-1,0 0,1 1,0-1,-1 1,1 0,0 0,0 0,1 0,-1 1,1-1,1 0,13-1,1 0,-1 1,1 1,0 1,0 1,-1 0,1 1,16 4,-31-5,22 2,0 1,0 1,0 1,-1 2,0 0,17 8,-40-14,0-1,0 1,0-1,0 1,0 0,-1 0,1 0,0 0,-1 0,1 0,0 0,-1 1,1-1,-1 0,0 1,1-1,-1 1,0 0,0-1,0 1,0 0,0 0,-1-1,1 1,0 0,-1 0,0 0,1 0,-1 0,0 0,0 0,0 0,0 0,0 0,0 0,-1 0,1 0,-1 0,1 0,-1-1,0 1,0 0,0 0,0 0,0-1,0 1,0-1,-1 1,-8 8,0 0,-2-1,1 0,-1 0,0-2,-1 1,1-1,-12 3,9-3,1-1,1 2,-1 0,1 1,1 0,0 1,-7 7,16-15,1 1,0 0,-1 0,1-1,1 1,-1 1,0-1,1 0,-1 0,1 1,0-1,0 1,0-1,1 1,-1-1,1 1,0-1,0 1,0-1,0 1,1-1,0 1,-1-1,1 1,0-1,1 1,-1-1,1 0,-1 0,1 0,0 0,0 0,0 0,1 0,-1-1,0 1,1-1,0 1,0-1,2 1,16 10,1-1,0-1,1-2,0 0,0-1,1-1,0-2,0 0,0-1,1-2,-1 0,1-2,11-1,99-8,-78-1</inkml:trace>
  <inkml:trace contextRef="#ctx0" brushRef="#br0" timeOffset="80365.906">10475 7655,'9'-16,"8"-10,3-6,1-1,-3 9,-5 13,-5 16,-6 14,-3 12,-2 9,0 4,1 2,2-3,4-3,4-4,0-7,-1-9,-2-9</inkml:trace>
  <inkml:trace contextRef="#ctx0" brushRef="#br0" timeOffset="80587.818">10324 7287,'9'-3,"15"2,18 1,19-1,16-4,11-5,3-3,-15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3:55.3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 49,'-8'-49,"24"85,-3 27,-3 1,-2 0,-4 0,-2 1,-4 11,2-51,0 39,28-141,-27 72,1 0,0 1,0-1,0 0,1 1,0-1,0 1,0 0,0 0,0 0,1 0,0 1,0 0,0-1,0 1,0 1,1-1,-1 0,1 1,0 0,0 0,0 1,0-1,0 1,0 0,0 1,0-1,0 1,0 0,1 0,-1 0,0 1,0 0,0 0,0 0,0 1,0 0,1 1,0 1,0 0,-1 0,1 1,-1 0,0 0,0 0,-1 0,0 1,0 0,0-1,-1 2,1-1,-1 0,-1 1,1-1,-1 1,-1 0,1 0,-1 0,0-1,-1 1,1 0,-1 0,-1 0,1 0,-1 0,-1 0,1 0,-1 0,0 0,-1-1,1 1,-2 1,-3 1,0-1,-1 0,0-1,0 0,-1 0,0 0,0-1,0-1,-1 1,0-2,0 1,0-1,0-1,-1 0,1 0,-1-1,0 0,0-1,0-1,-1 1,10-1,1 0,-1 0,0 0,1 0,-1 0,0 0,0 0,1-1,-1 1,0 0,1-1,-1 1,1-1,-1 0,0 0,1 0,0 0,-1 0,1 0,-1 0,1 0,0 0,0 0,0-1,0 1,0 0,0-1,0 1,0-1,1 0,-1 1,0-1,1 1,-1-2,2-14</inkml:trace>
  <inkml:trace contextRef="#ctx0" brushRef="#br0" timeOffset="301.1">582 49,'7'12,"4"15,6 15,1 14,-2 14,-3 13,-9 14,-17 11,-24 11,-7-16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3:58.0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10 216,'-5'14,"1"14,3 11,5 11,3 6,4 6,1 1,-1-1,-2-4,-1-7,-1-13</inkml:trace>
  <inkml:trace contextRef="#ctx0" brushRef="#br0" timeOffset="222.207">501 162,'-2'16,"-1"13,0 10,0 8,2 8,2 3,4-1,1-3,1-3,0-7,1-6,-1-4,-1-8</inkml:trace>
  <inkml:trace contextRef="#ctx0" brushRef="#br0" timeOffset="433.181">214 80,'0'-12,"12"-1,19 2,27 2,25 3,18 0,10-1,-2 0,-12 2,-21 2,-26 5,-35 10,-20 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3:56.3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0,'0'19,"3"17,0 15,0 12,-1 7,0 1,-1-2,-1-3,0-12,0-14</inkml:trace>
  <inkml:trace contextRef="#ctx0" brushRef="#br0" timeOffset="1079.022">329 83,'-3'11,"0"16,0 13,0 10,1 9,1 6,1 4,0-4,0-5,0-9,0-12</inkml:trace>
  <inkml:trace contextRef="#ctx0" brushRef="#br0" timeOffset="1441.824">274 192,'4'22,"1"-1,0 0,2 0,1-1,0 0,2 0,0-1,1 0,1-1,4 6,-1-4,0 1,1-2,1 0,1-1,0-1,2 0,0-2,0 0,2-1,0-1,0-1,1-2,4 2,-25-11,0 0,1 0,-1 0,1 0,-1 0,1-1,-1 1,1-1,-1 0,1 1,-1-1,1 0,0-1,-1 1,1 0,-1-1,1 1,-1-1,1 0,-1 0,0 0,1 0,-1 0,0-1,0 1,0 0,0-1,0 0,0 0,0 1,0-1,-1 0,1 0,-1-1,1 1,-1 0,0 0,0-1,0 1,0-1,2-13,0 0,-2-1,0 1,0-1,-2 1,0-1,-1 1,0 0,-4-10,4 15,-63-293,59 271,5 33,1-1,0 1,0-1,0 1,0 0,0-1,0 1,0-1,0 1,0-1,0 1,0-1,0 1,0 0,0-1,0 1,0-1,1 1,-1-1,0 1,0 0,0-1,1 1,-1 0,0-1,0 1,1 0,-1-1,0 1,1 0,-1 0,1-1,-1 1,0 0,1 0,-1-1,1 1,-1 0,0 0,1 0,-1 0,1 0,-1 0,1 0,-1 0,0 0,1 0,-1 0,1 0,-1 0,1 0,-1 0,1 0,-1 1,0-1,1 0,-1 0,0 0,1 1,-1-1,26 17,-23-15,23 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36.1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71,'16'0,"20"-2,19-6,18-3,14-1,10 1,11 1,5 3,2 2,2 2,-2 2,-5 1,-4 0,-7 1,-8-1,-9 1,-10-1,-19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36.5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0,'0'16,"0"8,3 0,2-9,1-9,1-11,0-6,-1-4,-2-2,-4 3,-4 2,-4 7,-5 9,0 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36.8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34 149,'9'-4,"4"-7,-2-6,-1-4,-3-2,-8-1,-5 2,-5 3,-2 11,-1 11,1 11,4 11,0 8,2-1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38.6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0,'14'5,"14"1,9 0,7-1,4-1,0-2,-1 1,-6 1,-7 1,-11 5,-8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38.9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11,'19'7,"14"2,15-5,12-5,8-8,4-1,-11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39.3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0 402,'150'-359,"-124"316,-25 43,0 1,1-1,-1 1,0-1,0 1,0 0,-1-1,1 1,0 0,0 0,0 0,0-1,-1 1,1 0,0 0,-1 0,1 0,-1 0,1 0,-1 1,1-1,-1 0,0 0,0 0,1 0,-1 0,0 1,0-1,0 0,0 0,0 0,-1 0,1 1,0-1,0 0,-1 0,1 0,0 0,-2 366,2-345,1-1,-1 0,-1-1,-1 1,0 0,-2-1,-1 0,-1 5,3-20,0 1,0-1,-1 0,1 0,-1 0,0 0,-1-1,1 0,-1 0,0 0,0 0,0-1,0 1,0-1,-1-1,0 1,1-1,-1 0,-5 1,-6 4,17-7,1 0,-1 0,0 0,0 0,1 0,-1 0,0 0,0 0,0 0,0 0,1 1,-1-1,0 0,0 0,0 0,0 0,0 1,1-1,-1 0,0 0,0 0,0 0,0 1,0-1,0 0,0 0,0 1,0-1,0 0,0 0,0 0,0 1,0-1,0 0,0 0,0 0,0 1,0-1,0 0,0 0,0 0,0 1,0-1,0 0,-1 0,1 0,0 1,26 0,204-34,-101 18,-70 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6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232 532,'0'23,"-2"17,-3 11,-1 4,1-1,1-4,1-9,1-11</inkml:trace>
  <inkml:trace contextRef="#ctx0" brushRef="#br0" timeOffset="732.04">0 395,'23'-7,"1"1,0 0,0 2,0 1,0 0,1 2,-1 1,1 1,14 3,-26-3,1 0,-1 1,1 0,-1 2,0-1,0 2,0-1,0 2,-1 0,0 0,0 1,-1 1,0 0,0 0,-1 1,0 0,0 1,-1 0,0 1,-1 0,0 0,-1 1,0 0,-1 0,-1 1,3 6,9 142,-17-160,-1 0,1 1,0-1,0 0,0 1,0-1,0 0,0 1,1-1,-1 0,0 0,1 1,-1-1,1 0,-1 0,1 1,-1-1,1 0,0 0,0 0,0 0,-1 0,1 0,0 0,0 0,0-1,1 1,-1 0,0 0,0-1,0 1,0-1,1 1,-1-1,0 0,1 1,-1-1,0 0,0 0,1 0,-1 0,0 0,1 0,-1 0,0 0,1-1,-1 1,0 0,0-1,1 1,-1-1,0 1,1-2,15-9,0-1,0-1,-2-1,0-1,0 0,-1 0,-1-2,-1 1,0-2,-1 0,1-3,-10 18,14-21,-15 24,-1-1,0 1,0 0,0-1,0 1,0 0,1 0,-1-1,0 1,0 0,1 0,-1-1,0 1,0 0,1 0,-1-1,0 1,1 0,-1 0,0 0,1 0,-1 0,0 0,1 0,-1-1,0 1,1 0,-1 0,0 0,1 0,-1 0,0 0,1 1,-1-1,0 0,1 0,-1 0,0 0,1 0,-1 0,0 1,0-1,1 0,-1 0,0 0,1 1,-1-1,0 0,0 0,0 1,1-1,-1 0,0 1,0-1,0 0,0 0,1 1,-1-1,0 0,0 1,0-1,0 0,0 1,8 43,13 34,-17-72,0 0,1 0,-1-1,1 1,1-1,-1 0,1 0,-1-1,1 0,1 0,-1 0,0-1,1 0,0 0,0 0,0-1,0 0,0 0,0-1,1 0,-1-1,0 1,1-1,-1-1,7 0,-4 0,0-1,0 0,0 0,0-1,0 0,0-1,-1 0,0-1,0 0,0 0,0-1,-1 0,0 0,0-1,-1 0,0 0,0-1,2-3,0-3,-2-1,0 0,0 0,-1 0,-1-1,0 1,-2-1,0 0,0-1,-1 1,-1 0,-1-13,-2-10,-1 0,-2 1,-2 0,-10-32,12 44,-2 1,-1 1,-1 0,-1 0,-1 1,0 0,-2 0,-4-3,16 25,1 1,0-1,0 0,-1 1,1-1,-1 0,1 1,-1-1,1 0,-1 1,1-1,-1 1,1-1,-1 1,0-1,1 1,-1 0,0-1,1 1,-1 0,0-1,1 1,-1 0,0 0,0 0,1 0,-1 0,0 0,0 0,0 0,1 0,-1 0,0 0,0 0,1 0,-1 1,0-1,0 0,1 0,-1 1,0-1,1 1,-1-1,1 1,-13 34,11 14,1 1,2 0,3 0,2-1,2 1,6 16,-13-61,0-1,7 47,3 1,1-2,3 0,2-1,2 0,4 2,-19-42,1 0,1 0,0-1,0 0,1 0,0 0,0-1,0 1,1-2,1 1,27-1,-23-14</inkml:trace>
  <inkml:trace contextRef="#ctx0" brushRef="#br0" timeOffset="962.429">820 231,'-14'0,"-9"0,6 0,18 3,27 0,29-1,29-1,25-5,17-3,8-1,-20 1</inkml:trace>
  <inkml:trace contextRef="#ctx0" brushRef="#br0" timeOffset="1725.148">1475 887,'8'-15,"-2"1,0-1,0 0,-1-1,-1 1,-1-1,0 0,-1 0,-1 0,0 0,-1 0,-1 0,0 0,-2 0,1 0,-2 0,0 1,-1 0,-1-1,0 2,-1-2,5 13,1 0,0 1,0-1,0 1,-1-1,1 1,-1 0,0 0,1-1,-1 1,0 0,0 0,0 1,-1-1,1 0,0 1,-1 0,1-1,1 2,0 1,1-1,-1 0,0 1,1-1,-1 1,1-1,-1 0,0 1,1-1,-1 1,1 0,0-1,-1 1,1-1,-1 1,1 0,0-1,-1 1,1 0,0-1,0 1,0 0,-1 0,1-1,0 1,0 0,0 0,0-1,0 1,0 0,1-1,-1 1,0 0,0 0,0-1,1 1,-1 0,0-1,1 1,-1 0,1-1,-1 1,0-1,1 1,0-1,-1 1,1-1,-1 1,1-1,-1 1,1-1,0 0,-1 1,1-1,10 5,0 0,0 0,0-1,0-1,1 1,0-2,-1 0,1 0,0-1,0-1,1 0,2 1,165 6,-177-7,-1 0,0 0,1 0,-1 1,1-1,-1 1,0 0,0 0,1 0,-1 0,0 0,0 0,0 0,0 1,0-1,0 1,0-1,-1 1,1 0,0 0,-1 0,0 0,1 0,-1 0,0 0,0 0,0 1,0-1,0 0,-1 1,1-1,-1 0,0 1,1-1,-1 3,-1 146,1-148,1 0,0 0,0 0,0-1,0 1,1 0,-1-1,1 1,-1-1,1 1,0-1,0 0,0 1,0-1,1 0,-1-1,0 1,1 0,-1-1,1 1,0-1,-1 0,1 0,0 0,0 0,0 0,0-1,0 1,0-1,0 0,1 0,96-9,-84 6,0-2,0 0,-1 0,1-2,-1 0,-1-1,1 0,-1-1,-1-1,0 0,0-1,7-8,-20 20,0-1,0 1,0-1,0 1,0-1,0 0,0 1,0-1,0 1,0-1,1 1,-1-1,0 1,0-1,0 0,1 1,-1-1,0 1,1-1,-1 0,0 1,1-1,-1 0,0 0,1 1,-1-1,1 0,-1 0,0 1,1-1,-1 0,1 0,-1 0,1 0,-1 0,1 0,-1 0,1 0,-1 0,1 0,-1 0,0 0,1 0,-1 0,1 0,-1 0,1 0,-1-1,1 1,-1 0,1 0,-1 8,0-5,0 0,0 0,0 0,1 0,0 0,-1 0,1 0,0 0,1-1,-1 1,0 0,1-1,-1 1,1-1,0 1,0-1,0 0,0 0,1 0,-1 0,0 0,1 0,-1 0,1-1,0 0,-1 1,1-1,0 0,0 0,0 0,0-1,1 1,6 1,0-1,1 0,-1 0,0-1,1 0,-1-1,0 0,1-1,0 0,-2-1,0 0,0 0,0-1,0 0,0 0,-1-1,0 0,0-1,0 0,-1 0,3-4,-7 8,-1 0,0 0,1-1,-1 1,-1-1,1 0,0 1,0-1,-1 0,0 0,1 0,-1 0,-1 0,1 0,0-1,-1 1,1 0,-1 0,0 0,0-1,0 1,-1 0,1 0,-1-1,1 1,-1 0,0 0,0 0,-1 0,1 0,-1 0,1 1,-1-1,0 0,-1 0,-1-2,0 0,-1 1,0-1,0 1,0 0,0 0,-1 1,1 0,-1 0,0 0,0 0,0 1,0 0,-1 1,1-1,0 1,-1 0,1 1,-1-1,1 1,-1 1,1-1,-1 1,1 0,-1 1,1 0,0-1,0 2,0-1,0 1,0 0,1 0,-3 2,1 0,0 0,0 1,1 0,0 0,0 1,0-1,1 1,0 0,0 1,1-1,0 1,0 0,1 0,0 0,0 1,1-1,0 1,1-1,-1 1,2 1,0-7,1 1,0-1,0 0,1 1,-1-1,1 0,-1 0,1 0,0-1,0 1,0 0,1-1,-1 1,1-1,-1 0,1 1,0-1,0-1,0 1,0 0,0-1,0 1,0-1,1 0,2 0,27 9</inkml:trace>
  <inkml:trace contextRef="#ctx0" brushRef="#br0" timeOffset="1973.486">2499 259,'-16'-2,"-10"-2,-6 6,1 6,6 7,6 8,10 7,12 5,14 6,12 3,2-6</inkml:trace>
  <inkml:trace contextRef="#ctx0" brushRef="#br0" timeOffset="2563.43">2690 819,'0'0,"2"5,-1 0,1 0,0 0,1 0,-1 0,1 0,0-1,0 1,0-1,1 0,0 0,-1 0,1-1,1 1,-1-1,0 0,1 0,3 1,-5-5,1-1,-1 0,1 0,-1 0,0 0,0 0,0-1,0 1,0-1,-1 0,1 0,-1 0,1 0,-1-1,0 1,-1 0,1-1,-1 0,1 1,-1-1,0 0,0 0,-1 1,1-1,-1-2,7-25,-2 0,-1 0,-2 0,0 0,-3-1,-1-11,1 34,1 6,0-1,0 1,0-1,0 1,-1-1,1 1,-1 0,0-1,0 1,-1 0,1-1,-1 1,1 0,-1 0,0 0,-2-1,3 3,0 1,0 0,0 0,0 0,-1 1,1-1,0 0,0 0,0 1,0-1,0 0,0 1,0-1,0 1,0-1,0 1,0 0,0-1,0 1,0 0,0 0,1 0,-1-1,0 1,1 0,-1 0,0 0,1 0,-1 0,1 0,0 1,-1-1,1 0,0 0,0 0,-1 0,1 0,0 0,0 1,0-1,0 0,1 0,-1 0,0 0,0 0,1 1,-1-1,1 0,-1 0,1 0,-1 0,1 0,0 0,2 2,1 1,0-1,0 0,0 0,0 0,1-1,-1 0,1 1,-1-1,1-1,0 1,0-1,0 0,0 0,4 0,-7 0,118 11,33 9,-150-19,1 0,0-1,-1 1,1 1,-1-1,0 0,1 1,-1 0,0 0,-1 0,1 0,0 0,-1 1,0-1,0 1,0-1,0 1,-1 0,1 0,-1-1,0 1,0 0,0 0,-1 1,1-1,-1 0,0 0,0 0,-1 0,1 0,-1 0,0 0,0 0,-1 4,1-1,0-1,0 1,1 0,0 0,0-1,1 1,0 0,0 0,0-1,1 1,0-1,0 1,2 1,1-4,0-1,0 0,0 0,0-1,0 0,1 0,-1 0,1 0,-1-1,1 0,0 0,-1 0,1-1,0 0,0 0,0-1,-1 1,1-1,0 0,-1-1,1 1,2-3,5 2,-1 0,1-2,-1 0,0 0,-1-1,1 0,-1-1,0 0,0-1,0 0,-1-1,-1 0,1-1,-1 0,0 0,-1-1,0 0,-1 0,0-1,-1 0,0 0,4-12,-10 31,1 1,0-1,0 0,0 1,1-1,1 0,-1 0,1 0,0 0,1-1,0 1,0-1,1 0,0 0,0-1,6 7,-6-9,0 1,0-1,1 1,0-1,0-1,0 1,0-1,0 0,1-1,-1 1,1-1,-1-1,1 1,0-1,0 0,0-1,0 1,0-1,0-1,0 1,0-1,-1-1,4 0,10-7</inkml:trace>
  <inkml:trace contextRef="#ctx0" brushRef="#br0" timeOffset="2830.294">3660 286,'-9'5,"1"3,5 1,2-1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37.6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301 224,'-14'7,"0"2,1 0,0 0,1 1,0 1,0 0,1 1,1 0,0 0,0 1,2 1,-3 4,-12 17,3 1,1 0,1 2,2 0,2 1,2 0,1 1,-4 33,12 4,3-75,0-1,1 1,-1 0,0 0,0 0,1-1,-1 1,1 0,0-1,-1 1,1 0,0-1,0 1,0-1,0 1,0-1,0 1,1-1,-1 0,0 0,1 1,-1-1,1 0,-1 0,1-1,-1 1,1 0,0 0,-1-1,1 1,0-1,0 1,-1-1,1 0,0 0,0 0,0 0,1 0,6-3,1 0,-1-1,1 0,-1-1,-1 0,1 0,0-1,-1 0,0 0,-1-1,0 0,0 0,0-1,2-3,-8 9,32-34,-2-1,-2-2,-2 0,-1-2,-2-1,-2-1,-2-1,-1-1,-3 0,-2-2,4-26,-11-54,-7 121,-1 1,1-1,-2 0,1 0,-1 1,1-1,-2 1,1-1,-1 1,1 0,-1 0,-1 0,1 0,-1 0,0 1,0 0,0 0,0 0,-1 0,-1 0,3 2,-1 0,1 0,-1 1,1 0,-1-1,0 2,0-1,1 0,-1 1,0-1,0 1,0 0,0 0,1 1,-1-1,0 1,0 0,1 0,-1 0,0 0,1 1,-1-1,1 1,0 0,-1 0,1 1,0-1,0 0,0 1,1 0,-7 5,1 1,0 0,1 0,0 1,1 0,0 0,0 0,1 1,-1 4,-2 7,1 0,2 1,0 0,2 1,0-1,2 0,0 1,2-1,0 1,2-1,0 0,5 12,10 34,3-1,3-1,17 29,-31-72,0 1,-1-1,-1 1,-2 1,0 0,-2 0,-1 0,-1 0,-1 0,-1 0,-2 1,0-1,-2 0,-2 4,-3 2</inkml:trace>
  <inkml:trace contextRef="#ctx0" brushRef="#br0" timeOffset="253.313">574 811,'0'16,"0"13,0 7,0 9,0 2,0 0,0-3,0-4,3-9,0-10</inkml:trace>
  <inkml:trace contextRef="#ctx0" brushRef="#br0" timeOffset="529.335">834 743,'-3'14,"-2"11,-3 11,0 7,1 4,2 4,1 1,3-2,0-3,1-4,0-8,0-6,1-10</inkml:trace>
  <inkml:trace contextRef="#ctx0" brushRef="#br0" timeOffset="799.609">643 961,'18'4,"19"3,13-4,11-3,-6-3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35.0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167 115,'-12'7,"0"1,1 1,-1 0,2 1,-1 0,1 0,1 1,0 0,1 1,0 0,0 0,2 1,-1 0,2 0,-1 0,2 1,0 0,1 0,0 0,1 0,0 1,1 4,-1 0,1 0,0-1,1 1,1 0,1 0,1-1,0 1,2-1,0 0,1 0,0 0,2-1,0 0,1 0,0-1,1 0,5 4,-13-17,1 0,-1 0,1 0,-1 0,1-1,0 1,0-1,0 1,0-1,1 0,-1 0,1-1,-1 1,1-1,0 0,-1 0,1 0,0 0,0 0,0-1,-1 0,1 0,0 0,0 0,0-1,0 1,0-1,-1 0,1 0,0 0,-1-1,1 1,-1-1,1 0,-1 0,0 0,0 0,0-1,0 1,0-1,0 0,-1 0,2-2,5-13,-1 1,-1-2,-1 1,0-1,-1 1,-2-1,1-1,-2 1,-1 0,0-10,0-23,-2 1,-2-1,-2 1,-3 0,-2 0,-2 1,-6-10,-19-16,36 75,0 0,0 0,1 0,-1 0,0 1,-1-1,1 0,0 1,0-1,0 1,0-1,0 1,0-1,-1 1,1 0,0 0,0-1,-1 1,1 0,0 0,0 1,-1-1,1 0,0 0,0 0,0 1,-1-1,1 1,0-1,0 1,0-1,0 1,0 0,0-1,0 1,0 0,0 0,0 0,0 0,-31 44,12-3,2 1,1 0,3 2,2-1,1 2,3-1,1 1,1 28,4-60,1 0,0 0,1 0,1 0,0 0,1 0,1 0,0-1,0 1,2-1,0 1,0-1,1 0,18 20</inkml:trace>
  <inkml:trace contextRef="#ctx0" brushRef="#br0" timeOffset="455.954">413 75,'51'332,"-29"-84,-19-230,11-42,32-91,-43 109,0 0,1 1,0 0,0 0,0 0,0 0,1 1,0-1,0 1,0 1,0-1,0 1,1-1,0 1,0 1,0-1,0 1,2 0,-4 1,0 1,-1-1,1 1,0 0,0 1,-1-1,1 0,0 1,-1 0,1 0,-1 0,1 0,-1 1,0-1,1 1,-1 0,0 0,0 0,0 0,0 1,0-1,-1 1,1 0,-1 0,0 0,0 0,0 0,0 0,1 2,0 1,-1-1,1 1,-1 0,0 0,-1 0,1 0,-1 0,0 0,-1 0,1 1,-1-1,0 0,-1 0,0 1,0-1,0 0,-2 3,-2 1,0 0,-1-1,-1 0,0 0,0 0,-1-1,0 0,0 0,-1-1,0 0,0 0,0-1,-1-1,0 0,0 0,-1 0,1-2,-1 1,0-1,0-1,1-1,8-2</inkml:trace>
  <inkml:trace contextRef="#ctx0" brushRef="#br0" timeOffset="848.97">1151 265,'-16'6,"0"0,0 1,1 0,0 1,0 1,1 1,0 0,1 0,0 1,1 1,0 0,1 1,-7 9,17-21,-1 1,1-1,0 0,-1 1,1-1,0 1,0-1,0 1,0 0,0-1,0 1,1 0,-1 0,0-1,1 1,-1 0,1 0,0 0,0 0,0 0,0 0,0 0,0 0,0-1,1 1,-1 0,1 0,-1 0,1 0,0-1,-1 1,1 0,0-1,0 1,0 0,1-1,-1 1,0-1,0 0,1 1,-1-1,1 0,-1 0,1 0,0 0,-1 0,2 0,14 4,1-1,0 0,0-2,0 0,0-1,1 0,7-2,11 1,-10 0,-1 1,1 1,-1 1,0 2,0 0,3 3,-27-8,0 1,1-1,-1 1,0 0,0-1,0 1,0 0,0 1,0-1,0 0,0 0,0 1,0-1,-1 1,1 0,0 0,-1-1,0 1,1 0,-1 0,0 0,0 0,0 0,0 1,-1-1,1 0,0 0,-1 1,0-1,1 0,-1 1,0-1,0 0,0 1,-1-1,1 0,-1 0,1 1,-1-1,0 1,-6 10,-1-1,0 1,-1-1,-1-1,0 0,0 0,-1-1,0 0,-1-1,0 0,-1-1,1 0,-2-1,-9 3,-12 7,-2-2,0-1,0-2,-26 4,20-7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45.0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203 153,'0'-7,"-1"1,1-1,-1 1,-1 0,1-1,-1 1,0 0,-1 0,1 0,-1 1,0-1,-1 1,1-1,-3-2,4 6,0 0,0 0,0 0,-1 0,1 0,0 0,-1 0,1 1,-1-1,0 1,1 0,-1 0,0 0,0 0,0 0,0 1,0-1,0 1,0 0,0 0,0 0,0 0,0 0,0 1,1-1,-1 1,0 0,0 0,0 0,0 0,-2 2,-2 2,1 1,-1 1,1-1,0 1,0 0,1 0,0 1,1 0,-1 0,1 0,1 0,0 0,0 1,0 0,1-1,1 1,-1 0,1 0,1 6,-1-7,0 0,1 1,0-1,1 0,0 0,0 0,1 0,0 0,3 7,-4-13,-1 0,1 1,0-1,1 0,-1 0,0 0,1 0,-1 0,1 0,0 0,-1 0,1-1,0 1,0-1,0 1,0-1,0 0,1 0,-1 1,0-2,1 1,-1 0,0 0,1-1,-1 1,1-1,-1 0,1 0,-1 0,1 0,-1 0,1-1,-1 1,1-1,7-3,-1-1,0 0,0-1,0 0,-1 0,0-1,0 0,0 0,-1-1,0 0,-1 0,0-1,0 0,0 0,-1 0,-1-1,0 1,3-9,0 1,-1-1,-1 1,0-1,-1 0,-1-1,0-2,-4 38,1 0,0-1,2 1,0 0,1 0,0-1,1 1,1-1,1 0,0-1,2 1,-1-1,2-1,0 1,0-1,1-1,1 0,1 0,0-1,7 6,-18-18,0 1,0 0,-1-1,1 1,0-1,0 1,0-1,0 1,0-1,0 1,0-1,0 0,0 0,0 1,0-1,0 0,0 0,0 0,0 0,0 0,0 0,0-1,0 1,0 0,0 0,0-1,0 1,0-1,0 1,0-1,0 1,0-1,0 1,-1-1,1 0,0 0,0 1,-1-1,1 0,0 0,-1 0,1 0,-1 0,0 0,1 0,13-50,-14 48,9-108,-9 84,2 1,1 0,1-1,0 1,3 0,-7 24,1-1,-1 1,1 0,0 0,0 0,0 0,0 0,0 0,0 0,1 0,-1 0,0 0,1 1,0-1,-1 1,1-1,0 1,0-1,0 1,0 0,0 0,0 0,0 0,0 1,0-1,1 0,-1 1,0 0,0-1,1 1,-1 0,0 0,1 0,-1 0,0 1,0-1,1 1,-1-1,0 1,2 1,10 2,0 1,-1 1,0 0,0 1,0 0,-1 1,0 0,-1 1,0 0,0 1,-1 1,0-1,6 10,-12-12,0 0,-1 0,0 0,0 1,-1-1,0 1,-1-1,0 1,0 0,0 0,-2 2,1-5,0 0,-1 0,2 0,-1 0,1 0,0 1,0-1,1-1,-1 1,1 0,1 0,-1-1,1 1,0-1,0 0,1 0,-1 0,1 0,0 0,1-1,-1 0,1 0,3 0,0 0,0 0,0-1,1 0,0-1,-1 0,1 0,0-1,0 0,0-1,0 0,-1 0,1-1,0 0,0 0,0-1,-1 0,1-1,-1 0,1 0,-1-1,0 0,-1-1,1 1,-1-1,0-1,0 1,0-1,-1-1,0 1,0-1,0 0,-1 0,0-1,-1 1,0-1,0 0,0-2,3-3,-1 0,-1-1,0 0,-1 0,0 0,-1 0,-1 0,0-1,-1 1,0-1,-1-5,0 19,0 0,0 0,0 1,0-1,0 0,0 0,0 0,0 0,0 1,0-1,0 0,0 0,0 0,-1 0,1 1,0-1,-1 0,1 0,0 1,-1-1,1 0,-1 1,1-1,-1 0,0 1,1-1,-1 1,0-1,1 1,-1-1,0 1,1-1,-1 1,0 0,0-1,0 1,1 0,-1 0,0 0,0 0,0-1,0 1,1 0,-1 1,0-1,0 0,0 0,0 0,1 0,-1 1,0-1,0 0,0 1,0-1,-7 9,0 0,0 1,1 0,1 0,0 0,0 1,1 0,0 0,1 0,0 0,1 1,0 2,-1-3,2 0,-1 0,2 0,-1 1,2-1,-1 0,1 0,2 11,-1-17,0-1,0 0,0 0,0-1,1 1,-1 0,1 0,0-1,0 1,0-1,1 1,-1-1,1 0,0 0,0 0,0-1,0 1,0-1,1 1,-1-1,1 0,-1 0,1-1,0 1,0-1,1 1,8 0,-1 0,1-1,0 0,0-1,0 0,0-1,0-1,0 0,0-1,59-12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51.0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314 528,'-14'-9,"0"1,-1 0,0 1,0 0,0 1,-1 1,0 1,-11-2,21 5,0 0,1 0,-1 1,0 0,0 0,0 0,1 1,-1 0,0 0,0 0,1 1,-1 0,1 0,0 0,-1 1,1 0,0 0,0 0,1 0,-1 1,1 0,0 0,-1 0,2 1,-4 3,3-2,0 0,1 1,0-1,0 1,0 0,1 0,0 0,1 0,-1 0,1 0,1 1,-1-1,1 2,0-5,0-1,1 1,-1-1,1 0,-1 1,1-1,0 0,1 1,-1-1,0 0,1 0,0 0,0 0,0 0,0-1,0 1,0 0,1-1,-1 0,1 1,0-1,-1 0,1 0,0-1,0 1,1-1,-1 1,3 0,0-1,0 0,0 0,0-1,0 0,0 0,0 0,0-1,1 0,-1 0,0 0,-1-1,1 0,0 0,0-1,-1 1,1-1,-1 0,0-1,0 0,87-81,-78 67,-2 0,-1-1,0 0,-1-1,-1 0,-1-1,-1 0,-1 0,0 0,-2-1,0 0,-2-4,2-19,-3 0,-2 0,-1 0,-3 0,-5-19,4 35,6 29,0 1,0-1,0 1,0-1,0 0,0 1,0-1,0 1,0-1,0 0,0 1,0-1,0 1,0-1,0 0,-1 1,1-1,0 0,0 1,0-1,-1 0,1 1,0-1,0 0,-1 1,1-1,0 0,-1 0,1 1,0-1,-1 0,1 0,0 0,-1 0,1 1,0-1,-1 0,1 0,-1 0,1 0,0 0,-1 0,1 0,-1 0,1 0,0 0,-1 0,1 0,0 0,-1-1,1 1,-1 0,1 0,0 0,-1 0,1-1,0 1,-1 0,1 0,0-1,0 1,-1 0,-36 168,31-136,-6 18,3 2,1-1,3 1,2 1,2-1,4 14,-3-58,1 0,0-1,1 1,0-1,0 0,0 0,1 1,0-1,1-1,-1 1,1 0,0-1,1 0,0 0,0 0,0-1,1 0,-1 0,1 0,0 0,1-1,-1 0,1-1,0 1,0-1,0 0,6 1,2-1,0 0,0-1,0-1,1 0,-1-1,0 0,0-2,0 0,0 0,0-2,0 1,0-2,-1 0,0-1,0 0,-1-1,1-1,-2 0,1-1,-1 0,0-1,-1 0,0-1,-1 0,0 0,-1-2,0 1,-1-1,0 0,-5 9,-1 0,0 1,-1-1,1 0,-1 0,1 0,-1 0,-1 0,1-1,0 1,-1 0,0 0,0 0,0-1,0 1,-1 0,0 0,0 0,0 0,0 0,-1 0,1 0,-1 0,0 0,0 1,-1-1,1 1,-1-1,0 0,-1 4,1-1,-1 1,0 0,1 0,-1 0,0 0,1 1,-1-1,1 1,-1 0,1 0,-1 0,1 1,0-1,-1 1,1 0,0 0,0 0,0 0,0 1,1-1,-1 1,1-1,-1 1,1 0,0 0,0 0,0 0,1 1,-1-1,1 0,0 1,-1 1,-2 2,0 0,1 0,0 1,0-1,1 1,0-1,1 1,-1 0,1 0,1-1,-1 1,1 0,1 0,0 0,0 0,0-1,1 1,0 0,0-1,1 1,0-1,1 0,-1 0,1 0,0-1,1 1,0-1,0 0,0 0,1-1,0 1,2 0,6 3,0 0,1-1,0-1,0 0,1-1,0-1,3 1,46 10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53.9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169 510,'-18'102,"5"0,4 1,5 16,1-42,1-36,-3 54,-3 0,-8 21,-4-52,19-64,1 1,-1 0,0-1,0 1,1-1,-1 1,0-1,0 1,0-1,0 1,0-1,0 0,1 0,-1 0,0 1,0-1,0 0,0 0,0 0,0 0,0 0,0-1,0 1,0 0,0 0,0-1,0 1,0 0,1-1,-1 1,0-1,0 1,0-1,1 0,-1 1,0-1,1 0,-1 1,0-1,1 0,-1 0,1 1,-1-1,1 0,-1 0,1 0,0 0,0 0,-1 0,1 0,0 0,0 0,0 0,0 0,0 0,0 1,0-2,-7-23,0-1,2 1,1-1,1 0,1-1,2-20,-1 27,1 11,-3-50,2 0,3 0,3 0,9-39,-14 92,1 0,0 1,1-1,-1 0,1 1,0-1,1 1,-1 0,1 0,0 0,1 0,-1 0,1 1,0-1,0 1,0 0,0 0,1 0,0 1,0 0,0 0,0 0,0 0,4 0,1 0,1 1,-1 0,1 0,0 1,0 1,-1 0,1 0,0 1,-1 0,1 1,-1 1,1-1,-1 2,0-1,0 1,0 1,-1 0,1 0,-1 1,0 0,-1 1,0-1,0 2,4 3,-11-9,0 0,0 0,1 0,-1 0,-1 0,1 0,0 1,0-1,-1 0,0 0,1 0,-1 1,0-1,0 0,0 1,0-1,0 0,-1 0,1 1,-1-1,0 0,1 0,-1 0,0 0,0 0,0 0,0 0,-1 0,1 0,-1 0,1-1,-1 1,1 0,-1-1,0 1,0-1,0 0,0 0,0 0,0 0,0 0,0 0,0 0,0-1,-1 1,1-1,-1 1,-7 2,-2 0,1 0,0-1,-1 0,1-1,-1 0,1-1,-1-1,1 1,-2-2,12 2,0 0,0 0,0 0,0 0,0 0,0 0,0 0,0 0,0 0,0-1,0 1,0 0,1-1,-1 1,0-1,0 1,0-1,0 1,0-1,1 0,-1 0,0 1,1-1,-1 0,0 0,1 1,-1-1,1 0,-1 0,1 0,0 0,-1 0,1 0,0 0,0 0,-1 0,1 0,0 0,0 0,0 0,0 0,0 0,1 0,-1 0,0 0,0 0,1 0,-1 0,0 0,1 0,-1 0,1 1,0-1,6-7,0 0,1 1,0-1,1 2,-1 0,1 0,1 0,9-3,3-4,-22 13,36-18,-1-1,-2-2,0-1,-1-2,-1-1,-1-1,-2-2,-1-1,-1-1,18-27,-29 31,-2 0,-1-1,-1 0,-1-1,-1 0,-2-1,-1 0,-1 0,-2 0,0-1,-2 1,-2-4,-17-44,17 75,1 0,-1 1,0-1,0 0,0 0,0 1,0-1,-1 0,1 1,0-1,-1 1,1 0,-1-1,1 1,-1 0,0 0,1 0,-1 0,0 0,0 0,0 1,0-1,0 1,0-1,0 1,0 0,0-1,0 1,0 0,0 0,0 1,0-1,0 0,0 1,1-1,-2 1,-4 3,-1 1,1 0,0 0,0 1,1 0,0 0,0 0,0 1,1 0,0 0,0 0,0 1,1-1,0 1,1 0,0 1,-12 27,2 1,1 1,2 0,1 1,3 0,1 0,1 0,3 1,1-1,2 1,1-1,3 0,9 36,-10-53,1 0,1-1,0 0,2-1,1 0,0 0,1 0,2-2,4 6,-11-16,1 0,0-1,0 1,1-2,0 1,0-1,1-1,-1 1,1-1,0-1,1 1,-1-2,1 1,0-2,-1 1,1-1,1 0,-1-1,0-1,0 1,3-2,-3 0,-1-1,0 0,0-1,0 0,0 0,0-1,-1-1,1 1,-1-1,0 0,-1-1,1 0,-1 0,0-1,-1 0,0 0,0 0,0-1,-1 0,0 0,0-1,-1 1,0-1,-1 0,0 0,0 0,-1 0,0 0,-1-1,1-8,-6-27,3 45,0-1,0 1,0 0,0 0,-1 0,1 0,0 0,0 0,0 0,0 0,0 0,0 0,0 0,0 1,0-1,0 0,0 1,0-1,0 1,0 0,0-1,0 1,0-1,0 1,0 0,1 0,-1 0,0-1,1 1,-1 0,0 0,1 0,-1 0,1 0,-1 0,1 0,0 0,0 0,-1 0,1 1,0-1,0 0,0 0,-5 9,1 0,0 1,1-1,0 1,0 0,1 0,1 0,0 0,0 0,1 0,1 0,-1 0,2 0,0 0,0 0,1-1,0 1,1-1,0 0,3 4,37 18,-21-27</inkml:trace>
  <inkml:trace contextRef="#ctx0" brushRef="#br0" timeOffset="856.64">947 482,'27'14,"0"1,-2 1,0 1,0 1,-2 2,-1 0,0 1,-1 1,-2 2,0-1,-1 2,-2 1,0 0,-2 0,7 22,12 102,-33-148,0 0,1 0,-1-1,1 1,0 0,-1-1,1 1,0 0,0-1,0 1,0-1,0 0,1 1,-1-1,0 0,1 1,-1-1,1 0,-1 0,1 0,-1 0,1-1,0 1,-1 0,1-1,0 1,0-1,-1 0,1 1,0-1,0 0,0 0,-1 0,1 0,0 0,0-1,0 1,-1-1,1 1,0-1,0 1,-1-1,1 0,12-7,-1-1,0 0,-1 0,0-2,0 1,-1-1,-1-1,1-1,-1 1,62-63,-71 75,-1-1,1 1,0 0,0 0,0 0,0 0,0 0,0 0,0 0,0 0,0 0,0 0,0 1,0-1,-1 0,1 1,0-1,0 1,0-1,0 1,-1-1,1 1,0-1,0 1,-1 0,1-1,0 1,-1 0,1 0,-1-1,1 1,-1 0,0 0,1 0,-1 0,0 0,1 0,-1 0,0-1,0 1,0 0,0 0,0 0,0 0,0 0,0 0,0 0,0 0,-1 0,1 0,0 0,-1 0,1-1,-1 1,1 0,-1 1,1 3,0 1,-1 0,1-1,0 1,1 0,-1 0,1-1,0 1,0 0,1-1,0 1,0-1,0 0,1 0,0 1,0-2,0 1,0 0,1-1,0 1,0-1,0 0,0 0,1-1,-1 1,1-1,0 0,0 0,5 1,5-1,0-2,0 0,0 0,0-1,0-1,0-1,0 0,0-1,0 0,-1-2,1 1,-1-2,0 0,0 0,0-3,-13 9,0-1,0 0,0 0,0 1,0-1,1 0,-1 1,0-1,0 1,0-1,1 1,-1 0,0-1,0 1,1 0,-1 0,0 0,0 0,1 0,-1 0,0 1,1-1,-1 0,0 0,0 1,0-1,1 1,-1-1,0 1,0 0,0-1,0 1,0 0,0 0,0 0,0 0,0 0,-1 0,1 0,0 0,0 0,-1 0,1 0,-1 0,1 1,-1-1,0 0,1 0,-1 1,0-1,0 0,0 2,3 16,14 45,-17-63,1 1,0 0,0-1,0 1,0-1,1 1,-1-1,0 1,1-1,-1 0,1 0,-1 0,1 0,-1 0,1 0,0 0,-1 0,1 0,0-1,0 1,0-1,0 0,0 1,-1-1,1 0,0 0,0 0,0 0,0 0,0-1,1 1,6-2,0-1,0 1,0-2,0 1,-1-1,1 0,-1-1,0 0,0 0,-1-1,0 0,0 0,0-1,0 1,-1-2,-1 1,1-1,-1 0,0 0,-1 0,0 0,0-1,1-4,-4 6,-1 1,1 0,-1-1,0 1,-1 0,1-1,-1 1,-1 0,1 0,-1 0,0 0,0 0,-1 0,0 0,0 1,0-1,-1 1,0 0,0 0,0 0,0 1,-1-1,0 1,0 0,0 0,0 1,-3-2,-1-1,-1 1,0 0,0 0,0 1,-1 0,0 1,1 0,-1 1,0 0,0 1,0 0,-1 1,1 0,0 1,-4 0,6 2,0-1,0 2,0-1,0 1,1 1,0-1,-1 1,2 1,-1 0,1 0,0 0,0 1,1 0,-1 0,2 0,-1 1,1 0,0 0,1 1,0-1,0 1,1 0,0 0,0 0,1 1,1-1,-1 0,1 1,1-1,0 1,0-1,1 1,0-1,1 1,0-1,0 0,1 0,2 5,-2-9,0-1,0 1,1-1,-1 0,1 0,0 0,0 0,0-1,0 0,1 1,-1-2,1 1,0 0,0-1,0 0,0 0,0-1,0 1,2-1,26 4</inkml:trace>
  <inkml:trace contextRef="#ctx0" brushRef="#br0" timeOffset="1143.585">2204 359,'-19'-2,"-15"-1,-11 5,-5 4,3 6,8 5,11 5,11 1,13-2,5-3</inkml:trace>
  <inkml:trace contextRef="#ctx0" brushRef="#br0" timeOffset="1408.036">2285 1083,'16'12,"13"5,10 1,11-3,8-6,3-10,1-9,-10-3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51.5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 1,'-6'80,"4"1,3-1,4 0,6 25,7 176,-18-275,1-2,-1 0,0 0,0 0,0 0,-1 0,1 0,-1 0,0 0,0-1,0 1,0 0,-1 0,0-1,0 1,0-1,0 1,1-4,1 0,-1 0,0 0,0 0,1 0,-1 0,0 0,0 0,1 0,-1 0,0-1,1 1,-1 0,0-1,1 1,-1 0,1-1,-1 1,0-1,1 1,-1-1,1 1,-1-1,1 1,-1-1,1 1,0-1,-1 0,1 1,0-1,-1 0,1 1,0-1,0 0,0 1,0-1,0 0,-1 0,1 1,0-1,1 0,-1 1,0-1,0 0,0 0,0 1,0-1,1 0,-1-3,1 1,0 0,-1 0,1-1,0 1,1 0,-1 0,0 0,1 0,0 0,0 0,0 0,0 1,0-1,0 1,1 0,-1-1,1 1,0 0,-1 0,1 1,0-1,0 0,3 0,81-19,-80 20,0 0,0 1,0-1,1 2,-1-1,0 1,0 0,0 1,0-1,0 1,0 1,0-1,-1 1,1 0,-1 1,0 0,0 0,0 0,-1 1,1-1,-1 1,0 1,0-1,-1 1,1 0,-5-5,1 1,0 0,-1 0,0 0,1 0,-1 0,0-1,0 1,0 0,0 0,0 0,0 0,0 0,-1 0,1 0,-1-1,1 1,-1 0,0 0,0-1,0 1,0 0,0-1,0 1,0-1,-1 1,1-1,0 0,-1 1,1-1,-1 0,1 0,-1 0,0 0,1 0,-1-1,0 1,0 0,0-1,-1 1,-77 17,-98-13,171-5,7-1</inkml:trace>
  <inkml:trace contextRef="#ctx0" brushRef="#br0" timeOffset="1060.465">650 643,'-16'-5,"-1"0,1 1,-1 1,0 1,0 0,0 1,0 1,0 1,1 0,-1 1,0 1,0 1,-4 1,17-3,0 0,0 0,0 1,0-1,1 1,-1 0,1 0,-1 0,1 0,0 0,0 1,1-1,-1 1,1 0,-1 0,1 0,0 0,1 1,-1-1,1 0,0 1,0-1,0 1,1-1,-1 1,1-1,0 1,0-1,1 1,0-1,-1 1,1-1,1 1,-1-1,1 0,0 1,0-1,0 0,0 0,1-1,-1 1,1 0,0-1,0 0,1 1,3 2,0-1,1 0,0 0,0-1,0 0,0 0,1-1,0 0,-1-1,1 0,0 0,0-1,0 0,1 0,-1-1,0 0,0-1,0 0,0-1,-2 2,-1-2,1 1,-1-1,0 0,1 0,-1-1,0 1,0-1,-1-1,1 1,-1-1,1 0,-1 0,-1-1,1 0,0 1,-1-2,0 1,0 0,-1-1,1 0,-1 1,-1-1,1 0,-1-1,1-1,3-4,-3 30,-3-15,0 4,0 0,1 0,0-1,0 1,1-1,-1 1,1-1,1 1,-1-1,1 0,0 0,1 0,-1-1,1 1,0-1,1 0,-1 0,1 0,0 0,0-1,1 0,-1 0,1-1,0 1,0-1,4 1,-2-2,1-1,-1 0,1-1,-1 0,0-1,1 1,-1-1,0-1,0 0,1 0,-1-1,-1 1,1-2,0 1,-1-1,0 0,0-1,0 0,0 0,-1 0,0-1,0 0,0 0,-1-1,0 1,0-1,0 0,-1-1,0 1,-1-1,0 1,0-1,0 0,-1 0,0-1,-1-1,6-115,-7 124,0 0,0 0,0 0,0 0,0 0,0 0,1 0,-1 0,0 0,1 0,-1 0,0 1,1-1,-1 0,1 0,0 0,-1 1,1-1,0 0,-1 0,1 1,0-1,0 1,0-1,-1 1,1-1,0 1,0-1,0 1,0 0,0-1,0 1,0 0,0 0,0 0,0 0,0 0,0 0,0 0,0 0,0 0,0 0,0 1,51 13,-39-9,15 4,-5-3,1 1,-1 1,0 1,-1 2,0 0,-1 1,0 1,12 11,-26-16,-1 1,0-1,-1 1,0 1,0-1,-1 1,0 0,-1 0,0 0,-1 0,0 0,0 1,-1-1,-1 1,0-1,0 1,-1-1,0 1,-1-1,0 0,-2 6,-1 29,4-43,1-1,-1 1,1 0,0 0,0 0,0 0,0-1,0 1,0 0,0 0,0 0,1 0,-1-1,1 1,0 0,-1 0,1-1,0 1,0 0,0-1,0 1,0-1,0 1,0-1,1 0,-1 0,1 1,-1-1,1 0,-1 0,1 0,-1 0,1-1,0 1,0 0,-1-1,1 1,0-1,0 1,0-1,1 0,14-1,0-1,-1 0,1-2,-1 0,1 0,-1-2,0 0,-1 0,0-2,11-6,55-35,-80 49,0 0,0 0,0 0,0 0,0 0,0 0,0 0,-1 0,1 0,0 0,0 0,0 0,0 1,0-1,0 0,-1 1,1-1,0 1,0-1,0 1,-1-1,1 1,0-1,-1 1,1 0,-1 0,1-1,0 1,-1 0,0 0,1-1,-1 1,1 0,-1 0,0 0,0 0,1 0,-1-1,0 1,0 0,0 0,0 0,0 0,0 0,0 0,0 0,-1 0,1-1,0 1,0 0,-1 0,0 0,4 16,-1-12,1 1,-1 0,1-1,1 1,-1-1,1 0,0 0,0 0,0 0,1-1,0 0,0 0,0 0,0-1,0 1,1-1,-1 0,1-1,0 0,0 0,0 0,0 0,0-1,1 0,-1 0,0-1,0 0,1 0,4-1,-4 1,0 0,-1-1,1 1,0-2,0 1,0-1,0 0,-1 0,1-1,-1 0,0 0,0-1,0 0,0 0,-1 0,1 0,-1-1,0 0,-1 0,1 0,-1-1,0 0,0 0,-1 0,1 0,1-6,-4 5,0 0,0 0,0 0,-1 0,0 0,-1 0,1 0,-1 0,-1 0,1 0,-1 1,-1-1,1 0,-1 1,0 0,0 0,-1-1,0 2,0-1,0 0,-1 1,0 0,0 0,0 1,-1-1,1 1,-1 0,0 0,0 1,0 0,-1 0,1 1,-1-1,0 1,0 1,1-1,-1 1,0 0,0 1,0 0,-7 0,6 1,-1 1,1 0,-1 0,1 1,0 0,0 0,0 1,0 0,1 0,-1 1,1 0,0 1,1-1,-1 1,1 0,1 1,-1-1,1 1,0 1,0-1,1 0,0 1,0 0,1 0,0 0,0 1,1-1,0 1,1-1,0 1,0 0,1 0,0-6,0 1,0 0,0-1,0 1,1-1,0 1,0-1,0 1,0-1,0 1,1-1,-1 0,1 0,0 0,0 0,0 0,1 0,-1 0,1-1,-1 1,1-1,0 1,0-1,0 0,0-1,0 1,0 0,1-1,-1 0,1 1,-1-1,1-1,-1 1,1 0,80-12,-43-4</inkml:trace>
  <inkml:trace contextRef="#ctx0" brushRef="#br0" timeOffset="1325.543">1989 465,'-17'0,"-11"0,-9 5,-2 6,2 5,9 6,8 3,10 2,12 1,5-5</inkml:trace>
  <inkml:trace contextRef="#ctx0" brushRef="#br0" timeOffset="1597.214">2057 957,'14'16,"11"10,9 3,8-3,8-6,7-7,6-10,1-10,-10-4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46.0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 1093,'-1'0,"1"0,0 0,0 0,0 0,0 0,0-1,0 1,0 0,0 0,0 0,-1 0,1 0,0 0,0 0,0 0,0 0,0-1,0 1,-1 0,1 0,0 0,0 0,0 0,0 0,0 0,-1 0,1 0,0 0,0 0,0 0,0 0,0 0,-1 0,1 0,0 0,0 0,0 0,0 1,0-1,-1 0,4-18,52-142,-51 152,-1 1,1 0,1 0,-1 1,1-1,0 1,1 0,-1 1,1-1,1 1,-1 0,1 0,-1 1,1 0,0 0,1 1,-1 0,1 0,-1 1,1 0,0 0,0 0,0 1,0 1,0-1,0 1,0 1,5 0,-8-1,0 1,0 0,1 1,-1-1,0 1,0 0,0 0,-1 0,1 1,0 0,-1 0,0 0,1 0,-1 1,0 0,-1-1,1 1,-1 1,0-1,0 0,0 1,-1 0,1 0,-1-1,0 1,0 0,-1 1,0-1,0 0,0 0,0 1,-1-1,0 0,0 1,0-1,-1 0,0 1,0-1,0 0,-1 0,1 1,-2 1,1-1,-1 1,0 0,0-1,-1 1,0-1,0 0,0 0,-1-1,0 1,0-1,0 0,-1 0,0-1,0 1,0-1,0-1,0 1,-5 1,10-5,-1 0,1 1,0-1,0 0,0 1,-1-1,1 0,0 0,0 0,-1 0,1 0,0-1,0 1,0 0,-1-1,1 1,0 0,0-1,0 1,0-1,0 0,0 1,0-1,0 0,0 0,0 0,0 1,0-1,1 0,-1 0,0 0,0 0,1 0,-1-1,1 1,-1 0,1 0,0 0,-1 0,1-1,0 1,0 0,0 0,0-1,0 1,0 0,0-2,-1 0,1 0,0 0,1 0,-1 0,0 0,1 0,0 0,0 0,0 0,0 0,0 0,0 0,1 1,-1-1,1 1,0-1,2-1,1 1,0 1,0-1,1 2,-1-1,1 0,-1 1,1 0,0 0,0 1,-1 0,1 0,0 0,0 0,3 2,17-1,-5-1,-1-1,1-1,-1 0,1-2,-1 0,0-1,-1-1,1-1,-1-1,0-1,-1 0,0-1,-1-1,0-1,0-1,23-39,-40 51,1 0,0-1,0 1,-1 0,1-1,-1 1,1-1,-1 1,0-1,0 0,0 1,1-1,-1 1,-1-1,1 1,0-1,0 1,0-1,-1 1,1-1,-1 1,0-1,1 1,-1-1,0 1,0 0,1 0,-1-1,0 1,0 0,-1 0,1 0,0 0,0 0,0 0,-1 0,1 0,0 1,-1-1,-4-2,-1 1,0-1,0 1,0 1,0-1,0 1,0 1,0-1,-1 1,1 0,0 1,0-1,0 2,0-1,0 1,0 0,0 0,0 1,1 0,-1 0,1 0,0 1,0 0,-3 3,7-4,-1 1,1-1,0 1,0-1,0 1,1 0,-1 0,1 0,0 0,0 0,0 0,0 0,1 1,0-1,0 0,0 0,0 0,1 0,-1 1,1-1,0 0,1 0,-1 0,1 0,-1-1,2 3,3 5,-1-1,2 1,-1-1,1 0,1-1,0 0,0 0,8 5,-5-5,0 0,0-1,1-1,1 0,-1-1,1 0,0-1,0 0,0-1,1-1,0 0,-1-1,1 0,0-1,14-1,7-3</inkml:trace>
  <inkml:trace contextRef="#ctx0" brushRef="#br0" timeOffset="552.761">934 820,'-4'10,"2"0,-1 1,2-1,-1 1,2-1,-1 1,1-1,1 1,0 0,0-1,1 1,0-1,1 0,1 0,-1 0,1 0,1 0,0-1,0 0,1 0,1 1,-4-7,-1 0,1 0,0-1,-1 1,1-1,1 0,-1 0,0 0,0 0,1 0,-1-1,1 1,0-1,-1 0,1 0,0 0,0-1,-1 0,1 1,0-1,0 0,0-1,0 1,-1-1,1 0,0 1,-1-2,1 1,0 0,-1-1,1 0,-1 1,0-1,0-1,0 1,0 0,0-1,0 0,1-1,2-4,0 0,-1-1,0 0,0 0,-1-1,0 1,0-1,-1 0,-1 0,0 0,0-1,-1 1,0 0,0-1,-2-9,-7 57,7-26,0 1,0-1,1 0,0 1,1-1,0 1,1-1,1 3,-2-10,0-1,1 1,-1 0,1-1,-1 1,1-1,1 1,-1-1,0 0,1 0,-1 0,1 0,0 0,0-1,0 1,0-1,1 0,-1 0,1 0,-1 0,1-1,0 1,-1-1,1 0,1 0,0 0,0 0,0-1,0 1,0-1,0 0,1-1,-1 1,0-1,0 0,-1 0,1 0,0-1,0 0,0 0,-1 0,1 0,-1-1,0 0,0 0,0 0,0 0,0-1,-1 1,1-1,-1 0,0-1,3-3,-1 0,0-1,0 0,-1 0,0 0,0-1,-1 1,-1-1,1 0,-2 0,1 0,-1-7,1-48,-2 65,0 0,0 0,0 1,0-1,0 0,0 1,0-1,0 0,1 0,-1 1,0-1,0 0,0 0,1 0,-1 1,0-1,0 0,0 0,1 0,-1 1,0-1,0 0,1 0,-1 0,0 0,1 0,-1 0,0 0,0 0,1 0,-1 0,0 0,1 0,-1 0,0 0,0 0,1 0,-1 0,0 0,1 0,-1 0,0 0,0 0,1 0,-1-1,0 1,0 0,1 0,-1 0,0-1,0 1,0 0,1 0,-1 0,0-1,0 1,10 29,-4-8,-4-8,0-1,2 1,-1-1,2 0,-1 0,2 0,-1 0,2-1,-1 0,2 0,-1-1,2 0,-1 0,3 0,11 5</inkml:trace>
  <inkml:trace contextRef="#ctx0" brushRef="#br0" timeOffset="1181.6">1740 738,'-3'21,"1"0,1 0,1 0,0 0,2 0,0-1,2 4,-2-19,-1 1,0-1,1 0,0 1,0-1,1 0,0 0,-1-1,2 1,-1 0,0-1,1 0,0 0,0 0,0 0,0-1,1 1,-1-1,1 0,0-1,0 1,0-1,0 0,1 0,-1-1,0 1,1-1,4 0,-2 0,1-1,-1 0,0-1,0 0,0 0,0-1,0 1,0-2,0 1,0-1,-1-1,1 1,-1-1,0-1,0 1,-1-1,1 0,-1-1,2-1,2-3,-1 0,0-1,-1 1,0-2,0 1,-1-1,-1 0,0 0,-1-1,0 0,0-2,-1 4,-4 18,-2 21,-1-9,1-11,0 0,1 1,0-1,0 0,1 1,0-1,1 0,0 1,0-1,1 0,0 0,0 0,1 2,1-7,-1 0,1-1,0 1,0-1,0 0,0 0,0 0,0 0,1-1,-1 0,0 0,1 0,-1 0,1-1,-1 0,1 0,-1 0,1 0,-1-1,1 1,-1-1,1 0,-1-1,0 1,1-1,-1 0,0 0,0 0,0 0,0-1,5-1,1 0,-1 0,0-1,0 0,0-1,-1 0,0 0,0-1,0 0,-1 0,0-1,-1 0,0 0,0-1,0 1,-1-1,-1-1,1 1,-1-1,-1 1,0-1,0 0,0-6,-3 7,-1 30,2-1,1 1,1-1,1 1,1-1,0-1,1 1,2-1,0 0,3 6,-9-22,-1 0,1 0,0 1,0-1,0 0,0 0,1-1,-1 1,1 0,0-1,-1 0,1 1,0-1,0 0,1-1,-1 1,0-1,1 1,-1-1,1 0,-1 0,1 0,-1-1,1 1,1-1,10-4</inkml:trace>
  <inkml:trace contextRef="#ctx0" brushRef="#br0" timeOffset="1462.515">2435 355,'-16'-2,"-10"-1,-1 2,5 4,8 6,13 4,7 0</inkml:trace>
  <inkml:trace contextRef="#ctx0" brushRef="#br0" timeOffset="1759.125">2955 0,'-22'79,"4"1,4 1,3 0,4 1,3 0,4 0,4-1,3 1,3-1,15 49,-8-42,6 23,-5 0,-3 19,-13-97,-1 1,-2-1,-1 1,-1 0,-2-1,-1 0,-2 0,-2-1,-5 12,-22 29,-1-18</inkml:trace>
  <inkml:trace contextRef="#ctx0" brushRef="#br0" timeOffset="2088.747">2545 970,'23'-24,"0"2,2 1,1 1,0 1,1 1,1 2,1 1,0 1,1 1,0 2,1 1,21-4,-38 11,0 0,1 1,-1 0,1 1,0 1,-1 0,2 1,-11 0,0-1,0 1,0 0,-1 1,1-1,0 1,-1 0,1 0,-1 0,0 1,1-1,-1 1,0 0,-1 0,1 1,-1-1,1 1,-1 0,0 0,0 0,-1 0,2 3,42 167,-45-172,0 0,0 0,0 0,0 0,1 0,-1 0,0-1,1 1,-1-1,1 1,0-1,-1 1,1-1,0 0,0 0,0 0,0 0,0 0,0 0,0 0,0-1,0 1,0-1,0 0,1 1,0-1,9-2</inkml:trace>
  <inkml:trace contextRef="#ctx0" brushRef="#br0" timeOffset="2381.582">3200 492,'-9'9,"1"6,12 4,12 2,3-3</inkml:trace>
  <inkml:trace contextRef="#ctx0" brushRef="#br0" timeOffset="2693.813">3761 752,'-16'-3,"0"1,0 1,0 0,0 1,0 1,0 0,0 1,0 1,1 1,-1 0,1 1,0 0,0 1,0 1,1 1,0 0,1 0,0 2,0 0,1 0,-7 7,17-14,-1-1,1 0,0 1,0 0,0-1,0 1,0 0,0 0,1 0,0 0,-1 0,1 1,0-1,1 0,-1 1,0-1,1 0,0 1,0-1,0 0,0 1,0-1,1 1,0-1,-1 0,1 0,1 1,-1-1,0 0,1 0,-1 0,1 0,0 0,0-1,0 1,0 0,1-1,-1 0,1 1,-1-1,4 1,8 5,1-2,0 0,1-1,-1 0,1-1,0-1,0 0,0-2,1 0,-1 0,7-2,36-1,0-2,0-3,40-11,-19 1</inkml:trace>
  <inkml:trace contextRef="#ctx0" brushRef="#br0" timeOffset="3228.404">4225 888,'-9'-5,"0"0,0 1,-1 0,1 1,-1 0,0 0,0 1,0 0,-1 1,1 0,0 1,-1 0,1 0,0 1,0 1,0 0,-1 0,2 1,-1 0,0 1,1 0,-7 3,10-3,0 1,1-1,-1 1,1 1,0-1,0 1,0 0,1 0,0 0,0 0,0 1,1-1,0 1,1 0,-1 0,1 1,0-1,1 0,0 0,0 1,2-5,-1-1,1 0,0 0,0 0,0 0,0 0,0 0,1 0,-1-1,0 1,1 0,0-1,-1 1,1-1,0 1,-1-1,1 0,0 0,0 0,0 0,0 0,0 0,1 0,-1-1,0 1,0-1,0 0,1 1,-1-1,2 0,69-7,-59 3,-1-1,1 0,-1-1,-1 0,1-1,-1-1,0 0,-1 0,1-1,-2-1,1 0,-2 0,1-1,-1 0,1-3,-9 12,11-14,-6 29,-7 0,0-10,0 1,1-1,-1 1,1-1,0 1,0-1,0 1,0-1,1 1,-1-1,1 1,0-1,0 1,0-1,0 0,1 0,-1 1,1-1,0 0,0-1,0 1,0 0,1 0,-1-1,1 1,-1-1,1 0,0 0,0 0,1 0,2 0,1 1,0-2,0 1,0-1,0 0,0 0,0-1,1 0,-1 0,0-1,0 0,0 0,0 0,0-1,0 0,0-1,-1 1,1-1,-1-1,0 1,0-1,0 0,0-1,4-3,2-3,-1 0,0-1,0 0,-2-1,1 0,-1-1,-1 1,-1-2,0 1,3-11,8-39,-4 0,-2-1,-3 0,-3-1,-2 0,-5-23,2-149,-3 229,0 20,2-7,-19 149,2 143,17-292,-3 24,2 0,1 0,1 0,1 0,1 0,2 0,1-1,1 0,1 0,1 0,8 12,-14-33,1-1,-1 0,1 0,0 0,0-1,1 0,-1 0,1 0,0 0,0 0,0-1,1 0,-1 0,1-1,-1 1,1-1,0 0,0-1,0 0,0 0,0 0,0 0,1-1,-1 0,0-1,0 1,0-1,0 0,0 0,0-1,0 0,0 0,0-1,-1 1,1-1,-1 0,1-1,11-10,-1 0,0 0,-1-2,0 0,-2-1,0 0,-1-1,4-7,-16 24,0 1,0-1,0 0,0 1,0-1,0 0,0 1,1-1,-1 0,0 1,0-1,0 0,1 1,-1-1,0 1,1-1,-1 1,1-1,-1 1,1-1,-1 1,1-1,-1 1,1-1,-1 1,1 0,-1-1,1 1,0 0,-1 0,1 0,-1-1,1 1,0 0,-1 0,1 0,0 0,-1 0,1 0,0 0,-1 0,1 0,0 0,-1 0,1 1,0-1,-1 0,1 0,-1 1,1-1,0 0,-1 1,1-1,-1 1,1-1,-1 1,1-1,-1 1,0-1,1 1,-1-1,0 1,1-1,-1 1,16 75,-16-66,1 0,0-1,1 1,0-1,1 0,0 0,0 0,1 0,0 0,1 0,-1-1,2 0,-1 0,7 6,32 15,-24-23</inkml:trace>
  <inkml:trace contextRef="#ctx0" brushRef="#br0" timeOffset="3497.868">5195 546,'-17'-4,"-7"-2,-2 0,1 1,3 0,2-5,5-1</inkml:trace>
  <inkml:trace contextRef="#ctx0" brushRef="#br0" timeOffset="3793.065">4498 260,'12'-2,"17"-1,20-3,21-2,17-2,9 1,-11 2</inkml:trace>
  <inkml:trace contextRef="#ctx0" brushRef="#br0" timeOffset="4075.884">5413 970,'16'-8,"1"-1,-1 0,-1-1,0-1,0 0,-1-1,-1-1,0 0,0-1,-1 0,-1 0,-1-2,0 1,-1-1,0-1,-2 1,4-11,-9 23,0-1,0 0,0 0,-1 1,1-1,-1-1,0 1,-1 0,1 0,-1 0,0 0,-1 0,1 0,-1-1,0 1,0 0,0 0,-1 0,0 1,0-1,0 0,0 1,-1-1,0 1,0 0,0 0,0 0,-1 0,1 0,-1 1,0 0,0-1,-1 2,1-1,0 0,-3 0,0 1,0 0,1 1,-1 0,0 0,-1 0,1 1,0 0,0 0,0 1,0 0,0 0,0 1,1 0,-1 0,0 1,1-1,-1 1,1 1,0-1,0 1,1 0,-1 1,-2 2,-1 1,1 0,0 0,1 0,-1 1,2 1,-1-1,2 1,-1 0,1 0,0 1,1 0,1 0,0 0,-1 2,3-5,0 0,1 0,0-1,0 1,1 0,0 0,0-1,0 1,1 0,1-1,-1 1,1-1,0 0,1 0,0 0,0-1,0 1,1-1,0 0,0 0,0-1,1 1,0-1,0 0,0-1,1 1,0-1,-1-1,1 1,1-1,-1-1,0 1,1-1,16 5,0-1,1-1,-1-2,1 0,0-2,0 0,13-3,29-2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59.5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36,'860'-18,"-223"0,332 45,-360 37,186 11,-271-53,-417-9,-107-13,-1 0,1 0,0 0,-1 0,1 0,0 0,-1 0,1 0,0 0,-1 1,1-1,0 0,0 0,-1 0,1 0,0 1,0-1,-1 0,1 0,0 1,0-1,-1 0,1 0,0 1,0-1,0 0,0 0,0 1,0-1,-1 0,1 1,0-1,0 0,0 1,0-1,0 0,0 1,0-1,0 0,0 0,0 1,0-1,0 0,1 1,-1-1,0 0,0 1,0-1,0 0,1 1,-2-1,-169 16,224-17,-32 1</inkml:trace>
  <inkml:trace contextRef="#ctx0" brushRef="#br0" timeOffset="270.834">4794 159,'0'18,"-3"14,-2 8,-6 7,-2 4,-5 3,-1 1,1-1,2-3,5-6,4-5,5-8,6-9,7-8,3-10,0-4</inkml:trace>
  <inkml:trace contextRef="#ctx0" brushRef="#br0" timeOffset="580.957">4971 213,'0'21,"-2"16,-1 14,-2 7,-1 3,2-2,0-6,2-8,6-11,4-16,0-12</inkml:trace>
  <inkml:trace contextRef="#ctx0" brushRef="#br0" timeOffset="581.957">5135 228,'17'-7,"11"0,11 3,11 5,10 7,14 2,17 2,17-2,17-2,16-2,12-3,5-1,-25-2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8:03.3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272 260,'-13'0,"1"0,-1 0,0 2,1 0,-1 0,1 1,0 0,0 1,0 1,0 0,1 0,0 1,0 1,0-1,1 2,0 0,0 0,1 1,0 0,-5 7,-12 26,26-41,-1 0,1 0,-1 0,1 0,0 0,-1 0,1 0,0 1,0-1,0 0,0 0,0 0,0 0,0 0,0 1,0-1,1 0,-1 0,1 0,-1 0,0 0,1 0,0 0,-1 0,1 0,-1 0,1 0,0 0,0-1,0 1,0 0,-1 0,1-1,0 1,0 0,0-1,0 1,0-1,1 1,8 0,1 1,0-2,-1 1,1-1,0-1,-1 0,1 0,-1-1,1-1,-1 0,0 0,0-1,0 0,4-3,2 1,-1-1,-1 0,1-1,-1-1,0 0,-1-1,0 0,-1-1,0-1,-1 0,8-11,-19 24,0-1,1 1,-1-1,0 0,0 1,0-1,1 0,-1 1,0-1,0 0,1 1,-1-1,0 0,1 1,-1-1,0 0,1 0,-1 0,1 1,-1-1,0 0,1 0,-1 0,1 0,-1 0,0 0,1 1,-1-1,1 0,-1 0,1 0,-1-1,0 1,1 0,-1 0,1 0,-1 0,0 0,1 0,-1-1,1 1,19 327,1-56,-20-244,-2 0,0 1,-2-1,-1 0,-1 0,-2 0,6-19,-2-1,1 1,-1-1,0 0,-1 0,1 0,-1 0,-1 0,1-1,-1 0,0 0,-1 0,0 0,1-1,-2 0,1 0,-1-1,1 0,-1 0,0-1,0 1,-7 1,11-4,-1 0,0 0,0-1,0 1,0-1,0 0,-1 0,1 0,0-1,0 1,0-1,0 0,1 0,-1-1,0 1,0-1,1 1,-1-1,1 0,-1-1,1 1,0-1,0 1,0-1,0 0,0 0,1 0,-1-1,-3-4,1 0,1 0,-1-1,1 0,1 1,-1-1,2 0,-1-1,1 1,1 0,-1-7,2-10,2 0,1 0,1 0,1 1,1 0,1 0,1 0,2 1,0 0,2 1,0 0,1 1,2 1,0 0,1 0,1 2,1 0,19-15,-20 19,1 0,0 1,1 0,0 2,1 0,0 2,1 0,1 1,7-2,-28 10,1 1,-1-1,0 1,1-1,-1 1,1-1,-1 1,0 0,1-1,-1 1,1 0,-1 0,1 0,-1 0,1 1,-1-1,1 0,-1 0,0 1,1-1,-1 1,1 0,-1-1,0 1,0 0,1 0,-1-1,0 1,0 0,0 0,0 0,0 1,0-1,0 0,0 0,-1 0,1 1,0-1,-1 0,1 1,-1-1,1 1,-1-1,0 1,0-1,0 0,1 1,-1-1,0 1,-1 5,1 0,0 0,1-1,-1 1,1 0,1-1,-1 1,1 0,1-1,-1 0,1 0,0 1,0-2,1 1,0 0,0-1,0 1,0-1,1 0,0-1,0 1,0-1,1 0,0 0,-1-1,1 0,0 0,1 0,-1-1,0 1,4-1,-6-1,0-1,-1 0,1 0,-1 0,1 0,0-1,-1 1,1-1,0 0,-1 0,0 0,1 0,-1-1,0 0,1 1,-1-1,0 0,0-1,0 1,-1 0,1-1,-1 0,1 1,-1-1,0 0,0 0,0-1,0 1,-1 0,1 0,-1-1,0 1,0-1,0-2,2-5,0-1,-2 0,1 1,-1-1,-1 0,0 0,-1 0,0 0,-1 0,-1-2,2 7,-1 0,-1 0,1 0,-1 1,0-1,-1 1,0 0,1 0,-2 0,1 1,-1-1,0 1,0 0,0 0,-1 1,0 0,0 0,0 0,0 0,-1 1,1 0,-1 1,0-1,1 1,-1 1,0-1,-1 1,1 0,0 1,0 0,0 0,0 0,0 1,-1 0,0 1,7-2,0 0,0 0,0 0,-1 0,1 1,0-1,0 0,0 1,-1-1,1 1,0-1,0 1,0 0,0-1,0 1,0 0,0 0,0 0,1 0,-1 0,0-1,0 2,1-1,-1 0,1 0,-1 0,1 0,-1 0,1 0,-1 1,1-1,0 0,0 0,0 0,0 1,0-1,0 0,0 0,0 1,0-1,1 0,-1 0,0 0,1 1,-1-1,1 0,-1 0,1 0,0 0,-1 0,1 0,0 0,0 0,0 0,-1 0,1-1,0 1,0 0,0 0,1-1,-1 1,0-1,0 1,1-1,24 7,2-3</inkml:trace>
  <inkml:trace contextRef="#ctx0" brushRef="#br0" timeOffset="991.032">1241 506,'0'-4,"-1"0,1 0,-1 1,0-1,0 0,0 1,-1-1,1 1,-1-1,0 1,0 0,0 0,0 0,0 0,-1 0,0 0,1 1,-1-1,0 1,0 0,0-1,-1 2,-1-2,-84-27,84 29,-1-1,0 1,0 1,0-1,0 1,0 0,0 0,0 0,0 1,1 0,-1 0,0 1,0 0,1 0,-1 0,1 0,0 1,-1 0,1 0,0 1,1-1,-1 1,1 0,-1 0,1 1,1-1,-1 1,0 0,1 0,0 0,0 0,1 1,0-1,0 1,0-1,0 1,1 0,-1 2,3-2,-1 1,1 0,0-1,0 1,0-1,1 0,0 1,1-1,-1 0,1 0,0 0,1-1,-1 1,1-1,0 0,1 0,-1 0,1 0,0-1,0 0,0 0,1 0,-1-1,1 1,0-1,0-1,1 1,-2 0,1-1,-1 0,1 0,-1 0,1-1,0 0,0 0,-1 0,1-1,0 0,0 0,0 0,-1-1,1 0,0 0,0 0,-1-1,1 0,-1 0,0 0,1-1,-1 0,0 0,0 0,-1 0,1-1,-1 0,1 0,-1 0,2-4,0-1,-1-1,-1 0,0 0,0 0,-1 0,0-1,0 1,-2-1,1 0,-1 1,-1-1,0-3,15 57,-13-36,0 0,1 0,-1 0,2-1,-1 1,0-1,1 1,0-1,1-1,-1 1,1-1,0 1,1-1,-1-1,1 1,0-1,0 0,0 0,1-1,-1 0,1 0,0 0,0-1,0 0,5 1,0-2,-1 0,0-1,1 0,-1 0,0-1,1-1,-1 0,0-1,0 0,0 0,0-1,-1-1,0 0,0 0,0-1,0 0,-1-1,0 0,2-2,2-3,-1 0,0-1,-1-1,-1 1,0-2,-1 1,0-1,-1-1,-1 1,0-1,-2-1,3-7,1-22,-2-1,-2 0,-1-1,-3 1,-4-37,-8 17,11 66,-1 1,1 0,-1-1,1 1,-1-1,1 1,0 0,-1-1,1 1,-1 0,0 0,1-1,-1 1,1 0,-1 0,1 0,-1 0,1 0,-1 0,0 0,1 0,-1 0,1 0,-1 0,1 0,-1 0,0 0,1 0,-1 1,1-1,-1 0,1 0,-1 1,1-1,-1 0,1 1,-1-1,1 0,0 1,-1-1,1 1,-1-1,1 1,0-1,0 1,-1-1,1 1,0-1,0 1,-1-1,1 1,0-1,0 1,0 0,0-1,0 1,-17 31,2 0,1 1,1 1,2 0,-1 12,5-24,-6 21,1 1,2 1,2 0,2 0,0 28,6-65,0-1,1 0,-1 0,1 0,1-1,-1 1,1 0,0 0,1-1,0 1,0-1,0 0,1 0,0 0,0 0,0-1,1 1,-1-1,2 0,-1-1,0 1,1-1,0 0,0 0,0-1,0 0,0 0,1 0,0-1,-1 0,1 0,7 0,-2 0,0 0,0-1,0 0,0-1,0-1,0 0,0-1,0 0,0 0,0-2,-1 1,1-1,-1-1,0 0,0-1,-1 0,0 0,0-1,0-1,-1 1,0-2,0 1,-1-1,0 0,0-3,-7 12,0 0,-1 0,1 0,0 0,-1 0,1 0,0 0,-1 0,1 0,0 1,-1-1,1 0,0 0,-1 1,1-1,-1 0,1 1,-1-1,1 0,0 1,-1-1,1 1,-1-1,0 1,1-1,-1 1,1 0,-1-1,0 1,0-1,1 1,-1 0,0-1,0 1,0 0,1-1,-1 1,0 0,0-1,0 1,0 0,0-1,0 1,-1 0,1-1,0 1,0 0,0-1,-1 1,1 0,5 15,-3-12,1 0,-1 0,1 0,0 0,1 0,-1 0,1-1,-1 0,1 1,0-1,0-1,0 1,1-1,-1 1,1-1,-1-1,1 1,0 0,-1-1,1 0,0 0,0-1,0 0,0 1,0-1,0-1,0 1,0-1,-1 0,2 0,0 0,0 0,0-1,0 0,0 0,0 0,0-1,-1 0,1 0,-1 0,1-1,-1 0,-1 0,1 0,0-1,-1 1,0-1,0 0,0 0,-1 0,0-1,0 0,0 1,0-4,-1 3,-1 1,0 0,0-1,-1 1,1-1,-1 1,-1-1,1 1,-1-1,0 1,0-1,0 1,-1 0,0-1,0 1,0 0,-1 0,1 1,-1-1,-1 0,1 1,0 0,-1 0,0 0,0 0,0 0,-1 1,1 0,-1 0,0 0,1 1,-1-1,-1 1,1 0,0 0,0 1,-1 0,1 0,-1 0,1 1,-1-1,1 1,-1 0,1 1,-1 0,1 0,-1 0,-3 2,0 0,1 0,0 1,-1 0,1 1,1-1,-1 2,1-1,0 1,0 0,0 1,1-1,0 1,0 1,1-1,0 1,0 0,1 0,0 0,1 1,-1-1,2 1,-1 0,1 0,0 0,1 0,2-4,-1-1,1 0,0 0,0 0,1 0,-1 0,1 0,0-1,0 1,0 0,0-1,1 1,-1-1,1 0,0 0,0 0,0 0,1-1,-1 1,0-1,1 0,0 0,-1 0,1 0,0-1,0 1,0-1,0 0,0 0,1-1,-1 1,3-1,32 6</inkml:trace>
  <inkml:trace contextRef="#ctx0" brushRef="#br0" timeOffset="1255.327">2238 178,'-18'5,"-9"6,-2 6,4 4,6 4,7-3</inkml:trace>
  <inkml:trace contextRef="#ctx0" brushRef="#br0" timeOffset="1424.256">2361 793,'16'18,"11"9,7 2,2-3,2-7,5-12,1-13,-2-15,-8-4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8:01.1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 1,'-2'28,"1"0,1 0,2 1,0-1,2 0,3 32,-7-56,6 34,-2 1,-2 0,-2 0,-1-1,-2 1,-2 0,-1-1,-12 37,-8-37,25-38,1-1,-1 0,0 1,1-1,-1 0,0 1,1-1,-1 0,1 0,-1 0,1 0,-1 1,1-1,0 0,-1 0,1 0,0 0,0 0,0 0,0 0,0 0,0 0,0 0,0 0,0 0,0 0,0 0,1 0,-1 0,1 0,2-15,1 1,0-1,1 1,1 0,0 0,1 1,1 0,1 0,-1 0,2 1,0 1,2-1,-11 10,1 0,0 0,0 0,0 1,0-1,0 1,0 0,1-1,0 1,-1 0,1 1,0-1,0 0,0 1,0-1,0 1,0 0,0 0,0 0,0 1,1-1,-1 1,0 0,1 0,-1 0,0 0,0 0,1 1,-1-1,0 1,0 0,0 0,1 0,-1 1,0-1,-1 1,1-1,0 1,0 0,-1 0,1 0,-1 1,1 0,2 4,-1 1,0 0,0 1,-1-1,0 1,0-1,-1 1,0 0,-1 0,0 0,0-1,-1 1,0 0,-1 0,0 0,0 0,-1 0,0 0,-1-1,1 1,-2-1,1 1,-1-1,-4 5,4-9,0-1,0 0,0 0,0 0,0 0,-1-1,1 0,-1 0,0 0,0 0,0-1,0 1,0-1,0-1,0 1,0-1,0 0,0 0,0 0,0-1,0 0,0 0,0 0,0 0,0-1,0 0,1 0,-1 0,0-1,1 1,0-1,0 0,0-1,0 1,0-1,-1-1,-7-6</inkml:trace>
  <inkml:trace contextRef="#ctx0" brushRef="#br0" timeOffset="1045.897">715 479,'-19'-8,"1"1,-1 1,-1 1,1 1,-1 1,1 0,-1 1,0 2,0 0,0 1,-12 2,26-2,0 1,0 0,1 0,-1 0,0 1,1 0,-1 0,1 1,0-1,0 1,1 0,-1 0,0 1,3-3,1 0,0-1,-1 1,1 0,0-1,0 1,0 0,0 0,0 0,1 0,-1 0,0 0,1 0,0 0,-1 0,1 0,0 0,0 0,0 0,0 0,1 1,-1-1,0 0,1 0,0 0,-1 0,1 0,0 0,0-1,0 1,0 0,0 0,1-1,-1 1,0-1,1 1,-1-1,1 1,1 0,6 3,1 0,0 0,0-1,0 0,0-1,1 0,0 0,-1-1,1-1,0 0,0 0,0-1,-1-1,1 0,0 0,0-1,-1 0,1-1,6-3,-8 5,-1-1,0 0,0-1,0 1,0-2,0 1,-1-1,1 0,-1-1,0 0,-1 0,1 0,-1-1,0 0,0 0,-1 0,0-1,0 0,0 0,-1-1,0 1,0-1,-1 1,0-3,-7-15,4 25,0 0,0 1,-1-1,1 0,0 0,0 1,0-1,0 0,0 0,-1 1,1-1,0 0,0 0,0 1,-1-1,1 0,0 0,0 0,-1 0,1 1,0-1,-1 0,1 0,0 0,0 0,-1 0,1 0,0 0,-1 0,1 0,0 0,-1 0,1 0,0 0,0 0,-1 0,1 0,0 0,-1 0,1 0,0 0,0-1,-1 1,1 0,0 0,0 0,-1 0,1-1,0 1,0 0,-1 0,1-1,0 1,0 0,0 0,0-1,-1 1,1 0,0 0,0-1,0 1,0 0,0-1,0 1,0 0,0-1,0 1,0 0,-2 7,1 0,0 0,0 0,1 0,0 0,0 0,1 0,0 0,0 0,0 0,1 0,0-1,1 1,-1-1,1 1,1-1,-1 0,4 5,-2-3,0-2,1 1,0 0,0-1,0 0,0 0,1-1,0 0,0 0,1-1,-1 0,3 1,-8-4,1 0,0 1,0-1,-1 0,1-1,0 1,0 0,0-1,0 0,0 0,0 0,0 0,0 0,0 0,-1-1,1 1,0-1,0 0,0 0,0 0,-1 0,1-1,0 1,-1-1,0 1,1-1,-1 0,0 0,0 0,0 0,0 0,0-1,0 1,0 0,-1-1,1-1,2-7,0 1,-1-1,0 1,0-1,-1 0,-1 0,0 0,-1 0,0 0,-1-5,12-86,-10 99,1 1,-1-1,0 0,1 1,-1 0,1-1,0 1,0 0,0 0,0 0,0 0,0 0,1 1,-1-1,1 1,-1-1,1 1,-1 0,1 0,0 0,-1 0,1 1,0-1,0 1,0 0,-1-1,1 1,1 0,83 13,-79-11,1-1,-1 0,1 1,0 0,-1 0,1 1,-1 1,0-1,0 1,0 1,0-1,-1 1,0 1,0-1,0 1,0 0,-1 1,0 0,-1 0,0 0,0 0,0 1,-1 0,0 0,0 0,-1 0,0 1,1 6,-2 103,-2-115,0 0,0 0,1 0,-1 0,1 0,0 0,0 0,0 0,0-1,0 1,0 0,1-1,-1 1,1-1,0 1,0-1,0 0,0 0,0 0,0 0,1 0,-1 0,1-1,-1 1,1-1,0 0,-1 0,1 0,0 0,0 0,0 0,0-1,0 1,0-1,5 1,1-1,0 0,0 0,0-1,-1 0,1-1,0 0,-1 0,1-1,-1 0,1-1,2-2,1 0,-1-1,0-1,0 0,-1 0,0-1,-1 0,0-1,0 0,0-2,-8 11,-1 0,1 1,-1-1,1 1,0-1,-1 1,1-1,0 1,-1-1,1 1,0-1,-1 1,1 0,0 0,0-1,-1 1,1 0,0 0,0 0,0 0,-1 0,1 0,0 0,0 0,0 0,-1 0,1 0,0 0,0 1,-1-1,1 0,0 1,0-1,-1 0,1 1,0-1,-1 1,1-1,-1 1,1-1,-1 1,1 0,-1-1,1 1,-1 0,1-1,-1 1,0 0,1 0,-1-1,0 1,0 0,1 0,-1-1,0 1,0 0,0 0,0 0,0-1,0 2,7 12,-2-8,0-1,0 1,0-1,1 1,0-1,0-1,0 1,0-1,1 0,0-1,0 0,0 0,0 0,0-1,0 0,1 0,-1-1,1 0,0 0,-1-1,3 0,-4 0,-1 0,1-1,-1 1,0-1,1 0,-1-1,0 1,0-1,0 0,0-1,0 1,0-1,-1 0,1 0,-1 0,0-1,0 1,0-1,0 0,-1 0,1-1,-1 1,0-1,-1 1,1-1,-1 0,0 0,0 0,0 0,-1-1,1 1,-1 1,0-1,0 0,-1 0,1 0,-1 0,0 0,-1 0,1 0,-1 0,0 0,0 0,0 1,-1-1,0 0,0 1,0-1,0 1,-1 0,0 0,0 0,0 0,0 0,0 0,-1 1,0 0,0 0,0 0,0 0,0 0,0 1,-1 0,1 0,-1 0,1 0,-1 1,0 0,-1-1,-2 1,-1-1,1 1,-1 0,1 1,-1 0,1 0,-1 1,0 0,1 0,0 1,-1 0,1 1,0 0,0 0,0 1,1 0,-1 0,1 0,0 1,0 1,1-1,-1 1,1 0,0 0,1 1,0-1,0 1,0 1,1-1,0 1,0-1,0 4,3-8,0 0,0 0,1 1,-1-1,1 0,0 0,0 1,0-1,0 0,1 0,0 0,-1 1,1-1,0 0,0 0,1 0,-1 0,0-1,1 1,0 0,0 0,0-1,0 1,0-1,0 0,1 0,-1 0,1 0,0 0,-1 0,1 0,0-1,0 0,0 1,0-1,0 0,0-1,3 1,86 4,-46-12</inkml:trace>
  <inkml:trace contextRef="#ctx0" brushRef="#br0" timeOffset="1365.286">1971 96,'-19'-5,"-12"1,-7 4,2 6,4 7,7 8,9 5,6-2</inkml:trace>
  <inkml:trace contextRef="#ctx0" brushRef="#br0" timeOffset="1366.286">2066 533,'7'16,"4"8,6 4,4 0,8-2,20-6,15-9,11-8,-7-5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7.6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190 483,'-5'-3,"0"0,0 1,0 0,-1 0,1 0,-1 0,1 1,-1 0,0 1,1-1,-1 1,0 0,1 0,-1 1,0-1,1 1,-1 1,1-1,-1 1,1 0,0 0,0 0,0 1,0 0,0 0,0 0,1 0,-1 1,1 0,0 0,0 0,1 1,-4 3,-7 59,14-66,0 1,0 0,1 0,-1 0,0-1,1 1,0 0,-1 0,1-1,0 1,0-1,-1 1,2 0,-1-1,0 0,0 1,0-1,0 0,1 1,-1-1,1 0,-1 0,1 0,-1 0,1-1,0 1,-1 0,1-1,0 1,0-1,-1 1,1-1,0 0,0 0,0 0,0 0,7-1,-1-1,1 0,-1-1,1 0,-1 0,0-1,-1 0,1 0,0-1,-1 0,0 0,0-1,-1 0,0 0,0-1,0 1,-1-1,0-1,0 1,1-4,6-12,-1-1,-2-1,0 0,-1 0,-2 0,-1-1,0 0,-2 0,-1-1,-2 1,0 0,-1-1,-2 1,-1 0,3 21,1-6,-1 1,-1-1,0 1,0-1,-1 1,0 0,-1 0,0 0,-1 0,-4-7,8 16,0-1,0 1,0 0,-1 0,1 0,0 0,0 0,-1 0,1 0,0 1,-1-1,1 0,-1 1,1-1,-1 1,1-1,-1 1,0 0,1 0,-1 0,1 0,-1 0,0 0,1 0,-1 0,1 0,-1 1,1-1,-1 1,1-1,-1 1,1 0,-1 0,1-1,0 1,-1 0,1 0,0 0,0 0,-1 1,-43 53,34-34,1 0,0 1,2 0,1 1,0 0,2 0,0 0,2 1,0-1,2 1,1 0,0 0,2-1,1 3,0-13,-1 0,2-1,0 1,0-1,1 0,1-1,0 1,0-1,1 0,0 0,1-1,1 0,-1-1,1 0,1 0,0-1,0 0,1 0,0-1,0-1,0 0,1-1,0 0,0 0,1-1,-1-1,1 0,-1-1,1 0,0-1,12-1,-16 1,0-1,-1-1,1 1,0-2,-1 1,1-1,-1 0,1-1,-1 0,0 0,0-1,0 0,0 0,-1-1,0 0,0 0,0-1,-1 0,0 0,0 0,0-1,-1 0,0 0,0-1,0 1,-1-1,-1 0,1 0,-1 0,1-6,-2 6,-1 0,0 0,0 0,-1 0,0 0,0 0,-1 0,0 1,-1-1,1 0,-1 0,-1 1,0-1,-3-5,6 12,0 0,0 0,0 1,0-1,0 0,-1 1,1-1,0 0,-1 1,1-1,0 0,-1 1,1-1,-1 1,1-1,-1 1,1-1,-1 1,1-1,-1 1,0-1,1 1,-1 0,0-1,1 1,-1 0,0 0,1-1,-1 1,0 0,1 0,-1 0,0 0,0 0,1 0,-1 0,0 0,0 0,1 0,-1 0,0 1,1-1,-1 0,0 1,1-1,-1 0,0 1,1-1,-1 1,1-1,-1 0,1 1,-1 0,1-1,-1 1,1-1,-1 1,1 0,0-1,-1 1,-13 44,14-38,0 0,0 0,0-1,1 1,0-1,1 1,-1-1,1 1,1-1,-1 0,1 0,0 0,0 0,1 0,0-1,0 1,0-1,0 0,6 4,3 2,0 0,1-1,0 0,1-1,0-1,0 0,3-1,54 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7:56.6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1037 578,'-21'17,"-1"2,2 0,1 0,0 2,2 1,0 0,1 1,2 0,-5 12,4-7,1 2,1-1,2 2,1-1,2 1,1 1,1 0,2 0,0 14,13 36,-9-80,1-1,-1 1,1 0,-1-1,1 1,0 0,0-1,0 1,0-1,0 1,0-1,0 1,0-1,1 0,-1 0,0 0,1 0,-1 0,1 0,0 0,-1 0,1 0,0-1,-1 1,1-1,0 1,-1-1,1 0,0 1,0-1,0 0,-1 0,1 0,0-1,0 1,0 0,-1-1,1 1,0-1,0 1,-1-1,2-1,8-4,-1-1,1 0,-2-1,1 0,-1 0,0-1,-1-1,0 1,-1-1,0 0,1-3,-7 12,33-52,-2-1,-2-1,-3-2,-2-1,-2-1,-4-1,-2 0,-2-1,-1-19,-7-15,-7 91,0 0,-1 0,1 0,-1 0,0 1,0-1,0 0,0 1,-1-1,1 0,-1 1,0 0,0-1,0 1,-1 0,1 0,-1 0,0 0,0 1,0-1,0 1,-1-1,-2 2,-1 0,0 0,1 1,-1 0,0 0,0 0,1 1,-1 0,1 0,-1 1,1 0,-1 0,1 0,0 1,0 0,0 0,0 1,1-1,-1 1,1 0,0 1,0 0,0-1,1 1,-3 4,-9 7,1 0,1 1,0 1,2 0,0 1,0 0,2 1,1 0,-7 21,13-33,2-1,-1 1,1 0,0 0,1-1,0 1,0 0,1 0,0 0,0 0,0-1,1 1,1-1,-1 1,1-1,0 0,1 0,0 0,0 0,1 1,13 15,0-1,2-1,0 0,21 15,-37-33,14 13,22 19,-2 1,-1 3,9 12,-37-39,0 0,-1 0,0 1,-1 0,0 0,-1 1,-1 0,0 0,-1 0,0 0,-1 1,-1-1,0 1,-1 2,-4 18,-2-8</inkml:trace>
  <inkml:trace contextRef="#ctx0" brushRef="#br0" timeOffset="872.008">1488 1016,'1'32,"-1"1,-2-1,-1 1,-2-1,-1 0,-2-1,-1 0,-1 0,-1 0,-14 23,25-53,0-1,0 1,0 0,0-1,0 1,0 0,0-1,0 1,0 0,0-1,0 1,0-1,-1 1,1 0,0-1,0 1,-1-1,1 1,0 0,-1-1,1 1,-1-1,1 1,0-1,-1 0,1 1,-1-1,1 1,-1-1,0 0,1 1,-1-1,1 0,-1 0,0 0,1 1,-1-1,0 0,1 0,-1 0,1 0,-1 0,0 0,1 0,-1 0,0 0,1 0,-1-1,0 1,1 0,-1 0,1-1,-1 1,1 0,-1-1,0 1,1 0,-1-1,1 1,-1-1,1 1,0-1,-1 1,1-1,0 1,-1-1,1 1,0-1,-1 0,0-16,0-1,2 1,0 0,0 0,2 0,0 0,1 0,0 0,3-3,-6 17,7-32,2 1,1 0,2 1,1 0,2 1,0 1,8-8,-23 36,0 0,1 1,-1-1,1 1,-1 0,1-1,0 1,0 0,0 0,0 0,1 0,-1 0,0 1,1-1,-1 1,1 0,-1-1,1 1,0 0,0 0,-1 1,1-1,0 1,0-1,0 1,0 0,0 0,0 0,0 0,-1 1,1-1,0 1,0 0,0 0,-1 0,1 0,1 1,5 8,-1 1,-1 0,0 0,0 1,-1 0,-1 0,0 0,-1 1,0 0,-1 0,2 10,-3-16,13 68,-3 1,0 45,-2-22,-7-78</inkml:trace>
  <inkml:trace contextRef="#ctx0" brushRef="#br0" timeOffset="1144.922">1461 1247,'9'-2,"15"-1,15-2,15-3,14-2,7-2,6 2,-3 1,-7 1,-16 2</inkml:trace>
  <inkml:trace contextRef="#ctx0" brushRef="#br0" timeOffset="1413.785">2131 769,'18'5,"16"4,14 0,9-2,8-3,4-6,-1-1,-4-2,-11 2,-15 0</inkml:trace>
  <inkml:trace contextRef="#ctx0" brushRef="#br0" timeOffset="1710.564">2240 1043,'23'11,"20"5,15-2,13-4,6-7,0-6,0-5,-13-1</inkml:trace>
  <inkml:trace contextRef="#ctx0" brushRef="#br0" timeOffset="2002.899">3045 1056,'4'8,"1"0,-1 0,1 0,1-1,-1 0,1 0,1-1,-1 0,1 0,0 0,0-1,1 0,0 0,-1-1,2 0,-1 0,0-1,1 0,0 0,-1-1,1 0,0-1,0 0,0 0,0-1,0 0,4-1,-3-3,0 1,0-1,-1-1,1 0,-1 0,-1-1,1 0,-1-1,0 1,0-2,-1 1,0-1,0 0,-1 0,0-1,0 0,-1 0,0-1,-1 1,0-1,-1 0,0 0,0 0,-1 0,0-1,-1 1,0-6,0 8,0-1,0 0,-1 0,0 1,0-1,-1 0,-1 0,1 1,-1-1,-1 1,0 0,0-1,0 1,-1 0,0 1,-1-1,0 1,0 0,0 0,-1 0,0 1,0 0,-1 0,0 1,0-1,0 1,-1 1,1 0,-1 0,0 0,0 1,-7-2,3 4,1 1,-1 0,0 1,0 0,0 1,0 0,0 1,1 1,0-1,-1 2,1-1,1 2,-1-1,1 2,0-1,0 1,1 1,0 0,0 0,1 1,0 0,0 0,1 1,1-1,-1 2,2-1,-2 3,4-8,1 0,-1 0,1 0,0 0,0 0,0 1,1-1,0 1,0-1,0 1,1 0,0-1,0 1,0 0,1-1,0 1,0-1,0 1,0-1,1 1,0-1,0 0,1 1,19 21</inkml:trace>
  <inkml:trace contextRef="#ctx0" brushRef="#br0" timeOffset="38895.836">423 374,'-6'1,"-1"1,1 0,-1 0,1 1,0 0,0 0,0 0,0 1,1 0,0 0,-1 0,1 1,1-1,-1 1,1 1,0-1,0 0,0 1,1 0,-3 5,-8 10,4-9,2 1,0 0,0 0,1 1,1 0,0 0,1 0,0 1,1 1,-9 92,0-12,11-59,1 0,2 0,2 0,1 0,2 0,9 28,2-10,36 125,44 91,-79-229,-7-8,2 0,1 0,1-2,2 0,2 0,1-2,1 0,1-2,2 0,0-2,2 0,7 3,208 127,-227-146,33 29,2-2,2-2,1-3,1-2,2-2,1-3,1-2,30 7,109 7,2-9,78-3,-41-4,-104-11,-1-5,1-6,0-5,70-16,-197 22,39-4,0-1,0-2,0-2,-1-2,-1-1,0-3,0-1,-2-2,0-1,15-12,236-195,-261 203,-1-1,-1-1,-1-1,-1-2,-2 0,0-2,-3 0,0-1,-2-2,-1 0,-2 0,-1-1,-2-1,-1 0,-2-1,-1 0,-2-1,0-16,-4-39,-4-1,-4 1,-16-83,9 120,-2 1,-2 1,-2 1,-3 0,-2 2,-2 0,-3 2,-33-44,38 61,-1 0,-2 2,-1 1,-2 1,-6-4,-91-86,-48-39,151 141,-1 1,0 2,-1 0,-1 2,0 1,-26-6,-51-18,57 15,0 1,-2 3,-29-4,-5 8,-1 4,0 4,-29 5,-6-2,84-1,0 1,0 1,1 3,-1 0,-26 9,-31 18,66-21,-1-2,0 0,-1-2,0-1,0-1,-21 0,-251 4,160 18,96-17,-1-1,1-3,-46 1,-158 2,174 1,1-4,-1-3,-49-5,22-11,75 9,-1 0,0 2,0 1,0 1,-14 2,3 6,0 1,1 2,0 2,1 1,-30 16,-6 3,44-21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18:44.3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1288 111,'-75'-9,"0"4,0 3,-72 7,100 2,0 2,0 2,1 2,0 2,2 1,-1 3,2 2,1 2,1 1,1 2,1 2,1 2,2 1,1 2,1 1,-7 12,17-16,2 1,0 2,3 0,0 1,2 0,2 2,1-1,2 2,1 0,2 1,2-1,1 2,2-1,2 0,1 1,2-1,5 34,-2-46,0 0,2 0,1 0,1-1,1 0,1-1,1 0,2 0,0-1,1-1,2 0,0-1,1-1,1 0,0-2,2 0,0-1,1-1,15 9,6-1,1-1,1-2,1-2,0-3,1-1,1-2,0-2,1-2,2-2,-8 1,2-2,-1-2,1-1,-1-2,1-3,-1-1,1-2,-1-2,0-2,-1-2,0-1,5-5,223-138,-243 140,-1-1,-1-2,0 0,-1-2,-1 0,-1-2,-1-1,10-14,-15 14,-1-1,0-1,-2 0,-1-1,-1 0,-1-1,-2 0,0-1,-2 0,-1 0,-1 0,-1-13,-1-15,-2 0,-3 0,-3 0,-1 0,-4 1,-1 0,-3 1,-2 1,-3 0,-2 2,-2 0,-2 1,-18-23,32 54,0 1,-2 0,1 1,-2 0,-1 1,0 1,0 1,-2 0,0 1,0 1,-1 0,0 2,-1 0,-1 1,1 1,-1 1,-1 1,1 1,-1 1,0 1,0 0,-7 2,-17 6,0 2,0 2,1 2,0 2,1 2,1 2,0 1,-3 5,-102 47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1:32.7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0 267,'25'88,"-4"2,-4 1,4 83,-19-151,7 162,-12-166,-3-28,5-7,-1 1,2-1,0 0,1 1,1-1,0 1,1-1,1 1,0 0,1 0,2-1,-6 13,0 1,0-1,1 1,-1 0,1 0,0-1,-1 1,1 0,0 0,0 0,0 1,1-1,-1 1,0-1,1 1,-1 0,1-1,-1 1,1 0,0 1,-1-1,1 0,0 1,0 0,-1 0,1-1,0 2,0-1,-1 0,1 0,0 1,0 0,-1-1,1 1,-1 0,1 0,-1 1,1-1,-1 0,1 1,-1-1,1 2,12 7,-1 1,0 0,-1 1,0 0,-1 1,0 1,-1 0,-1 0,0 1,-1 0,6 15,-14-29,0 1,0-1,0 1,0 0,0-1,-1 1,1 0,-1 0,1-1,-1 1,1 0,-1 0,0 0,0-1,0 1,0 0,0 0,-1 0,1-1,0 1,-1 0,0 0,1-1,-1 1,0 0,0-1,0 1,0-1,0 1,0-1,0 1,0-1,-1 0,1 1,0-1,-1 0,1 0,-1 0,1 0,-1 0,0-1,1 1,-1 0,0-1,0 0,0 1,-5 2,-1-1,1 0,-1 0,1-1,-1 0,0 0,1-1,-1 0,0 0,0-1,1 0,-1 0,1-1,-1 0,1 0,-1-1,1 0,0 0,0-1,1 1,-1-2,-1 0,7 2,1 0,-1 1,1-1,0 0,-1 1,1-1,1 0,-1 1,0-1,1 0,-1 1,1-1,0 1,0-1,0 1,0-1,0 1,0-1,1 1,-1 0,1 0,0 0,0 0,0 0,0 0,0 0,0 1,0-1,0 1,1-1,-1 1,0 0,1 0,-1 0,1 0,0 0,-1 1,30-15,1 1,1 1,0 2,0 1,1 2,0 2,6 0,-39 5,1 0,-1 0,0 1,0-1,0 1,1-1,-1 1,0 0,1 0,-1 0,0 0,1 0,-1 0,0 1,0-1,1 1,-1 0,0 0,0-1,0 1,0 1,0-1,0 0,0 0,0 1,0-1,-1 1,1-1,-1 1,1 0,-1 0,1 0,-1 0,0 0,0 0,0 0,0 0,0 0,-1 0,1 1,3 26,24 90,-26-115,0 0,-1 0,1-1,1 1,-1-1,1 1,-1-1,1 0,0 0,0 0,0 0,1-1,-1 1,1-1,-1 0,1 0,0 0,0 0,-1-1,1 0,0 1,1-1,-1-1,0 1,0-1,4 1,13-2</inkml:trace>
  <inkml:trace contextRef="#ctx0" brushRef="#br0" timeOffset="261.305">533 539,'16'16,"17"8,3 0</inkml:trace>
  <inkml:trace contextRef="#ctx0" brushRef="#br0" timeOffset="755.812">1161 717,'-203'3,"139"14,63-16,-1-1,1 1,-1 0,1 0,-1-1,1 1,-1 0,1 0,0 1,0-1,0 0,0 0,0 0,0 1,0-1,0 1,0-1,0 1,1-1,-1 1,1-1,-1 1,1-1,-1 1,1 0,0-1,0 1,0 0,0-1,0 1,0-1,1 1,-1 0,0-1,1 1,-1-1,1 2,5 6,1-1,-1 1,2-1,-1-1,1 1,0-2,0 1,1-1,0 0,0 0,0-1,4 1,10 7,-2 0,106 78,-125-90,0 0,0 0,-1 0,1 0,-1 1,1-1,-1 0,1 1,-1-1,0 1,0-1,0 1,0 0,0 0,0-1,0 1,0 0,-1 0,1 0,-1 0,1 0,-1 0,0 0,0 0,0 0,0 0,0 0,0 0,0 0,-1-1,1 1,-1 0,0 0,1 0,-1 0,0 0,0-1,0 1,0 0,0-1,-1 1,1-1,0 1,-1-1,1 0,-1 1,-1 0,-55 8,56-10,0-1,1 1,-1 0,1 0,-1-1,0 1,1 0,-1-1,1 0,-1 1,1-1,-1 0,1 0,0 0,-1 0,1 0,0 0,0 0,0 0,-1-1,1 1,0 0,1-1,-1 1,0-1,0 1,1-1,-1 1,1-1,-1 1,1-1,0 0,-1 1,1-2,2-7,0-1,0 1,1 0,1 1,0-1,0 0,1 1,0 0,0 0,1 1,0-1,1 1,2-2,9-14,25-32,-3-2,-2-2,-4-1,-1-1,-4-2,-2-1,-3-2,-4 0,10-55,-28 112,2-9,-1 0,-1 0,-1 0,-1-1,0 1,-2 0,-1-7,-15-11,17 37,1-1,-1 1,1 0,-1-1,0 1,1-1,-1 1,0 0,1 0,-1-1,0 1,1 0,-1 0,0 0,0 0,1 0,-1 0,0 0,0 0,1 0,-1 0,0 0,1 0,-1 0,0 1,0-1,1 0,-1 0,0 1,1-1,-1 1,1-1,-1 0,1 1,-1-1,0 1,1 0,0-1,-1 1,1-1,-1 1,1 0,0-1,-1 1,1 0,0-1,0 1,-1 0,1-1,0 2,-5 10,1 1,1 0,0 0,0 0,1 0,1 1,0-1,1 0,0 3,0-12,4 65,3-1,3 0,3-1,3 0,2-1,10 16,11 48,27 114,-56-212,-1-10</inkml:trace>
  <inkml:trace contextRef="#ctx0" brushRef="#br0" timeOffset="1042.049">1120 431,'19'4,"22"5,22 2,25 4,17 2,12 3,1 0,-21-3</inkml:trace>
  <inkml:trace contextRef="#ctx0" brushRef="#br0" timeOffset="1950.805">1994 731,'-22'5,"0"1,1 1,0 0,0 2,1 1,0 0,1 1,0 1,1 1,0 1,1 0,-1 2,16-14,0 0,0 0,0 1,0-1,0 0,0 1,0-1,1 1,-1 0,1-1,0 1,0 0,0 0,0 0,1 0,-1 0,1 0,-1 0,1 0,0 0,0 0,1 0,-1 0,0 0,1 0,0 0,0 0,0-1,0 1,0 0,1 0,-1-1,1 1,-1-1,1 1,6 1,1 0,-1 0,0-1,1 0,0 0,0-1,0-1,0 1,0-1,0-1,0 0,0 0,0-1,0 0,0 0,0-1,0 0,-1-1,1 0,-1 0,0-1,8-5,-11 7,0 0,0 0,-1-1,1 0,-1 0,0 0,0-1,0 1,0-1,-1 0,1 0,-1 0,0-1,0 1,-1-1,1 1,-1-1,0 0,0 0,-1 0,0 0,1 0,-1-5,-2 9,1 0,-1 1,1-1,-1 0,0 1,0-1,1 0,-1 1,0-1,0 1,0 0,0-1,1 1,-1 0,0-1,0 1,0 0,0 0,0 0,0 0,0 0,0 0,0 0,0 0,0 0,0 0,1 0,-1 1,0-1,0 0,0 1,0-1,0 1,0-1,1 1,-1-1,0 1,1 0,-1-1,0 1,1 0,-1-1,0 1,1 0,-1 0,1 0,0-1,-1 1,1 0,0 0,-1 0,1 0,0 0,-3 3,0-1,1 0,0 1,-1 0,1 0,1-1,-1 1,0 0,1 0,0 1,0-1,0 0,1 0,-1 1,1-1,0 0,0 0,0 1,1-1,0 0,0 0,0 0,0 1,0-1,1 0,0 0,0-1,0 1,0 0,0-1,1 1,0-1,0 0,0 0,0 0,0 0,5 1,0 0,0 0,1-1,-1 0,1-1,-1 1,1-2,0 1,0-1,0-1,0 0,0 0,0 0,0-1,0-1,-1 0,1 0,0 0,-1-1,1 0,-1-1,0 0,0 0,-1-1,1 0,-1 0,0-1,0 0,-1 0,0-1,0 1,0-1,-1 0,0-1,0 0,3-7,7-21,-2-2,-1 1,-2-2,-2 1,-1-1,-3-1,1-35,-3 52,13-325,-22 252,-8 76,-2 42,7 10,1 0,2 1,2-1,0 1,2 0,2 15,1-46,-3 51,3 1,2 0,3-1,2 1,2-2,2 1,3-1,5 10,-15-51,24 39,-6-79,-19 22,1 1,-1 0,1 0,0 0,0 0,1 0,0 1,0 0,0 0,1 0,-1 1,1 0,0 0,1 0,-1 1,1 0,-1 0,1 1,0-1,0 1,0 1,0 0,0 0,0 0,0 1,1 0,-1 0,0 0,0 1,0 1,0-1,0 1,0 0,0 1,3 1,-4 0,0 1,-1 0,1 0,-1 0,0 1,0 0,-1 0,0 0,0 1,0-1,-1 1,0 0,0 0,-1 0,0 0,0 0,0 1,-1-1,-1 1,1-1,-1 1,0-1,-1 1,0 6,0-11,0 0,-1 0,1 0,0 0,-1 0,0 0,1-1,-1 1,0-1,-1 1,1-1,0 0,-1 0,1 0,-1 0,1 0,-1-1,0 1,0-1,0 0,0 0,0 0,0 0,0 0,0-1,0 1,0-1,-1 0,1 0,0 0,0 0,0 0,0-1,0 0,-1 1,1-1,0 0,0-1,1 1,-1 0,0-1,0 0,1 1,-1-1,1 0,-1-1,1 1,0 0,0-1,0 1,0-1,0 1,1-1,-1-1,0 0,0 0,0 0,0-1,1 1,-1-1,1 1,0-1,1 0,-1 1,1-1,0 0,0 1,0-1,1 0,0 1,0-1,0 1,0-1,1 1,-1-1,1 1,0 0,1 0,-1 0,1 0,0 0,0 1,0-1,0 1,2-1,5-7,1 1,1 1,-1 0,2 1,-1 0,1 1,0 0,1 1,2 0,-5 1,1 1,-1 1,1 0,0 0,0 1,0 1,0 0,1 1,-1 0,8 1,-17 0,0 0,0 0,0 0,-1 0,1 1,-1-1,1 1,-1-1,1 1,-1 0,0 0,0 0,0 0,0 1,0-1,0 0,-1 1,1-1,-1 1,0 0,1-1,-1 1,0 0,-1 0,1 0,0 0,-1 1,3 86,-4-72,0 74,14-83,-5-12</inkml:trace>
  <inkml:trace contextRef="#ctx0" brushRef="#br0" timeOffset="2225.64">2909 389,'-9'12,"1"8,9 6,12 2,3-3</inkml:trace>
  <inkml:trace contextRef="#ctx0" brushRef="#br0" timeOffset="2542.302">3236 717,'20'-14,"-2"-1,0 0,0-1,-2-1,0-1,-1 0,-1-1,0-1,-2 0,0-1,-1 0,-2 0,0-1,-1-1,3-13,-7 24,-1 0,0 0,-1-1,0 1,-1-1,0 1,-1-1,0 1,-1-1,0 1,-1-1,-1 1,0 0,-4-11,5 21,1 0,0 0,-1 0,1 0,-1 0,1 1,-1-1,0 1,0-1,0 1,0 0,0-1,0 1,0 0,0 0,0 1,0-1,-1 0,1 1,0-1,-1 1,1 0,0 0,-1 0,1 0,0 0,-1 0,1 1,0-1,0 1,-1-1,-62 42,47-22,2 1,1 1,1 1,0 0,2 1,1 0,1 1,0 0,2 1,2 0,0 0,1 0,1 11,1-12,1 0,1 0,1 0,1 0,2 0,0 0,2-1,0 1,6 13,-7-27,0 0,1 0,0 0,0-1,1 0,1 0,-1 0,2-1,-1 0,2 0,-1-1,1 0,0 0,0-1,1-1,0 1,0-2,1 1,0-1,0-1,2 1,-1-2,1 0,0 0,0-1,0-1,0 0,0-1,0-1,0 0,0 0,0-1,0-1,0 0,-1-1,6-3,18-9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2:55.5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768 1257,'-2'-4,"0"0,0 0,1 0,-1-1,1 1,0 0,0-1,0 1,1-1,-1 1,1-1,0 1,1-1,-1-1,0-7,0-454,6 457,4 32,5 32,-1 0,-4 2,-1-1,-4 1,-1 0,-3 0,-5 31,4-33,-2 219,13-314,-6 28</inkml:trace>
  <inkml:trace contextRef="#ctx0" brushRef="#br0" timeOffset="841.792">1165 983,'-25'36,"16"-15,0 0,2 0,0 0,1 1,1 0,1 0,1 0,1 0,1 17,2-30,0 0,0-1,1 1,0 0,1 0,0-1,0 1,1-1,0 0,0 0,1-1,0 1,0-1,1 0,0 0,0-1,1 0,0 0,0 0,0-1,1 0,-1 0,1-1,0 0,1 0,-1-1,1 0,-1-1,1 0,8 1,-10 0,0-1,-1 0,1-1,0 0,0 0,0 0,0-1,0 0,0 0,0 0,0-1,0-1,-1 1,1-1,0 0,-1 0,1-1,-1 0,0 0,0 0,0-1,0 0,0 0,-1-1,0 0,0 1,0-2,2-3,1-7,-1 0,-2-1,1 0,-2 0,0 0,-1-1,-1 0,0 1,-2-1,0 0,-1 0,0 1,-2-1,0 1,-1-1,-3-6,2 5,-1 1,-1-1,-1 1,-1 1,-1-1,-5-7,10 18,1 1,-1-1,0 1,-1 0,0 1,0-1,0 1,0 0,-1 1,0-1,0 1,0 1,0-1,-1 1,1 1,-1-1,-2 1,4 1,-1 1,1 0,0 0,-1 0,1 1,0 0,-1 0,1 1,0 0,0 0,0 0,0 1,1-1,-1 2,1-1,-1 1,1-1,0 1,0 1,1-1,-2 2,-3 4,0 0,1 1,0 0,1 0,0 1,1-1,0 2,0-1,-1 9,4-13,0 0,1 0,0 1,0-1,1 1,0-1,0 1,1-1,0 1,1 0,0-1,0 1,1-1,0 1,0-1,1 0,0 0,1 0,0 0,0-1,0 1,1-1,0 0,1 0,0-1,0 0,3 3,29 14,0-7</inkml:trace>
  <inkml:trace contextRef="#ctx0" brushRef="#br0" timeOffset="1863.239">1643 1038,'0'0,"0"1,0-1,0 0,0 1,0-1,0 1,0-1,0 0,0 1,0-1,0 0,0 1,0-1,0 0,0 1,0-1,0 0,0 1,0-1,-1 0,1 1,0-1,0 0,0 1,-1-1,1 0,0 0,0 1,-1-1,1 0,0 0,-1 0,1 1,0-1,-1 0,1 0,0 0,-1 0,1 0,0 1,-1-1,1 0,0 0,-1 0,1 0,0 0,-1 0,1 0,0 0,-1-1,1 1,0 0,-1 0,1 0,0 0,-1 0,1-1,0 1,-1 0,1 0,0 0,-1-1,1 1,0 0,0 0,0-1,-1 1,1 0,0-1,-9 38,8-35,-4 27,0 0,2-1,1 1,1 1,1-1,5 25,-4-47,0 0,1 0,0 0,0-1,1 1,0-1,0 0,0 0,1 0,0 0,0 0,1-1,-1 0,1 0,0 0,0 0,1-1,0 0,-1 0,1 0,1-1,-1 0,0 0,6 1,11 3,0-1,0-2,0 0,0-1,0-1,1-2,-1 0,1-2,-1 0,0-1,0-2,10-3,-28 7,0-1,0 0,0 1,0-2,0 1,-1-1,1 1,-1-1,1-1,-1 1,0-1,0 1,-1-1,1 0,-1-1,0 1,0 0,0-1,0 0,-1 1,0-1,0 0,0 0,-1-1,0 1,0 0,0 0,0-1,-1 1,0-5,-3-16,-2 0,-1 1,0-1,-2 1,-1 0,-1 1,-1 0,-1 1,-1 0,-1 1,-13-15,17 21,0-1,-2 2,0 0,-1 0,0 1,-1 1,-1 0,0 1,0 0,-9-3,20 13,0 0,1 1,-1 0,0-1,0 1,0 1,-1-1,1 1,0 0,0 0,0 0,0 0,0 0,0 1,0 0,0 0,0 0,0 1,0-1,0 1,0 0,1 0,-1 0,1 0,0 1,-1-1,1 1,0 0,0 0,1 0,-1 1,0 0,-8 11,0 1,1 0,1 1,1 0,0 0,-2 9,-4 14,3 0,1 0,1 1,3 3,-1 14</inkml:trace>
  <inkml:trace contextRef="#ctx0" brushRef="#br0" timeOffset="6709.962">236 437,'-1'0,"1"0,-1-1,1 1,-1 0,1-1,-1 1,1 0,-1-1,1 1,0-1,-1 1,1-1,0 1,-1-1,1 1,0-1,0 0,-1 1,1-1,0 1,0-1,0 0,0 1,0-1,0 1,0-1,0 0,0 1,0-1,0 1,0-1,0 0,1 1,-1-1,0 1,0-1,1 1,-1-1,0 1,1-1,-1 1,0-1,1 1,-1-1,1 1,-1 0,1-1,-1 1,1 0,0-1,33-20,-29 18,104-48,2 5,2 5,80-18,-26 17,3 8,149-11,-215 34,0 5,1 5,24 5,-114-3,0 1,-1 1,1 0,0 0,-1 2,0 0,0 1,0 0,-1 1,1 0,-2 1,1 1,-1 0,-1 1,1 0,-2 0,1 2,10 13,-2 0,0 1,-2 1,-1 1,-1 0,-2 1,0 1,-2 0,-2 0,5 24,16 85,-5 2,4 133,-26-239,-1 1,-3-1,0 1,-2-1,-2 0,-2 0,0 0,-3-1,-1 0,-1-1,-15 29,5-23,-2-1,-1-1,-2-1,-1-2,-2 0,-1-2,-2-2,-1 0,-1-3,-1-1,-1-1,-10 2,-1-5,-1-1,0-3,-2-1,0-3,-42 5,-103 32,131-31,-2-3,1-2,-2-4,1-2,-2-3,-10-3,49-8,1 0,0-2,0-1,1-2,0 0,1-2,0-1,1-1,-12-9,8 5,2-2,1 0,0-2,2-1,0-1,1-1,2-1,1-1,-1-4,-28-46,3-1,-29-69,38 70,3-1,4-1,-10-45,34 92,1 0,2-1,1 0,1 0,2 0,2 0,0 1,3-1,0 0,2 1,2 0,1 1,9-20,102-222,-108 245,0 1,2 0,1 1,2 1,0 0,1 1,2 2,8-8,-10 12,1 1,0 1,1 1,1 1,0 1,1 1,0 1,1 1,0 1,1 1,22-4,-14 4,0 2,1 2,0 1,0 2,21 2,-53-2,0 1,0 0,1 0,-1 0,0 0,0 0,0 0,0 1,0-1,0 1,0-1,0 1,0 0,0 0,-1 0,1 0,0 0,0 0,-1 1,1-1,-1 0,1 1,-1-1,1 1,-1 0,0-1,0 1,0 0,0 0,0 0,0 0,-1 0,1 0,-1 0,1 0,-1 0,1 0,-1 0,0 0,0 0,0 0,-1 0,1 0,-1 2,-7 19</inkml:trace>
  <inkml:trace contextRef="#ctx0" brushRef="#br0" timeOffset="9515.521">2257 574,'161'-1,"28"-3,-1 8,0 8,0 9,34 14,-172-24,-16-2,0-1,0-2,1-1,-1-2,1-2,5-1,-76-1,20 1</inkml:trace>
  <inkml:trace contextRef="#ctx0" brushRef="#br0" timeOffset="9947.865">2967 424,'-7'-2,"-12"-2,25 9,29 8,-2 2,0 1,0 2,-2 1,0 1,-1 2,-1 1,-1 1,-2 2,13 14,-37-38,0 0,1 0,-1 0,0 1,0-1,0 0,-1 1,1-1,0 1,-1 0,0 0,0 0,0-1,0 1,0 0,0 0,-1 0,1 0,-1 0,0 0,0 1,0-1,0 0,-1 0,1 0,-1 0,0 0,0 0,0 0,0-1,-1 3,-118 49,59-25,2 3,1 3,-11 11,4-1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3:07.1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631 775,'-14'17,"1"0,0 1,1 1,1 0,1 0,0 1,2 0,0 0,1 1,1 0,1 1,1-1,1 1,1 0,1 0,1 0,1 0,2 15,-3-28,1 0,0 0,0 0,0 0,1-1,1 1,0-1,0 1,0-1,1 0,0 0,1-1,0 1,0-1,0 0,1 0,0-1,1 0,-1 0,1 0,0-1,0 0,1 0,0-1,0 0,0 0,0-1,0 0,1 0,0-1,-1 0,6 0,-7-1,0-1,-1 0,1-1,0 1,0-1,-1-1,1 1,-1-1,1 0,-1-1,0 1,1-1,-1-1,-1 1,1-1,0 0,-1 0,0 0,0-1,0 0,-1 0,0 0,0-1,0 1,0-1,-1 0,0 0,0 0,-1-1,1 1,-1-1,-1 1,2-7,3-25,-2 0,-1 0,-2-1,-2 1,-1 0,-2-2,2 13,-2 0,0 1,-2-1,-1 2,-1-1,-1 1,-1 0,-2 0,-3-4,14 27,0-1,0 1,0-1,-1 1,1-1,-1 1,0 0,1 0,-1 0,0 0,0 0,0 0,-1 1,1-1,0 1,-1-1,1 1,-1 0,1 0,-1 0,1 0,-1 0,0 1,0-1,1 1,-1 0,0 0,0 0,1 0,-1 0,0 0,0 1,1-1,-1 1,0 0,1 0,-1 0,1 0,-1 0,1 1,-1-1,1 1,-12 12,0 1,1 0,1 0,0 1,2 1,0 0,0 0,2 1,0 0,-1 8,1-8,1 0,1 1,0 0,2 0,0 0,1 1,1 0,1-1,0 1,2 0,0-1,1 1,2 0,3 15,11 9</inkml:trace>
  <inkml:trace contextRef="#ctx0" brushRef="#br0" timeOffset="384.28">1246 1144,'13'-518,"-10"1134,10-504,-4-74</inkml:trace>
  <inkml:trace contextRef="#ctx0" brushRef="#br0" timeOffset="840.594">1642 953,'-6'12,"1"0,1 0,0 1,0 0,1-1,1 1,0 0,1 0,0 1,1-1,0 0,2 7,-1-12,0-1,1 0,0 0,0 0,0 0,1 0,0 0,0-1,1 1,0-1,0 0,0 0,1 0,0-1,0 1,0-1,1-1,0 1,-1-1,2 0,-1 0,6 2,-5-2,1-1,-1 0,1-1,0 0,0 0,0 0,0-1,0 0,0-1,0 0,0 0,0-1,0 0,0 0,0-1,0 0,-1 0,1-1,0 0,-1 0,0-1,0 0,0 0,0-1,-1 0,0 0,0 0,0-1,0 0,-1 0,0 0,-1-1,4-4,-3-1,1-1,-2 0,0 1,0-2,-1 1,-1 0,0 0,-1-1,0 1,-1-1,-1 0,0 1,-1 0,0-1,-2-3,-1-5,-2 0,0 1,-1-1,-1 1,-1 1,-1 0,-1 0,-10-11,18 24,0 0,-1 1,1-1,-1 1,-1 0,1 1,-1-1,0 1,0 0,-1 1,0 0,1 0,-1 0,-1 1,1 0,0 0,-1 0,1 1,-1 1,0-1,0 1,0 0,0 1,1 0,-2 0,-4 7,1 0,0 0,0 2,0-1,1 1,1 1,0 0,0 0,1 1,0 0,0 1,2 0,-1 0,2 1,-1 0,2 0,-2 5,-25 56,6-5</inkml:trace>
  <inkml:trace contextRef="#ctx0" brushRef="#br0" timeOffset="1453.346">1888 311,'-36'-26,"-1"1,-1 3,-1 1,-1 1,-1 3,0 1,-1 2,-1 2,0 1,-1 3,-16-1,2 4,-1 2,1 2,-1 3,1 3,-1 2,2 2,-1 3,-17 8,15-2,0 3,2 2,1 3,0 2,3 3,0 2,2 2,2 3,1 1,-24 28,50-42,1 1,1 1,2 0,1 2,0 0,3 1,0 1,2 0,1 1,2 0,1 1,1 0,2 0,2 1,1 0,1 0,2 0,1 0,2-1,1 1,2-1,2 3,0-3,2 0,2 0,1-1,1-1,2 0,1-1,1 0,1-2,2 0,1-1,1-1,2-2,0 0,1-2,1 0,1-2,1-1,6 1,26 9,2-3,1-3,1-2,1-3,1-4,0-2,1-3,0-3,0-3,43-4,-22 0,0-4,-1-4,0-3,0-5,-2-3,0-4,-1-3,-2-5,48-26,-104 45,0-1,-1-2,0-1,-1-1,-1-1,-1-1,-1-1,-1-1,0-1,-2 0,-1-2,-1 0,14-27,-16 11,-1-1,-2 0,-2-1,-2 0,-2 0,-2 0,-1-1,-3 0,-1 0,-2 1,-3-1,-1 1,-2 0,-1 1,-4-3,2 4,-1 1,-3 1,0 0,-3 1,-1 1,-2 1,-1 1,-2 0,-2 2,0 2,-3 0,0 2,-2 1,-1 1,-1 2,-1 2,-1 1,-1 1,-1 2,0 2,-2 2,-21-5,32 12,-1 1,1 2,-1 1,0 1,-1 1,1 2,0 1,0 2,0 1,0 1,0 1,1 2,0 1,1 1,0 1,0 2,1 1,1 1,0 1,2 1,0 1,0 2,2 0,0 1,-8 12,-16 38</inkml:trace>
  <inkml:trace contextRef="#ctx0" brushRef="#br0" timeOffset="2448.962">2065 721,'179'-46,"1"7,2 9,40 4,-75 12,0 6,1 6,0 7,-1 6,0 7,-1 6,140 43,-245-55,1 2,-2 1,0 2,-1 2,-1 2,-1 1,0 2,-2 2,-1 1,-1 1,-2 2,-1 1,-1 1,-1 2,3 9,18 39,-29-45,2-1,1-1,2-1,13 13,7 11,-67-76,12 5</inkml:trace>
  <inkml:trace contextRef="#ctx0" brushRef="#br0" timeOffset="3168.746">4510 1212,'65'33,"0"2,-2 4,-2 2,-2 2,6 10,-60-49,-4-3,0 1,0-1,0 1,0-1,0 0,0 0,0 1,1-1,-1 0,1 0,-1 0,1 0,-1 0,1-1,0 1,-1 0,1-1,0 1,-1-1,1 0,0 0,0 1,-1-1,1 0,0 0,0-1,-1 1,1 0,0 0,0-1,-1 1,1-1,0 0,-1 1,1-1,-1 0,1 0,-1 0,1 0,-1-1,3-7,0-1,-1 0,0 1,-1-1,0-1,0 1,-1 0,-1 0,0 0,0-1,-1 1,-1-7,0 2,0 0,-1 0,-1 0,0 1,-1-1,-1 1,0 0,-1 1,0-1,-1 1,-9-10,13 17,-1 0,0 1,0 0,0 0,-1 0,1 1,-1 0,0 0,-1 0,1 1,-1-1,1 2,-1-1,0 1,0 0,0 0,0 1,0 0,-1 0,1 1,0 0,0 0,-1 1,1 0,-6 1,7 0,0 0,1 1,-1 0,1 0,-1 0,1 0,0 1,0 0,1 0,-1 0,1 1,0-1,0 1,0 0,1 0,0 1,0-1,0 1,-28 37,31-43,0 0,1 0,-1 0,0 0,0 0,0 0,0 0,0 0,0 0,1 0,-1 0,0 0,0 0,0 0,0 0,0 0,0 0,1 0,-1 1,0-1,0 0,0 0,0 0,0 0,0 0,0 0,0 0,0 1,0-1,0 0,1 0,-1 0,0 0,0 0,0 1,0-1,0 0,0 0,0 0,0 0,0 0,21-9,-16 6,44-21,1 2,1 3,1 2,30-5,-80 21,-1 0,1 0,-1 0,1 1,-1-1,1 1,0-1,-1 1,1 0,0-1,0 1,-1 0,1 0,0 0,-1 0,1 1,0-1,0 0,-1 1,1-1,0 1,-1-1,1 1,-1 0,1 0,-1 0,1 0,-1 0,0 0,1 0,-1 0,0 1,0-1,0 0,0 1,0-1,0 1,0-1,-1 1,1-1,0 1,-1 0,1-1,-1 1,1 1,-30 145,18-19,12-95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3:12.4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823 649,'-13'16,"1"0,1 1,0 0,2 0,0 1,0 1,2 0,0 0,2 0,0 0,1 1,0 3,2-11,1 1,1 0,0-1,0 1,2-1,-1 1,1-1,1 0,1 1,-1-1,2-1,0 1,0-1,1 1,0-1,1-1,0 0,1 0,7 8,-13-15,1 0,0 0,0 0,0 0,0 0,0-1,1 1,-1-1,1 0,0 0,-1 0,1-1,0 1,0-1,0 0,0 0,0 0,1-1,-1 1,0-1,0 0,0 0,0-1,1 1,-1-1,0 0,0 0,0 0,0-1,0 1,-1-1,1 0,0 0,-1 0,1-1,1-1,6-9,-1 0,0-1,0 0,-2-1,0 0,-1 0,0-1,-1 0,-1 0,0 0,-2-1,2-10,-1 5,-1 1,0-1,-2 0,-1 1,-1-1,0 0,-3-10,2 22,0 1,0 0,-1-1,0 1,0 1,-1-1,-1 0,1 1,-1 0,-1 0,1 0,-1 1,-1 0,1 0,-1 0,-1 1,1 0,-2-1,5 5,1 0,-1-1,0 1,0 1,0-1,0 0,0 1,0 0,0 0,0 0,0 0,0 1,-1 0,1 0,0 0,0 0,-1 1,1-1,0 1,0 0,0 0,0 1,0-1,0 1,0 0,1 0,-1 0,0 1,1-1,0 1,0 0,0 0,0 0,-2 2,-2 5,1 0,0 1,1-1,0 1,0 0,1 1,1-1,0 1,0-1,1 1,1 0,0 0,0 0,1 0,1 0,0-1,1 1,0 0,1 0,0-1,0 1,2-1,-1 0,1 0,1-1,6 10,18 25</inkml:trace>
  <inkml:trace contextRef="#ctx0" brushRef="#br0" timeOffset="418.866">1342 745,'-10'13,"0"1,0 0,1 0,1 0,0 1,1 1,1-1,0 1,2 0,-1 0,2 1,0-1,1 1,1 0,0 0,1-1,1 1,2 8,-3-18,0 1,1-1,0 1,0-1,1 1,0-1,0 0,1 0,0 0,0 0,0 0,1-1,0 1,1-1,-1 0,1 0,0-1,1 0,-1 0,1 0,0 0,0-1,1 0,-1 0,1 0,0-1,0 0,0-1,0 0,0 0,1 0,-1-1,1 0,-1 0,1-1,-1 0,1 0,0-2,0-1,0 1,-1-1,1-1,-1 1,0-1,0 0,0-1,0 0,-1 0,0-1,0 1,0-1,-1 0,0-1,0 1,0-1,-1 0,0 0,-1-1,1 0,2-5,-1-1,0 1,-1-1,0 0,-2 0,1 0,-2-1,0 1,0 0,-1-1,-2-11,-1 14,1 0,-2 0,1-1,-2 2,0-1,0 1,-1-1,0 2,-1-1,0 1,-1 0,0 0,0 1,-1 0,-1 0,1 1,-1 1,0-1,-5-1,12 7,0 0,0 0,-1 0,1 1,-1-1,0 1,1 0,-1 0,0 0,0 0,0 1,1 0,-1-1,0 2,0-1,0 0,0 1,1-1,-1 1,0 0,0 0,1 1,-1-1,1 1,-1 0,1 0,0 0,-1 0,1 0,0 1,1-1,-1 1,0 0,1 0,-2 2,-1 6,1-1,0 0,0 1,1 0,1-1,0 1,0 0,1 1,1-1,-1 0,2 0,0 0,0 0,1 0,0 0,1 0,0 0,1-1,0 0,1 1,0-2,2 4,18 29</inkml:trace>
  <inkml:trace contextRef="#ctx0" brushRef="#br0" timeOffset="761.53">1848 950,'61'-249,"-33"154,-3 20,-25 75,0-1,0 1,1 0,-1 0,0 0,1 0,-1 0,0 0,1 0,-1 0,0 0,1 0,-1 0,0 0,1 1,-1-1,0 0,0 0,1 0,-1 0,0 0,1 1,-1-1,0 0,0 0,1 0,-1 1,0-1,0 0,0 0,1 1,-1-1,0 0,0 1,0-1,0 0,0 0,0 1,0-1,1 0,-1 1,0-1,0 0,0 1,0-1,0 0,0 1,-1-1,1 0,0 1,0-1,0 0,0 0,0 1,0-1,0 0,-1 1,1-1,0 0,33 363,-4-199,-20-123</inkml:trace>
  <inkml:trace contextRef="#ctx0" brushRef="#br0" timeOffset="1820.869">2134 145,'-98'-31,"-2"5,-1 4,0 5,-1 4,-1 5,-58 3,112 9,1 2,-1 2,1 3,1 1,0 2,1 3,0 1,2 3,-35 21,1 5,3 3,1 4,3 3,-54 57,75-66,1 3,3 1,2 3,3 1,2 2,2 2,4 1,-10 27,30-54,2 0,1 1,2-1,1 2,2-1,2 1,1 0,1 0,3 0,0-1,3 1,0-1,3 1,1-2,1 1,2-2,1 1,2-1,1-1,2-1,1-1,1 0,15 16,-3-12,0-1,2-2,2-1,0-1,2-3,1-1,2-1,0-3,1-1,35 11,10-2,1-4,1-4,1-3,91 5,-91-15,2-4,-1-3,0-5,13-5,-53 2,0-2,0-3,-2-1,0-3,0-2,-2-2,0-2,2-4,-12 3,0 0,-2-3,-2-1,0-1,-2-2,-1-1,-1-1,-2-2,-1-1,-2-1,-1 0,-2-2,-2-1,-1 0,-2-2,-2 0,-2 0,-2-1,-1 0,-1-8,-2-3,-3 0,-1-1,-3 0,-3 1,-1 0,-3 0,-2 0,-3 1,-2 1,-21-50,22 67,-1 2,-2-1,-1 2,-2 1,-1 0,-1 1,-1 2,-2 0,0 1,-2 2,-1 1,0 1,-2 1,-1 2,0 0,-23-7,28 14,-2 2,1 1,-1 2,-1 0,1 2,-1 1,0 2,0 0,0 2,0 1,1 2,-1 0,0 2,1 1,0 2,0 0,1 2,0 1,1 1,0 1,1 2,0 0,1 2,1 0,1 2,0 0,-2 5,-24 38</inkml:trace>
  <inkml:trace contextRef="#ctx0" brushRef="#br0" timeOffset="3854.229">2434 1934,'37'15,"1"-1,0-2,0-2,1-1,1-2,-1-2,1-1,0-2,10-2,-37 0,68 3,0-3,1-4,-1-4,-1-3,0-4,57-19,-89 19,-1-1,0-3,-2-2,0-2,-1-2,-1-2,-2-1,-1-3,-1-1,-2-1,18-22,6-24,-2-2,-5-3,-3-2,-4-3,-3-1,-5-2,8-36,0 0,-5-2,-6-1,-6-3,2-50,-29 163,-1 6,0 1,0-1,-1 0,-1 0,-1 0,0 0,-1 0,-1-3,4 17,-1 0,0 0,0 1,0-1,0 0,0 0,0 0,0 1,0-1,0 0,0 0,-1 0,1 1,0-1,0 0,-1 0,1 1,0-1,-1 0,1 1,-1-1,1 0,-1 1,1-1,-1 1,1-1,-1 1,0-1,1 1,-1-1,0 1,0 0,1-1,-1 1,0 0,0 0,1-1,-1 1,0 0,0 0,1 0,-1 0,0 0,0 0,0 0,1 0,-1 0,0 1,0-1,1 0,-1 0,0 1,0-1,1 1,-1-1,0 0,1 1,-1-1,0 1,1-1,-1 1,1 0,-1-1,1 1,-1 0,1 0,-8 10,0-1,-1 1,0-2,-1 1,0-1,0-1,-12 8,-29 26,20-9,2 1,1 2,1 0,-6 16,10-21,46-44,45-34,-7 7,-2-2,-2-4,49-50,-103 93,0-1,0 0,1 0,-1 0,1 1,0 0,0 0,1 0,-1 0,0 0,1 1,0 0,-1 0,3-1,-6 4,1 0,-1-1,1 1,-1 0,0 0,0 0,0 0,1 0,-1 0,0 0,0 1,0-1,-1 0,1 0,0 1,0-1,-1 0,1 1,-1-1,1 1,-1-1,0 1,1-1,-1 1,0-1,0 1,0 0,0-1,2 8,57 125,34 91,-92-224,0-1,-1 1,1 0,0-1,-1 1,1 0,0 0,-1 0,1-1,-1 1,1 0,-1 0,0 0,1 0,-1 0,0 0,0 0,1 0,-1 0,0 0,0 0,0 0,0 0,0 0,-1 0,1 0,0 0,0 0,-1 0,1 0,0 0,-1 0,1 0,-1 0,0 0,1-1,-1 1,1 0,-1 0,0-1,0 1,0 0,1-1,-1 1,0-1,0 1,0-1,0 1,0-1,0 0,0 1,0-1,0 0,0 0,0 0,0 0,0 0,0 0,-1 0,-133-27,-264-44,367 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3:44.5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92 10,'-5'5,"0"0,1 0,0 1,0 0,1-1,0 1,0 1,0-1,0 0,1 1,0-1,1 1,0 0,0-1,0 1,0 0,1 0,1 0,-1-1,1 1,0 0,0 0,1-1,0 1,0-1,1 1,-1-1,1 0,1 0,-1 0,1 0,0-1,1 0,-1 0,3 3,3-1,1-1,0 0,0-1,0 0,0 0,1-1,0-1,0 0,0 0,0-1,0-1,0 0,1-1,-1 0,0-1,0 0,0-1,1 0,-2-1,1-1,0 0,-1 0,1-1,-7 2,-1 0,1 0,-1 0,1-1,-1 1,0-1,-1 0,1 0,-1-1,0 1,0-1,0 0,0 0,-1 0,0 0,0 0,0 0,-1 0,1-1,-1 1,-1-1,1 1,-1-1,0 1,0-1,-1 1,1-1,-1 1,0 0,-1-1,1 1,-1 0,0 0,-1 0,1 0,-1 0,0 0,0 1,0-1,-1 1,-1-2,0 1,-1-1,1 1,-1 0,0 1,0 0,-1 0,1 0,-1 0,0 1,0 0,0 1,0 0,0 0,-1 0,1 1,-1 0,1 0,-1 1,1 0,-6 1,-2 0,1 1,1 1,-1 1,0 0,1 0,-1 1,1 1,1 0,-1 1,-7 6,-35 28,7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3:43.2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309 600,'-10'-7,"0"0,-1 1,1 0,-1 1,0 0,-1 0,1 1,-1 1,0 0,0 1,0 0,0 0,0 2,0-1,0 1,0 1,0 1,0-1,0 2,-11 3,20-5,0 0,0 0,0 0,0 1,0-1,0 1,0 0,1 0,-1 0,0 1,1-1,0 0,0 1,0 0,0-1,0 1,0 0,0 0,1 0,0 0,-1 0,1 0,0 1,1-1,-1 0,1 1,-1-1,1 0,0 1,0-1,0 0,1 1,-1-1,1 0,0 1,0-1,0 0,0 0,1 0,-1 0,1 0,0 0,0 0,0 0,1 0,6 4,1 0,1-1,-1-1,1 0,0 0,0-1,0 0,1-1,-1-1,1 1,-1-2,1 0,0 0,0-1,0 0,0-1,-1-1,1 0,0 0,0-2,-1 2,0-1,0-1,-1 0,1-1,-1 0,0 0,0-1,0-1,-1 0,0 0,-1 0,1-1,-1 0,-1-1,0 0,0 0,0-1,-2 0,1 0,-1 0,0 0,-1-1,1-3,3-23,-1 0,-2 0,-2 0,-1 0,-2-1,-1 1,-2 0,-2 0,-2 0,-4-12,-18-51,29 99,0 0,0 0,0 0,0 0,-1 0,1 0,0 0,-1 0,1 0,-1 0,1 0,-1 0,1 0,-1 1,0-1,1 0,-1 0,0 1,0-1,0 0,0 1,1-1,-1 1,0-1,0 1,0 0,0-1,0 1,0 0,0-1,0 1,0 0,0 0,0 0,0 0,0 0,0 0,0 0,0 1,0-1,0 0,0 1,0-1,0 0,0 1,0-1,0 1,0-1,0 1,0 0,1-1,-1 1,0 0,0 0,1-1,-1 1,1 0,-31 58,20-28,2 0,1 1,1 0,2 0,2 0,0 1,2 0,2-1,1 1,2 10,-1-29,1 0,-1 0,2 0,0 0,1-1,0 0,1 0,1-1,0 0,0 0,1 0,1-1,-1-1,2 0,0 0,0-1,1 0,0-1,0 0,1-1,0-1,0 0,0 0,1-2,0 0,0 0,0-1,1-1,-1 0,1-1,-1 0,1-2,-1 0,5-1,-11 1,0-1,0 0,1-1,-1 1,-1-2,1 1,0-1,-1 0,0-1,0 0,0 0,-1 0,1-1,-1 0,-1 0,1-1,-1 0,0 0,-1 0,1 0,0-3,-5 10,1-1,-1 0,1 0,-1 1,0-1,1 0,-1 0,0 1,1-1,-1 0,0 0,0 0,0 0,0 1,0-1,0 0,0 0,0 0,0 0,0 0,0 1,-1-1,1 0,0 0,0 0,-1 1,1-1,-1 0,1 0,-1 1,1-1,-1 0,1 1,-1-1,0 1,1-1,-1 1,0-1,-1 3,1-1,-1 1,1 0,0 0,0 1,0-1,0 0,0 0,0 0,1 1,-1-1,1 0,-1 1,1-1,0 0,0 1,0-1,0 1,1-1,-1 0,0 1,1-1,0 0,0 0,-1 1,1-1,1 0,-1 0,0 0,0 0,1 0,-1 0,1 0,0 0,7 4,-1 0,2 0,-1-1,0 0,1-1,0 0,0 0,0-1,0 0,1-1,-1-1,1 1,-1-1,1-1,0 0,-1-1,11-1,-16 2,-1 0,1-1,0 1,-1-1,1 0,-1 0,1 0,-1 0,0-1,1 0,-1 0,0 0,0-1,0 1,-1-1,1 0,-1 0,1 0,-1 0,0-1,0 1,0-1,-1 0,1 0,-1 0,0 0,0 0,-1 0,1-1,-1 1,0-1,0 1,0-1,-1 1,1-1,-1 0,0 1,0-1,-1 1,0-1,0 0,0 0,-4-3,0 1,-1-1,0 1,0 1,0-1,-1 1,0 0,0 1,-1 0,1 0,-1 0,0 1,0 0,-1 1,1 0,-1 0,0 1,0 0,0 0,0 1,0 0,0 1,0 0,0 0,0 1,0 0,0 1,0 0,0 0,-3 2,9-3,0-1,-1 1,1 0,0 0,0 0,-1 1,1-1,0 1,0 0,0 0,1 0,-1 0,0 0,1 0,0 1,-1-1,1 1,0 0,0-1,0 1,1 0,-1 0,1 1,-1-1,1 0,0 0,0 1,1-1,-1 0,1 1,-1-1,1 1,0-1,1 0,-1 1,0-1,1 1,0-1,3 2,0-1,0 1,0-1,1 0,-1 0,1-1,0 1,0-1,1 0,-1 0,0-1,7 2,34 14</inkml:trace>
  <inkml:trace contextRef="#ctx0" brushRef="#br0" timeOffset="713.67">1552 586,'-15'-11,"0"2,0 0,-1 0,-1 2,1 0,-1 1,0 0,0 1,-1 1,1 1,-2 1,16 1,0 0,0 0,0 1,0-1,0 1,-1 0,1 0,0 0,0 1,0-1,0 1,0-1,0 1,0 0,0 0,0 1,0-1,0 0,0 1,1 0,-1 0,1 0,-1 0,1 0,0 0,0 0,0 1,0-1,0 1,0 0,1-1,-1 1,1 0,0 0,0 0,0 0,0 0,0 0,1 0,0 0,-1 1,1-1,0 0,0 0,1 0,-1 0,1 0,0 2,4 3,1 0,0 0,0-1,1 0,0 0,0 0,1-1,-1 0,1-1,1 0,-1 0,1-1,0 0,0 0,0-1,0 0,1 0,-1-1,1-1,-1 0,1 0,0-1,-1 0,1 0,0-1,-5 1,0 0,-1 0,1 0,0-1,0 0,-1 0,1 0,0 0,-1-1,1 0,-1 0,0 0,1 0,-1-1,0 0,-1 0,1 0,0 0,-1 0,3-4,-4 6,-1 0,1 0,-1 0,1 0,0 0,0 0,-1 0,1 1,0-1,0 1,0 0,0-1,0 1,-1 0,1 0,0 0,0 0,0 0,0 1,0-1,0 1,0-1,-1 1,1-1,0 1,0 0,-1 0,1 0,-1 0,1 0,0 1,19 7,-15-7,1 1,0-1,0 0,1-1,-1 0,0 0,0-1,1 0,-1 0,0 0,7-2,-12 0,0 0,0-1,0 1,0-1,0 1,-1-1,1 0,-1 0,0 0,0 0,0 0,0 0,0 0,-1 0,1 0,-1 0,0 0,0 0,0 0,0 0,-1 0,1-1,-1 0,1-6,0-131,2 137,0 0,1 0,-1 0,1 0,0 1,0-1,0 1,1 0,-1-1,1 2,0-1,0 0,0 1,0 0,0 0,1 0,-1 0,1 1,-1-1,1 1,-1 0,1 1,0-1,-1 1,1 0,0 0,0 0,-1 1,1 0,0 0,-1 0,2 0,9 0,12-1,-11 0,0-1,-1 2,1 0,-1 1,0 1,1 0,-1 1,0 1,1 1,-13-4,-1 1,1 0,-1 0,0 0,0 0,0 0,0 1,0-1,-1 1,0-1,0 1,0 0,0-1,0 1,0 0,-1 0,0-1,0 1,0 0,0 0,-1-1,1 1,-1 0,0 0,0-1,-1 1,1-1,-1 1,1-1,-1 0,0 1,-2 1,-4 16,5-12,1-6,0 0,1 1,-1-1,0 0,1 0,0 1,0-1,0 1,0-1,0 1,1 0,0-1,0 1,0-1,0 1,0 0,0-1,1 1,0-1,0 1,0-1,0 1,1-1,-1 0,1 1,0-1,0 0,0 0,0 0,0-1,1 1,-1 0,1-1,0 0,1 2,16 1,1 0,-1-1,1-1,-1-1,1-1,0-1,0-1,6-1,103-14,-72 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1:30.9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14830 1819,'-18'-5,"1"0,0 2,-1 0,0 1,1 0,-1 2,0 0,0 1,1 1,-1 0,0 2,1 0,0 0,-10 6,24-9,-1 0,1 1,0-1,1 1,-1 0,0 0,0 0,1 0,-1 1,1-1,0 1,-1-1,1 1,1 0,-1 0,0 0,1 0,-1 0,1 0,0 0,0 0,0 1,0-1,1 0,-1 1,1-1,0 1,0-1,0 0,1 1,-1-1,1 0,0 1,0-1,0 0,0 0,0 0,1 1,-1-1,1-1,0 1,0 0,0 0,1 0,5 3,0-1,0 0,0 0,1-1,0-1,0 1,0-1,0-1,1 1,-1-2,0 1,1-1,0-1,-1 1,1-2,-1 1,1-2,-1 1,1-1,-1 0,0-1,0 0,0-1,0 0,4-3,-6 4,0 0,-1-1,1 1,-1-2,1 1,-1-1,-1 0,1 0,-1-1,1 1,-2-1,1-1,-1 1,0 0,0-1,-1 0,1 0,-2 0,1 0,-1-1,0 1,0-1,-1 1,0-1,-1 0,0 1,0-1,-1-5,1 12,1 0,-1 0,0 0,0 0,0 0,0 0,0 0,0 0,-1 0,1 0,0 0,0 0,-1 0,1 0,-1 0,1 1,-1-1,1 0,-1 0,1 0,-1 1,0-1,1 0,-1 0,0 1,0-1,1 1,-1-1,0 1,0-1,0 1,0 0,0-1,0 1,0 0,0-1,0 1,0 0,0 0,0 0,0 0,1 0,-1 0,0 0,0 1,0-1,0 0,0 0,0 1,0-1,0 1,0-1,0 1,0-1,0 1,-1 4,-1 1,1-1,-1 1,2 0,-1 0,1 0,0 0,0 0,0 0,1 0,0 0,0 0,1 0,-1 0,1 1,1-2,-1 1,1 0,0 0,0 0,1-1,0 1,1 1,1 0,1 0,0 0,0 0,1-1,0 0,0 0,0-1,1 1,0-2,0 1,0-1,0 0,1-1,-1 0,1-1,0 1,0-2,0 1,7-1,-10 0,0 0,1-1,-1 0,1-1,-1 1,0-1,0 0,1-1,-1 1,0-1,0-1,0 1,0-1,-1 0,1 0,-1-1,0 1,0-1,0 0,0-1,-1 1,0-1,1 0,-2 0,1 0,-1-1,1 1,0-3,1-11,0 1,-1 0,-1-1,-1 0,-1 0,0 0,-1 0,-1 0,-1 1,-1-1,0 0,-4-8,7 27,0-1,-1 0,1 0,0 1,0-1,0 0,0 1,0-1,1 0,-1 0,0 1,0-1,0 0,1 1,-1-1,0 0,1 1,-1-1,0 0,1 1,-1-1,1 1,-1-1,1 1,-1-1,1 1,-1-1,1 1,0 0,-1-1,1 1,0 0,-1-1,1 1,0 0,-1 0,1 0,0-1,-1 1,1 0,0 0,0 0,-1 0,1 0,0 1,-1-1,1 0,0 0,0 0,0 1,46 10,-37-8,5 1,8 1,0 1,-1 2,0 0,0 1,-1 1,0 1,0 1,-17-8,0 0,0 0,-1 0,1 0,-1 0,0 1,0-1,0 1,-1 0,1 0,-1 0,-1 0,1 0,-1 1,0-1,0 1,0-1,-1 0,1 1,-2-1,1 1,0-1,-1 1,0-1,0 0,-2 3,4 76,0-81,0-1,0 1,1 0,-1 0,1-1,0 1,-1-1,1 1,0-1,0 0,1 0,-1 0,0 0,1 0,-1 0,1-1,0 1,-1-1,1 0,0 0,0 0,0 0,0 0,0-1,2 1,77 0,-62-4,-1-2,0 0,-1-1,1-1,-1 0,0-2,-1 0,13-9,-21 12,0 0,0-1,-1 0,1 0,-2-1,1 0,-1 0,0-1,-1 0,0 0,0-1,-1 0,0 1,-1-2,0 1,0-3,-3 11,0-1,0 1,0-1,-1 1,1-1,-1 0,0 1,0-1,0 0,0 1,0-1,0 1,-1-1,1 0,-1 1,0-1,0 1,0-1,0 1,0 0,0-1,-1 1,1 0,-1 0,1 0,-1 0,0 0,0 0,0 1,0-1,0 0,0 1,-1 0,1-1,0 1,-1 0,1 0,-1 1,1-1,-1 0,1 1,-1-1,0 1,1 0,-1 0,1 0,-1 0,0 1,-2 0,0 0,0 0,1 1,-1-1,1 1,-1 0,1 1,0-1,-1 1,1 0,1 0,-1 0,0 0,1 1,0-1,-1 1,1 0,1 0,-1 0,1 1,-1-1,1 0,1 1,-1 0,0-1,1 1,0 0,0 0,1 0,-1-1,1 1,0 0,1 0,-1 0,1 0,0 0,0 0,0-1,1 1,-1 0,1-1,0 0,1 1,1 2,7 1,1 0,0 0,0-2,1 1,-1-1,1-1,1-1,-1 0,1 0,0-1,-1-1,1 0,9-1,-19 0,109 10,1-3</inkml:trace>
  <inkml:trace contextRef="#ctx0" brushRef="#br0" timeOffset="492.814">17793 1477,'8'77,"-7"-50,1-1,1 1,1 0,2-1,1 0,1 0,1-1,6 13,-14-35,1 0,-1-1,1 1,-1 0,1 0,0-1,0 1,0-1,1 0,-1 1,0-1,1 0,0 0,-1-1,1 1,0 0,0-1,0 0,0 0,0 0,0 0,0 0,0 0,0-1,1 0,-1 1,0-1,0-1,1 1,-1 0,0-1,0 1,0-1,0 0,0 0,2-1,6-7,-1-1,-1 0,0 0,0-1,-1 0,0 0,-1-1,-1 0,0 0,0-1,-1 0,-1 0,0 0,-1 0,0-1,-1 1,0-3,5-29,-17 50,6 5,0 0,1 0,0 0,0 1,2-1,-1 1,1-1,0 1,1 0,1-1,0 1,0-1,1 1,0-1,1 1,-1-5,1-1,0 1,0-1,0 1,1-1,0 0,0 0,0-1,1 1,-1-1,1 0,0 0,0 0,1-1,-1 0,1 0,-1 0,1-1,0 0,0 0,0 0,0-1,1 0,6 2,0-2,0 1,1-1,-1-1,0-1,0 0,0 0,1-2,-2 1,8-4,16-7</inkml:trace>
  <inkml:trace contextRef="#ctx0" brushRef="#br0" timeOffset="853.434">18394 1587,'1'15,"0"-1,1 1,1 0,0-1,1 1,1-1,0 0,1 0,0-1,1 1,0-2,1 1,1-1,3 3,-11-13,0 0,1 0,-1-1,1 1,-1 0,1-1,0 1,0-1,0 0,-1 1,1-1,1 0,-1 0,0 0,0-1,0 1,0 0,1-1,-1 0,0 1,0-1,1 0,-1 0,0 0,1 0,-1-1,0 1,0-1,1 1,-1-1,0 0,0 0,0 0,0 0,0 0,0 0,0 0,0-1,0 1,-1-1,1 0,0 1,-1-1,1-1,6-6,-1-1,0 0,-1 0,0-1,-1 0,0 0,0 0,-1-1,-1 0,0 1,-1-1,0 0,0-1,-1-2,-5 13,1 16,2-9,1-1,0 0,1 1,-1-1,1 1,0-1,0 0,0 0,0 1,1-1,0 0,0 0,0 0,0-1,0 1,1 0,0-1,0 0,0 1,0-1,0 0,1-1,-1 1,1-1,0 1,0-1,0 0,0-1,0 1,4 1,13 4,0-1,0-1,1 0,-1-2,14 0,26 2</inkml:trace>
  <inkml:trace contextRef="#ctx0" brushRef="#br0" timeOffset="-13531.073">9435 261,'0'17,"0"16,2 17,4 14,2 10,1 6,0 1,1-1,0-5,-1-11,-1-14,-2-15</inkml:trace>
  <inkml:trace contextRef="#ctx0" brushRef="#br0" timeOffset="-13260.017">9681 221,'0'19,"0"17,0 19,0 14,0 10,2 7,1 0,3-2,-1-9,0-10,-2-11,0-13,-2-13</inkml:trace>
  <inkml:trace contextRef="#ctx0" brushRef="#br0" timeOffset="-12846.52">9299 644,'21'9,"0"0,1-2,1-1,-1 0,1-2,0 0,0-2,0-1,7 0,-24-1,273 3,-274-3,0 0,0 1,0-1,0 1,0 0,0 0,0 0,0 1,-1 0,1 0,0 0,-1 0,0 1,1 0,-1-1,0 2,0-1,-1 0,1 1,-1 0,0 0,0 0,0 0,0 0,-1 1,1-1,-1 1,0 0,7 73,-9-68,1 0,-1 1,1-1,1 0,0 0,1 0,-1-1,2 1,0 0,2 5,-4-13,-1 1,1-1,0 0,0 0,0 1,0-1,0 0,0-1,0 1,1 0,-1-1,1 1,-1-1,1 0,0 1,-1-1,1-1,0 1,0 0,0-1,0 1,-1-1,1 0,0 0,0 0,0 0,0-1,0 1,0-1,-1 0,1 1,3-3,-1 1,1 0,-1-1,0 0,0-1,0 1,0-1,0 0,-1 0,0 0,1 0,-2-1,1 0,0 0,-1 0,1-3,0 1,0-1,-1 0,0 0,0 0,-1 0,0 0,-1-1,0 1,0-1,0 1,-1-1,-1 1,1-1,-2 1,1-1,-1 1,0 0,-1 0,1 0,-2 0,1 0,-1 0,0 1,-4-5,7 10,-1 1,1-1,-1 1,1 0,-1-1,0 1,1 0,-1 0,0 0,0 0,0 0,0 1,0-1,0 0,0 1,0-1,0 1,0 0,0 0,0 0,0 0,0 0,0 0,-1 1,1-1,0 1,0-1,0 1,1 0,-1-1,0 1,0 0,-1 1,-1 1,0 1,0 0,0-1,0 1,0 1,1-1,0 0,0 1,0 0,1-1,-1 1,0 2,-9 32,4-2</inkml:trace>
  <inkml:trace contextRef="#ctx0" brushRef="#br0" timeOffset="-12495.319">10446 767,'40'-672,"-41"582,-7 85,0 23,-8 39,2 1,3 1,2 0,3 0,2 36,2-44,1-1,3 0,2 0,2-1,11 47,-12-75,2 0,0 0,1 0,0-1,2 0,1-1,0 0,1 0,1-1,1-1,1-1,0 0,1 0,11 8,-24-22,-1 1,1-1,0 0,0 1,0-1,0-1,0 1,0 0,0-1,1 1,-1-1,0 0,1 0,-1-1,1 1,0 0,-1-1,1 0,-1 0,1 0,-1-1,1 1,-1-1,1 0,-1 0,1 0,2-1,8-10</inkml:trace>
  <inkml:trace contextRef="#ctx0" brushRef="#br0" timeOffset="-12197.38">10228 480,'23'0,"29"0,30 0,35 0,29-4,-10-3</inkml:trace>
  <inkml:trace contextRef="#ctx0" brushRef="#br0" timeOffset="-14312.82">7906 303,'-13'24,"1"1,1 1,1 0,1 1,2 0,1 0,0 1,3-1,0 1,1 0,2 11,-1-16,1 0,2 1,0-1,1 0,6 21,-8-37,2 1,-1 0,1-1,0 1,1-1,-1 0,2 0,-1 0,1-1,0 0,0 0,0 0,1 0,0-1,0 0,1 0,-1 0,7 2,-9-5,0 0,0-1,0 1,0-1,0 0,0-1,0 1,1-1,-1 1,0-1,0-1,0 1,1 0,-1-1,0 0,0 0,0 0,0-1,0 1,0-1,0 0,-1 0,1 0,-1-1,1 1,-1-1,0 0,0 0,0 0,0 0,5-7,0 0,0-1,-1 1,0-2,-1 1,0-1,-1 0,0 0,0-4,2-9,-2-1,-1 1,0-1,-2 0,-1 1,-1-1,-1 0,-2 0,0 0,-2 1,-1 0,0 0,-2 0,-10-20,14 35,-1 0,0 1,-1-1,0 1,0 0,-1 1,0 0,-8-7,12 12,0 1,0-1,0 1,0 0,-1 0,1 0,-1 1,1-1,-1 1,0 0,1 0,-1 0,0 0,0 0,0 1,0 0,0 0,0 0,0 0,0 1,1 0,-1 0,0 0,0 0,-3 1,-1 3,0 1,0-1,0 1,1 0,0 1,0 0,1 0,-1 0,2 1,-1 0,1 0,0 1,1-1,0 1,0 0,1 0,0 0,1 1,0-1,0 1,1-1,0 1,1-1,0 1,0 0,1-1,1 1,-1-1,2 3,10 31</inkml:trace>
  <inkml:trace contextRef="#ctx0" brushRef="#br0" timeOffset="-13900.395">8275 616,'0'23,"1"0,2 0,0 0,1-1,2 0,0 1,1-2,1 1,1-1,1-1,5 6,-14-23,0 0,0-1,1 1,0-1,-1 1,1-1,0 0,0 1,0-1,0 0,1-1,-1 1,1 0,-1-1,1 1,-1-1,1 0,0 0,0 0,-1 0,1 0,0 0,0-1,0 0,0 1,0-1,0 0,0-1,0 1,0 0,0-1,1 0,5-5,1-1,-1 0,0-1,-1 0,0-1,0 1,0-1,-1-1,-1 0,0 1,0-2,-1 1,0-1,-1 0,0 0,1-6,1 1,0 0,-2 0,1-1,-2 1,0-1,-1 0,-1 0,-1-15,0 33,0-1,0 1,0 0,-1-1,1 1,0 0,-1-1,1 1,0 0,-1-1,1 1,0-1,-1 1,1-1,-1 1,1-1,-1 1,1-1,-1 1,0-1,1 0,-1 1,0-1,1 0,-1 0,0 1,1-1,-1 0,0 0,1 0,-1 0,0 0,1 0,-1 0,0 0,1 0,-1 0,0 0,1-1,-1 1,0 0,1 0,-1-1,0 1,1 0,-1-1,1 1,-1-1,0 1,1 0,-1-1,1 1,0-1,-1 0,1 1,-1-1,1 1,0-1,-1 0,1 1,0-1,0 0,0 1,-1-1,1 0,0 1,0-1,0 0,-4 9,-1-1,2 1,-1 0,1 0,0 0,0 0,1 1,1-1,-1 1,1-1,1 1,-1 0,1-1,1 1,0 0,0-1,1 1,0-1,0 0,1 1,0-1,0 0,1-1,0 1,1 0,2 2,1-3,1 0,0 0,1-1,-1 0,1-1,0 0,1-1,-1 0,1 0,0-1,0-1,0 0,7 1,39 5</inkml:trace>
  <inkml:trace contextRef="#ctx0" brushRef="#br0" timeOffset="-18203.644">395 712,'0'9,"-1"-15,-1-12,-2 1,-1 0,0 0,-1 1,-1 0,-1 0,0 0,-2 1,1 0,-2 1,0 0,0 1,-1 0,-1 0,0 2,-1 0,0 0,-1 1,0 0,11 8,1 0,-1 0,0 0,0 0,0 1,0-1,0 1,0 0,-1 0,1 1,0-1,0 1,-1 0,1 0,0 0,-1 1,1-1,0 1,0 0,0 1,0-1,-1 0,2 1,-1 0,0 0,0 0,1 1,-1-1,1 1,0 0,0 0,0 0,0 0,0 1,-1 1,-6 13,1 1,1 0,1 0,0 1,2 0,0 0,1 1,1-1,1 1,1-1,1 1,1 5,-1-4,0-1,2 1,1 0,1 0,1-1,0 0,2 0,0 0,1-1,2 0,0 0,1-1,0-1,2 0,0 0,1-1,1-1,9 8,-16-18,0-1,0 0,0 0,1 0,-1-1,1-1,0 1,0-2,0 1,0-1,1 0,-1-1,1 0,-1-1,1 0,-1 0,1-1,-1 0,0-1,1 0,-1-1,0 1,0-2,0 1,-1-1,1-1,-1 0,0 0,4-3,89-108,-100 115,-1 0,1 0,-1 1,1-1,0 0,-1 1,1-1,-1 1,1-1,0 1,0-1,-1 1,1-1,0 1,0 0,0-1,-1 1,1 0,0 0,0-1,0 1,0 0,-1 0,1 0,0 0,0 0,0 0,0 0,0 1,-1-1,1 0,0 0,0 1,0-1,0 0,-1 1,1-1,0 1,-1-1,1 1,0 0,0-1,17 38,-10-18,-6-16,1-1,-1 1,1 0,0-1,0 0,1 1,-1-1,1 0,0-1,-1 1,1-1,0 0,0 0,1 0,-1 0,0-1,1 1,-1-1,1 0,-1-1,1 1,-1-1,1 0,0 0,-1 0,1-1,2 0,77-3,-81 0,0 1,0 0,0-1,-1 1,1-1,-1 0,0 0,0 0,0 0,-1 0,1-1,-1 1,0 0,0-1,-1 1,1-1,-1 1,0-1,0 1,-1 0,1-1,-1 1,0-1,0 1,0 0,-1-1,-1-2,2 2,0 0,-1-1,0 1,0 0,0 0,-1 0,0 0,1 1,-2-1,1 1,0-1,-1 1,0 0,0 0,0 1,-1-1,1 1,-1 0,0 0,0 1,0-1,0 1,-2 0,2 2,1 1,0 1,0-1,0 0,0 1,0 0,0 0,0 0,1 1,-1-1,1 1,-1 0,1 0,0 0,0 0,1 1,-1-1,1 1,-1 0,1-1,0 1,1 0,-1 0,0 0,1 1,0-1,0 2,-1-2,0 1,0 0,0-1,1 1,0 0,0 0,0 0,1 0,-1 0,1 0,0 0,1 0,-1 0,1 0,0 0,0 0,1 0,-1-1,1 1,0 0,0-1,1 0,-1 1,4 2,13 11</inkml:trace>
  <inkml:trace contextRef="#ctx0" brushRef="#br0" timeOffset="-16973.586">2375 248,'-2'-3,"-1"1,1-1,-1 1,0 0,0 0,0 0,0 0,0 1,0-1,-1 1,1 0,0-1,-1 2,1-1,-1 0,1 1,-1-1,0 1,1 0,-1 1,1-1,-1 0,1 1,-1 0,1 0,-1 0,1 0,0 0,0 1,-1 0,1-1,0 1,0 0,1 1,-1-1,0 0,1 1,-2 1,-3 9,0 0,1 0,0 1,1 0,0 0,2 0,-1 1,2-1,0 1,0 0,2 11,-1 56,5 0,3-1,3 1,4-2,4 0,2 0,9 10,9 49,12 96,-45-212,-2 0,0 1,-2 0,0 0,-2-1,-1 1,-1-1,-3 15,-3-11</inkml:trace>
  <inkml:trace contextRef="#ctx0" brushRef="#br0" timeOffset="-16628.071">2102 931,'30'-30,"-24"27,43-26,1 3,2 2,0 2,1 2,50-10,0 19,-99 11,1 1,-1 0,0 0,0 0,0 1,0-1,0 1,-1 0,1 0,0 0,-1 0,1 1,-1-1,0 1,0 0,0 0,0 0,-1 1,1-1,-1 1,0-1,0 1,1 1,20 103,-3-10,-19-96,-1 0,1 0,0 0,0 0,0 0,0 0,0 0,0-1,0 1,1 0,-1-1,1 1,-1-1,1 0,0 1,-1-1,1 0,0 0,0 0,0 0,0 0,0 0,0-1,0 1,0-1,0 1,0-1,0 0,0 0,0 0,1 0,-1 0,0-1,12-3</inkml:trace>
  <inkml:trace contextRef="#ctx0" brushRef="#br0" timeOffset="-16409.034">2730 493,'-14'-2,"-7"-1,1 3,2 3,6 4,11 5,13 5,11 2,2-2</inkml:trace>
  <inkml:trace contextRef="#ctx0" brushRef="#br0" timeOffset="-17449.853">1337 835,'-11'1,"-1"0,1 1,0 0,0 0,0 1,1 1,-1 0,1 0,0 1,0 1,0 0,1 0,0 0,0 1,0 1,1-1,0 1,1 1,0 0,0 0,1 0,0 1,1-1,-1 1,2 1,-1 1,3-9,1 1,-1-1,1 0,0 0,0 1,0-1,1 1,-1-1,1 0,0 1,0-1,0 1,0-1,1 1,-1-1,1 1,0-1,0 0,0 1,0-1,1 0,-1 0,1 0,0 0,0 0,0 0,0-1,1 1,-1-1,1 1,-1-1,1 0,0 0,2 1,5-1,0 0,0 0,1-1,-1-1,1 0,-1 0,1-1,-1-1,0 1,1-2,-1 1,0-2,0 1,-1-1,1-1,-1 1,0-2,0 1,0-1,-1-1,0 1,0-1,-1-1,0 1,2-4,1-1,-1-1,0 0,-1 0,0 0,-1-1,-1 0,0 0,-1-1,-1 0,0 0,-1 0,-1 0,0 0,-1-1,0 1,-1-1,-1 1,-2-8,-3-18,-2 0,-2 1,-1 0,-3 0,-1 1,-6-8,-5-2,25 49,1 0,0-1,0 1,0 0,-1 0,1 0,0-1,0 1,-1 0,1 0,0 0,-1 0,1 0,0 0,0-1,-1 1,1 0,0 0,-1 0,1 0,0 0,-1 0,1 0,0 0,-1 0,1 0,0 1,-1-1,1 0,0 0,0 0,-1 0,1 0,0 1,0-1,-1 0,1 0,0 0,0 1,-1-1,1 0,0 0,0 1,0-1,-1 0,1 0,0 1,0-1,0 0,0 1,0-1,0 0,0 0,0 1,0-1,0 0,0 1,0-1,0 0,0 1,0-1,0 0,0 1,0-1,0 0,-3 27,3-25,-3 107,4 0,5-1,10 37,-15-128,1-1,1 1,0-1,1 0,1 0,1 0,0-1,1 0,0 0,2-1,7 12,-13-24,-1 1,1 0,0-1,0 1,0-1,1 0,-1 0,0 0,1-1,-1 1,1-1,0 0,-1 0,1 0,0 0,0-1,0 1,-1-1,1 0,0 0,0-1,0 1,0-1,-1 0,1 0,0 0,-1 0,1-1,-1 1,1-1,6-4,0 0,0 0,-1-1,0 0,0-1,-1 0,0 0,0-1,2-4,1-1,-1-1,0 0,-1-1,-1 0,-1 0,0-1,-1 1,-1-1,0-1,-1 1,-1-1,-1 0,-1 0,-2 41,8 97,-7-116,1-1,0 0,-1 0,2 1,-1-1,0 0,1 0,-1 0,1 0,0-1,0 1,0 0,0-1,0 1,1-1,-1 0,1 0,0 0,-1 0,1 0,0 0,0-1,0 0,0 1,1-1,-1 0,0 0,0-1,1 1,-1-1,0 0,1 0,2 0,16-2</inkml:trace>
  <inkml:trace contextRef="#ctx0" brushRef="#br0" timeOffset="-17257.372">1665 562,'-2'2,"-1"1</inkml:trace>
  <inkml:trace contextRef="#ctx0" brushRef="#br0" timeOffset="-15243.423">3318 754,'-13'3,"-1"2,2 0,-1 0,1 1,0 0,0 1,0 1,1 0,1 0,-1 1,1 1,1 0,-1 0,2 0,0 1,0 1,1-1,0 1,0 3,4-12,1 0,0 0,1 1,-1-1,0 0,1 1,0-1,0 1,0-1,0 1,0-1,1 1,0 0,0 0,0-1,0 1,0 0,1-1,-1 1,1-1,0 1,0 0,1-1,-1 0,1 1,-1-1,1 0,0 0,4 1,0 0,-1-1,1 0,0 0,1-1,-1 1,0-1,1-1,-1 1,1-1,-1 0,5-1,42 3,0-2,0-3,-1-2,1-3,-1-1,43-15,-57 15,0-2,-1-2,-1-1,0-2,-1-1,3-4,-33 18,0-1,0 0,0-1,0 1,-1-1,1 0,-1 0,0 0,0-1,-1 1,1-1,-1 0,0 0,-1 0,1-1,-3 5,1 0,-1-1,0 1,0-1,0 1,0 0,0-1,0 1,0-1,0 1,-1 0,1-1,0 1,-1 0,1-1,-1 1,0 0,1 0,-1-1,0 1,0 0,0 0,1 0,-1 0,0 0,-1 0,1 0,0 1,0-1,0 0,0 0,-1 1,1-1,0 1,-1-1,1 1,0 0,-1 0,1-1,-1 1,-58-7,59 7,-4-1,0 1,-1-1,1 2,0-1,0 0,-1 1,1 0,0 0,0 1,0-1,0 1,0 0,1 1,-1-1,0 1,1 0,0 0,0 0,0 1,0-1,0 1,1 0,-1 0,1 0,0 1,0-1,1 1,-2 2,2-4,1 0,-1 0,1 0,-1 0,1 1,0-1,0 0,0 1,1-1,-1 1,1-1,0 1,0-1,0 1,0-1,1 1,-1-1,1 1,0-1,0 0,0 1,1-1,-1 0,1 0,0 0,-1 0,1 0,1 0,-1-1,0 1,1 0,-1-1,1 0,0 0,0 0,0 0,0 0,0 0,6-1,-1-1,1 0,0 0,-1-1,1 0,-1-1,1 0,-1 0,0 0,0-1,0 0,0-1,0 0,-1 0,0-1,0 0,0 0,0-1,-1 1,0-1,0-1,0 1,-1-1,0 0,0 0,2-7,0 0,-1 53,-6-33,1 0,-1-1,1 1,0-1,1 1,-1-1,1 1,1-1,-1 0,0 0,1 0,0 0,0 0,1-1,-1 1,1-1,0 0,0 0,1-1,-1 1,1-1,0 0,-1 0,1 0,1-1,-1 1,0-1,1-1,-1 1,1-1,-1 0,1 0,-1-1,1 1,0-1,-1-1,-1 0,1-1,-1 1,0-1,1 0,-1 0,0 0,0-1,0 1,-1-1,1 0,-1 0,0 0,1-1,-1 1,-1-1,1 0,0 1,-1-1,0 0,0-1,0 1,1-4,22-105,-19-10,-6 122,1 0,-1 0,1 0,0 0,0 0,0 0,-1 1,1-1,0 0,0 1,0-1,0 0,0 1,0-1,0 1,0 0,1-1,-1 1,0 0,0 0,0 0,0-1,0 1,1 0,-1 1,0-1,0 0,0 0,0 0,0 1,1-1,-1 0,0 1,0-1,0 1,0 0,0-1,0 1,0 0,-1-1,1 1,0 0,0 0,0 0,0 0,5 3,7 1,0 2,0-1,0 2,-1 0,0 0,0 1,-1 1,-1 0,1 0,-2 1,1 0,-1 1,-1 0,0 0,-1 1,-1 0,1 0,-2 1,0 0,2 12,-3 9,-4-31,-1 1,1-1,0 1,0 0,1-1,0 1,-1-1,1 1,1-1,-1 0,1 1,0-1,-1 0,2 0,-1 0,1 0,-1 0,1-1,0 1,0-1,0 0,1 0,-1 0,1 0,1 0,10 0,0 0,0-2,0 0,0 0,0-2,1 0,-1 0,0-1,0-1,-1-1,1 0,0-1,-1 0,0-2,10-5,-12 8,-1-1,1 0,-1-1,0 0,0-1,-1 0,1-1,-2 0,1 0,-1-1,-1 0,1-1,-2 0,1 0,-1-1,-1 0,0 0,-1 0,0-1,0 0,-1 0,-1 0,0 0,0-7,-2 16,-1 1,0 0,0 0,0-1,0 1,0 0,0-1,0 1,-1 0,1 0,-1-1,0 1,0 0,0 0,0 0,0 0,0 0,0 0,-1 0,1 0,-1 1,1-1,-1 0,0 1,1-1,-1 1,0 0,0 0,0-1,0 1,0 0,-1 1,1-1,0 0,0 1,0-1,-1 1,1 0,0 0,-1 0,1 0,0 0,-1 0,1 0,0 1,0-1,-1 1,0 0,-1 3,-1-1,0 1,1 0,-1 1,1-1,1 1,-1 0,0 0,1 0,0 0,1 0,-1 1,1-1,0 1,0 0,0 0,1 0,0-1,0 1,1 0,0 0,0 1,0-1,1 0,-1 0,1-1,1 1,-1 0,1 0,0 0,2 2,3 0,0 0,1-1,0 0,0 0,0 0,1-1,0-1,1 1,-1-2,1 1,0-1,0-1,0 0,0 0,1-1,-1 0,1-1,0 0,3 0,153 9,-84-9</inkml:trace>
  <inkml:trace contextRef="#ctx0" brushRef="#br0" timeOffset="-14857.079">5721 958,'-4'-11,"0"0,-1 1,0-1,0 1,-1 0,0 0,-1 1,0 0,-1 0,0 1,0-1,-1 2,0-1,0 2,-1-1,0 1,0 0,0 1,-1 0,1 1,-1 0,-1 1,1 0,0 1,-1 0,1 1,-1 0,1 0,-1 2,1-1,-1 1,1 1,-1 0,1 1,-9 3,15-3,-1 1,1-1,0 1,1 1,-1-1,1 1,-1-1,1 1,1 0,-1 1,1-1,0 1,0-1,0 1,1 0,0 0,0 0,1 0,-1 1,1-1,1 0,-1 1,1-1,0 0,1 1,-1-1,1 0,0 0,1 1,0-1,0 0,0 0,1-1,-1 1,1 0,1-1,-1 0,1 1,0-1,0-1,1 1,-1-1,1 1,0-1,0-1,0 1,1-1,-1 0,5 2,0-2,-1-1,1 0,0 0,0-1,0 0,0-1,0 0,0 0,0-1,0-1,0 0,-1 0,1-1,-1 0,1 0,-1-1,0-1,0 1,0-1,-1-1,0 0,0 0,0 0,-1-1,0 0,0-1,-1 0,0 0,0 0,-1 0,0-1,-1 0,0 0,0 0,-1-1,0 1,0-1,-1 0,0 0,-1-7,-5-15,4 31,0 1,0-1,0 1,-1-1,1 1,0 0,0-1,-1 1,1 0,0-1,-1 1,1 0,0-1,-1 1,1 0,0-1,-1 1,1 0,-1 0,1 0,-1-1,1 1,0 0,-1 0,1 0,-1 0,1 0,-1 0,1 0,-1 0,1 0,-1 0,1 0,-1 0,1 0,-1 0,1 0,0 1,-1-1,1 0,-1 0,1 1,0-1,-1 0,1 0,-1 1,1-1,0 0,-1 1,1-1,0 0,0 1,-1-1,1 1,0-1,0 1,0-1,-1 0,1 1,0-1,0 1,0 0,-3 3,0 0,1 0,0 1,0-1,0 1,0 0,0-1,1 1,0 0,0 0,1 0,-1 0,1 0,0 0,0 0,1 0,-1 0,1 0,0 0,0 0,1-1,0 1,0 0,0-1,0 1,1-1,-1 0,1 0,0 0,0 0,4 3,3 1,1-1,0 0,0-1,1-1,0 1,0-2,0 0,0 0,7 0,199 33,-102-27</inkml:trace>
  <inkml:trace contextRef="#ctx0" brushRef="#br0" timeOffset="-5607.06">3441 2160,'-5'-3,"3"3,9 0,13 3,14 1,16-1,15 0,13-3,9-2,2 0,-3-1,-8 2,-14-1,-13 2,-15-1</inkml:trace>
  <inkml:trace contextRef="#ctx0" brushRef="#br0" timeOffset="-4645.857">5052 1955,'13'5,"1"-1,-1 0,1-2,0 1,0-2,0 1,0-2,0 0,0-1,0 0,0-1,0-1,0 0,-1-1,1 0,-1-1,0 0,0-2,5-2,10-4,0-2,0 0,-1-1,-1-2,-1-1,-1-1,-1-1,0-1,17-22,-34 36,0-1,-1 1,-1-1,1 0,-1 0,-1-1,0 1,2-10,-4 17,0-1,-1 1,1-1,-1 0,0 1,0-1,0 0,0 1,0-1,-1 0,1 1,-1-1,0 1,0-1,0 1,0-1,0 1,0 0,-1-1,1 1,-1 0,1 0,-1 0,0 0,0 0,0 0,0 1,0-1,0 1,0-1,-1 1,1 0,-1 0,1 0,-1 0,0 0,-1 0,0 0,1 0,-1 1,0 0,1 0,-1 0,0 0,1 0,-1 0,1 1,-1 0,0 0,1 0,-1 0,1 1,0-1,-1 1,1 0,0 0,0 0,0 0,0 0,1 1,-1-1,1 1,-1 0,1 0,0 0,-1 2,-4 6,0 0,2 1,-1-1,1 1,1 0,0 0,1 1,-1 4,-4 56,2 1,4 0,3 0,7 44,-5-69,19 660,-22-674</inkml:trace>
  <inkml:trace contextRef="#ctx0" brushRef="#br0" timeOffset="-4285.255">5175 2269,'264'-122,"-213"99,0 3,1 2,1 2,0 2,1 3,31-1,-83 11,1 1,-1-1,0 1,1 0,-1 0,1 0,-1 1,0-1,1 0,-1 1,0 0,1-1,-1 1,0 0,0 0,0 0,0 1,0-1,0 0,0 1,0-1,0 1,-1 0,1-1,-1 1,1 0,-1 0,0 0,0 0,0 0,0 0,0 1,0-1,0 0,-1 1,1-1,-1 0,0 1,1-1,-1 0,0 1,3 21,25 104,-25-122,0 1,0-1,1 1,-1-1,1 0,1-1,-1 1,1-1,0 0,0 0,1 0,-1-1,1 1,0-1,0-1,0 1,3 0,-2-1,0-1,-1 0,1 0,1 0,-1-1,0 0,0 0,0-1,1 0,1 0,26-5</inkml:trace>
  <inkml:trace contextRef="#ctx0" brushRef="#br0" timeOffset="-3988.057">5885 1682,'0'2,"9"6,13 8,11 6,1 0</inkml:trace>
  <inkml:trace contextRef="#ctx0" brushRef="#br0" timeOffset="-3633.539">6240 2228,'18'-5,"-1"-1,0 0,0-1,0-1,-1 0,-1-1,1-1,-1-1,10-9,-19 15,1-1,-1 0,0-1,0 0,-1 0,0 0,0 0,0-1,-1 0,0 0,-1 0,0 0,0 0,-1-1,0 0,0 1,-1-1,0 0,-1 0,0-7,0 13,-1-1,1 1,-1-1,0 1,0 0,0 0,0 0,0-1,-1 1,0 0,1 1,-1-1,0 0,0 0,-1 1,1-1,-1 1,1 0,-1 0,0 0,1 0,-1 0,0 0,0 1,0 0,-1-1,1 1,0 0,0 1,-1-1,1 0,0 1,-1 0,1 0,-1 0,1 0,0 1,-1-1,1 1,0 0,-1 0,1 0,0 0,0 0,0 1,0-1,0 1,0 0,0 0,-1 2,-6 5,1 0,1 0,-1 1,1 0,1 0,0 0,1 1,0 1,0-1,1 1,1 0,0 0,1 0,0 0,0 1,2-1,-1 1,2 9,0-16,0 1,0-1,1 0,0 0,1 0,-1 0,1 0,0 0,1 0,-1 0,1-1,0 1,1-1,-1 0,1 0,0 0,0 0,1-1,-1 0,1 1,0-2,0 1,0-1,1 1,-1-2,1 1,0 0,0-1,0 0,3 0,12 2,1 0,0-2,-1 0,1-1,0-2,0 0,-1-1,1-2,2 0,50-11</inkml:trace>
  <inkml:trace contextRef="#ctx0" brushRef="#br0" timeOffset="-2746.005">7100 1982,'-153'12,"144"-10,-1 0,1 1,0 0,-1 0,1 1,1 0,-1 1,1 0,-1 0,1 1,1 0,-1 0,1 1,-3 3,7-6,0-1,0 1,0 0,1 0,-1 1,1-1,0 0,0 1,1-1,-1 1,1-1,0 1,0 0,1 0,-1-1,1 1,0 0,0 0,1 0,-1 0,1-1,0 1,0 0,1-1,0 1,-1-1,2 1,-1-1,0 0,1 1,6 3,-1-1,1 0,1 0,-1-1,1 0,1 0,-1-1,1 0,-1-1,1-1,0 1,1-2,-1 0,9 1,33 4,1-1,-1-4,1-1,-1-3,0-3,1-1,-2-3,1-3,-2-1,1-3,17-9,-54 20,0 0,-1-1,1-1,-1-1,0 0,-1 0,0-1,0-1,7-8,-19 17,1 0,-1 0,0-1,0 1,0 0,0-1,0 1,0 0,0-1,0 0,-1 1,1-1,0 1,-1-1,1 0,-1 1,0-1,0 0,0 1,0-1,0 0,0 0,0 1,0-1,-1 0,1 1,0-1,-1 0,0 1,1-1,-1 1,0-1,0 1,0-1,0 1,0 0,0-1,0 1,0 0,-1 0,1 0,0 0,-1 0,1 0,-1 0,-10-4,-1 0,0 1,0 1,0 0,0 1,-1 0,1 1,-1 1,1 0,-1 0,-11 3,12-1,1 0,-1 0,1 1,0 1,0 0,0 0,0 1,-4 4,12-7,0 0,0 0,0 1,1-1,0 1,-1 0,1 0,0 0,0 0,0 1,1-1,-1 1,1-1,0 1,0 0,0 0,1 0,-1 0,1 1,0-1,0 0,0 0,1 1,0-1,0 4,0-3,1-1,0 0,0 0,1 0,-1 0,1-1,0 1,0 0,0-1,0 1,1-1,0 0,-1 1,1-1,0-1,1 1,-1 0,0-1,1 1,-1-1,1 0,0-1,0 1,3 1,100 20,-94-22,0-1,0 0,0 0,0-1,0-1,0 0,-1-1,1 0,-1-1,1 0,-1-1,-1-1,1 0,-1 0,0-1,0-1,-1 1,0-2,0 0,-1 0,-8 8,1 0,-1-1,0 0,1 1,-1-1,0 0,0 1,0-1,0 0,-1 0,1 0,0 0,-1 0,1 0,-1 0,0 0,0 0,0 0,0 0,0 0,0 0,0 0,0 0,-1 0,1 0,-1 0,0 0,0 0,1 1,-1-1,0 0,-1 0,1 2,0 1,0-1,0 0,0 1,0-1,0 1,1 0,-1-1,0 1,0 0,0-1,1 1,-1 0,0 0,1 0,-1 0,1 0,-1-1,1 1,-1 0,1 0,0 0,-1 0,1 1,0-1,0 0,0 0,0 0,0 0,0 0,0 0,0 1,0-2,0 7,-1 1,1 0,1 0,0-1,0 1,0-1,1 1,0-1,1 1,0-1,0 0,0 0,1 0,0-1,0 1,1-1,0 0,0 0,0-1,1 1,-1-1,1 0,1-1,-1 1,1-1,-1-1,1 1,0-1,1 0,-1-1,0 0,1 0,-1 0,1-1,0 0,-1-1,1 1,0-2,0 1,-1-1,1 0,-4 0,0-1,0 1,0-1,0 0,0 0,-1 0,1 0,-1 0,0-1,1 0,-1 0,0 0,0 0,-1 0,1 0,-1-1,0 0,0 1,0-1,0 0,0 0,-1 0,0 0,0 0,0-1,8-110,-9 103,0-125,1 135,-1 0,1 1,0-1,-1 0,1 1,0-1,0 1,0-1,1 1,-1-1,0 1,0 0,1 0,-1 0,1 0,-1 0,1 0,-1 0,1 0,0 0,-1 1,1-1,0 1,0-1,0 1,-1 0,1 0,0-1,0 1,0 1,1-1,57 9,-48-7,0 1,-1 0,0 1,0 0,0 1,0 0,-1 1,0 0,0 1,-1 0,1 1,-1-1,-1 2,0-1,0 1,-1 0,0 1,0 0,-1 0,0 1,-1-1,0 1,-1 0,0 0,-1 1,0 0,1 20,-5-27,1 0,0 0,0 0,1 0,-1 0,1 0,0 0,1 0,-1 0,1 0,0 0,0-1,1 1,-1-1,1 0,0 1,0-1,0 0,1-1,-1 1,1-1,0 1,0-1,0 0,1 0,7 0,0-1,1 0,-1-1,0 0,1 0,-1-2,1 1,-1-2,0 1,1-2,-1 0,0 0,-1-1,1-1,8-4,-9 5,1 0,-1-1,0 0,-1-1,0 0,0-1,0 0,-1-1,0 0,0 0,-1-1,0 0,0-1,-1 1,0-1,-1-1,0 1,-1-1,0 0,-1-1,0 1,0-3,-4 11,0-1,1 1,-2 0,1 0,0 0,0 0,-1-1,0 1,0 0,0 0,0 0,0 0,0 1,-1-1,1 0,-1 0,0 1,0-1,0 1,0 0,0-1,-1 1,1 0,-1 0,1 0,-1 1,0-1,0 1,0-1,0 1,0 0,0 0,0 1,0-1,0 0,0 1,0 0,0 0,-1 0,1 0,0 0,0 1,0-1,0 1,0 0,-2 0,0 1,0 1,0-1,1 1,-1-1,1 1,-1 1,1-1,0 1,1-1,-1 1,0 0,1 1,0-1,0 0,0 1,1 0,0-1,-1 1,2 0,-1 0,1 1,-1-1,1 0,1 0,-1 1,1-1,0 0,0 1,0-1,1 0,0 1,0-1,0 0,1 0,0 0,0 0,0 0,2 2,7 2,0-1,0 0,1 0,1-2,-1 1,1-2,0 1,0-2,1 0,-1 0,1-2,0 1,0-2,0 0,0 0,6-2,-10 2,70 4</inkml:trace>
  <inkml:trace contextRef="#ctx0" brushRef="#br0" timeOffset="-2016.29">10351 2310,'2'-51,"1"39,50-189,-52 198,-1-1,1 1,0-1,0 1,0 0,0-1,0 1,1 0,0 0,-1 0,1 0,0 0,1 0,-1 1,0-1,1 0,0 1,-1 0,1 0,0 0,0 0,0 0,0 1,1-1,-1 1,0 0,1 0,-1 0,1 0,-1 1,1-1,-1 1,1 0,-1 0,1 0,1 1,9 6,0 1,-1 1,0 0,-1 1,0 0,-1 1,0 0,0 0,-1 2,-1-1,4 6,-8-11,0-1,0 1,-1 0,1 0,-1 1,-1-1,0 1,0 0,0 0,-1 0,0 0,-1 0,1 6,-2-12,-1 0,0 0,1 0,-1 0,0 0,0 0,0 0,0 0,-1 0,1-1,0 1,-1 0,1-1,-1 1,0-1,1 0,-1 1,0-1,0 0,0 0,0 0,0 0,0-1,0 1,0 0,0-1,0 0,0 1,0-1,-1 0,1 0,0 0,0 0,0 0,0-1,0 1,-1-1,1 0,0 1,0-1,0 0,0 0,1 0,-1 0,0 0,0-1,1 1,-1-1,0 1,1-1,-1 1,1-1,0 0,0 0,-2-9,0 1,1-1,0 1,1-1,1 0,0 0,0 0,1 1,0-1,1 0,0 0,0 1,1 0,1-1,0 1,0 0,1 1,1-1,1-2,-2 1,53-111,-34 79,-2 0,-2-2,-3 0,-1-1,-2-1,-2 0,-2-1,2-39,-11 79,0 1,-1 0,0-1,0 1,-1-1,0 1,0-1,0 1,-1 0,0 0,-1 0,0 0,0 0,0 0,-1 1,0-1,-4-4,7 11,0 0,-1-1,1 1,0 0,0 0,-1 1,1-1,0 0,0 0,-1 1,1-1,0 0,0 1,0-1,0 1,-1 0,1-1,0 1,0 0,0 0,0-1,0 1,1 0,-1 0,0 0,0 0,1 0,-1 0,0 1,1-1,-1 0,1 0,0 0,-1 1,1-1,0 0,0 0,-1 1,1-1,0 0,0 0,1 1,-1-1,-5 29,1 1,2-1,1 1,2-1,1 1,1-1,2 1,0-1,11 29,13 33,3-2,5-2,3-1,29 43,-56-107,-8-11,0-1,1 0,1-1,0 1,0-1,1 0,1-1,-1 0,6 4,-4-8</inkml:trace>
  <inkml:trace contextRef="#ctx0" brushRef="#br0" timeOffset="-1730.047">10446 1778,'27'4,"31"2,29 0,26-1,23-2,16-1,3-1,-6 0,-29-1</inkml:trace>
  <inkml:trace contextRef="#ctx0" brushRef="#br0" timeOffset="-1017.686">11566 1873,'-25'6,"0"1,0 1,1 2,1 0,0 2,-5 4,20-12,1 1,-1 0,2 1,-1 0,0 0,1 0,0 1,1 0,0 0,0 0,0 1,1-1,0 1,0 0,1 1,0-1,1 0,-1 1,1 6,2-9,0 0,1 0,0 0,0 0,0 0,1 0,0 0,0-1,0 1,1-1,0 1,0-1,0 0,1 0,0-1,0 1,0-1,0 0,1 0,-1 0,1 0,0-1,0 0,1 0,-1 0,1-1,-1 0,1 0,0 0,0 0,-1-1,1 0,0-1,0 1,0-1,0 0,0-1,0 1,5-2,3-1,0-1,0 0,-1-1,0-1,0 0,0-1,-1 0,0 0,0-2,-1 1,0-2,-1 1,0-1,0-1,-1 0,0 0,-1-1,-1 0,0 0,0-1,0-3,5-38,-12 54,0-1,0 1,-1-1,1 1,0-1,0 1,-1-1,1 1,0-1,-1 1,1 0,-1-1,1 1,-1-1,1 1,-1 0,1 0,-1-1,1 1,-1 0,1 0,-1-1,1 1,-1 0,1 0,-1 0,0 0,1 0,-1 0,1 0,-1 0,1 0,-1 0,0 0,1 1,-1-1,1 0,-1 0,1 0,-1 1,1-1,-1 0,1 1,-1-1,1 0,-1 1,1-1,0 1,-1-1,1 0,0 1,-1-1,1 1,0-1,-1 1,1-1,0 1,0 0,0-1,0 1,0-1,-1 1,1-1,0 1,0 0,0-1,-3 5,-1 0,1 0,0 0,0 1,0-1,1 1,0-1,0 1,1 0,-1 0,1 0,0 0,1 0,0 0,0 0,0 0,0 0,1 0,0 0,0 0,1 0,0 0,0 0,0-1,1 1,0-1,0 1,0-1,0 0,1-1,0 1,3 2,-1-3,1-1,0 0,0-1,0 1,0-1,1-1,-1 1,1-1,-1-1,1 1,-1-1,1-1,-1 1,0-1,1-1,-1 1,0-1,1 0,-1-1,0 0,1-1,2 0,0-1,0-1,0 1,-1-2,0 1,-1-1,1-1,-1 0,-1 0,1 0,-1-1,-1 0,0 0,1-2,-2 0,1-1,-2 0,0 0,0 0,-1 0,0 0,-1-1,-1 0,0 1,-1-1,0 0,-1 1,0-1,-1 1,0-1,-1 1,-1 0,0 0,-2-4,-22-15,28 31,-1 0,1 0,0 0,0 0,-1 0,1 0,0 0,0 0,-1-1,1 1,0 0,0 0,-1 0,1 0,0 0,-1 0,1 1,0-1,0 0,-1 0,1 0,0 0,0 0,-1 0,1 0,0 1,0-1,0 0,-1 0,1 0,0 0,0 1,0-1,-1 0,1 0,0 0,0 1,0-1,0 0,0 0,0 1,0-1,-1 0,1 1,0-1,0 0,0 0,0 1,0-1,0 0,0 0,0 1,0-1,0 0,1 0,-1 1,0-1,0 0,0 0,0 1,0-1,0 0,1 0,-1 1,0-1,0 0,0 0,1 0,2 4,0 0,0-1,1 0,-1 0,1 0,0 0,0-1,0 1,0-1,1 0,-1 0,1-1,-1 1,1-1,0 0,2 2,69 18,-55-17,0 2,-1 0,0 1,0 1,0 1,10 7,-25-11,1 0,-1 1,0-1,0 1,0 0,-1 1,0-1,0 1,-1 0,1 0,-2 0,1 0,-1 0,0 1,0-1,-1 1,0-1,-1 1,1 0,-1 0,-1-1,1-1,0 1,1 0,0-1,0 1,0 0,1-1,0 0,0 1,1-1,-1 0,1 0,1 0,-1 0,1-1,0 1,0-1,1 0,0 0,0-1,0 1,0-1,1 0,-1-1,2 1,3 0,0-1,0 0,1-1,-1 0,1-1,0 0,-1 0,1-1,0-1,-1 0,1 0,0-1,-1 0,0-1,1 0,-1-1,0 0,3-3,7-2,0-2,-2 0,1-1,-1-1,-1-1,0-1,-1 0,6-9,-11 12,-1 0,-1 0,0-1,-1-1,0 1,-1-1,-1 0,0-1,-1 0,0 0,-2 0,1-3,-3 16,-1 0,1-1,-1 1,0 0,0 0,0 0,0-1,0 1,-1 0,1 0,-1-1,1 1,-1 0,0 0,0 0,0 0,0 0,0 0,0 0,0 1,-1-1,1 0,-1 0,1 1,-1-1,0 1,1 0,-1-1,0 1,0 0,0 0,0 0,0 0,0 1,0-1,-1 1,1-1,0 1,0-1,0 1,-1 0,1 0,0 0,0 1,-3-1,0 2,0-1,-1 1,1 0,0 1,0-1,0 1,1 0,-1 0,0 1,1-1,0 1,0 0,0 0,1 0,-1 1,1-1,0 1,0 0,0 0,1 0,0 0,0 0,0 1,1-1,-1 1,1-1,1 1,-1-1,1 1,0 0,0-1,1 1,-1-1,1 1,0-1,1 1,-1-1,1 0,0 1,1-1,-1 0,1 0,2 2,5 1,0 0,0-1,1 0,0 0,0-2,1 1,-1-1,1-1,0 0,1 0,-1-2,1 1,7-1,-18-2,73 13</inkml:trace>
  <inkml:trace contextRef="#ctx0" brushRef="#br0" timeOffset="5224.84">5844 3266,'-7'23,"-3"22,1 19,2 16,5 9,2 7,1 0,1-1,-3-9,-1-11,-2-14,-1-17</inkml:trace>
  <inkml:trace contextRef="#ctx0" brushRef="#br0" timeOffset="5509.427">5585 3716,'-1'-4,"-5"-49,2-1,2 0,3 0,2 0,8-41,-10 87,0 1,0 0,0 0,1 0,0 1,1-1,-1 0,1 1,1-1,-1 1,1 0,0 0,0 0,1 1,0-1,0 1,0 0,0 1,1-1,0 1,0 0,0 1,0-1,1 1,0 0,-1 1,1 0,0 0,0 0,0 1,0 0,0 0,2 1,3 3,0 0,0 1,-1 0,1 1,-1 0,0 1,-1 0,1 1,-1 0,-1 1,1 0,-2 0,1 1,-1 0,0 1,-1 0,0 0,0 0,-1 1,-1 0,3 5,-6-12,-1 0,1 0,-1 0,0 0,0 0,0 0,0 0,-1 0,1 0,-1 0,0 0,0 0,-1 0,1 1,-1-1,0 0,0 0,0 0,-1-1,0 1,1 0,-1 0,0-1,-1 1,1-1,-1 0,1 1,-1-1,0-1,-2 2,-3 2,-1 0,1-1,-1-1,-1 1,1-1,-1-1,1 0,-1 0,0-1,-2 0,-21 3</inkml:trace>
  <inkml:trace contextRef="#ctx0" brushRef="#br0" timeOffset="6199.356">6089 3608,'8'-15,"0"-1,-2 0,0 0,0 0,-2-1,0 1,-1-1,-1 0,0 0,-1 0,-1-1,-1 1,0 0,-1 0,-1 0,-1 0,0 1,-1-1,-1 1,0 0,-2 1,1 0,-4-4,9 15,1 4,0 0,1 0,-1-1,1 1,-1 0,1-1,-1 1,1 0,-1-1,1 1,-1-1,1 1,0 0,-1-1,1 1,0-1,-1 0,1 1,0-1,0 1,0-1,-1 1,1-1,0 0,0 1,0-1,0 1,0-1,0 0,0 1,0-1,0 1,0-1,0 1,1-1,-1 0,0 1,0-1,1 1,-1-1,0 1,0-1,1 1,-1-1,1 1,-1-1,0 1,1 0,-1-1,1 1,-1-1,1 1,-1 0,1 0,0-1,-1 1,1 0,-1 0,164 12,-123-10,-6-2,0 3,0 0,0 3,7 2,-39-7,0-1,0 1,0-1,-1 1,1 0,0 0,0 0,-1 1,1-1,-1 1,1-1,-1 1,1 0,-1 0,0 0,0 0,0 0,0 1,0-1,-1 1,1-1,-1 1,0-1,1 1,-1 0,0 0,-1 0,1 0,0-1,-1 1,1 0,-1 0,0 0,0 0,-1 0,1 0,0 0,-1 2,-67 141,67-145,0 0,1 1,-1-1,1 0,0 0,-1 1,1-1,0 0,0 0,0 1,0-1,0 0,0 0,0 1,0-1,0 0,1 0,-1 1,0-1,1 0,-1 0,1 0,-1 1,1-1,0 0,0 0,-1 0,1 0,0 0,0 0,0-1,0 1,0 0,0 0,0-1,0 1,0 0,1-1,-1 1,0-1,0 0,0 1,1-1,-1 0,0 0,0 0,1 0,-1 0,0 0,1 0,-1 0,0 0,0-1,1 1,-1 0,129-22,-50 5,-79 16,1 0,0 1,0 0,0-1,-1 1,1 0,0 0,0 0,0 0,0 0,0 0,0 0,-1 1,1-1,0 1,0 0,0-1,-1 1,1 0,0 0,-1 0,1 0,-1 0,1 0,-1 1,0-1,1 0,-1 1,0-1,0 1,0-1,0 1,0 0,0-1,-1 1,1 1,1 2,-1 0,0 1,1-1,-1 1,1-1,0 0,1 1,-1-1,1 0,0-1,0 1,1 0,-1-1,1 0,0 0,0 0,0 0,1-1,-1 1,1-1,0 0,0-1,0 1,2-1,1 0,0-2,0 1,0-1,0-1,0 1,0-1,0-1,0 0,0 0,0 0,-1-1,1 0,-1 0,0-1,0 0,0 0,0-1,-1 0,0 0,0-1,0 1,0-1,-1 0,0-1,-1 1,1-1,-1 0,-1 0,1-1,-1 1,0-1,-1 0,0 1,0-1,0 0,-1-3,-1 6,0 0,0 0,-1 1,0-1,1 0,-2 1,1-1,0 0,-1 1,0 0,0-1,0 1,-1 0,1 0,-1 0,0 0,0 1,-1-1,1 1,-1 0,1 0,-1 0,0 0,0 1,0-1,-1 1,1 0,0 1,-3-2,1 1,-1 0,1 0,-1 1,0 0,1 0,-1 0,0 1,0 0,1 1,-1-1,0 1,0 0,1 1,-1 0,1 0,-1 0,1 1,0 0,0 0,-4 3,5-3,0 1,0 0,0 0,0 1,1-1,-1 1,1 0,0 0,1 1,-1-1,1 1,0-1,1 1,-1 0,1 0,0 1,1-1,-1 0,1 1,0-1,1 0,0 1,0-1,0 1,1-1,0 1,0-1,1 0,-1 0,1 1,1-1,-1 0,1-1,0 1,0 0,1-1,0 0,1 1,23 17</inkml:trace>
  <inkml:trace contextRef="#ctx0" brushRef="#br0" timeOffset="6664.681">7277 3238,'-11'85,"3"-1,4 1,3 0,5 1,-3-19,6 339,-5-374,2-25,0-20,3-35,-2-1,-2-1,-2 1,-4-29,-47-438,49 513,0-1,0 1,0-1,1 0,0 1,-1-1,1 1,1-1,-1 1,1-1,-1 0,1 1,0-1,0 1,0 0,1-1,-1 1,1 0,0 0,0 0,0 0,0 0,0 0,1 1,-1-1,1 1,0-1,0 1,0 0,0 0,0 1,2-2,7 1,0 1,0 0,1 1,-1 0,0 1,1 0,-1 1,0 0,0 1,0 0,0 1,-1 1,1-1,3 4,-12-6,1 0,-1 0,0 0,0 0,-1 1,1-1,0 1,-1 0,0-1,1 1,-1 0,0 1,-1-1,1 0,-1 0,1 1,-1-1,0 1,0-1,0 1,-1 0,1-1,-1 1,0 0,0-1,0 1,-1 0,1-1,-1 1,0 0,0-1,0 1,0-1,-1 0,0 3,-10 13,0 0,-2-1,0-1,0 0,-2-1,0-1,-1 0,0-1,-1-1,-10 5,22-13,-12 8</inkml:trace>
  <inkml:trace contextRef="#ctx0" brushRef="#br0" timeOffset="7264.217">7674 3621,'6'-10,"0"-1,-1 0,0 0,0 0,-1-1,-1 1,0-1,-1 0,0 0,0 0,-2 0,1-1,-2 1,1 0,-2 0,0 0,0 0,-1 0,0 0,-1 1,-1 0,1-1,-2 2,0-1,0 0,-1 1,0 1,0-1,-2 1,-4-5,-4 1,11 9,18 7,30 6,0-2,1-2,-1-2,1-1,9-3,-11 1,102 6,-141-5,1-1,-1 1,0 0,1 0,-1 0,0 0,0 0,0 0,0 0,0 1,0-1,0 1,0 0,0-1,-1 1,1 0,-1 0,1 0,-1 0,0 0,0 0,0 0,0 1,0-1,0 0,-1 1,1-1,-1 0,1 1,-1-1,0 2,-13 77,8-64,-1 5,4-15,-1 1,1 0,0-1,1 1,0 0,0 0,0 0,1 0,1 0,-1 0,2 7,-1-13,0 0,0 0,0 0,0 0,0-1,1 1,-1 0,0-1,1 1,-1-1,1 0,-1 1,1-1,0 0,0 0,-1 0,1 0,0 0,0 0,0-1,0 1,0-1,0 1,0-1,0 0,0 0,0 0,0 0,1 0,-1 0,1-1,63-17,-51 11,-1-1,-1 0,1 0,-1-1,-1-1,0 0,0-1,-1 0,0-1,-1 0,0-1,-1 0,-1 0,0-1,-1 0,6-15,-7-5,-14 44,5-2,0-1,0 0,1 1,0 0,0 0,1-1,0 1,1 0,0 0,0 0,0 0,1 0,0 0,1 0,0 0,0-1,0 1,1-1,1 0,-1 1,1-1,0-1,0 1,1-1,0 1,0-1,1-1,4 5,33-3,-25-13</inkml:trace>
  <inkml:trace contextRef="#ctx0" brushRef="#br0" timeOffset="7534.023">8329 2993,'3'9,"9"6,13 2,1-1</inkml:trace>
  <inkml:trace contextRef="#ctx0" brushRef="#br0" timeOffset="7817.988">8643 3211,'22'88,"-20"-73,0 0,1-1,1 1,0-1,1 0,1 0,0-1,0 0,2 0,-1 0,2-1,0 0,0-1,1 1,-8-11,-1 0,1 0,0 1,0-1,0 0,0 0,0-1,0 1,0 0,0-1,1 1,-1-1,0 0,0 0,0 0,1 0,-1 0,0 0,0 0,0-1,0 1,1-1,-1 1,0-1,0 0,0 0,0 0,0 0,-1-1,1 1,0 0,0-1,-1 1,1-1,0 0,50-64,38-126,-85 235,-6-35,1 0,0 0,1 0,0 0,0 0,1 0,0 0,0 0,0 0,1-1,1 1,-1-1,1 0,0 0,1 0,0-1,0 0,0 1,1-2,0 1,0-1,0 0,3 2,4-1,1 0,0 0,0-1,1-1,0 0,0-1,-1-1,2 0,13-1,23-1</inkml:trace>
  <inkml:trace contextRef="#ctx0" brushRef="#br0" timeOffset="123479.042">3645 4973,'16'-3,"18"-2,18-6,19-7,19-8,12-4,6 1,-2 5,-10 6,-14 10,-19 7,-20 9,-17 6,-13 0</inkml:trace>
  <inkml:trace contextRef="#ctx0" brushRef="#br0" timeOffset="124053.861">5489 4782,'-5'2,"-1"8,2 9,5 9,4 8,3 5,1 1,-1 0,-3-6,-1-7</inkml:trace>
  <inkml:trace contextRef="#ctx0" brushRef="#br0" timeOffset="124565.182">5256 4536,'36'-1,"0"1,0 2,0 2,0 1,0 2,-1 1,-1 2,1 1,-2 2,1 1,25 16,-47-21,0 1,0 0,-1 1,-1 0,0 1,0 0,-1 1,-1 0,0 0,0 1,-2-1,0 2,0-1,-1 1,-1 0,-1 0,0 0,-1 0,0 0,-1 3,0 1,-1-12,0-1,1 1,-1-1,1 0,1 1,-1-1,1 0,0 0,0 0,1 0,0 0,0-1,0 1,-1-5,-1 0,0 0,0 0,0 0,0 0,1-1,-1 1,0 0,1-1,-1 1,0-1,1 0,-1 1,0-1,1 0,-1 0,1 0,-1 0,1 0,-1 0,1 0,-1-1,0 1,1 0,-1-1,0 1,1-1,-1 0,0 1,1-1,-1 0,0 0,0 0,0 0,37-36,-29 21,0-1,0 0,-2-1,0 0,-1 0,-1 0,0-1,-2 1,0-1,-1 0,0-17,-3 44,0 3,0 1,0-1,1 0,0 1,1-1,1 1,0-1,0 0,1 0,0 0,1 0,0-1,1 1,0-1,1 0,0 0,6 6,1-7,1-1,0 0,0-1,1 0,0-1,1-1,-1 0,1-1,0-1,0-1,0 0,0-1,0 0,0-1,0-1,0-1,0 0,0-2,12-3,28-5</inkml:trace>
  <inkml:trace contextRef="#ctx0" brushRef="#br0" timeOffset="125542.482">7537 4687,'-13'4,"0"1,1 0,0 1,0 0,1 1,0 1,0-1,0 2,-1 2,8-7,0-1,0 1,1 1,0-1,-1 0,2 1,-1-1,0 1,1 0,0 0,0 0,1 0,-1 0,1 1,0-1,1 0,-1 1,1-1,0 0,0 1,1-1,0 0,0 1,0 0,1 1,0-2,1 1,0 0,0 0,0-1,1 0,-1 1,1-1,0-1,1 1,-1-1,1 1,0-1,0-1,0 1,1-1,-1 0,1 0,4 1,5 3,1-2,0 0,1-1,-1 0,1-2,15 2,-15-4,-1 1,1-2,-1 0,1-1,-1-1,0 0,0-2,0 1,0-2,-1 0,0-1,0 0,-1-1,0-1,0-1,-1 0,0 0,-1-1,0-1,-1 0,1-2,0 1,-12 13,1 0,-1 0,1 0,-1 1,1-1,0 0,-1 0,1 1,-1-1,1 0,-1 1,1-1,-1 0,1 1,-1-1,0 1,1-1,-1 1,0-1,1 1,-1-1,0 1,1-1,-1 1,0-1,0 1,0 0,0-1,1 1,-1-1,0 1,0-1,0 1,0 0,0-1,-1 1,1-1,0 1,0 0,0-1,0 1,-1-1,1 1,0 3,2 3,-1-1,0 0,1 1,0-1,1 0,0 0,-1-1,2 1,-1 0,1-1,0 0,0 0,0 0,1-1,-1 1,1-1,0 0,0 0,1-1,-1 1,1-1,0 0,0-1,0 0,0 0,0 0,1 0,-1-1,0 0,1-1,-1 1,1-1,-1 0,1-1,-1 0,1 0,-1 0,4-2,-5 2,-1 0,1 0,-1-1,0 0,0 0,0 0,0 0,0-1,0 1,0-1,-1 0,1 0,-1-1,0 1,0-1,0 1,0-1,-1 0,1 0,-1 0,0 0,-1-1,1 1,-1 0,1-1,-1 1,-1-1,1 1,-1-1,1 0,-1 1,0-1,-1 0,1 1,-1-1,0 1,0-1,-1 1,1-1,-1 1,0 0,0 0,-1 0,1 0,-1-1,-4-1,0 1,-1 0,1 0,-1 0,0 1,0 0,-1 1,1 0,-1 0,1 1,-1 0,0 0,0 1,0 1,0-1,0 1,0 1,0-1,1 1,-1 1,0 0,0 0,1 1,-1 0,1 1,0-1,0 1,0 1,1 0,-1 0,1 0,0 1,1 0,-3 3,7-8,0 0,1 1,-1-1,0 0,1 1,-1 0,1-1,0 1,-1 0,1 0,0-1,0 1,0 0,0 0,1 0,-1 0,0 1,1-1,-1 0,1 0,0 0,0 0,0 0,0 1,0-1,0 0,1 0,-1 0,1 0,-1 0,1 0,0 0,0 0,0 1,14 11</inkml:trace>
  <inkml:trace contextRef="#ctx0" brushRef="#br0" timeOffset="126664.305">8657 4741,'-9'-4,"0"1,-1 0,1 0,-1 1,1 0,-1 1,1 0,-1 0,0 1,0 0,1 1,-1 0,0 1,1 0,-1 0,1 1,0 0,0 1,0 0,0 0,1 1,-1 0,1 0,0 1,1 0,0 1,0-1,0 2,1-1,-1 1,2-1,-3 5,6-8,1 0,0 0,0 1,0-1,0 0,1 0,-1 0,1 1,0-1,1 0,-1 0,1 1,-1-1,1 0,0 0,1 0,-1 0,1 0,0 0,0 0,0-1,0 1,1-1,-1 1,1-1,0 0,0 0,0 0,1-1,-1 1,1 0,6 4,0-1,0 0,1-1,0 0,0 0,0-1,0-1,1 1,0-2,7 1,-12-2,0 0,0-1,0 0,0-1,0 1,0-1,0-1,-1 1,1-1,0 0,-1-1,1 1,-1-1,0-1,1 1,-2-1,1 0,0 0,-1-1,0 0,0 0,0 0,-1 0,0-1,0 0,0 0,0 0,1-4,4-16,-1 1,-1-2,-2 1,0-1,-2 0,-1 0,-1 0,-1 0,-2-7,2 13,-2-90,-5 1,-6-14,-7 59,19 64,0 0,-1 1,1-1,-1 1,0-1,1 1,-1 0,1 0,-1 0,1-1,-1 2,0-1,1 0,-1 0,1 0,-1 1,1-1,-1 1,0-1,1 1,0 0,-1-1,1 1,-1 0,1 0,0 0,0 0,0 0,-1 0,1 0,0 1,0-1,1 0,-1 1,0-1,0 0,1 1,-1-1,0 1,1-1,0 1,-1 0,1 0,-11 22,2 0,1 0,0 1,2 0,1 0,1 1,1 0,1 9,1-6,0 0,2-1,1 1,1-1,2 0,0 0,2 0,6 14,-8-29,0 1,1-1,0 0,1 0,1-1,0 1,1-2,0 1,0-2,1 1,1-1,0 0,0-1,1-1,0 0,0 0,8 2,-14-6,-1-2,1 1,0-1,-1 0,1 0,0 0,1-1,-1 0,0-1,0 1,0-1,1 0,-1 0,0-1,0 0,0 0,0-1,0 1,0-1,0 0,0-1,-1 0,1 0,-1 0,0 0,0-1,5-4,-1-5,0-1,-1-1,0 0,-1 0,-1 0,0-1,-1 0,-1 0,-1 0,1-10,10-33,-11 55,-2 12,0 16,-1 2,10 100,-9-122,0 0,0 0,1 0,-1-1,1 1,0-1,-1 1,2-1,-1 0,0 0,1 0,-1 0,1 0,0 0,0-1,0 1,1-1,-1 0,0 0,1 0,-1-1,1 1,0-1,-1 1,1-1,0-1,0 1,0 0,3-1,1 0,0 0,0-1,-1 0,1 0,0-1,0 0,-1 0,1-1,-1 0,0 0,1-1,-2 0,1 0,0-1,-1 0,0 0,0 0,0-1,-1 0,4-5,1-2,0 0,-1-1,-1 0,0-1,-1 0,0 0,-1-1,-1 1,1-10,-4 18,1-8,-1 22,-3 11,11 108,-9-121,1 0,-1 0,1 0,0 0,0 0,1 0,0-1,-1 1,1-1,1 0,-1 0,1 0,-1 0,1-1,0 1,1-1,-1 0,0 0,1 0,0-1,-1 0,4 1,7 0,1-1,-1-1,0 0,1-1,-1-1,0-1,0 0,0 0,0-2,0 0,0-1,-1 0,0-1,0-1,0 0,-1 0,0-2,-1 0,0 0,4-4,7-8,-2-1,0-1,-1 0,-1-2,-2 0,0-1,-2-1,-1 0,-1-1,-1 0,-1-1,-2-1,-1 0,-1 0,-2 0,-1-1,-1 1,-2-1,-1 0,-1 0,-2 1,-1-1,-7-23,8 39,0 1,-2 0,0-1,0 2,-2-1,1 1,-4-5,8 15,0 0,0 0,0 0,0 0,0 1,0-1,-1 0,1 1,-1 0,0 0,0 0,0 0,0 0,0 0,0 1,0-1,-1 1,1 0,0 0,-1 0,1 1,-1-1,1 1,-1 0,1 0,-1 0,1 0,-1 0,1 1,-1 0,1 0,0 0,-2 0,-5 7,0-1,1 1,0 0,0 1,1 0,0 1,0-1,1 1,0 1,1-1,1 1,-1 1,2-1,0 1,0-1,1 1,0 0,1 0,-1 9,-3 15,1-1,1 1,2-1,2 1,1 0,2 0,1-1,8 29,-8-44,2 1,0-1,2-1,0 1,1-1,1 0,0-1,2 0,0-1,1 0,1-1,0-1,1 0,1-1,10 7,1-4,1-1,0-1,2-2,-1-1,2-1,-1-1,28 4,30 4</inkml:trace>
  <inkml:trace contextRef="#ctx0" brushRef="#br0" timeOffset="127422.395">11210 4919,'38'-85,"-28"57,2 2,0 0,1 0,2 1,1 1,0 0,2 1,19-19,-34 39,-1 0,1 0,0 1,0-1,0 1,0 0,0 0,1 0,-1 0,1 0,-1 1,1-1,-1 1,1 0,0 0,0 1,0-1,-1 1,1 0,0 0,0 0,0 0,0 1,0-1,-1 1,1 0,0 0,-1 1,1-1,-1 1,1-1,0 1,4 7,0-1,-1 1,0 0,0 1,-1-1,0 1,-1 1,0-1,-1 1,0-1,0 1,-1 1,0-1,-1 0,-1 1,0-1,0 1,-1-1,-1 1,0 1,1-9,0 1,0-1,-1 1,0-1,0 0,0 1,0-1,-1 0,1 0,-1 0,0 0,0 0,-1 0,1-1,-1 1,0-1,0 0,0 0,0 0,0 0,-1 0,1 0,-1-1,0 0,0 0,0 0,0 0,0-1,-2 1,4-3,0 0,0 0,0 0,0 0,0-1,0 1,0-1,1 0,-1 1,0-1,1 0,-1 0,1 0,0 0,0 0,0 0,0 0,0 0,0-1,1 1,-1 0,1 0,-1-1,1 1,0 0,0-1,0 1,0-1,0 1,1 0,-1-1,1 1,-1 0,1 0,0-1,0 1,7-26,1 1,1 1,1-1,1 2,1 0,2 0,3-3,9-18,-3 5,-1-2,-3 0,-2-2,-1 0,-3 0,-1-2,-3 1,2-23,-7 36,-2 0,-2 0,0 0,-3 0,0 0,-2 0,-2 0,-8-27,14 59,0-1,0 1,1 0,-2-1,1 1,0 0,0 0,0-1,-1 1,1 0,0 0,-1-1,1 1,-1 0,0 0,1 0,-1 0,0 0,0 0,0 0,0 0,0 0,0 0,0 0,0 0,0 1,0-1,0 0,0 1,0-1,-1 1,1-1,0 1,0 0,-1 0,1-1,0 1,-1 0,1 0,0 0,-1 0,1 0,0 1,0-1,-1 0,1 1,0-1,0 1,-1-1,1 1,0-1,-5 9,1 0,0 0,0 1,1-1,1 1,-1 0,2 0,-1 0,1 0,1 0,0 1,0 7,-1-4,-3 47,2 0,2 0,4 1,2-1,3 0,2-1,3 0,3-1,2 0,3-1,2-2,3 0,9 12,-31-61,2 6,1-1,0 0,1 0,0-1,1 0,0 0,0-1,1 0,1-1,5 4,-3-8</inkml:trace>
  <inkml:trace contextRef="#ctx0" brushRef="#br0" timeOffset="127727.873">11333 4194,'14'5,"19"4,21 0,24-2,19-1,11-2,4 0,-17 0</inkml:trace>
  <inkml:trace contextRef="#ctx0" brushRef="#br0" timeOffset="128069.302">12085 4796,'-1'15,"2"0,0 0,1 0,0 0,1 0,1-1,1 3,-3-12,0 0,0 0,0 0,1-1,0 1,0-1,0 0,0 0,1 0,0 0,-1-1,1 1,1-1,-1 0,0 0,1-1,0 1,-1-1,1 0,0 0,0-1,1 1,1-1,1 1,0-2,0 1,-1-1,1 0,0-1,0 0,-1 0,1-1,0 1,-1-2,0 1,1-1,-1 0,0-1,-1 1,1-2,-1 1,1-1,-1 1,4-5,-2 1,0-1,0 1,0-1,-1 0,-1-1,1 0,-2 0,1 0,-1-1,-1 1,0-1,0 0,-1-1,0-2,-2 9,0-1,-1 0,1 1,-1-1,0 0,-1 1,1-1,-1 1,0-1,-1 1,1-1,-1 1,0 0,0-1,-1 1,0 0,0 0,0 1,0-1,-1 1,1 0,-1 0,0 0,-1 0,1 0,-1 1,1 0,-1 0,-3-1,-2 0,1 0,-1 1,0 0,0 1,0 0,0 1,-1 0,1 1,0 0,0 0,-1 1,1 1,0-1,0 2,0-1,-9 5,13-5,0 0,0 0,1 1,0 0,-1 0,1 1,0 0,0-1,1 1,-1 1,1-1,0 1,0 0,0 0,1 0,0 0,0 1,0-1,1 1,-1 0,1-1,1 1,-1 0,1 0,0 0,0 1,1-1,0 4,1-4,0 0,0 0,1 0,0 0,0 0,1-1,-1 1,1-1,0 0,1 1,-1-2,1 1,0 0,0-1,1 1,-1-1,1 0,0-1,0 1,0-1,1 0,-1 0,1-1,-1 0,1 0,0 0,3 0,35 10</inkml:trace>
  <inkml:trace contextRef="#ctx0" brushRef="#br0" timeOffset="128752.273">12480 4154,'-7'-2,"0"1,1 0,-1 0,0 1,0-1,0 2,0-1,0 1,0 0,0 0,0 1,1 0,-1 0,0 0,1 1,0 0,0 1,0-1,0 1,0 0,1 1,0-1,-1 1,2 0,-1 0,1 1,-1-1,2 1,-1 0,1 0,-3 6,4-5,1 0,-1 0,1 0,1 0,-1 0,1 0,1 0,-1 0,1 0,1 0,-1 0,1-1,0 1,0 0,1-1,0 1,0-1,69 102,168 180,-219-258,-8-11,1 0,0-1,1-1,1 0,1-1,3 1,-18-15,-1-1,1 1,-1-1,1 0,-1 0,1 1,0-1,0 0,0-1,-1 1,1 0,0 0,0-1,0 1,0-1,0 0,0 1,0-1,1 0,-1 0,0-1,0 1,0 0,0-1,0 1,0-1,0 1,0-1,-1 0,1 0,0 0,0 0,0 0,-1 0,5-10,0 1,-1-1,-1 0,1 0,-2 0,0-1,0 1,-1-1,0 0,-1 0,-1 0,1 1,-3-10,3 3,-7-195,6 212,0 0,-1-1,1 1,0 0,0 0,0 0,0 0,0 0,0 0,0-1,0 1,0 0,0 0,0 0,1 0,-1 0,1 0,-1 0,1 0,-1 0,1 0,-1 0,1 0,0 0,-1 0,1 0,0 0,0 1,0-1,0 0,0 1,0-1,0 1,0-1,0 1,0-1,0 1,0 0,0-1,0 1,0 0,0 0,1 0,-1 0,0 0,0 0,0 0,0 0,0 0,0 1,1-1,-1 0,0 1,0-1,0 1,244 32,-239-33,1 0,0 0,0 1,-1 1,1-1,-1 1,1 0,-1 0,1 1,-1 0,0 0,0 0,-1 1,1 0,-1 0,0 0,0 1,0-1,0 1,-1 1,0-1,0 1,0-1,-1 1,0 0,0 0,0 1,-1-1,2 31,-4-31,-1-1,1 0,0 0,1 1,-1-1,1 0,0 0,0 0,1 0,0 0,0 0,0 0,0 0,1-1,-1 1,1-1,0 1,1-1,-1 0,1-1,0 1,-1 0,2-1,-1 0,0 0,3 1,0-2,1 0,-1-1,1 0,0 0,-1-1,1 0,0 0,0-1,-1 0,1 0,-1 0,1-1,-1-1,0 1,1-1,5-3,3-3,0 0,0 0,-1-1,0-1,-1-1,8-8,-7 4,0 0,-1-1,-1-1,-1 0,0-1,1-6,-10 46,-4-8,0-1,1 1,0 0,1 0,1-1,0 1,1 0,0-1,1 0,0 0,1 0,0 0,1-1,0 0,1 0,0 0,1-1,0 0,3 2,-9-10,1 0,-1 0,1-1,0 1,0 0,-1-1,1 0,0 1,1-1,-1-1,0 1,0 0,0-1,1 1,-1-1,0 0,0 0,1 0,-1-1,0 1,0-1,0 0,2 0,15-9</inkml:trace>
  <inkml:trace contextRef="#ctx0" brushRef="#br0" timeOffset="129044.773">13846 4099,'-19'-4,"-12"0,-7 3,0 7,5 5,9 4,11 5,11 2,12-4,4-4</inkml:trace>
  <inkml:trace contextRef="#ctx0" brushRef="#br0" timeOffset="129434.95">14256 4495,'-3'16,"0"13,0 10,1 6,3 2,3 0,4-6,0-7,-1-10</inkml:trace>
  <inkml:trace contextRef="#ctx0" brushRef="#br0" timeOffset="129716.353">14201 4209,'-14'-7,"-7"-3,-2 4,1 4,3 7,10 8,14 4,13-1,3-3</inkml:trace>
  <inkml:trace contextRef="#ctx0" brushRef="#br0" timeOffset="130215.488">15567 4645,'1'-2,"0"0,0 0,0 0,-1-1,1 1,-1 0,1 0,-1-1,1 1,-1 0,0-1,0 1,-1-1,1 1,0 0,-1-1,1 1,-1 0,0 0,0-1,1 1,-2 0,1 0,0 0,0 0,-1 0,1 0,-1 1,1-1,-1 0,0 1,0-1,0 1,0 0,0-1,0 1,0 0,0 0,0 0,-2 0,-4 2,1 0,-1 1,0 0,0 0,0 0,1 1,0 0,-1 1,1 0,0 0,1 0,-1 1,1 0,0 0,0 0,0 1,1 0,0 0,0 1,1-1,-1 2,-21 53,26-60,0 1,-1 0,1-1,0 1,0 0,1 0,-1-1,0 1,0 0,1-1,-1 1,1 0,0-1,-1 1,1-1,0 1,0-1,0 1,0-1,0 0,0 1,0-1,1 0,-1 0,0 0,1 0,-1 0,1 0,-1 0,1 0,-1-1,1 1,-1-1,1 1,0-1,0 1,8-1,0 0,-1 0,1-1,-1 0,1-1,-1 0,1-1,-1 0,0 0,0-1,0 0,-1 0,1-1,-1 0,0-1,-1 0,1 0,-1 0,4-6,-4 6,1-1,-2-1,1 1,-1-1,0 0,-1-1,1 1,-2-1,1 0,-1 0,-1 0,0-1,0 0,-1 1,0-1,0-1,-2 10,0 1,1 0,-1-1,0 1,1 0,-1-1,0 1,0 0,1-1,-1 1,0-1,0 1,0-1,1 1,-1 0,0-1,0 1,0-1,0 1,0-1,0 1,0-1,0 1,0-1,0 1,0 0,0-1,-1 1,1-1,0 1,0-1,0 1,-1-1,1 1,0 0,0-1,-1 1,1 0,0-1,-1 1,1 0,0-1,-1 1,1 0,0 0,-1-1,1 1,-1 0,1 0,-1 0,1 0,-1 0,1-1,0 1,-1 0,1 0,-1 0,1 0,-1 0,1 0,-1 0,1 1,-1-1,1 0,-1 0,1 0,0 0,-1 1,1-1,-4 8,2 1,-1 0,1-1,0 1,1 0,0 0,0 0,1 0,0 0,1 0,0 0,0 0,1 0,0 0,1 0,0 1,-1-5,0 0,1 0,-1 0,1 0,0 0,0-1,0 1,1-1,0 0,0 0,0 0,0 0,1-1,-1 1,1-1,0-1,0 1,0 0,0-1,0 0,1-1,18 4</inkml:trace>
  <inkml:trace contextRef="#ctx0" brushRef="#br0" timeOffset="130571.112">15854 4358,'0'15,"0"-1,2 0,0 0,0 0,1 0,1-1,0 1,1-1,1 0,0 0,1-1,0 1,1-1,0-1,0 0,2 0,-1 0,1-1,1-1,1 1,0 2,2 0,0-1,0 0,1-1,0-1,1 0,0-1,0-1,0-1,1 0,16 3,-31-8,0-1,0 0,0 0,0 1,0-1,0 0,1-1,-1 1,0 0,0-1,0 1,0-1,0 1,0-1,0 0,0 0,0 0,-1 0,1 0,0-1,0 1,-1 0,1-1,-1 0,0 1,1-1,-1 0,0 1,0-1,0 0,0 0,0 0,0 0,-1 0,1 0,0 0,-1 0,0 0,0 0,1 0,-1-2,2-20,-1 0,-1-1,-2 1,0 0,-1 0,-4-13,-6-55,12 91,1-1,-1 1,1 0,0-1,-1 1,1-1,0 1,0-1,0 1,0-1,0 0,0 1,0-1,1 1,-1-1,0 1,1 0,0-1,-1 1,1-1,0 1,-1 0,1-1,0 1,0 0,0 0,0 0,0 0,0 0,1 0,-1 0,0 0,0 0,1 1,-1-1,0 0,1 1,-1-1,1 1,-1-1,1 1,-1 0,1 0,-1 0,1 0,1 0,12 4</inkml:trace>
  <inkml:trace contextRef="#ctx0" brushRef="#br0" timeOffset="130902.305">16454 4687,'15'-5,"0"0,0-1,0 0,-1-1,0 0,-1-2,0 1,0-2,-1 0,0 0,0-1,-1 0,-1-1,0 0,-1-1,0 0,-1-1,0 0,-1 0,-1 0,0-1,0-2,-5 13,0 1,0 0,0 0,0 0,0-1,-1 1,0 0,1-1,-1 1,0 0,-1-1,1 1,-1 0,1 0,-1-1,0 1,0 0,-1 0,1 0,0 0,-1 0,0 0,0 0,0 1,0-1,0 1,0-1,-1 1,1 0,-1 0,0 0,0 0,1 0,-1 1,0-1,0 1,-1 0,1 0,0 0,0 0,-1 1,1-1,0 1,-1 0,-1 0,-3 3,0 0,1 1,0 1,0-1,0 1,1 0,-1 1,1-1,0 1,1 1,-1-1,1 1,1 0,-1 0,1 0,0 0,1 1,0 0,0 0,0 0,1 0,1 0,-1 0,1 0,1 3,-1-5,0 0,1 1,0-1,1 0,-1 1,1-1,0 0,1 0,-1 0,1 0,1 0,-1 0,1 0,0-1,0 1,0-1,1 0,0 0,0 0,0 0,1-1,0 0,0 0,5 3,-1-1,0-1,1 0,-1 0,1-1,1 0,-1-1,0 0,1-1,0 0,-1-1,1 0,0-1,0 0,3-1,38-7,-7-4</inkml:trace>
  <inkml:trace contextRef="#ctx0" brushRef="#br0" timeOffset="131415.329">17014 4386,'-3'8,"1"0,0 1,1-1,0 1,0-1,1 0,0 1,0-1,1 1,0-1,0 1,1-1,0 0,1 0,0 0,0 0,1 0,0-1,0 0,0 1,1-2,0 1,1 0,2 2,1-5,-1 0,1 0,0 0,0-1,0 0,1-1,-1 0,0-1,1 0,-1 0,1-1,0 0,-1-1,1 0,-1 0,1-1,-1-1,0 1,0-1,0-1,0 0,-1 0,1-1,-1 0,0 0,0-1,-1 0,0 0,0-1,0 0,-1 0,0 0,0-1,-1 0,0 0,0-1,-1 1,0-1,-1 0,0 0,0 0,-1 0,0-1,0-1,-6 6,-2 17,5-8,0 1,1-1,-1 0,1 0,0 0,0 1,0-1,1 0,-1 0,1 0,0 0,0 0,1 0,-1 0,1 0,0 0,0 0,0-1,0 1,1-1,-1 0,1 1,0-1,0 0,0-1,1 1,-1-1,1 1,-1-1,1 0,0 0,-1 0,1-1,1 1,7 2,0-1,0 0,0 0,1-1,-1-1,1 0,-1-1,1 0,-1-1,1 0,-1-1,0 0,0-1,0-1,2 0,-6 1,-1 0,1 0,-1-1,0 1,0-2,-1 1,1-1,-1 0,0 0,0-1,-1 1,1-1,-1-1,0 1,-1-1,0 0,0 0,0 0,-1 0,0-1,-1 1,1-1,0-7,-2 9,1-1,-1 0,-1 1,0-1,1 0,-2 1,1-1,-1 0,0 1,-1-1,1 1,-1-1,-1 1,1 0,-4-6,6 11,-1 1,1-1,-1 1,1-1,-1 1,1-1,-1 1,1-1,-1 1,0 0,1-1,-1 1,0 0,1-1,-1 1,0 0,1 0,-1 0,0 0,0 0,1 0,-1 0,0 0,1 0,-1 0,0 0,0 0,1 0,-1 0,0 1,1-1,-1 0,0 1,1-1,-1 0,1 1,-1-1,0 1,1-1,-1 1,1-1,-1 1,1-1,0 1,-1-1,1 1,0 0,-1-1,1 1,0 0,-1-1,1 1,-16 39,14-35,1 1,-1 0,1 0,0 0,1 0,-1 1,1-1,0 0,1 0,0 0,0 0,0 0,0 0,1 0,0 0,0-1,1 1,0-1,0 1,0-1,0 0,1 0,1 0,6 4,1-1,0 0,0-1,1-1,0 0,0 0,0-2,1 1,-1-2,1 0,0 0,11-1,-19-1,76 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2:23:48.3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340 574,'-22'-10,"0"2,-1 0,0 2,0 0,-12 0,27 4,0 1,-1 1,1 0,0 0,0 0,0 1,0 0,0 1,0 0,0 0,1 0,-1 1,0 1,1-1,0 1,0 0,-5 4,8-5,1 0,-1 0,1 0,-1 0,1 1,0 0,1-1,-1 1,1 0,-1 0,1 0,0 1,1-1,-1 0,1 1,-1-1,2 1,-1-1,0 1,1 0,0-1,0 1,0 0,0-1,1 1,0-1,0 1,0-1,1 1,-1-1,1 1,0-1,0 0,1 0,-1 0,1 0,0-1,0 1,0-1,1 0,-1 0,1 0,1 1,6 1,1-1,-1-1,1 0,0-1,0 0,0-1,0 0,0 0,0-2,0 0,0 0,0-1,0 0,0-1,-1 0,1-1,-1 0,0-1,0-1,0 1,-1-2,0 1,4-5,-5 4,-1-1,1 0,-2 0,0-1,0 0,0 0,-1-1,0 0,-1 0,0 0,-1-1,0 1,-1-1,0 0,0 0,-1-4,3-20,-2 0,-2 0,-1 0,-3-23,2 24,-2 0,-1 1,-2-1,-1 1,-1 0,-2 1,-13-30,23 60,-1 0,1 0,-1 1,1-1,-1 0,0 0,0 0,1 0,-1 1,-1-1,1 0,0 1,0-1,0 1,-1 0,1-1,-1 1,1 0,-1 0,0 0,1 0,-1 0,0 0,0 0,0 0,1 1,-1-1,0 1,0 0,0-1,0 1,0 0,0 0,0 0,0 0,0 1,0-1,0 0,0 1,0-1,1 1,-1 0,0 0,0 0,1 0,-1 0,0 0,0 0,-2 6,0 0,0 1,1-1,0 1,0 0,1-1,0 1,0 0,1 0,0 1,0-1,1 0,0 0,-1 2,-3 22,2 0,1 0,2 0,1 0,1 0,2-1,1 1,1-1,2 0,1-1,2 0,0 0,2-1,2-1,0-1,2 0,3 2,-13-21,0 0,0 0,1-1,0 0,0-1,1 0,0-1,0 0,0 0,1-1,4 1,-10-3,0-1,0 0,0 0,0 0,0-1,1 0,-1 0,0 0,0-1,0 0,0 0,0 0,0 0,0-1,0 0,-1 0,1 0,0-1,-1 1,0-1,0 0,0 0,0-1,0 1,2-4,6-10,-1 0,-1 0,-1-1,-1 0,0-1,-1 0,-1 0,-1-1,-1 0,0 0,-4 5,-8 31,5-10,1 1,0-1,0 1,0-1,1 1,0 0,0 0,0 0,1 0,0 0,1 0,-1-1,1 1,1 0,-1 0,1-1,0 1,1-1,0 1,0-1,0 0,1 0,-1 0,2-1,-1 1,0-1,1 0,0 0,4 2,7 4,0-1,1-1,1 0,0-1,0-1,0-1,8 1,60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22.11.2021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8" Type="http://schemas.openxmlformats.org/officeDocument/2006/relationships/customXml" Target="../ink/ink112.xml"/><Relationship Id="rId26" Type="http://schemas.openxmlformats.org/officeDocument/2006/relationships/image" Target="../media/image104.png"/><Relationship Id="rId39" Type="http://schemas.openxmlformats.org/officeDocument/2006/relationships/customXml" Target="../ink/ink123.xml"/><Relationship Id="rId21" Type="http://schemas.openxmlformats.org/officeDocument/2006/relationships/customXml" Target="../ink/ink114.xml"/><Relationship Id="rId34" Type="http://schemas.openxmlformats.org/officeDocument/2006/relationships/image" Target="../media/image108.png"/><Relationship Id="rId42" Type="http://schemas.openxmlformats.org/officeDocument/2006/relationships/image" Target="../media/image112.png"/><Relationship Id="rId47" Type="http://schemas.openxmlformats.org/officeDocument/2006/relationships/customXml" Target="../ink/ink127.xml"/><Relationship Id="rId50" Type="http://schemas.openxmlformats.org/officeDocument/2006/relationships/image" Target="../media/image132.png"/><Relationship Id="rId7" Type="http://schemas.openxmlformats.org/officeDocument/2006/relationships/image" Target="../media/image95.png"/><Relationship Id="rId2" Type="http://schemas.openxmlformats.org/officeDocument/2006/relationships/customXml" Target="../ink/ink104.xml"/><Relationship Id="rId16" Type="http://schemas.openxmlformats.org/officeDocument/2006/relationships/customXml" Target="../ink/ink111.xml"/><Relationship Id="rId29" Type="http://schemas.openxmlformats.org/officeDocument/2006/relationships/customXml" Target="../ink/ink118.xml"/><Relationship Id="rId11" Type="http://schemas.openxmlformats.org/officeDocument/2006/relationships/image" Target="../media/image97.png"/><Relationship Id="rId24" Type="http://schemas.openxmlformats.org/officeDocument/2006/relationships/image" Target="../media/image103.png"/><Relationship Id="rId32" Type="http://schemas.openxmlformats.org/officeDocument/2006/relationships/image" Target="../media/image107.png"/><Relationship Id="rId37" Type="http://schemas.openxmlformats.org/officeDocument/2006/relationships/customXml" Target="../ink/ink122.xml"/><Relationship Id="rId40" Type="http://schemas.openxmlformats.org/officeDocument/2006/relationships/image" Target="../media/image111.png"/><Relationship Id="rId45" Type="http://schemas.openxmlformats.org/officeDocument/2006/relationships/customXml" Target="../ink/ink126.xml"/><Relationship Id="rId5" Type="http://schemas.openxmlformats.org/officeDocument/2006/relationships/image" Target="../media/image94.png"/><Relationship Id="rId15" Type="http://schemas.openxmlformats.org/officeDocument/2006/relationships/image" Target="../media/image99.png"/><Relationship Id="rId23" Type="http://schemas.openxmlformats.org/officeDocument/2006/relationships/customXml" Target="../ink/ink115.xml"/><Relationship Id="rId28" Type="http://schemas.openxmlformats.org/officeDocument/2006/relationships/image" Target="../media/image105.png"/><Relationship Id="rId36" Type="http://schemas.openxmlformats.org/officeDocument/2006/relationships/image" Target="../media/image109.png"/><Relationship Id="rId49" Type="http://schemas.openxmlformats.org/officeDocument/2006/relationships/customXml" Target="../ink/ink128.xml"/><Relationship Id="rId10" Type="http://schemas.openxmlformats.org/officeDocument/2006/relationships/customXml" Target="../ink/ink108.xml"/><Relationship Id="rId19" Type="http://schemas.openxmlformats.org/officeDocument/2006/relationships/image" Target="../media/image101.png"/><Relationship Id="rId31" Type="http://schemas.openxmlformats.org/officeDocument/2006/relationships/customXml" Target="../ink/ink119.xml"/><Relationship Id="rId44" Type="http://schemas.openxmlformats.org/officeDocument/2006/relationships/image" Target="../media/image113.png"/><Relationship Id="rId52" Type="http://schemas.openxmlformats.org/officeDocument/2006/relationships/image" Target="../media/image133.png"/><Relationship Id="rId4" Type="http://schemas.openxmlformats.org/officeDocument/2006/relationships/customXml" Target="../ink/ink105.xml"/><Relationship Id="rId9" Type="http://schemas.openxmlformats.org/officeDocument/2006/relationships/image" Target="../media/image96.png"/><Relationship Id="rId14" Type="http://schemas.openxmlformats.org/officeDocument/2006/relationships/customXml" Target="../ink/ink110.xml"/><Relationship Id="rId22" Type="http://schemas.openxmlformats.org/officeDocument/2006/relationships/image" Target="../media/image102.png"/><Relationship Id="rId27" Type="http://schemas.openxmlformats.org/officeDocument/2006/relationships/customXml" Target="../ink/ink117.xml"/><Relationship Id="rId30" Type="http://schemas.openxmlformats.org/officeDocument/2006/relationships/image" Target="../media/image106.png"/><Relationship Id="rId35" Type="http://schemas.openxmlformats.org/officeDocument/2006/relationships/customXml" Target="../ink/ink121.xml"/><Relationship Id="rId43" Type="http://schemas.openxmlformats.org/officeDocument/2006/relationships/customXml" Target="../ink/ink125.xml"/><Relationship Id="rId48" Type="http://schemas.openxmlformats.org/officeDocument/2006/relationships/image" Target="../media/image131.png"/><Relationship Id="rId8" Type="http://schemas.openxmlformats.org/officeDocument/2006/relationships/customXml" Target="../ink/ink107.xml"/><Relationship Id="rId51" Type="http://schemas.openxmlformats.org/officeDocument/2006/relationships/customXml" Target="../ink/ink129.xml"/><Relationship Id="rId3" Type="http://schemas.openxmlformats.org/officeDocument/2006/relationships/image" Target="../media/image93.png"/><Relationship Id="rId12" Type="http://schemas.openxmlformats.org/officeDocument/2006/relationships/customXml" Target="../ink/ink109.xml"/><Relationship Id="rId17" Type="http://schemas.openxmlformats.org/officeDocument/2006/relationships/image" Target="../media/image100.png"/><Relationship Id="rId25" Type="http://schemas.openxmlformats.org/officeDocument/2006/relationships/customXml" Target="../ink/ink116.xml"/><Relationship Id="rId33" Type="http://schemas.openxmlformats.org/officeDocument/2006/relationships/customXml" Target="../ink/ink120.xml"/><Relationship Id="rId38" Type="http://schemas.openxmlformats.org/officeDocument/2006/relationships/image" Target="../media/image110.png"/><Relationship Id="rId46" Type="http://schemas.openxmlformats.org/officeDocument/2006/relationships/image" Target="../media/image130.png"/><Relationship Id="rId20" Type="http://schemas.openxmlformats.org/officeDocument/2006/relationships/customXml" Target="../ink/ink113.xml"/><Relationship Id="rId41" Type="http://schemas.openxmlformats.org/officeDocument/2006/relationships/customXml" Target="../ink/ink1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6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2.xml"/><Relationship Id="rId21" Type="http://schemas.openxmlformats.org/officeDocument/2006/relationships/image" Target="../media/image143.png"/><Relationship Id="rId42" Type="http://schemas.openxmlformats.org/officeDocument/2006/relationships/customXml" Target="../ink/ink150.xml"/><Relationship Id="rId47" Type="http://schemas.openxmlformats.org/officeDocument/2006/relationships/image" Target="../media/image156.png"/><Relationship Id="rId63" Type="http://schemas.openxmlformats.org/officeDocument/2006/relationships/image" Target="../media/image164.png"/><Relationship Id="rId68" Type="http://schemas.openxmlformats.org/officeDocument/2006/relationships/customXml" Target="../ink/ink163.xml"/><Relationship Id="rId84" Type="http://schemas.openxmlformats.org/officeDocument/2006/relationships/customXml" Target="../ink/ink171.xml"/><Relationship Id="rId89" Type="http://schemas.openxmlformats.org/officeDocument/2006/relationships/image" Target="../media/image177.png"/><Relationship Id="rId16" Type="http://schemas.openxmlformats.org/officeDocument/2006/relationships/customXml" Target="../ink/ink137.xml"/><Relationship Id="rId11" Type="http://schemas.openxmlformats.org/officeDocument/2006/relationships/image" Target="../media/image138.png"/><Relationship Id="rId32" Type="http://schemas.openxmlformats.org/officeDocument/2006/relationships/customXml" Target="../ink/ink145.xml"/><Relationship Id="rId37" Type="http://schemas.openxmlformats.org/officeDocument/2006/relationships/image" Target="../media/image151.png"/><Relationship Id="rId53" Type="http://schemas.openxmlformats.org/officeDocument/2006/relationships/image" Target="../media/image159.png"/><Relationship Id="rId58" Type="http://schemas.openxmlformats.org/officeDocument/2006/relationships/customXml" Target="../ink/ink158.xml"/><Relationship Id="rId74" Type="http://schemas.openxmlformats.org/officeDocument/2006/relationships/customXml" Target="../ink/ink166.xml"/><Relationship Id="rId79" Type="http://schemas.openxmlformats.org/officeDocument/2006/relationships/image" Target="../media/image172.png"/><Relationship Id="rId5" Type="http://schemas.openxmlformats.org/officeDocument/2006/relationships/image" Target="../media/image135.png"/><Relationship Id="rId90" Type="http://schemas.openxmlformats.org/officeDocument/2006/relationships/customXml" Target="../ink/ink174.xml"/><Relationship Id="rId22" Type="http://schemas.openxmlformats.org/officeDocument/2006/relationships/customXml" Target="../ink/ink140.xml"/><Relationship Id="rId27" Type="http://schemas.openxmlformats.org/officeDocument/2006/relationships/image" Target="../media/image146.png"/><Relationship Id="rId43" Type="http://schemas.openxmlformats.org/officeDocument/2006/relationships/image" Target="../media/image154.png"/><Relationship Id="rId48" Type="http://schemas.openxmlformats.org/officeDocument/2006/relationships/customXml" Target="../ink/ink153.xml"/><Relationship Id="rId64" Type="http://schemas.openxmlformats.org/officeDocument/2006/relationships/customXml" Target="../ink/ink161.xml"/><Relationship Id="rId69" Type="http://schemas.openxmlformats.org/officeDocument/2006/relationships/image" Target="../media/image167.png"/><Relationship Id="rId8" Type="http://schemas.openxmlformats.org/officeDocument/2006/relationships/customXml" Target="../ink/ink133.xml"/><Relationship Id="rId51" Type="http://schemas.openxmlformats.org/officeDocument/2006/relationships/image" Target="../media/image158.png"/><Relationship Id="rId72" Type="http://schemas.openxmlformats.org/officeDocument/2006/relationships/customXml" Target="../ink/ink165.xml"/><Relationship Id="rId80" Type="http://schemas.openxmlformats.org/officeDocument/2006/relationships/customXml" Target="../ink/ink169.xml"/><Relationship Id="rId85" Type="http://schemas.openxmlformats.org/officeDocument/2006/relationships/image" Target="../media/image175.png"/><Relationship Id="rId93" Type="http://schemas.openxmlformats.org/officeDocument/2006/relationships/image" Target="../media/image179.png"/><Relationship Id="rId3" Type="http://schemas.openxmlformats.org/officeDocument/2006/relationships/image" Target="../media/image134.png"/><Relationship Id="rId12" Type="http://schemas.openxmlformats.org/officeDocument/2006/relationships/customXml" Target="../ink/ink135.xml"/><Relationship Id="rId17" Type="http://schemas.openxmlformats.org/officeDocument/2006/relationships/image" Target="../media/image141.png"/><Relationship Id="rId25" Type="http://schemas.openxmlformats.org/officeDocument/2006/relationships/image" Target="../media/image145.png"/><Relationship Id="rId33" Type="http://schemas.openxmlformats.org/officeDocument/2006/relationships/image" Target="../media/image149.png"/><Relationship Id="rId38" Type="http://schemas.openxmlformats.org/officeDocument/2006/relationships/customXml" Target="../ink/ink148.xml"/><Relationship Id="rId46" Type="http://schemas.openxmlformats.org/officeDocument/2006/relationships/customXml" Target="../ink/ink152.xml"/><Relationship Id="rId59" Type="http://schemas.openxmlformats.org/officeDocument/2006/relationships/image" Target="../media/image162.png"/><Relationship Id="rId67" Type="http://schemas.openxmlformats.org/officeDocument/2006/relationships/image" Target="../media/image166.png"/><Relationship Id="rId20" Type="http://schemas.openxmlformats.org/officeDocument/2006/relationships/customXml" Target="../ink/ink139.xml"/><Relationship Id="rId41" Type="http://schemas.openxmlformats.org/officeDocument/2006/relationships/image" Target="../media/image153.png"/><Relationship Id="rId54" Type="http://schemas.openxmlformats.org/officeDocument/2006/relationships/customXml" Target="../ink/ink156.xml"/><Relationship Id="rId62" Type="http://schemas.openxmlformats.org/officeDocument/2006/relationships/customXml" Target="../ink/ink160.xml"/><Relationship Id="rId70" Type="http://schemas.openxmlformats.org/officeDocument/2006/relationships/customXml" Target="../ink/ink164.xml"/><Relationship Id="rId75" Type="http://schemas.openxmlformats.org/officeDocument/2006/relationships/image" Target="../media/image170.png"/><Relationship Id="rId83" Type="http://schemas.openxmlformats.org/officeDocument/2006/relationships/image" Target="../media/image174.png"/><Relationship Id="rId88" Type="http://schemas.openxmlformats.org/officeDocument/2006/relationships/customXml" Target="../ink/ink173.xml"/><Relationship Id="rId91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.xml"/><Relationship Id="rId15" Type="http://schemas.openxmlformats.org/officeDocument/2006/relationships/image" Target="../media/image140.png"/><Relationship Id="rId23" Type="http://schemas.openxmlformats.org/officeDocument/2006/relationships/image" Target="../media/image144.png"/><Relationship Id="rId28" Type="http://schemas.openxmlformats.org/officeDocument/2006/relationships/customXml" Target="../ink/ink143.xml"/><Relationship Id="rId36" Type="http://schemas.openxmlformats.org/officeDocument/2006/relationships/customXml" Target="../ink/ink147.xml"/><Relationship Id="rId49" Type="http://schemas.openxmlformats.org/officeDocument/2006/relationships/image" Target="../media/image157.png"/><Relationship Id="rId57" Type="http://schemas.openxmlformats.org/officeDocument/2006/relationships/image" Target="../media/image161.png"/><Relationship Id="rId10" Type="http://schemas.openxmlformats.org/officeDocument/2006/relationships/customXml" Target="../ink/ink134.xml"/><Relationship Id="rId31" Type="http://schemas.openxmlformats.org/officeDocument/2006/relationships/image" Target="../media/image148.png"/><Relationship Id="rId44" Type="http://schemas.openxmlformats.org/officeDocument/2006/relationships/customXml" Target="../ink/ink151.xml"/><Relationship Id="rId52" Type="http://schemas.openxmlformats.org/officeDocument/2006/relationships/customXml" Target="../ink/ink155.xml"/><Relationship Id="rId60" Type="http://schemas.openxmlformats.org/officeDocument/2006/relationships/customXml" Target="../ink/ink159.xml"/><Relationship Id="rId65" Type="http://schemas.openxmlformats.org/officeDocument/2006/relationships/image" Target="../media/image165.png"/><Relationship Id="rId73" Type="http://schemas.openxmlformats.org/officeDocument/2006/relationships/image" Target="../media/image169.png"/><Relationship Id="rId78" Type="http://schemas.openxmlformats.org/officeDocument/2006/relationships/customXml" Target="../ink/ink168.xml"/><Relationship Id="rId81" Type="http://schemas.openxmlformats.org/officeDocument/2006/relationships/image" Target="../media/image173.png"/><Relationship Id="rId86" Type="http://schemas.openxmlformats.org/officeDocument/2006/relationships/customXml" Target="../ink/ink172.xml"/><Relationship Id="rId4" Type="http://schemas.openxmlformats.org/officeDocument/2006/relationships/customXml" Target="../ink/ink131.xml"/><Relationship Id="rId9" Type="http://schemas.openxmlformats.org/officeDocument/2006/relationships/image" Target="../media/image137.png"/><Relationship Id="rId13" Type="http://schemas.openxmlformats.org/officeDocument/2006/relationships/image" Target="../media/image139.png"/><Relationship Id="rId18" Type="http://schemas.openxmlformats.org/officeDocument/2006/relationships/customXml" Target="../ink/ink138.xml"/><Relationship Id="rId39" Type="http://schemas.openxmlformats.org/officeDocument/2006/relationships/image" Target="../media/image152.png"/><Relationship Id="rId34" Type="http://schemas.openxmlformats.org/officeDocument/2006/relationships/customXml" Target="../ink/ink146.xml"/><Relationship Id="rId50" Type="http://schemas.openxmlformats.org/officeDocument/2006/relationships/customXml" Target="../ink/ink154.xml"/><Relationship Id="rId55" Type="http://schemas.openxmlformats.org/officeDocument/2006/relationships/image" Target="../media/image160.png"/><Relationship Id="rId76" Type="http://schemas.openxmlformats.org/officeDocument/2006/relationships/customXml" Target="../ink/ink167.xml"/><Relationship Id="rId7" Type="http://schemas.openxmlformats.org/officeDocument/2006/relationships/image" Target="../media/image136.png"/><Relationship Id="rId71" Type="http://schemas.openxmlformats.org/officeDocument/2006/relationships/image" Target="../media/image168.png"/><Relationship Id="rId92" Type="http://schemas.openxmlformats.org/officeDocument/2006/relationships/customXml" Target="../ink/ink175.xml"/><Relationship Id="rId2" Type="http://schemas.openxmlformats.org/officeDocument/2006/relationships/customXml" Target="../ink/ink130.xml"/><Relationship Id="rId29" Type="http://schemas.openxmlformats.org/officeDocument/2006/relationships/image" Target="../media/image147.png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155.png"/><Relationship Id="rId66" Type="http://schemas.openxmlformats.org/officeDocument/2006/relationships/customXml" Target="../ink/ink162.xml"/><Relationship Id="rId87" Type="http://schemas.openxmlformats.org/officeDocument/2006/relationships/image" Target="../media/image176.png"/><Relationship Id="rId61" Type="http://schemas.openxmlformats.org/officeDocument/2006/relationships/image" Target="../media/image163.png"/><Relationship Id="rId82" Type="http://schemas.openxmlformats.org/officeDocument/2006/relationships/customXml" Target="../ink/ink170.xml"/><Relationship Id="rId19" Type="http://schemas.openxmlformats.org/officeDocument/2006/relationships/image" Target="../media/image142.png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150.png"/><Relationship Id="rId56" Type="http://schemas.openxmlformats.org/officeDocument/2006/relationships/customXml" Target="../ink/ink157.xml"/><Relationship Id="rId77" Type="http://schemas.openxmlformats.org/officeDocument/2006/relationships/image" Target="../media/image1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customXml" Target="../ink/ink181.xml"/><Relationship Id="rId18" Type="http://schemas.openxmlformats.org/officeDocument/2006/relationships/image" Target="../media/image187.png"/><Relationship Id="rId3" Type="http://schemas.openxmlformats.org/officeDocument/2006/relationships/customXml" Target="../ink/ink176.xml"/><Relationship Id="rId7" Type="http://schemas.openxmlformats.org/officeDocument/2006/relationships/customXml" Target="../ink/ink178.xml"/><Relationship Id="rId12" Type="http://schemas.openxmlformats.org/officeDocument/2006/relationships/image" Target="../media/image184.png"/><Relationship Id="rId17" Type="http://schemas.openxmlformats.org/officeDocument/2006/relationships/customXml" Target="../ink/ink183.xml"/><Relationship Id="rId2" Type="http://schemas.openxmlformats.org/officeDocument/2006/relationships/image" Target="../media/image62.png"/><Relationship Id="rId16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11" Type="http://schemas.openxmlformats.org/officeDocument/2006/relationships/customXml" Target="../ink/ink180.xml"/><Relationship Id="rId5" Type="http://schemas.openxmlformats.org/officeDocument/2006/relationships/customXml" Target="../ink/ink177.xml"/><Relationship Id="rId15" Type="http://schemas.openxmlformats.org/officeDocument/2006/relationships/customXml" Target="../ink/ink182.xml"/><Relationship Id="rId10" Type="http://schemas.openxmlformats.org/officeDocument/2006/relationships/image" Target="../media/image183.png"/><Relationship Id="rId4" Type="http://schemas.openxmlformats.org/officeDocument/2006/relationships/image" Target="../media/image180.png"/><Relationship Id="rId9" Type="http://schemas.openxmlformats.org/officeDocument/2006/relationships/customXml" Target="../ink/ink179.xml"/><Relationship Id="rId14" Type="http://schemas.openxmlformats.org/officeDocument/2006/relationships/image" Target="../media/image185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9.png"/><Relationship Id="rId21" Type="http://schemas.openxmlformats.org/officeDocument/2006/relationships/customXml" Target="../ink/ink193.xml"/><Relationship Id="rId34" Type="http://schemas.openxmlformats.org/officeDocument/2006/relationships/image" Target="../media/image203.png"/><Relationship Id="rId42" Type="http://schemas.openxmlformats.org/officeDocument/2006/relationships/image" Target="../media/image207.png"/><Relationship Id="rId47" Type="http://schemas.openxmlformats.org/officeDocument/2006/relationships/customXml" Target="../ink/ink206.xml"/><Relationship Id="rId50" Type="http://schemas.openxmlformats.org/officeDocument/2006/relationships/image" Target="../media/image211.png"/><Relationship Id="rId55" Type="http://schemas.openxmlformats.org/officeDocument/2006/relationships/customXml" Target="../ink/ink210.xml"/><Relationship Id="rId63" Type="http://schemas.openxmlformats.org/officeDocument/2006/relationships/customXml" Target="../ink/ink214.xml"/><Relationship Id="rId68" Type="http://schemas.openxmlformats.org/officeDocument/2006/relationships/image" Target="../media/image220.png"/><Relationship Id="rId7" Type="http://schemas.openxmlformats.org/officeDocument/2006/relationships/customXml" Target="../ink/ink186.xml"/><Relationship Id="rId2" Type="http://schemas.openxmlformats.org/officeDocument/2006/relationships/image" Target="../media/image62.png"/><Relationship Id="rId16" Type="http://schemas.openxmlformats.org/officeDocument/2006/relationships/image" Target="../media/image194.png"/><Relationship Id="rId29" Type="http://schemas.openxmlformats.org/officeDocument/2006/relationships/customXml" Target="../ink/ink197.xml"/><Relationship Id="rId11" Type="http://schemas.openxmlformats.org/officeDocument/2006/relationships/customXml" Target="../ink/ink188.xml"/><Relationship Id="rId24" Type="http://schemas.openxmlformats.org/officeDocument/2006/relationships/image" Target="../media/image198.png"/><Relationship Id="rId32" Type="http://schemas.openxmlformats.org/officeDocument/2006/relationships/image" Target="../media/image202.png"/><Relationship Id="rId37" Type="http://schemas.openxmlformats.org/officeDocument/2006/relationships/customXml" Target="../ink/ink201.xml"/><Relationship Id="rId40" Type="http://schemas.openxmlformats.org/officeDocument/2006/relationships/image" Target="../media/image206.png"/><Relationship Id="rId45" Type="http://schemas.openxmlformats.org/officeDocument/2006/relationships/customXml" Target="../ink/ink205.xml"/><Relationship Id="rId53" Type="http://schemas.openxmlformats.org/officeDocument/2006/relationships/customXml" Target="../ink/ink209.xml"/><Relationship Id="rId58" Type="http://schemas.openxmlformats.org/officeDocument/2006/relationships/image" Target="../media/image215.png"/><Relationship Id="rId66" Type="http://schemas.openxmlformats.org/officeDocument/2006/relationships/image" Target="../media/image219.png"/><Relationship Id="rId5" Type="http://schemas.openxmlformats.org/officeDocument/2006/relationships/customXml" Target="../ink/ink185.xml"/><Relationship Id="rId61" Type="http://schemas.openxmlformats.org/officeDocument/2006/relationships/customXml" Target="../ink/ink213.xml"/><Relationship Id="rId19" Type="http://schemas.openxmlformats.org/officeDocument/2006/relationships/customXml" Target="../ink/ink192.xml"/><Relationship Id="rId14" Type="http://schemas.openxmlformats.org/officeDocument/2006/relationships/image" Target="../media/image193.png"/><Relationship Id="rId22" Type="http://schemas.openxmlformats.org/officeDocument/2006/relationships/image" Target="../media/image197.png"/><Relationship Id="rId27" Type="http://schemas.openxmlformats.org/officeDocument/2006/relationships/customXml" Target="../ink/ink196.xml"/><Relationship Id="rId30" Type="http://schemas.openxmlformats.org/officeDocument/2006/relationships/image" Target="../media/image201.png"/><Relationship Id="rId35" Type="http://schemas.openxmlformats.org/officeDocument/2006/relationships/customXml" Target="../ink/ink200.xml"/><Relationship Id="rId43" Type="http://schemas.openxmlformats.org/officeDocument/2006/relationships/customXml" Target="../ink/ink204.xml"/><Relationship Id="rId48" Type="http://schemas.openxmlformats.org/officeDocument/2006/relationships/image" Target="../media/image210.png"/><Relationship Id="rId56" Type="http://schemas.openxmlformats.org/officeDocument/2006/relationships/image" Target="../media/image214.png"/><Relationship Id="rId64" Type="http://schemas.openxmlformats.org/officeDocument/2006/relationships/image" Target="../media/image218.png"/><Relationship Id="rId8" Type="http://schemas.openxmlformats.org/officeDocument/2006/relationships/image" Target="../media/image190.png"/><Relationship Id="rId51" Type="http://schemas.openxmlformats.org/officeDocument/2006/relationships/customXml" Target="../ink/ink208.xml"/><Relationship Id="rId3" Type="http://schemas.openxmlformats.org/officeDocument/2006/relationships/customXml" Target="../ink/ink184.xml"/><Relationship Id="rId12" Type="http://schemas.openxmlformats.org/officeDocument/2006/relationships/image" Target="../media/image192.png"/><Relationship Id="rId17" Type="http://schemas.openxmlformats.org/officeDocument/2006/relationships/customXml" Target="../ink/ink191.xml"/><Relationship Id="rId25" Type="http://schemas.openxmlformats.org/officeDocument/2006/relationships/customXml" Target="../ink/ink195.xml"/><Relationship Id="rId33" Type="http://schemas.openxmlformats.org/officeDocument/2006/relationships/customXml" Target="../ink/ink199.xml"/><Relationship Id="rId38" Type="http://schemas.openxmlformats.org/officeDocument/2006/relationships/image" Target="../media/image205.png"/><Relationship Id="rId46" Type="http://schemas.openxmlformats.org/officeDocument/2006/relationships/image" Target="../media/image209.png"/><Relationship Id="rId59" Type="http://schemas.openxmlformats.org/officeDocument/2006/relationships/customXml" Target="../ink/ink212.xml"/><Relationship Id="rId67" Type="http://schemas.openxmlformats.org/officeDocument/2006/relationships/customXml" Target="../ink/ink216.xml"/><Relationship Id="rId20" Type="http://schemas.openxmlformats.org/officeDocument/2006/relationships/image" Target="../media/image196.png"/><Relationship Id="rId41" Type="http://schemas.openxmlformats.org/officeDocument/2006/relationships/customXml" Target="../ink/ink203.xml"/><Relationship Id="rId54" Type="http://schemas.openxmlformats.org/officeDocument/2006/relationships/image" Target="../media/image213.png"/><Relationship Id="rId62" Type="http://schemas.openxmlformats.org/officeDocument/2006/relationships/image" Target="../media/image2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5" Type="http://schemas.openxmlformats.org/officeDocument/2006/relationships/customXml" Target="../ink/ink190.xml"/><Relationship Id="rId23" Type="http://schemas.openxmlformats.org/officeDocument/2006/relationships/customXml" Target="../ink/ink194.xml"/><Relationship Id="rId28" Type="http://schemas.openxmlformats.org/officeDocument/2006/relationships/image" Target="../media/image200.png"/><Relationship Id="rId36" Type="http://schemas.openxmlformats.org/officeDocument/2006/relationships/image" Target="../media/image204.png"/><Relationship Id="rId49" Type="http://schemas.openxmlformats.org/officeDocument/2006/relationships/customXml" Target="../ink/ink207.xml"/><Relationship Id="rId57" Type="http://schemas.openxmlformats.org/officeDocument/2006/relationships/customXml" Target="../ink/ink211.xml"/><Relationship Id="rId10" Type="http://schemas.openxmlformats.org/officeDocument/2006/relationships/image" Target="../media/image191.png"/><Relationship Id="rId31" Type="http://schemas.openxmlformats.org/officeDocument/2006/relationships/customXml" Target="../ink/ink198.xml"/><Relationship Id="rId44" Type="http://schemas.openxmlformats.org/officeDocument/2006/relationships/image" Target="../media/image208.png"/><Relationship Id="rId52" Type="http://schemas.openxmlformats.org/officeDocument/2006/relationships/image" Target="../media/image212.png"/><Relationship Id="rId60" Type="http://schemas.openxmlformats.org/officeDocument/2006/relationships/image" Target="../media/image216.png"/><Relationship Id="rId65" Type="http://schemas.openxmlformats.org/officeDocument/2006/relationships/customXml" Target="../ink/ink215.xml"/><Relationship Id="rId4" Type="http://schemas.openxmlformats.org/officeDocument/2006/relationships/image" Target="../media/image188.png"/><Relationship Id="rId9" Type="http://schemas.openxmlformats.org/officeDocument/2006/relationships/customXml" Target="../ink/ink187.xml"/><Relationship Id="rId13" Type="http://schemas.openxmlformats.org/officeDocument/2006/relationships/customXml" Target="../ink/ink189.xml"/><Relationship Id="rId18" Type="http://schemas.openxmlformats.org/officeDocument/2006/relationships/image" Target="../media/image195.png"/><Relationship Id="rId39" Type="http://schemas.openxmlformats.org/officeDocument/2006/relationships/customXml" Target="../ink/ink20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2.png"/><Relationship Id="rId21" Type="http://schemas.openxmlformats.org/officeDocument/2006/relationships/customXml" Target="../ink/ink226.xml"/><Relationship Id="rId34" Type="http://schemas.openxmlformats.org/officeDocument/2006/relationships/image" Target="../media/image236.png"/><Relationship Id="rId42" Type="http://schemas.openxmlformats.org/officeDocument/2006/relationships/image" Target="../media/image240.png"/><Relationship Id="rId47" Type="http://schemas.openxmlformats.org/officeDocument/2006/relationships/customXml" Target="../ink/ink239.xml"/><Relationship Id="rId50" Type="http://schemas.openxmlformats.org/officeDocument/2006/relationships/image" Target="../media/image244.png"/><Relationship Id="rId55" Type="http://schemas.openxmlformats.org/officeDocument/2006/relationships/customXml" Target="../ink/ink243.xml"/><Relationship Id="rId63" Type="http://schemas.openxmlformats.org/officeDocument/2006/relationships/customXml" Target="../ink/ink247.xml"/><Relationship Id="rId68" Type="http://schemas.openxmlformats.org/officeDocument/2006/relationships/image" Target="../media/image253.png"/><Relationship Id="rId7" Type="http://schemas.openxmlformats.org/officeDocument/2006/relationships/customXml" Target="../ink/ink219.xml"/><Relationship Id="rId2" Type="http://schemas.openxmlformats.org/officeDocument/2006/relationships/image" Target="../media/image62.png"/><Relationship Id="rId16" Type="http://schemas.openxmlformats.org/officeDocument/2006/relationships/image" Target="../media/image227.png"/><Relationship Id="rId29" Type="http://schemas.openxmlformats.org/officeDocument/2006/relationships/customXml" Target="../ink/ink230.xml"/><Relationship Id="rId11" Type="http://schemas.openxmlformats.org/officeDocument/2006/relationships/customXml" Target="../ink/ink221.xml"/><Relationship Id="rId24" Type="http://schemas.openxmlformats.org/officeDocument/2006/relationships/image" Target="../media/image231.png"/><Relationship Id="rId32" Type="http://schemas.openxmlformats.org/officeDocument/2006/relationships/image" Target="../media/image235.png"/><Relationship Id="rId37" Type="http://schemas.openxmlformats.org/officeDocument/2006/relationships/customXml" Target="../ink/ink234.xml"/><Relationship Id="rId40" Type="http://schemas.openxmlformats.org/officeDocument/2006/relationships/image" Target="../media/image239.png"/><Relationship Id="rId45" Type="http://schemas.openxmlformats.org/officeDocument/2006/relationships/customXml" Target="../ink/ink238.xml"/><Relationship Id="rId53" Type="http://schemas.openxmlformats.org/officeDocument/2006/relationships/customXml" Target="../ink/ink242.xml"/><Relationship Id="rId58" Type="http://schemas.openxmlformats.org/officeDocument/2006/relationships/image" Target="../media/image248.png"/><Relationship Id="rId66" Type="http://schemas.openxmlformats.org/officeDocument/2006/relationships/image" Target="../media/image252.png"/><Relationship Id="rId5" Type="http://schemas.openxmlformats.org/officeDocument/2006/relationships/customXml" Target="../ink/ink218.xml"/><Relationship Id="rId61" Type="http://schemas.openxmlformats.org/officeDocument/2006/relationships/customXml" Target="../ink/ink246.xml"/><Relationship Id="rId19" Type="http://schemas.openxmlformats.org/officeDocument/2006/relationships/customXml" Target="../ink/ink225.xml"/><Relationship Id="rId14" Type="http://schemas.openxmlformats.org/officeDocument/2006/relationships/image" Target="../media/image226.png"/><Relationship Id="rId22" Type="http://schemas.openxmlformats.org/officeDocument/2006/relationships/image" Target="../media/image230.png"/><Relationship Id="rId27" Type="http://schemas.openxmlformats.org/officeDocument/2006/relationships/customXml" Target="../ink/ink229.xml"/><Relationship Id="rId30" Type="http://schemas.openxmlformats.org/officeDocument/2006/relationships/image" Target="../media/image234.png"/><Relationship Id="rId35" Type="http://schemas.openxmlformats.org/officeDocument/2006/relationships/customXml" Target="../ink/ink233.xml"/><Relationship Id="rId43" Type="http://schemas.openxmlformats.org/officeDocument/2006/relationships/customXml" Target="../ink/ink237.xml"/><Relationship Id="rId48" Type="http://schemas.openxmlformats.org/officeDocument/2006/relationships/image" Target="../media/image243.png"/><Relationship Id="rId56" Type="http://schemas.openxmlformats.org/officeDocument/2006/relationships/image" Target="../media/image247.png"/><Relationship Id="rId64" Type="http://schemas.openxmlformats.org/officeDocument/2006/relationships/image" Target="../media/image251.png"/><Relationship Id="rId8" Type="http://schemas.openxmlformats.org/officeDocument/2006/relationships/image" Target="../media/image223.png"/><Relationship Id="rId51" Type="http://schemas.openxmlformats.org/officeDocument/2006/relationships/customXml" Target="../ink/ink241.xml"/><Relationship Id="rId3" Type="http://schemas.openxmlformats.org/officeDocument/2006/relationships/customXml" Target="../ink/ink217.xml"/><Relationship Id="rId12" Type="http://schemas.openxmlformats.org/officeDocument/2006/relationships/image" Target="../media/image225.png"/><Relationship Id="rId17" Type="http://schemas.openxmlformats.org/officeDocument/2006/relationships/customXml" Target="../ink/ink224.xml"/><Relationship Id="rId25" Type="http://schemas.openxmlformats.org/officeDocument/2006/relationships/customXml" Target="../ink/ink228.xml"/><Relationship Id="rId33" Type="http://schemas.openxmlformats.org/officeDocument/2006/relationships/customXml" Target="../ink/ink232.xml"/><Relationship Id="rId38" Type="http://schemas.openxmlformats.org/officeDocument/2006/relationships/image" Target="../media/image238.png"/><Relationship Id="rId46" Type="http://schemas.openxmlformats.org/officeDocument/2006/relationships/image" Target="../media/image242.png"/><Relationship Id="rId59" Type="http://schemas.openxmlformats.org/officeDocument/2006/relationships/customXml" Target="../ink/ink245.xml"/><Relationship Id="rId67" Type="http://schemas.openxmlformats.org/officeDocument/2006/relationships/customXml" Target="../ink/ink249.xml"/><Relationship Id="rId20" Type="http://schemas.openxmlformats.org/officeDocument/2006/relationships/image" Target="../media/image229.png"/><Relationship Id="rId41" Type="http://schemas.openxmlformats.org/officeDocument/2006/relationships/customXml" Target="../ink/ink236.xml"/><Relationship Id="rId54" Type="http://schemas.openxmlformats.org/officeDocument/2006/relationships/image" Target="../media/image246.png"/><Relationship Id="rId6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2.png"/><Relationship Id="rId15" Type="http://schemas.openxmlformats.org/officeDocument/2006/relationships/customXml" Target="../ink/ink223.xml"/><Relationship Id="rId23" Type="http://schemas.openxmlformats.org/officeDocument/2006/relationships/customXml" Target="../ink/ink227.xml"/><Relationship Id="rId28" Type="http://schemas.openxmlformats.org/officeDocument/2006/relationships/image" Target="../media/image233.png"/><Relationship Id="rId36" Type="http://schemas.openxmlformats.org/officeDocument/2006/relationships/image" Target="../media/image237.png"/><Relationship Id="rId49" Type="http://schemas.openxmlformats.org/officeDocument/2006/relationships/customXml" Target="../ink/ink240.xml"/><Relationship Id="rId57" Type="http://schemas.openxmlformats.org/officeDocument/2006/relationships/customXml" Target="../ink/ink244.xml"/><Relationship Id="rId10" Type="http://schemas.openxmlformats.org/officeDocument/2006/relationships/image" Target="../media/image224.png"/><Relationship Id="rId31" Type="http://schemas.openxmlformats.org/officeDocument/2006/relationships/customXml" Target="../ink/ink231.xml"/><Relationship Id="rId44" Type="http://schemas.openxmlformats.org/officeDocument/2006/relationships/image" Target="../media/image241.png"/><Relationship Id="rId52" Type="http://schemas.openxmlformats.org/officeDocument/2006/relationships/image" Target="../media/image245.png"/><Relationship Id="rId60" Type="http://schemas.openxmlformats.org/officeDocument/2006/relationships/image" Target="../media/image249.png"/><Relationship Id="rId65" Type="http://schemas.openxmlformats.org/officeDocument/2006/relationships/customXml" Target="../ink/ink248.xml"/><Relationship Id="rId4" Type="http://schemas.openxmlformats.org/officeDocument/2006/relationships/image" Target="../media/image221.png"/><Relationship Id="rId9" Type="http://schemas.openxmlformats.org/officeDocument/2006/relationships/customXml" Target="../ink/ink220.xml"/><Relationship Id="rId13" Type="http://schemas.openxmlformats.org/officeDocument/2006/relationships/customXml" Target="../ink/ink222.xml"/><Relationship Id="rId18" Type="http://schemas.openxmlformats.org/officeDocument/2006/relationships/image" Target="../media/image228.png"/><Relationship Id="rId39" Type="http://schemas.openxmlformats.org/officeDocument/2006/relationships/customXml" Target="../ink/ink2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customXml" Target="../ink/ink25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4.xml"/><Relationship Id="rId13" Type="http://schemas.openxmlformats.org/officeDocument/2006/relationships/image" Target="../media/image260.png"/><Relationship Id="rId18" Type="http://schemas.openxmlformats.org/officeDocument/2006/relationships/customXml" Target="../ink/ink259.xml"/><Relationship Id="rId3" Type="http://schemas.openxmlformats.org/officeDocument/2006/relationships/image" Target="../media/image358.png"/><Relationship Id="rId21" Type="http://schemas.openxmlformats.org/officeDocument/2006/relationships/image" Target="../media/image264.png"/><Relationship Id="rId7" Type="http://schemas.openxmlformats.org/officeDocument/2006/relationships/image" Target="../media/image257.png"/><Relationship Id="rId12" Type="http://schemas.openxmlformats.org/officeDocument/2006/relationships/customXml" Target="../ink/ink256.xml"/><Relationship Id="rId17" Type="http://schemas.openxmlformats.org/officeDocument/2006/relationships/image" Target="../media/image262.png"/><Relationship Id="rId25" Type="http://schemas.openxmlformats.org/officeDocument/2006/relationships/image" Target="../media/image266.png"/><Relationship Id="rId2" Type="http://schemas.openxmlformats.org/officeDocument/2006/relationships/customXml" Target="../ink/ink251.xml"/><Relationship Id="rId16" Type="http://schemas.openxmlformats.org/officeDocument/2006/relationships/customXml" Target="../ink/ink258.xml"/><Relationship Id="rId20" Type="http://schemas.openxmlformats.org/officeDocument/2006/relationships/customXml" Target="../ink/ink26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3.xml"/><Relationship Id="rId11" Type="http://schemas.openxmlformats.org/officeDocument/2006/relationships/image" Target="../media/image259.png"/><Relationship Id="rId24" Type="http://schemas.openxmlformats.org/officeDocument/2006/relationships/customXml" Target="../ink/ink262.xml"/><Relationship Id="rId5" Type="http://schemas.openxmlformats.org/officeDocument/2006/relationships/image" Target="../media/image256.png"/><Relationship Id="rId15" Type="http://schemas.openxmlformats.org/officeDocument/2006/relationships/image" Target="../media/image261.png"/><Relationship Id="rId23" Type="http://schemas.openxmlformats.org/officeDocument/2006/relationships/image" Target="../media/image265.png"/><Relationship Id="rId10" Type="http://schemas.openxmlformats.org/officeDocument/2006/relationships/customXml" Target="../ink/ink255.xml"/><Relationship Id="rId19" Type="http://schemas.openxmlformats.org/officeDocument/2006/relationships/image" Target="../media/image263.png"/><Relationship Id="rId4" Type="http://schemas.openxmlformats.org/officeDocument/2006/relationships/customXml" Target="../ink/ink252.xml"/><Relationship Id="rId9" Type="http://schemas.openxmlformats.org/officeDocument/2006/relationships/image" Target="../media/image258.png"/><Relationship Id="rId14" Type="http://schemas.openxmlformats.org/officeDocument/2006/relationships/customXml" Target="../ink/ink257.xml"/><Relationship Id="rId22" Type="http://schemas.openxmlformats.org/officeDocument/2006/relationships/customXml" Target="../ink/ink261.xml"/></Relationships>
</file>

<file path=ppt/slides/_rels/slide18.xml.rels><?xml version="1.0" encoding="UTF-8" standalone="yes"?>
<Relationships xmlns="http://schemas.openxmlformats.org/package/2006/relationships"><Relationship Id="rId33" Type="http://schemas.openxmlformats.org/officeDocument/2006/relationships/image" Target="../media/image267.png"/><Relationship Id="rId2" Type="http://schemas.openxmlformats.org/officeDocument/2006/relationships/customXml" Target="../ink/ink263.xml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374.png"/></Relationships>
</file>

<file path=ppt/slides/_rels/slide19.xml.rels><?xml version="1.0" encoding="UTF-8" standalone="yes"?>
<Relationships xmlns="http://schemas.openxmlformats.org/package/2006/relationships"><Relationship Id="rId39" Type="http://schemas.openxmlformats.org/officeDocument/2006/relationships/customXml" Target="../ink/ink267.xml"/><Relationship Id="rId51" Type="http://schemas.openxmlformats.org/officeDocument/2006/relationships/customXml" Target="../ink/ink273.xml"/><Relationship Id="rId34" Type="http://schemas.openxmlformats.org/officeDocument/2006/relationships/image" Target="../media/image62.png"/><Relationship Id="rId42" Type="http://schemas.openxmlformats.org/officeDocument/2006/relationships/image" Target="../media/image272.png"/><Relationship Id="rId47" Type="http://schemas.openxmlformats.org/officeDocument/2006/relationships/customXml" Target="../ink/ink271.xml"/><Relationship Id="rId50" Type="http://schemas.openxmlformats.org/officeDocument/2006/relationships/image" Target="../media/image276.png"/><Relationship Id="rId55" Type="http://schemas.openxmlformats.org/officeDocument/2006/relationships/customXml" Target="../ink/ink275.xml"/><Relationship Id="rId33" Type="http://schemas.openxmlformats.org/officeDocument/2006/relationships/image" Target="../media/image268.png"/><Relationship Id="rId38" Type="http://schemas.openxmlformats.org/officeDocument/2006/relationships/image" Target="../media/image270.png"/><Relationship Id="rId46" Type="http://schemas.openxmlformats.org/officeDocument/2006/relationships/image" Target="../media/image274.png"/><Relationship Id="rId2" Type="http://schemas.openxmlformats.org/officeDocument/2006/relationships/customXml" Target="../ink/ink264.xml"/><Relationship Id="rId41" Type="http://schemas.openxmlformats.org/officeDocument/2006/relationships/customXml" Target="../ink/ink268.xml"/><Relationship Id="rId54" Type="http://schemas.openxmlformats.org/officeDocument/2006/relationships/image" Target="../media/image278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374.png"/><Relationship Id="rId37" Type="http://schemas.openxmlformats.org/officeDocument/2006/relationships/customXml" Target="../ink/ink266.xml"/><Relationship Id="rId40" Type="http://schemas.openxmlformats.org/officeDocument/2006/relationships/image" Target="../media/image271.png"/><Relationship Id="rId45" Type="http://schemas.openxmlformats.org/officeDocument/2006/relationships/customXml" Target="../ink/ink270.xml"/><Relationship Id="rId53" Type="http://schemas.openxmlformats.org/officeDocument/2006/relationships/customXml" Target="../ink/ink274.xml"/><Relationship Id="rId58" Type="http://schemas.openxmlformats.org/officeDocument/2006/relationships/image" Target="../media/image280.png"/><Relationship Id="rId36" Type="http://schemas.openxmlformats.org/officeDocument/2006/relationships/image" Target="../media/image269.png"/><Relationship Id="rId49" Type="http://schemas.openxmlformats.org/officeDocument/2006/relationships/customXml" Target="../ink/ink272.xml"/><Relationship Id="rId57" Type="http://schemas.openxmlformats.org/officeDocument/2006/relationships/customXml" Target="../ink/ink276.xml"/><Relationship Id="rId44" Type="http://schemas.openxmlformats.org/officeDocument/2006/relationships/image" Target="../media/image273.png"/><Relationship Id="rId52" Type="http://schemas.openxmlformats.org/officeDocument/2006/relationships/image" Target="../media/image277.png"/><Relationship Id="rId35" Type="http://schemas.openxmlformats.org/officeDocument/2006/relationships/customXml" Target="../ink/ink265.xml"/><Relationship Id="rId43" Type="http://schemas.openxmlformats.org/officeDocument/2006/relationships/customXml" Target="../ink/ink269.xml"/><Relationship Id="rId48" Type="http://schemas.openxmlformats.org/officeDocument/2006/relationships/image" Target="../media/image275.png"/><Relationship Id="rId56" Type="http://schemas.openxmlformats.org/officeDocument/2006/relationships/image" Target="../media/image27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4" Type="http://schemas.openxmlformats.org/officeDocument/2006/relationships/image" Target="../media/image281.png"/><Relationship Id="rId42" Type="http://schemas.openxmlformats.org/officeDocument/2006/relationships/image" Target="../media/image285.png"/><Relationship Id="rId47" Type="http://schemas.openxmlformats.org/officeDocument/2006/relationships/customXml" Target="../ink/ink284.xml"/><Relationship Id="rId50" Type="http://schemas.openxmlformats.org/officeDocument/2006/relationships/image" Target="../media/image289.png"/><Relationship Id="rId55" Type="http://schemas.openxmlformats.org/officeDocument/2006/relationships/customXml" Target="../ink/ink288.xml"/><Relationship Id="rId63" Type="http://schemas.openxmlformats.org/officeDocument/2006/relationships/customXml" Target="../ink/ink292.xml"/><Relationship Id="rId68" Type="http://schemas.openxmlformats.org/officeDocument/2006/relationships/image" Target="../media/image298.png"/><Relationship Id="rId76" Type="http://schemas.openxmlformats.org/officeDocument/2006/relationships/image" Target="../media/image302.png"/><Relationship Id="rId84" Type="http://schemas.openxmlformats.org/officeDocument/2006/relationships/image" Target="../media/image306.png"/><Relationship Id="rId89" Type="http://schemas.openxmlformats.org/officeDocument/2006/relationships/customXml" Target="../ink/ink305.xml"/><Relationship Id="rId71" Type="http://schemas.openxmlformats.org/officeDocument/2006/relationships/customXml" Target="../ink/ink296.xml"/><Relationship Id="rId92" Type="http://schemas.openxmlformats.org/officeDocument/2006/relationships/image" Target="../media/image310.png"/><Relationship Id="rId2" Type="http://schemas.openxmlformats.org/officeDocument/2006/relationships/customXml" Target="../ink/ink277.xml"/><Relationship Id="rId32" Type="http://schemas.openxmlformats.org/officeDocument/2006/relationships/image" Target="../media/image374.png"/><Relationship Id="rId37" Type="http://schemas.openxmlformats.org/officeDocument/2006/relationships/customXml" Target="../ink/ink279.xml"/><Relationship Id="rId40" Type="http://schemas.openxmlformats.org/officeDocument/2006/relationships/image" Target="../media/image284.png"/><Relationship Id="rId45" Type="http://schemas.openxmlformats.org/officeDocument/2006/relationships/customXml" Target="../ink/ink283.xml"/><Relationship Id="rId53" Type="http://schemas.openxmlformats.org/officeDocument/2006/relationships/customXml" Target="../ink/ink287.xml"/><Relationship Id="rId58" Type="http://schemas.openxmlformats.org/officeDocument/2006/relationships/image" Target="../media/image293.png"/><Relationship Id="rId66" Type="http://schemas.openxmlformats.org/officeDocument/2006/relationships/image" Target="../media/image297.png"/><Relationship Id="rId74" Type="http://schemas.openxmlformats.org/officeDocument/2006/relationships/image" Target="../media/image301.png"/><Relationship Id="rId79" Type="http://schemas.openxmlformats.org/officeDocument/2006/relationships/customXml" Target="../ink/ink300.xml"/><Relationship Id="rId87" Type="http://schemas.openxmlformats.org/officeDocument/2006/relationships/customXml" Target="../ink/ink304.xml"/><Relationship Id="rId61" Type="http://schemas.openxmlformats.org/officeDocument/2006/relationships/customXml" Target="../ink/ink291.xml"/><Relationship Id="rId82" Type="http://schemas.openxmlformats.org/officeDocument/2006/relationships/image" Target="../media/image305.png"/><Relationship Id="rId90" Type="http://schemas.openxmlformats.org/officeDocument/2006/relationships/image" Target="../media/image309.png"/><Relationship Id="rId35" Type="http://schemas.openxmlformats.org/officeDocument/2006/relationships/customXml" Target="../ink/ink278.xml"/><Relationship Id="rId43" Type="http://schemas.openxmlformats.org/officeDocument/2006/relationships/customXml" Target="../ink/ink282.xml"/><Relationship Id="rId48" Type="http://schemas.openxmlformats.org/officeDocument/2006/relationships/image" Target="../media/image288.png"/><Relationship Id="rId56" Type="http://schemas.openxmlformats.org/officeDocument/2006/relationships/image" Target="../media/image292.png"/><Relationship Id="rId64" Type="http://schemas.openxmlformats.org/officeDocument/2006/relationships/image" Target="../media/image296.png"/><Relationship Id="rId69" Type="http://schemas.openxmlformats.org/officeDocument/2006/relationships/customXml" Target="../ink/ink295.xml"/><Relationship Id="rId77" Type="http://schemas.openxmlformats.org/officeDocument/2006/relationships/customXml" Target="../ink/ink299.xml"/><Relationship Id="rId51" Type="http://schemas.openxmlformats.org/officeDocument/2006/relationships/customXml" Target="../ink/ink286.xml"/><Relationship Id="rId72" Type="http://schemas.openxmlformats.org/officeDocument/2006/relationships/image" Target="../media/image300.png"/><Relationship Id="rId80" Type="http://schemas.openxmlformats.org/officeDocument/2006/relationships/image" Target="../media/image304.png"/><Relationship Id="rId85" Type="http://schemas.openxmlformats.org/officeDocument/2006/relationships/customXml" Target="../ink/ink303.xml"/><Relationship Id="rId93" Type="http://schemas.openxmlformats.org/officeDocument/2006/relationships/customXml" Target="../ink/ink307.xml"/><Relationship Id="rId33" Type="http://schemas.openxmlformats.org/officeDocument/2006/relationships/image" Target="../media/image62.png"/><Relationship Id="rId38" Type="http://schemas.openxmlformats.org/officeDocument/2006/relationships/image" Target="../media/image283.png"/><Relationship Id="rId46" Type="http://schemas.openxmlformats.org/officeDocument/2006/relationships/image" Target="../media/image287.png"/><Relationship Id="rId59" Type="http://schemas.openxmlformats.org/officeDocument/2006/relationships/customXml" Target="../ink/ink290.xml"/><Relationship Id="rId67" Type="http://schemas.openxmlformats.org/officeDocument/2006/relationships/customXml" Target="../ink/ink294.xml"/><Relationship Id="rId41" Type="http://schemas.openxmlformats.org/officeDocument/2006/relationships/customXml" Target="../ink/ink281.xml"/><Relationship Id="rId54" Type="http://schemas.openxmlformats.org/officeDocument/2006/relationships/image" Target="../media/image291.png"/><Relationship Id="rId62" Type="http://schemas.openxmlformats.org/officeDocument/2006/relationships/image" Target="../media/image295.png"/><Relationship Id="rId70" Type="http://schemas.openxmlformats.org/officeDocument/2006/relationships/image" Target="../media/image299.png"/><Relationship Id="rId75" Type="http://schemas.openxmlformats.org/officeDocument/2006/relationships/customXml" Target="../ink/ink298.xml"/><Relationship Id="rId83" Type="http://schemas.openxmlformats.org/officeDocument/2006/relationships/customXml" Target="../ink/ink302.xml"/><Relationship Id="rId88" Type="http://schemas.openxmlformats.org/officeDocument/2006/relationships/image" Target="../media/image308.png"/><Relationship Id="rId91" Type="http://schemas.openxmlformats.org/officeDocument/2006/relationships/customXml" Target="../ink/ink306.xml"/><Relationship Id="rId1" Type="http://schemas.openxmlformats.org/officeDocument/2006/relationships/slideLayout" Target="../slideLayouts/slideLayout7.xml"/><Relationship Id="rId36" Type="http://schemas.openxmlformats.org/officeDocument/2006/relationships/image" Target="../media/image282.png"/><Relationship Id="rId49" Type="http://schemas.openxmlformats.org/officeDocument/2006/relationships/customXml" Target="../ink/ink285.xml"/><Relationship Id="rId57" Type="http://schemas.openxmlformats.org/officeDocument/2006/relationships/customXml" Target="../ink/ink289.xml"/><Relationship Id="rId44" Type="http://schemas.openxmlformats.org/officeDocument/2006/relationships/image" Target="../media/image286.png"/><Relationship Id="rId52" Type="http://schemas.openxmlformats.org/officeDocument/2006/relationships/image" Target="../media/image290.png"/><Relationship Id="rId60" Type="http://schemas.openxmlformats.org/officeDocument/2006/relationships/image" Target="../media/image294.png"/><Relationship Id="rId65" Type="http://schemas.openxmlformats.org/officeDocument/2006/relationships/customXml" Target="../ink/ink293.xml"/><Relationship Id="rId73" Type="http://schemas.openxmlformats.org/officeDocument/2006/relationships/customXml" Target="../ink/ink297.xml"/><Relationship Id="rId78" Type="http://schemas.openxmlformats.org/officeDocument/2006/relationships/image" Target="../media/image303.png"/><Relationship Id="rId81" Type="http://schemas.openxmlformats.org/officeDocument/2006/relationships/customXml" Target="../ink/ink301.xml"/><Relationship Id="rId86" Type="http://schemas.openxmlformats.org/officeDocument/2006/relationships/image" Target="../media/image307.png"/><Relationship Id="rId94" Type="http://schemas.openxmlformats.org/officeDocument/2006/relationships/image" Target="../media/image311.png"/><Relationship Id="rId39" Type="http://schemas.openxmlformats.org/officeDocument/2006/relationships/customXml" Target="../ink/ink280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0.xml"/><Relationship Id="rId21" Type="http://schemas.openxmlformats.org/officeDocument/2006/relationships/image" Target="../media/image660.png"/><Relationship Id="rId42" Type="http://schemas.openxmlformats.org/officeDocument/2006/relationships/customXml" Target="../ink/ink328.xml"/><Relationship Id="rId47" Type="http://schemas.openxmlformats.org/officeDocument/2006/relationships/image" Target="../media/image790.png"/><Relationship Id="rId63" Type="http://schemas.openxmlformats.org/officeDocument/2006/relationships/image" Target="../media/image870.png"/><Relationship Id="rId68" Type="http://schemas.openxmlformats.org/officeDocument/2006/relationships/customXml" Target="../ink/ink341.xml"/><Relationship Id="rId16" Type="http://schemas.openxmlformats.org/officeDocument/2006/relationships/customXml" Target="../ink/ink315.xml"/><Relationship Id="rId11" Type="http://schemas.openxmlformats.org/officeDocument/2006/relationships/image" Target="../media/image610.png"/><Relationship Id="rId24" Type="http://schemas.openxmlformats.org/officeDocument/2006/relationships/customXml" Target="../ink/ink319.xml"/><Relationship Id="rId32" Type="http://schemas.openxmlformats.org/officeDocument/2006/relationships/customXml" Target="../ink/ink323.xml"/><Relationship Id="rId37" Type="http://schemas.openxmlformats.org/officeDocument/2006/relationships/image" Target="../media/image740.png"/><Relationship Id="rId40" Type="http://schemas.openxmlformats.org/officeDocument/2006/relationships/customXml" Target="../ink/ink327.xml"/><Relationship Id="rId45" Type="http://schemas.openxmlformats.org/officeDocument/2006/relationships/image" Target="../media/image780.png"/><Relationship Id="rId53" Type="http://schemas.openxmlformats.org/officeDocument/2006/relationships/image" Target="../media/image820.png"/><Relationship Id="rId58" Type="http://schemas.openxmlformats.org/officeDocument/2006/relationships/customXml" Target="../ink/ink336.xml"/><Relationship Id="rId66" Type="http://schemas.openxmlformats.org/officeDocument/2006/relationships/customXml" Target="../ink/ink340.xml"/><Relationship Id="rId74" Type="http://schemas.openxmlformats.org/officeDocument/2006/relationships/customXml" Target="../ink/ink344.xml"/><Relationship Id="rId79" Type="http://schemas.openxmlformats.org/officeDocument/2006/relationships/image" Target="../media/image950.png"/><Relationship Id="rId5" Type="http://schemas.openxmlformats.org/officeDocument/2006/relationships/image" Target="../media/image580.png"/><Relationship Id="rId61" Type="http://schemas.openxmlformats.org/officeDocument/2006/relationships/image" Target="../media/image860.png"/><Relationship Id="rId19" Type="http://schemas.openxmlformats.org/officeDocument/2006/relationships/image" Target="../media/image650.png"/><Relationship Id="rId14" Type="http://schemas.openxmlformats.org/officeDocument/2006/relationships/customXml" Target="../ink/ink314.xml"/><Relationship Id="rId22" Type="http://schemas.openxmlformats.org/officeDocument/2006/relationships/customXml" Target="../ink/ink318.xml"/><Relationship Id="rId27" Type="http://schemas.openxmlformats.org/officeDocument/2006/relationships/image" Target="../media/image690.png"/><Relationship Id="rId30" Type="http://schemas.openxmlformats.org/officeDocument/2006/relationships/customXml" Target="../ink/ink322.xml"/><Relationship Id="rId35" Type="http://schemas.openxmlformats.org/officeDocument/2006/relationships/image" Target="../media/image730.png"/><Relationship Id="rId43" Type="http://schemas.openxmlformats.org/officeDocument/2006/relationships/image" Target="../media/image770.png"/><Relationship Id="rId48" Type="http://schemas.openxmlformats.org/officeDocument/2006/relationships/customXml" Target="../ink/ink331.xml"/><Relationship Id="rId56" Type="http://schemas.openxmlformats.org/officeDocument/2006/relationships/customXml" Target="../ink/ink335.xml"/><Relationship Id="rId64" Type="http://schemas.openxmlformats.org/officeDocument/2006/relationships/customXml" Target="../ink/ink339.xml"/><Relationship Id="rId69" Type="http://schemas.openxmlformats.org/officeDocument/2006/relationships/image" Target="../media/image900.png"/><Relationship Id="rId77" Type="http://schemas.openxmlformats.org/officeDocument/2006/relationships/image" Target="../media/image940.png"/><Relationship Id="rId8" Type="http://schemas.openxmlformats.org/officeDocument/2006/relationships/customXml" Target="../ink/ink311.xml"/><Relationship Id="rId51" Type="http://schemas.openxmlformats.org/officeDocument/2006/relationships/image" Target="../media/image810.png"/><Relationship Id="rId72" Type="http://schemas.openxmlformats.org/officeDocument/2006/relationships/customXml" Target="../ink/ink343.xml"/><Relationship Id="rId3" Type="http://schemas.openxmlformats.org/officeDocument/2006/relationships/image" Target="../media/image570.png"/><Relationship Id="rId12" Type="http://schemas.openxmlformats.org/officeDocument/2006/relationships/customXml" Target="../ink/ink313.xml"/><Relationship Id="rId17" Type="http://schemas.openxmlformats.org/officeDocument/2006/relationships/image" Target="../media/image640.png"/><Relationship Id="rId25" Type="http://schemas.openxmlformats.org/officeDocument/2006/relationships/image" Target="../media/image680.png"/><Relationship Id="rId33" Type="http://schemas.openxmlformats.org/officeDocument/2006/relationships/image" Target="../media/image720.png"/><Relationship Id="rId38" Type="http://schemas.openxmlformats.org/officeDocument/2006/relationships/customXml" Target="../ink/ink326.xml"/><Relationship Id="rId46" Type="http://schemas.openxmlformats.org/officeDocument/2006/relationships/customXml" Target="../ink/ink330.xml"/><Relationship Id="rId59" Type="http://schemas.openxmlformats.org/officeDocument/2006/relationships/image" Target="../media/image850.png"/><Relationship Id="rId67" Type="http://schemas.openxmlformats.org/officeDocument/2006/relationships/image" Target="../media/image890.png"/><Relationship Id="rId20" Type="http://schemas.openxmlformats.org/officeDocument/2006/relationships/customXml" Target="../ink/ink317.xml"/><Relationship Id="rId41" Type="http://schemas.openxmlformats.org/officeDocument/2006/relationships/image" Target="../media/image760.png"/><Relationship Id="rId54" Type="http://schemas.openxmlformats.org/officeDocument/2006/relationships/customXml" Target="../ink/ink334.xml"/><Relationship Id="rId62" Type="http://schemas.openxmlformats.org/officeDocument/2006/relationships/customXml" Target="../ink/ink338.xml"/><Relationship Id="rId70" Type="http://schemas.openxmlformats.org/officeDocument/2006/relationships/customXml" Target="../ink/ink342.xml"/><Relationship Id="rId75" Type="http://schemas.openxmlformats.org/officeDocument/2006/relationships/image" Target="../media/image9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0.xml"/><Relationship Id="rId15" Type="http://schemas.openxmlformats.org/officeDocument/2006/relationships/image" Target="../media/image630.png"/><Relationship Id="rId23" Type="http://schemas.openxmlformats.org/officeDocument/2006/relationships/image" Target="../media/image670.png"/><Relationship Id="rId28" Type="http://schemas.openxmlformats.org/officeDocument/2006/relationships/customXml" Target="../ink/ink321.xml"/><Relationship Id="rId36" Type="http://schemas.openxmlformats.org/officeDocument/2006/relationships/customXml" Target="../ink/ink325.xml"/><Relationship Id="rId49" Type="http://schemas.openxmlformats.org/officeDocument/2006/relationships/image" Target="../media/image800.png"/><Relationship Id="rId57" Type="http://schemas.openxmlformats.org/officeDocument/2006/relationships/image" Target="../media/image840.png"/><Relationship Id="rId10" Type="http://schemas.openxmlformats.org/officeDocument/2006/relationships/customXml" Target="../ink/ink312.xml"/><Relationship Id="rId31" Type="http://schemas.openxmlformats.org/officeDocument/2006/relationships/image" Target="../media/image710.png"/><Relationship Id="rId44" Type="http://schemas.openxmlformats.org/officeDocument/2006/relationships/customXml" Target="../ink/ink329.xml"/><Relationship Id="rId52" Type="http://schemas.openxmlformats.org/officeDocument/2006/relationships/customXml" Target="../ink/ink333.xml"/><Relationship Id="rId60" Type="http://schemas.openxmlformats.org/officeDocument/2006/relationships/customXml" Target="../ink/ink337.xml"/><Relationship Id="rId65" Type="http://schemas.openxmlformats.org/officeDocument/2006/relationships/image" Target="../media/image880.png"/><Relationship Id="rId73" Type="http://schemas.openxmlformats.org/officeDocument/2006/relationships/image" Target="../media/image920.png"/><Relationship Id="rId78" Type="http://schemas.openxmlformats.org/officeDocument/2006/relationships/customXml" Target="../ink/ink346.xml"/><Relationship Id="rId4" Type="http://schemas.openxmlformats.org/officeDocument/2006/relationships/customXml" Target="../ink/ink309.xml"/><Relationship Id="rId9" Type="http://schemas.openxmlformats.org/officeDocument/2006/relationships/image" Target="../media/image600.png"/><Relationship Id="rId13" Type="http://schemas.openxmlformats.org/officeDocument/2006/relationships/image" Target="../media/image620.png"/><Relationship Id="rId18" Type="http://schemas.openxmlformats.org/officeDocument/2006/relationships/customXml" Target="../ink/ink316.xml"/><Relationship Id="rId39" Type="http://schemas.openxmlformats.org/officeDocument/2006/relationships/image" Target="../media/image750.png"/><Relationship Id="rId34" Type="http://schemas.openxmlformats.org/officeDocument/2006/relationships/customXml" Target="../ink/ink324.xml"/><Relationship Id="rId50" Type="http://schemas.openxmlformats.org/officeDocument/2006/relationships/customXml" Target="../ink/ink332.xml"/><Relationship Id="rId55" Type="http://schemas.openxmlformats.org/officeDocument/2006/relationships/image" Target="../media/image830.png"/><Relationship Id="rId76" Type="http://schemas.openxmlformats.org/officeDocument/2006/relationships/customXml" Target="../ink/ink345.xml"/><Relationship Id="rId7" Type="http://schemas.openxmlformats.org/officeDocument/2006/relationships/image" Target="../media/image590.png"/><Relationship Id="rId71" Type="http://schemas.openxmlformats.org/officeDocument/2006/relationships/image" Target="../media/image910.png"/><Relationship Id="rId2" Type="http://schemas.openxmlformats.org/officeDocument/2006/relationships/customXml" Target="../ink/ink308.xml"/><Relationship Id="rId29" Type="http://schemas.openxmlformats.org/officeDocument/2006/relationships/image" Target="../media/image70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9.xml"/><Relationship Id="rId21" Type="http://schemas.openxmlformats.org/officeDocument/2006/relationships/image" Target="../media/image1050.png"/><Relationship Id="rId42" Type="http://schemas.openxmlformats.org/officeDocument/2006/relationships/customXml" Target="../ink/ink367.xml"/><Relationship Id="rId47" Type="http://schemas.openxmlformats.org/officeDocument/2006/relationships/image" Target="../media/image1180.png"/><Relationship Id="rId63" Type="http://schemas.openxmlformats.org/officeDocument/2006/relationships/image" Target="../media/image1260.png"/><Relationship Id="rId68" Type="http://schemas.openxmlformats.org/officeDocument/2006/relationships/customXml" Target="../ink/ink380.xml"/><Relationship Id="rId84" Type="http://schemas.openxmlformats.org/officeDocument/2006/relationships/customXml" Target="../ink/ink388.xml"/><Relationship Id="rId16" Type="http://schemas.openxmlformats.org/officeDocument/2006/relationships/customXml" Target="../ink/ink354.xml"/><Relationship Id="rId11" Type="http://schemas.openxmlformats.org/officeDocument/2006/relationships/image" Target="../media/image1000.png"/><Relationship Id="rId32" Type="http://schemas.openxmlformats.org/officeDocument/2006/relationships/customXml" Target="../ink/ink362.xml"/><Relationship Id="rId37" Type="http://schemas.openxmlformats.org/officeDocument/2006/relationships/image" Target="../media/image1130.png"/><Relationship Id="rId53" Type="http://schemas.openxmlformats.org/officeDocument/2006/relationships/image" Target="../media/image1210.png"/><Relationship Id="rId58" Type="http://schemas.openxmlformats.org/officeDocument/2006/relationships/customXml" Target="../ink/ink375.xml"/><Relationship Id="rId74" Type="http://schemas.openxmlformats.org/officeDocument/2006/relationships/customXml" Target="../ink/ink383.xml"/><Relationship Id="rId79" Type="http://schemas.openxmlformats.org/officeDocument/2006/relationships/image" Target="../media/image1340.png"/><Relationship Id="rId5" Type="http://schemas.openxmlformats.org/officeDocument/2006/relationships/image" Target="../media/image970.png"/><Relationship Id="rId19" Type="http://schemas.openxmlformats.org/officeDocument/2006/relationships/image" Target="../media/image1040.png"/><Relationship Id="rId14" Type="http://schemas.openxmlformats.org/officeDocument/2006/relationships/customXml" Target="../ink/ink353.xml"/><Relationship Id="rId22" Type="http://schemas.openxmlformats.org/officeDocument/2006/relationships/customXml" Target="../ink/ink357.xml"/><Relationship Id="rId27" Type="http://schemas.openxmlformats.org/officeDocument/2006/relationships/image" Target="../media/image1081.png"/><Relationship Id="rId30" Type="http://schemas.openxmlformats.org/officeDocument/2006/relationships/customXml" Target="../ink/ink361.xml"/><Relationship Id="rId35" Type="http://schemas.openxmlformats.org/officeDocument/2006/relationships/image" Target="../media/image1120.png"/><Relationship Id="rId43" Type="http://schemas.openxmlformats.org/officeDocument/2006/relationships/image" Target="../media/image1160.png"/><Relationship Id="rId48" Type="http://schemas.openxmlformats.org/officeDocument/2006/relationships/customXml" Target="../ink/ink370.xml"/><Relationship Id="rId56" Type="http://schemas.openxmlformats.org/officeDocument/2006/relationships/customXml" Target="../ink/ink374.xml"/><Relationship Id="rId64" Type="http://schemas.openxmlformats.org/officeDocument/2006/relationships/customXml" Target="../ink/ink378.xml"/><Relationship Id="rId69" Type="http://schemas.openxmlformats.org/officeDocument/2006/relationships/image" Target="../media/image1290.png"/><Relationship Id="rId77" Type="http://schemas.openxmlformats.org/officeDocument/2006/relationships/image" Target="../media/image1330.png"/><Relationship Id="rId8" Type="http://schemas.openxmlformats.org/officeDocument/2006/relationships/customXml" Target="../ink/ink350.xml"/><Relationship Id="rId51" Type="http://schemas.openxmlformats.org/officeDocument/2006/relationships/image" Target="../media/image1200.png"/><Relationship Id="rId72" Type="http://schemas.openxmlformats.org/officeDocument/2006/relationships/customXml" Target="../ink/ink382.xml"/><Relationship Id="rId80" Type="http://schemas.openxmlformats.org/officeDocument/2006/relationships/customXml" Target="../ink/ink386.xml"/><Relationship Id="rId85" Type="http://schemas.openxmlformats.org/officeDocument/2006/relationships/image" Target="../media/image1370.png"/><Relationship Id="rId3" Type="http://schemas.openxmlformats.org/officeDocument/2006/relationships/image" Target="../media/image960.png"/><Relationship Id="rId12" Type="http://schemas.openxmlformats.org/officeDocument/2006/relationships/customXml" Target="../ink/ink352.xml"/><Relationship Id="rId17" Type="http://schemas.openxmlformats.org/officeDocument/2006/relationships/image" Target="../media/image1030.png"/><Relationship Id="rId25" Type="http://schemas.openxmlformats.org/officeDocument/2006/relationships/image" Target="../media/image1070.png"/><Relationship Id="rId33" Type="http://schemas.openxmlformats.org/officeDocument/2006/relationships/image" Target="../media/image1110.png"/><Relationship Id="rId38" Type="http://schemas.openxmlformats.org/officeDocument/2006/relationships/customXml" Target="../ink/ink365.xml"/><Relationship Id="rId46" Type="http://schemas.openxmlformats.org/officeDocument/2006/relationships/customXml" Target="../ink/ink369.xml"/><Relationship Id="rId59" Type="http://schemas.openxmlformats.org/officeDocument/2006/relationships/image" Target="../media/image1240.png"/><Relationship Id="rId67" Type="http://schemas.openxmlformats.org/officeDocument/2006/relationships/image" Target="../media/image1280.png"/><Relationship Id="rId20" Type="http://schemas.openxmlformats.org/officeDocument/2006/relationships/customXml" Target="../ink/ink356.xml"/><Relationship Id="rId41" Type="http://schemas.openxmlformats.org/officeDocument/2006/relationships/image" Target="../media/image1150.png"/><Relationship Id="rId54" Type="http://schemas.openxmlformats.org/officeDocument/2006/relationships/customXml" Target="../ink/ink373.xml"/><Relationship Id="rId62" Type="http://schemas.openxmlformats.org/officeDocument/2006/relationships/customXml" Target="../ink/ink377.xml"/><Relationship Id="rId70" Type="http://schemas.openxmlformats.org/officeDocument/2006/relationships/customXml" Target="../ink/ink381.xml"/><Relationship Id="rId75" Type="http://schemas.openxmlformats.org/officeDocument/2006/relationships/image" Target="../media/image1320.png"/><Relationship Id="rId83" Type="http://schemas.openxmlformats.org/officeDocument/2006/relationships/image" Target="../media/image136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9.xml"/><Relationship Id="rId15" Type="http://schemas.openxmlformats.org/officeDocument/2006/relationships/image" Target="../media/image1020.png"/><Relationship Id="rId23" Type="http://schemas.openxmlformats.org/officeDocument/2006/relationships/image" Target="../media/image1060.png"/><Relationship Id="rId28" Type="http://schemas.openxmlformats.org/officeDocument/2006/relationships/customXml" Target="../ink/ink360.xml"/><Relationship Id="rId36" Type="http://schemas.openxmlformats.org/officeDocument/2006/relationships/customXml" Target="../ink/ink364.xml"/><Relationship Id="rId49" Type="http://schemas.openxmlformats.org/officeDocument/2006/relationships/image" Target="../media/image1190.png"/><Relationship Id="rId57" Type="http://schemas.openxmlformats.org/officeDocument/2006/relationships/image" Target="../media/image1230.png"/><Relationship Id="rId10" Type="http://schemas.openxmlformats.org/officeDocument/2006/relationships/customXml" Target="../ink/ink351.xml"/><Relationship Id="rId31" Type="http://schemas.openxmlformats.org/officeDocument/2006/relationships/image" Target="../media/image1100.png"/><Relationship Id="rId44" Type="http://schemas.openxmlformats.org/officeDocument/2006/relationships/customXml" Target="../ink/ink368.xml"/><Relationship Id="rId52" Type="http://schemas.openxmlformats.org/officeDocument/2006/relationships/customXml" Target="../ink/ink372.xml"/><Relationship Id="rId60" Type="http://schemas.openxmlformats.org/officeDocument/2006/relationships/customXml" Target="../ink/ink376.xml"/><Relationship Id="rId65" Type="http://schemas.openxmlformats.org/officeDocument/2006/relationships/image" Target="../media/image1270.png"/><Relationship Id="rId73" Type="http://schemas.openxmlformats.org/officeDocument/2006/relationships/image" Target="../media/image1310.png"/><Relationship Id="rId78" Type="http://schemas.openxmlformats.org/officeDocument/2006/relationships/customXml" Target="../ink/ink385.xml"/><Relationship Id="rId81" Type="http://schemas.openxmlformats.org/officeDocument/2006/relationships/image" Target="../media/image1350.png"/><Relationship Id="rId86" Type="http://schemas.openxmlformats.org/officeDocument/2006/relationships/customXml" Target="../ink/ink389.xml"/><Relationship Id="rId4" Type="http://schemas.openxmlformats.org/officeDocument/2006/relationships/customXml" Target="../ink/ink348.xml"/><Relationship Id="rId9" Type="http://schemas.openxmlformats.org/officeDocument/2006/relationships/image" Target="../media/image990.png"/><Relationship Id="rId13" Type="http://schemas.openxmlformats.org/officeDocument/2006/relationships/image" Target="../media/image1010.png"/><Relationship Id="rId18" Type="http://schemas.openxmlformats.org/officeDocument/2006/relationships/customXml" Target="../ink/ink355.xml"/><Relationship Id="rId39" Type="http://schemas.openxmlformats.org/officeDocument/2006/relationships/image" Target="../media/image1140.png"/><Relationship Id="rId34" Type="http://schemas.openxmlformats.org/officeDocument/2006/relationships/customXml" Target="../ink/ink363.xml"/><Relationship Id="rId50" Type="http://schemas.openxmlformats.org/officeDocument/2006/relationships/customXml" Target="../ink/ink371.xml"/><Relationship Id="rId55" Type="http://schemas.openxmlformats.org/officeDocument/2006/relationships/image" Target="../media/image1220.png"/><Relationship Id="rId76" Type="http://schemas.openxmlformats.org/officeDocument/2006/relationships/customXml" Target="../ink/ink384.xml"/><Relationship Id="rId7" Type="http://schemas.openxmlformats.org/officeDocument/2006/relationships/image" Target="../media/image980.png"/><Relationship Id="rId71" Type="http://schemas.openxmlformats.org/officeDocument/2006/relationships/image" Target="../media/image1300.png"/><Relationship Id="rId2" Type="http://schemas.openxmlformats.org/officeDocument/2006/relationships/customXml" Target="../ink/ink347.xml"/><Relationship Id="rId29" Type="http://schemas.openxmlformats.org/officeDocument/2006/relationships/image" Target="../media/image1090.png"/><Relationship Id="rId24" Type="http://schemas.openxmlformats.org/officeDocument/2006/relationships/customXml" Target="../ink/ink358.xml"/><Relationship Id="rId40" Type="http://schemas.openxmlformats.org/officeDocument/2006/relationships/customXml" Target="../ink/ink366.xml"/><Relationship Id="rId45" Type="http://schemas.openxmlformats.org/officeDocument/2006/relationships/image" Target="../media/image1170.png"/><Relationship Id="rId66" Type="http://schemas.openxmlformats.org/officeDocument/2006/relationships/customXml" Target="../ink/ink379.xml"/><Relationship Id="rId87" Type="http://schemas.openxmlformats.org/officeDocument/2006/relationships/image" Target="../media/image1380.png"/><Relationship Id="rId61" Type="http://schemas.openxmlformats.org/officeDocument/2006/relationships/image" Target="../media/image1250.png"/><Relationship Id="rId82" Type="http://schemas.openxmlformats.org/officeDocument/2006/relationships/customXml" Target="../ink/ink38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customXml" Target="../ink/ink39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3.xml"/><Relationship Id="rId21" Type="http://schemas.openxmlformats.org/officeDocument/2006/relationships/image" Target="../media/image314.png"/><Relationship Id="rId34" Type="http://schemas.openxmlformats.org/officeDocument/2006/relationships/customXml" Target="../ink/ink407.xml"/><Relationship Id="rId42" Type="http://schemas.openxmlformats.org/officeDocument/2006/relationships/customXml" Target="../ink/ink411.xml"/><Relationship Id="rId47" Type="http://schemas.openxmlformats.org/officeDocument/2006/relationships/image" Target="../media/image327.png"/><Relationship Id="rId50" Type="http://schemas.openxmlformats.org/officeDocument/2006/relationships/customXml" Target="../ink/ink415.xml"/><Relationship Id="rId55" Type="http://schemas.openxmlformats.org/officeDocument/2006/relationships/image" Target="../media/image331.png"/><Relationship Id="rId63" Type="http://schemas.openxmlformats.org/officeDocument/2006/relationships/image" Target="../media/image335.png"/><Relationship Id="rId7" Type="http://schemas.openxmlformats.org/officeDocument/2006/relationships/image" Target="../media/image2510.png"/><Relationship Id="rId2" Type="http://schemas.openxmlformats.org/officeDocument/2006/relationships/customXml" Target="../ink/ink391.xml"/><Relationship Id="rId16" Type="http://schemas.openxmlformats.org/officeDocument/2006/relationships/customXml" Target="../ink/ink398.xml"/><Relationship Id="rId29" Type="http://schemas.openxmlformats.org/officeDocument/2006/relationships/image" Target="../media/image318.png"/><Relationship Id="rId11" Type="http://schemas.openxmlformats.org/officeDocument/2006/relationships/image" Target="../media/image2710.png"/><Relationship Id="rId24" Type="http://schemas.openxmlformats.org/officeDocument/2006/relationships/customXml" Target="../ink/ink402.xml"/><Relationship Id="rId32" Type="http://schemas.openxmlformats.org/officeDocument/2006/relationships/customXml" Target="../ink/ink406.xml"/><Relationship Id="rId37" Type="http://schemas.openxmlformats.org/officeDocument/2006/relationships/image" Target="../media/image322.png"/><Relationship Id="rId40" Type="http://schemas.openxmlformats.org/officeDocument/2006/relationships/customXml" Target="../ink/ink410.xml"/><Relationship Id="rId45" Type="http://schemas.openxmlformats.org/officeDocument/2006/relationships/image" Target="../media/image326.png"/><Relationship Id="rId53" Type="http://schemas.openxmlformats.org/officeDocument/2006/relationships/image" Target="../media/image330.png"/><Relationship Id="rId58" Type="http://schemas.openxmlformats.org/officeDocument/2006/relationships/customXml" Target="../ink/ink419.xml"/><Relationship Id="rId5" Type="http://schemas.openxmlformats.org/officeDocument/2006/relationships/image" Target="../media/image2410.png"/><Relationship Id="rId61" Type="http://schemas.openxmlformats.org/officeDocument/2006/relationships/image" Target="../media/image334.png"/><Relationship Id="rId19" Type="http://schemas.openxmlformats.org/officeDocument/2006/relationships/image" Target="../media/image313.png"/><Relationship Id="rId14" Type="http://schemas.openxmlformats.org/officeDocument/2006/relationships/customXml" Target="../ink/ink397.xml"/><Relationship Id="rId22" Type="http://schemas.openxmlformats.org/officeDocument/2006/relationships/customXml" Target="../ink/ink401.xml"/><Relationship Id="rId27" Type="http://schemas.openxmlformats.org/officeDocument/2006/relationships/image" Target="../media/image317.png"/><Relationship Id="rId30" Type="http://schemas.openxmlformats.org/officeDocument/2006/relationships/customXml" Target="../ink/ink405.xml"/><Relationship Id="rId35" Type="http://schemas.openxmlformats.org/officeDocument/2006/relationships/image" Target="../media/image321.png"/><Relationship Id="rId43" Type="http://schemas.openxmlformats.org/officeDocument/2006/relationships/image" Target="../media/image325.png"/><Relationship Id="rId48" Type="http://schemas.openxmlformats.org/officeDocument/2006/relationships/customXml" Target="../ink/ink414.xml"/><Relationship Id="rId56" Type="http://schemas.openxmlformats.org/officeDocument/2006/relationships/customXml" Target="../ink/ink418.xml"/><Relationship Id="rId64" Type="http://schemas.openxmlformats.org/officeDocument/2006/relationships/customXml" Target="../ink/ink422.xml"/><Relationship Id="rId8" Type="http://schemas.openxmlformats.org/officeDocument/2006/relationships/customXml" Target="../ink/ink394.xml"/><Relationship Id="rId51" Type="http://schemas.openxmlformats.org/officeDocument/2006/relationships/image" Target="../media/image329.png"/><Relationship Id="rId3" Type="http://schemas.openxmlformats.org/officeDocument/2006/relationships/image" Target="../media/image2310.png"/><Relationship Id="rId12" Type="http://schemas.openxmlformats.org/officeDocument/2006/relationships/customXml" Target="../ink/ink396.xml"/><Relationship Id="rId17" Type="http://schemas.openxmlformats.org/officeDocument/2006/relationships/image" Target="../media/image312.png"/><Relationship Id="rId25" Type="http://schemas.openxmlformats.org/officeDocument/2006/relationships/image" Target="../media/image316.png"/><Relationship Id="rId33" Type="http://schemas.openxmlformats.org/officeDocument/2006/relationships/image" Target="../media/image320.png"/><Relationship Id="rId38" Type="http://schemas.openxmlformats.org/officeDocument/2006/relationships/customXml" Target="../ink/ink409.xml"/><Relationship Id="rId46" Type="http://schemas.openxmlformats.org/officeDocument/2006/relationships/customXml" Target="../ink/ink413.xml"/><Relationship Id="rId59" Type="http://schemas.openxmlformats.org/officeDocument/2006/relationships/image" Target="../media/image333.png"/><Relationship Id="rId20" Type="http://schemas.openxmlformats.org/officeDocument/2006/relationships/customXml" Target="../ink/ink400.xml"/><Relationship Id="rId41" Type="http://schemas.openxmlformats.org/officeDocument/2006/relationships/image" Target="../media/image324.png"/><Relationship Id="rId54" Type="http://schemas.openxmlformats.org/officeDocument/2006/relationships/customXml" Target="../ink/ink417.xml"/><Relationship Id="rId62" Type="http://schemas.openxmlformats.org/officeDocument/2006/relationships/customXml" Target="../ink/ink4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3.xml"/><Relationship Id="rId15" Type="http://schemas.openxmlformats.org/officeDocument/2006/relationships/image" Target="../media/image2910.png"/><Relationship Id="rId23" Type="http://schemas.openxmlformats.org/officeDocument/2006/relationships/image" Target="../media/image315.png"/><Relationship Id="rId28" Type="http://schemas.openxmlformats.org/officeDocument/2006/relationships/customXml" Target="../ink/ink404.xml"/><Relationship Id="rId36" Type="http://schemas.openxmlformats.org/officeDocument/2006/relationships/customXml" Target="../ink/ink408.xml"/><Relationship Id="rId49" Type="http://schemas.openxmlformats.org/officeDocument/2006/relationships/image" Target="../media/image328.png"/><Relationship Id="rId57" Type="http://schemas.openxmlformats.org/officeDocument/2006/relationships/image" Target="../media/image332.png"/><Relationship Id="rId10" Type="http://schemas.openxmlformats.org/officeDocument/2006/relationships/customXml" Target="../ink/ink395.xml"/><Relationship Id="rId31" Type="http://schemas.openxmlformats.org/officeDocument/2006/relationships/image" Target="../media/image319.png"/><Relationship Id="rId44" Type="http://schemas.openxmlformats.org/officeDocument/2006/relationships/customXml" Target="../ink/ink412.xml"/><Relationship Id="rId52" Type="http://schemas.openxmlformats.org/officeDocument/2006/relationships/customXml" Target="../ink/ink416.xml"/><Relationship Id="rId60" Type="http://schemas.openxmlformats.org/officeDocument/2006/relationships/customXml" Target="../ink/ink420.xml"/><Relationship Id="rId65" Type="http://schemas.openxmlformats.org/officeDocument/2006/relationships/image" Target="../media/image336.png"/><Relationship Id="rId4" Type="http://schemas.openxmlformats.org/officeDocument/2006/relationships/customXml" Target="../ink/ink392.xml"/><Relationship Id="rId9" Type="http://schemas.openxmlformats.org/officeDocument/2006/relationships/image" Target="../media/image2610.png"/><Relationship Id="rId13" Type="http://schemas.openxmlformats.org/officeDocument/2006/relationships/image" Target="../media/image2810.png"/><Relationship Id="rId18" Type="http://schemas.openxmlformats.org/officeDocument/2006/relationships/customXml" Target="../ink/ink399.xml"/><Relationship Id="rId39" Type="http://schemas.openxmlformats.org/officeDocument/2006/relationships/image" Target="../media/image32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24.png"/><Relationship Id="rId21" Type="http://schemas.openxmlformats.org/officeDocument/2006/relationships/image" Target="../media/image115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128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19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23.png"/><Relationship Id="rId40" Type="http://schemas.openxmlformats.org/officeDocument/2006/relationships/customXml" Target="../ink/ink20.xml"/><Relationship Id="rId45" Type="http://schemas.openxmlformats.org/officeDocument/2006/relationships/image" Target="../media/image127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129.png"/><Relationship Id="rId10" Type="http://schemas.openxmlformats.org/officeDocument/2006/relationships/customXml" Target="../ink/ink5.xml"/><Relationship Id="rId19" Type="http://schemas.openxmlformats.org/officeDocument/2006/relationships/image" Target="../media/image114.png"/><Relationship Id="rId31" Type="http://schemas.openxmlformats.org/officeDocument/2006/relationships/image" Target="../media/image120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18.png"/><Relationship Id="rId30" Type="http://schemas.openxmlformats.org/officeDocument/2006/relationships/customXml" Target="../ink/ink15.xml"/><Relationship Id="rId35" Type="http://schemas.openxmlformats.org/officeDocument/2006/relationships/image" Target="../media/image122.png"/><Relationship Id="rId43" Type="http://schemas.openxmlformats.org/officeDocument/2006/relationships/image" Target="../media/image126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17.png"/><Relationship Id="rId33" Type="http://schemas.openxmlformats.org/officeDocument/2006/relationships/image" Target="../media/image121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30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customXml" Target="../ink/ink25.xml"/><Relationship Id="rId21" Type="http://schemas.openxmlformats.org/officeDocument/2006/relationships/customXml" Target="../ink/ink34.xml"/><Relationship Id="rId7" Type="http://schemas.openxmlformats.org/officeDocument/2006/relationships/customXml" Target="../ink/ink27.xml"/><Relationship Id="rId12" Type="http://schemas.openxmlformats.org/officeDocument/2006/relationships/image" Target="../media/image16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customXml" Target="../ink/ink29.xml"/><Relationship Id="rId24" Type="http://schemas.openxmlformats.org/officeDocument/2006/relationships/image" Target="../media/image22.png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24.png"/><Relationship Id="rId10" Type="http://schemas.openxmlformats.org/officeDocument/2006/relationships/image" Target="../media/image15.png"/><Relationship Id="rId19" Type="http://schemas.openxmlformats.org/officeDocument/2006/relationships/customXml" Target="../ink/ink33.xml"/><Relationship Id="rId4" Type="http://schemas.openxmlformats.org/officeDocument/2006/relationships/image" Target="../media/image12.png"/><Relationship Id="rId9" Type="http://schemas.openxmlformats.org/officeDocument/2006/relationships/customXml" Target="../ink/ink28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3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.xml"/><Relationship Id="rId21" Type="http://schemas.openxmlformats.org/officeDocument/2006/relationships/image" Target="../media/image34.png"/><Relationship Id="rId42" Type="http://schemas.openxmlformats.org/officeDocument/2006/relationships/customXml" Target="../ink/ink58.xml"/><Relationship Id="rId47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customXml" Target="../ink/ink71.xml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9" Type="http://schemas.openxmlformats.org/officeDocument/2006/relationships/image" Target="../media/image38.png"/><Relationship Id="rId11" Type="http://schemas.openxmlformats.org/officeDocument/2006/relationships/image" Target="../media/image29.png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42.png"/><Relationship Id="rId40" Type="http://schemas.openxmlformats.org/officeDocument/2006/relationships/customXml" Target="../ink/ink57.xml"/><Relationship Id="rId45" Type="http://schemas.openxmlformats.org/officeDocument/2006/relationships/image" Target="../media/image46.png"/><Relationship Id="rId53" Type="http://schemas.openxmlformats.org/officeDocument/2006/relationships/image" Target="../media/image50.png"/><Relationship Id="rId58" Type="http://schemas.openxmlformats.org/officeDocument/2006/relationships/customXml" Target="../ink/ink66.xml"/><Relationship Id="rId66" Type="http://schemas.openxmlformats.org/officeDocument/2006/relationships/customXml" Target="../ink/ink70.xml"/><Relationship Id="rId5" Type="http://schemas.openxmlformats.org/officeDocument/2006/relationships/image" Target="../media/image26.png"/><Relationship Id="rId61" Type="http://schemas.openxmlformats.org/officeDocument/2006/relationships/image" Target="../media/image54.png"/><Relationship Id="rId19" Type="http://schemas.openxmlformats.org/officeDocument/2006/relationships/image" Target="../media/image33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37.png"/><Relationship Id="rId30" Type="http://schemas.openxmlformats.org/officeDocument/2006/relationships/customXml" Target="../ink/ink52.xml"/><Relationship Id="rId35" Type="http://schemas.openxmlformats.org/officeDocument/2006/relationships/image" Target="../media/image41.png"/><Relationship Id="rId43" Type="http://schemas.openxmlformats.org/officeDocument/2006/relationships/image" Target="../media/image45.png"/><Relationship Id="rId48" Type="http://schemas.openxmlformats.org/officeDocument/2006/relationships/customXml" Target="../ink/ink61.xml"/><Relationship Id="rId56" Type="http://schemas.openxmlformats.org/officeDocument/2006/relationships/customXml" Target="../ink/ink65.xml"/><Relationship Id="rId64" Type="http://schemas.openxmlformats.org/officeDocument/2006/relationships/customXml" Target="../ink/ink69.xml"/><Relationship Id="rId69" Type="http://schemas.openxmlformats.org/officeDocument/2006/relationships/image" Target="../media/image58.png"/><Relationship Id="rId8" Type="http://schemas.openxmlformats.org/officeDocument/2006/relationships/customXml" Target="../ink/ink41.xml"/><Relationship Id="rId51" Type="http://schemas.openxmlformats.org/officeDocument/2006/relationships/image" Target="../media/image49.png"/><Relationship Id="rId72" Type="http://schemas.openxmlformats.org/officeDocument/2006/relationships/customXml" Target="../ink/ink73.xml"/><Relationship Id="rId3" Type="http://schemas.openxmlformats.org/officeDocument/2006/relationships/image" Target="../media/image25.png"/><Relationship Id="rId12" Type="http://schemas.openxmlformats.org/officeDocument/2006/relationships/customXml" Target="../ink/ink43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59" Type="http://schemas.openxmlformats.org/officeDocument/2006/relationships/image" Target="../media/image53.png"/><Relationship Id="rId67" Type="http://schemas.openxmlformats.org/officeDocument/2006/relationships/image" Target="../media/image57.png"/><Relationship Id="rId20" Type="http://schemas.openxmlformats.org/officeDocument/2006/relationships/customXml" Target="../ink/ink47.xml"/><Relationship Id="rId41" Type="http://schemas.openxmlformats.org/officeDocument/2006/relationships/image" Target="../media/image44.png"/><Relationship Id="rId54" Type="http://schemas.openxmlformats.org/officeDocument/2006/relationships/customXml" Target="../ink/ink64.xml"/><Relationship Id="rId62" Type="http://schemas.openxmlformats.org/officeDocument/2006/relationships/customXml" Target="../ink/ink68.xml"/><Relationship Id="rId70" Type="http://schemas.openxmlformats.org/officeDocument/2006/relationships/customXml" Target="../ink/ink7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.xm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10" Type="http://schemas.openxmlformats.org/officeDocument/2006/relationships/customXml" Target="../ink/ink42.xml"/><Relationship Id="rId31" Type="http://schemas.openxmlformats.org/officeDocument/2006/relationships/image" Target="../media/image39.png"/><Relationship Id="rId44" Type="http://schemas.openxmlformats.org/officeDocument/2006/relationships/customXml" Target="../ink/ink59.xml"/><Relationship Id="rId52" Type="http://schemas.openxmlformats.org/officeDocument/2006/relationships/customXml" Target="../ink/ink63.xml"/><Relationship Id="rId60" Type="http://schemas.openxmlformats.org/officeDocument/2006/relationships/customXml" Target="../ink/ink67.xml"/><Relationship Id="rId65" Type="http://schemas.openxmlformats.org/officeDocument/2006/relationships/image" Target="../media/image56.png"/><Relationship Id="rId73" Type="http://schemas.openxmlformats.org/officeDocument/2006/relationships/image" Target="../media/image60.png"/><Relationship Id="rId4" Type="http://schemas.openxmlformats.org/officeDocument/2006/relationships/customXml" Target="../ink/ink39.xml"/><Relationship Id="rId9" Type="http://schemas.openxmlformats.org/officeDocument/2006/relationships/image" Target="../media/image28.png"/><Relationship Id="rId13" Type="http://schemas.openxmlformats.org/officeDocument/2006/relationships/image" Target="../media/image30.png"/><Relationship Id="rId18" Type="http://schemas.openxmlformats.org/officeDocument/2006/relationships/customXml" Target="../ink/ink46.xml"/><Relationship Id="rId39" Type="http://schemas.openxmlformats.org/officeDocument/2006/relationships/image" Target="../media/image43.png"/><Relationship Id="rId34" Type="http://schemas.openxmlformats.org/officeDocument/2006/relationships/customXml" Target="../ink/ink54.xml"/><Relationship Id="rId50" Type="http://schemas.openxmlformats.org/officeDocument/2006/relationships/customXml" Target="../ink/ink62.xml"/><Relationship Id="rId55" Type="http://schemas.openxmlformats.org/officeDocument/2006/relationships/image" Target="../media/image51.png"/><Relationship Id="rId7" Type="http://schemas.openxmlformats.org/officeDocument/2006/relationships/image" Target="../media/image27.png"/><Relationship Id="rId71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9" Type="http://schemas.openxmlformats.org/officeDocument/2006/relationships/image" Target="../media/image80.png"/><Relationship Id="rId21" Type="http://schemas.openxmlformats.org/officeDocument/2006/relationships/image" Target="../media/image71.png"/><Relationship Id="rId34" Type="http://schemas.openxmlformats.org/officeDocument/2006/relationships/customXml" Target="../ink/ink89.xml"/><Relationship Id="rId7" Type="http://schemas.openxmlformats.org/officeDocument/2006/relationships/image" Target="../media/image64.png"/><Relationship Id="rId12" Type="http://schemas.openxmlformats.org/officeDocument/2006/relationships/customXml" Target="../ink/ink78.xml"/><Relationship Id="rId17" Type="http://schemas.openxmlformats.org/officeDocument/2006/relationships/image" Target="../media/image69.png"/><Relationship Id="rId25" Type="http://schemas.openxmlformats.org/officeDocument/2006/relationships/image" Target="../media/image73.png"/><Relationship Id="rId33" Type="http://schemas.openxmlformats.org/officeDocument/2006/relationships/image" Target="../media/image77.png"/><Relationship Id="rId38" Type="http://schemas.openxmlformats.org/officeDocument/2006/relationships/customXml" Target="../ink/ink91.xml"/><Relationship Id="rId2" Type="http://schemas.openxmlformats.org/officeDocument/2006/relationships/image" Target="../media/image61.png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.xml"/><Relationship Id="rId11" Type="http://schemas.openxmlformats.org/officeDocument/2006/relationships/image" Target="../media/image66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79.png"/><Relationship Id="rId5" Type="http://schemas.openxmlformats.org/officeDocument/2006/relationships/image" Target="../media/image63.png"/><Relationship Id="rId15" Type="http://schemas.openxmlformats.org/officeDocument/2006/relationships/image" Target="../media/image68.png"/><Relationship Id="rId23" Type="http://schemas.openxmlformats.org/officeDocument/2006/relationships/image" Target="../media/image72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10" Type="http://schemas.openxmlformats.org/officeDocument/2006/relationships/customXml" Target="../ink/ink77.xml"/><Relationship Id="rId19" Type="http://schemas.openxmlformats.org/officeDocument/2006/relationships/image" Target="../media/image70.png"/><Relationship Id="rId31" Type="http://schemas.openxmlformats.org/officeDocument/2006/relationships/image" Target="../media/image76.png"/><Relationship Id="rId4" Type="http://schemas.openxmlformats.org/officeDocument/2006/relationships/customXml" Target="../ink/ink74.xml"/><Relationship Id="rId9" Type="http://schemas.openxmlformats.org/officeDocument/2006/relationships/image" Target="../media/image65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74.png"/><Relationship Id="rId30" Type="http://schemas.openxmlformats.org/officeDocument/2006/relationships/customXml" Target="../ink/ink87.xml"/><Relationship Id="rId35" Type="http://schemas.openxmlformats.org/officeDocument/2006/relationships/image" Target="../media/image78.png"/><Relationship Id="rId8" Type="http://schemas.openxmlformats.org/officeDocument/2006/relationships/customXml" Target="../ink/ink76.xml"/><Relationship Id="rId3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97.xml"/><Relationship Id="rId18" Type="http://schemas.openxmlformats.org/officeDocument/2006/relationships/image" Target="../media/image88.png"/><Relationship Id="rId3" Type="http://schemas.openxmlformats.org/officeDocument/2006/relationships/customXml" Target="../ink/ink92.xml"/><Relationship Id="rId21" Type="http://schemas.openxmlformats.org/officeDocument/2006/relationships/customXml" Target="../ink/ink101.xml"/><Relationship Id="rId7" Type="http://schemas.openxmlformats.org/officeDocument/2006/relationships/customXml" Target="../ink/ink94.xml"/><Relationship Id="rId12" Type="http://schemas.openxmlformats.org/officeDocument/2006/relationships/image" Target="../media/image85.png"/><Relationship Id="rId17" Type="http://schemas.openxmlformats.org/officeDocument/2006/relationships/customXml" Target="../ink/ink99.xml"/><Relationship Id="rId2" Type="http://schemas.openxmlformats.org/officeDocument/2006/relationships/image" Target="../media/image62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customXml" Target="../ink/ink96.xml"/><Relationship Id="rId5" Type="http://schemas.openxmlformats.org/officeDocument/2006/relationships/customXml" Target="../ink/ink93.xml"/><Relationship Id="rId15" Type="http://schemas.openxmlformats.org/officeDocument/2006/relationships/customXml" Target="../ink/ink98.xml"/><Relationship Id="rId10" Type="http://schemas.openxmlformats.org/officeDocument/2006/relationships/image" Target="../media/image84.png"/><Relationship Id="rId19" Type="http://schemas.openxmlformats.org/officeDocument/2006/relationships/customXml" Target="../ink/ink100.xml"/><Relationship Id="rId4" Type="http://schemas.openxmlformats.org/officeDocument/2006/relationships/image" Target="../media/image81.png"/><Relationship Id="rId9" Type="http://schemas.openxmlformats.org/officeDocument/2006/relationships/customXml" Target="../ink/ink95.xml"/><Relationship Id="rId14" Type="http://schemas.openxmlformats.org/officeDocument/2006/relationships/image" Target="../media/image86.png"/><Relationship Id="rId22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2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customXml" Target="../ink/ink103.xml"/><Relationship Id="rId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Electronic</a:t>
            </a:r>
            <a:r>
              <a:rPr lang="ro-RO" sz="3600" b="1" dirty="0">
                <a:solidFill>
                  <a:srgbClr val="0000FF"/>
                </a:solidFill>
              </a:rPr>
              <a:t>ă</a:t>
            </a:r>
            <a:r>
              <a:rPr lang="en-US" sz="3600" b="1" dirty="0">
                <a:solidFill>
                  <a:srgbClr val="0000FF"/>
                </a:solidFill>
              </a:rPr>
              <a:t> Digital</a:t>
            </a:r>
            <a:r>
              <a:rPr lang="ro-RO" sz="3600" b="1" dirty="0">
                <a:solidFill>
                  <a:srgbClr val="0000FF"/>
                </a:solidFill>
              </a:rPr>
              <a:t>ă</a:t>
            </a:r>
            <a:endParaRPr lang="en-US" sz="3600" b="1" dirty="0">
              <a:solidFill>
                <a:srgbClr val="0000FF"/>
              </a:solidFill>
            </a:endParaRPr>
          </a:p>
          <a:p>
            <a:pPr algn="ctr"/>
            <a:endParaRPr lang="ro-RO" sz="3600" b="1" dirty="0">
              <a:solidFill>
                <a:srgbClr val="0000FF"/>
              </a:solidFill>
            </a:endParaRPr>
          </a:p>
          <a:p>
            <a:pPr algn="ctr"/>
            <a:r>
              <a:rPr lang="ro-RO" sz="3600" b="1" dirty="0">
                <a:solidFill>
                  <a:srgbClr val="FF0000"/>
                </a:solidFill>
              </a:rPr>
              <a:t>== Laborator  </a:t>
            </a:r>
            <a:r>
              <a:rPr lang="en-US" sz="3600" b="1" dirty="0">
                <a:solidFill>
                  <a:srgbClr val="FF0000"/>
                </a:solidFill>
              </a:rPr>
              <a:t>3 </a:t>
            </a:r>
            <a:r>
              <a:rPr lang="ro-RO" sz="3600" b="1" dirty="0">
                <a:solidFill>
                  <a:srgbClr val="FF0000"/>
                </a:solidFill>
              </a:rPr>
              <a:t>==</a:t>
            </a:r>
          </a:p>
          <a:p>
            <a:pPr algn="ctr"/>
            <a:r>
              <a:rPr lang="ro-RO" sz="3600" b="1" dirty="0">
                <a:solidFill>
                  <a:srgbClr val="FF0000"/>
                </a:solidFill>
              </a:rPr>
              <a:t>C2</a:t>
            </a:r>
            <a:r>
              <a:rPr lang="en-US" sz="3600" b="1" dirty="0">
                <a:solidFill>
                  <a:srgbClr val="FF0000"/>
                </a:solidFill>
              </a:rPr>
              <a:t>21</a:t>
            </a:r>
            <a:endParaRPr lang="ro-RO" sz="3600" b="1" dirty="0">
              <a:solidFill>
                <a:srgbClr val="FF0000"/>
              </a:solidFill>
            </a:endParaRPr>
          </a:p>
          <a:p>
            <a:pPr algn="ctr"/>
            <a:r>
              <a:rPr lang="ro-RO" sz="3600" b="1" dirty="0">
                <a:solidFill>
                  <a:srgbClr val="FF0000"/>
                </a:solidFill>
              </a:rPr>
              <a:t>(partea II – 2 ore)</a:t>
            </a:r>
          </a:p>
          <a:p>
            <a:pPr algn="ctr"/>
            <a:endParaRPr lang="ro-RO" sz="3600" b="1" dirty="0">
              <a:solidFill>
                <a:srgbClr val="FF0000"/>
              </a:solidFill>
            </a:endParaRPr>
          </a:p>
          <a:p>
            <a:endParaRPr lang="ro-RO" sz="3200" b="1" dirty="0">
              <a:solidFill>
                <a:srgbClr val="FF0000"/>
              </a:solidFill>
            </a:endParaRPr>
          </a:p>
          <a:p>
            <a:r>
              <a:rPr lang="ro-RO" sz="3200" b="1" dirty="0">
                <a:solidFill>
                  <a:srgbClr val="0000FF"/>
                </a:solidFill>
              </a:rPr>
              <a:t>     Săptămâna </a:t>
            </a:r>
            <a:r>
              <a:rPr lang="en-US" sz="3200" b="1" dirty="0">
                <a:solidFill>
                  <a:srgbClr val="0000FF"/>
                </a:solidFill>
              </a:rPr>
              <a:t>8</a:t>
            </a:r>
            <a:r>
              <a:rPr lang="ro-RO" sz="3200" b="1" dirty="0">
                <a:solidFill>
                  <a:srgbClr val="0000FF"/>
                </a:solidFill>
              </a:rPr>
              <a:t>            </a:t>
            </a:r>
            <a:r>
              <a:rPr lang="en-US" sz="3200" b="1" dirty="0">
                <a:solidFill>
                  <a:srgbClr val="0000FF"/>
                </a:solidFill>
              </a:rPr>
              <a:t>22</a:t>
            </a:r>
            <a:r>
              <a:rPr lang="ro-RO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rgbClr val="0000FF"/>
                </a:solidFill>
              </a:rPr>
              <a:t>Nov</a:t>
            </a:r>
            <a:r>
              <a:rPr lang="ro-RO" sz="3200" b="1" dirty="0">
                <a:solidFill>
                  <a:srgbClr val="0000FF"/>
                </a:solidFill>
              </a:rPr>
              <a:t> 202</a:t>
            </a:r>
            <a:r>
              <a:rPr lang="en-US" sz="3200" b="1" dirty="0">
                <a:solidFill>
                  <a:srgbClr val="0000FF"/>
                </a:solidFill>
              </a:rPr>
              <a:t>1</a:t>
            </a:r>
            <a:r>
              <a:rPr lang="ro-RO" sz="3200" b="1" dirty="0">
                <a:solidFill>
                  <a:srgbClr val="0000FF"/>
                </a:solidFill>
              </a:rPr>
              <a:t>             1</a:t>
            </a:r>
            <a:r>
              <a:rPr lang="en-US" sz="3200" b="1" dirty="0">
                <a:solidFill>
                  <a:srgbClr val="0000FF"/>
                </a:solidFill>
              </a:rPr>
              <a:t>2</a:t>
            </a:r>
            <a:r>
              <a:rPr lang="ro-RO" sz="3200" b="1" dirty="0">
                <a:solidFill>
                  <a:srgbClr val="0000FF"/>
                </a:solidFill>
              </a:rPr>
              <a:t>:00 – </a:t>
            </a:r>
            <a:r>
              <a:rPr lang="en-US" sz="3200" b="1">
                <a:solidFill>
                  <a:srgbClr val="0000FF"/>
                </a:solidFill>
              </a:rPr>
              <a:t>16</a:t>
            </a:r>
            <a:r>
              <a:rPr lang="ro-RO" sz="3200" b="1">
                <a:solidFill>
                  <a:srgbClr val="0000FF"/>
                </a:solidFill>
              </a:rPr>
              <a:t>:00</a:t>
            </a:r>
            <a:endParaRPr lang="en-US" sz="3200" b="1" dirty="0">
              <a:solidFill>
                <a:srgbClr val="0000FF"/>
              </a:solidFill>
            </a:endParaRPr>
          </a:p>
          <a:p>
            <a:endParaRPr lang="ro-RO" sz="3200" b="1" dirty="0"/>
          </a:p>
          <a:p>
            <a:pPr algn="ctr"/>
            <a:r>
              <a:rPr lang="ro-RO" sz="3200" b="1" dirty="0"/>
              <a:t>ionel.bostan@upit.ro</a:t>
            </a: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E9728A5-4BEE-4177-9A12-841BB9434C92}"/>
              </a:ext>
            </a:extLst>
          </p:cNvPr>
          <p:cNvSpPr/>
          <p:nvPr/>
        </p:nvSpPr>
        <p:spPr>
          <a:xfrm>
            <a:off x="335343" y="228635"/>
            <a:ext cx="7664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 schemei pe baze structurate – 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scrierea ecuațiilor </a:t>
            </a:r>
          </a:p>
          <a:p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Atenție! Pentru codificarea stărilor, folosim metoda ONE HOT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9B9602BE-37FA-49F6-9862-883D6AB05E6D}"/>
                  </a:ext>
                </a:extLst>
              </p14:cNvPr>
              <p14:cNvContentPartPr/>
              <p14:nvPr/>
            </p14:nvContentPartPr>
            <p14:xfrm>
              <a:off x="4430477" y="1155604"/>
              <a:ext cx="2179440" cy="31932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9B9602BE-37FA-49F6-9862-883D6AB05E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2837" y="1137624"/>
                <a:ext cx="2215080" cy="3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AF67DBF6-5E18-4C3C-99DC-2ED228FC0016}"/>
                  </a:ext>
                </a:extLst>
              </p14:cNvPr>
              <p14:cNvContentPartPr/>
              <p14:nvPr/>
            </p14:nvContentPartPr>
            <p14:xfrm>
              <a:off x="875117" y="1208164"/>
              <a:ext cx="291240" cy="34524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AF67DBF6-5E18-4C3C-99DC-2ED228FC00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477" y="1190164"/>
                <a:ext cx="3268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F455A630-BAC5-4236-BB34-FC1E6B64F3B4}"/>
                  </a:ext>
                </a:extLst>
              </p14:cNvPr>
              <p14:cNvContentPartPr/>
              <p14:nvPr/>
            </p14:nvContentPartPr>
            <p14:xfrm>
              <a:off x="9876557" y="1020964"/>
              <a:ext cx="1788480" cy="41688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F455A630-BAC5-4236-BB34-FC1E6B64F3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58561" y="1002964"/>
                <a:ext cx="1824113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D10BE665-35E6-42A5-BFE4-23254E155929}"/>
                  </a:ext>
                </a:extLst>
              </p14:cNvPr>
              <p14:cNvContentPartPr/>
              <p14:nvPr/>
            </p14:nvContentPartPr>
            <p14:xfrm>
              <a:off x="8091677" y="1086844"/>
              <a:ext cx="1343160" cy="52776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D10BE665-35E6-42A5-BFE4-23254E1559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73677" y="1069204"/>
                <a:ext cx="137880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B3D1DC74-1654-440F-B711-D8F980E452E7}"/>
                  </a:ext>
                </a:extLst>
              </p14:cNvPr>
              <p14:cNvContentPartPr/>
              <p14:nvPr/>
            </p14:nvContentPartPr>
            <p14:xfrm>
              <a:off x="7162517" y="1224004"/>
              <a:ext cx="514800" cy="25668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B3D1DC74-1654-440F-B711-D8F980E452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4517" y="1206004"/>
                <a:ext cx="5504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5F8DD240-A139-4FDA-B1BF-C1207B780B62}"/>
                  </a:ext>
                </a:extLst>
              </p14:cNvPr>
              <p14:cNvContentPartPr/>
              <p14:nvPr/>
            </p14:nvContentPartPr>
            <p14:xfrm>
              <a:off x="4493117" y="1767244"/>
              <a:ext cx="464400" cy="21384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5F8DD240-A139-4FDA-B1BF-C1207B780B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5463" y="1749604"/>
                <a:ext cx="500068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2FEE1EA7-8224-480A-A042-F94912622195}"/>
                  </a:ext>
                </a:extLst>
              </p14:cNvPr>
              <p14:cNvContentPartPr/>
              <p14:nvPr/>
            </p14:nvContentPartPr>
            <p14:xfrm>
              <a:off x="1616717" y="1148404"/>
              <a:ext cx="2497680" cy="105336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2FEE1EA7-8224-480A-A042-F949126221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9074" y="1130398"/>
                <a:ext cx="2533325" cy="1089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6C9B9F04-817E-49B0-A371-E67E4D9AF53A}"/>
                  </a:ext>
                </a:extLst>
              </p14:cNvPr>
              <p14:cNvContentPartPr/>
              <p14:nvPr/>
            </p14:nvContentPartPr>
            <p14:xfrm>
              <a:off x="4551797" y="1675804"/>
              <a:ext cx="362880" cy="1728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6C9B9F04-817E-49B0-A371-E67E4D9AF5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4157" y="1657804"/>
                <a:ext cx="398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C11FC52B-2744-4FCA-8CC1-AACDA7F0A49E}"/>
                  </a:ext>
                </a:extLst>
              </p14:cNvPr>
              <p14:cNvContentPartPr/>
              <p14:nvPr/>
            </p14:nvContentPartPr>
            <p14:xfrm>
              <a:off x="5364488" y="2971805"/>
              <a:ext cx="1715040" cy="2621520"/>
            </p14:xfrm>
          </p:contentPart>
        </mc:Choice>
        <mc:Fallback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C11FC52B-2744-4FCA-8CC1-AACDA7F0A4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46488" y="2954165"/>
                <a:ext cx="1750680" cy="26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43A394CA-1982-480C-9FD8-BA2ED8B2BBF8}"/>
                  </a:ext>
                </a:extLst>
              </p14:cNvPr>
              <p14:cNvContentPartPr/>
              <p14:nvPr/>
            </p14:nvContentPartPr>
            <p14:xfrm>
              <a:off x="8747731" y="2880366"/>
              <a:ext cx="1715040" cy="2621520"/>
            </p14:xfrm>
          </p:contentPart>
        </mc:Choice>
        <mc:Fallback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43A394CA-1982-480C-9FD8-BA2ED8B2BB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29731" y="2862726"/>
                <a:ext cx="1750680" cy="26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40645E50-205D-4FB3-91D3-E8CB13AC17AF}"/>
                  </a:ext>
                </a:extLst>
              </p14:cNvPr>
              <p14:cNvContentPartPr/>
              <p14:nvPr/>
            </p14:nvContentPartPr>
            <p14:xfrm>
              <a:off x="584597" y="3084844"/>
              <a:ext cx="155160" cy="289080"/>
            </p14:xfrm>
          </p:contentPart>
        </mc:Choice>
        <mc:Fallback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40645E50-205D-4FB3-91D3-E8CB13AC17A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6597" y="3049204"/>
                <a:ext cx="1908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84965F4C-3E7E-483A-9EFA-D471C5CA78AF}"/>
                  </a:ext>
                </a:extLst>
              </p14:cNvPr>
              <p14:cNvContentPartPr/>
              <p14:nvPr/>
            </p14:nvContentPartPr>
            <p14:xfrm>
              <a:off x="501437" y="3372484"/>
              <a:ext cx="267840" cy="15120"/>
            </p14:xfrm>
          </p:contentPart>
        </mc:Choice>
        <mc:Fallback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84965F4C-3E7E-483A-9EFA-D471C5CA78A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3437" y="3336484"/>
                <a:ext cx="3034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81F28B8D-6919-4D9B-A99F-3F12B2495EBA}"/>
                  </a:ext>
                </a:extLst>
              </p14:cNvPr>
              <p14:cNvContentPartPr/>
              <p14:nvPr/>
            </p14:nvContentPartPr>
            <p14:xfrm>
              <a:off x="2056277" y="2505964"/>
              <a:ext cx="161280" cy="243360"/>
            </p14:xfrm>
          </p:contentPart>
        </mc:Choice>
        <mc:Fallback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81F28B8D-6919-4D9B-A99F-3F12B2495EB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38277" y="2469964"/>
                <a:ext cx="1969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2548C00C-7076-4537-B720-183FC4E12E39}"/>
                  </a:ext>
                </a:extLst>
              </p14:cNvPr>
              <p14:cNvContentPartPr/>
              <p14:nvPr/>
            </p14:nvContentPartPr>
            <p14:xfrm>
              <a:off x="2855117" y="3215164"/>
              <a:ext cx="110160" cy="179280"/>
            </p14:xfrm>
          </p:contentPart>
        </mc:Choice>
        <mc:Fallback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2548C00C-7076-4537-B720-183FC4E12E3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37477" y="3179524"/>
                <a:ext cx="1458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97B5377A-1A48-4350-8B84-29A500B6B61A}"/>
                  </a:ext>
                </a:extLst>
              </p14:cNvPr>
              <p14:cNvContentPartPr/>
              <p14:nvPr/>
            </p14:nvContentPartPr>
            <p14:xfrm>
              <a:off x="2275877" y="3960364"/>
              <a:ext cx="285480" cy="703800"/>
            </p14:xfrm>
          </p:contentPart>
        </mc:Choice>
        <mc:Fallback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97B5377A-1A48-4350-8B84-29A500B6B6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57877" y="3924364"/>
                <a:ext cx="32112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E56CC25C-341E-4018-847F-3A05570FFAE1}"/>
                  </a:ext>
                </a:extLst>
              </p14:cNvPr>
              <p14:cNvContentPartPr/>
              <p14:nvPr/>
            </p14:nvContentPartPr>
            <p14:xfrm>
              <a:off x="2251397" y="4005724"/>
              <a:ext cx="283680" cy="700200"/>
            </p14:xfrm>
          </p:contentPart>
        </mc:Choice>
        <mc:Fallback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E56CC25C-341E-4018-847F-3A05570FFAE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33397" y="3969724"/>
                <a:ext cx="31932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B607B17A-E16F-4ED6-A7C1-32DE4942EF80}"/>
                  </a:ext>
                </a:extLst>
              </p14:cNvPr>
              <p14:cNvContentPartPr/>
              <p14:nvPr/>
            </p14:nvContentPartPr>
            <p14:xfrm>
              <a:off x="2199197" y="3899884"/>
              <a:ext cx="412560" cy="793080"/>
            </p14:xfrm>
          </p:contentPart>
        </mc:Choice>
        <mc:Fallback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B607B17A-E16F-4ED6-A7C1-32DE4942EF8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181197" y="3864244"/>
                <a:ext cx="44820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6FB57B93-0B17-4716-B7BB-8B6E1E7109E1}"/>
                  </a:ext>
                </a:extLst>
              </p14:cNvPr>
              <p14:cNvContentPartPr/>
              <p14:nvPr/>
            </p14:nvContentPartPr>
            <p14:xfrm>
              <a:off x="2486477" y="4104724"/>
              <a:ext cx="149040" cy="596520"/>
            </p14:xfrm>
          </p:contentPart>
        </mc:Choice>
        <mc:Fallback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6FB57B93-0B17-4716-B7BB-8B6E1E7109E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468477" y="4068724"/>
                <a:ext cx="18468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9B5CE145-4B15-4E0A-BCF5-379A32D4E884}"/>
                  </a:ext>
                </a:extLst>
              </p14:cNvPr>
              <p14:cNvContentPartPr/>
              <p14:nvPr/>
            </p14:nvContentPartPr>
            <p14:xfrm>
              <a:off x="4542797" y="3864964"/>
              <a:ext cx="164160" cy="187920"/>
            </p14:xfrm>
          </p:contentPart>
        </mc:Choice>
        <mc:Fallback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9B5CE145-4B15-4E0A-BCF5-379A32D4E88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25157" y="3828964"/>
                <a:ext cx="1998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1F32F643-B6E2-4D24-957C-A2474DA932B0}"/>
                  </a:ext>
                </a:extLst>
              </p14:cNvPr>
              <p14:cNvContentPartPr/>
              <p14:nvPr/>
            </p14:nvContentPartPr>
            <p14:xfrm>
              <a:off x="6154157" y="5238724"/>
              <a:ext cx="114120" cy="176040"/>
            </p14:xfrm>
          </p:contentPart>
        </mc:Choice>
        <mc:Fallback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1F32F643-B6E2-4D24-957C-A2474DA932B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36157" y="5203084"/>
                <a:ext cx="149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3D8096A3-06F8-4A5A-9158-311AF4F880F7}"/>
                  </a:ext>
                </a:extLst>
              </p14:cNvPr>
              <p14:cNvContentPartPr/>
              <p14:nvPr/>
            </p14:nvContentPartPr>
            <p14:xfrm>
              <a:off x="5500757" y="3864964"/>
              <a:ext cx="360720" cy="70956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3D8096A3-06F8-4A5A-9158-311AF4F880F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83117" y="3828964"/>
                <a:ext cx="39636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4C4C66D2-8E7F-4F79-8F23-D027A408934A}"/>
                  </a:ext>
                </a:extLst>
              </p14:cNvPr>
              <p14:cNvContentPartPr/>
              <p14:nvPr/>
            </p14:nvContentPartPr>
            <p14:xfrm>
              <a:off x="9063317" y="5280844"/>
              <a:ext cx="151920" cy="172440"/>
            </p14:xfrm>
          </p:contentPart>
        </mc:Choice>
        <mc:Fallback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4C4C66D2-8E7F-4F79-8F23-D027A408934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45317" y="5244844"/>
                <a:ext cx="187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7A192C0D-4C0A-46D6-9E86-7E1764528D9F}"/>
                  </a:ext>
                </a:extLst>
              </p14:cNvPr>
              <p14:cNvContentPartPr/>
              <p14:nvPr/>
            </p14:nvContentPartPr>
            <p14:xfrm>
              <a:off x="9014717" y="3715564"/>
              <a:ext cx="344160" cy="754920"/>
            </p14:xfrm>
          </p:contentPart>
        </mc:Choice>
        <mc:Fallback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7A192C0D-4C0A-46D6-9E86-7E1764528D9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97077" y="3679564"/>
                <a:ext cx="37980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7DACB5DD-A926-4476-A172-FB76C798D3DE}"/>
                  </a:ext>
                </a:extLst>
              </p14:cNvPr>
              <p14:cNvContentPartPr/>
              <p14:nvPr/>
            </p14:nvContentPartPr>
            <p14:xfrm>
              <a:off x="10437437" y="5859724"/>
              <a:ext cx="392760" cy="300960"/>
            </p14:xfrm>
          </p:contentPart>
        </mc:Choice>
        <mc:Fallback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7DACB5DD-A926-4476-A172-FB76C798D3D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419797" y="5841724"/>
                <a:ext cx="4284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56AF2019-85E8-4A4F-9388-14CCEBDB2402}"/>
                  </a:ext>
                </a:extLst>
              </p14:cNvPr>
              <p14:cNvContentPartPr/>
              <p14:nvPr/>
            </p14:nvContentPartPr>
            <p14:xfrm>
              <a:off x="11116397" y="5780884"/>
              <a:ext cx="659880" cy="381240"/>
            </p14:xfrm>
          </p:contentPart>
        </mc:Choice>
        <mc:Fallback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56AF2019-85E8-4A4F-9388-14CCEBDB240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098757" y="5763244"/>
                <a:ext cx="6955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14" name="Cerneală 213">
                <a:extLst>
                  <a:ext uri="{FF2B5EF4-FFF2-40B4-BE49-F238E27FC236}">
                    <a16:creationId xmlns:a16="http://schemas.microsoft.com/office/drawing/2014/main" id="{B5D7AA60-FB0D-4F35-A25E-D84632694636}"/>
                  </a:ext>
                </a:extLst>
              </p14:cNvPr>
              <p14:cNvContentPartPr/>
              <p14:nvPr/>
            </p14:nvContentPartPr>
            <p14:xfrm>
              <a:off x="328997" y="2349364"/>
              <a:ext cx="9950760" cy="4392360"/>
            </p14:xfrm>
          </p:contentPart>
        </mc:Choice>
        <mc:Fallback>
          <p:pic>
            <p:nvPicPr>
              <p:cNvPr id="214" name="Cerneală 213">
                <a:extLst>
                  <a:ext uri="{FF2B5EF4-FFF2-40B4-BE49-F238E27FC236}">
                    <a16:creationId xmlns:a16="http://schemas.microsoft.com/office/drawing/2014/main" id="{B5D7AA60-FB0D-4F35-A25E-D8463269463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0997" y="2331723"/>
                <a:ext cx="9986400" cy="44280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37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598E37C5-858A-46F2-8FD0-D8C7275485B3}"/>
                  </a:ext>
                </a:extLst>
              </p14:cNvPr>
              <p14:cNvContentPartPr/>
              <p14:nvPr/>
            </p14:nvContentPartPr>
            <p14:xfrm>
              <a:off x="634277" y="333724"/>
              <a:ext cx="216000" cy="52164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598E37C5-858A-46F2-8FD0-D8C727548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277" y="316072"/>
                <a:ext cx="251640" cy="557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4ED278C9-3DE4-4350-98A0-11A946C3CB97}"/>
                  </a:ext>
                </a:extLst>
              </p14:cNvPr>
              <p14:cNvContentPartPr/>
              <p14:nvPr/>
            </p14:nvContentPartPr>
            <p14:xfrm>
              <a:off x="4202957" y="368284"/>
              <a:ext cx="70920" cy="36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4ED278C9-3DE4-4350-98A0-11A946C3CB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5317" y="350644"/>
                <a:ext cx="106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7FA2641B-5289-439B-8E81-876436F0095A}"/>
                  </a:ext>
                </a:extLst>
              </p14:cNvPr>
              <p14:cNvContentPartPr/>
              <p14:nvPr/>
            </p14:nvContentPartPr>
            <p14:xfrm>
              <a:off x="5468357" y="319324"/>
              <a:ext cx="57600" cy="7704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7FA2641B-5289-439B-8E81-876436F009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0717" y="301324"/>
                <a:ext cx="932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71BFBD7A-022E-444E-80AF-C6170C685983}"/>
                  </a:ext>
                </a:extLst>
              </p14:cNvPr>
              <p14:cNvContentPartPr/>
              <p14:nvPr/>
            </p14:nvContentPartPr>
            <p14:xfrm>
              <a:off x="4119437" y="446404"/>
              <a:ext cx="1627200" cy="14868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71BFBD7A-022E-444E-80AF-C6170C6859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1437" y="428447"/>
                <a:ext cx="1662840" cy="184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32EE5A24-8530-4AC6-891C-802D93EDA6EB}"/>
                  </a:ext>
                </a:extLst>
              </p14:cNvPr>
              <p14:cNvContentPartPr/>
              <p14:nvPr/>
            </p14:nvContentPartPr>
            <p14:xfrm>
              <a:off x="1258157" y="250564"/>
              <a:ext cx="2290680" cy="52632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32EE5A24-8530-4AC6-891C-802D93EDA6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0517" y="232564"/>
                <a:ext cx="232632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BD6244B2-2C3C-4E14-B79C-F32B7B775E19}"/>
                  </a:ext>
                </a:extLst>
              </p14:cNvPr>
              <p14:cNvContentPartPr/>
              <p14:nvPr/>
            </p14:nvContentPartPr>
            <p14:xfrm>
              <a:off x="1789157" y="1140124"/>
              <a:ext cx="223200" cy="900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BD6244B2-2C3C-4E14-B79C-F32B7B775E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71517" y="1122484"/>
                <a:ext cx="2588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869A534F-D9B9-4833-8434-BCDD83A169DF}"/>
                  </a:ext>
                </a:extLst>
              </p14:cNvPr>
              <p14:cNvContentPartPr/>
              <p14:nvPr/>
            </p14:nvContentPartPr>
            <p14:xfrm>
              <a:off x="2393957" y="889204"/>
              <a:ext cx="664200" cy="36396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869A534F-D9B9-4833-8434-BCDD83A169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75957" y="871564"/>
                <a:ext cx="6998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92519D29-899B-4325-93B7-81B978411398}"/>
                  </a:ext>
                </a:extLst>
              </p14:cNvPr>
              <p14:cNvContentPartPr/>
              <p14:nvPr/>
            </p14:nvContentPartPr>
            <p14:xfrm>
              <a:off x="4493117" y="1096564"/>
              <a:ext cx="339480" cy="10512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92519D29-899B-4325-93B7-81B9784113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5477" y="1078564"/>
                <a:ext cx="3751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B6AAB894-672D-4B74-A261-8A5ACAF0C490}"/>
                  </a:ext>
                </a:extLst>
              </p14:cNvPr>
              <p14:cNvContentPartPr/>
              <p14:nvPr/>
            </p14:nvContentPartPr>
            <p14:xfrm>
              <a:off x="6641597" y="802084"/>
              <a:ext cx="380160" cy="26208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B6AAB894-672D-4B74-A261-8A5ACAF0C4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23597" y="784444"/>
                <a:ext cx="4158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8B81D676-A4A6-4C89-9D9E-7B35C03C4E3E}"/>
                  </a:ext>
                </a:extLst>
              </p14:cNvPr>
              <p14:cNvContentPartPr/>
              <p14:nvPr/>
            </p14:nvContentPartPr>
            <p14:xfrm>
              <a:off x="9812477" y="686164"/>
              <a:ext cx="610200" cy="1728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8B81D676-A4A6-4C89-9D9E-7B35C03C4E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94477" y="668164"/>
                <a:ext cx="645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9F2D8395-4083-4172-A695-C5D73DB24987}"/>
                  </a:ext>
                </a:extLst>
              </p14:cNvPr>
              <p14:cNvContentPartPr/>
              <p14:nvPr/>
            </p14:nvContentPartPr>
            <p14:xfrm>
              <a:off x="10825157" y="821524"/>
              <a:ext cx="699840" cy="13212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9F2D8395-4083-4172-A695-C5D73DB249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07157" y="803884"/>
                <a:ext cx="7354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BE33CB30-F82D-439F-A4E8-BA0283A820D8}"/>
                  </a:ext>
                </a:extLst>
              </p14:cNvPr>
              <p14:cNvContentPartPr/>
              <p14:nvPr/>
            </p14:nvContentPartPr>
            <p14:xfrm>
              <a:off x="9757757" y="773284"/>
              <a:ext cx="660600" cy="23148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BE33CB30-F82D-439F-A4E8-BA0283A820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0117" y="755284"/>
                <a:ext cx="6962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95DF733B-240F-4AEE-92EE-1FBBADFD603C}"/>
                  </a:ext>
                </a:extLst>
              </p14:cNvPr>
              <p14:cNvContentPartPr/>
              <p14:nvPr/>
            </p14:nvContentPartPr>
            <p14:xfrm>
              <a:off x="7378877" y="713524"/>
              <a:ext cx="1639440" cy="32436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95DF733B-240F-4AEE-92EE-1FBBADFD603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60877" y="695884"/>
                <a:ext cx="1675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2BFE9E97-F312-4E3C-ADA3-7824F58DBA19}"/>
                  </a:ext>
                </a:extLst>
              </p14:cNvPr>
              <p14:cNvContentPartPr/>
              <p14:nvPr/>
            </p14:nvContentPartPr>
            <p14:xfrm>
              <a:off x="5181437" y="898564"/>
              <a:ext cx="1029240" cy="55260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2BFE9E97-F312-4E3C-ADA3-7824F58DBA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3437" y="880913"/>
                <a:ext cx="1064880" cy="588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FE4B3C42-A865-421F-908C-AD34B5E0E683}"/>
                  </a:ext>
                </a:extLst>
              </p14:cNvPr>
              <p14:cNvContentPartPr/>
              <p14:nvPr/>
            </p14:nvContentPartPr>
            <p14:xfrm>
              <a:off x="3784277" y="961204"/>
              <a:ext cx="395640" cy="25020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FE4B3C42-A865-421F-908C-AD34B5E0E6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66621" y="943204"/>
                <a:ext cx="431312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89D31303-3D32-451A-A7C4-1CDC4889A1E1}"/>
                  </a:ext>
                </a:extLst>
              </p14:cNvPr>
              <p14:cNvContentPartPr/>
              <p14:nvPr/>
            </p14:nvContentPartPr>
            <p14:xfrm>
              <a:off x="3581597" y="1602364"/>
              <a:ext cx="12240" cy="36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89D31303-3D32-451A-A7C4-1CDC4889A1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63957" y="1584724"/>
                <a:ext cx="47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B56BB2FF-0BE9-4CBC-871F-CB3C5595B533}"/>
                  </a:ext>
                </a:extLst>
              </p14:cNvPr>
              <p14:cNvContentPartPr/>
              <p14:nvPr/>
            </p14:nvContentPartPr>
            <p14:xfrm>
              <a:off x="1848197" y="1382044"/>
              <a:ext cx="1576080" cy="934920"/>
            </p14:xfrm>
          </p:contentPart>
        </mc:Choice>
        <mc:Fallback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B56BB2FF-0BE9-4CBC-871F-CB3C5595B5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30197" y="1364404"/>
                <a:ext cx="161172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47CA14AD-EAEF-480A-9B03-3CC055A091D5}"/>
                  </a:ext>
                </a:extLst>
              </p14:cNvPr>
              <p14:cNvContentPartPr/>
              <p14:nvPr/>
            </p14:nvContentPartPr>
            <p14:xfrm>
              <a:off x="10633277" y="1887124"/>
              <a:ext cx="431640" cy="20880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47CA14AD-EAEF-480A-9B03-3CC055A091D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15637" y="1869124"/>
                <a:ext cx="4672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18AE3F19-BC25-42FD-B5E6-0DD7E9C06219}"/>
                  </a:ext>
                </a:extLst>
              </p14:cNvPr>
              <p14:cNvContentPartPr/>
              <p14:nvPr/>
            </p14:nvContentPartPr>
            <p14:xfrm>
              <a:off x="8332877" y="1788484"/>
              <a:ext cx="1901520" cy="36468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18AE3F19-BC25-42FD-B5E6-0DD7E9C062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14877" y="1770484"/>
                <a:ext cx="19371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1C1A7C9E-5242-49B3-8AB9-2C50F7B96369}"/>
                  </a:ext>
                </a:extLst>
              </p14:cNvPr>
              <p14:cNvContentPartPr/>
              <p14:nvPr/>
            </p14:nvContentPartPr>
            <p14:xfrm>
              <a:off x="3981917" y="1837444"/>
              <a:ext cx="4035240" cy="1046160"/>
            </p14:xfrm>
          </p:contentPart>
        </mc:Choice>
        <mc:Fallback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1C1A7C9E-5242-49B3-8AB9-2C50F7B9636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63917" y="1819804"/>
                <a:ext cx="407088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ADB57B47-8C50-4307-97BF-6E0DC9BA0D65}"/>
                  </a:ext>
                </a:extLst>
              </p14:cNvPr>
              <p14:cNvContentPartPr/>
              <p14:nvPr/>
            </p14:nvContentPartPr>
            <p14:xfrm>
              <a:off x="2634797" y="2553844"/>
              <a:ext cx="986400" cy="356040"/>
            </p14:xfrm>
          </p:contentPart>
        </mc:Choice>
        <mc:Fallback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ADB57B47-8C50-4307-97BF-6E0DC9BA0D6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16804" y="2536186"/>
                <a:ext cx="1022027" cy="391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CE1407E2-1D91-4365-A1AB-1E5512C465B5}"/>
                  </a:ext>
                </a:extLst>
              </p14:cNvPr>
              <p14:cNvContentPartPr/>
              <p14:nvPr/>
            </p14:nvContentPartPr>
            <p14:xfrm>
              <a:off x="4861757" y="3327844"/>
              <a:ext cx="783360" cy="320040"/>
            </p14:xfrm>
          </p:contentPart>
        </mc:Choice>
        <mc:Fallback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CE1407E2-1D91-4365-A1AB-1E5512C465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44109" y="3310204"/>
                <a:ext cx="819016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84F8B82A-3AE8-4E50-8B33-1FD60F2675B7}"/>
                  </a:ext>
                </a:extLst>
              </p14:cNvPr>
              <p14:cNvContentPartPr/>
              <p14:nvPr/>
            </p14:nvContentPartPr>
            <p14:xfrm>
              <a:off x="6257837" y="3081244"/>
              <a:ext cx="5582880" cy="1688760"/>
            </p14:xfrm>
          </p:contentPart>
        </mc:Choice>
        <mc:Fallback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84F8B82A-3AE8-4E50-8B33-1FD60F2675B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0196" y="3063600"/>
                <a:ext cx="5618522" cy="1724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3C5BEA77-DFF4-4CC4-95C0-E90C7A5234A8}"/>
                  </a:ext>
                </a:extLst>
              </p14:cNvPr>
              <p14:cNvContentPartPr/>
              <p14:nvPr/>
            </p14:nvContentPartPr>
            <p14:xfrm>
              <a:off x="5776157" y="5155204"/>
              <a:ext cx="280440" cy="34560"/>
            </p14:xfrm>
          </p:contentPart>
        </mc:Choice>
        <mc:Fallback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3C5BEA77-DFF4-4CC4-95C0-E90C7A5234A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58157" y="5137564"/>
                <a:ext cx="3160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372CAA04-050D-4D61-AD78-D23B3CDF183F}"/>
                  </a:ext>
                </a:extLst>
              </p14:cNvPr>
              <p14:cNvContentPartPr/>
              <p14:nvPr/>
            </p14:nvContentPartPr>
            <p14:xfrm>
              <a:off x="6405077" y="5019844"/>
              <a:ext cx="30960" cy="11520"/>
            </p14:xfrm>
          </p:contentPart>
        </mc:Choice>
        <mc:Fallback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372CAA04-050D-4D61-AD78-D23B3CDF183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87077" y="5001844"/>
                <a:ext cx="666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2" name="Cerneală 231">
                <a:extLst>
                  <a:ext uri="{FF2B5EF4-FFF2-40B4-BE49-F238E27FC236}">
                    <a16:creationId xmlns:a16="http://schemas.microsoft.com/office/drawing/2014/main" id="{236D4B15-42CA-46DE-A9AA-2ADD183B51D4}"/>
                  </a:ext>
                </a:extLst>
              </p14:cNvPr>
              <p14:cNvContentPartPr/>
              <p14:nvPr/>
            </p14:nvContentPartPr>
            <p14:xfrm>
              <a:off x="8048837" y="4938124"/>
              <a:ext cx="671760" cy="334440"/>
            </p14:xfrm>
          </p:contentPart>
        </mc:Choice>
        <mc:Fallback>
          <p:pic>
            <p:nvPicPr>
              <p:cNvPr id="232" name="Cerneală 231">
                <a:extLst>
                  <a:ext uri="{FF2B5EF4-FFF2-40B4-BE49-F238E27FC236}">
                    <a16:creationId xmlns:a16="http://schemas.microsoft.com/office/drawing/2014/main" id="{236D4B15-42CA-46DE-A9AA-2ADD183B51D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30837" y="4920484"/>
                <a:ext cx="7074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AAC02084-2BC1-407A-B990-C55E130D74DA}"/>
                  </a:ext>
                </a:extLst>
              </p14:cNvPr>
              <p14:cNvContentPartPr/>
              <p14:nvPr/>
            </p14:nvContentPartPr>
            <p14:xfrm>
              <a:off x="4733957" y="4960084"/>
              <a:ext cx="612720" cy="353880"/>
            </p14:xfrm>
          </p:contentPart>
        </mc:Choice>
        <mc:Fallback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AAC02084-2BC1-407A-B990-C55E130D74D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16317" y="4942444"/>
                <a:ext cx="6483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4ADEEE00-2596-4AE5-BBD9-016AE50104DD}"/>
                  </a:ext>
                </a:extLst>
              </p14:cNvPr>
              <p14:cNvContentPartPr/>
              <p14:nvPr/>
            </p14:nvContentPartPr>
            <p14:xfrm>
              <a:off x="8085917" y="5501164"/>
              <a:ext cx="684360" cy="513360"/>
            </p14:xfrm>
          </p:contentPart>
        </mc:Choice>
        <mc:Fallback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4ADEEE00-2596-4AE5-BBD9-016AE50104D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68277" y="5483524"/>
                <a:ext cx="72000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730B2BCF-F178-4B75-838A-0831D0B41BF4}"/>
                  </a:ext>
                </a:extLst>
              </p14:cNvPr>
              <p14:cNvContentPartPr/>
              <p14:nvPr/>
            </p14:nvContentPartPr>
            <p14:xfrm>
              <a:off x="6312197" y="5087884"/>
              <a:ext cx="1244160" cy="770040"/>
            </p14:xfrm>
          </p:contentPart>
        </mc:Choice>
        <mc:Fallback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730B2BCF-F178-4B75-838A-0831D0B41BF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4202" y="5070236"/>
                <a:ext cx="1279790" cy="805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857F8D29-AA43-4B4B-949F-53D78B0B8291}"/>
                  </a:ext>
                </a:extLst>
              </p14:cNvPr>
              <p14:cNvContentPartPr/>
              <p14:nvPr/>
            </p14:nvContentPartPr>
            <p14:xfrm>
              <a:off x="9073397" y="4832284"/>
              <a:ext cx="3029400" cy="946440"/>
            </p14:xfrm>
          </p:contentPart>
        </mc:Choice>
        <mc:Fallback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857F8D29-AA43-4B4B-949F-53D78B0B82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55397" y="4814284"/>
                <a:ext cx="3065040" cy="9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F6FA0BC8-7DCB-4F38-B2E9-F0448AB4FAD7}"/>
                  </a:ext>
                </a:extLst>
              </p14:cNvPr>
              <p14:cNvContentPartPr/>
              <p14:nvPr/>
            </p14:nvContentPartPr>
            <p14:xfrm>
              <a:off x="6703157" y="6051604"/>
              <a:ext cx="91080" cy="424800"/>
            </p14:xfrm>
          </p:contentPart>
        </mc:Choice>
        <mc:Fallback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F6FA0BC8-7DCB-4F38-B2E9-F0448AB4FAD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85517" y="6033604"/>
                <a:ext cx="1267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75" name="Cerneală 274">
                <a:extLst>
                  <a:ext uri="{FF2B5EF4-FFF2-40B4-BE49-F238E27FC236}">
                    <a16:creationId xmlns:a16="http://schemas.microsoft.com/office/drawing/2014/main" id="{3465324F-7FDD-4ABA-B0CC-3930024EF471}"/>
                  </a:ext>
                </a:extLst>
              </p14:cNvPr>
              <p14:cNvContentPartPr/>
              <p14:nvPr/>
            </p14:nvContentPartPr>
            <p14:xfrm>
              <a:off x="6965957" y="6125404"/>
              <a:ext cx="299520" cy="273600"/>
            </p14:xfrm>
          </p:contentPart>
        </mc:Choice>
        <mc:Fallback>
          <p:pic>
            <p:nvPicPr>
              <p:cNvPr id="275" name="Cerneală 274">
                <a:extLst>
                  <a:ext uri="{FF2B5EF4-FFF2-40B4-BE49-F238E27FC236}">
                    <a16:creationId xmlns:a16="http://schemas.microsoft.com/office/drawing/2014/main" id="{3465324F-7FDD-4ABA-B0CC-3930024EF47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47957" y="6107764"/>
                <a:ext cx="3351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93242726-ABE7-4CD6-83F1-3021B834C97D}"/>
                  </a:ext>
                </a:extLst>
              </p14:cNvPr>
              <p14:cNvContentPartPr/>
              <p14:nvPr/>
            </p14:nvContentPartPr>
            <p14:xfrm>
              <a:off x="7447637" y="6214684"/>
              <a:ext cx="47880" cy="207360"/>
            </p14:xfrm>
          </p:contentPart>
        </mc:Choice>
        <mc:Fallback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93242726-ABE7-4CD6-83F1-3021B834C97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29637" y="6196684"/>
                <a:ext cx="835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82132C7F-B6E0-4E3E-AF13-C83970BF4975}"/>
                  </a:ext>
                </a:extLst>
              </p14:cNvPr>
              <p14:cNvContentPartPr/>
              <p14:nvPr/>
            </p14:nvContentPartPr>
            <p14:xfrm>
              <a:off x="7936517" y="6336724"/>
              <a:ext cx="48960" cy="186120"/>
            </p14:xfrm>
          </p:contentPart>
        </mc:Choice>
        <mc:Fallback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82132C7F-B6E0-4E3E-AF13-C83970BF497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18877" y="6318724"/>
                <a:ext cx="846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419EB7F6-55D9-4ADA-BB92-27240CCDDAC4}"/>
                  </a:ext>
                </a:extLst>
              </p14:cNvPr>
              <p14:cNvContentPartPr/>
              <p14:nvPr/>
            </p14:nvContentPartPr>
            <p14:xfrm>
              <a:off x="9070157" y="6012004"/>
              <a:ext cx="120240" cy="441000"/>
            </p14:xfrm>
          </p:contentPart>
        </mc:Choice>
        <mc:Fallback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419EB7F6-55D9-4ADA-BB92-27240CCDDAC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52157" y="5994364"/>
                <a:ext cx="15588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82" name="Cerneală 281">
                <a:extLst>
                  <a:ext uri="{FF2B5EF4-FFF2-40B4-BE49-F238E27FC236}">
                    <a16:creationId xmlns:a16="http://schemas.microsoft.com/office/drawing/2014/main" id="{84591E0D-BDA4-4F0E-AE04-679AAAAE24A8}"/>
                  </a:ext>
                </a:extLst>
              </p14:cNvPr>
              <p14:cNvContentPartPr/>
              <p14:nvPr/>
            </p14:nvContentPartPr>
            <p14:xfrm>
              <a:off x="8300117" y="6112444"/>
              <a:ext cx="625320" cy="284400"/>
            </p14:xfrm>
          </p:contentPart>
        </mc:Choice>
        <mc:Fallback>
          <p:pic>
            <p:nvPicPr>
              <p:cNvPr id="282" name="Cerneală 281">
                <a:extLst>
                  <a:ext uri="{FF2B5EF4-FFF2-40B4-BE49-F238E27FC236}">
                    <a16:creationId xmlns:a16="http://schemas.microsoft.com/office/drawing/2014/main" id="{84591E0D-BDA4-4F0E-AE04-679AAAAE24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82117" y="6094782"/>
                <a:ext cx="660960" cy="32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84" name="Cerneală 283">
                <a:extLst>
                  <a:ext uri="{FF2B5EF4-FFF2-40B4-BE49-F238E27FC236}">
                    <a16:creationId xmlns:a16="http://schemas.microsoft.com/office/drawing/2014/main" id="{5EDE8B8C-4653-4B35-8EEB-FA104195B1CA}"/>
                  </a:ext>
                </a:extLst>
              </p14:cNvPr>
              <p14:cNvContentPartPr/>
              <p14:nvPr/>
            </p14:nvContentPartPr>
            <p14:xfrm>
              <a:off x="3731357" y="3269884"/>
              <a:ext cx="868320" cy="1449000"/>
            </p14:xfrm>
          </p:contentPart>
        </mc:Choice>
        <mc:Fallback>
          <p:pic>
            <p:nvPicPr>
              <p:cNvPr id="284" name="Cerneală 283">
                <a:extLst>
                  <a:ext uri="{FF2B5EF4-FFF2-40B4-BE49-F238E27FC236}">
                    <a16:creationId xmlns:a16="http://schemas.microsoft.com/office/drawing/2014/main" id="{5EDE8B8C-4653-4B35-8EEB-FA104195B1C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13717" y="3252244"/>
                <a:ext cx="903960" cy="14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050D5B6A-2F9C-429F-9211-76BB640E9138}"/>
                  </a:ext>
                </a:extLst>
              </p14:cNvPr>
              <p14:cNvContentPartPr/>
              <p14:nvPr/>
            </p14:nvContentPartPr>
            <p14:xfrm>
              <a:off x="1153757" y="3389044"/>
              <a:ext cx="448560" cy="292680"/>
            </p14:xfrm>
          </p:contentPart>
        </mc:Choice>
        <mc:Fallback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050D5B6A-2F9C-429F-9211-76BB640E913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36117" y="3371044"/>
                <a:ext cx="4842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91" name="Cerneală 290">
                <a:extLst>
                  <a:ext uri="{FF2B5EF4-FFF2-40B4-BE49-F238E27FC236}">
                    <a16:creationId xmlns:a16="http://schemas.microsoft.com/office/drawing/2014/main" id="{D897993D-995C-4317-9503-900AE8D5661A}"/>
                  </a:ext>
                </a:extLst>
              </p14:cNvPr>
              <p14:cNvContentPartPr/>
              <p14:nvPr/>
            </p14:nvContentPartPr>
            <p14:xfrm>
              <a:off x="2949077" y="3411724"/>
              <a:ext cx="365040" cy="283320"/>
            </p14:xfrm>
          </p:contentPart>
        </mc:Choice>
        <mc:Fallback>
          <p:pic>
            <p:nvPicPr>
              <p:cNvPr id="291" name="Cerneală 290">
                <a:extLst>
                  <a:ext uri="{FF2B5EF4-FFF2-40B4-BE49-F238E27FC236}">
                    <a16:creationId xmlns:a16="http://schemas.microsoft.com/office/drawing/2014/main" id="{D897993D-995C-4317-9503-900AE8D5661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31437" y="3393747"/>
                <a:ext cx="40068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92" name="Cerneală 291">
                <a:extLst>
                  <a:ext uri="{FF2B5EF4-FFF2-40B4-BE49-F238E27FC236}">
                    <a16:creationId xmlns:a16="http://schemas.microsoft.com/office/drawing/2014/main" id="{40EC3E3E-02EC-42CA-B20E-3D9D2F3E00E2}"/>
                  </a:ext>
                </a:extLst>
              </p14:cNvPr>
              <p14:cNvContentPartPr/>
              <p14:nvPr/>
            </p14:nvContentPartPr>
            <p14:xfrm>
              <a:off x="1833437" y="3366724"/>
              <a:ext cx="737640" cy="281160"/>
            </p14:xfrm>
          </p:contentPart>
        </mc:Choice>
        <mc:Fallback>
          <p:pic>
            <p:nvPicPr>
              <p:cNvPr id="292" name="Cerneală 291">
                <a:extLst>
                  <a:ext uri="{FF2B5EF4-FFF2-40B4-BE49-F238E27FC236}">
                    <a16:creationId xmlns:a16="http://schemas.microsoft.com/office/drawing/2014/main" id="{40EC3E3E-02EC-42CA-B20E-3D9D2F3E00E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15797" y="3348724"/>
                <a:ext cx="773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05" name="Cerneală 304">
                <a:extLst>
                  <a:ext uri="{FF2B5EF4-FFF2-40B4-BE49-F238E27FC236}">
                    <a16:creationId xmlns:a16="http://schemas.microsoft.com/office/drawing/2014/main" id="{29C21879-7F61-43AA-B956-AD9FA7B6454E}"/>
                  </a:ext>
                </a:extLst>
              </p14:cNvPr>
              <p14:cNvContentPartPr/>
              <p14:nvPr/>
            </p14:nvContentPartPr>
            <p14:xfrm>
              <a:off x="1387037" y="3823564"/>
              <a:ext cx="1694880" cy="495360"/>
            </p14:xfrm>
          </p:contentPart>
        </mc:Choice>
        <mc:Fallback>
          <p:pic>
            <p:nvPicPr>
              <p:cNvPr id="305" name="Cerneală 304">
                <a:extLst>
                  <a:ext uri="{FF2B5EF4-FFF2-40B4-BE49-F238E27FC236}">
                    <a16:creationId xmlns:a16="http://schemas.microsoft.com/office/drawing/2014/main" id="{29C21879-7F61-43AA-B956-AD9FA7B6454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69037" y="3805937"/>
                <a:ext cx="1730520" cy="530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14" name="Cerneală 313">
                <a:extLst>
                  <a:ext uri="{FF2B5EF4-FFF2-40B4-BE49-F238E27FC236}">
                    <a16:creationId xmlns:a16="http://schemas.microsoft.com/office/drawing/2014/main" id="{4B7D116F-4307-42F1-AC93-C17D53890A3D}"/>
                  </a:ext>
                </a:extLst>
              </p14:cNvPr>
              <p14:cNvContentPartPr/>
              <p14:nvPr/>
            </p14:nvContentPartPr>
            <p14:xfrm>
              <a:off x="1213517" y="5038924"/>
              <a:ext cx="430560" cy="250560"/>
            </p14:xfrm>
          </p:contentPart>
        </mc:Choice>
        <mc:Fallback>
          <p:pic>
            <p:nvPicPr>
              <p:cNvPr id="314" name="Cerneală 313">
                <a:extLst>
                  <a:ext uri="{FF2B5EF4-FFF2-40B4-BE49-F238E27FC236}">
                    <a16:creationId xmlns:a16="http://schemas.microsoft.com/office/drawing/2014/main" id="{4B7D116F-4307-42F1-AC93-C17D53890A3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95532" y="5020898"/>
                <a:ext cx="466170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24" name="Cerneală 323">
                <a:extLst>
                  <a:ext uri="{FF2B5EF4-FFF2-40B4-BE49-F238E27FC236}">
                    <a16:creationId xmlns:a16="http://schemas.microsoft.com/office/drawing/2014/main" id="{800DACEB-8234-4C2A-BBED-185E34A24B7F}"/>
                  </a:ext>
                </a:extLst>
              </p14:cNvPr>
              <p14:cNvContentPartPr/>
              <p14:nvPr/>
            </p14:nvContentPartPr>
            <p14:xfrm>
              <a:off x="1936397" y="4880884"/>
              <a:ext cx="2277720" cy="1704240"/>
            </p14:xfrm>
          </p:contentPart>
        </mc:Choice>
        <mc:Fallback>
          <p:pic>
            <p:nvPicPr>
              <p:cNvPr id="324" name="Cerneală 323">
                <a:extLst>
                  <a:ext uri="{FF2B5EF4-FFF2-40B4-BE49-F238E27FC236}">
                    <a16:creationId xmlns:a16="http://schemas.microsoft.com/office/drawing/2014/main" id="{800DACEB-8234-4C2A-BBED-185E34A24B7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18757" y="4862884"/>
                <a:ext cx="2313360" cy="17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25" name="Cerneală 324">
                <a:extLst>
                  <a:ext uri="{FF2B5EF4-FFF2-40B4-BE49-F238E27FC236}">
                    <a16:creationId xmlns:a16="http://schemas.microsoft.com/office/drawing/2014/main" id="{326B141D-22C1-42BC-8498-60E9BB509D14}"/>
                  </a:ext>
                </a:extLst>
              </p14:cNvPr>
              <p14:cNvContentPartPr/>
              <p14:nvPr/>
            </p14:nvContentPartPr>
            <p14:xfrm>
              <a:off x="1237997" y="5486404"/>
              <a:ext cx="343080" cy="258120"/>
            </p14:xfrm>
          </p:contentPart>
        </mc:Choice>
        <mc:Fallback>
          <p:pic>
            <p:nvPicPr>
              <p:cNvPr id="325" name="Cerneală 324">
                <a:extLst>
                  <a:ext uri="{FF2B5EF4-FFF2-40B4-BE49-F238E27FC236}">
                    <a16:creationId xmlns:a16="http://schemas.microsoft.com/office/drawing/2014/main" id="{326B141D-22C1-42BC-8498-60E9BB509D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20357" y="5468404"/>
                <a:ext cx="3787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26" name="Cerneală 325">
                <a:extLst>
                  <a:ext uri="{FF2B5EF4-FFF2-40B4-BE49-F238E27FC236}">
                    <a16:creationId xmlns:a16="http://schemas.microsoft.com/office/drawing/2014/main" id="{B5514EA7-F3EE-4EF1-BAC2-C5C7C2EE0B72}"/>
                  </a:ext>
                </a:extLst>
              </p14:cNvPr>
              <p14:cNvContentPartPr/>
              <p14:nvPr/>
            </p14:nvContentPartPr>
            <p14:xfrm>
              <a:off x="629237" y="5062324"/>
              <a:ext cx="34200" cy="502200"/>
            </p14:xfrm>
          </p:contentPart>
        </mc:Choice>
        <mc:Fallback>
          <p:pic>
            <p:nvPicPr>
              <p:cNvPr id="326" name="Cerneală 325">
                <a:extLst>
                  <a:ext uri="{FF2B5EF4-FFF2-40B4-BE49-F238E27FC236}">
                    <a16:creationId xmlns:a16="http://schemas.microsoft.com/office/drawing/2014/main" id="{B5514EA7-F3EE-4EF1-BAC2-C5C7C2EE0B7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1597" y="5044684"/>
                <a:ext cx="6984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27" name="Cerneală 326">
                <a:extLst>
                  <a:ext uri="{FF2B5EF4-FFF2-40B4-BE49-F238E27FC236}">
                    <a16:creationId xmlns:a16="http://schemas.microsoft.com/office/drawing/2014/main" id="{B4093BB4-EC93-4680-ABB8-14080A1EFC57}"/>
                  </a:ext>
                </a:extLst>
              </p14:cNvPr>
              <p14:cNvContentPartPr/>
              <p14:nvPr/>
            </p14:nvContentPartPr>
            <p14:xfrm>
              <a:off x="649037" y="5753884"/>
              <a:ext cx="120240" cy="126000"/>
            </p14:xfrm>
          </p:contentPart>
        </mc:Choice>
        <mc:Fallback>
          <p:pic>
            <p:nvPicPr>
              <p:cNvPr id="327" name="Cerneală 326">
                <a:extLst>
                  <a:ext uri="{FF2B5EF4-FFF2-40B4-BE49-F238E27FC236}">
                    <a16:creationId xmlns:a16="http://schemas.microsoft.com/office/drawing/2014/main" id="{B4093BB4-EC93-4680-ABB8-14080A1EFC5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1397" y="5735884"/>
                <a:ext cx="15588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40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E9728A5-4BEE-4177-9A12-841BB9434C92}"/>
              </a:ext>
            </a:extLst>
          </p:cNvPr>
          <p:cNvSpPr/>
          <p:nvPr/>
        </p:nvSpPr>
        <p:spPr>
          <a:xfrm>
            <a:off x="335343" y="228635"/>
            <a:ext cx="7664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 schemei pe baze structurate – 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scrierea ecuațiilor </a:t>
            </a:r>
          </a:p>
          <a:p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Atenție! Pentru codificarea stărilor, folosim metoda ONE HOT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73F1C0E1-026A-4D3D-B464-242C3116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143025"/>
            <a:ext cx="2590800" cy="4391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0977B5ED-D24A-4826-A3A6-18CE23BAAD57}"/>
                  </a:ext>
                </a:extLst>
              </p14:cNvPr>
              <p14:cNvContentPartPr/>
              <p14:nvPr/>
            </p14:nvContentPartPr>
            <p14:xfrm>
              <a:off x="6213917" y="948604"/>
              <a:ext cx="2358360" cy="69228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0977B5ED-D24A-4826-A3A6-18CE23BAAD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5917" y="930604"/>
                <a:ext cx="239400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561B2E88-B883-4C46-964B-20FD1E3434FC}"/>
                  </a:ext>
                </a:extLst>
              </p14:cNvPr>
              <p14:cNvContentPartPr/>
              <p14:nvPr/>
            </p14:nvContentPartPr>
            <p14:xfrm>
              <a:off x="4330757" y="1112044"/>
              <a:ext cx="1287000" cy="66420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561B2E88-B883-4C46-964B-20FD1E3434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13117" y="1094394"/>
                <a:ext cx="1322640" cy="699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626D8E91-AE7F-4D43-822E-F2B9BB56F934}"/>
                  </a:ext>
                </a:extLst>
              </p14:cNvPr>
              <p14:cNvContentPartPr/>
              <p14:nvPr/>
            </p14:nvContentPartPr>
            <p14:xfrm>
              <a:off x="9222077" y="1031764"/>
              <a:ext cx="2051280" cy="34452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626D8E91-AE7F-4D43-822E-F2B9BB56F9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04077" y="1014124"/>
                <a:ext cx="20869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F24BC768-3224-417C-8326-216BA9510BE6}"/>
                  </a:ext>
                </a:extLst>
              </p14:cNvPr>
              <p14:cNvContentPartPr/>
              <p14:nvPr/>
            </p14:nvContentPartPr>
            <p14:xfrm>
              <a:off x="3504917" y="1332004"/>
              <a:ext cx="489960" cy="26820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F24BC768-3224-417C-8326-216BA9510B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87277" y="1314004"/>
                <a:ext cx="5256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C674DCB0-167C-4FB4-B650-3E8F1A6E8850}"/>
                  </a:ext>
                </a:extLst>
              </p14:cNvPr>
              <p14:cNvContentPartPr/>
              <p14:nvPr/>
            </p14:nvContentPartPr>
            <p14:xfrm>
              <a:off x="3524357" y="2039764"/>
              <a:ext cx="519480" cy="27144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C674DCB0-167C-4FB4-B650-3E8F1A6E88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06717" y="2022124"/>
                <a:ext cx="5551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90B11D52-CD1F-4ABA-8ECD-3FF1D0A5E077}"/>
                  </a:ext>
                </a:extLst>
              </p14:cNvPr>
              <p14:cNvContentPartPr/>
              <p14:nvPr/>
            </p14:nvContentPartPr>
            <p14:xfrm>
              <a:off x="9011477" y="1889644"/>
              <a:ext cx="924120" cy="67284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90B11D52-CD1F-4ABA-8ECD-3FF1D0A5E0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93830" y="1872004"/>
                <a:ext cx="959774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5C505D67-048B-47E6-8727-B767D1D23B39}"/>
                  </a:ext>
                </a:extLst>
              </p14:cNvPr>
              <p14:cNvContentPartPr/>
              <p14:nvPr/>
            </p14:nvContentPartPr>
            <p14:xfrm>
              <a:off x="6553037" y="1820884"/>
              <a:ext cx="1738440" cy="47268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5C505D67-048B-47E6-8727-B767D1D23B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35397" y="1803231"/>
                <a:ext cx="1774080" cy="508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6EC9D037-71EF-41D8-9FAA-C1E123C09B96}"/>
                  </a:ext>
                </a:extLst>
              </p14:cNvPr>
              <p14:cNvContentPartPr/>
              <p14:nvPr/>
            </p14:nvContentPartPr>
            <p14:xfrm>
              <a:off x="4386557" y="1937164"/>
              <a:ext cx="1644480" cy="38232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6EC9D037-71EF-41D8-9FAA-C1E123C09B9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68917" y="1919524"/>
                <a:ext cx="168012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34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E9728A5-4BEE-4177-9A12-841BB9434C92}"/>
              </a:ext>
            </a:extLst>
          </p:cNvPr>
          <p:cNvSpPr/>
          <p:nvPr/>
        </p:nvSpPr>
        <p:spPr>
          <a:xfrm>
            <a:off x="335343" y="228635"/>
            <a:ext cx="7664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 schemei pe baze structurate – 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scrierea ecuațiilor </a:t>
            </a:r>
          </a:p>
          <a:p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Atenție! Pentru codificarea stărilor, folosim metoda ONE HOT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73F1C0E1-026A-4D3D-B464-242C3116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143025"/>
            <a:ext cx="2590800" cy="4391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6D0B72C7-CEBB-4418-B5ED-AF9524553BCB}"/>
                  </a:ext>
                </a:extLst>
              </p14:cNvPr>
              <p14:cNvContentPartPr/>
              <p14:nvPr/>
            </p14:nvContentPartPr>
            <p14:xfrm>
              <a:off x="5998997" y="1139404"/>
              <a:ext cx="689400" cy="68400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6D0B72C7-CEBB-4418-B5ED-AF9524553B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97" y="1121404"/>
                <a:ext cx="72504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0677C485-E85F-4FB4-A6B2-D1D51DC250FB}"/>
                  </a:ext>
                </a:extLst>
              </p14:cNvPr>
              <p14:cNvContentPartPr/>
              <p14:nvPr/>
            </p14:nvContentPartPr>
            <p14:xfrm>
              <a:off x="3976877" y="1134364"/>
              <a:ext cx="1491840" cy="43596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0677C485-E85F-4FB4-A6B2-D1D51DC250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59237" y="1116724"/>
                <a:ext cx="152748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FA00550A-8B90-49F1-B81E-71412AAE8D58}"/>
                  </a:ext>
                </a:extLst>
              </p14:cNvPr>
              <p14:cNvContentPartPr/>
              <p14:nvPr/>
            </p14:nvContentPartPr>
            <p14:xfrm>
              <a:off x="3160037" y="1232284"/>
              <a:ext cx="394200" cy="41472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FA00550A-8B90-49F1-B81E-71412AAE8D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2037" y="1214644"/>
                <a:ext cx="4298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69A8FB11-BAC1-4AD8-8859-F104CF12CA42}"/>
                  </a:ext>
                </a:extLst>
              </p14:cNvPr>
              <p14:cNvContentPartPr/>
              <p14:nvPr/>
            </p14:nvContentPartPr>
            <p14:xfrm>
              <a:off x="7251077" y="1120684"/>
              <a:ext cx="1962000" cy="60228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69A8FB11-BAC1-4AD8-8859-F104CF12CA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33077" y="1102684"/>
                <a:ext cx="19976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7DBE6CD9-F7F5-46F1-8C7A-EE3DD258E038}"/>
                  </a:ext>
                </a:extLst>
              </p14:cNvPr>
              <p14:cNvContentPartPr/>
              <p14:nvPr/>
            </p14:nvContentPartPr>
            <p14:xfrm>
              <a:off x="4567637" y="2066764"/>
              <a:ext cx="834840" cy="46080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7DBE6CD9-F7F5-46F1-8C7A-EE3DD258E0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49997" y="2049124"/>
                <a:ext cx="8704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4A7B6941-101D-4B82-8B2D-B6C03A4F825D}"/>
                  </a:ext>
                </a:extLst>
              </p14:cNvPr>
              <p14:cNvContentPartPr/>
              <p14:nvPr/>
            </p14:nvContentPartPr>
            <p14:xfrm>
              <a:off x="6395357" y="2256124"/>
              <a:ext cx="33480" cy="3672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4A7B6941-101D-4B82-8B2D-B6C03A4F82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77717" y="2238484"/>
                <a:ext cx="691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3DB6E94E-4BC0-4560-99B4-106EABAB3CCE}"/>
                  </a:ext>
                </a:extLst>
              </p14:cNvPr>
              <p14:cNvContentPartPr/>
              <p14:nvPr/>
            </p14:nvContentPartPr>
            <p14:xfrm>
              <a:off x="5807117" y="2085124"/>
              <a:ext cx="416520" cy="36756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3DB6E94E-4BC0-4560-99B4-106EABAB3C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89477" y="2067124"/>
                <a:ext cx="4521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AADA1D26-C5EB-4200-AB76-576567CC1D44}"/>
                  </a:ext>
                </a:extLst>
              </p14:cNvPr>
              <p14:cNvContentPartPr/>
              <p14:nvPr/>
            </p14:nvContentPartPr>
            <p14:xfrm>
              <a:off x="5304197" y="2998804"/>
              <a:ext cx="164160" cy="2052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AADA1D26-C5EB-4200-AB76-576567CC1D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86197" y="2980804"/>
                <a:ext cx="1998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BF442ED6-2BC4-42F8-A51B-179B19F6973A}"/>
                  </a:ext>
                </a:extLst>
              </p14:cNvPr>
              <p14:cNvContentPartPr/>
              <p14:nvPr/>
            </p14:nvContentPartPr>
            <p14:xfrm>
              <a:off x="5367917" y="3120124"/>
              <a:ext cx="197280" cy="2556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BF442ED6-2BC4-42F8-A51B-179B19F697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50277" y="3102484"/>
                <a:ext cx="2329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D24F6556-163D-4763-B604-35BDB7BEB407}"/>
                  </a:ext>
                </a:extLst>
              </p14:cNvPr>
              <p14:cNvContentPartPr/>
              <p14:nvPr/>
            </p14:nvContentPartPr>
            <p14:xfrm>
              <a:off x="4609757" y="2879284"/>
              <a:ext cx="507600" cy="41148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D24F6556-163D-4763-B604-35BDB7BEB40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92117" y="2861284"/>
                <a:ext cx="54324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83477E1F-57A4-4148-AC5B-BC0AA8401076}"/>
                  </a:ext>
                </a:extLst>
              </p14:cNvPr>
              <p14:cNvContentPartPr/>
              <p14:nvPr/>
            </p14:nvContentPartPr>
            <p14:xfrm>
              <a:off x="6655637" y="2074324"/>
              <a:ext cx="991800" cy="36252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83477E1F-57A4-4148-AC5B-BC0AA840107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37644" y="2056684"/>
                <a:ext cx="1027427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26AF2863-8452-47EC-89D5-270848B01F3F}"/>
                  </a:ext>
                </a:extLst>
              </p14:cNvPr>
              <p14:cNvContentPartPr/>
              <p14:nvPr/>
            </p14:nvContentPartPr>
            <p14:xfrm>
              <a:off x="6581477" y="3033004"/>
              <a:ext cx="3960" cy="864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26AF2863-8452-47EC-89D5-270848B01F3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63477" y="3015004"/>
                <a:ext cx="39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961DDD04-C19B-45F2-AB75-A6EC46EC16A4}"/>
                  </a:ext>
                </a:extLst>
              </p14:cNvPr>
              <p14:cNvContentPartPr/>
              <p14:nvPr/>
            </p14:nvContentPartPr>
            <p14:xfrm>
              <a:off x="5876237" y="2855884"/>
              <a:ext cx="435960" cy="42084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961DDD04-C19B-45F2-AB75-A6EC46EC16A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58237" y="2837884"/>
                <a:ext cx="47160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30F01B66-109F-428F-8146-4DAB617EBE69}"/>
                  </a:ext>
                </a:extLst>
              </p14:cNvPr>
              <p14:cNvContentPartPr/>
              <p14:nvPr/>
            </p14:nvContentPartPr>
            <p14:xfrm>
              <a:off x="5318957" y="3706564"/>
              <a:ext cx="134280" cy="1872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30F01B66-109F-428F-8146-4DAB617EBE6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00957" y="3688924"/>
                <a:ext cx="1699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3A72CDE9-4945-4518-B4CE-D79FD65462AD}"/>
                  </a:ext>
                </a:extLst>
              </p14:cNvPr>
              <p14:cNvContentPartPr/>
              <p14:nvPr/>
            </p14:nvContentPartPr>
            <p14:xfrm>
              <a:off x="5294477" y="3837964"/>
              <a:ext cx="167760" cy="1368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3A72CDE9-4945-4518-B4CE-D79FD65462A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76477" y="3820324"/>
                <a:ext cx="2034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DE74C9D8-BC0F-46F0-BA81-5C6CC07F3DFC}"/>
                  </a:ext>
                </a:extLst>
              </p14:cNvPr>
              <p14:cNvContentPartPr/>
              <p14:nvPr/>
            </p14:nvContentPartPr>
            <p14:xfrm>
              <a:off x="6567437" y="3804844"/>
              <a:ext cx="4320" cy="360"/>
            </p14:xfrm>
          </p:contentPart>
        </mc:Choice>
        <mc:Fallback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DE74C9D8-BC0F-46F0-BA81-5C6CC07F3DF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49797" y="3786844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F5490C4D-353D-4CA3-B4AD-1DFD1387B87E}"/>
                  </a:ext>
                </a:extLst>
              </p14:cNvPr>
              <p14:cNvContentPartPr/>
              <p14:nvPr/>
            </p14:nvContentPartPr>
            <p14:xfrm>
              <a:off x="5881277" y="3589924"/>
              <a:ext cx="537840" cy="477360"/>
            </p14:xfrm>
          </p:contentPart>
        </mc:Choice>
        <mc:Fallback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F5490C4D-353D-4CA3-B4AD-1DFD1387B87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863637" y="3571924"/>
                <a:ext cx="5734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0E3A6843-7CBD-4479-8700-61ACC1DFDBE5}"/>
                  </a:ext>
                </a:extLst>
              </p14:cNvPr>
              <p14:cNvContentPartPr/>
              <p14:nvPr/>
            </p14:nvContentPartPr>
            <p14:xfrm>
              <a:off x="4586357" y="3567604"/>
              <a:ext cx="460440" cy="421920"/>
            </p14:xfrm>
          </p:contentPart>
        </mc:Choice>
        <mc:Fallback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0E3A6843-7CBD-4479-8700-61ACC1DFDBE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68717" y="3549604"/>
                <a:ext cx="4960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C9C41A36-9EF9-4FDC-8A5F-A76C03E1AC31}"/>
                  </a:ext>
                </a:extLst>
              </p14:cNvPr>
              <p14:cNvContentPartPr/>
              <p14:nvPr/>
            </p14:nvContentPartPr>
            <p14:xfrm>
              <a:off x="6801077" y="2816644"/>
              <a:ext cx="648000" cy="482760"/>
            </p14:xfrm>
          </p:contentPart>
        </mc:Choice>
        <mc:Fallback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C9C41A36-9EF9-4FDC-8A5F-A76C03E1AC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83437" y="2798644"/>
                <a:ext cx="6836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38037BAE-66C6-4FE7-B2FF-3443B988715B}"/>
                  </a:ext>
                </a:extLst>
              </p14:cNvPr>
              <p14:cNvContentPartPr/>
              <p14:nvPr/>
            </p14:nvContentPartPr>
            <p14:xfrm>
              <a:off x="6803597" y="3472924"/>
              <a:ext cx="246600" cy="22320"/>
            </p14:xfrm>
          </p:contentPart>
        </mc:Choice>
        <mc:Fallback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38037BAE-66C6-4FE7-B2FF-3443B98871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85597" y="3455284"/>
                <a:ext cx="2822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DDA292F0-4D0D-459E-BDE9-96B67FDBBF10}"/>
                  </a:ext>
                </a:extLst>
              </p14:cNvPr>
              <p14:cNvContentPartPr/>
              <p14:nvPr/>
            </p14:nvContentPartPr>
            <p14:xfrm>
              <a:off x="6786317" y="3554284"/>
              <a:ext cx="399600" cy="493920"/>
            </p14:xfrm>
          </p:contentPart>
        </mc:Choice>
        <mc:Fallback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DDA292F0-4D0D-459E-BDE9-96B67FDBBF1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68317" y="3536644"/>
                <a:ext cx="4352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48F197A8-2BF3-4B91-9EAA-8F35C2C8DAF4}"/>
                  </a:ext>
                </a:extLst>
              </p14:cNvPr>
              <p14:cNvContentPartPr/>
              <p14:nvPr/>
            </p14:nvContentPartPr>
            <p14:xfrm>
              <a:off x="4140317" y="2025004"/>
              <a:ext cx="219240" cy="209952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48F197A8-2BF3-4B91-9EAA-8F35C2C8DAF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22317" y="2007364"/>
                <a:ext cx="254880" cy="21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19E2F497-FF4E-4562-87D2-F31D94E895AE}"/>
                  </a:ext>
                </a:extLst>
              </p14:cNvPr>
              <p14:cNvContentPartPr/>
              <p14:nvPr/>
            </p14:nvContentPartPr>
            <p14:xfrm>
              <a:off x="4099637" y="4831924"/>
              <a:ext cx="293400" cy="148320"/>
            </p14:xfrm>
          </p:contentPart>
        </mc:Choice>
        <mc:Fallback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19E2F497-FF4E-4562-87D2-F31D94E895A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81997" y="4814284"/>
                <a:ext cx="3290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64D76179-5EA8-4571-82F0-9E5F09D38BB0}"/>
                  </a:ext>
                </a:extLst>
              </p14:cNvPr>
              <p14:cNvContentPartPr/>
              <p14:nvPr/>
            </p14:nvContentPartPr>
            <p14:xfrm>
              <a:off x="9423677" y="4732204"/>
              <a:ext cx="585360" cy="113760"/>
            </p14:xfrm>
          </p:contentPart>
        </mc:Choice>
        <mc:Fallback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64D76179-5EA8-4571-82F0-9E5F09D38BB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406037" y="4714204"/>
                <a:ext cx="6210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F24972D4-E64B-4C5E-BA5B-C2C89DDA028A}"/>
                  </a:ext>
                </a:extLst>
              </p14:cNvPr>
              <p14:cNvContentPartPr/>
              <p14:nvPr/>
            </p14:nvContentPartPr>
            <p14:xfrm>
              <a:off x="11310797" y="4502884"/>
              <a:ext cx="11160" cy="4716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F24972D4-E64B-4C5E-BA5B-C2C89DDA02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292797" y="4485244"/>
                <a:ext cx="468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70616FBE-D8D1-4544-9E6F-5BBA66C44A75}"/>
                  </a:ext>
                </a:extLst>
              </p14:cNvPr>
              <p14:cNvContentPartPr/>
              <p14:nvPr/>
            </p14:nvContentPartPr>
            <p14:xfrm>
              <a:off x="3915677" y="5336644"/>
              <a:ext cx="396360" cy="346320"/>
            </p14:xfrm>
          </p:contentPart>
        </mc:Choice>
        <mc:Fallback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70616FBE-D8D1-4544-9E6F-5BBA66C44A7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97677" y="5318644"/>
                <a:ext cx="4320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F97AB727-704F-4EF2-83D5-16EED5EF2870}"/>
                  </a:ext>
                </a:extLst>
              </p14:cNvPr>
              <p14:cNvContentPartPr/>
              <p14:nvPr/>
            </p14:nvContentPartPr>
            <p14:xfrm>
              <a:off x="8004557" y="5284444"/>
              <a:ext cx="183600" cy="295560"/>
            </p14:xfrm>
          </p:contentPart>
        </mc:Choice>
        <mc:Fallback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F97AB727-704F-4EF2-83D5-16EED5EF287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86592" y="5266804"/>
                <a:ext cx="21917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D5D796C7-3D3D-47E0-B41F-D8EABAA4C551}"/>
                  </a:ext>
                </a:extLst>
              </p14:cNvPr>
              <p14:cNvContentPartPr/>
              <p14:nvPr/>
            </p14:nvContentPartPr>
            <p14:xfrm>
              <a:off x="7304357" y="5231884"/>
              <a:ext cx="484920" cy="312120"/>
            </p14:xfrm>
          </p:contentPart>
        </mc:Choice>
        <mc:Fallback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D5D796C7-3D3D-47E0-B41F-D8EABAA4C55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286357" y="5214244"/>
                <a:ext cx="5205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55B7A8C5-6EBE-4BEE-930C-CBCE917A928B}"/>
                  </a:ext>
                </a:extLst>
              </p14:cNvPr>
              <p14:cNvContentPartPr/>
              <p14:nvPr/>
            </p14:nvContentPartPr>
            <p14:xfrm>
              <a:off x="10525277" y="4644364"/>
              <a:ext cx="1109160" cy="20628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55B7A8C5-6EBE-4BEE-930C-CBCE917A928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507277" y="4626724"/>
                <a:ext cx="11448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3516E51D-A93F-4678-93B1-E526F266FEF0}"/>
                  </a:ext>
                </a:extLst>
              </p14:cNvPr>
              <p14:cNvContentPartPr/>
              <p14:nvPr/>
            </p14:nvContentPartPr>
            <p14:xfrm>
              <a:off x="6985757" y="4473364"/>
              <a:ext cx="2093760" cy="64116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3516E51D-A93F-4678-93B1-E526F266FEF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67760" y="4455374"/>
                <a:ext cx="2129394" cy="676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DC34CE28-123C-4D04-A7E1-209B370A851D}"/>
                  </a:ext>
                </a:extLst>
              </p14:cNvPr>
              <p14:cNvContentPartPr/>
              <p14:nvPr/>
            </p14:nvContentPartPr>
            <p14:xfrm>
              <a:off x="4776797" y="4537084"/>
              <a:ext cx="1836360" cy="1338120"/>
            </p14:xfrm>
          </p:contentPart>
        </mc:Choice>
        <mc:Fallback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DC34CE28-123C-4D04-A7E1-209B370A851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758793" y="4519444"/>
                <a:ext cx="1872007" cy="13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D60B6CD7-9CC1-44E7-8BBE-CA9412765EAF}"/>
                  </a:ext>
                </a:extLst>
              </p14:cNvPr>
              <p14:cNvContentPartPr/>
              <p14:nvPr/>
            </p14:nvContentPartPr>
            <p14:xfrm>
              <a:off x="3630917" y="4640404"/>
              <a:ext cx="343440" cy="354960"/>
            </p14:xfrm>
          </p:contentPart>
        </mc:Choice>
        <mc:Fallback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D60B6CD7-9CC1-44E7-8BBE-CA9412765EA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613277" y="4622764"/>
                <a:ext cx="3790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D6DA8C40-96FB-49BC-8192-B00C7DD0976D}"/>
                  </a:ext>
                </a:extLst>
              </p14:cNvPr>
              <p14:cNvContentPartPr/>
              <p14:nvPr/>
            </p14:nvContentPartPr>
            <p14:xfrm>
              <a:off x="8893037" y="2370604"/>
              <a:ext cx="2614680" cy="1533240"/>
            </p14:xfrm>
          </p:contentPart>
        </mc:Choice>
        <mc:Fallback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D6DA8C40-96FB-49BC-8192-B00C7DD0976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875395" y="2352604"/>
                <a:ext cx="2650325" cy="156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15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ine 36">
            <a:extLst>
              <a:ext uri="{FF2B5EF4-FFF2-40B4-BE49-F238E27FC236}">
                <a16:creationId xmlns:a16="http://schemas.microsoft.com/office/drawing/2014/main" id="{B9646481-2924-42F2-90E6-E3D3F5C7D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1" y="502952"/>
            <a:ext cx="2590800" cy="4391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2B7D06D2-884C-48E1-96A6-CE8877F29810}"/>
                  </a:ext>
                </a:extLst>
              </p14:cNvPr>
              <p14:cNvContentPartPr/>
              <p14:nvPr/>
            </p14:nvContentPartPr>
            <p14:xfrm>
              <a:off x="4094957" y="623164"/>
              <a:ext cx="227880" cy="17352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2B7D06D2-884C-48E1-96A6-CE8877F298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6957" y="605164"/>
                <a:ext cx="263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4C858476-0E68-4E12-94D1-ECB7E25B4C22}"/>
                  </a:ext>
                </a:extLst>
              </p14:cNvPr>
              <p14:cNvContentPartPr/>
              <p14:nvPr/>
            </p14:nvContentPartPr>
            <p14:xfrm>
              <a:off x="3661517" y="465124"/>
              <a:ext cx="339840" cy="33480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4C858476-0E68-4E12-94D1-ECB7E25B4C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3517" y="447484"/>
                <a:ext cx="375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F488616E-95ED-465D-B461-60CC40FF0F9C}"/>
                  </a:ext>
                </a:extLst>
              </p14:cNvPr>
              <p14:cNvContentPartPr/>
              <p14:nvPr/>
            </p14:nvContentPartPr>
            <p14:xfrm>
              <a:off x="8809517" y="639724"/>
              <a:ext cx="360" cy="432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F488616E-95ED-465D-B461-60CC40FF0F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91517" y="622084"/>
                <a:ext cx="36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DBFDF372-7780-4A37-91AD-7CAEF7F50CE9}"/>
                  </a:ext>
                </a:extLst>
              </p14:cNvPr>
              <p14:cNvContentPartPr/>
              <p14:nvPr/>
            </p14:nvContentPartPr>
            <p14:xfrm>
              <a:off x="8088077" y="295564"/>
              <a:ext cx="589320" cy="40824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DBFDF372-7780-4A37-91AD-7CAEF7F50C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0437" y="277924"/>
                <a:ext cx="62496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967BF8E0-18FF-419B-94A5-1FCCF1A04B3F}"/>
                  </a:ext>
                </a:extLst>
              </p14:cNvPr>
              <p14:cNvContentPartPr/>
              <p14:nvPr/>
            </p14:nvContentPartPr>
            <p14:xfrm>
              <a:off x="7100597" y="231844"/>
              <a:ext cx="868680" cy="51552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967BF8E0-18FF-419B-94A5-1FCCF1A04B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82597" y="214204"/>
                <a:ext cx="9043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3B2B9A0A-26BB-4D10-886D-7E7E2B4724E1}"/>
                  </a:ext>
                </a:extLst>
              </p14:cNvPr>
              <p14:cNvContentPartPr/>
              <p14:nvPr/>
            </p14:nvContentPartPr>
            <p14:xfrm>
              <a:off x="4866797" y="292324"/>
              <a:ext cx="1702440" cy="44892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3B2B9A0A-26BB-4D10-886D-7E7E2B4724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48797" y="274684"/>
                <a:ext cx="17380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5F872D98-E4CB-4F47-9293-7B93EEA3D752}"/>
                  </a:ext>
                </a:extLst>
              </p14:cNvPr>
              <p14:cNvContentPartPr/>
              <p14:nvPr/>
            </p14:nvContentPartPr>
            <p14:xfrm>
              <a:off x="1701677" y="5633644"/>
              <a:ext cx="14040" cy="828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5F872D98-E4CB-4F47-9293-7B93EEA3D7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84037" y="5615644"/>
                <a:ext cx="49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DB702CB8-2A1F-4A83-8F62-BC621B3F8095}"/>
                  </a:ext>
                </a:extLst>
              </p14:cNvPr>
              <p14:cNvContentPartPr/>
              <p14:nvPr/>
            </p14:nvContentPartPr>
            <p14:xfrm>
              <a:off x="1029917" y="475204"/>
              <a:ext cx="1041120" cy="801360"/>
            </p14:xfrm>
          </p:contentPart>
        </mc:Choice>
        <mc:Fallback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DB702CB8-2A1F-4A83-8F62-BC621B3F80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2277" y="457564"/>
                <a:ext cx="107676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C7DB9718-4E9F-48EC-AF5A-2168E5AE3EA8}"/>
                  </a:ext>
                </a:extLst>
              </p14:cNvPr>
              <p14:cNvContentPartPr/>
              <p14:nvPr/>
            </p14:nvContentPartPr>
            <p14:xfrm>
              <a:off x="525917" y="5610244"/>
              <a:ext cx="619560" cy="28440"/>
            </p14:xfrm>
          </p:contentPart>
        </mc:Choice>
        <mc:Fallback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C7DB9718-4E9F-48EC-AF5A-2168E5AE3EA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7917" y="5592604"/>
                <a:ext cx="655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FA76E3B9-0F3F-403C-85E3-E30B6FE49788}"/>
                  </a:ext>
                </a:extLst>
              </p14:cNvPr>
              <p14:cNvContentPartPr/>
              <p14:nvPr/>
            </p14:nvContentPartPr>
            <p14:xfrm>
              <a:off x="1322957" y="5274724"/>
              <a:ext cx="97560" cy="72360"/>
            </p14:xfrm>
          </p:contentPart>
        </mc:Choice>
        <mc:Fallback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FA76E3B9-0F3F-403C-85E3-E30B6FE4978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04957" y="5256724"/>
                <a:ext cx="1332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C4972462-C484-41A5-B2FD-FA5F42789382}"/>
                  </a:ext>
                </a:extLst>
              </p14:cNvPr>
              <p14:cNvContentPartPr/>
              <p14:nvPr/>
            </p14:nvContentPartPr>
            <p14:xfrm>
              <a:off x="1376237" y="5449324"/>
              <a:ext cx="68400" cy="66600"/>
            </p14:xfrm>
          </p:contentPart>
        </mc:Choice>
        <mc:Fallback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C4972462-C484-41A5-B2FD-FA5F4278938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58237" y="5431684"/>
                <a:ext cx="1040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7DE884E7-E83E-4588-80C6-A0B045627D94}"/>
                  </a:ext>
                </a:extLst>
              </p14:cNvPr>
              <p14:cNvContentPartPr/>
              <p14:nvPr/>
            </p14:nvContentPartPr>
            <p14:xfrm>
              <a:off x="515837" y="5177524"/>
              <a:ext cx="600840" cy="344520"/>
            </p14:xfrm>
          </p:contentPart>
        </mc:Choice>
        <mc:Fallback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7DE884E7-E83E-4588-80C6-A0B045627D9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8197" y="5159902"/>
                <a:ext cx="636480" cy="38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09322B38-9C2F-42F4-8231-07A98C560265}"/>
                  </a:ext>
                </a:extLst>
              </p14:cNvPr>
              <p14:cNvContentPartPr/>
              <p14:nvPr/>
            </p14:nvContentPartPr>
            <p14:xfrm>
              <a:off x="1902197" y="5438524"/>
              <a:ext cx="302400" cy="6840"/>
            </p14:xfrm>
          </p:contentPart>
        </mc:Choice>
        <mc:Fallback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09322B38-9C2F-42F4-8231-07A98C56026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84557" y="5420884"/>
                <a:ext cx="3380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411CF0B9-D885-4187-94F9-2CFEC8DA4AF4}"/>
                  </a:ext>
                </a:extLst>
              </p14:cNvPr>
              <p14:cNvContentPartPr/>
              <p14:nvPr/>
            </p14:nvContentPartPr>
            <p14:xfrm>
              <a:off x="2459837" y="5401804"/>
              <a:ext cx="444960" cy="153360"/>
            </p14:xfrm>
          </p:contentPart>
        </mc:Choice>
        <mc:Fallback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411CF0B9-D885-4187-94F9-2CFEC8DA4AF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41837" y="5384164"/>
                <a:ext cx="480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7B414A03-4E2E-4BAA-A325-194B9FECAF21}"/>
                  </a:ext>
                </a:extLst>
              </p14:cNvPr>
              <p14:cNvContentPartPr/>
              <p14:nvPr/>
            </p14:nvContentPartPr>
            <p14:xfrm>
              <a:off x="5655557" y="5736964"/>
              <a:ext cx="7920" cy="5400"/>
            </p14:xfrm>
          </p:contentPart>
        </mc:Choice>
        <mc:Fallback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7B414A03-4E2E-4BAA-A325-194B9FECAF2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37557" y="5718964"/>
                <a:ext cx="435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1B3A803A-1F52-4BD6-80E0-C221FA69B51E}"/>
                  </a:ext>
                </a:extLst>
              </p14:cNvPr>
              <p14:cNvContentPartPr/>
              <p14:nvPr/>
            </p14:nvContentPartPr>
            <p14:xfrm>
              <a:off x="6131837" y="5415844"/>
              <a:ext cx="349920" cy="299520"/>
            </p14:xfrm>
          </p:contentPart>
        </mc:Choice>
        <mc:Fallback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1B3A803A-1F52-4BD6-80E0-C221FA69B51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14197" y="5397844"/>
                <a:ext cx="3855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41A85370-3BF6-4AAE-817F-E885536E0917}"/>
                  </a:ext>
                </a:extLst>
              </p14:cNvPr>
              <p14:cNvContentPartPr/>
              <p14:nvPr/>
            </p14:nvContentPartPr>
            <p14:xfrm>
              <a:off x="3013517" y="5436724"/>
              <a:ext cx="664560" cy="172080"/>
            </p14:xfrm>
          </p:contentPart>
        </mc:Choice>
        <mc:Fallback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41A85370-3BF6-4AAE-817F-E885536E09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995517" y="5419084"/>
                <a:ext cx="7002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3299EABF-AA73-475F-91BA-1210E3839DFC}"/>
                  </a:ext>
                </a:extLst>
              </p14:cNvPr>
              <p14:cNvContentPartPr/>
              <p14:nvPr/>
            </p14:nvContentPartPr>
            <p14:xfrm>
              <a:off x="11337437" y="5484964"/>
              <a:ext cx="408960" cy="607320"/>
            </p14:xfrm>
          </p:contentPart>
        </mc:Choice>
        <mc:Fallback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3299EABF-AA73-475F-91BA-1210E3839DF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319437" y="5467324"/>
                <a:ext cx="44460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2DA5B194-82B6-410D-8A96-0C106EF1A50C}"/>
                  </a:ext>
                </a:extLst>
              </p14:cNvPr>
              <p14:cNvContentPartPr/>
              <p14:nvPr/>
            </p14:nvContentPartPr>
            <p14:xfrm>
              <a:off x="10598717" y="5550124"/>
              <a:ext cx="514080" cy="295200"/>
            </p14:xfrm>
          </p:contentPart>
        </mc:Choice>
        <mc:Fallback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2DA5B194-82B6-410D-8A96-0C106EF1A50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581077" y="5532484"/>
                <a:ext cx="549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71" name="Cerneală 170">
                <a:extLst>
                  <a:ext uri="{FF2B5EF4-FFF2-40B4-BE49-F238E27FC236}">
                    <a16:creationId xmlns:a16="http://schemas.microsoft.com/office/drawing/2014/main" id="{50F0D48C-1424-470A-8A27-F5525A6CAB44}"/>
                  </a:ext>
                </a:extLst>
              </p14:cNvPr>
              <p14:cNvContentPartPr/>
              <p14:nvPr/>
            </p14:nvContentPartPr>
            <p14:xfrm>
              <a:off x="9514037" y="5259244"/>
              <a:ext cx="801720" cy="501840"/>
            </p14:xfrm>
          </p:contentPart>
        </mc:Choice>
        <mc:Fallback>
          <p:pic>
            <p:nvPicPr>
              <p:cNvPr id="171" name="Cerneală 170">
                <a:extLst>
                  <a:ext uri="{FF2B5EF4-FFF2-40B4-BE49-F238E27FC236}">
                    <a16:creationId xmlns:a16="http://schemas.microsoft.com/office/drawing/2014/main" id="{50F0D48C-1424-470A-8A27-F5525A6CAB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496397" y="5241244"/>
                <a:ext cx="83736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94568501-619E-48BD-8A2C-C606F47B38FC}"/>
                  </a:ext>
                </a:extLst>
              </p14:cNvPr>
              <p14:cNvContentPartPr/>
              <p14:nvPr/>
            </p14:nvContentPartPr>
            <p14:xfrm>
              <a:off x="8814197" y="5467684"/>
              <a:ext cx="425160" cy="229320"/>
            </p14:xfrm>
          </p:contentPart>
        </mc:Choice>
        <mc:Fallback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94568501-619E-48BD-8A2C-C606F47B38F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796557" y="5449684"/>
                <a:ext cx="4608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2BE40EC1-06E1-4545-BB43-C77FA6914F3D}"/>
                  </a:ext>
                </a:extLst>
              </p14:cNvPr>
              <p14:cNvContentPartPr/>
              <p14:nvPr/>
            </p14:nvContentPartPr>
            <p14:xfrm>
              <a:off x="6867317" y="5332324"/>
              <a:ext cx="1541880" cy="402120"/>
            </p14:xfrm>
          </p:contentPart>
        </mc:Choice>
        <mc:Fallback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2BE40EC1-06E1-4545-BB43-C77FA6914F3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49673" y="5314324"/>
                <a:ext cx="1577528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6D8F0D6A-6595-437E-AA15-A507DEE8AC61}"/>
                  </a:ext>
                </a:extLst>
              </p14:cNvPr>
              <p14:cNvContentPartPr/>
              <p14:nvPr/>
            </p14:nvContentPartPr>
            <p14:xfrm>
              <a:off x="1890677" y="5882404"/>
              <a:ext cx="449640" cy="41760"/>
            </p14:xfrm>
          </p:contentPart>
        </mc:Choice>
        <mc:Fallback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6D8F0D6A-6595-437E-AA15-A507DEE8AC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873037" y="5864404"/>
                <a:ext cx="4852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BD7A0682-8D39-43BF-98C8-A6D015D32AE0}"/>
                  </a:ext>
                </a:extLst>
              </p14:cNvPr>
              <p14:cNvContentPartPr/>
              <p14:nvPr/>
            </p14:nvContentPartPr>
            <p14:xfrm>
              <a:off x="2580437" y="5907604"/>
              <a:ext cx="1168560" cy="194040"/>
            </p14:xfrm>
          </p:contentPart>
        </mc:Choice>
        <mc:Fallback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BD7A0682-8D39-43BF-98C8-A6D015D32AE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62797" y="5889604"/>
                <a:ext cx="120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58124203-5392-4CBB-B260-D5C34BA2C046}"/>
                  </a:ext>
                </a:extLst>
              </p14:cNvPr>
              <p14:cNvContentPartPr/>
              <p14:nvPr/>
            </p14:nvContentPartPr>
            <p14:xfrm>
              <a:off x="5649437" y="5919484"/>
              <a:ext cx="374040" cy="286920"/>
            </p14:xfrm>
          </p:contentPart>
        </mc:Choice>
        <mc:Fallback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58124203-5392-4CBB-B260-D5C34BA2C04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631437" y="5901484"/>
                <a:ext cx="4096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6AD9D1A1-DB4B-4E6C-8621-5614B53034A2}"/>
                  </a:ext>
                </a:extLst>
              </p14:cNvPr>
              <p14:cNvContentPartPr/>
              <p14:nvPr/>
            </p14:nvContentPartPr>
            <p14:xfrm>
              <a:off x="11193797" y="6446164"/>
              <a:ext cx="20880" cy="18360"/>
            </p14:xfrm>
          </p:contentPart>
        </mc:Choice>
        <mc:Fallback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6AD9D1A1-DB4B-4E6C-8621-5614B53034A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175797" y="6428524"/>
                <a:ext cx="565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CB33CFEB-C137-4C12-BACB-D9252A6BE7F9}"/>
                  </a:ext>
                </a:extLst>
              </p14:cNvPr>
              <p14:cNvContentPartPr/>
              <p14:nvPr/>
            </p14:nvContentPartPr>
            <p14:xfrm>
              <a:off x="9949997" y="6115324"/>
              <a:ext cx="449280" cy="244800"/>
            </p14:xfrm>
          </p:contentPart>
        </mc:Choice>
        <mc:Fallback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CB33CFEB-C137-4C12-BACB-D9252A6BE7F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932357" y="6097684"/>
                <a:ext cx="4849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006B2975-0ADF-4155-964F-E60823F21BA5}"/>
                  </a:ext>
                </a:extLst>
              </p14:cNvPr>
              <p14:cNvContentPartPr/>
              <p14:nvPr/>
            </p14:nvContentPartPr>
            <p14:xfrm>
              <a:off x="8757317" y="5849644"/>
              <a:ext cx="855360" cy="429120"/>
            </p14:xfrm>
          </p:contentPart>
        </mc:Choice>
        <mc:Fallback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006B2975-0ADF-4155-964F-E60823F21BA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739317" y="5831644"/>
                <a:ext cx="8910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47AD58C4-FD88-4C2F-82F0-DF7A1ACDFF0A}"/>
                  </a:ext>
                </a:extLst>
              </p14:cNvPr>
              <p14:cNvContentPartPr/>
              <p14:nvPr/>
            </p14:nvContentPartPr>
            <p14:xfrm>
              <a:off x="7834997" y="5965564"/>
              <a:ext cx="619200" cy="284760"/>
            </p14:xfrm>
          </p:contentPart>
        </mc:Choice>
        <mc:Fallback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47AD58C4-FD88-4C2F-82F0-DF7A1ACDFF0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17357" y="5947924"/>
                <a:ext cx="6548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EDD06E56-C32E-4CE9-8D58-C4CE988D9CB2}"/>
                  </a:ext>
                </a:extLst>
              </p14:cNvPr>
              <p14:cNvContentPartPr/>
              <p14:nvPr/>
            </p14:nvContentPartPr>
            <p14:xfrm>
              <a:off x="6256037" y="5977804"/>
              <a:ext cx="1129680" cy="264240"/>
            </p14:xfrm>
          </p:contentPart>
        </mc:Choice>
        <mc:Fallback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EDD06E56-C32E-4CE9-8D58-C4CE988D9CB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38043" y="5960164"/>
                <a:ext cx="1165309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D3332670-AAF8-4D73-AB47-1810218B100D}"/>
                  </a:ext>
                </a:extLst>
              </p14:cNvPr>
              <p14:cNvContentPartPr/>
              <p14:nvPr/>
            </p14:nvContentPartPr>
            <p14:xfrm>
              <a:off x="4006397" y="5343484"/>
              <a:ext cx="1443240" cy="1020240"/>
            </p14:xfrm>
          </p:contentPart>
        </mc:Choice>
        <mc:Fallback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D3332670-AAF8-4D73-AB47-1810218B100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88393" y="5325838"/>
                <a:ext cx="1478889" cy="1055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7F927FD8-AA86-44A9-A632-9296C6838FA3}"/>
                  </a:ext>
                </a:extLst>
              </p14:cNvPr>
              <p14:cNvContentPartPr/>
              <p14:nvPr/>
            </p14:nvContentPartPr>
            <p14:xfrm>
              <a:off x="10701677" y="6076084"/>
              <a:ext cx="313560" cy="338040"/>
            </p14:xfrm>
          </p:contentPart>
        </mc:Choice>
        <mc:Fallback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7F927FD8-AA86-44A9-A632-9296C6838FA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684037" y="6058444"/>
                <a:ext cx="3492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14775484-824F-4C2C-9FA5-EC247B01DD81}"/>
                  </a:ext>
                </a:extLst>
              </p14:cNvPr>
              <p14:cNvContentPartPr/>
              <p14:nvPr/>
            </p14:nvContentPartPr>
            <p14:xfrm>
              <a:off x="2379917" y="1224004"/>
              <a:ext cx="5320080" cy="3657600"/>
            </p14:xfrm>
          </p:contentPart>
        </mc:Choice>
        <mc:Fallback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14775484-824F-4C2C-9FA5-EC247B01DD8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361917" y="1206004"/>
                <a:ext cx="5355720" cy="36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56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22A08EEF-D876-4433-BCDC-F3F5B8528CB9}"/>
                  </a:ext>
                </a:extLst>
              </p14:cNvPr>
              <p14:cNvContentPartPr/>
              <p14:nvPr/>
            </p14:nvContentPartPr>
            <p14:xfrm>
              <a:off x="1036037" y="596884"/>
              <a:ext cx="10875960" cy="4178160"/>
            </p14:xfrm>
          </p:contentPart>
        </mc:Choice>
        <mc:Fallback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22A08EEF-D876-4433-BCDC-F3F5B8528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396" y="578884"/>
                <a:ext cx="10911601" cy="42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76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E9728A5-4BEE-4177-9A12-841BB9434C92}"/>
              </a:ext>
            </a:extLst>
          </p:cNvPr>
          <p:cNvSpPr/>
          <p:nvPr/>
        </p:nvSpPr>
        <p:spPr>
          <a:xfrm>
            <a:off x="335343" y="228635"/>
            <a:ext cx="7664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 schemei pe baze structurate – 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scrierea ecuațiilor </a:t>
            </a:r>
          </a:p>
          <a:p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Atenție! Pentru codificarea stărilor, folosim metoda ONE HOT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o-RO" dirty="0"/>
          </a:p>
        </p:txBody>
      </p:sp>
      <p:pic>
        <p:nvPicPr>
          <p:cNvPr id="35" name="Imagine 34">
            <a:extLst>
              <a:ext uri="{FF2B5EF4-FFF2-40B4-BE49-F238E27FC236}">
                <a16:creationId xmlns:a16="http://schemas.microsoft.com/office/drawing/2014/main" id="{A23D2C15-CE06-45AC-9332-358F1CD918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1" y="1051586"/>
            <a:ext cx="7838062" cy="4555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852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E9728A5-4BEE-4177-9A12-841BB9434C92}"/>
              </a:ext>
            </a:extLst>
          </p:cNvPr>
          <p:cNvSpPr/>
          <p:nvPr/>
        </p:nvSpPr>
        <p:spPr>
          <a:xfrm>
            <a:off x="335343" y="228635"/>
            <a:ext cx="9801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 schemei pe baze structurate  - </a:t>
            </a:r>
            <a:r>
              <a:rPr lang="ro-RO" b="1" i="1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dModul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obținere ecuații pentru ieșiri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4E4407C1-B54B-4E82-8E16-AA779AD92E5D}"/>
                  </a:ext>
                </a:extLst>
              </p14:cNvPr>
              <p14:cNvContentPartPr/>
              <p14:nvPr/>
            </p14:nvContentPartPr>
            <p14:xfrm>
              <a:off x="219789" y="940585"/>
              <a:ext cx="11698920" cy="580896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4E4407C1-B54B-4E82-8E16-AA779AD92E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89" y="922586"/>
                <a:ext cx="11734560" cy="5844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C0F4B1DD-B931-4371-8248-0DE5496B02B6}"/>
                  </a:ext>
                </a:extLst>
              </p14:cNvPr>
              <p14:cNvContentPartPr/>
              <p14:nvPr/>
            </p14:nvContentPartPr>
            <p14:xfrm>
              <a:off x="10387397" y="2148484"/>
              <a:ext cx="128520" cy="468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C0F4B1DD-B931-4371-8248-0DE5496B02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9397" y="2130844"/>
                <a:ext cx="164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C85FA217-68D9-4B48-BB66-9F75F27CF5F0}"/>
                  </a:ext>
                </a:extLst>
              </p14:cNvPr>
              <p14:cNvContentPartPr/>
              <p14:nvPr/>
            </p14:nvContentPartPr>
            <p14:xfrm>
              <a:off x="10402157" y="2236684"/>
              <a:ext cx="166680" cy="900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C85FA217-68D9-4B48-BB66-9F75F27CF5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84517" y="2218684"/>
                <a:ext cx="2023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83C054CB-08C8-40D9-BFC0-0F1FA04FD054}"/>
                  </a:ext>
                </a:extLst>
              </p14:cNvPr>
              <p14:cNvContentPartPr/>
              <p14:nvPr/>
            </p14:nvContentPartPr>
            <p14:xfrm>
              <a:off x="10704197" y="1985404"/>
              <a:ext cx="452880" cy="34020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83C054CB-08C8-40D9-BFC0-0F1FA04FD0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86197" y="1967404"/>
                <a:ext cx="4885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C63E2F9F-35CD-43DE-8F9A-DB78CD58E268}"/>
                  </a:ext>
                </a:extLst>
              </p14:cNvPr>
              <p14:cNvContentPartPr/>
              <p14:nvPr/>
            </p14:nvContentPartPr>
            <p14:xfrm>
              <a:off x="11370557" y="3435844"/>
              <a:ext cx="604080" cy="36900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C63E2F9F-35CD-43DE-8F9A-DB78CD58E2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52906" y="3417844"/>
                <a:ext cx="639741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FB8E96E6-131C-4AA8-881E-37172B2A5FC9}"/>
                  </a:ext>
                </a:extLst>
              </p14:cNvPr>
              <p14:cNvContentPartPr/>
              <p14:nvPr/>
            </p14:nvContentPartPr>
            <p14:xfrm>
              <a:off x="11134757" y="2697124"/>
              <a:ext cx="595080" cy="40572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FB8E96E6-131C-4AA8-881E-37172B2A5F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16768" y="2679484"/>
                <a:ext cx="630698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E3C7CBB7-FF0D-4604-B695-FDECCE4F88B3}"/>
                  </a:ext>
                </a:extLst>
              </p14:cNvPr>
              <p14:cNvContentPartPr/>
              <p14:nvPr/>
            </p14:nvContentPartPr>
            <p14:xfrm>
              <a:off x="6882437" y="894604"/>
              <a:ext cx="137880" cy="16272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E3C7CBB7-FF0D-4604-B695-FDECCE4F88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64437" y="876604"/>
                <a:ext cx="1735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C4B574B4-A19C-476C-BBDB-0D7B3EFC6B1B}"/>
                  </a:ext>
                </a:extLst>
              </p14:cNvPr>
              <p14:cNvContentPartPr/>
              <p14:nvPr/>
            </p14:nvContentPartPr>
            <p14:xfrm>
              <a:off x="6919517" y="869764"/>
              <a:ext cx="105840" cy="20196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C4B574B4-A19C-476C-BBDB-0D7B3EFC6B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01877" y="851764"/>
                <a:ext cx="1414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0417551B-AFE7-4AF5-8F00-D36580DA3A84}"/>
                  </a:ext>
                </a:extLst>
              </p14:cNvPr>
              <p14:cNvContentPartPr/>
              <p14:nvPr/>
            </p14:nvContentPartPr>
            <p14:xfrm>
              <a:off x="6842837" y="944644"/>
              <a:ext cx="230760" cy="2880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0417551B-AFE7-4AF5-8F00-D36580DA3A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25197" y="926644"/>
                <a:ext cx="2664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2E52D8D8-054B-48AE-B23B-D3D8A4C743F0}"/>
                  </a:ext>
                </a:extLst>
              </p14:cNvPr>
              <p14:cNvContentPartPr/>
              <p14:nvPr/>
            </p14:nvContentPartPr>
            <p14:xfrm>
              <a:off x="8925797" y="891724"/>
              <a:ext cx="780840" cy="17028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2E52D8D8-054B-48AE-B23B-D3D8A4C743F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08149" y="874084"/>
                <a:ext cx="816496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0409C255-C382-4FF9-AC13-07B1581823EF}"/>
                  </a:ext>
                </a:extLst>
              </p14:cNvPr>
              <p14:cNvContentPartPr/>
              <p14:nvPr/>
            </p14:nvContentPartPr>
            <p14:xfrm>
              <a:off x="8234957" y="702724"/>
              <a:ext cx="239760" cy="36108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0409C255-C382-4FF9-AC13-07B1581823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17317" y="685084"/>
                <a:ext cx="2754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4F2B21C6-7F82-41C7-BA82-281B430ED7C5}"/>
                  </a:ext>
                </a:extLst>
              </p14:cNvPr>
              <p14:cNvContentPartPr/>
              <p14:nvPr/>
            </p14:nvContentPartPr>
            <p14:xfrm>
              <a:off x="7570757" y="708844"/>
              <a:ext cx="559080" cy="34308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4F2B21C6-7F82-41C7-BA82-281B430ED7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53106" y="691222"/>
                <a:ext cx="594743" cy="3786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40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E9728A5-4BEE-4177-9A12-841BB9434C92}"/>
              </a:ext>
            </a:extLst>
          </p:cNvPr>
          <p:cNvSpPr/>
          <p:nvPr/>
        </p:nvSpPr>
        <p:spPr>
          <a:xfrm>
            <a:off x="335343" y="228635"/>
            <a:ext cx="762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 schemei pe baze structurate – 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Trasarea schemei 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5F134AB2-7CDB-40B9-8ED1-D710574DD542}"/>
                  </a:ext>
                </a:extLst>
              </p14:cNvPr>
              <p14:cNvContentPartPr/>
              <p14:nvPr/>
            </p14:nvContentPartPr>
            <p14:xfrm>
              <a:off x="144189" y="1703425"/>
              <a:ext cx="360" cy="36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5F134AB2-7CDB-40B9-8ED1-D710574DD54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6189" y="1685785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Imagine 23">
            <a:extLst>
              <a:ext uri="{FF2B5EF4-FFF2-40B4-BE49-F238E27FC236}">
                <a16:creationId xmlns:a16="http://schemas.microsoft.com/office/drawing/2014/main" id="{0171FBB6-08EE-42DD-B3B7-AC6C655D35E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26782" y="685830"/>
            <a:ext cx="11312826" cy="55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1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E9728A5-4BEE-4177-9A12-841BB9434C92}"/>
              </a:ext>
            </a:extLst>
          </p:cNvPr>
          <p:cNvSpPr/>
          <p:nvPr/>
        </p:nvSpPr>
        <p:spPr>
          <a:xfrm>
            <a:off x="335343" y="228635"/>
            <a:ext cx="10724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 schemei pe baze structurate – 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Introducerea unei noi facilități ( starea de Halt )</a:t>
            </a:r>
          </a:p>
          <a:p>
            <a:r>
              <a:rPr lang="ro-RO" b="1" i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Cazul 1: Varianta dorită   </a:t>
            </a:r>
            <a:endParaRPr lang="ro-RO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5F134AB2-7CDB-40B9-8ED1-D710574DD542}"/>
                  </a:ext>
                </a:extLst>
              </p14:cNvPr>
              <p14:cNvContentPartPr/>
              <p14:nvPr/>
            </p14:nvContentPartPr>
            <p14:xfrm>
              <a:off x="144189" y="1703425"/>
              <a:ext cx="360" cy="36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5F134AB2-7CDB-40B9-8ED1-D710574DD54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6189" y="1685785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ine 1">
            <a:extLst>
              <a:ext uri="{FF2B5EF4-FFF2-40B4-BE49-F238E27FC236}">
                <a16:creationId xmlns:a16="http://schemas.microsoft.com/office/drawing/2014/main" id="{C1A713C3-C880-4590-99D8-F67F94E98A3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090171" y="868708"/>
            <a:ext cx="6467475" cy="549592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0FAB2FCD-1E9A-41AC-9553-6715AFE55CD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01099" y="1508781"/>
            <a:ext cx="2590800" cy="4391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75BDF042-1773-4ABD-82AE-3B07A58A8C14}"/>
                  </a:ext>
                </a:extLst>
              </p14:cNvPr>
              <p14:cNvContentPartPr/>
              <p14:nvPr/>
            </p14:nvContentPartPr>
            <p14:xfrm>
              <a:off x="2196677" y="1068484"/>
              <a:ext cx="878760" cy="36396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75BDF042-1773-4ABD-82AE-3B07A58A8C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79037" y="1050484"/>
                <a:ext cx="9144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8B1F07FE-72CB-4AFA-BD9E-52ACE110CB90}"/>
                  </a:ext>
                </a:extLst>
              </p14:cNvPr>
              <p14:cNvContentPartPr/>
              <p14:nvPr/>
            </p14:nvContentPartPr>
            <p14:xfrm>
              <a:off x="919037" y="1077844"/>
              <a:ext cx="917640" cy="43812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8B1F07FE-72CB-4AFA-BD9E-52ACE110CB9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1037" y="1060204"/>
                <a:ext cx="95328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23AD16FC-C103-4ECD-B75C-69D226363F5A}"/>
                  </a:ext>
                </a:extLst>
              </p14:cNvPr>
              <p14:cNvContentPartPr/>
              <p14:nvPr/>
            </p14:nvContentPartPr>
            <p14:xfrm>
              <a:off x="535997" y="1089004"/>
              <a:ext cx="212040" cy="37980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23AD16FC-C103-4ECD-B75C-69D226363F5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8028" y="1071004"/>
                <a:ext cx="2476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4C7B0AB7-3942-4CD9-B053-BEE7809543BD}"/>
                  </a:ext>
                </a:extLst>
              </p14:cNvPr>
              <p14:cNvContentPartPr/>
              <p14:nvPr/>
            </p14:nvContentPartPr>
            <p14:xfrm>
              <a:off x="7443677" y="943924"/>
              <a:ext cx="435960" cy="22680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4C7B0AB7-3942-4CD9-B053-BEE7809543B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26037" y="925924"/>
                <a:ext cx="4716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F3899C33-F175-4E8F-90BA-D07ADFB594E8}"/>
                  </a:ext>
                </a:extLst>
              </p14:cNvPr>
              <p14:cNvContentPartPr/>
              <p14:nvPr/>
            </p14:nvContentPartPr>
            <p14:xfrm>
              <a:off x="8214437" y="900724"/>
              <a:ext cx="757440" cy="28656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F3899C33-F175-4E8F-90BA-D07ADFB594E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196797" y="882747"/>
                <a:ext cx="793080" cy="322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15FA6A57-27D6-4B10-9F95-AC633938251E}"/>
                  </a:ext>
                </a:extLst>
              </p14:cNvPr>
              <p14:cNvContentPartPr/>
              <p14:nvPr/>
            </p14:nvContentPartPr>
            <p14:xfrm>
              <a:off x="6754637" y="895324"/>
              <a:ext cx="279720" cy="45576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15FA6A57-27D6-4B10-9F95-AC633938251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36974" y="877324"/>
                <a:ext cx="315406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965FB1B1-750A-45E5-B653-F29005532D2E}"/>
                  </a:ext>
                </a:extLst>
              </p14:cNvPr>
              <p14:cNvContentPartPr/>
              <p14:nvPr/>
            </p14:nvContentPartPr>
            <p14:xfrm>
              <a:off x="5143637" y="4537084"/>
              <a:ext cx="127080" cy="936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965FB1B1-750A-45E5-B653-F29005532D2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25997" y="4519444"/>
                <a:ext cx="1627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BE945EB7-C5C6-4DB4-AC42-C581B4644BF4}"/>
                  </a:ext>
                </a:extLst>
              </p14:cNvPr>
              <p14:cNvContentPartPr/>
              <p14:nvPr/>
            </p14:nvContentPartPr>
            <p14:xfrm>
              <a:off x="5117357" y="4640404"/>
              <a:ext cx="80640" cy="540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BE945EB7-C5C6-4DB4-AC42-C581B4644BF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99717" y="4622764"/>
                <a:ext cx="1162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01E784D2-43DD-4992-83A4-BEC58BE1140F}"/>
                  </a:ext>
                </a:extLst>
              </p14:cNvPr>
              <p14:cNvContentPartPr/>
              <p14:nvPr/>
            </p14:nvContentPartPr>
            <p14:xfrm>
              <a:off x="4858157" y="4507564"/>
              <a:ext cx="119520" cy="16704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01E784D2-43DD-4992-83A4-BEC58BE1140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840157" y="4489924"/>
                <a:ext cx="1551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9F7A6F8E-482E-4A4B-9B29-AE5DABD87711}"/>
                  </a:ext>
                </a:extLst>
              </p14:cNvPr>
              <p14:cNvContentPartPr/>
              <p14:nvPr/>
            </p14:nvContentPartPr>
            <p14:xfrm>
              <a:off x="4564037" y="4520524"/>
              <a:ext cx="168120" cy="17964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9F7A6F8E-482E-4A4B-9B29-AE5DABD8771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546397" y="4502884"/>
                <a:ext cx="2037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A0E6A896-58F2-4A35-92AD-6A1BE95666E0}"/>
                  </a:ext>
                </a:extLst>
              </p14:cNvPr>
              <p14:cNvContentPartPr/>
              <p14:nvPr/>
            </p14:nvContentPartPr>
            <p14:xfrm>
              <a:off x="4727837" y="1889284"/>
              <a:ext cx="1375560" cy="39744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A0E6A896-58F2-4A35-92AD-6A1BE95666E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710192" y="1871644"/>
                <a:ext cx="1411209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776F1DE2-47A9-4035-B79D-2091B12A37F7}"/>
                  </a:ext>
                </a:extLst>
              </p14:cNvPr>
              <p14:cNvContentPartPr/>
              <p14:nvPr/>
            </p14:nvContentPartPr>
            <p14:xfrm>
              <a:off x="4791557" y="3938404"/>
              <a:ext cx="1303200" cy="37548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776F1DE2-47A9-4035-B79D-2091B12A37F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773917" y="3920421"/>
                <a:ext cx="1338840" cy="4110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6BED622-5E73-4001-B04D-7584ED0B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77" y="777269"/>
            <a:ext cx="8736288" cy="59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5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E9728A5-4BEE-4177-9A12-841BB9434C92}"/>
              </a:ext>
            </a:extLst>
          </p:cNvPr>
          <p:cNvSpPr/>
          <p:nvPr/>
        </p:nvSpPr>
        <p:spPr>
          <a:xfrm>
            <a:off x="335343" y="228635"/>
            <a:ext cx="10724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 schemei pe baze structurate – 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Introducerea unei noi facilități ( starea de Halt )</a:t>
            </a:r>
          </a:p>
          <a:p>
            <a:r>
              <a:rPr lang="ro-RO" b="1" i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Cazul 2: Varianta acceptată   </a:t>
            </a:r>
            <a:endParaRPr lang="ro-RO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5F134AB2-7CDB-40B9-8ED1-D710574DD542}"/>
                  </a:ext>
                </a:extLst>
              </p14:cNvPr>
              <p14:cNvContentPartPr/>
              <p14:nvPr/>
            </p14:nvContentPartPr>
            <p14:xfrm>
              <a:off x="144189" y="1703425"/>
              <a:ext cx="360" cy="36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5F134AB2-7CDB-40B9-8ED1-D710574DD54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6189" y="1685785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ine 5">
            <a:extLst>
              <a:ext uri="{FF2B5EF4-FFF2-40B4-BE49-F238E27FC236}">
                <a16:creationId xmlns:a16="http://schemas.microsoft.com/office/drawing/2014/main" id="{0FAB2FCD-1E9A-41AC-9553-6715AFE55CD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01099" y="1508781"/>
            <a:ext cx="2590800" cy="439102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22BB5FF9-CE6C-417D-98BF-100B199DE2B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090171" y="1143025"/>
            <a:ext cx="5666588" cy="5153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F2525722-5B53-4555-A41B-7AB6E2DC0585}"/>
                  </a:ext>
                </a:extLst>
              </p14:cNvPr>
              <p14:cNvContentPartPr/>
              <p14:nvPr/>
            </p14:nvContentPartPr>
            <p14:xfrm>
              <a:off x="1105157" y="6029284"/>
              <a:ext cx="240120" cy="31248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F2525722-5B53-4555-A41B-7AB6E2DC058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87517" y="6011284"/>
                <a:ext cx="2757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9D24B5AA-3641-4794-90DE-E2D03F4FA1A7}"/>
                  </a:ext>
                </a:extLst>
              </p14:cNvPr>
              <p14:cNvContentPartPr/>
              <p14:nvPr/>
            </p14:nvContentPartPr>
            <p14:xfrm>
              <a:off x="1439957" y="6141964"/>
              <a:ext cx="122400" cy="324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9D24B5AA-3641-4794-90DE-E2D03F4FA1A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422317" y="6123964"/>
                <a:ext cx="1580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6CDFF3BE-4F33-4A0E-93D0-18CDCF96CE26}"/>
                  </a:ext>
                </a:extLst>
              </p14:cNvPr>
              <p14:cNvContentPartPr/>
              <p14:nvPr/>
            </p14:nvContentPartPr>
            <p14:xfrm>
              <a:off x="1474517" y="6214324"/>
              <a:ext cx="83880" cy="468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6CDFF3BE-4F33-4A0E-93D0-18CDCF96CE2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56877" y="6196684"/>
                <a:ext cx="1195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F0C5EBB2-4EF4-4E34-B06E-9D230A661F3B}"/>
                  </a:ext>
                </a:extLst>
              </p14:cNvPr>
              <p14:cNvContentPartPr/>
              <p14:nvPr/>
            </p14:nvContentPartPr>
            <p14:xfrm>
              <a:off x="1597637" y="6528244"/>
              <a:ext cx="125640" cy="216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F0C5EBB2-4EF4-4E34-B06E-9D230A661F3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79637" y="6510604"/>
                <a:ext cx="1612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AFFEF6BE-B83D-4472-AA62-0E71D31170C4}"/>
                  </a:ext>
                </a:extLst>
              </p14:cNvPr>
              <p14:cNvContentPartPr/>
              <p14:nvPr/>
            </p14:nvContentPartPr>
            <p14:xfrm>
              <a:off x="1602317" y="6592324"/>
              <a:ext cx="97920" cy="756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AFFEF6BE-B83D-4472-AA62-0E71D31170C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584677" y="6574324"/>
                <a:ext cx="1335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33AD73AB-F69C-4B25-88F9-483FCB446394}"/>
                  </a:ext>
                </a:extLst>
              </p14:cNvPr>
              <p14:cNvContentPartPr/>
              <p14:nvPr/>
            </p14:nvContentPartPr>
            <p14:xfrm>
              <a:off x="1182197" y="6424924"/>
              <a:ext cx="261360" cy="23688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33AD73AB-F69C-4B25-88F9-483FCB44639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64557" y="6407257"/>
                <a:ext cx="297000" cy="272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1062A1B0-E047-494B-8DF6-8FB158058F90}"/>
                  </a:ext>
                </a:extLst>
              </p14:cNvPr>
              <p14:cNvContentPartPr/>
              <p14:nvPr/>
            </p14:nvContentPartPr>
            <p14:xfrm>
              <a:off x="1663877" y="6037204"/>
              <a:ext cx="300600" cy="23112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1062A1B0-E047-494B-8DF6-8FB158058F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46216" y="6019564"/>
                <a:ext cx="336283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87213ACE-D0DF-4249-9D21-D217B9BEDA17}"/>
                  </a:ext>
                </a:extLst>
              </p14:cNvPr>
              <p14:cNvContentPartPr/>
              <p14:nvPr/>
            </p14:nvContentPartPr>
            <p14:xfrm>
              <a:off x="766757" y="6002644"/>
              <a:ext cx="177120" cy="57132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87213ACE-D0DF-4249-9D21-D217B9BEDA1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8757" y="5985004"/>
                <a:ext cx="21276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9E6B047E-830E-465B-8765-E587C3871373}"/>
                  </a:ext>
                </a:extLst>
              </p14:cNvPr>
              <p14:cNvContentPartPr/>
              <p14:nvPr/>
            </p14:nvContentPartPr>
            <p14:xfrm>
              <a:off x="2364077" y="6036484"/>
              <a:ext cx="263520" cy="24840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9E6B047E-830E-465B-8765-E587C387137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346437" y="6018484"/>
                <a:ext cx="299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DB7E92EB-7A86-45F4-8235-27EA359B6E8A}"/>
                  </a:ext>
                </a:extLst>
              </p14:cNvPr>
              <p14:cNvContentPartPr/>
              <p14:nvPr/>
            </p14:nvContentPartPr>
            <p14:xfrm>
              <a:off x="2074277" y="6076084"/>
              <a:ext cx="214560" cy="16272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DB7E92EB-7A86-45F4-8235-27EA359B6E8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056637" y="6058444"/>
                <a:ext cx="2502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66E13E21-97FB-4F2D-8DF9-033C89042A50}"/>
                  </a:ext>
                </a:extLst>
              </p14:cNvPr>
              <p14:cNvContentPartPr/>
              <p14:nvPr/>
            </p14:nvContentPartPr>
            <p14:xfrm>
              <a:off x="3008117" y="6390724"/>
              <a:ext cx="200160" cy="28512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66E13E21-97FB-4F2D-8DF9-033C89042A5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90477" y="6373084"/>
                <a:ext cx="2358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9BAA97ED-4D2F-4937-9ADF-81F9E8FB2649}"/>
                  </a:ext>
                </a:extLst>
              </p14:cNvPr>
              <p14:cNvContentPartPr/>
              <p14:nvPr/>
            </p14:nvContentPartPr>
            <p14:xfrm>
              <a:off x="2605277" y="6449764"/>
              <a:ext cx="327600" cy="22716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9BAA97ED-4D2F-4937-9ADF-81F9E8FB264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87637" y="6432124"/>
                <a:ext cx="3632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4072D033-3E0A-495C-9C53-80396D12215A}"/>
                  </a:ext>
                </a:extLst>
              </p14:cNvPr>
              <p14:cNvContentPartPr/>
              <p14:nvPr/>
            </p14:nvContentPartPr>
            <p14:xfrm>
              <a:off x="2325197" y="6528244"/>
              <a:ext cx="133200" cy="15012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4072D033-3E0A-495C-9C53-80396D12215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307197" y="6510604"/>
                <a:ext cx="1688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73BDBA5D-C22D-4A46-B726-A6EBC96B712C}"/>
                  </a:ext>
                </a:extLst>
              </p14:cNvPr>
              <p14:cNvContentPartPr/>
              <p14:nvPr/>
            </p14:nvContentPartPr>
            <p14:xfrm>
              <a:off x="1918757" y="6498004"/>
              <a:ext cx="319320" cy="22860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73BDBA5D-C22D-4A46-B726-A6EBC96B712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901117" y="6480004"/>
                <a:ext cx="3549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2346F8DC-4BE9-4714-A01F-AFB97F731E56}"/>
                  </a:ext>
                </a:extLst>
              </p14:cNvPr>
              <p14:cNvContentPartPr/>
              <p14:nvPr/>
            </p14:nvContentPartPr>
            <p14:xfrm>
              <a:off x="5059757" y="5326924"/>
              <a:ext cx="161280" cy="103680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2346F8DC-4BE9-4714-A01F-AFB97F731E5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042117" y="5308924"/>
                <a:ext cx="196920" cy="1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0F9E6548-332E-438F-AAA5-3058FA6269FD}"/>
                  </a:ext>
                </a:extLst>
              </p14:cNvPr>
              <p14:cNvContentPartPr/>
              <p14:nvPr/>
            </p14:nvContentPartPr>
            <p14:xfrm>
              <a:off x="5319677" y="5413324"/>
              <a:ext cx="243720" cy="30672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0F9E6548-332E-438F-AAA5-3058FA6269F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01677" y="5395684"/>
                <a:ext cx="2793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8D78515C-9237-4DC9-B8D2-10B59245A0AF}"/>
                  </a:ext>
                </a:extLst>
              </p14:cNvPr>
              <p14:cNvContentPartPr/>
              <p14:nvPr/>
            </p14:nvContentPartPr>
            <p14:xfrm>
              <a:off x="5643317" y="5466964"/>
              <a:ext cx="153360" cy="468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8D78515C-9237-4DC9-B8D2-10B59245A0A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625677" y="5449324"/>
                <a:ext cx="189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9B364E83-EBC9-45F3-A58C-9146550926C7}"/>
                  </a:ext>
                </a:extLst>
              </p14:cNvPr>
              <p14:cNvContentPartPr/>
              <p14:nvPr/>
            </p14:nvContentPartPr>
            <p14:xfrm>
              <a:off x="5687597" y="5564884"/>
              <a:ext cx="100080" cy="756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9B364E83-EBC9-45F3-A58C-9146550926C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669597" y="5546884"/>
                <a:ext cx="1357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1132F732-EF7E-4BF1-8BD6-58CDBB5506F7}"/>
                  </a:ext>
                </a:extLst>
              </p14:cNvPr>
              <p14:cNvContentPartPr/>
              <p14:nvPr/>
            </p14:nvContentPartPr>
            <p14:xfrm>
              <a:off x="5431997" y="5963044"/>
              <a:ext cx="270000" cy="28332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1132F732-EF7E-4BF1-8BD6-58CDBB5506F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414021" y="5945404"/>
                <a:ext cx="305593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E226C298-ABB6-4BCB-BDA2-4E282C583C11}"/>
                  </a:ext>
                </a:extLst>
              </p14:cNvPr>
              <p14:cNvContentPartPr/>
              <p14:nvPr/>
            </p14:nvContentPartPr>
            <p14:xfrm>
              <a:off x="3712637" y="1199164"/>
              <a:ext cx="420840" cy="567468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E226C298-ABB6-4BCB-BDA2-4E282C583C1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94997" y="1181524"/>
                <a:ext cx="456480" cy="57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95EE3465-1274-4C96-8565-22BC69518548}"/>
                  </a:ext>
                </a:extLst>
              </p14:cNvPr>
              <p14:cNvContentPartPr/>
              <p14:nvPr/>
            </p14:nvContentPartPr>
            <p14:xfrm>
              <a:off x="5879477" y="5423764"/>
              <a:ext cx="378000" cy="29628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95EE3465-1274-4C96-8565-22BC6951854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61494" y="5405764"/>
                <a:ext cx="413606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146247EF-E65B-40BC-A41C-CF816B09B0D1}"/>
                  </a:ext>
                </a:extLst>
              </p14:cNvPr>
              <p14:cNvContentPartPr/>
              <p14:nvPr/>
            </p14:nvContentPartPr>
            <p14:xfrm>
              <a:off x="5879477" y="5997244"/>
              <a:ext cx="155160" cy="2412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146247EF-E65B-40BC-A41C-CF816B09B0D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861477" y="5979604"/>
                <a:ext cx="1908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33E57CE2-D352-4D0E-9FF7-05E27AE6493B}"/>
                  </a:ext>
                </a:extLst>
              </p14:cNvPr>
              <p14:cNvContentPartPr/>
              <p14:nvPr/>
            </p14:nvContentPartPr>
            <p14:xfrm>
              <a:off x="5889197" y="6095884"/>
              <a:ext cx="129600" cy="1044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33E57CE2-D352-4D0E-9FF7-05E27AE6493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871557" y="6077884"/>
                <a:ext cx="1652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0D6F7CFF-18B8-4D94-93E3-A786E33E6A5A}"/>
                  </a:ext>
                </a:extLst>
              </p14:cNvPr>
              <p14:cNvContentPartPr/>
              <p14:nvPr/>
            </p14:nvContentPartPr>
            <p14:xfrm>
              <a:off x="6567437" y="6189124"/>
              <a:ext cx="187920" cy="18324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0D6F7CFF-18B8-4D94-93E3-A786E33E6A5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549797" y="6171124"/>
                <a:ext cx="2235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C2F2CC6B-9E77-4020-80AC-75ACD6A7AD61}"/>
                  </a:ext>
                </a:extLst>
              </p14:cNvPr>
              <p14:cNvContentPartPr/>
              <p14:nvPr/>
            </p14:nvContentPartPr>
            <p14:xfrm>
              <a:off x="6169637" y="6002644"/>
              <a:ext cx="226440" cy="359640"/>
            </p14:xfrm>
          </p:contentPart>
        </mc:Choice>
        <mc:Fallback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C2F2CC6B-9E77-4020-80AC-75ACD6A7AD6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151637" y="5984662"/>
                <a:ext cx="262080" cy="395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90D3B73F-C5F9-4165-BBDC-FAD24A7878CC}"/>
                  </a:ext>
                </a:extLst>
              </p14:cNvPr>
              <p14:cNvContentPartPr/>
              <p14:nvPr/>
            </p14:nvContentPartPr>
            <p14:xfrm>
              <a:off x="6370877" y="5409364"/>
              <a:ext cx="241200" cy="36540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90D3B73F-C5F9-4165-BBDC-FAD24A7878C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353211" y="5391364"/>
                <a:ext cx="276893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9DA1DC98-FD50-4E8C-8DD2-ACCDB3E8CB5A}"/>
                  </a:ext>
                </a:extLst>
              </p14:cNvPr>
              <p14:cNvContentPartPr/>
              <p14:nvPr/>
            </p14:nvContentPartPr>
            <p14:xfrm>
              <a:off x="6887117" y="6199204"/>
              <a:ext cx="551880" cy="376560"/>
            </p14:xfrm>
          </p:contentPart>
        </mc:Choice>
        <mc:Fallback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9DA1DC98-FD50-4E8C-8DD2-ACCDB3E8CB5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869477" y="6181221"/>
                <a:ext cx="587520" cy="412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3B29C1F9-69EA-43D5-983D-E032B94A51B9}"/>
                  </a:ext>
                </a:extLst>
              </p14:cNvPr>
              <p14:cNvContentPartPr/>
              <p14:nvPr/>
            </p14:nvContentPartPr>
            <p14:xfrm>
              <a:off x="8843717" y="6494044"/>
              <a:ext cx="582840" cy="15228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3B29C1F9-69EA-43D5-983D-E032B94A51B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825717" y="6476404"/>
                <a:ext cx="6184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AD738443-6D40-4270-9817-C8C99FBC091A}"/>
                  </a:ext>
                </a:extLst>
              </p14:cNvPr>
              <p14:cNvContentPartPr/>
              <p14:nvPr/>
            </p14:nvContentPartPr>
            <p14:xfrm>
              <a:off x="9713477" y="6374524"/>
              <a:ext cx="1297800" cy="401040"/>
            </p14:xfrm>
          </p:contentPart>
        </mc:Choice>
        <mc:Fallback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AD738443-6D40-4270-9817-C8C99FBC091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695837" y="6356868"/>
                <a:ext cx="1333440" cy="436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B26D7588-77B7-4151-AACB-F2399DF8B135}"/>
                  </a:ext>
                </a:extLst>
              </p14:cNvPr>
              <p14:cNvContentPartPr/>
              <p14:nvPr/>
            </p14:nvContentPartPr>
            <p14:xfrm>
              <a:off x="7579757" y="6159244"/>
              <a:ext cx="921240" cy="66456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B26D7588-77B7-4151-AACB-F2399DF8B13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561757" y="6141604"/>
                <a:ext cx="956880" cy="7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9792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C0C8DF6A-0B26-425F-896F-2A04E851437E}"/>
                  </a:ext>
                </a:extLst>
              </p14:cNvPr>
              <p14:cNvContentPartPr/>
              <p14:nvPr/>
            </p14:nvContentPartPr>
            <p14:xfrm>
              <a:off x="2287608" y="419421"/>
              <a:ext cx="32760" cy="5004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C0C8DF6A-0B26-425F-896F-2A04E85143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9968" y="401421"/>
                <a:ext cx="684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7F3FE4E1-82A6-4D07-86B1-E0248A0C9EB0}"/>
                  </a:ext>
                </a:extLst>
              </p14:cNvPr>
              <p14:cNvContentPartPr/>
              <p14:nvPr/>
            </p14:nvContentPartPr>
            <p14:xfrm>
              <a:off x="2335488" y="546141"/>
              <a:ext cx="28440" cy="6372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7F3FE4E1-82A6-4D07-86B1-E0248A0C9E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7488" y="528141"/>
                <a:ext cx="640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008287D6-9966-44C6-918B-FFEAEFFC2554}"/>
                  </a:ext>
                </a:extLst>
              </p14:cNvPr>
              <p14:cNvContentPartPr/>
              <p14:nvPr/>
            </p14:nvContentPartPr>
            <p14:xfrm>
              <a:off x="582288" y="180741"/>
              <a:ext cx="1483200" cy="3938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008287D6-9966-44C6-918B-FFEAEFFC25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4648" y="163101"/>
                <a:ext cx="151884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A6317960-5A33-4E5F-ACCB-CE91017A546D}"/>
                  </a:ext>
                </a:extLst>
              </p14:cNvPr>
              <p14:cNvContentPartPr/>
              <p14:nvPr/>
            </p14:nvContentPartPr>
            <p14:xfrm>
              <a:off x="7729008" y="824061"/>
              <a:ext cx="140400" cy="44784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A6317960-5A33-4E5F-ACCB-CE91017A54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11368" y="788061"/>
                <a:ext cx="17604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C5C13A81-E5BF-4691-A1B9-0B74EF7A4F59}"/>
                  </a:ext>
                </a:extLst>
              </p14:cNvPr>
              <p14:cNvContentPartPr/>
              <p14:nvPr/>
            </p14:nvContentPartPr>
            <p14:xfrm>
              <a:off x="8083968" y="942501"/>
              <a:ext cx="17640" cy="24588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C5C13A81-E5BF-4691-A1B9-0B74EF7A4F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66328" y="906861"/>
                <a:ext cx="532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2C9BE24A-F650-4004-8ABD-4C5BC5CD32A2}"/>
                  </a:ext>
                </a:extLst>
              </p14:cNvPr>
              <p14:cNvContentPartPr/>
              <p14:nvPr/>
            </p14:nvContentPartPr>
            <p14:xfrm>
              <a:off x="7983168" y="869781"/>
              <a:ext cx="244440" cy="2088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2C9BE24A-F650-4004-8ABD-4C5BC5CD32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65168" y="834141"/>
                <a:ext cx="2800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DB7DFBF8-9F3C-455C-80AE-6D9BB82C8B5F}"/>
                  </a:ext>
                </a:extLst>
              </p14:cNvPr>
              <p14:cNvContentPartPr/>
              <p14:nvPr/>
            </p14:nvContentPartPr>
            <p14:xfrm>
              <a:off x="8200608" y="1108461"/>
              <a:ext cx="174600" cy="2275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DB7DFBF8-9F3C-455C-80AE-6D9BB82C8B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2608" y="1072461"/>
                <a:ext cx="2102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CCE67782-395D-4514-A2F7-1629C8782CF5}"/>
                  </a:ext>
                </a:extLst>
              </p14:cNvPr>
              <p14:cNvContentPartPr/>
              <p14:nvPr/>
            </p14:nvContentPartPr>
            <p14:xfrm>
              <a:off x="8502288" y="1203141"/>
              <a:ext cx="7200" cy="16092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CCE67782-395D-4514-A2F7-1629C8782C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84288" y="1167501"/>
                <a:ext cx="428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1DA1BA9E-A9D1-4818-BD14-D194FF03D88C}"/>
                  </a:ext>
                </a:extLst>
              </p14:cNvPr>
              <p14:cNvContentPartPr/>
              <p14:nvPr/>
            </p14:nvContentPartPr>
            <p14:xfrm>
              <a:off x="8930328" y="914421"/>
              <a:ext cx="42120" cy="31716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1DA1BA9E-A9D1-4818-BD14-D194FF03D8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12688" y="878421"/>
                <a:ext cx="777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4171DD92-8506-4857-9EE6-9C92D31C087B}"/>
                  </a:ext>
                </a:extLst>
              </p14:cNvPr>
              <p14:cNvContentPartPr/>
              <p14:nvPr/>
            </p14:nvContentPartPr>
            <p14:xfrm>
              <a:off x="8831328" y="834141"/>
              <a:ext cx="349920" cy="2844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4171DD92-8506-4857-9EE6-9C92D31C08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13328" y="798141"/>
                <a:ext cx="385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9979D6E1-CF80-4784-8E33-EBC93315E339}"/>
                  </a:ext>
                </a:extLst>
              </p14:cNvPr>
              <p14:cNvContentPartPr/>
              <p14:nvPr/>
            </p14:nvContentPartPr>
            <p14:xfrm>
              <a:off x="9162888" y="1074621"/>
              <a:ext cx="216000" cy="2448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9979D6E1-CF80-4784-8E33-EBC93315E3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44888" y="1038621"/>
                <a:ext cx="2516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2B669BA4-E715-4FFE-8002-2B16CE42C722}"/>
                  </a:ext>
                </a:extLst>
              </p14:cNvPr>
              <p14:cNvContentPartPr/>
              <p14:nvPr/>
            </p14:nvContentPartPr>
            <p14:xfrm>
              <a:off x="9118968" y="1103781"/>
              <a:ext cx="185400" cy="2628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2B669BA4-E715-4FFE-8002-2B16CE42C7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01328" y="1067781"/>
                <a:ext cx="2210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D1603092-E433-4116-BC65-BD0769ACA9F3}"/>
                  </a:ext>
                </a:extLst>
              </p14:cNvPr>
              <p14:cNvContentPartPr/>
              <p14:nvPr/>
            </p14:nvContentPartPr>
            <p14:xfrm>
              <a:off x="9543408" y="1255341"/>
              <a:ext cx="59400" cy="20052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D1603092-E433-4116-BC65-BD0769ACA9F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25408" y="1219341"/>
                <a:ext cx="950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C34A75C5-1F40-408C-AC3B-2D8CF8BF2CEF}"/>
                  </a:ext>
                </a:extLst>
              </p14:cNvPr>
              <p14:cNvContentPartPr/>
              <p14:nvPr/>
            </p14:nvContentPartPr>
            <p14:xfrm>
              <a:off x="9852648" y="947181"/>
              <a:ext cx="70200" cy="32256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C34A75C5-1F40-408C-AC3B-2D8CF8BF2CE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35008" y="911541"/>
                <a:ext cx="105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4F0B3F13-5D45-4FC0-86FD-E6B9131F32C2}"/>
                  </a:ext>
                </a:extLst>
              </p14:cNvPr>
              <p14:cNvContentPartPr/>
              <p14:nvPr/>
            </p14:nvContentPartPr>
            <p14:xfrm>
              <a:off x="9754728" y="818661"/>
              <a:ext cx="341640" cy="3924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4F0B3F13-5D45-4FC0-86FD-E6B9131F32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37088" y="782661"/>
                <a:ext cx="3772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29B9B42F-9B44-4F61-A63A-42C73C3C5198}"/>
                  </a:ext>
                </a:extLst>
              </p14:cNvPr>
              <p14:cNvContentPartPr/>
              <p14:nvPr/>
            </p14:nvContentPartPr>
            <p14:xfrm>
              <a:off x="10111128" y="1054461"/>
              <a:ext cx="160560" cy="26424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29B9B42F-9B44-4F61-A63A-42C73C3C519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93128" y="1018821"/>
                <a:ext cx="1962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C6846F94-5EE5-4C81-AA42-3EB67651A827}"/>
                  </a:ext>
                </a:extLst>
              </p14:cNvPr>
              <p14:cNvContentPartPr/>
              <p14:nvPr/>
            </p14:nvContentPartPr>
            <p14:xfrm>
              <a:off x="10503528" y="738741"/>
              <a:ext cx="136080" cy="61092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C6846F94-5EE5-4C81-AA42-3EB67651A82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85528" y="703101"/>
                <a:ext cx="17172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E0570DC6-E9D0-4E26-AA34-CD6069FF2E8C}"/>
                  </a:ext>
                </a:extLst>
              </p14:cNvPr>
              <p14:cNvContentPartPr/>
              <p14:nvPr/>
            </p14:nvContentPartPr>
            <p14:xfrm>
              <a:off x="10361688" y="1938981"/>
              <a:ext cx="415440" cy="36000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E0570DC6-E9D0-4E26-AA34-CD6069FF2E8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343688" y="1921341"/>
                <a:ext cx="4510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42F3F347-CED6-4D7E-9445-7C92D3FDE770}"/>
                  </a:ext>
                </a:extLst>
              </p14:cNvPr>
              <p14:cNvContentPartPr/>
              <p14:nvPr/>
            </p14:nvContentPartPr>
            <p14:xfrm>
              <a:off x="9319128" y="1923501"/>
              <a:ext cx="944280" cy="45468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42F3F347-CED6-4D7E-9445-7C92D3FDE7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01135" y="1905861"/>
                <a:ext cx="979906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945C4B9C-A8D6-4687-A48B-52377EF5869E}"/>
                  </a:ext>
                </a:extLst>
              </p14:cNvPr>
              <p14:cNvContentPartPr/>
              <p14:nvPr/>
            </p14:nvContentPartPr>
            <p14:xfrm>
              <a:off x="9427848" y="2477541"/>
              <a:ext cx="1575000" cy="50868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945C4B9C-A8D6-4687-A48B-52377EF586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10212" y="2459554"/>
                <a:ext cx="1610632" cy="544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DB08A926-4B01-421B-8D3A-9349706FF6F0}"/>
                  </a:ext>
                </a:extLst>
              </p14:cNvPr>
              <p14:cNvContentPartPr/>
              <p14:nvPr/>
            </p14:nvContentPartPr>
            <p14:xfrm>
              <a:off x="478248" y="751341"/>
              <a:ext cx="8689320" cy="4093560"/>
            </p14:xfrm>
          </p:contentPart>
        </mc:Choice>
        <mc:Fallback xmlns=""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DB08A926-4B01-421B-8D3A-9349706FF6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0608" y="733343"/>
                <a:ext cx="8724960" cy="4129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683AFB3D-B8D8-494C-B25F-7742345B317A}"/>
                  </a:ext>
                </a:extLst>
              </p14:cNvPr>
              <p14:cNvContentPartPr/>
              <p14:nvPr/>
            </p14:nvContentPartPr>
            <p14:xfrm>
              <a:off x="2738328" y="5159181"/>
              <a:ext cx="79200" cy="89280"/>
            </p14:xfrm>
          </p:contentPart>
        </mc:Choice>
        <mc:Fallback xmlns=""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683AFB3D-B8D8-494C-B25F-7742345B317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20328" y="5141541"/>
                <a:ext cx="1148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4B3769FA-4661-4708-8F9C-61DD9E2CBADF}"/>
                  </a:ext>
                </a:extLst>
              </p14:cNvPr>
              <p14:cNvContentPartPr/>
              <p14:nvPr/>
            </p14:nvContentPartPr>
            <p14:xfrm>
              <a:off x="2758488" y="5365461"/>
              <a:ext cx="65880" cy="69120"/>
            </p14:xfrm>
          </p:contentPart>
        </mc:Choice>
        <mc:Fallback xmlns=""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4B3769FA-4661-4708-8F9C-61DD9E2CBAD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40848" y="5347461"/>
                <a:ext cx="1015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656DE397-7D0F-4146-BEEB-D29F7865AB00}"/>
                  </a:ext>
                </a:extLst>
              </p14:cNvPr>
              <p14:cNvContentPartPr/>
              <p14:nvPr/>
            </p14:nvContentPartPr>
            <p14:xfrm>
              <a:off x="345408" y="4997901"/>
              <a:ext cx="2198520" cy="450720"/>
            </p14:xfrm>
          </p:contentPart>
        </mc:Choice>
        <mc:Fallback xmlns=""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656DE397-7D0F-4146-BEEB-D29F7865AB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7411" y="4980261"/>
                <a:ext cx="2234154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9" name="Cerneală 228">
                <a:extLst>
                  <a:ext uri="{FF2B5EF4-FFF2-40B4-BE49-F238E27FC236}">
                    <a16:creationId xmlns:a16="http://schemas.microsoft.com/office/drawing/2014/main" id="{0E5DE99B-D10A-4AC3-BB48-940BA866C846}"/>
                  </a:ext>
                </a:extLst>
              </p14:cNvPr>
              <p14:cNvContentPartPr/>
              <p14:nvPr/>
            </p14:nvContentPartPr>
            <p14:xfrm>
              <a:off x="3633648" y="5197341"/>
              <a:ext cx="479520" cy="234720"/>
            </p14:xfrm>
          </p:contentPart>
        </mc:Choice>
        <mc:Fallback xmlns="">
          <p:pic>
            <p:nvPicPr>
              <p:cNvPr id="229" name="Cerneală 228">
                <a:extLst>
                  <a:ext uri="{FF2B5EF4-FFF2-40B4-BE49-F238E27FC236}">
                    <a16:creationId xmlns:a16="http://schemas.microsoft.com/office/drawing/2014/main" id="{0E5DE99B-D10A-4AC3-BB48-940BA866C84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15648" y="5179341"/>
                <a:ext cx="5151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32D38B4E-E675-4F2F-921A-DE1A1B23F64B}"/>
                  </a:ext>
                </a:extLst>
              </p14:cNvPr>
              <p14:cNvContentPartPr/>
              <p14:nvPr/>
            </p14:nvContentPartPr>
            <p14:xfrm>
              <a:off x="8028528" y="4935981"/>
              <a:ext cx="73080" cy="5832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32D38B4E-E675-4F2F-921A-DE1A1B23F64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10528" y="4917981"/>
                <a:ext cx="1087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936A7A5A-4B7F-49E8-89A8-DABD77803AF8}"/>
                  </a:ext>
                </a:extLst>
              </p14:cNvPr>
              <p14:cNvContentPartPr/>
              <p14:nvPr/>
            </p14:nvContentPartPr>
            <p14:xfrm>
              <a:off x="7097208" y="5097621"/>
              <a:ext cx="1202040" cy="18036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936A7A5A-4B7F-49E8-89A8-DABD77803A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79213" y="5079981"/>
                <a:ext cx="1237669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783AE1F1-5FBE-4CE4-A612-8AEB608A2E42}"/>
                  </a:ext>
                </a:extLst>
              </p14:cNvPr>
              <p14:cNvContentPartPr/>
              <p14:nvPr/>
            </p14:nvContentPartPr>
            <p14:xfrm>
              <a:off x="3714288" y="5580741"/>
              <a:ext cx="466920" cy="21348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783AE1F1-5FBE-4CE4-A612-8AEB608A2E4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96288" y="5563101"/>
                <a:ext cx="5025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4FEF6364-B4A4-41EA-9BC3-210E46A4398D}"/>
                  </a:ext>
                </a:extLst>
              </p14:cNvPr>
              <p14:cNvContentPartPr/>
              <p14:nvPr/>
            </p14:nvContentPartPr>
            <p14:xfrm>
              <a:off x="4600248" y="4975581"/>
              <a:ext cx="2112120" cy="878040"/>
            </p14:xfrm>
          </p:contentPart>
        </mc:Choice>
        <mc:Fallback xmlns=""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4FEF6364-B4A4-41EA-9BC3-210E46A4398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82248" y="4957934"/>
                <a:ext cx="2147760" cy="913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BCD05F56-1E7B-49AA-A94A-DCA1D98D938A}"/>
                  </a:ext>
                </a:extLst>
              </p14:cNvPr>
              <p14:cNvContentPartPr/>
              <p14:nvPr/>
            </p14:nvContentPartPr>
            <p14:xfrm>
              <a:off x="7960488" y="5784501"/>
              <a:ext cx="68400" cy="18324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BCD05F56-1E7B-49AA-A94A-DCA1D98D938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42488" y="5766861"/>
                <a:ext cx="1040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53C52B6A-EA90-4EA9-9F7C-46E17B023D84}"/>
                  </a:ext>
                </a:extLst>
              </p14:cNvPr>
              <p14:cNvContentPartPr/>
              <p14:nvPr/>
            </p14:nvContentPartPr>
            <p14:xfrm>
              <a:off x="8366568" y="5382021"/>
              <a:ext cx="1074600" cy="50472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53C52B6A-EA90-4EA9-9F7C-46E17B023D8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48568" y="5364381"/>
                <a:ext cx="111024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F0DCD7C1-2AA2-489C-ACC5-E8D59EF4EE57}"/>
                  </a:ext>
                </a:extLst>
              </p14:cNvPr>
              <p14:cNvContentPartPr/>
              <p14:nvPr/>
            </p14:nvContentPartPr>
            <p14:xfrm>
              <a:off x="6909288" y="5495421"/>
              <a:ext cx="817200" cy="44856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F0DCD7C1-2AA2-489C-ACC5-E8D59EF4EE5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91288" y="5477781"/>
                <a:ext cx="8528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83" name="Cerneală 282">
                <a:extLst>
                  <a:ext uri="{FF2B5EF4-FFF2-40B4-BE49-F238E27FC236}">
                    <a16:creationId xmlns:a16="http://schemas.microsoft.com/office/drawing/2014/main" id="{09B85A23-DA77-4AF9-AC52-48951287B4EC}"/>
                  </a:ext>
                </a:extLst>
              </p14:cNvPr>
              <p14:cNvContentPartPr/>
              <p14:nvPr/>
            </p14:nvContentPartPr>
            <p14:xfrm>
              <a:off x="9669768" y="5277981"/>
              <a:ext cx="1291680" cy="523080"/>
            </p14:xfrm>
          </p:contentPart>
        </mc:Choice>
        <mc:Fallback xmlns="">
          <p:pic>
            <p:nvPicPr>
              <p:cNvPr id="283" name="Cerneală 282">
                <a:extLst>
                  <a:ext uri="{FF2B5EF4-FFF2-40B4-BE49-F238E27FC236}">
                    <a16:creationId xmlns:a16="http://schemas.microsoft.com/office/drawing/2014/main" id="{09B85A23-DA77-4AF9-AC52-48951287B4E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51768" y="5259981"/>
                <a:ext cx="132732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91" name="Cerneală 290">
                <a:extLst>
                  <a:ext uri="{FF2B5EF4-FFF2-40B4-BE49-F238E27FC236}">
                    <a16:creationId xmlns:a16="http://schemas.microsoft.com/office/drawing/2014/main" id="{B18E26CB-F446-443C-BF07-BC0586BE53B4}"/>
                  </a:ext>
                </a:extLst>
              </p14:cNvPr>
              <p14:cNvContentPartPr/>
              <p14:nvPr/>
            </p14:nvContentPartPr>
            <p14:xfrm>
              <a:off x="11280408" y="5325141"/>
              <a:ext cx="847080" cy="327960"/>
            </p14:xfrm>
          </p:contentPart>
        </mc:Choice>
        <mc:Fallback xmlns="">
          <p:pic>
            <p:nvPicPr>
              <p:cNvPr id="291" name="Cerneală 290">
                <a:extLst>
                  <a:ext uri="{FF2B5EF4-FFF2-40B4-BE49-F238E27FC236}">
                    <a16:creationId xmlns:a16="http://schemas.microsoft.com/office/drawing/2014/main" id="{B18E26CB-F446-443C-BF07-BC0586BE53B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62768" y="5307141"/>
                <a:ext cx="8827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94" name="Cerneală 293">
                <a:extLst>
                  <a:ext uri="{FF2B5EF4-FFF2-40B4-BE49-F238E27FC236}">
                    <a16:creationId xmlns:a16="http://schemas.microsoft.com/office/drawing/2014/main" id="{DC33B9C8-B31D-4347-8560-A140D0A62BD0}"/>
                  </a:ext>
                </a:extLst>
              </p14:cNvPr>
              <p14:cNvContentPartPr/>
              <p14:nvPr/>
            </p14:nvContentPartPr>
            <p14:xfrm>
              <a:off x="3704928" y="6012021"/>
              <a:ext cx="401760" cy="204480"/>
            </p14:xfrm>
          </p:contentPart>
        </mc:Choice>
        <mc:Fallback xmlns="">
          <p:pic>
            <p:nvPicPr>
              <p:cNvPr id="294" name="Cerneală 293">
                <a:extLst>
                  <a:ext uri="{FF2B5EF4-FFF2-40B4-BE49-F238E27FC236}">
                    <a16:creationId xmlns:a16="http://schemas.microsoft.com/office/drawing/2014/main" id="{DC33B9C8-B31D-4347-8560-A140D0A62BD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86928" y="5994381"/>
                <a:ext cx="4374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01" name="Cerneală 300">
                <a:extLst>
                  <a:ext uri="{FF2B5EF4-FFF2-40B4-BE49-F238E27FC236}">
                    <a16:creationId xmlns:a16="http://schemas.microsoft.com/office/drawing/2014/main" id="{11040044-5E0D-4656-93C5-F386ACA8FDFF}"/>
                  </a:ext>
                </a:extLst>
              </p14:cNvPr>
              <p14:cNvContentPartPr/>
              <p14:nvPr/>
            </p14:nvContentPartPr>
            <p14:xfrm>
              <a:off x="6591768" y="6310101"/>
              <a:ext cx="456480" cy="130680"/>
            </p14:xfrm>
          </p:contentPart>
        </mc:Choice>
        <mc:Fallback xmlns="">
          <p:pic>
            <p:nvPicPr>
              <p:cNvPr id="301" name="Cerneală 300">
                <a:extLst>
                  <a:ext uri="{FF2B5EF4-FFF2-40B4-BE49-F238E27FC236}">
                    <a16:creationId xmlns:a16="http://schemas.microsoft.com/office/drawing/2014/main" id="{11040044-5E0D-4656-93C5-F386ACA8FD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73768" y="6292461"/>
                <a:ext cx="4921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05" name="Cerneală 304">
                <a:extLst>
                  <a:ext uri="{FF2B5EF4-FFF2-40B4-BE49-F238E27FC236}">
                    <a16:creationId xmlns:a16="http://schemas.microsoft.com/office/drawing/2014/main" id="{0FDD9208-E92C-46C0-8C5B-51001C2CF18B}"/>
                  </a:ext>
                </a:extLst>
              </p14:cNvPr>
              <p14:cNvContentPartPr/>
              <p14:nvPr/>
            </p14:nvContentPartPr>
            <p14:xfrm>
              <a:off x="7390608" y="6102381"/>
              <a:ext cx="1399680" cy="388080"/>
            </p14:xfrm>
          </p:contentPart>
        </mc:Choice>
        <mc:Fallback xmlns="">
          <p:pic>
            <p:nvPicPr>
              <p:cNvPr id="305" name="Cerneală 304">
                <a:extLst>
                  <a:ext uri="{FF2B5EF4-FFF2-40B4-BE49-F238E27FC236}">
                    <a16:creationId xmlns:a16="http://schemas.microsoft.com/office/drawing/2014/main" id="{0FDD9208-E92C-46C0-8C5B-51001C2CF18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72968" y="6084725"/>
                <a:ext cx="1435320" cy="423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6" name="Cerneală 305">
                <a:extLst>
                  <a:ext uri="{FF2B5EF4-FFF2-40B4-BE49-F238E27FC236}">
                    <a16:creationId xmlns:a16="http://schemas.microsoft.com/office/drawing/2014/main" id="{A21B1CB4-47EB-48E4-8E35-6E9894416408}"/>
                  </a:ext>
                </a:extLst>
              </p14:cNvPr>
              <p14:cNvContentPartPr/>
              <p14:nvPr/>
            </p14:nvContentPartPr>
            <p14:xfrm>
              <a:off x="4431048" y="6010581"/>
              <a:ext cx="1750680" cy="590400"/>
            </p14:xfrm>
          </p:contentPart>
        </mc:Choice>
        <mc:Fallback xmlns="">
          <p:pic>
            <p:nvPicPr>
              <p:cNvPr id="306" name="Cerneală 305">
                <a:extLst>
                  <a:ext uri="{FF2B5EF4-FFF2-40B4-BE49-F238E27FC236}">
                    <a16:creationId xmlns:a16="http://schemas.microsoft.com/office/drawing/2014/main" id="{A21B1CB4-47EB-48E4-8E35-6E989441640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13048" y="5992941"/>
                <a:ext cx="1786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2" name="Cerneală 311">
                <a:extLst>
                  <a:ext uri="{FF2B5EF4-FFF2-40B4-BE49-F238E27FC236}">
                    <a16:creationId xmlns:a16="http://schemas.microsoft.com/office/drawing/2014/main" id="{3E058ECE-31F8-4F67-A6F7-67E5C9DF10DC}"/>
                  </a:ext>
                </a:extLst>
              </p14:cNvPr>
              <p14:cNvContentPartPr/>
              <p14:nvPr/>
            </p14:nvContentPartPr>
            <p14:xfrm>
              <a:off x="9271608" y="6125061"/>
              <a:ext cx="789120" cy="268200"/>
            </p14:xfrm>
          </p:contentPart>
        </mc:Choice>
        <mc:Fallback xmlns="">
          <p:pic>
            <p:nvPicPr>
              <p:cNvPr id="312" name="Cerneală 311">
                <a:extLst>
                  <a:ext uri="{FF2B5EF4-FFF2-40B4-BE49-F238E27FC236}">
                    <a16:creationId xmlns:a16="http://schemas.microsoft.com/office/drawing/2014/main" id="{3E058ECE-31F8-4F67-A6F7-67E5C9DF10D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253968" y="6107421"/>
                <a:ext cx="824760" cy="3038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reptunghi 1">
            <a:extLst>
              <a:ext uri="{FF2B5EF4-FFF2-40B4-BE49-F238E27FC236}">
                <a16:creationId xmlns:a16="http://schemas.microsoft.com/office/drawing/2014/main" id="{F8113BFB-4BC2-4E7C-9E1E-9976BDFC3534}"/>
              </a:ext>
            </a:extLst>
          </p:cNvPr>
          <p:cNvSpPr/>
          <p:nvPr/>
        </p:nvSpPr>
        <p:spPr>
          <a:xfrm>
            <a:off x="4084342" y="228635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Cazul 2: Varianta acceptată   </a:t>
            </a:r>
            <a:endParaRPr lang="ro-R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8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28280327-935F-4B0F-A51D-5616148CF516}"/>
                  </a:ext>
                </a:extLst>
              </p14:cNvPr>
              <p14:cNvContentPartPr/>
              <p14:nvPr/>
            </p14:nvContentPartPr>
            <p14:xfrm>
              <a:off x="1658328" y="5409741"/>
              <a:ext cx="109080" cy="717120"/>
            </p14:xfrm>
          </p:contentPart>
        </mc:Choice>
        <mc:Fallback xmlns=""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28280327-935F-4B0F-A51D-5616148CF5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0688" y="5392101"/>
                <a:ext cx="14472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F429C8CB-7166-489A-9E48-97824C1E2E15}"/>
                  </a:ext>
                </a:extLst>
              </p14:cNvPr>
              <p14:cNvContentPartPr/>
              <p14:nvPr/>
            </p14:nvContentPartPr>
            <p14:xfrm>
              <a:off x="1899888" y="5865141"/>
              <a:ext cx="527400" cy="291240"/>
            </p14:xfrm>
          </p:contentPart>
        </mc:Choice>
        <mc:Fallback xmlns=""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F429C8CB-7166-489A-9E48-97824C1E2E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2248" y="5847479"/>
                <a:ext cx="563040" cy="326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EA0D59F0-0069-4095-B16B-B3048CA6D3B4}"/>
                  </a:ext>
                </a:extLst>
              </p14:cNvPr>
              <p14:cNvContentPartPr/>
              <p14:nvPr/>
            </p14:nvContentPartPr>
            <p14:xfrm>
              <a:off x="1533408" y="4476981"/>
              <a:ext cx="775080" cy="73116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EA0D59F0-0069-4095-B16B-B3048CA6D3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5416" y="4459341"/>
                <a:ext cx="810703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2" name="Cerneală 241">
                <a:extLst>
                  <a:ext uri="{FF2B5EF4-FFF2-40B4-BE49-F238E27FC236}">
                    <a16:creationId xmlns:a16="http://schemas.microsoft.com/office/drawing/2014/main" id="{3A6D600F-909F-4942-87CE-211BF1C2739A}"/>
                  </a:ext>
                </a:extLst>
              </p14:cNvPr>
              <p14:cNvContentPartPr/>
              <p14:nvPr/>
            </p14:nvContentPartPr>
            <p14:xfrm>
              <a:off x="1033368" y="4717821"/>
              <a:ext cx="338760" cy="271080"/>
            </p14:xfrm>
          </p:contentPart>
        </mc:Choice>
        <mc:Fallback xmlns="">
          <p:pic>
            <p:nvPicPr>
              <p:cNvPr id="242" name="Cerneală 241">
                <a:extLst>
                  <a:ext uri="{FF2B5EF4-FFF2-40B4-BE49-F238E27FC236}">
                    <a16:creationId xmlns:a16="http://schemas.microsoft.com/office/drawing/2014/main" id="{3A6D600F-909F-4942-87CE-211BF1C273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5368" y="4700204"/>
                <a:ext cx="374400" cy="306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7" name="Cerneală 246">
                <a:extLst>
                  <a:ext uri="{FF2B5EF4-FFF2-40B4-BE49-F238E27FC236}">
                    <a16:creationId xmlns:a16="http://schemas.microsoft.com/office/drawing/2014/main" id="{5F980E7A-E3CC-4100-8F88-00A037B98C72}"/>
                  </a:ext>
                </a:extLst>
              </p14:cNvPr>
              <p14:cNvContentPartPr/>
              <p14:nvPr/>
            </p14:nvContentPartPr>
            <p14:xfrm>
              <a:off x="883248" y="5613501"/>
              <a:ext cx="448200" cy="342720"/>
            </p14:xfrm>
          </p:contentPart>
        </mc:Choice>
        <mc:Fallback xmlns="">
          <p:pic>
            <p:nvPicPr>
              <p:cNvPr id="247" name="Cerneală 246">
                <a:extLst>
                  <a:ext uri="{FF2B5EF4-FFF2-40B4-BE49-F238E27FC236}">
                    <a16:creationId xmlns:a16="http://schemas.microsoft.com/office/drawing/2014/main" id="{5F980E7A-E3CC-4100-8F88-00A037B98C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5248" y="5595482"/>
                <a:ext cx="483840" cy="378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57F89822-0507-4A26-9CA7-A01847B9AA7E}"/>
                  </a:ext>
                </a:extLst>
              </p14:cNvPr>
              <p14:cNvContentPartPr/>
              <p14:nvPr/>
            </p14:nvContentPartPr>
            <p14:xfrm>
              <a:off x="2576328" y="5878821"/>
              <a:ext cx="483480" cy="306000"/>
            </p14:xfrm>
          </p:contentPart>
        </mc:Choice>
        <mc:Fallback xmlns=""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57F89822-0507-4A26-9CA7-A01847B9AA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8675" y="5860842"/>
                <a:ext cx="519147" cy="34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FF7DF860-9775-49DC-A6AF-E6EDD1DBE44D}"/>
                  </a:ext>
                </a:extLst>
              </p14:cNvPr>
              <p14:cNvContentPartPr/>
              <p14:nvPr/>
            </p14:nvContentPartPr>
            <p14:xfrm>
              <a:off x="43728" y="21261"/>
              <a:ext cx="4806000" cy="4345920"/>
            </p14:xfrm>
          </p:contentPart>
        </mc:Choice>
        <mc:Fallback xmlns=""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FF7DF860-9775-49DC-A6AF-E6EDD1DBE4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728" y="3261"/>
                <a:ext cx="4841640" cy="43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7" name="Cerneală 286">
                <a:extLst>
                  <a:ext uri="{FF2B5EF4-FFF2-40B4-BE49-F238E27FC236}">
                    <a16:creationId xmlns:a16="http://schemas.microsoft.com/office/drawing/2014/main" id="{543147F6-F8B6-4CE5-A43A-FC4378B62873}"/>
                  </a:ext>
                </a:extLst>
              </p14:cNvPr>
              <p14:cNvContentPartPr/>
              <p14:nvPr/>
            </p14:nvContentPartPr>
            <p14:xfrm>
              <a:off x="1913568" y="5446461"/>
              <a:ext cx="961200" cy="325440"/>
            </p14:xfrm>
          </p:contentPart>
        </mc:Choice>
        <mc:Fallback xmlns="">
          <p:pic>
            <p:nvPicPr>
              <p:cNvPr id="287" name="Cerneală 286">
                <a:extLst>
                  <a:ext uri="{FF2B5EF4-FFF2-40B4-BE49-F238E27FC236}">
                    <a16:creationId xmlns:a16="http://schemas.microsoft.com/office/drawing/2014/main" id="{543147F6-F8B6-4CE5-A43A-FC4378B628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5568" y="5428461"/>
                <a:ext cx="9968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0" name="Cerneală 289">
                <a:extLst>
                  <a:ext uri="{FF2B5EF4-FFF2-40B4-BE49-F238E27FC236}">
                    <a16:creationId xmlns:a16="http://schemas.microsoft.com/office/drawing/2014/main" id="{3FBFCDDC-1F29-47F7-AD85-847219F543B2}"/>
                  </a:ext>
                </a:extLst>
              </p14:cNvPr>
              <p14:cNvContentPartPr/>
              <p14:nvPr/>
            </p14:nvContentPartPr>
            <p14:xfrm>
              <a:off x="3178608" y="5983581"/>
              <a:ext cx="183240" cy="242640"/>
            </p14:xfrm>
          </p:contentPart>
        </mc:Choice>
        <mc:Fallback xmlns="">
          <p:pic>
            <p:nvPicPr>
              <p:cNvPr id="290" name="Cerneală 289">
                <a:extLst>
                  <a:ext uri="{FF2B5EF4-FFF2-40B4-BE49-F238E27FC236}">
                    <a16:creationId xmlns:a16="http://schemas.microsoft.com/office/drawing/2014/main" id="{3FBFCDDC-1F29-47F7-AD85-847219F543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60968" y="5965941"/>
                <a:ext cx="2188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7940055F-4898-479E-8F59-145860894C9C}"/>
                  </a:ext>
                </a:extLst>
              </p14:cNvPr>
              <p14:cNvContentPartPr/>
              <p14:nvPr/>
            </p14:nvContentPartPr>
            <p14:xfrm>
              <a:off x="3519888" y="5950461"/>
              <a:ext cx="203400" cy="275400"/>
            </p14:xfrm>
          </p:contentPart>
        </mc:Choice>
        <mc:Fallback xmlns=""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7940055F-4898-479E-8F59-145860894C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02248" y="5932461"/>
                <a:ext cx="2390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3" name="Cerneală 302">
                <a:extLst>
                  <a:ext uri="{FF2B5EF4-FFF2-40B4-BE49-F238E27FC236}">
                    <a16:creationId xmlns:a16="http://schemas.microsoft.com/office/drawing/2014/main" id="{4D61DCA9-B063-4177-B6D1-4416E0F11309}"/>
                  </a:ext>
                </a:extLst>
              </p14:cNvPr>
              <p14:cNvContentPartPr/>
              <p14:nvPr/>
            </p14:nvContentPartPr>
            <p14:xfrm>
              <a:off x="2425488" y="4519821"/>
              <a:ext cx="1296360" cy="863280"/>
            </p14:xfrm>
          </p:contentPart>
        </mc:Choice>
        <mc:Fallback xmlns="">
          <p:pic>
            <p:nvPicPr>
              <p:cNvPr id="303" name="Cerneală 302">
                <a:extLst>
                  <a:ext uri="{FF2B5EF4-FFF2-40B4-BE49-F238E27FC236}">
                    <a16:creationId xmlns:a16="http://schemas.microsoft.com/office/drawing/2014/main" id="{4D61DCA9-B063-4177-B6D1-4416E0F113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07488" y="4501829"/>
                <a:ext cx="1332000" cy="898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70D6CAEF-F6A5-4395-8659-85AD79EBC1B5}"/>
                  </a:ext>
                </a:extLst>
              </p14:cNvPr>
              <p14:cNvContentPartPr/>
              <p14:nvPr/>
            </p14:nvContentPartPr>
            <p14:xfrm>
              <a:off x="4974288" y="118461"/>
              <a:ext cx="7223760" cy="67222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70D6CAEF-F6A5-4395-8659-85AD79EBC1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56288" y="100461"/>
                <a:ext cx="7259400" cy="67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8938824A-7FCC-4021-B78C-FA5718740E54}"/>
                  </a:ext>
                </a:extLst>
              </p14:cNvPr>
              <p14:cNvContentPartPr/>
              <p14:nvPr/>
            </p14:nvContentPartPr>
            <p14:xfrm>
              <a:off x="11242479" y="1280181"/>
              <a:ext cx="245880" cy="14112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8938824A-7FCC-4021-B78C-FA5718740E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24839" y="1262181"/>
                <a:ext cx="2815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08F364B6-DFB1-42A5-92E1-74C39BCCE026}"/>
                  </a:ext>
                </a:extLst>
              </p14:cNvPr>
              <p14:cNvContentPartPr/>
              <p14:nvPr/>
            </p14:nvContentPartPr>
            <p14:xfrm>
              <a:off x="11152479" y="1594821"/>
              <a:ext cx="207360" cy="14472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08F364B6-DFB1-42A5-92E1-74C39BCCE0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34839" y="1576821"/>
                <a:ext cx="2430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9C6E2D07-9F85-428B-B9DD-AB9B25E0CAA3}"/>
                  </a:ext>
                </a:extLst>
              </p14:cNvPr>
              <p14:cNvContentPartPr/>
              <p14:nvPr/>
            </p14:nvContentPartPr>
            <p14:xfrm>
              <a:off x="10730919" y="1757181"/>
              <a:ext cx="56160" cy="3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9C6E2D07-9F85-428B-B9DD-AB9B25E0CA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13279" y="1739541"/>
                <a:ext cx="91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1408BB32-8339-4511-BACC-1759D79AEBC5}"/>
                  </a:ext>
                </a:extLst>
              </p14:cNvPr>
              <p14:cNvContentPartPr/>
              <p14:nvPr/>
            </p14:nvContentPartPr>
            <p14:xfrm>
              <a:off x="10996959" y="2001261"/>
              <a:ext cx="189360" cy="1202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1408BB32-8339-4511-BACC-1759D79AEB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79319" y="1983261"/>
                <a:ext cx="2250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A320698F-6EC1-4C5A-B63C-BF495D31A790}"/>
                  </a:ext>
                </a:extLst>
              </p14:cNvPr>
              <p14:cNvContentPartPr/>
              <p14:nvPr/>
            </p14:nvContentPartPr>
            <p14:xfrm>
              <a:off x="7603959" y="2354421"/>
              <a:ext cx="360" cy="36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A320698F-6EC1-4C5A-B63C-BF495D31A7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85959" y="233642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B48FBBFB-0846-4AEB-9018-EEC2E82112A4}"/>
                  </a:ext>
                </a:extLst>
              </p14:cNvPr>
              <p14:cNvContentPartPr/>
              <p14:nvPr/>
            </p14:nvContentPartPr>
            <p14:xfrm>
              <a:off x="11190639" y="2261901"/>
              <a:ext cx="982080" cy="35352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B48FBBFB-0846-4AEB-9018-EEC2E82112A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172639" y="2244261"/>
                <a:ext cx="10177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8E86CB1B-8196-4772-A4D1-9CC4420FC885}"/>
                  </a:ext>
                </a:extLst>
              </p14:cNvPr>
              <p14:cNvContentPartPr/>
              <p14:nvPr/>
            </p14:nvContentPartPr>
            <p14:xfrm>
              <a:off x="11420679" y="3200421"/>
              <a:ext cx="782640" cy="26784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8E86CB1B-8196-4772-A4D1-9CC4420FC88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3039" y="3182781"/>
                <a:ext cx="8182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381CEF67-CC8D-4632-BFF2-78FCFCEE7441}"/>
                  </a:ext>
                </a:extLst>
              </p14:cNvPr>
              <p14:cNvContentPartPr/>
              <p14:nvPr/>
            </p14:nvContentPartPr>
            <p14:xfrm>
              <a:off x="11376039" y="2794701"/>
              <a:ext cx="814680" cy="27720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381CEF67-CC8D-4632-BFF2-78FCFCEE74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358399" y="2777061"/>
                <a:ext cx="8503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9FF91800-5782-44EC-B57B-94E5339E97EB}"/>
                  </a:ext>
                </a:extLst>
              </p14:cNvPr>
              <p14:cNvContentPartPr/>
              <p14:nvPr/>
            </p14:nvContentPartPr>
            <p14:xfrm>
              <a:off x="6971137" y="2445501"/>
              <a:ext cx="1192622" cy="100368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9FF91800-5782-44EC-B57B-94E5339E97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53138" y="2427501"/>
                <a:ext cx="1228260" cy="10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BC4B83CB-36E7-4F13-8BC7-565794E51279}"/>
                  </a:ext>
                </a:extLst>
              </p14:cNvPr>
              <p14:cNvContentPartPr/>
              <p14:nvPr/>
            </p14:nvContentPartPr>
            <p14:xfrm>
              <a:off x="4420177" y="4816821"/>
              <a:ext cx="2052000" cy="1735200"/>
            </p14:xfrm>
          </p:contentPart>
        </mc:Choice>
        <mc:Fallback xmlns=""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BC4B83CB-36E7-4F13-8BC7-565794E5127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02177" y="4798821"/>
                <a:ext cx="2087640" cy="17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27" name="Cerneală 226">
                <a:extLst>
                  <a:ext uri="{FF2B5EF4-FFF2-40B4-BE49-F238E27FC236}">
                    <a16:creationId xmlns:a16="http://schemas.microsoft.com/office/drawing/2014/main" id="{FDCF50E5-EB2C-4065-88C7-8E957787898D}"/>
                  </a:ext>
                </a:extLst>
              </p14:cNvPr>
              <p14:cNvContentPartPr/>
              <p14:nvPr/>
            </p14:nvContentPartPr>
            <p14:xfrm>
              <a:off x="8341297" y="4007901"/>
              <a:ext cx="1210320" cy="1164600"/>
            </p14:xfrm>
          </p:contentPart>
        </mc:Choice>
        <mc:Fallback xmlns="">
          <p:pic>
            <p:nvPicPr>
              <p:cNvPr id="227" name="Cerneală 226">
                <a:extLst>
                  <a:ext uri="{FF2B5EF4-FFF2-40B4-BE49-F238E27FC236}">
                    <a16:creationId xmlns:a16="http://schemas.microsoft.com/office/drawing/2014/main" id="{FDCF50E5-EB2C-4065-88C7-8E957787898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23657" y="3989901"/>
                <a:ext cx="124596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037CE0C3-2F7F-47C4-87EA-F7B9DFEECD47}"/>
                  </a:ext>
                </a:extLst>
              </p14:cNvPr>
              <p14:cNvContentPartPr/>
              <p14:nvPr/>
            </p14:nvContentPartPr>
            <p14:xfrm>
              <a:off x="10814857" y="4134261"/>
              <a:ext cx="542520" cy="470520"/>
            </p14:xfrm>
          </p:contentPart>
        </mc:Choice>
        <mc:Fallback xmlns=""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037CE0C3-2F7F-47C4-87EA-F7B9DFEECD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797217" y="4116621"/>
                <a:ext cx="57816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F2C2A678-6366-4808-9DEC-5ECF6D7AB995}"/>
                  </a:ext>
                </a:extLst>
              </p14:cNvPr>
              <p14:cNvContentPartPr/>
              <p14:nvPr/>
            </p14:nvContentPartPr>
            <p14:xfrm>
              <a:off x="11616217" y="4556541"/>
              <a:ext cx="603000" cy="69264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F2C2A678-6366-4808-9DEC-5ECF6D7AB9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98566" y="4538541"/>
                <a:ext cx="638661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C683A108-180C-453F-9DCC-D0BD347B8439}"/>
                  </a:ext>
                </a:extLst>
              </p14:cNvPr>
              <p14:cNvContentPartPr/>
              <p14:nvPr/>
            </p14:nvContentPartPr>
            <p14:xfrm>
              <a:off x="2977053" y="5621781"/>
              <a:ext cx="3240" cy="216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C683A108-180C-453F-9DCC-D0BD347B84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59053" y="5603781"/>
                <a:ext cx="388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8CCCA7D3-5DBC-4B4B-8557-3FF927608ABA}"/>
                  </a:ext>
                </a:extLst>
              </p14:cNvPr>
              <p14:cNvContentPartPr/>
              <p14:nvPr/>
            </p14:nvContentPartPr>
            <p14:xfrm>
              <a:off x="8796453" y="5263581"/>
              <a:ext cx="3281040" cy="129384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8CCCA7D3-5DBC-4B4B-8557-3FF927608AB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78453" y="5227581"/>
                <a:ext cx="3316680" cy="13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A94C438C-4A0B-4307-AE1C-37256C11A00D}"/>
                  </a:ext>
                </a:extLst>
              </p14:cNvPr>
              <p14:cNvContentPartPr/>
              <p14:nvPr/>
            </p14:nvContentPartPr>
            <p14:xfrm>
              <a:off x="9602493" y="6670821"/>
              <a:ext cx="29880" cy="106560"/>
            </p14:xfrm>
          </p:contentPart>
        </mc:Choice>
        <mc:Fallback xmlns=""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A94C438C-4A0B-4307-AE1C-37256C11A00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84493" y="6634821"/>
                <a:ext cx="655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BA310F4D-B299-432D-8CA1-86251DE298B4}"/>
                  </a:ext>
                </a:extLst>
              </p14:cNvPr>
              <p14:cNvContentPartPr/>
              <p14:nvPr/>
            </p14:nvContentPartPr>
            <p14:xfrm>
              <a:off x="9593853" y="6627981"/>
              <a:ext cx="196920" cy="12816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BA310F4D-B299-432D-8CA1-86251DE298B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76213" y="6592341"/>
                <a:ext cx="2325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6" name="Cerneală 245">
                <a:extLst>
                  <a:ext uri="{FF2B5EF4-FFF2-40B4-BE49-F238E27FC236}">
                    <a16:creationId xmlns:a16="http://schemas.microsoft.com/office/drawing/2014/main" id="{699BC2E7-82BA-42A3-986D-17CB22C6D432}"/>
                  </a:ext>
                </a:extLst>
              </p14:cNvPr>
              <p14:cNvContentPartPr/>
              <p14:nvPr/>
            </p14:nvContentPartPr>
            <p14:xfrm>
              <a:off x="9793653" y="6514941"/>
              <a:ext cx="7560" cy="251640"/>
            </p14:xfrm>
          </p:contentPart>
        </mc:Choice>
        <mc:Fallback xmlns="">
          <p:pic>
            <p:nvPicPr>
              <p:cNvPr id="246" name="Cerneală 245">
                <a:extLst>
                  <a:ext uri="{FF2B5EF4-FFF2-40B4-BE49-F238E27FC236}">
                    <a16:creationId xmlns:a16="http://schemas.microsoft.com/office/drawing/2014/main" id="{699BC2E7-82BA-42A3-986D-17CB22C6D4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75653" y="6479301"/>
                <a:ext cx="432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33485C50-FE97-4C39-85E5-F0E3F02B3593}"/>
                  </a:ext>
                </a:extLst>
              </p14:cNvPr>
              <p14:cNvContentPartPr/>
              <p14:nvPr/>
            </p14:nvContentPartPr>
            <p14:xfrm>
              <a:off x="9885813" y="6633381"/>
              <a:ext cx="162720" cy="123480"/>
            </p14:xfrm>
          </p:contentPart>
        </mc:Choice>
        <mc:Fallback xmlns=""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33485C50-FE97-4C39-85E5-F0E3F02B35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67813" y="6597741"/>
                <a:ext cx="1983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49" name="Cerneală 248">
                <a:extLst>
                  <a:ext uri="{FF2B5EF4-FFF2-40B4-BE49-F238E27FC236}">
                    <a16:creationId xmlns:a16="http://schemas.microsoft.com/office/drawing/2014/main" id="{06EBAE6A-8602-4495-BE01-ABFDFF0C37C8}"/>
                  </a:ext>
                </a:extLst>
              </p14:cNvPr>
              <p14:cNvContentPartPr/>
              <p14:nvPr/>
            </p14:nvContentPartPr>
            <p14:xfrm>
              <a:off x="10154013" y="6600261"/>
              <a:ext cx="178200" cy="133920"/>
            </p14:xfrm>
          </p:contentPart>
        </mc:Choice>
        <mc:Fallback xmlns="">
          <p:pic>
            <p:nvPicPr>
              <p:cNvPr id="249" name="Cerneală 248">
                <a:extLst>
                  <a:ext uri="{FF2B5EF4-FFF2-40B4-BE49-F238E27FC236}">
                    <a16:creationId xmlns:a16="http://schemas.microsoft.com/office/drawing/2014/main" id="{06EBAE6A-8602-4495-BE01-ABFDFF0C37C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36373" y="6564261"/>
                <a:ext cx="2138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C8A6EEE8-E809-47C4-A62A-D43224E8EABA}"/>
                  </a:ext>
                </a:extLst>
              </p14:cNvPr>
              <p14:cNvContentPartPr/>
              <p14:nvPr/>
            </p14:nvContentPartPr>
            <p14:xfrm>
              <a:off x="10406013" y="6651741"/>
              <a:ext cx="139680" cy="10872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C8A6EEE8-E809-47C4-A62A-D43224E8EAB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388013" y="6615741"/>
                <a:ext cx="175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F259BC35-46FF-45D6-81BE-10EC41AF1E52}"/>
                  </a:ext>
                </a:extLst>
              </p14:cNvPr>
              <p14:cNvContentPartPr/>
              <p14:nvPr/>
            </p14:nvContentPartPr>
            <p14:xfrm>
              <a:off x="10464333" y="6495501"/>
              <a:ext cx="72720" cy="59760"/>
            </p14:xfrm>
          </p:contentPart>
        </mc:Choice>
        <mc:Fallback xmlns=""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F259BC35-46FF-45D6-81BE-10EC41AF1E5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46333" y="6459861"/>
                <a:ext cx="1083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2A78B6BA-4463-41F2-A2CB-A74AE0EB7DD1}"/>
                  </a:ext>
                </a:extLst>
              </p14:cNvPr>
              <p14:cNvContentPartPr/>
              <p14:nvPr/>
            </p14:nvContentPartPr>
            <p14:xfrm>
              <a:off x="10584213" y="6713301"/>
              <a:ext cx="231120" cy="5112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2A78B6BA-4463-41F2-A2CB-A74AE0EB7D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66213" y="6677301"/>
                <a:ext cx="2667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FB6E4D90-900E-423A-BAE2-5AE57BBD9751}"/>
                  </a:ext>
                </a:extLst>
              </p14:cNvPr>
              <p14:cNvContentPartPr/>
              <p14:nvPr/>
            </p14:nvContentPartPr>
            <p14:xfrm>
              <a:off x="7381293" y="960501"/>
              <a:ext cx="9720" cy="26712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FB6E4D90-900E-423A-BAE2-5AE57BBD975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63293" y="924861"/>
                <a:ext cx="453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F7871BE3-07B8-457F-A090-7D507CC5FBF0}"/>
                  </a:ext>
                </a:extLst>
              </p14:cNvPr>
              <p14:cNvContentPartPr/>
              <p14:nvPr/>
            </p14:nvContentPartPr>
            <p14:xfrm>
              <a:off x="7248453" y="899661"/>
              <a:ext cx="320040" cy="1512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F7871BE3-07B8-457F-A090-7D507CC5FB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30813" y="863661"/>
                <a:ext cx="3556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A21A4998-1552-402B-B2C0-73C12AB80AF1}"/>
                  </a:ext>
                </a:extLst>
              </p14:cNvPr>
              <p14:cNvContentPartPr/>
              <p14:nvPr/>
            </p14:nvContentPartPr>
            <p14:xfrm>
              <a:off x="7546533" y="909381"/>
              <a:ext cx="163440" cy="353160"/>
            </p14:xfrm>
          </p:contentPart>
        </mc:Choice>
        <mc:Fallback xmlns=""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A21A4998-1552-402B-B2C0-73C12AB80AF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28533" y="873381"/>
                <a:ext cx="1990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85B18C42-5D8C-4B9C-B8DF-B503B385821F}"/>
                  </a:ext>
                </a:extLst>
              </p14:cNvPr>
              <p14:cNvContentPartPr/>
              <p14:nvPr/>
            </p14:nvContentPartPr>
            <p14:xfrm>
              <a:off x="7532853" y="1054101"/>
              <a:ext cx="204480" cy="6408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85B18C42-5D8C-4B9C-B8DF-B503B385821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14853" y="1018101"/>
                <a:ext cx="2401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7" name="Cerneală 256">
                <a:extLst>
                  <a:ext uri="{FF2B5EF4-FFF2-40B4-BE49-F238E27FC236}">
                    <a16:creationId xmlns:a16="http://schemas.microsoft.com/office/drawing/2014/main" id="{0B9DA0AF-9802-4B46-BE9E-7A94BF653BC0}"/>
                  </a:ext>
                </a:extLst>
              </p14:cNvPr>
              <p14:cNvContentPartPr/>
              <p14:nvPr/>
            </p14:nvContentPartPr>
            <p14:xfrm>
              <a:off x="7551933" y="850341"/>
              <a:ext cx="465120" cy="390240"/>
            </p14:xfrm>
          </p:contentPart>
        </mc:Choice>
        <mc:Fallback xmlns="">
          <p:pic>
            <p:nvPicPr>
              <p:cNvPr id="257" name="Cerneală 256">
                <a:extLst>
                  <a:ext uri="{FF2B5EF4-FFF2-40B4-BE49-F238E27FC236}">
                    <a16:creationId xmlns:a16="http://schemas.microsoft.com/office/drawing/2014/main" id="{0B9DA0AF-9802-4B46-BE9E-7A94BF653BC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33933" y="814341"/>
                <a:ext cx="5007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8" name="Cerneală 257">
                <a:extLst>
                  <a:ext uri="{FF2B5EF4-FFF2-40B4-BE49-F238E27FC236}">
                    <a16:creationId xmlns:a16="http://schemas.microsoft.com/office/drawing/2014/main" id="{9A2CF85C-B128-4707-AC8E-3A90DBBD3D81}"/>
                  </a:ext>
                </a:extLst>
              </p14:cNvPr>
              <p14:cNvContentPartPr/>
              <p14:nvPr/>
            </p14:nvContentPartPr>
            <p14:xfrm>
              <a:off x="8119653" y="866181"/>
              <a:ext cx="168840" cy="402120"/>
            </p14:xfrm>
          </p:contentPart>
        </mc:Choice>
        <mc:Fallback xmlns="">
          <p:pic>
            <p:nvPicPr>
              <p:cNvPr id="258" name="Cerneală 257">
                <a:extLst>
                  <a:ext uri="{FF2B5EF4-FFF2-40B4-BE49-F238E27FC236}">
                    <a16:creationId xmlns:a16="http://schemas.microsoft.com/office/drawing/2014/main" id="{9A2CF85C-B128-4707-AC8E-3A90DBBD3D8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02013" y="830541"/>
                <a:ext cx="20448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7A38C780-4230-4FB9-A774-166212E29C45}"/>
                  </a:ext>
                </a:extLst>
              </p14:cNvPr>
              <p14:cNvContentPartPr/>
              <p14:nvPr/>
            </p14:nvContentPartPr>
            <p14:xfrm>
              <a:off x="8153493" y="1073901"/>
              <a:ext cx="240840" cy="53640"/>
            </p14:xfrm>
          </p:contentPart>
        </mc:Choice>
        <mc:Fallback xmlns=""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7A38C780-4230-4FB9-A774-166212E29C4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35493" y="1038261"/>
                <a:ext cx="2764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D0FA574A-2328-464E-B13D-7AC6AD69FB79}"/>
                  </a:ext>
                </a:extLst>
              </p14:cNvPr>
              <p14:cNvContentPartPr/>
              <p14:nvPr/>
            </p14:nvContentPartPr>
            <p14:xfrm>
              <a:off x="7157373" y="591501"/>
              <a:ext cx="1306080" cy="862920"/>
            </p14:xfrm>
          </p:contentPart>
        </mc:Choice>
        <mc:Fallback xmlns=""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D0FA574A-2328-464E-B13D-7AC6AD69FB7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39733" y="555861"/>
                <a:ext cx="1341720" cy="9345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reptunghi 1">
            <a:extLst>
              <a:ext uri="{FF2B5EF4-FFF2-40B4-BE49-F238E27FC236}">
                <a16:creationId xmlns:a16="http://schemas.microsoft.com/office/drawing/2014/main" id="{1BADB26D-D879-4E56-9B28-6FEB79A960EB}"/>
              </a:ext>
            </a:extLst>
          </p:cNvPr>
          <p:cNvSpPr/>
          <p:nvPr/>
        </p:nvSpPr>
        <p:spPr>
          <a:xfrm>
            <a:off x="3352830" y="0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Cazul 2: Varianta acceptată   </a:t>
            </a:r>
            <a:endParaRPr lang="ro-R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66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3" name="Cerneală 412">
                <a:extLst>
                  <a:ext uri="{FF2B5EF4-FFF2-40B4-BE49-F238E27FC236}">
                    <a16:creationId xmlns:a16="http://schemas.microsoft.com/office/drawing/2014/main" id="{D895B6FA-3B41-4609-B824-5FD37F74DB6F}"/>
                  </a:ext>
                </a:extLst>
              </p14:cNvPr>
              <p14:cNvContentPartPr/>
              <p14:nvPr/>
            </p14:nvContentPartPr>
            <p14:xfrm>
              <a:off x="108168" y="148341"/>
              <a:ext cx="11982960" cy="6533280"/>
            </p14:xfrm>
          </p:contentPart>
        </mc:Choice>
        <mc:Fallback xmlns="">
          <p:pic>
            <p:nvPicPr>
              <p:cNvPr id="413" name="Cerneală 412">
                <a:extLst>
                  <a:ext uri="{FF2B5EF4-FFF2-40B4-BE49-F238E27FC236}">
                    <a16:creationId xmlns:a16="http://schemas.microsoft.com/office/drawing/2014/main" id="{D895B6FA-3B41-4609-B824-5FD37F74DB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68" y="130700"/>
                <a:ext cx="12018600" cy="656892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reptunghi 1">
            <a:extLst>
              <a:ext uri="{FF2B5EF4-FFF2-40B4-BE49-F238E27FC236}">
                <a16:creationId xmlns:a16="http://schemas.microsoft.com/office/drawing/2014/main" id="{82D4C213-3D74-44B6-A811-568FF4DBD36A}"/>
              </a:ext>
            </a:extLst>
          </p:cNvPr>
          <p:cNvSpPr/>
          <p:nvPr/>
        </p:nvSpPr>
        <p:spPr>
          <a:xfrm>
            <a:off x="243904" y="0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Cazul 2: Varianta acceptată   </a:t>
            </a:r>
            <a:endParaRPr lang="ro-R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55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34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E9728A5-4BEE-4177-9A12-841BB9434C92}"/>
              </a:ext>
            </a:extLst>
          </p:cNvPr>
          <p:cNvSpPr/>
          <p:nvPr/>
        </p:nvSpPr>
        <p:spPr>
          <a:xfrm>
            <a:off x="335343" y="228635"/>
            <a:ext cx="107898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o-RO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Desfășurarea lucrării </a:t>
            </a:r>
          </a:p>
          <a:p>
            <a:endParaRPr lang="ro-RO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Cerința 1:  Reproiectarea schemei anterioare cu bistabili D;</a:t>
            </a:r>
          </a:p>
          <a:p>
            <a:endParaRPr lang="ro-RO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Cerința 2:  Introducerea stării de Halt în diagrama de tranziție a stărilor în scopul de a putea opri funcționarea schemei:</a:t>
            </a:r>
          </a:p>
          <a:p>
            <a:endParaRPr lang="ro-RO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oprirea se face prin apăsarea temporară a butonului Stop;</a:t>
            </a:r>
          </a:p>
          <a:p>
            <a:r>
              <a:rPr lang="ro-RO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reluarea funcționării se face prin apăsarea temporară a butonului Start;</a:t>
            </a:r>
          </a:p>
          <a:p>
            <a:endParaRPr lang="ro-RO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o-RO" i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Obs: Pentru variantele V1 sau V2 se alocă bonus suplimentar </a:t>
            </a:r>
            <a:endParaRPr lang="ro-RO" b="1" i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9573B89D-3BF6-48B6-B530-4275AFD31C15}"/>
                  </a:ext>
                </a:extLst>
              </p14:cNvPr>
              <p14:cNvContentPartPr/>
              <p14:nvPr/>
            </p14:nvContentPartPr>
            <p14:xfrm>
              <a:off x="1644277" y="1783460"/>
              <a:ext cx="301680" cy="540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9573B89D-3BF6-48B6-B530-4275AFD31C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6298" y="1765460"/>
                <a:ext cx="337278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69B2B339-9952-4E2B-B874-D6DCC95A64BB}"/>
                  </a:ext>
                </a:extLst>
              </p14:cNvPr>
              <p14:cNvContentPartPr/>
              <p14:nvPr/>
            </p14:nvContentPartPr>
            <p14:xfrm>
              <a:off x="2173477" y="1714700"/>
              <a:ext cx="232560" cy="11736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69B2B339-9952-4E2B-B874-D6DCC95A64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5449" y="1696700"/>
                <a:ext cx="268255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2703DC92-E686-41DF-AB4A-282DAC4C2486}"/>
                  </a:ext>
                </a:extLst>
              </p14:cNvPr>
              <p14:cNvContentPartPr/>
              <p14:nvPr/>
            </p14:nvContentPartPr>
            <p14:xfrm>
              <a:off x="8236597" y="1505900"/>
              <a:ext cx="326520" cy="25272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2703DC92-E686-41DF-AB4A-282DAC4C24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18597" y="1487900"/>
                <a:ext cx="3621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C0C536E7-2A13-437A-95BB-8714D704EC31}"/>
                  </a:ext>
                </a:extLst>
              </p14:cNvPr>
              <p14:cNvContentPartPr/>
              <p14:nvPr/>
            </p14:nvContentPartPr>
            <p14:xfrm>
              <a:off x="6158677" y="1483220"/>
              <a:ext cx="1584720" cy="3733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C0C536E7-2A13-437A-95BB-8714D704EC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40677" y="1465237"/>
                <a:ext cx="1620360" cy="40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37EDB154-3B35-4454-A51F-B176C44CE7DF}"/>
                  </a:ext>
                </a:extLst>
              </p14:cNvPr>
              <p14:cNvContentPartPr/>
              <p14:nvPr/>
            </p14:nvContentPartPr>
            <p14:xfrm>
              <a:off x="4797157" y="1593740"/>
              <a:ext cx="799560" cy="25812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37EDB154-3B35-4454-A51F-B176C44CE7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79157" y="1575765"/>
                <a:ext cx="835200" cy="293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54BA1668-4BE3-4572-A085-6DC06A5EF55B}"/>
                  </a:ext>
                </a:extLst>
              </p14:cNvPr>
              <p14:cNvContentPartPr/>
              <p14:nvPr/>
            </p14:nvContentPartPr>
            <p14:xfrm>
              <a:off x="2712757" y="1600220"/>
              <a:ext cx="1623240" cy="40392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54BA1668-4BE3-4572-A085-6DC06A5EF5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4757" y="1582220"/>
                <a:ext cx="16588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425657E3-DCB6-4538-A845-03B2C14D6CE4}"/>
                  </a:ext>
                </a:extLst>
              </p14:cNvPr>
              <p14:cNvContentPartPr/>
              <p14:nvPr/>
            </p14:nvContentPartPr>
            <p14:xfrm>
              <a:off x="8766877" y="1368380"/>
              <a:ext cx="986760" cy="5090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425657E3-DCB6-4538-A845-03B2C14D6C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48877" y="1350393"/>
                <a:ext cx="1022400" cy="544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B1C8A1C3-7DDB-4340-B107-9253525BD099}"/>
                  </a:ext>
                </a:extLst>
              </p14:cNvPr>
              <p14:cNvContentPartPr/>
              <p14:nvPr/>
            </p14:nvContentPartPr>
            <p14:xfrm>
              <a:off x="169877" y="2225524"/>
              <a:ext cx="8674200" cy="262692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B1C8A1C3-7DDB-4340-B107-9253525BD0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877" y="2189884"/>
                <a:ext cx="8709840" cy="26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A6EA1DBC-1D3F-434C-8A69-643F21D44FC8}"/>
                  </a:ext>
                </a:extLst>
              </p14:cNvPr>
              <p14:cNvContentPartPr/>
              <p14:nvPr/>
            </p14:nvContentPartPr>
            <p14:xfrm>
              <a:off x="1887437" y="2164684"/>
              <a:ext cx="9421560" cy="271476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A6EA1DBC-1D3F-434C-8A69-643F21D44F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69437" y="2129044"/>
                <a:ext cx="9457200" cy="27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A21B8879-2901-442B-91B2-268042AD0981}"/>
                  </a:ext>
                </a:extLst>
              </p14:cNvPr>
              <p14:cNvContentPartPr/>
              <p14:nvPr/>
            </p14:nvContentPartPr>
            <p14:xfrm>
              <a:off x="5283677" y="388084"/>
              <a:ext cx="232920" cy="29592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A21B8879-2901-442B-91B2-268042AD09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65677" y="352084"/>
                <a:ext cx="2685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F4C63A4E-5725-417C-830C-2C6B6BAA759E}"/>
                  </a:ext>
                </a:extLst>
              </p14:cNvPr>
              <p14:cNvContentPartPr/>
              <p14:nvPr/>
            </p14:nvContentPartPr>
            <p14:xfrm>
              <a:off x="5577437" y="392764"/>
              <a:ext cx="178560" cy="28044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F4C63A4E-5725-417C-830C-2C6B6BAA759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59437" y="357124"/>
                <a:ext cx="2142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BAC74BB4-9957-4EA8-A13C-BE8BC2CA4642}"/>
                  </a:ext>
                </a:extLst>
              </p14:cNvPr>
              <p14:cNvContentPartPr/>
              <p14:nvPr/>
            </p14:nvContentPartPr>
            <p14:xfrm>
              <a:off x="5751317" y="394204"/>
              <a:ext cx="48960" cy="28620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BAC74BB4-9957-4EA8-A13C-BE8BC2CA46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33317" y="358204"/>
                <a:ext cx="846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0A9D8430-DD96-496C-A521-6CB584D7E435}"/>
                  </a:ext>
                </a:extLst>
              </p14:cNvPr>
              <p14:cNvContentPartPr/>
              <p14:nvPr/>
            </p14:nvContentPartPr>
            <p14:xfrm>
              <a:off x="5938877" y="433084"/>
              <a:ext cx="295920" cy="21708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0A9D8430-DD96-496C-A521-6CB584D7E4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20877" y="397444"/>
                <a:ext cx="331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A519F339-DB8F-4901-9D2A-7662161277C5}"/>
                  </a:ext>
                </a:extLst>
              </p14:cNvPr>
              <p14:cNvContentPartPr/>
              <p14:nvPr/>
            </p14:nvContentPartPr>
            <p14:xfrm>
              <a:off x="6307877" y="383764"/>
              <a:ext cx="568080" cy="32868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A519F339-DB8F-4901-9D2A-7662161277C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90237" y="348124"/>
                <a:ext cx="6037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FCA6A921-6862-4549-827A-B65FA7B36FA4}"/>
                  </a:ext>
                </a:extLst>
              </p14:cNvPr>
              <p14:cNvContentPartPr/>
              <p14:nvPr/>
            </p14:nvContentPartPr>
            <p14:xfrm>
              <a:off x="7363397" y="402124"/>
              <a:ext cx="65880" cy="32256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FCA6A921-6862-4549-827A-B65FA7B36FA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45397" y="366484"/>
                <a:ext cx="1015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77F29E2A-999C-4718-B7F8-F5D159A74A2C}"/>
                  </a:ext>
                </a:extLst>
              </p14:cNvPr>
              <p14:cNvContentPartPr/>
              <p14:nvPr/>
            </p14:nvContentPartPr>
            <p14:xfrm>
              <a:off x="7536917" y="407884"/>
              <a:ext cx="83160" cy="22752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77F29E2A-999C-4718-B7F8-F5D159A74A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18917" y="371884"/>
                <a:ext cx="1188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9F50982F-C0C6-4252-B57C-7A8A0CABE853}"/>
                  </a:ext>
                </a:extLst>
              </p14:cNvPr>
              <p14:cNvContentPartPr/>
              <p14:nvPr/>
            </p14:nvContentPartPr>
            <p14:xfrm>
              <a:off x="7604957" y="371524"/>
              <a:ext cx="238680" cy="28872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9F50982F-C0C6-4252-B57C-7A8A0CABE8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87317" y="335524"/>
                <a:ext cx="2743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3BB39DEF-21C9-421F-8F18-C0C1F2563CA4}"/>
                  </a:ext>
                </a:extLst>
              </p14:cNvPr>
              <p14:cNvContentPartPr/>
              <p14:nvPr/>
            </p14:nvContentPartPr>
            <p14:xfrm>
              <a:off x="7964237" y="447124"/>
              <a:ext cx="69120" cy="26496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3BB39DEF-21C9-421F-8F18-C0C1F2563CA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46237" y="411484"/>
                <a:ext cx="1047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3480AC62-951A-4C81-A81C-A23B9296FD25}"/>
                  </a:ext>
                </a:extLst>
              </p14:cNvPr>
              <p14:cNvContentPartPr/>
              <p14:nvPr/>
            </p14:nvContentPartPr>
            <p14:xfrm>
              <a:off x="7978277" y="375124"/>
              <a:ext cx="244080" cy="34452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3480AC62-951A-4C81-A81C-A23B9296FD2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60277" y="339484"/>
                <a:ext cx="2797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BE34BE52-BED1-460C-82D4-34E949F7752E}"/>
                  </a:ext>
                </a:extLst>
              </p14:cNvPr>
              <p14:cNvContentPartPr/>
              <p14:nvPr/>
            </p14:nvContentPartPr>
            <p14:xfrm>
              <a:off x="8307677" y="380884"/>
              <a:ext cx="62640" cy="35064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BE34BE52-BED1-460C-82D4-34E949F775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90037" y="345244"/>
                <a:ext cx="982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B6093B69-FD2C-4E4A-B19F-57D49CC639C4}"/>
                  </a:ext>
                </a:extLst>
              </p14:cNvPr>
              <p14:cNvContentPartPr/>
              <p14:nvPr/>
            </p14:nvContentPartPr>
            <p14:xfrm>
              <a:off x="8475077" y="421564"/>
              <a:ext cx="205920" cy="33192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B6093B69-FD2C-4E4A-B19F-57D49CC639C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57077" y="385564"/>
                <a:ext cx="2415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78B08254-A8BE-4840-B5BB-CA114801297D}"/>
                  </a:ext>
                </a:extLst>
              </p14:cNvPr>
              <p14:cNvContentPartPr/>
              <p14:nvPr/>
            </p14:nvContentPartPr>
            <p14:xfrm>
              <a:off x="8799437" y="481324"/>
              <a:ext cx="64080" cy="28080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78B08254-A8BE-4840-B5BB-CA114801297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81797" y="445684"/>
                <a:ext cx="997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31D6E38C-CE0C-4DB8-B936-01AA914D1B9F}"/>
                  </a:ext>
                </a:extLst>
              </p14:cNvPr>
              <p14:cNvContentPartPr/>
              <p14:nvPr/>
            </p14:nvContentPartPr>
            <p14:xfrm>
              <a:off x="9102557" y="432364"/>
              <a:ext cx="95760" cy="27216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31D6E38C-CE0C-4DB8-B936-01AA914D1B9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4557" y="396364"/>
                <a:ext cx="13140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B6060993-26AD-496F-BCC9-95533E1AEA9B}"/>
                  </a:ext>
                </a:extLst>
              </p14:cNvPr>
              <p14:cNvContentPartPr/>
              <p14:nvPr/>
            </p14:nvContentPartPr>
            <p14:xfrm>
              <a:off x="9051437" y="383404"/>
              <a:ext cx="315000" cy="40464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B6060993-26AD-496F-BCC9-95533E1AEA9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33437" y="347404"/>
                <a:ext cx="3506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6EC386A7-208D-4B0F-AF8B-44AD7F04789E}"/>
                  </a:ext>
                </a:extLst>
              </p14:cNvPr>
              <p14:cNvContentPartPr/>
              <p14:nvPr/>
            </p14:nvContentPartPr>
            <p14:xfrm>
              <a:off x="9447077" y="447124"/>
              <a:ext cx="263520" cy="35100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6EC386A7-208D-4B0F-AF8B-44AD7F04789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29437" y="411484"/>
                <a:ext cx="2991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D24CBAE-236C-4F03-A3A4-4560AE642750}"/>
                  </a:ext>
                </a:extLst>
              </p14:cNvPr>
              <p14:cNvContentPartPr/>
              <p14:nvPr/>
            </p14:nvContentPartPr>
            <p14:xfrm>
              <a:off x="9767477" y="430204"/>
              <a:ext cx="228960" cy="43956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D24CBAE-236C-4F03-A3A4-4560AE64275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49477" y="394564"/>
                <a:ext cx="26460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D726F1D4-3AEB-4B23-B87C-4D8BA6C18C79}"/>
                  </a:ext>
                </a:extLst>
              </p14:cNvPr>
              <p14:cNvContentPartPr/>
              <p14:nvPr/>
            </p14:nvContentPartPr>
            <p14:xfrm>
              <a:off x="9841997" y="614884"/>
              <a:ext cx="281520" cy="3888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D726F1D4-3AEB-4B23-B87C-4D8BA6C18C7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823997" y="579244"/>
                <a:ext cx="3171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D5E333C2-EF91-4800-B7F1-5ADBA83CC771}"/>
                  </a:ext>
                </a:extLst>
              </p14:cNvPr>
              <p14:cNvContentPartPr/>
              <p14:nvPr/>
            </p14:nvContentPartPr>
            <p14:xfrm>
              <a:off x="10220717" y="494284"/>
              <a:ext cx="315000" cy="37800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D5E333C2-EF91-4800-B7F1-5ADBA83CC77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202717" y="458644"/>
                <a:ext cx="35064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B26FEC8A-1828-4D68-9536-5AAEFCD6D09D}"/>
                  </a:ext>
                </a:extLst>
              </p14:cNvPr>
              <p14:cNvContentPartPr/>
              <p14:nvPr/>
            </p14:nvContentPartPr>
            <p14:xfrm>
              <a:off x="10982477" y="587164"/>
              <a:ext cx="244440" cy="2592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B26FEC8A-1828-4D68-9536-5AAEFCD6D0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64477" y="551524"/>
                <a:ext cx="2800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BDBA8CDC-FABF-4849-8F66-A14B2B2926DB}"/>
                  </a:ext>
                </a:extLst>
              </p14:cNvPr>
              <p14:cNvContentPartPr/>
              <p14:nvPr/>
            </p14:nvContentPartPr>
            <p14:xfrm>
              <a:off x="11026397" y="702724"/>
              <a:ext cx="312480" cy="5760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BDBA8CDC-FABF-4849-8F66-A14B2B2926D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008757" y="667084"/>
                <a:ext cx="3481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DAF31DE6-F425-4F16-9D44-4F6C0B4A8979}"/>
                  </a:ext>
                </a:extLst>
              </p14:cNvPr>
              <p14:cNvContentPartPr/>
              <p14:nvPr/>
            </p14:nvContentPartPr>
            <p14:xfrm>
              <a:off x="4704437" y="501484"/>
              <a:ext cx="199800" cy="648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DAF31DE6-F425-4F16-9D44-4F6C0B4A897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86437" y="465484"/>
                <a:ext cx="2354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3097B374-0D29-4E48-A047-CF083780FABA}"/>
                  </a:ext>
                </a:extLst>
              </p14:cNvPr>
              <p14:cNvContentPartPr/>
              <p14:nvPr/>
            </p14:nvContentPartPr>
            <p14:xfrm>
              <a:off x="4733957" y="570964"/>
              <a:ext cx="197280" cy="2376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3097B374-0D29-4E48-A047-CF083780FAB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16317" y="535324"/>
                <a:ext cx="23292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64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9428A4B0-1A64-4F84-9F67-9EF1AF78BB17}"/>
                  </a:ext>
                </a:extLst>
              </p14:cNvPr>
              <p14:cNvContentPartPr/>
              <p14:nvPr/>
            </p14:nvContentPartPr>
            <p14:xfrm>
              <a:off x="746957" y="786604"/>
              <a:ext cx="241200" cy="255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9428A4B0-1A64-4F84-9F67-9EF1AF78B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957" y="768604"/>
                <a:ext cx="2768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1A876BAA-DA97-44F0-90B1-F1CE3DC28638}"/>
                  </a:ext>
                </a:extLst>
              </p14:cNvPr>
              <p14:cNvContentPartPr/>
              <p14:nvPr/>
            </p14:nvContentPartPr>
            <p14:xfrm>
              <a:off x="2688797" y="604444"/>
              <a:ext cx="377280" cy="2296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1A876BAA-DA97-44F0-90B1-F1CE3DC286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0797" y="586444"/>
                <a:ext cx="4129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59F67D73-6DCA-42D6-89DA-C7B23415B07F}"/>
                  </a:ext>
                </a:extLst>
              </p14:cNvPr>
              <p14:cNvContentPartPr/>
              <p14:nvPr/>
            </p14:nvContentPartPr>
            <p14:xfrm>
              <a:off x="1636517" y="566644"/>
              <a:ext cx="421920" cy="3265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59F67D73-6DCA-42D6-89DA-C7B23415B0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8502" y="548644"/>
                <a:ext cx="45759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EB7562A7-BE88-415A-9BA1-8C28FA520BDE}"/>
                  </a:ext>
                </a:extLst>
              </p14:cNvPr>
              <p14:cNvContentPartPr/>
              <p14:nvPr/>
            </p14:nvContentPartPr>
            <p14:xfrm>
              <a:off x="1152317" y="581764"/>
              <a:ext cx="310320" cy="3312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EB7562A7-BE88-415A-9BA1-8C28FA520B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4317" y="563784"/>
                <a:ext cx="345960" cy="366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C1C234DA-282B-45E8-8E0E-F7242B9CEDB2}"/>
                  </a:ext>
                </a:extLst>
              </p14:cNvPr>
              <p14:cNvContentPartPr/>
              <p14:nvPr/>
            </p14:nvContentPartPr>
            <p14:xfrm>
              <a:off x="5201597" y="479164"/>
              <a:ext cx="355680" cy="2541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C1C234DA-282B-45E8-8E0E-F7242B9CED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3597" y="461164"/>
                <a:ext cx="3913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80A9ACA1-ED6F-4D10-B660-17D11CD6CA7D}"/>
                  </a:ext>
                </a:extLst>
              </p14:cNvPr>
              <p14:cNvContentPartPr/>
              <p14:nvPr/>
            </p14:nvContentPartPr>
            <p14:xfrm>
              <a:off x="7413797" y="638284"/>
              <a:ext cx="220680" cy="7596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80A9ACA1-ED6F-4D10-B660-17D11CD6CA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5797" y="620284"/>
                <a:ext cx="2563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C79493A7-0030-4CA6-8E5E-6FD935D4ABFD}"/>
                  </a:ext>
                </a:extLst>
              </p14:cNvPr>
              <p14:cNvContentPartPr/>
              <p14:nvPr/>
            </p14:nvContentPartPr>
            <p14:xfrm>
              <a:off x="5962277" y="343084"/>
              <a:ext cx="1137600" cy="5788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C79493A7-0030-4CA6-8E5E-6FD935D4AB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44277" y="325084"/>
                <a:ext cx="11732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F89DADF3-2A7B-45C3-83CC-B2CE0A12F8DF}"/>
                  </a:ext>
                </a:extLst>
              </p14:cNvPr>
              <p14:cNvContentPartPr/>
              <p14:nvPr/>
            </p14:nvContentPartPr>
            <p14:xfrm>
              <a:off x="3391877" y="417964"/>
              <a:ext cx="1364040" cy="3240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F89DADF3-2A7B-45C3-83CC-B2CE0A12F8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73877" y="399944"/>
                <a:ext cx="1399680" cy="3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D88E3833-76BC-4137-80CB-61F76C1546DB}"/>
                  </a:ext>
                </a:extLst>
              </p14:cNvPr>
              <p14:cNvContentPartPr/>
              <p14:nvPr/>
            </p14:nvContentPartPr>
            <p14:xfrm>
              <a:off x="9921197" y="435604"/>
              <a:ext cx="265680" cy="2397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D88E3833-76BC-4137-80CB-61F76C1546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03197" y="417604"/>
                <a:ext cx="3013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746057E1-B3B5-4DAF-A6B7-9828F77C5205}"/>
                  </a:ext>
                </a:extLst>
              </p14:cNvPr>
              <p14:cNvContentPartPr/>
              <p14:nvPr/>
            </p14:nvContentPartPr>
            <p14:xfrm>
              <a:off x="10549757" y="346684"/>
              <a:ext cx="995040" cy="32328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746057E1-B3B5-4DAF-A6B7-9828F77C52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31750" y="328664"/>
                <a:ext cx="1030693" cy="3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0F41D600-D3C7-4BA1-BCDF-503CD3CFF4AE}"/>
                  </a:ext>
                </a:extLst>
              </p14:cNvPr>
              <p14:cNvContentPartPr/>
              <p14:nvPr/>
            </p14:nvContentPartPr>
            <p14:xfrm>
              <a:off x="7909877" y="352084"/>
              <a:ext cx="1695240" cy="3596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0F41D600-D3C7-4BA1-BCDF-503CD3CFF4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91877" y="334084"/>
                <a:ext cx="17308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13E22157-532B-4060-832D-0DC5F3E83EDB}"/>
                  </a:ext>
                </a:extLst>
              </p14:cNvPr>
              <p14:cNvContentPartPr/>
              <p14:nvPr/>
            </p14:nvContentPartPr>
            <p14:xfrm>
              <a:off x="2157797" y="1659244"/>
              <a:ext cx="876960" cy="2228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13E22157-532B-4060-832D-0DC5F3E83E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39790" y="1641215"/>
                <a:ext cx="912615" cy="258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26519BE8-9818-4B1E-BF45-4359EDF3F2FF}"/>
                  </a:ext>
                </a:extLst>
              </p14:cNvPr>
              <p14:cNvContentPartPr/>
              <p14:nvPr/>
            </p14:nvContentPartPr>
            <p14:xfrm>
              <a:off x="1643717" y="1586164"/>
              <a:ext cx="352440" cy="35100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26519BE8-9818-4B1E-BF45-4359EDF3F2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25699" y="1568182"/>
                <a:ext cx="388116" cy="386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F6BEC4FD-275C-45C7-97B9-69A7084EA4E8}"/>
                  </a:ext>
                </a:extLst>
              </p14:cNvPr>
              <p14:cNvContentPartPr/>
              <p14:nvPr/>
            </p14:nvContentPartPr>
            <p14:xfrm>
              <a:off x="1214597" y="1567804"/>
              <a:ext cx="305640" cy="4039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F6BEC4FD-275C-45C7-97B9-69A7084EA4E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6597" y="1549804"/>
                <a:ext cx="3412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5" name="Cerneală 464">
                <a:extLst>
                  <a:ext uri="{FF2B5EF4-FFF2-40B4-BE49-F238E27FC236}">
                    <a16:creationId xmlns:a16="http://schemas.microsoft.com/office/drawing/2014/main" id="{BC18E07F-7CD0-4470-9164-0E59B2C4E229}"/>
                  </a:ext>
                </a:extLst>
              </p14:cNvPr>
              <p14:cNvContentPartPr/>
              <p14:nvPr/>
            </p14:nvContentPartPr>
            <p14:xfrm>
              <a:off x="2364077" y="2327404"/>
              <a:ext cx="214920" cy="5040"/>
            </p14:xfrm>
          </p:contentPart>
        </mc:Choice>
        <mc:Fallback xmlns="">
          <p:pic>
            <p:nvPicPr>
              <p:cNvPr id="465" name="Cerneală 464">
                <a:extLst>
                  <a:ext uri="{FF2B5EF4-FFF2-40B4-BE49-F238E27FC236}">
                    <a16:creationId xmlns:a16="http://schemas.microsoft.com/office/drawing/2014/main" id="{BC18E07F-7CD0-4470-9164-0E59B2C4E2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46077" y="2308019"/>
                <a:ext cx="250560" cy="43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6" name="Cerneală 465">
                <a:extLst>
                  <a:ext uri="{FF2B5EF4-FFF2-40B4-BE49-F238E27FC236}">
                    <a16:creationId xmlns:a16="http://schemas.microsoft.com/office/drawing/2014/main" id="{CF0724FF-2140-448A-BE65-26D76533AE25}"/>
                  </a:ext>
                </a:extLst>
              </p14:cNvPr>
              <p14:cNvContentPartPr/>
              <p14:nvPr/>
            </p14:nvContentPartPr>
            <p14:xfrm>
              <a:off x="2369477" y="2465284"/>
              <a:ext cx="201240" cy="27360"/>
            </p14:xfrm>
          </p:contentPart>
        </mc:Choice>
        <mc:Fallback xmlns="">
          <p:pic>
            <p:nvPicPr>
              <p:cNvPr id="466" name="Cerneală 465">
                <a:extLst>
                  <a:ext uri="{FF2B5EF4-FFF2-40B4-BE49-F238E27FC236}">
                    <a16:creationId xmlns:a16="http://schemas.microsoft.com/office/drawing/2014/main" id="{CF0724FF-2140-448A-BE65-26D76533A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51509" y="2447284"/>
                <a:ext cx="236816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9" name="Cerneală 468">
                <a:extLst>
                  <a:ext uri="{FF2B5EF4-FFF2-40B4-BE49-F238E27FC236}">
                    <a16:creationId xmlns:a16="http://schemas.microsoft.com/office/drawing/2014/main" id="{D72DE8BB-8492-4261-A250-B60CAE21A11D}"/>
                  </a:ext>
                </a:extLst>
              </p14:cNvPr>
              <p14:cNvContentPartPr/>
              <p14:nvPr/>
            </p14:nvContentPartPr>
            <p14:xfrm>
              <a:off x="2794997" y="2257564"/>
              <a:ext cx="466560" cy="261000"/>
            </p14:xfrm>
          </p:contentPart>
        </mc:Choice>
        <mc:Fallback xmlns="">
          <p:pic>
            <p:nvPicPr>
              <p:cNvPr id="469" name="Cerneală 468">
                <a:extLst>
                  <a:ext uri="{FF2B5EF4-FFF2-40B4-BE49-F238E27FC236}">
                    <a16:creationId xmlns:a16="http://schemas.microsoft.com/office/drawing/2014/main" id="{D72DE8BB-8492-4261-A250-B60CAE21A1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76983" y="2239564"/>
                <a:ext cx="502228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0" name="Cerneală 469">
                <a:extLst>
                  <a:ext uri="{FF2B5EF4-FFF2-40B4-BE49-F238E27FC236}">
                    <a16:creationId xmlns:a16="http://schemas.microsoft.com/office/drawing/2014/main" id="{581F4566-E8FA-4FD4-95D1-75C7F154ED11}"/>
                  </a:ext>
                </a:extLst>
              </p14:cNvPr>
              <p14:cNvContentPartPr/>
              <p14:nvPr/>
            </p14:nvContentPartPr>
            <p14:xfrm>
              <a:off x="1278317" y="2259724"/>
              <a:ext cx="868680" cy="364320"/>
            </p14:xfrm>
          </p:contentPart>
        </mc:Choice>
        <mc:Fallback xmlns="">
          <p:pic>
            <p:nvPicPr>
              <p:cNvPr id="470" name="Cerneală 469">
                <a:extLst>
                  <a:ext uri="{FF2B5EF4-FFF2-40B4-BE49-F238E27FC236}">
                    <a16:creationId xmlns:a16="http://schemas.microsoft.com/office/drawing/2014/main" id="{581F4566-E8FA-4FD4-95D1-75C7F154ED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0324" y="2241724"/>
                <a:ext cx="904305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4" name="Cerneală 603">
                <a:extLst>
                  <a:ext uri="{FF2B5EF4-FFF2-40B4-BE49-F238E27FC236}">
                    <a16:creationId xmlns:a16="http://schemas.microsoft.com/office/drawing/2014/main" id="{F53BB270-8981-47E3-9643-DC4998ACB9F2}"/>
                  </a:ext>
                </a:extLst>
              </p14:cNvPr>
              <p14:cNvContentPartPr/>
              <p14:nvPr/>
            </p14:nvContentPartPr>
            <p14:xfrm>
              <a:off x="2703557" y="4144684"/>
              <a:ext cx="530280" cy="266400"/>
            </p14:xfrm>
          </p:contentPart>
        </mc:Choice>
        <mc:Fallback xmlns="">
          <p:pic>
            <p:nvPicPr>
              <p:cNvPr id="604" name="Cerneală 603">
                <a:extLst>
                  <a:ext uri="{FF2B5EF4-FFF2-40B4-BE49-F238E27FC236}">
                    <a16:creationId xmlns:a16="http://schemas.microsoft.com/office/drawing/2014/main" id="{F53BB270-8981-47E3-9643-DC4998ACB9F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85569" y="4126684"/>
                <a:ext cx="565896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5" name="Cerneală 604">
                <a:extLst>
                  <a:ext uri="{FF2B5EF4-FFF2-40B4-BE49-F238E27FC236}">
                    <a16:creationId xmlns:a16="http://schemas.microsoft.com/office/drawing/2014/main" id="{7E4513A1-0AB9-476B-ABDF-5EC5B1807F75}"/>
                  </a:ext>
                </a:extLst>
              </p14:cNvPr>
              <p14:cNvContentPartPr/>
              <p14:nvPr/>
            </p14:nvContentPartPr>
            <p14:xfrm>
              <a:off x="1316837" y="4111204"/>
              <a:ext cx="1205280" cy="372240"/>
            </p14:xfrm>
          </p:contentPart>
        </mc:Choice>
        <mc:Fallback xmlns="">
          <p:pic>
            <p:nvPicPr>
              <p:cNvPr id="605" name="Cerneală 604">
                <a:extLst>
                  <a:ext uri="{FF2B5EF4-FFF2-40B4-BE49-F238E27FC236}">
                    <a16:creationId xmlns:a16="http://schemas.microsoft.com/office/drawing/2014/main" id="{7E4513A1-0AB9-476B-ABDF-5EC5B1807F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98842" y="4093204"/>
                <a:ext cx="1240909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8" name="Cerneală 387">
                <a:extLst>
                  <a:ext uri="{FF2B5EF4-FFF2-40B4-BE49-F238E27FC236}">
                    <a16:creationId xmlns:a16="http://schemas.microsoft.com/office/drawing/2014/main" id="{FD185A16-9DE7-4A5C-8027-EF59C804E3F9}"/>
                  </a:ext>
                </a:extLst>
              </p14:cNvPr>
              <p14:cNvContentPartPr/>
              <p14:nvPr/>
            </p14:nvContentPartPr>
            <p14:xfrm>
              <a:off x="1204877" y="5644084"/>
              <a:ext cx="1188360" cy="425160"/>
            </p14:xfrm>
          </p:contentPart>
        </mc:Choice>
        <mc:Fallback xmlns="">
          <p:pic>
            <p:nvPicPr>
              <p:cNvPr id="388" name="Cerneală 387">
                <a:extLst>
                  <a:ext uri="{FF2B5EF4-FFF2-40B4-BE49-F238E27FC236}">
                    <a16:creationId xmlns:a16="http://schemas.microsoft.com/office/drawing/2014/main" id="{FD185A16-9DE7-4A5C-8027-EF59C804E3F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86882" y="5626099"/>
                <a:ext cx="1223989" cy="460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4" name="Cerneală 403">
                <a:extLst>
                  <a:ext uri="{FF2B5EF4-FFF2-40B4-BE49-F238E27FC236}">
                    <a16:creationId xmlns:a16="http://schemas.microsoft.com/office/drawing/2014/main" id="{29038EB2-2395-4E74-AD9B-D779B4B11D48}"/>
                  </a:ext>
                </a:extLst>
              </p14:cNvPr>
              <p14:cNvContentPartPr/>
              <p14:nvPr/>
            </p14:nvContentPartPr>
            <p14:xfrm>
              <a:off x="3518597" y="1355044"/>
              <a:ext cx="8447040" cy="4681800"/>
            </p14:xfrm>
          </p:contentPart>
        </mc:Choice>
        <mc:Fallback xmlns="">
          <p:pic>
            <p:nvPicPr>
              <p:cNvPr id="404" name="Cerneală 403">
                <a:extLst>
                  <a:ext uri="{FF2B5EF4-FFF2-40B4-BE49-F238E27FC236}">
                    <a16:creationId xmlns:a16="http://schemas.microsoft.com/office/drawing/2014/main" id="{29038EB2-2395-4E74-AD9B-D779B4B11D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00597" y="1337044"/>
                <a:ext cx="8482680" cy="47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9F59170F-7C45-46B4-87DE-722F40ADD7CF}"/>
                  </a:ext>
                </a:extLst>
              </p14:cNvPr>
              <p14:cNvContentPartPr/>
              <p14:nvPr/>
            </p14:nvContentPartPr>
            <p14:xfrm>
              <a:off x="2712917" y="5671804"/>
              <a:ext cx="369720" cy="399960"/>
            </p14:xfrm>
          </p:contentPart>
        </mc:Choice>
        <mc:Fallback xmlns=""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9F59170F-7C45-46B4-87DE-722F40ADD7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94917" y="5653804"/>
                <a:ext cx="4053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909DA43F-88DD-4BCD-B997-30DFD1BFB332}"/>
                  </a:ext>
                </a:extLst>
              </p14:cNvPr>
              <p14:cNvContentPartPr/>
              <p14:nvPr/>
            </p14:nvContentPartPr>
            <p14:xfrm>
              <a:off x="658397" y="3529444"/>
              <a:ext cx="360" cy="3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909DA43F-88DD-4BCD-B997-30DFD1BFB3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0757" y="351144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Dreptunghi 25">
            <a:extLst>
              <a:ext uri="{FF2B5EF4-FFF2-40B4-BE49-F238E27FC236}">
                <a16:creationId xmlns:a16="http://schemas.microsoft.com/office/drawing/2014/main" id="{B62492CA-1A1D-4845-B6BA-CF0DB1A1CD49}"/>
              </a:ext>
            </a:extLst>
          </p:cNvPr>
          <p:cNvSpPr/>
          <p:nvPr/>
        </p:nvSpPr>
        <p:spPr>
          <a:xfrm>
            <a:off x="335343" y="137196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5664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ine 30">
            <a:extLst>
              <a:ext uri="{FF2B5EF4-FFF2-40B4-BE49-F238E27FC236}">
                <a16:creationId xmlns:a16="http://schemas.microsoft.com/office/drawing/2014/main" id="{7A7E328A-7E0C-427D-9727-A29E09EF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55" y="868708"/>
            <a:ext cx="9082994" cy="5845403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A5CCCE5C-7557-482C-AB86-DFDF756BB3D0}"/>
              </a:ext>
            </a:extLst>
          </p:cNvPr>
          <p:cNvSpPr/>
          <p:nvPr/>
        </p:nvSpPr>
        <p:spPr>
          <a:xfrm>
            <a:off x="335342" y="228635"/>
            <a:ext cx="6492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 schemei pe baze intuitive  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7421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E9728A5-4BEE-4177-9A12-841BB9434C92}"/>
              </a:ext>
            </a:extLst>
          </p:cNvPr>
          <p:cNvSpPr/>
          <p:nvPr/>
        </p:nvSpPr>
        <p:spPr>
          <a:xfrm>
            <a:off x="335343" y="228635"/>
            <a:ext cx="10612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 schemei pe baze structurate – 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cunoașterea </a:t>
            </a:r>
            <a:r>
              <a:rPr lang="en-US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procesului ce trebuie comandat</a:t>
            </a:r>
            <a:r>
              <a:rPr lang="en-US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A5156565-1CB6-477E-A71E-2D67379E4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9" y="868708"/>
            <a:ext cx="7943850" cy="4543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8F9C10C6-EA21-48D9-BA41-233EFE134945}"/>
                  </a:ext>
                </a:extLst>
              </p14:cNvPr>
              <p14:cNvContentPartPr/>
              <p14:nvPr/>
            </p14:nvContentPartPr>
            <p14:xfrm>
              <a:off x="1502957" y="498244"/>
              <a:ext cx="10667520" cy="477144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8F9C10C6-EA21-48D9-BA41-233EFE134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4958" y="480244"/>
                <a:ext cx="10703159" cy="48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3572FE17-FF01-4C7A-AB13-B90E9CF01289}"/>
                  </a:ext>
                </a:extLst>
              </p14:cNvPr>
              <p14:cNvContentPartPr/>
              <p14:nvPr/>
            </p14:nvContentPartPr>
            <p14:xfrm>
              <a:off x="2614277" y="5908324"/>
              <a:ext cx="289440" cy="32364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3572FE17-FF01-4C7A-AB13-B90E9CF012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6637" y="5890684"/>
                <a:ext cx="3250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0FE3F413-78AE-4829-94BA-4F1F21B8D45C}"/>
                  </a:ext>
                </a:extLst>
              </p14:cNvPr>
              <p14:cNvContentPartPr/>
              <p14:nvPr/>
            </p14:nvContentPartPr>
            <p14:xfrm>
              <a:off x="1906517" y="5878084"/>
              <a:ext cx="549720" cy="37656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0FE3F413-78AE-4829-94BA-4F1F21B8D4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8517" y="5860444"/>
                <a:ext cx="5853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C3E2D0F4-94B2-4ED1-B377-FAFA9C6C8F28}"/>
                  </a:ext>
                </a:extLst>
              </p14:cNvPr>
              <p14:cNvContentPartPr/>
              <p14:nvPr/>
            </p14:nvContentPartPr>
            <p14:xfrm>
              <a:off x="3753317" y="6044404"/>
              <a:ext cx="780840" cy="19692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C3E2D0F4-94B2-4ED1-B377-FAFA9C6C8F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35677" y="6026764"/>
                <a:ext cx="8164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39C43EC4-58A3-4EED-8853-104E8633742C}"/>
                  </a:ext>
                </a:extLst>
              </p14:cNvPr>
              <p14:cNvContentPartPr/>
              <p14:nvPr/>
            </p14:nvContentPartPr>
            <p14:xfrm>
              <a:off x="5212037" y="5952964"/>
              <a:ext cx="172440" cy="311040"/>
            </p14:xfrm>
          </p:contentPart>
        </mc:Choice>
        <mc:Fallback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39C43EC4-58A3-4EED-8853-104E863374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94037" y="5935324"/>
                <a:ext cx="2080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B5E896B2-58A2-43E1-B615-9FBF5AB98D3F}"/>
                  </a:ext>
                </a:extLst>
              </p14:cNvPr>
              <p14:cNvContentPartPr/>
              <p14:nvPr/>
            </p14:nvContentPartPr>
            <p14:xfrm>
              <a:off x="8134877" y="5899324"/>
              <a:ext cx="19080" cy="57960"/>
            </p14:xfrm>
          </p:contentPart>
        </mc:Choice>
        <mc:Fallback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B5E896B2-58A2-43E1-B615-9FBF5AB98D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17237" y="5881324"/>
                <a:ext cx="547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C4F67EE7-A61E-4808-B220-71550F3D41E0}"/>
                  </a:ext>
                </a:extLst>
              </p14:cNvPr>
              <p14:cNvContentPartPr/>
              <p14:nvPr/>
            </p14:nvContentPartPr>
            <p14:xfrm>
              <a:off x="8497757" y="6015604"/>
              <a:ext cx="253440" cy="163440"/>
            </p14:xfrm>
          </p:contentPart>
        </mc:Choice>
        <mc:Fallback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C4F67EE7-A61E-4808-B220-71550F3D41E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80117" y="5997604"/>
                <a:ext cx="2890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9264BCB8-609C-421E-B4E2-9575D49A2DBB}"/>
                  </a:ext>
                </a:extLst>
              </p14:cNvPr>
              <p14:cNvContentPartPr/>
              <p14:nvPr/>
            </p14:nvContentPartPr>
            <p14:xfrm>
              <a:off x="8740037" y="5869444"/>
              <a:ext cx="10800" cy="8100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9264BCB8-609C-421E-B4E2-9575D49A2DB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22037" y="5851804"/>
                <a:ext cx="464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472C634A-0EDB-40EE-AC26-A94EBB767E0B}"/>
                  </a:ext>
                </a:extLst>
              </p14:cNvPr>
              <p14:cNvContentPartPr/>
              <p14:nvPr/>
            </p14:nvContentPartPr>
            <p14:xfrm>
              <a:off x="8868557" y="5995084"/>
              <a:ext cx="351720" cy="206280"/>
            </p14:xfrm>
          </p:contentPart>
        </mc:Choice>
        <mc:Fallback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472C634A-0EDB-40EE-AC26-A94EBB767E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50917" y="5977084"/>
                <a:ext cx="387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1444C5CC-E426-4B77-97C3-71BF9731E387}"/>
                  </a:ext>
                </a:extLst>
              </p14:cNvPr>
              <p14:cNvContentPartPr/>
              <p14:nvPr/>
            </p14:nvContentPartPr>
            <p14:xfrm>
              <a:off x="9212717" y="5923804"/>
              <a:ext cx="360" cy="360"/>
            </p14:xfrm>
          </p:contentPart>
        </mc:Choice>
        <mc:Fallback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1444C5CC-E426-4B77-97C3-71BF9731E38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94717" y="590580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BC1E6F6E-0D46-4545-B3DE-D06DDFA123DF}"/>
                  </a:ext>
                </a:extLst>
              </p14:cNvPr>
              <p14:cNvContentPartPr/>
              <p14:nvPr/>
            </p14:nvContentPartPr>
            <p14:xfrm>
              <a:off x="8175197" y="6042604"/>
              <a:ext cx="216000" cy="17280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BC1E6F6E-0D46-4545-B3DE-D06DDFA123D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57197" y="6024604"/>
                <a:ext cx="2516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E4F36F7D-C66B-43F0-BD60-831F3E011F62}"/>
                  </a:ext>
                </a:extLst>
              </p14:cNvPr>
              <p14:cNvContentPartPr/>
              <p14:nvPr/>
            </p14:nvContentPartPr>
            <p14:xfrm>
              <a:off x="7406597" y="5717164"/>
              <a:ext cx="489600" cy="71712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E4F36F7D-C66B-43F0-BD60-831F3E011F6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88957" y="5699164"/>
                <a:ext cx="52524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DCD040B7-A31C-457D-A74E-7D2744EDB8B7}"/>
                  </a:ext>
                </a:extLst>
              </p14:cNvPr>
              <p14:cNvContentPartPr/>
              <p14:nvPr/>
            </p14:nvContentPartPr>
            <p14:xfrm>
              <a:off x="5545397" y="5772604"/>
              <a:ext cx="1526400" cy="481680"/>
            </p14:xfrm>
          </p:contentPart>
        </mc:Choice>
        <mc:Fallback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DCD040B7-A31C-457D-A74E-7D2744EDB8B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27397" y="5754964"/>
                <a:ext cx="1562040" cy="51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33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EF1CCCE9-6DF8-4EA7-BD8A-935ACC2CC87F}"/>
                  </a:ext>
                </a:extLst>
              </p14:cNvPr>
              <p14:cNvContentPartPr/>
              <p14:nvPr/>
            </p14:nvContentPartPr>
            <p14:xfrm>
              <a:off x="1032077" y="889204"/>
              <a:ext cx="368280" cy="20664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EF1CCCE9-6DF8-4EA7-BD8A-935ACC2CC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077" y="871564"/>
                <a:ext cx="403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E293692E-CAFB-40B6-9797-54701B3F1545}"/>
                  </a:ext>
                </a:extLst>
              </p14:cNvPr>
              <p14:cNvContentPartPr/>
              <p14:nvPr/>
            </p14:nvContentPartPr>
            <p14:xfrm>
              <a:off x="782957" y="786604"/>
              <a:ext cx="165960" cy="31536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E293692E-CAFB-40B6-9797-54701B3F15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317" y="768604"/>
                <a:ext cx="2016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827C0CF1-8E69-4F51-AD2D-47BE05848401}"/>
                  </a:ext>
                </a:extLst>
              </p14:cNvPr>
              <p14:cNvContentPartPr/>
              <p14:nvPr/>
            </p14:nvContentPartPr>
            <p14:xfrm>
              <a:off x="5285477" y="1020964"/>
              <a:ext cx="4320" cy="1152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827C0CF1-8E69-4F51-AD2D-47BE058484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7837" y="1003324"/>
                <a:ext cx="39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F47B2A22-760B-4F27-A809-A8B06C6401ED}"/>
                  </a:ext>
                </a:extLst>
              </p14:cNvPr>
              <p14:cNvContentPartPr/>
              <p14:nvPr/>
            </p14:nvContentPartPr>
            <p14:xfrm>
              <a:off x="4438757" y="805324"/>
              <a:ext cx="700560" cy="24732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F47B2A22-760B-4F27-A809-A8B06C6401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1117" y="787658"/>
                <a:ext cx="736200" cy="283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523DAF1C-9090-4DEC-BC19-03556E5F4DFD}"/>
                  </a:ext>
                </a:extLst>
              </p14:cNvPr>
              <p14:cNvContentPartPr/>
              <p14:nvPr/>
            </p14:nvContentPartPr>
            <p14:xfrm>
              <a:off x="1859717" y="712804"/>
              <a:ext cx="2091960" cy="58212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523DAF1C-9090-4DEC-BC19-03556E5F4D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1720" y="695153"/>
                <a:ext cx="2127594" cy="617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58D9FA93-4B3F-421A-86B9-821A894A626D}"/>
                  </a:ext>
                </a:extLst>
              </p14:cNvPr>
              <p14:cNvContentPartPr/>
              <p14:nvPr/>
            </p14:nvContentPartPr>
            <p14:xfrm>
              <a:off x="1514117" y="1602724"/>
              <a:ext cx="272880" cy="2160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58D9FA93-4B3F-421A-86B9-821A894A62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6117" y="1585084"/>
                <a:ext cx="3085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D312D4B2-366E-4D0E-B1D9-1BDEE578182F}"/>
                  </a:ext>
                </a:extLst>
              </p14:cNvPr>
              <p14:cNvContentPartPr/>
              <p14:nvPr/>
            </p14:nvContentPartPr>
            <p14:xfrm>
              <a:off x="2018117" y="1558084"/>
              <a:ext cx="12240" cy="10908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D312D4B2-366E-4D0E-B1D9-1BDEE57818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0477" y="1540084"/>
                <a:ext cx="478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C6DC59FF-0829-47B0-A50B-0F768D4BD8A4}"/>
                  </a:ext>
                </a:extLst>
              </p14:cNvPr>
              <p14:cNvContentPartPr/>
              <p14:nvPr/>
            </p14:nvContentPartPr>
            <p14:xfrm>
              <a:off x="2009117" y="1446484"/>
              <a:ext cx="26280" cy="3456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C6DC59FF-0829-47B0-A50B-0F768D4BD8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91477" y="1428844"/>
                <a:ext cx="619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8BD376F4-2D19-408C-815C-A1E0AE158971}"/>
                  </a:ext>
                </a:extLst>
              </p14:cNvPr>
              <p14:cNvContentPartPr/>
              <p14:nvPr/>
            </p14:nvContentPartPr>
            <p14:xfrm>
              <a:off x="2448677" y="1402564"/>
              <a:ext cx="33840" cy="4500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8BD376F4-2D19-408C-815C-A1E0AE1589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31037" y="1384564"/>
                <a:ext cx="694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BBC1E00F-1BC6-4F06-A83B-46678ED118AA}"/>
                  </a:ext>
                </a:extLst>
              </p14:cNvPr>
              <p14:cNvContentPartPr/>
              <p14:nvPr/>
            </p14:nvContentPartPr>
            <p14:xfrm>
              <a:off x="2625437" y="1508404"/>
              <a:ext cx="342360" cy="14184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BBC1E00F-1BC6-4F06-A83B-46678ED118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7437" y="1490404"/>
                <a:ext cx="3780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72B43D04-D947-4E3E-A301-4E7DD9537BF1}"/>
                  </a:ext>
                </a:extLst>
              </p14:cNvPr>
              <p14:cNvContentPartPr/>
              <p14:nvPr/>
            </p14:nvContentPartPr>
            <p14:xfrm>
              <a:off x="2890757" y="1405444"/>
              <a:ext cx="29160" cy="1224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72B43D04-D947-4E3E-A301-4E7DD9537B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73117" y="1387804"/>
                <a:ext cx="648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D8687784-D36B-4434-8442-107B2CDECBB4}"/>
                  </a:ext>
                </a:extLst>
              </p14:cNvPr>
              <p14:cNvContentPartPr/>
              <p14:nvPr/>
            </p14:nvContentPartPr>
            <p14:xfrm>
              <a:off x="2132957" y="1522084"/>
              <a:ext cx="391680" cy="14868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D8687784-D36B-4434-8442-107B2CDECB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15317" y="1504444"/>
                <a:ext cx="427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453621D8-47D7-4FC6-8B8B-0161D0BBE91E}"/>
                  </a:ext>
                </a:extLst>
              </p14:cNvPr>
              <p14:cNvContentPartPr/>
              <p14:nvPr/>
            </p14:nvContentPartPr>
            <p14:xfrm>
              <a:off x="3660077" y="1504444"/>
              <a:ext cx="36360" cy="3456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453621D8-47D7-4FC6-8B8B-0161D0BBE9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42437" y="1486804"/>
                <a:ext cx="720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4213567B-9A12-4190-83F9-E87CEED480B5}"/>
                  </a:ext>
                </a:extLst>
              </p14:cNvPr>
              <p14:cNvContentPartPr/>
              <p14:nvPr/>
            </p14:nvContentPartPr>
            <p14:xfrm>
              <a:off x="3676637" y="1636204"/>
              <a:ext cx="38520" cy="3816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4213567B-9A12-4190-83F9-E87CEED480B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58997" y="1618564"/>
                <a:ext cx="741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F660297B-53E0-4334-987B-94F5E58F6DDB}"/>
                  </a:ext>
                </a:extLst>
              </p14:cNvPr>
              <p14:cNvContentPartPr/>
              <p14:nvPr/>
            </p14:nvContentPartPr>
            <p14:xfrm>
              <a:off x="4315997" y="1523884"/>
              <a:ext cx="317880" cy="2664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F660297B-53E0-4334-987B-94F5E58F6D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97997" y="1506244"/>
                <a:ext cx="3535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D6D42D1A-FE5E-4998-A1EC-36D4D44FD3FD}"/>
                  </a:ext>
                </a:extLst>
              </p14:cNvPr>
              <p14:cNvContentPartPr/>
              <p14:nvPr/>
            </p14:nvContentPartPr>
            <p14:xfrm>
              <a:off x="6710357" y="1420924"/>
              <a:ext cx="267480" cy="11808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D6D42D1A-FE5E-4998-A1EC-36D4D44FD3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92357" y="1402924"/>
                <a:ext cx="3031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17EFAA65-6442-4812-AB8C-BDE49331F391}"/>
                  </a:ext>
                </a:extLst>
              </p14:cNvPr>
              <p14:cNvContentPartPr/>
              <p14:nvPr/>
            </p14:nvContentPartPr>
            <p14:xfrm>
              <a:off x="6788477" y="1297444"/>
              <a:ext cx="54720" cy="6912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17EFAA65-6442-4812-AB8C-BDE49331F3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70837" y="1279444"/>
                <a:ext cx="903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CE23BAEA-5ADC-425E-9933-EF935941A6F8}"/>
                  </a:ext>
                </a:extLst>
              </p14:cNvPr>
              <p14:cNvContentPartPr/>
              <p14:nvPr/>
            </p14:nvContentPartPr>
            <p14:xfrm>
              <a:off x="6859037" y="1627204"/>
              <a:ext cx="14040" cy="11592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CE23BAEA-5ADC-425E-9933-EF935941A6F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41037" y="1609204"/>
                <a:ext cx="496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829EB83D-C189-4467-85D2-5ABCBC44C657}"/>
                  </a:ext>
                </a:extLst>
              </p14:cNvPr>
              <p14:cNvContentPartPr/>
              <p14:nvPr/>
            </p14:nvContentPartPr>
            <p14:xfrm>
              <a:off x="7181237" y="1232284"/>
              <a:ext cx="380160" cy="31968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829EB83D-C189-4467-85D2-5ABCBC44C6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63597" y="1214644"/>
                <a:ext cx="415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C1DF5730-E2B8-4ED9-89EA-E4E162016161}"/>
                  </a:ext>
                </a:extLst>
              </p14:cNvPr>
              <p14:cNvContentPartPr/>
              <p14:nvPr/>
            </p14:nvContentPartPr>
            <p14:xfrm>
              <a:off x="6023477" y="1312204"/>
              <a:ext cx="390600" cy="32364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C1DF5730-E2B8-4ED9-89EA-E4E1620161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05477" y="1294564"/>
                <a:ext cx="4262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F8778F04-152C-416B-8A93-2BC0348FE4B4}"/>
                  </a:ext>
                </a:extLst>
              </p14:cNvPr>
              <p14:cNvContentPartPr/>
              <p14:nvPr/>
            </p14:nvContentPartPr>
            <p14:xfrm>
              <a:off x="4399517" y="2030404"/>
              <a:ext cx="339120" cy="3852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F8778F04-152C-416B-8A93-2BC0348FE4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81877" y="2012404"/>
                <a:ext cx="3747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7754B329-D63B-4CF8-8EDF-660D2076876F}"/>
                  </a:ext>
                </a:extLst>
              </p14:cNvPr>
              <p14:cNvContentPartPr/>
              <p14:nvPr/>
            </p14:nvContentPartPr>
            <p14:xfrm>
              <a:off x="6086117" y="1885324"/>
              <a:ext cx="727560" cy="287280"/>
            </p14:xfrm>
          </p:contentPart>
        </mc:Choice>
        <mc:Fallback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7754B329-D63B-4CF8-8EDF-660D207687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68117" y="1867684"/>
                <a:ext cx="763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B9759574-A2F7-44C1-AD37-7DDD0D77B1B9}"/>
                  </a:ext>
                </a:extLst>
              </p14:cNvPr>
              <p14:cNvContentPartPr/>
              <p14:nvPr/>
            </p14:nvContentPartPr>
            <p14:xfrm>
              <a:off x="4865357" y="1238764"/>
              <a:ext cx="667800" cy="1168200"/>
            </p14:xfrm>
          </p:contentPart>
        </mc:Choice>
        <mc:Fallback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B9759574-A2F7-44C1-AD37-7DDD0D77B1B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47717" y="1220770"/>
                <a:ext cx="703440" cy="1203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AB25C979-9CBB-4266-9EA2-6FC5B7F3CC7C}"/>
                  </a:ext>
                </a:extLst>
              </p14:cNvPr>
              <p14:cNvContentPartPr/>
              <p14:nvPr/>
            </p14:nvContentPartPr>
            <p14:xfrm>
              <a:off x="7899797" y="1050124"/>
              <a:ext cx="3707640" cy="1389960"/>
            </p14:xfrm>
          </p:contentPart>
        </mc:Choice>
        <mc:Fallback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AB25C979-9CBB-4266-9EA2-6FC5B7F3CC7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81797" y="1032124"/>
                <a:ext cx="3743280" cy="14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B416123D-FAC8-4E15-94B5-7025210C95B6}"/>
                  </a:ext>
                </a:extLst>
              </p14:cNvPr>
              <p14:cNvContentPartPr/>
              <p14:nvPr/>
            </p14:nvContentPartPr>
            <p14:xfrm>
              <a:off x="1567757" y="2993044"/>
              <a:ext cx="270720" cy="15840"/>
            </p14:xfrm>
          </p:contentPart>
        </mc:Choice>
        <mc:Fallback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B416123D-FAC8-4E15-94B5-7025210C95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50117" y="2975044"/>
                <a:ext cx="3063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C5A14D38-2D09-4551-B227-EB64FF67C8EE}"/>
                  </a:ext>
                </a:extLst>
              </p14:cNvPr>
              <p14:cNvContentPartPr/>
              <p14:nvPr/>
            </p14:nvContentPartPr>
            <p14:xfrm>
              <a:off x="1956197" y="2663644"/>
              <a:ext cx="1881720" cy="40356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C5A14D38-2D09-4551-B227-EB64FF67C8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38197" y="2645988"/>
                <a:ext cx="1917360" cy="439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88BD4059-4BA9-4B2F-83E6-4D2944787A88}"/>
                  </a:ext>
                </a:extLst>
              </p14:cNvPr>
              <p14:cNvContentPartPr/>
              <p14:nvPr/>
            </p14:nvContentPartPr>
            <p14:xfrm>
              <a:off x="5196197" y="2592364"/>
              <a:ext cx="1860120" cy="425520"/>
            </p14:xfrm>
          </p:contentPart>
        </mc:Choice>
        <mc:Fallback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88BD4059-4BA9-4B2F-83E6-4D2944787A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78197" y="2574364"/>
                <a:ext cx="18957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A60F0BCF-C594-4EA7-BF71-E87C9D0DCBE4}"/>
                  </a:ext>
                </a:extLst>
              </p14:cNvPr>
              <p14:cNvContentPartPr/>
              <p14:nvPr/>
            </p14:nvContentPartPr>
            <p14:xfrm>
              <a:off x="4158677" y="2819524"/>
              <a:ext cx="463680" cy="20664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A60F0BCF-C594-4EA7-BF71-E87C9D0DCBE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41037" y="2801524"/>
                <a:ext cx="4993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4AAFE5C3-989C-4751-ADAF-BF3990D203EA}"/>
                  </a:ext>
                </a:extLst>
              </p14:cNvPr>
              <p14:cNvContentPartPr/>
              <p14:nvPr/>
            </p14:nvContentPartPr>
            <p14:xfrm>
              <a:off x="2772317" y="3607564"/>
              <a:ext cx="339120" cy="1404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4AAFE5C3-989C-4751-ADAF-BF3990D203E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54317" y="3589924"/>
                <a:ext cx="3747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D9A7D16E-B6E2-461A-BA48-ED2F0B7FE7A5}"/>
                  </a:ext>
                </a:extLst>
              </p14:cNvPr>
              <p14:cNvContentPartPr/>
              <p14:nvPr/>
            </p14:nvContentPartPr>
            <p14:xfrm>
              <a:off x="3461357" y="3508204"/>
              <a:ext cx="242640" cy="20304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D9A7D16E-B6E2-461A-BA48-ED2F0B7FE7A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43357" y="3490204"/>
                <a:ext cx="2782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5B51E4DC-09BD-4080-A371-6251FC8C2E10}"/>
                  </a:ext>
                </a:extLst>
              </p14:cNvPr>
              <p14:cNvContentPartPr/>
              <p14:nvPr/>
            </p14:nvContentPartPr>
            <p14:xfrm>
              <a:off x="2855837" y="5160244"/>
              <a:ext cx="394200" cy="15480"/>
            </p14:xfrm>
          </p:contentPart>
        </mc:Choice>
        <mc:Fallback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5B51E4DC-09BD-4080-A371-6251FC8C2E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38197" y="5142604"/>
                <a:ext cx="4298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C90F3A13-4F2A-4F97-B47F-9BA69D66E362}"/>
                  </a:ext>
                </a:extLst>
              </p14:cNvPr>
              <p14:cNvContentPartPr/>
              <p14:nvPr/>
            </p14:nvContentPartPr>
            <p14:xfrm>
              <a:off x="3485477" y="5091484"/>
              <a:ext cx="247680" cy="237240"/>
            </p14:xfrm>
          </p:contentPart>
        </mc:Choice>
        <mc:Fallback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C90F3A13-4F2A-4F97-B47F-9BA69D66E36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67477" y="5073484"/>
                <a:ext cx="2833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A7F1DC26-3F10-4594-9FB5-ACB0A626F1A3}"/>
                  </a:ext>
                </a:extLst>
              </p14:cNvPr>
              <p14:cNvContentPartPr/>
              <p14:nvPr/>
            </p14:nvContentPartPr>
            <p14:xfrm>
              <a:off x="4178477" y="3315604"/>
              <a:ext cx="7511760" cy="2926440"/>
            </p14:xfrm>
          </p:contentPart>
        </mc:Choice>
        <mc:Fallback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A7F1DC26-3F10-4594-9FB5-ACB0A626F1A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60478" y="3297604"/>
                <a:ext cx="7547398" cy="29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66F7EED1-2731-4744-A2DE-4F1C80686BC6}"/>
                  </a:ext>
                </a:extLst>
              </p14:cNvPr>
              <p14:cNvContentPartPr/>
              <p14:nvPr/>
            </p14:nvContentPartPr>
            <p14:xfrm>
              <a:off x="6024197" y="6402604"/>
              <a:ext cx="240840" cy="276120"/>
            </p14:xfrm>
          </p:contentPart>
        </mc:Choice>
        <mc:Fallback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66F7EED1-2731-4744-A2DE-4F1C80686BC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06197" y="6384604"/>
                <a:ext cx="2764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C4EB694A-A4EA-427D-A2BE-F604EF238C42}"/>
                  </a:ext>
                </a:extLst>
              </p14:cNvPr>
              <p14:cNvContentPartPr/>
              <p14:nvPr/>
            </p14:nvContentPartPr>
            <p14:xfrm>
              <a:off x="7449437" y="6386764"/>
              <a:ext cx="344880" cy="265680"/>
            </p14:xfrm>
          </p:contentPart>
        </mc:Choice>
        <mc:Fallback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C4EB694A-A4EA-427D-A2BE-F604EF238C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431437" y="6369124"/>
                <a:ext cx="3805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9" name="Cerneală 228">
                <a:extLst>
                  <a:ext uri="{FF2B5EF4-FFF2-40B4-BE49-F238E27FC236}">
                    <a16:creationId xmlns:a16="http://schemas.microsoft.com/office/drawing/2014/main" id="{AC6D33BB-9C86-44BA-AC8F-9F3E07285F0E}"/>
                  </a:ext>
                </a:extLst>
              </p14:cNvPr>
              <p14:cNvContentPartPr/>
              <p14:nvPr/>
            </p14:nvContentPartPr>
            <p14:xfrm>
              <a:off x="7034717" y="6405484"/>
              <a:ext cx="266400" cy="232920"/>
            </p14:xfrm>
          </p:contentPart>
        </mc:Choice>
        <mc:Fallback>
          <p:pic>
            <p:nvPicPr>
              <p:cNvPr id="229" name="Cerneală 228">
                <a:extLst>
                  <a:ext uri="{FF2B5EF4-FFF2-40B4-BE49-F238E27FC236}">
                    <a16:creationId xmlns:a16="http://schemas.microsoft.com/office/drawing/2014/main" id="{AC6D33BB-9C86-44BA-AC8F-9F3E07285F0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16717" y="6387512"/>
                <a:ext cx="302040" cy="2685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45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E9728A5-4BEE-4177-9A12-841BB9434C92}"/>
              </a:ext>
            </a:extLst>
          </p:cNvPr>
          <p:cNvSpPr/>
          <p:nvPr/>
        </p:nvSpPr>
        <p:spPr>
          <a:xfrm>
            <a:off x="335343" y="228635"/>
            <a:ext cx="10273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 schemei pe baze structurate – 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Trasarea diagramei de tranziție a stărilor   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C5BC8A69-CC47-425B-AA18-EB03B66F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777269"/>
            <a:ext cx="5577779" cy="3335947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F65F7DE8-2080-48A7-A159-089A3A1D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39" y="685830"/>
            <a:ext cx="2590800" cy="4391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3A07DA3B-6CAF-4442-8034-4DBFC0EBBA6A}"/>
                  </a:ext>
                </a:extLst>
              </p14:cNvPr>
              <p14:cNvContentPartPr/>
              <p14:nvPr/>
            </p14:nvContentPartPr>
            <p14:xfrm>
              <a:off x="776117" y="4678924"/>
              <a:ext cx="556560" cy="2556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3A07DA3B-6CAF-4442-8034-4DBFC0EBBA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477" y="4661284"/>
                <a:ext cx="5922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907360BC-5DF9-47DE-B4E2-3BF1ABF33EFD}"/>
                  </a:ext>
                </a:extLst>
              </p14:cNvPr>
              <p14:cNvContentPartPr/>
              <p14:nvPr/>
            </p14:nvContentPartPr>
            <p14:xfrm>
              <a:off x="1425197" y="4424404"/>
              <a:ext cx="14040" cy="3060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907360BC-5DF9-47DE-B4E2-3BF1ABF33E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7557" y="4406404"/>
                <a:ext cx="496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3DC9B547-2951-4D57-9AEC-BAF091416FB9}"/>
                  </a:ext>
                </a:extLst>
              </p14:cNvPr>
              <p14:cNvContentPartPr/>
              <p14:nvPr/>
            </p14:nvContentPartPr>
            <p14:xfrm>
              <a:off x="1442837" y="4567324"/>
              <a:ext cx="30240" cy="5400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3DC9B547-2951-4D57-9AEC-BAF091416F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5197" y="4549324"/>
                <a:ext cx="658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649ACE71-12DB-4AEE-8D62-49B9BBE41F54}"/>
                  </a:ext>
                </a:extLst>
              </p14:cNvPr>
              <p14:cNvContentPartPr/>
              <p14:nvPr/>
            </p14:nvContentPartPr>
            <p14:xfrm>
              <a:off x="1282637" y="5004364"/>
              <a:ext cx="136800" cy="2196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649ACE71-12DB-4AEE-8D62-49B9BBE41F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4997" y="4986364"/>
                <a:ext cx="1724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8E7746C4-D233-4365-A585-8CD97912D91C}"/>
                  </a:ext>
                </a:extLst>
              </p14:cNvPr>
              <p14:cNvContentPartPr/>
              <p14:nvPr/>
            </p14:nvContentPartPr>
            <p14:xfrm>
              <a:off x="1297757" y="5108764"/>
              <a:ext cx="130320" cy="1116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8E7746C4-D233-4365-A585-8CD97912D9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9757" y="5091124"/>
                <a:ext cx="165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282AD853-6206-44E7-AAD5-3D46C0AC5BC3}"/>
                  </a:ext>
                </a:extLst>
              </p14:cNvPr>
              <p14:cNvContentPartPr/>
              <p14:nvPr/>
            </p14:nvContentPartPr>
            <p14:xfrm>
              <a:off x="1617437" y="4948204"/>
              <a:ext cx="182160" cy="24840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282AD853-6206-44E7-AAD5-3D46C0AC5B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9437" y="4930204"/>
                <a:ext cx="2178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40D7E2CB-EEE2-4113-A448-238B08451736}"/>
                  </a:ext>
                </a:extLst>
              </p14:cNvPr>
              <p14:cNvContentPartPr/>
              <p14:nvPr/>
            </p14:nvContentPartPr>
            <p14:xfrm>
              <a:off x="840197" y="4811044"/>
              <a:ext cx="311400" cy="44424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40D7E2CB-EEE2-4113-A448-238B084517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2197" y="4793059"/>
                <a:ext cx="347040" cy="479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F2FA6E3E-EBFB-4370-9B41-15C2E014C0B3}"/>
                  </a:ext>
                </a:extLst>
              </p14:cNvPr>
              <p14:cNvContentPartPr/>
              <p14:nvPr/>
            </p14:nvContentPartPr>
            <p14:xfrm>
              <a:off x="731117" y="4299484"/>
              <a:ext cx="497880" cy="30096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F2FA6E3E-EBFB-4370-9B41-15C2E014C0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130" y="4281484"/>
                <a:ext cx="533494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8B5539E6-F84F-43A3-8A01-DBEE859C86D0}"/>
                  </a:ext>
                </a:extLst>
              </p14:cNvPr>
              <p14:cNvContentPartPr/>
              <p14:nvPr/>
            </p14:nvContentPartPr>
            <p14:xfrm>
              <a:off x="2202797" y="4974124"/>
              <a:ext cx="460440" cy="14040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8B5539E6-F84F-43A3-8A01-DBEE859C86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4797" y="4956124"/>
                <a:ext cx="4960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34FDF4EF-CBBC-49EB-8CB3-025B7482258B}"/>
                  </a:ext>
                </a:extLst>
              </p14:cNvPr>
              <p14:cNvContentPartPr/>
              <p14:nvPr/>
            </p14:nvContentPartPr>
            <p14:xfrm>
              <a:off x="5324357" y="4927324"/>
              <a:ext cx="325080" cy="29772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34FDF4EF-CBBC-49EB-8CB3-025B748225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06357" y="4909324"/>
                <a:ext cx="3607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4B4EC05A-248C-4D38-B973-64B1473A89C8}"/>
                  </a:ext>
                </a:extLst>
              </p14:cNvPr>
              <p14:cNvContentPartPr/>
              <p14:nvPr/>
            </p14:nvContentPartPr>
            <p14:xfrm>
              <a:off x="6969197" y="5047204"/>
              <a:ext cx="955080" cy="51516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4B4EC05A-248C-4D38-B973-64B1473A89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51197" y="5029204"/>
                <a:ext cx="99072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E926FB79-2BF7-431A-B705-7122453DAC3A}"/>
                  </a:ext>
                </a:extLst>
              </p14:cNvPr>
              <p14:cNvContentPartPr/>
              <p14:nvPr/>
            </p14:nvContentPartPr>
            <p14:xfrm>
              <a:off x="5886317" y="4984564"/>
              <a:ext cx="885600" cy="39240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E926FB79-2BF7-431A-B705-7122453DAC3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8684" y="4966924"/>
                <a:ext cx="921226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4581B2E6-8D72-436E-8C96-F38598063F4A}"/>
                  </a:ext>
                </a:extLst>
              </p14:cNvPr>
              <p14:cNvContentPartPr/>
              <p14:nvPr/>
            </p14:nvContentPartPr>
            <p14:xfrm>
              <a:off x="2991917" y="4748764"/>
              <a:ext cx="2067840" cy="66708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4581B2E6-8D72-436E-8C96-F38598063F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73917" y="4730764"/>
                <a:ext cx="210348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4A7560B6-A021-465E-9040-61327A9D3D56}"/>
                  </a:ext>
                </a:extLst>
              </p14:cNvPr>
              <p14:cNvContentPartPr/>
              <p14:nvPr/>
            </p14:nvContentPartPr>
            <p14:xfrm>
              <a:off x="2398637" y="5640484"/>
              <a:ext cx="2272680" cy="25992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4A7560B6-A021-465E-9040-61327A9D3D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80997" y="5622484"/>
                <a:ext cx="23083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6DCBE078-66B3-46F5-808E-225DEB5694E8}"/>
                  </a:ext>
                </a:extLst>
              </p14:cNvPr>
              <p14:cNvContentPartPr/>
              <p14:nvPr/>
            </p14:nvContentPartPr>
            <p14:xfrm>
              <a:off x="6401117" y="5643364"/>
              <a:ext cx="963000" cy="44316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6DCBE078-66B3-46F5-808E-225DEB5694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83477" y="5625724"/>
                <a:ext cx="9986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6C7144F3-BE62-425C-B1C1-C856519A7729}"/>
                  </a:ext>
                </a:extLst>
              </p14:cNvPr>
              <p14:cNvContentPartPr/>
              <p14:nvPr/>
            </p14:nvContentPartPr>
            <p14:xfrm>
              <a:off x="5352077" y="5594404"/>
              <a:ext cx="866880" cy="250920"/>
            </p14:xfrm>
          </p:contentPart>
        </mc:Choice>
        <mc:Fallback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6C7144F3-BE62-425C-B1C1-C856519A77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34430" y="5576739"/>
                <a:ext cx="902535" cy="286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0B549179-E4CF-41E2-906D-EFF033D72412}"/>
                  </a:ext>
                </a:extLst>
              </p14:cNvPr>
              <p14:cNvContentPartPr/>
              <p14:nvPr/>
            </p14:nvContentPartPr>
            <p14:xfrm>
              <a:off x="511157" y="5312524"/>
              <a:ext cx="1500840" cy="94536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0B549179-E4CF-41E2-906D-EFF033D724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3517" y="5294884"/>
                <a:ext cx="1536480" cy="9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724713A8-7FCA-4D60-B887-43601DAF017D}"/>
                  </a:ext>
                </a:extLst>
              </p14:cNvPr>
              <p14:cNvContentPartPr/>
              <p14:nvPr/>
            </p14:nvContentPartPr>
            <p14:xfrm>
              <a:off x="6153437" y="3337204"/>
              <a:ext cx="695520" cy="645480"/>
            </p14:xfrm>
          </p:contentPart>
        </mc:Choice>
        <mc:Fallback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724713A8-7FCA-4D60-B887-43601DAF01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35797" y="3319564"/>
                <a:ext cx="731160" cy="6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95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E9728A5-4BEE-4177-9A12-841BB9434C92}"/>
              </a:ext>
            </a:extLst>
          </p:cNvPr>
          <p:cNvSpPr/>
          <p:nvPr/>
        </p:nvSpPr>
        <p:spPr>
          <a:xfrm>
            <a:off x="335343" y="228635"/>
            <a:ext cx="7664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 schemei pe baze structurate – 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scrierea ecuațiilor </a:t>
            </a:r>
          </a:p>
          <a:p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Atenție! Pentru codificarea stărilor, folosim metoda ONE HOT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73F1C0E1-026A-4D3D-B464-242C3116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143025"/>
            <a:ext cx="2590800" cy="4391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A0E82CE6-197D-4AC9-8AEA-CE1265EE3B13}"/>
                  </a:ext>
                </a:extLst>
              </p14:cNvPr>
              <p14:cNvContentPartPr/>
              <p14:nvPr/>
            </p14:nvContentPartPr>
            <p14:xfrm>
              <a:off x="10569557" y="1191964"/>
              <a:ext cx="1299600" cy="39132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A0E82CE6-197D-4AC9-8AEA-CE1265EE3B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1562" y="1174324"/>
                <a:ext cx="133523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B7D6068E-E286-4622-BD73-84F9E8E8D7A7}"/>
                  </a:ext>
                </a:extLst>
              </p14:cNvPr>
              <p14:cNvContentPartPr/>
              <p14:nvPr/>
            </p14:nvContentPartPr>
            <p14:xfrm>
              <a:off x="239357" y="1887484"/>
              <a:ext cx="1328040" cy="77796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B7D6068E-E286-4622-BD73-84F9E8E8D7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362" y="1869844"/>
                <a:ext cx="136367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77B959A5-9761-43A2-AE04-077537E3273E}"/>
                  </a:ext>
                </a:extLst>
              </p14:cNvPr>
              <p14:cNvContentPartPr/>
              <p14:nvPr/>
            </p14:nvContentPartPr>
            <p14:xfrm>
              <a:off x="323237" y="2872084"/>
              <a:ext cx="1796040" cy="68904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77B959A5-9761-43A2-AE04-077537E327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5597" y="2854084"/>
                <a:ext cx="183168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EC835B1F-BBF0-4F27-A0BC-74ECE1583BB2}"/>
                  </a:ext>
                </a:extLst>
              </p14:cNvPr>
              <p14:cNvContentPartPr/>
              <p14:nvPr/>
            </p14:nvContentPartPr>
            <p14:xfrm>
              <a:off x="308117" y="4942804"/>
              <a:ext cx="1753920" cy="825120"/>
            </p14:xfrm>
          </p:contentPart>
        </mc:Choice>
        <mc:Fallback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EC835B1F-BBF0-4F27-A0BC-74ECE1583B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17" y="4924812"/>
                <a:ext cx="1789560" cy="860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1A81330F-9042-4EDD-98B0-C9392707393E}"/>
                  </a:ext>
                </a:extLst>
              </p14:cNvPr>
              <p14:cNvContentPartPr/>
              <p14:nvPr/>
            </p14:nvContentPartPr>
            <p14:xfrm>
              <a:off x="11529677" y="2484004"/>
              <a:ext cx="159120" cy="10260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1A81330F-9042-4EDD-98B0-C939270739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12037" y="2466364"/>
                <a:ext cx="1947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1ADEDC26-F1F1-4325-B93B-1FDA21EBD82C}"/>
                  </a:ext>
                </a:extLst>
              </p14:cNvPr>
              <p14:cNvContentPartPr/>
              <p14:nvPr/>
            </p14:nvContentPartPr>
            <p14:xfrm>
              <a:off x="10291277" y="2310844"/>
              <a:ext cx="895680" cy="26460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1ADEDC26-F1F1-4325-B93B-1FDA21EBD82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73277" y="2292844"/>
                <a:ext cx="9313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64DCE77F-B8B5-411D-BBB5-8735DBB2CD26}"/>
                  </a:ext>
                </a:extLst>
              </p14:cNvPr>
              <p14:cNvContentPartPr/>
              <p14:nvPr/>
            </p14:nvContentPartPr>
            <p14:xfrm>
              <a:off x="3298997" y="947884"/>
              <a:ext cx="6802920" cy="1824120"/>
            </p14:xfrm>
          </p:contentPart>
        </mc:Choice>
        <mc:Fallback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64DCE77F-B8B5-411D-BBB5-8735DBB2CD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81356" y="929888"/>
                <a:ext cx="6838562" cy="1859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989BFA7E-A8F4-46B6-A6DA-5417A0A3511E}"/>
                  </a:ext>
                </a:extLst>
              </p14:cNvPr>
              <p14:cNvContentPartPr/>
              <p14:nvPr/>
            </p14:nvContentPartPr>
            <p14:xfrm>
              <a:off x="7197437" y="2969284"/>
              <a:ext cx="360360" cy="28548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989BFA7E-A8F4-46B6-A6DA-5417A0A351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79797" y="2951284"/>
                <a:ext cx="3960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D42D3334-9AC1-4292-AEE0-D653AAC3FE1D}"/>
                  </a:ext>
                </a:extLst>
              </p14:cNvPr>
              <p14:cNvContentPartPr/>
              <p14:nvPr/>
            </p14:nvContentPartPr>
            <p14:xfrm>
              <a:off x="7919597" y="2910244"/>
              <a:ext cx="349560" cy="30996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D42D3334-9AC1-4292-AEE0-D653AAC3FE1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01616" y="2892604"/>
                <a:ext cx="385163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477FC5D3-54CF-4779-A741-9AFDACA7DC5F}"/>
                  </a:ext>
                </a:extLst>
              </p14:cNvPr>
              <p14:cNvContentPartPr/>
              <p14:nvPr/>
            </p14:nvContentPartPr>
            <p14:xfrm>
              <a:off x="5309237" y="2935084"/>
              <a:ext cx="1443240" cy="33516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477FC5D3-54CF-4779-A741-9AFDACA7DC5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91601" y="2917084"/>
                <a:ext cx="1478871" cy="3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34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E9728A5-4BEE-4177-9A12-841BB9434C92}"/>
              </a:ext>
            </a:extLst>
          </p:cNvPr>
          <p:cNvSpPr/>
          <p:nvPr/>
        </p:nvSpPr>
        <p:spPr>
          <a:xfrm>
            <a:off x="335343" y="228635"/>
            <a:ext cx="7664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 schemei pe baze structurate – 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scrierea ecuațiilor </a:t>
            </a:r>
          </a:p>
          <a:p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Atenție! Pentru codificarea stărilor, folosim metoda ONE HOT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73F1C0E1-026A-4D3D-B464-242C3116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143025"/>
            <a:ext cx="2590800" cy="4391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67681024-552F-4509-92F9-B2AB0D624366}"/>
                  </a:ext>
                </a:extLst>
              </p14:cNvPr>
              <p14:cNvContentPartPr/>
              <p14:nvPr/>
            </p14:nvContentPartPr>
            <p14:xfrm>
              <a:off x="3441197" y="919084"/>
              <a:ext cx="5589720" cy="75744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67681024-552F-4509-92F9-B2AB0D6243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3197" y="901436"/>
                <a:ext cx="5625360" cy="793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FC7B7303-7749-4755-8185-E53CD00662BA}"/>
                  </a:ext>
                </a:extLst>
              </p14:cNvPr>
              <p14:cNvContentPartPr/>
              <p14:nvPr/>
            </p14:nvContentPartPr>
            <p14:xfrm>
              <a:off x="2385317" y="1888564"/>
              <a:ext cx="9615240" cy="4490280"/>
            </p14:xfrm>
          </p:contentPart>
        </mc:Choice>
        <mc:Fallback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FC7B7303-7749-4755-8185-E53CD00662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7317" y="1870565"/>
                <a:ext cx="9650880" cy="45259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362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4791</TotalTime>
  <Words>329</Words>
  <Application>Microsoft Office PowerPoint</Application>
  <PresentationFormat>Ecran lat</PresentationFormat>
  <Paragraphs>55</Paragraphs>
  <Slides>25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286</cp:revision>
  <dcterms:created xsi:type="dcterms:W3CDTF">2020-09-24T15:20:51Z</dcterms:created>
  <dcterms:modified xsi:type="dcterms:W3CDTF">2021-11-22T13:59:01Z</dcterms:modified>
</cp:coreProperties>
</file>