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0" r:id="rId2"/>
    <p:sldId id="317" r:id="rId3"/>
    <p:sldId id="356" r:id="rId4"/>
    <p:sldId id="357" r:id="rId5"/>
    <p:sldId id="332" r:id="rId6"/>
    <p:sldId id="358" r:id="rId7"/>
    <p:sldId id="334" r:id="rId8"/>
    <p:sldId id="346" r:id="rId9"/>
    <p:sldId id="348" r:id="rId10"/>
    <p:sldId id="347" r:id="rId11"/>
    <p:sldId id="349" r:id="rId12"/>
    <p:sldId id="351" r:id="rId13"/>
    <p:sldId id="352" r:id="rId14"/>
    <p:sldId id="353" r:id="rId15"/>
    <p:sldId id="359" r:id="rId16"/>
    <p:sldId id="350" r:id="rId17"/>
    <p:sldId id="354" r:id="rId18"/>
    <p:sldId id="355" r:id="rId1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5" autoAdjust="0"/>
  </p:normalViewPr>
  <p:slideViewPr>
    <p:cSldViewPr>
      <p:cViewPr varScale="1">
        <p:scale>
          <a:sx n="97" d="100"/>
          <a:sy n="97" d="100"/>
        </p:scale>
        <p:origin x="6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09:25.93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31,'100'0,"44"1,124-16,-222 4,-33 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09:37.52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0 205,'19'0,"17"0,15 0,9-2,7-1,2 0,-5 1,-9 0,-13 1</inkml:trace>
  <inkml:trace contextRef="#ctx0" brushRef="#br0" timeOffset="252.902">68 342,'19'0,"15"0,13 0,11 0,9 0,7 0,5 0,-1-3,-6-4,-13-2</inkml:trace>
  <inkml:trace contextRef="#ctx0" brushRef="#br0" timeOffset="517.842">628 1,'165'42,"-87"-27,-76-14,42 8,0 1,-1 3,0 1,-2 3,1 1,6 6,-43-22,0 0,0 1,-1-1,1 1,-1 0,0 1,0-1,0 1,0-1,0 1,-1 1,0-1,0 0,0 1,0-1,-1 1,0 0,0 0,0 0,0 0,-1 0,0 0,0 0,0 1,-1-1,0 0,0 1,0-1,-1 0,1 0,-1 1,-1 0,-6 7,-1 0,-1-1,1 0,-2 0,0-1,0-1,-1 0,0 0,-1-2,0 1,-7 2,7-2,-109 71,98-62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5:12.71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29 378,'-13'-96,"4"0,3-89,15 822,-6-592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5:12.9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31 369,'11'-55,"-3"1,-2-1,-3 0,-3-41,-4 43,-2 52,-12 64,7-17,3 2,2-1,2 1,3 0,1 3,1-31,0 0,2 0,0 0,2 0,0-1,1 1,1-1,0-1,2 1,0-1,1-1,1 0,4 5,18 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5:13.4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123 119,'-4'3,"-1"0,1 1,0-1,0 1,0 0,0 0,1 0,-1 1,1-1,0 1,0 0,1 0,0 0,-1 0,2 0,-1 0,1 1,-1-1,1 1,1-1,-1 1,1-1,0 1,0-1,1 1,0-1,0 1,0-1,0 0,1 1,0-1,0 0,1 0,-1 0,1 0,0-1,0 1,2 0,4 7,0 0,1-2,1 1,0-1,0 0,1-1,1-1,-1 0,1 0,0-2,1 1,0-2,0 0,0 0,0-1,1-1,0-1,-1 0,1-1,0 0,0-1,0-1,0 0,1-1,-9-1,-1 1,1-1,-1 0,0-1,0 1,0-1,0 0,0-1,-1 0,0 1,0-2,0 1,-1 0,0-1,0 0,0 0,-1 0,0-1,0 1,0-1,-1 0,0 1,-1-1,1 0,-1 0,0 0,-1 0,0-1,0 1,0 0,-1 0,0 0,-1 0,1 0,-1 1,-1-1,-1-4,-2-3,1 1,-2 0,0 0,0 1,-1 0,-1 0,0 0,0 2,-1-1,-1 1,1 0,-2 1,1 1,-1 0,-1 0,1 1,-10-3,12 5,-1 0,0 1,0 1,0 0,0 0,0 1,-1 0,1 1,-1 1,1 0,-1 0,1 1,0 0,-1 1,1 1,0 0,0 0,0 1,0 0,1 1,0 0,-4 3,8-4,0 0,0 1,0-1,1 1,-1 0,1 1,0-1,1 1,0 0,0 0,0 1,0-1,1 1,0-1,1 1,-1 0,1 0,1 1,-1-1,1 0,0 0,1 1,0-1,0 1,1-1,0 0,0 0,0 1,1-1,0 0,1 0,2 6,2-1,1-1,0 0,0 0,1-1,0 0,1 0,0-1,1 0,0-1,0 0,1-1,10 5,13 5,0-2,1-1,35 8,25 2</inkml:trace>
  <inkml:trace contextRef="#ctx0" brushRef="#br0" timeOffset="307.505">970 159,'-6'3,"1"0,-1 0,1 0,0 0,0 1,0 0,0 0,1 0,-1 1,1-1,0 1,1 0,-1 0,1 1,0-1,0 1,0-1,1 1,0 0,0 0,1 0,0 0,0 0,0 0,1 0,-1 1,2-1,-1 0,1 0,0 4,5 0,0-1,1 1,0-1,1 0,0-1,0 0,0 0,1-1,1 0,-1 0,1-1,0 0,0-1,1 0,0-1,-1 0,1-1,1 0,-1-1,0 0,1 0,6-1,-7 1,0-1,0 0,0 0,0-1,1-1,-1 0,0 0,0-1,0 0,0-1,-1-1,1 1,-1-2,0 1,0-1,0-1,-1 0,0 0,0-1,0 0,-1-1,0 0,0 0,-1-1,0 1,-1-2,0 1,0-1,-1 0,2-4,-5 4,0 0,0 0,-1 0,0 0,0 0,-1 0,-1 0,0 0,0 0,-1 0,0 0,-1 0,0 0,0 1,-1-1,0 1,-1 0,0 0,-1 1,1-1,-2 1,1 1,-1-1,0 1,-1 0,1 1,-2-1,1 2,0-1,-1 1,0 0,0 1,-1 0,1 1,-1 0,0 0,0 1,-7-1,-1 2,1 1,0 0,0 1,0 1,0 0,0 2,0 0,0 0,1 2,0 0,0 1,-4 3,-29 16,2 2,0 3,-3 5,-57 45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5:09.50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87 1,'-10'23,"-4"22,-2 21,2 19,1 11,4 7,4 3,2 0,4-8,4-12,4-17,2-19,2-19,-1-15</inkml:trace>
  <inkml:trace contextRef="#ctx0" brushRef="#br0" timeOffset="340.39">455 1,'-52'78,"-4"-2,-56 58,-73 101,178-225,2-4,0 0,1 1,0-1,0 1,0 0,1 1,0-1,0 0,1 1,0 0,1-1,-1 4,3-8,0-1,0 1,0-1,0 0,0 1,1-1,-1 0,1 0,0 0,-1 0,1 0,0 0,0-1,0 1,1 0,-1-1,0 0,0 0,1 1,-1-1,1-1,-1 1,1 0,-1-1,1 1,0-1,-1 0,3 1,-1 0,255 53,-171-27,103 23,-129-50,-38-6</inkml:trace>
  <inkml:trace contextRef="#ctx0" brushRef="#br0" timeOffset="592.712">782 246,'10'5,"18"1,25 0,20-1,17-4,10-2,-4 0,-17-1</inkml:trace>
  <inkml:trace contextRef="#ctx0" brushRef="#br0" timeOffset="760.971">933 561,'16'5,"20"1,22-1,19 0,18-4,9-2,-13-1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5:21.6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1 142,'42'130,"6"-1,5-3,15 17,-59-124,-5-11,-1 0,1 1,1-2,0 1,0 0,0-1,1 0,0 0,0 0,6 4,-10-10,-1-1,0 1,1-1,-1 1,1-1,-1 1,0-1,1 0,-1 0,1 0,-1 0,1 0,-1 0,1 0,-1 0,1-1,-1 1,0 0,1-1,-1 1,1-1,-1 0,0 1,0-1,1 0,-1 0,0 0,0 0,0 0,0 0,0 0,0 0,0 0,0 0,0-1,18-20,-1-2,-1 0,-1-1,-1 0,2-7,11-18,243-411,-208 362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5:29.64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18 0,'-1'0,"-15"5,18 0,89-1,-74-5,0 1,0 0,0 2,0 0,0 0,10 5,-23-7,-1 1,0 1,1-1,-1 0,0 1,0-1,0 1,0 0,0 0,-1 0,1 1,0-1,-1 0,0 1,0 0,0 0,0-1,0 1,0 0,-1 0,1 1,-1-1,0 0,0 0,0 1,0-1,-1 1,1-1,-1 1,0-1,0 1,0-1,-1 0,1 1,-1-1,0 2,-6 10,-1 0,0 0,-1-1,0 0,-2-1,1 0,-1-1,-1 0,0 0,-1-1,0-1,-1 0,-3 0,-15 15,29-23,2-2,1 0,-1 0,0 1,0-1,0 0,0 0,0 1,0-1,0 0,0 1,1-1,-1 1,0-1,0 1,1 0,-1-1,0 1,1 0,-1-1,0 1,1 0,-1 0,1-1,0 1,-1 0,1 0,-1 0,1 0,0 0,0 0,0 0,-1 0,1-1,0 1,0 0,0 0,1 0,-1 0,0 0,0 0,0 0,1 0,-1 0,0 0,1-1,-1 1,1 0,-1 0,1 0,-1-1,1 1,-1 0,1-1,0 1,0 0,-1-1,1 1,0-1,0 1,15 3,1 0,0-1,0-1,0-1,0 0,0-1,13-2,-6 1,86-3,-1-5,100-22,-166 21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6:11.4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28,'24'11,"249"-8,412-1,-111 37,402-39,-290-36,-605 29,200-5,10 13,152-4,-1-23,-85 27,-351-1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6:12.8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62,'778'-8,"-54"-14,-670 19,354-21,172 20,-469 8,934 27,-903-30,637 19,-125 28,-629-45,-16-1,-16-1,-9-2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6:15.3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26 491,'-25'-114,"43"168,-2-7,7 25,3-1,3-1,3-1,31 48,-57-108,0 0,0 0,1-1,-1 0,2 0,-1-1,1 0,1 0,0-1,-6-5,1 0,0-1,0 1,0-1,0 0,0 0,0 0,0-1,0 1,-1-1,1 0,0 0,0 0,-1-1,1 1,-1-1,1 0,-1 0,1 0,-1-1,0 1,0-1,0 1,-1-1,1 0,-1 0,1 0,-1-1,0 1,0 0,-1-1,2-3,0 3,201-301,117-149,-219 318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7:09.42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17 273,'-7'-7,"1"0,2 8,10 13,13 16,12 15,11 11,7 2,4-5,1-12,0-21,-2-28,-1-38,3-38,6-39,9-39,-7 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09:35.6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43 42,'7'-3,"9"0,11 0,13-2,11 0,6-1,3 0,-5 1,-8 2,-13 1</inkml:trace>
  <inkml:trace contextRef="#ctx0" brushRef="#br0" timeOffset="510.156">1 42,'0'10,"-1"6,1-1,0 0,1 1,1-1,0 0,1 0,1 0,0 0,1-1,4 9,-7-21,1 0,-1 0,1 0,-1 0,1 0,0 0,0-1,0 1,0-1,0 0,0 0,0 0,0 0,1 0,-1-1,0 1,0-1,1 0,-1 0,0 0,0-1,1 1,-1-1,0 0,0 0,0 0,0 0,0 0,0-1,0 1,1-2,15-2,-10 1,-1 0,1 1,0 0,1 1,-1 0,0 0,1 1,-1 1,1-1,-1 2,1-1,-1 1,0 0,1 1,-1 0,0 1,0 0,0 0,0 1,-1 0,1 1,-1-1,0 2,-1-1,1 1,4 5,-8-6,0 0,-1 0,1 1,-1-1,0 1,-1 0,1 0,-1 0,0 0,-1 0,1 1,-1-1,-1 1,1-1,-1 0,0 1,0-1,-1 1,0-1,0 0,-1 1,1-1,-1 0,-1 0,1 0,-1 0,0-1,0 1,-1-1,0 1,0-1,0 0,0-1,-1 1,0-1,0 0,0 0,-1 0,-6 3,0 0,-1-1,0-1,0 0,0-1,0 0,0-1,-1-1,0 0,1-1,-1 0,0-1,0 0,-9-3,24 3,-1 0,0 0,0-1,0 1,1 0,-1-1,0 1,0 0,0-1,0 1,0 0,0 0,0-1,0 1,1 0,-1-1,0 1,0 0,-1-1,1 1,0 0,0-1,0 1,0 0,0-1,0 1,0 0,0-1,-1 1,1 0,0 0,0-1,0 1,-1 0,1 0,0-1,0 1,-1 0,1 0,0 0,-1-1,1 1,0 0,0 0,-1 0,1 0,0 0,-1 0,1 0,0 0,-1-1,1 1,0 0,-1 0,1 1,0-1,-1 0,1 0,-1 0,14-6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7:23.1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0 557,'12'-66,"-3"-2,-3 1,-3-1,-5-42,2 53,-1-55,0 103,0 21,-16 305,11 18,9-277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7:24.0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50,'29'-10,"1"0,0 2,1 1,-1 2,1 0,0 3,21 0,-48 2,0-1,-1 1,1 0,0 0,0 1,0-1,0 1,-1 0,1 0,0 0,-1 0,1 1,-1-1,1 1,-1 0,0 0,0 0,0 1,0-1,0 1,0-1,-1 1,1 0,-1 0,0 0,0 1,0-1,0 0,0 1,-1 6,0-1,-1 1,0-1,-1 0,0 1,0-1,-1 0,0 1,0-1,-1 0,-1-1,1 1,-1 0,-1-1,0 0,0 0,-176 271,148-195,32-81,1-1,0 1,0-1,0 1,0-1,0 1,0 0,0-1,1 1,-1-1,1 1,0-1,0 1,0-1,0 0,0 1,1-1,-1 0,1 0,-1 0,1 0,0 0,0 0,-1-1,1 1,1 0,-1-1,0 0,0 1,0-1,1 0,1 0,15 4,1-1,-1-1,1 0,-1-2,1 0,-1-1,1-1,0-1,8-3,-23 5,161-28,-88 11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7:22.09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137 1,'-3'21,"-2"25,-3 24,-3 21,1 13,2 7,3 0,1-6,3-14,2-15,5-18,0-19</inkml:trace>
  <inkml:trace contextRef="#ctx0" brushRef="#br0" timeOffset="426.567">492 42,'1'2,"0"1,0-1,0 0,0 1,0-1,-1 1,1-1,-1 1,1-1,-1 1,0-1,0 1,0-1,0 1,-1-1,1 1,-1-1,0 1,1-1,-1 1,-1 0,2-3,-12 34,-2 0,-2 0,0-2,-3 0,0-1,-2-1,-1-1,-2-1,-14 13,15-15,-1-1,-1-1,-1-2,-1 0,0-2,-2-1,-12 5,-6-10,47-14,-1 0,0 0,0 0,0 0,0 1,1-2,-1 1,0 0,0 0,0 0,0 0,1 0,-1-1,0 1,0 0,0-1,1 1,-1-1,0 1,1-1,-1 1,0-1,1 1,-1-1,1 1,-1-1,1 0,-1 0,1 1,-1-1,1 0,0 1,-1-1,1 0,0 0,0 0,-1 0,1 1,0-1,0 0,0 0,0 0,0 0,0 1,0-1,1 0,-1 0,0 0,0 1,1-2,0-1,0 0,0 0,0-1,0 1,1 0,0 0,-1 0,1 1,0-1,1 0,-1 1,0-1,1 1,-1 0,1 0,0 0,0 0,0 0,0 0,0 1,0 0,0-1,0 1,0 0,1 1,-1-1,0 0,1 1,-1 0,1 0,-1 0,0 0,1 1,-1-1,1 1,-1 0,0 0,0 0,0 0,1 1,-1-1,0 1,2 1,12 10,-1 1,0 0,0 2,-2-1,0 2,9 13,37 43,-49-61,1 0,0 0,1-1,0 0,0-1,1-1,1 0,-1-1,1-1,1 0,-1-1,1 0,0-1,1-1,-1-1,1 0,-1-2,1 1,0-2,0 0,-1-1,5-2,9-6</inkml:trace>
  <inkml:trace contextRef="#ctx0" brushRef="#br0" timeOffset="686.992">765 356,'10'-5,"11"-1,17-2,14 0,9 1,3 3,-1 1,-10 2,-14 5,-13 2</inkml:trace>
  <inkml:trace contextRef="#ctx0" brushRef="#br0" timeOffset="932.973">875 643,'25'0,"21"0,16-2,11-4,5 0,-11 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7:24.7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14 360,'8'-36,"-1"1,-2-1,-1 0,-2 0,-1-1,-2 1,-4-22,-5 9,0 65,4 27,1 0,2 0,2 0,4 32,-2-59,0 0,1-1,1 1,0-1,1 0,1 0,0 0,3 2,8 12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7:25.11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0 133,'0'4,"1"0,-1 0,1 0,0 0,0 1,0-1,0 0,1 0,0-1,0 1,0 0,0-1,0 1,1-1,-1 1,1-1,0 0,0 0,1-1,-1 1,0-1,1 1,-1-1,1 0,0 0,0-1,0 1,0-1,0 0,0 0,0 0,0 0,0-1,1 0,-1 0,1 0,2 1,-1 0,1 0,0-1,0 0,-1 0,1-1,0 0,-1 0,1-1,-1 1,1-1,-1-1,0 1,0-1,0 0,0-1,0 0,-1 1,1-2,-1 1,0 0,0-1,-1 0,0 0,0-1,0 1,0-1,-1 0,0 0,0 0,0 0,-1-1,0 1,0-1,0-5,-2 7,-1 1,1 0,-1-1,0 1,-1 0,1 0,-1 0,1 0,-1 0,0 0,-1 0,1 1,-1-1,1 1,-1-1,0 1,-1 0,1 0,0 1,-1-1,1 1,-1-1,0 1,0 1,0-1,0 0,0 1,0 0,-4-1,2 0,1 1,-1 0,0 0,0 0,1 1,-1 0,0 0,0 1,0-1,1 1,-1 0,0 1,1 0,-1-1,1 2,-1-1,1 1,0 0,0 0,0 0,1 0,-2 2,2 0,0 0,0 0,0 1,1 0,0 0,0 0,0 0,1 0,0 0,0 0,0 1,1-1,0 1,1 0,-1-1,1 1,1 3,2 29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7:27.6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2676,'21'-2,"16"-2,11 2,7-1,6 2,1 0,0 0,-2 1,-8 0,-13 0</inkml:trace>
  <inkml:trace contextRef="#ctx0" brushRef="#br0" timeOffset="282.255">82 2921,'23'3,"24"0,23-2,18-4,12-4,6-2,-2-1,-17 2</inkml:trace>
  <inkml:trace contextRef="#ctx0" brushRef="#br0" timeOffset="541.555">1256 2785,'0'-302,"13"589,-13-262,2 1,1-1,1 1,0-1,2 0,9 22,-2-18</inkml:trace>
  <inkml:trace contextRef="#ctx0" brushRef="#br0" timeOffset="789.578">1653 2717,'-1'-49,"0"4,2 1,1-1,3 1,6-27,-5 63,-4 28,-12 140,4-123,3 1,1 0,2-1,1 1,2 0,2 2,34 55,-15-63</inkml:trace>
  <inkml:trace contextRef="#ctx0" brushRef="#br0" timeOffset="1299.658">2212 2731,'-3'6,"-1"1,1 1,0-1,1 0,0 1,0 0,1-1,-1 1,2 0,-1 0,1 0,0-1,1 1,0 0,0 0,1-1,0 1,0 0,1-1,-1 0,2 0,-1 0,1 0,0 0,1-1,-1 1,1-1,0 0,6 4,-3-5,1 0,0 0,0 0,0-1,1-1,-1 1,1-2,0 1,0-1,0-1,0 0,0 0,0-1,0 0,1-1,-1 0,0 0,0-1,-1-1,1 0,0 0,-1-1,1 0,-1 0,0-1,-1-1,1 1,-1-1,0-1,-1 1,1-2,-1 1,-1-1,1 1,-1-2,-1 1,0-1,0 0,1-2,-3 1,1 0,-1 0,0 0,-1-1,-1 1,1-1,-2 0,1 1,-2-1,1 0,-1 1,-1-1,0 1,0-1,-1 1,-1 0,0 0,0 0,0 1,-2-1,1 1,-1 0,0 1,-1-1,0 1,0 0,-1 1,0 0,0 0,-1 1,0 0,-6-3,4 5,0 0,0 1,0 1,0 0,0 0,0 1,0 1,-1 0,1 0,0 1,-1 0,1 1,0 1,0-1,1 2,-1 0,1 0,-1 1,1 0,0 0,1 1,0 1,0 0,0 0,1 1,0-1,0 2,1-1,0 1,0 1,1-1,0 1,1 0,0 0,1 0,0 1,1 0,0 0,0 0,0 8,4-10,0 0,0 0,1 0,1 0,0 0,0-1,0 1,1-1,0 1,1-1,0-1,0 1,1-1,0 0,0 0,0 0,1-1,0 0,1-1,-1 1,1-1,0-1,0 0,0 0,1 0,1 0,51 20</inkml:trace>
  <inkml:trace contextRef="#ctx0" brushRef="#br0" timeOffset="1688.264">2991 2689,'-3'6,"0"0,0 0,1 1,0-1,0 1,1-1,0 1,0-1,0 1,1 0,0-1,1 1,-1 0,1-1,0 1,1 0,0-1,0 0,0 1,1-1,-1 0,2 0,-1 0,1-1,-1 1,2-1,1 3,3-1,-1 0,1 0,-1-1,2-1,-1 1,1-1,-1-1,1 0,1 0,-1-1,0 0,1-1,0 0,-1-1,1 0,0-1,0 0,0-1,-1 0,1 0,1-1,-4 0,0 0,0 0,0 0,0-1,0 0,0 0,-1-1,1 0,-1-1,0 1,-1-1,1-1,-1 1,0-1,0 0,-1-1,0 1,0-1,0 0,-1 0,0-1,0 1,-1-1,0 0,0 0,-1 0,0-3,0 3,-2 0,1 0,-1 0,0 0,-1 0,0 0,0 0,-1 0,0 0,0 1,-1-1,0 0,0 1,-1 0,0 0,0 0,0 0,-1 1,0-1,-1 1,1 1,-1-1,0 1,-1 0,1 0,-1 1,0-1,0 2,-4-3,1 1,0 1,-1 0,1 0,-1 1,0 0,0 1,0 0,0 1,0 0,0 1,0 0,0 0,0 1,-1 1,2 0,-1 1,0 0,0 0,1 1,0 1,-3 1,3 1,0 1,0 0,1 0,0 1,1 0,0 1,1 0,-1 0,2 1,0 0,0 0,1 0,0 1,1 0,0 0,1 0,0 0,1 0,1 1,0-1,0 1,1-1,1 1,0-1,3 12,4 24</inkml:trace>
  <inkml:trace contextRef="#ctx0" brushRef="#br1" timeOffset="68667.496">3961 1802,'-11'2,"0"0,0 1,1 0,-1 0,1 1,-1 1,1-1,1 2,-1-1,1 1,0 1,0 0,-5 5,-4 2,-57 42,3 3,3 3,3 3,-33 44,40-26,62-91</inkml:trace>
  <inkml:trace contextRef="#ctx0" brushRef="#br1" timeOffset="69401.738">3346 2048,'-5'14,"-22"66,4 1,3 1,2 6,16-21,2-67,0 0,1 1,-1-1,0 0,1 0,-1 0,1 1,-1-1,0 0,1 0,-1 0,1 0,-1 1,1-1,-1 0,1 0,-1 0,0 0,1 0,-1 0,1 0,-1-1,1 1,-1 0,1 0,-1 0,0 0,1 0,-1-1,1 1,-1 0,0 0,1-1,-1 1,0 0,1-1,-1 1,0 0,0-1,1 1,-1 0,0-1,0 1,1-1,-1 1,0 0,0-1,0 1,0-1,0 1,0-1,0 1,0 0,0-1,0 1,0-1,0 1,0-1,0 0,4-18,0-1,-1 0,-1-1,-1 1,-1 0,-1-1,-1 0,1-30,1-28,1 77,0 0,0 1,1 0,-1-1,0 1,1 0,-1-1,1 1,-1 0,1 0,0 0,-1 1,1-1,0 0,0 1,-1-1,1 1,0-1,0 1,0 0,0 0,0 0,0 0,0 0,-1 0,1 0,0 1,0-1,0 1,0-1,-1 1,1 0,0 0,-1 0,1 0,1 1,8 1,248 49,-257-53,0 1,0 1,0-1,-1 0,1 0,0 1,0-1,-1 0,1 1,0 0,-1-1,1 1,0 0,-1 0,1 0,-1 0,0 0,1 1,-1-1,0 0,0 1,1-1,-1 0,0 1,0-1,-1 1,1 0,0-1,0 1,-1 0,1-1,-1 1,0 0,1 0,-1-1,0 1,0 0,0 0,0 0,-1-1,1 1,0 0,-1 0,0 0,-8 10,-2 0,0-1,0-1,-1 0,-1-1,1 0,-1-1,-8 4,0 1,-177 110,166-91,35-26</inkml:trace>
  <inkml:trace contextRef="#ctx0" brushRef="#br1" timeOffset="70043.507">4384 1706,'-16'10,"-1"-1,2 2,-1 0,2 1,-1 1,2 0,0 0,0 2,1 0,1 0,1 1,0 0,1 0,0 1,2 1,-5 14,10-30,1 1,0-1,-1 1,1-1,0 1,1 0,-1-1,0 1,1 0,-1 0,1 0,0 0,0-1,0 1,1 0,-1 0,0 0,1-1,0 1,0 0,0-1,0 1,0 0,0-1,1 1,-1-1,1 0,0 0,-1 1,1-1,0 0,2 1,2-3,0 0,0-1,0 1,0-1,0-1,0 1,0-1,-1 0,1 0,0-1,-1 1,0-1,0-1,0 1,0-1,2-1,-6 4,20-14,0 0,-1-2,0 0,-2-1,0-1,-1-1,-1-1,-1 0,0-1,-2 0,-1-1,0 0,-2-1,-1-1,-1 1,-1-1,-1-1,-1 1,1-23,-6 38,0 0,-1 0,0 1,-1-1,0 0,0 1,-1-1,0 1,-1 0,0 0,-4-7,5 13,1-1,0 1,-1 0,1-1,-1 1,0 0,0 1,0-1,-1 0,1 1,0 0,-1 0,0 0,1 0,-1 0,0 1,0 0,0 0,0 0,0 0,0 1,0-1,-1 1,1 0,0 0,0 1,0-1,-4 2,2 0,1 0,-1 1,0 0,1 0,-1 0,1 1,0 0,0 0,0 0,1 1,-1-1,1 1,0 0,1 1,-1-1,1 0,0 1,0 0,1 0,0 0,0 0,0 0,1 0,0 0,0 1,0-1,1 0,0 1,0-1,1 1,-1-1,1 0,1 0,-1 1,1-1,1 0,-1 0,1-1,0 1,126 258,-117-239,-2 0,-1 1,-1 0,-2 1,0-1,-2 1,-1 1,-1-1,-1 2,-3-6,-2-8</inkml:trace>
  <inkml:trace contextRef="#ctx0" brushRef="#br1" timeOffset="70504.444">4793 1871,'-17'25,"1"0,2 1,0 1,2 1,1 0,1 0,2 1,0 1,25-72,13-88,-24 95,2-1,1 2,2-1,1 1,6-8,-18 40,0 0,0 0,1 0,-1 0,1 0,0 0,0 0,-1 0,1 1,0-1,1 0,-1 1,0-1,0 1,1-1,-1 1,1-1,-1 1,1 0,-1 0,1 0,0 0,0 0,-1 0,1 0,0 1,0-1,0 1,0-1,0 1,0 0,0-1,0 1,0 0,0 0,0 1,0-1,0 0,0 1,0-1,0 1,0 0,-1-1,1 1,0 1,4 6,0 2,-1-1,-1 0,1 1,-2 0,1 0,-1 0,-1 1,0-1,0 1,-1-1,-1 1,1-4,9 144,-9-111,1 0,2 0,1 0,11 34,-9-53,1-6</inkml:trace>
  <inkml:trace contextRef="#ctx0" brushRef="#br1" timeOffset="70713.735">4657 1966,'18'0,"23"-3,23-4,21-9,11-6,-12 0</inkml:trace>
  <inkml:trace contextRef="#ctx0" brushRef="#br1" timeOffset="76116.014">2458 2130,'0'-1,"-1"1,1 0,0 0,0-1,-1 1,1 0,0 0,-1-1,1 1,0 0,-1 0,1 0,0 0,-1 0,1-1,-1 1,1 0,0 0,-1 0,1 0,-1 0,1 0,0 0,-1 0,1 1,0-1,-1 0,1 0,-1 0,1 0,0 0,-1 1,1-1,0 0,-1 0,1 0,0 1,0-1,-1 0,1 1,0-1,0 0,-1 0,1 1,0-1,0 1,0-1,-1 0,1 1,0-1,-1-12,0 1,0-1,2 1,-1-1,1 0,1 1,0-1,1 1,0 0,0 0,1 0,5-8,-9 18,57-133,5 1,7 4,12-10,-35 58,3 1,4 3,2 2,30-28,-75 95,-16 17,-13 12,-5 5</inkml:trace>
  <inkml:trace contextRef="#ctx0" brushRef="#br1" timeOffset="76984.984">2390 1775,'-11'28,"3"425,3-396,4-57,1 0,0-1,0 1,0 0,0 0,0 0,0 0,-1 0,1 0,0-1,0 1,0 0,0 0,-1 0,1 0,0 0,0 0,0 0,0 0,-1 0,1 0,0 0,0 0,0 0,-1 0,1 0,0 0,0 0,0 0,0 0,-1 0,1 0,0 0,0 0,0 0,0 1,-1-1,1 0,0 0,0 0,0 0,0 0,0 0,-1 1,-3-23,-8-220,6 54,5 187,1 1,-1-1,1 0,0 0,-1 0,1 0,0 0,0 0,-1 0,1 0,0 0,0 0,0 0,0 0,1 0,-1 0,0 0,0 1,1-1,-1 0,0 0,1 0,-1 0,1 0,-1 0,1 1,-1-1,1 0,0 0,-1 1,1-1,0 0,-1 1,1-1,0 1,0-1,0 1,0 0,-1-1,1 1,0 0,0-1,0 1,0 0,0 0,0 0,0 0,0 0,0 0,0 0,0 0,0 0,0 0,0 1,0-1,0 0,-1 1,1-1,0 0,0 1,0-1,0 1,-1 0,1-1,0 1,31 16,0-1,2-1,-1-2,14 2,-35-12,-9-3,-1 0,1 0,-1 0,1 0,0 0,-1 1,0-1,1 1,-1 0,1 0,-1 0,0 0,1 0,-1 1,0-1,0 0,0 1,0 0,0-1,0 1,-1 0,1 0,-1 0,1 0,-1 1,0-1,1 0,-1 0,0 1,-1-1,1 1,0 1,-3 3,-1 0,0 0,0 0,-1 0,0 0,0-1,0 1,-1-1,0 0,-1 1,-7 8,-25 33,14-20,1 1,2 1,1 1,-3 9,23-39,-2 1,1 0,0 0,-1 0,1 0,0 0,0 0,0 0,1 1,-1-1,0 0,1 0,0 1,-1-1,1 0,0 1,0-1,0 0,1 0,-1 1,1-1,-1 0,1 0,0 1,-1-1,1 0,0 0,1 0,9 6</inkml:trace>
  <inkml:trace contextRef="#ctx0" brushRef="#br1" timeOffset="77704.436">3264 751,'-12'29,"-12"29,1 0,4 1,2 1,-9 59,26-118,0 0,-1 1,0-1,1 1,-1 0,1-1,0 1,-1-1,1 1,0-1,0 1,0 0,0-1,0 1,1 0,-1-1,0 1,1-1,-1 1,1-1,-1 1,1-1,0 1,0-1,0 0,0 1,0-1,0 0,0 0,0 1,0-1,0 0,1 0,-1 0,0-1,1 1,-1 0,1 0,4-3,0 0,0 0,0-1,0 1,-1-1,1-1,-1 1,0-1,0 0,0 0,0 0,-1-1,0 0,1 0,5-5,20-21,-2-1,-1-2,-1-1,-2-1,-2 0,-1-2,-1-1,-3 0,-1-2,-2 1,-2-2,-2 0,-1 0,-2-5,-5 35,-1 0,-1-1,0 1,-1-1,0 1,-1-1,0 1,-2-2,4 11,-1 0,0-1,0 1,-1 0,1 0,-1 1,1-1,-1 0,0 0,0 1,0-1,-1 1,1 0,0-1,-1 1,0 0,1 0,-1 1,0-1,0 1,0-1,0 1,0 0,0 0,0 0,-1 1,1-1,0 1,-1-1,1 1,0 0,-3 1,3-1,-1 1,0-1,1 1,-1 0,1 0,-1 0,1 1,-1-1,1 1,0 0,0 0,0 0,0 0,0 1,0-1,1 1,-1-1,1 1,-1 0,1 0,0 0,0 1,1-1,-1 0,1 1,0-1,-1 1,1-1,0 3,-1 6,0 0,1 0,0 0,0 0,2 0,-1 0,2 0,1 9,14 44,3 0,2-1,3-1,5 2,60 166,-84-210,-2-8</inkml:trace>
  <inkml:trace contextRef="#ctx0" brushRef="#br1" timeOffset="78316.472">3783 860,'-8'35,"0"0,3 1,1 0,1-1,2 1,2 6,3-15,5-42,23-221,-32 236,4-30,2 0,1 0,1 1,2 0,5-11,-14 37,0 1,0 0,0 0,0-1,0 1,0 0,1 0,-1 0,1 0,0 1,-1-1,1 0,0 1,0-1,0 1,0-1,0 1,0 0,0 0,1 0,-1 0,0 0,1 1,-1-1,1 1,-1 0,0-1,1 1,-1 0,1 0,-1 1,1-1,-1 0,0 1,1-1,-1 1,0 0,1 0,-1 0,0 0,0 0,0 1,0-1,0 0,0 1,0 0,1 1,1 4,0 1,0-1,-1 1,1 0,-2 0,1 0,-1 0,-1 0,0 1,0-1,0 0,-1 1,0-1,-1 1,0-1,0 0,-1 1,0-1,0 0,-1 0,0 0,0 0,-1-1,0 1,-59 81,64-82,15-12,-11 3,31-11,0 2,0 2,1 1,0 1,30 0,-65 7,0-1,0 1,0-1,0 1,0 0,0 0,0 0,0 0,0 0,0 0,0 1,0-1,0 1,0-1,0 1,0 0,0 0,-1 0,1 0,0 0,-1 0,1 0,0 0,-1 1,1-1,-1 1,0-1,0 1,1 0,-1-1,0 1,0 0,0 0,-1 0,1 0,0-1,-1 1,1 0,-1 0,0 0,0 0,0 0,0 1,0-1,0 0,-1 2,-5 9,-1 0,0 0,-1-1,0 0,-1 0,0-1,-1 0,-1-1,0 0,-2 1,3-2,-75 60,69-62</inkml:trace>
  <inkml:trace contextRef="#ctx0" brushRef="#br1" timeOffset="79137.814">1557 1270,'0'16,"0"10,0 8,2 4,1 4,2 3,3 4,5 2,2 5,1 2,-3 0,0-1,-3-2,-3-4,-3-6,-2-9,-1-10</inkml:trace>
  <inkml:trace contextRef="#ctx0" brushRef="#br1" timeOffset="79402.781">1502 1816,'9'11,"9"9,4 6,4 5,3 2,-3 0,-2-3,-6-5,-3-4,-5-3,-3-5</inkml:trace>
  <inkml:trace contextRef="#ctx0" brushRef="#br1" timeOffset="79603.505">1612 1748,'9'4,"8"2,5 0,5 1,-2-1,-1-1,-5-1</inkml:trace>
  <inkml:trace contextRef="#ctx0" brushRef="#br1" timeOffset="79974.701">1543 1775,'35'-3,"-1"-1,-1-2,1-1,-1-2,19-7,44-11,-96 26,1 1,-1-1,1 1,0-1,0 1,-1-1,1 1,0 0,0-1,-1 1,1 0,0 0,0-1,0 1,-1 0,1 0,0 0,0 0,0 0,0 0,-1 0,1 1,0-1,0 0,0 0,-1 1,1-1,0 0,0 1,-1-1,1 0,0 1,-1-1,1 1,0 0,-1-1,1 1,-1-1,1 1,-1 0,1 0,-1-1,0 1,1 0,-1 0,0-1,1 1,-1 0,0 0,0 0,0-1,0 1,0 0,0 0,0 0,0 0,0-1,0 1,-1 0,-49 98,40-79,0 1,2 0,0 0,1 1,1 0,2 0,0 1,1-1,1 1,1-1,1 1,2 0,3 6</inkml:trace>
  <inkml:trace contextRef="#ctx0" brushRef="#br1" timeOffset="80892.379">1393 218,'-20'20,"2"2,0 0,1 1,2 0,0 1,2 1,0 1,2-1,1 2,1 0,1 0,2 0,0 1,0 14,5-34,-1 0,1 0,0 0,1 0,0 0,0 0,0 0,1 0,1-1,-1 1,1 0,1 0,-1-1,1 1,0-1,1 0,0 0,0 0,1-1,-1 1,1-1,3 2,-2-6,-1-1,1 0,0 0,-1-1,1 1,0-1,-1 0,1-1,0 0,-1 0,1 0,-1 0,1-1,-1 0,1 0,-1 0,0-1,0 0,0 0,-1 0,1 0,-1-1,1 0,-1 0,0 0,-1 0,4-5,12-15,0 0,-2-2,-1 0,-1-1,-1 0,-1-1,-2-1,0 0,-3 0,0-1,-2 0,-1-1,0-13,-2 23,-1 1,-1-1,-2 0,0 0,0 0,-2 1,-1-1,-1 1,0 0,-1 0,-2 0,-1-2,8 19,0 0,0 0,-1 0,0 0,1 0,-1 0,0 0,0 1,-1-1,1 0,0 1,-1 0,0 0,1 0,-1 0,0 0,0 0,0 1,0-1,0 1,-1 0,1 0,0 0,-1 0,1 1,0-1,-1 1,1 0,-1 0,1 0,0 1,-1-1,1 1,0-1,-1 1,1 0,0 1,0-1,0 0,0 1,0 0,0 0,-4 5,1 0,1 0,-1 1,1 0,1 0,-1 0,1 0,1 1,0 0,0 0,0 0,1 0,1 0,-1 0,2 0,-1 1,1-1,1 0,-1 0,2 1,-1-1,1 0,1 0,1 5,9 22,1-1,1 0,3-1,0-1,7 6,50 99,-33-19,-34-90</inkml:trace>
  <inkml:trace contextRef="#ctx0" brushRef="#br1" timeOffset="81361.924">1967 532,'-50'-34,"42"33,-1 0,1 0,-1 1,0 0,1 0,-1 1,1 0,-1 1,1 0,-1 0,1 1,0 0,0 0,0 1,1 0,-1 0,1 1,0 0,0 0,1 1,-1 0,1 0,0 0,1 1,0 0,-3 5,4-7,-1 0,1 1,1-1,-1 1,1 0,0 1,1-1,-1 0,1 1,0-1,1 1,0 0,0-1,0 1,1 0,0 0,0 0,0 0,1-1,0 1,1 0,0-1,0 1,0-1,0 1,1-1,0 0,1 0,-1 0,1-1,0 1,1-1,-1 0,1 0,0 0,0-1,1 0,1 1,12 3,0-1,1-1,0-1,1-1,-1 0,1-2,0 0,-1-1,1-1,0-2,0 0,-1 0,1-2,-1-1,0 0,2-3,48-16,-11-1</inkml:trace>
  <inkml:trace contextRef="#ctx0" brushRef="#br1" timeOffset="82466.242">14 1461,'348'181,"-302"-154,-2 2,-2 2,0 3,-3 0,0 3,-3 1,21 28,-11-3,-29-38,0-1,1-1,2 0,0-2,1 0,2-1,9 6,-27-24,-12-7,-2-3,1-2</inkml:trace>
  <inkml:trace contextRef="#ctx0" brushRef="#br1" timeOffset="82947.072">588 2130,'42'0,"1"3,0 1,-1 2,1 2,-2 2,14 6,-38-10,43 6,-59-13,1-1,-1 1,1-1,-1 0,0 1,0-1,0 0,0 0,0 0,0 0,0 0,-1 0,1 0,-1 0,1 0,-1 0,0 0,0-1,0 1,0 0,0 0,0-1,0-6,4-16,-2 0,0 0,-2 0,0 0,-2 0,-1 1,-1-1,-1 0,-1 1,-1 0,-6-10,-2 10,15 23,0 1,0-1,0 1,-1 0,1-1,0 1,0 0,0-1,0 1,-1-1,1 1,0 0,0 0,-1-1,1 1,0 0,-1-1,1 1,0 0,-1 0,1 0,0-1,-1 1,1 0,0 0,-1 0,1 0,-1 0,1 0,0 0,-1 0,1 0,-1 0,1 0,0 0,-1 0,1 0,-1 0,1 0,0 0,-1 0,1 0,0 1,-1-1,1 0,0 0,-1 1,1-1,0 0,-1 0,1 1,0-1,0 0,-1 1,1-1,0 0,0 1,-1-1,1 0,0 1,0-1,-1 8,1 0,-1 0,1 0,1 0,0 0,0-1,0 1,1 0,0-1,1 1,0-1,1 3,-2-4,79 175,-53-126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8:51.59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286 204,'-26'22,"1"1,1 1,1 1,2 1,0 1,2 1,0 0,3 1,0 1,2 1,1 0,1 1,2 1,-2 14,8-29,0-1,1 1,1 0,1 0,1 1,0-1,2 11,-2-25,1 1,0-1,0 0,0 1,0-1,1 0,-1 0,1 0,0 0,0 0,1 0,-1 0,1-1,0 1,0-1,0 0,0 0,1 0,-1 0,1-1,0 1,-1-1,1 0,0 0,1 0,-1-1,0 1,0-1,1 0,-1 0,0-1,1 1,0-1,4 0,0-1,0 1,1-2,-1 1,0-1,0-1,0 0,-1 0,1 0,-1-1,1-1,-1 1,0-1,-1-1,1 1,-1-1,-1-1,3-1,9-12,0 0,-2 0,0-2,-1 0,10-23,-5 6,-1-2,-3-1,-1 0,-3-1,-1 0,-2-1,-2 0,-2 0,-1 0,-3-9,-1 39,-1 0,-1-1,0 1,0 0,-2 0,0 0,0 0,-4-6,6 16,1 0,-1 0,0 1,-1-1,1 1,0 0,-1-1,0 1,0 0,0 1,0-1,0 0,0 1,-1 0,0 0,1 0,-1 0,0 0,0 1,0-1,0 1,0 0,0 1,0-1,0 1,0-1,0 1,0 1,0-1,0 0,-1 1,-1 0,-1 1,1 0,0 0,0 0,0 0,0 1,0 0,0 1,1-1,-1 1,1 0,0 0,0 1,1-1,-1 1,1 0,0 1,1-1,-1 1,1-1,0 1,0 0,1 0,-1 0,1 2,-2 6,1 1,0 0,1 0,0 0,1 0,1 0,1 0,0 1,1-1,2 8,9 27,3 0,2-1,2-1,26 44,-22-45,-2 1,-2 1,-2 1,10 44,-21-57,-2 1,-2-1,-1 1,-2 11,-1-21</inkml:trace>
  <inkml:trace contextRef="#ctx0" brushRef="#br0" timeOffset="247.345">709 778,'-9'19,"-4"15,2 8,1 5,3 1,3-3,2-4,1-7,3-10,2-8</inkml:trace>
  <inkml:trace contextRef="#ctx0" brushRef="#br0" timeOffset="443.823">654 846,'-7'-57,"7"57,0 1,0-1,0 0,0 1,0-1,0 0,0 1,0-1,0 0,0 0,0 1,0-1,0 0,0 1,1-1,-1 0,0 0,0 1,0-1,0 0,1 0,-1 1,0-1,0 0,1 0,-1 1,0-1,0 0,1 0,-1 0,0 0,0 0,1 0,-1 1,0-1,1 0,-1 0,0 0,1 0,-1 0,0 0,1 0,-1 0,0 0,1 0,-1 0,0-1,0 1,1 0,-1 0,0 0,1 0,-1 0,0 0,0-1,1 1,-1 0,0 0,0-1,0 1,1 0,-1 0,0-1,0 1,0 0,0 0,1-1,-1 1,0 0,0 0,189 203,-158-173,-8-9,-1 1,-1 1,-1 1,13 20,-32-42,1 0,-1 1,0-1,1 0,-1 0,0 1,0-1,-1 1,1-1,0 1,-1 0,0-1,1 1,-1-1,0 1,0 0,-1-1,1 1,0-1,-1 1,0-1,1 1,-1-1,0 1,0-1,-1 0,1 1,0-1,-1 0,1 0,-1 0,0 0,0 0,0 0,0-1,-2 2,-17 10,0-1,-1-1,-1-1,1-1,-2-1,1-1,-1-1,0-1,-2-1,-38 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7:30.6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8303 3101,'30'336,"38"583,-29-315,-14-321,21 386,-46-651</inkml:trace>
  <inkml:trace contextRef="#ctx0" brushRef="#br0" timeOffset="4350.98">8522 5750,'2'152,"3"-92,-9 433,4-470,1 0,2 0,0-1,1 1,1-1,2 0,0 0,1-1,1 0,1 0,1-1,0 0,2-1,0 0,9 8,47 39,-65-65,0 0,0 0,0-1,0 0,0 1,0-1,0-1,0 1,0 0,0-1,0 0,0 0,0 0,0-1,2 0,17-5,28 0,0 2,1 1,43 5,-47-1,1067-9,-466-14,1414-27,724 66,-775 1,-1828-14,504 28,-671-28,-28-2</inkml:trace>
  <inkml:trace contextRef="#ctx0" brushRef="#br0" timeOffset="5357.515">8371 3715,'0'0,"-1"0,0 0,1 0,-1 0,1-1,-1 1,1 0,-1 0,0-1,1 1,-1 0,1-1,-1 1,1-1,-1 1,1-1,0 1,-1-1,1 1,0-1,-1 1,1-1,0 0,0 1,-1-1,1 1,0-1,0 0,0 1,0-1,0 0,0 1,0-1,0 1,0-1,0 0,0 1,0-1,0 0,1 1,-1-1,0 1,0-1,1 0,-1 1,0-1,1 1,-1-1,1 1,-1-1,1 1,-1 0,1-1,-1 1,1-1,-1 1,1 0,-1 0,1-1,-1 1,1 0,0 0,21-2,1 2,-1 0,0 2,0 0,0 2,0 0,3 2,-17-4,12 1,0 0,0 2,-1 0,1 2,-1 0,0 1,-1 0,0 2,0 0,-1 1,14 12,-27-19,-1 0,1 1,-1-1,0 1,0-1,-1 1,1 0,-1 0,0 0,0 0,-1 0,1 1,-1-1,-1 0,1 1,-1-1,1 1,-2-1,1 0,-1 1,1-1,-1 0,-1 1,1-1,-1 0,0 1,-4 8,-1 0,0-1,-1 0,0 0,-1-1,-1 0,1 0,-11 8,-10 9,-2-2,0-1,-2-1,-1-2,-1-2,-1-1,-1-1,-2-2,-31 4,54-21</inkml:trace>
  <inkml:trace contextRef="#ctx0" brushRef="#br0" timeOffset="5713.428">9382 3798,'0'-5,"0"0,-1 0,1 0,-1 0,0 0,-1 1,1-1,-1 0,0 0,0 1,0 0,0-1,-1 1,0 0,0 0,0 0,-1 0,1 1,-1-1,0 1,0 0,0 0,0 1,0-1,-1 1,1 0,-1 0,1 0,-1 1,0-1,0 1,0 0,-1 0,-8-1,0 0,0 1,1 1,-1 0,0 1,0 0,0 1,1 1,-1 0,1 0,0 2,-12 5,19-8,-1 1,1 0,1 0,-1 1,0-1,1 1,0 0,0 1,0 0,0-1,1 1,0 1,0-1,0 1,1-1,0 1,0 0,0 0,1 1,0-1,0 0,0 1,1-1,0 1,0 0,1-1,0 5,1-3,0-1,0 0,1 0,0-1,0 1,1 0,0-1,0 1,1-1,-1 0,1 0,1 0,-1-1,1 1,0-1,0 0,0-1,1 1,5 2,4 3,0 0,1-2,0 0,1-1,-1 0,2-2,6 2,1-1,2-1,-1-1,1-1,-1-2,1-1,-1 0,1-2,-1-2,1 0,-1-1,0-2,-1-1,4-2,21-12</inkml:trace>
  <inkml:trace contextRef="#ctx0" brushRef="#br0" timeOffset="6004.882">9778 3606,'0'-2,"0"8,0 13,0 12,-2 13,-1 7,-2 6,-1-1,1-3,4-6,4-10,7-12,1-10</inkml:trace>
  <inkml:trace contextRef="#ctx0" brushRef="#br0" timeOffset="6266.249">10229 3593,'-51'18,"1"2,1 2,-17 12,2-2,-53 32,116-64,-1 1,1-1,0 1,0 0,-1-1,1 1,0 0,0 0,0 0,0 0,0 0,0 0,0 0,0 1,0-1,0 0,1 0,-1 1,1-1,-1 0,1 1,-1-1,1 1,0-1,-1 1,1-1,0 0,0 1,0-1,0 1,1-1,-1 1,0-1,1 1,-1-1,0 0,1 1,0-1,-1 0,1 1,0-1,0 0,0 1,8 6,0-1,0-1,1 1,0-2,0 1,0-1,0-1,1 1,2-1,2 2,32 13,1-2,1-2,1-3,0-1,0-3,51 2,-37-19,-42 0</inkml:trace>
  <inkml:trace contextRef="#ctx0" brushRef="#br0" timeOffset="6684.225">10885 3593,'-34'34,"2"2,2 2,1 1,2 1,2 1,-5 15,16-13,48-57,-8-11,-2-2,-1 0,-2-1,0-2,-2 0,-1-1,-2 0,-1-2,-1 0,8-30,5-17,-30 109,1 0,1 1,1-1,2 0,1 0,1 0,2 0,0-1,2 0,1 0,2-1,5 10,3 6,-4-8,0 1,-3 0,-1 1,2 13,-11-27,-3-7</inkml:trace>
  <inkml:trace contextRef="#ctx0" brushRef="#br0" timeOffset="6945.66">10789 3811,'16'-2,"20"-1,24 0,23 1,20 0,-7 1</inkml:trace>
  <inkml:trace contextRef="#ctx0" brushRef="#br0" timeOffset="7580.404">8535 5232,'60'19,"-2"3,-1 3,28 17,-68-35,-1 1,-1 0,1 1,-1 1,-1 0,0 1,0 1,-1 0,-1 1,0 0,4 7,-14-16,0-1,-1 1,0 0,0-1,0 1,0 0,0 0,-1-1,0 1,0 0,0 0,0 0,0 0,-1-1,0 1,0 0,0 0,0-1,0 1,-1 0,0-1,1 0,-1 1,-1-1,1 0,0 0,-1 0,1 0,-1-1,0 1,0-1,0 1,0-1,-1 0,1 0,-1-1,1 1,-1-1,0 1,-28 13,-1-2,-1-1,0-2,0-1,-13 1,4 0,33-8,15-2</inkml:trace>
  <inkml:trace contextRef="#ctx0" brushRef="#br0" timeOffset="7871.624">9642 5232,'-5'-6,"0"0,-1 1,0-1,0 1,0 1,0-1,-1 1,0 0,0 1,0-1,0 1,0 1,-1-1,1 1,-1 1,0-1,1 1,-1 1,0-1,0 1,0 1,1 0,-1 0,0 0,1 1,-1 0,1 0,-1 1,1 0,0 0,0 1,0 0,1 0,-5 4,7-4,-1 1,1 0,0 0,1 0,-1 1,1-1,0 1,1 0,-1 0,1 0,0 0,1 0,-1 1,1-1,1 0,-1 1,1-1,0 1,0-1,1 1,0-1,0 0,0 1,1-1,0 0,0 0,1 0,0 0,0-1,0 1,0-1,1 0,0 0,4 5,10 3,0 0,1-2,1 0,-1-1,2 0,-1-2,1-1,0 0,1-2,0 0,0-1,0-2,0 0,0-1,20-3,37-2,-10-4</inkml:trace>
  <inkml:trace contextRef="#ctx0" brushRef="#br0" timeOffset="8058.127">10065 5068,'-2'18,"-1"16,-2 16,-1 11,-1 9,-2 2,-1-2,-2-6,1-12,3-11,4-17,4-11</inkml:trace>
  <inkml:trace contextRef="#ctx0" brushRef="#br0" timeOffset="9063.492">10352 5013,'-24'55,"-3"-1,-3-2,-1-1,-4 1,31-46,3-4,1 0,-1 0,0 0,0 0,0-1,0 1,0 0,0-1,0 1,0 0,-1-1,1 1,-1-1,1 0,-1 0,1 1,-1-1,0 0,0 0,1 0,-1-1,0 1,0 0,0-1,0 1,0-1,0 0,0 0,0 1,0-1,0-1,0 1,0 0,0 0,0-1,0 1,-1-1,2 0,-4-3,-1 1,1 0,-1 0,1 0,-1 1,0-1,0 1,0 1,0-1,0 1,0 0,-1 0,1 1,0 0,0 0,-1 1,-3 0,10-1,-1 1,1-1,-1 1,1 0,0-1,-1 1,1-1,0 1,-1 0,1-1,0 1,0 0,0-1,0 1,-1 0,1-1,0 1,0 0,0-1,0 1,1 0,-1 0,0-1,0 1,0 0,0-1,1 1,-1-1,0 1,1 0,-1-1,0 1,1-1,-1 1,1-1,-1 1,1-1,-1 1,1-1,-1 1,1-1,0 0,-1 1,1-1,-1 0,1 1,0-1,-1 0,2 0,17 13,0-1,1-1,1-1,0 0,0-2,18 4,51 23,53 53,-92-64,-26-17</inkml:trace>
  <inkml:trace contextRef="#ctx0" brushRef="#br0" timeOffset="9759.404">10816 5164,'-1'72,"-1"-16,3-1,3 0,5 26,-3-58,-6-23,0 0,0-1,0 1,1 0,-1 0,0 0,0 0,0 0,0 0,1 0,-1 0,0 0,0 0,0 0,1 0,-1 0,0 0,0 0,0 0,1 0,-1 0,0 0,0 0,0 0,1 0,-1 0,0 0,0 0,0 0,0 0,1 0,-1 0,0 1,0-1,0 0,0 0,0 0,1 0,-1 0,0 1,0-1,0 0,0 0,0 0,0 1,0-1,0 0,5-162,-3-62,-2 219,0 1,1 0,-1-1,1 1,0 0,0 0,0-1,1 1,-1 0,1 0,0 1,0-1,1 0,-1 0,1 1,0 0,0-1,0 1,0 0,0 1,1-1,-1 0,1 1,0 0,0 0,-1 0,4 0,8-2,0 2,0 0,0 1,0 0,1 2,-1-1,0 2,0 0,0 1,0 0,0 2,-1-1,4 3,-15-6,0-1,1 1,-1 0,0 0,0 0,0 0,0 1,-1-1,1 1,0 0,-1 0,1 0,-1 0,1 0,-1 0,0 1,0-1,0 1,0 0,-1-1,1 1,-1 0,1 0,-1 0,0 0,0 0,0 0,-1 1,1-1,-1 0,0 0,0 0,0 1,0-1,0 0,-1 0,1 0,-2 3,-8 8,-1-1,0-1,-1 0,0 0,-1-1,0-1,-1 0,0-1,-1 0,0-1,-4 1,12-5,-10 5,153-37,-129 26,-1 1,1-1,-1 1,1 1,-1-1,1 1,0 0,-1 0,1 1,-1 0,1 0,-1 1,1 0,-1 0,0 0,0 1,0 0,0 0,0 0,-1 1,1 0,-1 0,0 0,0 1,-1 0,1 0,-1 0,0 0,-1 0,1 1,-1 0,0 0,0 1,-2-1,0-1,0 1,-1 0,1-1,-2 1,1-1,0 1,-1 0,0-1,-1 1,1-1,-1 0,0 1,0-1,-1 0,1 0,-1 0,0-1,0 1,-1-1,0 1,1-1,-5 3,-6 5,0 0,0-1,-1-1,-1 0,1-1,-16 6,18-9,0 1,0-2,0 0,-1 0,1-1,-1-1,0 0,-1-1,1-1,0 0,0-1,-1 0,1-1,-12-3,24 3,-1 0,1 1,0-2,0 1,0 0,0 0,0-1,0 1,0-1,0 1,1-1,-1 0,1 0,-1 0,1 0,-1 0,1 0,0 0,0 0,0-1,1 1,-1 0,0-1,1 1,-1 0,1-3,0-15</inkml:trace>
  <inkml:trace contextRef="#ctx0" brushRef="#br0" timeOffset="11216.214">8303 3292,'-10'-157,"7"-2,10-47,-1-13,-14-154,10 310,-1 62,1-1,-1 1,1-1,0 1,0 0,-1-1,1 1,0 0,0 0,0 1,0-1,1 0,-1 1,0-1,0 1,0 0,0 0,1-1,-1 1,0 1,0-1,0 0,0 1,1-1,-1 1,0-1,0 1,0 0,0 0,0 0,0 0,0 0,-1 1,12 1,105 21,0-6,2-6,33-3,-89-5,2342 45,-207-64,-1433 9,888 1,-417 61,-1125-47,859 49,-854-60,-89-5,-28 7,1 0,-1 0,0 0,1 0,-1 0,1 0,-1 0,0 0,1-1,-1 1,0 0,1 0,-1 0,0 0,1-1,-1 1,0 0,1 0,-1-1,0 1,1 0,-1-1,0 1,0 0,0 0,1-1,-1 1,0-1,0 1,0 0,0-1,0 1,1 0,-1-1,0 1,0-1,0 1,0 0,0-1,0 1,0-1,-1 1,1 0,0-1,0 1,0 0,0-1,0 1,-1-1,1 1,0 0,0 0,0-1,-1 1,1 0,0-1,-1 1,1 0,0-1,-5-1,0-1,0 1,-1 0,1 1,0-1,-1 1,1 0,-1 0,1 1,-1-1,1 1,-1 1,-7-2,-28-1</inkml:trace>
  <inkml:trace contextRef="#ctx0" brushRef="#br0" timeOffset="12296.113">12414 5860,'-8'-1,"0"0,0 1,0 1,0-1,0 1,0 1,1-1,-1 1,0 1,1-1,0 1,-1 1,1-1,1 1,-1 0,0 1,1 0,0 0,0 0,-2 4,-4 3,0 1,2 1,0 0,0 1,1 0,1 0,1 1,-6 14,9-20,-1 1,1 0,1 1,0-1,1 1,0-1,1 1,0 0,1-1,0 1,1 0,0 0,1 1,-1-10,0-1,0 1,0-1,0 0,0 1,1-1,-1 0,1 0,-1 0,1 0,0 0,0 0,0 0,0-1,0 1,0-1,1 0,-1 1,0-1,1 0,-1 0,1 0,-1-1,1 1,0-1,-1 1,1-1,-1 0,1 0,0 0,-1 0,1-1,2 1,82-33,-58 13,-1 0,-1-2,0-2,-2 0,-1-2,-1 0,-2-1,0-2,-2 0,-1-1,-2-1,0 0,-2-1,-2-1,-1 0,-1-1,-2 0,0-14,-5 31,-1-1,-1 0,-1 0,0 0,-1 1,-1-1,-1 0,-2-6,3 18,1 0,-1 1,-1-1,1 0,-1 0,0 1,0 0,0-1,-1 1,1 0,-2 1,1-1,0 1,-1 0,0 0,0 0,0 0,0 1,0 0,-1 0,0 1,1-1,-1 1,0 0,-3 0,-4 2,1-1,-1 2,0 0,0 0,1 1,-1 1,1 0,0 1,0 0,0 1,0 0,1 1,0 0,0 1,0 0,1 1,0 0,1 1,0 0,0 0,1 1,0 0,0 0,1 1,-2 5,3-3,0 0,0 0,2 1,0 0,0-1,1 1,1 1,0-1,1 0,1 0,0 1,1-1,0 0,1 1,1-1,0 0,1-1,1 1,0-1,1 1,0-2,1 1,7 10,108 138,-102-141,-2 1,0 0,-1 1,-1 1,-1 1,-1 0,-1 1,-2 0,0 1,-2 0,1 9,-7-15,-2-7</inkml:trace>
  <inkml:trace contextRef="#ctx0" brushRef="#br0" timeOffset="12695.506">12892 6065,'-89'293,"81"-274,5-10,5-15,149-386,-128 355,-14 72,-5 9,-3-12,1-1,1 0,2 0,1 0,1 0,2-1,1 0,1-1,1 0,16 24,-12-31</inkml:trace>
  <inkml:trace contextRef="#ctx0" brushRef="#br0" timeOffset="12974.2">12851 6201,'21'-4,"21"-2,19-3,18-1,12-4,7-2,0-3,-16 2</inkml:trace>
  <inkml:trace contextRef="#ctx0" brushRef="#br0" timeOffset="13352.222">13985 5573,'-11'0,"1"1,0 1,-1-1,1 2,0 0,0 0,0 1,0 0,1 0,0 1,0 0,0 1,0 0,1 1,0-1,0 2,1-1,-4 5,-2 4,1 0,0 1,2 0,0 0,0 2,2-1,0 1,1 0,1 3,2-8,0 1,1 0,1 0,1 0,0 0,1 0,1 0,0 1,1-1,0 0,2 1,-2-9,-1-1,2 1,-1-1,1 0,0 0,0 0,1 0,0 0,0-1,0 0,0 0,1 0,0 0,0-1,0 1,1-1,-1-1,1 1,0-1,0 0,0 0,1-1,-1 0,1 0,5 1,-1-2,0 0,0 0,0-1,0 0,0-1,0 0,0-1,0 0,0-1,-1 0,1-1,-1 0,0-1,0 0,0 0,-1-1,0 0,0-1,0 0,4-5,4-4,-1-1,-1 0,-1-1,0-1,-1-1,-1 0,-1 0,-1-1,4-10,-2 0,-1 0,-2-1,-1 0,-1-1,-2 0,-1 0,-2 0,-1 0,-2 0,-1 0,-1 0,-3-6,5 34,1-1,-1 1,0 0,0 0,0 0,-1-1,0 2,0-1,0 0,-1 0,0 1,1-1,-2 1,1 0,0 0,-1 0,0 0,0 1,0-1,0 1,0 0,-1 0,1 1,-1-1,0 1,0 0,0 0,0 1,0-1,0 1,-1 0,1 1,0-1,0 1,-1 0,1 1,0-1,-1 1,1 0,-7 4,0 1,0 1,1 0,0 1,0 0,1 0,0 1,1 1,-1 0,2 0,0 0,0 1,0 0,2 1,-1 0,2 0,-1 0,2 1,0 0,0-1,1 1,1 1,-1 3,2 2,0 0,2 0,0 0,1 0,1 0,1 0,0 0,1-1,2 0,-1 0,2 0,8 13,18 28,3-1,39 47,-69-95,120 151,-112-141</inkml:trace>
  <inkml:trace contextRef="#ctx0" brushRef="#br0" timeOffset="13984.624">14490 5956,'-29'219,"24"-205,2-20,1-27,36-279,-31 291,-3 14,1-1,0 1,0 0,0-1,1 1,1 0,-1 0,1 0,0 0,3-5,-4 11,-1 0,0 0,0 0,0 0,0 0,1 0,-1 0,0 1,1-1,-1 0,1 1,-1-1,1 1,-1-1,1 1,-1 0,1 0,0 0,-1-1,1 2,-1-1,1 0,-1 0,1 0,0 1,-1-1,1 1,-1-1,0 1,1 0,-1-1,2 2,44 30,-42-28,69 72,-73-73,1 0,0 0,-1 1,1-1,-1 0,0 0,0 1,0-1,-1 0,1 1,-1-1,0 1,0-1,0 1,0-1,0 1,-1-1,0 0,1 1,-1-1,-1 0,1 1,0-1,-1 0,0 0,1 0,-1 0,-1 0,1-1,-6 7,0-1,-1 0,0 0,0-1,0 0,-1-1,0 0,-7 3,29-15,1 1,0 1,1 0,-1 1,1 0,-1 1,1 1,0 0,-1 1,1 0,5 2,-13-2,0 1,1 0,-1 0,0 0,0 1,0 0,0 0,0 0,0 1,0 0,-1 0,1 0,-1 1,0 0,0 0,-1 0,1 1,-1-1,0 1,0 0,0 1,-1-1,0 0,0 1,0 0,0 0,-1 0,1 3,-2-4,0 1,-1-1,1 0,-1 0,0 1,0-1,0 0,-1 1,0-1,0 0,0 0,-1 0,0 0,0 0,0 0,-1 0,1-1,-1 1,0-1,0 0,-1 0,1 0,-1 0,0 0,0-1,-3 3,-7 3,0 0,0 0,-1-2,0 0,0 0,0-2,-1 0,-2 0,-1 0,0 0,-1-2,0 0,1-2,-1 0,-16-1,0-5</inkml:trace>
  <inkml:trace contextRef="#ctx0" brushRef="#br0" timeOffset="14557.462">15827 5313,'-19'16,"0"1,1 1,0 0,2 1,0 1,1 1,1 0,1 1,1 0,1 1,1 0,1 1,-6 22,4-13,2 0,1 0,1 1,-1 33,7-55,0 0,1 0,1 0,0 0,0-1,1 1,1 0,0 0,0-1,1 0,1 0,0 0,0 0,1-1,7 9,-8-13,-1-1,1 0,1 0,-1 0,1-1,-1 0,1 0,1 0,-1-1,0 0,1 0,0 0,-1-1,1 0,0-1,0 1,0-1,0-1,1 1,-1-1,0 0,0-1,0 0,0 0,0 0,5-3,5-1,-1-1,0 0,0-1,0-1,-1-1,-1 0,1-1,-1-1,-1 0,7-8,4-8,-1-1,-2-2,0 0,-3-1,0-1,-2-1,-2 0,-1-1,-1-1,-2 0,-1 0,-2-1,-2 0,-1 0,-2 0,-1-1,-2 1,-2-1,-2-6,3 24,-1 1,-1 0,-1 0,-1 0,0 1,-1-1,-1 2,0-1,-4-3,9 15,-1-1,0 1,0 0,0 0,-1 0,1 1,-1-1,-1 1,1 0,0 1,-1-1,0 1,0 0,0 1,0-1,0 1,0 0,-1 1,1 0,-1 0,1 0,-1 0,1 1,-1 0,0 1,1 0,-3 0,-1 1,0 1,0 0,0 1,0 0,0 0,1 1,0 0,0 1,0 0,1 1,0-1,0 1,1 1,0 0,0 0,0 0,1 1,1 0,-1 0,2 0,-3 5,1 1,0 0,1 1,0 0,1 0,1 0,1 0,0 1,1-1,1 1,0-1,2 1,0-1,2 8,9 18,2-1,2 0,2-1,2-2,1 0,2-1,1-1,19 19,4 11,-25-37,-2 1,-1 0,-1 2,-2 0,-1 1,-1 1,-2 0,3 18,-10-18</inkml:trace>
  <inkml:trace contextRef="#ctx0" brushRef="#br0" timeOffset="14821.84">16660 5887,'-20'0,"-17"0,-11 3,-5 2,1 6,6 5,8 7,12 7,11 4,14 5,18-1,21-4,19-5,19-8,16-8,12-8,-12-4</inkml:trace>
  <inkml:trace contextRef="#ctx0" brushRef="#br0" timeOffset="16526.434">17576 5464,'-18'33,"2"1,2 1,1 0,1 1,2 0,1 1,3 0,0 0,3 0,1 9,0-36,1-1,0 0,0 1,1 0,0-1,1 1,0-1,1 1,0-1,0 0,1 0,0 0,1 0,0 0,0-1,1 1,0-1,0 0,2 0,-4-6,0 0,0-1,0 1,0-1,0 0,1 0,-1 0,0-1,1 1,-1-1,1 0,-1 0,0 0,1 0,-1 0,1-1,-1 0,0 0,0 0,1 0,-1 0,0 0,0-1,2-1,69-51,-52 31,-1-1,0-1,-2 0,-1-2,-2 0,0-1,-2 0,-1-1,-1-1,-1 0,-2 0,-1-1,-2-1,-1 1,-1-1,-2 1,-1-1,-1 0,-2 0,-1 0,-2 1,-1-1,-1 1,-2 1,-1-1,-39-69,46 96,0 0,0-1,-1 1,1 0,-1 0,0 1,0-1,0 1,0 0,-1 0,0 0,1 1,-1-1,0 1,0 0,0 1,0-1,0 1,-1 0,2 1,0 0,0 1,0-1,0 1,0 0,0 0,0 0,1 1,-1-1,0 1,1 0,-1 0,1 0,0 1,0-1,0 1,0 0,0 0,0 0,1 0,-1 0,1 0,0 1,-2 3,-37 93,32-63,1 1,2 0,1 0,2 0,2 0,2 0,1 1,2-1,1 0,7 20,-6-33,1 1,1-1,1-1,2 0,0 0,1-1,2 0,0-1,1-1,1-1,1 0,1-1,1 0,1-2,17 13,-4-10,-7-8</inkml:trace>
  <inkml:trace contextRef="#ctx0" brushRef="#br0" timeOffset="16791.789">18081 5750,'-2'14,"-1"14,0 12,0 5,2 5,2 1,1-4,1-5,2-8,0-7,1-10,3-13,-1-7</inkml:trace>
  <inkml:trace contextRef="#ctx0" brushRef="#br0" timeOffset="17041.123">18122 5642,'-58'-67,"58"67,-1 0,1-1,0 1,-1 0,1 0,0 0,-1-1,1 1,0 0,-1 0,1 0,-1 0,1 0,0 0,-1 0,1 0,-1 0,1 0,0 0,-1 0,1 0,0 0,-1 0,1 0,0 1,-1-1,1 0,-1 0,1 0,0 1,0-1,-1 0,1 0,0 1,-1-1,1 0,0 0,0 1,0-1,-1 0,1 1,0-1,0 0,0 1,0-1,-1 1,1-1,0 0,0 1,0-1,0 0,0 1,0-1,0 1,0-1,0 0,0 1,1-1,-1 0,0 1,0-1,0 1,0-1,0 0,1 1,2 7,0 1,1-1,0 0,1 0,-1 0,1-1,1 0,0 0,0 0,0 0,0-1,1 0,6 3,-13-8,342 245,-333-239,-2 0,1 0,-1 1,0 0,0 0,-1 1,0-1,1 5,-6-11,0 1,0 0,0-1,0 1,0 0,0 0,-1 0,0 0,1 0,-1 0,0 0,-1 0,1 0,0 0,-1 0,0-1,1 1,-1 0,0 0,-1-1,1 1,0 0,-1-1,1 1,-1-1,0 0,0 1,0-1,0 0,0 0,-1 0,-13 9,-1 0,0-1,0-1,-1 0,0-1,-1-2,0 0,0 0,-20 2,-42 9,9-6</inkml:trace>
  <inkml:trace contextRef="#ctx0" brushRef="#br0" timeOffset="17850.192">15636 2733,'0'21,"0"18,-2 17,-3 12,-3 9,-3 3,-2-3,2-5,0-10,5-21,5-21,5-24,2-11</inkml:trace>
  <inkml:trace contextRef="#ctx0" brushRef="#br0" timeOffset="18506.244">15623 2897,'-1'-28,"8"-70,-7 95,1-1,0 1,1 0,-1 0,1 0,-1 0,1 0,0 0,0 0,0 0,0 0,1 1,-1-1,1 1,-1 0,1 0,0 0,0 0,0 0,0 1,0-1,0 1,1 0,-1 0,3-1,5 2,0 0,1 1,-1 0,0 0,0 1,-1 1,1 0,0 0,-1 1,0 1,0 0,0 0,0 0,-1 2,0-1,0 1,-1 0,0 1,0 0,0 0,-1 1,-3-5,1 0,-1 0,0 1,-1-1,1 1,-1 0,0 0,0 0,0 1,-1-1,1 1,-1-1,-1 1,1 0,-1 0,0 0,-1 0,1 0,-1 0,0 0,-1 0,1 0,-1-1,0 1,-1 0,1 0,-1 0,-1 0,-5 3,-1 0,0-1,0 0,-1 0,0-1,0 0,-1-1,0 0,0-1,0 0,-1-1,1 0,-1-1,0 0,0-1,-9 1,-183 15,204-18,-1 0,1 0,-1 0,1 0,-1-1,1 1,0 0,-1 0,1 0,-1 0,1 0,-1 0,1 0,0 0,-1 0,1 0,-1 1,1-1,-1 0,1 0,0 0,-1 0,1 1,0-1,-1 0,1 0,-1 1,1-1,0 0,0 1,-1-1,1 0,0 1,0-1,-1 0,1 1,0-1,0 0,0 1,-1-1,1 1,0-1,0 1,0-1,0 0,0 1,0-1,0 1,0-1,0 1,0-1,0 1,17 17,-15-16,264 221,-254-211,1-1,1-1,0 0,1-1,-1 0,2-1,-1-1,1-1,0 0,0-1,1 0,-1-2,1 0,0 0,0-2,0 0,0-1,18-3,-30 2,0 0,0-1,0 0,0 0,-1 0,1-1,0 0,-1 1,0-2,1 1,-1 0,-1-1,1 0,0 0,-1 0,0 0,0-1,0 1,0-1,-1 1,0-1,0 0,0 0,-1-1,0 6,-1-1,1 1,-1-1,0 1,0-1,1 1,-1-1,0 1,0-1,0 1,1-1,-1 1,0-1,0 1,0-1,0 0,0 1,0-1,0 1,0-1,0 1,-1-1,1 1,0-1,0 0,0 1,-1-1,1 1,0-1,0 1,-1-1,1 1,0 0,-1-1,1 1,-1-1,1 1,-1 0,1-1,-1 1,1 0,-1 0,1-1,-1 1,1 0,-1 0,1 0,-1 0,1-1,-1 1,0 0,1 0,-1 0,1 0,-1 0,1 1,-1-1,1 0,-1 0,0 0,1 0,-1 1,1-1,-1 0,1 1,-1 2,1 0,0 0,1 0,-1 0,0-1,1 1,0 0,-1 0,1 0,0 0,1 0,-1-1,0 1,1-1,0 1,-1-1,1 1,0-1,0 0,0 0,1 0,-1 0,0 0,1 0,-1-1,1 1,0-1,-1 0,1 0,0 0,0 0,0 0,2 0,7 3,0-1,0 0,0-1,1 0,-1-1,0 0,1-1,-1-1,1 0,-1 0,0-1,1-1,-1 0,0 0,-1-1,1-1,-1 0,0-1,0 0,3-3,-12 8,1-1,-1 0,0 1,1-1,-1 0,0 0,-1 0,1-1,0 1,0 0,-1-1,0 1,1-1,-1 1,0-1,0 0,0 1,-1-1,1 0,-1 0,1 0,-1 1,0-1,0 0,0 0,-1 0,1 0,-1 1,1-1,-1 0,0 0,0 1,0-1,0 0,-1 1,1 0,-1-1,0 1,1 0,-1-1,0 1,0 0,-2-1,-6-4,-1 0,0 0,-1 2,1-1,-1 1,0 1,0 0,-1 0,1 2,-1-1,1 1,-1 1,0 1,0 0,0 0,1 1,-1 1,-4 1,10-2,0 1,0 0,0 0,1 1,-1 0,1 0,0 0,0 1,0 0,0 0,0 1,1 0,3-4,0 1,1 0,-1 0,1 0,-1 0,1 0,0 0,0 0,0 1,0-1,0 0,0 0,1 1,-1-1,1 1,0-1,-1 1,1-1,0 0,0 1,1-1,-1 1,0-1,1 1,0-1,-1 0,1 1,0-1,0 0,1 0,-1 0,0 0,1 0,-1 0,1 0,0 0,29 28,5-3</inkml:trace>
  <inkml:trace contextRef="#ctx0" brushRef="#br0" timeOffset="18762.557">16756 3347,'-12'-290,"5"376,5-46,-2-1,2 1,2-1,2 1,1-1,3 9,7-6,1-10</inkml:trace>
  <inkml:trace contextRef="#ctx0" brushRef="#br0" timeOffset="19647.847">17589 2842,'9'61,"-2"-1,-4 2,-2-1,-2 0,-4 0,-6 29,5-65,6-25,0 0,-1 0,1-1,0 1,0 0,0 0,0 0,0-1,-1 1,1 0,0 0,0 0,0 0,0-1,-1 1,1 0,0 0,0 0,-1 0,1 0,0 0,0 0,0 0,-1 0,1 0,0 0,0-1,-1 1,1 1,0-1,0 0,-1 0,1 0,0 0,0 0,-1 0,1 0,0 0,0 0,-3-196,2 126,3 1,3-1,3 1,9-29,-17 92,1 0,-1 0,2 0,-1 0,1 1,0-1,0 0,0 1,1-1,0 1,0 0,0 0,1 0,-1 1,1-1,0 1,1 0,-1 0,1 0,0 0,0 1,0 0,0 0,0 0,1 1,-1 0,4-1,2 5,0 0,-1 1,0 0,0 1,0 0,0 1,0 0,-1 0,0 1,0 0,-1 1,0 0,0 0,0 1,-1 0,0 0,-1 1,1 0,-2 0,4 8,-4-11,-1 1,1-1,-2 1,1 0,-1 1,0-1,-1 0,1 1,-1-1,-1 1,0 0,0 0,0 0,-1 0,0-1,-1 1,0 0,0 0,0 0,-1-1,0 1,-1-1,0 1,0-1,0 0,-1 0,0 0,0-1,-2 2,-12 9,0-1,-1-1,0-1,-1-1,-1 0,0-2,0 0,-2-2,1 0,-1-1,-22 4,40-11,4-1,0 0,0 0,0 0,1-1,-1 1,0 0,0 0,0 0,0 0,0 0,1 0,-1 1,0-1,0 0,0 0,1 1,-1-1,0 0,0 1,1-1,-1 1,0-1,0 1,1-1,-1 1,1-1,-1 1,0 0,1-1,-1 1,1 0,0 0,-1-1,1 1,0 0,-1 0,1 0,0-1,0 1,0 0,-1 0,1 0,0 0,0-1,0 1,1 0,-1 0,0 0,0 0,0-1,0 1,1 0,-1 0,135 85,-77-51,2-2,1-2,22 6,-69-33,-1 0,1-1,0-1,0 0,1-1,-1 0,0-1,0 0,2-2,89 25,-97-21,0-1,0-1,0 0,0 0,0 0,0-1,0 0,0 0,0-1,0-1,0 1,-1-1,1 0,-1-1,0 1,0-2,0 1,-1-1,1 0,-1 0,0-1,0 1,-1-1,0-1,0 1,0-1,3-6,-7 9,0 1,1-1,-1 0,-1 1,1-1,0 0,-1 0,0 1,0-1,0 0,0 0,-1 0,1 1,-1-1,0 0,0 0,0 1,-1-1,1 1,-1-1,0 1,0 0,0 0,0 0,-1 0,1 0,-1 0,0 0,0 0,-4-1,1-1,0 1,-1 0,0 0,0 1,0 0,-1 0,1 1,0 0,-1 0,0 0,1 1,-1 0,0 1,-3 0,-1 1,1 0,1 0,-1 1,0 1,0-1,1 2,-1 0,1 0,-6 4,11-6,1 0,0 1,-1-1,1 1,0 0,1 1,-1-1,0 1,1-1,0 1,0 0,0 0,0 1,1-1,-1 0,1 1,0 0,1-1,-1 1,1 0,0 0,0 0,0 0,1 1,1 0,0 0,0 0,1-1,0 1,0-1,0 1,1-1,0 0,0 1,0-1,0-1,1 1,0 0,0-1,0 0,1 0,-1 0,1-1,0 1,0-1,1 0,35 22</inkml:trace>
  <inkml:trace contextRef="#ctx0" brushRef="#br0" timeOffset="25164.53">18573 3224,'1'-2,"0"0,0 0,0 0,1 0,-1 0,0 0,1 0,-1 0,1 1,0-1,0 1,-1-1,1 1,0 0,0 0,0-1,0 1,1 1,-1-1,0 0,0 0,0 1,1-1,-1 1,2 0,0-1,9-4,0 2,1-1,0 2,0 0,0 0,-1 1,1 1,0 1,0 0,0 0,0 1,0 1,10 4,-23-7,1 1,0 0,-1-1,1 1,0 0,-1 0,0 0,1 0,-1 1,1-1,-1 0,0 0,0 1,0-1,0 1,0-1,0 1,0-1,0 1,-1 0,1 0,-1-1,1 1,-1 0,0 0,1-1,-1 1,0 0,0 0,0-1,-1 1,1 0,0 0,-1 0,1-1,-1 2,-39 53,-142 77,181-133,1 0,-1 1,0-1,0 1,1-1,-1 1,0-1,1 1,-1-1,1 1,-1 0,1-1,-1 1,1 0,-1-1,1 1,0 0,-1 0,1-1,0 1,0 0,-1 0,1 0,0-1,0 1,0 0,0 0,0 0,0 0,0-1,0 1,1 0,-1 0,0 0,0-1,1 1,-1 0,0 0,1 0,34 14,4-9,0-3,0 0,1-3,33-4,-42 3,220-20,-138 8</inkml:trace>
  <inkml:trace contextRef="#ctx0" brushRef="#br0" timeOffset="26152.476">12714 4125,'424'1,"-404"-1,-10-1,1 1,0 0,0 1,0 0,0 0,-1 1,1 1,-1 0,1 0,-1 1,6 3,-14-5,0-1,0 1,-1-1,1 1,0 0,-1 0,1-1,-1 1,0 0,0 0,0 0,0 1,0-1,0 0,0 0,-1 1,1-1,-1 0,1 1,-1-1,0 0,0 1,0-1,0 0,-1 1,1-1,-1 0,0 3,-28 64,25-62,-28 52,13-28,2 1,1 0,1 1,2 0,1 2,2-1,1 1,-3 26,12-53,-1 0,1 0,0 0,1 0,0 0,0 0,1 0,0 0,0-1,1 1,-1-1,2 1,-1-1,1 0,1 0,4 6,-1-6</inkml:trace>
  <inkml:trace contextRef="#ctx0" brushRef="#br0" timeOffset="26655.936">12865 4535,'165'-26,"-2"-7,24-14,-162 41,0 0,-1-2,0 0,0-2,-1 0,0-2,-1 0,0-2,-1 0,15-15,-6-32,-29 59,-1 0,0 1,0-1,0 0,0 0,0 0,0 0,0 1,0-1,-1 0,1 0,-1 1,1-1,-1 0,0 0,0 1,0-1,0 1,0-1,0 1,0-1,0 1,-1 0,1 0,0-1,-1 1,1 0,-1 0,0 0,1 0,-1 1,0-1,1 0,-1 1,-1-1,1 1,0-1,-1 1,1 0,0 0,0 0,0 0,-1 0,1 0,0 0,0 1,0-1,0 1,0 0,-1 0,1 0,1 0,-1 0,0 0,0 0,0 0,0 1,1-1,-1 1,1-1,-1 1,1 0,0 0,-1-1,1 1,0 0,0 0,0 1,-21 70,16-17,3 1,2 0,4 28,-2-71,-2-8,1 0,0 1,0-1,1 0,-1 0,1 0,1 0,-1 0,1 0,0-1,1 1,-1-1,1 1,0-1,1 2,-1-6,0 0,1-1,-1 1,0-1,0 1,1-1,-1 0,0 0,1 0,-1-1,0 1,0-1,1 0,-1 0,0 0,0 0,0 0,0-1,0 0,-1 1,1-1,0 0,-1 0,1 0,-1-1,1 0,1 1,23-20,-1-1,-1-1,-2-1,0-1,-1-1,-1-1,-14 19,0 7,-11 20,4-17,-11 37,4-19,1 0,1 0,0 1,2 0,0 0,2 0,0 0,1 0,0 0,3 4,9 9,5-9</inkml:trace>
  <inkml:trace contextRef="#ctx0" brushRef="#br0" timeOffset="27083.792">14421 4208,'-13'-13,"0"1,-1 0,-1 2,0-1,-1 2,1 0,-2 1,1 0,-1 1,-1 1,1 1,-1 1,0 0,0 1,0 1,-5 0,18 3,0-1,0 1,0 0,-1 0,1 1,1 0,-1-1,0 2,0-1,1 0,-1 1,1 0,0 0,0 1,0-1,0 1,1-1,-1 1,1 0,0 1,0-1,0 0,1 1,0 0,-1 0,2-1,-1 1,1 0,-1 0,1 1,1-1,-1 0,1 0,0 0,0 1,0-1,1 0,0 0,0 0,0 0,0 0,1 0,0 0,0 0,0-1,1 1,0-1,1 3,1-2,1 0,0 1,-1-2,2 1,-1-1,0 0,1 0,0-1,0 0,0 0,0-1,0 1,1-2,-1 1,1-1,-1 0,1 0,0-1,5-1,4 0,-1 0,0-2,1 0,-1 0,0-2,-1 0,1-1,8-5,33-16,-55 27,-1 1,0-1,1 1,-1-1,0 1,0 0,1 0,-1-1,0 1,0 0,0 0,0 0,0 0,0 0,0 1,0-1,-1 0,1 0,0 1,-1-1,1 0,-1 1,1-1,-1 0,0 1,1-1,-1 1,0-1,0 1,0-1,0 0,0 1,0-1,-1 1,1-1,0 1,-1-1,1 0,-1 1,0-1,1 0,-2 2,2-1,-13 80,-4-1,-4-1,-7 12,19-65</inkml:trace>
  <inkml:trace contextRef="#ctx0" brushRef="#br0" timeOffset="27481.728">14599 4153,'22'-11,"0"0,1 1,0 1,1 2,0 0,0 2,1 0,11 0,-25 3,1 0,0 0,0 1,0 0,0 1,1 1,-1 0,0 0,-1 1,1 1,0 0,0 1,-1 0,10 5,-19-8,0 1,0-1,0 1,0-1,0 1,-1 0,1 0,-1-1,1 1,-1 0,0 0,0 1,0-1,0 0,0 0,0 0,-1 1,1-1,-1 0,1 1,-1-1,0 0,0 1,0-1,0 1,-1-1,1 0,-1 1,1-1,-1 0,0 0,0 1,0-1,0 0,0 0,0 0,-1 0,0 1,-65 65,7-15,60-52,0 1,0-1,0 1,0-1,0 1,0-1,1 0,-1 1,0-1,1 0,-1 1,1-1,0 0,-1 1,1-1,0 0,0 0,0 0,0 0,0 0,0 0,0 0,0 0,0 0,0 0,0-1,1 1,-1 0,0-1,1 1,-1-1,0 1,1-1,-1 0,1 0,0 1,1 0,69 26,-56-23,-1 1,1 0,-1 2,0-1,0 2,-1 0,0 1,-1 0,0 1,0 1,-1 0,4 4,-15-13,1 0,-1 0,0 0,0-1,1 1,-2 0,1 1,0-1,0 0,-1 0,1 0,-1 0,1 1,-1-1,0 0,0 0,0 0,0 1,0-1,-1 0,1 0,-1 1,1-1,-1 0,0 0,0 0,0 0,0 0,0 0,-1 0,1-1,0 1,-1 0,1-1,-1 1,0-1,1 1,-1-1,-79 46,76-45,-168 60,128-50</inkml:trace>
  <inkml:trace contextRef="#ctx0" brushRef="#br0" timeOffset="29535.713">18232 2282,'852'-27,"-741"20,831-26,-935 33,72 1,0 4,32 8,-44 8,-65-19,-1-1,0 1,1 0,-1 0,0 0,0 0,0 0,0 0,-1 0,1 0,0 0,-1 0,0 1,1-1,-1 0,0 0,0 0,0 1,0-1,-1 0,1 0,-1 0,1 1,-2 1,0 16,3 10,2 0,1 0,1 0,6 19,-1-5,35 192,9 199,-40-250,8-1,8-2,8-1,15 22,67 138,-56-170,-7 2,15 97,-44-107,-8 1,-6 0,-8 1,-9 64,-19 1,-1 40,23-245,-1-1,-1 0,-2 1,0-1,-2-1,-7 23,-1 5,13-42,0 0,-1 0,-1 0,1-1,-1 1,-1-1,0 1,0-1,0-1,-1 1,0 0,-1-1,1 0,-2 0,0-4,0 0,0 0,-1 0,1-1,-1 0,0 0,1-1,-1 0,0 0,0-1,0 0,0 0,-2-1,-9 1,-954-2,6-12,626 15,278-9,44 2</inkml:trace>
  <inkml:trace contextRef="#ctx0" brushRef="#br0" timeOffset="31639.518">1994 4208,'306'-14,"379"-23,522-32,-194 30,-735 33,226-12,232-38,-624 47,-45 2,0 3,0 3,0 3,32 6,3 7,1-5,66-3,387-8,-572 1</inkml:trace>
  <inkml:trace contextRef="#ctx0" brushRef="#br0" timeOffset="33117.176">12591 6815,'4'56,"1"0,4 0,9 33,-2-12,61 410,-20 3,-10 367,-22-51,-22-752,-3 1,-2 0,-2 0,-3-1,-2 1,-3-2,-10 30,-79 145,82-189</inkml:trace>
  <inkml:trace contextRef="#ctx0" brushRef="#br0" timeOffset="33901.526">14380 6775,'-6'20,"0"0,1 0,1 0,1 1,1 0,1-1,0 1,2 0,1 0,0-1,1 1,1-1,5 11,-9-27,111 529,-81-306,-9 1,-9 104,-28 462,4-456,-42 570,41-721,16-166,2-15</inkml:trace>
  <inkml:trace contextRef="#ctx0" brushRef="#br0" timeOffset="34791.295">16224 6830,'-16'68,"3"1,3 0,3 1,3 0,3 7,17 172,11-1,12 3,-32-203,32 198,34 223,5 339,-76-672,-5 0,-6 0,-6-1,-21 77,-38 108,71-303,0-8,1-1,0 1,0 0,1 0,0 1,1-1,0 0,1 0,0 8,0-16,0 1,0 0,0-1,0 1,0-1,0 0,0 1,0-1,0 0,1 0,-1 1,0-1,1 0,-1 0,1-1,-1 1,1 0,0 0,-1-1,1 1,0-1,-1 1,1-1,0 0,0 0,-1 0,1 0,0 0,0 0,-1 0,1 0,0-1,0 1,-1-1,1 1,0-1,-1 0,1 0,-1 0,1 1,0-2,60-26,6-10</inkml:trace>
  <inkml:trace contextRef="#ctx0" brushRef="#br0" timeOffset="35550.36">17999 6938,'-12'75,"-2"132,9 1,9 0,9-1,20 73,17 122,2 13,-15 58,-35-322,-7 1,-7-1,-7 8,10-101,4-34,1 1,1-1,1 1,1 0,2-1,1 12,7 2</inkml:trace>
  <inkml:trace contextRef="#ctx0" brushRef="#br1" timeOffset="46750.028">12837 8523,'-6'0,"1"1,-1 0,0 1,1-1,-1 1,1 0,0 0,-1 1,1 0,0-1,0 2,1-1,-1 1,1-1,0 1,0 0,0 1,0-1,1 1,-1 0,1-1,1 2,-1-1,1 0,-2 4,1-2,0-1,1 1,0 0,0 0,0 0,1 0,0 1,1-1,-1 0,1 0,1 0,-1 1,1-1,1 0,-1 0,1 0,0 0,1 0,0-1,1 3,-1-4,0 0,1-1,0 1,0-1,1 0,-1 0,1 0,-1-1,1 1,0-1,1-1,-1 1,1-1,-1 1,1-1,-1-1,1 1,0-1,0 0,0-1,0 1,0-1,0 0,0-1,0 1,-1-1,1 0,0-1,3-1,0 1,0-1,0-1,0 1,-1-1,1-1,-1 0,0 0,-1-1,1 0,-1 0,0 0,0-1,-1 0,0-1,0 1,-1-1,0 0,0-3,-2 5,-1-1,0 0,-1 0,1 0,-2 0,1-1,-1 1,0 0,0 0,-1 0,0 0,0 0,-1 0,0 0,0 0,0 0,-1 0,0 1,-1 0,1-1,-1 1,0 1,-1-1,1 0,-1 1,0 0,-1 0,1 1,-1-1,0 1,0 0,0 1,0 0,-1 0,0 0,1 1,-1-1,0 2,-2-1,0 0,-1 0,0 1,0 1,0-1,0 2,0-1,0 1,0 1,0 0,1 0,-1 1,1 0,-1 1,1 0,0 0,0 1,1 0,-1 1,1 0,1 0,-1 1,1 0,0 0,0 0,1 1,0 0,1 0,0 1,0 0,0 0,1 0,1 0,-2 5,4-9,0 0,1-1,-1 1,1 0,0 0,0 0,1-1,-1 1,1 0,0 0,0-1,1 1,-1-1,1 1,0-1,0 0,1 1,-1-1,1 0,0-1,0 1,0 0,1-1,-1 0,1 0,0 0,0 0,0 0,0-1,0 0,1 0,-1 0,4 1,7 2,0-1,0 0,0-1,0-1,0 0,1-1,-1-1,1 0,-1-1,1-1,-1 0,0-2,0 1,0-2,0 0,-1 0,0-2,0 0,0 0,6-6,-15 10,-1 1,0-2,0 1,0 0,0-1,0 0,-1 0,0 0,1 0,-2-1,1 1,0-1,-1 0,0 1,0-1,0 0,-1 0,0 0,0-1,0 1,0 0,-1 0,0-1,0 1,0 0,-1 0,0-1,0 1,0 0,-1 0,1 0,-1 0,0 0,-1 1,1-1,-1 1,0-1,0 1,0 0,-1 0,0 0,-2-1,-1-1,0 1,0 1,-1 0,0 0,1 0,-2 1,1 0,0 1,0 0,-1 0,1 1,-1 0,0 0,1 1,-1 0,0 0,1 1,-1 1,1-1,-1 1,1 1,0-1,0 1,0 1,0 0,0 0,1 0,-1 1,1 0,1 0,-1 1,1 0,0 0,0 1,1 0,-1 0,2 0,-1 0,1 1,0-1,-1 5,4-8,0 0,0 1,0-1,1 1,0-1,0 0,0 1,0-1,1 1,-1-1,1 0,0 1,1-1,-1 0,1 0,0 0,0 0,0 0,0 0,1 0,-1-1,1 1,0-1,0 0,1 0,-1 0,0 0,1-1,0 1,0-1,0 1,7 2,-1 0,1 0,0-1,0-1,1 0,-1 0,1-1,-1 0,1-1,0 0,4-2,-6 2,0-1,1-1,-1 0,0 0,1-1,-1 0,0-1,0 0,-1-1,1 0,-1-1,0 1,0-2,0 1,-1-1,1-1,-1 0,-1 0,0 0,5-6,-11 11,0-1,1 0,-1 1,0-1,0 0,-1 0,1 0,-1 0,1 0,-1 0,0 0,0 0,0 0,0 0,-1 0,1 0,-1 0,0 0,0 0,0 1,0-1,0 0,-1 1,1-1,-1 0,0 1,0 0,0-1,0 1,0 0,0 0,0 0,-1 0,-1 0,-3-4,-1 2,0-1,0 1,-1 0,0 0,1 1,-1 0,0 1,0 0,-8-1,8 2,0 1,0-1,0 1,0 1,0-1,0 2,0-1,0 1,0 1,0-1,1 2,-1-1,1 1,0 0,0 1,0 0,1 0,0 1,0-1,0 2,1-1,0 1,0 0,0 0,1 1,0-1,1 1,-1 0,2 1,-2 1,5-7,-1 0,1-1,-1 1,1 0,0-1,0 1,0 0,1 0,-1-1,1 1,-1 0,1-1,0 1,0-1,0 1,0-1,1 1,-1-1,0 0,1 0,0 1,0-1,0 0,-1-1,2 1,-1 0,0 0,0-1,0 0,1 1,-1-1,1 0,-1 0,1 0,0 0,-1-1,3 1,104 9,-95-10,0-2,0 0,0 0,0-1,0-1,-1-1,1 0,-1 0,0-1,-1-1,1 0,0-2,-11 8,0 0,-1 0,1 0,-1 0,1 0,-1 0,0 0,1 0,-1 0,0-1,0 1,0 0,0-1,0 1,0-1,0 0,-1 1,1-1,-1 0,1 1,-1-1,1 0,-1 1,0-1,0 0,0 0,0 1,0-1,0 0,0 0,-1 1,1-1,-1 0,1 1,-1-1,1 0,-1 1,0-1,0 1,0-1,0 1,0-1,0 1,-1 0,1 0,0-1,-1 1,1 0,0 0,-1 0,0 0,-8-2,0 1,0-1,0 1,-1 1,1 0,0 1,-1 0,1 0,-1 1,1 0,-1 1,1 0,0 1,0 0,0 1,1 0,-1 0,1 1,0 0,0 1,-32 26,40-31,0 0,0 0,0 0,1 0,-1 0,0 0,0 0,1 0,-1 0,1 0,-1 0,1 0,0 0,-1 0,1 1,0-1,0 0,0 0,0 0,0 1,0-1,0 0,0 0,0 0,0 1,1-1,-1 0,1 0,-1 0,1 0,-1 0,1 0,-1 0,1 0,0 0,0 0,-1 0,1 0,0 0,1 0,8 4,1 0,-1-1,1 0,0-1,0 0,1-1,-1 0,0-1,1 0,-1 0,1-2,-1 1,3-2,-4 2,-6 0,1 0,0 0,0 0,0-1,0 1,0-1,-1-1,1 1,0 0,-1-1,1 0,-1 0,2-2,-5 4,-1-1,1 1,-1-1,0 1,1 0,-1-1,0 1,1-1,-1 1,0-1,0 0,0 1,1-1,-1 1,0-1,0 1,0-1,0 1,0-1,0 0,0 1,0-1,0 1,0-1,0 0,-1 1,1-1,0 1,0-1,-1 1,1-1,0 1,0-1,-1 1,1-1,0 1,-1 0,1-1,-1 1,1-1,-1 1,1 0,-1-1,1 1,-1 0,1 0,-1-1,1 1,-1 0,1 0,-1 0,0 0,1 0,-1 0,1 0,-1 0,-35-10,-49 10,82 0,0 1,-1-1,1 1,0 0,0 0,0 0,0 0,0 1,0-1,0 1,1 0,-1 0,0 0,1 0,0 0,-1 0,1 1,0-1,0 1,0 0,1 0,-1-1,1 1,-2 3,3-5,0 0,-1 1,1-1,0 0,0 0,0 1,0-1,0 0,0 1,0-1,0 0,0 1,1-1,-1 0,0 1,1-1,-1 0,1 0,0 0,-1 1,1-1,0 0,0 0,0 0,0 0,-1 0,1 0,1-1,-1 1,0 0,0 0,0-1,0 1,0-1,1 1,-1-1,0 1,1-1,-1 0,54 6,-158-22,-274 16,-338 2,184 23,169-41,-325-24,175 14,350 20,-737-16,208 14,-79 2,478 7,-387 41,455-43,223 1,-1 0,1 0,0 0,-1 0,1 0,0 0,-1 0,1-1,0 1,-1 0,1-1,0 1,0-1,-1 1,1-1,0 0,0 1,0-1,0 0,0 0,0 0,0 0,0 0,0 0,0 0,0 0,1 0,-1-1,0 1,1 0,-1 0,1-1,0 1,-1 0,1-1,0 1,0 0,0-1,0 1,0 0,0-1,0 1,0 0,0-1,1 1,-1 0,1-1,35-222,-38-512,2 731,-23-796,22 656,-6-1,-14-58,-16-39,33-21,1 253,0-1,0 1,-1 0,0 1,-1-1,-1 1,1 0,-2-1,1 2,1 1,0-1,1 0,-1-1,2 1,0-1,0 0,0 0,1 1,0-10,1 9,1 1,0-1,0 0,1 1,1-1,-1 1,2-1,-1 1,1-1,1 1,-1 0,2 0,42-109,-45 116,-1-1,0 1,1 0,0-1,-1 1,1 0,0 0,0 0,0 0,0 0,1 0,-1 1,0-1,1 1,-1 0,1 0,0 0,-1 0,1 0,0 0,-1 1,1-1,0 1,0-1,0 1,0 0,-1 1,2-1,150 39,-40-31,1-4,9-6,158 5,316 7,-397-11,175-14,-1 15,-269 15,-106-15,0 0,0 1,0-1,0 0,0 1,0-1,0 0,0 0,0 1,0-1,0 0,0 1,0-1,0 0,0 1,0-1,0 0,0 0,0 1,0-1,0 0,1 0,-1 1,0-1,0 0,0 0,1 1,-1-1,0 0,0 0,0 0,1 0,-1 1,0-1,0 0,1 0,-1 0,0 0,0 0,1 0,-1 0,0 1,1-1,-1 0,0 0,1 0,-1 0,0 0,0 0,1-1,-1 1,0 0,1 0,-1 0,0 0,0 0,1 0,-1 0,-12 2</inkml:trace>
  <inkml:trace contextRef="#ctx0" brushRef="#br1" timeOffset="49796.009">5914 6815,'-28'51,"-181"305,205-349,3-7,1 0,-1 1,1-1,-1 0,1 0,-1 1,1-1,-1 1,1-1,-1 0,1 1,0-1,-1 1,1-1,0 1,-1-1,1 1,0 0,-1-1,1 1,0-1,0 1,0-1,0 1,0 0,0-1,0 1,0 0,0-1,0 1,0-1,0 1,0 0,0-1,0 1,1-1,-1 1,0-1,0 1,1 0,-1-1,0 1,1-1,-1 1,1-1,-1 0,0 1,1-1,-1 1,1-1,-1 0,1 1,0-1,-1 0,1 0,-1 1,1-1,-1 0,1 0,0 0,-1 0,1 0,-1 0,1 0,0 0,0 0,191-16,-162 13,209-8,-239 11,-1-1,1 1,0-1,-1 1,1-1,0 1,-1-1,1 1,0-1,0 0,-1 1,1-1,0 1,0-1,0 0,0 1,0-1,0 0,0 1,0-1,0 1,0-1,0 0,0 1,0-1,1 0,-1 1,0-1,0 1,1-1,-1 1,0-1,1 1,-1-1,1 1,-1-1,1 1,-1-1,1 1,-1 0,1-1,-1 1,1 0,-1-1,1 1,0 0,-1 0,1-1,-1 1,1 0,0 0,-1 0,1 0,0 0,-1 0,1 0,-1 0,1 0,0 0,-1 1,1-1,0 0,-1 0,1 1,-1-1,1 0,-1 0,1 1,-1-1,1 1,-56-88,28 42,-2 2,-2 1,-13-12,-73-55,88 74,45 47,177 195,-15-42,-178-165,0 0,0 0,0-1,0 1,1 0,-1 0,0-1,0 1,1 0,-1 0,0 0,0 0,1-1,-1 1,0 0,1 0,-1 0,0 0,0 0,1 0,-1 0,0 0,1 0,-1 0,0 0,1 0,-1 0,0 0,1 0,-1 0,0 0,0 0,1 0,-1 0,0 0,1 1,-1-1,0 0,0 0,1 0,-1 0,0 1,-11-35,10 32,-22-55,-2 0,-2 1,-3 2,-2 1,-19-21,51 73,0 0,0 0,0 1,0-1,-1 0,1 0,0 0,0 1,-1-1,1 0,0 1,-1-1,1 0,-1 1,1-1,-1 0,1 1,-1-1,1 1,-1-1,0 1,1-1,-1 1,0 0,1-1,-1 1,0 0,1-1,-1 1,0 0,0 0,0 0,1-1,-1 1,0 0,0 0,1 0,-1 1,0-1,0 0,0 0,1 0,-1 0,0 1,0-1,1 0,-1 1,0-1,1 1,-1-1,0 0,1 1,-1 0,1-1,-1 1,0 0,1 129,1-100,0 0,-2 0,-2 0,0-1,-2 1,-9 28,-12-21,25-37,1 1,-1 0,0-1,0 1,1-1,-1 1,0-1,0 0,0 1,1-1,-1 0,0 1,0-1,0 0,0 0,0 0,0 0,0 0,0 0,1 0,-1 0,0 0,0-1,0 1,0 0,0 0,1-1,-1 1,0-1,0 1,0-1,1 1,-1-1,0 1,1-1,-1 1,0-1,1 0,-1 0,1 1,-1-1,1 0,-1 0,1 1,0-1,-1 0,1 0,-2-7,1 0,0 0,0 0,0-1,1 1,1 0,-1 0,1 0,1 0,-1 0,1 0,1 0,0 0,0 1,0-1,2-1,-2 0,39-91,-43 90,-15 28,-209 279,204-276,14-17,13-16,52-82,4 2,29-28,-154 218,-15 38,77-136,1 0,-1 1,0-1,1 0,-1 1,1-1,-1 0,1 1,0-1,-1 1,1-1,-1 1,1-1,0 1,-1-1,1 1,0-1,0 1,-1-1,1 1,0 0,0-1,0 1,0-1,0 1,0 0,0-1,0 1,0-1,0 1,0 0,0-1,0 1,0-1,1 1,-1 0,0-1,0 1,1-1,-1 1,0-1,1 1,-1-1,1 1,-1-1,0 1,1-1,-1 0,1 1,-1-1,1 0,0 1,-1-1,1 0,-1 0,1 0,-1 1,1-1,0 0,-1 0,1 0,-1 0,1 0,0 0,0 0,9-8,-1-1,1 0,-2 0,1-1,-1 0,-1 0,0-1,0 0,-1 0,0-1,2-7,-6 14,32-88,-7 118,171 225,-154-198,-45-52,1 0,0 0,0-1,-1 1,1 0,0-1,0 1,0 0,0-1,-1 1,1 0,0 0,0-1,0 1,0 0,0-1,0 1,0 0,0-1,0 1,0 0,0-1,0 1,0 0,0-1,1 1,-1 0,0-1,0 1,0 0,0-1,0 1,1 0,-1 0,0-1,0 1,1 0,-1 0,0-1,0 1,1 0,-1 0,0 0,1 0,-1-1,0 1,1 0,-1 0,0 0,0 0,1 0,-1 0,0 0,1 0,-1 0,1 0,-1 0,0 0,1 0,-1 0,0 0,0 0,1 0,-1 1,0-1,1 0,-9-30,-93-189,49 129,35 81,22 36,7-7,1 0,1 0,1-1,1-1,0 0,1-1,1-1,1-1,0-1,0 0,5 1,25 20,-25-16</inkml:trace>
  <inkml:trace contextRef="#ctx0" brushRef="#br1" timeOffset="89292.621">18041 7580,'-133'-26,"131"26,0 1,0-1,0 0,0 1,0-1,0 1,0-1,0 1,0 0,0 0,0 0,1 0,-1 0,0 0,1 1,-1-1,1 0,-1 1,1-1,-1 1,1 0,0 0,0-1,0 1,0 0,0 0,0 0,1 0,-1 0,1 0,-1 0,1 0,0 0,0 0,0 0,7 76,-4-73,-1 0,1 0,0 0,0-1,0 1,1-1,-1 0,1 0,0 0,1 0,-1-1,0 0,1 0,0 0,0 0,0-1,0 0,0 0,0 0,1 0,-1-1,1 0,-1 0,1-1,-1 1,1-1,-1 0,1-1,0 0,2 1,0-1,0 0,0 0,-1-1,1 0,0-1,-1 1,1-1,-1-1,0 1,0-1,0-1,-1 1,0-1,1 0,-2-1,1 0,-1 1,1-2,-1 0,-3 3,-1 0,1 0,-1 0,0 0,0-1,0 1,-1-1,0 1,0 0,0-1,0 1,0-1,-1 1,0 0,0-1,0 1,-1 0,1 0,-1 0,0 0,0 0,0 0,-1 0,1 1,-1-1,0 1,0 0,0 0,0 0,-1 0,1 0,-1 1,0 0,0-1,0 1,0 1,0-1,0 1,0-1,-1 1,1 0,0 1,-2-1,-5-1,0 0,0 0,0 1,0 1,-1-1,1 2,0 0,0 0,0 1,0 1,0-1,1 2,-1-1,1 2,-1-1,2 2,-1-1,-1 2,9-6,0 0,0 1,0-1,0 1,1-1,-1 1,0-1,1 1,-1 0,1 0,0 0,0 0,0 0,0 0,0 0,0 1,0-1,0 0,1 0,0 1,-1-1,1 0,0 1,0-1,0 0,0 1,0-1,1 0,-1 1,1-1,0 0,-1 0,1 1,0-1,0 0,0 0,1 0,-1 0,0 0,1-1,0 1,-1 0,1-1,0 1,0-1,-1 1,2 0,15 7,1-1,-1 0,1-2,1 0,-1-1,1 0,0-2,0-1,0 0,0-1,19-3,-30 3,1 0,0-1,-1 0,1-1,-1 0,1-1,-1 0,0 0,1-1,-1 0,-1-1,1 0,0 0,-1-1,2-1,-9 5,-1 1,1-1,0 0,-1 0,1 1,0-1,-1 0,1 0,-1 0,1 0,-1 0,0 0,1 0,-1 0,0 0,1 0,-1 0,0 0,0 0,0 0,0 0,0 0,0 0,0 0,-1 0,1 0,0 0,-1 0,1 0,0 0,-1 1,1-1,-1 0,1 0,-1 0,0 0,1 1,-1-1,0 0,1 0,-1 1,0-1,-39-22,13 14,0 2,0 1,-1 1,0 2,1 0,-1 2,0 1,-8 2,200 1,825-4,-193-42,-516 22,1087-38,-335 68,-987-7,99-6,-129-3,-34 7,-42 13,49-11</inkml:trace>
  <inkml:trace contextRef="#ctx0" brushRef="#br1" timeOffset="91415.859">16333 8619,'-5'-3,"1"0,-1 0,-1 0,1 1,0 0,-1 0,1 1,-1-1,1 1,-1 0,0 1,1-1,-1 1,0 0,1 1,-1-1,0 1,1 0,-1 1,1-1,-1 1,1 0,0 0,0 1,0 0,0 0,0 0,0 0,-3 4,5-3,0 0,0 0,1 0,0 0,-1 0,2 0,-1 0,0 1,1-1,0 1,0-1,0 1,1-1,-1 1,1 0,0-1,1 1,-1 0,1-1,0 1,0-1,0 1,0-1,1 1,0-1,0 0,0 0,0 0,1 0,0 0,0-1,0 1,0-1,0 1,1-1,-1 0,1-1,0 1,0-1,0 1,0-1,0 0,3 0,2 1,1-1,-1 0,0-1,1 0,-1-1,1 0,-1 0,1-1,-1 0,0-1,1 0,-1 0,0-1,0 0,0-1,-1 0,1 0,-1-1,0 0,0 0,-1-1,0 0,0 0,0-1,0 0,-1 0,0-1,-1 1,0-1,3-7,-6 12,-1-1,1 0,-1 1,0-1,0 0,-1 1,1-1,-1 0,0 0,0 0,0 1,0-1,-1 0,0 0,1 0,-2 1,1-1,0 1,-1-1,1 1,-1-1,0 1,0 0,0 0,-1 0,1 0,-1 0,1 0,-1 1,0-1,0 1,0 0,-1 0,1 0,-6-3,1 0,-1 1,0 0,-1 0,1 1,-1 0,1 1,-1 0,0 1,0 0,0 0,-8 1,7 1,-1 1,1 0,0 1,0 0,0 0,1 1,-1 1,1-1,0 2,-4 2,9-5,1 0,-1 0,1 0,0 1,0-1,0 1,1 0,-1 0,1 1,0-1,0 1,1-1,-1 1,1 0,0 0,0 0,1 0,-1 0,1 0,0 1,1-1,-1 0,1 1,1-1,-1-1,1 0,0 1,1-1,-1 0,1 0,-1 0,1 0,0 0,1 0,-1-1,1 1,0-1,0 1,0-1,0 0,0 0,1 0,-1-1,1 1,0-1,-1 0,1 0,1 0,102 30,-92-28,0-2,1 0,0-1,-1-1,1 0,-1-1,1-1,0 0,-1-1,0-1,0 0,0-1,0-1,-1 0,11-6,-23 10,0 1,1-1,-1 0,0 1,0-1,0 0,0 0,0-1,0 1,-1 0,1 0,-1-1,1 1,-1-1,0 0,0 1,0-1,-1 0,1 1,0-1,-1 0,0 0,0 0,0 1,0-1,0 0,0 0,-1 0,1 1,-1-1,0 0,0 1,0-1,0 0,0 1,-1-1,1 1,-1 0,0-1,1 1,-1 0,0 0,-1 0,-8-7,-2 1,1 0,-1 1,-1 0,1 1,-1 1,0 0,0 0,-1 2,1 0,-1 0,0 2,1 0,-1 0,0 1,0 1,0 1,1 0,-10 3,14-4,0 0,1 1,-1 1,0 0,1 0,-1 1,1 0,0 0,0 1,1 0,0 1,-1 0,0 2,8-7,0 0,0-1,0 1,1 0,-1 0,0-1,1 1,-1 0,0 0,1 0,-1 0,1 0,0 0,-1 0,1 0,0 0,0 0,-1 0,1 0,0 0,0 0,0 0,0 0,0 0,0 0,1 0,-1 0,0 0,1 0,-1 0,0 0,1 0,-1 0,1 0,-1 0,1 0,0 0,-1 0,1-1,0 1,0 0,0-1,-1 1,1 0,0-1,1 1,47 14,255-13,-146 11,481-26,2019 5,-776 2,-1710-2,49-14,-32 2,127 10,-51-6,3-5,-227 18,-1-2,0-3,36-10,-64 12,-26 5,-1 0,-8-2</inkml:trace>
  <inkml:trace contextRef="#ctx0" brushRef="#br1" timeOffset="95151.796">22779 7567,'12'-55,"-11"10,-1-1,-2 1,-3-1,-2-2,3 18,-32-252,36 178,4 0,5-4,0 9,-5 0,-5-33,-25-279,40 155,-7 198,-3-1,-3 1,-2-1,-3 1,-2 0,-7-26,-36-122,22 101,5-1,0-34,14 66,0-22,-5 2,-3 0,-22-64,13 80,-8-27,4-2,2-13,8 3,8 42,-2 1,-4 0,-19-47,-100-324,101 323,-13-90,33 46,14 118,-3 0,-2 0,-8-27,-57-221,38 74,15 114,19 64,3 0,2 0,1 1,8-22,-1 9,-14 54,-1 1,0-1,0 1,1 0,-1-1,0 1,0 0,-1 0,1 0,0 0,0 0,-1 0,1 0,0 0,-1 0,1 1,-1-1,1 0,-1 1,1 0,-1-1,1 1,-1 0,1-1,-1 1,0 0,1 0,-1 0,1 1,-1-1,0 0,1 1,-1-1,1 1,-2 0,-3-1,-268-4,-49-2,144 5,0-7,-44-14,55-3,-2 7,-45 7,-398 12,270-34,203 25,-99 8,5 15,-163 11,292-26,103 1,-1-1,1 1,0 0,-1 0,1 0,0 0,-1 0,1 0,0 0,0 1,0-1,0 1,0 0,0-1,1 1,-1 0,1 0,-1 0,1 0,-1 0,1 1,0-1,0 0,0 1,1-1,-1 0,0 1,-6 69,50 151,-13 2,-11 9,-15-140,13 90,-18-183,1 0,0 0,-1 0,1 0,0 0,0 0,0 0,0 0,0 0,0 0,0 0,0 0,1 0,-1 0,0 0,1 0,-1 0,1 0,-1 0,1 0,-1 0,1-1,-1 1,1 0,0 0,-1 0,1-1,0 1,0 0,0-1,0 1,0-1,-1 1,1-1,0 1,0-1,0 0,0 0,0 1,0-1,0 0,0 0,1 0,-1 0,0 0,0 0,0 0,0 0,0-1,0 1,0 0,0-1,0 1,0 0,0-1,-1 1,1-1,0 0,0 1,0-1,9-13</inkml:trace>
  <inkml:trace contextRef="#ctx0" brushRef="#br1" timeOffset="99268.166">23339 8604,'1'-2,"0"0,0 1,1-1,-1 0,0 0,1 1,0-1,-1 0,1 1,0 0,-1-1,1 1,0 0,0 0,0 0,0 0,0 0,0 1,0-1,1 0,-1 1,0 0,0 0,0-1,1 1,-1 0,0 1,0-1,0 0,1 1,0 0,6-2,273-4,-56-4,-223 8,-1 0,0-1,0 1,1-1,-1 1,0-1,-1 0,1 0,0 0,0 0,-1 0,0 0,1-1,-1 1,0 0,0-1,0 1,0-1,0 1,-1-1,1 1,-1-1,0 1,0-1,1 0,-2 1,1-1,0 0,-1 1,1-1,-1 1,1-1,-1 1,0-1,-1 0,0-17,-75-1135,14 667,-9-108,68 453,7-1,11-69,-4 87,-3-138,-20-163,-1 27,14 353,-3-202,-15-40,-43-317,-42-312,90 806,7 51,-3 1,-2 0,-2 0,-15-35,3 29,1 9,3-1,3-1,2 0,-6-53,-13-156,27 174,3-1,6-64,1 37,-3 31,-3 0,-5 1,-4-1,-4-4,-31-15,13 42,21 29,12 32,0 0,0 0,0 0,-1 1,0-1,0 1,0-1,-1 1,0 0,-1 1,1-1,-1 1,0 0,0 0,-1 0,1 1,-1 0,-2-1,-3 1,-1 1,0 0,0 1,0 1,0 0,-1 0,1 1,0 1,0 0,0 1,0 0,0 1,0 0,1 0,-9 5,-39 7,-115 13,-1-7,-55-6,36-3,-580 24,95-7,-291 13,210-34,-277-16,162-59,623 37,-1 11,-1 11,83 21,108-2,0-2,-1-4,-55-2,117-3,1 0,-1 0,1 0,-1 0,1 0,-1 0,1 0,-1 1,1-1,-1 1,1-1,-1 1,1-1,-1 1,1 0,0 0,0 0,-1 0,1 0,0 0,0 0,0 0,0 0,0 0,0 1,0-1,0 0,1 1,-1-1,1 0,-1 1,1-1,-1 1,1-1,0 1,-1-1,1 1,0-1,0 1,0-1,0 1,1 0,-1-1,1 2,20 136,-4 240,3-115,6 206,-27-290,-8-1,-11 25,14-161,3 1,2 0,1 1,2-1,7 34,-6-65,1-3</inkml:trace>
  <inkml:trace contextRef="#ctx0" brushRef="#br1" timeOffset="100684.66">20253 1,'-132'27,"-439"133,503-131,90-20,104 57,-66-39,0-2,2-4,1-1,1-4,0-2,5-3,40 8,-15-6</inkml:trace>
  <inkml:trace contextRef="#ctx0" brushRef="#br1" timeOffset="101790.76">20812 821,'-143'52,"-56"-14,-106 4,-3 1,229-23,79-19,1 0,-1-1,1 1,-1 0,1 0,0-1,0 1,-1 0,1-1,0 1,0 0,0-1,0 1,0-1,0 0,0 1,0-1,0 0,0 0,0 1,0-1,0 0,0 0,0 0,0 0,0 0,0-1,0 1,0 0,0 0,0-1,8 2,-4-2,0 1,0 0,0 1,0-1,0 1,0 0,0 0,-1 1,1 0,0-1,-1 1,1 1,3 1,34 26,2-3,1-1,1-2,20 6,66 21,2-5,1-7,3-5,1-7,28-2,-97-17</inkml:trace>
  <inkml:trace contextRef="#ctx0" brushRef="#br1" timeOffset="126859.373">5245 12278,'-36'36,"1"1,2 2,2 1,2 2,1 0,3 2,1 1,2 1,-5 22,5 28,22-92,-1 0,1 0,0 0,0 0,1 0,-1 0,1 0,0 0,0 0,0 0,0 0,1 0,0-1,0 1,0-1,0 1,0-1,1 0,-1 1,1-1,0-1,1 2,-1-2,1 0,0 0,0 0,1-1,-1 1,0-1,0 0,1 0,-1-1,0 1,1-1,-1 0,1 0,-1-1,0 1,1-1,-1 0,0 0,1 0,-1-1,0 1,4-3,86-55,-64 34,-2-1,0-1,-2-2,-2-1,0 0,-2-2,-2-1,-1 0,-1-2,-2 0,-1-1,-2 0,-2-1,-1 0,-2-1,3-34,-8 54,-2-1,0 0,-1 1,-1-1,-1 0,-1 1,0 0,-1-1,-1 1,-1 1,-1-1,0 1,-1 0,-1 0,0 1,-1 1,-1-1,-1 2,0-1,-1 2,0 0,-1 0,0 1,-1 1,0 0,-8-2,20 10,-1 1,1 0,-1 0,0 0,1 1,-1 0,0-1,0 1,0 0,0 1,0-1,0 1,0 0,0 0,0 0,0 0,0 1,0-1,0 1,0 0,0 0,1 1,-1-1,0 1,1 0,-1 0,1 0,-3 2,0 4,1 1,1-1,0 1,0-1,0 1,1 0,1 1,-1-1,2 0,-1 1,1-1,1 1,-1-1,2 1,-1-1,2 5,7 72,4 0,4-2,4 1,13 31,-27-93,52 164,50 102,-98-262</inkml:trace>
  <inkml:trace contextRef="#ctx0" brushRef="#br1" timeOffset="127435.374">5968 12783,'1'10,"-1"1,-4-18,0-4,0 0,-1 1,0-1,-1 1,-1 0,1 0,-1 1,-1 0,0 0,0 1,-1 0,-6-4,13 10,0 0,-1 0,1 0,-1 1,0 0,1-1,-1 1,0 0,0 0,1 1,-1-1,0 0,0 1,0 0,0 0,0 0,0 0,0 0,0 0,0 1,0-1,0 1,0 0,1 0,-1 0,0 1,1-1,-1 0,0 1,1 0,0 0,-1-1,1 1,0 1,0-1,0 0,0 1,-8 13,0-1,2 1,0 0,1 1,0 0,2 0,0 1,1-1,0 1,0 15,1-17,2 1,-1-1,2 1,0-1,1 0,2 9,-2-20,0 0,0 0,1 0,-1 0,1 0,0 0,1-1,-1 1,1-1,0 1,0-1,0 0,0 0,1 0,0-1,0 1,0-1,0 0,0 0,1-1,-1 1,2 0,13 2,1-2,-1 0,0-1,1-1,-1 0,1-2,-1 0,1-1,-1-1,0-1,0-1,0 0,0-2,-1 0,175-70,-170 64</inkml:trace>
  <inkml:trace contextRef="#ctx0" brushRef="#br1" timeOffset="128341">6856 12210,'-2'5,"1"5,3 9,2 8,0 6,-1-2</inkml:trace>
  <inkml:trace contextRef="#ctx0" brushRef="#br1" timeOffset="128590.711">7060 12729,'12'16,"6"13,0 10,-3 8,-4 8,-7 8,-8 5,-10 5,-13-1,-8-5,2-15</inkml:trace>
  <inkml:trace contextRef="#ctx0" brushRef="#br1" timeOffset="129086.505">8139 12251,'-14'14,"1"0,0 0,1 1,1 0,0 1,1 1,0 0,2 0,0 1,1 0,1 0,0 0,-4 23,1-1,2 1,2 0,0 42,4-72,0 1,0-1,1 1,1-1,0 0,0 1,1-1,1 0,-1 0,2 0,0-1,0 1,1-1,0 0,1 0,0 0,5 5,-9-13,0-1,0 1,0-1,1 0,-1 0,0 0,1 0,-1 0,0 0,1 0,-1-1,1 0,-1 1,1-1,-1 0,1 0,0 0,-1 0,1-1,-1 1,0-1,1 0,-1 1,1-1,-1 0,0 0,1-1,0 0,57-49,-30 17,-2-2,-1-2,-3 0,0-1,-3-2,-1 0,-3-1,-1-1,-2 0,8-43,-14 53,-3-1,0 0,-2 0,-2 0,-1 0,-3-21,2 42,-1 1,0-1,-1 0,0 1,-1 0,0 0,-1 0,-1 0,0 1,0-1,-1 2,0-1,-1 1,-1 0,1 0,-1 1,-1 1,-9-8,13 12,0 1,-1-1,1 1,-1 0,0 1,0 0,0 0,0 0,0 1,-1 0,1 0,0 1,-1 0,1 0,0 1,0 0,-1 0,1 0,0 1,0 0,0 1,1 0,-1 0,0 0,1 1,0 0,0 0,0 0,0 1,1 0,0 0,0 1,0-1,1 1,-1 0,1 0,-2 6,-1 2,0 1,1-1,1 1,1 0,0 1,0-1,2 0,0 1,1 0,0-1,2 1,0 0,0 0,1-1,1 1,1-1,0 0,3 5,13 33,2 0,3-2,1 0,15 16,-10-18,-2 2,-3 1,-1 1,-3 1,-3 0,-1 2,-4 0,4 30,-14-51</inkml:trace>
  <inkml:trace contextRef="#ctx0" brushRef="#br1" timeOffset="129348.038">8700 12729,'0'14,"-3"14,0 11,0 9,-1 2,-1 3,1-3,0-6,2-8,4-10,1-9</inkml:trace>
  <inkml:trace contextRef="#ctx0" brushRef="#br1" timeOffset="129597.416">8700 12579,'16'42,"3"0,1 0,2-2,2-1,2-1,1-1,1-1,3-1,7 4,13 21,-45-54,-2-2,1-1,-1 1,0 0,-1 0,1 0,-1 1,0-1,0 1,0 0,-1 0,1 0,-1 0,0 0,-1 1,1-1,-1 0,0 1,-1-1,1 1,-1-1,0 1,-1-1,1 1,-2 3,-3-1,-1-1,-1 0,1 0,-1-1,-1 0,1 0,-1 0,0-1,0 0,-1-1,1 0,-1 0,0-1,0 0,-3 0,9-2,-78 26,-1-4,-52 6,79-18</inkml:trace>
  <inkml:trace contextRef="#ctx0" brushRef="#br1" timeOffset="135284.088">8918 11322,'-91'-36,"-1"3,-32-4,70 22,-280-79,-3 16,-10 13,150 37,-1 8,-1 10,0 7,-51 13,28 14,1 9,2 10,2 9,2 10,3 9,2 10,71-23,2 5,3 7,-17 17,89-47,1 2,3 3,2 3,2 2,2 2,2 2,-20 31,46-51,1 1,1 1,2 1,2 1,1 0,-2 13,12-29,1 1,0 0,2 0,1 1,0-1,2 1,1 0,1-1,1 1,0-1,6 19,0-16,1 0,0-1,2 0,1-1,1-1,1 0,1 0,1-2,1 0,17 16,13 8,1-1,3-2,50 30,114 63,203 92,-83-61,329 112,-463-208,4-9,1-9,3-9,31-6,-25-17,1-9,1-10,-1-9,-1-9,0-10,59-22,291-77,135-66,-635 175,-1-3,-1-3,-1-2,-2-3,0-3,-2-2,-1-3,7-8,-51 33,0 0,-1-1,0-1,0 0,-2 0,0-1,0 0,-1-1,-1 0,-1-1,0 1,0-1,-2-1,0 1,-1-1,-1 0,0 0,-2 0,1 0,-2 0,-1 0,0-1,-1 1,0 0,-2 1,0-1,-4-8,-8-9,-2 0,-1 2,-2 0,-1 1,-2 2,0 0,-2 1,-1 2,-2 1,-28-20,-207-161,-180-102,244 177,-6 10,-128-52,246 133,-1 4,-2 5,-1 3,-1 4,-1 5,-1 3,-81-1,145 14,1 2,-1 2,1 0,0 3,0 0,0 2,-20 6,48-12,-1 0,0 1,1-1,-1 1,0 0,1 0,-1 0,1 0,-1 0,1 0,0 1,-1-1,1 1,0 0,0-1,0 1,0 0,0 0,1 0,-1 1,0-1,1 0,0 1,0-1,-1 1,1-1,1 1,-1-1,0 1,1 0,-1-1,1 1,0 0,0 0,0-1,0 1,0 0,1-1,-1 1,2 2,21 28,7-2</inkml:trace>
  <inkml:trace contextRef="#ctx0" brushRef="#br1" timeOffset="136518.323">6637 11568,'-215'240,"-314"308,-399 307,630-597,255-216,43-43,1 1,-1 0,0 0,0 0,1 0,-1 0,0 0,0 0,0 0,1 0,-1 0,0 0,0 0,1 0,-1 0,0 0,0 0,0 0,1 0,-1 0,0 0,0 0,1 0,-1 0,0 0,0 0,0 1,1-1,-1 0,0 0,0 0,0 0,0 0,0 1,1-1,-1 0,0 0,0 0,0 1,0-1,0 0,0 0,0 1,0-1,0 0,1 0,-1 1,19-15,4-3</inkml:trace>
  <inkml:trace contextRef="#ctx0" brushRef="#br1" timeOffset="136988.162">4343 11390,'8'2,"0"0,0 0,-1 1,1 0,-1 0,0 1,0 0,0 0,0 0,2 3,26 20,-1 2,-1 1,-2 1,14 18,77 96,280 395,-152-197,119 112,-278-354,5-3,4-5,3-5,5-4,3-5,46 21,75 17,-180-85,-53-20,-9-1</inkml:trace>
  <inkml:trace contextRef="#ctx0" brushRef="#br2" timeOffset="170189.186">18122 10325,'267'5,"-226"0,1-2,-1-2,1-2,-1-2,3-1,164-16,66-1,-84 2,146 4,304-32,-41 1,741-13,-665 39,215-22,1-3,590-23,-284 40,-370 15,-284-1,-239 0,-228 6,-83 4,-10 3</inkml:trace>
  <inkml:trace contextRef="#ctx0" brushRef="#br2" timeOffset="171221.728">26793 9615,'2'5,"-1"-1,1 0,0 1,0-1,0 0,1 0,0 0,-1 0,1 0,1-1,-1 1,0-1,1 0,0 0,0 0,0-1,0 1,0-1,0 0,1 0,-1 0,1-1,-1 0,1 0,-1 0,1 0,3 0,4 2,234 68,-101-31,115 48,-248-83,61 38,-72-43,-1 0,1 1,-1-1,0 1,1-1,-1 1,1-1,-1 0,0 1,1-1,-1 1,0 0,0-1,1 1,-1-1,0 1,0-1,0 1,0 0,0-1,0 1,0-1,0 1,0 0,0-1,0 1,0-1,0 1,0 0,0-1,-1 1,1-1,0 1,0-1,-1 1,1-1,0 1,-1-1,1 1,-1-1,1 1,-1-1,1 0,-1 1,1-1,-1 0,1 1,-1-1,1 0,-1 0,1 1,-1-1,1 0,-1 0,0 0,1 0,-1 0,1 0,-1 0,0 0,1 0,-40 3,40-3,-18 2,0 0,0 1,0 2,0-1,1 2,0 0,0 1,1 1,-8 5,-4 0,-476 232,436-206,52-28</inkml:trace>
  <inkml:trace contextRef="#ctx0" brushRef="#br2" timeOffset="172199.405">27477 8181,'-8'27,"2"1,1-1,1 1,2 0,0 0,2 0,3 14,-2-23,1-1,1 1,1-1,0 0,2 0,0 0,1-1,1 0,1 2,-5-12,0 0,0-1,0 1,1-1,0 0,1 0,-1-1,1 1,0-1,0-1,1 1,-1-1,1 0,0 0,0-1,1 0,-1 0,0-1,1 0,0 0,-1-1,8 1,-9-2,1 0,-1-1,1 1,-1-1,0-1,1 1,-1-1,0 0,0-1,0 1,0-1,-1 0,1-1,-1 1,1-1,-1 0,0-1,-1 1,1-1,-1 0,0 0,0 0,-1 0,2-4,4-6,-2 0,0-1,0 1,-2-2,0 1,-1-1,0 1,0-16,-1 0,-2 0,-2 0,-1 0,-1 0,-2 1,-1-1,-1 1,-2 0,-1 1,-1 0,-2 1,-1 0,-2-1,9 18,0 0,-1 1,-1 0,0 0,-1 1,0 0,0 1,-11-8,18 14,-1 1,0-1,0 1,-1 0,1 0,0 0,-1 0,1 1,-1 0,1 0,-1 0,1 0,-1 1,0 0,0 0,1 0,-1 0,0 1,1 0,-1 0,1 0,-1 1,1-1,-1 1,1 0,0 0,-3 2,-2 4,0 1,1-1,0 2,1-1,0 1,0 0,1 0,0 0,1 1,0 0,1 1,0-1,1 0,0 1,1 0,0 0,1 0,0 0,1 0,0 4,1 1,1 0,1 0,0 0,1 0,0-1,1 0,5 9,18 33</inkml:trace>
  <inkml:trace contextRef="#ctx0" brushRef="#br2" timeOffset="172923.227">28077 8332,'-9'11,"1"0,0 1,0 0,1 1,1 0,0 0,1 0,0 0,1 1,0 0,1 0,1 0,0 14,1-20,1 1,0-1,1 1,0-1,0 0,1 1,0-1,0 0,1 0,0 0,1 0,0-1,0 1,0-1,1 0,0 0,0-1,1 0,0 1,0-2,0 1,1-1,6 4,-8-6,0 0,0 0,0 0,0-1,1 0,-1 0,1 0,-1 0,1-1,0 0,-1-1,1 1,0-1,0 0,0 0,-1-1,1 0,0 0,-1 0,1-1,-1 1,1-1,-1-1,0 1,1-1,-1 0,-1 0,1 0,0-1,-1 0,0 0,0 0,1-1,8-14,-1-1,-1 0,-1 0,-1-1,-1 0,0-1,-2 0,0 0,-2 0,1-14,-3 6,-4 37,1 0,-1 1,2-1,-1 0,1 0,0 1,0-1,1 0,0 0,0 0,0 1,1-1,1-1,-1 1,1 0,0 0,0-1,1 0,0 0,0 0,1 0,-1 0,1-1,0 0,1 0,-1 0,1-1,0 0,1 1,0-1,1-1,0 1,0-1,-1-1,2 1,-1-2,0 1,0-1,1 0,-1 0,0-1,1 0,-1-1,0 0,1 0,-1-1,0 0,0 0,0-1,0 0,-1-1,1 1,-1-1,0-1,0 0,0 0,0 0,-1 0,0-1,0 0,-1-1,0 1,0-1,0 0,3-7,0-12,-1 0,-1-1,-1 0,-1 0,-2-1,-1-18,2 2,38-543,-37 470,-4 117,0 1,-1-1,1 0,0 0,-1 0,1 0,0 1,-1-1,1 0,0 0,-1 0,1 0,-1 0,1 0,0 0,-1 0,1 0,0 0,-1 0,1 0,0 0,-1 0,1 0,0-1,-1 1,1 0,0 0,-1 0,1 0,0-1,-1 1,1 0,-8 40,1 1,2 0,2 0,2 30,0-27,-1 178,18 136,-16-352,1 14,0 0,1 0,0 0,2 0,1 0,0-1,1 1,2-1,-1-1,2 1,10 14,21-9,-23-25</inkml:trace>
  <inkml:trace contextRef="#ctx0" brushRef="#br2" timeOffset="173185.953">28432 8004,'-16'-7,"-10"-2,-1-3,7 2,13 2,21 3,22 1,28 2,27 4,25 4,15 5,6 6,-6 4,-25-1</inkml:trace>
  <inkml:trace contextRef="#ctx0" brushRef="#br2" timeOffset="174205.916">29279 8387,'-21'84,"4"1,3 1,4 0,5 0,3 64,1-22,-9 167,-5-228,16-67,-1 0,0 0,0-1,0 1,1 0,-1-1,0 1,0 0,0-1,0 1,0 0,0-1,0 1,0 0,0-1,0 1,0 0,0-1,0 1,0 0,0-1,0 1,0 0,0-1,0 1,-1 0,1-1,0 1,0 0,0-1,-1 1,1 0,0 0,0-1,-1 1,1 0,0 0,0 0,-1-1,1 1,0 0,-1 0,1 0,0 0,-1 0,1 0,0-1,-1 1,1 0,0 0,-1 0,1 0,0 0,-1 0,1 0,0 1,-1-1,1 0,0 0,-1 0,1 0,0 0,-1 0,1 1,0-1,-9-172,-44-393,27 344,25 208,-1 9,1 1,0-1,1 0,-1 1,1-1,-1 0,1 1,0-1,0 0,1 0,-1 1,1-1,0 0,0 1,0-1,1 1,-1-1,1 1,-1-1,1 1,0 0,1 0,-1 0,3-2,2 2,1 1,0 1,0-1,0 1,0 1,0-1,0 1,0 1,0-1,0 2,0-1,-1 1,1 0,0 0,0 1,5 1,62 17,-1 3,-1 4,10 8,-74-32,3 1,0 0,0 0,0 1,0 1,-1 0,0 1,-1 0,1 1,-2 0,1 0,-1 1,-8-8,0-1,0 1,0 0,-1-1,1 1,0 0,-1-1,0 1,1 0,-1 0,0-1,0 1,0 0,0 0,0 0,0 0,0-1,-1 1,1 0,-1 0,1-1,-1 1,0 0,1-1,-1 1,0-1,0 1,0-1,0 1,-1-1,1 0,0 1,-1-1,1 0,0 0,-1 0,1 0,-1 0,0 0,-1 0,-71 30,37-22,-1-1,1-1,-1-3,-1-1,-5-1,-12-10,56 7,0-1,0 1,0 0,0-1,0 1,0 0,0 0,1-1,-1 1,0 0,1 0,-1-1,1 1,-1 0,1 0,0 0,-1 0,1 0,0 0,0 0,0 0,0 0,0 0,0 0,0 0,0 1,0-1,0 0,0 1,1-1,-1 1,0-1,0 1,42-26,1 1,1 3,1 1,38-10,-81 29,70-25,1 2,61-10,-132 34,-1 0,0 0,0 0,0 0,0 1,0-1,0 1,0-1,0 1,0 0,1 0,-1 0,0 0,0 0,0 0,0 0,0 1,0-1,0 1,0 0,0-1,0 1,0 0,0 0,0 0,0 0,-1 1,1-1,-1 0,1 1,-1-1,1 1,0 1,-2 2,-1 1,1-1,-1 0,-1 0,1 1,-1-1,0 0,0 0,0 0,0-1,-4 5,-3 10,7-15,-31 91,32-92,1 0,-1 0,1 0,0 0,0 0,0 0,0 1,1-1,-1 0,1 0,0 0,0 0,0 0,0 0,0 0,1-1,-1 1,1 0,0-1,0 1,0-1,0 1,0-1,0 0,1 0,-1 0,1 0,0-1,1 2,7 1,0-1,0 0,0-1,0 0,0-1,0 0,1 0,-1-2,0 1,0-1,1-1,-1 0,0-1,0 0,-1 0,1-1,-1-1,0 1,8-6,3-4,-1-1,-1-1,-1-1,0 0,-1-2,-1 0,-1 0,0-1,-2-1,0-1,2-7,-5 9,-18 25,3 3,0 0,0 0,0 1,1-1,1 1,-1 0,1 1,1-1,0 0,0 1,1-1,0 1,1-1,0 1,0 0,1-1,0 1,1-1,0 0,0 1,1-1,1 0,-1 0,1 0,1-1,0 0,0 0,0 0,1 0,0-1,1 0,0 0,2 1,-2-3,1-1,0 0,1 0,-1-1,1-1,-1 1,1-1,0 0,-1-1,1 0,0-1,0 0,0 0,0-1,0 0,0 0,-1-1,1 0,0-1,-1 0,0 0,1-1,-2 0,1-1,0 1,-1-1,0-1,0 1,0-1,-1-1,0 1,0-1,0 0,0-2,12-20,-1-1,-2 0,-1-1,-1-1,-2 0,-1-1,-2 0,-1 0,1-26,15-97,-8-1,-4-103,-11 244,-10-69,10 84,-1 0,0 1,1-1,-1 1,0 0,0-1,0 1,1 0,-1-1,0 1,0 0,0 0,0 0,0-1,0 1,1 0,-1 0,0 1,0-1,0 0,0 0,0 0,0 1,1-1,-1 0,0 1,0-1,0 0,1 1,-1-1,0 1,0 0,1-1,-1 1,1-1,-1 1,0 0,1 0,-1-1,1 1,0 0,-1 0,1-1,0 1,-1 0,1 0,0 0,0 0,0 0,0 0,0-1,0 2,-12 22,1 2,2-1,0 1,2 0,1 1,1-1,0 11,-6 35,3 1,3 0,3 0,7 57,-2-92,2 1,2-1,1 0,2-1,2 0,1-1,2 0,1-1,19 29,-29-54,-1-1,2 1,-1-1,1-1,1 1,0-1,0-1,0 1,1-1,0-1,0 0,6 3,8-4,-6-8</inkml:trace>
  <inkml:trace contextRef="#ctx0" brushRef="#br2" timeOffset="174470.19">30713 8304,'-28'-23,"-21"-15,-11-3,-2 3,16 8,29 12,40 13,40 10,38 8,28 8,12 1,-2 0,-15-1,-28-5</inkml:trace>
  <inkml:trace contextRef="#ctx0" brushRef="#br2" timeOffset="177004.233">1366 4085,'10'7,"0"-1,0 0,0-1,1 0,0 0,0-1,0-1,0 0,1 0,-1-1,1-1,-1 0,5 0,-1 1,155 9,0-7,-1-8,121-19,108-3,304-14,109-35,178-4,-715 59,53 11,-170 6,75-14,534-37,-80 42,-148-10,-542 20,-5-1</inkml:trace>
  <inkml:trace contextRef="#ctx0" brushRef="#br2" timeOffset="177825.205">4043 3647,'-88'9,"88"-9,-1 0,1 0,-1 0,0 0,1 0,-1 0,1 0,-1 0,1 0,-1 0,0 1,1-1,-1 0,1 1,-1-1,1 0,-1 1,1-1,0 0,-1 1,1-1,-1 1,1-1,0 1,-1-1,1 1,0-1,-1 1,1-1,0 1,0-1,0 1,0 0,-1-1,1 1,0-1,0 1,0 0,0-1,0 1,1-1,-1 1,0 0,0-1,0 1,0-1,1 1,-1-1,0 1,0-1,1 1,-1-1,0 1,1-1,-1 1,1-1,-1 1,34 19,5-6,1-3,0-1,0-2,1-1,4-2,16 3,-1-1,-1 3,0 2,-1 2,0 4,-1 2,-1 2,51 28,-97-44,1-1,-1 1,-1 1,1-1,-1 2,0-1,0 1,-1 1,0 0,-1 0,0 0,0 1,-1 0,-1 0,1 0,-2 1,1 0,-1 0,-1 0,0 1,-1-1,0 1,0-1,-2 1,-4 5,-1 0,-1-1,0 0,-1 0,-1-1,0 0,-1 0,-1-1,0 0,-1-1,-1 0,0-1,-1 0,0 0,0-2,-15 10,-78 57,-4-5,-2-5,-3-4,-65 22,-123 46,189-87</inkml:trace>
  <inkml:trace contextRef="#ctx0" brushRef="#br2" timeOffset="178593.203">1503 1749,'0'23,"2"20,3 16,2 12,-2 10,-1 5,-1 3,-1-1,-1-6,-1-9,0-11,-1-16</inkml:trace>
  <inkml:trace contextRef="#ctx0" brushRef="#br2" timeOffset="180168.758">1708 2187,'15'11,"-1"0,0 1,0 1,-1 0,-1 1,-1 0,0 1,0 1,-2-1,0 2,0-1,-2 1,0 0,-1 1,-1-1,0 1,-2 0,0 1,-1-1,-1 1,0 15,-1-32,8 43,-7-44,-1 0,0 0,1 0,-1 0,1 0,-1-1,1 1,0 0,-1 0,1-1,0 1,0 0,-1-1,1 1,0-1,0 1,0-1,0 0,0 1,0-1,0 0,0 1,-1-1,1 0,0 0,0 0,0 0,0 0,0 0,0 0,0 0,0 0,0-1,0 1,0 0,0-1,0 1,0 0,0-1,-1 1,1-1,0 0,0 0,15-10,-2 0,0-2,0 0,-1 0,-1-1,0-1,-1 0,0 0,-1-1,4-12,-4 10,-1 0,-1-1,0 0,-2 0,0-1,-2 0,0 0,0-4,-5-3,1 27,1 0,-1-1,0 1,0 0,0-1,0 1,0-1,0 1,0 0,0-1,0 1,0 0,0-1,0 1,-1-1,1 1,0 0,0-1,0 1,0 0,-1-1,1 1,0 0,0-1,-1 1,1 0,0 0,0-1,-1 1,1 0,0 0,-1-1,1 1,0 0,-1 0,1 0,0 0,-1 0,1-1,-1 1,1 0,0 0,-1 0,1 0,-1 0,1 0,0 0,-1 0,1 1,0-1,-1 0,1 0,-1 0,1 0,0 0,-1 1,1-1,0 0,-1 0,-3 7,-1-1,1 1,1 0,-1 0,1 0,0 0,1 1,-1-1,2 1,-1 0,1-1,0 1,0 0,1 3,0-4,-1 0,2 0,-1 1,1-1,0 0,0 0,0 0,1 0,1-1,-1 1,1-1,0 1,0-1,1 0,0 0,0 0,0 0,1-1,0 0,0 0,0 0,0 0,1-1,0 0,0 0,0-1,1 0,-1 0,3 1,7 2,0 0,1-1,-1-1,1 0,0-2,0 0,0 0,0-2,0 0,0-1,0-1,0 0,0-1,-1-1,1-1,-1 0,0-1,0-1,-1 0,0-1,0-1,-1-1,0 1,-1-2,0 0,0-1,-1 0,-1-1,0 0,-1-1,0 0,-1 0,-1-1,0-1,-1 1,4-16,-10 29,1-5,0 0,0 0,0 1,-1-1,0 0,-1 0,1-1,-1 1,-1 0,1 0,-1 0,-2-6,3 12,-1 1,1-1,-1 1,1-1,-1 1,1 0,-1-1,1 1,-1 0,1 0,-1-1,0 1,1 0,-1 0,1 0,-1 0,0 0,1 0,-1 0,1 0,-1 0,0 0,1 0,-1 0,1 0,-1 0,0 0,1 1,-1-1,1 0,-1 0,1 1,-1-1,1 0,-1 1,1-1,-1 1,1-1,-1 1,1-1,0 0,-1 1,1 0,0-1,-1 1,1-1,0 1,0-1,0 1,-1 0,1-1,0 1,0-1,0 1,-7 13,0 0,1 0,0 1,2 0,-1 0,2 0,0 0,1 0,0 12,1-23,-6 75,3 0,4 1,3-1,12 70,72 312,-63-348,-10-30,-17-80,-24-72,-20-98,7-2,8-2,2-40,30 206,-8-50,3-1,3 1,3-40,-2 91,1 0,-1 0,1 0,1 0,-1 0,0 0,1 0,0 0,0 0,0 0,0 0,1 1,-1-1,1 0,0 1,0 0,1-1,-1 1,1 0,-1 0,1 0,0 0,0 1,0-1,1 1,-1 0,0 0,1 0,0 0,-1 1,1-1,0 1,0 0,0 0,-1 0,1 1,4-1,7 5,0 0,0 1,0 1,-1 0,0 1,0 1,-1 0,0 1,0 0,-1 1,0 1,-1-1,0 2,-1 0,4 5,40 74,-53-89,1 1,-2-1,1 1,0-1,0 1,-1 0,0-1,1 1,-1 0,0-1,0 1,-1 0,1 0,0-1,-1 1,0-1,0 1,1 0,-1-1,-1 1,1-1,0 0,-1 1,1-1,-1 0,0 0,1 0,-1 0,0 0,0 0,-1-1,1 1,0-1,0 1,-1-1,-1 1,-2 0,1-1,-1 0,0 0,1 0,-1 0,0-1,0 0,1 0,-1-1,0 1,1-1,-1-1,0 1,1-1,0 0,-1 0,1 0,0-1,0 0,0 0,0 0,1-1,-1 1,1-1,0 0,0 0,0-1,1 1,0-1,0 0,0 0,0 0,1 0,-1 0,1-1,1 1,-1-1,1 1,0-1,0 0,0 1,1-1,0 0,0 0,1 1,0-1,0 0,1-3,2 0,1 0,0 1,0 0,1 0,0 0,1 1,-1 0,1 0,1 1,-1-1,1 2,0-1,1 1,-1 0,1 1,5-2,8-3,0 1,0 2,1 0,0 1,0 1,9 0,-26 3,1-1,0 1,0 0,-1 1,1 0,0 0,0 0,0 1,0 0,-1 0,1 1,0 0,-1 0,1 0,-1 1,0 0,0 0,0 1,0 0,-1 0,1 0,-1 0,0 1,0 0,-1 0,0 0,1 1,-2 0,3 2,-3 4,0-1,-1 1,0 0,-1 0,0 0,-1 0,-1 11,2 39,-1-60,0 0,0 0,1 0,-1 0,0 0,1 0,0 0,-1 0,1-1,0 1,0 0,0 0,0 0,0-1,1 1,-1-1,0 1,1-1,-1 1,1-1,0 0,-1 0,1 0,0 0,0 0,0 0,0 0,-1-1,1 1,0-1,0 1,0-1,0 0,1 1,-1-1,1-1,73-19,-63 15,0-2,-1 1,0-2,-1 1,1-2,-1 1,-1-2,0 1,0-1,-1-1,0 0,-1 0,0-1,-1 0,0 0,-1-1,0 1,-1-1,-1-1,0 1,-1-1,0 1,-1-4,-10 46,6-17,0-1,1 0,1 1,-1-1,2 0,0 1,0-1,1 0,0 0,1 0,1 0,-1 0,2 0,-1-1,2 0,-1 0,1 0,1-1,0 0,0 0,0-1,1 1,1-2,-1 1,7 3,-4-6,0 0,1-1,-1 0,1-1,0-1,-1 1,1-2,1 0,-1 0,0-1,0-1,0 0,0 0,0-1,0-1,-1 0,1 0,-1-1,1-1,-1 0,-1-1,1 0,-1 0,0-1,0 0,-1-1,0 0,-1-1,1 0,-2 0,1 0,-1-1,-1-1,4-6,10-23,-2-2,-2 0,-2-1,-1 0,-3-1,-1 0,-2-1,-3 1,0-37,1-2,-3 0,-4 1,-3-1,-6-17,9 85,-1 0,0 1,-1-1,0 1,-1 0,-1 0,-1-2,6 15,1 0,-1 0,0-1,1 1,-1 0,0 0,1 0,-1 0,0 0,0 0,0 0,0 0,0 0,0 1,0-1,0 0,-1 1,1-1,0 0,0 1,0 0,-1-1,1 1,0 0,-1-1,1 1,0 0,-1 0,1 0,0 0,-1 0,1 1,0-1,0 0,-1 1,-33 35,21-6,1 1,1 1,1 0,2 0,2 1,1 0,1 0,2 1,0 15,2-14,0 0,2-1,2 1,1-1,2 1,1-2,2 1,1-1,2 0,1-1,1 0,2-2,1 1,2-2,0 0,2-2,1 0,1-1,2-1,0-2,1 0,2-2,27 17,29-4,-55-28</inkml:trace>
  <inkml:trace contextRef="#ctx0" brushRef="#br2" timeOffset="180372.857">3701 1927,'26'-5,"31"-3,34-4,32-3,25-2,13-1,-2 4,-20 3,-32 6,-35 4</inkml:trace>
  <inkml:trace contextRef="#ctx0" brushRef="#br2" timeOffset="182853.729">1 4193,'456'1,"1421"-12,-1750 11,-105 2,-15 1</inkml:trace>
  <inkml:trace contextRef="#ctx0" brushRef="#br2" timeOffset="188765.06">751 5559,'1'4,"1"-1,-1 0,1 1,0-1,0 0,0 0,0 0,1 0,-1 0,1-1,0 1,-1-1,1 0,0 0,0 0,1 0,-1 0,0 0,1-1,-1 0,1 0,-1 0,1 0,0 0,-1-1,1 1,0-1,0 0,9 0,1-1,-1 0,0-1,0 0,-1-1,1-1,5-2,30-13,0-3,-2-2,-1-2,-1-1,-1-3,-1-1,18-21,-40 36,0-1,-2 0,0-2,-1 0,-1-1,0 0,-2-2,-1 0,0 0,-2-1,0 0,-1-3,-9 20,0 0,0 0,-1 0,1 0,-2 0,1 0,0 0,-1 0,0 0,-1 1,1-1,-1 0,0 1,-3-5,4 7,0 1,0-1,-1 1,0-1,1 1,-1 0,0-1,0 1,0 0,-1 0,1 1,0-1,-1 0,1 1,-1-1,1 1,-1 0,0 0,0 0,1 0,-1 0,0 1,0 0,0-1,0 1,0 0,0 0,0 0,0 1,-1-1,-1 3,1-1,-1 1,1 0,0 0,0 1,1-1,-1 1,0-1,1 1,0 1,0-1,0 0,1 1,-1-1,1 1,0-1,1 1,-1 0,1 0,0 0,0 0,0 2,-10 49,2-1,3 2,2-1,3 1,3 4,-2-6,8 231,34 181,-20-163,-29-254,1-39</inkml:trace>
  <inkml:trace contextRef="#ctx0" brushRef="#br2" timeOffset="189117.123">915 6078,'26'-16,"24"-13,23-7,17-6,10-2,1-1,-4 3,-15 6,-15 7,-19 9,-18 7,-17 6,-11 6,-1 4,4 1,6 0,0 0</inkml:trace>
  <inkml:trace contextRef="#ctx0" brushRef="#br2" timeOffset="189971.799">1871 6365,'1'323,"-2"-318,1 0,-1 0,1 0,1-1,-1 1,1 0,-1 0,1 0,1-1,-1 1,1-1,0 1,0-1,0 0,0 1,1-1,0 0,0 0,0-1,0 1,1-1,-1 0,1 1,0-1,0-1,0 1,0-1,0 1,1-1,-1-1,1 1,10-2,-1 0,0-1,0-1,0 0,0-1,0-1,-1 0,1-1,-1 0,0-1,0-1,-1 0,0 0,0-1,-1-1,4-4,28-19,-9 2</inkml:trace>
  <inkml:trace contextRef="#ctx0" brushRef="#br2" timeOffset="190370.98">1885 6092,'-17'24,"17"-24,0 1,1-1,-1 1,0-1,0 1,0-1,0 1,1-1,-1 1,0-1,1 1,-1-1,0 0,1 1,-1-1,0 0,1 1,-1-1,0 0,1 1,-1-1,1 0,-1 0,1 0,-1 1,1-1,-1 0,1 0,-1 0,1 0,-1 0,1 0,-1 0,1 0,-1 0,1 0,-1 0,1 0,-1 0,1 0,-1-1,1 1,-1 0,1 0,-1-1,0 1,1 0,-1 0,1-1,-1 1,0-1,1 1,-1 0,0-1,6-2,-1 1,0-1,0-1,-1 1,1-1,-1 0,1 0,-1 0,0 0,-1-1,1 0,-1 1,0-1,0-1,0-1,-3 7,1-1,-1 0,0 1,0-1,0 0,0 0,1 1,-1-1,0 0,0 0,-1 1,1-1,0 0,0 0,0 1,0-1,-1 0,1 1,0-1,-1 0,1 1,0-1,-1 0,1 1,-1-1,1 1,-1-1,1 1,-1-1,0 1,1-1,-1 1,1-1,-1 1,0 0,1 0,-1-1,0 1,0 0,1 0,-1 0,0 0,0-1,1 1,-1 0,0 0,0 1,1-1,-1 0,0 0,0 0,1 0,-1 1,0-1,1 0,-41 16,38-13,0-1,0 1,0-1,0 1,0 0,0 0,1 0,-1 1,1-1,0 0,0 1,0 0,1-1,-1 1,1 0,0 0,0 0,0 0,0 0,1 0,0 0,0 2,2 13</inkml:trace>
  <inkml:trace contextRef="#ctx0" brushRef="#br2" timeOffset="190848.159">2240 6324,'14'24,"0"0,-2 0,-1 2,0-1,-2 1,-1 1,-2 0,0 0,1 18,-1 11,6-69,65-159,-67 153,1 1,0 0,2 1,0 1,11-11,-24 26,0 1,1-1,-1 1,0 0,1-1,-1 1,0-1,1 1,-1 0,1-1,-1 1,1 0,-1-1,1 1,-1 0,1 0,-1 0,1-1,-1 1,1 0,-1 0,1 0,-1 0,1 0,-1 0,1 0,0 0,-1 0,1 0,-1 0,1 0,-1 1,1-1,-1 0,1 0,-1 0,1 1,-1-1,1 0,-1 1,0-1,1 0,-1 1,1-1,-1 1,0-1,1 0,-1 1,0-1,0 1,1 0,6 31,-6-27,0 1,29 125,-28-125,1 0,0 0,0-1,0 1,1-1,0 0,0 0,0 0,1 0,-1-1,1 1,0-1,1-1,-1 1,1-1,-1 0,1 0,0 0,5 1,-3-2,0 0,0 0,0-1,0 0,0-1,0 1,1-1,-1-1,0 0,3 0,13-6</inkml:trace>
  <inkml:trace contextRef="#ctx0" brushRef="#br2" timeOffset="191173.013">2895 5382,'6'-1,"1"1,-1 0,0 0,1 1,-1 0,0 0,0 0,0 1,0 0,0 0,0 1,-1-1,1 1,-1 1,1-1,-1 1,0 0,-1 0,1 0,-1 0,1 1,-2 0,1 0,0 1,26 33,-2 2,-2 1,-2 1,-1 1,-3 1,-1 1,8 35,-7-28,-2 2,-2 0,-3 1,-2 0,-3 0,-2 1,-3 0,-2 1,-3-1,-2 0,-3 0,-2-1,-15 50,-3-40,-4-1,-1-1,-4-2,-3-1,-2-2,-2-2,-3-2,-2-2,-46 38,-50 43</inkml:trace>
  <inkml:trace contextRef="#ctx0" brushRef="#br2" timeOffset="191770.047">574 5245,'-17'5,"-13"10,-10 17,-7 24,0 28,3 32,9 34,16 28,21 21,28 12,32 0,28-8,25-16,18-18,7-19,-20-36</inkml:trace>
  <inkml:trace contextRef="#ctx0" brushRef="#br2" timeOffset="193492.114">22737 11118,'-10'-31,"2"-1,0 0,3 0,0 0,2-1,1 1,3-29,-3-22,2 83,0 1,0-1,0 0,0 0,-1 0,1 0,0 0,0 0,0 0,-1 0,1 0,0 0,0 0,0 0,-1 0,1 0,0 0,0 0,0 0,-1 0,1 0,0 0,0 0,0 0,-1 0,1 0,0 0,0 0,0 0,0 0,-1 0,1-1,0 1,0 0,0 0,0 0,0 0,-1 0,-6 24,-7 49,3 0,3 0,4 1,2 0,9 65,-4-93</inkml:trace>
  <inkml:trace contextRef="#ctx0" brushRef="#br2" timeOffset="193738.471">22329 11704,'13'0,"20"0,17-2,19-3,16-1,13 1,5 1,2 1,-6 1,-12 2,-21-1</inkml:trace>
  <inkml:trace contextRef="#ctx0" brushRef="#br2" timeOffset="194708.279">22792 12059,'-17'3,"0"1,1 0,-1 1,1 0,0 2,0 0,1 0,0 2,0 0,1 0,0 2,1 0,0 0,0 1,2 0,-1 2,2-1,0 1,0 0,-6 14,3-7,1 0,0 0,2 1,1 0,0 1,2 0,0 1,2-1,1 1,0 0,2 0,1 0,1 1,1-1,1 0,3 17,0-28,0 0,0-1,2 1,-1-1,1 0,1-1,0 0,1 0,0-1,1 0,0 0,0-1,1-1,0 0,0 0,1-1,0 0,1-1,-1-1,1 0,0 0,0-2,1 1,-1-2,1 0,0 0,11-1,-20-1,1 1,-1-1,0 0,0-1,0 1,1-1,-1 0,0-1,0 1,0-1,-1 0,1 0,0 0,-1-1,1 0,-1 0,0 0,0 0,0 0,0-1,0 0,-1 0,0 0,0 0,0-1,0 1,-1-1,0 1,1-1,-2 0,1 0,-1 0,1 0,-1 0,-1-1,1-3,-1 1,-1-1,0 1,0-1,0 1,-1-1,-1 1,1 0,-1 0,-1 0,1 1,-1-1,-1 1,1 0,-1 0,-1 0,1 0,-1 1,0 0,0 0,-7-3,8 4,-1 1,1 1,-1-1,0 1,0 0,0 0,0 1,-1 0,1 0,-1 0,1 1,-1 0,0 0,1 0,-1 1,0 0,0 1,1 0,-1 0,0 0,1 1,-1-1,1 2,0-1,-1 1,1 0,-3 2,1 0,1 1,0 0,0 1,0-1,1 1,0 0,0 1,1-1,0 1,0 1,1-1,0 0,1 1,-1 0,2 0,-2 4,3-8,0 0,0 0,1 0,-1 0,1 0,0 0,0 1,1-1,0 0,0 0,0 0,0 0,1 0,0 0,0 0,0-1,0 1,1-1,0 1,0-1,0 0,0 0,1 0,0-1,-1 1,1-1,1 0,-1 0,4 2,35 12,0-8</inkml:trace>
  <inkml:trace contextRef="#ctx0" brushRef="#br2" timeOffset="195080.323">23066 12579,'-5'4,"1"1,1 0,-1 0,1 1,0-1,0 1,0-1,1 1,0 0,0 0,0 0,1 0,0 0,0 1,1-1,-1 0,1 1,1-1,-1 0,1 0,0 0,1 1,-1-1,1 0,0 0,1-1,-1 1,1 0,1-1,-1 0,1 0,-1 0,1 0,1 0,3 3,1 1,1 0,0 0,0-1,0-1,1 0,0 0,1-1,-1-1,1 1,0-2,1 0,-1 0,11 1,-17-4,0 0,0-1,0 1,0-1,0 0,1-1,-1 1,0-1,0 0,0-1,0 1,-1-1,1-1,0 1,-1-1,1 0,-1 0,0 0,0-1,0 0,-1 0,1 0,-1 0,0-1,0 0,0 0,-1 0,0 0,2-5,0-1,-1 0,0-1,-1 0,0 0,-1 0,0 0,-1 0,0 0,-1-1,-1 1,0 0,0 0,-1 0,-1 0,0 0,-1 0,0 1,-1-1,0 1,0 0,-1 1,-1-1,0 1,-7-8,8 10,-1-1,0 1,-1 0,0 1,0 0,0 0,-1 1,0 0,0 0,-1 1,0 0,0 1,0 0,0 1,0 0,-1 0,1 1,-1 0,0 1,0 1,1-1,-1 2,0-1,0 2,0-1,1 1,-1 1,0 0,3 0,0 0,0 0,1 0,-1 1,1 0,0 0,0 1,0 0,1 0,0 1,0 0,0 0,0 0,1 1,0 0,1 0,0 0,0 0,0 1,1-1,0 1,0 0,1 0,0 0,0 1,1-1,0 0,1 1,0-1,0 0,1 1,0-1,0 0,1 2,29 40,8-9</inkml:trace>
  <inkml:trace contextRef="#ctx0" brushRef="#br2" timeOffset="195718.523">24158 11377,'-2'5,"1"0,0 0,0 1,0-1,1 0,0 1,0-1,0 0,0 0,1 1,0-1,0 0,1 0,-1 0,1 0,0 0,0 0,1 0,0-1,-1 1,2-1,-1 0,0 0,1 0,0 0,0 0,0-1,0 0,4 3,5-3,0 0,-1 0,1-2,0 1,0-2,0 0,0 0,0-1,0-1,-1 0,1-1,0 0,-1-1,0 0,0-1,0 0,0-1,-1-1,0 1,-1-2,6-3,-2 1,0-1,0 0,-1 0,0-1,-1-1,-1 0,0-1,0 0,-2-1,0 0,0 0,-2-1,0 0,0-1,-2 1,0-1,-1 0,0 0,-2-1,0 1,-1-1,-1 1,0-1,-1 1,-1-1,1 11,-1-1,0 1,0 0,0 0,-1 1,0-1,-1 1,1-1,-1 1,0 0,-3-2,6 6,-1 0,1 1,-1-1,0 1,0-1,1 1,-1 0,0-1,0 1,0 0,0 0,-1 1,1-1,0 0,0 1,0-1,-1 1,1 0,0 0,-1 0,1 0,0 0,0 0,-1 1,1-1,0 1,0-1,0 1,-1 0,1 0,0 0,0 0,0 0,0 1,1-1,-1 0,-1 3,-9 9,2 1,-1 0,2 1,0 0,1 0,0 1,2 0,-1 0,2 1,0 0,1 0,1 0,1 0,0 9,-8 77,5-1,4 1,4-1,13 69,-4-50,-5 0,-6 1,-6 10,-2-65,-3 0,-2-1,-4 0,-2-1,-4-1,-4 7,2-26,6-17</inkml:trace>
  <inkml:trace contextRef="#ctx0" brushRef="#br2" timeOffset="195981.534">24022 12087,'18'-2,"23"-1,25 0,22-4,15-3,6 0,-1-1,-11 2,-13 2,-20 3,-18 1,-17 7,-14 2</inkml:trace>
  <inkml:trace contextRef="#ctx0" brushRef="#br2" timeOffset="196444.712">25278 12224,'0'18,"0"14,2 10,1 5,2 2,3-1,0-4,1-4,-1-8,0-8,-1-9</inkml:trace>
  <inkml:trace contextRef="#ctx0" brushRef="#br2" timeOffset="196703.588">25359 11773,'-18'-2,"-11"1,-3 6,4 9,9 8,13 6,13 5,16 2,4-6</inkml:trace>
  <inkml:trace contextRef="#ctx0" brushRef="#br2" timeOffset="197061.63">25592 12155,'139'304,"-129"-236,-4-86,0 0,1 0,1 1,1 0,0 0,1 1,1 0,1 0,74-90,-86 105,1 0,-1 0,0 1,0-1,0 0,1 1,-1-1,1 0,-1 1,0-1,1 0,-1 1,1-1,-1 1,1-1,-1 1,1-1,0 1,-1-1,1 1,0 0,-1-1,1 1,0 0,-1 0,1-1,0 1,0 0,-1 0,1 0,0 0,0 0,-1 0,1 0,0 0,-1 0,1 0,0 1,0-1,-1 0,1 0,0 1,-1-1,1 0,0 1,-1-1,1 1,-1-1,1 1,0-1,-1 1,1-1,-1 1,0-1,1 1,-1 0,1-1,-1 1,0 0,0-1,1 1,-1 0,0 0,0-1,0 1,0 0,-6 65,4-59,0 0,0 0,1 0,0 0,1 1,-1-1,1 0,1 0,-1 1,1-1,1 0,-1 0,1 0,0 0,1 0,0 0,0 0,0-1,1 0,0 1,5 4,3-3,0 0,1-1,0 0,0-1,1 0,0-2,0 1,0-2,0 0,0 0,1-1,0-1,-1-1,1 0,-1-1,6-1,34-4,-8-4</inkml:trace>
  <inkml:trace contextRef="#ctx0" brushRef="#br2" timeOffset="197389.76">26930 11103,'17'8,"9"12,5 19,3 20,-1 21,1 23,-2 16,-5 15,-7 9,-7 4,-7 2,-17 2,-21 0,-27 1,-32 1,-34 1,-29-5,11-27</inkml:trace>
  <inkml:trace contextRef="#ctx0" brushRef="#br2" timeOffset="198137.21">21768 11118,'-18'-5,"-17"-1,-12 9,-11 16,-7 24,-3 31,-3 42,4 41,12 40,17 27,26 13,34 3,39-7,42-14,35-20,-5-43</inkml:trace>
  <inkml:trace contextRef="#ctx0" brushRef="#br2" timeOffset="-212433.554">12851 10121,'0'0,"-1"0,0 0,0 1,1-1,-1 0,0 1,0-1,1 1,-1-1,1 1,-1-1,0 1,1-1,-1 1,1-1,-1 1,1 0,-1-1,1 1,0 0,-1 0,1-1,0 1,-1 0,1 0,0 0,0-1,0 1,0 0,0 0,0 0,0-1,0 1,0 0,0 0,0 0,1-1,-1 1,0 0,0 0,-6 236,1-177,3 0,2 1,9 59,10 8,-1-9,-5-1,-5 25,-7-47,11 219,3-181,-6 1,-5-1,-9 52,-12 243,11-19,11-355,-5-55,0 0,0 0,-1 0,1-1,0 1,0 0,0 0,0 0,0 0,-1 0,1 0,0 0,0 0,0 0,0 0,-1 0,1 0,0 0,0 0,0 0,0 0,-1 0,1 0,0 0,0 0,0 0,0 0,-1 0,1 0,0 0,0 0,0 0,0 0,-1 1,1-1,0 0,0 0,0 0,0 0,0 0,0 0,0 1,-1-1,1 0,0 0,0 0,0 0,0 1,0-1,0 0,0 0,0 0,-7-9</inkml:trace>
  <inkml:trace contextRef="#ctx0" brushRef="#br2" timeOffset="-211939.263">12578 12087,'42'35,"-15"0,-2 0,-1 1,-1 2,-3 0,12 31,9 14,-40-80,0 0,-1-1,1 0,0 1,0-1,0 0,0 1,0-1,1 0,-1 0,1 0,-1 0,1 0,0 0,-1-1,1 1,0-1,0 1,0-1,1 1,-1-1,0 0,0 0,1 0,-1 0,0-1,1 1,-1-1,1 1,1-1,43-56,-38 40,14-21,-1 1</inkml:trace>
  <inkml:trace contextRef="#ctx0" brushRef="#br2" timeOffset="-211685.853">13124 12074,'5'-16,"3"-8,1-2,1 3,-1 10,-2 15,-7 18,-8 18,-10 15,-9 14,-6 9,-5 5,-1-2,5-4,7-11,11-14,13-16,7-13</inkml:trace>
  <inkml:trace contextRef="#ctx0" brushRef="#br2" timeOffset="-210678.298">14516 10325,'2'11,"0"1,-1-1,-1 0,0 1,-1-1,0 1,-1-1,0 0,0 0,-3 4,-6 43,8-7,2 0,3 0,1 0,3 0,11 42,7 68,-11 39,-10 84,0-12,4 403,-21-251,14-195,-10-166,10-62,0-1,-1 0,1 0,-1 0,1 0,0 1,-1-1,1 0,-1 0,1 0,0 0,-1 0,1 0,-1 0,1 0,0 0,-1-1,1 1,-1 0,1 0,0 0,-1 0,1 0,0-1,-1 1,1 0,0 0,-1-1,1 1,0 0,-1 0,1-1,0 1,0 0,0-1,-1 1,1-1,0 1,0 0,0-1,0 1,-1 0,1-1,0 1,0-1,0 1,0 0,0-1,0 1,0-1,0 1,0 0,1-1,-1 1,0-1,0 1,0 0,0-1,0 1,1 0,-1-1,0 1,-1-4,-9-19</inkml:trace>
  <inkml:trace contextRef="#ctx0" brushRef="#br2" timeOffset="-210229.76">14162 11581,'7'34,"0"0,2-1,2 0,1-1,1-1,2 1,1-2,16 23,-29-47,1 0,-1 0,1 0,1 0,-1-1,1 0,0 0,0 0,0 0,0-1,1 0,0 0,0 0,0-1,1 0,-1 0,1-1,-1 1,1-1,0-1,0 1,0-1,0-1,0 1,0-1,0 0,0-1,0 0,0 0,0 0,3-2,6-7,-1-1,0-1,-1 0,-1-1,1 0,-2-1,0-1,-1 0,0-1,-1-1,2 1,203-332,-161 255,-28 49</inkml:trace>
  <inkml:trace contextRef="#ctx0" brushRef="#br2" timeOffset="-209348.661">16429 10489,'-7'47,"2"0,1 1,3-1,2 1,3 12,60 426,-52-272,-8 0,-10 0,-26 152,17-225,6 1,7 0,6 0,7 17,-4-103,-1-22,-2 1,-1 0,-2 0,-2 0,-4 31,5-61,-1 0,0 0,0 0,0 0,0-1,-1 1,0 0,0-1,0 1,-1-1,1 0,-1 0,0 0,0 0,-1-1,1 1,2-3,0-1,0 0,0 0,1 0,-1 0,0 0,0 0,0 0,0 0,1 0,-1 0,0-1,0 1,0 0,1 0,-1-1,0 1,0-1,1 1,-1-1,0 1,1-1,-1 1,0-1,1 1,-1-1,1 0,-1 1,1-1,-1 0,1 1,0-1,-1 0,1 0,0 0,0 1,-1-1,1 0,0 0,0 0,0 1,0-1,0 0,0 0,0 0,0 0,1 1,-1-1,0 0,0 0,-4-25</inkml:trace>
  <inkml:trace contextRef="#ctx0" brushRef="#br2" timeOffset="-208827.822">16169 11322,'-1'2,"0"-1,0 0,0 1,0-1,1 1,-1-1,0 1,1 0,-1-1,1 1,-1 0,1-1,0 1,0 0,0-1,0 1,0 0,0-1,0 1,1 0,-1-1,0 1,1 0,0 0,4 18,0 0,1-1,1 0,1-1,1 0,0 0,2-1,0 0,0 0,2-1,0-1,1 0,8 6,-15-14,1 0,0 0,0-1,1 0,0-1,0 0,1 0,-1-1,1 0,0 0,0-1,0-1,0 0,1 0,-1-1,0 0,1-1,-1 0,1 0,-1-1,1-1,-1 0,0 0,0-1,0 0,0-1,0 0,-1-1,0 0,1-1,9-11,-1-2,-1 0,0-2,-2 1,0-2,-1 0,-2-1,0 0,4-14,174-411,-160 375</inkml:trace>
  <inkml:trace contextRef="#ctx0" brushRef="#br2" timeOffset="-207932.627">18190 10189,'-5'219,"-1"-77,11 93,52 320,-58-55,-5-229,11-126,8 0,16 69,-22-170,-1 9,-2 0,-2 0,-3 0,-6 36,3 24,16-101,-3-35,-7-7,0-2</inkml:trace>
  <inkml:trace contextRef="#ctx0" brushRef="#br2" timeOffset="-207402.963">17863 11513,'42'89,"-37"-77,67 127,-67-130,1-1,0 0,0-1,1 0,0 0,0 0,0-1,1 0,0 0,1-1,-1 0,1 0,0-1,7 2,-10-5,1 1,0-1,0-1,0 1,0-1,-1-1,1 1,0-1,0 0,0-1,-1 1,1-1,-1-1,1 1,-1-1,0 0,0-1,0 1,-1-1,1 0,3-4,12-11,-1-1,0-1,-2 0,11-17,41-63,-5-4,10-30,-55 100,51-102,-47 85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06.8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92 1,'-12'316,"-3"488,0-212,13-404,-18 96,3-113,6 0,12 149,1 65,0 140,17 46,-4 278,-17-575,21 443,-10-353,10 144,31 391,-50 1521,-1-248,-6-1758,14 710,1-984,26 667,-33-632,25 724,24-203,5-177,-32-340,-15-99,-8-80,-1 0,1 0,0-1,0 1,0 0,-1 0,1 0,0 0,0 0,0 0,-1 0,1 0,0 0,0 0,-1 0,1 0,0 0,0 0,0 0,-1 0,1 0,0 0,0 0,-1 0,1 0,0 0,0 0,0 0,-1 0,1 0,0 1,0-1,0 0,-1 0,1 0,0 0,0 0,0 1,0-1,0 0,-1 0,1 0,0 1,0-1,0 0,0 0,0 1,0-1,0 0,0 0,0 0,0 1,0-1,-9-12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17.48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0,'9'0,"13"0,11 3,13 0,11-1,6 1,1-2,-3 3,-12 4,-14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09:33.6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10 119,'-3'13,"0"0,2 0,-1 1,2-1,0 1,0-1,1 1,1-1,1 0,-1 0,2 0,3 10,-4-16,0 0,1 0,-1 0,1 0,1 0,-1-1,1 0,0 0,0 0,1-1,0 1,0-1,0-1,1 1,-1-1,1 0,0-1,1 1,-1-1,0-1,1 0,2 1,-5-2,0 0,0 0,1-1,-1 0,0 0,1 0,-1-1,0 0,1 0,-1 0,0 0,0-1,0 0,0 0,0 0,0-1,-1 1,1-1,-1 0,0-1,0 1,0-1,0 0,0 0,-1 0,0 0,0-1,0 1,0-2,3-4,-1-1,0 0,0 0,-2 0,1-1,-1 1,-1-1,0 0,-1 0,0 0,-1 1,0-10,0 13,-1 0,1 0,-1 1,0-1,-1 0,0 1,0-1,-1 1,0-1,0 1,-1 0,1 0,-2 1,1-1,-1 1,0 0,0 0,-1 1,1-1,-1 1,0 0,-1 1,1-1,-1 1,0 1,0-1,0 1,-1 1,1-1,-1 1,1 0,-1 1,0 0,0 0,-1 0,2 3,0 0,0 0,1 1,-1-1,0 1,1 1,0-1,0 1,0 0,0 1,0-1,1 1,0 0,0 1,0-1,1 1,0 0,0 0,0 0,1 0,0 1,0 0,1-1,0 1,0 0,0 0,1 0,0 1,0-1,1 0,0 0,0 0,1 1,0-1,0 0,1 0,-1 0,2 0,-1 0,2 1,20 25,5-7</inkml:trace>
  <inkml:trace contextRef="#ctx0" brushRef="#br0" timeOffset="402.779">556 145,'-4'5,"0"-1,0 1,0 0,1 0,0 0,0 0,0 0,1 1,-1-1,1 1,1-1,-1 1,1 0,0 0,0 0,1 0,0 0,0 0,0 0,1 0,0 0,0-1,0 1,1 0,0 0,1 2,3 2,1 1,0-1,0 0,1-1,1 0,-1 0,1-1,1 0,0 0,0-1,0-1,1 0,0 0,0-1,0 0,1-1,0 0,0-1,0 0,0-1,0-1,0 0,1 0,-1-1,0-1,6-1,-10 1,0-1,-1-1,1 0,-1 0,0 0,0-1,0 0,0 0,0-1,-1 0,0 0,0 0,-1-1,1 0,-1 0,0 0,-1-1,0 0,0 0,0 0,-1 0,0 0,0-1,-1 1,0-1,0 0,0 0,-1 0,-1 0,0 0,0 0,0 0,-1 0,0 0,0 1,-1-1,-1-2,0-3,-1 0,0 1,-1-1,-1 1,0 0,0 1,-1-1,-1 1,0 1,0-1,-1 1,-1 1,1 0,-2 0,1 1,-1 0,-7-3,15 9,-1 0,1 0,-1 1,0 0,0 0,0 0,0 0,0 0,0 1,0 0,0 0,0 0,0 0,0 0,0 1,1 0,-1 0,0 0,0 0,0 1,1-1,-1 1,1 0,-1 0,1 0,0 1,0-1,0 1,0 0,0 0,0 0,1 0,-1 0,1 0,0 1,-3 5,0 0,1 0,0 0,0 1,1 0,0 0,1 0,0 0,1 0,0 0,0 0,1 1,1-1,0 0,0 0,1 0,0 0,0 0,1 0,1 0,0-1,0 1,1-1,1 2,19 29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17.72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1,'18'2,"21"1,17 0,15 0,13-2,7 0,-11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18.15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0 579,'45'-218,"-37"132,-3 0,-7-70,0 127,2 29,-1 0,1 0,0 0,0 0,-1 0,1 0,0 0,0 0,-1 0,1 0,0 0,0 0,0-1,-1 1,1 0,0 0,0 0,0 0,-1 0,1 0,0-1,0 1,0 0,0 0,-1 0,1 0,0-1,0 1,0 0,-4 29,-37 484,40-500,0 0,1 0,1 0,0 0,0 0,2 0,-1-1,2 1,-1-1,4 5,7 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15.91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241 701,'4'-2,"2"-1</inkml:trace>
  <inkml:trace contextRef="#ctx0" brushRef="#br0" timeOffset="2658.322">22 442,'-4'7,"1"-1,0 1,1 0,-1 0,1 0,1 0,-1 0,1 0,1 1,-1-1,1 0,0 1,1-1,0 0,0 0,0 0,1 1,0-1,1 0,-1-1,1 1,1 0,-1-1,1 0,0 0,1 0,-1 0,1-1,0 0,3 2,0-1,0 0,1-1,0-1,0 1,0-1,1-1,-1 0,1 0,0-1,0 0,0-1,0 0,0 0,0-1,0-1,0 1,0-2,0 1,0-2,0 1,-1-1,1 0,-1-1,0 0,0-1,0 0,0 0,-1-1,0 0,0-1,-1 1,1-2,-2 1,1-1,-1 0,0 0,-1 0,0-1,0 0,-1 0,3-8,-2-6,-1 0,-1 0,-1 0,-2-1,0 1,-1 0,-1 0,-2 0,0 0,-1 0,-2 1,0 0,-1 0,-1 1,-1 0,-1 0,-1 1,-6-8,13 18,-1 0,0 1,0-1,-1 1,0 0,-1 1,0 0,0 0,0 0,-1 1,-1 1,-1-2,8 7,-1 1,1 0,0 0,0-1,0 2,-1-1,1 0,0 1,0-1,0 1,0 0,0 0,0 0,0 1,0-1,0 1,0 0,1-1,-1 1,0 0,1 0,0 1,0-1,-1 1,1-1,1 1,-1-1,0 1,1 0,-1 0,1 0,0 0,0 0,0 0,0 1,-15 37,1 1,3 0,1 1,2 0,2 0,2 1,2 0,2 40,1-5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16.80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54,'0'-7,"0"2,0 10,0 14,0 19,0 19,0 16,0 12,0 8,0-1,0-4,0-12,0-20</inkml:trace>
  <inkml:trace contextRef="#ctx0" brushRef="#br0" timeOffset="431.892">410 0,'-5'36,"-2"-1,-2 1,-1-1,-1-1,-2 0,-2-1,-1-1,-1 0,-2-1,-1-1,-1 0,-2-2,-1-1,-15 14,-25-3,62-37,0 0,0 0,0-1,0 1,0-1,0 1,-1-1,1 0,0 0,0 0,0 0,0 0,0 0,0-1,0 1,0-1,0 1,0-1,0 0,0 0,0 0,0 0,0 0,0 0,1 0,-1-1,1 1,-1-1,1 1,-1-1,1 1,-1-2,-6 0,12 25,1-11,0-1,1 1,0-1,0 0,1 0,1-1,-1 1,1-2,1 1,0-1,0-1,1 0,-1 0,2 0,-1-2,1 1,7 2,14 5,0-2,0-2,1 0,1-3,22 3,100-1,-116-11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19.90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41 259,'0'-239,"-2"219,-6 31,-3 38,3 0,2 1,3 0,1 6,2-54,11 92,-2-77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20.26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6 124,'-2'4,"1"1,0-1,1 1,-1 0,1-1,0 1,0-1,0 1,1 0,0-1,-1 1,2-1,-1 1,0-1,1 0,0 1,0-1,0 0,1 0,-1 0,1-1,0 1,0-1,0 1,1-1,-1 0,1 0,-1 0,2 0,2-1,-1 1,1-1,0 0,0 0,0-1,0 0,0 0,0 0,0-1,0 0,0-1,0 0,0 0,0 0,0-1,0 0,0 0,-1-1,1 0,-1 0,0 0,0-1,0 0,0 0,0-1,-1 1,0-1,0 0,0-1,-1 1,0-1,0 0,0 0,-1 0,0-1,0 1,0-1,-1 1,0-1,0 0,-1 0,1-6,-2 8,-1 0,0 0,0 0,0 0,0 0,-1 0,0 0,0 0,0 1,0-1,-1 1,0 0,0 0,0 0,0 0,-1 0,0 1,1-1,-1 1,0 0,-1 0,1 0,0 1,-1 0,0 0,1 0,-1 0,0 1,0-1,0 1,0 1,0-1,0 1,0 0,0 0,0 0,-3 1,3-2,1 1,-1 0,1 0,-1 0,0 1,1 0,-1-1,1 2,0-1,-1 0,1 1,0 0,0 0,0 0,0 0,0 1,0 0,1-1,0 1,-1 1,1-1,0 0,0 1,1 0,-1-1,1 1,-1 0,1 0,1 0,-1 1,0-1,1 0,0 1,0-1,0 1,1-1,0 1,0-1,0 1,0 0,1 3,7 21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20.75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13,'14'0,"16"0,12 0,11-3,6 0,1 0,-6 1,-13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21.00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14,'16'4,"19"2,20 0,17-6,13-5,7-6,-11-2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21.73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3 231,'-2'11,"2"0,-1 0,2 0,-1 0,1 0,1 0,0 0,1 0,0 0,0-1,1 1,1-1,0 0,0 0,1-1,0 1,1-1,-1-1,2 1,-1-1,1 0,1-1,-1 0,1-1,1 1,-1-2,1 1,0-1,0-1,0 0,1 0,0-1,-1 0,1-1,0 0,0-1,0 0,6-1,-8-2,1 1,-1-2,0 0,0 0,-1 0,1-1,-1-1,1 1,-1-1,-1-1,1 1,-1-1,0-1,0 1,-1-1,0 0,0-1,-1 1,1-1,-2 0,1-1,-1 1,-1-1,1 0,-1 0,-1 0,0 0,0 0,-1 0,0-1,0 1,-1-1,-1 1,1 0,-2-1,1 1,-1 0,-1-3,-1-4,-1 1,0-1,-1 1,0 0,-2 0,1 1,-2 0,0 0,-1 1,-4-5,8 11,0 0,0 1,-1 0,0 0,0 0,0 1,-1 0,0 0,0 1,0 0,0 1,-1-1,1 2,-1-1,0 1,0 0,0 1,0 0,-4 1,5 1,0 0,0 0,1 1,-1 0,1 1,0 0,-1 0,1 0,0 1,1 0,-1 1,1-1,0 1,0 0,0 1,1-1,0 1,0 0,0 1,1-1,-2 5,0-1,0 0,1 0,0 1,1 0,0 0,1 0,1 0,-1 0,2 1,-1-1,2 0,-1 1,2 0,0 5,11 29,5-7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22.20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1 480,'10'-51,"3"0,3 1,1 0,3 1,1 2,3 0,16-23,-2 15,-38 55,0-1,0 1,0-1,0 1,0 0,1-1,-1 1,0-1,0 1,0 0,0-1,1 1,-1-1,0 1,0 0,1-1,-1 1,0 0,1-1,-1 1,0 0,1 0,-1-1,1 1,-1 0,0 0,1 0,-1 0,1 0,-1-1,1 1,-1 0,0 0,1 0,-1 0,1 0,-1 0,1 0,-1 0,1 0,-1 1,0-1,1 0,-1 0,1 0,-1 0,0 1,1-1,-1 0,1 0,-1 1,0-1,0 0,1 1,-1-1,0 0,1 1,-1-1,0 0,0 1,0-1,1 1,-1-1,0 0,0 1,0-1,0 1,0-1,3 37,-3-31,-2 462,4-446,0-1,2-1,0 1,2 0,0-1,1 0,7 13,-5-16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09:31.3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1 246,'7'0,"9"-2,6-1,7 0,6 1,0 0,3 1,0 1,2-1,-1 1,-4 1,-4-1,-8 0</inkml:trace>
  <inkml:trace contextRef="#ctx0" brushRef="#br0" timeOffset="220.038">96 397,'14'12,"14"3,16 0,12-3,8-4,1-3,-3-2,-6-2,-8-1,-12 0</inkml:trace>
  <inkml:trace contextRef="#ctx0" brushRef="#br0" timeOffset="1471.938">479 1,'6'8,"0"0,1 0,0-1,1 0,-1 0,1-1,1 0,-1 0,1-1,0 0,0 0,0-1,1-1,8 3,6 4,71 29,-55-25,0 3,0 1,-2 2,0 1,24 20,-57-38,0 0,0 1,0 0,-1 0,1 0,-1 0,0 0,0 1,-1 0,1 0,-1 0,0 0,0 0,-1 1,0 0,0-1,0 1,-1 0,1 0,-1 0,-1 0,1 0,-1 0,0 0,0 0,-1-1,-1 6,-5 3,-2 1,0-2,0 1,-1-1,-1-1,0 0,-1 0,0-1,-1-1,0 0,-1-1,-11 6,13-6,-183 114,178-107,11-6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21.30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177 388,'12'-295,"-15"273,3 22,0 0,0 0,0 1,-1-1,1 0,0 0,0 0,0 0,0 0,-1 0,1 0,0 0,0 0,0 0,0 0,0 0,-1 0,1 0,0 0,0 0,0 0,0 0,-1 0,1 0,0 0,0-1,0 1,0 0,0 0,0 0,-1 0,1 0,-2 21,12 363,0-236,-4-117</inkml:trace>
  <inkml:trace contextRef="#ctx0" brushRef="#br0" timeOffset="2099.332">204 6,'0'-4,"0"2,-4 7,-9 9,-10 12,-9 13,-9 9,-6 8,4-6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26.73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451 39,'-8'-6,"-1"1,0 1,1 0,-2 0,1 1,0 0,-1 0,1 1,-1 0,0 1,1 0,-1 1,0 0,0 0,0 1,1 0,-1 1,0 0,1 0,0 1,-1 1,1-1,0 2,-7 4,-1 1,2 2,-1 0,1 1,1 0,1 1,0 1,0 0,2 1,0 0,1 1,0 0,1 0,1 1,1 0,1 1,0 0,1 0,1 0,1 0,1 1,1-1,0 1,2-1,0 1,1-1,1 0,0 1,2-1,0-1,1 1,1-1,1 0,1 0,0-1,1 0,1-1,5 6,-3-8,-1-1,2-1,-1 0,2-1,0 0,0-1,0-1,1 0,1-2,12 5,-22-9,0-1,0 1,0-2,0 1,0-1,0 0,0 0,0-1,1 0,-1-1,0 1,0-1,0-1,0 1,0-1,0 0,0-1,0 0,-1 0,1 0,-1-1,0 0,0 0,0 0,-1-1,0 0,5-5,-6 5,1 0,-1 0,0 0,0-1,0 0,-1 0,0 0,0 0,-1 0,0 0,0-1,0 1,-1-1,0 0,0 1,0-1,-1 0,0 0,-1 1,1-1,-1 0,-1 1,1-1,-1 1,0-1,0 1,-1 0,0 0,0 0,-1 0,1 0,-1 1,-1-1,1 1,-1 0,1 1,-1-1,-1 1,1 0,-1 0,1 1,-1-1,0 1,-2 0,-2 0,0 1,0 1,-1 0,1 0,0 1,0 0,-1 1,1 0,0 1,0 0,0 1,0-1,0 2,1 0,0 0,-1 0,1 1,1 1,-1-1,1 2,0-1,0 1,1 0,0 0,0 1,1 0,0 1,0-1,0 3,4-6,1-1,0 0,1 1,-1-1,1 1,0-1,0 0,0 1,1-1,0 1,-1-1,2 0,-1 1,0-1,1 0,0 0,0 0,0 0,0 0,1-1,-1 1,1-1,0 1,0-1,0 0,1 0,-1 0,1-1,-1 1,1-1,0 0,0 0,3 1,33 17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27.27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29 274,'-5'-16,"0"0,0 1,1-2,1 1,1 0,0-1,2 1,0-10,-1 9,0-85,1 197,9 128,-8-214,1 0,0 1,0-1,1 0,0-1,0 1,1 0,0-1,3 4,4 2</inkml:trace>
  <inkml:trace contextRef="#ctx0" brushRef="#br0" timeOffset="366.022">275 124,'-2'4,"0"0,0 0,0 0,0 1,1-1,0 0,0 1,0-1,0 1,1 0,-1-1,1 1,1-1,-1 1,0-1,1 1,0-1,0 1,1-1,-1 1,1-1,0 0,0 0,0 0,1 0,-1 0,1-1,0 1,0-1,0 1,1-1,-1 0,1-1,-1 1,1 0,0-1,0 0,0 0,1 0,-1-1,0 1,1-1,0 1,-1-1,1 0,0 0,0 0,0 0,0-1,0 0,1 0,-1 0,0-1,0 1,0-1,0 0,-1-1,1 1,0-1,0 0,-1-1,1 1,-1-1,0 1,0-1,0 0,0-1,0 1,-1-1,1 0,-1 0,0 0,0 0,-1 0,1-1,-1 1,0-1,0 0,0 1,-1-1,1-2,-1 2,1 0,-1-1,0 1,-1-1,1 1,-1-1,0 1,0-1,-1 1,0-1,0 1,0 0,0-1,-1 1,0 0,0 0,0 0,-1 0,0 0,0 1,0-1,0 1,-1 0,0 0,0 0,0 0,0 1,0-1,-1 1,0 0,1 1,-1-1,0 1,0 0,-1 0,1 0,-2 0,-3 3,1 0,0 1,0 0,-1 0,1 1,1 0,-1 0,0 1,1 0,0 1,0 0,0 0,0 1,1 0,0 0,0 0,1 1,-1 0,2 1,-1-1,1 1,0 0,1 1,0-1,-1 2,-5 58,15-43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25.40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1,'0'16,"0"15,0 16,0 14,0 13,0 7,0 7,0 0,0-2,0-5,0-10,0-13,0-15</inkml:trace>
  <inkml:trace contextRef="#ctx0" brushRef="#br0" timeOffset="409.89">519 42,'-60'103,"-65"82,97-148,-1-2,-2 0,-2-3,-1 0,-8-5,41-27,0-1,0 0,1 0,-1 0,0 0,1 1,-1-1,1 0,-1 0,1 0,-1 0,1 0,0 0,-1-1,1 1,0 0,0 0,0 0,0 0,0 0,0 0,0 0,0 0,0 0,0 0,1 0,-1-1,0 1,1 0,-1 0,1 0,-1 1,1-1,0 0,-1 0,1 0,0 0,0 1,-1-1,1 0,0 0,0-1,1 1,-1-1,0 0,1 0,-1 1,1-1,0 1,-1-1,1 1,0 0,0 0,0 0,0 0,0 0,0 0,0 0,0 0,0 1,0 0,0-1,1 1,-1 0,0 0,0 0,1 0,-1 0,0 0,0 1,0-1,0 1,0 0,1-1,-1 1,0 0,0 0,-1 0,1 1,0-1,0 0,1 2,28 15,1-1,0-2,2-1,-1-2,27 6,1-6,1-2,0-3,0-3,10-3,-32-1</inkml:trace>
  <inkml:trace contextRef="#ctx0" brushRef="#br0" timeOffset="658.228">901 220,'21'0,"16"0,14 0,9 0,6 2,2 1,-4 2,-9 0,-13 0</inkml:trace>
  <inkml:trace contextRef="#ctx0" brushRef="#br0" timeOffset="828.769">1024 506,'21'9,"23"3,21 0,17-5,13-3,8-5,-15-2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28.60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1,'14'2,"14"1,11 0,9-1,5 0,3-1,-3 0,-7-1,-10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28.77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1,'21'7,"18"2,19 0,14-2,8-4,-10-3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29.30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154 65,'-10'4,"0"1,1 0,0 0,0 1,0 0,1 1,0 0,0 0,0 1,1 0,0 0,1 1,0 0,0 0,1 0,0 1,1 0,0 0,1 0,-1 0,2 0,0 1,0-1,1 1,0 0,1-1,0 1,0 0,2 0,-1-1,1 1,2 5,-2-8,1 0,-1-1,1 1,1-1,-1 0,1 0,0 0,1-1,0 1,0-1,0 0,1 0,0-1,0 0,0 0,1 0,-1-1,1 0,0 0,0-1,1 0,-1 0,1 0,0-1,-1 0,1-1,0 0,4 0,5 1,-1-2,1 0,0-1,-1 0,1-1,-1-1,0-1,0 0,0-1,-1-1,1 0,-1-1,6-4,-13 6,0-1,1 1,-2-2,1 1,-1-1,0 0,0 0,-1-1,0 0,0 0,-1 0,0-1,-1 0,0 0,0 0,-1-1,0 1,0-1,-1 1,-1-1,1 0,-2 0,1 0,-1 0,-1 0,0 0,0 1,-1-1,-3-8,1 6,0 1,-1 0,0 0,-1 1,-1-1,1 1,-2 1,1-1,-1 1,-1 1,1-1,-2 2,1-1,-1 1,0 0,0 1,-1 0,-8-2,11 4,0 1,-1 0,1 0,-1 1,0 0,0 1,1 0,-1 0,0 1,0 0,0 1,0 0,0 0,0 1,0 0,1 0,-1 1,1 0,0 1,-1 0,2 0,-1 1,0 0,1 0,-2 2,2 0,0 0,1 0,0 0,0 1,0 0,1 0,0 1,1-1,0 1,0 0,1 0,0 0,1 1,0-1,0 0,1 1,0 0,1-1,0 1,1 0,0-1,0 1,1-1,0 1,1-1,0 0,0 0,5 9,18 26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29.64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43 400,'27'-378,"-29"357,2 21,1 0,-1 1,0-1,0 0,0 1,0-1,0 0,0 1,0-1,0 0,0 1,0-1,0 0,0 1,-1-1,1 0,0 0,0 1,0-1,0 0,0 1,-1-1,1 0,0 0,0 1,0-1,-1 0,1 0,0 0,0 1,-1-1,1 0,0 0,0 0,-1 0,1 0,0 1,-1-1,1 0,0 0,-1 0,1 0,0 0,-1 0,1 0,0 0,-1 0,1 0,0 0,0 0,-1-1,1 1,0 0,-1 0,1 0,0 0,0 0,-1-1,1 1,0 0,0 0,-1 0,1-1,0 1,0 0,0 0,-1-1,1 1,0 0,0-1,-8 23,0-1,2 1,1 0,0 0,2 1,-1 17,3-28,-5 24,2 1,1 0,2 0,1 0,2 0,2-1,2 1,0-1,10 27,29 14,-22-51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29.97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3 291,'0'-291,"-1"346,-1 29,4 0,3-1,4 0,16 65,-13-106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32.52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177 96,'-4'-2,"0"1,0 0,0 1,-1-1,1 1,0 0,0 0,0 0,0 0,0 1,-1 0,1 0,0 0,0 0,1 0,-1 1,0 0,0 0,1 0,-1 0,1 0,-1 1,1 0,0-1,0 1,1 1,-1-1,-2 3,-2 4,0 1,0 1,1-1,0 1,1 0,1 0,0 0,-2 10,2-2,0-1,1 1,1 0,1 0,0 0,2 0,0 0,5 18,-5-31,1 1,0-1,0 0,0 0,1 0,0 0,1-1,0 1,0-1,0 0,1 0,-1 0,1-1,1 1,-1-1,1-1,0 1,0-1,0 0,1 0,-1-1,1 1,0-2,0 1,1-1,5 2,-1-1,0-1,1 0,0 0,-1-2,1 1,0-2,-1 0,1 0,-1-1,1 0,-1-1,0-1,0 0,0-1,0 0,-1-1,0 0,0 0,0-1,-1-1,0 0,-1 0,0-1,0 0,-1-1,0 0,0 0,0-3,0-2,-1 0,-1 0,0 0,-1-1,-1 0,0 0,-1 0,-1 0,0 0,-2-1,1 1,-2-1,0 1,-2 0,-2-12,3 18,0 0,-1 1,0-1,-1 0,0 1,-1 0,0 0,0 0,-1 1,0 0,0 0,-1 0,0 1,-1-1,1 2,-1-1,-1 1,1 1,-1-1,0 2,0-1,-1 1,1 0,-1 1,-5-1,4 2,-1 0,0 1,1 1,-1-1,0 2,1 0,-1 0,1 1,-1 1,1 0,0 0,0 1,0 1,0-1,1 2,0 0,0 0,0 0,1 2,0-1,0 1,1 0,0 1,0 0,1 0,0 0,1 1,0 0,1 1,0-1,0 1,1 0,1 0,-1 0,2 1,0-1,0 1,1-1,1 1,-1 0,2 1,10 51,9-7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09:47.36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 1,'-2'0,"1"0,6 2,8 1,13 0,9 2,12 0,9-1,4 1,2 0,-4-1,-6-1,-10-1,-10-2,-12 1,-8-1,-3 0,-4-1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33.40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257 206,'13'-5,"0"0,-1 1,1 1,1 0,-1 1,0 0,1 1,-1 0,1 1,6 2,-17-3,0 1,-1 1,1-1,-1 0,1 1,0-1,-1 1,1 0,-1-1,0 2,1-1,-1 0,0 0,1 1,-1-1,0 1,0-1,0 1,0 0,-1 0,1 0,0 0,-1 0,0 0,1 1,-1-1,0 0,0 1,0-1,0 1,-1-1,1 1,-1-1,1 1,-1-1,0 3,-2 8,-2 0,1 0,-2 0,0 0,0-1,-1 1,0-1,-1-1,-1 1,0-1,0 0,-1-1,-1 0,-9 8,18-18,-25 27,-38 53,63-79,1 0,0 1,0-1,0 0,0 0,0 0,0 0,1 0,-1 0,0 0,0 1,1-1,-1 0,1 0,-1 0,1 0,-1 0,1-1,0 1,-1 0,1 0,0 0,0 0,0-1,0 1,0 0,0-1,-1 1,1-1,1 1,-1-1,0 1,0-1,0 0,0 0,0 1,0-1,0 0,0 0,0 0,1 0,-1 0,0 0,0-1,0 1,0 0,0 0,1-1,45 2,0-2,0-2,0-2,0-2,19-7,-36 8,96-20,-82 15</inkml:trace>
  <inkml:trace contextRef="#ctx0" brushRef="#br0" timeOffset="393.945">968 1,'11'11,"9"14,8 9,6 8,2 9,-3 5,-7 4,-8 4,-17 5,-23 4,-31 4,-28 1,-26-4,4-15</inkml:trace>
  <inkml:trace contextRef="#ctx0" brushRef="#br0" timeOffset="876.42">189 83,'-18'14,"-12"14,-7 13,1 15,3 10,8 9,15 6,19 2,21-3,17-6,2-16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22.66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21 211,'-6'24,"1"0,1 0,1 1,1-1,2 1,0 0,1-1,5 23,-5-37,2 0,-1-1,1 1,1 0,-1-1,2 0,-1 0,1 0,0-1,1 1,0-1,1-1,0 1,0-1,0 0,1-1,0 1,0-2,0 1,1-1,0 0,8 2,-9-4,0 0,0-1,0 0,1 0,-1-1,1 0,-1 0,1-1,-1 0,1-1,-1 0,1 0,-1-1,0 0,1 0,-1-1,0 0,-1-1,1 0,0 0,-1 0,0-1,1-1,4-4,0 0,0-1,-1-1,-1 0,0 0,0-1,-1 0,-1-1,0 0,-1 0,-1-1,1-1,0-1,-1-1,-1 0,0-1,-1 1,-1-1,-1 0,-1 1,0-1,-1 0,-1 0,-1 0,-1 0,0 1,-2-1,0 1,-1 0,-1 1,0-1,-3-2,7 15,0 0,-1 0,0 0,0 0,0 1,-1 0,1 0,-1 0,0 0,0 1,0-1,-1 2,1-1,-1 0,1 1,-1 0,0 0,0 1,0 0,0 0,0 0,0 1,-1-1,1 2,0-1,0 1,0-1,0 2,0-1,0 1,0 0,-4 2,-10 9,0 0,1 2,0 0,1 2,1-1,1 2,0 1,1 0,2 0,-1 1,2 1,1 1,1-1,-3 11,-14 28</inkml:trace>
  <inkml:trace contextRef="#ctx0" brushRef="#br0" timeOffset="1805.851">635 607,'15'-7,"0"1,0 1,0 0,1 1,-1 0,1 1,0 1,0 1,0 0,6 1,-20 0,0 0,1 0,-1 0,0 1,0-1,1 0,-1 1,0 0,0-1,0 1,0 0,0 0,0 0,0 0,0 1,0-1,-1 0,1 1,0-1,-1 1,1 0,-1-1,0 1,0 0,1 0,-1 0,0 0,0 0,-1 0,1 0,0 0,-1 0,1 1,-1-1,0 0,0 0,0 1,0 0,-3 9,-1 0,-1 0,0 0,-1-1,0 0,-1 0,0 0,0-1,-1 0,-1 0,0-1,0 0,0-1,-11 7,-53 53,74-67,-1 1,0 0,1-1,-1 1,1-1,-1 1,1-1,0 1,-1-1,1 0,0 1,0-1,0 0,0 1,0-1,1 0,-1 0,0 0,0 0,1 0,-1-1,1 1,-1 0,1 0,-1-1,1 1,-1-1,1 0,-1 1,1-1,0 0,-1 0,1 0,-1 0,1 0,0 0,-1 0,2-1,-2 1,47 5,1-2,0-3,-1-1,35-7,-6-1</inkml:trace>
  <inkml:trace contextRef="#ctx0" brushRef="#br0" timeOffset="14354.09">526 607,'-2'3,"-4"4,-4 7,-4 7,-1 6,1 4,4 4,3 3,5 0,8-2,10-2,8-3,8-4,6-7,-5-6</inkml:trace>
  <inkml:trace contextRef="#ctx0" brushRef="#br0" timeOffset="14618.382">1032 430,'-2'-7,"1"0,3 5,6 12,9 11,6 13,3 12,3 9,-4 12,-14 11,-24 11,-10-11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54.32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58 55,'-14'41,"2"1,2 0,2 1,2 0,2 0,1 11,35-331,-13 213,-18 62,-1 1,1 0,0-1,0 1,0 0,0 0,0 0,0 0,0 0,0 0,0 0,0 0,0 0,1 0,-1 0,0 1,1-1,-1 1,1-1,-1 1,0-1,1 1,-1 0,1 0,-1 0,1 0,-1 0,1 0,-1 0,1 0,-1 0,1 1,-1-1,1 1,-1-1,0 1,1-1,-1 1,0 0,1 0,-1 0,0 0,5 2,-1 0,1 0,-1 0,0 1,0-1,-1 1,1 1,-1-1,0 1,0-1,0 1,0 0,-1 1,0-1,0 0,-1 1,0 0,1 0,-2-1,1 1,-1 0,0 1,0-1,-1 0,1 0,-1 0,-1 0,1 0,-1 0,0 1,-1-1,1-1,-1 1,-1 0,-1 4,-51 35,87-41,-26-4,0 0,0 0,0 0,0 1,0 0,0 0,0 1,0 0,-1 0,1 0,0 1,-1-1,0 2,1-1,-1 0,-1 1,1 0,0 0,-1 0,0 1,0-1,0 1,-1 0,4 5,-7-8,1 0,-1 0,1 0,-1 0,0 0,0 0,0 0,0 0,0 0,-1 1,1-1,0-1,-1 1,0 0,1 0,-1 0,0 0,0 0,0 0,0-1,0 1,0-1,-1 1,1 0,-1-1,1 0,-1 1,1-1,-1 0,0 0,0 0,0 0,-63 27,-54-8,97-19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55.20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263 37,'0'-1,"-1"1,1 0,0 0,-1 0,1 0,0 0,-1 0,1 0,0 0,0 0,-1 0,1 0,0 0,-1 0,1 0,0 0,-1 0,1 0,0 0,-1 0,1 0,0 0,0 1,-1-1,1 0,0 0,-1 0,1 1,0-1,0 0,0 0,-1 0,1 1,0-1,0 0,0 1,0-1,-1 0,1 0,0 1,0-1,0 0,0 1,0-1,0 0,0 1,0-1,0 0,0 1,0-1,0 0,0 1,-8-9,3 5,1-1,-1 0,0 1,0 0,0 0,0 0,-1 1,1 0,-1 0,1 0,-1 0,0 1,0 0,1 0,-1 1,0 0,0 0,0 0,0 1,0 0,1 0,-1 0,0 1,1-1,-1 1,1 1,-1-1,1 1,0 0,0 0,-3 6,0 0,1 1,0 0,1 0,0 0,1 1,0 0,0 0,1 0,1 0,0 1,0 0,1-1,1 1,0 0,1 0,0 0,0 0,1 0,2 4,-2-9,1-1,0 1,0 0,1-1,0 0,0 1,0-1,1-1,0 1,0 0,1-1,-1 0,1 0,0 0,0 0,1-1,0 0,-1 0,1-1,1 0,-1 0,0 0,1 0,-1-1,1 0,0-1,0 0,0 0,-1 0,1-1,0 0,0 0,0 0,0-1,1 0,6-2,0 1,0-2,0 0,0 0,-1-1,1-1,-1 0,-1-1,8-5,14-12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55.67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203 69,'-3'14,"-2"11,-1 12,1 5,1 5,1 2,2-3,0-4,1-8,0-7,0-10,0-8</inkml:trace>
  <inkml:trace contextRef="#ctx0" brushRef="#br0" timeOffset="246.41">189 1,'0'6,"-1"1,2-1,-1 0,1 1,0-1,0 0,0 1,1-1,0 0,0 0,1 0,0-1,0 1,0 0,1-1,14 25,2-1,1-1,2-1,21 21,43 51,-85-97,0 0,0 0,0 0,0 0,-1 1,1-1,-1 0,0 1,0-1,0 0,0 1,0 0,0-1,0 1,-1-1,1 1,-1 0,0 0,0-1,0 1,0 0,-1-1,1 1,-1 0,1-1,-1 1,0-1,0 1,0-1,0 1,-1-1,1 1,-1-1,1 0,-1 0,0 0,0 0,-11 9,-2-1,1-1,-1-1,-1 0,1 0,-1-2,-1 0,1-1,-17 3,25-5,-165 34,93-25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53.12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99 225,'-17'31,"0"6,2 0,1 1,1 1,3 0,0 7,8-36,4-25,76-451,-74 446,-4 20,1-1,0 1,-1 0,1 0,0 0,-1 0,1 0,0 0,-1 0,1 0,0 0,-1 1,1-1,-1 0,1 0,0 1,-1-1,1 0,-1 1,1-1,0 0,-1 1,1-1,-1 1,1-1,-1 1,0-1,1 1,-1-1,1 1,-1-1,0 1,0 0,1-1,-1 1,0 0,0-1,0 1,0 0,1-1,-1 1,0 0,0-1,0 1,-1 0,1-1,0 1,0 0,0-1,0 1,-1 0,2 0,84 237,-58-172,-4 0,10 48,-29-97</inkml:trace>
  <inkml:trace contextRef="#ctx0" brushRef="#br0" timeOffset="246.342">17 239,'2'-3,"8"3,14 0,19 0,19 1,14 0,7-1,-12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58.52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44 168,'-14'207,"8"-177,-6-53,7-13,1 1,2 0,1-1,2 0,2-11,14-42,-17 85,1 0,1 0,-1 0,1 1,-1-1,1 1,0-1,0 1,1 0,-1 0,1 0,-1 0,1 0,0 0,0 1,1-1,-1 1,0 0,1 0,-1 0,2 0,-3 2,1-1,-1 1,1 0,-1 0,1 0,-1 0,1 0,-1 0,1 1,-1-1,1 1,-1 0,0 0,1-1,-1 2,0-1,0 0,0 0,1 1,-2-1,1 1,0 0,0-1,0 1,-1 0,1 0,-1 0,1 0,0 2,1 2,0-1,0 0,-1 1,0 0,0-1,0 1,0 0,-1 0,0 0,0 0,-1 6,-1-3,-1 1,-1-1,1 0,-1 0,-1 0,0 0,0-1,0 1,-1-1,-1 0,1 0,-1-1,-1 1,1-2,-4 3,0 2,11-11,0 0,-1 0,1 0,0-1,-1 1,1 0,0 0,-1 0,1 0,0 0,-1 0,1 0,0 0,-1 1,1-1,0 0,-1 0,1 0,0 1,-1-1,1 0,-1 1,1-1,-1 1,1-1,-1 0,1 1,-1-1,1 1,-1-1,1 1,-1 0,0-1,1 1,-1-1,0 1,0 0,1-1,-1 1,0 0,0-1,0 1,0 0,0-1,0 1,0 0,0-1,0 1,0 0,0-1,0 1,-1 0,1-1,0 1,0 0,-1-1,1 1,0-1,-1 1,1-1,-1 1,1-1,-1 1,1-1,-1 1,1-1,-1 1,40-1,48 9,-85-9,-1 1,1-1,-1 0,0 1,1 0,-1-1,0 1,1 0,-1 0,0 0,0 0,0 0,0 0,0 0,0 0,0 0,0 0,0 1,0-1,-1 0,1 1,-1-1,1 0,-1 1,1-1,-1 1,0-1,1 1,-1-1,0 0,0 1,0-1,0 1,-1-1,1 1,0-1,-1 1,1-1,-1 1,0 0,-37 47,22-38,0-1,-1 0,0-1,-1-1,0-1,-15 4,-1-1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58.95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217 39,'-17'-9,"-9"-4,-6 2,-1 6,0 9,3 10,7 11,7 7,9 6,10 3,12-1,10-5,10-6,8-5,7-7,1-9,-8-6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59.33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256 123,'0'14,"0"12,0 8,0 5,3 1,2 0,1-4,2-5,-1-7,-1-7</inkml:trace>
  <inkml:trace contextRef="#ctx0" brushRef="#br0" timeOffset="264.328">256 0,'3'47,"7"-20,1-1,1-1,1 0,2 0,0-1,1-1,2-1,11 11,19 29,-48-62,2 1,1 1,-1-1,0 1,0-1,-1 1,1 0,0 0,-1 0,1 0,-1 0,1 0,-1 1,0-1,0 0,0 1,0-1,-1 1,1-1,0 1,-1-1,0 1,0-1,0 1,0-1,0 1,0-1,-1 1,1 0,-1-1,1 0,-1 1,0-1,0 1,0-1,-1 0,1 0,0 0,-1 1,0-1,1-1,-1 1,-1 1,-14 5,0 0,0-2,0 0,-1-1,0-1,0-1,-16 2,20-3,-175 17,93-14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0:57.49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181 80,'-70'139,"41"-84,1 1,-15 51,32-69,30-58,10-33,-3-1,-1-2,-3 0,-3-1,-2-1,3-30,-10 57,-9 31,-1-1,1 1,-1 0,1 0,-1 0,0 0,1 0,-1 0,1 0,-1 0,1 0,-1 0,1 0,-1 0,1 0,-1 0,0 0,1 0,-1 1,1-1,-1 0,1 0,-1 0,0 1,1-1,-1 0,0 1,1-1,-1 0,0 1,1-1,-1 0,0 1,0-1,1 1,-1-1,0 0,0 1,0-1,0 1,1-1,-1 1,0-1,0 1,0-1,0 0,0 1,0-1,0 1,0-1,-1 1,1-1,0 1,0-1,0 1,0-1,-1 0,1 1,0-1,0 1,-1-1,1 0,0 1,57 368,-37-174,-27-167,1-22</inkml:trace>
  <inkml:trace contextRef="#ctx0" brushRef="#br0" timeOffset="256.314">17 298,'21'5,"18"1,14 0,8-1,0-2,-8-1,-12-1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09:58.8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200 63,'-7'-1,"0"0,-1 0,1 1,0 0,-1 0,1 1,0 0,0 0,-1 0,1 1,0 1,0-1,1 1,-1 0,0 0,1 1,0 0,0 0,0 0,0 1,1 0,0 0,0 1,0-1,1 1,-1 0,2 0,-1 0,0 1,1 0,1-1,-1 1,1 0,0 0,0 0,0 5,2-8,1 0,-1 1,1-1,0 0,0 0,0 1,0-1,1 0,0 0,-1 0,1-1,1 1,-1 0,1-1,-1 1,1-1,0 0,0 0,1 0,-1 0,0-1,1 1,0-1,-1 0,1 0,1 0,111 30,-85-27,0-2,0-2,1-1,-1-1,0-2,0-1,0-1,-1-1,0-2,0-2,0 0,-1-2,-1-1,5-4,-25 13,0-1,0 0,-1 0,1 0,-1-1,0 0,-1-1,1 1,-1-1,-1-1,1 1,-1-1,-1 0,1 0,-1 0,-1-1,1 1,-2-1,1 0,0-7,-8 0,-1 37,7-13,0 0,1 0,1 0,-1 0,1 0,0 0,1-1,0 0,0 1,1-2,0 1,0 0,0-1,1 0,0 0,0-1,0 1,1-2,0 1,0 0,0-1,0-1,1 1,0-1,0-1,0 1,0-1,0 0,0-1,0 0,0 0,1-1,-1 0,0-1,0 0,1 0,2-1,3 0,-1-1,1-1,0 0,-1 0,0-1,0-1,-1 0,1-1,-1 0,-1-1,1-1,-1 0,-1 0,0-1,0 0,-1-1,0 0,-1 0,0-1,-1 0,0 0,-1-1,0 0,1-8,-5-13,-3 34,1-1,0 1,0-1,0 1,0-1,-1 1,1-1,0 1,0-1,-1 1,1 0,0-1,-1 1,1 0,0-1,-1 1,1 0,-1-1,1 1,0 0,-1 0,1-1,-1 1,1 0,-1 0,1 0,-1 0,1 0,-1 0,1 0,-1 0,1 0,-1 0,1 0,-1 0,1 0,-1 0,1 0,0 0,-1 0,1 1,-1-1,1 0,-1 0,1 1,-1-1,1 0,0 0,-1 1,1-1,0 0,-1 1,1-1,0 1,0-1,-1 1,1-1,0 0,0 1,-1 0,-2 3,-1 0,1 0,0 1,0-1,0 1,0 0,1-1,0 1,0 1,0-1,1 0,0 0,0 1,0-1,1 0,-1 1,1-1,0 1,1-1,0 0,-1 1,2-1,-1 0,0 0,1 1,0-1,1 0,0 1,5 3,1 0,0-1,1 1,0-2,0 1,1-2,0 1,0-1,1-1,-1 0,1-1,0 0,0-1,11 2,75 17,0-7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1:04.31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300 503,'-19'0,"0"1,0 1,1 1,-1 1,1 0,-1 1,1 1,-11 6,21-9,0 1,1 0,-1 0,1 1,0 0,0 1,0-1,1 1,0 1,0-1,0 1,1 0,0 0,0 1,1-1,0 1,0 0,1 0,-1 4,3-8,0-1,0 1,1-1,-1 1,1 0,0-1,0 1,0 0,0-1,1 1,0-1,-1 1,1-1,1 1,-1-1,0 1,1-1,0 0,0 0,0 0,0 0,0 0,0 0,1-1,-1 1,1-1,0 1,0-1,0 0,0 0,0-1,0 1,1 0,1 0,4 0,-1 1,1-1,0-1,-1 0,1 0,0-1,0 0,0 0,0-1,0 0,0 0,-1-1,1-1,-1 1,1-1,6-4,2-1,0-1,0-1,-1 0,0-1,-1 0,0-2,5-5,-4-1,-1-1,-1 0,-1-1,0 0,-2-1,0 0,-2-1,0 0,-2 0,0-1,-2 0,-1-1,0 1,-2-1,-1 1,-1-1,-1 1,-1-1,-1 1,-1-1,-2 1,0 0,-1 1,-6-11,12 32,0-3,0 0,-1 0,0-1,0 1,0 0,-1 1,0-1,0 0,0 1,0-1,-1 1,0 0,0 0,0 1,0-1,0 1,-5-3,6 7,1-1,-1 1,0 0,1 0,-1 0,1 0,-1 0,1 0,-1 1,1-1,0 1,0 0,-1-1,1 1,0 0,1 0,-1 1,0-1,1 0,-1 1,1-1,0 0,0 1,0 0,0-1,0 1,0 0,1-1,-1 1,1 0,0 0,-10 37,2 1,2 0,1 0,3 0,1 1,2-1,5 35,-4-52,1-1,0 1,2-1,1 0,0 0,2-1,1 0,0 0,2-1,0 0,2-1,0 0,5 4,-14-19,-1-1,1 0,0 0,0 0,0 0,0-1,1 0,-1 0,1 0,0 0,0-1,0 1,0-1,0-1,1 1,-1-1,0 0,1 0,-1 0,1-1,-1 0,1 0,0 0,-1-1,1 0,-1 0,0 0,1-1,-1 0,0 0,0 0,0 0,0-1,3-2,3-7,0 0,-1-1,0 0,-1-1,-1 0,0 0,0-1,-2 0,0 0,-1-1,0 0,-1 0,-1 0,1-15,-3 27,0-1,0 1,-1-1,1 1,-1-1,0 0,0 1,-1-1,0 1,1-1,-2 1,1-1,0 1,-1 0,0-1,-1-1,2 6,-1 0,1 0,-1 0,1 0,-1 1,1-1,-1 0,1 1,-1-1,1 1,-1-1,1 1,0 0,-1 0,1-1,0 1,0 0,0 0,-1 0,1 0,0 1,0-1,1 0,-1 0,0 1,0-1,0 0,1 1,-1-1,1 1,-1-1,1 1,0-1,-1 1,1-1,-4 5,0 0,0 0,1 1,-1 0,2-1,-1 1,1 0,0 0,0 0,1 0,0 1,0-1,1 0,0 1,0-1,1 0,0 1,0-1,0 0,1 0,0 0,1 0,0 0,0-1,0 1,1-1,-1 0,2 0,-1 0,1 0,0-1,0 1,4 2,2-2,1-1,0 0,1 0,-1-1,1-1,-1 0,1-1,6 1,47 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1:01.53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1 454,'9'61,"3"0,2 0,4-2,1 0,10 15,-22-55,-3-7,0 0,1 0,0-1,1 1,1-1,-1-1,2 1,-1-1,1 0,1 0,-8-10,0 0,0 0,0 1,0-1,0 0,1 0,-1 0,0 0,0 0,0 0,0 0,0-1,0 1,0 0,0 0,0-1,0 1,0-1,0 1,0-1,0 1,0-1,0 0,-1 0,1 1,0-1,0 0,-1 0,1 0,0 0,-1 1,1-1,-1 0,1 0,-1 0,0 0,1 0,-1-1,0 1,0 0,0 0,0 0,0 0,0 0,0 0,0 0,0 0,0-1,8-43,-1 0,-2 0,-3-1,-2-24,1 42,-12-296,13 309,4 18,10 24,-14-21,85 158,-57-112</inkml:trace>
  <inkml:trace contextRef="#ctx0" brushRef="#br0" timeOffset="1065.828">615 782,'-16'-75,"15"73,0 0,0 0,0 0,-1 0,1 1,-1-1,1 0,-1 1,0 0,1-1,-1 1,0 0,0 0,0-1,0 2,0-1,0 0,0 0,0 1,-1-1,1 1,0-1,0 1,0 0,-1 0,1 0,0 0,0 1,-1-1,1 1,0-1,0 1,0 0,-8 3,0 1,0 0,1 1,0 0,0 0,1 1,-1 0,1 0,1 1,0 0,0 1,0-1,1 1,0 1,1-1,0 1,1 0,0 0,0 0,1 1,0-1,1 4,1-12,1 0,-1 0,1 0,-1 0,1-1,0 1,0 0,0 0,0 0,1 0,-1 0,0 0,1 0,-1 0,1 0,0-1,-1 1,1 0,0-1,0 1,0 0,0-1,1 1,-1-1,0 1,1-1,-1 0,1 0,-1 1,1-1,0 0,-1 0,1-1,0 1,0 0,-1-1,1 1,0-1,0 1,0-1,0 0,2 0,5-1,1-1,-1 0,1 0,-1-1,0-1,0 1,0-2,-1 1,0-1,1 0,-2-1,1 0,-1 0,1-1,-2 0,1 0,-1 0,0-1,-1 0,0 0,1-1,19-62,-27 85,1-1,0 1,1 0,0-1,1 1,1 0,0-1,1 0,2 7,-4-17,0 0,0 0,0 0,0-1,1 1,-1 0,1 0,0-1,-1 1,1-1,0 1,1-1,-1 0,0 0,1 0,-1 0,1 0,0 0,-1-1,1 1,0-1,0 0,0 0,0 0,0 0,0-1,0 1,0-1,0 0,1 0,-1 0,0 0,0 0,0-1,0 1,0-1,0 0,0 0,0 0,0 0,0-1,0 1,2-2,5-9,0 0,0-1,-1 0,-1-1,0 0,-1 0,-1 0,0-1,-1 0,0 0,1-9,-2 11,28-103,-6-2,8-86,-28 167,-2-1,-1 0,-2 0,-1 0,-4-15,4 50,0 1,0-1,0 1,0 0,0-1,0 1,-1 0,1-1,-1 1,0 0,1-1,-1 1,0 0,0 0,-1 0,1 0,0 0,-1 0,1 0,-1 1,0-1,1 0,-1 1,0-1,0 1,0 0,0-1,0 1,0 0,-1 1,1-1,0 0,-1 0,-3 4,0 0,0 0,1 0,0 1,0-1,0 1,0 1,0-1,1 1,0 0,0 0,0 0,1 0,0 1,0-1,0 1,0 0,0 3,-9 21,1 1,2 1,1 0,1 0,2 0,1 1,2 0,1-1,1 1,2 0,2 0,0-1,3 0,1 5,-1-8,1 0,2-1,0 0,2-1,1 0,1-1,1-1,1 0,1-1,2 0,10 9,-21-25,0-1,0 0,0-1,0 0,1 0,0-1,1 0,7 3,-14-7,1 0,-1 0,0 0,0 0,0-1,1 1,-1-1,0 0,0 0,1 0,-1 0,0-1,0 1,1-1,-1 0,0 0,0 0,0 0,0-1,0 1,0-1,-1 0,1 0,0 0,-1 0,1 0,-1 0,0-1,1-1,3-5,-1-1,0 1,0-1,-1-1,-1 1,0-1,0 1,-1-1,0 0,-1 0,0-6,-1 13,-1 9,0 0,0-1,0 1,0 0,1-1,0 1,0 0,0 0,0 0,1-1,0 1,0 0,0-1,1 1,0-1,-1 1,1-1,1 0,-1 0,1 0,0 0,-1 0,2 0,-1-1,0 0,1 1,-1-1,1-1,0 1,0 0,0-1,3 2,1-3,0 0,0 0,0-1,0 0,0 0,0-1,0 0,0 0,0-1,0 0,-1 0,1-1,-1 0,0 0,0-1,0 0,0 0,0-1,-1 0,0 0,0 0,0-1,-1 0,1 0,-2 0,1 0,-1-1,0 0,0 0,0 0,-3 3,0-1,0 1,0 0,0 0,-1 0,0 0,0-1,0 1,0 0,-1 0,1 0,-1-1,0 1,0 0,-1 0,1 0,-1 0,0 1,0-1,0 0,0 1,-1-1,0 1,1 0,-1 0,0 0,-1 0,1 1,0-1,-1 1,0-1,-2 0,2 1,0-1,0 1,0-1,0 1,-1 1,1-1,-1 0,0 1,1 0,-1 0,0 1,0-1,0 1,1 0,-1 0,0 1,0-1,0 1,1 0,-1 1,0-1,1 1,-1 0,1 0,0 0,0 0,0 1,-3 1,5-2,0 0,1 0,-1 0,0 0,1 1,-1-1,1 0,0 1,-1-1,1 1,0-1,1 1,-1 0,0-1,1 1,-1 0,1-1,0 1,0 0,0 0,1-1,-1 1,0 0,1-1,0 1,-1 0,1-1,0 1,1-1,-1 1,54 61,-19-39</inkml:trace>
  <inkml:trace contextRef="#ctx0" brushRef="#br0" timeOffset="1688.201">1653 932,'-9'-19,"0"1,1-2,1 1,1-1,1 0,1 0,0 0,2 0,0-1,1 0,2-15,-2 6,-4 2,5 28,-1-1,1 1,0-1,0 1,-1 0,1-1,0 1,-1 0,1-1,0 1,-1 0,1-1,-1 1,1 0,0 0,-1 0,1-1,-1 1,1 0,-1 0,1 0,-1 0,1 0,-1 0,1 0,-1 0,1 0,0 0,-1 0,1 0,-1 0,1 0,-1 0,1 1,-1-1,1 0,0 0,-1 0,1 1,-1-1,1 0,0 1,-1-1,1 0,0 1,-1-1,1 0,0 1,0-1,-1 1,1-1,0 0,0 1,-34 58,33-57,0 0,1 0,-1 0,1 0,-1 0,1 0,0 0,0 0,0 0,0 0,0 0,0 0,1 0,-1 0,1 0,-1 0,1 0,0-1,0 1,0 0,0 0,0-1,0 1,0 0,0-1,1 1,-1-1,1 1,-1-1,1 0,0 0,-1 0,11 4,-1-1,1-1,0 0,0-1,0-1,0 1,0-2,1 0,8-1,0 1,42-1,-36-1,-1 2,1 1,0 1,22 4,-46-5,0 1,1-1,-1 1,0 0,0 0,0 0,0 0,-1 0,1 1,-1-1,1 1,-1 0,0 0,0 0,0 0,0 0,0 0,-1 0,1 1,-1-1,0 0,0 1,-1-1,1 1,0 0,-1-1,0 1,0-1,0 1,-1-1,1 1,-1 0,0-1,1 1,-2-1,0 3,2-5,-1 0,0 0,1 1,0-1,-1 0,1 1,0-1,0 0,-1 1,1-1,0 0,0 1,0-1,1 0,-1 1,0-1,1 0,-1 0,0 1,1-1,-1 0,1 0,0 0,-1 1,1-1,0 0,0 0,0 0,0 0,0 0,0-1,0 1,0 0,0 0,0-1,0 1,1 0,-1-1,0 1,0-1,1 0,-1 1,0-1,1 0,-1 0,0 0,1 0,-1 0,0 0,1 0,-1 0,1-1,9-4,-1-1,0 0,0 0,-1-1,1-1,-2 0,1 0,-1 0,0-1,-1 0,0-1,0 0,-1 0,0 0,1-4,25-60,-34 84,0-1,1 1,1-1,0 1,0 0,1-1,0 1,0-1,1 1,1-1,-1 0,2 0,-1 0,1 0,0 0,1-1,0 0,0 0,3 2,-3-5,-1-1,1 1,0-2,0 1,1 0,-1-1,1 0,0 0,-1-1,1 1,1-1,-1-1,0 1,0-1,1 0,3 0,21-1</inkml:trace>
  <inkml:trace contextRef="#ctx0" brushRef="#br0" timeOffset="1937.535">2103 440,'5'12,"13"6,20 4,3-1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1:05.004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273 534,'116'-218,"-84"170,-32 48,0-1,1 1,-1 0,0-1,0 1,0 0,0 0,1-1,-1 1,0 0,0 0,1-1,-1 1,0 0,1 0,-1 0,0 0,0-1,1 1,-1 0,0 0,1 0,-1 0,0 0,1 0,-1 0,0 0,1 0,-1 0,0 0,1 0,-1 0,0 0,1 0,-1 0,0 0,1 0,-1 1,0-1,0 0,1 0,-1 0,0 0,1 1,-1-1,0 0,0 0,0 1,1-1,-1 0,0 0,0 1,0-1,1 0,-1 1,0-1,0 0,0 1,0-1,0 0,0 1,0-1,0 0,0 1,0-1,0 0,0 1,1 26,-1-26,-23 274,-6-9,23-234</inkml:trace>
  <inkml:trace contextRef="#ctx0" brushRef="#br0" timeOffset="217.451">314 888,'14'-5,"12"-3,5-1,3 1,2 0,-2 2,-3-2,-6-1,-8 1</inkml:trace>
  <inkml:trace contextRef="#ctx0" brushRef="#br0" timeOffset="383.522">0 14,'19'5,"10"3,8 6,2 4,-6 0</inkml:trace>
  <inkml:trace contextRef="#ctx0" brushRef="#br0" timeOffset="602.616">669 1,'-2'4,"-1"10,2 10,4 9,4 7,2 7,1-4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1:46.85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CC0066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2444 6873,'27'-150,"-25"145,-2 22,0-14,6 110,5-1,16 62,-6-37,15 237,-15 1,-17 38,-1-211,10 1,9 8,-14-143,-8-52</inkml:trace>
  <inkml:trace contextRef="#ctx0" brushRef="#br0" timeOffset="1857.397">2486 6709,'-2'-2,"0"-1,0 1,1-1,-1 1,1-1,-1 0,1 0,0 0,0 0,0 0,1 0,-1 0,1 0,0 0,0 0,0 0,0 0,0 0,0 0,1 0,0 0,-1 0,1 0,0 0,1 0,-1 1,0-1,1 0,0 1,-1-1,1 1,0-1,0 1,1 0,-1 0,1-1,9-2,0 0,0 1,0 1,0 0,0 0,0 2,1-1,11 1,-11 0,541-42,22 14,-291 34,-87 0,58-11,368-28,-184 20,281-26,-62 27,-122-16,229 30,-134 27,-412-29,-218 2,0 0,0 1,0-1,0 0,0 1,0-1,-1 1,1 0,0-1,-1 1,1 0,-1 0,0 0,1 0,-1 0,0 0,0 1,-1-1,1 0,0 1,-1-1,1 0,-1 1,0-1,0 0,0 1,0-1,0 1,0-1,-1 0,1 1,-1-1,0 0,0 2,0 16,12 229,-10 56,9 289,8 10,-13-449,6-1,17 60,-10-77,-6 1,-5 101,-7-172,2-1,4 1,2-2,16 59,-16-96,0-7</inkml:trace>
  <inkml:trace contextRef="#ctx0" brushRef="#br0" timeOffset="3756.861">2513 9059,'7'21,"0"1,-1 0,-1 1,-2-1,0 1,-1 0,-1 0,-1 0,-2 0,0 0,-1-1,-2 7,0 14,-7 52,4 0,5 0,3 0,5 0,7 27,-8-100,28 105,-32-125,1 0,0-1,0 1,0 0,0 0,0-1,0 1,0 0,0-1,1 1,-1-1,1 0,-1 0,1 1,0-1,-1 0,1 0,0 0,0 0,0-1,0 1,-1-1,1 1,0-1,0 1,0-1,0 0,0 0,0 0,0 0,0 0,0-1,0 1,0 0,0-1,0 0,0 1,0-1,0 0,-1 0,1 0,0 0,-1 0,1-1,1 0,19-13,1 1,0 1,1 1,0 1,1 1,1 1,-1 2,18-4,41 3,-1 3,68 6,-86 0,1152-13,-791 2,66 23,-287-1,430 16,-334-28,129 1,8 19,373 14,-388-27,-284 0,0-5,0-6,-1-7,32-10,-167 21,0 0,0 0,-1 0,1 0,0-1,0 0,-1 1,1-1,-1 0,1 0,0 0,-1-1,0 1,1 0,-1-1,0 0,0 1,1-1,-2 0,1 0,0 0,0-1,-1 1,1 0,-1-1,1 1,-1-1,0 1,0-1,0 1,-1-1,1-1,-14-157,3 95,-12-113,9 83</inkml:trace>
  <inkml:trace contextRef="#ctx0" brushRef="#br0" timeOffset="4854.25">3920 9223,'-19'12,"2"1,0 1,0 1,2 0,0 1,0 0,2 1,0 1,1 0,1 1,0 0,2 1,0 0,1 1,1-1,-3 19,9-36,0-1,0 1,0-1,1 1,-1-1,1 1,0 0,0-1,0 1,0-1,0 1,0 0,1-1,-1 1,1-1,0 1,0-1,-1 1,2-1,-1 0,0 1,0-1,1 0,0 0,-1 0,1 0,0 0,0 0,0-1,0 1,0 0,0-1,0 0,1 0,-1 1,0-1,1 0,1 0,5-3,1 0,0-1,-1 0,1-1,-1 0,0 0,0-1,-1 0,0 0,1-1,-2 0,1-1,-1 0,0 0,0 0,2-4,11-12,0-1,-2-1,-1 0,-1-1,-1-1,-1-1,-1 0,-2 0,-1-1,-1-1,-1 0,-2 0,2-30,-12-28,4 84,-1 1,0-1,0 1,0-1,0 1,0 0,-1 0,0-1,1 1,-1 0,0 0,-1 1,1-1,0 0,-1 1,1 0,-1-1,0 1,0 0,0 0,0 1,0-1,-2 0,0 2,0 1,0-1,0 1,0 0,1 1,-1-1,0 1,0 0,1 0,-1 0,1 1,0-1,-1 1,1 0,1 0,-1 1,0-1,1 1,0 0,0 0,0 0,0 0,0 1,1-1,0 1,0-1,0 3,-5 8,2-1,0 2,1-1,0 0,2 1,-1 0,2-1,0 1,1 0,1 0,0 0,1-1,0 1,2 0,0-1,0 0,2 0,0 0,6 9,112 275,-113-277</inkml:trace>
  <inkml:trace contextRef="#ctx0" brushRef="#br0" timeOffset="5266.751">4261 9454,'-76'263,"100"-319,-6 6,-7 15,2 0,1 1,1 1,20-29,-35 62,0 1,0-1,0 1,0-1,1 1,-1 0,0-1,0 1,1-1,-1 1,0-1,1 1,-1-1,0 1,1-1,-1 0,1 1,-1-1,1 0,-1 1,1-1,-1 0,1 1,-1-1,1 0,-1 0,1 0,0 0,-1 1,1-1,-1 0,1 0,0 0,-1 0,1 0,-1 0,1-1,0 1,-1 0,1 0,-1 0,1 0,-1-1,1 1,-1 0,1-1,-1 1,1 0,-1-1,1 1,-1 0,1-1,-1 1,0-1,1 1,-1-1,0 1,1-1,-1 1,0-1,0 0,0 1,1-1,-1 1,0-1,6 157,11 50,-12-186,0-6</inkml:trace>
  <inkml:trace contextRef="#ctx0" brushRef="#br0" timeOffset="5437.294">4152 9686,'21'-2,"20"-6,21-5,17-6,17-4,10-1,-13 4</inkml:trace>
  <inkml:trace contextRef="#ctx0" brushRef="#br0" timeOffset="6000.801">5285 9168,'-17'8,"-1"2,1-1,1 2,0 0,0 1,1 1,1 0,0 1,1 1,0 0,1 0,1 1,1 1,0 0,1 0,1 1,0 0,2 1,0-1,1 1,-2 12,7-28,-1 0,1 0,0 0,0 0,0 0,0 0,0 0,1 0,-1 0,1 0,0 0,0 0,0-1,0 1,0 0,1 0,-1-1,1 1,0-1,-1 1,1-1,0 0,1 0,-1 0,0 0,1 0,-1 0,1-1,-1 1,1-1,0 0,0 0,-1 0,1 0,0 0,0 0,2-1,7-1,0-1,0-1,0 0,0-1,-1 0,1 0,-1-1,0-1,-1 0,1-1,-1 0,-1 0,1-1,-1 0,0-1,-1 0,0 0,-1-1,1-1,11-16,-1-1,-1 0,-1-1,-2-1,-1-1,-2 0,0 0,-3-1,0 0,-2-1,-2 0,0 0,-3-8,0 34,0 2,-1-1,1 1,-1 0,0 0,0-1,0 1,-1 0,0 0,0-1,-1 1,1 0,-1 0,0 0,0 1,-1-1,1 0,-1 1,1 3,0 0,-1 1,1-1,0 1,0 0,0 0,0 0,-1 0,1 0,0 0,0 0,0 1,-1-1,1 1,0 0,0-1,0 1,0 0,0 0,0 0,1 1,-1-1,0 0,0 1,1-1,-1 1,1 0,-1-1,1 1,0 0,0 0,0 0,-1 1,-16 22,2 1,0 1,2 0,1 0,1 2,2-1,0 2,2-1,2 1,-4 27,9-34,0 0,1 0,2 1,0-1,1 0,2 0,0-1,1 1,2-1,0-1,1 1,1-1,1-1,8 11,45 79,-54-98</inkml:trace>
  <inkml:trace contextRef="#ctx0" brushRef="#br0" timeOffset="6602.816">5559 9469,'-2'33,"-2"0,-1 0,-2-1,-6 21,9-40,-2-5,7-33,-1 9,2 1,0-1,1 1,0 0,2 0,-1 0,2 0,0 1,1 0,0 0,1 1,1 0,0 0,0 1,4-3,-11 13,0 0,1 1,-1-1,1 0,0 1,0-1,-1 1,1 0,0 0,0 0,0 0,0 1,0-1,1 1,-1-1,0 1,0 0,0 1,0-1,0 0,0 1,0 0,0 0,0 0,0 0,0 0,0 0,0 1,-1-1,1 1,0 0,-1 0,0 0,1 0,-1 0,0 1,0-1,0 1,-1-1,1 1,0 0,-1-1,0 1,0 0,0 0,1 1,-1 2,0 0,0 0,-1-1,1 1,-1 0,-1 0,1 0,-1 0,0-1,0 1,-1 0,1 0,-1-1,-1 0,1 1,-1-1,0 0,0 0,0 0,-1 0,1-1,-1 0,0 1,-1-1,1-1,-1 1,0-1,0 1,-4 1,2 8,32-12,-21-1,4 0,0 0,0 0,0 0,0 1,-1 1,1-1,0 1,-1 0,1 1,-1 0,1 0,-1 1,0-1,-1 2,1-1,-1 1,0 0,0 0,0 0,0 1,-1 0,0 0,-1 1,1-1,1 6,-6-8,-1 0,1 1,-1-1,0 0,-1 0,1 0,-1 0,0 0,0 0,0 0,0 0,-1-1,1 1,-1-1,0 0,0 0,0 0,-1 0,1-1,-1 1,1-1,-1 0,0 0,0 0,0 0,0-1,0 1,0-1,-1 0,-131 38,100-41,28-3</inkml:trace>
  <inkml:trace contextRef="#ctx0" brushRef="#br0" timeOffset="7164.835">6542 9195,'-30'34,"2"2,1 1,2 1,2 1,-17 40,26-24,14-53,0-1,0 0,0 1,0-1,0 0,0 1,1-1,-1 0,0 1,1-1,-1 0,1 0,0 1,-1-1,1 0,0 0,0 0,0 0,0 0,0 0,0 0,0 0,0 0,0-1,0 1,0 0,0-1,1 1,-1-1,0 1,1-1,-1 1,0-1,1 0,-1 0,0 0,1 0,-1 0,0 0,10-1,-1 0,0-1,0 0,0-1,-1 0,1-1,-1 0,1 0,-1-1,0 0,-1-1,8-6,6-2,-1-1,0 0,-2-2,0 0,0-1,-2-1,0-1,-2 0,0-1,-1-1,-1 0,-1-1,-1 0,-1-1,-1 0,-2 0,0-1,-1 0,-2-1,0-1,-3 20,0 0,-1-1,0 1,-1 0,1 0,-1-1,-1 1,1 0,-1 0,0 0,-1 0,0 1,0-1,0 1,-1-1,0 1,0 0,0 1,-1-1,0 1,0 0,-1 0,1 0,-1 1,0 0,0 0,0 0,-1 1,1 0,-6-2,3 4,1 0,-1 1,0-1,1 2,-1-1,1 1,-1 0,1 1,-1 0,1 1,0-1,0 2,0-1,0 1,0 0,1 1,0-1,0 1,0 1,0 0,1 0,0 0,1 0,-1 1,1 0,0 0,1 1,0-1,0 1,0 0,1 0,0 2,0 4,1 0,1 0,0 0,1 1,1-1,0 0,1 0,0 0,1 0,1 0,0 0,1-1,0 1,87 164,-91-177,17 32,1-2,1 0,2-1,1-1,1-1,2-1,1-1,13 9,-18-21</inkml:trace>
  <inkml:trace contextRef="#ctx0" brushRef="#br0" timeOffset="7470.019">7210 9454,'-12'-3,"0"1,-1 1,1 0,-1 1,1 0,-1 0,1 2,0-1,-1 2,1-1,0 2,0 0,0 0,1 1,-1 0,1 1,1 1,-1-1,1 2,0-1,1 2,-1-1,2 1,-8 9,14-15,0 0,0 1,0 0,0-1,1 1,0 0,-1 0,1-1,1 1,-1 0,0 0,1 0,0 0,0 0,0 0,1 0,-1 0,1 0,0 0,0 0,0 0,0 0,1-1,0 1,0 0,0-1,0 0,0 1,1-1,-1 0,1 0,0 0,0-1,0 1,0-1,1 1,-1-1,0 0,1 0,0-1,1 1,17 6,-1-1,1-2,1 0,-1-1,1-2,-1 0,1-1,0-1,-1-2,1 0,-1-1,9-3,35-7,-9-1</inkml:trace>
  <inkml:trace contextRef="#ctx0" brushRef="#br0" timeOffset="8087.741">7934 9113,'-18'5,"1"1,-1 0,1 2,0 0,1 0,0 2,0 0,1 0,1 2,0 0,0 0,1 2,1-1,0 2,1-1,-4 8,6-8,1 0,0 0,1 0,1 1,0 0,1 0,-2 10,5-18,1-1,0 1,0 0,0 0,1 0,0 0,0 0,1 0,0 0,0 0,0 0,1 0,0-1,1 1,-1-1,1 1,1-1,1 2,-2-3,1-1,0 0,1 0,-1 0,1 0,-1-1,1 0,0 0,0 0,0-1,1 1,-1-1,1 0,-1-1,1 1,0-1,-1-1,1 1,0-1,0 0,0 0,4-1,2 0,1-1,-1 0,0-1,0-1,0 0,0 0,0-1,-1-1,0 0,1-1,2-3,0-1,-1 0,-1-1,0 0,-1-1,0 0,0-1,-2 0,0-1,0 1,-2-2,0 1,0-1,3-16,1-9,-1-1,-3 1,-1-2,-2 1,-2-20,-1 40,0 1,-2-1,0 1,-2-1,0 1,-1 0,-2-1,6 20,0 0,-1 0,0-1,0 1,1 0,-1 0,0 0,-1 0,1 0,0 0,-1 0,1 0,-1 1,1-1,-1 0,0 1,0-1,1 1,-1 0,0 0,-1 0,1 0,0 0,0 0,0 0,0 1,-1-1,1 1,0-1,-1 1,1 0,0 0,-1 0,1 0,0 0,-1 1,1-1,0 1,0 0,0-1,-1 1,1 0,0 0,0 1,0-1,0 0,0 0,-1 2,-11 9,1 0,0 1,0 0,1 1,1 1,1-1,0 2,0 0,2 0,0 0,1 1,1 0,0 1,1-1,0 7,2-10,0 0,1 0,1 0,0 0,1 0,1 0,0 1,1-1,0 0,1 0,1-1,0 1,1-1,0 0,1 0,6 9,37 54,-36-58,-1 0,0 0,-1 1,-1 1,-1 0,-1 0,-1 1,0 0,2 15,-5 79,-6-104</inkml:trace>
  <inkml:trace contextRef="#ctx0" brushRef="#br0" timeOffset="8551.01">8194 9331,'13'363,"-12"-509,-1 126,0 0,2 0,0 1,1-1,1 1,0 0,2 0,0 0,6-10,-11 27,0 1,-1-1,1 1,0-1,0 1,0-1,0 1,0 0,1-1,-1 1,0 0,1 0,-1 0,1 0,-1 0,1 1,-1-1,1 0,-1 0,1 1,0 0,-1-1,1 1,0 0,0-1,-1 1,1 0,0 0,0 1,-1-1,1 0,0 0,-1 1,1-1,0 1,-1 0,1-1,-1 1,1 0,-1 0,1 0,-1 0,1 1,101 91,-89-79,0 0,-2 1,1 1,-2-1,0 2,-1 0,5 11,-12-22,-1 0,0 0,0 0,0 0,0 0,-1 0,0 0,-1 0,1 0,-1 1,0-1,-1 0,0 0,0 0,0 1,0-1,-1 0,0 0,0-1,-1 1,0 0,0-1,0 0,-1 1,-3 3,-2 1,-2 0,1-1,-1 0,-1 0,0-2,0 1,-4 0,-41 22</inkml:trace>
  <inkml:trace contextRef="#ctx0" brushRef="#br0" timeOffset="9332.506">4001 10041,'-9'17,"-3"14,-2 18,1 20,1 23,0 26,0 26,-3 23,-3 18,-4 13,2 2,5-7,7-15,4-39</inkml:trace>
  <inkml:trace contextRef="#ctx0" brushRef="#br0" timeOffset="9970.52">5463 10151,'-7'16,"-3"20,2 26,0 26,3 27,2 23,-1 16,0 12,-1 6,0-1,3-6,2-32</inkml:trace>
  <inkml:trace contextRef="#ctx0" brushRef="#br0" timeOffset="10583.874">6978 10151,'0'23,"0"22,0 22,0 22,-2 22,-3 20,-6 15,-5 14,-2 9,-1 4,3-2,7-9,9-16,5-33</inkml:trace>
  <inkml:trace contextRef="#ctx0" brushRef="#br0" timeOffset="11118.474">8085 10233,'-5'26,"-1"26,0 26,2 28,0 20,2 18,1 11,3 6,3 0,4-6,2-10,-1-31</inkml:trace>
  <inkml:trace contextRef="#ctx0" brushRef="#br0" timeOffset="12633.338">3018 7160,'1'19,"4"-24,-4 1,1 1,-1-1,0 0,-1 0,1 0,0-1,-1 1,0 0,0 0,0 0,-1 0,1 0,-1 0,0 0,0 0,-1 0,1 0,-1 1,0-1,0 0,0 1,0-1,0 1,-1 0,0 0,0 0,0 0,0 0,0 1,0-1,-1 1,1 0,-1 0,1 0,-1 0,0 1,0-1,0 1,0 0,0 0,-1 1,0 1,1-1,-1 1,1-1,-1 1,1 1,-1-1,1 1,0-1,0 1,-1 0,1 1,1-1,-1 1,0 0,1 0,-1 0,1 0,0 1,0-1,0 1,-1 1,-42 94,42-89,1 1,0-1,0 1,1 0,0-1,1 1,0 0,1 0,0 0,0 0,2 0,-1 0,1 0,1 0,0-1,0 1,1-1,1 0,-1 0,2 0,-1-1,1 0,1 0,0 0,0-1,2 2,-3-5,1 0,0 0,0-1,0 0,1 0,-1 0,1-1,0 0,0-1,0 0,0 0,0-1,1 0,-1 0,0-1,1 0,-1 0,0-1,1 0,-1-1,0 1,0-2,0 1,0-1,0 0,-1-1,1 0,-1 0,0-1,0 1,-1-2,5-3,11-18,-4 0</inkml:trace>
  <inkml:trace contextRef="#ctx0" brushRef="#br0" timeOffset="13233.731">3292 7038,'0'-3,"0"2,0 6,-2 9,-2 11,1 11,-2 8,-2 4,0 3,1-2,2-6,1-7,2-7,0-11,1-9</inkml:trace>
  <inkml:trace contextRef="#ctx0" brushRef="#br0" timeOffset="13620.708">3523 7038,'-6'13,"-1"0,-1 0,0 0,-1-1,0 0,-1 0,0-1,-1-1,0 0,0 0,-1-1,-1-1,1 0,-2 0,-9 3,6 0,15-11,1 1,0-1,-1 0,1 1,0 0,0-1,-1 1,1 0,0-1,0 1,0 0,0 0,0 0,0 0,0 0,0 0,0 0,1 0,-1 1,0-1,1 0,-1 0,1 1,-1-1,1 0,-1 1,1-1,0 0,0 1,0-1,0 1,0-1,0 0,0 1,0-1,1 0,-1 1,0-1,1 0,-1 1,1-1,0 0,-1 0,1 1,0-1,0 0,-1 0,1 0,0 0,1 1,18 13,1 0,0-1,0-1,2-1,0-1,12 4,9 5,83 30,-110-46</inkml:trace>
  <inkml:trace contextRef="#ctx0" brushRef="#br0" timeOffset="14101.115">3824 7119,'-1'24,"0"0,-2 0,-1-1,0 1,-2-1,0 0,-2 0,-1-1,0 0,-2-1,-11 18,57-139,-4-5,29-75,-41 149,-19 30,1 1,-1-1,0 1,1-1,-1 1,1-1,-1 1,1 0,-1-1,0 1,1 0,0-1,-1 1,1 0,-1 0,1-1,-1 1,1 0,-1 0,1 0,0 0,-1 0,1 0,-1 0,1 0,-1 0,1 0,0 0,-1 0,1 0,-1 1,1-1,-1 0,1 0,-1 1,1-1,-1 0,1 1,-1-1,1 0,-1 1,1-1,-1 1,0-1,1 1,-1-1,0 1,1-1,-1 1,0-1,0 1,1-1,-1 1,0-1,0 1,39 131,63 216,-93-321</inkml:trace>
  <inkml:trace contextRef="#ctx0" brushRef="#br0" timeOffset="14351.118">3797 7310,'16'0,"15"0,16-2,14-4,10-2,5 0,-3 1,-14 2</inkml:trace>
  <inkml:trace contextRef="#ctx0" brushRef="#br0" timeOffset="15250.709">3005 8280,'0'34,"0"-37,-1 1,0-1,0 0,0 0,0 1,0-1,0 1,0-1,-1 1,0-1,1 1,-1 0,0 0,0 0,0 0,0 0,0 0,-1 0,1 1,-1-1,1 1,-1 0,1 0,-1 0,0 0,1 0,-1 0,0 1,0-1,0 1,0 0,1 0,-1 0,0 0,0 0,0 1,0-1,1 1,-1 0,0 0,1 0,-1 0,0 0,-1 2,-4 4,0 1,1 0,0 1,0 0,1 0,0 0,0 1,1 0,1 0,-1 0,2 1,-1 0,1-1,1 1,0 0,1 3,-2-8,1 1,0-1,1 0,0 1,0-1,0 1,1 0,0-1,0 1,1-1,0 1,0-1,0 1,1-1,0 0,0 1,0-1,1 0,0-1,0 1,1 0,0-1,0 0,0 0,0 0,1 0,0-1,0 1,0-1,0 0,5 2,-2-4,1 0,-1 0,1-1,-1 0,1 0,-1-1,1 0,0 0,-1-1,1 0,-1-1,0 0,1 0,-1-1,0 0,0 0,4-3,10-6,-2 0,1-1,-2-1,0 0,13-13,-22 18,1 1,-1-1,-1-1,1 1,-2-2,1 1,-2-1,1 0,-1-1,-1 0,0 0,-1 0,0-1,-1 0,-1 0,2-7,-10 3,-4 28,0 51,3 0,3 1,2 11,1-56,-1-2,0-10,1 0,-1 0,1 1,1-1,-1 0,1 0,0 0,0 0,0 0,1 0,0 0,1-1,-1 1,3 3,3-1</inkml:trace>
  <inkml:trace contextRef="#ctx0" brushRef="#br0" timeOffset="15654.252">3496 8239,'0'15,"0"0,-1-1,-1 1,-1-1,0 1,-1-1,0 0,-1 0,-1 0,0-1,-1 0,0 0,-1-1,0 1,-1-2,-1 1,0-1,0-1,-1 0,0 0,-11 6,20-15,0 1,0-1,0 1,0-1,0 0,0 0,-1 0,1 0,0 0,-1 0,1-1,-1 1,1-1,-1 1,1-1,-1 0,1 0,-1 0,1-1,0 1,-1-1,1 1,-1-1,1 0,0 1,-1-1,1-1,0 1,0 0,0 0,0-1,0 1,0-1,0 0,0 0,1 1,-2-3,3 3,-1 1,1-1,0 0,0 0,0 0,-1 0,1 0,0 0,0 0,0 0,0 0,1 0,-1 0,0 0,0 0,1 0,-1 0,0 0,1 0,-1 0,1 0,-1 0,1 1,-1-1,1 0,0 0,-1 1,1-1,0 0,0 1,0-1,-1 1,1-1,0 1,0-1,0 1,0-1,0 1,0 0,0 0,0 0,0-1,0 1,0 0,0 0,0 0,0 1,49 5,94 85,-130-83,1 1,0-2,0 0,0-1,1 0,0-1,0-1,1-1,-1 0,1-1,-1-1,1 0,0-1,-1-1,8-2,1-6</inkml:trace>
  <inkml:trace contextRef="#ctx0" brushRef="#br0" timeOffset="16300.723">3865 8335,'-38'237,"37"-238,1 1,0 0,0 0,0 0,0 0,0 0,0 0,0 0,-1 0,1 0,0 0,0 0,0 0,0 0,0 0,0 0,-1 0,1 0,0 0,0 0,0 0,0 0,0 0,0 0,0 0,-1 0,1 0,0 0,0 0,0-17,22-186,-20 184,-2 7,0 0,2-1,-1 1,2 0,-1 1,2-1,-1 0,2 1,-1 0,2 0,-1 0,7-9,-9 17,0 1,1 0,-1 0,0 0,1 0,-1 0,1 1,-1-1,1 1,0 0,-1 0,1 0,0 1,0-1,0 1,0 0,0 0,-1 1,1-1,0 1,0 0,0-1,-1 2,1-1,0 0,-1 1,1 0,-1 0,0 0,1 0,1 2,-1-1,0-1,0 1,0 0,-1 0,0 0,1 0,-1 1,0-1,-1 1,1 0,-1 0,1 0,-1 0,0 0,-1 0,1 1,-1-1,0 1,0-1,0 1,0-1,-1 1,0 0,0-1,0 1,-1 2,-2-1,1 0,-1 0,-1-1,1 0,-1 1,0-1,0 0,-1-1,1 1,-1-1,0 0,0 0,-1 0,1-1,-1 0,0 0,6-2,-1 0,1 1,0-1,0 0,0 0,1 0,-1 0,0 0,0 0,1 0,-1 0,0 0,1 0,-1 0,1 0,-1 0,1 0,0 0,-1 0,1-1,0 1,-1 0,1 0,0-1,0 1,0-1,0 1,0 0,0-1,0 0,0 1,0-1,0 0,0 1,0-1,0 0,0 0,0 0,0 0,0 0,0 0,0 0,1 0,7 4,-1-1,0 0,-1 0,0 1,0 0,0 0,-1 1,1 0,-1 0,0 1,0-1,-1 1,0 0,0 1,0-1,-1 1,0 0,0 0,-1 1,0-1,0 1,0 0,-1-1,-1 1,1 0,-1 0,-1 0,1 7,-2-11,1-1,-1 0,0 0,0 0,0 1,-1-1,1 0,-1 0,0-1,1 1,-1 0,-1-1,1 1,0-1,0 1,-1-1,0 0,1 0,-1 0,0-1,0 1,0 0,0-1,0 0,0 0,0 0,-1 0,-1 0,-99 6,91-8,-35 0,31 0</inkml:trace>
  <inkml:trace contextRef="#ctx0" brushRef="#br1" timeOffset="29986.193">3755 11107,'0'5,"0"-3,-1-1,0 1,1 0,-1 0,1 0,0-1,-1 1,1 0,0 0,0 0,0 0,0 0,1 0,-1-1,0 1,1 0,-1 0,1 0,0-1,0 1,0 0,-1-1,2 1,-1-1,0 1,0-1,0 1,1-1,-1 0,0 0,1 1,-1-1,1 0,0 0,-1-1,1 1,0 0,0 0,-1-1,1 1,0-1,0 0,0 1,0-1,0-1,-1-1,1 1,-1 0,1-1,-1 1,0-1,0 1,0-1,0 0,0 1,0-1,0 0,0 0,-1 0,1 1,-1-1,1 0,-1 0,0 0,0 0,0 0,0 0,0 0,0 0,0 0,-1 0,1 0,-1 0,1 1,-1-1,0 0,0 0,0 0,0 1,0-1,0 0,-3-3,0 1,0 0,0-1,-1 2,1-1,-1 0,0 1,0 0,0 0,-1 0,1 1,-1 0,1 0,-1 0,0 1,0 0,1 0,-1 0,-3 1,8 0,-1 0,0 1,0-1,0 1,0 0,0-1,1 1,-1 0,0 0,1 0,-1 0,1 0,-1 1,1-1,-1 0,1 1,0-1,0 1,0-1,0 1,0 0,0-1,0 1,0 0,1 0,-1 0,1-1,-1 1,1 0,0 0,-1 0,1 0,0 0,8 67,-6-63,1-1,0 1,0 0,1-1,-1 0,1 0,0 0,1 0,-1-1,1 0,0 1,0-2,0 1,0-1,1 1,0-1,0 0,-3-2,0 0,0 1,1-1,-1 0,0 0,1-1,-1 1,1-1,-1 0,1 0,-1 0,1 0,-1 0,0-1,1 1,-1-1,1 0,-1 0,0-1,0 1,0-1,0 1,0-1,0 0,0 0,0 0,-1-1,1 1,-1 0,0-1,3-2,-2 0,0-1,0 1,-1 0,1-1,-1 1,0-1,-1 0,0 0,1 0,-2 0,1 0,-1 0,0 0,0 0,0 0,-1 0,0 1,0-1,-1 0,0 0,0 0,0 1,0-1,-1 1,0 0,0 0,-1 0,1 0,-1 0,0 1,0 0,-1 0,1 0,-1 0,-4-2,6 5,0 0,1 1,-1-1,1 1,-1 0,0-1,1 1,-1 1,0-1,1 0,-1 1,1-1,-1 1,0 0,1 0,-1 0,1 0,0 0,-1 0,1 1,0-1,0 1,0-1,0 1,0 0,0 0,0 0,1 0,-1 0,1 1,0-1,-1 0,1 2,-3 3,0 0,1 0,0 0,0 0,1 0,0 1,1-1,-1 1,1 0,1-1,-1 3,2-7,0 0,0 0,0 0,0 0,0 0,0 0,1 0,-1 0,1 0,0-1,0 1,0-1,0 1,1-1,-1 0,0 0,1 0,0 0,-1 0,1-1,0 1,0-1,0 1,0-1,0 0,0-1,0 1,1 0,-1-1,0 0,0 0,0 0,1 0,-1 0,0 0,0-1,0 0,1 0,-1 0,0 0,0 0,0 0,-1-1,1 1,0-1,0 0,-1 0,1 0,1-2,3-1,0 0,0 0,-1 0,1-1,-1 0,0-1,-1 1,0-1,0 0,0 0,-1-1,0 1,0-1,-1 0,0 0,0-1,-1 1,0 0,-1-1,0 1,0-2,-2 7,1 1,-1 0,0-1,0 1,0 0,0 0,0 0,-1 0,1 0,-1 0,1 0,-1 0,0 0,1 1,-1-1,0 1,0-1,0 1,-1 0,1 0,0 0,0 0,-1 0,1 1,0-1,-1 0,1 1,0 0,-1 0,1 0,-1 0,1 0,-1 0,1 0,0 1,-1-1,1 1,0 0,-1 0,1 0,0 0,0 0,0 0,0 0,0 1,0-1,0 1,0 0,0-1,1 1,-1 0,0 2,-5 1,1 1,0 0,0 0,1 0,0 1,0 0,0 0,1 0,0 0,1 1,0 0,0 0,0 0,1 0,0 2,2-8,0-1,0 0,0 1,1-1,-1 1,1-1,-1 0,1 0,-1 1,1-1,0 0,0 0,-1 1,1-1,0 0,0 0,0 0,0 0,0 0,0-1,1 1,-1 0,0 0,0-1,1 1,-1-1,0 1,1-1,-1 1,0-1,1 0,-1 0,1 0,-1 0,0 0,1 0,-1 0,2 0,56-7,-16-15,-44 21,1 1,-1-1,1 0,-1 1,0-1,0 1,1-1,-1 1,0-1,0 1,1-1,-1 1,0-1,0 1,0 0,0 0,0 0,0-1,0 1,1 0,-1 0,0 0,0 0,0 0,0 1,0-1,0 0,0 0,0 0,1 1,-1-1,0 1,0-1,0 1,1-1,-1 1,0-1,0 1,0 0,-15 5,-3 1,0 0,0-1,0-1,-1-1,1-1,-1-1,-3 0,-14-4,-1-2,1-2,-1-1,-24-8,-128-20,101 27,0-5,0-3,-10-7,-141-24,199 38,0 2,0 1,0 2,-1 2,0 2,-21-3,-68-21,-4 8,12 2,110 14,1-1,0 2,0 0,0 0,-1 1,1 0,0 1,1 1,-1 0,1 1,-10 4,9-2,10-4,-1-1,0 1,0-1,0 0,-1 0,1-1,0 1,-1-1,1 1,-1-1,0 0,1 0,-1-1,0 1,1-1,-1 0,0 0,0 0,1 0,-1 0,0-1,1 0,-2 0,3-3,-1 1,1-1,-1 0,1 0,0 0,0 0,1 0,-1-1,1 1,0 0,0-1,1 1,-1-1,1 1,-2-9,-27-227,2 136,-3 1,-13-18,-19-63,51 131,2 0,2-1,3 0,2 0,3 0,2 0,6-29,0-50,4-60,22-24,-25 170,14-117,-12-83,2 113,-14 132,-1 0,1 1,0-1,0 1,0-1,1 0,-1 1,0-1,0 1,1-1,-1 1,1-1,0 1,-1-1,1 1,0 0,0-1,0 1,0 0,0 0,0 0,0-1,0 1,1 0,-1 1,0-1,1 0,-1 0,0 0,1 1,-1-1,1 1,-1-1,1 1,-1 0,1-1,0 1,-1 0,1 0,-1 0,1 0,260 16,-49-2,13-14,-91 13,-119-13,-10-1,-1 1,1 0,0 0,0 0,-1 1,1-1,-1 2,1-1,0 0,-1 1,0 0,1 0,0 2,-6-4,1 1,-1 0,0 0,0 0,0 0,0 0,0 0,0 0,0 0,0 0,0-1,0 1,-1 0,1 0,0 0,0 0,-1 0,1 0,-1-1,1 1,-1 0,1 0,-1-1,1 1,-1 0,0-1,0 1,1-1,-1 1,0 0,0-1,1 0,-1 1,0-1,0 1,0-1,0 0,0 1,-8 4</inkml:trace>
  <inkml:trace contextRef="#ctx0" brushRef="#br1" timeOffset="31934.928">1475 9414,'-107'140,"0"20,148-173,-14 7,0 1,0 2,1 0,-1 2,1 1,-1 1,11 3,87 24,-124-28,-1 1,0-1,1 0,-1 1,1-1,-1 0,0 1,1-1,-1 0,1 0,-1 1,1-1,-1 0,1 0,-1 0,1 0,-1 0,1 0,-1 0,1 0,-1 0,1 0,0 0,-1 0,1 0,-1 0,1 0,-1 0,1-1,-1 1,1 0,-1 0,0-1,1 1,-1 0,1-1,-1 1,0 0,1-1,-1 1,0-1,1 1,-1 0,0-1,1 1,-1-1,0 1,0-1,0 1,1-1,-1 1,0-1,0 1,0-1,0 1,0-1,0 1,0-1,0 0,0 1,0-1,-1 1,1-1,0 1,0-1,0 1,-20-40,15 31,-12-26,2 0,1 0,2-1,-7-32,6 29,13 39,-1 0,1-1,0 1,0 0,-1 0,1-1,0 1,-1 0,1 0,0 0,-1 0,1-1,0 1,-1 0,1 0,0 0,-1 0,1 0,0 0,-1 0,1 0,-1 0,1 0,0 0,-1 0,1 0,0 0,-1 0,1 0,0 0,-1 1,1-1,0 0,-1 0,1 0,0 1,-1-1,1 0,0 0,0 1,-1-1,1 0,0 0,0 1,0-1,-1 0,1 1,0-1,0 0,0 1,0-1,0 1,0-1,0 0,0 1,0-1,0 0,0 1,0-1,0 1,-10 30,8-27,2-3,-10 39,-2-1,-1 0,-2-1,-2-1,-9 14,18-44,11-22,67-155,-64 160,-8 18,-6 19,-40 56,123-168,-75 85,0-1,1 1,-1-1,1 1,-1 0,1-1,-1 1,1-1,-1 1,1 0,-1-1,1 1,0 0,-1 0,1 0,0-1,-1 1,1 0,0 0,-1 0,1 0,-1 0,1 0,0 0,-1 0,1 0,0 1,-1-1,1 0,0 0,-1 1,1-1,-1 0,1 0,-1 1,1-1,-1 1,1-1,-1 1,1-1,-1 1,1-1,-1 1,0-1,1 1,-1-1,0 1,1-1,-1 2,6 35,-5-23,-1-13,0 1,0 0,0-1,1 1,-1 0,0-1,1 1,-1-1,1 1,0-1,0 1,-1-1,1 1,0-1,0 1,0-1,0 0,1 0,-1 0,0 0,0 1,1-2,-1 1,1 0,-1 0,1 0,-1-1,1 1,-1-1,1 1,0-1,-1 1,1-1,0 0,-1 0,1 0,0 0,-1 0,1 0,0-1,-1 1,1 0,0-1,-1 0,1 1,-1-1,1 0,-1 0,1 1,-1-1,0 0,1-1,-1 0,1-1,-1 0,0 1,0-1,-1 0,1 0,-1 0,1 1,-1-1,0 0,0 0,0 0,0 0,-1 1,1-1,-1 0,0 0,1 0,-1 1,-1-1,1 1,0-1,0 1,-1-1,0 1,1 0,-1-1,0 1,0 0,0 0,-1 1,1-1,0 0,-1 1,1-1,1 2,0 0,1 1,-1-1,1 0,-1 0,0 1,1-1,-1 0,1 1,-1-1,1 1,-1-1,1 1,0-1,-1 1,1-1,-1 1,1-1,0 1,0-1,-1 1,1 0,0-1,0 1,0 0,0-1,-1 1,1-1,0 1,0 0,0-1,0 1,1 0,-1-1,0 1,0 0,0-1,0 1,1-1,-1 1,0 0,1-1,-1 1,0-1,1 1,-1-1,34 79,-19-53</inkml:trace>
  <inkml:trace contextRef="#ctx0" brushRef="#br0" timeOffset="39187.189">0 7338,'421'8,"-25"-1,-246-9,265 2,-264 12,445-10,-414 13,-168-15,-19-1,-12-1,-3-2</inkml:trace>
  <inkml:trace contextRef="#ctx0" brushRef="#br0" timeOffset="39931.119">615 7202,'-27'-25,"42"26,264 104,-235-76,-43-28,0-1,0 1,-1 0,1 0,0 0,-1 0,1 0,0 0,-1 0,0 0,1 0,-1 0,1 0,-1 0,0 0,0 0,0 1,0-1,0 0,0 0,0 0,0 0,0 0,0 1,-1-1,1 0,0 0,-1 0,1 0,-1 0,1 0,-1 0,0 0,1 0,-1 0,0-1,0 1,0 0,1 0,-1-1,0 1,0 0,0-1,0 1,-17 10,1-1,-1 0,-1-1,0-1,0-1,0-1,-6 1,9-2,-236 71,251-76,-1 0,-1 1,1 0,0 0,-1 0,1 0,0 0,-1 0,1 1,0-1,0 1,0-1,0 1,0 0,1 0,-1 0,1 0,-1 0,1 0,-1 0,1 0,0 1,0-1,0 2,2 7</inkml:trace>
  <inkml:trace contextRef="#ctx0" brushRef="#br0" timeOffset="40801.818">274 5891,'-3'-3,"0"5,0 5,1 12,0 12,4 12,0 7,1 6,-1 2,0 0,-1-2,0-4,-1-6,0-11</inkml:trace>
  <inkml:trace contextRef="#ctx0" brushRef="#br0" timeOffset="41534.056">465 6108,'62'220,"-57"-201,-4-11,1-1,0 1,0-1,1 1,0-1,0 0,0 0,1 0,5 6,-8-12,0 0,0 0,0 0,1 0,-1 0,1 0,-1 0,1-1,-1 1,1-1,-1 1,1-1,-1 1,1-1,0 0,-1 0,1 0,-1 0,1 0,0 0,-1 0,1 0,0-1,-1 1,1-1,-1 1,1-1,-1 1,1-1,-1 0,0 0,1 0,-1 0,0 0,1 0,-1 0,0 0,0-1,42-50,-35 36,0 0,-2-1,1 0,-2 0,0-1,-2 1,3-19,1 23,2 33,-7-15,5 14,1 1,1-1,1-1,0 0,13 16,-20-30,0 1,1-1,-1 0,1 0,0-1,0 1,1-1,-1 0,0 0,1 0,0 0,0-1,0 0,0 0,0 0,0-1,0 0,1 0,-1 0,0 0,1-1,-1 0,1 0,-1-1,4 0,-4 0,0-1,1 0,-1-1,0 1,0-1,0 0,0 0,0 0,-1-1,0 0,1 0,-1 0,-1 0,1-1,-1 1,1-1,-1 0,-1 0,1 0,-1 0,0-1,31-118,-24 31,-4 0,-7-74,0 84,1 19,1 64,0 0,0 1,-1-1,1 0,0 0,0 0,0 0,0 0,0 0,-1 0,1 0,0 0,0 0,0 1,-1-1,1 0,0 0,0 0,0 0,0 0,-1 0,1 0,0-1,0 1,0 0,0 0,-1 0,1 0,0 0,0 0,0 0,0 0,-1 0,-4 23,-7 57,2 0,4 1,4 0,4 19,0-79,0 0,2 0,0 0,1-1,1 0,1 0,1 0,5 8,-9-19,1 0,1-1,-1 1,2-1,-1-1,1 1,0-1,0 0,1 0,0-1,0 0,1-1,-1 1,1-2,0 1,1-1,-1-1,4 2,15 0</inkml:trace>
  <inkml:trace contextRef="#ctx0" brushRef="#br0" timeOffset="41782.439">793 5849,'-16'-2,"1"-1,13 0,20 1,22 0,21 1,18 1,9-1,1 4,-10 4,-18 2</inkml:trace>
  <inkml:trace contextRef="#ctx0" brushRef="#br0" timeOffset="42256.214">1271 6437,'8'-10,"0"0,-1 0,0 0,0-1,-1 0,-1 0,0-1,0 0,-2 0,1 0,-1 0,-1 0,0-1,-1 1,0-1,-1 1,0-1,-1 1,0-1,-1 1,-1-1,0 1,-1 0,-4-11,7 20,0 1,0 0,-1 0,1 0,-1-1,1 1,-1 0,0 1,1-1,-1 0,0 0,0 1,0-1,-1 1,1 0,0 0,-1 0,1 0,0 0,-1 0,1 0,-1 1,1-1,-1 1,1 0,-1 0,0 0,1 0,-1 0,1 0,-1 1,-1 0,4 1,0-1,0 1,0 0,0-1,0 1,0-1,0 1,1 0,-1-1,0 1,1-1,0 1,-1-1,1 1,0-1,0 1,0-1,0 0,0 1,0-1,0 0,0 0,0 0,1 0,-1 0,0 0,1 0,-1 0,1-1,-1 1,1 0,-1-1,1 0,0 1,-1-1,1 0,0 1,18 5,0-1,1-1,0 0,0-2,0 0,21-2,36 4,-75-4,-1 0,1 0,0 0,-1 0,1 0,0 0,-1 1,1-1,0 1,-1 0,1 0,-1 0,1 0,-1 0,0 0,1 1,-1-1,0 1,0 0,0 0,0 0,0-1,-1 2,1-1,-1 0,1 0,-1 0,0 1,1-1,-1 1,0-1,-1 1,2 2,-31 73,13-43,13-31,1 1,-1-1,2 1,-1 0,0 0,1 0,0 0,0 0,0 0,1 0,0 0,0 1,0-1,0 0,1 0,0 0,0 0,1 0,-1 0,1 0,0 0,0-1,1 1,-1-1,1 1,0-1,0 0,0 0,1 0,0-1,2 3,4 0,1-1,0 0,1 0,-1-1,1-1,0 0,0 0,0-2,11 2,17 0</inkml:trace>
  <inkml:trace contextRef="#ctx0" brushRef="#br0" timeOffset="43772.562">5121 7706,'-1'1,"-1"-1,1 1,-1-1,1 1,0-1,-1 1,1 0,0 0,-1 0,1 0,0 0,0 0,0 0,0 0,0 0,0 0,0 1,0-1,1 0,-1 1,0-1,1 0,-1 1,1-1,0 1,-1-1,1 1,0-1,0 1,0-1,0 1,0-1,0 1,0-1,0 1,1-1,-1 1,1-1,-1 1,1-1,0 0,-1 1,1-1,8 3,-1-1,1 0,0-1,0 0,0-1,0 1,0-2,0 1,0-1,0-1,8-1,-10 2,141-15,-147 14,0 1,-1-1,1 1,0-1,0 1,0 0,0 0,0-1,0 1,0 0,0 0,0 0,0 0,0 0,0 0,0 0,0 0,0 1,0-1,0 0,0 1,0-1,0 1,0-1,0 1,0-1,-1 1,1-1,0 1,0 0,-1-1,1 1,0 0,-1 0,1 0,-1-1,1 1,-1 0,1 0,-1 0,0 0,1 0,-1 0,0 0,0 0,0 0,1 0,-1 0,0 0,0 0,-1 0,1 0,0 0,0 0,0 0,-1 0,1 0,-1 0,1 0,0 0,-1 0,-57 283,24-120,18-139,8-19</inkml:trace>
  <inkml:trace contextRef="#ctx0" brushRef="#br0" timeOffset="44017.887">5040 8062,'7'0,"11"-3,15-2,13-3,12-6,11-1,6-4,-2 0,-3 0,-10-1,-14 3</inkml:trace>
  <inkml:trace contextRef="#ctx0" brushRef="#br0" timeOffset="44266.306">5682 7775,'-15'-19,"5"35,15 180,-12-12,7-183,-1 1,1-1,0 0,0 0,0 1,0-1,0 0,0 0,0 1,1-1,-1 0,0 0,1 1,-1-1,1 0,-1 0,1 0,0 0,-1 0,1 1,0-2,0 1,0 0,0 0,0 0,0 0,0 0,0-1,0 1,0 0,0-1,0 1,1-1,-1 1,0-1,0 0,1 0,-1 1,0-1,0 0,1 0,-1 0,0 0,1-1,-1 1,0 0,0 0,10-3,0 0,-1-1,0 0,0-1,0 0,0-1,-1 0,0 0,0-1,0 0,-1 0,0-1,3-5,11-10</inkml:trace>
  <inkml:trace contextRef="#ctx0" brushRef="#br0" timeOffset="44433.392">5899 7980,'-4'16,"-4"13,-1 7,1 6,3 0,1-3,6-3,8-6,6-7,1-8</inkml:trace>
  <inkml:trace contextRef="#ctx0" brushRef="#br0" timeOffset="44856.89">6241 7802,'-15'-6,"8"2,0 0,0 1,-1 0,1 1,-1-1,1 1,-1 1,0 0,1 0,-1 0,-6 1,10 3,0 0,0 0,0 0,1 0,-1 1,1-1,0 1,0 0,0 0,0 1,1-1,0 0,0 1,0 0,0-1,1 1,-1 0,1 0,0 0,1 0,-1-1,1 1,0 0,1 0,-1 0,-1-1,0 0,0 1,1-1,-1 0,1 0,0 0,0 0,1 1,-1-1,1 0,0 0,0 0,0 0,0 0,1 0,0 0,0-1,0 1,0 0,0-1,1 0,0 1,-1-1,1 0,0 0,1-1,-1 1,0-1,1 1,-1-1,1 0,0-1,0 1,0-1,0 1,0-1,0 0,0 0,0-1,0 0,2 1,1-3,0 0,0-1,0 0,0 0,-1 0,1-1,-1 0,0 0,0 0,2-3,19-13,-26 20,-1-1,1 1,-1-1,1 1,-1 0,1-1,0 1,-1 0,1 0,0-1,-1 1,1 0,0 0,-1 0,1 0,0 0,-1 0,1 0,0 0,-1 0,1 0,0 0,0 0,-1 0,1 1,-1-1,1 0,0 1,-1-1,1 0,-1 1,1-1,0 1,-1-1,1 0,-1 1,0-1,1 1,-1 0,1-1,-1 1,0-1,1 1,-1 0,0-1,0 1,1 0,-1-1,0 1,0 0,0-1,0 1,0 0,3 44,-3-39,1 13,-1-1,0 1,-2-1,0 1,-1-1,-1 0,-1 0,-1-1,0 1,-1-1,-1 0,0-1,-1 0,-4 5,1-8</inkml:trace>
  <inkml:trace contextRef="#ctx0" brushRef="#br0" timeOffset="45307.992">6446 7912,'26'-9,"2"1,-1 1,1 1,0 2,28-1,-53 5,-1-1,1 1,0-1,-1 1,1 0,0 0,-1 0,1 1,0-1,-1 1,1-1,-1 1,1 0,-1 0,1 0,-1 0,1 1,-1-1,0 0,0 1,0 0,0-1,0 1,0 0,0 0,-1 0,1 1,0-1,-1 0,0 0,0 1,0-1,0 1,0-1,0 1,0-1,-1 1,1 1,-4 6,0 1,-1-1,0 0,-1 0,0-1,0 1,-1-1,0 0,0 0,-1-1,-1 0,1 0,-1-1,0 0,-1 0,-6 3,-44 29,95-48,-27 6,0 0,0 0,0 1,0 1,1-1,-1 1,1 1,-1 0,1 0,-1 1,0 0,1 1,-1-1,0 2,0 0,0 0,0 0,0 1,-1 1,0-1,0 1,0 1,0-1,-1 1,0 1,0-1,-1 1,0 0,0 1,0 0,3 7,-7-11,0 1,0-1,-1 0,0 1,1-1,-2 1,1 0,0-1,-1 1,0 0,0-1,-1 1,1-1,-1 1,0 0,0-1,0 1,-1-1,0 0,0 1,0-1,0 0,-1 0,1 0,-1-1,0 1,0-1,0 1,-1-1,1 0,-1 0,0 0,0-1,0 1,-2 0,-2 1,1-1,-1 0,1 0,-1-1,0 1,0-2,0 1,0-1,0-1,0 1,0-1,-1-1,-4 0,-21-6</inkml:trace>
  <inkml:trace contextRef="#ctx0" brushRef="#br0" timeOffset="46867.54">6269 6792,'-23'106,"16"-64,-3 0,-1-1,-13 31,24-72,0-1,-1 1,1 0,0 0,0 0,0 0,0 0,0 0,0-1,-1 1,1 0,0 0,0 0,0 0,0 0,-1 0,1 0,0 0,0 0,0 0,0 0,-1 0,1 0,0 0,0 0,0 0,-1 0,1 0,0 0,0 0,0 0,0 0,-1 0,1 0,0 0,0 1,0-1,0 0,0 0,-1 0,1 0,0 0,0-20,26-183,-25 198,0-9,1 0,1 0,0 0,1 1,0-1,1 1,1 0,7-12,-11 22,0 1,0 0,0-1,0 1,0 0,1 1,-1-1,1 0,-1 1,1-1,0 1,0 0,0 0,-1 0,1 0,0 1,0-1,0 1,0-1,0 1,0 0,0 0,0 1,0-1,0 1,0-1,0 1,0 0,0 0,0 0,-1 0,1 1,0-1,1 2,2 1,0-1,0 1,0 1,0-1,-1 1,0 0,0 0,0 1,0-1,-1 1,0 0,0 0,-1 1,1 0,-2-4,-1 1,1 0,-1-1,0 1,0 0,0 0,0 0,-1-1,0 1,0 0,0 0,0 0,0 0,-1 0,0 0,1-1,-1 1,-1 0,1-1,-1 1,1 0,-1-1,0 0,0 1,-1-1,1 0,-1 0,1 0,-1-1,0 1,0-1,0 1,0-1,-1 0,-8 4,0-1,-1-1,1 0,-1 0,0-2,0 1,0-2,-10 1,21-2,0 0,1 0,0 0,-1-1,1 1,0 1,-1-1,1 0,0 0,-1 0,1 1,0-1,-1 0,1 1,0 0,-1-1,1 1,0 0,0-1,0 1,0 0,0 0,0 0,0 0,0 0,0 0,0 0,1 0,-1 0,0 1,1-1,-1 0,1 0,-1 1,1-1,0 0,-1 1,1-1,0 0,0 1,0-1,0 0,0 1,0-1,0 0,1 1,-1-1,0 1,2 6,1 0,-1-1,1 1,0-1,1 0,0 0,0 0,0 0,1 0,0-1,0 0,1 0,0 0,0-1,0 0,1 0,-1-1,1 1,0-2,1 1,-1-1,0 0,1 0,0-1,0 0,0 0,0-1,0 0,0 0,0-1,0 0,0-1,0 0,0 0,0 0,0-1,6-3,65-45,-78 49,-1 0,1 0,0 0,0 1,-1-1,1 0,0 0,0 1,0-1,0 1,0-1,0 1,0-1,0 1,0 0,0-1,0 1,0 0,1 0,-1 0,0 0,0 0,0 0,0 0,0 0,0 0,0 0,0 1,0-1,1 0,-1 1,0-1,0 1,-1-1,1 1,0 0,0-1,0 1,0 0,0 0,-1 0,1-1,0 1,-1 0,1 0,0 0,-1 0,0 0,1 0,-1 0,1 1,1 3,1 0,-1 0,1 0,1 0,-1 0,1-1,-1 1,1-1,1 0,-1 0,1-1,-1 1,1-1,0 0,0 0,0 0,1-1,-1 0,0 0,1-1,0 1,-1-1,1 0,0 0,0-1,0 0,-2-3,0 1,-1-1,0 0,0-1,0 1,0 0,0-1,-1 0,1 1,-1-1,0 0,0 0,-1-1,1 1,-1 0,0-1,0 1,0 0,0-1,-1 1,0-1,0 1,0-1,-1 1,1-1,-1 1,0 0,-1-1,1 0,-1 1,0-1,0 1,0 0,-1 0,0-1,1 2,-1-1,-1 0,1 1,-1-1,1 1,-1 0,0 0,0 1,0-1,0 1,-1 0,1 0,-1 0,2 0,1 1,-1 0,0 0,1 1,-1-1,0 0,1 1,-1 0,0-1,1 1,-1 0,0 0,0 1,1-1,-1 1,0-1,1 1,-1 0,0 0,1 0,-1 0,1 0,0 1,-1-1,1 1,0 0,0-1,0 1,0 0,0 0,0 0,1 1,-1-1,1 0,-1 2,0 0,1 0,-1-1,1 1,0 0,1 0,-1 0,1 0,0 0,-1 0,2 0,-1 0,0 0,1 0,0 0,0 0,0-1,0 1,8 17</inkml:trace>
  <inkml:trace contextRef="#ctx0" brushRef="#br0" timeOffset="47138.812">6951 7106,'55'-211,"-59"228,1 1,0-1,2 1,0 0,0-1,2 1,0 0,1-1,1 1,1-1,0 0,1 0,1 0,1 1,9 5</inkml:trace>
  <inkml:trace contextRef="#ctx0" brushRef="#br0" timeOffset="48254.69">7811 6792,'-24'50,"2"1,2 1,-6 29,15-50,3-44,3-14,1-1,1 1,2-1,0 0,2 0,3-11,-5 34,1 1,0-1,0 0,0 1,1-1,0 0,-1 1,2-1,-1 1,1-1,-1 1,1 0,0-1,1 1,-1 0,1 0,-1 1,1-1,1 0,-1 1,0 0,1 0,0 0,-1 0,1 0,0 1,0 0,1 0,-1 0,0 0,1 1,-1-1,1 1,0 0,1 1,-1-1,0 1,-1 0,1 1,0-1,0 1,-1 0,1 0,-1 1,1-1,-1 1,1 0,-1 0,0 1,0-1,0 1,0 0,0 0,-1 0,1 0,-1 1,0 0,0-1,0 1,-1 0,1 0,-1 1,0-1,0 0,0 1,-1-1,0 1,0 0,0-1,0 1,-1 0,1-1,-1 1,-1 0,1 0,0 0,-1-1,-1 4,-3 1,-1-1,-1 0,1 0,-1 0,0-1,-1 0,0 0,0-1,0 0,-1-1,0 0,0 0,0 0,-1-1,1-1,-2 0,-31 6,41-8,1-1,-1 1,0 0,0 0,1 0,-1 0,1 0,-1 0,1 0,-1 1,1-1,0 0,-1 0,1 0,0 0,0 0,0 1,0-1,0 0,0 0,0 0,0 1,0-1,1 0,-1 0,0 0,1 0,-1 0,1 0,0 0,-1 0,1 0,0 0,-1 0,1 0,6 8,0 0,1 0,-1-1,2 0,-1-1,1 0,0 0,1-1,-1 0,1-1,1 0,-1 0,1-1,-1-1,1 0,0 0,0-1,7 1,-8-2,0 1,1-2,0 1,-1-1,1-1,-1 0,1-1,-1 0,1 0,4-2,-13 2,1 1,-1 1,0-1,1 0,-1 1,1-1,0 1,-1 0,1 0,-1 0,1 0,0 0,-1 0,1 1,-1-1,1 1,-1 0,1 0,-1 0,0 0,1 0,-1 0,0 1,0-1,0 1,0 0,0-1,0 1,0 0,-1 0,1 0,1 2,-2-1,1 0,0 0,0 0,0-1,0 1,0-1,0 1,1-1,-1 0,1 0,0 0,0 0,0-1,0 1,0-1,0 0,0 0,0 0,0 0,0 0,1 0,-1-1,0 0,1 0,-1 0,0 0,1 0,-1-1,0 1,0-1,1 0,-1 0,0 0,0 0,0-1,0 1,0-1,0 0,-1 0,3-1,-1-3,0 0,0 0,0 0,-1 0,1-1,-2 0,1 1,-1-1,0 0,0 0,-1 0,0 0,0-1,0-3,-1 7,0 1,0-1,0 0,-1 1,1-1,-1 0,0 1,0-1,0 1,0-1,-1 1,1-1,-1 1,0 0,0 0,0 0,-1 0,1 0,-1 0,1 1,-1-1,0 1,0 0,0 0,0 0,0 0,-1 0,-1 0,-1 0,0 1,0 0,0 0,0 0,0 1,0-1,0 1,-1 1,1 0,0-1,0 2,0-1,0 1,1 0,-1 0,0 0,1 1,-1 0,1 0,0 1,0-1,0 1,0 0,1 0,0 1,0-1,0 1,0 0,1 0,0 0,0 1,0-1,0 1,1-1,0 1,0 0,1 0,-1 2,2-5,0 0,0 0,1 0,-1-1,0 1,1 0,0 0,-1 0,1-1,0 1,1 0,-1-1,0 1,1-1,0 1,-1-1,1 0,0 1,0-1,0 0,0 0,1-1,-1 1,0 0,1-1,-1 1,1-1,0 0,-1 0,1 0,0 0,0-1,0 1,23 5</inkml:trace>
  <inkml:trace contextRef="#ctx0" brushRef="#br0" timeOffset="48638.802">8426 6928,'56'-12,"-53"12,1-1,0 0,0 1,-1 0,1 0,0 0,0 1,-1-1,1 1,0 0,-1 0,1 0,-1 0,1 1,-1-1,0 1,1 0,-1 0,0 0,0 0,0 1,-1-1,1 1,0 0,-1 0,0 0,0 0,0 0,0 0,0 0,-1 1,1-1,-1 1,0-1,0 1,0 0,0-1,-1 1,0 0,1 0,-2 0,-2 6,-1-1,0 1,-1-1,0 0,0 0,-1 0,0-1,-1 0,0 0,-3 2,-34 47,43-56,1 0,-1-1,1 1,-1 0,1 0,-1 0,1 0,0 0,0 0,-1 0,1-1,0 1,0 0,0 0,0 0,0 0,0 0,0 0,0 0,1 0,-1 0,0 0,0 0,1 0,-1 0,1 0,-1-1,1 1,-1 0,1 0,-1-1,1 1,0 0,-1 0,1-1,0 1,0-1,0 1,-1-1,1 1,0-1,0 1,0-1,0 0,0 0,0 1,0-1,0 0,0 0,53 7,-52-7,186-18,-146 13</inkml:trace>
  <inkml:trace contextRef="#ctx0" brushRef="#br2" timeOffset="72139.359">8112 10752,'-3'-2,"0"1,0 0,1 0,-1 0,0 1,0-1,0 1,0-1,0 1,0 0,0 0,0 0,0 1,0-1,0 1,1 0,-1-1,0 1,0 0,0 1,1-1,-1 0,1 1,-1 0,1-1,0 1,-1 0,1 0,0 1,0-1,0 0,1 0,-1 1,0 0,1-1,0 1,0 0,-1 0,3 1,0-1,0 0,1 0,-1 0,1 0,-1 0,1 0,0-1,0 1,0 0,1-1,-1 0,0 1,1-1,0 0,-1 0,1-1,0 1,0-1,0 1,0-1,0 0,1 0,-1 0,0 0,0-1,1 1,-1-1,0 0,1 0,-1 0,0-1,1 1,-1-1,0 1,0-1,1 0,-1 0,0-1,0 1,-1 0,1-1,-1 1,1-1,-1 0,1 1,-1-1,0 0,0-1,0 1,0 0,0-1,-1 1,1-1,-1 1,1-1,-1 1,0-1,0 0,0 0,0 0,-1 0,1 0,-1 0,0 0,0 0,0 1,0-1,0 0,-1 0,1 0,-1 0,0 0,0 0,0 0,0 1,0-1,-1 0,1 1,-1-1,0 1,0 0,0-1,0 1,0 0,0 0,0 0,-1 1,1-1,-1 0,1 1,-1 0,0-1,1 1,-3 0,2 0,0 0,1 0,-1 0,0 1,0-1,0 1,0 0,0 0,0 0,0 0,0 0,0 1,0-1,0 1,0 0,0 0,1 0,-1 0,0 0,1 1,-1-1,1 1,-1 0,1 0,0 0,-1 0,1 0,0 0,0 1,1-1,-1 0,1 1,-1 0,1-1,0 1,-1 0,2 0,-1 0,0-1,0 1,1 0,0 0,-1 0,1 0,0 0,1 0,-1 0,0 0,1 0,0 1,1 0,0 0,0 0,0 0,1 0,0 0,-1-1,1 0,1 1,-1-1,0 0,1-1,-1 1,1 0,0-1,0 0,0 0,0 0,0-1,0 1,1-1,-1 0,1 0,-1 0,0-1,1 1,-1-1,1-1,-1 1,1 0,-1-1,1 0,-1 0,0 0,1-1,-1 1,1-2,-3 1,0 1,0-1,0 0,0 0,-1 0,1 0,-1-1,0 1,0 0,0 0,0-1,0 1,0-1,0 1,-1-1,1 1,-1-1,0 1,0-1,0 0,0 1,0-1,-1 1,1-1,-1 1,1-1,-1 1,0-1,-1-1,-43-60,7 39,37 25,0-1,0 0,0 1,0 0,0-1,0 1,0-1,1 1,-1 0,0 0,-1 0,1-1,0 1,0 0,0 0,0 0,0 1,0-1,0 0,0 0,0 0,0 1,0-1,0 1,1-1,-1 1,0-1,0 1,0-1,0 1,0 0,1-1,-1 1,0 0,1 0,-1-1,1 1,-1 0,1 0,-1 0,1 0,-1 0,1 0,0 0,0 0,0 0,0 0,0 0,0 0,0 0,1-1,-1 1,0 0,0 0,1 0,-1 0,0 0,1-1,-1 1,1 0,-1 0,1-1,0 1,-1 0,1-1,0 1,-1-1,1 1,0-1,0 1,-1-1,1 1,0-1,0 0,0 1,0-1,-1 0,1 0,0 1,0-1,0 0,0 0,0 0,41 4,-42-4,145-15,176 15,-110 13,922-13,-918 14,-212-14,-1 1,1-1,0 0,-1 0,1 0,0 0,-1 0,1 0,0-1,-1 1,1-1,-1 0,1 0,-1 0,1 0,-1 0,0 0,1-1,-1 1,0-1,0 0,0 1,0-1,0 0,-1 0,1 0,0-1,-1 1,0 0,1-1,-1 1,0 0,0-1,0-1,9-145,14-426,-23 441,5 2,6-3,18-61,-9 69,3-96,-17-349,1 32,21 60,-22 206,-3 80,-13-87,16-85,4 6,-5 18,7 221,2-43,-16 162,0 0,-1 0,1 0,-1 0,1 0,-1 0,1 1,-1-1,0 0,0 1,0-1,0 1,0 0,0 0,0 0,-1 0,1 0,0 0,-1 1,1-1,0 1,-1-1,1 1,0 0,-1 0,1 0,-1 0,1 0,-1 1,1-1,0 1,-1 0,1-1,0 1,0 0,0 0,-1 1,1-1,0 0,0 1,-11 1,-39 5,1-2,-1-2,0-2,-21-4,9 1,-624-8,73-28,450 22,-61 6,94-4,127 15,0 1,0-1,0 0,1 1,-1 0,1 0,0 1,0-1,0 1,0 0,1 0,0 0,-1 0,1 1,1-1,-1 1,1 0,0 0,0 0,-1 2,-3 5,4-5,-1 1,2-1,-1 1,1-1,0 1,0-1,1 1,0-1,1 1,-1 0,1-1,1 1,0-1,0 0,0 1,1-1,1 3,11 47,-10-12,-2 1,-3 0,-1-1,-6 32,0 38,22 108,-15-198,-1-13,1 1,0-1,1 1,0-1,2 1,-1-1,1 0,2 3,2-4,-4-11</inkml:trace>
  <inkml:trace contextRef="#ctx0" brushRef="#br2" timeOffset="82603.345">5422 11148,'-1'-1,"0"0,0 0,1 1,-1-1,0 0,0 0,0 1,0-1,0 1,0-1,0 1,0-1,0 1,0-1,0 1,0 0,0 0,0 0,0-1,0 1,0 0,-1 0,1 0,0 1,0-1,0 0,0 0,0 1,0-1,0 0,0 1,-1 0,1-1,0 1,-1 0,1 0,0 0,0 0,0 0,0 0,0 0,0 0,0 1,0-1,1 0,-1 1,0-1,1 0,-1 1,1-1,-1 1,1-1,0 1,0-1,-1 1,1-1,0 1,0-1,1 1,-1-1,0 1,0-1,1 1,-1-1,1 0,-1 1,1-1,0 1,-1-1,1 0,0 0,0 1,0-1,0 0,0 0,0 0,0 0,1 0,-1 0,0 0,0-1,1 1,-1 0,0-1,2 1,-1 1,1 0,-1 0,0-1,1 1,-1-1,1 0,0 1,-1-1,1 0,0-1,0 1,0 0,0-1,-1 0,1 1,0-1,0 0,0-1,0 1,0 0,0-1,0 0,-1 1,1-1,0 0,0 0,-1-1,1 1,-1-1,1 1,-1-1,0 0,0 0,1 0,-1 0,-1 0,1 0,0-1,0 1,-1-1,1 1,-1-1,0 1,0-1,0 0,0 0,0 0,0-2,-2 2,0 0,0 1,0-1,0 0,-1 0,1 1,-1-1,1 1,-1-1,0 1,0 0,0 0,0 0,-1 0,1 0,0 0,-1 0,0 1,1-1,-1 1,0 0,1 0,-1 0,0 0,0 0,0 1,0-1,0 1,0 0,0 0,0 0,0 0,0 1,0-1,0 1,0-1,1 1,-1 0,0 0,0 1,0-1,-1 2,2-2,-1 0,1 0,0 0,0 1,0-1,0 1,1-1,-1 1,0 0,1-1,-1 1,1 0,-1 0,1 0,0 1,0-1,0 0,0 0,0 1,1-1,-1 0,0 1,1-1,0 0,0 1,0-1,0 1,0-1,0 1,1-1,-1 0,1 1,-1-1,1 0,0 1,0-1,0 0,0 0,1 0,-1 0,0 0,1 0,0 0,-1 0,1-1,0 1,0-1,0 1,0-1,1 1,4 0,-1 1,1-2,0 1,0-1,0 0,0 0,0-1,0 0,0 0,0-1,0 0,0 0,0-1,0 0,0 0,-1 0,1-1,-1 0,0 0,0-1,0 1,0-1,0-1,-1 1,0-1,0 0,0-1,-3 5,-1-1,0 0,0 0,1 1,-2-1,1 0,0 0,0 0,0-1,-1 1,1 0,-1 0,0 0,0 0,0 0,0-1,0 1,0 0,0 0,-1 0,1 0,-1 0,1 0,-1 0,0 0,0 0,0 0,0 0,0 0,0 0,-1 0,1 1,-1-1,1 1,-1-1,1 1,-1 0,0-1,0 1,0 0,0 0,0 0,0 0,0 1,0-1,0 0,0 1,0 0,0-1,0 1,-8-1,0 0,0 0,0 1,0 0,0 1,0 0,0 0,0 1,0 1,1-1,-1 2,1-1,0 1,-6 4,13-7,1 0,-1 0,1 0,-1 0,1 0,-1 0,1 1,0-1,0 0,-1 1,1-1,0 1,0-1,1 1,-1 0,0 0,0-1,1 1,-1 0,1 0,0-1,-1 1,1 0,0 0,0 0,0 0,0 0,1-1,-1 1,0 0,1 0,-1 0,1-1,0 1,-1 0,1 0,0-1,0 1,0-1,0 1,1-1,-1 1,0-1,1 0,-1 0,0 0,1 1,-1-1,1-1,0 1,-1 0,1 0,1 0,6 3,1-1,-1 0,1 0,0-1,-1 0,1 0,0-1,0-1,0 0,0 0,0-1,0 0,2-1,-11 2,0 0,0 0,0 0,0 0,1 0,-1 0,0 0,0-1,0 1,0 0,0-1,0 1,0 0,0-1,0 0,0 1,0-1,0 1,0-1,0 0,0 0,-1 0,1 1,0-1,-1 0,1 0,0 0,-1 0,1 0,-1 0,0 0,1 0,-1 0,0-1,1 1,-1 0,0 0,0 0,0 0,0 0,0 0,0-1,-1 1,1 0,0 0,0 0,-1 0,1 0,-1 0,1 0,-1 0,1 0,-1 0,0 0,1 0,-1 0,0 0,0 1,0-1,0 0,1 1,-1-1,0 0,0 1,0-1,-1 1,186 9,501-23,-504 27,186-26,-68 5,-65-5,-152 9,0 4,29 6,-52-3,276 1,-142 9,126-5,-118-3,-140-6,1 2,-1 4,15 4,4 0,0-3,0-3,38-6,-1 2,866 1,-876-14,-102 15,-1 0,0 0,1-1,-1 0,0 0,1 0,-1 0,0-1,0 1,1-1,-1 0,0 0,0-1,0 1,0-1,0 0,0 0,0 0,-1-1,1 1,-1-1,0 0,1 0,-2 0,1 0,0-1,0 1,-1-1,0 0,0 1,0-1,0 0,0 0,0-4,1-179,7-37,-17-187,2 17,19 93,-6-47,-3 149,8-74,2-14,-2 125,1-59,-6-39,10-23,9 47,2-7,25-97,-13 61,-30 135,0 19,-5-1,-7-6,-31-93,14 127,-25-149,33 208,-23-146,24 76,-20-95,23 173,-17-185,21 53,0 160,0 1,0 0,0-1,0 1,0 0,0 0,-1 0,1 0,-1 0,1 1,-1-1,0 1,1 0,-1 0,0 0,0 0,0 0,0 0,0 1,0-1,0 1,0 0,0 0,0 0,0 1,0-1,0 1,0-1,0 1,-2 1,-11-1,-165-5,-65-15,157 12,-323-29,-524-75,124-6,353 59,315 38,-79-3,-285 24,502-2,0 1,0 1,0-1,0 1,1 0,-1 0,0 0,1 1,-1 0,1 0,-1 1,1-1,0 1,0 0,0 0,1 1,-1 0,1 0,0 0,0 0,0 0,0 1,1 0,-3 4,-3 14,2 0,0 1,1 0,2 0,0 0,2 1,0-1,2 1,1-1,2 13,-2 26,-16 336,25-99,-4 68,-29-172,3-69,7 19,14 151,13-221,-6-80,-6-7</inkml:trace>
  <inkml:trace contextRef="#ctx0" brushRef="#br2" timeOffset="84000.691">10325 7447,'-1'6,"0"-1,-1 0,1 0,-1 0,0 0,-1-1,1 1,-1 0,0-1,0 0,0 1,-1-1,-2 5,-127 162,175-215,-16 15,-1-1,-2-1,-2-1,0-1,-2 0,8-24,-16 36,-10 21,-1 0,0 0,1-1,-1 1,0 0,1 0,-1 0,0 0,1-1,-1 1,0 0,1 0,-1 0,1 0,-1 0,0 0,1 0,-1 0,0 0,1 0,-1 1,1-1,-1 0,0 0,1 0,-1 0,0 0,1 1,-1-1,0 0,1 0,-1 1,0-1,0 0,1 0,-1 1,0-1,0 0,0 1,1-1,-1 0,0 1,0-1,0 0,0 1,0-1,0 0,1 1,-1-1,0 1,0-1,0 0,0 1,0-1,-1 1,76 151,-70-143,0-3,-1 0,0 1,-1-1,0 1,0 0,0 0,-1 0,0 0,0 0,-1 0,0 5,-1-11,-1 1,0-1,0 0,0 1,0-1,0 0,-1 1,1-1,0 0,0 0,-1 0,1 0,-1 0,1 0,-1-1,1 1,-1 0,0-1,1 1,-1-1,0 0,1 1,-1-1,0 0,0 0,1 0,-1 0,0 0,1-1,-1 1,0-1,-2 1,-58-1,49-1,0 0,0 1,0 1,0 0,0 1,0 0,0 1,0 1,0 0,0 0,1 1,0 1,0 0,0 1,0 0,-2 3,0 6,5 0</inkml:trace>
  <inkml:trace contextRef="#ctx0" brushRef="#br2" timeOffset="85817.409">11034 6641,'-1'0,"1"-1,-1 1,1-1,-1 1,1-1,-1 1,0 0,1-1,-1 1,0 0,1 0,-1-1,0 1,0 0,1 0,-1 0,0 0,0 0,1 0,-1 0,0 0,1 0,-1 0,0 1,0-1,1 0,-1 0,0 1,1-1,-1 0,0 1,1-1,-1 1,1-1,-1 1,1-1,-1 1,-117 91,100-77,-16 14,0 1,3 2,-16 20,37-24,10-27,1-1,-1 1,0-1,1 1,-1-1,1 1,-1-1,1 1,-1-1,1 0,-1 1,1-1,-1 0,1 0,0 1,-1-1,1 0,-1 0,1 0,0 0,-1 1,1-1,0 0,-1 0,1-1,0 1,-1 0,1 0,-1 0,1 0,0 0,-1-1,1 1,-1 0,1 0,-1-1,1 1,0-1,-1 1,1 0,-1-1,1 1,46-33,-43 29,1 0,-1 0,1 1,-1-1,1 1,0 0,0 1,1-1,-1 1,0 0,1 0,-1 1,1 0,0 0,-1 0,4 0,204 38,-58-15,-155-22,0 0,1 1,-1-1,0 0,0 0,1 0,-1 1,0-1,1 0,-1 0,0 0,0 0,1 1,-1-1,0 0,1 0,-1 0,0 0,1 0,-1 0,0 0,1 0,-1 0,0 0,1 0,-1 0,0 0,0 0,1-1,-1 1,0 0,1 0,-1 0,0 0,1 0,-1-1,0 1,0 0,0 0,1-1,-1 1,0 0,0 0,0-1,1 1,-1 0,0 0,0-1,0 1,0 0,0-1,0 1,1 0,-1-1,0 1,0 0,0-1,0 1,0 0,0-1,-1 1,1 0,0-1,0 1,0 0,0 0,0-1,0 1,0 0,-1-1,-19-11,2 5,14 6,1 0,-1 0,1 0,-1 0,1-1,-1 1,1-1,0 0,0 0,0 0,0-1,0 1,1-1,-1 1,1-1,-1 0,1 0,0 0,0 0,0-1,-1-2,-37-147,29 117,-32-65,42 101,0 0,1 0,-1 0,0 0,0 0,1 1,-1-1,0 0,0 0,1 0,-1 1,0-1,1 0,-1 1,0-1,1 1,-1-1,1 1,-1-1,0 1,1-1,-1 1,1-1,0 1,-1 0,1-1,-1 1,1 0,0-1,0 1,-1 0,1 0,0-1,0 1,0 0,0 0,0-1,0 1,0 0,0 0,0-1,0 1,0 0,0-1,1 1,-1 0,0 0,0-1,1 1,-1 0,1-1,-1 1,0 3,-3 19,-1 1,-1-1,-1 0,-1-1,-1 1,-1-2,0 1,-2-1,-3 3,6-16,18-31,14-21,-2-2,-2 0,-3-1,-1-1,-11 37,-4 19,-3 20,-3-6,0 0,-1 0,-2 0,0-1,-1 0,-1-1,-1 0,-1 0,-1-1,-4 3,5-8,22-45,65-107,-75 138,0-1,0 1,0-1,0 1,0 0,0-1,1 1,-1 0,0-1,0 1,0 0,1-1,-1 1,0 0,1-1,-1 1,0 0,0 0,1-1,-1 1,0 0,1 0,-1 0,1 0,-1-1,0 1,1 0,-1 0,0 0,1 0,-1 0,1 0,-1 0,0 0,1 0,-1 0,1 0,-1 0,0 0,1 0,-1 1,0-1,1 0,-1 0,1 0,-1 1,0-1,1 0,-1 0,0 1,0-1,1 0,-1 0,0 1,0-1,1 0,-1 1,0-1,0 1,8 29,-4-11,-4-17,1 0,-1 0,1 0,0-1,0 1,0 0,0-1,0 1,0-1,0 1,1-1,-1 0,0 0,1 1,-1-1,1 0,-1 0,1 0,0 0,-1-1,1 1,0 0,0-1,0 1,-1-1,1 0,0 1,0-1,0 0,0 0,0 0,0-1,-1-1,-3-1</inkml:trace>
  <inkml:trace contextRef="#ctx0" brushRef="#br3" timeOffset="-155572.813">2731 4812,'0'0</inkml:trace>
  <inkml:trace contextRef="#ctx0" brushRef="#br0" timeOffset="-40531.444">1543 987,'17'7,"14"3,13-1,12-2,9-4,8-6,1-1,-3-3,-13 0</inkml:trace>
  <inkml:trace contextRef="#ctx0" brushRef="#br0" timeOffset="-38597.041">1830 2313,'-215'48,"215"-47,0-1,0 0,0 0,0 1,0-1,0 0,1 1,-1-1,0 0,0 0,0 1,0-1,0 0,0 1,0-1,0 0,0 1,-1-1,1 0,0 0,0 1,0-1,0 0,0 1,0-1,-1 0,1 0,0 1,0-1,0 0,-1 0,1 0,0 1,0-1,-1 0,1 0,0 0,0 0,-1 1,1-1,0 0,-1 0,1 0,0 0,0 0,-1 0,1 0,0 0,-1 0,1 0,-1 0,32 5,48-3,1-3,59-10,0 1,-32 6,-69 3</inkml:trace>
  <inkml:trace contextRef="#ctx0" brushRef="#br0" timeOffset="-37531.117">3073 1998,'-28'14,"0"2,2 1,0 1,0 1,2 1,0 1,2 2,0 0,2 1,0 1,2 1,1 0,1 2,-4 10,15-26,0 1,1-1,0 0,1 1,1 0,0 0,1-1,0 14,1-22,0 0,0 0,0 0,1 0,0-1,0 1,0 0,0 0,1-1,-1 1,1-1,0 1,0-1,0 0,0 0,1 0,-1 0,1 0,0 0,0-1,0 0,0 1,0-1,1 0,-1 0,1-1,-1 1,1-1,-1 1,1-1,3 0,0 0,0 0,0-1,0 0,0 0,0-1,0 0,0 0,0-1,0 1,0-2,-1 1,1-1,-1 0,1 0,-1 0,0-1,1-1,91-83,-71 57,-2-1,-1-1,-1-1,-2 0,-2-2,-1-1,-2 0,-1-1,-2 0,-2-1,2-18,-11 46,0-1,-1 0,-1 0,0 0,-1 0,0 0,0 0,-2-3,2 12,0 0,0-1,0 1,0 0,0 0,-1-1,1 1,-1 0,0 0,0 1,0-1,0 0,-1 1,1-1,-1 1,1 0,-1 0,0 0,0 0,0 0,0 1,0-1,0 1,-1 0,1 0,0 0,-1 0,1 1,0-1,-3 1,-4 1,-1 1,0 1,1 0,0 0,0 1,0 0,0 1,0 0,1 0,0 1,0 0,0 1,1 0,0 0,1 1,-1 0,2 0,-1 1,1 0,0 0,1 0,0 1,-1 2,0 1,-1 0,2 1,0-1,1 1,0 0,1 0,0 0,1 1,1-1,0 1,1-1,1 1,0-1,1 0,1 1,0-1,1 0,0 0,1-1,1 1,0-1,0 0,2-1,0 0,0 0,8 8,4 1,1 0,1-2,1-1,0 0,1-2,1-1,1-1,0-1,1-1,1-1,4 0</inkml:trace>
  <inkml:trace contextRef="#ctx0" brushRef="#br0" timeOffset="-36884.979">3442 2244,'-11'35,"1"2,2-1,2 1,2 1,0 28,4-104,2 0,2 0,1 0,2 0,2 1,1 0,2 1,12-25,-23 57,0 0,0 0,0 1,1-1,-1 0,1 1,0-1,0 1,0 0,1-1,-1 1,1 0,0 0,-1 1,1-1,0 1,1-1,-1 1,0 0,1 0,-1 0,1 1,0-1,-1 1,1 0,0 0,0 0,0 1,0-1,0 1,0 0,0 0,0 0,0 1,0-1,-1 1,1 0,1 0,0 2,0 0,0-1,0 2,-1-1,1 0,-1 1,0 0,0 0,0 0,-1 1,1-1,-1 1,0 0,0 0,-1 0,0 0,1 0,-2 0,1 1,-1-1,0 1,0-1,0 1,-1 0,1-1,-2 1,1 0,0-1,-1 1,0-1,-1 1,1-1,-1 1,0-1,-1 2,-6 5,0-1,-1 0,0 0,0-1,-1-1,-1 0,1 0,-9 4,87-20,-58 6,1 1,0 0,-1 0,1 1,0 0,-1 0,1 1,-1 0,1 1,-1 0,0 1,0 0,-1 0,1 1,-1 0,0 0,0 1,0 0,-1 1,0 0,-1 0,1 0,-1 1,0-1,-1 1,0 1,0-1,3 10,-8-14,1 1,-1 0,1 0,-2 0,1-1,0 1,-1 0,0 0,0-1,0 1,-1 0,1-1,-1 0,0 1,-1-1,1 0,-1 0,1 0,-1 0,-1-1,1 1,0-1,-1 1,0-1,1-1,-1 1,0 0,-3 1,-2 1,-1 0,1-1,-1 0,0 0,0-1,0 0,0-1,0 0,-1-1,1 0,-1 0,-8-1,-25-13,31 3</inkml:trace>
  <inkml:trace contextRef="#ctx0" brushRef="#br0" timeOffset="-39682.709">3114 742,'-25'19,"1"1,0 1,2 1,0 1,2 0,0 2,2 1,0 0,2 1,1 1,2 1,0 0,9-22,0 0,0 0,1 1,0 0,1 0,-1-1,1 1,1 1,0-1,0 0,0 0,1 0,0 1,1-1,0 0,0 0,1 0,0 0,2 6,-2-11,0-1,0 0,0 0,0-1,1 1,-1 0,0-1,1 1,-1-1,1 0,-1 0,1 0,0 0,-1 0,1-1,0 1,0-1,-1 0,1 1,0-1,0-1,0 1,-1 0,1-1,0 1,0-1,-1 0,1 0,0 0,-1 0,1-1,76-48,-57 26,0-1,-2-2,-1 0,-1-1,-1 0,-2-2,-1 0,-1 0,-2-2,-1 1,-1-1,-2 0,-1-1,-2 0,0-6,-2 24,0 0,0 0,-1 0,-1 0,-1 0,0 1,-1-1,-1 0,0 0,-1 1,0-1,-1 1,-1 0,-3-5,6 16,0 0,1 0,-1 0,0 1,0-1,0 1,0 0,-1 0,1 0,-1 0,1 1,-1-1,0 1,1 0,-1 0,0 0,0 1,0-1,0 1,0 0,1 0,-1 0,0 1,0 0,0-1,0 1,1 0,-1 1,0-1,1 1,-1-1,1 1,-1 0,1 1,0-1,0 0,0 1,0 0,1-1,-1 1,1 0,-1 1,1-1,0 0,0 1,-1 2,-4 7,1-1,0 1,1 0,0 1,1-1,0 1,1 0,1 0,0 0,1 0,0 0,2 0,-1 0,3 11,2 6,1 0,2 0,1-1,1 0,1-1,4 3,26 55,-9-21,-3 2,10 40,8 45,-47-152,0 0,0 0,1 0,-1-1,0 1,1 0,-1 0,0-1,1 1,-1 0,1-1,0 1,-1-1,1 1,-1 0,1-1,0 1,-1-1,1 0,0 1,0-1,-1 0,1 1,0-1,0 0,-1 0,1 1,0-1,0 0,0 0,0 0,-1 0,1 0,0 0,0-1,0 1,-1 0,1 0,0 0,0-1,0 1,-1 0,1-1,0 1,-1-1,1 1,0-1,-1 1,1-1,-1 1,1-1,-1 0,1 1,-1-1,1 0,-1 0,12-15</inkml:trace>
  <inkml:trace contextRef="#ctx0" brushRef="#br0" timeOffset="-39210.971">3428 1015,'0'33,"-1"23,2 0,3-1,2 1,5 9,-2-42,-9-22,0-1,1 0,-1 0,0 0,1 0,-1 1,0-1,1 0,-1 0,0 0,1 0,-1 0,0 0,1 0,-1 0,0 0,1 0,-1 0,0 0,1 0,-1 0,0 0,1 0,-1 0,0-1,1 1,-1 0,0 0,1 0,-1-1,0 1,0 0,1 0,-1-1,0 1,0 0,1 0,-1-1,0 1,0 0,0-1,0 1,0 0,1-1,-1 1,0 0,0-1,0 1,0 0,0-1,0 1,0 0,0-1,0 1,0 0,0-1,0 1,0 0,-1-1,1 1,0 0,0-1,0 1,0 0,5-27,-1 0,-1 0,-2-1,0 1,-2 0,-1-4,-37-169,41 178,24 37,20 16,-20-15,-1 1,0 1,-2 1,0 1,-1 1,-1 1,-1 1,15 22,-31-40,0 1,-1 0,1 0,-1 0,-1 0,1 0,-1 1,0-1,0 1,-1-1,0 1,0 0,-1 0,0-1,0 1,0 0,-1 0,0 0,0-1,-1 1,0-1,0 1,0-1,-1 0,0 0,0 0,-1 0,1 0,-1-1,-1 1,-2 2,-11 6,-1 0,-1-1,0-1,-1-1,0 0,0-2,-1-1,-11 3,-19 6</inkml:trace>
  <inkml:trace contextRef="#ctx0" brushRef="#br3" timeOffset="-150360.666">4207 414,'-187'-49,"-62"3,-92-36,255 58,-2 4,0 4,-1 3,-41 2,-323 12,335 10,1 5,0 5,1 5,2 5,-42 20,31-11,3 6,-16 13,95-39,1 3,1 1,2 2,0 2,2 1,1 2,-20 23,16-6,2 2,2 1,2 1,3 2,2 2,3 0,2 2,2 1,4 0,1 1,4 1,2 1,3 0,2 0,3 4,-2 100,11 97,5-177,4 0,3-1,5-1,3-1,3-2,5 0,2-2,4-2,3-2,38 48,-43-58,4-2,2-2,3-2,2-1,3-3,44 35,-58-62,0-3,2-1,1-1,1-3,0-1,1-3,1-1,1-2,38 5,154 17,1-11,1-10,47-10,-267-4,50 1,41 4,1-5,0-5,0-5,-1-5,34-12,-40-4,-1-5,-2-4,-2-4,-2-5,-2-4,-3-4,-2-4,-3-4,47-48,-65 49,-4-2,-2-3,-4-3,-2-3,-4-1,-4-3,-3-3,-3-1,-5-1,-2-3,21-84,-32 55,-4 0,-5-2,-6 0,-4-20,-4 105,-1 1,-1 0,-2 0,-2 0,0 0,-2 0,-2 0,-1 1,-4-8,-160-281,-16-16,-9 36,187 285,-1 0,-1 1,0 1,-1 0,0 0,-1 2,-1 0,1 0,-2 2,1 0,-1 0,-1 2,1 0,-1 1,-5 0,-43-7,0 3,0 2,-1 4,0 2,-52 6,66 1,1 2,0 3,0 1,1 3,0 2,1 3,2 1,-41 24,33-14</inkml:trace>
  <inkml:trace contextRef="#ctx0" brushRef="#br3" timeOffset="-144344.82">11840 892,'-14'44,"1"0,3 1,1 0,3 1,0 10,4-39,-15 214,12-129,-5 0,-21 94,21-160,9-36,1 0,0-1,0 1,0 0,-1-1,1 1,0 0,0 0,-1 0,1-1,0 1,-1 0,1 0,0 0,0 0,-1-1,1 1,0 0,-1 0,1 0,-1 0,1 0,0 0,-1 0,1 0,0 0,-1 0,1 0,0 0,-1 0,1 1,0-1,-1 0,1 0,0 0,0 0,-1 0,1 1,0-1,-1 0,1 0,0 1,0-1,-1 0,1 0,0 1,0-1,-7-171,8 112,2-386,-3 422,-1 7,2-1,0 1,0 0,2 0,0 0,0 0,3-3,-5 17,-1 0,1 0,0 0,1 0,-1 0,0 0,0 0,1 1,-1-1,1 0,0 1,-1-1,1 1,0 0,0-1,0 1,0 0,0 0,0 0,0 1,0-1,1 0,-1 1,0-1,0 1,1 0,-1 0,0 0,0 0,1 0,-1 0,0 1,1-1,72 27,-70-25,3 1,-1 1,1-1,-1 1,0 1,0-1,0 1,-1 1,1-1,-1 1,-1 0,1 0,-1 1,0 0,0 0,1 3,-6-8,1 1,0 0,-1-1,0 1,0-1,0 1,0 0,0-1,0 1,-1 0,1-1,-1 1,0-1,1 1,-1-1,-1 1,1-1,0 0,0 1,-1-1,0 0,1 0,-1 0,0 0,0 0,0-1,0 1,0 0,-1 0,-69 38,62-35,-1 0,0-1,0-1,-1 0,1 0,-1-1,1 0,-1-1,-9 0,20-2,1 1,0 0,0 0,-1 0,1 0,0-1,0 1,0 0,-1 0,1-1,0 1,0 0,0 0,-1-1,1 1,0 0,0-1,0 1,0 0,0 0,0-1,0 1,0 0,0-1,0 1,0 0,0-1,0 1,0 0,0-1,0 1,0 0,0 0,0-1,0 1,1 0,-1-1,0 1,0 0,0 0,0-1,1 1,-1 0,0 0,0 0,1-1,-1 1,0 0,0 0,1 0,-1 0,0-1,0 1,1 0,-1 0,0 0,1 0,-1 0,0 0,1 0,-1 0,0 0,1 0,-1 0,0 0,0 0,1 0,-1 0,0 0,26-10,1 0,-1 1,2 2,-1 1,1 1,-1 1,1 2,23 0,-31 1,-6 0,1 0,-1 0,0 1,0 1,1 1,-1 0,11 3,55 65,-75-68,0-1,1-1,-1 1,1-1,-1 0,1 0,-1-1,1 1,-1-1,1-1,-1 1,0-1,1 0,-1 0,0 0,0-1,-1 1,1-1,0-1,-1 1,0 0,0-1,0 0,0 0,-1 0,1-1,-1 1,0-1,0 0,-1 0,0 0,1 0,-2 0,1 0,0-1,-1 1,0 0,-1-1,1 1,-1-1,0 0,0 1,-1-1,1 1,-1 0,-1-1,1 1,-1 0,-1-4,0 3,-1-1,0 1,0-1,-1 1,0 1,0-1,0 1,-1-1,1 1,-1 1,0-1,-1 1,1 1,-1-1,0 1,0 0,0 0,0 1,0 0,-1 0,1 1,-1 0,1 0,-1 1,1 0,-1 0,1 1,-1-1,-7 3,14-2,-1-1,1 0,-1 1,0-1,1 1,-1-1,1 1,-1 0,1 0,0 0,-1 0,1 0,0 0,-1 0,1 0,0 0,0 1,0-1,0 0,0 1,0-1,1 1,-1-1,0 1,1-1,-1 1,1-1,0 1,-1 0,1-1,0 1,0 0,0-1,0 1,0 0,0-1,1 1,-1-1,0 1,1 0,0-1,-1 1,1-1,0 1,0-1,-1 0,1 1,0-1,0 0,1 1,-1-1,0 0,0 0,1 0,-1 0,0 0,1 0,-1-1,1 1,14 5,0-2,0 0,1 0,-1-2,1 0,-1 0,1-2,16-1,-29 1,204-13,-207 12,0 1,1 0,-1-1,0 1,1 0,-1 0,0 0,1 0,-1 0,0 0,1 1,-1-1,0 0,1 1,-1-1,0 1,0-1,1 1,-1 0,0 0,0-1,0 1,0 0,0 0,0 0,0 0,0 0,0 0,-1 0,1 0,0 1,-1-1,1 0,0 0,-1 1,0-1,1 0,-1 1,0-1,0 0,0 1,0-1,0 1,6 115,-5-116,-1 1,1 0,-1-1,1 1,0-1,0 1,0-1,-1 1,1-1,1 1,-1-1,0 0,0 0,0 0,1 0,-1 0,1 0,-1 0,1 0,-1 0,1 0,-1-1,1 1,0-1,-1 1,1-1,0 0,-1 0,1 1,0-1,0-1,-1 1,1 0,0 0,-1 0,1-1,0 1,-1-1,1 0,0 1,-1-1,63-39,14-63,-68 87,-9 16,-1 0,1 0,-1 0,0 0,1 0,-1 0,0 0,1 0,-1 0,1 0,-1 0,0 0,1 0,-1 0,0 0,1 1,-1-1,0 0,1 0,-1 0,0 1,0-1,1 0,-1 0,0 1,0-1,1 0,-1 1,0-1,0 0,0 1,1-1,-1 0,0 1,0-1,0 0,0 1,0-1,0 1,0-1,0 0,0 1,0-1,0 0,0 1,0-1,0 1,0-1,0 0,-1 1,1-1,0 0,0 1,0-1,-1 0,1 1,0-1,0 0,-1 0,1 1,0-1,0 0,-1 0,1 1,0-1,-1 0,1 0,-1 3,0 3,1 0,-1 1,1-1,0 0,0 0,0 0,1 0,0 0,0 0,1 0,0 0,0 0,0-1,1 1,-1-1,1 1,1-1,-1 0,1 0,0 0,0-1,5 5,3-2,1-1,0 0,1 0,0-1,0-1,0 0,0-1,0-1,1 0,-1-1,1 0,0-1,-1-1,1 0,-1-1,0-1,1 0,-1-1,0-1,-1 0,10-5,-14 7,0 0,0-1,-1-1,1 1,-1-1,0 0,-1-1,1 0,-1 0,0-1,-1 0,1 0,-1-1,-1 1,1-1,-2 0,1-1,-1 1,0-1,-3 7,0-1,-1 1,1 0,-1 0,0 0,0-1,0 1,0 0,0 0,0-1,0 1,-1 0,1 0,-1 0,1 0,-1-1,0 1,0 0,0 0,0 1,-1-1,1 0,0 0,-1 0,1 1,-1-1,1 1,-1-1,0 1,0 0,0-1,0 1,0 0,0 0,0 1,0-1,0 0,0 1,-2-1,-5-1,0 1,1-1,-1 2,0-1,0 1,0 1,1 0,-1 0,-7 2,11-2,-1 0,1 0,-1 1,1 0,0 0,0 0,0 1,0 0,0-1,0 2,1-1,0 1,-1-1,1 1,1 0,-1 1,0-1,1 0,0 1,0 0,1 0,-1 0,1 0,0 0,0 1,1-1,-1 1,1-1,0 1,1-1,0 1,0-1,0 2,1-4,0 1,0-1,1 0,-1 0,1 0,0 0,0 0,0 0,1 0,-1-1,0 1,1-1,0 0,-1 0,1 0,0 0,0 0,0 0,1-1,-1 0,0 1,1-1,-1 0,0-1,3 1,4 1,-1-1,0 0,1 0,-1-1,1 0,-1-1,0 0,1-1,0 0,2-2,0 0,0 0,0-2,0 1,-1-1,0-1,-1 0,1-1,-1 0,-1 0,0-1,0 0,0-1,-1 0,-1 0,0-1,0 0,0-3,6-12,-2 0,-1 0,-1-1,-1 0,-2 0,0-1,0-23,2-38,-4 0,-5-32,-10 58,2 66,-23 73,9 2,3 1,3 0,-5 77,20-130,1-1,0 1,2 0,1-1,3 14,-4-32,1 0,0 1,0-1,0 0,1 0,0 0,0-1,0 1,1-1,0 1,1-1,-1 0,1-1,0 1,1-1,-1 0,1 0,0-1,0 0,6 3,-6-4,0-1,0 0,0 0,0-1,0 0,0 0,1 0,-1-1,0 0,0 0,1-1,-1 1,0-1,0-1,0 1,0-1,0 0,0 0,-1-1,1 0,0 0,-1 0,0-1,0 1,0-1,0 0,-1-1,2-1,6-7,0-1,0 0,-2-1,0 0,0 0,-2-1,0-1,-1 1,2-7,-5 14,-1-1,0 0,0 0,-1 0,-1 0,1 0,-2-1,1 1,-1-2,0 11,0 1,0-1,0 0,0 1,0-1,0 0,0 1,0-1,0 0,0 1,0-1,-1 1,1-1,0 0,0 1,-1-1,1 0,0 1,-1-1,1 1,0-1,-1 1,1-1,-1 1,1-1,-1 1,1 0,-1-1,1 1,-1 0,0-1,1 1,-1 0,0 0,1-1,-1 1,1 0,-1 0,0 0,1 0,-1 0,0 0,1 0,-1 0,0 0,1 0,-1 0,0 1,-27 21,21-13,-1 1,2 0,0 0,0 1,1 0,0 0,1 0,0 1,1 0,0-1,-1 9,3-13,0 0,1 0,-1-1,1 1,1 0,-1 0,1 0,0-1,1 1,0 0,0-1,0 1,1-1,-1 0,2 0,-1 0,1 0,0-1,0 1,0-1,2 2,-2-3,-1 0,1-1,0 1,0-1,1 1,-1-1,1-1,-1 1,1 0,0-1,0 0,0 0,0-1,0 0,1 1,-1-2,0 1,0-1,1 1,-1-1,1-1,-1 1,0-1,1 0,-1 0,0-1,0 1,0-1,0 0,0-1,0 1,-1-1,1 0,-1 0,0 0,0-1,0 1,0-1,0 0,1-3,2-11,0 1,-1-2,-1 1,-1 0,0-1,-2 0,0 0,-1 0,-1 0,-1-15,1-11,-1 44,1 0,-1 0,1 0,0-1,0 1,0 0,0 0,-1 0,1 0,1-1,-1 1,0 0,0 0,0 0,1-1,-1 1,0 0,1 0,-1 0,1 0,0 0,-1 0,1 0,0 0,-1 0,1 0,0 0,0 1,0-1,0 0,0 1,0-1,0 0,0 1,0-1,0 1,0-1,0 1,0 0,1 0,-1-1,0 1,0 0,0 0,0 0,1 0,-1 0,0 0,0 1,1-1,12 3,-1 1,0 0,0 1,0 1,-1 0,1 0,-1 1,-1 1,8 6,-16-10,0 0,0 1,-1 0,1-1,-1 1,-1 0,1 0,-1 0,1 0,-1 1,-1-1,1 0,-1 0,0 1,0-1,-1 0,1 0,-1 1,0-1,0 0,-1 0,0 0,0 1,-4 22,5-23,-6 93,7-95,0 1,1-1,-1 1,1-1,0 1,0-1,1 0,-1 0,0 1,1-1,0 0,0 0,0-1,0 1,0 0,1-1,-1 1,1-1,0 0,0 0,-1 0,1 0,1 0,-1 0,0-1,1 1,5 0,-1 0,1-1,0 0,0-1,0 1,0-2,-1 1,1-1,0 0,0-1,-1 0,1-1,-1 0,0 0,0 0,0-1,0-1,0 1,-1-1,0 0,0-1,0 0,-1 0,0 0,0-1,0 0,-1 0,0 0,-1-1,1 0,-2 0,1 0,-1 0,0 0,0-1,-1-2,0 5,0 0,-1 0,1 0,-1 0,-1 0,1 0,-1 0,0 0,0 0,-1 0,0 0,0 0,-1 0,1 0,-1 0,0 0,-1 0,1 1,-3-4,4 8,0 1,1-1,-1 0,0 1,0-1,0 1,1-1,-1 1,0-1,0 1,0 0,0-1,0 1,0 0,0 0,0-1,0 1,0 0,0 0,0 0,0 0,1 0,-1 1,0-1,0 0,0 0,0 1,0-1,0 0,0 1,0-1,0 1,1-1,-1 1,0 0,0-1,1 1,-1 0,0-1,1 1,-1 0,1 0,-1-1,0 2,-21 40,19-30,0 0,0 0,1 0,1 0,0 0,1 0,0 1,0-1,2 0,0 0,0 0,1 0,0 0,1-1,0 1,1-1,9 17,1 0,1-1,1-1,1-1,15 15,-9-11</inkml:trace>
  <inkml:trace contextRef="#ctx0" brushRef="#br3" timeOffset="-141141.509">11266 2012,'0'0,"0"-1,-1 0,1 1,0-1,0 0,0 0,0 1,-1-1,1 0,0 0,0 1,1-1,-1 0,0 1,0-1,0 0,0 0,1 1,-1-1,0 0,0 1,1-1,-1 0,1 1,-1-1,1 1,-1-1,1 1,-1-1,1 1,-1-1,1 1,0-1,-1 1,1 0,-1-1,1 1,0 0,0 0,-1-1,1 1,0 0,-1 0,1 0,0 0,0 0,-1 0,1 0,0 0,0 0,-1 0,1 0,0 1,-1-1,1 0,6 15,0-1,-2 1,0 0,0 1,-2-1,2 11,13 46,-15-62,1 0,0 0,1-1,0 0,0 1,1-2,0 1,8 7,-12-13,1-1,-1 1,1-1,0 0,0 0,0 0,0 0,0 0,0-1,0 0,1 1,-1-1,0 0,1-1,-1 1,1 0,-1-1,1 0,-1 0,1 0,0 0,-1-1,1 1,-1-1,0 0,1 0,-1 0,1-1,6-4,0-1,0 0,-1 0,0-1,0 0,-1-1,0 0,-1 0,0-1,0 1,-1-2,-1 1,1-1,-2 1,1-1,-1-1,-1 1,0-1,-1 1,0-1,-1 0,0 0,-1 0,-5-22,4 34,1 0,-1-1,1 1,-1 0,1 0,-1-1,1 1,-1 0,1 0,-1 0,0-1,1 1,-1 0,1 0,-1 0,1 0,-1 0,1 0,-1 0,0 0,1 1,-1-1,1 0,-1 0,1 0,-1 1,1-1,-1 0,1 0,-1 1,1-1,-1 0,1 1,0-1,-1 1,1-1,-1 1,1-1,0 0,0 1,-1-1,1 1,0-1,0 1,-1 0,1-1,0 1,0-1,0 1,0-1,0 1,0-1,0 1,0 0,-3 4,0 1,0 0,0 0,1 0,0 0,0 0,0 0,1 1,0-1,0 0,1 1,-1-1,2 1,-1-1,1 1,0-1,0 0,0 1,1-1,0 0,0 0,1 0,0 0,0-1,0 1,1-1,0 1,0-1,0-1,0 1,1 0,0-1,0 0,3 2,-2-2,1-1,1 0,-1 0,0 0,1-1,0 0,-1-1,1 1,0-2,0 1,0-1,-1 0,1-1,0 1,0-2,0 1,-1-1,1 0,-1-1,1 1,-1-2,0 1,0-1,-1 0,7-5,-5 3,0 0,0-1,-1 0,0 0,0-1,-1 1,1-2,-2 1,1-1,-2 0,1 0,-1 0,0-1,-1 1,0-1,-1 0,0 0,0 0,0-8,-3 2,-9 41,10-19,1 1,-1 0,1-1,1 1,-1-1,1 1,0-1,1 0,-1 0,1 0,1 0,-1 0,1 0,0-1,0 0,0 0,1 0,0 0,0-1,0 0,0 0,1 0,0-1,6 3,1 1,1 0,0-2,0 0,0 0,1-2,0 0,-1 0,1-1,0-1,12-1,-15 0,1-1,-1-1,0 0,0 0,0-1,-1-1,1 0,-1 0,1-2,0 0,-8 4,0-1,0 1,0-1,0 0,-1 0,1-1,-1 1,1-1,-1 1,0-1,-1 0,1 0,-1-1,0 1,0-1,0 1,0-1,-1 1,0-1,0 0,0 0,0 1,-1-1,0 0,0 0,0-3,-1 5,1-1,-1 1,0-1,0 1,0-1,0 1,-1-1,1 1,-1 0,0 0,0 0,0 0,0 0,0 0,-1 1,0-1,1 1,-1-1,0 1,0 0,0 0,0 1,0-1,-1 0,1 1,-1 0,1 0,-1 0,1 0,-1 1,1-1,-1 1,0 0,1 0,-1 0,1 0,-1 1,0 0,1 0,-1 0,1 0,0 0,-1 0,1 1,0 0,-2 0,-1 2,0 0,0 0,0 1,1 0,-1 0,1 0,0 0,1 1,-1 0,1 0,0 0,1 1,-1-1,1 1,1 0,-1 0,1 0,0 0,1 0,0 0,0 0,0 1,1-1,0 0,1 2,0-6,0 0,1-1,-1 1,1 0,0-1,0 1,0-1,0 0,1 0,-1 0,0 0,1 0,0 0,-1-1,1 1,0-1,0 0,0 1,0-1,0-1,0 1,0 0,0-1,0 0,0 1,0-1,1 0,85-11,58-57,-146 67,0 1,-1-1,1 1,0 0,-1-1,1 1,0 0,0-1,-1 1,1 0,0 0,0 0,-1-1,1 1,0 0,0 0,0 0,-1 0,1 0,0 1,0-1,0 0,-1 0,1 0,0 1,0-1,-1 0,1 1,0-1,-1 1,1-1,0 1,-1-1,1 1,-1-1,1 1,-1 0,1-1,-1 1,1 0,-1-1,0 1,1 0,2 37,-3-25,-1-10,1 0,0 0,0-1,1 1,-1 0,1 0,-1 0,1 0,0 0,0 0,0-1,0 1,1-1,-1 1,1 0,0-1,-1 0,1 0,0 1,0-1,1 0,-1 0,0-1,1 1,-1 0,1-1,-1 0,1 1,0-1,-1 0,1 0,0-1,0 1,0-1,0 1,0-1,0 0,0 0,0 0,-1 0,1-1,0 1,2-1,1-3,0 0,1 0,-1 0,-1-1,1 1,-1-2,1 1,-2 0,1-1,0 0,-1 0,0-1,-1 1,0-1,0 0,0 1,0-1,-1-1,0 1,-1 0,0 0,0-5,2-3,0 0,-2 0,0 0,0 1,-2-1,0 0,0 0,-2 0,0 0,0 1,-1 0,-6-13,-14-3,40 44,125 19,-116-30,-1 1,1 1,-1 2,-1 0,6 3,-25-8,0 0,0 0,0 0,0 1,-1 0,1-1,-1 1,0 0,0 1,0-1,0 0,0 1,-1 0,1 0,-1 0,0 0,0 0,-1 0,1 0,-1 0,0 1,0-1,0 1,-1-1,1 0,-1 1,0-1,-1 4,1 5,-1-9,0 1,0-1,1 0,0 1,-1-1,1 0,1 1,-1-1,1 0,0 1,0-1,0 0,0 0,1 0,-1 0,1 0,0 0,1 0,-1 0,1-1,-1 1,1-1,0 0,0 0,0 0,1 0,-1-1,1 1,0-1,1 1,6-2,0 0,0 0,0-1,0-1,0 0,-1 0,1-1,0 0,-1-1,1-1,-1 1,0-1,0-1,0 0,-1-1,1 0,-1 0,-1-1,1 0,-1 0,3-5,-1 4,-1-1,0-1,0 1,-1-2,-1 1,0-1,0 0,-1 0,0-1,-1 0,-1 0,1 0,-2-1,0 1,-1-1,0 0,0 0,-2 0,0-8,0 19,0 0,0 0,0 0,0 1,-1-1,1 0,-1 0,0 0,1 1,-1-1,0 0,0 1,0-1,0 1,0-1,-1 1,1 0,0-1,-1 1,1 0,0 0,-1 0,0 0,1 0,-1 0,0 0,1 1,-1-1,0 0,0 1,1 0,-1-1,0 1,0 0,0 0,0 0,0 0,1 0,-1 1,0-1,0 0,0 1,1-1,-1 1,0 0,0 0,1 0,-1 0,0 0,-4 2,1 1,0-1,0 1,1 0,-1 0,1 1,0-1,0 1,0 0,1 0,-1 0,1 0,1 1,-1 0,1-1,0 1,0 0,0 0,1 0,0 0,0 0,1 0,0 0,0 0,0 1,1-1,-1 0,2 0,-1 0,1 0,-1 0,2-1,-1 1,1 0,0-1,0 0,0 0,1 1,8 5,1 0,0-1,1-1,0 0,0-1,1-1,0 0,0-1,0 0,1-1,0-1,0-1,1 0,12 0,37 6</inkml:trace>
  <inkml:trace contextRef="#ctx0" brushRef="#br3" timeOffset="-146646.298">9054 1070,'-51'-67,"49"65,1 1,-1-1,0 1,1-1,-1 1,0 0,0 0,0 0,0 0,0 0,0 0,0 1,-1-1,1 1,0-1,0 1,0 0,-1 0,1 0,0 0,0 0,-1 0,1 1,0-1,0 1,0-1,0 1,0 0,0 0,0 0,0 0,0 0,0 1,0-1,0 1,-5 7,0 0,0 0,1 0,1 1,0 0,0 0,1 0,0 1,1 0,0-1,0 1,1 0,1 0,0 0,0 1,1 0,0-9,-1 1,1-1,0 1,0-1,0 1,0-1,0 1,1-1,0 1,0-1,0 1,0-1,0 0,0 0,1 1,0-1,0 0,0 0,0-1,0 1,0 0,1-1,-1 1,1-1,0 0,0 0,-1 0,2 0,-1 0,0-1,0 1,0-1,1 0,-1 0,0 0,1-1,-1 1,1-1,-1 0,1 0,-1 0,1 0,-1 0,1-1,-1 0,2 0,5-5,0 0,-1-1,0-1,0 0,-1 0,0 0,0-1,-1 0,0-1,0 1,-1-1,-1-1,0 1,0-1,-1 0,0 0,-1 0,0-1,-1 1,0-5,4 15,-2 16,-3-11,5 24,1 1,2-1,1-1,1 0,1 0,2-1,0 0,4 2,-17-26,0 0,1 1,-1-1,0 0,1 0,0 0,-1 0,1 0,0 0,0-1,0 1,0 0,0-1,0 0,1 1,-1-1,0 0,1 0,-1 0,1-1,-1 1,1-1,-1 1,1-1,-1 0,1 0,0 0,-1 0,1 0,-1-1,1 1,-1-1,1 1,-1-1,1 0,-1 0,1 0,-1-1,0 1,0 0,0-1,0 0,0 1,1-2,7-13,-1-2,0 1,-2-1,0 0,0 0,-2-1,-1 0,0 0,-1 0,-1-7,19-164,-21 190,1 0,-1 0,0 0,0 0,0 0,0 0,0 0,1 0,-1 1,0-1,0 0,0 0,0 0,1 0,-1 0,0 0,0 0,0 0,0 0,1 0,-1 0,0 0,0 0,0 0,0-1,1 1,-1 0,0 0,0 0,0 0,0 0,0 0,1 0,-1 0,0 0,0-1,0 1,0 0,0 0,0 0,0 0,0 0,1-1,-1 1,0 0,0 0,0 0,0 0,0-1,0 1,7 21,-5-16,2 3,-1-1,2 0,-1-1,1 1,0-1,0 1,1-2,-1 1,1 0,1-1,-1 0,1-1,0 0,0 0,0 0,1-1,-1 0,1 0,0-1,-1 0,1 0,0-1,0 0,0 0,1-1,0 0,9 0,-15 0,-1-1,1 1,-1-1,1 1,0 0,-1 0,1 0,-1 0,1 0,0 0,-1 1,1 0,-1-1,1 1,-1 0,0 0,1 0,-1 0,0 1,0-1,1 1,-1-1,0 1,-1 0,1 0,0 0,0 0,-1 0,1 0,-1 0,1 2,-27 124,23-122,0 1,0 0,0 0,1 0,0 0,0 0,1 0,0 0,0 0,1 0,0 0,0 0,0-1,1 1,0 0,0 0,1-1,0 1,0-1,1 0,-1 0,1 0,1-1,-1 1,1-1,0 0,0 0,0-1,1 1,0-1,3 0,-1-1,1-1,0 0,0 0,0 0,0-1,0 0,0-1,0 0,0-1,0 1,0-2,0 1,0-1,0-1,0 0,-1 0,1-1,-1 1,0-2,0 1,3-4,3-2,0 0,-1 0,-1-2,0 1,0-2,-1 1,-1-2,0 1,-1-1,0-1,5-13,-6 9,-1 0,-1 0,-1 0,-1-1,0 1,-2-1,0 0,-1-5,-10-16,8 41,1 0,-1 0,0 0,0 1,0-1,1 0,-1 0,0 1,0-1,0 0,1 1,-1-1,0 1,1-1,-1 1,0-1,1 1,-1 0,1-1,-1 1,1 0,-1-1,1 1,-1 0,1 0,0-1,-1 1,1 0,0 0,0 0,0 0,0-1,-1 2,-2 6,0 0,0 0,1 0,0 1,1-1,0 1,0-1,0 1,1-1,1 1,-1-1,1 1,1-1,-1 1,2-1,-1 0,1 0,0 0,1 0,0 0,0-1,0 1,1-1,1-1,-1 1,1-1,0 1,2 0,11 4,1-2,1 0,0-1,0-1,0-1,1-1,-1-1,1-1,0-1,1-1,-1 0,17-3,64-2,-6-4</inkml:trace>
  <inkml:trace contextRef="#ctx0" brushRef="#br3" timeOffset="-142724.787">8836 1984,'4'-8,"0"-1,0 0,1 1,0 0,0 0,1 0,0 1,0 0,1 0,0 1,0-1,0 1,1 1,0 0,0 0,0 0,1 1,0 0,0 1,0 0,3 0,-9 1,1 1,0 0,1 0,-1 1,0-1,0 1,0 0,0 0,0 1,0-1,0 1,0 0,0 0,0 0,0 0,0 1,0-1,-1 1,1 0,0 0,-1 1,0-1,0 1,1 0,-1-1,-1 1,1 1,0-1,-1 0,0 1,0-1,0 1,0-1,0 1,3 11,-1-1,-1 1,0 0,-1 0,0 0,-2 0,1 0,-2 3,9 83,-8-100,0 1,1 0,-1-1,0 1,1 0,-1-1,1 1,0-1,-1 1,1-1,0 1,0-1,0 0,0 1,0-1,1 0,-1 0,0 0,0 0,1 0,-1 0,1 0,-1 0,1 0,-1-1,1 1,-1 0,1-1,0 0,-1 1,1-1,0 0,-1 0,1 0,0 0,-1 0,1 0,0 0,-1-1,1 1,0-1,-1 1,1-1,-1 0,1 0,12-6,-1 0,0-1,-1-1,0 0,0 0,-1-1,-1-1,1 0,-2-1,1 1,-2-2,0 1,0-1,-1-1,4-11,-7 17,0 1,-1-1,0 0,-1 0,0-1,0 1,-1 0,0-1,0-7,-1 16,0 0,0 1,0-1,0 0,0 0,0 0,-1 0,1 1,0-1,0 0,0 0,0 0,-1 0,1 0,0 1,0-1,0 0,0 0,-1 0,1 0,0 0,0 0,-1 0,1 0,0 0,0 0,0 0,-1 0,1 0,0 0,0 0,-1 0,1 0,0 0,0 0,0 0,-1 0,1 0,0 0,0-1,0 1,0 0,-1 0,1 0,0 0,0 0,0-1,0 1,-1 0,1 0,0 0,0 0,0-1,0 1,0 0,0 0,-10 20,7-10,0 1,1 0,0 0,0-1,1 1,1 0,0 0,1 0,0 0,0 0,1 0,0 0,2 3,-2-9,0 1,0 0,1 0,0-1,0 0,0 1,0-1,1 0,0 0,0-1,1 1,-1-1,1 0,0 0,0-1,0 1,0-1,0 0,1-1,0 1,-1-1,1 0,0-1,3 1,-5-1,1-1,-1 1,0-1,0 0,1-1,-1 1,0-1,0 0,0 0,0 0,0 0,0-1,0 1,0-1,0 0,-1-1,1 1,-1 0,1-1,-1 0,0 0,0 0,0 0,-1-1,1 1,-1 0,0-1,1-2,5-8,-1-1,-1 0,0 0,-1 0,0-1,1-15,4-62,-11 104,1 0,0-1,0 1,1 0,1-1,0 1,0-1,1 1,0-1,1 0,0 0,1 0,0-1,0 0,1 1,0-2,1 1,0-1,0 0,1-1,0 1,0-2,1 1,0-1,1 1,5-1,1 0,0-1,0-1,0 0,0-1,0-1,1 0,-1-1,1-1,-1-1,1 0,-1-1,1-1,-1-1,0 0,0-1,-1 0,0-1,0-1,14-9,-23 12,0 0,0 0,-1-1,1 0,-1 0,0-1,-1 1,1-1,-1 0,1-3,-3 7,-1 0,0-1,0 1,0 0,0-1,0 1,0-1,-1 1,1-1,-1 1,0-1,0 1,0-1,0 0,0 1,0-1,-1 1,1-1,-1 1,0-1,0 1,0-1,0 1,0 0,0 0,-1-1,1 1,-1 0,1 0,-2 0,-2-2,0 1,-1 0,0 1,1-1,-1 1,0 0,0 1,0 0,-1-1,1 2,0-1,0 1,-1 0,1 0,0 1,0 0,0 0,0 0,-1 1,2 0,-1 0,0 0,0 1,1 0,-1 0,0 2,-1-2,1 1,0 1,0-1,1 1,-1 0,1 1,0-1,0 1,1 0,0 0,-1 2,4-6,0 0,0-1,0 1,0 0,0 0,1 0,-1 0,1 0,-1 0,1 0,0 0,0 1,0-1,0 0,0 0,0 0,1 0,-1 0,0 0,1 0,0 0,0 0,-1 0,1 0,0-1,0 1,1 0,-1 0,0-1,1 1,-1-1,1 1,-1-1,1 0,0 1,-1-1,1 0,0 0,0 0,1 0,9 3,0 0,1-1,-1-1,0 0,1-1,0 0,-1-1,1 0,0-1,-1-1,1 0,-1 0,0-1,0-1,0 0,0-1,0 0,-1 0,3-3,-6 3,1 0,-1 0,0 0,0-1,-1 0,0-1,0 0,0 0,-1 0,0-1,-1 0,1 0,-2 0,1-1,-1 0,0 0,-1 0,0 0,-1 0,2-9,-6 35,0 0,1 0,1 0,1 1,0-1,2 0,0 0,1 4,-2-16,-1 1,1-1,0 1,0-1,1 0,0 0,0 0,0 0,0-1,1 1,0-1,0 0,0 0,0 0,1-1,0 1,-1-1,1 0,0 0,0-1,1 0,-1 1,1-2,-1 1,1-1,2 1,1-1,0-1,0 0,-1 0,1-1,0 0,-1 0,1-1,-1 0,1-1,-1 0,0 0,0 0,0-1,-1-1,1 1,-1-1,0-1,0 1,-1-1,0 0,5-6,-1 1,-1 0,0-1,-1 0,-1 0,1-1,-2 0,0 0,-1-1,0 0,-1 0,0 0,1-10,-10 17,-5 25,6-7,0 0,0 0,1 0,0 1,1 0,0-1,1 1,0 0,1-1,1 1,0 0,0 0,2 3,-3-12,1-1,0 0,1 1,-1-1,0 0,1 1,-1-1,1 0,0 0,-1 0,1 0,0-1,0 1,0 0,1-1,-1 1,0-1,1 0,-1 0,0 0,1 0,0 0,-1-1,1 1,-1-1,1 1,1-1,18-1</inkml:trace>
  <inkml:trace contextRef="#ctx0" brushRef="#br3" timeOffset="-142479.367">10720 1603,'-18'0,"-16"2,-5 3,5 8,11 9,22 7,26 6,9-3</inkml:trace>
  <inkml:trace contextRef="#ctx0" brushRef="#br3" timeOffset="-148942.651">7265 892,'-25'17,"1"0,1 1,0 2,2 0,0 1,1 1,1 1,1 1,2 1,0 0,1 1,-9 26,14-28,1 0,1 1,1 1,1-1,2 1,0 0,2 0,0 21,2-44,0 0,0 1,0-1,0 0,0 0,1 0,0 1,-1-1,1 0,0 0,0 0,1 0,-1 0,1 0,-1-1,1 1,0 0,0-1,0 1,1-1,-1 0,0 0,1 0,0 0,-1 0,1 0,0-1,0 1,0-1,0 0,0 0,0 0,0 0,0 0,0-1,1 0,-1 1,0-1,0 0,1-1,1 1,12-6,-1-1,1 0,-1-1,0-1,-1-1,0 0,-1-1,0 0,0-1,-1-1,-1 0,0 0,7-13,29-33,-4-3,-2-1,-3-2,-2-1,-4-2,2-14,-18 43,-2 0,-2-2,-2 1,-1-2,-2 1,-2-1,0-31,-5 67,0 0,-1 0,0 0,0 0,-1 0,0-1,0 1,0 0,0 0,-1 1,0-1,0 0,-1 0,0 1,0-1,0 1,-1 0,1 0,-1 0,0 1,-1-1,1 1,-1 0,0 0,0 1,0-1,0 1,-1 0,1 1,-1-1,0 1,-1 0,-2 1,-1 0,1 1,-1 0,0 0,1 1,-1 0,1 1,0 0,0 1,-1-1,1 2,1-1,-1 2,1-1,-1 1,1 0,1 1,-3 1,-3 3,1 1,0 1,0 0,1 0,1 1,0 0,1 1,0 0,1 1,-1 3,2 3,0 1,2-1,0 1,1 0,2 1,0-1,1 0,1 1,2-1,0 1,1-1,1 0,1 0,1-1,1 1,1-1,8 14,20 54,-7-21,-3 1,16 69,-33-88,-1 1,-3-1,-2 1,-2 0,-3 0,-2 0,-8 40,4-43,2-12</inkml:trace>
  <inkml:trace contextRef="#ctx0" brushRef="#br3" timeOffset="-148528.75">7593 1274,'0'12,"0"15,0 15,0 14,0 11,0 9,0 5,0 0,0-6,-2-12,-1-11,0-18,1-18,0-13</inkml:trace>
  <inkml:trace contextRef="#ctx0" brushRef="#br3" timeOffset="-148191.285">7566 1342,'1'0,"1"-1,-1 0,1 1,0-1,-1 1,1-1,0 1,0 0,-1 0,1 0,0 0,0 0,0 0,-1 0,1 0,0 1,0-1,-1 1,1-1,-1 1,1 0,0 0,-1 0,1 0,-1 0,22 13,0 0,-2 2,0 1,-1 0,0 2,-2 0,5 6,-5-5,0 1,-1 1,-1 0,-1 1,-1 0,-1 1,-1 1,-2 0,0 1,-1 0,-2 0,-1 1,2 16,-7-37,-1 1,0 0,0-1,0 1,-1 0,0-1,0 1,-1-1,1 1,-1-1,-1 0,1 0,-1 0,0 0,-1 0,0-1,1 1,-2-1,1 0,0 0,-1 0,0-1,0 0,-1 0,1 0,-1 0,0-1,0 0,-2 1,-17 3,0 0,-1-1,1-2,-1-1,0 0,0-2,0-1,0-2,-10-1,33 3,-12-2,23 1,10 1</inkml:trace>
  <inkml:trace contextRef="#ctx0" brushRef="#br3" timeOffset="-138756.007">8126 2776,'19'0,"12"0,9 0,6 0,5 0,6-2,4-3,3-1,1 0,-2 3,-7 0,-8 1,-15 4,-18 3,-11 1</inkml:trace>
  <inkml:trace contextRef="#ctx0" brushRef="#br3" timeOffset="-138507.779">8112 2995,'18'2,"21"-1,19-3,17-4,9-1,4-1,-1 0,-6 0,-10 0,-17 3</inkml:trace>
  <inkml:trace contextRef="#ctx0" brushRef="#br3" timeOffset="-138180.01">8699 2449,'-1'-1,"-1"1,1-1,-1 1,1-1,0 1,-1 0,1 0,-1-1,1 1,-1 0,1 0,-1 0,1 1,-1-1,1 0,-1 1,1-1,0 1,-1-1,1 1,-1-1,1 1,0 0,0 0,0 0,-1 0,1 0,0 0,0 0,0 0,0 0,0 0,1 0,-1 1,0-1,0 0,1 1,-1-1,1 1,0-1,-1 0,1 1,0-1,0 1,-1 1,4 4,-1 0,1 0,1 0,-1 0,1 0,0-1,0 0,1 0,0 0,0 0,1-1,-1 0,1 0,0 0,3 1,-6-4,37 28,2-2,1-1,1-2,2-2,102 60,-142-80,-1-1,0 1,0 0,0 0,0 1,-1 0,1-1,-1 2,0-1,0 0,-1 1,1 0,-1 0,0 0,0 0,0 0,-1 0,0 1,0-1,0 1,-1 0,0 0,0-1,0 1,-1 0,0 0,0 0,-1 1,-6 9,-1-1,0-1,-2 1,1-1,-2-1,0 0,0-1,-1 0,-1 0,0-1,0-1,-1-1,-8 5,11-6,-236 169,208-132,40-35</inkml:trace>
  <inkml:trace contextRef="#ctx0" brushRef="#br3" timeOffset="-133913.299">12796 3842,'-11'-7,"0"1,0 1,0 0,-1 0,0 2,1-1,-2 1,1 1,0 0,0 1,-1 0,1 1,-1 0,1 1,0 0,-1 1,1 1,0 0,0 0,-2 2,9-1,0 0,1-1,-1 2,1-1,0 0,0 1,0 0,0 0,1 0,0 0,0 1,1-1,-1 1,1 0,0 0,1 0,-1 0,1 0,0 0,1 0,0 0,-1-2,1 0,0 0,0 0,1 0,-1 0,1 0,0 0,0-1,0 1,0 0,1-1,-1 1,1-1,0 1,0-1,1 0,-1 0,0 0,1 0,0 0,0 0,0-1,0 1,0-1,0 0,1 0,-1 0,1-1,-1 1,1-1,0 0,3 1,0-1,0 0,0-1,-1 0,1 0,0-1,0 0,-1 0,1 0,-1-1,1 0,-1 0,1-1,-1 0,0 0,0 0,-1-1,1 1,-1-2,5-3,3-4,0 0,-1-1,0-1,-1 0,0 0,-2-1,1-1,1-5,-1 0,-1 0,-1-1,-1-1,0 1,-2-1,-1 0,-1 0,0 0,-2-11,-8-26,7 59,0 1,0-1,0 1,0 0,0-1,0 1,0 0,0-1,0 1,0 0,0-1,-1 1,1-1,0 1,0 0,0-1,0 1,-1 0,1 0,0-1,0 1,-1 0,1-1,0 1,0 0,-1 0,1 0,0-1,-1 1,1 0,0 0,-1 0,1 0,0 0,-1 0,1-1,0 1,-1 0,1 0,-1 0,1 0,0 0,-1 0,1 0,0 1,-1-1,1 0,0 0,-1 0,1 0,0 0,-1 1,1-1,0 0,-1 0,1 1,-11 20,3 12,1 0,2 1,1-1,2 1,1 0,3 17,-1-29,1 0,0 0,2 0,1-1,3 11,-6-26,0 0,0 0,1 0,-1 0,2-1,-1 1,0-1,1 1,0-1,0 0,0-1,1 1,0-1,0 0,0 0,0 0,1-1,-1 0,1 0,4 1,-5-2,1-1,0 0,-1-1,1 1,-1-1,1 0,0-1,-1 1,1-1,0 0,-1 0,0-1,1 0,-1 0,0 0,0-1,0 1,0-1,0 0,1-2,6-4,-1 0,0-1,-1 0,0 0,0-1,-1-1,2-4,-1 0,-1 0,0-1,-2 0,0-1,-1 0,-1 0,2-11,-16 133,8-99,-1 1,2-1,-1 1,1-1,-1 1,1-1,1 1,-1-1,1 1,0-1,0 1,1-1,0 0,0 0,0 1,0-1,1-1,0 1,0 0,0-1,0 1,1-1,0 0,0 0,0-1,0 1,1-1,-1 0,1 0,0 0,0-1,0 1,0-1,0 0,4 0,17-2</inkml:trace>
  <inkml:trace contextRef="#ctx0" brushRef="#br3" timeOffset="-133650.943">13165 3624,'14'11,"4"5</inkml:trace>
  <inkml:trace contextRef="#ctx0" brushRef="#br3" timeOffset="-133408.591">13438 3924,'2'11,"0"1,0-1,1-1,1 1,0 0,0-1,1 1,0-1,1-1,0 1,1-1,0 0,0 0,1-1,0 0,0 0,1-1,0 0,0-1,3 1,-8-5,0-1,1-1,-1 1,0 0,0-1,1 0,-1 0,0 0,1-1,-1 1,0-1,0 0,1-1,-1 1,0 0,0-1,0 0,-1 0,1 0,0-1,-1 1,0-1,1 0,-1 0,0 0,0 0,1-3,5-5,-1 0,0-1,-1 0,-1 0,1-1,-2 0,0 0,0-1,16-63,-15 49,2 1,1-1,1 2,11-21,-6 20</inkml:trace>
  <inkml:trace contextRef="#ctx0" brushRef="#br3" timeOffset="-135141.638">13165 3023,'-9'-2,"0"0,0 1,-1 0,1 1,0 0,0 0,0 1,0 0,0 1,0 0,0 0,0 1,1 0,-1 1,1-1,0 2,0-1,0 1,1 0,0 1,0 0,0 0,0 0,1 1,0 0,1 0,-1 1,1-1,-2 6,6-11,0 1,0-1,0 1,0-1,0 1,1-1,-1 1,1 0,-1-1,1 1,0 0,0-1,0 1,0 0,1-1,-1 1,1-1,0 1,0 0,-1-1,2 1,-1-1,0 0,0 1,1-1,-1 0,1 0,0 0,0 0,0 0,0 0,0-1,0 1,0-1,0 1,1-1,-1 0,0 0,1 0,-1 0,1 0,0 0,-1-1,1 1,-1-1,1 0,0 0,2 0,6-3,0 0,0 0,0-1,0-1,-1 0,1-1,-1 1,-1-2,1 0,-1 0,0 0,-1-1,0-1,0 1,-1-1,0-1,0 1,-1-1,4-9,1-5,0-1,-2 0,0 0,-2-1,-1-1,-1 1,-1-1,-2 0,0 0,-2 1,-1-1,-4-24,-15-25,19 75,0 0,0 1,0-1,0 0,0 0,0 1,0-1,0 1,0-1,0 1,0-1,-1 1,1 0,0 0,0-1,0 1,-1 0,1 0,0 0,0 0,0 1,-1-1,1 0,0 0,0 1,0-1,0 1,0-1,-1 1,1-1,0 1,0 0,0-1,0 1,1 0,-1 0,0 0,0-1,0 1,1 0,-1 0,0 0,1 1,-1-1,1 0,-1 0,1 0,0 0,-1 0,1 1,0-1,0 0,0 0,0 0,0 1,-11 22,1 0,1 1,1 0,2 1,0-1,2 1,0 0,2 1,1 15,1-32,-1 0,1 0,1 0,0 0,1 0,0 0,0 0,1-1,0 1,1-1,0 1,0-1,1-1,0 1,1-1,0 1,0-2,0 1,1-1,1 0,-1 0,1-1,0 0,0 0,3 0,1-1,1-1,-1 0,1 0,0-1,1-1,-1-1,0 0,1 0,-1-1,0-1,1 0,-1-1,0 0,4-3,-7 3,-1 0,0-1,0 0,-1-1,1 0,-1-1,1 0,-1 0,-1 0,1-1,-1 0,0-1,0 1,-1-1,0-1,0 1,-1-1,0 0,0 0,1-5,2-25,-26 60,15-18,1 0,-1 1,1-1,1 0,-1 1,0-1,1 1,0 0,0-1,1 1,-1 0,1-1,0 1,0 0,0 0,1 0,0-1,0 1,0 0,0-1,1 1,0-1,0 0,0 1,0-1,1 0,-1 0,1 0,0-1,1 1,-1-1,0 0,1 1,0-2,0 1,0 0,0-1,3 2,30 4,-1-5</inkml:trace>
  <inkml:trace contextRef="#ctx0" brushRef="#br3" timeOffset="-134692.966">13574 2695,'11'10,"0"0,1-1,0 0,0-1,1 0,0-1,0 0,1-1,14 4,31 16,-48-21,-1 0,0 0,0 1,-1 0,1 1,-1 0,-1 1,1 0,-1 0,-1 1,0 0,0 0,0 0,-1 1,-1 0,0 1,0-1,-1 1,0 1,3 25,-7-31,0 0,1 0,0 0,0 0,1-1,-1 1,1 0,0-1,1 1,0-1,0 0,0 1,0-1,1-1,0 2,-2-5,1 1,-1-1,1 0,0 0,-1 0,1 0,0 0,-1 0,1-1,0 0,0 1,0-1,-1 0,1 0,0 0,0-1,0 1,0-1,-1 0,1 0,0 1,-1-2,1 1,-1 0,1 0,-1-1,1 0,-1 0,61-55,4-60,-65 112,-8 20,3-5,0 0,1 1,1-1,-1 0,2 0,-1 1,1-1,1 0,0 1,0-1,1 0,1 0,-1 0,2 0,-1 0,1-1,1 1,0-1,0 0,1-1,6 9,63 41,-37-39</inkml:trace>
  <inkml:trace contextRef="#ctx0" brushRef="#br3" timeOffset="-137557.559">9928 2886,'-2'18,"-3"16,-2 9,2 7,1 1,1-1,1-4,4-5,3-10,2-10</inkml:trace>
  <inkml:trace contextRef="#ctx0" brushRef="#br3" timeOffset="-137387.014">9928 2627,'-16'-12,"-10"-3,-3 0,3 5,7 10,8 8,13 11,16 6,12 6,0-2</inkml:trace>
  <inkml:trace contextRef="#ctx0" brushRef="#br3" timeOffset="-137044.931">10119 3214,'14'-3,"0"-1,-1-1,0 0,0-1,0 0,-1-1,0 0,0-1,-1 0,0-1,0 0,-1-1,0 0,-1-1,0 0,-1 0,0-1,-1 0,0-1,2-5,-8 16,0 0,0 1,0-1,0 0,-1 0,1 0,-1 1,1-1,-1 0,0 0,1 0,-1 0,0 0,0 0,0 0,-1 0,1 0,0 0,-1 0,1 0,-1 1,0-1,0 0,0 0,0 1,0-1,0 0,0 1,0-1,0 1,-1-1,1 1,-1 0,1 0,-1-1,1 1,-1 0,0 1,0-1,1 0,-1 0,0 1,0-1,0 1,-7 0,1 2,0-1,0 1,0 0,0 1,0 0,1 0,-1 0,1 1,0 0,0 1,0 0,1 0,-1 0,1 1,0 0,1 0,0 0,0 1,0 0,0 0,1 0,1 0,-1 1,1 0,0-2,0 0,0 0,0 0,1 1,0-1,0 1,1-1,0 1,0 0,0 0,1-1,0 1,1 0,-1 0,1-1,1 1,-1 0,1-1,0 1,0-1,1 0,0 0,0 0,1 0,-1 0,1-1,1 1,-1-1,1 0,-1 0,2-1,-1 1,1-1,81 24,-41-23</inkml:trace>
  <inkml:trace contextRef="#ctx0" brushRef="#br3" timeOffset="-136575.335">10734 2995,'-13'0,"0"0,0 1,0 1,0 0,1 0,-1 2,1-1,0 2,0-1,0 2,1 0,-1 0,1 1,1 0,-1 1,1 0,8-6,1-1,-1 1,1-1,-1 1,1 0,0 0,0-1,0 1,0 0,0 0,0 0,1 0,-1 0,1 0,-1 0,1 0,0 0,0 0,0 0,0 1,0-1,0 0,0 0,1 0,-1 0,1 0,0 0,-1 0,1 0,0 0,0 0,0-1,1 1,-1 0,0-1,1 1,-1-1,1 1,-1-1,1 1,1 0,78 45,-77-46,129 63,-132-63,0 0,1 0,-1 0,0 0,0 0,0 0,0 0,0 0,0 1,0-1,0 0,0 1,-1-1,1 0,-1 1,1-1,-1 1,1-1,-1 1,0-1,1 1,-1-1,0 1,0-1,0 1,-1-1,1 1,0-1,0 1,-1-1,1 1,-1-1,1 1,-1-1,0 0,0 1,1-1,-1 0,0 0,0 0,0 1,0-1,-1 0,1 0,0 0,0-1,-1 1,1 0,0 0,-1-1,1 1,0-1,-1 1,0-1,0 2,1-1,0 0,-1 0,1 0,0 0,-1 0,1 0,-1 0,0 0,1 0,-1-1,0 1,1-1,-1 1,0-1,0 0,1 0,-1 1,0-1,0-1,0 1,1 0,-1 0,0-1,0 1,1-1,-1 1,0-1,1 0,-1 1,1-1,-1 0,1 0,-1 0,1 0,-1-1,1 1,0 0,0-1,0 1,0 0,0-1,0 1,0-1,0 0,0 1,1-1,-1 0,1-1,1-4,1-1,0 1,0 0,1-1,0 1,0 0,1 1,0-1,0 0,1 1,0 0,0 0,0 1,3-3,-7 7,16-19,1 2,1 0,0 0,1 2,1 1,1 0,0 2,1 0,0 2,1 0,0 2,3-1,-25 9,0 0,0 1,0-1,0 0,0 1,0-1,0 1,1-1,-1 1,0 0,0 0,0 0,1 0,-1 1,0-1,0 0,0 1,0 0,1-1,-1 1,0 0,0 0,0 0,-1 0,1 1,0-1,0 1,-1-1,1 1,-1-1,1 1,0 1,1 8,0-1,-1 0,0 1,-1 0,-1-1,1 1,-2 0,1 0,-2 5,0 9,0 4,0-19,1 1,1-1,0 0,0 1,1-1,0 0,0 0,1 0,3 7,-4-15,0 0,1 0,-1 0,1 0,-1 0,1-1,0 1,0-1,0 1,0-1,0 0,0 1,0-1,0 0,0 0,0-1,1 1,-1 0,0-1,1 1,-1-1,0 0,1 0,-1 0,0 0,1 0,-1-1,0 1,1-1,-1 1,0-1,0 0,1 0,-1 0,0 0,0 0,0 0,0-1,0 1,0-1,-1 1,1-1,27-18</inkml:trace>
  <inkml:trace contextRef="#ctx0" brushRef="#br3" timeOffset="-136405.826">11171 2558,'-16'10,"-6"9,2 9,3 4,12 4,14 2,5-4</inkml:trace>
  <inkml:trace contextRef="#ctx0" brushRef="#br3" timeOffset="-135787.885">11376 3269,'10'-35,"-1"0,-1 0,-2 0,-2-1,-1 0,-1 0,-3-1,2 32,-1 1,0 0,1 0,-2 0,1 0,0 0,-1 0,1 0,-1 0,0 1,0-1,-1 0,1 1,-1-1,0 0,0 0,1 5,0-1,0 1,0-1,0 1,0-1,1 1,-1 0,0 0,0-1,1 1,-1 0,1 0,-1 0,1 0,-1 0,1 0,-1 0,1-1,0 1,-1 0,1 1,0-1,0 0,0 0,0 0,0 0,0 0,0 0,0 3,-1-1,1 0,0 0,0 1,0-1,1 0,-1 0,1 1,0-1,0 0,0 0,0 0,0 0,1 0,-1 0,1 0,0-1,0 1,0 0,0-1,0 0,1 1,-1-1,1 0,0 0,-1 0,1-1,0 1,0-1,2 1,100 25,-89-24,-11-3,-1 0,1 0,0 0,-1 1,1 0,-1 0,1 0,-1 1,1-1,-1 1,0 0,0 0,0 1,0-1,0 1,0 0,-1 0,1 0,-1 0,0 1,0-1,0 1,-1 0,1 0,-1 0,0 0,1 2,2 49,-5-50,-1 1,1-1,0 1,0-1,1 1,0-1,0 1,0-1,0 1,1-1,0 0,0 0,1 0,-1 0,1 0,0-1,0 1,1-1,-1 0,1 0,0 0,1 1,3-2,0 0,1-1,-1 1,1-2,0 1,-1-1,1 0,0-1,0 0,-1 0,1-1,0 0,-1-1,1 0,-1 0,1-1,-1 0,0-1,0 1,0-1,-1-1,1 0,-1 0,0 0,0-1,-1 0,0 0,0-1,0 1,-1-1,0-1,0 1,-1-1,0 1,0-3,0-3,0 0,-1 0,0 0,-1-1,-1 1,0-1,-1 1,-1-9,1 21,1 1,-1-1,0 1,0-1,1 0,-1 1,0-1,0 0,0 1,0-1,0 0,0 1,0-1,0 0,0 1,0-1,0 0,0 1,-1-1,1 0,0 1,0-1,-1 1,1-1,0 0,-1 1,1-1,0 1,-1-1,1 1,-1-1,1 1,-1 0,1-1,-1 1,0-1,1 1,-1 0,1 0,-1-1,0 1,1 0,-1 0,0 0,1 0,-1-1,0 1,1 0,-1 0,0 0,1 1,-1-1,0 0,1 0,-1 0,0 0,0 1,-3 6,-1 0,1 1,0-1,1 1,0 0,0 0,1 1,0-1,0 0,1 1,0-1,0 8,0-11,1 0,0 0,0 0,1 0,-1 1,1-1,0 0,0 0,1-1,-1 1,1 0,0 0,1-1,-1 1,1-1,0 0,0 1,0-1,0-1,1 1,-1 0,1-1,0 0,0 0,1 0,-1 0,2 0,12 3,0 0,0-1,1-1,0-1,0 0,0-1,0-2,0 0,0 0,0-2,0-1,6-1,48-7</inkml:trace>
  <inkml:trace contextRef="#ctx0" brushRef="#br3" timeOffset="-129439.411">8112 11667,'33'12,"107"-5,398 33,683 15,-590-45,-182 0,177-21,-140-4,-75 16,-406-1,-3 0,-1 1,1-1,0 1,-1-1,1 0,0 0,-1 0,1 0,0 0,0 0,-1 0,1 0,0-1,-1 1,1-1,0 1,-1-1,1 0,-1 0,1 0,-1 1,1-1,-1 0,0-1,0 1,1 0,-1 0,0-1,0 1,0-1,-4-6</inkml:trace>
  <inkml:trace contextRef="#ctx0" brushRef="#br3" timeOffset="-127435.681">11430 11503,'-14'0,"10"-1,0 0,1 1,-1 0,1 0,-1 0,0 0,1 1,-1-1,1 1,-1 0,1 0,-1 0,1 0,0 1,0 0,-3 1,6-2,-1 0,1 0,0 0,0 0,0 0,0 0,0 0,0-1,0 1,0 0,0 0,0 0,1 0,-1 0,0 0,1 0,-1 0,1 0,-1 0,1-1,-1 1,1 0,-1 0,1-1,0 1,0 0,-1-1,1 1,0 0,0-1,0 1,0-1,20 16,1-2,0 0,1-2,1 0,0-2,9 3,-21-8,126 47,-73-30,0 4,-2 2,5 6,-33-6,-35-27,1 0,-1 0,1-1,-1 1,0 0,1 0,-1 0,0 0,0 0,1 0,-1 0,0 0,0 0,0 0,0 0,0-1,0 1,-1 0,1 0,0 0,0 0,-1 0,1 0,0 0,-1 0,1-1,-1 1,1 0,-1 0,0 0,1-1,-1 1,0 0,1-1,-1 1,0-1,0 1,0-1,1 1,-1-1,0 0,0 1,0-1,-24 13,-1-2,0-1,-1-1,1-1,-11 1,4 0,-318 77,345-85,6 0,-1-1,1 1,0-1,-1 1,1-1,-1 1,1-1,-1 1,1-1,-1 1,1-1,-1 0,1 1,-1-1,1 0,-1 0,1 1,-1-1,0 0,1 0,-1 0,0 0,1 0,-1 0,1 0,-1 0,0 0,1 0,-1 0,0 0,1 0,-1-1,1 1,-1 0,0 0,1-1,-1 1,1 0,-1-1,1 1,-1-1,1 1,-1 0,1-1,0 1,-1-1,1 1,0-1,-1 0,1 1,0-1,-1 1,1-1,0 1,0-1,0 0,0 1,0-1,0 0,0 1,0-1,0 1,0-2,6-12,0 0,-1-1,-1 0,0 0,-1-1,0 1,-1-1,-1 1,-1-1,0 0,-1 1,-1-2,-4-26,-1 0,-3 0,-11-29,15 50,-1 0,-1 0,-1 1,-1 0,-1 1,-6-8,17 28,0 1,0-1,0 0,-1 1,1-1,0 1,0-1,0 1,0-1,0 1,-1-1,1 0,0 1,0-1,0 1,-1-1,1 0,0 1,-1-1,1 0,0 1,-1-1,1 0,-1 0,1 1,0-1,-1 0,1 0,-1 0,1 1,-1-1,1 0,-1 0,1 0,0 0,-1 0,1 0,-1 0,1 0,-1 0,1 0,-1 0,1 0,-1-1,1 1,0 0,-1 0,1 0,-1-1,1 1,0 0,-1 0,1-1,-1 1,1 0,0-1,-1 1,1 0,0-1,0 1,-1-1,1 1,0 0,0-1,0 1,0-1,-1 1,0 39,5-14,1 0,1 0,1 0,1-1,1 0,1-1,6 8,16 43,-17 0,-9-88,-4 5,-1-1,0 1,0-1,-1 1,0-1,0 1,-1-1,-1 1,1-1,-1 1,-1 0,0 0,-1-3,4 12,0 0,0-1,0 1,0-1,-1 1,1-1,0 1,0 0,0-1,0 1,0-1,0 1,-1 0,1-1,0 1,0 0,-1-1,1 1,0 0,-1-1,1 1,0 0,-1-1,1 1,0 0,-1 0,1 0,0-1,-1 1,1 0,-1 0,1 0,0 0,-1 0,1 0,-1 0,1 0,-1 0,1 0,0 0,-1 0,1 0,-1 0,1 0,-1 0,1 0,0 1,-1-1,1 0,0 0,-1 0,1 1,-1-1,1 0,0 0,0 1,-1-1,1 0,0 1,-1-1,1 0,0 1,0-1,0 1,0-1,-1 0,1 1,0-1,0 1,-3 30,7-25,-1 0,1-1,0 0,0 1,1-1,0-1,0 1,0-1,0 0,1 0,-1 0,1-1,0 0,0 0,0-1,0 1,1-1,4 1,-5-1,359 113,-300-81,-65-34,1 1,-1-1,1 1,-1 0,0-1,1 1,-1 0,0-1,1 1,-1 0,0-1,0 1,1 0,-1 0,0 0,0-1,0 1,0 0,0 0,0-1,-1 1,1 0,0 0,0-1,0 1,-1 0,1-1,0 1,-1 0,1-1,-1 1,1 0,0-1,-1 1,0-1,1 1,-1-1,1 1,-1-1,0 1,1-1,-1 1,0-1,1 0,-1 0,0 1,1-1,-1 0,0 0,0 0,-16 7,0 0,0-2,0 0,0-1,-1 0,0-2,-4 0,1 1,13-2,-126 18,-101-1,205-19</inkml:trace>
  <inkml:trace contextRef="#ctx0" brushRef="#br3" timeOffset="-126763.815">11567 10519,'-5'-2,"-1"8,-2 15,0 18,2 16,-1 16,2 8,-2 6,1-1,1-5,1-8,2-11,1-12,1-14</inkml:trace>
  <inkml:trace contextRef="#ctx0" brushRef="#br3" timeOffset="-126409.316">11676 11107,'22'-5,"-1"-1,1-1,-1-1,-1-1,0 0,0-2,-1 0,0-1,9-9,-25 20,-1 0,0 0,-1-1,1 1,0-1,0 0,-1 1,1-1,0 0,-1 0,0 0,1 0,-1 0,0 0,0 0,-1-1,1 1,0 0,-1-1,1 1,-1 0,1-1,-1 1,0 0,0-1,-1 1,1-1,0 1,-1 0,1-1,-1 1,0 0,0 0,0-1,0 1,0 0,0 0,0 0,-1 0,1 0,-1 1,1-1,-1 0,0 1,-1-2,-1 1,-1 0,1 0,-1 1,1-1,-1 1,0 0,0 0,0 0,1 1,-1 0,0 0,0 0,0 0,0 1,1 0,-1 0,0 0,1 1,-1-1,1 1,-1 0,1 0,0 1,0-1,0 1,0 0,0 0,0 1,1-1,0 1,0-1,0 1,0 0,-2 3,0-1,0 1,1-1,0 1,0 0,1 1,0-1,0 1,1-1,0 1,0 0,1 0,0 0,0 0,1 0,0 0,0 0,1 0,1 8,1-10,0-1,1 1,-1 0,1-1,0 0,0 0,1 0,0 0,0-1,0 1,0-1,1-1,-1 1,1-1,0 0,0 0,0-1,0 1,1-1,-1-1,1 1,-1-1,7 0,33 7</inkml:trace>
  <inkml:trace contextRef="#ctx0" brushRef="#br3" timeOffset="-125910.466">12277 10820,'-9'1,"0"1,1 1,0 0,-1 0,1 0,0 1,0 0,1 1,-1-1,1 2,0-1,0 1,1 0,0 0,3-3,0 1,0-1,0 0,1 1,-1 0,1 0,0 0,1 0,-1 0,0 0,1 0,0 0,0 0,0 1,1-1,0 0,-1 1,2-1,-1 1,0-1,1 0,0 1,0-1,0 0,0 0,1 0,-1 0,3 3,4 5,1-1,0 0,0-1,1 0,0-1,1 0,0 0,1-1,0 0,0-1,0-1,4 1,59 39,-74-46,0 0,0 0,-1 1,1-1,0 0,0 1,0-1,0 1,0-1,-1 1,1-1,0 1,0-1,-1 1,1 0,0 0,-1-1,1 1,-1 0,1 0,-1-1,1 1,-1 0,1 0,-1 0,0 0,0 0,1 0,-1 0,0 0,0 0,0 0,0 0,0-1,0 1,0 0,-1 0,1 0,0 0,0 0,-1 0,1 0,-1 0,1 0,0-1,-1 1,0 0,1 0,-1-1,1 1,-1 0,0-1,0 1,1 0,-1-1,0 1,0-1,0 1,0-1,1 0,-1 1,0-1,0 0,0 0,0 0,0 1,0-1,-9 3,1-1,-1 0,0 0,0-1,0 0,0-1,0 0,0 0,0-1,0 0,-7-3,15 3,1-1,-1 0,1 1,0-1,0 0,0 1,0-1,0 0,0 0,0 0,1 0,-1 0,1 0,-1 0,1 0,0 0,0 0,0 0,0 0,0 0,0-1,1 1,-1 0,1 0,-1 0,1 0,0 1,0-1,0 0,0 0,0 0,0 1,0-1,0 0,1 1,-1-1,1 1,-1 0,1-1,0 1,0 0,17-20,1 2,1 0,1 1,0 1,2 1,-1 1,2 2,0 0,2 1,-26 10,1 1,-1 0,1 0,-1-1,1 1,0 0,-1 0,1 1,0-1,0 0,0 1,0-1,-1 1,1-1,0 1,0 0,0 0,0 0,0 0,0 0,0 0,0 0,0 1,0-1,0 1,0 0,-1-1,1 1,0 0,0 0,-1 0,1 0,0 0,-1 1,0-1,1 0,-1 1,1-1,-1 1,0-1,0 1,1 1,10 46,-11-40,0-1,1 1,-1-1,2 0,-1 1,1-1,0 0,1 0,0-1,0 1,1-1,0 0,0 0,0 0,1-1,0 0,1 0,-1 0,1-1,7 4,37-4,-27-11</inkml:trace>
  <inkml:trace contextRef="#ctx0" brushRef="#br3" timeOffset="-125658.14">12605 10561,'12'18,"10"16,2 2</inkml:trace>
  <inkml:trace contextRef="#ctx0" brushRef="#br3" timeOffset="-125159.476">12919 11161,'19'-183,"-9"10,-10 173,1 1,-1 0,1-1,-1 1,1-1,0 1,-1-1,1 0,0 1,-1-1,1 0,0 1,-1-1,1 0,0 0,-1 1,1-1,0 0,0 0,-1 0,1 0,0 0,0 0,-1 0,1 0,0-1,-1 1,1 0,0 0,0-1,-1 1,1 0,0-1,-1 1,1 0,-1-1,1 1,-1-1,1 1,0-1,-1 1,0-1,1 0,-1 1,1-1,-1 1,0-1,1 0,-1 0,0 1,0-1,0 0,1 1,-1-1,0 0,0 0,0 1,0-1,0 0,0 0,0 1,-1-1,1 0,0 1,0-1,-1 0,1 0,29 25,2-2,0-1,1-1,35 15,-58-31,61 40,-68-43,0 1,0 0,0 0,-1 0,1 0,-1 0,1 1,-1-1,0 0,0 1,0-1,0 0,0 1,-1 0,1-1,-1 1,0-1,1 1,-1-1,0 1,-1 0,1-1,0 1,-1-1,1 1,-1-1,0 1,0-1,0 2,-62 121,63-123,-1 0,1 0,0 0,0 1,0-1,0 0,1 0,-1 0,0 0,1 0,-1 0,1 0,0 0,0 0,0 0,0-1,0 1,0 0,0 0,1-1,-1 1,1-1,-1 1,1-1,-1 0,1 1,0-1,0 0,-1 0,1 0,0 0,0-1,0 1,0-1,0 1,2 0,79 6,-73-8,0 0,0-1,-1 0,1-1,0 0,-1 0,0-1,1 0,-2-1,1 0,0 0,-1-1,0 0,0-1,-1 0,0 0,0 0,-1-1,0 0,0 0,-1-1,0 1,0-1,-1 0,0-1,0 1,-1-1,-1 0,0 1,0-1,-1 0,0 0,0 0,-2-8,-14-45,14 62,0-1,0 1,0 0,1 0,-1-1,0 1,-1 0,1 0,0 0,0 0,0 0,-1 1,1-1,0 0,-1 0,1 1,-1-1,1 1,-1 0,1-1,-1 1,1 0,-1 0,1 0,-1 0,1 0,-1 0,1 0,-1 0,1 1,-1-1,1 1,-1-1,1 1,0-1,-1 1,1 0,0 0,-1 0,0 0,-4 4,0 1,1-1,-1 1,1 0,0 1,0-1,1 1,0 0,0 0,1 1,0-1,0 1,0-1,1 1,1 0,-1 0,1 0,0 0,1 0,0 0,0 0,1 0,0 0,0 0,3 6,1-4,0 0,1-1,0 0,1 0,0 0,0-1,1 0,0 0,1-1,-1 0,1-1,1 0,-1 0,1-1,0 0,0-1,1 0,-1 0,1-1,0-1,0 0,7 1,59 13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11:13.58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F0066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3502 751,'-5'-4,"0"1,-1 0,1 0,0 1,-1 0,0 0,1 0,-1 0,0 1,0 0,0 0,0 1,0 0,0 0,0 0,0 0,0 1,0 0,0 1,0-1,0 1,1 0,-1 1,1-1,-1 1,1 0,0 0,-3 3,0-1,1 0,0 1,1 0,-1 0,1 0,0 1,1 0,0 0,0 0,0 1,1-1,0 1,0 0,-1 6,5-12,1 1,-1-1,1 0,-1 1,1-1,0 1,0-1,0 0,0 0,0 0,0 1,1-1,-1 0,1-1,-1 1,1 0,0 0,0-1,0 1,0-1,0 1,0-1,0 0,0 0,0 0,1 0,-1 0,0-1,1 1,-1-1,1 1,-1-1,1 0,-1 0,1 0,-1 0,0 0,1-1,-1 1,1-1,-1 0,1 0,12-1,1-1,-1 0,-1-1,1-1,-1 0,1-1,-2-1,1 0,-1-1,0 0,0-1,-1 0,0-1,-1-1,0 0,-1 0,0-1,-1 0,0-1,-1 0,-1 0,0-1,0 0,-1 0,-1 0,-1-1,0 0,1-7,-1-2,0 1,-1-1,-2 0,0-1,-2 1,0 0,-2 0,-1 1,0-1,-7-16,-17-2,27 41,0 1,0-1,0 0,0 1,-1-1,1 1,0-1,0 1,0 0,0 0,-1-1,1 1,0 0,0 0,-1 0,1 0,0 0,0 1,-1-1,1 0,0 0,0 1,0-1,0 1,-1-1,1 1,0 0,0-1,0 1,0 0,0 0,0-1,1 1,-1 0,0 0,0 0,1 0,-1 0,-8 13,2 0,0 0,0 1,1 0,1 0,1 0,0 0,1 1,0 0,1-1,1 14,-1-4,1 1,1 0,1-1,2 1,0-1,2 0,1 0,8 24,-10-39,0 1,0 0,1-1,1 0,0 0,0-1,1 1,0-1,0-1,1 1,0-1,1-1,0 1,0-1,0-1,1 0,0 0,0-1,1 0,-1-1,2 0,-4-2,-1 0,1-1,-1 0,1 0,0-1,0 0,-1 0,1-1,0 0,-1 0,1-1,-1 0,0-1,1 1,-1-1,0 0,0-1,-1 0,1 0,-1 0,0-1,0 0,0 0,-1-1,0 1,0-1,0-1,3-5,1-3,-1 1,0-1,-1-1,-1 1,0-1,-2 0,0-1,0 1,-2-1,0 0,0-14,-2 30,1 0,-1 1,1-1,-1 0,0 0,0 1,0-1,1 0,-1 0,0 0,0 1,0-1,0 0,0 0,0 0,0 1,-1-1,1 0,0 0,0 1,-1-1,1 0,0 0,-1 1,1-1,0 0,-1 1,1-1,-1 1,1-1,-1 0,0 1,1-1,-1 1,0-1,1 1,-1 0,0-1,1 1,-1 0,0-1,0 1,1 0,-1 0,0 0,0 0,0 0,1 0,-1 0,0 0,0 0,-3 5,1-1,-1 1,1 1,0-1,1 0,0 1,-1-1,2 1,-1 0,1 0,0-1,0 1,0 0,1 0,0 0,0 0,0 0,1 0,1 3,2 1,2 0,-1 0,1-1,1 1,-1-1,2-1,-1 0,1 0,0 0,1-1,0 0,0 0,0-1,1-1,0 1,0-2,1 1,-1-1,1-1,0 0,0 0,1-1,87 22,-1-7</inkml:trace>
  <inkml:trace contextRef="#ctx0" brushRef="#br0" timeOffset="-2332.884">170 356,'-1'-1,"1"1,0 0,0-1,-1 1,1 0,0 0,-1-1,1 1,0 0,0 0,-1 0,1 0,0-1,-1 1,1 0,-1 0,1 0,0 0,-1 0,1 0,0 0,-1 0,1 0,0 0,-1 0,1 0,-1 0,1 0,0 0,-1 1,1-1,0 0,-1 0,1 0,0 0,0 1,-1-1,1 0,0 0,-1 1,1-1,0 0,0 1,0-1,-1 0,1 1,0-1,0 0,0 1,0-1,0 0,-1 1,1-1,0 0,0 1,0-1,0 0,0 1,0-1,0 1,0-1,0 0,1 1,-1-1,0 0,0 1,0-1,0 0,5 31,69 164,-43-123,-20-44,46 85,-57-113,0-1,0 1,0 0,0-1,0 1,0 0,0-1,0 1,1 0,-1-1,0 1,0 0,0-1,0 1,0 0,1 0,-1-1,0 1,0 0,0 0,1-1,-1 1,0 0,0 0,1-1,-1 1,0 0,1 0,-1 0,0 0,0-1,1 1,-1 0,0 0,1 0,-1 0,0 0,1 0,-1 0,0 0,1 0,-1 0,1 0,-1 0,0 0,0 0,1 1,-1-1,0 0,1 0,-1 0,0 0,1 0,-1 1,0-1,0 0,1 0,-1 1,0-1,0 0,1 0,-1 1,0-1,0 0,0 1,0-1,0 0,1 1,1-34,-2 29,2-53,2 0,3 0,3 1,2 0,2 0,3 1,4-4,-18 52,0-2,0 0,0 0,1 1,0 0,1 0,0 0,0 0,1 1,0 0,4-4,-9 10,1 1,-1-1,1 0,0 1,-1-1,1 1,0 0,-1 0,1 0,0-1,-1 2,1-1,0 0,-1 0,1 0,0 1,-1-1,1 1,-1-1,1 1,-1 0,1 0,-1-1,1 1,-1 0,1 0,-1 0,0 1,0-1,0 0,0 0,0 1,0-1,0 1,1 0,16 20</inkml:trace>
  <inkml:trace contextRef="#ctx0" brushRef="#br0" timeOffset="-1400.372">852 588,'-6'-6,"0"1,-1 0,1 1,-1-1,0 1,-1 1,1-1,0 1,-1 1,0-1,0 1,1 1,-1-1,0 1,-1 1,1-1,0 1,0 1,0 0,0 0,0 0,0 1,1 0,-1 1,0-1,1 2,0-1,-1 1,1 0,1 0,-1 1,1 0,0 0,0 1,-4 3,5-2,0 0,0 0,0 1,1 0,0-1,1 1,0 0,0 1,0-1,1 1,1-1,-1 4,1-8,1 0,0 0,0-1,0 1,0 0,1 0,-1 0,1 0,0 0,0 0,0-1,1 1,0 0,-1-1,1 1,0-1,1 0,-1 1,1-1,-1 0,1-1,0 1,0 0,0-1,0 0,1 1,2 0,-1-1,1 0,0 0,-1 0,1-1,0 0,0 0,0 0,0-1,0 0,0 0,0-1,0 0,-1 0,1 0,0 0,0-1,-1 0,1 0,-1-1,5-2,2-2,1 0,-1-1,-1 0,0-1,0-1,0 0,-1 0,1-3,-5 7,-1-1,1 0,-2 0,1-1,-1 1,0-1,0 0,-1 0,0-1,-1 1,1-1,-2 1,1-4,-7 6,-3 24,5-8,1 0,1 0,0 1,0-1,1 1,0-1,1 0,0 1,1-1,0 0,0 1,1-1,2 3,-3-8,0 0,0 0,1 0,-1 0,1-1,0 1,1-1,-1 1,1-1,0-1,0 1,0 0,0-1,1 0,-1 0,1 0,0-1,0 1,0-1,0 0,0-1,1 1,-1-1,0 0,1 0,1-1,1 0,0-1,0 1,0-2,0 1,0-1,-1-1,1 1,-1-1,1-1,-1 1,0-1,0 0,-1-1,1 0,-1 0,0 0,0-1,-1 1,4-5,5-8,0 0,-1-1,-1 0,-1-1,0-1,1-8,3-11,-3-2,-1 1,-3-2,-1 1,-2-1,-1 0,-3 0,-2 0,-2-14,-16-49,19 104,-1 1,1-1,-1 0,1 1,-1-1,0 1,0 0,1-1,-1 1,0-1,0 1,0 0,0 0,-1 0,1 0,0 0,0 0,-1 0,1 0,-1 0,1 0,0 1,-1-1,0 1,1-1,-1 1,1-1,-1 1,1 0,-1 0,0 0,1 0,-1 0,0 0,1 0,-1 1,1-1,-1 0,0 1,1-1,-1 1,1 0,0 0,-1-1,0 2,-53 57,38-31,2 1,1 0,2 1,1 0,1 1,1 1,2-1,1 1,2 0,1 1,1 21,2-40,1-1,0 0,0 1,2-1,-1 0,2 0,0 0,0 0,1-1,1 1,0-1,1-1,0 1,0-1,2 0,-1-1,1 0,1 0,-1-1,2 0,-1-1,1 0,1-1,-1 0,1-1,0 0,1-1,-1 0,1-1,9 2,-14-6,-1 1,1-1,-1-1,1 1,-1-2,1 1,-1-1,0 0,0 0,0-1,0 1,0-2,0 1,-1-1,1 0,-1-1,0 1,-1-1,1 0,-1-1,0 1,0-1,0 0,-1 0,0-1,0 1,-1-1,0 0,1-1,6-8,-11 32,-1-5,0 1,-1 0,2 0,0 1,0-1,1 0,0 1,1-1,1 1,0-1,-2-10,1-1,-1 1,0-1,1 0,0 1,-1-1,1 0,0 1,-1-1,1 0,0 0,0 0,0 0,0 0,0 0,0 0,1 0,-1 0,0 0,0 0,1-1,-1 1,0-1,1 1,-1-1,0 1,1-1,-1 0,1 0,-1 1,1-1,-1 0,1-1,-1 1,1 0,-1 0,0 0,1-1,-1 1,1-1,-1 1,0-1,1 0,51-41,-48 35,0-1,-1 0,0-1,0 1,-1-1,0 0,0 0,-1 0,0 0,-1 0,0 0,0-3,-1 9,1-1,-1 1,0-1,-1 1,1-1,0 1,-1 0,0-1,0 1,0-1,0 1,-1 0,1 0,-1 0,0 0,0 0,0 0,0 0,0 1,-1-1,1 1,-1-1,1 1,-1 0,0 0,0 0,0 1,0-1,0 1,-1-1,1 1,0 0,-2 0,0 1,0-1,0 1,0 0,0 1,0-1,0 1,0 0,0 0,0 1,0-1,1 1,-1 0,1 0,-1 1,1-1,0 1,0 0,0 0,0 1,1-1,-1 1,1 0,0 0,0 0,0 0,1 0,-1 0,1 1,0 0,0-1,1 1,-1 0,1 0,0 0,0-1,1 1,0 0,-1 0,2 0,-1 0,0 0,1 0,0 0,0 0,1 1,18 26,5-5</inkml:trace>
  <inkml:trace contextRef="#ctx0" brushRef="#br0" timeOffset="-833.311">1794 888,'0'-261,"0"254,0 0,0-1,-1 1,0 0,0 0,-1-1,0 1,0 0,-1 1,1-1,-2 0,-1-3,119 44,-66-25,-31-7,0 0,-1 2,1 0,-1 1,1 1,-1 0,9 6,-22-9,0 0,0 0,-1 0,1 1,-1-1,1 1,-1 0,0 0,0-1,-1 1,1 0,-1 1,0-1,0 0,0 0,-1 0,1 1,-1-1,0 0,-1 0,1 1,0-1,-1 0,0 0,2 41,-1-40,1-1,0 0,0 0,1 0,-1 0,1 0,0 0,0 0,0 0,0-1,1 1,0-1,-1 1,1-1,0 0,1 0,-1-1,0 1,1-1,0 1,-1-1,1 0,0-1,0 1,0-1,0 1,1-1,-1 0,0-1,0 1,1-1,-1 0,0 0,3 0,4-2,0-1,0 0,0 0,-1-1,0-1,1 0,-2 0,1-1,-1 0,0 0,0-1,0-1,-1 1,0-1,-1-1,0 1,0-1,-1-1,0 1,0-1,-1 0,-1 0,0 0,0-1,-1 0,0 0,-1 0,0 0,-1 0,0-4,-17 64,13-40,1 0,-1 0,2 0,-1 0,1 0,0 0,1 0,0 0,1 0,-1 0,2 1,-1-1,2-1,-1 1,1 0,0 0,1-1,0 0,0 0,1 0,0 0,0-1,1 0,0 0,0 0,4 3,-1-5,-1-1,1 0,0 0,0-1,1 0,-1-1,1 0,-1 0,1-1,0-1,-1 1,1-1,0-1,0 0,37-5</inkml:trace>
  <inkml:trace contextRef="#ctx0" brushRef="#br0" timeOffset="-587.43">2573 356,'-16'0,"-8"2,0 5,5 7,9 5,19 6,21 4,20 2,1-5</inkml:trace>
  <inkml:trace contextRef="#ctx0" brushRef="#br0" timeOffset="2003.451">5072 642,'5'-17,"1"0,1 0,0 1,1 0,1 0,4-5,18-34,-8 14,-22 41,0 0,0 0,0 0,-1 0,1 1,0-1,0 0,-1 1,1-1,0 0,0 1,-1-1,1 1,0-1,-1 1,1-1,-1 1,1 0,-1-1,1 1,-1 0,1-1,-1 1,0 0,1 0,-1-1,0 1,1 0,-1 0,0 0,0-1,0 1,0 0,0 0,0 0,0-1,0 1,0 0,0 0,-1 0,1 0,0-1,0 1,-1 0,1 0,-1-1,2 3,19 358,-19-352,0 0,-1 0,-1 1,1-1,-2 0,1 0,-1 0,0 0,-3 4,-3 2</inkml:trace>
  <inkml:trace contextRef="#ctx0" brushRef="#br0" timeOffset="2254.865">4826 0,'-4'5,"2"8,7 11,9 9,8 6,5 3,5-2,0-1,-5-9</inkml:trace>
  <inkml:trace contextRef="#ctx0" brushRef="#br0" timeOffset="2497.216">5427 110,'0'7,"2"9,6 11,8 11,9 5,8 5,5 1,-5-1,-8-8</inkml:trace>
  <inkml:trace contextRef="#ctx0" brushRef="#br0" timeOffset="4596.532">716 2281,'18'0,"21"0,17 0,15 0,10 0,5 2,0 1,-7 0,-8 2,-13-1,-13 0,-12-1,-12-3,-11-2,-8-1</inkml:trace>
  <inkml:trace contextRef="#ctx0" brushRef="#br0" timeOffset="5184.918">2259 1884,'-10'-2,"0"1,0 0,1 0,-1 1,0 0,0 1,0 0,0 0,0 1,1 1,-1 0,1 0,0 0,0 1,0 1,0 0,1 0,-1 0,1 1,1 0,-4 4,0 3,1 0,1 0,0 1,0 1,2 0,0 0,0 0,2 0,0 1,1 0,0 1,1-1,1 0,0 1,2 15,-1-27,1 0,-1 1,1-1,1 1,-1-1,1 1,0-1,0 0,1 1,-1-1,1 0,0 0,0 0,1 0,0 0,0-1,0 1,0-1,1 0,-1 0,1 0,0 0,1-1,-1 0,0 1,1-2,0 1,0 0,0-1,0 0,0 0,0 0,0-1,1 0,2 0,6-3,0-1,-1-1,1 0,-1-1,0-1,0 0,-1 0,0-1,0-1,0 0,-1-1,0 0,-1-1,0 0,-1 0,0-1,0 0,-1-1,1-3,11-13,-1-1,-2-1,-1-1,-1 0,-2-1,-1-1,-2 1,-1-2,-1 0,-2 0,-1 0,-2 0,-2-5,-1 29,0 1,-1-1,-1 1,0 0,0 0,-1 0,0 0,0 0,-5-8,6 14,0 0,0-1,0 1,0 0,0 1,-1-1,1 0,-1 1,0-1,0 1,0 0,0 0,0 0,-1 0,1 1,0-1,-1 1,1 0,-1 0,0 0,1 0,-1 1,0 0,1-1,-1 1,-1 1,0-1,-1 1,1 0,0 0,0 1,-1-1,1 1,1 0,-1 1,0-1,0 1,1 0,0 0,-1 0,1 1,0 0,1-1,-1 1,1 1,-1-1,1 0,1 1,-1 0,1-1,-1 1,1 0,1 0,-1 3,-3 6,2 1,0 0,0 1,2-1,0 0,0 1,2-1,0 0,1 3,7 35,4 1,1-2,3 0,1 0,3-2,20 33,-37-76,1 4,0 1,0-2,1 1,1-1,0 0,0 0,1-1,0 0,1 0,0-1,0 0,5 3,2-4</inkml:trace>
  <inkml:trace contextRef="#ctx0" brushRef="#br0" timeOffset="6260.651">2928 2185,'-1'-3,"1"0,-1 0,1 0,-1 1,0-1,0 0,0 1,-1-1,1 1,-1-1,1 1,-1 0,0-1,0 1,0 0,0 0,0 0,0 0,0 1,-1-1,1 1,-1-1,1 1,-1 0,0 0,1 0,-1 0,0 1,-1-1,-3-1,1 1,-1-1,0 2,1-1,-1 1,0 0,0 0,0 1,1-1,-1 2,0-1,1 1,-2 0,2 1,1 0,-1 0,1 0,0 0,0 1,0 0,0 0,1 0,-1 1,1-1,0 1,1 0,-1 1,1-1,0 0,0 1,0 0,1-1,0 1,0 0,1 0,0 1,0-1,0 0,1 0,0 0,0 1,0-1,1 0,0 0,0 0,0 0,1 0,0 0,0 0,1 0,0 0,0-1,0 0,0 1,4 2,7 3,1 0,0-1,1-1,0 0,0-1,1-1,0-1,0 0,0-1,1-1,0-1,0 0,0-1,0-1,0-1,14-2,-6 2,1-2,-1-1,0-1,0-1,0-2,2-1,10-6</inkml:trace>
  <inkml:trace contextRef="#ctx0" brushRef="#br0" timeOffset="7184.547">976 3333,'2'6,"3"4,4-2,6-1,13-4,15-5,17-7,14-7,11-2,5-1,1 3,-3 4,-8 4,-10 4,-17 2</inkml:trace>
  <inkml:trace contextRef="#ctx0" brushRef="#br0" timeOffset="7776.96">2532 2963,'-40'0,"0"1,0 2,0 2,-20 6,47-8,1 0,0 1,0 0,0 1,0 1,1-1,0 2,0 0,1 0,0 1,0 0,1 0,0 1,0 1,1 0,-2 3,5-4,0 0,1 0,0 0,1 0,0 1,1-1,-1 1,2 0,-1 0,2 0,-1 0,1 0,1 0,0 0,0 0,1 0,0-1,1 1,0 0,0-1,1 0,0 0,1 0,0 0,0-1,1 0,0 0,1 0,0-1,0 0,0 0,1-1,0 1,0-2,0 1,1-1,0-1,0 0,0 0,1-1,-1 0,1 0,0-1,0 0,2-1,0 0,1-1,-1-1,0 0,1 0,-1-1,0-1,0 0,0-1,-1 0,1 0,-1-2,0 1,0-1,7-6,0 0,-2-1,1 0,-2-1,0-1,-1-1,0 0,-1 0,10-19,-13 19,-1-1,-1 0,-1 0,0-1,-1 0,-1 0,-1-1,0 1,-2-1,0 0,-1 0,-1 0,0 1,-2-1,0 0,-1 0,-1 1,-1-1,0 1,-2 0,0 1,-1 0,-3-6,9 19,-1-1,1 1,-1 0,1 0,-1 0,0 0,-1 1,1-1,-1 1,1 0,-1 0,0 0,0 1,0-1,-1 1,1 0,-1 0,1 0,-1 1,1 0,-1 0,0 0,0 0,0 1,1-1,-1 1,0 1,0-1,0 1,1-1,-1 1,0 1,1-1,-1 1,-3 1,0 6,1-1,0 1,0 1,1-1,0 1,0 0,2 1,-1-1,1 1,1 0,-1 0,2 0,0 1,0-1,1 0,1 1,-1-1,2 1,0 19,1 1,2-1,1 0,2 0,0 0,3-1,0 0,2-1,1 0,1-1,1 0,2-1,1-1,1-1,1 0,1-2,1 0,16 12,-26-24,1 0,0 0,0-2,1 1,0-2,0 0,1 0,15 4,-11-7</inkml:trace>
  <inkml:trace contextRef="#ctx0" brushRef="#br0" timeOffset="9777.999">3160 3237,'-9'23,"2"2,0-1,1 1,2 0,1 0,0 0,2 1,1-1,1 1,1-1,2 1,-4-26,0 0,1-1,-1 1,0 0,1-1,-1 1,1 0,-1 0,0-1,1 1,-1 0,1 0,-1 0,1-1,-1 1,1 0,-1 0,1 0,-1 0,1 0,-1 0,1 0,-1 0,1 0,-1 0,1 0,-1 0,1 1,-1-1,1 0,-1 0,0 0,1 1,-1-1,1 0,-1 1,0-1,1 0,-1 1,0-1,1 0,-1 1,0-1,1 1,-1-1,0 0,0 1,0-1,1 1,-1-1,0 1,0-1,0 1,0-1,0 1,0-1,0 1,0-1,0 1,0-1,0 1,0-1,0 1,0-1,-1 1,1-1,19-129,-7-172,-11 293,-2 4,1 1,0-1,0 1,0 0,0-1,1 1,-1 0,1-1,0 1,0 0,0 0,0-1,1 1,-1 0,1 0,0 1,0-1,0 0,0 1,1-1,1-1,-1 4,0 0,0 1,0-1,0 1,-1 0,1 0,0 0,0 0,-1 1,1-1,0 1,-1-1,0 1,1 0,-1 0,0 0,0 0,0 0,0 1,0-1,0 2,6 4,99 94,-106-100,1 0,0 0,-1 1,1-1,-1 1,1-1,-1 1,0 0,0-1,-1 1,1 0,0 0,-1-1,0 1,1 0,-1 0,0 0,-1 0,1-1,0 1,-1 0,0 0,1 0,-1-1,0 1,0-1,-1 1,1 0,-1-1,1 0,-1 1,0-1,0 0,1 0,-2 0,1 0,0 0,-1 0,-12 9,-2 0,1-1,-2-1,1 0,-1-1,-13 3,11-3,110-13,-81 5,-1 0,1 1,-1 1,0-1,0 1,1 1,-2-1,1 1,0 1,0-1,-1 2,0-1,0 1,0 0,0 0,-1 0,0 1,0 0,-1 1,1-1,-1 1,-1 0,1 0,-1 1,-1-1,1 1,-1 0,0 0,0 4,-2-9,-1 1,1 0,-1 0,0 0,0 0,-1 0,1 0,-1-1,0 1,0 0,0 0,0-1,-1 1,1-1,-1 1,0-1,0 0,0 1,-1-1,1 0,-1 0,1-1,-1 1,0-1,0 1,0-1,-1 0,1 0,-1 0,1 0,-1-1,0 1,-12 4,0 0,-1-1,0-1,0 0,0-1,-10 0,25-3,-73 0,73 0,0 0,0 0,0-1,0 1,-1-1,1 1,0-1,0 0,0 0,1 0,-1 0,0 0,0 0,0 0,1-1,-1 1,1-1,-1 1,1-1,0 0,-1 1,1-1,0 0,0 0,0 0,0 0,1 0,-1 0,1 0,-1 0,1 0,-1-1,2-20</inkml:trace>
  <inkml:trace contextRef="#ctx0" brushRef="#br0" timeOffset="143479.134">5222 5872,'11'142,"-15"347,-3-158,-3 25,7 217,14-468,-11-105,0 0,1 0,-1-1,0 1,0 0,1 0,-1-1,0 1,0 0,1 0,-1 0,0 0,1 0,-1 0,0 0,1-1,-1 1,0 0,1 0,-1 0,0 0,1 0,-1 0,0 1,1-1,-1 0,0 0,1 0,-1 0,0 0,1 0,-1 0,0 1,0-1,1 0,-1 0,0 0,1 1,-1-1,0 0,0 1,0-1,1 0,-1 0,0 1,0-1,0 0,0 1,0-1,0 0,1 1,-1-1,0 0,0 1,0-1,0 0,0 1,0-1,0 0,0 1,-1-1,1 0,6-12</inkml:trace>
  <inkml:trace contextRef="#ctx0" brushRef="#br0" timeOffset="145983.057">5345 6077,'-5'-7,"0"0,0-1,1 0,0 0,0 0,1 0,0 0,1-1,0 0,0 1,0-1,1 0,1-3,-28-271,27 282,-4-26,2 1,0 0,1-1,2 0,1 1,1-1,1 0,2-2,-3 25,0 1,1 0,0 0,-1 0,1 0,0 0,0 1,1-1,-1 1,0 0,1 0,0 0,-1 0,1 0,0 1,0 0,0 0,0 0,0 0,0 1,0-1,0 1,0 0,0 0,0 1,0-1,0 1,0 0,0 0,0 0,0 1,1 0,10 0,221 17,232-13,-57-3,382 5,-285-7,334 26,506-28,-898-13,1011 15,-1171 13,-33-15,-241-1,-15 1,0 1,0-1,0 1,0 0,0-1,0 1,0 0,0 0,0 0,0 0,1 0,-1 0,0 0,0 0,0 0,0 0,0 0,0 1,0-1,0 1,0-1,0 0,0 1,0 0,0-1,0 1,0 0,-1-1,1 1,0 0,0 0,-1 0,1-1,0 1,-1 0,1 0,-1 0,1 0,-1 0,0 0,1 0,-1 0,0 1,0-1,8 108,20 359,6-251,18 36,-17-61,4 128,27 157,-28-221,-9 22,-11 137,10 110,-28-306,-1-214,1 1,0-1,0 1,1-1,0 1,0-1,0 0,0 0,1 1,0-1,0 0,0 0,1-1,-1 1,1 0,1-1,-1 1,0-1,1 0,0-1,0 1,3 2,2-4</inkml:trace>
  <inkml:trace contextRef="#ctx0" brushRef="#br0" timeOffset="148180.219">5236 7744,'14'438,"80"323,-34-308,-36-352,-22-100,-1 1,1-1,0 0,0 0,0 0,-1 0,1 0,0 0,0 0,1-1,-1 1,0-1,0 1,0-1,0 0,0 0,1 0,-1 0,0 0,0 0,0-1,0 1,0-1,0 1,0-1,0 0,2-1,10-1,50-4,0 2,0 4,13 3,2-1,1715-1,-1490-6,164 3,202 13,-156 3,932-13,-955-14,711 14,-1077 14,-93-14,-33 0,1 0,0 0,0 0,0 0,0 0,-1-1,1 1,0 0,0 0,0 0,0 0,-1 0,1 0,0 0,0 0,0-1,0 1,0 0,-1 0,1 0,0 0,0-1,0 1,0 0,0 0,0 0,0 0,0-1,0 1,0 0,0 0,0 0,0-1,0 1,0 0,0 0,0 0,0-1,0 1,0 0,0 0,0 0,0 0,0-1,0 1,0 0,0 0,1 0,-1 0,0-1,-15-5</inkml:trace>
  <inkml:trace contextRef="#ctx0" brushRef="#br0" timeOffset="149065.979">6751 8522,'-28'35,"2"1,1 1,2 2,2 0,1 1,2 1,2 1,2 0,-7 35,20-73,0 1,-1-1,2 0,-1 1,0-1,1 1,0-1,0 1,0-1,0 1,1-1,0 1,0-1,0 0,0 1,1-1,0 0,0 0,0 0,0 0,0 0,1-1,0 1,0-1,0 0,0 1,0-1,1-1,-1 1,2 1,1-2,0-1,0 1,0-1,0 0,1-1,-1 0,0 0,0 0,0 0,0-1,0 0,1 0,-2-1,1 0,0 0,0 0,4-3,89-59,-81 49,-1-1,-1-1,-1 0,0-1,-1-1,-1 0,-1-1,0 0,-2-1,0 0,-1-1,-2 0,0 0,-1-1,-2 0,0 0,-1 0,-1 0,-2-5,1 23,0-1,-1 1,0 0,0 0,0-1,0 1,-1 0,0-1,0 1,-1 0,0 0,1 0,-2 0,1 0,0 1,-1-1,0 1,0-1,0 1,-1 0,1 0,-1 1,0-1,0 1,-1-1,1 1,-1 1,1-1,-1 1,0-1,0 1,0 1,0-1,0 1,0 0,-1 0,1 0,-5 1,3 1,0 1,0 0,0 0,0 1,1-1,-1 2,1-1,0 1,0 0,0 0,0 0,1 1,0 0,0 0,0 0,1 1,-1 0,1 0,0 0,1 0,0 0,0 1,-1 4,-4 9,2 0,0 1,1 0,2 0,0 1,1-1,1 8,0-6,2 0,1 0,0 0,2 0,1 0,0-1,2 0,1 0,0 0,2-1,0-1,1 0,6 7,100 123,-105-135</inkml:trace>
  <inkml:trace contextRef="#ctx0" brushRef="#br0" timeOffset="149478.881">7134 8986,'-126'234,"168"-300,107-185,-148 250,-1 0,0 0,1 0,-1 0,0 0,0 0,1 0,-1 0,0 0,1 1,-1-1,1 0,-1 0,1 1,-1-1,1 0,0 0,-1 1,1-1,0 1,0-1,-1 1,1-1,0 1,0-1,0 1,-1 0,1-1,0 1,0 0,0 0,0 0,0 0,0 0,0 0,0 0,0 0,0 0,-1 0,1 0,0 0,0 1,0-1,0 0,0 1,3 90,-5-53,1-11,2 0,1 0,1-1,1 1,1-1,1 0,2 0,9 18,-7-19</inkml:trace>
  <inkml:trace contextRef="#ctx0" brushRef="#br0" timeOffset="149665.909">7066 9068,'16'-2,"15"-1,16 0,14-2,13-2,12 0,8-2,2 0,-16 0</inkml:trace>
  <inkml:trace contextRef="#ctx0" brushRef="#br0" timeOffset="150167.628">8226 8577,'-22'9,"-1"0,2 2,-1 1,1 1,1 0,1 2,0 0,0 1,2 1,0 1,1 0,1 1,0 1,2 0,0 1,2 1,-7 15,-15 65,32-98,1-1,-1 1,1 0,0 0,0-1,0 1,0 0,1 0,-1-1,1 1,0 0,1-1,-1 1,0-1,1 1,0-1,0 0,0 0,0 1,0-1,1-1,-1 1,1 0,0-1,0 1,2 1,2-1,0 0,0 0,0-1,0 0,0 0,1 0,-1-1,1 0,-1-1,1 0,-1 0,1 0,0-1,-1 0,0 0,6-3,6-1,-1-1,0 0,0-2,0 0,16-10,-15 4,-1 0,0-1,-1 0,-1-2,0 0,-2-1,0 0,0-1,-2 0,-1-1,0-1,-1 0,-2 0,0-1,-1 0,-1 0,-1-1,-1 0,-1 0,-1 0,-1 0,-1 0,-1 0,-4-19,4 29,-1 1,-1 0,0 0,0 0,-1 0,-1 1,0-1,-1 0,4 8,0 1,0 0,0-1,0 1,0 0,-1 0,1 1,-1-1,0 1,0-1,0 1,0 0,0 0,-1 0,1 0,-1 1,1-1,-1 1,1 0,-1 0,0 0,0 1,1-1,-1 1,0 0,0 0,1 0,-2 1,-1 0,1 0,-1 1,1 0,0 0,0 1,0-1,0 1,0 0,0 0,1 1,0 0,-1-1,1 1,1 1,-1-1,0 0,1 1,0 0,0 0,-1 4,-3 6,0 1,1-1,1 1,1 0,0 0,0 11,3 6,1 1,1 0,2 0,2-1,1 0,1 0,2 0,2-1,0 0,2-1,2-1,0 0,2 0,2-2,0 0,4 1,17 19,-26-36</inkml:trace>
  <inkml:trace contextRef="#ctx0" brushRef="#br0" timeOffset="150768.077">8581 8904,'-32'69,"21"-46,0 0,1 0,1 1,2 0,-3 15,9-2,1-37,0 1,0 0,0-1,-1 1,1-1,0 1,0 0,0-1,0 1,1-1,-1 1,0-1,0 1,0 0,0-1,1 1,-1-1,0 1,0-1,1 1,-1-1,1 1,-1-1,0 1,1-1,-1 1,1-1,-1 0,1 1,-1-1,1 0,-1 0,1 1,-1-1,1 0,0 0,-1 0,1 1,-1-1,1 0,-1 0,1 0,0 0,-1 0,1 0,-1 0,1 0,0-1,-1 1,1 0,-1 0,1 0,-1-1,1 1,3-4,-1 1,1-1,-1 0,0 0,0 0,0-1,-1 1,1-1,-1 1,0-1,-1 0,1 0,-1 0,1-2,-1 1,65-252,-66 255,1 1,0 0,-1 0,1-1,0 1,0 0,0 0,0 0,0 0,0 0,1 0,-1 0,1 1,-1-1,1 0,0 1,0-1,0 1,0 0,0 0,0-1,0 1,0 1,0-1,0 0,0 0,1 1,-1-1,0 1,1 0,-1 0,0 0,1 0,-1 0,0 0,0 0,1 1,-1-1,0 1,0 0,1 0,-1 0,1 0,4 2,-1 1,1 0,0 0,-1 1,0-1,0 1,0 1,-1-1,0 1,0 0,0 0,0 0,-1 1,0-1,-1 1,0 0,0 1,0-1,-1 0,1 6,-3-8,-2 0,1 0,0 0,-1 0,0-1,0 1,0 0,-1-1,0 0,0 1,0-1,0 0,0-1,-1 1,0 0,0-1,0 0,0 0,0 0,-1-1,1 1,-1-1,0 0,1 0,-1-1,-30 19,64-13,-7-8,-16 0,-1 0,1 0,-1 0,1 1,0 0,0 0,-1 0,1 1,0 0,-1 0,1 0,-1 1,1 0,-1 0,0 0,0 1,0 0,0 0,0 0,0 0,-1 1,0 0,0-1,4 5,-8-6,1 0,-1 1,1-1,-1 0,0 0,1 0,-1 0,0 1,0-1,-1 0,1 0,0 0,-1 0,0 1,1-1,-1 0,0 0,0 0,0 0,0 0,0-1,-1 1,1 0,0-1,-1 1,1 0,-1-1,0 0,-52 38,53-39,-14 10,-1-2,0 0,-1 0,1-2,-2 0,1-1,-1 0,-8 0,10-5</inkml:trace>
  <inkml:trace contextRef="#ctx0" brushRef="#br0" timeOffset="151368.472">9647 8603,'-4'-5,"3"1,0 1,0-1,-1 1,1 0,-1 0,0 0,0 0,0 0,0 0,-1 0,1 1,-1-1,1 1,-1 0,0-1,0 1,0 1,0-1,0 0,0 1,-1-1,1 1,-1 0,1 0,-1 1,1-1,-1 1,1-1,-1 1,1 0,-1 0,0 1,1-1,-1 1,1 0,-1 0,0 0,-12 12,1-1,1 2,0 0,1 0,1 2,0-1,1 1,1 1,0 0,2 1,0 0,0 0,-1 9,-18 91,26-112,1-1,0 0,0 0,0 0,1 0,0 0,0 0,0 0,1 0,-1 0,1 0,0-1,1 1,-1-1,1 1,0-1,0 0,0 0,0 0,1-1,0 1,2 1,3 0,0-1,1 0,-1-1,1 0,0 0,-1-1,1-1,0 1,1-1,-1-1,0 0,0-1,0 0,0 0,0-1,0 0,-1-1,1 0,0 0,-1-1,0-1,0 1,0-1,-1-1,0 0,0 0,0-1,0 1,2-5,4-8,0-1,-1-1,-2 0,0 0,-1-1,-1 0,-1-1,-1 0,-1 0,-1-1,-1 0,-2 1,0-1,-1 0,-1 0,-4-22,5 22,-2 0,-1 1,-1-1,0 1,-2 0,-1 0,-1 0,0 1,-11-21,16 40,0 0,1 0,-1 0,0 1,0-1,-1 0,1 1,0 0,-1 0,1-1,-1 2,0-1,0 0,0 0,0 1,0 0,0-1,0 1,0 1,-1-1,1 0,0 1,-1-1,1 1,0 0,-1 0,1 0,0 1,-1-1,1 1,0 0,0 0,0 0,-1 0,1 1,0-1,1 1,-2 0,-7 8,0 1,0 0,1 1,1 0,0 1,0 0,1 0,1 1,1 0,0 0,0 1,1-1,1 1,1 0,0 0,1 1,0-1,2 8,-4-1,2 1,1-1,1 1,0 0,2 0,1-1,1 1,0-1,2 0,1 0,0-1,2 0,0 0,2-1,0 0,1 0,1-2,0 1,2-2,0 0,5 3,-13-12,1-1,0 0,0 0,1 0,0-1,0-1,0 1,1-2,0 1,0-1,0-1,0 0,1 0,-1-1,1 0,0-1,-1 0,1-1,8 0,1-7</inkml:trace>
  <inkml:trace contextRef="#ctx0" brushRef="#br0" timeOffset="151753.437">10275 8945,'-30'-28,"26"24,1 1,-1 0,-1 0,1 1,0-1,-1 1,1 0,-1 0,1 0,-1 1,0 0,0-1,0 2,0-1,0 1,0-1,1 1,-1 1,0-1,0 1,0 0,0 0,0 0,0 1,1-1,-1 1,1 0,-1 1,1-1,0 1,0 0,0 0,0 0,0 1,1-1,0 1,-1 0,1 0,1 0,-1 0,0 2,1-2,1 1,-1-1,1 1,0 0,1 0,-1 0,1-1,0 1,0 0,1 0,-1 0,1 0,0-1,1 1,-1 0,1-1,0 1,0-1,0 0,0 1,1-1,0 0,0 0,0-1,3 4,2 0,0 1,1-2,0 1,0-1,0 0,1-1,0 0,0-1,0 0,1-1,1 1,16 2,1-1,0-1,0-1,0-2,0-1,0-1,23-4,8-5</inkml:trace>
  <inkml:trace contextRef="#ctx0" brushRef="#br0" timeOffset="152349.258">11122 8562,'-17'6,"1"1,1 1,-1 0,1 1,0 1,1 0,0 1,1 0,0 1,1 1,0 0,1 0,1 1,0 1,0 0,2 0,0 1,1 0,0 0,1 1,1 1,2-13,1 1,0-1,1 1,-1 0,1-1,0 1,0 0,1 0,0 0,0 0,0-1,1 1,0 0,0 0,0-1,1 1,-1 0,2-1,-1 0,0 1,1-1,0 0,0 0,1 0,-1-1,1 1,0-1,0 0,1 0,-1 0,1-1,0 0,0 0,4 2,0-1,0-2,0 1,0-1,0-1,1 0,-1 0,0 0,1-1,-1-1,0 0,1 0,-1-1,0 0,0 0,0-1,0 0,-1-1,1 0,-1 0,0-1,0 0,0-1,7-5,0 0,-1-1,0-1,-1 0,0-1,-1-1,-1 0,0 0,-1-1,5-12,-3-1,0 0,-2-1,-1-1,-2 0,-1 0,-1 0,-2-1,-1 0,-1 1,-3-22,1 40,-1 1,0 0,0 0,-1 0,-1 1,0-1,0 1,-1 0,-7-11,10 19,0-1,-1 1,1-1,-1 1,0 0,0 0,0 0,0 1,0-1,-1 1,1-1,-1 1,0 0,0 0,0 1,0-1,0 1,0 0,0 0,0 0,0 1,0 0,-1-1,1 1,0 1,0-1,0 1,-1-1,1 1,0 0,-2 1,-1 0,1 1,0 0,0 0,0 0,1 0,-1 1,1 0,0 0,0 0,0 1,0 0,1 0,0 0,0 0,0 1,1-1,0 1,0 0,0 0,1 1,0-1,-1 3,0 6,-1 0,2 1,0-1,1 0,1 1,0-1,1 1,1-1,2 10,10 25,2 1,2-2,3-1,1 0,3-2,2 0,23 29,-19-26,11 37,-39-82,0-6</inkml:trace>
  <inkml:trace contextRef="#ctx0" brushRef="#br0" timeOffset="152831.073">11613 8822,'-6'16,"0"1,1-1,0 1,2 0,0 1,0-1,2 0,0 1,1-1,1 1,1-1,0 0,5 17,1-17,1-24,-3-122,-7 88,1-117,0 156,-1 1,1 1,0-1,-1 1,1-1,0 0,0 1,-1-1,1 1,0-1,0 0,0 1,0-1,0 1,0-1,0 0,0 1,0-1,0 0,0 1,0-1,0 1,0-1,1 0,-1 1,0-1,0 1,1-1,-1 1,0-1,1 1,-1-1,1 1,-1-1,0 1,1-1,-1 1,1 0,-1-1,1 1,0 0,-1-1,1 1,-1 0,1 0,0-1,-1 1,1 0,-1 0,1 0,0 0,-1 0,1 0,0 0,-1 0,1 0,-1 0,1 1,0-1,0 0,94 103,-54-64,-24-24,-1 0,0 1,-2 1,0 0,-1 0,10 18,-22-32,1-1,-1 0,0 1,0-1,0 1,0 0,0-1,-1 1,1 0,-1 0,0-1,0 1,0 0,0 0,0-1,-1 1,1 0,-1-1,1 1,-1 0,0-1,0 1,-1-1,1 1,0-1,-1 0,1 1,-1-1,0 0,0 0,0 0,0 0,-2 1,-9 5,0-1,-1 0,1-1,-1-1,-1 0,1-1,-1 0,1-1,-1-1,-9 0,11 0,-63 8</inkml:trace>
  <inkml:trace contextRef="#ctx0" brushRef="#br0" timeOffset="154112.038">5345 6433,'26'19,"1"-2,-3-3,0 0,-2 2,0 0,-1 2,-1 0,0 2,12 15,-30-33,0 0,-1 1,1-1,-1 1,1-1,-1 1,0 0,1-1,-1 1,-1 0,1 0,0-1,-1 1,1 0,-1 0,0 0,0 0,0 0,-1 0,1 0,-1 0,1-1,-1 1,0 0,0 0,0 0,0-1,-1 1,1-1,-1 1,1-1,-1 0,0 1,0-1,-2 1,-11 9,-1-1,0-1,-1-1,0 0,-1-1,0-1,0 0,-11 1,-12 6,18-5</inkml:trace>
  <inkml:trace contextRef="#ctx0" brushRef="#br0" timeOffset="154570.817">6069 6501,'-1'-5,"0"1,-1 0,1-1,-1 1,0 0,0 0,0 0,-1 0,1 1,-1-1,0 1,0-1,0 1,-1 0,1 0,-1 0,1 1,-1-1,0 1,0 0,0 0,0 0,-1 1,1 0,0-1,-1 1,1 1,-1-1,1 1,-1 0,1 0,-1 0,1 0,-5 1,4 1,-1 0,0-1,1 2,0-1,-1 1,1 0,0 0,0 0,0 1,1-1,-1 1,1 0,0 1,0-1,0 1,1 0,0 0,0 0,0 0,0 0,1 1,0-1,0 1,0-1,0 6,0-3,0 1,1 0,0 0,0-1,1 1,0 0,1 0,0 0,0 0,1-1,0 1,0 0,1-1,0 0,1 0,0 0,0 0,4 2,0-1,0-1,1 1,0-2,1 1,-1-1,1-1,1 0,-1 0,1-1,0 0,1-1,-1 0,1-1,-1 0,1-1,0 0,0-1,0 0,0-1,0 0,0-1,0-1,0 0,0 0,-1-1,1-1,5-2,-10 2,1 0,-2 0,1 0,0-1,-1 0,0-1,0 1,0-1,-1 0,0 0,0-1,-1 0,2-2,9-21</inkml:trace>
  <inkml:trace contextRef="#ctx0" brushRef="#br0" timeOffset="154814.157">6315 6405,'0'4,"0"10,0 10,0 9,0 5,0 7,2 1,1-2,2-1,1-6,1-7,2-6,1-8,5-6,-2-4</inkml:trace>
  <inkml:trace contextRef="#ctx0" brushRef="#br0" timeOffset="155065.485">6656 6459,'-27'7,"0"1,0 1,1 1,0 2,0 0,-12 10,34-21,1 0,-1 0,1 0,-1 1,1-1,-1 1,1 0,0 0,0 0,0 1,0-1,0 1,1-1,-1 1,1 0,-1 0,1 0,0 0,0 1,1-1,-1 1,1-1,0 1,-1-1,2 1,-1 0,0-1,1 1,-1 0,1 0,0-1,1 1,-1 0,0 0,1-1,0 1,1 3,7 5,1 0,0-1,0 0,2-1,-1 0,1 0,0-1,1-1,0 0,1-1,-1 0,1-1,1-1,-1 0,1-1,0 0,0-2,0 1,0-2,9 0,-13 0,1 0,-1-1,1 0,-1-1,0-1,1 0,-1 0,0-1,2-1,15-8</inkml:trace>
  <inkml:trace contextRef="#ctx0" brushRef="#br0" timeOffset="155500.319">6998 6528,'-149'164,"131"-133,26-32,76-66,-59 39,-1 0,-1-2,-1-1,-2 0,-1-1,-2-2,-1 1,-1-2,4-19,-16 85,-5-1,0 0,3 0,0 0,2 0,1 0,1 0,2-1,1 0,1-1,2 1,0-2,12 19,26 19,-29-44</inkml:trace>
  <inkml:trace contextRef="#ctx0" brushRef="#br0" timeOffset="155749.892">7038 6555,'12'5,"15"3,17 6,18 2,14 3,5 1,-1 2,-14-3</inkml:trace>
  <inkml:trace contextRef="#ctx0" brushRef="#br0" timeOffset="156302.927">5195 7429,'15'16,"1"-1,1-1,1 0,0-1,0-1,2-1,4 2,-5-3,-1 1,0 0,0 1,-1 1,-1 1,0 0,10 13,-23-24,-1 0,1 1,-1-1,0 0,0 1,-1 0,1 0,-1-1,1 1,-1 0,0 0,-1 0,1 0,-1 0,1 0,-1 1,-1-1,1 0,0 0,-1 0,0 0,0 0,0 0,-1 0,1-1,-1 1,0 0,0-1,0 1,0-1,-1 0,-1 2,-3 3,0 0,-1 0,0-1,0 0,-1 0,0-1,0 0,0-1,-1 0,0 0,0-1,0 0,-3-1,-7 0,8-5</inkml:trace>
  <inkml:trace contextRef="#ctx0" brushRef="#br0" timeOffset="156629.057">6056 7525,'-8'-7,"0"1,1 1,-2-1,1 1,0 1,-1 0,0 0,0 1,-1 0,1 0,0 1,-1 0,1 1,-1 0,0 0,0 1,1 0,-1 1,0 0,1 1,-1 0,1 0,0 1,-1 0,1 1,1 0,-1 0,0 2,5-4,1 0,-1 1,1-1,0 1,-1 0,2 0,-1 1,0-1,1 0,-1 1,1 0,0-1,0 1,0 0,1 0,-1 0,1 0,0 1,0-1,1 0,-1 0,1 1,0-1,0 0,0 0,1 1,0-1,-1 0,2 0,-1 0,1 3,2 2,0 0,1 0,0 0,0 0,1-1,0 0,0 0,1 0,0-1,1 0,-1-1,1 0,1 1,9 3,0 0,1-1,0-1,0-1,1 0,0-2,0 0,1-1,-1-1,1-1,0-1,-1-1,8-1,-18 0,0 0,0-1,-1 0,1 0,-1-1,1 0,-1-1,0 0,0 0,0-1,-1 0,1-1,16-14</inkml:trace>
  <inkml:trace contextRef="#ctx0" brushRef="#br0" timeOffset="156962.713">6383 7498,'-32'121,"30"-105,1 1,1 0,0 0,1 0,1 0,3 10,-3-13,16 56,-11-63</inkml:trace>
  <inkml:trace contextRef="#ctx0" brushRef="#br0" timeOffset="157300.078">6711 7470,'-45'30,"-126"73,67-62,104-41,-1 0,0 0,1 0,-1 0,1-1,-1 1,0 0,1 0,-1 0,1 0,-1 1,0-1,1 0,-1 0,1 0,-1 0,0 1,1-1,-1 0,1 1,-1-1,1 0,-1 1,1-1,-1 0,1 1,-1-1,1 1,0-1,-1 1,1-1,0 1,-1 0,1-1,0 1,0-1,0 1,-1-1,1 1,0 0,0-1,0 1,0 0,0-1,0 1,0-1,0 1,0 0,0-1,1 1,-1-1,0 1,0 0,1-1,-1 1,0-1,1 1,-1-1,0 1,1-1,-1 1,1-1,-1 1,1-1,-1 0,1 1,-1-1,150 50,-142-48,27 7,-1 0,2-3,-1-1,1-1,0-2,31-2,-41-5,-5-2</inkml:trace>
  <inkml:trace contextRef="#ctx0" brushRef="#br0" timeOffset="157914.279">7038 7538,'-10'15,"0"0,0 0,2 1,0 0,1 0,0 1,1 0,1 1,1-1,1 1,0-1,1 1,1 11,0-28,1-1,0 0,0 1,-1-1,1 1,0-1,0 1,-1 0,1-1,0 1,0-1,0 1,0-1,0 1,0-1,0 1,0-1,0 1,0 0,0-1,0 1,1-1,-1 1,0-1,0 1,0-1,1 1,-1-1,0 1,1-1,-1 0,0 1,1-1,-1 1,1-1,-1 0,0 1,1-1,-1 0,1 1,-1-1,1 0,-1 0,1 0,0 1,-1-1,1 0,-1 0,1 0,-1 0,1 0,-1 0,1 0,-1 0,1 0,0 0,-1-1,1 1,-1 0,1 0,-1 0,1-1,-1 1,23-30,-12-5,-1 0,-2-1,-2 0,-1 0,-1 0,-2-1,-3-20,6-49,-6 103,0 0,1 0,-1 0,1 1,0-1,0 0,0 0,0 0,1 0,-1 1,1-1,-1 0,1 0,0 1,0-1,1 0,-1 1,0-1,1 1,0 0,-1-1,1 1,0 0,0 0,0 0,0 0,1 0,-1 1,0-1,1 1,-1-1,1 1,0 0,-1 0,1 0,0 1,0-1,2 0,6 4,0 0,-1 1,1 0,-1 1,0 0,0 1,-1 0,0 0,0 1,0 0,-1 1,0 0,0 0,-1 0,1 2,-6-7,0 0,0 0,0 0,0 0,-1 0,1 0,-1 0,0 1,0-1,0 0,0 1,0-1,-1 1,0-1,1 1,-2-1,1 1,0-1,-1 1,1-1,-1 1,0-1,0 1,0-1,-1 0,1 0,-1 0,0 1,1-2,-1 1,-1 0,1 0,0-1,-3 3,-104 67,109-71,0 0,0-1,1 1,-1 0,0-1,0 1,1 0,-1-1,0 1,1 0,-1-1,1 1,-1-1,1 1,-1 0,1-1,-1 1,1-1,-1 0,1 1,0-1,-1 1,1-1,0 0,-1 0,1 1,0-1,0 0,-1 0,1 0,0 0,0 0,-1 0,1 0,0 0,-1 0,1 0,0 0,0 0,-1-1,1 1,0 0,0-1,3 2,23 2,-1 0,0 2,0 1,-1 2,0 0,0 1,-1 2,0 0,-1 2,0 1,14 10,-33-20,0 0,0 0,0 1,0-1,0 1,-1 0,0 0,0 0,0 1,-1-1,2 4,-4-7,1 1,-1-1,1 0,-1 0,0 1,0-1,0 0,0 0,-1 1,1-1,0 0,-1 0,0 0,1 1,-1-1,0 0,0 0,0 0,0 0,-1-1,1 1,-1 0,1 0,-1-1,1 1,-1-1,0 1,0-1,0 0,1 0,-3 1,-10 4,1-1,-1-1,-1 0,1-1,0 0,-1-1,1-1,-1 0,0-1,1-1,-1 0,-10-3,-34-4</inkml:trace>
  <inkml:trace contextRef="#ctx0" brushRef="#br0" timeOffset="159485.255">907 6391,'347'28,"427"-14,-377-6,124 28,-254-12,58-9,-236-15,18-1,-1 5,18 7,138 13,-109-10,-63-11,54 8,-111-6,0 0,0-2,1-2,9-1,97 14,-81-1,-63-12,-5-1</inkml:trace>
  <inkml:trace contextRef="#ctx0" brushRef="#br0" timeOffset="160316.592">2287 6241,'-12'-3,"24"12,340 135,-295-105,-56-38,0 0,1 1,-1-1,0 0,0 1,0-1,0 1,0 0,0-1,-1 1,1 0,0-1,-1 1,0 0,1 0,-1 0,0-1,0 1,0 0,0 0,0 0,0-1,0 1,-1 0,1 0,-1 0,1-1,-1 1,0 0,1-1,-1 1,0-1,0 1,0-1,-1 1,-8 8,-1 0,0 0,0-2,-1 1,0-1,-1-1,0 0,0-1,0-1,-7 2,4 0,-326 114,272-100</inkml:trace>
  <inkml:trace contextRef="#ctx0" brushRef="#br0" timeOffset="160831.518">934 5231,'3'21,"0"18,0 15,-1 11,0 7,-1 2,-1 1,3-3,2-10,4-10,-1-15</inkml:trace>
  <inkml:trace contextRef="#ctx0" brushRef="#br0" timeOffset="161534.648">1207 5585,'14'95,"21"19,-34-111,1 1,0-1,0 0,0 0,0 0,1 0,-1 0,1 0,0-1,-1 1,1-1,1 0,-1 0,0 0,0 0,1 0,-1-1,1 1,-1-1,1 0,0 0,-1-1,1 1,0-1,0 0,0 0,-1 0,1 0,3-1,2-1,-1-1,1 0,0-1,-1 0,0 0,0-1,0 0,0 0,-1-1,0 0,0 0,-1-1,1 1,-1-2,-1 1,0 0,0-1,0 0,-1-1,0 1,0 0,-1-1,0 0,-1 0,0 0,0 0,-1 0,0-5,-1 21,1 0,0 1,1-1,0 0,0 0,0 0,1 0,0 0,0-1,1 1,-1-1,2 0,-1 0,1 0,0-1,0 1,0-1,1 0,-1-1,1 0,2 1,1 2,1-1,0-1,0 0,0 0,1-1,0 0,0-1,0 0,0-1,0 0,0 0,1-2,6 1,-12-2,0 1,1-1,-1 0,0-1,0 0,-1 0,1 0,0 0,-1-1,1 0,-1 0,0-1,0 1,0-1,0 0,-1-1,1 1,-1-1,0 0,-1 0,1 0,-1 0,0 0,0-1,-1 0,0 1,1-3,4-15,-1 0,-1-1,-1 0,0 0,-2-1,-1-8,2-72,-4 0,-5 1,-14-74,4 112,5 60,6 27,2 30,3 0,2 0,2 0,2 0,2-1,3 0,2 0,2-1,7 13,-12-33,2 0,0-1,2-1,2 0,0-1,1 0,2-2,0 0,2-1,5 3,19 2,-31-25</inkml:trace>
  <inkml:trace contextRef="#ctx0" brushRef="#br0" timeOffset="161783.979">1822 5381,'-18'-7,"-14"-5,-6 0,9 2,18 3,25 2,26 2,25 2,21 1,13 5,6 4,-2 7,-20 2</inkml:trace>
  <inkml:trace contextRef="#ctx0" brushRef="#br0" timeOffset="162197.63">2355 5790,'5'-26,"-2"0,0-1,-2 1,-1-1,-1 1,-1-1,-1 1,-2-1,-7-23,10 44,2 6,-1-1,1 1,-1 0,1 0,0-1,-1 1,1 0,0-1,-1 1,1 0,0-1,0 1,-1 0,1-1,0 1,0-1,-1 1,1 0,0-1,0 1,0-1,0 1,0-1,0 1,0-1,0 1,0 0,0-1,0 1,0-1,0 1,0-1,0 1,0-1,1 1,-1 0,0-1,0 1,0-1,1 1,-1 0,0-1,1 1,-1 0,0-1,1 1,-1 0,0 0,1-1,-1 1,1 0,-1 0,0-1,1 1,-1 0,1 0,-1 0,1 0,-1 0,1 0,226 58,-225-58,0 0,0 1,1-1,-1 0,0 1,0-1,1 1,-1 0,0 0,0 0,0 0,0 0,0 0,0 1,-1-1,1 0,0 1,-1 0,1-1,-1 1,1 0,-1 0,0 0,0 0,0 0,0 0,0 0,0 0,0 0,-1 0,1 1,-1-1,0 0,-48 102,24-39,23-62,0-1,1 0,0 1,-1-1,1 1,0-1,0 0,0 1,1-1,-1 1,1-1,-1 0,1 1,0-1,0 0,0 0,0 0,0 0,0 1,1-1,-1-1,0 1,1 0,0 0,0-1,-1 1,2 0,6 3,0-2,1 1,-1-1,1 0,-1-1,1 0,0-1,0 0,-1-1,1 1,5-2,-7 1,63-3,1-3,-2-2,22-9,-79 15,64-12</inkml:trace>
  <inkml:trace contextRef="#ctx0" brushRef="#br0" timeOffset="164066.887">8459 6856,'14'9,"1"-1,0 0,0-1,1 0,0-1,0-1,0-1,1 0,0-1,0-1,0-1,9 0,-24-1,0 0,0 0,0 0,0 0,0 0,0 1,-1-1,1 1,0-1,0 1,0 0,-1 0,1 0,0 0,-1 0,1 0,-1 0,1 0,-1 1,0-1,1 0,-1 1,0-1,0 1,0 0,0-1,0 1,-1 0,1-1,0 1,-1 0,1 0,-1 0,0 0,1 0,-1 0,0-1,0 2,1 43,-2 1,-2-1,-8 40,3-25,-16 193,27-214,0-37</inkml:trace>
  <inkml:trace contextRef="#ctx0" brushRef="#br0" timeOffset="164319.214">8487 7224,'18'-2,"18"-1,17-2,11-3,8-2,2-2,-3-1,-7-1,-6 0,-10 0,-12 2</inkml:trace>
  <inkml:trace contextRef="#ctx0" brushRef="#br0" timeOffset="164650.327">9142 6979,'-1'0,"-1"0,1 1,-1-1,1 0,0 1,-1 0,1-1,0 1,0 0,-1 0,1 0,0-1,0 1,0 0,0 1,0-1,0 0,0 0,1 0,-1 1,0-1,1 0,-1 0,0 1,1-1,0 1,-12 26,2 0,1 1,1 0,1 0,2 1,1 6,1-21,0-1,0 1,1 1,0-1,1 0,1 0,0 1,1-1,1 0,0 0,1 0,1 0,4 11,-7-24,1 1,-1-1,1 0,-1 1,1-1,0 0,-1 0,1-1,0 1,1 0,-1 0,0-1,0 0,1 1,-1-1,1 0,-1 0,1 0,-1 0,1-1,0 1,-1-1,1 1,0-1,-1 0,1 0,0 0,-1-1,1 1,0-1,1 0,4-1,0-1,0 0,0-1,-1 1,1-2,-1 1,0-1,0 0,4-4,2-4,0 0,0 0,-1-2,-1 1,0-1,-1-1,-1 0,4-10,-31 54,6-3,2 0,0 1,2 0,1 1,1-1,1 1,2 0,1 1,0 9,2-31,0-1,1 1,-1 0,1-1,0 1,0-1,1 1,0-1,0 0,0 0,1 0,-1 0,1 0,0 0,1-1,-1 1,1-1,1 1,17 11</inkml:trace>
  <inkml:trace contextRef="#ctx0" brushRef="#br0" timeOffset="165078.835">9824 7047,'-8'-12,"-1"0,-1 0,0 2,0-1,-1 1,-1 0,-8-4,16 11,0 0,-1 1,1-1,-1 1,0 0,0 0,0 1,0 0,0 0,0 0,0 0,0 1,0 0,0 0,0 0,0 0,0 1,0 0,0 0,0 0,0 1,0 0,-2 1,-1 1,0 1,0 0,1 0,0 1,0 0,1 0,0 1,0 0,0 0,1 0,0 0,0 1,1 0,0 0,-1 3,4-8,-1 1,1 0,0 0,0 0,0 0,0 0,1 0,0 0,0 0,0 0,0 0,1 0,-1-1,1 1,0 0,0 0,0 0,1 0,-1-1,1 1,0-1,0 1,0-1,1 0,-1 0,1 0,0 0,0 0,0 0,0-1,0 0,0 1,1-1,2 1,9 3,-1-2,1 0,0 0,0-2,0 0,0 0,1-2,-1 1,0-2,0 0,0-1,0-1,0 0,0-1,0-1,-1 0,0 0,1-2,7 0,-18 5,-3 1,0 1,0-1,0 0,1 0,-1 1,0-1,1 1,-1-1,0 1,1-1,-1 1,1 0,-1 0,0 0,1 0,-1 0,1 0,-1 0,1 0,-1 0,0 1,1-1,-1 1,0-1,1 1,-1-1,0 1,1 0,-1-1,0 1,0 0,0 0,0 0,0 0,0 0,0 0,0 0,0 1,-1-1,1 0,0 0,-1 1,1 14,-1 0,0 1,-2-1,0 0,-1 0,0 0,-1 0,-1-1,-1 1,0-1,-7 11,13-25,-87 172,76-150,6-8</inkml:trace>
  <inkml:trace contextRef="#ctx0" brushRef="#br0" timeOffset="165545.114">10111 7074,'17'-2,"-1"1,1 1,0 1,-1 0,1 1,-1 1,0 0,0 1,0 1,0 1,-1 0,9 5,-22-10,1 0,-1 0,1 0,-1 0,0 1,1-1,-1 1,0 0,0-1,0 1,-1 0,1 0,0 0,-1 1,1-1,-1 0,0 0,1 1,-1-1,0 1,-1-1,1 1,0 0,-1-1,1 1,-1-1,0 1,0 0,0 0,0-1,-1 1,1-1,-1 1,1 0,-1-1,0 1,0-1,0 1,0-1,-1 0,1 1,0-1,-2 2,-20 21,19-21,0-1,0 1,1 0,-1 0,1 0,0 1,0-1,1 1,-1 0,1 0,0-1,0 2,2-4,1 0,-1 0,1 0,0 0,0 0,0 0,0-1,0 1,0 0,0-1,0 1,1-1,-1 1,0-1,1 1,0-1,-1 0,1 0,0 0,-1 0,1 0,0 0,0-1,0 1,0 0,0-1,0 1,0-1,0 0,0 0,1 0,4 2,132 49,-130-47,0 0,-1 1,0 1,0-1,0 1,-1 0,0 1,0 0,-1 0,1 1,-2-1,1 1,-1 0,1 3,-4-8,-1 0,0 1,0-1,0 0,0 1,-1-1,1 0,-1 1,0-1,0 1,0-1,0 1,0-1,-1 0,0 1,0-1,0 0,0 1,0-1,0 0,-1 0,0 0,0 0,1 0,-2 0,1-1,0 1,0-1,-1 1,0-1,1 0,-1 0,0 0,0-1,0 1,0 0,-2-1,-4 5,-1-1,-1 0,1-1,-1-1,1 1,-1-2,0 1,0-1,0-1,-1 0,1-1,0 0,0-1,0 0,0 0,-1-1,2-1,-1 0,0-1,1 0,-1 0,-17-13</inkml:trace>
  <inkml:trace contextRef="#ctx0" brushRef="#br0" timeOffset="166131.129">9592 5900,'-7'23,"-5"17,0 9,2 5,1 1,1-5,2-9,3-10</inkml:trace>
  <inkml:trace contextRef="#ctx0" brushRef="#br0" timeOffset="166797.007">9551 5790,'0'-4,"0"-1,1 1,0-1,0 1,0 0,1-1,-1 1,1 0,0 0,0 0,0 0,1 0,0 0,-1 1,1-1,0 1,1 0,-1 0,1 0,-1 0,1 1,0-1,0 1,0 0,0 0,0 0,2 0,3 1,-1-1,1 1,-1 1,1-1,0 2,-1-1,1 1,-1 0,1 1,-1 0,1 0,-1 1,0 0,0 1,0 0,-1 0,1 0,-1 1,0 0,0 1,-1-1,1 1,-1 0,-1 1,1 0,-1 0,0 0,-1 0,2 4,-5-7,0 0,0-1,0 1,-1 0,1 0,-1 0,0-1,-1 1,1 0,0 0,-1 0,0-1,0 1,0 0,-1-1,1 1,-1-1,1 0,-1 1,0-1,-1 0,1 0,0 0,-1 0,0-1,0 1,0-1,0 1,0-1,-1 1,-9 5,0 0,-1 0,0-1,0-1,0 0,-15 3,4-3,21-7,0 1,0 0,1 0,-1 1,0-1,1 1,-1 0,0 0,1 0,-1 0,1 1,-1-1,1 1,0 0,0 0,0 0,0 0,0 1,0-1,0 1,1 0,-1 0,1 0,0 0,0 0,0 0,1 1,-1-1,1 0,-1 1,1-1,0 4,4 4,1 0,0 0,0-1,2 1,-1-1,1 0,1-1,-1 0,2 0,-1 0,1-1,1 0,-1 0,2-1,1 3,0-1,1 0,0-1,0-1,1 0,0 0,1-1,0-1,-1 0,1-1,1-1,-1 0,0-1,1 0,0-1,-1-1,14-1,-21 0,0-1,-1 0,1 0,-1 0,0-1,0 0,0 0,0-1,-1 0,1 0,-1 0,2-2,12-9,-4 37,-12-17,1 0,-1 0,1 0,0 0,0-1,0 1,1-1,0 0,-1 0,1-1,1 0,-1 1,0-2,1 1,0-1,-1 0,1 0,0 0,0-1,0 0,0 0,0 0,5-1,-8-2,0 0,0 0,1 0,-2-1,1 1,0-1,0 0,-1 0,1 0,-1 0,0 0,0 0,0 0,-1-1,1 1,-1-1,0 0,0 1,0-1,0 0,-1 1,1-1,-1 0,0 0,0 0,0 1,-1-1,1 0,-1 0,0 1,-1-3,2 1,0 1,-1 0,1 0,-1 0,0 0,0 0,-1 0,1 0,-1 1,0-1,0 0,0 1,0-1,0 1,-1 0,0 0,0 0,0 0,0 0,0 0,0 1,-1 0,1 0,-1 0,1 0,-1 0,0 1,0-1,0 1,0 0,0 0,0 1,0-1,0 1,0 0,-1 0,1 0,0 1,0-1,0 1,0 0,0 0,-1 1,2 0,0 0,0 0,1 0,-1 0,1 1,-1-1,1 1,0-1,0 1,0 0,0 0,1 0,-1 0,1 0,0 0,0 0,0 1,0-1,0 0,1 1,-1-1,1 0,0 1,0-1,0 1,1-1,-1 0,1 1,0-1,0 0,0 1,0-1,0 0,1 0,-1 0,1 0,0 0,2 2,16 17</inkml:trace>
  <inkml:trace contextRef="#ctx0" brushRef="#br0" timeOffset="167082.282">10412 6282,'0'-19,"2"-10,1-5,2-2,1 3,-2 6,-1 8,0 11,-2 13,-3 11,-1 9,0 8,1 4,5 4,4-1,8-2,7-6,-2-8</inkml:trace>
  <inkml:trace contextRef="#ctx0" brushRef="#br0" timeOffset="168078.717">11122 5859,'-77'282,"73"-264,0-44,7-63,3 0,11-43,-16 129,21-84,-21 84,0 0,0 1,1-1,-1 1,1-1,-1 1,1 0,0 0,0 0,0 0,0 0,0 0,0 0,1 0,-1 1,0-1,1 1,-1 0,1 0,0 0,-1 0,1 0,0 1,0-1,-1 1,1 0,0-1,0 1,2 1,5 1,1 1,-1 0,0 1,0 1,0-1,0 1,-1 1,0 0,0 0,-1 1,1 0,-1 1,-1-1,0 1,0 1,1 1,-6-8,0 0,0 0,-1 1,1-1,-1 0,1 0,-1 1,0-1,0 1,0-1,0 1,-1-1,1 1,0 0,-1-1,0 1,0 0,0 0,0-1,0 1,0 0,-1-1,0 1,1 0,-1-1,0 1,0-1,0 1,0-1,-1 0,1 1,-1-1,1 0,-1 0,0 0,0 0,0 0,0 0,0-1,-2 2,-113 47,43-23,72-27,1 0,-1 1,1-1,-1 1,1-1,-1 1,1 0,-1-1,1 1,0 0,-1 0,1 0,0 0,0 0,0 0,-1 0,1 1,0-1,1 0,-1 1,0-1,0 0,1 1,-1-1,0 1,1-1,-1 1,1 0,0-1,0 1,0-1,0 1,0 0,0-1,0 1,0-1,0 1,1-1,-1 1,1 0,-1-1,1 1,-1-1,1 0,1 2,6 5,0 0,1 0,0-1,0 0,1-1,0 0,0 0,1-1,8 3,4 3,117 53,-136-62,0 1,0 0,-1-1,1 1,-1 1,0-1,0 0,0 1,0 0,-1-1,1 1,-1 0,0 0,0 1,0 1,2 0,2 3,1 0,0-1,1 0,0 0,0-1,1 0,-1-1,1 0,1 0,-1-1,1 0,0 0,0-1,9 1,-17-3,0-1,0 0,1-1,-1 1,1 0,-1-1,1 1,-1-1,1 0,-1 1,1-1,-1-1,1 1,0 0,-1-1,1 1,-1-1,0 1,1-1,-1 0,0 0,1-1,-1 1,0 0,0-1,0 1,0-1,0 0,0 1,0-1,-1 0,1 0,-1 0,1 0,-1-1,0 1,0 0,0-1,0 1,0-1,2-6,0 0,-1 0,-1-1,1 1,-1 0,-1-1,0 1,0 0,-1-1,0 1,0 0,-1 0,0 0,-1 0,-2-6,2 12,0-1,-1 1,1 1,0-1,-1 0,0 1,1 0,-1 0,0 0,0 0,0 0,0 1,-1 0,1 0,0 0,-1 0,1 1,0 0,-1 0,1 0,0 0,-1 0,1 1,0 0,-1 0,1 0,0 1,0-1,0 1,0 0,0 0,0 1,1-1,-1 1,1 0,0-1,-1 2,1-1,0 0,1 0,-1 1,1 0,0-1,-1 1,2 0,-1 0,-1 3,3-2,0 0,0 1,0-1,0 0,1 0,0 0,0 0,1 0,-1 0,1 0,0 0,0-1,1 1,-1-1,1 1,0-1,0 0,1 0,-1-1,1 1,0 0,-1-1,2 0,-1 0,0 0,1-1,-1 0,1 1,0-1,0-1,-1 1,1-1,1 0,-1 0,4 0,25 7</inkml:trace>
  <inkml:trace contextRef="#ctx0" brushRef="#br0" timeOffset="168400.86">11846 6009,'7'0,"0"0,0 0,1 0,-1 1,0 0,1 0,-1 1,0 0,0 0,0 1,-1 0,1 0,-1 0,1 1,-1 0,0 0,5 5,-8-7,0 1,0-1,1 0,-2 1,1 0,0-1,0 1,-1 0,1 1,-1-1,0 0,0 1,-1-1,1 1,0 0,-1-1,0 1,0 0,0 0,-1 0,1 0,-1 0,0 0,0-1,0 1,-1 0,1 0,-1 0,0 0,0 0,0-1,-1 1,1 0,-1 0,-148 151,150-154,-1-1,0 1,1 0,-1 0,1 0,-1 0,1 0,0-1,-1 1,1 0,0 0,-1 0,1 0,0 0,0 0,0 0,0 0,0 0,0 0,0 0,0 0,1 0,-1 0,0 0,1 0,-1 0,0 0,1 0,-1 0,1 0,-1 0,1-1,0 1,-1 0,1 0,0-1,0 1,-1 0,1-1,0 1,0-1,0 1,0-1,0 1,0-1,0 0,0 0,0 1,0-1,56 9,-54-9,150-2,-70-4</inkml:trace>
  <inkml:trace contextRef="#ctx0" brushRef="#br0" timeOffset="172966.387">6970 9491,'-9'18,"0"1,1 0,1 0,1 0,1 1,1 0,0 0,1 0,2 1,0 0,-8 153,9 1,6 0,10 11,4 95,-13-112,-1 0,7-1,18 69,-17-170</inkml:trace>
  <inkml:trace contextRef="#ctx0" brushRef="#br0" timeOffset="173631.653">8581 9546,'-9'16,"-5"20,-4 24,3 25,3 24,6 21,9 17,6 12,4 11,-1 3,3 1,4-6,2-11,7-14,7-19,-4-31</inkml:trace>
  <inkml:trace contextRef="#ctx0" brushRef="#br0" timeOffset="174215.52">9879 9614,'0'-2,"0"3,0 12,-2 19,-4 28,1 29,-3 29,1 28,3 19,8 13,7 8,9-3,11-7,8-13,-1-33</inkml:trace>
  <inkml:trace contextRef="#ctx0" brushRef="#br0" timeOffset="174928.13">11586 9642,'-4'25,"-3"30,-1 33,0 32,4 25,7 22,11 13,9 8,10 1,7-6,0-8,-3-11,-8-33</inkml:trace>
  <inkml:trace contextRef="#ctx0" brushRef="#br1" timeOffset="187322.602">6889 10761,'-2'0,"0"0,0 1,1-1,-1 1,0 0,1-1,-1 1,1 0,-1 0,1 0,-1 0,1 0,-1 0,1 0,0 1,0-1,0 0,-1 1,1-1,1 1,-1-1,0 1,0-1,1 1,-1 0,0 0,1-1,0 1,-1 0,1-1,0 1,0 0,0 0,0 0,0-1,1 1,-1 0,0 0,1-1,-1 1,1 0,0-1,0 1,-1-1,1 1,0-1,0 1,0-1,1 1,-1-1,0 0,0 0,1 0,-1 0,1 0,-1 0,2 1,1-1,0 1,0-1,0 0,1-1,-1 1,0-1,1 1,-1-1,0 0,1-1,-1 1,0-1,1 0,-1 0,0 0,0-1,0 1,0-1,0 0,0 0,0-1,-1 1,1-1,-1 0,0 1,0-2,0 1,0 0,0-1,-1 1,1-1,-1 0,0 1,0-1,0 0,-1 0,1-1,-1 1,0 0,-1 0,1-1,-1 1,1 0,-1-1,0 0,-1 3,0-1,0 1,-1-1,1 1,0 0,-1-1,1 1,-1 0,0 0,0 0,1 0,-1 0,-1 1,1-1,0 1,0-1,-1 1,1 0,0 0,-1 0,1 0,-1 0,0 0,1 1,-1-1,0 1,0 0,-73 3,73-2,-1 0,1 0,-1 0,1 0,-1 0,1 1,0 0,-1 0,1-1,0 2,0-1,0 0,1 1,-1-1,0 1,1 0,0 0,0 0,0 0,0 0,0 0,1 1,-1-1,1 0,0 1,0 0,0-1,0 1,1-1,-1 1,1 0,0 0,0-1,1 1,-1 0,1-1,-1 1,1-1,1 1,-1-1,0 1,1-1,-1 0,1 1,0-1,0 0,1 0,-1 0,0-1,1 1,0 0,-1-1,1 0,2 1,0 1,1-1,-1 0,1-1,0 1,0-1,0 0,0-1,0 1,0-1,0 0,1-1,-1 1,0-1,0-1,1 1,-1-1,0 0,0-1,0 1,0-1,0 0,0-1,-1 1,1-1,-1 0,1-1,-1 1,0-1,-1 0,1 0,-1-1,1 1,-1-1,0 0,-1 0,0-1,1 1,-2-1,1 1,0-1,-1 0,0 0,-1 0,1-2,-2 6,0-1,0 0,0 1,0-1,0 1,0-1,-1 0,0 1,1-1,-1 1,0-1,0 1,0 0,-1-1,1 1,0 0,-1 0,0 0,1 0,-1 0,0 0,0 0,0 1,0-1,0 1,0-1,-1 1,1 0,-1 0,1 0,0 0,-1 0,0 0,1 1,-1-1,1 1,-1 0,-2 0,1 0,0 0,-1 0,1 0,-1 1,1 0,-1-1,1 2,0-1,0 0,0 1,0 0,0 0,0 0,0 1,0-1,1 1,-1 0,1 0,0 0,0 0,0 0,-2 4,3-4,0-1,1 1,0 0,0-1,-1 1,2 0,-1 0,0 0,0 0,1 0,0-1,0 1,0 0,0 0,0 0,0 0,1 0,-1 0,1 0,0 0,0 0,0-1,0 1,0 0,1-1,-1 1,1-1,0 1,0-1,0 0,0 0,0 0,0 0,0 0,1 0,-1-1,1 1,-1-1,1 1,0-1,-1 0,1 0,0 0,0-1,0 1,2 0,0 1,0-1,0 0,0-1,0 1,0-1,1 0,-1 0,0 0,0-1,0 0,0 0,0 0,0-1,-1 0,1 0,0 0,-1 0,1-1,-1 1,0-1,0 0,0-1,0 1,0-1,-1 1,1-3,-4 5,1 0,-1 0,0 0,0 0,0 0,0-1,0 1,-1 0,1 0,0 0,0 0,-1 0,1 0,-1 0,1 0,-1 0,1 0,-1 0,0 0,1 0,-1 0,0 0,0 0,0 1,0-1,0 0,1 1,-1-1,0 1,0-1,-1 1,1-1,0 1,0 0,0-1,0 1,0 0,0 0,-46-10,44 9,1 1,-1-1,0 1,0 0,0 0,1 0,-1 0,0 0,0 1,0-1,1 1,-1 0,0-1,1 1,-1 1,1-1,-1 0,1 1,0-1,-1 1,-1 1,0 0,-1-1,1 1,-1-1,0 0,0 0,0 0,0-1,0 0,-1 0,1 0,0-1,0 0,-1 0,1 0,0 0,-1-1,1 0,0 0,0 0,0-1,0 0,-3-1,-10-1,-435-106,268 66,-3 8,-129-7,133 20,-364-55,251 51,221 27,0-2,-64-11,-109-1,88 1,55 14,105-1,-1-1,1 1,0 0,0 0,0 0,0 0,0-1,0 1,0 0,0-1,0 1,0-1,0 1,0-1,0 0,1 1,-1-1,0 0,0 0,0 0,1 1,-1-1,1 0,-1 0,0 0,1 0,0 0,-1 0,1 0,0 0,-1 0,1 0,0 0,0 0,0-1,0 1,0 0,0 0,0 0,0-1,14-45,-12 41,40-118,19-101,-27 94,-16 64,-2-1,-4 0,-2-1,-4-1,-2 1,-4-8,-2 36,-7-164,14-141,28-34,-33 167,14 100,13-147,-27 253,0 6,-1-1,1 1,0-1,-1 1,1-1,0 1,0-1,0 1,0-1,1 1,-1-1,0 1,1-1,-1 1,1-1,-1 1,1 0,0-1,-1 1,1 0,0-1,0 1,0 0,0 0,0 0,0 0,0 0,1 0,-1 0,0 0,1 1,-1-1,0 0,1 1,-1-1,2 0,124-4,-84 7,867 0,-856 8,-64-7,-2-3</inkml:trace>
  <inkml:trace contextRef="#ctx0" brushRef="#br1" timeOffset="188383.993">4006 8603,'-35'73,"-18"3,-3-2,-3-3,-30 25,220-250,-94 98,-3-1,-3-2,14-36,-23 57,-21 38,0 0,0 0,0 0,0 0,0 1,0-1,1 0,-1 1,0-1,0 1,0-1,0 1,0-1,0 1,0 0,0-1,-1 1,1 0,0 0,0 0,-1 0,1 0,0 0,-1 0,1 0,-1 0,1 0,-1 0,0 0,1 1,2 2,14 18,2-1,0-1,1 0,1-2,1 0,1-2,1 0,66 54,-45-18,-44-51,0 1,0-1,0 0,0 1,-1-1,1 1,-1-1,1 1,-1-1,1 1,-1-1,0 1,0-1,0 1,0 0,0-1,0 1,0-1,0 1,-1-1,1 1,-1 0,1-1,-1 0,0 1,1-1,-1 1,0-1,0 0,0 1,0-1,0 0,0 0,0 0,0 0,-1 0,1 0,0 0,-1 0,0 0,-11 3,-1 0,0 0,0-2,0 0,0 0,0-1,-1-1,1 0,0-1,0-1,0 0,0 0,-4-3,-30-3,-1 2,0 2,0 2,0 3,-3 1,-1 12,49-9</inkml:trace>
  <inkml:trace contextRef="#ctx0" brushRef="#br2" timeOffset="213753.192">9797 10256,'-1'0,"0"0,-1 0,1 0,-1 0,1 0,-1 0,1 0,-1 0,1 1,0-1,-1 1,1-1,-1 1,1-1,0 1,0 0,-1 0,1-1,0 1,0 0,0 0,0 0,0 1,0-1,0 0,0 0,0 0,1 1,-1-1,0 0,1 1,-1-1,1 0,0 1,-1-1,1 1,0-1,0 1,0-1,0 1,0-1,0 1,0-1,1 0,-1 1,0-1,1 1,0 0,2 1,0-1,0 1,0-1,0 0,0 0,1 0,-1-1,1 1,0-1,-1 0,1 0,0 0,0 0,-1-1,1 1,0-1,0 0,0 0,0-1,0 1,-1-1,1 0,0 0,0 0,-1 0,-1 0,1-1,0 0,-1 1,1-1,-1 0,0 0,0 0,1-1,-1 1,-1 0,1-1,0 1,-1-1,1 0,-1 0,0 1,1-1,-1 0,-1 0,1 0,0 0,-1 0,0 0,0 0,1 0,-2 0,1-1,0 1,-1 0,1 0,-1 0,0 0,0 1,0-1,0 0,-1 0,1 0,-1 1,0-1,0 1,1-1,-2 1,1 0,0 0,-1-1,1 1,0 1,0-1,-1 0,1 1,0 0,-1-1,1 1,-1 0,1 0,-1 0,1 1,-1-1,0 1,1-1,-1 1,0 0,0 0,1 0,-1 0,0 1,1-1,-1 1,0-1,1 1,-1 0,1 0,-1 0,1 0,-1 1,1-1,0 1,0-1,0 1,0 0,0 0,0 0,0 0,0 0,1 0,-1 1,2 2,0 1,0-1,0 0,0 0,1 0,0 0,0 1,1-1,-1 0,1-1,0 1,1 0,-1 0,1-1,0 0,0 1,0-1,0 0,1-1,0 1,-1 0,2-1,-1 0,0 0,0 0,1-1,0 1,-1-1,1 0,0-1,0 1,0-1,0 0,0 0,5 0,-7 0,-1-1,1 0,0 1,-1-1,1 0,0 0,-1 0,1-1,0 1,-1-1,1 1,-1-1,1 0,0 0,-1 0,0 0,1-1,-1 1,0-1,0 1,0-1,0 0,0 0,0 0,0 0,0 0,-1 0,1 0,-1-1,0 1,0 0,1-1,-2 1,1-1,0 0,0 1,-1-1,1-2,0-1,-1 0,1 0,-1 0,0 0,0 1,-1-1,0 0,0 0,0 0,-1 0,0 1,0-1,0 1,-1-1,1 1,-1 0,-3-3,4 5,-1 1,0-1,0 1,-1-1,1 1,0 0,-1 0,1 1,-1-1,1 1,-1 0,0-1,0 2,0-1,1 0,-1 1,0 0,0-1,0 2,0-1,0 0,0 1,0 0,0 0,1 0,-1 0,0 1,1-1,-1 1,1 0,-1 0,1 0,0 0,0 1,0-1,0 1,1 0,-1 0,1 0,-1 0,1 1,0-1,0 0,1 1,-2 2,1-4,0 0,1 1,-1-1,0 0,1 1,0 0,-1-1,1 1,0 0,1-1,-1 1,0 0,1 0,-1 0,1 0,0-1,0 1,0 0,1 0,-1 0,1 0,-1 0,1-1,0 1,0 0,0 0,0-1,1 1,-1-1,1 1,-1-1,1 0,0 0,0 0,0 1,0-2,0 1,1 0,-1 0,1-1,-1 1,1-1,0 0,2-1,0 0,-1 0,1-1,0 0,-1 0,1 0,0 0,-1-1,0 0,1 0,-1 0,0-1,0 1,0-1,0 0,-1 0,1 0,-1 0,0-1,0 0,0 1,0-1,-1 0,1 0,-1-1,0 1,0 0,-1-1,1 1,-1-1,0 0,0 1,-1-1,1-4,-1 7,-1 1,1-1,-1 1,0-1,1 0,-1 1,0-1,0 1,0-1,0 1,0 0,0-1,0 1,-1 0,1 0,0 0,-1 0,1 0,-1 0,1 0,-1 1,0-1,1 0,-1 1,-1-1,71 2,504 8,93 24,-251-19,-5 0,-81 8,-194-9,-43-8,-1-4,89-10,-41 1,110 10,52 13,38-2,-115-3,-217-9,-4 0,0 0,0-1,0 1,0-1,0 1,-1-1,1 0,0 1,0-1,0 0,0 0,0 0,0-1,0 1,0 0,0-1,0 0,0 1,0-1,0 0,-1 0,1 0,0 0,-1 0,1 0,-1 0,1-1,-1 1,1 0,-1-1,0 0,0 1,0-1,0 0,0 1,0-1,0 0,0 0,-1 0,1 0,-1-17,0-1,-2 1,0 0,-1 0,-1 0,-1 0,0 1,-1-1,-1 1,-6-9,-18-57,17 34,2-1,3-1,1 0,2-13,-7-485,13-562,5 1014,3 1,7-12,13-182,-17 81,16-60,-22 222,6-110,-10-145,-2 144,-7-374,1 370,9-64,11-26,-5 59,-5 179,-1 0,-1 0,0 0,-1 0,0 0,-1 0,-2-5,2 17,-1 0,0 1,0-1,0 1,0 0,0-1,0 1,0 0,-1 0,1 0,-1 1,0-1,1 1,-1-1,0 1,0 0,0 0,0 0,0 1,0-1,0 1,0-1,0 1,0 0,-1 0,1 0,-1 1,-14-3,-265-32,55 8,-24-15,-164-37,218 32,-90-15,114 43,50 4,-111 15,97 25,55-11,-68-1,-48-14,196 1,-1 1,0-1,1 1,-1-1,1 1,-1 0,1 1,0-1,0 1,0-1,0 1,0 0,1 0,-1 0,1 0,0 1,0-1,0 0,0 1,0 0,1-1,0 1,0 0,0 0,0 0,0 0,1 0,0 0,0 0,0-1,0 1,1 0,-1 1,-1 6,-2 30,1 1,3 1,1-1,2-1,2 1,1-1,13 39,-12-50,-1 0,-2 1,-1 0,-1 0,-2 0,-2 10,1-25,0-8,0 1,0-1,-1 1,0-1,0 0,-1 1,0-1,-1 0,-2 6,1-9,1-3</inkml:trace>
  <inkml:trace contextRef="#ctx0" brushRef="#br2" timeOffset="-212678.681">14044 6842,'16'-3,"-18"26,-92 148,47-95,41-66,-12 20,0 0,2 2,2 0,1 0,-8 32,21-63,1-1,-1 0,0 1,1-1,-1 1,1-1,-1 0,0 1,1-1,-1 0,1 1,-1-1,1 0,-1 0,1 0,0 0,-1 1,1-1,-1 0,1 0,-1 0,1 0,0 0,-1 0,1 0,-1 0,1 0,-1-1,1 1,-1 0,1 0,-1 0,1-1,-1 1,1 0,-1-1,1 1,-1 0,1-1,-1 1,0 0,1-1,-1 1,0-1,1 1,-1-1,0 1,1-1,-1 1,0-1,0 1,0-1,17-8,-2 7,0 0,-1 1,1 1,0 0,-1 1,1 1,0 0,-1 1,0 0,1 2,2 0,12 3,115 28,-166-59,-2 6,19 15,0-1,0 0,0 0,1 0,0 0,-1-1,1 0,1 0,-1 0,0 0,1 0,0-1,0 0,0 1,1-1,-1 0,1 0,1-1,-1 1,0-4,-3-215,0 170,-3 0,-1 1,-5-7,8 41,6 20,0-1,0 0,0 0,0 0,0 0,0 0,0 0,0 1,-1-1,1 0,0 0,0 0,0 0,0 0,0 0,0 0,-1 0,1 1,0-1,0 0,0 0,0 0,0 0,-1 0,1 0,0 0,0 0,0 0,0 0,-1 0,1 0,0 0,0 0,0 0,0 0,0 0,-1 0,1-1,0 1,0 0,0 0,0 0,0 0,-1 0,1 0,0 0,-1 18,40 362,-22-292,-17-88,0 0,0 1,0-1,0 0,0 1,0-1,1 0,-1 0,0 1,0-1,0 0,0 0,1 1,-1-1,0 0,0 0,1 0,-1 1,0-1,0 0,1 0,-1 0,0 0,1 0,-1 1,0-1,0 0,1 0,-1 0,0 0,1 0,-1 0,0 0,1 0,-1 0,0 0,1 0,-1-1,0 1,0 0,1 0,-1 0,0 0,1 0,-1-1,0 1,0 0,1 0,-1 0,0-1,0 1,0 0,1 0,-1-1,0 1,0 0,0 0,0-1,0 1,1 0,-1-1,0 1,0 0,0 0,0-1,0 1,0 0,0-1,0 1,9-25,-3-5,-1 0,-2-1,-1 1,-1-1,-2 0,-1 1,-1-1,-2 1,-6-23,8 44,2 15,2 15,13 69,4-1,10 21,-4-18,12 37,-28-110,-1-34,-9-280,-3 208,-4-1,-3 1,-4 1,-19-57,14 101,6 71,12 14,1 1,3 0,1-1,2 0,2 1,2-2,2 1,2-1,9 21,-4-4,-13-44,9 27,-2 0,-2 1,-1 0,-3 1,0 24,-7-51,-6-30,-39-237,15 122,-6 2,-10-11,38 116,11 21,-1 0,0 1,0-1,0 0,0 0,0 1,0-1,-1 0,1 0,0 1,0-1,0 0,0 0,0 1,0-1,0 0,0 0,-1 1,1-1,0 0,0 0,0 1,-1-1,1 0,0 0,0 0,0 0,-1 1,1-1,0 0,0 0,-1 0,1 0,0 0,0 0,-1 0,1 0,0 0,-1 0,1 0,0 0,0 0,-1 0,1 0,0 0,0 0,-1 0,1 0,0 0,-1 0,1 0,0-1,0 1,0 0,-1 0,1 0,0 0,0-1,0 1,-1 0,1 0,0 0,0-1,0 1,0 0,-1-1,-4 29,5-26,-17 107,-5-1,-5-1,-4-1,-34 75,54-159,11-23,0 1,1 0,-1 0,0-1,0 1,0 0,0 0,0-1,0 1,0 0,0-1,1 1,-1 0,0 0,0-1,0 1,0 0,-1-1,1 1,0 0,0-1,0 1,0 0,0 0,0-1,0 1,-1 0,1 0,0-1,0 1,0 0,0 0,-1-1,1 1,0 0,0 0,-1 0,1 0,0-1,0 1,-1 0,1 0,0 0,-1 0,1 0,0 0,0 0,-1 0,1 0,0 0,-1 0,1 0,0 0,0 0,-1 0,1 0,0 0,-1 0,1 0,0 0,-1 0,5-27,1 0,1 1,1-1,1 1,3-4,-5 15,24-61,4 2,2 2,23-30,-32 54,-1 5,-96 173,27-48,3 2,5 1,-11 41,35-77,11-49,0 1,0-1,1 0,-1 0,0 1,0-1,1 0,-1 0,0 0,0 1,1-1,-1 0,0 0,0 0,1 0,-1 0,0 1,1-1,-1 0,0 0,0 0,1 0,-1 0,0 0,1 0,-1 0,0 0,1 0,-1 0,0 0,0-1,1 1,-1 0,0 0,1 0,-1 0,0 0,0-1,1 1,-1 0,0 0,0 0,1-1,-1 1,0 0,0 0,0-1,0 1,1 0,-1 0,0-1,0 1,0 0,0-1,0 1,0 0,0 0,0-1,0 1,0 0,0-1,0 1,0 0,0-1,13-18,-2-1,0 0,-1-1,-2 0,0 0,1-7,-8 27,-1 1,1 0,-1-1,1 1,-1-1,1 1,-1-1,0 1,1-1,-1 1,0-1,1 1,-1-1,0 1,0-1,0 1,0-1,1 0,-1 1,0-1,0 1,0-1,0 0,0 1,0-1,0 1,0-1,-1 0,1 1,0-1,0 1,0-1,-1 1,1-1,0 1,-1-1,1 1,0-1,-1 1,1-1,-1 1,1 0,0-1,-1 1,1-1,-1 1,1 0,-1 0,0-1,1 1,-1 0,-3 4,1 0,-1 1,1-1,0 1,0 0,1-1,-1 2,1-1,0 0,1 0,-1 1,1-1,0 0,0 1,1-1,0 6,1-8,0-1,1 0,-1 1,1-1,0 0,0 0,0 0,0 0,0-1,0 1,1 0,-1-1,0 1,1-1,-1 0,1 0,-1 0,1 0,0-1,-1 1,1-1,0 1,0-1,0 0,1 0,-3 0,56 6,1-3,0-3,27-3,-74 2,-14 0,0 0,1 0,-1 1,1-1,-1 0,1-1,-1 1,1 0,0-1,0 1,0-1,-1 0,2 0,-1 1,0-1,0-1,1 1,-1 0,1 0,-1-1,-4-100,7 73,-1 18,1-47,-2 1,-2 0,-9-39,6 76,6 21,0 0,0 0,0 1,0-1,0 0,0 0,0 1,-1-1,1 0,0 0,0 0,0 1,0-1,0 0,0 0,-1 0,1 0,0 1,0-1,0 0,0 0,-1 0,1 0,0 0,0 0,0 0,-1 1,1-1,0 0,0 0,-1 0,1 0,0 0,0 0,0 0,-1 0,1 0,0 0,0 0,-1 0,1 0,0-1,0 1,0 0,-1 0,1 0,0 0,0 0,0 0,-1 0,1-1,0 1,0 0,0 0,0 0,-1 0,1-1,-3 19,1-1,1 0,1 1,0-1,1 1,1-1,0 1,3 3,3 30</inkml:trace>
  <inkml:trace contextRef="#ctx0" brushRef="#br2" timeOffset="-205266.407">8472 10938,'0'3,"1"0,-1-1,1 1,0 0,-1-1,1 1,0-1,1 1,-1-1,0 0,1 0,-1 1,1-1,0 0,-1 0,1 0,0-1,0 1,1 0,-1-1,0 1,0-1,1 0,-1 0,1 0,-1 0,1 0,-1 0,1-1,0 1,-1-1,1 0,0 0,-1 0,1 0,0 0,-1-1,1 1,0-1,-1 1,1-1,-1 0,1 0,-1 0,1-1,-1 1,0 0,0-1,0 0,1 0,-1 0,0 0,0 0,0 0,-1 0,1-1,-1 1,1 0,-1-1,0 1,0-1,0 0,0 1,-1-1,1 0,-1 1,1-1,-1 0,0 1,0-1,0 0,0 0,-1 1,1-1,-1 0,0 1,0-1,0 0,0 1,0-1,0 1,-1 0,1-1,-1 1,1 0,-1 0,0 0,0 0,0 0,0 0,0 1,-1-1,1 1,0-1,-1 1,1 0,-2-1,2 2,-1 0,1 0,0 0,0 1,0-1,0 0,-1 1,1-1,0 1,0 0,0 0,0 0,0 0,0 0,1 0,-1 0,0 1,0-1,1 0,-1 1,1 0,-1-1,1 1,0 0,0 0,0 0,0 0,0 0,0 0,0 0,1 0,-1 0,-1 2,1 1,-1-1,1 1,0 0,1-1,-1 1,1 0,0-1,0 1,0 0,0-1,1 1,0 0,1 2,1-2,1-1,-1 0,1 0,0 0,0 0,1 0,-1-1,1 0,-1 0,1 0,0-1,0 0,1 0,-1 0,0 0,1-1,-1 0,1 0,-1 0,1-1,-1 0,1 0,-1 0,1-1,0 0,-1 0,0 0,1-1,-1 1,0-1,0 0,0-1,0 0,0 1,0-2,-1 0,0 0,0 0,0 0,-1-1,1 0,-1 1,0-1,0-1,-1 1,0 0,0 0,0-1,-1 0,1 1,-1-1,0 0,-1 1,0-1,0 0,0 0,0 1,-1-1,0 0,0 1,-1-1,1 0,-1 1,-1 0,0-3,1 5,0 1,1 0,-1 0,0 0,0 0,-1 0,1 0,0 0,-1 1,1-1,-1 1,1-1,-1 1,0 0,1 0,-1 0,0 1,0-1,0 1,1-1,-1 1,0 0,0 0,0 0,0 1,0-1,0 1,1 0,-1-1,0 1,0 0,1 0,-1 1,1-1,-2 1,-3 2,-1 0,1 1,0 0,1 0,-1 0,1 1,0 0,0 0,1 0,0 1,-3 5,5-9,1 1,0-1,0 1,0-1,0 1,1-1,-1 1,1 0,0 0,0 0,1 0,-1 0,1 0,0 0,0 0,0 0,0 0,1 0,0 0,0 0,0 0,0-1,0 1,1 0,0-1,-1 1,1-1,1 1,-1-1,0 0,1 0,0 0,0 0,0 0,0-1,0 1,0-1,1 0,-1 0,2 0,6 3,0-2,1 0,-1 0,1-1,0 0,0-1,0-1,0 1,0-2,-1 0,1 0,0-1,3-2,-12 4,-1-1,1 1,0-1,-1 0,1 0,0 0,-1 0,1-1,-1 1,0-1,1 1,-1-1,0 0,0 0,0 0,0 0,0 0,-1 0,1 0,-1-1,1 1,-1-1,0 1,0-1,0 0,0 1,0-1,-1 0,1 1,-1-1,0 0,0 0,0 0,0 1,0-1,-1 0,1 0,-1 1,0-1,0 0,1 1,-2-1,1 1,0-1,-1 1,1-1,-1 1,1 0,-1 0,0 0,0 0,0 0,0 0,-1 0,-9-3,0 1,-1 1,1 0,-1 0,1 1,-1 1,0 0,0 1,1 0,-1 1,-8 2,19-3,0 0,-1-1,0 1,0 0,1 1,-1-1,0 0,1 1,-1-1,0 1,1 0,-1 0,1 0,-1 0,1 1,0-1,-1 1,1-1,0 1,0 0,0 0,0 0,0 0,1 0,-1 0,3-1,-1 0,1 0,0 1,0-1,-1 0,1-1,0 1,0 0,0 0,0 0,0 0,0-1,0 1,1-1,-1 1,0-1,0 1,0-1,1 1,-1-1,0 0,0 0,1 0,-1 0,0 0,0 0,1 0,0 0,0 0,49 3,0-2,-1-3,17-3,-18 0,-1 3,1 2,44 5,215 27,599-31,-853-1,604 18,-380-6,30-13,-105 0,2853 1,-3053 0,-1 0,0 1,1-1,-1-1,1 1,-1 0,0-1,1 1,-1-1,0 0,1 0,-1 1,0-2,0 1,0 0,0 0,0-1,0 1,0-1,0 1,-1-1,1 0,0 0,-1 0,0 0,1 0,-1 0,0 0,0 0,0-1,0-1,9-18,2-1,-1-1,-2 0,0-1,-1 0,-2 0,-1-1,2-23,7-358,-25 125,-5 153,6 1,6-17,5-1268,-16 1188,15-729,15 740,-15 170,0-2,2 0,1 0,10-39,-1 30,-2-1,-2 0,-3-7,-5-488,9 330,-3-172,-21 170,1 18,14-147,-13 230,-1-62,1 52,-2-1,16 130,-1 1,0 0,1-1,-1 1,0-1,-1 1,1 0,0-1,-1 1,0 0,1-1,-1 1,0 0,0 0,0-1,0 1,-1 0,1 0,0 0,-1 1,1-1,-1 0,0 0,0 1,0-1,0 1,0 0,0-1,0 1,0 0,0 0,-1 0,1 1,0-1,-3 0,-251-49,-442-8,568 41,-1 5,-57 4,-378 18,62 10,162-7,-1043-13,1261 13,-48 16,-18-6,-79-20,176 12,91-16,0 1,0 0,0 0,0 0,0 0,0 0,0 1,0-1,0 0,0 1,0 0,0-1,0 1,1 0,-1 0,0 0,0 0,1 0,-1 1,1-1,-1 0,1 1,-1-1,1 1,0 0,0-1,0 1,0 0,0 0,0 0,0 0,0-1,1 1,-1 0,1 0,-1 2,-4 124,-11 183,14-235,3 0,4 0,3 0,2 63,-6 0,-6 2,0 5,2 13,0-156</inkml:trace>
  <inkml:trace contextRef="#ctx0" brushRef="#br2" timeOffset="-202396.03">14987 5832,'-17'20,"-92"214,-32-29,124-172,17-33,0 1,-1-1,1 1,0-1,0 1,0-1,0 1,0-1,0 1,0-1,0 1,0 0,0-1,0 1,0-1,0 1,0-1,1 1,-1-1,0 1,0-1,0 1,1-1,-1 1,0-1,1 0,-1 1,1-1,-1 1,0-1,1 0,-1 1,1-1,-1 0,1 1,-1-1,1 0,-1 0,1 0,-1 0,1 1,-1-1,1 0,-1 0,1 0,0 0,-1 0,1 0,-1 0,1 0,-1 0,1-1,-1 1,1 0,-1 0,1 0,-1-1,1 1,-1 0,93-26,-14 21,0 3,1 3,45 9,-100-8,6-3,-31 1,1 0,-1 0,0-1,1 1,-1 0,0-1,1 1,-1 0,0-1,0 1,0 0,1-1,-1 1,0-1,0 1,0 0,0-1,0 1,0-1,0 1,0-1,0 1,0 0,0-1,0 1,0-1,0 1,0 0,0-1,0 1,0-1,-1 1,1 0,0-1,0 1,-1 0,1-1,0 1,0 0,-1-1,1 1,0 0,-1-1,1 1,0 0,-1 0,1 0,0-1,-1 1,1 0,-1 0,1 0,-1 0,1 0,0 0,-1 0,1 0,-1 0,1 0,0 0,-1 0,1 0,-5-4,0 0,1 0,-1 0,1-1,0 1,1-1,-1 0,1 0,0 0,0-1,1 1,-1-1,1 1,1-1,-1 0,1 0,0 0,0-2,-33-144,-33-89,36 157,30 84,1 0,-1 0,1 0,-1 1,1-1,-1 0,1 0,-1 0,1 0,-1 0,1 1,0-1,-1 0,1 0,-1 1,1-1,0 0,-1 1,1-1,0 0,-1 1,1-1,0 0,-1 1,1-1,0 1,0-1,0 1,-1-1,1 1,0-1,0 1,0-1,0 1,0-1,0 0,0 1,0-1,0 1,0-1,0 1,0-1,0 1,1-1,-1 1,0-1,0 1,0-1,1 1,-1-1,0 0,0 1,1-1,-1 0,0 1,1-1,-1 0,1 1,-1-1,1 1,66 246,-59-210,-2 0,-2 1,-1-1,-2 1,-2-1,-1 1,-2-1,-6 26,6-46,10-97,-4 44,-1-1,-2 1,-2-1,-1 1,-1 0,-2 0,-2 1,-11-30,-8 15,26 50,1 0,0 0,-1 1,1-1,0 0,0 1,-1-1,1 1,0 0,0-1,0 1,0 0,0 0,0 0,0-1,0 1,0 0,0 1,0-1,0 0,1 0,-1 0,0 0,1 0,-1 1,1-1,-1 0,1 1,0-1,0 0,0 1,-1-1,1 0,0 1,1-1,-1 0,0 1,0-1,1 1,-2 0,-15 114,-19 77,31-184,8-22,63-228,-61 214,-6 27,0 1,0-1,-1 0,1 0,0 0,0 1,0-1,-1 0,1 0,0 0,0 0,-1 0,1 0,0 1,0-1,-1 0,1 0,0 0,0 0,-1 0,1 0,0 0,-1 0,1 0,0 0,0 0,-1 0,1 0,0 0,0 0,-1-1,1 1,0 0,0 0,-1 0,1 0,0 0,0-1,0 1,-1 0,1 0,0 0,0-1,0 1,0 0,-79 136,29-32,45-86,5-17,0-1,0 0,1 0,-1 1,0-1,0 0,0 0,1 0,-1 1,0-1,0 0,1 0,-1 0,0 1,0-1,1 0,-1 0,0 0,0 0,1 0,-1 0,0 0,1 0,-1 0,0 0,1 0,-1 0,0 0,1 0,-1 0,0 0,0 0,1 0,-1 0,0 0,1-1,-1 1,0 0,0 0,1 0,-1 0,0-1,0 1,1 0,-1 0,0 0,0-1,0 1,0 0,1-1,-1 1,0 0,0 0,0-1,0 1,0 0,0-1,0 1,0 0,0 0,0-1,0 1,12-16,-1-1,-1 0,-1 0,0-1,-1 0,-2-1,1 1,-2-1,1-6,13-78,-18 103,-1-1,0 1,0-1,0 0,0 1,1-1,-1 1,0-1,0 1,0-1,0 1,0-1,-1 1,1-1,0 1,0-1,0 0,0 1,-1-1,1 1,0-1,0 1,-1 0,1-1,0 1,-1-1,1 1,0-1,-1 1,1 0,-1-1,1 1,-1 0,1 0,-1-1,1 1,-1 0,1 0,-1 0,1-1,-1 1,1 0,-1 0,1 0,-1 0,1 0,-1 0,0 0,1 0,-1 0,1 1,-1-1,1 0,-1 0,1 0,-1 1,1-1,-1 0,1 0,-1 1,1-1,0 0,-1 1,1-1,-1 1,-26 27,13-8,1 1,1 0,1 1,1 1,1-1,1 1,0 1,2 0,1 0,-1 18,12-2,-6-39,0-1,1 1,-1 0,1-1,0 1,-1 0,1-1,-1 1,1-1,0 1,-1-1,1 1,0-1,0 1,-1-1,1 0,0 1,0-1,0 0,0 0,-1 0,1 1,0-1,0 0,0 0,0 0,0 0,-1-1,1 1,0 0,0 0,0 0,0-1,-1 1,1 0,0-1,0 1,-1-1,1 1,0-1,-1 1,1-1,0 0,-1 1,1-1,7-7,0-1,-1 0,1 0,-2 0,0-1,0 0,0 0,-1-1,-1 1,0-1,0 0,-1 0,1-7,-2-2,-2 20,0 0,0 0,-1 1,1-1,0 0,0 0,0 0,0 0,-1 0,1 0,0 0,0 0,0 0,-1 0,1 0,0 0,0 1,0-1,-1 0,1 0,0-1,0 1,0 0,-1 0,1 0,0 0,0 0,0 0,0 0,-1 0,1 0,0 0,0 0,0-1,0 1,-1 0,1 0,0 0,0 0,0 0,0-1,0 1,0 0,-1 0,1 0,0 0,0-1,0 1,0 0,0 0,0 0,0-1,0 1,0 0,0 0,0 0,0-1,0 1,-4 6,-1 1,1 0,1-1,0 1,0 1,0-1,0 0,1 1,1-1,-1 1,1 0,0 2,1-9,0 0,0 1,0-1,0 0,0 0,0 0,0 0,1 0,-1 1,0-1,1 0,-1 0,1 0,-1 0,1 0,-1 0,1 0,0 0,-1 0,1 0,0 0,0-1,0 1,-1 0,1 0,0-1,0 1,0-1,0 1,0-1,1 1,-1-1,0 0,0 1,0-1,0 0,0 0,1 0,-1 0,0 0,0 0,0 0,0 0,0 0,1-1,47-23,-40 14,-1-1,0-1,0 1,-1-1,-1-1,0 1,0-1,-1 0,2-12,-24 52,10-7,0 0,1 0,2 1,0-1,1 1,1 0,1 0,1 7,-1-26,1 1,-1-1,1 1,0-1,0 0,0 1,0-1,1 1,-1-1,1 1,-1-1,1 1,0-1,0 0,0 1,0-1,0 0,1 0,-1 0,0 0,1 0,0 0,0 0,-1-1,1 1,0-1,0 1,0-1,1 0,-1 1,0-1,0 0,1-1,-1 1,0 0,1-1,-1 1,1-1,-1 0,1 0,-1 0,1 0,0 0,3-3,-1 0,0 0,0 0,-1 0,1-1,-1 0,0 0,0 0,0-1,0 1,-1-1,1 0,-1 0,-1 0,1 0,-1-1,0 1,0-1,0 1,-1-1,0 0,0 0,0 1,-1-1,0-3,1 7,-1 1,0-1,0 0,0 0,0 1,-1-1,1 0,0 1,-1-1,1 0,-1 1,1-1,-1 0,0 1,0-1,0 1,0-1,0 1,0 0,0-1,0 1,0 0,-1 0,1 0,0 0,-1 0,1 0,-1 0,0 0,1 0,-1 1,1-1,-1 1,0-1,0 1,1 0,-1 0,0 0,1 0,-1 0,0 0,0 0,1 0,-1 1,-115 37,99-30,-36 16</inkml:trace>
  <inkml:trace contextRef="#ctx0" brushRef="#br3" timeOffset="-88230.585">3829 1680,'50'3,"1"2,-1 3,-1 2,1 1,-2 3,40 17,-60-22,1 0,-1 2,-1 1,0 2,-1 0,0 2,-1 0,-1 2,0 1,-2 0,0 2,-1 1,12 17,-19-14,-1 0,-1 0,-1 2,-1-1,-1 1,-2 1,-1-1,2 23,9 229,-21-49,-10-1,-10-1,-32 117,23-183,-7-3,-13 16,23-98,30-76,0 0,-1 0,1-1,0 1,-1 0,1 0,-1 0,1-1,-1 1,1 0,-1-1,0 1,1 0,-1-1,0 1,0-1,1 1,-1-1,0 1,0-1,0 0,1 1,-1-1,0 0,0 0,0 1,0-1,0 0,0 0,0 0,1 0,-1 0,0 0,0-1,0 1,0 0,0 0,0-1,1 1,-1 0,0-1,0 1,0-1,1 1,-1-1,0 1,1-1,-13-4,-4 0,0 2,-1 0,0 1,1 1,-1 0,-16 2,3 0,-200 1,-217 32,135 5,-1-15,-121-12,-39-56,186 46,116 19,132-14,0-1,-1-2,0-2,1-2,-35-4,-84-44,122 34,-12-5,2-1,0-3,2-2,0-2,2-2,1-1,1-2,-3-7,14 11,-17-12,2-2,2-2,1-2,3-1,2-2,2-2,-12-27,13-4,3-2,4 0,4-2,-9-71,-26-97,43 200,-5-15,2-1,4 0,-5-65,14 51,4 0,4 1,7-36,-5 82,1 0,2 0,2 1,1 0,2 1,2 0,1 1,16-26,-20 44,-1 0,2 1,0 1,1 0,0 1,1 0,1 1,0 1,0 0,1 1,1 1,-1 1,15-4,32-10,2 3,0 2,19 1,-81 15,222-30,2 9,0 10,91 13,-84 2,0 10,182 37,498 126,-362-65,-522-103,-25-6,-1 0,1 0,-1-1,1 1,-1-1,1-1,0 1,-1-1,1 0,0 0,0 0,-1-1,1 0,0 0,-1-1,1 0,-1 0,1 0,8-7</inkml:trace>
  <inkml:trace contextRef="#ctx0" brushRef="#br3" timeOffset="-85447.152">6014 1707,'-46'26,"1"2,2 2,0 1,-10 14,37-30,0 0,1 1,1 1,1 0,1 1,0 0,1 1,1 1,1-1,0 1,-3 17,9-32,1 0,0 1,0-1,1 1,0-1,0 1,0 0,1-1,-1 1,1 0,1 0,-1-1,1 1,0 0,0-1,1 1,-1-1,1 1,1-1,-1 0,1 0,0 0,0 0,0 0,1-1,-1 1,1-1,0 0,0 0,1-1,-1 1,1-1,0 0,0 0,0 0,0-1,2 1,0-2,1 0,-1-1,1 0,-1 0,1 0,0-1,-1 0,0-1,1 1,-1-1,0-1,0 1,0-2,0 1,0 0,-1-1,1-1,3-2,101-97,-66 56,-2-3,-3-2,-2-1,-2-2,-2-1,-3-2,21-59,-45 99,-1-1,-1 0,0 0,-2 0,0 0,-2-1,0 1,-2-17,1 30,-1 1,0-1,0 1,-1-1,1 1,-1 0,-1-1,1 1,-1 1,0-1,-1 0,1 1,-1-1,0 1,0 0,-1 0,1 1,-1-1,0 1,-1 0,1 1,-1-1,1 1,-1 0,0 0,0 1,0 0,-6-2,-1 3,1 0,-1 0,0 1,0 1,0 0,0 0,0 2,1 0,-1 0,1 1,0 0,0 1,0 1,1 0,0 0,0 1,0 1,1-1,0 2,1-1,-1 2,2-1,-1 1,2 0,-1 1,1 0,1 0,-4 9,5-9,1 0,1 0,0 0,1 0,0 1,0-1,1 1,1-1,0 1,1-1,0 1,0-1,1 1,1-1,0 0,0 0,1 0,1-1,0 1,3 4,15 23,2-1,1-1,2-1,24 23,0 0,-35-38,-1 0,0 1,-2 1,0 0,-2 1,0 1,-1 0,-2 0,-1 1,0 0,-2 0,-1 1,-1 0,-1 0,-1 1,2 42,0-63</inkml:trace>
  <inkml:trace contextRef="#ctx0" brushRef="#br3" timeOffset="-85065.186">6628 2117,'2'-2,"-1"1,0-1,0 1,0-1,0 1,0-1,0 1,0-1,0 0,-1 0,1 1,-1-1,1 0,-1 0,0 0,0 1,0-1,0 0,0 0,0 0,0 0,0 1,-1-1,1 0,-1 0,0 0,1 1,-1-1,0 0,0 1,0-1,0 1,0-1,0 1,-1 0,1-1,0 1,-1 0,1 0,-1 0,1 0,-1 0,1 0,-1 0,0 0,0 1,-6-3,-1 1,1 1,-1 0,1 0,-1 0,1 1,-1 1,1-1,-1 2,1-1,0 1,-1 0,1 0,0 1,0 1,1-1,-1 1,1 0,-1 1,1 0,1 0,-1 0,1 1,0 0,0 0,0 1,1-1,0 1,1 0,-1 1,1-1,1 1,-1 0,1 0,1 0,0 0,0 1,0-1,1 0,0 1,1-1,0 1,0-1,1 1,0-1,0 1,1-1,1 3,1-4,0 0,0-1,0 1,1-1,0 0,1-1,-1 1,1-1,0 0,0-1,1 1,-1-1,1 0,0-1,0 0,0 0,4 1,9 2,1 0,0-2,0 0,1-1,15 0,-5-3,1 0,0-2,0-2,-1 0,0-3,0 0,-1-2,1-2,-2-1,10-5,0-5</inkml:trace>
  <inkml:trace contextRef="#ctx0" brushRef="#br3" timeOffset="-74797.725">8226 1761,'-127'-2,"121"3,0 0,0 1,0-1,0 1,0 1,1-1,-1 1,1 0,0 0,-1 0,2 1,-1 0,0 0,1 0,0 1,-1-1,2 1,-1 0,-1 4,-14 55,19-62,0-1,0 1,0-1,0 1,1-1,-1 0,0 1,1-1,-1 1,1-1,0 0,-1 1,1-1,0 0,0 0,-1 0,1 0,0 1,0-1,0 0,1 0,-1-1,0 1,0 0,0 0,1-1,-1 1,0 0,1-1,-1 1,1-1,-1 0,0 0,1 1,-1-1,1 0,-1 0,1 0,-1 0,1-1,-1 1,1 0,0-1,8-2,0-1,0 0,0 0,-1-1,1-1,-1 1,-1-1,1-1,-1 0,0 0,0-1,-1 0,0 0,-1 0,0-1,0 0,0-1,28-53,-36 69,0 0,0 1,1-1,0 0,0 1,1 0,0-1,0 1,0-1,1 1,0-1,0 1,1-1,0 0,0 0,0 1,1-1,0-1,0 1,0 0,1-1,0 0,0 1,0-2,1 1,0 0,0-1,1 1,-1-2,0 0,0 0,0 0,0-1,0 0,1 0,-1 0,1-1,-1 0,1 0,0 0,-1-1,1 0,0 0,0 0,-1-1,1 0,0 0,-1 0,1-1,-1 0,0 0,1 0,-1 0,0-1,0 0,0 0,-1-1,1 1,-1-1,0 0,0 0,0 0,0-1,-1 1,0-1,1 0,2-9,0-1,-1 1,-1-1,0 0,-1 0,0 0,-1 0,-1 0,-1 0,0-1,-2-14,2-13,-1 41,1 1,0-1,0 1,0 0,0-1,0 1,0-1,0 1,1-1,-1 1,0 0,1-1,-1 1,1 0,0 0,-1-1,1 1,0 0,0 0,0 0,0 0,0 0,0 0,0 0,0 0,0 0,0 0,0 0,1 1,-1-1,0 1,1-1,-1 1,0-1,1 1,-1 0,0-1,1 1,-1 0,1 0,-1 0,1 0,-1 1,0-1,1 0,-1 0,0 1,1-1,-1 1,1 0,15 3,0 1,0 1,-1 1,0 0,0 1,-1 1,0 0,0 1,-1 0,9 10,23 57,-37-55,-7-19,1 1,-1-1,0 1,1-1,0 0,0 0,0 0,0 0,0-1,1 1,-1-1,1 0,-1 0,1 0,0 0,0 0,0-1,0 0,0 0,0 0,0-1,0 1,1-1,1 0,103-13,-100 10,1 0,-1 0,1-1,-1 0,0-1,0 0,-1 0,0-1,0 0,0 0,0-1,-1 0,0-1,-1 1,0-1,0 0,0-1,-1 1,3-9,-8 17,1-1,0 0,-1 1,1-1,-1 0,1 0,-1 1,0-1,1 0,-1 0,0 0,1 0,-1 1,0-1,0 0,0 0,0 0,0 0,0 0,0 0,0 0,0 0,-1 1,1-1,0 0,0 0,-1 0,1 0,-1 0,1 1,0-1,-1 0,0 0,1 1,-1-1,1 1,-1-1,0 0,1 1,-1-1,0 1,0-1,0 1,1 0,-1-1,0 1,0 0,0-1,0 1,0 0,0 0,1 0,-1 0,0 0,0 0,0 0,0 0,0 0,0 0,0 1,1-1,-1 0,0 1,0-1,0 0,0 1,0 0,0 2,-1 0,1 0,-1 0,1 0,0 1,0-1,1 0,-1 0,1 1,-1-1,1 1,0-1,1 0,-1 1,0-1,1 1,0-1,0 0,0 0,0 0,0 1,1-1,-1 0,1 0,0-1,0 1,0 0,0-1,1 1,-1-1,1 1,-1-1,1 0,0 0,0-1,0 1,0 0,1-1,14 9,0-1,1 0,0-2,1 0,0-2,0 0,0-1,0-1,11 0,55 7</inkml:trace>
  <inkml:trace contextRef="#ctx0" brushRef="#br3" timeOffset="-74548.443">10699 1448,'-3'21,"0"16,2 15,4 12,4 7,0 7,0 3,-2 3,-7-5,-7-8,-2-16</inkml:trace>
  <inkml:trace contextRef="#ctx0" brushRef="#br3" timeOffset="-73613.383">10576 1667,'0'-180,"0"178,-1 0,1 0,0 0,0 0,-1 0,1 0,1 0,-1 0,0 0,0 0,1 0,-1 0,1 0,0 0,-1 1,1-1,0 0,0 0,0 1,1-1,-1 0,0 1,0-1,1 1,-1 0,1-1,0 1,-1 0,1 0,0 0,-1 0,1 0,0 0,0 1,0-1,0 1,0-1,0 1,1 0,16 1,1 2,0 1,-1 0,1 2,-1 0,-1 1,9 4,-21-8,6 1,1 1,-1 1,0 0,0 1,0 0,-1 1,0 0,-1 1,1 0,-10-8,0 0,0 1,0-1,0 0,0 1,0-1,0 1,0-1,0 1,0 0,-1-1,1 1,-1 0,0-1,1 1,-1 0,0 0,0-1,0 1,0 0,0 0,0 0,-1-1,1 1,0 0,-1-1,0 1,1 0,-1-1,0 1,0-1,0 1,0-1,0 1,0-1,0 0,0 1,-1-1,1 0,0 0,-1 0,1 0,-1 0,1 0,-2 0,-14 8,0-1,0 0,-1-1,1-1,-2-1,1-1,0 0,-1-1,0-1,-16 0,13-3,35-8,14 3,1 1,0 1,0 1,0 2,0 1,4 1,32 11,-55-9,0-1,0 0,0 0,1-1,-1 0,0-1,1 0,-1-1,0 1,1-2,2 0,-8 2,0-1,-1 0,1 0,0-1,0 1,-1-1,1 1,-1-1,1 0,-1 0,0-1,0 1,0-1,0 0,0 1,0-1,-1-1,1 1,-1 0,0 0,0-1,-1 1,1-1,0 0,-1 0,0 1,0-1,0 0,-1 0,1 0,-1 0,0 0,0 0,0 0,-1 0,1 0,-2-2,0 0,-1 1,0 0,1 0,-2 0,1 0,0 0,-1 0,0 1,0 0,0 0,-1 0,0 0,1 1,-1 0,0 0,-1 0,1 0,0 1,-1 0,1 0,-6-1,11 4,1-1,-1 0,0 1,0-1,0 0,0 1,0-1,0 1,0-1,0 1,0-1,0 0,0 1,0-1,0 1,0-1,0 0,0 1,0-1,0 1,-1-1,1 0,0 1,0-1,0 0,-1 1,1-1,0 0,-1 1,1-1,0 0,-1 0,1 1,0-1,-1 0,1 0,0 1,-1-1,1 0,0 0,-1 0,1 0,-1 0,1 0,-1 0,1 0,0 0,-1 0,1 0,-1 0,1 0,0 0,-1 0,1 0,-1 0,1-1,0 1,-1 0,1 0,0 0,-1-1,1 1,-1 0,11 4,0 1,0-2,0 1,0-1,0-1,1 0,-1 0,1-1,-1-1,1 0,15 3,168 10,-192-13,0-1,0 1,0-1,0 1,0 0,0 0,0 0,0 0,0 0,0 0,0 0,0 1,0-1,0 1,0-1,-1 1,1 0,0 0,0 0,0 0,-1 0,1 0,-1 0,1 1,-1-1,1 1,-1-1,0 1,1-1,-1 1,0 0,0-1,0 1,-1 0,1 0,0 0,-1 0,1 0,-1 0,1 0,-1 0,0 0,-8 18,6-19,1 0,0 0,0 0,0 0,0 0,0 0,1 1,-1-1,0 0,0 0,1 1,-1-1,1 0,-1 1,1-1,0 1,-1-1,1 0,0 1,0-1,0 1,0-1,0 1,0-1,1 0,-1 1,0-1,1 1,-1-1,1 0,-1 1,1-1,0 0,0 0,-1 1,1-1,0 0,0 0,0 0,0 0,0 0,1 0,-1 0,0-1,0 1,0 0,1-1,0 1,7-1,0-1,0 0,0 0,0-1,0 0,-1 0,1-1,-1-1,1 1,-1-1,0-1,-1 1,1-1,-1-1,0 1,0-1,0 0,-1-1,2-3,55-70,-62 80,-1-1,1 1,0 0,-1-1,1 1,0 0,-1-1,1 1,0 0,0 0,-1 0,1 0,0 0,0 0,-1 0,1 0,0 0,-1 0,1 0,0 0,0 0,-1 1,1-1,0 0,-1 0,1 1,0-1,-1 1,1-1,-1 0,1 1,0-1,-1 1,1 0,-1-1,0 1,1-1,-1 1,1 0,-1-1,0 1,1 0,-1-1,0 1,0 0,0-1,0 1,1 0,-1 0,0-1,0 1,0 0,-1 0,1-1,0 2,3 4,1 2,0-1,1 1,0-1,1 1,-1-2,1 1,1-1,-1 1,1-2,0 1,1-1,-1 0,1-1,0 0,0 0,1 0,-1-1,1-1,-1 1,3-1,23 6</inkml:trace>
  <inkml:trace contextRef="#ctx0" brushRef="#br3" timeOffset="-72576.394">12119 1448,'-10'-3,"-1"1,0 0,0 1,0 0,1 0,-1 1,0 1,0 0,0 0,0 1,1 1,-1 0,1 0,0 1,0 0,0 1,-7 4,16-8,-1 0,1 0,0 0,-1 0,1 0,0 1,0-1,0 0,0 1,0-1,0 1,0-1,1 1,-1 0,0-1,1 1,-1-1,1 1,0 0,0 0,-1-1,1 1,0 0,0-1,1 1,-1 0,0 0,0-1,1 1,-1 0,1-1,0 1,-1-1,1 1,0-1,0 1,0-1,0 1,0-1,0 0,1 0,-1 0,0 1,1-1,-1 0,8 3,0 0,1 0,-1-1,1 0,-1 0,1-1,0-1,0 0,0 0,0-1,0 0,0 0,0-1,0-1,-1 0,1 0,0-1,-1 0,0-1,1 0,6-4,-7 3,1-1,-1 0,-1-1,1 0,-1-1,0 1,-1-1,0-1,0 0,-1 0,0 0,0 0,-1-1,-1 0,1 0,-1-1,6-22,0 0,-2-1,-2 1,1-19,0-5,-2-1,-3 0,-3-9,-5 35,6 32,0-1,0 1,0 0,-1-1,1 1,0-1,-1 1,1-1,0 1,-1 0,1-1,0 1,-1 0,1-1,-1 1,1 0,-1 0,1-1,-1 1,1 0,0 0,-1 0,0 0,1-1,-1 1,1 0,-1 0,1 0,-1 0,1 0,-1 0,1 1,-1-1,1 0,-1 0,1 0,-1 0,1 1,-1-1,1 0,0 0,-1 1,1-1,-1 0,1 1,0-1,-1 0,1 1,0-1,-1 1,1-1,0 0,-1 1,1-1,0 1,-11 15,1-1,0 1,1 1,1 0,0 0,2 1,0-1,1 1,-2 14,1-7,0 0,3 1,0-1,1 1,1 0,2 0,1-1,1 4,-2-18,1 1,1-1,0 0,0 1,1-1,0-1,1 1,1-1,-1 1,1-2,1 1,0-1,1 0,-1 0,2-1,-1 0,1 0,9 5,-12-9,0-1,0 0,0 0,0-1,0 1,1-1,-1-1,1 1,0-1,-1 0,1-1,0 0,-1 0,1 0,0-1,-1 0,1 0,-1 0,1-1,-1 0,1 0,-1-1,0 0,0 0,0-1,-1 1,1-1,-1 0,0-1,0 1,0-1,0 0,5-7,-1 1,1-1,-2-1,0 0,0 0,-1-1,-1 0,0 0,-1 0,-1-1,0 1,-1-2,-3-16,-1 32,1-1,0 1,0 0,0-1,0 1,-1-1,1 1,0 0,0-1,-1 1,1 0,0-1,-1 1,1 0,0-1,-1 1,1 0,0 0,-1 0,1-1,-1 1,1 0,0 0,-1 0,1 0,-1 0,1 0,0-1,-1 1,1 0,-1 0,1 1,-1-1,1 0,-1 0,1 0,0 0,-1 0,1 0,-1 0,1 1,0-1,-1 0,1 0,0 1,-1-1,1 0,0 0,-1 1,1-1,0 0,-1 1,1-1,0 1,0-1,0 0,-1 1,1-1,0 1,0-1,0 0,0 1,0-1,0 1,-4 5,0 0,1 1,0-1,0 1,1-1,-1 1,1 0,1 0,0 0,0 0,0 1,1-1,0 0,0 0,1 0,-1 0,2 0,-1 0,1 0,0 0,1 0,-1 0,1-1,2 3,-2-4,0 0,1 0,-1-1,1 1,0-1,0 0,1 0,-1 0,1-1,-1 0,1 1,1-2,-1 1,0-1,0 1,1-2,-1 1,1 0,0-1,0 0,-1-1,1 1,0-1,0 0,0 0,-1-1,1 0,0 0,0 0,-1-1,1 1,-1-2,0 1,1 0,-1-1,0 0,0 0,-1-1,1 1,-1-1,1 0,-1 0,0 0,-1-1,1 0,-1 1,1-3,1-8,-1 0,0-1,-1 1,-1-1,0 1,-1-1,-1 0,-1-2,1-1,0 17,0 0,0 0,0 0,0 0,0 0,0 1,0-1,1 0,-1 0,1 0,-1 0,1 1,0-1,-1 0,1 1,0-1,0 0,0 1,1-1,-1 1,0 0,1-1,-1 1,0 0,1 0,-1 0,1 0,0 0,-1 0,1 0,0 1,0-1,-1 0,1 1,0 0,0-1,0 1,0 0,0 0,4-1,1 0,-1 0,1 1,0 0,-1 0,1 0,0 1,-1 0,1 1,-1-1,1 1,-1 0,0 1,0 0,0 0,0 0,0 0,-1 1,0 0,1 0,-2 1,1-1,0 1,-1 0,0 1,0-1,0 1,-1-1,0 1,2 4,0 53,-6-58,1 0,-1 0,1 0,0 0,0 0,0 0,1 0,-1 0,1 0,0 0,1-1,-1 1,1 0,0-1,0 1,1-1,-1 1,1-1,0 0,0 0,0-1,1 1,-1 0,1-1,0 0,0 0,0 0,0-1,1 1,0 0,3-2,0 1,0-1,1 0,-1-1,0 0,0 0,0-1,0 0,1 0,-2-1,1 0,0-1,0 0,-1 0,1 0,-1-1,0 0,0 0,0-1,-1 0,1 0,-1-1,0 0,-1 0,0 0,0 0,0-1,-1 0,1 0,-2 0,1-1,-1 1,0-1,-1 0,0 0,0 0,0 0,-1 0,0-7,-1 13,0-1,-1 1,1 0,0-1,-1 1,0 0,1-1,-1 1,0 0,0 0,0 0,-1 0,1 0,0 0,-1 0,1 0,-1 0,0 1,1-1,-1 1,0-1,0 1,0 0,0 0,0 0,-1 0,1 0,0 0,0 0,-1 1,1-1,0 1,-1 0,1-1,0 1,-1 0,1 1,0-1,-1 0,1 1,0-1,-1 1,1 0,0-1,0 1,-1 0,1 1,-1 0,-1 0,1 0,-1 0,1 0,0 1,0-1,0 1,0 0,0 0,0 0,1 0,0 0,-1 1,1-1,1 1,-1 0,0-1,1 1,0 0,0 0,0 0,0 0,1 0,-1 0,1 0,0 0,0 0,1 0,-1 0,1 0,0 0,0 0,0-1,1 3,7 7,0 0,1-1,0-1,1 1,0-2,1 1,0-2,0 1,1-2,1 0,-1 0,1-1,13 4,-14-5,86 42</inkml:trace>
  <inkml:trace contextRef="#ctx0" brushRef="#br3" timeOffset="-71049.736">14522 1257,'2'16,"0"-1,2 1,0 0,0-1,1 0,1 0,1 0,1 2,-2-6,-1-1,2 0,-1 0,1 0,1-1,0 0,0 0,1-1,0 0,9 6,-13-11,-1 0,1 0,0 0,0-1,0 0,0 0,0 0,0 0,0-1,1 0,-1 0,1-1,-1 0,1 1,-1-2,0 1,1-1,-1 0,1 0,-1 0,0-1,0 1,0-1,0-1,0 1,1-2,-1-1,1 0,-1 0,-1 0,1 0,-1-1,0 0,0 0,0 0,-1 0,0-1,0 1,-1-1,0 0,0 1,0-1,-1 0,0 0,0-1,-1 1,0 0,0 0,-1-4,0 12,1-1,0 0,-1 0,1 0,0 0,-1 1,1-1,-1 0,1 0,0 0,-1 0,1 0,-1 0,1 0,0 0,-1 0,1 0,0 0,-1 0,1-1,0 1,-1 0,1 0,-1 0,1 0,0-1,-1 1,1 0,0 0,0-1,-1 1,1 0,0 0,0-1,-1 1,1 0,0-1,0 1,0 0,0-1,-1 1,1-1,0 1,0 0,0-1,0 1,0 0,0-1,0 1,0-1,0 1,0 0,0-1,0 1,0 0,0-1,1 1,-1-1,0 1,0 0,0-1,1 1,-1 0,0-1,0 1,0 0,1-1,-3 9,1 0,0-1,0 1,1 0,0 0,1 0,-1-1,1 1,1 0,0-1,0 1,0-1,1 1,0-1,0 0,1 0,0-1,0 1,1-1,-1 0,1 0,1 0,-1-1,1 1,0-1,0-1,1 1,-1-1,1 0,0-1,0 0,0 0,1 0,-1-1,1 0,-1 0,1-1,0 0,-1 0,-1-1,-1 0,0-1,1 1,-1-1,0 0,0-1,0 1,1-1,-2 0,1 0,0-1,0 1,-1-1,1 0,-1 0,0-1,0 1,0-1,0 0,-1 0,0 0,0-1,0 1,0-1,0 1,0-4,5-10,0-1,-2 0,0 0,-1 0,-1-1,0-6,-23 89,19-58,-1 0,1 0,-1 0,1 0,1 0,-1 0,1 0,-1 0,2 0,-1 0,0-1,1 1,0 0,0-1,1 1,-1-1,1 0,0 1,0-1,0-1,0 1,1 0,0-1,0 0,0 1,0-2,0 1,0 0,2 0,4 1,-1 0,1 0,1-1,-1 0,0-1,1 0,-1-1,1 0,0 0,-1-1,1-1,0 0,-1 0,1-1,-1 0,0-1,4-2,5-2,-1 0,1-2,-2 0,1-1,-1-1,-1 0,0-1,11-12,-23 20,-4 3,0 1,0-1,0 1,1-1,-1 1,0-1,0 1,0-1,0 1,0-1,1 1,-1-1,0 1,1 0,-1-1,0 1,1-1,-1 1,0 0,1-1,-1 1,1 0,-1-1,0 1,1 0,-1 0,1-1,-1 1,1 0,-1 0,1 0,-1 0,1 0,-1 0,1 0,-1 0,1 0,-1 0,1 0,-1 0,1 0,-1 0,1 0,-1 0,1 1,-1-1,1 0,-1 0,1 1,-1-1,1 0,-1 1,0-1,1 0,-1 1,0-1,1 0,-1 1,0-1,1 1,-1-1,0 1,0-1,1 6,0 0,1 0,0-1,0 1,0 0,0-1,1 0,0 0,0 0,0 0,1 0,-1 0,1-1,0 0,1 0,-1 0,1 0,0-1,0 1,0-1,0-1,0 1,1-1,4 2,2 0,0 0,0-1,1 0,-1-1,1-1,-1 0,1 0,0-1,0-1,-1 0,5-2,-13 3,0-1,1 0,-1 0,0 0,0-1,0 0,0 0,0 0,0 0,-1 0,1-1,-1 1,1-1,-1 0,0 0,0 0,0-1,-1 1,1-1,-1 0,0 1,0-1,0 0,0 0,-1 0,1-1,-1 1,0 0,0 0,-1-1,0 1,1 0,-1-1,-1 1,1-1,-1 1,0-4,-1 5,1 0,-1-1,0 1,0 0,0 0,0 0,0 1,-1-1,1 0,-1 1,0 0,0-1,0 1,0 0,0 1,0-1,-1 0,1 1,0 0,-1 0,1 0,-1 0,-2 0,-86-1,86 3,0 0,0 1,0 0,0 0,0 0,0 1,1-1,-1 1,1 1,0-1,0 1,0 0,-3 4,6-6,0 0,0 0,1 0,-1 0,1 1,-1-1,1 1,0-1,0 1,0-1,0 1,1-1,-1 1,1 0,-1-1,1 1,0 0,0 0,0-1,0 1,1 0,-1-1,1 1,0 0,0-1,0 1,0-1,0 1,0-1,1 1,-1-1,1 1,4 3,0-1,0 0,0 0,1 0,-1-1,1 0,0 0,1-1,-1 0,0 0,1-1,0 1,-1-2,1 1,0-1,0 0,0-1,0 0,0 0,0-1,0 0,0 0,0-1,-1 0,1 0,0-1,-1 0,0 0,0-1,-1 1,-1 0,-1 0,1 0,0-1,-1 0,0 0,0 0,0 0,0-1,-1 1,0-1,0 0,0 0,0 0,-1 0,0-1,0 1,0-1,-1 1,1-1,-2 0,1 1,0-2,-1 14,1 0,0 0,1 0,0 0,0 0,0 0,1-1,0 1,1-1,-1 1,1-1,0 0,1-1,-1 1,1-1,0 0,0 0,1 0,0-1,0 0,0 0,0 0,0-1,1 0,-1 0,1-1,0 1,0-1,6 0,-3 1,-1-1,1 0,0-1,-1 0,1 0,0-1,0-1,-1 1,1-2,0 1,-1-1,1-1,-1 0,0 0,0-1,0 0,0 0,0-1,-1 0,0-1,0 1,3-5,-1-2,-1 0,0 0,-1-1,0 0,-1 0,0-1,-1 0,-1 0,0 0,1-11,-19 42,9-8,0 1,1-1,0 1,0-1,1 1,0 0,1 0,0 0,1 0,0 3,0-8,1-1,-1 0,1 0,0 0,0 0,0 0,0 0,1 0,0 0,0 0,0 0,0-1,0 1,1-1,0 0,-1 0,1 0,0 0,1 0,-1 0,0-1,1 0,-1 0,1 0,3 2,20 4,0-4</inkml:trace>
  <inkml:trace contextRef="#ctx0" brushRef="#br3" timeOffset="-70796.817">16611 1011,'-13'-9,"-11"-4,-4 2,-3 6,-1 11,-1 12,-5 7,4 0</inkml:trace>
  <inkml:trace contextRef="#ctx0" brushRef="#br3" timeOffset="-68947.767">7844 2609,'-1'-8,"1"1,-1-1,1 1,1-1,-1 1,1-1,0 1,1-1,0 1,0 0,1 0,0 0,0 0,0 0,1 1,0-1,0 1,1 0,0 0,0 0,0 1,1 0,0 0,1-1,-4 5,-1 0,0 0,1 0,-1 1,1-1,-1 1,1-1,-1 1,1 0,-1 0,1 0,-1 0,1 1,-1-1,1 1,-1-1,1 1,-1 0,0 0,1 0,-1 0,0 0,0 1,0-1,0 1,0-1,0 1,0 0,0 0,-1 0,1 0,-1 0,1 0,-1 0,1 2,32 86,-28-51,-6-29,1 0,1-1,0 1,0 0,1-1,0 1,1-1,2 5,-5-12,1-1,-1 0,0 1,0-1,1 0,-1 0,0 0,1 0,-1 0,1 0,-1 0,1-1,0 1,-1-1,1 1,0-1,-1 1,1-1,0 0,0 0,-1 0,1 0,0 0,0 0,-1-1,1 1,0 0,-1-1,1 1,0-1,-1 0,1 0,-1 1,1-1,-1 0,1 0,0-1,51-43,-41 33,-1-1,-1-1,0 1,-1-2,0 1,-1-1,-1-1,-1 1,0-1,-1 0,1-3,-7 19,1 0,0 0,0 0,0 0,-1 0,1 0,0 0,0-1,-1 1,1 0,0 0,0 0,0 0,0 0,-1 0,1 0,0-1,0 1,0 0,0 0,0 0,-1 0,1-1,0 1,0 0,0 0,0 0,0-1,0 1,0 0,-11 22,10-19,0-1,0 1,0 0,0-1,1 1,0 0,-1-1,1 1,0 0,0 0,0-1,1 1,-1 0,1-1,-1 1,1 0,0-1,0 1,0-1,1 1,-1-1,0 0,1 0,-1 1,1-1,0 0,0 0,0 0,0-1,0 1,0 0,1-1,-1 1,0-1,1 0,-1 0,1 0,-1 0,1 0,0-1,-1 1,1-1,2 0,3 2,1 0,-1-1,0 0,1-1,-1 0,1 0,-1-1,1 0,-1 0,0-1,1 0,-1-1,0 0,0 0,-1 0,1-1,-1 0,0-1,0 0,0 0,0 0,-1-1,0 0,0 0,-1-1,0 1,0-1,0 0,-1-1,1-2,4-10,-4 9,-8 27,2-11,1 1,0-1,0 0,0 0,1 0,-1 0,1 0,0 0,1 0,-1 0,1-1,0 1,0 0,1-1,-1 1,1-1,0 0,0 0,1 0,-1 0,1-1,0 1,-1-1,2 0,-1 0,0 0,0-1,1 0,0 0,-1 0,1 0,0 0,0-1,0 0,5 0,9 5,1-2,0 0,-1-2,1 0,0-1,1-1,-1-1,0-1,-1 0,1-2,0 0,-1-1,11-5,-28 10,1-1,-1 0,1 0,-1 0,1 0,-1-1,0 1,0-1,1 1,-1-1,0 0,0 0,-1 0,1 0,0 0,-1 0,1 0,-1-1,0 1,0-1,0 1,0-1,0 1,0-1,-1 1,1-1,-1 0,1 1,-1-1,0 0,0 1,-1-1,1 0,-1 1,1-1,-1 0,0 1,0-1,0 1,0-1,0 1,0 0,-1-1,1 1,-2-1,-2-3,0 0,0 1,-1 0,1 0,-1 0,-1 1,1-1,-1 2,1-1,-1 1,0 0,-1 0,-6-1,11 3,0 0,0 1,0-1,0 1,0 0,0 0,0 0,0 0,0 0,0 1,-1-1,1 1,1 0,-1 0,0 0,0 0,0 1,0-1,1 1,-1-1,1 1,-1 0,1 0,0 0,0 1,0-1,0 0,0 1,0-1,1 1,-1 0,1 0,-1-1,0 4,1-3,0 0,0 0,0 0,0 0,1 0,-1 1,1-1,0 0,0 0,0 1,0-1,1 0,-1 0,1 1,0-1,0 0,0 0,0 0,0 0,1 0,-1 0,1-1,0 1,0 0,0-1,0 0,0 1,1-1,-1 0,1 0,-1 0,1 0,2 1,3 1,0 0,0 0,0-1,1 0,-1 0,1-1,0 0,0-1,-1 0,1 0,0-1,0 0,-3 0,0-1,0 1,0-1,0 0,-1-1,1 1,0-1,-1 0,1 0,-1-1,0 0,0 0,0 0,0 0,0-1,-1 0,0 0,0 0,0 0,0-1,0 0,-1 0,0 0,0 0,0 0,4 72,-5-65,-1 1,1-1,-1 0,1 0,0 0,-1 0,1-1,0 1,0 0,1-1,-1 1,0-1,0 0,1 0,-1 0,1 0,-1 0,1-1,-1 1,1-1,-1 1,1-1,0 0,-1 0,1 0,-1 0,1-1,0 1,-1-1,1 1,-1-1,1 0,-1 0,0 0,1 0,-1-1,0 1,0-1,0 1,0-1,0 0,0 0,0 1,-1-2,1 1,0 0,-1 0,0 0,0-1,1 0,5-12,0 0,-1 0,-1-1,0 1,-1-1,-1 0,0 0,-1-1,-1-4,7-41,-8 60,0 0,0 0,0 0,0 0,1 0,-1 0,0 0,1 0,0 0,-1 0,1 0,0 1,0-1,0 0,0 0,0 1,0-1,1 1,-1-1,0 1,1-1,-1 1,1 0,0 0,-1 0,1 0,0 0,0 0,-1 0,1 1,0-1,0 1,0-1,0 1,0 0,0-1,0 1,0 0,1 1,6 4,0 0,0 2,-1-1,0 1,0 0,0 0,-1 1,0 0,-1 1,1 0,-2 0,1 0,-1 0,-1 1,0 0,61 142,-64-149,1-1,0 1,0-1,1 0,-1 0,0 0,1 0,-1 0,1 0,0-1,0 1,-1-1,1 0,0 0,0 0,0 0,0 0,0-1,1 0,-1 1,0-1,0 0,0 0,0-1,0 1,0-1,0 1,0-1,3-1,82-40,-80 36,1 0,-1 0,-1-1,1 0,-1 0,0-1,-1 0,0 0,0-1,-1 0,0 0,0 0,-1 0,0-1,-1 1,0-1,1-7,-4 15,0 0,0 0,-1 1,1-1,-1 0,1 0,-1 1,0-1,1 1,-1-1,0 1,0-1,0 1,0-1,0 1,0 0,-1-1,1 1,0 0,-1 0,1 0,-1 0,1 0,-1 1,1-1,-1 0,0 1,1-1,-1 1,0-1,0 1,1 0,-1 0,0 0,0 0,1 0,-1 0,0 0,0 0,1 1,-1-1,0 1,1-1,-1 1,1 0,-1 0,0 0,1 0,0 0,-1 0,1 0,0 0,-1 0,1 1,0-1,-1 1,-1 1,1 0,-1 0,0 0,1 0,-1 0,1 0,0 1,0-1,0 1,1-1,-1 1,1 0,0 0,0 0,0 0,1 0,-1 0,1 0,0 0,0 0,0 0,1 0,0-1,-1 1,1 0,0 0,1 0,-1 0,1-1,0 1,0-1,0 1,0-1,0 0,1 0,-1 0,1 0,0 0,0 0,0-1,0 0,1 1,0-1,18 10,1-1,1-1,0-1,0-1,1-1,0-1,0-1,1-2,-1 0,9-2,54 7</inkml:trace>
  <inkml:trace contextRef="#ctx0" brushRef="#br3" timeOffset="-68482.011">10835 2226,'19'3,"1"-1,-1-1,0 0,1-1,-1-2,1 0,-1-1,0 0,0-2,0 0,-1-2,0 0,0 0,0-2,-1 0,9-8,-17 10,0-1,-1 0,0-1,0 0,-1 0,0-1,-1 1,0-1,0-1,-1 1,-1-1,0 0,0 0,-1-1,0 1,-1-1,0-1,-2 12,1-1,-1 1,1-1,-1 1,0-1,1 1,-1-1,0 1,0-1,0 1,0-1,-1 1,1-1,0 1,-1-1,1 1,-1-1,1 1,-1 0,1-1,-1 1,0 0,0-1,0 1,0 0,0 0,0 0,0 0,0 0,0 0,-1 0,1 0,0 0,0 1,-1-1,1 0,-1 1,1-1,-1 1,1 0,0-1,-1 1,0 0,1 0,-1 0,1 0,-1 0,1 0,-1 1,1-1,-1 0,-6 6,1 1,-1 0,1 0,0 0,1 1,0 0,0 0,0 0,1 1,1 0,-1 0,1 0,1 1,0-1,-2 10,-12 53,3 1,3 0,3 0,4 1,2 1,4-1,9 50,-10-113,1 63,-4-53</inkml:trace>
  <inkml:trace contextRef="#ctx0" brushRef="#br3" timeOffset="-67746.915">10903 2308,'584'-40,"-679"47,42 23,52-29,0 0,0 0,0 0,0 1,0-1,0 0,0 1,0-1,1 0,-1 1,1-1,-1 1,1-1,-1 1,1-1,0 1,0 0,0-1,0 1,0-1,0 1,0-1,0 1,1 0,-1-1,0 1,1-1,0 1,-1-1,1 0,0 1,0-1,-1 0,1 1,0-1,1 0,-1 1,6 3,1 0,0 0,-1 0,2-1,-1 0,0-1,1 0,-1 0,1-1,0 0,0 0,0-1,0 0,0-1,0 0,0-1,5 0,-8 1,0 0,1-1,-1 0,1 0,-1 0,0-1,0 0,0 0,0 0,0-1,0 0,-1 0,1-1,-1 1,0-1,0 0,0-1,-1 1,1-1,-1 0,0 0,-1 0,1-1,-1 1,0-1,0 0,-1 0,0 0,0 0,0 0,-2 6,0 0,0 0,-1 0,1 0,0 0,0 0,0 0,0 0,-1 0,1 0,0 0,0 0,0 0,0 0,-1 0,1 0,0-1,0 1,0 0,0 0,0 0,-1 0,1 0,0 0,0 0,0 0,0-1,0 1,0 0,0 0,-1 0,1 0,-5 18,5-16,-1 1,1-1,0 0,1 1,-1-1,0 0,1 0,-1 1,1-1,0 0,0 0,0 0,0 0,0 0,0 0,0 0,1 0,-1 0,1-1,-1 1,1 0,0-1,-1 1,1-1,0 0,0 0,0 0,0 0,0 0,1 0,-1 0,0-1,1 1,3 1,0-1,0 0,0-1,-1 1,1-1,0 0,0-1,0 1,0-1,0 0,0-1,3 0,1-2,-1-1,1 0,-1 0,0-1,0 0,-1-1,1 0,-1 0,-1-1,0 1,0-2,0 1,-1-1,0 0,-1 0,0-1,-1 0,0 0,2-6,5-18,-3 0,0-1,-2 0,-2 0,-1-12,2-1,-3 0,-2-1,-2 1,-5-29,6 73,1 1,-1-1,1 0,-1 0,0 1,0-1,-1 1,1-1,-1 1,0 0,0-1,0 1,0 0,0 0,-2-1,3 4,0 0,0 0,0-1,-1 1,1 0,0 0,0 0,0 0,-1 0,1 0,0 1,0-1,0 0,-1 1,1-1,0 0,0 1,0-1,0 1,0 0,0-1,0 1,0 0,0 0,0 0,1-1,-1 1,0 0,0 0,1 0,-1 0,1 0,-1 1,1-1,-1 1,-8 16,0 0,2 0,0 1,1 1,1-1,1 1,0 0,2-1,0 1,2 10,-2-6,1 1,1 0,2-1,0 1,2 0,0-1,2 0,1 0,0-1,2 0,1 0,1-1,0 0,2-1,0 0,2-1,3 3,5-1,-5-9</inkml:trace>
  <inkml:trace contextRef="#ctx0" brushRef="#br3" timeOffset="-67261.614">11750 2007,'174'38,"-108"-26,0 3,-1 3,14 8,-74-25,0 0,0 1,-1-1,1 1,-1 0,1 0,-1 1,0-1,0 1,0 0,0 0,0 0,-1 0,0 1,1 0,-1 0,0 0,-1 0,1 0,-1 0,0 1,0-1,0 1,-1-1,2 5,-35 125,31-133,1 0,0 1,0-1,1 0,-1 0,0 0,0 0,0 1,1-1,-1 0,1 0,-1 0,1 0,-1 0,1 0,0 0,-1 0,1 0,0 0,0 0,0-1,0 1,-1 0,1 0,0-1,0 1,1-1,-1 1,0-1,0 1,0-1,0 0,0 1,0-1,1 0,-1 0,0 0,0 0,0 0,1 0,-1 0,1-1,51-9,-47 7,0 0,-1 0,0-1,0 1,0-1,0 0,0-1,-1 1,0-1,0 0,0 0,0 0,-1-1,0 1,0-1,-1 0,1 1,-1-1,0-1,-1 1,1 0,-2 2,1 0,0-1,-1 1,0 0,0 0,0 0,-1 0,1 0,-1 0,0 0,0 0,-1 0,1 1,-1-1,1 0,-1 1,0-1,-1 1,1-1,-1 1,1 0,-1 0,0 0,0 1,0-1,-1 1,1-1,0 1,-1 0,0 1,1-1,-5-1,1 1,0 1,0-1,-1 1,1 0,-1 1,1 0,0 0,-1 1,1 0,-1 0,1 0,0 1,0 0,0 1,0-1,0 2,0-1,1 1,-1-1,1 2,0-1,1 1,-1 0,1 0,0 0,0 1,0 0,1 0,0 0,0 1,0-1,1 1,0 0,3-3,0 0,0 1,0-1,0 0,1 0,0 1,0-1,0 0,0 0,1 0,-1 0,1 0,0-1,0 1,1 0,-1-1,1 0,-1 1,1-1,0 0,1 0,-1-1,0 1,1-1,-1 1,1-1,0 0,0-1,0 1,0-1,0 1,0-1,0-1,0 1,1 0,-1-1,0 0,2 0,33 6</inkml:trace>
  <inkml:trace contextRef="#ctx0" brushRef="#br3" timeOffset="-66945.461">12488 1857,'-6'-1,"0"0,0 1,0-1,1 1,-1 0,0 1,0 0,0-1,1 2,-1-1,1 1,-1-1,1 2,-1-1,1 1,0-1,0 1,0 1,0-1,1 1,0 0,-1 0,1 0,0 0,1 1,-1-1,1 1,0 0,0 0,1 1,-1-1,1 0,0 1,1 0,-1-1,1 1,0 0,1-1,-1 1,1 0,1 2,3 10,0-1,2 1,0-1,1 0,1 0,0 0,1-1,1-1,3 3,25 46,11 47,-47-107,0-1,0 1,0-1,0 0,1 0,-1 0,1 0,0-1,0 1,0-1,0 0,0 1,0-1,1-1,-1 1,1 0,0-1,-1 0,1 0,0 0,0 0,2 0,92 0,-74-3,116-7,-72 2</inkml:trace>
  <inkml:trace contextRef="#ctx0" brushRef="#br3" timeOffset="-66285.497">13484 2144,'-9'-1,"0"0,0 0,0 1,0 0,0 1,0 0,1 0,-1 1,0 0,0 0,1 1,0 0,-1 1,1-1,1 2,-1-1,0 1,1 0,0 1,0 0,1 0,-5 5,10-10,0 0,0 1,0-1,1 0,-1 0,0 0,1 0,-1 1,1-1,-1 0,1 1,0-1,-1 0,1 1,0-1,0 0,0 1,0-1,0 0,0 1,0-1,1 0,-1 1,0-1,1 0,-1 1,1-1,0 0,-1 0,1 0,0 1,0-1,-1 0,1 0,0 0,0 0,0 0,0-1,0 1,1 0,-1 0,0-1,0 1,0-1,1 1,-1-1,0 1,1-1,-1 0,0 0,1 1,-1-1,0 0,1 0,12 0,-1 0,0-1,1 0,-1-1,0-1,0 0,0 0,0-1,-1-1,0 0,0-1,0-1,0 1,-1-2,1 0,3-7,0 0,-1 0,-1-1,0-1,-1 0,-1-1,0-1,-2 1,0-2,-1 1,-1-1,-1 0,-1 0,0-1,-2 0,0 0,-1 0,-2 0,0-8,0 25,1-5,0 1,-1-1,0 0,-1 0,1 1,-2-1,1 0,-1 1,-1-1,0 1,-3-7,5 13,-1 1,1 0,-1-1,0 1,0 0,1 0,-1 0,0 1,0-1,0 0,0 1,0-1,0 1,0 0,0-1,0 1,0 0,0 0,0 0,-1 1,1-1,0 0,0 1,0 0,0-1,1 1,-1 0,0 0,0 0,0 0,1 0,-1 0,0 1,1-1,-1 1,1-1,0 1,-1-1,1 1,0 0,0-1,0 1,0 0,0 0,0 0,-6 11,0 0,1 0,1 1,0 0,0 0,2 0,0 1,0-1,1 1,1-1,0 1,2 0,-1-1,2 1,2 12,-1-7,1 1,1-1,1 0,1-1,1 1,0-1,1-1,2 1,0 0,-5-10,0-1,0 0,0 0,1 0,0-1,1 0,-1 0,1-1,1 0,-1 0,1-1,0 0,0 0,1-1,-1-1,1 1,0-2,0 1,3-1,-5-1,-1-1,0-1,0 1,1-1,-1 0,0-1,0 0,0 0,0-1,0 1,-1-1,1-1,-1 1,0-1,0 0,0-1,0 0,-1 1,0-2,0 1,0-1,-1 1,1-3,2-2,0 0,-1 0,-1 0,0-1,0 0,-1 0,0 0,-1-1,0 0,-1 1,-1-1,1 0,-2-11,1 21,-1-1,0 1,0 0,0 0,0 0,-1 0,1-1,0 1,-1 0,1 0,-1 0,0 0,0 0,0 0,0 0,0 0,0 1,-1-1,1 0,0 1,-1-1,1 0,-1 1,0 0,0-1,1 1,-1 0,0 0,0 0,0 0,0 1,0-1,0 0,0 1,-1-1,1 1,0 0,0 0,0 0,0 0,-1 0,1 0,-2 1,-1 2,0 1,0 0,0 0,0 0,0 1,1-1,0 1,0 0,0 0,1 1,0-1,0 1,0 0,0 0,1 0,0 0,1 0,-1 0,1 0,0 1,0-1,1 0,0 1,0-1,1 1,0-1,0 1,0-1,1 1,0-1,0 0,1 0,0 0,0 0,0 0,1-1,0 1,0-1,0 0,0 0,1 0,0-1,0 0,0 0,1 0,-1 0,5 1,122 48,-61-33</inkml:trace>
  <inkml:trace contextRef="#ctx0" brushRef="#br3" timeOffset="-65701.47">15205 1953,'-13'4,"0"-1,0 1,1 1,0 0,0 1,0 0,1 1,0 0,0 1,1 0,0 1,0 0,1 0,0 1,1 0,0 1,1 0,0 0,0 1,-1 6,7-15,0 0,0 1,0 0,1-1,0 1,0-1,0 1,0 0,0-1,1 1,0-1,0 1,0-1,0 1,0-1,1 0,-1 1,1-1,0 0,0 0,0 0,0 0,1-1,-1 1,1-1,-1 1,1-1,0 0,0 0,0 0,0 0,1-1,-1 1,0-1,1 0,-1 0,1 0,-1 0,1-1,0 1,-1-1,9 0,0 0,0-1,0 0,0-1,0 0,-1-1,1 0,-1-1,0 0,0-1,0 0,0-1,-1 0,0 0,-1-1,1-1,-1 0,0 0,-1 0,0-1,-1-1,0 1,0-1,-1 0,0-1,0 0,-2 1,4-10,0 1,-1-1,0 1,-1-2,-2 1,0 0,-1-1,-1 0,-1 0,0 0,-2 1,-1-1,-2-13,2 30,1 0,-1 0,0 1,0-1,0 0,0 1,-1-1,1 1,-1 0,0 0,0 0,0 0,-1 1,1-1,-1 1,1 0,-1 0,0 0,0 0,1 1,-1-1,0 1,-1 0,1 0,0 1,0-1,0 1,-1 0,1 0,0 0,0 1,0-1,0 1,-1 0,1 0,0 1,1-1,-1 1,0 0,0 0,1 0,-1 0,1 1,-1 0,1-1,-1 3,-5 4,0 1,1 0,1 1,-1 0,2 0,0 0,0 1,1-1,0 1,1 1,1-1,0 1,0-1,1 1,1 0,0 0,1 0,0 0,1 0,1-1,0 3,1 11,1-1,1 1,1-1,1 0,1 0,2 0,0-1,1-1,2 0,0-1,2 0,0-1,1 0,1-2,7 6,-22-22,1 0,-1 0,0 0,1 0,0 0,0-1,0 1,0-1,0 0,0 0,1 0,-1 0,0-1,1 1,0-1,-1 0,1 0,0 0,0-1,-1 1,1-1,0 0,0 0,0 0,-1-1,1 1,1-1,7-10</inkml:trace>
  <inkml:trace contextRef="#ctx0" brushRef="#br3" timeOffset="-64993.821">15546 2076,'9'222,"2"-188,-9-35,-1 0,0 1,0-1,0 0,0 1,0-1,0 0,0 0,0 0,0 0,-1 0,1 0,0 0,0 0,-1-1,1 1,-1 0,1 0,-1-1,0 1,1 0,-1 0,0-1,0 1,0 0,0-1,0 1,0 0,0-1,10-130,-9 91,2 0,2 0,2 1,1 0,2 0,-10 39,19-44,-18 44,-1 0,1 0,-1 0,1-1,0 1,0 0,-1 0,1 1,0-1,0 0,0 0,0 0,0 1,0-1,0 0,0 1,0-1,0 1,1-1,-1 1,0-1,0 1,0 0,1 0,-1 0,0 0,0-1,1 2,-1-1,0 0,0 0,0 0,1 1,-1-1,1 1,4 4,1 1,-1 0,-1 0,1 0,-1 1,0 0,-1 0,1 0,-1 1,-1-1,1 1,1 8,-1-11,-1 0,0 0,-1 0,1 1,-1-1,0 1,-1 0,1 0,-1-1,0 1,0 0,-1 0,0 0,0 0,0 0,-1 0,0 0,0 0,0 0,-1-1,0 1,0 0,0-1,-1 0,0 1,0-1,-2 3,-4-2,1-1,-1 0,0-1,0 0,0 0,-1 0,1-2,-1 1,0-1,0 0,0-1,0 0,-5-1,14 0,25 1,0 0,0 2,0 0,0 2,0 1,-1 1,8 3,-22-8,1 0,-1 1,0 0,0 1,0 0,0 0,-1 1,0 0,0 0,0 1,0 0,-1 0,0 1,0 0,-1 0,0 1,0 0,-1 0,4 7,-8-12,-1 0,1 1,-1-1,0 0,0 1,0-1,0 1,0-1,-1 0,1 1,-1-1,0 0,0 1,-1-1,1 0,0 0,-1 0,0 0,0 0,0-1,0 1,0-1,0 1,-1-1,1 1,-1-1,0 0,0 0,0-1,-1 2,-97 39,78-36,-1-2,0-1,-1 0,1-2,-7-1,8-8,25 2</inkml:trace>
  <inkml:trace contextRef="#ctx0" brushRef="#br3" timeOffset="-59492.951">10002 11212,'-1'39,"3"0,1 0,1 0,4 7,-1-16,13 50,-5 1,3 47,-12 283,-6-138,28 0,-56-140,27 32,1-162,0 0,0-1,0 1,1 0,-1 0,1-1,-1 1,1 0,0 0,0-1,0 1,0-1,1 1,-1-1,1 1,-1-1,1 0,0 0,0 0,0 0,0 0,0 0,0-1,1 1,-1-1,0 1,1-1,0 0,-1 0,1 0,-1 0,1 0,0-1,0 1,-1-1,1 0,0 0,0 0,0 0,279-2,451-27,476 53,-352 4,-533-21,549 36,-508-21,288 19,-582-40,-82-7,-7 3</inkml:trace>
  <inkml:trace contextRef="#ctx0" brushRef="#br3" timeOffset="-58665.435">12938 12755,'-1'1,"0"0,0 0,1-1,-1 1,0 0,1 0,-1 0,1 0,-1 0,1 0,-1 0,1 0,0 0,-1 0,1 0,0 0,0 0,0 0,0 1,0-1,0 0,0 0,0 0,0 0,1 0,-1 0,0 0,1 0,-1 0,1 0,-1 0,1 0,-1 0,1 0,0 0,0-1,-1 1,1 0,0 0,0-1,0 1,0 0,0-1,44 26,77 23,-71-31,0 2,-2 3,-1 1,0 3,29 23,-4 28,-70-75,-1 0,-1 1,1-1,0 0,-1 1,0-1,0 1,0 0,0-1,0 1,-1 0,0-1,0 1,0 0,0 0,0-1,-1 1,0 0,1-1,-1 1,-1 0,1-1,0 1,-1-1,0 0,0 0,-1 2,-7 7,-2-1,1 0,-2-1,1 0,-1-1,-1 0,0-1,0-1,0 0,-7 1,8-1,-285 114,171-73,-86 47,146-52,61-31,10-5</inkml:trace>
  <inkml:trace contextRef="#ctx0" brushRef="#br3" timeOffset="-57969.232">9961 11144,'-5'28,"-3"30,-1 28,1 28,3 24,1 19,2 16,1 10,1-26</inkml:trace>
  <inkml:trace contextRef="#ctx0" brushRef="#br3" timeOffset="-57083.201">14441 12004,'-10'4,"-5"14,-2 18,-1 16,-2 15,3 11,1 9,2 0,3-3,3-4,3-8,3-12,3-17,2-14</inkml:trace>
  <inkml:trace contextRef="#ctx0" brushRef="#br3" timeOffset="-56729.152">14536 12591,'25'-5,"0"-1,-1-1,0-1,0-2,0 0,-2-1,1-2,20-14,-39 24,1 0,-1 0,0 0,0 0,-1-1,1 0,-1 0,0 0,0 0,0 0,0 0,-1-1,1 0,0-2,-3 5,-1 1,0 0,1-1,-1 1,0 0,1 0,-1 0,0-1,0 1,0 0,0 0,0 1,0-1,-1 0,1 0,0 0,0 1,-1-1,1 1,0-1,-1 1,1-1,0 1,-1 0,1-1,0 1,-1 0,1 0,-1 0,1 0,-1 1,1-1,0 0,-1 0,1 1,-1 0,-7 0,-1 0,1 1,0 0,0 1,0 0,0 0,1 1,-1 0,1 0,0 1,0 0,1 1,-1 0,1 0,1 0,-1 1,1 0,0 0,0 1,1 0,0 0,1 0,0 0,0 1,0 0,1 0,1 0,0 0,0 0,0 0,1 0,1 1,-1 0,2-4,0-1,1 1,-1-1,1 1,0-1,1 0,-1 0,1 0,0 0,0-1,1 1,-1-1,1 0,0 0,0 0,0 0,1-1,-1 0,1 0,0 0,3 2,7 2,1-1,0 0,0 0,0-2,0 0,10 0,33 4</inkml:trace>
  <inkml:trace contextRef="#ctx0" brushRef="#br3" timeOffset="-56213">15259 12427,'-12'-2,"0"0,0 1,0 1,0 0,0 1,0 0,0 0,1 1,-1 1,0 0,1 1,-1 0,1 1,0 0,1 0,-1 1,-3 4,12-8,0 0,0 0,0 1,1-1,-1 1,1-1,0 1,-1-1,1 1,0 0,0-1,1 1,-1 0,1 0,-1 0,1 0,0 0,0 0,0-1,0 1,1 0,-1 0,1 0,0 0,0-1,0 1,0 0,0-1,0 1,1 0,57 68,96 44,-154-115,0 1,0-1,0 1,0-1,0 1,-1 0,1-1,0 1,0 0,-1 0,1-1,0 1,-1 0,1 0,-1 0,1 0,-1 0,1 0,-1 0,0 0,1 0,-1 0,0 0,0 0,0 0,0 0,0 0,0 0,0 0,0 0,0 0,0 0,-1 0,1 0,0 0,-1 0,1 0,-1 0,1 0,-1 0,0 0,1 0,-1 0,0-1,1 1,-1 0,0-1,0 1,0 0,0-1,1 1,-1-1,0 1,0-1,0 0,0 1,0-1,0 0,0 0,-1 0,1 1,0-1,-1 0,-12 3,-1 0,0-1,0-1,0 0,0-1,0-1,-7-1,21 2,-1 0,1 0,0 0,-1 0,1 0,0 0,-1 0,1-1,0 1,-1 0,1-1,0 1,0-1,-1 1,1-1,0 0,0 0,0 0,0 1,0-1,0 0,0 0,0 0,0 0,1 0,-1-1,0 1,1 0,-1 0,0 0,1-1,0 1,-1 0,1-1,0 1,0 0,-1-1,1 1,0 0,0-1,1 1,-1 0,0-1,0 1,1 0,-1-1,1 1,-1 0,1 0,-1-1,1 1,0 0,-1 0,1 0,0 0,0 0,0 0,0 0,0 0,0 0,1 0,19-20,2 2,-1 0,2 2,1 0,0 2,19-9,-38 21,203-101,-208 103,0 0,0 1,0-1,0 0,0 0,1 1,-1-1,0 1,0-1,0 1,1-1,-1 1,0 0,0-1,1 1,-1 0,0 0,0 0,1 0,-1 0,0 1,1-1,-1 0,0 0,0 1,1-1,-1 1,0-1,0 1,0 0,0-1,0 1,0 0,0 0,0-1,0 1,0 0,0 0,0 0,-1 0,1 1,0-1,-1 0,1 0,-1 0,1 0,-1 2,-27 142,35-56,-7-86,0-1,-1 1,1-1,0 0,1 1,-1-1,0 0,1 0,-1 1,1-1,0 0,-1-1,1 1,0 0,0 0,1-1,-1 1,0-1,0 0,1 0,-1 0,0 0,1 0,-1 0,1-1,0 1,-1-1,1 1,-1-1,1 0,0 0,2-1,19-6,-2-4</inkml:trace>
  <inkml:trace contextRef="#ctx0" brushRef="#br3" timeOffset="-55967.298">15697 12113,'-14'21,"-5"16,4 14,3-3</inkml:trace>
  <inkml:trace contextRef="#ctx0" brushRef="#br3" timeOffset="-55515.319">15778 12796,'-1'-54,"2"1,3 0,2 0,2 0,2 1,10-26,-20 76,0 1,0-1,0 1,0-1,0 0,1 1,-1-1,1 1,-1-1,1 1,-1-1,1 1,0-1,0 1,0 0,0-1,0 1,0 0,0 0,0-1,0 1,1 0,-1 0,0 1,1-1,-1 0,1 0,-1 1,1-1,-1 1,1-1,-1 1,1-1,-1 1,1 0,0 0,-1 0,1 0,0 0,-1 0,1 1,-1-1,1 0,-1 1,1-1,0 1,106 85,-101-81,81 83,-84-84,-1 1,0-1,-1 1,1 0,-1 0,0 0,0 0,0 1,-1-1,0 0,0 1,0-1,-1 0,0 1,0-1,0 1,0-1,-1 1,0-1,0 1,-1 0,-3 9,3-12,0 0,0 0,1 0,-1 1,1-1,0 0,0 1,0-1,1 1,-1-1,1 1,0-1,0 1,0-1,0 1,1-1,-1 1,1-1,0 1,0-1,0 0,1 1,-1-1,1 0,-1 0,1 0,0 0,0 0,2 1,4 0,0-1,0 0,0 0,0-1,0 0,1-1,-1 1,1-2,-1 1,1-1,-1 0,1-1,-1 0,1 0,-1-1,0 0,1-1,-1 0,0 0,-1 0,1-1,-1 0,1-1,1-1,6-5,-1-1,-1 0,1 0,-2-2,0 1,0-2,-1 0,-1 0,-1 0,0-1,-1-1,-1 0,0 0,-1 0,-1-1,-1 1,0-1,-1-3,-2 19,-1 1,1-1,0 0,-1 0,1 0,-1 0,1 0,-1 0,0 0,0 0,0 0,0 1,0-1,-1 0,1 0,0 0,-1 0,1 0,-1 0,0 0,0 1,0-1,0 0,0 1,0-1,0 0,0 1,-1 0,1-1,-1 1,1 0,-1-1,1 1,-1 0,0 0,1 0,-1 1,0-1,0 0,0 1,0-1,0 1,0 0,1-1,-1 1,0 0,0 0,0 0,0 0,0 1,0-1,0 1,0-1,0 1,0-1,-5 6,-1 1,1 0,0 0,0 0,1 1,0-1,0 2,1-1,0 1,0-1,1 1,0 1,1-1,0 0,1 1,0 0,0-1,0 9,0-7,1 1,1-1,0 0,0 0,1 1,0-1,1 0,1 0,0 0,0-1,1 1,0-1,1 1,0-1,0-1,1 1,1-1,0 0,0 0,0-1,1 0,6 4,46 34,1-10</inkml:trace>
  <inkml:trace contextRef="#ctx0" brushRef="#br3" timeOffset="-54585.579">14604 13656,'-17'-2,"1"1,-1 0,1 1,-1 0,0 2,1 0,0 0,-5 3,14-4,1 1,-1 1,1-1,0 1,-1 0,1 1,0-1,1 1,-1 0,1 1,-1-1,2 1,-1 0,0 0,1 1,0 0,0-1,0 1,1 0,-2 5,4-8,0-1,0 0,0 1,1-1,-1 1,1-1,-1 1,1-1,0 1,0-1,0 1,0-1,1 1,-1-1,1 1,-1-1,1 0,0 1,0-1,0 0,0 1,0-1,1 0,-1 0,1 0,-1 0,1 0,0 0,0-1,0 1,0 0,0-1,0 0,0 1,0-1,1 0,-1 0,0 0,1 0,-1-1,2 1,7 0,0-1,-1 0,1-1,0 0,0-1,0 0,-1 0,1-1,-1-1,0 0,0 0,0-1,0 0,-1-1,0 0,0 0,0-1,-1 0,3-4,2-3,-1-1,-1 0,0-1,-1 0,0-1,-2 0,0-1,-1 1,0-2,-2 1,0 0,-1-1,-1 0,-1 0,0 0,-2-14,1 26,-1 1,1-1,-2 0,1 0,-1 0,0 0,-1 1,1-1,-1 0,-1 1,1 0,-1-1,0 1,-2-3,4 8,1 0,-1 0,1 0,-1 1,1-1,-1 0,0 0,1 1,-1-1,0 1,0-1,1 0,-1 1,0-1,0 1,0 0,0-1,0 1,0 0,0-1,1 1,-1 0,0 0,0 0,0 0,0 0,0 0,0 0,0 0,0 0,0 0,0 1,0-1,0 0,0 1,0-1,1 1,-1-1,0 1,0-1,0 1,1-1,-1 1,0 0,1-1,-1 1,0 0,1 0,-1 0,1-1,-1 1,1 1,-18 48,15-33,1 0,1-1,1 1,0 0,1 0,1 0,0-1,2 1,0-1,0 0,2 0,0 0,1-1,0 0,1 0,1-1,0 0,1 0,1-1,0 0,0-1,1 0,1-1,0-1,1 0,0 0,0-2,1 0,0 0,0-1,1-1,0-1,10 2,-20-5,1-1,0 0,0-1,0 0,0 0,0 0,0-1,0 0,0-1,0 1,-1-1,1-1,-1 1,1-1,-1 0,0 0,0-1,0 0,0 0,-1 0,0-1,0 0,0 0,0 0,-1-1,0 1,0-1,0 0,-1 0,0 0,1-2,-1 2,-1-1,1 1,-1 0,0-1,0 0,-1 1,0-1,0 0,-1 0,0-5,0 12,0 0,-1-1,1 1,-1-1,1 1,-1 0,1 0,-1-1,1 1,-1 0,1 0,-1 0,0-1,1 1,-1 0,1 0,-1 0,1 0,-1 0,0 0,1 0,-1 0,1 0,-1 1,1-1,-1 0,1 0,-1 0,1 1,-1-1,1 0,-1 1,1-1,-1 0,1 1,-1-1,1 0,0 1,-1-1,1 1,0-1,-1 1,1-1,0 1,-1-1,1 1,0-1,0 1,0 0,0-1,0 1,0-1,0 1,-1-1,2 1,-1 0,0-1,0 1,0-1,0 1,-5 10,1 0,0 0,0 1,1-1,1 1,0-1,1 1,0 0,0 0,1 0,1-1,0 1,1 0,5 12</inkml:trace>
  <inkml:trace contextRef="#ctx0" brushRef="#br3" timeOffset="-54097.836">15068 13411,'17'18,"0"0,2-2,-1 0,2 0,0-2,1-1,0 0,1-2,8 3,77 47,-101-58,0 1,-1 0,1 1,-1-1,0 1,-1 0,1 0,-1 1,0-1,0 1,-1 0,1 0,-1 0,-1 0,1 1,-1-1,0 1,-1-1,1 2,0 8,-2-13,-1 0,1 0,1 0,-1 0,0 0,1 0,-1 0,1 0,0-1,0 1,0 0,0 0,1-1,-1 1,1 0,0-1,-1 0,1 1,0-1,1 0,-1 0,0 0,0 0,1-1,1 2,6-1,0-1,1 0,-1-1,0 0,0 0,0-1,0 0,0-1,0 0,0-1,0 0,-1-1,1 0,-1 0,0-1,0 0,-1 0,1-1,-1 0,4-5,-2 2,-1 1,0-1,-1-1,0 0,-1 0,0 0,0-1,-1 0,0 0,2-10,-10 28,0-1,1 1,-1 0,1 0,0 0,1 0,0 0,0 0,0 0,1 0,0 0,0 0,1 0,0 0,0-1,1 1,0-1,0 1,0-1,1 0,0 0,4 5,6-1,0 0,0-1,1 0,0-2,0 1,1-2,0 0,0-1,1-1,-1 0,1-1,4-1,37 7</inkml:trace>
  <inkml:trace contextRef="#ctx0" brushRef="#br3" timeOffset="-53241.124">14331 14435,'-10'-9,"-1"1,-1 0,1 1,-1 0,0 1,-1 0,1 1,-1 0,-5 0,13 4,1 0,-1 0,1 0,-1 1,0 0,1 0,-1 0,1 0,-1 1,0 0,1 0,-1 0,1 0,0 1,-1 0,1 0,0 0,0 0,0 1,0-1,1 1,-1 0,1 0,-1 0,1 1,0-1,0 1,-2 4,4-7,-1 1,1 0,-1 0,1 0,0 0,0 0,0 0,0 0,0 1,1-1,-1 0,0 0,1 1,0-1,-1 0,1 1,0-1,0 1,1-1,-1 0,0 1,1-1,0 0,-1 0,1 1,0-1,0 0,0 0,0 0,1 0,-1 0,0 0,1 0,-1-1,1 1,0 0,0-1,-1 1,1-1,0 0,1 1,8 1,0-1,0 0,1-1,-1 0,0-1,0 0,1 0,-1-1,0-1,0 0,0-1,0 0,0 0,-1-1,1-1,-1 0,0 0,0-1,-1 0,0-1,7-4,-2 0,0-2,0 0,-1 0,-1-2,0 1,-1-2,0 1,-1-1,-1-1,-1 0,0 0,-2 0,0-1,0 0,-2-1,0 1,-1-1,-1 1,-1-9,-4-40,3 66,0 1,0-1,0 1,-1-1,1 1,0 0,0-1,0 1,0-1,0 1,-1 0,1-1,0 1,0 0,-1-1,1 1,0 0,-1-1,1 1,0 0,-1 0,1-1,0 1,-1 0,1 0,0 0,-1-1,1 1,-1 0,1 0,-1 0,1 0,0 0,-1 0,1 0,-1 0,1 0,-1 0,1 0,0 0,-1 0,1 0,-1 1,1-1,0 0,-1 0,1 0,-1 0,1 1,0-1,-1 0,1 1,0-1,0 0,-1 0,1 1,0-1,0 1,-1-1,1 0,-15 25,3 6,2 0,1 1,2 0,0 0,3 1,-1 23,3-48,1 0,0 0,0 1,1-1,0 1,0-1,1 0,0 1,1-1,0 0,0 0,0 0,1 0,1 0,-1-1,1 1,0-1,1 0,0 0,0 0,0-1,1 0,0 0,0 0,1-1,-1 0,1 0,0-1,5 3,1-4,0-1,1 0,-1 0,1-1,-1-1,1 0,-1-1,1-1,-1 0,1-1,-1 0,0-1,0 0,0-1,-1-1,0 0,0 0,0-1,-1-1,0 0,-1 0,1-1,-2-1,4-3,-9 9,1 0,-1-1,0 1,0-1,-1 0,0 0,1-1,-2 1,1 0,-1-1,1 0,-2 0,1 0,-1 0,1 0,-2 0,1 0,-1-4,0 9,0 0,0 1,0-1,-1 0,1 0,-1 1,1-1,0 0,-1 0,1 1,-1-1,1 0,-1 1,0-1,1 1,-1-1,0 1,1-1,-1 1,0-1,0 1,1 0,-1 0,0-1,0 1,0 0,1 0,-1 0,0 0,0-1,0 1,0 0,1 1,-1-1,0 0,0 0,0 0,1 0,-1 1,0-1,0 0,0 1,1-1,-1 1,0-1,-33 26,28-19,0 0,1 0,0 1,0-1,1 1,0 0,0 1,0-1,1 1,1-1,-2 9,3-14,1 1,-1-1,1 1,0 0,0-1,0 1,0-1,1 1,0 0,-1-1,1 1,0-1,1 0,-1 1,1-1,-1 0,1 0,0 0,0 0,1 0,-1 0,0 0,1-1,0 0,-1 1,1-1,0 0,0 0,1 0,1 0,28 10,0-5</inkml:trace>
  <inkml:trace contextRef="#ctx0" brushRef="#br3" timeOffset="-52994.783">14904 14053,'-16'-3,"-6"5,2 6,6 6,10 6,15 1,12 2,3-2</inkml:trace>
  <inkml:trace contextRef="#ctx0" brushRef="#br3" timeOffset="-52793.357">15150 14367,'2'6,"0"0,0 0,1 0,0 0,0 0,0 0,1-1,0 1,0-1,0 0,1-1,-1 1,1-1,0 1,1-2,-1 1,1 0,0-1,-1 0,1-1,1 1,-1-1,0 0,1-1,-1 1,0-1,1-1,0 1,-1-1,1 0,-1 0,4-2,-6 1,-1-1,1 1,-1-1,1 0,-1 0,0-1,0 1,0-1,0 1,-1-1,1 0,-1 0,1 0,-1-1,0 1,0 0,-1-1,1 1,-1-1,1 0,-1 0,0 1,-1-1,1 0,-1 0,1 0,-1 0,0 0,-1 1,1-1,-1 0,1 0,-1 0,0 1,-2-5,1-20,2 27,0 0,0 0,0 0,0 1,0-1,1 0,-1 0,0 0,0 1,0-1,1 0,-1 0,0 1,1-1,-1 0,1 0,-1 1,1-1,-1 0,1 1,-1-1,1 1,0-1,-1 1,1-1,0 1,0 0,-1-1,1 1,0 0,0-1,-1 1,1 0,0 0,0 0,0-1,11 0</inkml:trace>
  <inkml:trace contextRef="#ctx0" brushRef="#br3" timeOffset="-52552.683">15752 14435,'0'0</inkml:trace>
  <inkml:trace contextRef="#ctx0" brushRef="#br3" timeOffset="-52065.987">15136 14176,'0'4,"0"7,0 8,0 8,3 8,2 6,6 2,5 2,3-3,2-4,2-6,0-8,1-9,-2-6,-2-10,-5-4</inkml:trace>
  <inkml:trace contextRef="#ctx0" brushRef="#br3" timeOffset="-51818.647">15396 14148,'5'-14,"1"0,0 7,-4 12,-6 14,-6 13,-2 13,-2 8,-2 4,1 0,-2-3,1-11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32:23.2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428 1775,'78'16,"90"-8,1-7,115-17,-157 8,299-11,369 32,-338 18,-447-30,1-1,-1 0,1 0,-1-2,1 1,-1-1,0-1,0 0,0 0,7-4,51-2,716-58,-753 65,-17 3,0-1,1 0,-2-1,1-1,0 0,0-1,0 0,-1-1,0-1,0 0,0-1,0 0,-1-1,0 0,-1-1,1 0,8-9,-4-9,-1 0,-1 0,-2-1,0-1,-2 0,-1-1,-1 0,2-23,-5 32,19-81,-4-1,-2-29,-14 93,-2-1,-2 1,-1-1,-3 0,0 1,-3 0,-9-29,-3 7,-4 0,-2 2,-3 1,-2 1,-25-34,46 76,-1 0,0 1,-1 0,0 0,-1 1,-1 1,0 0,0 1,-1 0,0 1,-1 1,0 0,0 1,-1 0,1 2,-2-1,1 2,-1 0,-88-11,0 4,-1 5,-32 6,127-1,-439 23,71-1,-794-36,1054 17,0-6,0-4,-96-21,144 12,-1 3,-1 3,1 4,-2 3,1 2,-49 8,-123 34,243-40,-1 1,1 0,-1 0,1 0,-1 0,1 0,0 1,-1-1,1 1,0-1,0 1,0 0,0 0,0 0,1 0,-1 0,1 0,-1 0,1 1,0-1,-1 0,1 1,1-1,-1 1,0 0,1-1,-1 1,1 0,0-1,-1 1,1 0,1-1,-1 2,1 68,3-1,10 56,-8-80,122 852,-126-876,6 82,4-1,5 0,5-2,3 0,20 41,-9-49,-34-106,-3-4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32:24.5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1 171,'59'175,"-59"-174,0 1,1-1,-1 1,0-1,1 0,0 1,-1-1,1 0,0 0,0 0,0 1,-1-1,1 0,0 0,0 0,1 0,-1-1,0 1,0 0,0 0,1-1,-1 1,0-1,1 1,-1-1,0 1,1-1,-1 0,1 0,-1 1,0-1,1 0,-1-1,1 1,-1 0,0 0,1 0,-1-1,1 1,-1-1,0 1,1-1,-1 0,0 1,0-1,0 0,0 0,1 0,-1-1,96-106,-57 57,0 4,2 2,2 1,8-2,-24 24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32:25.4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5,'44'261,"-44"-260,0 0,0 1,0-1,0 0,0 0,0 1,0-1,1 0,-1 1,0-1,1 0,-1 0,1 0,-1 1,1-1,-1 0,1 0,0 0,0 0,0 0,-1 0,1 0,0 0,0-1,0 1,1 0,-1 0,0-1,0 1,0-1,0 1,1-1,-1 1,0-1,0 0,1 0,-1 1,0-1,1 0,-1 0,0 0,0-1,1 1,-1 0,0 0,0-1,1 1,-1-1,0 1,0-1,0 1,0-1,1 0,-1 1,1-2,14-12,-1-1,0 0,-1-2,0 1,8-16,3-2,76-88,-79 95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35:08.24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0 722,'2'2,"-1"0,1 0,0-1,0 1,0 0,0-1,0 1,0-1,1 0,-1 1,0-1,1 0,-1 0,1-1,-1 1,1-1,-1 1,1-1,-1 0,1 1,0-2,-1 1,1 0,-1 0,1-1,-1 1,1-1,-1 0,1 0,-1 0,1 0,-1 0,0 0,2-2,20-8,-1 0,-1-1,0-1,-1-2,0 0,-1-1,-1-1,-1 0,0-2,-1 0,9-15,-20 26,0 0,0-1,-1 0,-1 0,1 0,-1 0,-1-1,1 0,-2 0,1 0,-2 0,1 0,-1 0,-1 0,0 0,0-1,-1-2,0 10,0 1,1 0,-1 0,0 0,0 0,-1 0,1 0,0 0,-1 1,1-1,-1 0,1 1,-1-1,0 1,0-1,0 1,0 0,0 0,0 0,0 0,0 0,0 0,0 1,0-1,-1 1,1-1,0 1,0 0,-1 0,1 0,0 0,-1 0,1 1,0-1,0 1,-2 0,-2 1,0-1,0 1,1 0,-1 1,1 0,-1 0,1 0,0 0,0 1,1 0,-1 0,1 0,-2 3,-1 7,0 0,1 1,1 0,1 0,0 1,0 0,2-1,0 1,1 0,1 0,0 0,1 0,0 0,2-1,0 1,4 13,23 113,-16-83,-3 0,-2 1,1 60,-10-116,3 22,-3-25,0-1,1 0,-1 1,0-1,1 0,-1 0,1 1,-1-1,1 0,-1 0,1 0,-1 1,0-1,1 0,-1 0,1 0,-1 0,1 0,0 0,-1 0,1 0,-1 0,1 0,-1 0,0 0,1-1,-1 1,1 0,-1 0,1 0,-1-1,1 1,-1 0,0-1,1 1,-1 0,1-1,-1 1,0 0,1-1,-1 1,0-1,0 1,1 0,-1-1,0 1,0-1,0 1,119-143,-66 82,-52 61,0 1,0 0,0-1,0 1,0 0,0 0,0 0,0-1,0 1,-1 0,1 0,0 0,-1 1,1-1,-1 0,1 0,-1 0,1 0,-1 0,0 1,0-1,1 0,-1 0,0 0,0 1,0-1,0 0,-1 0,1 1,0-1,0 0,-1 0,1 0,-1 0,1 1,-1-1,1 1,-1 4,0-1,0 0,1 0,0 0,0 0,0 0,0 0,1 1,0-1,0 0,0 0,1 0,-1-1,1 1,1 0,-1 0,1-1,-1 0,1 1,0-1,1 0,-1-1,1 1,0 0,0-1,0 0,0 0,0 0,1-1,-1 1,1-1,6 1,0 0,0-1,0 0,0-1,0 0,0-1,0 0,0-1,0 0,1 0,-1-1,-1-1,1 0,0-1,-1 0,0 0,1-1,-2 0,6-5,-12 9,0-2,0 1,-1 0,1 0,-1-1,1 0,-1 1,0-1,0 0,0 0,0 0,-1 0,1 0,-1-1,0 1,0 0,0-1,0 1,-1-1,1 1,-1-1,0 1,0-1,0 1,-1-1,1 1,-1 0,0-1,0 1,0-1,0 1,0 0,-1 0,0 0,1 0,-1 0,0 0,0 0,-1 0,1 1,-1-1,1 1,-1 0,0 0,0 0,-1-1,-2 0,1 1,-1-1,0 1,1 0,-1 1,0 0,0 0,0 0,0 0,0 1,0 0,0 0,0 1,0 0,0 0,0 0,0 1,0-1,0 1,1 1,-1-1,1 1,0 0,-1 1,2-1,-1 1,0 0,1 0,-1 0,1 0,0 1,1 0,-1 0,1 0,0 0,0 1,1-1,-1 1,1-1,0 1,1 0,-1 0,1 0,1 0,-1 1,2-3,-1-1,1 0,0 0,0 1,0-1,0 0,1 0,-1 0,1 0,0-1,0 1,0 0,0-1,0 1,1-1,-1 0,1 0,-1 0,1 0,0 0,0-1,0 1,0-1,0 1,1-1,24 9</inkml:trace>
  <inkml:trace contextRef="#ctx0" brushRef="#br0" timeOffset="660.615">1051 313,'0'14,"0"18,0 18,0 14,0 13,0 7,0 1,0-3,-2-8,-1-9,-3-12,1-10,3-12,4-16,1-11</inkml:trace>
  <inkml:trace contextRef="#ctx0" brushRef="#br0" timeOffset="1137.338">873 763,'28'14,"128"-2,-120-11,0 1,0 2,0 1,0 2,1 1,-32-7,0 1,0-1,0 1,0 0,0 0,0 0,-1 1,1-1,-1 1,1 0,-1 0,0 1,-1-1,1 1,0 0,-1 0,0 0,0 1,0-1,-1 1,1 0,-1-1,0 1,-1 0,1 0,-1 0,0 1,0 1,-23 90,15-77,6-19,0 0,1 0,-1 1,0-1,1 0,-1 0,1 1,-1-1,1 0,0 0,-1 1,1-1,0 0,0 1,0-1,0 0,0 1,0-1,1 1,-1-1,0 0,1 0,-1 1,0-1,1 0,0 0,-1 1,1-1,0 0,0 0,-1 0,1 0,0 0,0 0,0 0,0 0,0-1,1 1,-1 0,0 0,0-1,0 1,1-1,-1 1,0-1,1 0,-1 0,0 1,1-1,-1 0,6-2,-1 1,1-1,-1-1,0 1,1-1,-1 0,-1 0,1-1,0 0,-1 0,0 0,0-1,0 0,0 0,-1 0,0 0,0-1,0 1,-1-1,0 0,0 0,0-1,-1 1,0 0,0-1,-1 0,1 1,-2-1,1 0,-1 1,0-1,0 0,0 0,-2-4,2 8,-1 0,1 0,-1 0,0 0,0 0,0 1,0-1,0 0,0 0,-1 1,1-1,-1 1,0 0,0-1,0 1,0 0,0 0,0 0,-1 0,1 0,-1 1,1-1,-1 1,0-1,1 1,-1 0,0 0,0 1,0-1,0 0,0 1,0 0,-2 0,-3-1,1 2,0-1,-1 1,1 0,0 1,-1 0,1 0,0 0,0 1,1 0,-1 0,0 1,0 1,-1 0,1 1,0 0,0 0,0 1,1-1,0 1,1 1,0-1,0 1,0 0,1 0,0 1,0-1,1 1,0 1,3-7,-1 0,1 0,0 0,0 0,0-1,0 1,0 0,1 0,-1 0,1 0,0 0,0-1,0 1,0 0,0-1,1 1,-1-1,1 1,0-1,0 0,0 1,0-1,0 0,0 0,0-1,1 1,-1 0,0-1,1 1,0-1,-1 0,1 0,0 0,0 0,-1-1,1 1,0-1,1 1,28 6</inkml:trace>
  <inkml:trace contextRef="#ctx0" brushRef="#br0" timeOffset="2045.264">1529 559,'-3'-1,"0"0,-1 1,1-1,0 1,0 0,0 0,-1 0,1 0,0 1,0-1,0 1,0 0,-1 0,1 0,1 0,-1 1,0-1,0 1,0-1,1 1,-1 0,1 0,-1 1,1-1,0 0,0 1,0-1,0 1,0 0,1-1,-1 1,1 0,0 0,0 0,0 0,0 0,0 1,1-1,-1 0,1 3,4 8,1 0,1 0,0-1,1 0,0 0,1-1,0 0,1 0,5 5,10 13,-8-9,-1 1,-1 0,-1 1,-1 1,-1 0,-1 0,-1 1,-1 0,3 17,6 96,-17-136,0-1,1 1,-1-1,0 0,0 1,1-1,-1 0,1 0,-1 1,1-1,0 0,-1 0,1 0,0 0,0 1,0-1,0-1,0 1,0 0,0 0,0 0,0 0,0-1,1 1,-1 0,0-1,0 1,1-1,-1 0,0 1,1-1,-1 0,0 0,1 0,-1 0,0 0,1 0,-1 0,0 0,1 0,-1-1,0 1,1-1,0 0,44-42,-40 31,0 0,-1 0,0-1,-1 1,0-1,-1 0,-1-1,0 1,0 0,-2-1,1 1,-2 0,0-1,-1 1,0 0,-3-9,5 19,-1 0,0-1,0 1,0 0,0 1,-1-1,1 0,-1 0,0 0,0 1,0-1,0 1,0 0,0-1,-1 1,1 0,-1 1,0-1,1 0,-1 1,0-1,0 1,0 0,0 0,0 0,0 0,-1 0,160 11,-149-10,0-1,0 1,0 1,0-1,0 1,1 1,-1-1,0 1,-1 0,1 1,0-1,-1 1,1 1,-1-1,0 1,0 0,-1 1,1-1,-1 1,0 0,0 1,0-1,-1 1,0 0,0 0,0 0,-1 1,2 112,-5-117,1 1,0-1,-1 0,1 1,0-1,1 0,-1 0,0 0,1 0,-1 0,1 0,-1 0,1-1,0 1,0 0,0-1,0 0,0 1,0-1,0 0,1 0,-1 0,0 0,0-1,1 1,-1-1,1 1,-1-1,1 0,73 0,-65-1,-1-1,1-1,0 0,-1 0,0-1,1 0,-2-1,1 0,0 0,-1-1,0-1,-1 1,1-2,-1 1,6-8,-13 14,0 0,1-1,-1 1,0-1,0 1,0-1,-1 1,1-1,0 0,0 1,-1-1,1 0,-1 1,0-1,1 0,-1 0,0 1,0-1,0 0,0 0,-1 0,1 1,0-1,-1 0,-20 24,20-20,0 0,0 0,0 1,0-1,1 1,-1-1,1 0,-1 1,1-1,0 1,0-1,0 1,0-1,1 1,-1-1,0 1,1-1,0 0,0 1,0-1,0 0,0 0,0 1,0-1,1 0,-1 0,1 0,0-1,-1 1,1 0,0 0,0-1,0 0,0 1,0-1,1 0,-1 0,0 0,0 0,1 0,-1-1,1 1,-1-1,1 1,3 1,0 0,-1-1,1 1,0-1,0 0,0-1,0 0,0 0,1 0,-1 0,0-1,0 0,0 0,-1-1,1 0,0 0,-1 0,1-1,-1 0,1 0,-1 0,0 0,0-1,-1 0,1 0,-1 0,0-1,0 1,0-1,-1 0,1 0,-1 0,-1-1,1 1,-1-1,0 0,0 1,0-1,-1 0,0-1,-1 1,0 1,0 0,-1 0,0 0,0 0,0 0,-1 0,0 0,0 0,0 0,0 1,-1-1,0 1,1-1,-2 1,1 0,0 0,-1 1,0-1,0 1,0 0,0 0,-1 0,1 0,-1 1,0 0,1 0,-1 0,0 0,0 1,0 0,0 0,-1 0,1 1,0 0,0 0,0 0,-1 0,1 1,0 0,0 0,0 0,0 1,0 0,0 0,1 0,-1 0,0 1,0 0,1 0,0 0,0 0,1 0,-1 0,1 1,0-1,-1 1,2 0,-1 0,0 1,1-1,0 0,0 1,0-1,0 1,1 0,0 0,0-1,0 1,0 0,1 0,0 0,0 0,0 0,1 0,0 0,0-1,0 1,0 0,1 0,0-1,0 1,0-1,0 0,2 3,20 10,1-5</inkml:trace>
  <inkml:trace contextRef="#ctx0" brushRef="#br0" timeOffset="2233.305">2458 504,'-19'0,"-10"0,-1 2,5 3,7 6,9 5,10 5,10 5,3-1</inkml:trace>
  <inkml:trace contextRef="#ctx0" brushRef="#br0" timeOffset="2451.779">2499 1022,'-2'14,"-2"9,1 4,3-2,4-4,8-6,12-5,10-7,9-6,7-8,-6-1</inkml:trace>
  <inkml:trace contextRef="#ctx0" brushRef="#br0" timeOffset="2891.673">3004 818,'-16'-2,"0"-2,-1 1,1 1,-1 0,0 1,0 1,1 1,-1 0,0 1,0 1,1 0,0 2,0-1,0 2,-13 6,26-10,0-1,1 1,-1 0,1 0,-1 0,1 0,0 0,0 0,0 1,0-1,0 1,1-1,-1 1,1 0,0 0,0-1,0 1,0 0,0 0,0 0,1 0,-1 0,1 0,0 0,0 0,0 0,1 1,-1-1,0 0,1 0,0 0,0-1,0 1,0 0,1 0,-1 0,1-1,1 3,7 3,1-1,-1 0,2-1,-1 0,1 0,0-1,0-1,1 0,-1-1,1 0,0-1,0 0,0-1,12 0,1 2,54 7,-79-10,-1 0,0 0,1 0,-1 0,0 0,1 1,-1-1,0 0,1 0,-1 0,0 0,1 0,-1 0,0 1,1-1,-1 0,0 0,1 1,-1-1,0 0,0 0,0 1,1-1,-1 0,0 0,0 1,0-1,1 0,-1 1,0-1,0 0,0 1,0-1,0 1,0-1,0 0,0 1,0-1,0 0,0 1,0-1,0 0,0 1,0-1,0 0,0 1,-1-1,1 0,0 1,0-1,0 0,0 1,-1-1,1 0,0 1,0-1,-1 0,1 0,0 0,-1 1,1-1,0 0,-1 0,1 0,0 0,-1 1,1-1,0 0,-1 0,1 0,-29 16,27-15,-73 30,-70 38,144-68,0-1,0 0,-1 0,1 1,0-1,0 1,0-1,-1 1,1 0,0-1,0 1,0 0,0 0,0 0,0 0,0 0,1 0,-1 0,0 0,0 0,1 0,-1 0,1 0,-1 0,1 1,-1-1,1 0,0 0,0 1,-1-1,1 0,0 1,0-1,0 0,1 1,-1-1,0 0,0 0,1 1,-1-1,0 0,1 0,0 0,-1 1,1-1,0 0,-1 0,1 0,0 0,0 0,0 0,0 0,0-1,0 1,0 0,0 0,0-1,0 1,1-1,213 97,-206-91,0 1,0 0,0 0,-1 0,0 1,-1 0,0 1,0 0,2 4,-7-9,1-1,-2 1,1-1,0 1,-1 0,0 0,0 0,0-1,0 1,0 0,-1 0,0 0,0 1,0-1,0 0,-1 0,1 0,-1 0,0-1,0 1,-1 0,1 0,-1-1,0 1,0 0,0-1,-1 1,-7 6,1-1,-2 0,1-1,-1 0,0-1,-1 0,0-1,0 0,0-1,-1-1,0 1,1-2,-1 0,-1-1,1 0,-7 0,-20 2</inkml:trace>
  <inkml:trace contextRef="#ctx0" brushRef="#br0" timeOffset="3382.392">3359 94,'-4'-8,"0"1,0-1,-1 1,0 0,0 0,0 1,-1-1,0 1,-1 1,1-1,-1 1,0 0,0 0,-2 1,7 4,0 0,-1 1,1-1,0 1,-1 0,1 0,0 0,0 0,0 0,0 0,0 0,0 1,0-1,0 1,0-1,1 1,-1 0,0 0,1 0,0 0,-1 0,1 0,0 0,0 0,0 0,1 1,-1-1,0 0,1 1,0-1,-1 0,1 2,-9 38,1 0,2 0,2 0,2 1,3 18,-2-25,0 66,4 1,5 0,5-1,4-1,12 32,15-32,-42-98,0 0,0 0,0 0,1-1,-1 1,0-1,1 0,0 1,-1-1,1 0,0-1,0 1,0 0,1-1,-1 0,0 0,0 0,1 0,-1 0,1-1,-1 1,1-1,-1 0,1 0,-1 0,0-1,1 1,-1-1,1 0,-1 0,6-4,0 0,-1-1,1 0,-2-1,1 0,-1 0,0-1,0 0,-1 0,0 0,0-1,-1 0,0 0,-1-1,0 1,0-1,-1 0,-1 1,2-7,0 2,0 0,-1 0,0 0,-1 0,-1 0,0-1,-1-9,0 23,1 0,-1 1,0-1,0 0,0 0,0 1,0-1,0 0,0 0,0 1,0-1,-1 0,1 0,0 1,0-1,-1 0,1 1,0-1,-1 0,1 1,-1-1,1 0,-1 1,1-1,-1 1,1-1,-1 1,0-1,1 1,-1-1,1 1,-1 0,0-1,0 1,1 0,-1 0,0-1,0 1,1 0,-1 0,0 0,0 0,1 0,-1 0,0 0,0 0,1 0,-1 1,0-1,0 0,-29 28,25-18,-1 0,2 1,-1-1,1 1,1 0,0 0,1 0,0 0,0 1,1-1,1 0,0 1,1-1,0 3,-1-8,1 0,0 0,0 0,1 0,0 0,0 0,0 0,0 0,1-1,0 1,1-1,-1 0,1 0,0 0,0-1,0 1,1-1,-1 0,1 0,0 0,0-1,1 0,-1 0,1 0,-1-1,5 2,53-3,-36-10</inkml:trace>
  <inkml:trace contextRef="#ctx0" brushRef="#br0" timeOffset="3628.422">3087 640,'-15'-7,"-5"-5,-4 1,6 0,11 4,17 2,24 2,24 2,26 1,19 0,14-1,-14-2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35:03.66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142 71,'-7'136,"-5"-1,-27 112,7-45,-14 147,45-345,0-1,0 0,0 1,0-1,1 0,-1 1,1-1,0 1,0-1,0 1,1-1,-1 1,1-1,0 0,0 1,0-1,0 0,1 0,-1 1,1-1,0 0,0-1,0 1,0 0,0 0,0-1,1 0,0 1,-1-1,1 0,0 0,0 0,0-1,0 1,0-1,0 1,1-1,0 0,191-1,30 11,-224-11,1 0,0 0,0 0,0 0,0 0,0 0,0-1,0 1,-1-1,1 1,0-1,0 0,0 0,-1 0,1 0,-1 0,1 0,-1 0,1-1,-1 1,0 0,1-1,-1 1,0-1,0 1,0-1,0 0,0 0,-1 1,1-1,0 0,-1 0,1 0,-1 0,0 1,0-1,1 0,-1 0,-1 0,1 0,0 0,-1-2,9-154,-45-186,36-283,2 613,-1 12,1 0,-1 0,1 0,-1 0,1 0,-1 0,0 0,0 0,0 0,0 0,0 0,-1 0,1 0,-1 0,1 0,-1 0,1 1,-1-1,0 0,0 0,0 1,0-1,0 0,-1 1,1-1,0 1,-1-1,1 1,-1 0,1 0,-1-1,0 1,0 0,1 1,-1-1,-2-1,-170 13,-2 7,176-18,0 0,0 0,1 0,-1 0,0 0,0 0,1 0,-1 0,0 0,0 0,0 0,1 0,-1 0,0 0,0 1,1-1,-1 0,0 0,0 0,0 0,0 0,1 1,-1-1,0 0,0 0,0 0,0 1,0-1,1 0,-1 0,0 1,0-1,0 0,0 0,0 0,0 1,0-1,0 0,0 0,0 1,0-1,0 0,0 0,0 1,0-1,0 0,0 0,0 1,4 0,9 5</inkml:trace>
  <inkml:trace contextRef="#ctx0" brushRef="#br0" timeOffset="2266.27">292 1341,'-2'153,"8"0,6-1,13 38,-12-134,4-1,1-1,3 0,13 20,4 13,-27-65,-11-28</inkml:trace>
  <inkml:trace contextRef="#ctx0" brushRef="#br0" timeOffset="2595.16">223 2338,'70'63,"137"77,-198-134,-6-3,-1-1,1 1,0 0,0-1,0 0,0 0,0 0,1 0,-1 0,1-1,-1 0,1 1,-1-1,1 0,0-1,0 1,-1-1,1 0,0 0,0 0,-1 0,1 0,0-1,0 0,-1 0,1 0,-1 0,3-1,5-7</inkml:trace>
  <inkml:trace contextRef="#ctx0" brushRef="#br0" timeOffset="2996.805">660 2283,'-2'-14,"-1"-7,0-2,1 7,0 12,1 13,0 11,1 11,0 5,0 3,0 1,-2-2,-1-5,0-3,1-5,0-6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09:59.29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170 1,'-12'6,"1"1,-1 1,1 0,1 0,-1 1,1 0,1 1,0 0,0 1,1 0,0 0,1 1,1 0,-1 0,2 0,0 1,0 0,1 0,1 0,0 0,1 1,1-1,0 1,0 0,1-1,1 1,1-1,0 1,0-1,1 0,1 1,0-6,0 1,1-1,0 0,0 0,1-1,0 0,0 0,1 0,-1 0,2-1,-1 0,1-1,-1 0,2 0,-1-1,0 1,1-2,0 1,0-1,0-1,0 0,0 0,1-1,-1 0,0 0,1-1,-1 0,1-1,-1 0,0-1,0 0,1 0,-1-1,-1 0,1 0,0-1,-1-1,5-2,-9 4,-1 1,1-1,-1 0,0-1,0 1,0 0,0-1,0 0,-1 0,0 1,1-1,-2-1,1 1,0 0,-1 0,0-1,0 1,0-1,0 1,-1-1,0 1,0-1,0 1,0-1,-1 1,0-1,0 1,0-1,0 1,-1 0,1 0,-1 0,0 0,-1 0,1 0,-1 0,1 0,-1 1,0 0,-1-1,1 1,0 0,-1 1,0-1,-1 0,-3 0,0 0,0 1,0 0,0 1,0 0,0 0,0 0,-1 1,1 1,0-1,0 1,0 1,0-1,0 1,0 1,0 0,1 0,-1 0,1 1,0 0,0 0,0 1,1 0,-1 0,1 1,0-1,1 1,-1 1,1-1,1 1,-3 4,5-8,0-1,0 1,0 0,1 0,0 1,-1-1,1 0,0 0,1 1,-1-1,0 0,1 1,0-1,0 0,0 1,0-1,0 1,1-1,0 0,-1 1,1-1,1 0,-1 0,0 0,1 0,-1 0,1 0,0 0,0 0,0 0,0-1,3 2,25 20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35:16.27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30,'5'0,"1"-2,0-11,-1-2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35:15.61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257 629,'-9'-6,"-2"0,1 0,0 1,-1 1,0 0,0 0,0 1,-1 1,1 0,-12-1,18 3,0-1,0 1,0 1,1-1,-1 1,0 0,0 0,0 0,0 1,1-1,-1 1,0 0,1 1,0-1,-1 1,1 0,0 0,1 0,-1 1,0-1,1 1,0 0,0 0,0 0,0 0,1 1,0-3,0 1,1 0,-1 0,1 0,0 0,0 0,0 0,0 0,0 0,1 0,-1 0,1 0,0 1,0-1,0 0,0 0,1 0,-1 0,1 1,0-1,0 0,0 0,0 0,1-1,-1 1,1 0,0 0,-1-1,1 1,1-1,-1 1,0-1,0 0,1 0,-1 0,1 0,0-1,-1 1,1-1,0 1,0-1,0 0,1 0,6 1,0-1,0 0,-1 0,1-1,0-1,0 1,0-2,-1 1,1-1,-1-1,1 0,-1 0,0-1,0 0,0 0,0-1,-1 0,0-1,0 0,-1 0,1-1,-1 0,-1 0,1 0,-1-1,0 0,-1 0,0-1,-1 0,1 1,-2-2,1 1,0-4,8-27,-2-1,-1 0,-3-1,-1 1,-2-1,-2-4,-1 42,3-267,-7 246,-3 22,-16 61,12-14,3 0,1 1,2 0,3 0,1 1,2-1,2 0,4 11,-5-40,0 0,1 0,1 0,1 0,0-1,1 1,0-2,1 1,1-1,1 0,0 0,0-1,1 0,2 0,-10-11,1 1,-1-1,1 0,0-1,-1 1,1 0,0-1,0 0,0 1,0-1,0 0,0-1,1 1,-1-1,0 1,0-1,1 0,-1 0,0 0,0 0,1-1,-1 0,0 1,0-1,0 0,0 0,0-1,0 1,0-1,0 1,-1-1,1 0,0 0,-1-1,6-4,0 0,-1-1,0-1,-1 1,0-1,0 0,-1 0,0-1,3-7,15-56,-32 116,8-33,-1-1,1 0,0 1,0-1,1 1,0-1,1 0,0 1,0-1,1 0,0 0,0 0,1 0,1 0,-1 0,2 0,9 7</inkml:trace>
  <inkml:trace contextRef="#ctx0" brushRef="#br0" timeOffset="365.45">530 219,'48'24,"-2"1,0 3,23 18,-55-35,-1 1,0 0,0 0,-1 1,-1 1,0 0,-1 1,-1 0,0 0,-1 1,0 0,2 10,26 180,-22-177,-14-29,1 1,-1-1,1 0,0 0,-1 1,1-1,0 0,-1 0,1 0,0 0,-1 0,1 0,0 0,-1 0,1 0,0 0,-1 0,1 0,0 0,-1 0,1-1,0 1,-1 0,1-1,-1 1,1 0,-1-1,1 1,-1-1,1 1,-1-1,1 1,-1-1,1 1,-1-1,1 1,-1-1,0 1,0-1,1 0,-1 1,0-1,0 0,7-13,0 0,-1-1,-1 0,0 0,-1 0,-1-1,1-13,1 3,2-17,-4 24,0 0,1 0,1 1,1-1,0 1,2-1,5-3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35:12.82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32 341,'0'11,"0"12,0 6,0 5,0 3,0 1,2-2,1-4,0-9</inkml:trace>
  <inkml:trace contextRef="#ctx0" brushRef="#br0" timeOffset="167.879">18 0,'-9'14,"1"11,7 12,11 7,8 5,1-8</inkml:trace>
  <inkml:trace contextRef="#ctx0" brushRef="#br0" timeOffset="459.509">209 546,'25'-13,"-1"-1,0-1,-1-1,-1-1,-1 0,0-2,-1-1,-2 0,9-12,-26 31,0 0,1 0,-1 0,0 0,0 0,1-1,-1 1,0 0,0 0,0-1,0 1,-1-1,1 1,0-1,-1 1,1-1,-1 0,1 1,-1-1,0 0,0 1,0-1,1 1,-2-1,1 0,0 1,0-1,0 0,-1 1,1-1,-1 0,0 1,1-1,-1 1,0-1,0 1,0 0,0-1,0 1,0 0,0 0,0-1,-1 0,-5 2,1 1,-1-1,1 1,0 1,0-1,-1 1,1 0,0 0,0 1,1-1,-1 1,0 1,1-1,0 1,0 0,0 0,0 0,1 1,0 0,0 0,0 0,0 0,1 1,0-1,0 1,0 0,1 0,-1-2,1 1,0 0,0 0,1 0,-1 1,1-1,0 0,1 0,-1 1,1-1,0 0,1 1,-1-1,1 0,0 0,0 1,1-1,-1 0,1 0,0 0,1-1,-1 1,1 0,0-1,0 0,0 1,1-1,-1 0,1-1,0 1,0-1,0 0,5 3,5 2,2 0,-1-1,1-1,0 0,0-1,0-1,1 0,10 0,27 4</inkml:trace>
  <inkml:trace contextRef="#ctx0" brushRef="#br0" timeOffset="937.309">851 300,'-22'-3,"11"1,0 0,0 1,0 0,0 0,0 1,-1 1,1-1,0 2,0 0,0 0,1 1,-2 1,10-4,1 1,0 0,0-1,0 1,-1 0,1 0,0 0,0 0,0 0,0 0,0 0,1 0,-1 0,0 0,0 0,1 1,-1-1,1 0,-1 0,1 1,-1-1,1 0,0 1,0-1,0 1,0-1,0 0,0 1,0-1,0 1,0-1,0 0,1 1,-1-1,1 0,-1 1,1-1,0 0,-1 0,1 0,0 1,0-1,0 0,45 45,22-3,45 38,-111-80,0 1,0-1,1 1,-1 0,0 0,-1 0,1 0,0 0,0 1,-1-1,0 0,1 1,-1-1,0 1,0 0,0-1,0 1,-1 0,1-1,-1 1,0 0,0 0,0-1,0 1,0 0,0 0,-1-1,1 1,-1 0,0-1,0 1,0 0,0-1,0 1,-1-1,1 0,-1 1,0-1,1 0,-1 0,-1 1,2-2,-1 1,1-1,-1 0,1 1,-1-1,1 0,-1 0,0 0,1 0,-1 0,0-1,0 1,0-1,0 1,0-1,1 1,-1-1,0 0,0 0,0 0,0 0,0 0,0-1,0 1,0-1,0 1,1-1,-1 1,0-1,0 0,1 0,-1 0,0 0,1 0,-1 0,1-1,-1 1,1 0,0-1,0 1,-1-1,1 0,0 1,0-1,0 0,1 1,-1-1,0 0,1 0,2-10,1 1,0-1,1 1,0-1,0 1,2 1,-1-1,1 1,1 0,0 0,0 1,1-1,2 0,-5 3,12-15,1 0,1 0,1 2,1 1,0 0,2 2,12-8,-35 24,1 1,0-1,0 1,-1-1,1 0,0 1,0-1,0 1,-1 0,1-1,0 1,0 0,0-1,0 1,0 0,0 0,0 0,0 0,0 0,0 0,0 0,0 0,0 0,0 0,0 1,-1-1,1 0,0 1,0-1,0 1,0-1,0 1,-1-1,1 1,0-1,0 1,-1 0,1-1,0 1,-1 0,1 0,-1 0,1-1,-1 1,0 0,1 0,-1 0,0 0,1 0,-1 0,0 0,0 0,0 55,-1-49,-1 20,-1-11,1 1,1 0,0 0,2 0,0 0,1 0,0 0,4 11,-5-25,0-1,0 1,0 0,0-1,1 1,-1-1,1 1,0-1,-1 1,1-1,0 0,0 0,1 0,-1 0,0-1,1 1,-1-1,1 1,-1-1,1 0,0 0,0 0,-1 0,1 0,0-1,0 1,0-1,0 0,0 0,0 0,2 0,14-5</inkml:trace>
  <inkml:trace contextRef="#ctx0" brushRef="#br0" timeOffset="1183.655">1138 27,'-9'14,"4"11,11 12,13 5,2-4</inkml:trace>
  <inkml:trace contextRef="#ctx0" brushRef="#br0" timeOffset="1651.197">1370 560,'1'-244,"-1"243,-1-1,0 0,1 0,-1 0,1 0,0 0,-1 0,1-1,0 1,0 0,0 0,1 0,-1 0,0 0,1-1,-1 1,1 0,0 0,0 0,0 0,0 1,0-1,0 0,0 0,1 0,-1 1,1-1,-1 1,1-1,-1 1,1 0,0 0,0-1,0 1,0 0,0 1,0-1,0 0,0 1,0-1,0 1,0-1,0 1,2 0,105 57,56 35,-162-90,1 1,-1 0,0 0,0 0,0 0,0 0,-1 1,1-1,-1 1,0 0,0 0,0 0,0 0,-1 0,0 0,0 0,0 0,0 1,-1-1,1 0,-1 1,0-1,0 0,-1 1,1-1,-1 0,0 1,0-4,1 1,0-1,0 1,0-1,0 1,0-1,0 1,0-1,0 1,1-1,-1 0,0 1,1-1,-1 0,1 1,0-1,-1 0,1 1,0-1,0 0,0 0,0 0,0 0,0 0,0 0,0 0,0 0,0 0,1-1,-1 1,0 0,1-1,-1 1,0-1,1 1,-1-1,1 0,-1 0,2 1,7 0,0-1,0 1,1-2,-1 1,0-1,0-1,0 0,0 0,0-1,-1 0,1-1,-1 0,0 0,0-1,0-1,-1 1,1-1,-1-1,-1 1,1-1,-1-1,-1 1,1-1,-1 0,-1-1,1 1,-1-1,-1 0,0-1,1-3,-4 11,1 0,-2-1,1 1,0-1,0 0,-1 1,1-1,-1 1,0-1,0 0,0 1,0-1,0 0,-1 1,1-1,-1 0,0 1,1-1,-1 1,0-1,-1 1,1 0,0-1,-1 1,1 0,-1 0,0 0,0 0,0 0,0 0,0 1,0-1,0 1,0-1,-1 1,1 0,0 0,-1 0,1 0,-1 0,-1 0,0 1,0 1,0-1,0 1,0-1,0 1,0 1,0-1,0 0,0 1,0 0,1 0,-1 0,1 0,-1 1,1-1,0 1,0 0,0 0,1 0,-1 0,1 0,-1 1,1-1,0 1,0 0,1-1,-1 1,1 0,0 0,0 0,0 0,0 0,1 0,-1 0,1 1,0-1,1 0,-1 0,1 0,0 1,4 3,1 0,1 0,-1 0,1 0,1-1,-1 0,1-1,0 0,1 0,0-1,-1 0,2 0,-1-1,0 0,1-1,0 0,0 0,0-1,6 0,46 12</inkml:trace>
  <inkml:trace contextRef="#ctx0" brushRef="#br0" timeOffset="1989.631">2559 382,'-19'-7,"1"1,-1 0,0 2,0 0,-1 1,1 1,-1 1,1 1,-12 1,29-1,0 0,0 0,1 0,-1 1,0-1,0 0,1 1,-1 0,1-1,-1 1,0 0,1 0,-1-1,1 1,0 0,-1 1,1-1,0 0,-1 0,1 1,0-1,0 0,0 1,0-1,1 1,-1-1,0 1,1 0,-1-1,1 1,-1 0,1-1,0 1,-1 0,1 0,0-1,0 1,0 0,1 0,-1-1,0 1,1 0,-1-1,1 1,0 1,5 4,-1 1,2-1,-1 0,1-1,0 1,1-1,0-1,-1 1,2-1,-1-1,1 1,-1-2,1 1,0-1,0 0,9 1,58 4,-74-8,0-1,0 1,0 0,0-1,0 1,0-1,-1 1,1-1,0 0,0 0,-1 0,1 0,0 0,-1 0,1 0,-1-1,0 1,1-1,-1 1,0-1,0 1,0-1,0 1,0-1,0 0,0 0,-1 0,1 1,0-1,-1 0,0 0,1 0,-1 0,0 0,0 0,0-2,0 3,0-1,0 0,0 0,-1 1,1-1,0 0,-1 1,1-1,-1 0,1 1,-1-1,0 0,0 1,0-1,0 1,0 0,0-1,0 1,0 0,0-1,-1 1,1 0,-1 0,0 0,2 1,-1 1,0-1,1 1,-1 0,1-1,-1 1,1 0,-1-1,1 1,-1 0,1 0,0 0,-1-1,1 1,0 0,0 0,0 0,0-1,0 1,0 0,0 0,0 0,0 0,0 0,0-1,0 1,0 0,1 0,-1 0,0-1,1 1,-1 0,1 0,-1-1,1 1,1 3,1 0,0 0,0 0,0 0,0-1,1 1,-1-1,1 0,0 0,0-1,0 1,0-1,1 1,-1-1,5 1,22 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09:00.4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1,'2'2,"3"1,1-2,-1-2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37:40.828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481 7777,'-33'-49,"19"42,0 0,-1 1,1 1,-1 1,0 0,0 0,-1 2,-5-1,19 3,-8-3,0 1,0 1,-1-1,1 2,-1 0,0 0,1 0,0 1,-1 1,1 0,0 1,-1-1,1 2,1 0,-1 0,1 0,-1 2,-7 4,8-3,1 1,-1-1,1 1,0 1,1 0,0 0,1 0,0 1,0 0,1 0,0 0,0 1,2-1,-1 1,1 0,1 1,0-1,0 0,1 5,0 1,1-1,1 1,0-1,1 0,1 1,1-1,0-1,1 1,0 0,3 3,-5-12,0 0,0-1,1 0,0 1,0-1,0-1,1 1,0 0,0-1,0 0,0-1,1 1,0-1,0 0,0 0,1-1,-1 0,7 3,-3-3,1 0,1-1,-1 0,0-1,0 0,1-1,-1 0,0-1,1 0,-1-1,0 0,0 0,0-1,0-1,0 0,-1 0,0-1,0-1,0 0,-1 0,1-1,-1 0,-1 0,0-1,0 0,0-1,-1 1,0-1,-1-1,5-8,-2 1,-1 0,0 0,-1 0,-1-1,-1 0,3-18,-6 28,-1-1,0 1,0 0,-1 0,0 0,-1-1,0 1,0 0,-1 0,0 0,0 0,0 0,-1 1,-1-1,1 1,-1-1,-1 1,1 3,-1 1,1-1,-1 1,0 0,-1 0,1 1,0-1,-1 1,1 0,-1 1,0 0,1-1,-1 2,0-1,0 1,0 0,0 0,1 0,-1 1,0 0,0 0,1 0,-1 1,0 0,1 0,0 1,-1-1,1 1,-4 3,10-6,0 0,-1 0,1 0,0 1,-1-1,1 0,0 0,-1 1,1-1,-1 0,1 1,0-1,-1 1,1-1,-1 1,1-1,-1 1,1-1,-1 1,0-1,1 1,-1 0,0-1,1 1,-1 0,0-1,0 1,1 0,-1-1,0 1,0 0,0-1,0 1,0 0,0 0,0-1,0 1,0 0,-1-1,1 1,0 0,0-1,-1 1,1 0,0-1,-1 1,1-1,0 1,-1 0,1-1,-1 1,1-1,-1 1,1-1,-1 0,0 1,1-1,-1 1,0-1,1 0,-1 0,1 1,-1-1,0 0,0 0,1 0,-1 0,0 0,1 0,-2 0,154 5,-104-5,511-17,-86-9,266-16,-534 27,548 3,-501 13,1342-1,-1408-7,76-17,-92 7,81 10,-248 6,0 0,0 0,0-1,-1 1,1-1,0 1,-1-1,0 0,1 0,-1 0,0 0,0 0,0-1,0 1,0-1,-1 1,1-1,-1 1,1-1,-1 0,0 0,0 0,-1 0,1 0,0 0,-1 0,0 0,0 0,0 0,0 0,0 0,-1 0,1 0,-1 0,0 0,1 0,-2-1,1-12,-3-58,-4 0,-4 0,-4-6,-22-116,9-2,9 0,7-10,20-181,-4-99,-18 196,-7-263,22 469,0-92,-7 0,-12-28,-3 41,2-97,19-13,2 85,-23-186,-3 169,4-135,22-168,26-204,-27 706,-1-29,1 1,2-1,2 1,1 0,9-32,1 23,15-77,-29 60,-2 0,-3 0,-7-25,4 27,0-150,8 208,-1-1,1 0,-1 0,1 1,0-1,0 1,0-1,0 1,0-1,1 1,-1-1,1 1,-1 0,1 0,0 0,0 0,0 0,0 0,1 1,-1-1,0 1,1-1,-1 1,1 0,-1 0,1 0,-1 0,1 0,0 1,0-1,-1 1,1 0,0 0,0 0,-1 0,1 0,0 0,2 1,308 3,-214 3,0 4,37 11,166 18,354-39,748-1,-965 15,-347-15,54 0,0 7,20 8,485 44,-297-17,-331-34,-36-5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37:42.41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465 148,'-31'33,"-308"380,249-298,85-105,10-14,12-13,10-18,-2-1,-1 0,-2-2,-1-1,-3-1,-1 0,-2-2,-1 1,-3-2,0-7,-8 38,6-29,1 1,2 0,2 0,10-16,-24 55,0-1,1 1,0-1,-1 1,1-1,0 1,0-1,0 1,0 0,0 0,0-1,0 1,0 0,0 0,1 0,-1 0,0 0,1 0,-1 1,1-1,-1 0,1 1,-1-1,1 1,0 0,-1-1,1 1,-1 0,1 0,0 0,-1 0,1 0,0 0,-1 1,1-1,1 1,176 87,414 276,-532-332,-10-7,-1 3,-2 2,-1 2,9 10,-33-26,-23-16,1 0,-1 0,0 0,1 0,-1 1,1-1,-1 0,0 0,1 0,-1 0,0 0,1 0,-1-1,1 1,-1 0,0 0,1 0,-1 0,0 0,1 0,-1-1,0 1,1 0,-1 0,0 0,1-1,-1 1,0 0,0-1,1 1,-1 0,0 0,0-1,0 1,0 0,1-1,-1 1,0 0,0-1,0 1,0-1,0 1,0 0,0-1,0 1,0 0,0-1,0 1,0-1,0 1,0 0,0-1,0 1,0 0,-1-1,1 1,0 0,0-1,0 1,-1 0,1-1,-3-13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37:43.12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1 109,'22'-8,"252"0,389-43,-383 25,-109 11,-163 15,-23 3,11-3,-15 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37:51.84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1,'213'18,"35"-8,145-17,-69-1,1761 8,-2077-2,-20-1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37:52.84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157 1,'1'0,"-1"0,0 1,0-1,1 0,-1 1,0-1,0 0,1 1,-1-1,0 0,0 1,0-1,0 1,0-1,0 0,1 1,-1-1,0 1,0-1,0 0,0 1,0-1,-1 1,1-1,0 1,0-1,0 0,0 1,0-1,0 0,-1 1,1-1,0 0,0 1,-1-1,1 0,0 1,0-1,-1 0,1 1,0-1,-1 0,1 0,0 0,-1 1,1-1,-1 0,1 0,4 4,64 47,2-3,2-3,2-3,57 22,-115-56,265 120,216 65,-380-144,-117-49,1 1,0-1,0 0,-1 1,1-1,0 1,-1-1,1 1,0-1,-1 1,1 0,-1-1,1 1,-1 0,1-1,-1 1,1 0,-1 0,0-1,0 1,1 0,-1 0,0 0,0-1,0 1,0 0,0 0,0 0,0 0,0-1,0 1,0 0,0 0,-1 0,1-1,0 1,0 0,-1 0,1 0,-1-1,1 1,-1 0,1-1,-1 1,1-1,-1 1,1 0,-1-1,0 1,1-1,-1 1,0-1,0 0,1 1,-1-1,-1 0,-48 21,45-20,-244 68,-174 96,-252 58,604-195,63-16,27-9,-5-3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37:56.12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1,'78'11,"193"-15,-117-3,564 35,16-28,-420 13,-270-13,-11-1,0 1,0 2,-1 1,1 1,0 2,-1 1,-27-4,0-1,-1 1,1 0,0 0,-1 1,0-1,0 1,0 0,0 0,-1 0,1 0,-1 1,0-1,1 5,17 20,-13-22,0 2,-1-1,0 1,0 0,-1 0,0 1,-1 0,0 0,0 1,-1-1,-1 1,0 0,0 0,-1 0,0 4,-3 336,1-338,1 69,-3 0,-4-1,-14 65,4-73,7-43,1 0,1 1,2 0,1-1,1 2,2-1,1 0,1 0,2 0,1 0,2 0,3 10,9 45,-22-95,1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09:59.69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113 21,'-5'1,"-1"0,0 1,1 0,-1 0,1 0,-1 1,1-1,0 1,0 0,1 1,-1-1,0 1,1 0,0 0,0 1,0-1,1 1,-1 0,1 0,0 0,1 0,-1 0,1 1,0-1,0 1,1-1,0 1,0 0,0 0,1 0,-1-1,1 4,1-2,1-1,-1 1,1-1,0 0,1 0,0 0,0 0,0 0,0 0,1-1,0 0,0 0,0 0,1 0,0 0,0-1,0 0,0 0,1 0,0-1,-1 0,1 0,6 3,0-1,0 0,1-1,-1-1,1 0,-1 0,1-1,0-1,0 0,11-1,-19 0,1 0,-1 0,0-1,1 1,-1-1,0 0,0-1,0 1,0-1,0 0,0-1,0 1,0-1,-1 0,0 0,1 0,-1-1,0 1,-1-1,1 0,-1 0,1 0,-1-1,0 1,-1-1,1 0,-1 0,0 0,0 0,-1 0,1 0,-1 0,0 0,0-1,-1 1,0 0,0-1,0 1,-1-3,-2-2,0 1,-1-1,-1 1,1-1,-2 2,1-1,-1 0,0 1,-1 0,0 1,0-1,-1 1,0 1,0-1,0 1,-1 1,0 0,0 0,0 0,-1 2,1-1,-1 1,0 0,0 1,0 0,-1 1,1 0,0 0,-1 1,-9 2,15-2,0 1,0 0,1 0,-1 1,0 0,1 0,0 0,-1 0,1 0,0 1,0 0,0 0,0 0,1 0,-1 1,1 0,0-1,0 1,0 0,0 0,1 1,0-1,0 0,0 1,0 0,1-1,0 1,-1 0,2 0,-1 0,1-1,-1 2,9 34,7-4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37:58.89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45,'2'-4,"1"1,0-1,1 1,-1 0,0 0,1 0,0 0,-1 1,1 0,0-1,1 1,-1 1,0-1,0 1,1-1,-1 1,1 0,-1 1,1-1,0 1,-1 0,1 0,-1 0,1 1,2 0,3-1,398 1,259 27,-108-28,55 52,-345-49,127 7,137 10,-262-15,187 16,222 5,345-27,-516 15,14-15,-527 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38:01.52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204 129,'-3'-8,"-1"-1,0 1,-1 1,1-1,-2 0,1 1,-1 0,0 1,0-1,-1 1,0 0,0 1,0-1,-1 1,0 1,1 0,-2 0,1 0,0 1,-1 0,-7-1,14 4,-1 1,1-1,-1 0,1 1,-1 0,1 0,0-1,0 1,-1 1,1-1,0 0,0 0,0 1,0-1,0 1,1 0,-1-1,0 1,1 0,-1 0,1 0,0 0,-1 1,1-1,0 0,0 0,1 1,-1-1,0 0,1 1,0-1,-1 1,1-1,0 1,0-1,0 1,1-1,-1 0,0 1,1-1,0 1,0-1,-1 0,1 0,1 1,-1-1,0 0,6 5,0 0,0-1,0 1,1-2,0 1,0-1,1 0,6 2,1 2,78 49,-3 4,-3 4,56 56,87 59,-231-181,0 1,1-1,-1 1,0-1,0 1,0 0,1-1,-1 1,0-1,0 1,0 0,0-1,0 1,0-1,0 1,0 0,0-1,0 1,0-1,-1 1,1 0,0-1,0 1,-1-1,1 1,0-1,-1 1,1-1,0 1,-1-1,1 1,-1-1,1 0,-1 1,1-1,-1 0,1 1,-1-1,1 0,-1 1,1-1,-1 0,0 0,1 0,-1 0,1 0,-1 0,0 1,1-1,-1-1,1 1,-1 0,-9 6,-9 11,2 0,0 0,1 2,0 0,-11 20,8-12,-308 414,226-317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36:52.7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66CC00"/>
      <inkml:brushProperty name="ignorePressure" value="1"/>
    </inkml:brush>
    <inkml:brush xml:id="br2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2486 7150,'-4'-2,"1"0,-1 0,0 0,0 1,0 0,0 0,-1 0,1 0,0 1,0-1,-1 1,1 0,0 0,-1 1,-6-1,-400-9,386 8,-1 0,1 1,-1 2,1 1,0 0,0 2,0 1,0 1,-6 4,12-5,0 0,0 2,1 0,0 1,0 1,1 0,0 1,1 1,0 1,1 0,1 1,0 1,1 0,-11 17,11-9,2 1,0 0,2 1,1 0,1 1,1-1,1 1,1 1,0 19,5-26,1-1,1 1,1-1,1 0,0 0,1-1,1 1,1-1,1-1,0 1,1-2,1 1,1-1,8 9,-4-8,1 0,0-1,1-1,1 0,0-2,1 0,0-1,1-1,0-1,1-1,0 0,1-2,15 3,23 2,-1-2,2-2,-1-3,41-4,-70 0,1-2,-1-2,0-1,0-1,-1-2,1-1,-2-1,1-2,-1-1,-1-2,0 0,-1-2,0-1,-2-2,3-3,-5 2,0-1,-2-2,-1 0,0-2,-2 0,-1-1,-1 0,-1-2,6-16,-14 25,0 0,-2 0,0-1,-1 1,-1-1,-1-1,-1 1,-1 0,0-1,-2 1,0 0,-1-1,-1 1,-1 0,-3-6,0 6,-1 2,-1-1,0 1,-2 1,0 0,-1 0,0 1,-2 1,1 0,-2 1,0 0,-1 1,0 1,-1 0,0 2,-1 0,0 0,-1 2,0 0,0 2,0 0,-1 1,0 0,0 2,0 1,0 0,-1 1,-6 2,-66 9,12 9</inkml:trace>
  <inkml:trace contextRef="#ctx0" brushRef="#br0" timeOffset="4317.579">17440 7205,'-183'257,"106"-132,78-125,-1 0,1 0,-1 0,0 0,1 0,-1 0,0 0,1 0,-1 0,0 0,1 0,-1 1,0-1,1 0,-1 0,0 0,1 1,-1-1,0 0,0 0,1 1,-1-1,0 0,0 0,0 1,1-1,-1 0,0 1,0-1,0 0,0 1,0-1,0 1,0-1,0 0,0 1,0-1,0 0,0 1,0-1,0 0,0 1,0-1,0 0,0 1,0-1,0 0,0 1,-1-1,1 0,0 1,0-1,-1 0,1 1,0-1,0 0,-1 0,1 1,0-1,0 0,-1 0,1 0,0 1,-1-1,26-19,2-15,-1-2,-2 0,-1-1,-2-2,1-6,-3 9,56-112,-226 381,-37 28,162-221,32-42,15-18,-1 0,-1-1,0-1,-2-1,-1 0,-1-1,0-1,-1-4,15-23,-3-2,-2 0,16-55,-41 109,1 0,-1 1,1-1,-1 0,1 0,-1 0,0 0,1 0,-1 0,1 0,-1 0,1 0,-1 0,1 0,-1 0,0 0,1-1,-1 1,1 0,-1 0,1 0,-1-1,1 1,0 0,-1-1,1 1,-1-1,1 1,-1 0,1-1,0 1,-1-1,1 1,0-1,0 1,-1-1,1 1,0-1,0 1,0-1,0 1,0-1,-1 1,1-1,0 0,0 1,0-1,1 1,-1-1,0 1,0-1,0 1,0-1,0 1,1-1,-1 1,0-1,0 1,1-1,-1 1,0-1,1 1,-1-1,1 1,-1 0,1-1,-38 30,-178 198,162-163,53-64,0 0,1 0,-1 0,0-1,1 1,-1 0,0 0,0 0,1 0,-1 0,0 0,1 0,-1 0,0 0,1 1,-1-1,0 0,1 0,-1 0,0 0,0 0,1 0,-1 1,0-1,0 0,1 0,-1 0,0 1,0-1,1 0,-1 0,0 1,0-1,0 0,0 1,0-1,1 0,-1 0,0 1,0-1,0 0,0 1,0-1,0 1,23-18,-1-1,-1-1,-1-1,0 0,6-11,-17 21,115-148,-114 140,-27 27,-211 236,161-170,84-77,40-31,-3-2,-1-3,21-20,-58 45,135-108,-126 103,-31 37,-305 333,298-327,13-25,0 1,1-1,-1 1,0-1,0 0,0 1,1-1,-1 1,0-1,0 0,1 1,-1-1,0 0,1 1,-1-1,0 0,1 0,-1 1,0-1,1 0,-1 0,1 1,-1-1,1 0,-1 0,0 0,1 0,-1 0,1 0,-1 0,1 0,-1 0,1 0,-1 0,1 0,-1 0,0 0,1 0,-1 0,1-1,-1 1,1 0,-1 0,0 0,1-1,-1 1,1 0,-1-1,0 1,0 0,1-1,-1 1,0 0,1-1,-1 1,0-1,20-9,-1-1,0-1,0-1,-1-1,5-6,-5 6,44-39,-1-3,-4-2,16-23,-54 56,-40 38,-276 258,251-212,46-58,1-1,-1 1,1 0,-1 0,1-1,-1 1,1 0,0-1,-1 1,1-1,0 1,-1 0,1-1,0 0,0 1,-1-1,1 1,0-1,0 0,0 0,0 1,0-1,-1 0,1 0,0 0,0 0,0 0,0 0,0 0,0 0,0 0,-1-1,1 1,0 0,0-1,0 1,0 0,-1-1,1 1,0-1,0 1,-1-1,1 1,0-1,-1 0,39-16,0-3,-2-1,-1-1,0-2,18-17,-13 9,-1-1,-2-2,14-17,-46 44,-13 14,5-3,-238 225,191-169,49-59,-1 0,1 1,0-1,0 1,0-1,-1 1,1-1,0 1,0-1,0 1,0-1,0 1,0-1,0 1,0-1,0 1,0-1,0 1,0-1,0 1,0-1,1 1,-1-1,0 0,0 1,0-1,1 1,-1-1,0 1,1-1,-1 0,0 1,1-1,-1 0,0 1,1-1,-1 0,1 0,-1 1,1-1,-1 0,0 0,1 0,-1 1,1-1,-1 0,1 0,-1 0,1 0,-1 0,1 0,-1 0,1 0,-1 0,1 0,-1-1,1 1,-1 0,1 0,-1 0,1 0,-1-1,1 1,-1 0,0-1,1 1,-1 0,18-7,0 0,-1-1,0 0,0-2,-1 0,0 0,-1-2,0 0,7-9,79-90,-88 90,-13 21,0 1,0-1,0 0,0 1,-1-1,1 0,0 1,0-1,0 0,-1 0,1 1,0-1,0 0,-1 0,1 1,0-1,-1 0,1 0,0 0,0 1,-1-1,1 0,0 0,-1 0,1 0,-1 0,1 0,0 0,-1 0,1 0,0 0,-1 0,1 0,0 0,-1 0,1 0,0 0,-1 0,1 0,0-1,-1 1,1 0,0 0,-1 0,1-1,0 1,0 0,-1 0,1 0,0-1,0 1,-1 0,1-1,0 1,0 0,0-1,0 1,-1 0,1-1,0 1,0 0,0-1,-45 34,1 2,1 2,-1 5,0-1,17-17,-40 46,67-70,1-1,-1 1,0 0,0-1,1 1,-1 0,0-1,1 1,-1 0,0 0,1-1,-1 1,0 0,1 0,-1 0,0 0,1-1,-1 1,0 0,1 0,-1 0,1 0,-1 0,0 0,1 0,-1 0,1 0,-1 0,0 0,1 0,-1 1,1-1,-1 0,0 0,1 0,-1 0,0 1,1-1,-1 0,0 0,1 1,-1-1,0 0,0 0,1 1,-1-1,0 0,0 1,1-1,-1 1,0-1,0 0,0 1,0-1,0 0,0 1,0-1,0 1,1-1,-1 0,-1 1,1-1,0 1,0-1,0 1,40-20,0-1,-2-1,0-3,-2-1,0-1,18-20,-138 113,-21 28,105-95,0 0,0 0,1 0,-1 0,0 0,0 0,1 0,-1 0,0 0,0 0,1 0,-1 0,0 0,0 1,0-1,1 0,-1 0,0 0,0 0,0 0,1 1,-1-1,0 0,0 0,0 0,0 1,0-1,0 0,1 0,-1 0,0 1,0-1,0 0,0 0,0 1,0-1,0 0,0 0,0 1,0-1,0 0,0 0,0 1,0-1,0 0,0 0,0 1,-1-1,1 0,0 0,0 0,0 1,0-1,0 0,-1 0,1 0,0 0,0 1,0-1,21-7,127-85,-136 86,-28 23,-57 54,74-71,-1 0,0 0,0 0,0 0,1 0,-1 0,0 0,0 1,0-1,1 0,-1 0,0 0,0 1,0-1,0 0,0 0,1 0,-1 1,0-1,0 0,0 0,0 1,0-1,0 0,0 0,0 0,0 1,0-1,0 0,25-15,78-59,-243 177,14-18,145-111,3 3,-12 14,0 0,-1-1,0 0,-1-1,0 0,-1 0,0 0,-1-1,2-5,-7 16,-1-1,0 1,1 0,-1 0,0 0,0 0,0 0,0-1,0 1,0 0,0 0,0 0,0 0,0-1,-1 1,1 0,0 0,-1 0,1 0,-1 0,1 0,-1 0,0 0,1 0,-1 0,0 0,0 0,0 1,0-1,0 0,0 1,0-1,0 0,0 1,0-1,0 1,0-1,0 1,0 0,0 0,0-1,-1 1,-50-1,22 7,0 0,0 3,1 0,1 2,-8 4,18-5,18-10,0 0,1 0,-1 0,0 0,0 0,1 0,-1 0,0 0,0 0,0 0,1 0,-1 0,0 0,0 0,1 0,-1 1,0-1,0 0,0 0,0 0,1 0,-1 0,0 1,0-1,0 0,0 0,1 0,-1 1,0-1,0 0,0 0,0 0,0 1,0-1,0 0,0 0,0 0,0 1,0-1,0 0,0 0,0 1,0-1,0 0,0 0,0 0,0 1,0-1,0 0,0 0,0 1,0-1,0 0,-1 0,1 0,12-3,0 0,0-2,0 1,-1-2,1 1,-1-2,-1 1,1-1,5-6,-9 9,-1 0,0-1,0 1,-1-1,1 0,-1-1,0 1,-1-1,1 0,-1 0,0 0,-1-1,1 1,-1-1,-1 0,2-5,-4 11,0 0,0-1,-1 1,1 0,0 0,-1 0,1-1,-1 1,0 0,1 0,-1 0,0 0,0 0,1 0,-1 0,0 0,0 1,0-1,0 0,0 0,0 1,0-1,-1 0,1 1,0-1,0 1,0 0,0-1,-1 1,1 0,0 0,-1 0,1 0,0 0,-1 0,-47 3,32 1,0 1,0 1,1 0,0 1,0 1,0 0,1 1,-4 4,19-13,0 0,0 0,1 0,-1 0,0 1,0-1,0 0,1 0,-1 0,0 0,0 0,0 0,1 0,-1 1,0-1,0 0,0 0,0 0,0 0,0 1,1-1,-1 0,0 0,0 0,0 0,0 1,0-1,0 0,0 0,0 1,0-1,0 0,0 0,0 0,0 1,0-1,0 0,0 0,0 0,0 1,0-1,0 0,0 0,0 0,-1 1,1-1,0 0,0 0,0 0,0 0,0 1,0-1,-1 0,1 0,0 0,21-3,-2-2,-1-2,0 0,-1-1,0-1,0-1,-1 0,0-1,-1 0,5-6,7-17,-26 33,-1 0,0 1,1-1,-1 1,0-1,0 0,0 1,0-1,0 0,0 1,1-1,-1 0,-1 1,1-1,0 0,0 1,0-1,0 0,0 1,-1-1,1 1,0-1,0 0,-1 1,1-1,0 1,-1-1,1 1,-1-1,1 1,-1-1,1 1,-1-1,1 1,-1 0,1-1,-1 1,0 0,1 0,-1-1,1 1,-1 0,0 0,1 0,-1 0,0 0,1 0,-1 0,0 0,1 0,-1 0,0 0,1 0,-1 0,0 0,1 1,-1-1,1 0,-1 1,-15 1,1 1,0 1,0 0,0 1,1 1,0 0,0 1,-9 6,1-1,5-1,55-29,235-147,-281 180,-257 274,244-243,24-34</inkml:trace>
  <inkml:trace contextRef="#ctx0" brushRef="#br0" timeOffset="7623.692">15692 7355,'-32'-85,"24"77,6 24,3 263,-1-262,0 6,1-1,0 0,2 0,0 0,2 0,6 18,-10-38,0 0,-1 0,1 0,0 0,1 0,-1 0,0-1,0 1,1 0,-1-1,1 1,0-1,-1 1,1-1,0 0,0 0,0 0,0 0,0 0,0 0,0-1,0 1,0 0,0-1,0 0,0 0,0 1,1-1,-1 0,0-1,0 1,0 0,0-1,1 1,66-35,-55 24,0 0,0 0,-1-2,-1 1,0-2,-1 0,0 0,-1-1,-1 0,0 0,-1-1,-1-1,-1 1,0-1,-1 0,0 0,-2-1,0 0,-1 1,-1-1,0 0,-1 1,-2 0,0 0,0 1,-2-1,0 1,0 0,-2 0,-3-7,9 23,0 0,0 1,0-1,0 0,0 0,0 0,-1 1,1-1,0 0,0 0,0 0,0 0,0 1,0-1,0 0,0 0,-1 0,1 0,0 0,0 1,0-1,0 0,-1 0,1 0,0 0,0 0,0 0,-1 0,1 0,0 0,0 0,0 1,-1-1,1 0,0 0,0 0,0 0,-1-1,1 1,0 0,0 0,0 0,-1 0,1 0,0 0,0 0,0 0,0 0,-1 0,1 0,0-1,0 1,0 0,0 0,-1 0,1 0,0-1,-2 24,2-23,-3 56,-2-2,-2 1,-10 33,3-38,6-23,1 0,1 1,1-1,2 1,0 16,13 9,-2-36</inkml:trace>
  <inkml:trace contextRef="#ctx0" brushRef="#br0" timeOffset="8617.876">16115 7369,'0'-1,"-1"1,1-1,0 1,-1-1,1 1,-1-1,1 1,0-1,0 1,-1-1,1 1,0-1,0 1,0-1,0 0,0 1,0-1,-1 0,1 1,1-1,-1 1,0-1,0 0,0 1,0-1,0 1,0-1,1 1,-1-1,0 0,1 1,-1-1,0 1,1-1,-1 1,0 0,1-1,-1 1,1-1,-1 1,1 0,-1-1,1 1,-1 0,1-1,-1 1,1 0,0 0,0 0,33-14,-30 13,120-16,-122 17,0 1,0-1,0 0,1 0,-1 1,0-1,0 1,0 0,0 0,0-1,0 1,0 1,0-1,0 0,0 0,-1 1,1-1,-1 1,1-1,-1 1,1 0,-1 0,0-1,0 1,0 0,0 0,0 0,0 0,0 0,-1 1,1-1,-1 0,1 0,-1 0,0 2,-13 79,4-62,-2-1,-1-1,0 0,-1 0,-1-1,-1-1,0-1,-15 12,-59 72,88-99,-1 0,1 0,0 0,0 0,0 0,0 0,0 0,0 1,0-1,1 0,-1 0,0 1,1-1,-1 1,0-1,1 1,0-1,-1 1,1-1,0 1,0-1,0 1,0-1,0 1,0-1,0 1,1-1,-1 1,1-1,-1 0,1 1,-1-1,1 1,0-1,-1 0,1 0,0 1,0-1,0 0,0 0,0 0,0 0,1 0,-1 0,0 0,0 0,1-1,-1 1,0 0,2 0,20 3,1-1,-1-1,0-1,1-1,-1-1,11-2,-17 2,220-13,-230 14</inkml:trace>
  <inkml:trace contextRef="#ctx0" brushRef="#br1" timeOffset="81835.301">670 1415,'-52'19,"1"3,0 2,-9 8,44-22,0 0,0 2,1 0,0 0,1 2,1 0,0 0,1 1,0 1,2 0,-3 4,-79 191,54-126,5 2,3 1,3 1,5 1,-1 31,6 52,8 0,10 76,9-112,5 0,32 123,5 42,-20-88,53 190,-37-228,-9 2,-2 31,-23-96,14 111,27 85,-28-165,-7 1,-6 1,-7 0,-6 0,-11 74,-1 33,11 8,6 19,-24 213,-60 363,5-173,41-407,5 234,27-444,3 0,3-1,3 1,2-1,4-1,2-1,3 0,2-1,4-1,8 11,-21-45,2 0,1 0,1-2,1 0,1-1,1-1,1 0,1-2,24 18,247 151,-189-120,4-3,2-6,99 38,-174-82,126 62,-30-14,3-5,75 20,347 113,85 31,-612-215,48 17,2-3,0-3,2-4,43 2,458-13,-504 3,-1 3,55 16,137 17,49-39,-207-7,1 4,0 6,50 11,-27 9,-51-9,1-4,33 0,4-12,0-5,34-9,-30 2,1 5,11 7,6 3,1-5,59-12,522-23,89-7,-45-27,100-10,68-24,-533 59,335-42,290-30,-335 34,-193 59,27 22,-356 9,150 27,312 83,-295-51,60-14,-228-27,140 15,-100-32,128-15,-30-2,0 13,147 28,-426-31,360 25,533-29,-835-2,0-4,0-4,83-21,445-67,-499 73,-1-5,-1-6,35-19,77-24,253-38,17-78,-464 183,36-13,0-2,-2-4,-2-3,-1-2,32-26,-2-19,-3-4,-4-4,-2-6,-42 48,41-41,-4-3,-4-4,-4-3,-5-3,-4-3,-1-10,13-72,-8-3,12-76,-60 197,56-205,-13-4,7-131,-53 285,10-78,36-124,133-413,-88 67,-95 578,36-195,18-17,-21 111,-8-1,-9-2,-2-95,-26 136,-8 0,-13-61,-27-313,37 455,-4 0,-3 2,-3-1,-3 2,-4 1,-2 2,-4 0,-17-23,-107-166,-21-7,136 205,-1 3,-3 1,-3 2,-2 3,-2 1,-40-27,-28-1,-4 5,-2 5,-4 7,-2 5,-2 5,-111-24,18 13,-3 10,-163-14,-475-24,822 87,-1314-92,1082 79,-915-51,-287 9,852 26,-901-35,-480 54,1357 15,-917 0,526 32,109 0,-218-22,725-2,-653-2,213-55,-788-93,1510 120,-544-65,82 44,-40 27,258 26,-16 19,318-20,1 2,-66 21,56-10,2 4,1 4,2 4,1 5,1 3,-20 17,71-34,1 1,1 2,1 1,2 2,1 1,-8 14,3 0,6-5</inkml:trace>
  <inkml:trace contextRef="#ctx0" brushRef="#br1" timeOffset="83170.372">13316 485,'0'15,"0"15,0 15,0 11,0 7,0 6,-3 1,0 2,-2-6,0-6,0-11,2-12,1-12</inkml:trace>
  <inkml:trace contextRef="#ctx0" brushRef="#br1" timeOffset="85023.618">13274 376,'35'48,"1"-2,3-1,1-2,20 14,109 126,-165-180,-1 0,0 0,0 0,-1 0,1 0,-1 1,1-1,-1 1,0-1,0 1,-1 0,1 0,-1 0,0 0,0 0,0 0,-1 0,1 1,-1-1,0 0,0 0,0 0,-1 0,0 1,1-1,-1 0,-1 0,1 0,-1 0,1-1,-1 1,0 0,-1 0,-9 4,0 0,0 0,-1-1,-1-1,1 0,-1-1,0 0,0-1,0-1,0 0,-5-1,4 1,-220 36,221-33,21-3,26 0,-2-2</inkml:trace>
  <inkml:trace contextRef="#ctx0" brushRef="#br1" timeOffset="85285.916">13971 650,'-4'16,"-7"12,-1 9,-1 5,2 2,2 1,1-3,2-6,2-7,3-9,3-7</inkml:trace>
  <inkml:trace contextRef="#ctx0" brushRef="#br1" timeOffset="85555.196">13876 391,'-16'-3,"-11"0,-4 2,2 4,7 6,8 6,17 5,17 2,5-3</inkml:trace>
  <inkml:trace contextRef="#ctx0" brushRef="#br1" timeOffset="85822.709">14217 746,'16'37,"1"-1,2-1,1 0,2-1,8 7,14 2,-43-42,1 0,-1 0,0-1,1 1,-1 0,1 0,-1-1,1 1,0-1,-1 1,1-1,-1 0,1 1,0-1,-1 0,1 0,0 0,-1-1,1 1,0 0,-1 0,1-1,-1 1,1-1,-1 0,1 1,-1-1,1 0,-1 0,1 0,-1 0,0 0,0 0,1-1,6-9,-1-1,0 0,0 0,-2 0,1-1,-2 0,1 0,-2 0,2-12,5-12,-4 13,1 1,1 0,1 1,0-1,2 2,1 0,1 0,1 0,2 4,-2 7</inkml:trace>
  <inkml:trace contextRef="#ctx0" brushRef="#br1" timeOffset="86083.379">14872 746,'0'13,"0"8,0 5,0 2,0-2,0-2,3-5,0-6</inkml:trace>
  <inkml:trace contextRef="#ctx0" brushRef="#br1" timeOffset="86744.514">14832 485,'24'-8,"-8"5,1 0,-1 1,1 1,0 0,-1 1,1 1,0 1,-1 0,1 1,-1 1,0 0,0 1,0 1,-1 1,0 0,0 1,3 2,-3 3,0 1,0 0,-2 0,0 1,0 1,-1 1,-1-1,-1 2,-1-1,0 2,-1-1,-1 1,0 0,-2 0,0 1,-2 0,0 0,-1 0,-1 0,0 0,-2 0,-1 2,-8 32,-2-1,-3 0,-2-1,-5 8,-23 69,44-127,-20 102,21-100,0-1,0 0,0 1,0-1,0 0,1 0,-1 1,1-1,0 0,0 0,1 0,-1 0,0 0,1 0,0 0,0 0,0-1,0 1,0-1,0 1,0-1,1 0,0 0,-1 0,1 0,0 0,0-1,0 1,0-1,0 0,7 1,1-1,-1 0,1-1,-1 0,1 0,-1-1,1-1,-1 0,0 0,0-1,0 0,0-1,0 0,-1-1,1 0,-1 0,-1-1,1 0,-1 0,0-1,0 0,-1-1,0 0,0 0,4-7,-3 2,0 1,-1-2,0 1,-1-1,-1 0,0 0,-1-1,-1 1,0-1,-1 0,0 0,-1 0,-1 1,0-1,-1 0,-1 0,-3-13,0 4,-2-1,0 1,-2 1,0-1,-2 1,0 1,-2 0,0 1,-2 0,-5-5,6 9,-1 1,-1 1,0 0,-1 1,-1 1,0 0,-1 1,0 1,0 1,-1 1,-1 1,0 0,0 2,-1 0,60 7,499-3,-455 7,-80-4,-1 0,1 1,0-1,-1 1,1-1,-1 1,0-1,0 1,1 0,-1 0,0-1,0 1,0 0,-1 0,1 0,0 0,-1 0,1 0,-1 0,0 1,0-1,0 0,0 0,0 0,0 0,0 0,-1 0,1 0,-1 0,0 0,1 0,-1 0,0 0,0 0,0 0,0 0,-1-1,1 1,0-1,-1 1,1-1,-1 1,0-1,-1 1,-1 5,2-3,-24 52,25-54,1-1,0 1,0-1,-1 1,1-1,0 1,0 0,1-1,-1 1,0-1,0 1,1-1,-1 0,1 1,-1-1,1 1,0-1,-1 0,1 1,0-1,0 0,0 0,0 0,0 0,0 0,0 0,1 0,-1 0,0 0,0 0,1 0,-1-1,1 1,-1-1,0 1,1-1,-1 0,1 1,6 0,0 0,0-1,1 0,-1 0,0-1,0 0,0 0,0-1,0 0,0 0,-1-1,1 0,-1 0,1-1,-1 0,0-1,-1 1,1-1,-1 0,0-1,0 1,0-1,-1-1,0 1,0-1,-1 0,0 0,0 0,-1 0,1-1,-2 1,1-1,-1 0,0 0,-1 0,1 0,-1-6,-2 9,0 1,-1 0,1 0,-1 0,0 0,0 0,0 0,-1 0,1 1,-1-1,0 1,0 0,0 0,0 0,-1 0,1 0,-1 1,1-1,-1 1,0 0,0 0,0 1,0-1,-1 1,1 0,0 0,-1 0,1 0,0 1,-1 0,1 0,-1 0,1 1,0-1,-1 1,1 0,0 0,0 1,-1-1,1 1,0 0,0 0,1 0,-1 0,0 1,1 0,-1-1,-1 4,1-2,1 0,-1 0,1 1,0-1,0 1,1-1,-1 1,1 0,0 0,0 0,1 1,-1-1,1 0,1 1,-1-1,1 0,0 1,0-1,0 1,1-1,0 0,0 1,0-1,2 5,11 21</inkml:trace>
  <inkml:trace contextRef="#ctx0" brushRef="#br1" timeOffset="87162.001">16143 978,'12'-33,"-2"0,-1-1,-2 0,-1-1,-1 0,-2 1,-2-1,-1 0,-5-30,5 64,0 0,0 0,-1 1,1-1,0 0,0 0,0 0,0 0,0 0,0 1,0-1,0 0,1 0,-1 0,0 0,0 0,1 1,-1-1,0 0,1 0,-1 1,1-1,-1 0,1 0,0 1,-1-1,1 1,-1-1,1 0,0 1,0-1,-1 1,1 0,0-1,0 1,-1 0,1-1,0 1,0 0,0 0,0 0,0 0,-1-1,1 1,0 1,0-1,0 0,0 0,0 0,0 0,-1 0,1 1,0-1,0 0,0 1,-1-1,1 1,0-1,0 1,-1-1,1 1,-1 0,1-1,0 1,-1 0,1-1,-1 1,1 0,19 8,-3-2,-1 1,1 0,-1 1,-1 0,0 1,0 1,-1 1,0 0,10 12,-22-17,0-1,0 0,0 1,-1-1,0 1,0-1,-1 1,0 0,0-1,0 1,-1 0,0-1,-1 1,1-1,-1 0,0 1,-1-1,1 0,-1 0,0 0,-1-1,0 1,0-1,0 1,-4 2,-11 25,16-27,-24 58,26-62,1 0,0 0,-1 0,1 0,0 0,0 0,0 0,0 0,0 0,1 0,-1 0,0 0,1-1,0 1,-1 0,1 0,0 0,0-1,0 1,0 0,0-1,0 1,1-1,-1 1,1-1,-1 1,1-1,-1 0,1 0,0 0,-1 0,1 0,10 3,1 0,-1-1,1 0,0-1,0 0,0-1,-1-1,1 0,0 0,5-2,20-2,0-1,-1-2,1-1,-2-2,8-4,27-12</inkml:trace>
  <inkml:trace contextRef="#ctx0" brushRef="#br1" timeOffset="88161.488">18395 554,'-13'-1,"-1"2,0 0,0 1,0 0,1 1,-1 0,1 1,0 1,0 0,0 1,1 0,0 1,0 0,0 1,1 1,1-1,-1 2,1-1,1 2,0-1,0 1,1 0,1 1,-3 4,9-14,0 0,-1 1,1-1,0 0,0 1,1-1,-1 1,0-1,1 1,0 0,-1-1,1 1,0 0,0-1,0 1,1-1,-1 1,1 0,-1-1,1 1,0-1,0 1,0-1,0 0,1 1,-1-1,1 0,-1 0,1 0,0 0,0 0,-1 0,1-1,1 1,-1 0,0-1,0 0,1 1,3 0,0-1,0 0,0 0,0 0,0 0,0-1,0 0,0 0,0-1,0 0,0 0,0 0,0-1,0 0,0 0,-1 0,1-1,3-2,88-69,-90 67,-1 0,1 0,-1-1,0 0,-1 0,0 0,0-1,-1 0,0 0,-1 0,0 0,0-1,-1 1,0-1,-1 0,1-9,-2 20,0-1,-1 0,1 1,0-1,-1 0,1 1,0-1,-1 0,1 0,0 1,-1-1,1 0,0 0,-1 0,1 0,-1 0,1 1,0-1,-1 0,1 0,-1 0,1 0,-1 0,1 0,0 0,-1 0,1 0,-1-1,1 1,0 0,-1 0,1 0,-1 0,1-1,0 1,-1 0,1 0,0 0,-1-1,1 1,0 0,0-1,-1 1,1 0,0-1,0 1,-1 0,1-1,0 1,0-1,0 1,0 0,0-1,-1 1,1-1,0 1,0 0,0-1,0 1,0-1,0 1,0-1,1 1,-1 0,0-1,0 1,0-1,-17 31,12-19,1 1,0-1,1 1,1 0,0 0,0 1,1-1,0 0,1 0,1 1,0-1,1 0,0 0,1 0,0 0,1 0,0-1,0 1,2-1,3 5,42 20,-23-27</inkml:trace>
  <inkml:trace contextRef="#ctx0" brushRef="#br1" timeOffset="88495.181">18642 540,'-4'10,"1"0,0 1,1-1,0 1,0-1,1 1,1 0,0-1,0 1,1 0,0-1,1 1,0-1,1 1,0-1,1 0,0 0,1 2,9 15,1 0,1-1,1-1,2 0,16 17,-30-36,-4-4,0 0,0 0,0 0,0 0,0 0,0 0,1-1,-1 1,1-1,-1 1,1-1,-1 1,1-1,0 0,0 0,0 1,0-1,0-1,0 1,0 0,0 0,0-1,0 1,0-1,0 0,0 0,1 0,-1 0,0 0,0 0,0 0,0-1,0 1,0-1,2 0,1-5,0-1,-1 1,0-1,-1 0,0 0,0 0,0 0,-1-1,0 1,0-3,2-4,63-238,-65 246,0 1,0-1,0 1,0-1,1 1,0 0,0-1,0 2,1-1,0 0,0 1,0-1,0 1,1 0,0 1,-1-1,1 1,1 0,0 0,13-3</inkml:trace>
  <inkml:trace contextRef="#ctx0" brushRef="#br1" timeOffset="88827.291">19215 691,'-5'7,"0"0,0 0,1 1,0-1,0 1,1 0,0 0,1 0,-1 1,2-1,-1 0,1 1,0 0,1-1,0 1,0-1,1 1,0-1,1 1,0-1,0 1,2 4,2-9,-1 1,1-1,0 0,0 0,1-1,-1 1,1-2,-1 1,1-1,0 0,0 0,0 0,0-1,0-1,1 1,-1-1,0 0,0-1,0 1,1-1,-1-1,0 1,0-1,-1-1,1 1,0-1,-1 0,2-2,-1 1,-1 0,-1 0,1-1,0 0,-1 0,0 0,0 0,-1-1,0 0,0 0,0 0,0-1,-1 1,0-1,-1 0,1 1,-1-1,-1-2,1 5,-2 0,1 0,0 0,-1-1,0 1,0 0,0 0,-1-1,1 1,-1 0,0 0,0 0,0 0,-1 0,0 0,1 0,-2 0,1 1,0-1,-1 0,1 1,-1 0,0 0,0 0,0 0,0 0,-1 1,1-1,-1 1,0 0,0 0,-5-2,1 2,-1-1,0 2,0-1,0 1,0 0,0 1,0 0,0 0,0 1,0 0,1 1,-1 0,0 0,0 1,1 0,0 0,0 1,0 0,0 1,0 0,1 0,0 0,0 1,0 0,1 0,0 1,0 0,1 0,-4 5,8-9,-1-1,0 1,1 0,0 0,0 0,-1 0,2 0,-1 0,0 0,1 0,-1 0,1 1,0-1,0 0,0 0,0 0,1 0,0 0,-1 1,1-1,0 0,0 0,0-1,1 1,-1 0,3 2,11 15</inkml:trace>
  <inkml:trace contextRef="#ctx0" brushRef="#br1" timeOffset="89171.405">19366 391,'-22'-19,"6"6,1 0,0-1,1 0,0-1,1-1,1 0,1-1,0 0,10 15,0 0,0 0,0 0,0 0,0 0,0 0,1 0,-1 0,1 0,0 0,-1 0,1 0,0-1,0 1,0 0,1 0,-1 0,0 0,1 0,0 0,-1 0,1 0,0 0,0 0,0 0,0 0,0 0,1 0,-1 1,0-1,1 1,-1-1,1 1,0-1,-1 1,1 0,0 0,0 0,0 0,0 0,0 0,0 1,0-1,1 0,69-14,-69 14,-1 1,0 0,1 0,-1 0,1 1,-1-1,0 1,1-1,-1 1,0 0,0-1,1 1,-1 1,0-1,0 0,0 0,0 1,0-1,0 1,-1 0,1-1,0 1,-1 0,0 0,1 0,-1 0,0 0,0 0,0 1,1 8,0 0,-1 0,0 0,-1 1,0-1,-1 0,-1 0,1 0,-2 0,-3 11,2-1,-4 13,3-13,0 0,2 0,0 0,1 1,1-1,1 1,2 15,6-4</inkml:trace>
  <inkml:trace contextRef="#ctx0" brushRef="#br1" timeOffset="89368.292">19543 814,'0'16,"0"10,0 5,0 3,0-3,3-2,2-6,3-4,5-6,5-5,6-6,6-8,5-7,-3-2</inkml:trace>
  <inkml:trace contextRef="#ctx0" brushRef="#br1" timeOffset="90230.528">19802 623,'161'169,"-90"-40,-70-127,-1-1,0 1,0-1,0 1,1-1,-1 0,0 1,1-1,-1 1,1-1,0 0,-1 1,1-1,0 0,0 1,0-1,0 0,0 0,0 0,0 0,0 0,1 0,-1 0,0-1,0 1,1 0,-1-1,1 1,-1-1,1 1,-1-1,0 0,1 1,-1-1,1 0,-1 0,1 0,-1 0,1 0,-1-1,1 1,-1 0,2-1,10-10,-1-1,-1 0,1-1,-2 0,0-1,-1 0,8-15,-1 1,-2 0,-1-2,-1 1,-2-2,4-18,-11 117,-4-59,2 0,-1-1,1 1,0 0,1 0,0-1,0 1,1-1,0 1,0-1,1 0,0 0,1-1,0 1,0-1,0 0,1 0,0-1,0 0,1 0,0 0,0-1,10 3,0-2,0 1,0-2,1-1,0 0,0-1,0-1,0 0,1-2,-1 0,0-1,0-1,1 0,-1-2,3-1,-2 2,0-1,-1-1,0 0,0-1,0-1,-1-1,0-1,0 0,-1-1,0-1,-1 0,0-1,-1-1,5-5,-18 17,1-1,-1 0,1 1,-1-1,1 0,-1 0,0 0,0 0,0 0,0 0,0 0,-1-1,1 1,-1 0,1 0,-1 0,0-1,0 1,0 0,0-1,0 1,0 0,-1 0,1-1,-1 1,0 0,1 0,-1 0,0 0,0 0,0 0,-1 0,1 0,0 0,-1 0,1 1,-1-1,0 1,0-1,1 1,-1 0,0-1,0 1,0 0,0 0,0 0,0 1,-1-1,0 0,-8-2,0 0,0 1,-1 1,1 0,0 0,0 1,-1 0,1 1,0 1,0 0,0 0,0 1,0 0,0 1,1 0,-1 1,1 0,0 0,1 1,0 1,0 0,0 0,0 0,1 1,1 1,-7 7,11-12,1-1,0 0,-1 1,1-1,0 1,1 0,-1 0,1 0,0 0,0 0,0 0,0 0,1 0,-1 0,1 0,0 0,1 0,-1 0,1 0,-1 1,1-1,0-1,1 1,-1 0,1 0,0 0,0-1,0 1,0-1,0 1,1-1,0 0,0 0,-1 0,2 0,-1-1,0 1,0-1,1 0,3 2,0-1,1 0,0 0,-1-1,1 0,0-1,0 0,0 0,1 0,-1-1,0 0,0-1,0 0,0 0,0-1,0 0,-1 0,1-1,0 0,-1 0,0-1,0 0,0 0,0-1,-1 1,5-6,5-3,-2 0,0-2,-1 0,0 0,-1-1,-1 0,-1-1,0-1,-1 0,0-2,11-40,-4 0,-2-1,-3 0,-2-1,-3 0,-3-1,-4-41,2 71,1 18,-2 0,0 0,-1 0,0 0,-1 1,0-1,-2 1,-1-6,4 19,0-1,1 1,-1 0,0 0,0 0,0 0,0 0,0 0,0 0,0 0,0 0,0 0,-1 1,1-1,0 0,0 1,-1-1,1 1,0-1,-1 1,1 0,-1 0,1 0,0-1,-1 1,1 1,-1-1,1 0,0 0,-1 0,1 1,-1-1,1 1,0-1,-1 1,1-1,0 1,0 0,0 0,-1-1,1 1,0 0,0 0,0 0,0 0,1 0,-1 1,0-1,0 0,1 0,-1 1,0-1,1 0,0 1,-1 0,-17 24,0 2,2 0,2 1,0 0,2 2,1-1,2 1,1 1,1-1,2 1,0 7,-2 9,2 0,2 0,3 0,1 1,4 18,-2-47,0-1,1 1,1-1,1 0,1-1,1 1,0-1,1-1,1 0,0 0,2-1,-1 0,2-1,6 5,35 29</inkml:trace>
  <inkml:trace contextRef="#ctx0" brushRef="#br1" timeOffset="90549.671">22670 240,'-9'16,"-10"22,-5 20,-2 18,3 8,6 5,5-4,5-7,6-9,5-13,7-15,6-20,1-12</inkml:trace>
  <inkml:trace contextRef="#ctx0" brushRef="#br1" timeOffset="90928.511">22998 281,'-108'102,"-4"-6,-4-4,-20 5,113-79,22-18,1 0,0 0,0 1,-1-1,1 0,0 0,0 1,0-1,-1 0,1 0,0 1,0-1,0 0,0 0,-1 1,1-1,0 0,0 1,0-1,0 0,0 0,0 1,0-1,0 0,0 1,0-1,0 0,0 1,0-1,0 0,0 1,0-1,0 0,1 0,-1 1,0-1,0 0,0 1,0-1,1 0,-1 0,0 1,0-1,1 0,-1 0,0 0,0 0,1 1,-1-1,0 0,0 0,1 0,-1 0,0 0,1 0,-1 0,0 1,1-1,-1 0,0 0,1 0,-1 0,0 0,0-1,1 1,-1 0,29 2,-25-2,19 1,0 0,-1 2,1 1,-1 1,1 0,-1 2,-1 1,1 0,-1 2,-1 0,0 2,15 10,-22-12,-4-2,1-1,0 0,0 0,0-1,0 0,1-1,0 0,1 0,-1-1,1-1,-1 0,1-1,0 0,0 0,0-2,10 0,24-8,-3-4</inkml:trace>
  <inkml:trace contextRef="#ctx0" brushRef="#br1" timeOffset="91217.735">23326 513,'-3'0,"12"3,17 0,21 0,19-1,12 0,4 1,-4 0,-17 1</inkml:trace>
  <inkml:trace contextRef="#ctx0" brushRef="#br1" timeOffset="91407.767">23422 704,'18'7,"21"3,21-1,20-2,15-2,9-2,6-6,-16-3</inkml:trace>
  <inkml:trace contextRef="#ctx0" brushRef="#br1" timeOffset="91693.561">24869 308,'-27'-10,"-1"1,0 2,0 1,0 0,-1 3,-27-1,45 3,-1 2,1-1,0 2,-1-1,1 1,0 1,0 0,1 1,-1 0,1 0,-1 1,2 1,-1 0,0 0,1 1,0 0,1 0,-8 9,5-2,1 2,0 0,1 0,0 0,2 1,0 1,1-1,1 1,0 0,1 0,1 1,1-1,1 1,0-1,1 1,1-1,1 1,1-1,1 0,0 1,1-2,1 1,0-1,6 9,-7-13,1-1,1 0,0-1,1 1,0-1,1-1,0 1,0-2,1 1,1-1,-1-1,2 0,-1 0,1-1,0-1,0 0,11 4,-19-10,0 1,0 0,1-1,-1 0,0 0,1 0,-1-1,0 1,0-1,0 0,1 0,-1 0,0-1,0 1,-1-1,1 0,0 0,-1-1,1 1,-1-1,1 0,-1 0,0 0,0 0,-1 0,1-1,-1 1,1-1,-1 1,1-3,3-7,1-1,-2 1,0-1,0 0,-2 0,1 0,-2 0,1-7,-2 15,0 1,0 0,-1-1,1 1,-1-1,0 1,-1-1,1 1,-1-1,0 1,-1 0,1-1,-1 1,0 0,0 0,-1 0,1 1,-1-1,0 0,-1 1,1 0,-1 0,0 0,0 0,0 0,0 1,-1 0,1 0,-1 0,0 0,0 1,0 0,0 0,0 0,0 1,-2-1,-6 1,-1 1,0 1,1 0,-1 0,1 2,-1-1,1 2,0 0,0 0,1 2,-1-1,1 1,0 1,1 0,-1 1,1 0,1 1,0 0,0 1,-1 1,8-7,-1-1,1 1,0-1,0 1,0 0,1 0,-1 1,1-1,0 0,0 1,1-1,-1 1,1 0,0-1,0 1,1 0,-1 0,1 0,0-1,0 1,1 0,0 0,0 0,0-1,0 1,0 0,1-1,0 2,3 0,0 0,1 0,0 0,0-1,0 1,0-1,1-1,0 1,0-1,0-1,0 1,7 1,44 18</inkml:trace>
  <inkml:trace contextRef="#ctx0" brushRef="#br1" timeOffset="92075.663">25060 554,'-14'1,"1"2,0 0,0 0,0 1,1 1,0 0,-1 1,1 0,1 1,-9 6,14-9,1 0,0 1,0 0,0-1,1 1,-1 1,1-1,0 1,1 0,-1 0,1 0,0 0,1 0,0 1,0-1,0 1,0 0,1-1,1 1,-1 0,1 6,1-4,0 0,1 1,0-1,0 0,1 0,1 0,-1 0,2-1,-1 1,1-1,0 0,0 0,1-1,1 0,-1 0,1 0,0-1,0 0,5 3,1 1,1-2,0 1,1-2,0 0,0-1,0 0,1-1,-1-1,1 0,0-2,1 1,-5-2,-1-1,1 1,0-2,-1 0,1 0,0-1,-1 0,0-1,0 0,1-1,-2-1,1 1,-1-2,1 1,-1-1,-1-1,1 0,-1 0,-1-1,1 0,-1-1,-1 0,1 0,-2 0,1-1,-1 0,-1 0,0-1,0 0,0-1,0-2,-1 1,0-1,0-1,-1 1,-1 0,-1-1,0 1,-1-1,0 1,-1-1,-1 1,0 0,-1-1,0 1,-2 0,1 1,-2-1,0 1,0 0,-8-11,9 19,1 1,-1 0,0-1,-1 2,1-1,-1 1,0-1,0 2,0-1,0 1,0 0,0 0,-1 0,1 1,-1 0,1 0,-1 1,1 0,-1 0,1 1,-1-1,0 1,1 1,0-1,-1 1,1 0,0 1,0-1,0 1,0 1,1-1,-1 1,1 0,-1 1,-28 18,2 3,1 0,0 2,2 1,2 2,-12 17,-26 33</inkml:trace>
  <inkml:trace contextRef="#ctx0" brushRef="#br2" timeOffset="104032.895">2937 13172,'-1'2,"0"-1,-1 1,1-1,0 1,0 0,0-1,0 1,0 0,0 0,1 0,-1 0,1 0,-1 0,1 0,0 0,0 0,0 0,0 0,0 0,0 0,1 2,24 116,-7-12,-5 0,-5 0,-4 1,-5 0,-10 60,3-10,4-55,4 0,5 0,4 0,5-1,5 0,4-1,7 10,1-19,-26-107,-5-6</inkml:trace>
  <inkml:trace contextRef="#ctx0" brushRef="#br2" timeOffset="104847.78">3674 13227,'-13'-30,"27"52,-4 19,-2 0,-2 1,-1 0,-1 35,-3-61,7 396,-33 279,6-216,19-463,3-22,0-11</inkml:trace>
  <inkml:trace contextRef="#ctx0" brushRef="#br2" timeOffset="105592.319">4303 13159,'0'-1,"0"1,0 0,0 0,0-1,1 1,-1 0,0 0,0-1,0 1,0 0,1 0,-1-1,0 1,0 0,1 0,-1 0,0-1,0 1,1 0,-1 0,0 0,0 0,1 0,-1 0,0-1,1 1,-1 0,0 0,1 0,-1 0,0 0,0 0,1 0,-1 0,0 1,1-1,-1 0,0 0,1 0,-1 0,0 0,0 0,1 0,-1 1,0-1,0 0,1 0,-1 0,0 1,0-1,0 0,1 0,-1 1,0-1,0 0,0 0,0 1,0-1,0 0,1 1,-1-1,0 0,0 0,0 1,25 87,-22-72,20 175,-3 144,-19-321,10 807,-11-453,10-147,-10-217,0-2,0 0,0 0,1 0,-1 0,0-1,0 1,1 0,-1 0,1 0,0 0,0-1,-1 1,1 0,0-1,0 1,1 0,-1-1,0 0,0 1,1-1,0 1,0-3,-1 0,1 1,0-1,-1-1,0 1,1 0,-1 0,0 0,1-1,-1 1,0-1,0 1,0-1,0 1,0-1,-1 0,1 1,0-1,-1 0,1 0,-1-1,1 2,12-40,-1-4</inkml:trace>
  <inkml:trace contextRef="#ctx0" brushRef="#br2" timeOffset="106305.483">5013 13255,'11'119,"6"574,-17-589,-13 613,14-623,-1-95,1 1,-1-1,1 1,-1-1,1 1,-1 0,1-1,-1 1,1 0,-1-1,1 1,0 0,-1 0,1 0,-1-1,1 1,0 0,-1 0,1 0,-1 0,1 0,0 0,-1 0,1 0,0 0,-1 1,1-1,-1 0,1 0,0 0,-1 1,1-1,-1 0,1 1,-1-1,1 0,-1 1,1-1,-1 1,0-1,1 1,-1-1,1 1,-1-1,0 1,0-1,1 1,-1 0,0-1,0 1,0-1,1 1,-1 0,0-1,0 1,0 0,6-15</inkml:trace>
  <inkml:trace contextRef="#ctx0" brushRef="#br2" timeOffset="108373.272">2350 15084,'4'2,"0"1,0 0,0 0,0 0,-1 0,1 1,-1-1,0 1,0 0,0 0,0 0,-1 0,0 1,2 3,3 4,81 179,-78-160,1-1,2 0,1 0,1-2,1 0,2 0,1-2,1 0,1-1,1-1,23 18,-25-28,0-2,1 0,1-2,0 0,0-1,1-1,0-2,1 0,-1-1,1-2,0 0,0-1,17-2,13-2,1-3,-1-2,0-2,-1-3,27-10,95-39,-3-7,-4-8,3-11,-32 19,-86 41,0 3,2 2,1 3,38-8,-77 23,1 1,-1 0,1 2,-1 0,1 0,-1 2,1 0,0 1,-1 1,0 1,0 0,0 1,0 1,-1 1,0 0,0 1,8 6,-5 0,-1 1,-1 1,0 1,-1 0,-1 1,-1 1,0 0,-2 1,0 0,-1 1,-1 0,-1 1,2 8,34 71,-44-100,0-1,0 1,0 0,0 0,0 0,0-1,0 1,0 0,0-1,0 1,0-1,0 1,1-1,-1 0,0 1,0-1,0 0,1 0,-1 0,0 0,0 0,1 0,-1 0,0-1,0 1,0 0,1-1,-1 1,0 0,0-1,0 0,0 1,0-1,0 0,0 1,41-34,-31 24,15-14,1 2,1 0,1 2,1 0,1 3,0 0,1 2,1 2,0 0,1 3,0 0,1 3,0 0,0 3,0 1,0 1,1 2,-1 1,1 2,4 3,40 18,-1 3,-2 4,-1 3,-2 4,49 33,-112-64,-10-6,0 0,0 0,0 0,0 0,0 0,0 0,0 0,0 0,1 0,-1-1,0 1,0-1,1 1,-1-1,0 1,1-1,-1 0,1 1,-1-1,0 0,1 0,-1 0,1 0,-1 0,1 0,-1-1,0 1,1 0,-1-1,0 1,1-1,-1 0,0 1,0-1,1 0,-1 0,0 1,0-1,0 0,1-1,7-17,0-1,-1 1,-1-1,0-1,1-12,1-1,83-289,-80 241,-12 53</inkml:trace>
  <inkml:trace contextRef="#ctx0" brushRef="#br2" timeOffset="110121.181">8140 14251,'0'-1,"1"1,-1-1,1 1,-1-1,1 1,-1-1,1 1,-1-1,1 1,0 0,-1-1,1 1,0 0,-1-1,1 1,0 0,-1 0,1 0,0 0,-1-1,1 1,0 0,0 0,-1 0,1 1,0-1,-1 0,1 0,0 0,-1 0,1 1,0-1,-1 0,1 1,0-1,-1 0,1 1,-1-1,1 1,-1-1,1 1,-1-1,1 1,-1 0,1-1,-1 1,0-1,1 1,-1 0,0-1,0 1,1 0,-1-1,0 1,0 0,0 0,0-1,0 1,0 0,0-1,0 1,0 0,0 0,0-1,-1 1,1 0,0 0,2-11,0 0,-1 1,0-1,0 0,-1 0,-1 0,1 0,-1 1,-1-1,0 0,0 1,-1-1,-1 1,1 0,-1 0,-1 0,0 0,0 1,0 0,-1 0,0 0,-1 1,0 0,0 0,-1 1,-1-2,6 6,0-1,0 1,0 0,0-1,-1 2,1-1,-1 0,0 1,1-1,-1 1,0 0,0 0,1 0,-1 1,0 0,0-1,0 1,0 0,0 1,0-1,0 1,0 0,1 0,-1 0,0 0,1 1,-1-1,1 1,-1 0,1 0,0 1,-1-1,1 0,1 1,-1 0,0 0,-4 6,1 0,0 0,1 1,0 0,0 0,1 0,0 0,1 0,0 1,1 0,0-1,1 1,0 0,1 0,0 0,0 0,1 0,1-1,0 1,0 0,1-1,0 1,1-1,1 0,-1 0,1 0,1-1,0 0,0 0,1 0,0-1,0 0,6 4,1-2,0 0,1 0,0-2,1 1,0-2,0 0,1-2,0 1,0-2,0 0,0-1,1-1,-1-1,1 0,0-1,-1-1,1-1,-1 0,5-2,-14 2,1-1,-1 0,0 0,0-1,0 0,0-1,-1 1,1-2,-1 1,0-1,-1 0,0 0,0 0,0-1,-1 0,1 0,-2-1,1 0,-1 1,0-1,-1-1,0 1,0 0,-1-1,0 0,-1 1,1-1,-2 0,1-1,11 122,-11-107,0-1,1 1,0-1,0 1,0-1,0 0,1 0,0 0,0 0,0 0,0-1,0 1,1-1,0 0,-1 0,1 0,1 0,-1-1,0 0,0 0,1 0,-1 0,1 0,3 0,0-1,0-1,0 1,1-1,-1-1,0 1,0-1,0-1,0 0,0 0,0 0,0-1,0 0,-1-1,0 1,0-1,0-1,0 0,0 0,-1 0,0 0,0-1,0 0,-1-1,0 1,0-1,-1 0,0 0,0 0,0-1,-1 1,0-3,-2 7,0-1,-1 0,0 1,1-1,-1 0,-1 1,1-1,0 1,-1-1,0 0,0 1,0-1,0 1,-1-1,1 1,-1 0,0 0,0 0,0 0,0 0,0 0,-1 0,1 1,-1-1,0 1,0-1,0 1,0 0,0 1,0-1,-1 0,-6-3,1 1,-1 0,0 1,0 0,0 0,0 1,-1 1,1-1,-1 2,-4-1,7 1,1 0,0 1,-1-1,1 1,0 0,0 1,-1 0,1 0,0 1,1 0,-1 0,1 0,-1 1,1 0,0 0,0 1,0-1,1 1,0 1,0-1,0 1,1 0,0 0,0 0,0 0,1 1,-3 5,6-10,0 1,0-1,0 0,0 0,1 1,-1-1,1 0,0 0,-1 0,1 0,0 1,0-1,0 0,1-1,-1 1,0 0,1 0,-1 0,1-1,-1 1,1-1,0 1,0-1,0 0,0 0,1 1,29 15</inkml:trace>
  <inkml:trace contextRef="#ctx0" brushRef="#br2" timeOffset="110519.518">9246 14156,'-11'-6,"-1"0,1 1,-2 0,1 1,0 1,-1 0,0 0,1 2,-1-1,0 2,0-1,-11 3,16-2,1 1,0 0,0 1,0 0,0 0,0 0,0 1,1 0,-1 1,1-1,0 1,0 0,0 1,0-1,1 1,0 0,0 1,0-1,0 1,1 0,0 0,1 0,-1 2,2-5,0 1,1-1,0 0,-1 1,1-1,1 1,-1-1,0 1,1-1,0 1,0 0,0-1,0 1,0-1,1 1,0 0,-1-1,1 1,1-1,-1 0,0 1,1-1,0 0,0 0,0 0,0 0,0 0,1 0,-1-1,1 1,-1-1,1 0,0 0,0 0,0 0,4 2,2 0,0 0,0 0,1-1,0 0,0 0,-1-1,1-1,1 0,-1 0,0-1,0 0,0 0,0-1,0-1,0 0,0 0,0-1,-1 0,1-1,-1 0,2-1,4-3,-1 0,-1-1,1 0,-1-1,-1 0,0-1,0 0,-1-1,-1-1,0 1,0-2,-2 1,1-2,2-9,-1 1,-1-1,-1-1,-1 0,-1 0,-1 0,-1-1,-2 1,0-1,-2 0,-1 0,-1 1,-1-1,-1 0,-2 0,5 19,0 1,0-1,-1 1,0-1,0 1,-1 0,0 0,0 0,0 0,-1 1,0-1,0 1,0 0,-1 0,1 0,-1 1,0-1,-4-1,6 6,0 0,-1 0,1 0,0 0,0 1,0-1,-1 1,1 0,0 0,0 0,0 1,0-1,1 1,-1 0,0-1,1 1,-1 0,1 0,-1 1,1-1,0 1,0-1,0 1,0-1,1 1,-1 0,1 0,0 0,-1 0,1 0,1 0,-1 0,0 3,-8 24,1 1,1 0,2 1,2-1,0 1,2 0,2 0,0-1,5 16,-2-14,1 0,2-1,2-1,1 1,1-1,1-1,9 14,16 23</inkml:trace>
  <inkml:trace contextRef="#ctx0" brushRef="#br2" timeOffset="111200.623">9834 13910,'15'24,"-2"0,0 0,-1 1,-2 1,0 0,-2 0,-1 1,-1 0,-1 0,-2 1,0-1,-2 1,-1 0,-2 6,2-28,-1 0,1 0,-1 0,-1 0,1 0,-1 0,0 0,0-1,-1 1,1-1,-1 0,-1 1,1-1,-2 1,5-5,-1-1,1 0,0 1,-1-1,1 1,-1-1,1 1,-1-1,1 0,-1 1,1-1,-1 0,1 0,-1 0,1 1,-1-1,0 0,1 0,-1 0,1 0,-1 0,0 0,1 0,-1 0,1 0,-1 0,0 0,1 0,-1 0,1-1,-1 1,1 0,-1 0,1-1,-1 1,1 0,-1-1,1 1,-1 0,1-1,-1 1,1-1,0 1,-1-1,1 1,0-1,-1 1,1-1,0 1,0-1,-1 0,1 1,0-1,0 1,0-1,0 0,0 1,0-1,-7-39,3-20,3 0,2 0,3-1,3 2,12-53,-17 103,0 0,0 0,0 0,1 0,0 0,1 1,0 0,1-1,-1 1,1 1,1-1,3-3,-8 9,1 1,0 0,-1 0,1 0,0 0,-1 0,1 0,0 1,0-1,0 1,0-1,-1 1,1-1,0 1,0 0,0 0,0 0,0 0,0 0,0 1,0-1,0 1,0-1,-1 1,1 0,0-1,0 1,-1 0,1 0,0 0,-1 0,2 1,41 48,-40-43,0 0,0 0,0 0,-1 0,0 1,-1-1,0 1,0 0,0 0,-1 0,0 0,-1 0,0 0,0 0,-1 0,0-1,0 1,0 0,-1 0,-1 0,1-1,-1 1,-1-1,1 0,-1 0,0 0,-1-1,0 1,-4 4,1-3,1 0,-1-1,-1 0,1 0,-1-1,0 0,-1-1,1 0,-1 0,0-1,0-1,0 1,-3-1,13-3,0 0,0 0,0 0,0-1,0 1,0 0,0 0,0 0,0 0,0-1,0 1,0 0,0 0,0 0,0 0,0-1,0 1,0 0,0 0,0 0,0 0,0-1,0 1,0 0,0 0,-1 0,1 0,0 0,0 0,0-1,0 1,0 0,0 0,0 0,-1 0,21-8,0 2,0 1,0 1,0 2,1-1,-1 2,1 1,-1 1,1 0,-1 1,0 2,0 0,12 4,-26-6,-1-1,1 1,-1 0,0 0,0 0,0 1,0 0,0 0,-1 0,1 1,-1-1,0 1,0 0,0 0,-1 1,1-1,-1 1,0 0,0 0,-1 0,0 0,1 0,-2 0,1 1,-1-1,1 0,-1 1,-1 0,1-1,-1 1,0-1,0 1,-1 0,0-1,0 1,0-1,-1 1,-1 3,-6 3,-1-1,-1 0,0-1,0 0,-1-1,0 0,0-1,-1 0,0-1,-1-1,1 0,-1-1,-1 0,1-1,-1 0,1-2,-1 0,0 0,-5-1,8 0,4 1,0-1,0 0,0 0,0-1,0 0,0 0,-1-1,1 0,0-1,1 0,-6-2,12 4,0 0,1-1,-1 1,0-1,1 1,-1-1,0 1,1-1,-1 0,1 1,-1-1,1 0,-1 1,1-1,-1 0,1 0,0 1,-1-1,1 0,0 0,0 0,0 1,0-1,-1 0,1 0,0 0,1 0,-1 1,0-1,0 0,0 0,0 0,1 1,-1-1,0 0,0 0,1 0,-1 1,1-1,-1 0,1 1,-1-1,1 0,25-27,-25 27,30-25</inkml:trace>
  <inkml:trace contextRef="#ctx0" brushRef="#br2" timeOffset="111521.764">10748 14033,'-10'-6,"-16"-9,0 0,-1 2,0 1,0 1,-13-2,37 12,-1 0,1 1,-1-1,1 1,-1-1,1 1,-1 0,0 0,1 1,-1-1,1 1,-1 0,1 0,-1 0,1 0,0 0,-1 1,1 0,0 0,0-1,0 2,0-1,1 0,-1 1,0-1,1 1,0 0,0-1,0 1,0 0,0 1,0-1,1 0,-1 3,-3 6,1 2,0-1,1 0,1 1,0-1,0 1,2 0,0 0,0-1,1 1,1 0,0-1,1 1,1-1,0 0,1 0,0 0,1-1,0 1,1-1,0-1,1 0,0 0,1 0,0-1,1 0,0-1,1 0,-1 0,2-1,-1-1,1 0,0-1,3 1,0-2,0 0,0-1,1-1,-1 0,1-2,0 1,-1-2,1 0,0-1,0-1,-1 0,1-1,-1 0,0-2,0 0,0 0,-1-1,1-1,-2-1,11-6,23-20</inkml:trace>
  <inkml:trace contextRef="#ctx0" brushRef="#br2" timeOffset="111693">11104 14101,'0'-18,"0"-14,0-6,-3 11,0 17,0 19,1 18,0 13,1 9,3 6,3 3,3-2,3-6,2-6,0-11,-1-16,-3-11</inkml:trace>
  <inkml:trace contextRef="#ctx0" brushRef="#br2" timeOffset="111969.882">11200 13828,'24'49,"8"9,3-2,1-2,3-1,3-2,1-2,3-2,4 0,-39-36,0 0,0-1,-1 1,0 1,0 0,-2 1,8 11,-15-22,0 0,-1 1,1-1,0 1,-1-1,1 0,-1 1,1-1,-1 1,0-1,0 1,-1-1,1 1,0-1,-1 1,1-1,-1 1,0-1,0 0,0 1,0-1,0 0,-1 0,1 0,0 0,-1 0,0 0,1 0,-1 0,0-1,-2 2,-72 39,1-15,-4-3</inkml:trace>
  <inkml:trace contextRef="#ctx0" brushRef="#br2" timeOffset="112987.303">8181 15316,'2'38,"2"0,2-1,1 1,2-1,0 5,-5-25,-3-5,2 1,0-1,0 0,1 0,0 0,1-1,1 1,0-1,1 2,-5-11,0-1,-1 1,1-1,0 1,-1-1,1 1,0-1,0 0,0 0,0 0,0 0,0-1,1 1,-1 0,0-1,0 0,0 1,1-1,-1 0,0 0,0 0,1 0,-1-1,0 1,0-1,0 1,1-1,-1 0,0 0,0 0,0 0,0 0,0 0,0 0,1-2,59-55,-50 43,-1 0,-1 0,-1-1,0-1,-1 0,-1 0,0 0,-1-1,-1 0,-1 0,-1 0,2-16,-10-12,5 47,0-1,0 0,0 0,0 1,0-1,0 0,0 0,0 1,0-1,0 0,0 0,0 1,0-1,-1 0,1 0,0 1,0-1,0 0,0 0,0 1,-1-1,1 0,0 0,0 0,0 0,0 1,-1-1,1 0,0 0,0 0,-1 0,1 0,0 0,0 1,-1-1,1 0,0 0,0 0,-1 0,1 0,0 0,0 0,-1 0,1 0,0 0,0 0,-1 0,1 0,0-1,0 1,-1 0,1 0,0 0,0 0,-1 0,1 0,0-1,0 1,0 0,-1 0,1 0,0-1,0 1,0 0,0 0,0 0,0-1,-1 1,1 0,-6 22,4-6,0 1,1 0,1-1,0 1,1 0,1-1,0 1,2-1,0 0,0 0,2 0,0 0,0-1,2 0,0-1,1 1,0-1,6 6,5-2,-1-5</inkml:trace>
  <inkml:trace contextRef="#ctx0" brushRef="#br2" timeOffset="113589.261">8700 15371,'8'22,"-2"4,2 0,1-1,0 0,2-1,1 0,1 0,1-1,1-1,1 0,17 16,-31-36,0 1,1-1,-1 0,1 0,0 0,0 0,0-1,0 1,0-1,0 0,0 0,0 0,0 0,1 0,-1-1,0 1,1-1,-1 0,0 0,1 0,-1 0,0-1,1 1,-1-1,0 0,0 0,0 0,0-1,1 1,-2-1,1 1,0-1,0 0,-1 0,2-1,8-11,-1 0,0 0,-1-1,0-1,-1 0,-1 0,-1 0,0-1,-2 0,1 0,-2-1,0 0,-2 1,0-1,0-16,-3 43,0 0,1 0,0 0,0 0,1 0,0 0,0 0,1 0,1-1,-1 1,1-1,1 1,0-1,0 0,0 0,1 0,0-1,1 0,0 0,0 0,0-1,1 0,0 0,0 0,0-1,8 4,-7-4,-1 0,1-1,0 0,0-1,0 0,1 0,-1-1,1 0,-1 0,1-1,0 0,0-1,-1 0,1 0,0-1,0 0,-1 0,1-1,0 0,-1-1,0 0,0 0,0-1,0 0,0 0,-1-1,1 0,-1 0,-1-1,1 1,-1-2,0 1,0-1,2-3,-1-3,-1 0,-1-1,0 0,-1 0,0 0,-1 0,-1-1,0 1,0-14,-4 64,1-19,0 1,0 0,2-1,0 1,2 0,-1-1,2 0,0 0,2 3,-4-17,0 1,0 0,0-1,0 1,1-1,-1 0,1 0,0 0,0 0,0 0,0-1,1 1,-1-1,1 0,-1 0,1 0,0-1,0 1,0-1,2 1,19 2</inkml:trace>
  <inkml:trace contextRef="#ctx0" brushRef="#br2" timeOffset="113868.031">9451 15098,'2'17,"11"9,11 1,3-5</inkml:trace>
  <inkml:trace contextRef="#ctx0" brushRef="#br2" timeOffset="114080.944">9889 14948,'5'58,"17"80,-6 0,-4 59,-11-169,-2-11,0-1,2 1,0 0,1-1,1 1,0-1,1 0,1 0,0 0,1-1,1 1,0-1,8 10,-11-21,0 0,1 0,-1-1,1 1,0-1,-1 0,1-1,1 1,-1-1,0 0,1 0,-1-1,1 1,-1-1,1-1,0 1,-1-1,1 0,0 0,-1 0,1-1,0 0,-1 0,1-1,-1 1,1-1,-1 0,0-1,0 1,0-1,0 0,0 0,-1-1,0 1,1-1,-1 0,3-4,18-26,-6-1</inkml:trace>
  <inkml:trace contextRef="#ctx0" brushRef="#br2" timeOffset="114262.393">9738 15276,'21'2,"25"1,24-2,18-2,9 0,-2 0,-16 0</inkml:trace>
  <inkml:trace contextRef="#ctx0" brushRef="#br2" timeOffset="114576.194">10325 15590,'-1'5,"0"1,0-1,1 1,-1 0,1-1,1 1,-1 0,1-1,0 1,0-1,0 1,1-1,0 0,0 1,0-1,1 0,0 0,0-1,0 1,0-1,1 1,0-1,0 0,0 0,0-1,1 1,-1-1,1 0,0 0,2 1,0-1,0 0,-1 0,2-1,-1 0,0 0,0-1,1 0,-1 0,0 0,1-1,-1 0,1-1,-1 0,0 0,1 0,-1-1,0 0,0 0,0-1,0 0,-1 0,1-1,-1 0,1 0,-1 0,-1-1,1 0,-1 0,0-1,0 1,0-1,-1 0,1 0,-2 0,1-1,-1 0,0 1,0-1,1-6,-4 8,0 0,0-1,0 1,0-1,-1 1,0 0,0-1,-1 1,1 0,-1 0,0 0,-1 0,1 0,-1 0,0 1,0 0,0-1,-1 1,0 0,1 0,-1 1,-1-1,1 1,0 0,-1 0,0 0,0 1,0 0,0 0,0 0,0 0,0 1,0 0,-1 0,1 0,-1 1,1-1,0 1,-1 1,1-1,-1 1,1 0,0 0,-6 2,4 0,-1 0,0 0,1 1,0 0,0 0,0 1,0 0,1 0,0 1,0 0,0 0,1 0,0 0,0 1,0 0,1 0,0 0,0 1,1-1,0 1,1 0,-1 0,2 0,-1 0,1 0,0 1,0-1,1 1,1-6,-1 1,1-1,0 0,0 0,0 0,0 0,1 0,-1 0,1-1,0 1,-1 0,1-1,0 1,1-1,-1 0,0 0,1 0,-1 0,22 13</inkml:trace>
  <inkml:trace contextRef="#ctx0" brushRef="#br2" timeOffset="114800.489">10639 15084,'-14'0,"-11"2,-7 6,-2 8,0 9,6 6,8 8,9 7,14 2,13 2,13-1,11-1,-1-8</inkml:trace>
  <inkml:trace contextRef="#ctx0" brushRef="#br2" timeOffset="115297.168">10776 15658,'21'21,"-8"-6,0-1,1-1,0 0,2-1,-1 0,1-1,0-1,13 5,-26-14,0 0,0 0,1-1,-1 1,0-1,0 0,0 0,1 0,-1 0,0-1,0 1,0-1,1 0,-1 0,0 0,0 0,0 0,-1-1,1 1,0-1,0 0,-1 0,1 0,-1 0,0 0,1-1,0-1,47-78,-32 27,-3-1,-2 0,-3-1,-2 0,-2-1,-3 0,-4-42,1 98,-1-278,0 266,0 42,3 571,-1-588,-2 10,2-1,0 1,1 0,2 0,0-1,1 1,1-1,1 0,0 0,-5-17,0 0,0 0,0 0,0 0,0 0,1 0,-1-1,1 1,-1-1,1 0,0 0,0 0,0 0,0 0,1 0,-1-1,0 0,1 1,-1-1,1-1,-1 1,1 0,-1-1,1 0,0 0,-1 0,1 0,3-1,2-1,-1 0,1 0,-1-1,1-1,-1 1,0-1,0-1,0 1,-1-1,1-1,-1 0,10-10,0-1,-2 0,0-1,-1-1,-1 0,0-1,2-8,13-19,-28 48,0-1,0 0,0 1,0-1,0 0,0 0,0 1,0-1,0 0,0 1,0-1,0 0,1 0,-1 1,0-1,0 0,0 0,0 1,1-1,-1 0,0 0,0 0,0 1,1-1,-1 0,0 0,0 0,1 0,-1 1,0-1,0 0,1 0,-1 0,0 0,1 0,-1 0,0 0,0 0,1 0,-1 0,0 0,1 0,-1 0,0 0,0 0,1 0,-1 0,0 0,1-1,-1 1,0 0,0 0,1 0,-1 0,0-1,0 1,0 0,1 0,-1-1,1 37,-1-30,1 17,0 0,2 0,0 0,1-1,2 1,5 13,-9-28,1-1,0 0,0-1,1 1,0-1,0 1,0-1,1 0,0-1,0 1,0-1,1 0,0 0,0-1,0 0,0 0,1 0,0-1,0 1,0-2,0 1,1-1,26 3,-3-5</inkml:trace>
  <inkml:trace contextRef="#ctx0" brushRef="#br2" timeOffset="115547.627">11759 15453,'-16'-10,"-6"-2</inkml:trace>
  <inkml:trace contextRef="#ctx0" brushRef="#br2" timeOffset="115730.936">11062 15193,'14'-7,"17"-2,18 0,18 2,13 2,10 2,3 1,-2 4,-10 1,-14 3,-19 0</inkml:trace>
  <inkml:trace contextRef="#ctx0" brushRef="#br2" timeOffset="120658.296">20745 9758,'-2'0,"0"0,0 0,0 0,0 0,0 1,1-1,-1 0,0 1,0-1,0 1,0 0,1-1,-1 1,0 0,1 0,-1 0,1 0,-1 1,1-1,-1 0,1 1,0-1,0 0,-1 1,1 0,0-1,0 1,1 0,-1-1,0 1,1 0,-1 0,0 1,-5 24,0 0,2 1,1-1,1 1,1 0,2 17,0-11,4 72,6-1,4 0,18 61,21 143,-17 122,13 106,-3-288,23 49,42 219,-107-488,5 36,-2 0,-2 0,-4 13,-32 149,24-180,1-1,3 0,1 1,4 13,12 22,-15-82,0 0,1 0,-1 1,0-1,1 0,-1 0,1 0,-1 0,0 0,1-1,-1 1,0 0,1 0,-1 0,1 0,-1 0,0 0,1-1,-1 1,0 0,0 0,1 0,-1-1,0 1,1 0,-1 0,0-1,0 1,1 0,-1-1,0 1,0 0,0-1,0 1,1 0,-1-1,0 1,0-1,0 1,0 0,0-1,0 1,0 0,0-1,0 1,0-1,0 1,0 0,0-1,-1 1,1 0,0-1,0 1,0 0,0-1,-1 1,1-1,0-18,-2-2</inkml:trace>
  <inkml:trace contextRef="#ctx0" brushRef="#br2" timeOffset="121305.156">19980 12817,'-8'148,"15"-64,4-1,12 38,5 41,-10-16,-6 0,-6 34,-6-175,0-9</inkml:trace>
  <inkml:trace contextRef="#ctx0" brushRef="#br2" timeOffset="121815.633">19256 12885,'0'19,"3"15,2 13,1 11,-1 7,2 6,-1 6,-2 2,0 3,-2 1,-1-2,-1-6,0-5,0-11,2-11,0-11,1-16,-1-12</inkml:trace>
  <inkml:trace contextRef="#ctx0" brushRef="#br2" timeOffset="122326.865">18560 12885,'10'361,"30"140,-30-443,-5-55,-3-18,-1-3</inkml:trace>
  <inkml:trace contextRef="#ctx0" brushRef="#br2" timeOffset="123508.406">18150 13882,'12'13,"-1"-1,0 2,-1-1,-1 1,0 1,-1 0,0 0,-1 0,-1 1,0 2,12 25,3 5,2-2,2 0,11 13,-25-44,0-1,0 0,2 0,-1-1,2-1,0 0,0-1,1 0,0-1,1-1,6 2,-1-2,1-1,0-1,1-1,0-1,0-1,0-1,0-2,0 0,0-1,0-1,1-1,-1-1,-1-1,5-3,50-14,-2-4,-1-3,37-21,21-7,-107 45,1 2,0 1,0 0,0 2,1 1,0 2,0 0,0 2,0 1,12 1,254 45,-201-43,1-3,0-5,64-12,-57 6,-88 9,-7 1,-1 0,0 1,1-1,-1 1,0 0,1 0,-1 0,1 1,-1-1,0 1,1 0,-1 0,0 1,0-1,0 1,0 0,0 0,2 2,35 32,-31-26,0-1,0 1,2-2,-1 0,1 0,0-1,0 0,13 4,-6-6,0 0,0-1,0-1,0-1,1-1,-1-1,0 0,1-1,-1-2,0 0,0 0,8-4,11-5,-1-1,-1-1,0-2,-1-2,22-15,-29 15,-4 2,1 1,1 1,0 1,1 1,15-3,-37 14,-1 0,1 0,0 1,0-1,0 1,-1 0,1 1,0-1,0 1,0 0,-1 0,1 1,-1-1,1 1,-1 0,1 0,-1 0,0 1,0 0,0-1,0 2,-1-1,1 0,-1 1,0-1,0 1,1 2,4 4,1-1,0 1,0-1,1-1,0 0,0 0,1-1,0 0,1-1,-1-1,1 1,0-2,0 0,4 1,-1-3,0 0,0-1,-1-1,1 0,0-1,0 0,0-1,-1-1,1 0,-1-1,0-1,0 0,0-1,-1-1,0 0,0 0,-1-2,0 1,4-5,1-1,0-2,-1 0,-1-1,0 0,-1-1,-1-1,-1 0,0-1,-2 0,0-1,-2 0,3-8,-3 1,0-1,-2 0,-1 0,-1 0,-1 0,-2-1,-1 1,-2-1,-3-16,-18-11,8 42</inkml:trace>
  <inkml:trace contextRef="#ctx0" brushRef="#br2" timeOffset="124604.179">18191 15071,'0'15,"-1"-9,1 1,-1-1,1 0,1 1,-1-1,1 0,0 0,1 0,0 1,-1-1,2 0,-1-1,1 1,-2-6,0 0,0-1,0 1,0-1,0 1,0-1,0 1,0-1,0 1,0-1,0 0,0 1,-1-1,1 0,0 0,-1 0,1 0,0 0,-1 0,1 1,-1-1,1-1,-1 1,0 0,1 0,-1 0,0 0,0 0,0 0,0 0,0 0,0 0,0 0,0-1,2-6,0 0,-1 0,0 0,-1 0,1-1,-2 1,1 0,-1 0,0 0,-1 0,0 0,0 0,0 0,-1 1,-1-1,1 1,-1 0,0 0,-1 0,0 0,0 1,0 0,-1 0,0 0,0 1,0 0,-1 0,0 0,1 1,-2 0,1 0,0 1,-1 0,0 0,0 1,1 0,-2 0,1 1,0 0,0 1,-6 0,5 2,-1 1,0 0,0 0,1 2,0-1,0 1,0 0,0 1,1 0,0 0,0 1,1-1,0 2,0-1,0 1,1 1,1-1,-1 1,1 0,1 0,-1 0,2 0,-1 1,1 0,1 0,0 0,0 0,1 0,0 0,1 0,0 6,0-10,1 1,0-1,1 1,0-1,-1 0,2 1,-1-1,1 0,0 0,0-1,1 1,0-1,-1 0,2 0,-1 0,1 0,0-1,0 1,0-1,0 0,1-1,-1 0,1 0,0 0,6 2,6 1,0 0,0-1,1-1,0 0,0-2,0 0,0-2,9 0,16-3,-1-3,0-1,0-2,-1-3,-1 0,0-3,0-2,-1-1,-2-2,15-10,-33 19,-19 11,0 0,0 0,-1 1,1-1,0 0,0 1,-1-1,1 0,0 1,-1-1,1 1,-1-1,1 1,-1 0,1-1,-1 1,1-1,-1 1,1 0,-1-1,0 1,1 0,-1 0,0-1,0 1,1 0,-1 0,0-1,0 1,0 0,0 0,0 0,0-1,0 1,0 0,-1 0,1-1,0 1,0 0,-1 0,1-1,0 1,-1 0,1-1,0 1,-1 0,0 0,1 3,-2 2,0 0,1 0,0 0,0 1,0-1,1 0,0 0,0 1,1-1,-1 0,1 0,1 0,-1 0,1 0,0 0,1 0,-1 0,1-1,0 1,1-1,-1 0,1 0,0 0,0 0,0-1,1 1,0-1,0-1,3 3,2-3,-1-1,1-1,0 1,0-2,-1 1,1-1,0-1,0 0,0 0,-1-1,1 0,-1-1,1 0,-1 0,0-1,0 0,-1-1,1 0,-1 0,0-1,0 0,-1 0,1-1,-2 0,1 0,-1-1,0 0,0 0,-1 0,0-1,-1 0,0 0,0 0,2-7,-5 10,1 1,-1 0,0-1,-1 1,1-1,-1 1,0 0,0-1,-1 1,0-1,1 1,-2 0,1-1,-1 1,0 0,0 0,0 0,-1 0,1 1,-1-1,-1 1,1-1,0 1,-1 0,0 0,0 1,0-1,-1 1,1 0,-1 0,1 0,-1 1,0-1,0 1,0 0,-5 0,-2-1,1 0,-1 1,1 1,-1 0,0 1,1 0,-1 0,0 1,1 1,-1 0,1 1,-1 0,-3 2,9-3,1 0,-1 0,1 1,-1-1,1 1,0 1,0-1,0 1,0 0,1 0,0 0,-1 0,1 1,1 0,-1 0,1 0,0 0,0 0,0 1,1-1,0 1,0 0,1 0,-1 0,1 0,0 2,1-4,0 1,0-1,1 0,-1 1,1-1,0 0,0 0,1 1,-1-1,1 0,0 0,0-1,0 1,1 0,-1-1,1 1,0-1,0 0,0 0,0 0,1 0,2 1,88 40,-32-29</inkml:trace>
  <inkml:trace contextRef="#ctx0" brushRef="#br2" timeOffset="125009.719">19502 15057,'-19'-3,"0"0,-1 1,1 1,0 1,-1 1,1 0,-1 2,1 0,0 1,0 1,1 0,0 2,0 0,0 1,1 1,0 1,0 0,1 1,-9 8,22-16,0 0,0 0,0 0,1 0,-1 1,1-1,0 1,0-1,0 1,0 0,1 0,-1 0,1 0,0 0,0 0,0 0,1 0,-1 0,1 0,0 1,1-1,-1 0,1 0,-1 0,1 0,0 0,1 0,-1 0,1 0,0 0,0-1,0 1,0 0,0-1,1 0,0 0,0 0,2 3,8 1,1-1,-1 0,1-1,1 0,-1-1,1 0,-1-2,1 1,0-2,0 0,0-1,0 0,0-1,0-1,-1-1,1 0,0 0,-1-2,0 1,6-5,-3 3,1 0,-2-2,1 0,-1-1,0-1,-1-1,0 0,-1 0,0-2,-1 0,0 0,-1-1,0-1,-1 0,-1 0,-1-1,0 0,-1-1,-1 0,0 0,-1-1,-1 0,0-4,-1-5,-2 1,0 0,-2-1,0 1,-2-1,-1 1,-2 0,0 0,-2 0,0 0,-2 1,-8-15,15 33,-2 1,1 0,0 0,-1 0,0 0,-1 1,1-1,-1 1,0 0,-1 0,-3-2,7 6,-1 1,1-1,-1 1,1-1,-1 1,1 0,-1 0,1 0,-1 0,1 1,-1-1,1 1,0-1,-1 1,1 0,-1 0,1 0,0 0,0 0,0 1,0-1,0 1,0-1,0 1,0 0,0 0,1-1,-1 1,1 1,-1-1,1 0,0 0,0 0,0 1,0-1,0 0,1 1,-1-1,1 1,-1 0,-8 27,0 1,2-1,1 1,2 1,1-1,1 1,2-1,1 1,2 2,-1-8,1 0,1-1,1 1,1-1,2 0,0 0,2 0,1-2,0 1,2-1,1-1,11 14,23 20</inkml:trace>
  <inkml:trace contextRef="#ctx0" brushRef="#br2" timeOffset="125679.097">20731 14797,'76'451,"-74"-440,-5-22,-12-43,2-1,3 0,2-1,2 0,3-1,3-6,1 52,0 0,1 0,1 1,-1-1,2 1,-1 0,1-1,1 2,0-1,1 0,-5 7,1 1,0-1,0 0,0 1,0-1,1 1,-1 0,1 0,-1 0,1 0,0 0,0 0,0 1,0-1,0 1,0 0,0 0,0 0,1 0,-1 1,0-1,1 1,-1 0,0 0,1 0,-1 0,0 1,0-1,1 1,-1 0,0 0,0 0,0 0,1 1,1 2,1 0,-1 0,1 0,-1 1,0-1,-1 1,1 1,-1-1,0 0,-1 1,1 0,-1 0,0 0,0 0,-1 1,0-1,0 1,-1 0,1-1,-1 1,-1 0,1 0,-1-1,-1 1,1 0,-1 0,0-1,-1 1,1 0,-1-1,-1 1,1-1,-1 0,0 0,0 0,-1 0,0 0,0-1,-2 2,-77 49,80-55,33 4,5-6,-19-2,0 2,-1 0,1 0,0 2,0 0,-1 1,1 0,-1 1,1 1,-1 1,0 0,-1 0,1 2,-1 0,0 1,8 6,-19-11,0 0,-1 0,1 0,-1 1,0-1,0 0,0 1,-1 0,1-1,-1 1,0 0,0 0,0 0,0 0,-1 0,0 0,0 0,0 0,0 0,0 0,-1 0,0 0,0 0,0 0,0-1,0 1,-1 0,0-1,0 1,0-1,0 1,0-1,-1 0,1 0,-1 0,-2 2,-8 7,-1 0,0-1,0-1,-1 0,0-1,-1 0,0-1,0-1,-1-1,0 0,0-1,0-1,-4 0,-10-2,9-5</inkml:trace>
  <inkml:trace contextRef="#ctx0" brushRef="#br2" timeOffset="125893.738">21591 14852,'-17'-6,"-2"1,1 1,0 0,-1 2,1 0,-1 1,0 1,0 1,-4 1,14-1,1 0,0 1,-1 0,1 0,0 1,0 0,1 1,-1 0,1 0,-1 0,1 1,1 0,-1 1,1-1,0 1,0 0,0 1,1 0,0-1,0 2,0 1,2-2,0-1,0 0,1 1,0 0,1-1,-1 1,1 0,1 0,-1 0,1 0,0 0,1 0,-1-1,1 1,1 0,0 0,-1-1,2 1,-1-1,1 1,0-1,1 0,2 4,2 2,0-1,1 0,1 0,-1 0,2-2,0 1,0-1,0-1,1 0,1 0,0-1,5 2,1-1,-1-1,1 0,1-2,-1 0,1-1,0-1,0-1,0-1,0 0,0-2,19-2,18-8</inkml:trace>
  <inkml:trace contextRef="#ctx0" brushRef="#br2" timeOffset="126163.573">21960 14838,'-9'-2,"-6"8,0 11,3 11,3 12,5 10,9 4,5 3,5-3,4-7,-1-9,0-10,-3-13,-4-9</inkml:trace>
  <inkml:trace contextRef="#ctx0" brushRef="#br2" timeOffset="126383.239">21905 14757,'11'0,"0"1,0 1,-1-1,1 2,-1 0,1 0,-1 0,0 2,0-1,-1 1,1 1,-1-1,0 2,0-1,-1 1,4 5,-7-9,30 23,-1 1,-2 1,-1 2,-1 1,-1 1,-2 2,-1 0,13 26,-36-56,0 1,0 0,0 0,-1 0,1 0,-1 0,0 0,-1 1,1-1,-1 0,0 1,0 0,-1-1,0 1,0-1,0 1,-1 0,1-1,-1 1,-1-1,1 1,-1-1,0 0,0 0,-1 0,1 0,-1 0,0 0,0-1,-1 1,-11 5,-1-1,0-1,-1 0,1-1,-2-1,1-1,0 0,-1-2,0 0,0 0,0-2,0 0,0-1,-6-2,-92 1,101-1</inkml:trace>
  <inkml:trace contextRef="#ctx0" brushRef="#br2" timeOffset="126992.861">23709 14811,'14'1,"1"-1,0 2,-1 0,1 1,-1 0,0 1,0 1,0 0,-1 1,0 0,0 1,0 0,-1 1,0 1,9 8,-16-11,-1-1,0 1,0 1,0-1,-1 0,0 1,0 0,-1 0,0-1,0 2,-1-1,1 0,-1 0,-1 0,0 0,0 1,0-1,-1 0,0 0,-1 3,-44 139,45-148,-49 135,49-134,1 1,0-1,-1 1,1-1,0 1,0-1,0 1,0-1,1 1,-1-1,1 0,0 1,-1-1,1 1,0-1,0 0,1 0,-1 0,0 0,1 0,-1 0,1 0,0 0,-1 0,1-1,0 1,0 0,0-1,0 0,1 0,-1 1,0-1,0-1,1 1,0 0,18 4,0-1,0-1,0-1,1-1,-1-1,0 0,0-2,1 0,-1-2,5-2,6 2,-1-2,1-1,-1-2,-1-1,0-2,25-12,-52 23,-1 0,0-1,1 1,-1-1,0 1,0-1,0 0,0 1,0-1,0 0,-1-1,1 1,-1 0,1 0,-1-1,0 1,0 0,0-1,1-1,-3-13</inkml:trace>
  <inkml:trace contextRef="#ctx0" brushRef="#br2" timeOffset="127432.906">23667 15044,'56'-13,"1"2,0 4,0 1,0 3,4 3,-42-1,125-1,-35 2,1-5,62-13,-103-2,-67 19,0 0,0 0,0 0,0-1,0 1,0-1,0 1,0-1,-1 0,1 1,0-1,-1 0,0 0,1 0,-1 0,0-1,0 1,0 0,-1 0,1-1,0 1,-1 0,1-1,-1 1,0 0,0-1,0 1,0-1,-1-1,0-1,0 0,0 0,-1 0,0 1,0-1,0 1,-1 0,1-1,-1 1,0 0,0 1,0-1,-1 0,1 1,-1 0,0 0,0 0,0 0,0 1,-1-1,0 0,-7-2,0 0,0 1,0 0,0 0,-1 1,0 1,1 0,-2 1,5 0,1-1,0 2,-1-1,1 1,-1 1,1-1,0 1,-1 1,1-1,0 2,0-1,0 1,0 0,0 1,1-1,-1 2,1-1,0 1,0 0,1 0,0 1,0 0,0 0,0 1,1-1,0 1,1 0,-1 1,2-1,-1 1,1-1,0 1,0 0,1 1,-1 2,3-2,0-1,1 1,0 0,0-1,1 0,0 1,1-1,0 0,0 0,0 0,1 0,0-1,1 1,0-1,0 0,0 0,1-1,1 1,7 7,1 0,1-1,0 0,1-2,0 0,1 0,3 0,10 2,0 0,1-2,0-1,1-2,0-1,31 2,11-3</inkml:trace>
  <inkml:trace contextRef="#ctx0" brushRef="#br2" timeOffset="127848.002">25320 14893,'-15'-2,"-3"-1,1 0,-1 1,0 1,0 0,0 2,1 0,-1 0,0 2,0 1,1 0,0 1,0 0,-7 5,20-8,0 1,0 0,0 0,1 0,-1 0,1 1,0-1,0 1,0 0,1 0,-1 0,1 0,0 0,0 1,0-1,1 1,0-1,0 1,0-1,0 1,0 0,1 0,0-1,0 1,1 0,-1 0,1-1,0 1,0-1,0 1,1-1,0 1,0-1,0 0,0 1,1-1,2 3,7 5,0 0,2-1,-1-1,1 0,1-1,0 0,0-1,1-1,0 0,0-1,0-1,1 0,0-2,0 0,0 0,0-2,0 0,0-1,1-1,12-2,-9 1,-1-1,0-1,0 0,0-2,-1 0,0-1,0-1,0-1,-1-1,0 0,3-4,-12 8,-1 0,1-1,-1 0,0-1,-1 0,0 0,0 0,-1-1,0 0,0 0,-1 0,0-1,-1 0,0 0,0 0,-1 0,-1-1,0 1,0-1,-1 0,0 1,-1-2,0 13,-1 0,1-1,-1 1,1 0,-1-1,1 1,-1-1,0 1,1-1,-1 1,1-1,-1 0,0 1,0-1,1 0,-1 1,0-1,0 0,1 0,-1 0,0 1,0-1,1 0,-1 0,0 0,0 0,0-1,1 1,-1 0,0 0,0 0,1-1,-1 1,0 0,1-1,-1 1,0 0,1-1,-1 1,0-1,1 1,-1-1,1 0,-1 1,1-1,-1 1,1-1,-1 0,1 1,0-1,-1 0,1 0,0 1,0-1,0 0,-1 0,1 1,0-1,0 0,0 0,0 0,0 1,0-1,1 0,-1 0,0 1,0-1,1 0,-8 14,0 0,1 1,1 0,0 0,1 1,1-1,0 1,1-1,1 1,0 0,1 0,0 2,0-8,0 0,0-1,0 1,1-1,1 1,0-1,0 1,0-1,1 0,0 0,1 0,-1 0,2 0,-1-1,1 0,0 0,1 0,-1-1,1 0,1 0,-1 0,1-1,0 1,0-2,4 3,22 6</inkml:trace>
  <inkml:trace contextRef="#ctx0" brushRef="#br2" timeOffset="128094.341">25770 14251,'0'0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39:38.0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1 492,'2'0,"3"2,3 1,5 0,10 0,10 1,10 0,9 0,3-2,0 0,-5-1,-8 0,-10-1,-7 0,-8 0</inkml:trace>
  <inkml:trace contextRef="#ctx0" brushRef="#br0" timeOffset="277.257">192 97,'0'-5,"0"1,0 6,0 4,4 5,4 1,1 0</inkml:trace>
  <inkml:trace contextRef="#ctx0" brushRef="#br0" timeOffset="522.955">232 588,'-3'12,"3"3,2-2,2-5</inkml:trace>
  <inkml:trace contextRef="#ctx0" brushRef="#br0" timeOffset="901.805">887 55,'-7'-6,"-1"0,0 1,-1-1,1 2,-1-1,0 1,0 0,0 1,-1 0,1 1,-1 0,0 0,0 1,1 0,-1 1,0 0,0 0,0 1,1 0,-1 1,0 0,1 1,-1 0,-6 3,7 0,0 1,0-1,1 1,0 1,0-1,1 2,0-1,0 1,1 0,0 0,0 0,1 1,0 0,1 0,1 0,-1 1,1-1,1 1,-1 5,0 5,1 1,1-1,0 1,2-1,0 1,2-1,0 0,1 1,5 9,-4-11,1 0,1-1,1 0,1 0,0-1,1 0,1-1,1 0,1-1,0 0,1-1,0 0,1-1,2-1,-15-11,0 0,0-1,0 1,0-1,0 1,1-1,-1 0,0 0,1 0,-1 0,1-1,0 1,-1-1,1 1,-1-1,1 0,0 0,-1 0,1 0,0-1,-1 1,1-1,-1 1,1-1,-1 0,1 0,-1 0,0 0,1-1,-1 1,0-1,0 1,0-1,0 0,0 0,0 0,-1 0,1 0,0 0,-1 0,0 0,1-1,-1 1,0-3,2-3,0-1,-1 0,0 0,-1 0,0 0,0 0,-1 0,0 0,-1 0,0-1,-1-3,1 9,1-1,-1 1,0-1,-1 1,1 0,-1-1,0 1,0 0,0 0,-1 0,1 1,-1-1,0 0,0 1,0 0,0 0,-1 0,0 0,1 0,-1 1,0-1,0 1,-3-1,3 2,1 0,-1 0,1 1,-1 0,1-1,-1 1,1 0,-1 1,0-1,1 1,-1-1,1 1,-1 0,1 1,0-1,-1 0,1 1,0 0,0 0,0 0,0 0,1 0,-1 0,0 1,1-1,0 1,-1 0,1 0,0 0,0 0,1 0,-1 0,1 1,-1-1,1 0,0 1,1-1,-1 1,0-1,1 1,0-1,0 1,0 0,0-1,1 1,-1 0,3 1,0-1,-1 0,1 0,1-1,-1 1,1 0,-1-1,1 0,0 0,0 0,0-1,1 1,2 0,28 14</inkml:trace>
  <inkml:trace contextRef="#ctx0" brushRef="#br0" timeOffset="1204.851">1025 506,'-2'-2,"0"1,0 0,0 1,1-1,-1 0,0 0,0 1,0 0,0-1,0 1,0 0,0 0,0 0,0 0,-1 0,1 0,0 1,0-1,0 0,1 1,-1 0,0 0,0-1,0 1,0 0,1 0,-1 1,0-1,1 0,-1 1,1-1,-1 1,1-1,0 1,0-1,0 1,0 0,0 0,0 0,0-1,0 1,1 0,-1 0,1 0,-1 0,1 0,0 0,0 0,0 0,0 0,0 0,0 0,1 0,-1 0,1 0,-1 0,1 0,0 0,0 0,-1 0,2 0,0 3,1 0,0 0,0-1,0 0,1 1,-1-1,1 0,0-1,0 1,1-1,-1 0,0 0,1 0,0 0,0-1,0 0,0 0,0 0,0-1,1 0,-1 0,5 1,-1-1,0 0,0-1,0 0,0 0,0 0,0-2,-1 1,1-1,0 0,-1-1,1 1,-1-2,6-2,-8 1,1 1,-1-2,0 1,0-1,-1 0,0 0,0 0,0-1,-1 0,0 0,0 0,-1 0,0-1,0 1,0-1,-1 0,-1 1,1-1,-1 0,0 0,-1 0,0-1,0 1,-1 0,0 0,0 0,-1 1,0-1,-1 0,1 0,-3-2,3 3,0 0,-1 1,1-1,-2 1,1-1,-1 1,0 0,0 1,0-1,-1 1,0-1,0 1,0 1,-1-1,0 1,0 0,0 0,0 1,-1 0,1 0,-1 0,0 1,1 0,-1 0,0 0,0 1,-1 1,1-1,0 1,0 0,0 0,0 1,0 0,0 1,-2 0,-3 3,0 0,1 0,0 2,0-1,1 1,0 1,0 0,1 0,0 1,0 0,1 1,0 0,-6 10,-19 32</inkml:trace>
  <inkml:trace contextRef="#ctx0" brushRef="#br0" timeOffset="11464.994">382 902,'-2'-1,"-1"0,0 1,0-1,-1 1,1 0,0 0,0 0,0 0,0 0,0 1,0 0,0-1,0 1,0 0,0 0,1 1,-1-1,0 1,1-1,-1 1,1 0,-1 0,1 0,0 0,0 0,0 0,0 1,0-1,0 1,1-1,-1 1,1 0,0 0,0 0,0-1,-1 4,2-5,0-1,-1 0,1 1,0-1,0 0,-1 1,1-1,0 0,0 1,0-1,0 1,-1-1,1 0,0 1,0-1,0 1,0-1,0 1,0-1,0 0,0 1,0-1,0 1,1-1,-1 1,0-1,0 0,0 1,0-1,1 0,-1 1,0-1,0 1,1-1,-1 0,0 0,0 1,1-1,-1 0,0 1,1-1,-1 0,1 0,-1 0,0 0,1 1,-1-1,1 0,-1 0,0 0,1 0,-1 0,1 0,18-14,-16 9,0 1,-1-1,0 1,0-1,0 0,0 0,-1 1,1-1,-1-1,-1 1,1 0,-1 0,0 0,0 0,0 0,0 0,-1 0,0-1,0 1,-2-1,1 4,0 0,-1 1,1-1,-1 1,1 0,-1 0,1 0,-1 0,0 1,0-1,1 1,-1-1,0 1,0 0,0 0,1 0,-1 1,0-1,0 1,0-1,1 1,-1 0,0 0,1 0,-1 0,1 1,-1-1,1 1,0-1,0 1,0 0,-1 0,1 1,0-1,0-1,1 1,-1 0,1-1,0 1,0 0,-1 0,1 0,1 0,-1 0,0 0,0 1,1-1,-1 0,1 0,0 0,-1 1,1-1,0 0,1 0,-1 1,0-1,1 0,-1 0,1 0,-1 1,1-1,0 0,1 1,9 17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20:04.8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82 71,'-14'-11,"-7"-5,-2 1,5 4,12 2,18 4,19 2,5 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22:10.53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0 382,'3'2,"7"1,9 3,11 1,9 3,10 0,8-3,6-1,4-3,2-1,-1-2,-6 0,-5 0,-12-3,-9 0,-15-1,-14 4,-10 1</inkml:trace>
  <inkml:trace contextRef="#ctx0" brushRef="#br0" timeOffset="331.719">178 710,'2'0,"8"0,12 0,13 0,12-2,13-2,8-1,3 0,-1 0,-3 1,-6 0,-6-1,-10 2,-11 0,-11-1,-9-2,-7 0</inkml:trace>
  <inkml:trace contextRef="#ctx0" brushRef="#br0" timeOffset="748.602">738 54,'-93'-54,"102"65,45 26,1-3,2-2,12 3,-16-10,-2 3,-1 2,-2 2,14 13,-52-37,-1 0,0 0,0 1,-1 0,0 1,-1 0,0 0,-1 0,0 1,0 0,-1 0,0 1,-1-1,-1 1,0 0,0 0,-1 0,-1 0,0 1,0-1,-1 0,-1 1,0-1,-1 0,0 0,-1 1,-7 11,-1 0,0-1,-2 0,-1-1,0-1,-2 0,0-1,-2 0,0-2,-1 0,-1-1,0-1,-8 4,12-6,15-14,0 0,-1 0,1 1,0-1,0 1,0-1,0 1,0 0,0-1,0 1,0 0,0 0,0 0,0-1,1 1,-1 0,0 0,0 0,1 0,-1 1,1-1,-1 0,1 0,-1 0,1 0,0 0,0 1,-1-1,1 0,0 0,0 1,0-1,0 0,0 0,1 0,-1 1,0-1,1 0,-1 0,0 0,1 0,0 0,-1 1,1-1,0 0,-1 0,1-1,0 1,0 0,0 0,0 0,0 0,0 0,17 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22:22.00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97 59,'-5'31,"-9"67,3 0,4 89,7-158,2 0,1 0,1 0,2-1,0 1,2-1,2-1,0 0,2 0,0-1,2 0,2 0,-13-20,0 0,1 0,0 0,0-1,0 1,1-1,-1 0,1 0,1-1,-1 0,1 0,-1 0,1 0,0-1,0 0,1 0,-1-1,1 0,-1 0,1 0,0-1,-1 0,1 0,0 0,0-1,0-1,0 1,0-1,-1 0,1 0,0-1,-1 0,2 0,2-4,-1 0,1-1,-1 0,-1-1,1 0,-1 0,0 0,-1-1,0-1,-1 1,0-1,0 0,-1 0,0-1,-1 1,0-1,-1 0,0 0,0-1,-1 1,-1 0,0-1,-1 1,-1-12,-15-34,16 56,-1 0,1 0,-1 0,0 0,0 0,1 0,-1 0,0 0,0 1,0-1,0 0,0 1,0-1,0 1,0-1,0 1,0-1,-1 1,1 0,0 0,0-1,0 1,0 0,-1 0,1 0,0 0,0 0,0 1,0-1,-1 0,1 0,0 1,0-1,0 1,0-1,0 1,0-1,0 1,0 0,0 0,0-1,0 1,0 0,1 0,-1 0,0 0,0 0,-5 7,0-1,1 1,0 1,0-1,0 0,1 1,1 0,0 0,0 1,0-1,1 0,1 1,-1-1,2 1,-1 0,1-1,1 1,0 0,0-1,2 6,1-5,1 0,0 0,1 0,0-1,0 0,1 0,0 0,1-1,-1 0,2-1,-1 1,1-2,0 1,1-1,-1-1,1 1,0-2,1 1,-1-2,1 1,0-1,0-1,0 0,0 0,0-1,6-1,28 5</inkml:trace>
  <inkml:trace contextRef="#ctx0" brushRef="#br0" timeOffset="249.331">1 318,'18'0,"26"3,25 2,24 3,18 1,11 0,-16-1</inkml:trace>
  <inkml:trace contextRef="#ctx0" brushRef="#br0" timeOffset="847.793">1026 523,'-145'3,"143"-3,0 0,0 0,0 0,0 1,0-1,0 1,0 0,0-1,0 1,0 0,0 0,0 0,0 0,1 1,-1-1,0 0,1 1,-1-1,1 1,-1 0,1-1,0 1,0 0,0 0,0 0,0 0,0 0,1 0,-1 0,0 0,1 0,0 0,-1 0,1 0,0 1,0-1,0 0,1 1,3 10,0 0,1-1,0 1,1-1,1 0,0 0,1-1,0 0,0-1,1 1,3 1,184 197,-174-171,-21-38,-1 1,0 0,1 0,-1 0,0-1,1 1,-1 0,0 0,0 0,1 0,-1 0,0-1,0 1,0 0,0 0,0 0,-1 0,1 0,0 0,0 0,-1-1,1 1,0 0,-1 0,1 0,-1-1,1 1,-1 0,1-1,-1 1,1 0,-1-1,0 1,1 0,-1-1,0 1,0-1,1 0,-1 1,0-1,0 1,0-1,0 0,0 0,-2 2,-1-1,0 0,1 0,-1-1,1 1,-1-1,0 0,0 0,1 0,-1 0,0 0,1-1,-1 0,0 0,1 0,-1 0,1 0,-1-1,1 0,0 1,0-1,0-1,0 1,0 0,0-1,0 1,1-1,-1 0,1 0,0 0,0 0,0 0,0 0,1-1,-1 1,1-1,0 1,0-1,0 1,0-1,1 0,-1 1,1-1,0 0,0 0,0 1,1-1,0-2,57-95,-44 81,56-77,-24 39,-3-2,-2-2,-4-1,-2-2,-2-1,-4-2,12-47,-39 108,1 0,-1-1,0-1,0 1,-1 0,0 0,-1-1,1 1,-2-1,1 1,-1 0,-2-7,3 14,0 0,0 0,0 0,-1 1,1-1,0 0,-1 0,1 1,0-1,-1 0,1 0,-1 1,1-1,-1 0,1 1,-1-1,0 1,1-1,-1 1,0-1,1 1,-1-1,0 1,0 0,1-1,-1 1,0 0,0 0,0 0,1 0,-1-1,0 1,0 0,0 0,0 0,1 1,-1-1,0 0,0 0,0 0,1 1,-1-1,0 0,0 1,1-1,-1 0,0 1,0-1,1 1,-1 0,-31 34,22-11,1 1,1-1,1 1,1 0,1 1,1-1,2 1,0 0,2 0,1 0,1 0,4 22,1-3,1 0,2-1,2 0,2-1,2 0,1-2,3 0,1 0,2-2,1-1,3-1,2 1,-22-30,-2-2,0 0,0 0,0 0,0-1,1 0,0 0,0-1,1 1,-1-1,1-1,5 3,1-7,-5-6</inkml:trace>
  <inkml:trace contextRef="#ctx0" brushRef="#br0" timeOffset="1099.107">1094 332,'16'-3,"20"0,21 1,21 4,17 5,11 5,5 6,-18 0</inkml:trace>
  <inkml:trace contextRef="#ctx0" brushRef="#br0" timeOffset="1937.497">1940 742,'-15'-9,"-1"2,-1 0,1 1,-1 1,0 1,0 0,-1 1,1 0,-1 2,-3 0,16 1,0 1,0-1,1 1,-1 0,0 0,1 1,-1-1,1 1,0 0,0 0,-1 1,1-1,1 1,-1 0,0 0,1 0,-1 0,1 1,0-1,0 1,0 0,1 0,-1 0,1 0,0 0,0 1,1-1,-1 1,1-1,0 1,0 1,0 0,0 1,0-1,1 0,0 1,0-1,0 0,1 1,0-1,0 0,1 0,0 0,0 0,0 0,1 0,0-1,0 1,0-1,1 0,0 0,0 0,0 0,0 0,3 1,-1-2,0 0,1 0,-1 0,1-1,0 0,0 0,1 0,-1-1,0 0,1-1,-1 0,1 0,0 0,-1-1,1 0,0-1,-1 0,1 0,-1 0,1-1,-1 0,0-1,0 0,0 0,0 0,0-1,0 0,-1 0,0-1,0 1,0-1,-1-1,1 1,-1-1,3-5,11-17,-17 51,-3-14,1 0,0 1,0-1,1 1,0-1,1 1,0-1,1 0,0 0,0 0,0 0,2 0,-3-6,0 1,0 0,0-1,1 1,0-1,-1 0,1 0,0 0,1 0,-1 0,1-1,-1 0,1 1,0-1,-1 0,1-1,0 1,0-1,1 0,-1 0,0 0,0 0,0-1,1 0,-1 0,0 0,5-1,-5 1,1-1,-1 0,1-1,-1 1,1-1,-1 0,0 0,0 0,0-1,0 1,0-1,-1 0,1 0,-1-1,0 1,0-1,0 1,0-1,0 0,-1 0,0 0,0 0,0-1,0 1,-1 0,1-1,-1 1,0-1,12-133,-13 138,-2-149,1 149,1-1,0 0,0 0,-1 0,1 0,0 1,0-1,0 0,0 0,0 0,0 0,0 0,0 0,0 1,0-1,1 0,-1 0,0 0,0 0,1 1,-1-1,1 0,-1 0,1 1,-1-1,1 0,-1 1,1-1,0 0,-1 1,1-1,0 1,-1-1,1 1,0 0,0-1,-1 1,1 0,0-1,0 1,0 0,0 0,0 0,-1-1,1 1,0 0,0 0,0 1,0-1,0 0,0 0,14 8,0 1,-1 0,0 1,-1 1,0 0,-1 0,0 1,2 4,-1-3,-5-6,0 1,0 0,-1 0,0 1,0 0,-1 0,0 1,-1-1,0 1,0 1,-1-1,0 1,-1-1,-1 1,1 0,-2 0,1 3,-3 11,0-23,0 1,1 0,-1 0,1 0,-1 0,1 0,0 0,0 0,0 0,1 0,-1-1,1 1,-1 0,1 0,0 0,0 0,0-1,1 1,-1-1,1 1,-1-1,1 1,0-1,0 0,0 0,0 0,0 0,1 0,-1 0,1-1,-1 1,1-1,-1 1,3-1,8 2,0-1,0 0,0-1,1-1,-1 0,0 0,0-2,0 0,0 0,0-1,0-1,0 0,-1 0,0-2,0 1,0-2,0 1,-1-2,0 1,-1-2,6-5,-9 7,0-1,-1 0,0 0,-1 0,0-1,0 0,-1 0,0 0,0 0,-1-1,-1 1,1-1,-2 0,1 0,-1 0,-1 0,0-3,1 10,-2 0,1 0,0 0,0 1,-1-1,0 0,1 1,-1-1,0 0,0 1,-1-1,1 1,0-1,-1 1,0 0,1-1,-1 1,0 0,0 0,0 0,-1 1,1-1,0 0,-1 1,1 0,0-1,-1 1,0 0,1 0,-1 0,0 1,0-1,1 1,-1-1,0 1,0 0,0 0,1 0,-1 1,0-1,0 1,1-1,-1 1,0 0,1 0,-1 0,0 0,1 1,0-1,-1 1,-3 2,1 1,0 0,0 0,0 0,1 1,0-1,0 1,0 0,1 0,-1 1,2-1,-1 1,1-1,0 1,0 0,1 0,0 0,0 0,0 0,1 0,0 0,1 0,-1 0,1 0,1 0,-1 0,1 0,1-1,-1 1,1 0,0-1,1 0,-1 0,1 0,0 0,1-1,-1 1,2-1,8 10,0 0,2-1,0-1,0-1,1 0,1-1,0-1,0 0,1-2,0 0,1-1,0-1,16 3,10 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22:20.41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184 643,'9'796,"-7"-596,-6-168,4-32,0 0,-1-1,1 1,0 0,0 0,0-1,-1 1,1 0,0 0,0 0,-1-1,1 1,0 0,-1 0,1 0,0 0,0 0,-1 0,1-1,0 1,-1 0,1 0,0 0,-1 0,1 0,0 0,-1 0,1 0,0 0,0 1,-1-1,1 0,0 0,-1 0,1 0,0 0,-1 0,1 1,0-1,0 0,-1 0,1 0,0 1,0-1,0 0,-1 0,1 1,0-1,0 0,0 1,0-1,0 0,-26-134,-90-407,92 438,13 22,11 79,1 0,-1 1,1 0,-1-1,1 1,0-1,-1 1,1 0,0-1,0 1,0 0,0 0,0 0,0 0,1 0,-1 0,0 0,0 0,1 0,-1 1,1-1,-1 0,1 1,-1-1,1 1,-1 0,1-1,-1 1,1 0,-1 0,1 0,-1 0,1 0,1 1,58 9,-53-8,15 3,-1 2,0 0,0 1,-1 1,0 1,0 1,2 3,-20-13,-1 0,0 0,0 0,0 1,0-1,0 0,0 1,-1-1,1 1,0 0,-1 0,1-1,-1 1,0 0,0 0,1 0,-1 1,-1-1,1 0,0 0,0 0,-1 1,1-1,-1 0,0 1,0-1,0 0,0 1,0-1,0 0,-1 1,1-1,-1 2,-5 3,-1 0,0-1,0 1,0-1,-1-1,1 1,-1-1,-1-1,1 1,-1-1,1-1,-1 0,0 0,-8 1,11-2,-5 2,2-1,1 1,-1-1,1-1,-1 0,0 0,0 0,0-1,0-1,0 0,0 0,0 0,-3-2,12 2,-1-1,0 1,1-1,-1 0,1 0,-1 1,1-1,-1 0,1 0,-1 0,1 1,0-1,-1 0,1 0,0 0,0 0,0 0,0 0,0 0,0 0,0 1,0-1,0 0,0 0,0 0,1 0,-1 0,0 0,0 0,1 1,-1-1,1 0,-1 0,1 0,-1 1,1-1,0 0,-1 1,1-1,0 1,-1-1,1 0,0 1,0-1,0 1,-1 0,1-1,0 1,1 0,20-15,0 1,1 1,1 1,0 1,1 1,0 1,3 1,8-4,3-2,-2 3,-2-3,1 0,-2-3,29-17,-20-17,-42 50,-1-1,1 1,-1 0,1-1,-1 1,1-1,-1 1,0-1,0 1,0 0,0-1,0 1,0-1,0 1,0-1,0 1,-1-1,1 1,-1-1,1 1,-1 0,1-1,-1 1,0 0,0 0,1-1,-1 1,0 0,0 0,0 0,0 0,-1 0,1 0,0 0,0 1,-1-1,1 0,0 1,-1-1,1 1,0-1,-2 1,0-1,1 0,-1 0,0 1,0-1,0 1,0 0,0 0,0 0,1 0,-1 0,0 1,0 0,0-1,0 1,1 0,-1 0,0 0,1 1,-1-1,1 1,-1-1,1 1,0 0,-1 0,1 0,0 0,0 0,1 0,-1 1,0-1,0 3,-3 3,0 1,1 0,0 0,1 0,0 1,0-1,1 1,-1 9,2-10,1 0,0-1,0 1,1-1,0 1,0-1,1 1,0-1,1 0,0 0,0 0,1 0,0-1,0 1,1-1,0 0,0 0,1-1,-1 1,1-1,1-1,-1 1,1-1,0 0,0 0,1-1,-1 0,1 0,0-1,2 0,-1 2,0-1,0-1,0 0,0 0,1-1,0 0,-1 0,1-1,0-1,0 1,-1-2,1 1,0-1,0-1,-1 0,1 0,-1-1,1 0,-1-1,0 1,0-2,-1 0,1 0,-1 0,0-1,-1 0,1-1,-1 1,0-1,4-7,-3 1,-1 0,-1-1,0 0,-1 0,0 0,-1-1,-1 0,0 0,-1 0,0-8,-14 90,11-56,1 0,0 0,1 0,1 0,-1 0,2 0,-1 0,2-1,-1 1,1-1,1 0,-3-6,0 0,0 0,1 0,-1-1,1 1,0-1,0 0,0 1,1-1,-1-1,1 1,-1 0,1-1,0 0,0 0,0 0,0 0,0-1,1 1,-1-1,0 0,1 0,-1-1,1 1,-1-1,1 0,-1-1,3 1,2-2,0 0,0-1,-1 1,1-2,-1 1,1-1,-1-1,0 1,-1-1,1-1,-1 0,0 0,0 0,4-7,75-105,-46 47,-36 84,-6 12,6 117,-2-136,-1 0,1 0,0 1,0-1,1-1,-1 1,1 0,1-1,-1 1,1-1,0 0,0 0,0-1,1 1,0-1,0 0,0 0,0 0,0-1,1 0,0 0,5 1,0-1,0 0,0 0,0-1,0-1,0 0,0-1,1 0,-1 0,0-1,0-1,0 0,0 0,0-1,0-1,-1 0,1 0,-1-1,0 0,-1-1,1 0,-1 0,0-1,-1 0,1-1,-1 0,-1 0,0-1,0 0,0 0,-1-1,-1 1,0-1,0-1,0-1,14-43,-2 0,-3-1,-3 0,-1-1,-4-1,0-54,0 49,-4 0,-2-1,-3 1,-11-54,14 114,0-3,-1 0,0 0,0 0,0 0,-1 1,1-1,-1 1,-1-1,1 1,-1-1,0 1,0 0,-1 0,1 1,-1-1,0 1,0 0,-1 0,-2-2,3 5,1 1,-1 0,1 0,-1 1,1-1,-1 1,1-1,-1 1,1 0,0 1,-1-1,1 1,0-1,0 1,0 0,0 0,0 0,1 0,-1 1,0-1,1 1,0 0,0-1,0 1,0 0,0 0,0 0,0 2,-10 17,0 1,1 1,1 0,2 1,0 0,2 0,0 0,2 1,1 0,1 0,1 0,1 0,4 25,1-4,2 0,2-1,2 0,2-1,2 0,2-1,2-1,1-1,3 0,16 22,-31-52,0 0,1 0,0-1,1 0,0-1,1 0,0-1,2 2,-12-11,0 1,0 0,0 0,0-1,0 1,0-1,0 1,0-1,0 1,0-1,0 1,0-1,0 0,1 0,-1 0,0 1,0-1,0 0,0 0,0-1,1 1,-1 0,0 0,0 0,0-1,0 1,0-1,0 1,0-1,0 1,0-1,0 0,0 1,0-1,0 0,0 0,-1 1,1-1,0 0,-1 0,1 0,0 0,-1 0,1 0,-1 0,0 0,1-1,-1 1,0 0,1 0,-1 0,0 0,0-1,4-63,-6 25</inkml:trace>
  <inkml:trace contextRef="#ctx0" brushRef="#br0" timeOffset="257.035">1605 438,'-21'-14,"-14"-9,-3-1,5 2,10 4,16 3,23 4,28 4,27 3,24 2,16 2,6 0,-2 6,-21 1</inkml:trace>
  <inkml:trace contextRef="#ctx0" brushRef="#br0" timeOffset="951.21">2056 1039,'12'-23,"-1"0,0-1,-2-1,-1 0,-1 0,-1 0,-1-1,-2 0,0 0,-2 0,-1 0,0 0,-3 0,-3-23,11 44,9 17,-9-7,17 12,1-1,1-1,0-1,1-1,2 0,84 49,-106-60,-1 1,0 1,-1-1,1 1,0-1,-1 1,0 0,0 1,0-1,-1 0,1 1,-1-1,0 1,0 0,-1 0,1 0,-1 0,0 0,0 0,-1 0,0 0,0 0,0 0,0 0,-1 0,0 3,-3 23,2-26,0 0,0 1,1-1,0 1,0 0,0-1,1 1,0 0,0-1,0 1,1 0,0 0,0-1,0 1,1-1,0 1,0-1,0 0,1 0,0 0,0 0,0 0,0 0,1-1,-1 0,1 0,1 0,-1 0,1 0,-1-2,1 0,-1 0,1-1,-1 0,1 0,0 0,0 0,0-1,-1 0,1 0,0 0,0 0,0-1,-1 0,1 0,0 0,-1-1,1 1,-1-1,1 0,-1 0,0-1,0 1,0-1,0 0,-1 0,1-1,5-3,-1-2,0 1,0-1,-1 0,-1 0,1-1,-1 0,-1 0,0-1,3-9,12-62,-21 91,1-1,0 0,0 1,1-1,1 0,-1 0,1 1,1-1,-1 0,1-1,1 1,-1-1,1 1,1-1,-1 0,1 0,1 0,-2-2,-1-1,1 1,0-1,0 0,1 0,-1-1,1 1,0-1,0 0,0 0,0 0,0-1,1 0,-1 0,1 0,-1-1,1 0,0 0,0 0,-1-1,1 0,0 0,0 0,0-1,-1 0,7-1,-4-2,0 0,0-1,0 1,-1-2,0 1,0-1,0 0,0 0,-1-1,0 0,-1 0,1-1,-1 1,-1-1,0 0,0 0,0-1,-1 1,0-1,-1 1,0-1,0 0,-1 0,0 0,-1 0,1 0,-2-1,0 1,0 0,0 0,-1 1,-1-5,3 12,0 0,-1 0,1 0,0 0,0 0,0 0,-1 0,1 0,-1 0,1 0,-1 0,1 0,-1 0,1 0,-1 0,0 1,1-1,-1 0,0 0,0 1,1-1,-1 1,0-1,0 0,0 1,0 0,0-1,0 1,0 0,0-1,0 1,0 0,0 0,0 0,0 0,0 0,0 0,0 0,0 0,0 0,0 0,0 1,0-1,0 0,0 1,0-1,0 1,0-1,0 1,0-1,0 1,0 0,1-1,-1 1,0 1,-1 3,0 0,1 0,0 0,0 0,0 0,0 0,1 0,0 1,0-1,1 0,-1 0,1 0,0 1,1-1,-1 0,1 0,0-1,0 1,0 0,1-1,0 1,0-1,0 0,0 0,1 0,-1 0,1-1,0 1,0-1,0 0,3 1,10 8,0-2,0 0,1-1,1-1,-1 0,1-1,0-2,1 0,6 1,47 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22:16.09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0 628,'14'7,"0"-1,0-1,0 0,1-1,0-1,-1 0,1-1,1 0,-1-1,0-1,0-1,0 0,0 0,0-2,0 0,5-2,11-4,-1-2,1 0,-2-2,0-2,0 0,-2-2,3-3,-20 14,0 0,0-1,0 0,-1 0,0-1,-1-1,0 1,0-1,-1-1,0 1,0-1,-1 0,-1-1,1 0,-2 1,0-2,0 1,1-9,-5 16,0 0,-1 1,0-1,0 0,0 1,-1-1,1 1,-1-1,0 1,0 0,0-1,0 1,0 0,-1 0,1 1,-1-1,0 1,0-1,0 1,0 0,0 0,0 0,-1 0,1 1,-1-1,1 1,-1 0,0 0,1 0,-1 0,0 1,0 0,0 0,1 0,-1 0,0 0,0 1,0-1,1 1,-1 0,1 1,-1-1,0 0,1 1,0 0,-1 0,1 0,0 0,-8 7,0 1,0 0,1 0,1 1,0 0,0 1,1 0,1 0,0 1,0 0,1 0,1 1,0 0,1-1,1 2,0-1,1 0,0 5,-10 81,4 0,4 0,5 0,11 78,-3-33,-6-122,-1-1,-1 1,-1 0,-1-1,-1 1,-1 0,-1-1,0 0,-2 0,-1 0,-1-1,-1 0,-10 19,-7-12,2-12</inkml:trace>
  <inkml:trace contextRef="#ctx0" brushRef="#br0" timeOffset="1010.814">69 970,'31'-17,"0"1,1 1,0 2,1 1,0 2,1 1,1 1,-1 3,23-2,95-3,-148 10,0 1,0 0,0 0,-1 0,1 0,-1 1,1-1,-1 1,1 0,-1 0,0 1,0-1,0 1,0-1,0 1,-1 0,1 0,-1 0,0 0,0 0,0 1,0-1,0 1,-1-1,0 1,0 0,0-1,0 1,0 0,-1 0,1 0,-1 3,2 5,1 0,0 0,1-1,0 0,1 0,0 0,5 7,-8-14,0-1,1 0,-1 0,1 0,-1 0,1-1,0 1,0-1,0 1,0-1,0 0,1 0,-1-1,0 1,1-1,0 0,-1 1,1-1,0-1,0 1,-1-1,1 1,0-1,0 0,0-1,1 1,-3-1,1 1,0-1,0 0,-1 0,1-1,-1 1,1 0,-1-1,1 0,-1 1,0-1,0 0,0 0,0 0,0 0,0-1,-1 1,1 0,-1-1,1 1,-1-1,0 0,0 1,0-1,0 0,-1 0,1 0,-1 0,1-4,1-1,-2 1,1-1,-1 0,0 1,-1-1,0 1,0-1,-1 1,0-3,-1 2,0 0,-1 0,0 1,-1-1,1 1,-1 0,-1 0,1 0,-1 1,0 0,-1 0,1 1,-1 0,0 0,-1 0,1 1,-1 0,0 0,0 1,0 0,0 1,-1-1,1 2,-1-1,1 1,-1 0,0 1,1 0,-1 0,1 1,-9 2,16-3,0 0,-1 0,1 0,0 0,0 0,-1 1,1-1,0 0,0 1,-1-1,1 1,0-1,0 1,0 0,0-1,0 1,0 0,0 0,0 0,0 0,0 0,0 0,1 0,-1 0,0 0,1 0,-1 0,0 0,1 0,0 1,-1-1,1 0,0 0,0 1,-1-1,1 0,0 1,0-1,0 0,1 0,-1 1,0-1,0 0,1 0,-1 1,1-1,-1 0,1 0,-1 0,1 1,8 2,-1-1,0 0,1-1,0 0,-1 0,1-1,0 0,0 0,0-1,0 0,-1-1,1 0,0 0,0-1,3-1,11-2,-1 0,1-2,-1-1,0 0,-1-2,0 0,0-1,-1-2,-1 0,0-1,-1 0,0-2,-2 0,1-1,-2-1,0 0,-2-1,0 0,-1-1,0-1,-2 0,3-9,-4 7,-1 0,0-1,-2 1,-1-1,-1-1,-1 1,-1 0,-1-1,-1 1,-1-1,-3-17,3 40,1-1,0 0,-1 0,1 1,-1-1,0 0,0 1,0-1,0 1,0-1,0 1,-1 0,1-1,-1 1,0 0,0 0,1 0,-1 0,-1 0,1 1,0-1,0 1,-1-1,1 1,-1 0,1 0,-1 0,1 0,-1 0,0 0,1 1,-1 0,0-1,0 1,1 0,-1 0,0 1,1-1,-1 0,0 1,0 0,1-1,-1 1,1 0,-2 1,-5 5,0 0,0 1,1 0,0 1,0 0,1 0,0 0,1 1,0 0,1 0,0 1,0 0,1-1,-1 7,-8 18,2 0,1 1,2 0,1 1,2 0,2 0,1 0,2 0,2 0,1 1,1-2,3 1,10 35,-11-53,1-1,1-1,1 1,0-1,1-1,1 0,1 0,12 13,-18-22,0-1,1 0,0 0,0 0,0-1,1 0,0 0,0-1,0 0,0-1,0 0,1 0,0 0,-1-1,1-1,0 1,0-2,0 1,0-1,1 0,0-3,0 0,0-1,0 0,-1-1,0 0,0 0,0-1,0 0,-1 0,0-1,-1 0,1-1,-1 1,-1-2,1 1,-1 0,-1-1,0 0,0-1,-1 1,2-4,-5 10,8-2,-6 23,-2-8,0-6,0 1,1-1,-1 0,1 0,0 0,0-1,1 1,-1 0,1-1,0 0,0 1,0-1,0 0,0-1,1 1,-1 0,1-1,0 0,-1 0,1 0,0 0,1-1,-1 1,0-1,0 0,0-1,2 1,5 1,-1-1,0-1,1 0,-1 0,0-1,0 0,1-1,-1 0,0 0,0-1,2-2,-6 2,1 0,0 0,-1-1,0 0,0 0,0-1,-1 1,1-1,-1-1,0 1,2-4,-5 6,0 1,0-1,-1 0,0 1,1-1,-1 0,0 0,0 0,0 0,-1 0,1 0,-1 0,0 0,1 0,-1 0,-1 0,1 0,0 0,-1 0,1 0,-1 0,0 0,0 0,0 1,-1-1,1 0,-1 1,-1-3,-4-1,1 0,-1 1,-1 0,1 0,-1 1,0 0,0 1,0-1,-1 1,1 1,-1 0,1 0,-1 1,0-1,1 2,-1 0,0 0,0 0,0 1,1 0,-1 1,0 0,-4 2,5-3,0 1,1 0,-1 1,0 0,1 0,0 0,0 1,0 0,0 1,0-1,1 1,0 0,0 1,0 0,-1 1,6-5,0-1,0 1,0-1,0 0,1 1,-1 0,0-1,1 1,-1-1,1 1,-1 0,1-1,0 1,0 0,0-1,0 1,0 0,0 0,0-1,0 1,1 0,-1-1,1 1,-1 0,1-1,0 1,-1-1,1 1,0-1,0 1,0-1,0 0,0 0,1 1,-1-1,0 0,1 0,-1 0,1 0,64 27,-17-18</inkml:trace>
  <inkml:trace contextRef="#ctx0" brushRef="#br0" timeOffset="1513.071">2089 711,'-5'-5,"0"0,0 1,0 0,-1 0,0 1,0-1,0 1,0 1,0-1,-1 1,1 0,-1 0,0 1,1 0,-1 0,0 1,0-1,0 2,1-1,-1 1,0 0,0 0,-4 2,9-2,0 0,0 1,0 0,0-1,0 1,0 0,0 0,1-1,-1 1,1 1,0-1,-1 0,1 0,0 0,0 1,0-1,1 1,-1-1,0 0,1 1,0-1,-1 1,1-1,0 1,1 0,-1-1,0 1,1-1,-1 0,1 1,0-1,-1 1,1-1,1 0,-1 0,0 1,1 0,60 77,112 83,-140-108,-33-54,0 0,-1 1,1-1,-1 1,0-1,1 1,-1-1,0 1,0-1,0 1,0-1,0 1,0-1,0 1,-1-1,1 1,-1-1,1 1,-1-1,1 0,-1 1,0-1,1 0,-1 1,0-1,0 0,0 0,0 0,0 0,-1 0,1 0,0 0,0 0,-1 0,1 0,0-1,-1 1,1-1,-1 1,0 0,0 0,0 0,-1-1,1 1,0-1,0 1,-1-1,1 0,0 0,0 0,-1 0,1 0,0 0,-1-1,1 1,0-1,0 1,0-1,-1 0,1 0,0 0,0 0,0 0,0-1,1 1,-1-1,0 1,1-1,-1 1,0-1,1 0,0 0,0 0,-1 0,0-3,-1 0,1 0,0 0,1 0,-1 0,1 0,0-1,0 1,1 0,0-1,0 1,0 0,0-1,1-2,2-3,1 0,0 1,0-1,1 1,0 0,0 0,1 1,1 0,0 0,0 0,1 1,-1 0,2 0,-1 1,1 0,1 1,-1 0,1 0,0 1,0 0,0 1,1 0,0 1,2-1,-9 3,-1 0,1 1,0-1,-1 1,1-1,0 1,-1 1,1-1,0 0,-1 1,1 0,-1-1,1 1,-1 1,1-1,-1 1,1-1,-1 1,0 0,0 0,0 0,0 1,0-1,-1 1,1-1,-1 1,0 0,1 0,-1 0,0 0,-1 0,1 1,-1-1,1 3,38 206,-40-210,1 0,-1-1,1 1,0-1,0 1,-1-1,1 1,0-1,0 0,0 1,1-1,-1 0,0 0,0 0,1 0,-1 0,0 0,1 0,-1 0,1-1,0 1,-1 0,1-1,-1 1,1-1,0 0,-1 0,1 1,0-1,-1 0,1 0,0-1,-1 1,1 0,0-1,-1 1,2-1,14-4</inkml:trace>
  <inkml:trace contextRef="#ctx0" brushRef="#br0" timeOffset="1762.396">2391 492,'-7'-7,"4"-5,4 0</inkml:trace>
  <inkml:trace contextRef="#ctx0" brushRef="#br0" timeOffset="2017.713">2691 1,'14'88,"6"79,-7 2,-6 72,1 28,8-110,-16-158,0 0,0 0,0 0,0 0,0 0,0 0,0 0,0 0,0 0,0 0,1 0,-1 0,0 0,1 0,-1 0,1 0,-1 0,1 0,0-1,-1 1,1 0,0 0,-1 0,1-1,0 1,0 0,0-1,0 1,-1-1,1 1,0-1,0 0,0 1,0-1,0 0,0 1,0-1,0 0,1 0,-1 0,0 0,0 0,0 0,0 0,0-1,0 1,0 0,11-17,0-6</inkml:trace>
  <inkml:trace contextRef="#ctx0" brushRef="#br0" timeOffset="2270.037">2499 588,'19'0,"20"2,19 1,17 0,8 2,3 4,-4 6,-17 0</inkml:trace>
  <inkml:trace contextRef="#ctx0" brushRef="#br0" timeOffset="2515.893">3183 956,'-1'6,"1"0,0 0,0 0,1-1,0 1,0 0,0 0,1-1,0 1,0-1,0 0,1 1,-1-1,1 0,1 0,-1-1,1 1,0-1,0 1,0-1,0-1,1 1,-1 0,1-1,0 0,0 0,0-1,1 1,-1-1,1 0,0-1,-1 1,1-1,0 0,0 0,0-1,0 0,-1 0,1 0,0-1,0 0,0 0,0-1,-1 1,1-1,-1 0,1-1,-1 1,0-1,0 0,0 0,0-1,0 0,-1 1,0-1,0-1,0 1,0-1,-1 0,1 1,-1-1,0-1,-1 1,1 0,-1-1,0 1,-1-1,1 0,-1 0,0 1,-1-1,1 0,-1 0,0 0,-1 0,1 0,-1 0,0 1,-1-1,0-3,-1 2,0 1,-1-1,1 1,-1 0,-1 0,1 0,-1 0,0 1,0 0,-1 0,1 0,-1 1,0 0,0 0,-1 0,1 1,-1 0,1 0,-1 1,0 0,0 0,-1 0,1 1,0 0,0 1,-1-1,1 1,0 1,0 0,-5 0,5 0,0-1,0 1,0 1,0-1,0 1,1 0,-1 1,1 0,-1 0,1 0,0 1,0-1,0 2,1-1,-1 1,1-1,0 1,0 1,1-1,0 1,0 0,0 0,1 0,-1 0,1 1,1-1,-1 1,1 0,1-1,-1 1,0 4,3-5,-1 0,1 0,0 0,0-1,1 1,-1 0,1-1,0 0,1 1,-1-1,1 0,0 0,1 0,-1-1,1 1,0-1,0 0,0 0,1 0,-1 0,1-1,0 0,0 0,0 0,0-1,1 1,-1-1,1-1,-1 1,1-1,0 0,-1 0,1 0,0-1,0 0,0 0,3-1,29 1</inkml:trace>
  <inkml:trace contextRef="#ctx0" brushRef="#br0" timeOffset="2678.46">3524 424,'-21'-5,"-16"-1,-11 4,-5 8,3 8,7 7,10 9,12 7,16 5,16 4,6-5</inkml:trace>
  <inkml:trace contextRef="#ctx0" brushRef="#br0" timeOffset="2865.971">3538 1051,'13'19,"13"8,10 2,13-4,15-6,17-6,14-11,-10-4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22:13.20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434 385,'-35'8,"1"2,1 2,-1 1,2 1,0 2,1 1,1 2,0 0,-15 15,37-28,-1 0,1 0,0 1,1 0,0 1,0 0,0 0,1 0,0 1,1 0,0 0,0 0,1 0,-1 6,5-10,1 0,0 0,0 0,1-1,0 1,-1 0,1-1,1 1,-1-1,1 0,0 0,0 0,0 0,0 0,1-1,-1 1,1-1,0 0,0 0,0-1,0 1,1-1,-1 0,1 0,-1 0,2 0,128 53,-107-46,-1 0,-1 1,0 2,0 1,-1 0,-1 2,-1 1,12 9,-30-21,1 0,-1-1,0 2,0-1,0 0,-1 1,1-1,-1 1,0 0,-1 0,1 1,-1-1,0 0,0 1,-1-1,1 1,-1 0,-1-1,1 1,-1 0,0 0,0 0,0-1,-1 1,0 0,0-1,-1 1,1-1,-1 1,-1-1,1 1,-1-1,0 0,-3 4,-5 0,0 0,-1-1,0-1,-1 0,0-1,0 0,0 0,0-2,-1 0,0 0,0-1,0-1,0 0,-1-1,1-1,0 0,-2-1,-48-6,79 1,4 4</inkml:trace>
  <inkml:trace contextRef="#ctx0" brushRef="#br0" timeOffset="771.553">967 849,'-9'-4,"1"0,-1 0,0 1,0 0,0 1,0 0,-1 0,1 1,0 0,-1 0,1 1,-1 1,1 0,-1 0,1 0,0 1,0 1,0 0,0 0,0 0,0 1,1 1,0-1,0 2,0-1,1 1,-1 0,1 0,1 1,-1 0,1 0,0 1,1-1,0 1,0 0,1 1,0-1,0 1,1 0,0 0,0 0,0 6,3-10,0 0,0 0,0 1,1-1,0 0,0 0,0 0,0 0,1 0,0 0,0 0,0-1,1 1,-1-1,1 1,0-1,0 0,1 0,-1 0,1-1,0 1,0-1,0 0,1 0,-1 0,3 1,5 1,0 0,0 0,0-1,0-1,1 0,-1 0,1-1,0-1,0 0,5-1,1-1,0-1,0-1,0-1,-1 0,1-1,-1-1,0-1,-1-1,0 0,0-1,-1-1,0 0,0-1,-1-1,-1-1,0 0,2-4,8-8,-2-2,0-1,-2-1,-2 0,0-2,-2 0,-2-1,0 0,-2-1,7-30,-2-1,-3-1,-3 0,-2 0,-4-1,-2-17,-2 69,0 1,-1-1,0 0,-1 0,-1 0,0 1,-1-1,-1 1,0-1,0 1,-1 1,-1-1,0 1,-1-1,-6-6,11 17,-1 0,1-1,-1 2,1-1,-1 0,0 1,0-1,1 1,-1 0,0 0,-1 0,1 0,0 0,0 1,0-1,0 1,0 0,-1 0,1 0,0 1,0-1,0 1,0 0,0-1,0 2,0-1,0 0,0 0,0 1,0-1,1 1,-1 0,0 0,1 0,0 0,0 1,-1-1,1 1,1-1,-1 1,0 0,-1 2,-5 12,1 1,1 0,0 0,1 0,1 0,1 1,1 0,0 0,2 0,0-1,1 1,0 0,2 0,0-1,2 1,0-1,7 17,20 55,4-2,39 68,11 25,-4 48,-82-229,0-1,1 1,-1 0,0 0,0-1,1 1,-1 0,0 0,0 0,1 0,-1-1,0 1,1 0,-1 0,0 0,1 0,-1 0,0 0,0 0,1 0,-1 0,0 0,1 0,-1 0,0 0,1 0,-1 0,0 0,1 0,-1 0,0 0,1 0,-1 0,3-29,0-1,3 1,0-1,2 2,1-1,1 1,2 0,0 1,2 1,1 0,5-5,-19 29,-1 0,1 0,0 1,0-1,0 0,0 1,0-1,0 1,0-1,1 1,-1 0,0-1,1 1,-1 0,1 0,-1 0,1 0,0 0,-1 0,1 1,0-1,0 0,0 1,0-1,-1 1,1 0,0 0,0 0,0 0,0 0,0 0,0 0,-1 1,1-1,0 1,0-1,0 1,-1 0,1-1,0 1,-1 0,1 0,0 0,0 2,34 95,-27-63,39 83,-45-114,1 1,-1 0,1-1,0 0,0 0,0 0,0 0,1-1,0 1,-1-1,1 0,1-1,-1 1,0-1,0 0,1 0,-1-1,1 0,0 0,-1 0,1 0,69-10,-40-1</inkml:trace>
  <inkml:trace contextRef="#ctx0" brushRef="#br0" timeOffset="1133.758">2196 904,'10'0,"0"-1,0 0,0-1,0 1,-1-2,1 0,-1 0,1-1,-1 0,0 0,0-1,-1 0,0-1,0 1,0-2,0 1,-1-1,0 0,-1-1,1 0,-1 0,-1 0,0-1,1-2,-4 7,0 0,-1 0,1 0,-1 0,0 0,0 0,-1-1,1 1,-1 0,0 0,0-1,-1 1,1 0,-1 0,0 0,0-1,0 1,-1 0,1 0,-1 0,0 1,0-1,0 0,-1 1,1-1,-1 1,0 0,0 0,0 0,0 0,-1 1,1-1,-1 1,1 0,-1 0,0 0,0 0,0 1,-3-2,3 3,-1 1,1-1,0 1,0-1,0 1,0 0,0 1,0-1,0 1,0-1,0 1,1 1,-1-1,1 0,0 1,-1 0,1-1,0 1,1 0,-1 1,-2 2,-41 79,42-79,0 1,1 1,1-1,-1 0,1 1,0-1,0 1,1 0,0-1,1 1,0 0,0 0,1 0,-1-1,2 1,-1 0,1-1,0 1,1-1,0 0,0 1,0-1,1-1,0 1,0-1,1 1,0-1,0 0,0-1,1 1,0-1,0 0,4 2,9-1,0-1,1-1,-1-1,1-1,0-1,0 0,-1-1,1-1,0-1,-1-1,1-1,-1-1,0 0,0-1,-1-1,1-1,-1-1,30-12</inkml:trace>
  <inkml:trace contextRef="#ctx0" brushRef="#br0" timeOffset="2122.701">2769 808,'-5'10,"0"0,1 0,1 0,-1 1,2-1,-1 1,2 0,-1 0,1 1,1-8,0 0,1 1,-1-1,1 0,0 1,0-1,0 0,1 0,-1 0,1 0,0 0,0 0,1 0,-1-1,1 1,0-1,-1 1,2-1,-1 0,0 0,0-1,1 1,3 1,3 2,0-1,0 0,1-1,-1 0,1 0,0-1,1-1,-1 0,0 0,0-1,1-1,-1 0,1 0,-1-1,0-1,1 0,-1 0,0-1,0-1,0 1,-1-2,1 0,-1 0,0-1,-1 0,3-2,-7 3,-1 0,0 0,0 0,0-1,0 1,-1-1,0 0,0 0,-1 0,1 0,-2-1,1 1,0-1,-1 1,0-1,-1 0,0 1,0-1,0 0,-1 1,0-1,0-1,1 9,-1-1,1 1,-1 0,1-1,0 1,-1-1,1 1,-1 0,0-1,1 0,-1 1,1-1,-1 1,0-1,1 0,-1 1,0-1,1 0,-1 0,0 1,0-1,1 0,-1 0,0 0,0 0,1 0,-1 0,0 0,0 0,1 0,-1-1,0 1,0 0,1 0,-1-1,0 1,1 0,-1-1,0 1,1 0,-1-1,1 1,-1-1,1 1,-1-1,1 0,-1 1,1-1,-1 0,1 1,0-1,-1 0,1 1,0-1,0 0,0 1,-1-1,1 0,0 0,0 1,0-1,0 0,0 0,0 1,0-1,0 0,1 0,-1 1,0-1,-1 5,-1 1,1 0,0 0,0-1,1 1,-1 0,1 0,0 0,0 0,1 0,0 0,0-1,0 1,0 0,1 0,-1-1,1 1,0-1,1 0,-1 1,1-1,0 0,2 2,1 2,1 0,1 0,-1-1,1 0,0 0,1-1,0 0,0 0,0-1,7 2,-11-4,1 0,0 0,0-1,1 0,-1 0,0-1,0 0,1 0,-1 0,1-1,-1 0,1 0,-1-1,1 0,-1 0,0 0,1-1,-1 0,0 0,0 0,0-1,0 0,-1 0,1-1,-1 1,0-1,0 0,0-1,-1 1,1-1,-1 0,0-1,5-8,-1-1,-1 0,-1-1,0 0,-1 0,0 0,1-11,-7 35,1-1,0 0,1 1,0-1,0 0,0 0,1 1,0-1,0-1,1 1,0 0,0 0,1-1,0 0,0 0,0 0,1 0,0-1,0 1,4 2,5-1,1 0,1 0,-1-2,1 0,0-1,0 0,0-1,0-1,1-1,-1 0,1-1,10-2,-20 2,23 1,1-2,-1-1,0-1,0-2,0-1,10-4,-37 9,1 0,-1 0,0-1,0 0,1 1,-1-1,-1 0,1 0,0-1,0 1,-1-1,1 1,-1-1,0 0,0 0,0 0,0 0,0 0,-1 0,1-1,-1 1,0 0,0-1,0 1,-1-1,1 1,-1-1,0 0,0 1,0-1,0 1,-1-1,1-9,1 10,0 0,-1 0,0 0,1 0,-1 0,0 0,-1 0,1 0,0 0,-1 0,0 0,0 0,0 1,0-1,0 0,0 0,-1 1,1-1,-1 1,0-1,0 1,0 0,0 0,0 0,0 0,-1 0,1 0,-2-1,-4 3,0-1,0 1,0 0,0 1,0 0,0 0,1 1,-1 0,0 0,1 1,-1 0,1 0,0 1,0 0,0 0,1 0,-1 1,1 0,0 0,0 1,1 0,0 0,0 0,0 1,1-1,0 1,0 0,1 0,-1 1,-1 6,4-10,0-1,1 1,-1-1,1 1,-1 0,1-1,0 1,1 0,-1-1,0 1,1-1,0 1,0-1,0 1,0-1,1 1,-1-1,1 0,0 0,0 0,0 0,0 0,1 0,-1-1,1 1,0-1,-1 1,1-1,0 0,1 0,-1-1,0 1,0 0,1-1,-1 0,1 0,-1 0,1 0,3 0,1 1,0 0,0 0,1-1,-1 0,1 0,-1-1,1 0,-1-1,1 1,-1-2,1 1,-1-1,0-1,0 1,0-1,0-1,0 0,-1 0,1 0,-1-1,0 0,-1 0,1-1,-1 1,0-2,0 1,-1-1,0 1,0-2,3-5,-8 13,1-1,-1 0,0 1,1-1,-1 0,0 0,1 1,-1-1,0 0,0 0,0 0,0 1,0-1,0 0,0 0,0 0,0 1,0-1,0 0,0 0,-1 1,1-1,0 0,0 0,-1 1,1-1,-1 0,1 1,-1-1,1 0,-1 1,1-1,-1 1,1-1,-1 0,0 1,1 0,-15 41,15-36,0 0,0-1,0 1,1 0,0-1,0 1,0-1,1 1,-1-1,1 1,0-1,1 0,-1 0,1 0,-1 0,1-1,0 1,1 0,-1-1,0 0,1 0,0 0,0-1,0 1,0-1,3 2,10 4,0 0,1-1,0-1,0-1,0-1,4 0,147 11,-90-17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0:02.62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252 783,'-9'-1,"-1"0,1 0,-1 1,0 0,1 1,-1 0,0 1,1 0,0 0,-1 1,1 0,0 1,0 0,1 0,-1 1,1 0,0 0,0 1,1 0,0 1,0-1,0 2,1-1,0 0,0 1,1 0,0 1,0-1,1 1,0 0,1 0,-2 8,4-14,1 0,-1 0,1 0,0 1,0-1,0 0,1 0,-1 0,1 0,0 0,0 0,0 0,0 0,0 0,1 0,-1 0,1-1,0 1,0-1,0 1,0-1,0 0,0 1,1-1,-1 0,1-1,0 1,-1 0,1-1,0 0,0 1,0-1,0 0,0 0,1 0,5 1,0 0,1-1,-1 0,0 0,1-1,-1-1,0 1,0-1,1-1,-1 0,6-2,-1-1,-1-2,1 0,-1 0,-1-1,0-1,0 0,0-1,-1 0,-1 0,1-1,-2-1,0 0,0 0,-1-1,-1 0,0 0,0-1,-2 1,0-2,0 1,-1 0,-1-1,0 0,-2 0,1 0,-2 0,0-12,-2-13,-2 0,-1-1,-3 2,-1-1,-1 1,-3 1,-9-21,-16-13,37 72,0-1,0 1,0-1,0 0,0 1,0 0,0-1,0 1,-1 0,1-1,0 1,0 0,0 0,-1 0,1 0,0 0,0 0,0 1,-1-1,1 0,0 1,0-1,0 0,0 1,0 0,0-1,0 1,0-1,0 1,0 0,0 0,0 0,0 0,0-1,1 1,-1 0,0 0,1 1,-1-1,1 0,-1 0,1 0,-1 0,1 0,0 0,-1 1,1-1,0 0,0 0,0 0,0 1,0-1,0 0,1 0,-1 1,-5 24,1 1,1 0,1-1,1 1,2 0,0 0,2 0,1 0,2-1,0 0,4 7,0 0,2 0,1-1,2 0,1-1,1-1,5 3,-12-18,0-1,1 0,1-1,1 0,0-1,0 0,1-1,1 0,-1-2,2 1,-1-2,16 6,-23-11,-1 0,1-1,-1 1,1-2,0 1,0-1,0-1,0 1,0-1,0 0,0-1,-1 0,1 0,0-1,0 0,-1-1,1 1,-1-1,0-1,0 1,0-1,0-1,0 1,-1-1,0 0,0 0,0-1,-1 0,0 0,0 0,-1-1,4-5,-3 3,0-1,0 0,-1 0,-1 0,0 0,0-1,-1 0,0 1,-1-1,0 0,-1 1,0-1,-1 0,0 0,-1 1,-1-6,3 17,0 0,0-1,0 1,-1 0,1 0,0 0,-1 0,1 0,-1 0,1 0,-1-1,1 1,-1 0,1 0,-1 0,0-1,1 1,-1-1,0 1,0 0,1-1,-1 1,0-1,0 1,0-1,0 0,0 1,0-1,0 0,0 0,1 0,-1 0,0 0,0 0,0 0,0 0,0 0,0 0,0 0,0 0,0-1,0 1,0 0,0-1,0 1,1-1,-1 1,0-1,0 1,0-1,1 0,-1 1,0-1,1 0,-1 1,1-1,-1 0,1 0,-1 0,1 0,-1 0,1 1,0-1,-1 0,1 0,0 0,0 0,0 0,0 0,0-1,-4 12,1 0,0 0,0 0,1 0,1 0,-1 1,2-1,-1 0,2 1,-1-1,1 0,1 1,0-1,0 0,1 0,0 0,1-1,0 1,1-1,0 0,0 0,1 0,3 3,69 37,-38-35</inkml:trace>
  <inkml:trace contextRef="#ctx0" brushRef="#br0" timeOffset="256.764">813 469,'-14'5,"-5"6,4 5,11 6,20 0,7-3</inkml:trace>
  <inkml:trace contextRef="#ctx0" brushRef="#br0" timeOffset="914.245">1386 660,'-20'-4,"0"1,0 1,0 0,0 2,-1 0,1 2,-17 2,34-3,-1 0,1 1,1-1,-1 0,0 1,0 0,0-1,1 1,-1 0,1 0,0 1,-1-1,1 0,0 1,0-1,1 1,-1 0,0 0,1 0,0 0,0 0,0 0,0 0,0 0,0 0,1 0,-1 0,1 0,0 1,0-1,1 0,-1 0,0 0,1 1,0-1,0 0,0 0,0 0,0 0,1 0,-1-1,1 1,0 0,13 23,1-2,2 0,0-1,1-1,2 0,0-2,1 0,1-2,0 0,17 8,25 22,-50-33,-15-15,-1 0,1 0,0 0,0 1,0-1,-1 0,1 0,0 0,0 0,0 0,-1 0,1 0,0 0,0 0,0 1,0-1,-1 0,1 0,0 0,0 0,0 0,0 1,0-1,0 0,-1 0,1 0,0 1,0-1,0 0,0 0,0 0,0 1,0-1,0 0,0 0,0 0,0 1,0-1,0 0,0 0,0 0,0 1,0-1,0 0,0 0,1 0,-1 1,0-1,0 0,0 0,0 0,0 0,0 1,1-1,-1 0,0 0,0 0,0 0,0 0,1 0,-5-2,0 0,0 0,0-1,1 0,-1 0,1 0,0 0,0 0,0-1,0 1,0-1,1 0,0 0,0 0,0 0,0 0,0 0,1-1,0 1,0 0,0-1,1 1,-1-1,1 1,0-1,0 1,1-4,3-9,0 0,2 0,0 0,1 1,0 0,1 0,1 1,1 0,0 1,1 0,1-1,8-12,13-16,-2-1,-2-1,-2-2,-3-1,-1-1,-2 0,-3-2,-2 0,-2-2,-9 36,-2 1,0-1,-1 0,0 1,-2-1,0 0,-1 0,0 0,-2 0,0 1,0-1,-2 1,-2-6,6 19,0 1,0 0,0-1,0 1,-1 0,1 0,-1 0,1 0,-1 0,0 0,1 0,-1 0,0 1,0-1,-1 1,1 0,0-1,0 1,-1 0,1 0,0 0,-1 1,1-1,-1 0,1 1,-1 0,0 0,1-1,-1 2,1-1,-1 0,1 0,-1 1,1-1,-1 1,1 0,-1 0,1 0,0 0,-1 0,1 1,-1-1,-3 8,0-1,0 1,1 0,0 0,1 0,0 1,0-1,1 1,0 0,1 0,0 1,1-1,0 0,1 0,-1 1,2-1,1 8,4 35,4 0,1-1,3 0,2-1,2-1,2 0,3 0,5 17,2 0,4-3,2 0,11 8,-45-66,1-1,0 0,0-1,0 1,0 0,1-1,0 0,0 0,0 0,1 0,-1-1,1 1,0-1,0 0,0-1,0 1,0-1,1 0,-1 0,1-1,-1 0,1 0,0 0,-1 0,1-1,0 0,1 0,2-6,0 0,0-1,0 1,-1-2,0 1,0-1,0 0,-1-1,-1 0,0 0,0 0,0-1,-1 1,-1-1,0-1,0 1,-1-1,0 1,-1-1,0 0,0-9,-2-21,-10 54,7-6,1 1,-1 0,2 0,-1 1,1-1,1 0,-1 0,1 0,1 1,0-1,0 0,0 0,1 0,0 0,1 0,0 0,0-1,0 1,1-1,0 0,1 0,0 0,0-1,0 1,1-1,-1 0,2-1,-1 0,1 1,23 10</inkml:trace>
  <inkml:trace contextRef="#ctx0" brushRef="#br0" timeOffset="1190.53">2315 674,'-19'-7,"-12"-2,-9-2,-4 1,-2-1,-2 0,7 2</inkml:trace>
  <inkml:trace contextRef="#ctx0" brushRef="#br0" timeOffset="1496.717">1728 483,'100'-8,"0"4,0 5,1 4,-1 4,14 8,-106-16,17 2,-1 0,1 2,-1 1,0 1,-1 1,0 1,0 1,-1 1,4 3,-19-8,-1 0,0 1,0 0,-1 0,0 0,0 0,-1 1,0 0,0 0,0 0,-1 1,-1-1,1 1,-1 0,-1-1,1 7,-2-7,1 0,1-1,-1 1,1 0,0-1,1 1,0-1,0 0,0 0,1 0,0 0,1-1,0 1,-1-1,2 0,-1-1,1 1,0-1,0 0,4 2,-5-4,1-1,-1 1,1-1,0 0,-1-1,1 1,0-1,0-1,0 1,0-1,0 0,0 0,0 0,0-1,0 0,-1 0,1 0,0-1,0 0,-1 0,0-1,1 0,-1 1,0-2,0 1,0 0,-1-1,1 0,-1 0,0-1,1 0,3-6,-1 1,0-1,-1 0,-1 0,1-1,-2 0,4-10,7-18,-9 70,-7-21,1-1,0 1,0 0,1-1,0 1,0 0,1-1,0 1,0-1,1 0,1 0,-1 0,1 0,0 0,1-1,0 0,0 0,1 0,-1-1,1 1,5 2,79 27,-43-27</inkml:trace>
  <inkml:trace contextRef="#ctx0" brushRef="#br0" timeOffset="1910.641">3626 265,'-1'-15,"-1"1,-1 0,0 0,-1 0,-1 0,0 1,0 0,-6-10,10 21,0 1,0-1,0 0,0 1,0-1,0 1,0 0,-1-1,1 1,0 0,-1-1,1 1,-1 0,0 0,1 0,-1 1,0-1,1 0,-1 1,0-1,0 1,0-1,1 1,-1 0,0 0,0-1,0 2,0-1,0 0,1 0,-1 0,0 1,0-1,0 1,1 0,-1-1,0 1,1 0,-1 0,0 0,1 0,-1 0,-2 3,-1 0,1 0,0 0,0 1,0-1,1 1,-1 0,1 0,0 0,1 1,-1-1,1 0,0 2,-1 5,1 0,0 0,0 0,1 0,1 1,0-1,1 0,0 1,1-1,1 0,-1 0,2 0,0-1,0 1,1-1,1 0,-1 0,4 3,-9-13,0-1,0 1,1-1,-1 1,0-1,0 1,0-1,1 1,-1-1,0 0,0 1,1-1,-1 1,0-1,1 0,-1 1,1-1,-1 0,0 1,1-1,-1 0,1 0,-1 0,1 1,-1-1,1 0,-1 0,1 0,-1 0,1 0,-1 0,1 0,-1 0,1 0,-1 0,1 0,-1 0,1 0,-1 0,1 0,-1-1,1 1,-1 0,1 0,-1 0,0-1,1 1,-1 0,1-1,-1 1,3-7</inkml:trace>
  <inkml:trace contextRef="#ctx0" brushRef="#br0" timeOffset="2699.674">3394 688,'-3'-4,"-1"1,1-1,0 1,-1 0,0 0,0 0,0 0,0 0,0 1,0 0,-1 0,1 0,-1 1,0-1,1 1,-1 0,0 1,0-1,1 1,-1 0,0 0,0 0,0 0,1 1,-1 0,0 0,0 1,1-1,-1 1,1 0,0 0,-1 0,1 1,0-1,0 1,1 0,-1 1,0-1,1 0,0 1,0 0,-2 2,1 0,0 0,0 1,0-1,1 1,0 0,1-1,-1 1,1 1,1-1,-1 0,1 0,1 1,-1-1,1 1,0-1,1 0,0 1,0-1,1 0,-1 0,2 0,-1 0,1 0,0 0,0 0,1-1,0 0,0 0,0 0,1 0,0 0,3 2,0-3,0 0,0 0,0-1,1 0,0 0,0-1,0 0,0 0,0-1,0 0,1-1,-1 0,1-1,-1 0,1 0,-1-1,1 0,-1-1,0 0,0 0,0-1,0 0,0-1,0 0,-1 0,0-1,0 0,0 0,0-1,-1 0,0 0,0-1,-1 0,2-3,3-11,-2-1,0 0,-2 0,0-1,-2 0,0 0,-2-1,-1 1,0-1,-2 1,-2-24,2 39,-6-507,2 473,4 42,0 0,0 1,0-1,-1 0,1 1,0-1,0 0,-1 1,1-1,0 0,-1 1,1-1,-1 0,1 0,0 0,-1 1,1-1,0 0,-1 0,1 0,-1 0,1 0,-1 0,1 0,0 0,-1 0,1 0,-1 0,1 0,-1 0,1 0,0 0,-1 0,1 0,-1-1,1 1,0 0,-1 0,1 0,0-1,-1 1,1 0,0 0,-1-1,1 1,0 0,-1-1,1 1,0 0,0-1,0 1,-1-1,1 1,0-1,-6 20,1-1,0 1,1-1,2 1,-1 0,2 1,1 2,-1-10,0 44,3 0,1 0,4 0,1 0,3-1,3-1,2 0,2 0,8 12,29 34,-52-97,-1 0,1 1,0-2,-1 1,2 0,-1 0,0-1,0 0,1 0,-1 0,1 0,0 0,-1-1,1 1,0-1,0 0,0-1,0 1,0 0,0-1,0 0,0 0,0 0,0-1,0 1,2-2,6-3,-1-1,-1 0,1 0,-1-1,0-1,-1 0,1 0,-2-1,1 0,-1 0,-1-1,0 0,0 0,-1-1,0 0,-1 0,0 0,-1-1,0 0,0 0,-2 0,2-7,-4 17,2-3,-1 1,0-1,0 0,0 1,0-1,-1 0,0 0,0 1,0-1,0 0,-1 0,0 1,0-1,0 0,-1 1,1-1,-2-2,1 6,0 1,1-1,-1 1,0 0,1-1,-1 1,0 0,1 0,-1 0,0 0,1 1,-1-1,0 0,1 1,-1-1,1 1,-1-1,1 1,-1 0,1 0,-1 0,1 0,-1 0,1 0,0 0,0 0,0 0,0 0,0 1,0-1,0 1,0-1,0 1,0-1,1 1,-1-1,0 1,-3 7,0-1,0 0,1 1,0 0,0 0,1 0,0 0,1 0,0 1,0-1,1 0,0 0,1 1,0-1,1 0,-1 0,2 0,-1 0,1 0,1 0,-1-1,2 0,-1 1,1-2,0 1,1 0,0-1,0 0,0 0,1-1,0 0,0 0,1-1,7 5,0-1,0-1,1 0,0-1,0-1,0-1,1 0,0-1,0-1,0 0,0-2,15 1,5-5</inkml:trace>
  <inkml:trace contextRef="#ctx0" brushRef="#br0" timeOffset="2867.225">3571 469,'-16'-7,"-5"-4,2-4,13 0,18-1,26 1,27 2,26 1,23 3,-8 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22:53.01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4 349,'-3'-2,"2"-1,8 0,12 0,13 2,13 0,12 0,10 1,3 0,-2 0,-7 0,-12 0,-14 0</inkml:trace>
  <inkml:trace contextRef="#ctx0" brushRef="#br0" timeOffset="238.881">99 595,'7'0,"9"-3,14-2,13-1,11-2,8-1,5 0,-2 0,-5 1,-13 2</inkml:trace>
  <inkml:trace contextRef="#ctx0" brushRef="#br0" timeOffset="569.444">536 35,'-118'-35,"118"35,0 1,1-1,-1 0,0 0,0 0,0 0,0 1,0-1,1 0,-1 0,0 1,0-1,0 0,0 0,0 0,0 1,0-1,0 0,0 0,0 1,0-1,0 0,0 0,0 1,0-1,0 0,0 0,0 1,0-1,0 0,0 0,0 1,0-1,-1 0,1 0,0 0,0 1,0-1,0 0,-1 0,1 0,0 0,0 0,0 1,-1-1,1 0,0 0,0 0,23 17,1-1,1-1,1-1,0-2,0 0,4-1,-27-10,85 34,-49-22,-1 2,0 1,-2 2,0 2,22 17,-51-33,-1 1,0 1,0-1,0 1,-1 0,0 1,0-1,0 1,-1 0,0 0,0 0,-1 1,0-1,0 1,-1 0,0 0,-1 0,1 0,-1 0,-1 0,0 0,0 0,0 0,-1 1,0 0,-9 19,0 0,-1-1,-2 0,-1-1,-1 0,-1-1,-1-1,-1 0,-2-1,-19 17,24-22,-126 141,111-123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23:02.38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13206 713,'44'302,"-5"-47,4 226,-43-467,-3-25,-82-366,72 320,3-1,2 0,0-43,8 95,-1 1,0-1,1 0,0 1,0-1,1 0,0 1,0-1,0 1,0-1,1 1,0 0,0 0,1-1,-1 1,1 1,0-1,1 0,-1 1,1-1,0 1,0 0,0 1,4-4,-1 4,0 1,1 0,-1 0,1 1,-1 0,1 0,-1 1,1 0,0 0,-1 1,1 0,-1 0,1 1,-1 0,1 0,-1 0,0 1,0 0,0 1,-1 0,1 0,-1 0,0 1,0 0,0 0,-1 0,0 1,0-1,3 6,-7-9,1 1,-1 0,0 0,0-1,0 1,-1 0,1 0,-1 0,1 0,-1 0,0 0,0 0,0-1,-1 1,1 0,-1 0,0 0,1 0,-1 0,0-1,-1 1,1 0,0-1,-1 1,0-1,1 1,-1-1,0 0,0 0,0 0,-1 0,1 0,0 0,-1-1,1 1,-3 0,-101 43,104-45,-12 4,1 0,-1-1,0-1,0 0,0-1,0-1,-3 0,17-1,0 1,-1 0,1-1,0 1,0-1,0 1,0-1,0 1,0 0,0-1,0 1,0-1,0 1,0-1,0 1,0-1,1 1,-1 0,0-1,0 1,0-1,0 1,1 0,-1-1,0 1,1 0,-1-1,0 1,1 0,-1-1,0 1,1 0,-1 0,0-1,1 1,-1 0,1 0,-1 0,0 0,1 0,-1-1,1 1,-1 0,1 0,-1 0,1 0,-1 0,0 0,1 0,-1 0,1 1,-1-1,1 0,-1 0,0 0,1 1,306-81,-282 75,-1-1,0-1,-1-1,0-1,0-2,-1 0,0-1,-1-1,0-1,-1-1,4-5,-23 19,1 0,-1 0,1 0,-1 0,0-1,0 1,0 0,0-1,0 1,0-1,0 1,0-1,0 1,-1-1,1 0,0 1,-1-1,0 0,1 1,-1-1,0 0,0 0,0 1,0-1,0 0,0 0,-1 1,1-1,-1 0,1 1,-1-1,1 0,-1 1,0-1,0 1,0-1,0 1,-1-2,-5 0,0 0,0 0,-1 1,1 0,0 0,-1 1,0 0,1 0,-1 0,0 1,1 1,-1-1,0 1,1 0,-1 1,1 0,-8 3,10-4,0 0,-1 0,1 1,0 0,0 0,0 0,0 1,0 0,1 0,-1 0,1 0,0 1,0 0,0 0,0 0,0 0,1 0,0 1,0 0,0-1,1 1,0 0,0 1,0-1,0 0,1 0,0 1,0-1,0 1,0-1,1 1,0-1,1 1,-1-1,1 1,0-1,1 3,5 5,1-1,1-1,0 1,0-1,1-1,0 0,1 0,0-1,1 0,0-1,0-1,1 1,0-2,0 0,1-1,-1 0,1-1,0 0,0-1,2-1,-1 3,1-1,-1-1,1 0,-1-1,1-1,0-1,0 0,0 0,-1-2,1 0,-1-1,1-1,-1 0,0-1,13-6,-21 4,0-1,0 0,-1-1,0 1,0-1,-1 0,-1-1,1 1,-1-1,-1 0,0 0,0 0,-1 0,-1 0,1-1,-2 1,1-1,-2 1,1-1,-1 1,-1 0,-1-5,-2 62,5-43,-1 18,1 0,1 0,1 0,0 0,6 15,-7-32,0-1,0 1,1 0,0-1,0 0,0 1,0-1,1 0,0 0,0 0,0-1,0 1,0-1,1 0,0 1,0-2,-1 1,2 0,-1-1,0 0,0 0,1 0,-1 0,1-1,-1 1,1-1,0-1,0 1,1 0,4-1,1-1,-1 1,1-2,-1 1,1-1,-1-1,0 0,0-1,0 0,0 0,-1-1,0 0,0 0,0-1,0-1,-1 1,0-2,0 0,8-7,-2-1,0 0,-1-1,0-1,-2 0,0-1,-1 0,3-8,-6 9,-22 45,12-17,1 0,0 0,0 0,1 0,0 1,1-1,0 0,0 1,1-1,1 0,1 5,-2-11,0 0,0 0,1 0,0 0,0 0,0 0,0 0,0-1,1 1,0-1,0 1,0-1,0 0,0 0,0-1,1 1,-1-1,1 0,0 1,0-1,0-1,0 1,0-1,0 0,0 0,1 0,-1 0,2 0,-1-1,1 0,-1 0,0 0,0 0,0-1,0 0,0 0,0 0,0-1,0 0,-1 0,1 0,0 0,-1-1,0 0,1 1,-1-2,-1 1,1 0,0-1,-1 0,1 0,-1 0,0 0,-1 0,1-1,-1 1,1-1,-1 0,7-17,-1-1,0 0,-2 0,-1-1,2-15,30-209,-10-1,-8-128,-25 261,6 115,0 0,0 0,-1 0,1 0,0 0,0-1,0 1,-1 0,1 0,-1 0,1 0,-1 0,1 0,-1 0,1 0,-1 0,0 0,0 1,1-1,-1 0,0 0,0 1,0-1,0 0,0 1,0-1,0 1,0-1,0 1,0 0,0-1,0 1,-1 0,1 0,0 0,0 0,0 0,0 0,0 0,0 0,-1 0,1 0,0 1,0-1,0 0,0 1,0-1,0 1,0 0,0-1,0 1,0-1,0 1,1 0,-1 0,0 0,0-1,1 1,-1 0,0 0,1 0,-1 0,1 0,-1 0,1 0,0 1,-1-1,1 0,-17 24,2 1,1 0,0 0,2 2,1 0,2 0,0 0,2 1,-1 18,-3 4,3 1,2-1,3 1,2 0,2 0,2 0,2 0,3 0,2-1,2 0,3-1,2-1,1 0,24 41,-38-81,0 0,1-1,0 0,0 0,1 0,0 0,1-1,-1 0,1 0,1-1,-1 0,1 0,0-1,1 0,-1 0,1-1,3 1,11-7,-5-6</inkml:trace>
  <inkml:trace contextRef="#ctx0" brushRef="#br0" timeOffset="253.326">14408 590,'28'-9,"32"-6,32 1,21 1,12 6,-1 7,-22 2</inkml:trace>
  <inkml:trace contextRef="#ctx0" brushRef="#br0" timeOffset="997.858">15078 1232,'6'-42,"-2"0,-2-1,-1 1,-4-21,-20-80,21 137,1 4,1 1,-1-1,0 1,0-1,1 1,-1-1,1 1,-1-1,1 1,0-1,-1 0,1 1,0-1,0 0,0 1,0-1,1 0,-1 1,0-1,1 1,-1-1,1 0,0 1,-1-1,1 1,0-1,0 1,0 0,0-1,0 1,0 0,0 0,0 0,1 0,-1 0,1-1,7 1,-1 1,1 0,-1 0,0 1,1 0,-1 0,0 1,1 0,-1 1,0-1,14 5,-3-3,123 44,-136-45,0 0,0 0,-1 1,1 0,-1 0,0 0,0 1,-1 0,1-1,-1 2,0-1,0 0,-1 1,1 0,-1 0,0 0,-1 0,0 1,0-1,0 0,-1 1,-5 95,2-89,0 0,1 0,0 1,1-1,1 0,0 1,1 3,-1-15,-1 1,1 0,0-1,1 1,-1-1,0 0,1 1,-1-1,1 0,0 0,-1 0,1 0,0 0,0-1,1 1,-1 0,0-1,0 0,1 1,-1-1,1 0,-1 0,1 0,-1-1,1 1,0-1,-1 1,1-1,2 0,79-14,-73 8,0 0,0-1,-1 0,0-1,-1 0,1-1,-1 1,-1-2,0 1,0-1,-1-1,0 1,-1-1,0 0,-1-1,0 1,-1-1,0 0,0 0,-2 0,1-8,-2-4,-1 24,0 0,0-1,0 1,0 0,0-1,0 1,0 0,0 0,0-1,0 1,0 0,0-1,0 1,0 0,0 0,0-1,0 1,0 0,0-1,0 1,0 0,-1 0,1-1,0 1,0 0,0 0,0-1,-1 1,1 0,0 0,0 0,0 0,-1-1,1 1,0 0,0 0,-1 0,1 0,0 0,-1 0,1 0,0-1,0 1,-1 0,1 0,0 0,-1 0,1 0,0 0,0 1,-1-1,1 0,0 0,-1 0,1 0,0 0,0 0,-1 0,1 0,0 1,0-1,-1 0,1 0,0 0,0 1,0-1,-1 0,1 0,0 1,0-1,-5 7,1 1,0 0,0 0,1 0,0 0,0 0,1 1,0-1,1 1,0 0,0-1,1 5,-1-6,0 0,1-1,0 1,1 0,-1 0,1 0,1 0,-1-1,1 1,0-1,0 1,1-1,0 0,0 0,1 0,0 0,0 0,0-1,0 0,1 0,0 0,0 0,0-1,1 0,0 0,-1 0,1-1,0 0,1 0,-1 0,5 0,-6-1,1 0,0 0,0-1,1 1,-1-2,0 1,0-1,1 0,-1 0,0 0,0-1,0 0,1 0,-1-1,0 0,0 0,-1 0,1-1,0 0,-1 0,0 0,1-1,-1 1,-1-1,1-1,-1 1,1-1,-1 1,0-1,-1 0,1-1,-1 1,0-1,0 0,4-17,-1 0,0 0,-2-1,-1 0,-1 0,-1 0,0 0,-2 1,-3-12,0 12,4 23,0 1,0-1,-1 0,1 0,0 1,0-1,0 0,0 0,0 0,-1 1,1-1,0 0,0 0,-1 0,1 0,0 1,0-1,0 0,-1 0,1 0,0 0,0 0,-1 0,1 0,0 0,-1 0,1 0,0 0,0 0,-1 0,1 0,0 0,0 0,-1 0,1 0,0 0,0 0,-1 0,1 0,0-1,0 1,-1 0,1 0,0 0,0 0,0-1,-1 1,1 0,0 0,0 0,0-1,0 1,0 0,-1 0,1-1,0 1,0 0,0 0,0-1,0 1,0 0,0 0,0-1,0 1,0 0,0-1,0 1,-5 15,0-1,1 1,1 0,0 1,1-1,0 0,2 1,0 3,0-16,-1 6,0 1,1-1,0 0,1 0,0 1,0-1,1 0,0 0,0 0,1-1,1 1,-1 0,2-1,-1 0,1 0,0 0,0-1,1 0,0 0,1 0,-1-1,1 1,1-2,-1 1,1-1,0 0,2 0,8 3,1-1,0-1,1-1,-1-1,1-1,0 0,0-1,12-2,25 0</inkml:trace>
  <inkml:trace contextRef="#ctx0" brushRef="#br0" timeOffset="-5223.923">6870 604,'-5'23,"-1"22,0 19,1 15,7 8,4 6,4 1,3-2,-1-3,-3-2,-2-7,-8-9,-3-18</inkml:trace>
  <inkml:trace contextRef="#ctx0" brushRef="#br0" timeOffset="-4906.253">6706 1014,'-16'-54,"4"19,2 0,1-1,2-1,-1-17,8 50,0 1,0-1,0 0,1 0,-1 1,1-1,0 1,0-1,0 0,1 1,-1 0,1-1,0 1,0 0,0 0,0 0,0 0,1 0,-1 0,1 1,0-1,0 1,0 0,0 0,0 0,0 0,1 0,-1 1,1 0,-1-1,1 1,11-3,0 0,0 1,0 1,0 0,0 1,1 1,0 1,100 14,-110-14,0 1,0 0,-1 0,1 0,0 1,-1 0,0 0,1 1,-1-1,-1 1,1 0,-1 0,1 1,-1-1,0 1,-1 0,4 5,-6-7,0 0,0 0,0 0,0 0,0 0,-1 1,1-1,-1 0,0 0,0 1,0-1,-1 0,1 1,-1-1,0 0,0 0,0 0,0 0,0 0,-1 0,1 0,-1 0,0 0,0-1,0 1,0-1,-1 2,-73 53,-23-15,99-42,0 0,0 0,0 1,0-1,1 0,-1 0,0 0,0 0,0 1,0-1,0 0,0 0,0 0,0 1,0-1,0 0,0 0,0 0,0 1,0-1,0 0,0 0,17-1</inkml:trace>
  <inkml:trace contextRef="#ctx0" brushRef="#br0" timeOffset="-3543.12">7197 959,'-7'-12,"-1"-1,2 0,-1 0,2 0,0-1,0 0,2 0,-1 0,2 0,0 0,0-1,2 1,0-1,0 1,2-1,-1 1,2-1,2-7,-4 11,-1 6,0 0,1 0,-1 0,1 0,0 0,0 0,1 0,-1 0,1 0,0 1,0-1,1 1,-1-1,1 1,0 0,0 0,3-2,-3 6,1-1,0 1,0 0,-1 0,1 1,0-1,-1 1,1 0,-1 0,1 0,-1 0,1 1,-1-1,0 1,1 0,-1 0,0 0,0 1,-1-1,3 3,4 1,5 2,-1 0,0 1,-1 0,0 1,0 0,-1 1,0 0,-1 1,-1 0,1 0,-2 1,0 1,-1-1,0 1,-1 0,0 1,-1 0,0 5,-4 82,-1-100,0-1,0 0,0 1,0-1,0 1,1-1,-1 0,0 1,1-1,-1 0,1 1,-1-1,1 0,0 1,-1-1,1 0,0 0,0 0,0 0,0 0,0 0,0 0,0 0,0 0,1-1,-1 1,0 0,0-1,1 1,-1-1,0 1,1-1,-1 1,0-1,1 0,-1 0,1 0,-1 0,1 0,-1 0,0 0,1 0,-1-1,1 1,16-3,0 0,0-1,0-1,0-1,-1 0,0-1,0-1,-1-1,0 0,-1-1,0-1,-6 6,-1 0,0-1,0 0,-1-1,0 0,0 0,0 0,-1-1,0 0,-1 0,0 0,0-1,-1 0,0 0,0 0,-1-1,0 1,-1-1,0 1,0-1,-1 0,-1 0,0 9,0-1,0 0,0 1,-1-1,1 1,-1-1,1 1,-1-1,0 1,1 0,-1-1,0 1,0 0,0 0,0-1,0 1,0 0,0 0,-1 0,1 0,0 0,0 0,-1 1,1-1,-1 0,1 1,-1-1,1 1,-1-1,1 1,-1 0,1 0,-1 0,1 0,-1 0,1 0,-1 0,0 0,1 0,-1 1,1-1,-1 1,1-1,-1 1,1 0,0-1,-1 1,1 0,0 0,-1 0,1 0,0 0,0 0,0 0,0 1,0-1,0 0,0 0,0 1,-3 3,0-1,0 1,1 0,-1 0,1 0,0 0,1 1,-1-1,1 1,0-1,0 1,1 0,-1 0,2 0,-1 0,0 0,1 0,0 0,1 0,-1 0,1 0,0 0,1 0,-1-1,1 1,0 0,1-1,-1 1,1-1,0 0,1 0,-1 0,1 0,0-1,0 1,0-1,1 0,15 8,0-2,1 0,0-1,0-1,1-2,0 0,0-1,0-1,1-1,0-1,-1-1,1-1,0-1,-1-1,9-2,-2 2,1-1,-1-1,0-2,0-1,-1-1,0-2,0-1,-1 0,0-2,-1-2,17-12,-37 23,-1-1,0 0,0 0,0-1,-1 1,1-1,-1 0,-1-1,1 1,1-5,-4 9,-1 0,1 0,0 0,-1 0,0 0,1 0,-1 0,0-1,0 1,0 0,0 0,-1 0,1 0,0 0,-1-1,0 1,1 0,-1 0,0 0,0 0,0 0,0 1,-1-1,1 0,0 0,-1 1,1-1,-1 1,0-1,1 1,-1 0,0 0,0 0,0 0,0 0,0 0,-10-3,0 0,0 2,0-1,0 1,0 1,0 1,-1-1,1 2,0 0,0 0,0 1,0 1,0 0,0 0,0 1,1 1,0 0,0 0,0 1,-7 6,13-9,0-1,0 1,1 0,-1 0,1 1,0 0,0-1,1 1,-1 0,1 1,-1-1,1 1,1-1,-1 1,1 0,0 0,0 0,0 0,1 1,-1-1,1 1,3-3,0 0,-1 0,2-1,-1 1,0-1,0 1,1-1,-1 0,1 0,0 0,-1 0,1 0,0-1,0 1,0-1,1 0,-1 0,0 0,0 0,1 0,-1-1,0 0,1 1,1-2,17 2,0 0,-1-2,1-1,-1-1,1-1,-1 0,0-2,0 0,-1-2,0 0,5-3,-24 10,0 0,0 1,0-1,1 0,-1 1,0-1,0 1,0 0,0-1,1 1,-1 0,0 0,0 0,1 0,-1 0,0 0,0 0,1 0,-1 0,0 1,0-1,0 0,1 1,-1-1,0 1,0-1,0 1,0 0,0 0,0-1,0 1,0 0,0 0,0 0,-1 0,1 0,0 0,-1 0,1 0,0 0,-1 0,1 0,-1 1,0-1,1 0,-1 0,0 2,45 203,6-39,-28-96,-2 0,-3 2,6 70,-25-81,1-61,-1 1,1-1,0 1,-1-1,1 0,-1 1,0-1,1 0,-1 1,0-1,0 0,0 0,0 0,0 0,0 0,0 0,0 0,0 0,0 0,0 0,-1 0,1-1,0 1,-1-1,1 1,0-1,-1 1,1-1,-1 0,1 0,-1 1,1-1,-1 0,1-1,-1 1,1 0,0 0,-2-1,-6-2,1-1,-1-1,0 1,1-1,0-1,0 0,1 0,0 0,0-1,0 0,1-1,0 1,0-1,1 0,0-1,-3-5,0 1,1-1,0 1,0-1,2 0,0-1,0 1,1-1,1 0,1 0,0 0,1 0,0-1,1 1,1 0,1 0,0 0,1 0,0 0,1 0,1 1,4-9,13-15,2 0,2 2,1 1,1 1,2 1,2 2,20-16,-37 33,52-44,-67 58,0-1,0 1,1 0,-1-1,0 1,0 0,0-1,0 1,1 0,-1-1,0 1,0 0,1-1,-1 1,0 0,1 0,-1-1,0 1,1 0,-1 0,0 0,1-1,-1 1,0 0,1 0,-1 0,0 0,1 0,-1 0,1 0,-1 0,0 0,1 0,-1 0,1 0,-1 0,0 0,1 0,-1 0,0 0,1 1,-1-1,0 0,1 0,-1 0,0 1,1-1,-1 0,0 0,1 1,-1-1,0 0,0 1,1-1,-1 0,0 1,0-1,0 0,0 1,1-1,-1 0,0 1,0-1,0 1,0-1,-8 29,5-20,0-5,1 1,0-1,0 1,0-1,0 1,1 0,0-1,0 1,0 0,1 0,0 0,0 0,0 0,0 0,1 0,0-1,0 1,0 0,0 0,1-1,0 1,0-1,0 1,0-1,1 0,0 0,0 0,0 0,0 0,1-1,0 1,4 0,-1-1,1 0,0-1,0 1,0-2,0 1,0-1,0 0,0-1,1 0,-1 0,0-1,0 0,0 0,0-1,6-2,-9 3,-1 0,1-1,-1 0,1 0,-1 0,0 0,0-1,0 1,0-1,0 0,-1 0,1-1,-1 1,0-1,0 0,0 1,-1-1,1-1,-1 1,0 0,0 0,-1-1,1 1,-1-1,0 0,0 1,0-1,-1 0,1-1,-2 0,0 0,0 0,0 1,-1-1,0 0,0 1,0-1,-1 1,1-1,-1 1,-1 0,1 0,-1 1,0-1,0 1,0-1,0 1,-1 1,0-1,0 1,0 0,0 0,0 0,-1 0,1 1,-1 0,0 0,1 1,-1 0,0 0,0 0,0 0,0 1,0 0,0 1,0-1,0 1,0 0,0 0,1 1,-1 0,0 0,1 0,0 1,-1 0,1 0,0 0,0 0,1 1,-1 0,1 0,-1 0,1 1,1-1,-1 1,1 0,-1 0,2 0,-1 1,-1 2,3-3,1 1,0-1,0 0,0 0,0 0,1 0,0 0,0 0,1 0,-1 0,1 0,0 0,0-1,1 1,-1-1,1 1,0-1,0 0,0 0,1 0,0-1,-1 1,1-1,1 0,-1 0,0 0,1-1,-1 1,1-1,0 0,0 0,-1-1,1 0,0 0,1 0,-1 0,0-1,0 1,0-2,1 1,32 3</inkml:trace>
  <inkml:trace contextRef="#ctx0" brushRef="#br0" timeOffset="-2813.076">9219 345,'-5'-3,"1"0,0 1,-1-1,1 1,-1 0,0 0,0 1,0 0,0 0,0 0,0 0,0 1,0 0,0 0,0 0,0 0,0 1,0 0,0 0,0 0,0 1,0 0,1 0,-1 0,1 0,-1 1,1 0,0 0,0 0,0 0,-1 1,0 7,-1 1,1-1,1 1,0 0,0 0,2 0,-1 1,2-1,-1 0,2 1,0 0,0-1,1 1,0-1,1 0,1 1,0-1,1 0,0 0,4 6,11 31,2-2,2-1,3-1,1 0,2-3,2 0,2-2,5 3,-35-39,0 0,0 0,0 0,0-1,1 1,-1-1,1 0,0 0,0 0,0 0,1-1,-1 0,0 0,1 0,0 0,-1-1,1 1,0-1,0 0,0-1,-1 1,1-1,0 0,0 0,0-1,0 0,0 1,0-1,-1-1,4 0,1-3,-1 0,1-1,-1 1,-1-1,1-1,-1 1,-1-1,1-1,-1 1,0-1,-1 0,1-1,-2 1,1-1,0-4,43-143,-32 60,-5 0,-4 0,-4-1,-9-75,-8 74,14 97,0 0,0 0,0 0,0 0,-1 1,1-1,0 0,-1 0,1 0,0 0,-1 0,1 0,-1 1,1-1,-1 0,0 0,1 1,-1-1,0 0,0 1,1-1,-1 1,0-1,0 1,0-1,0 1,0-1,1 1,-1 0,0 0,0-1,0 1,0 0,0 0,0 0,0 0,0 0,0 0,0 1,0-1,0 0,0 0,0 1,0-1,1 0,-1 1,0-1,0 1,0-1,0 1,1-1,-1 1,0 0,1-1,-1 1,0 0,1 0,-1-1,1 1,-1 0,1 0,-1 0,1 0,0 0,0 0,-1 0,1 0,0-1,0 1,0 1,-12 23,2 0,0 2,2-1,1 1,1 0,1 0,1 1,2-1,1 6,-3 1,2 0,2 1,1-1,2 0,1 0,1 0,2 0,2-1,1 0,1-1,2 0,1-1,2 0,1-1,1-1,1-1,2 0,1-2,17 17,-30-35,0 0,1-1,0 0,0 0,0-1,1-1,0 0,0 0,0-1,1 0,-1-1,1 0,0-1,1-1,-9-1,1 0,-1-1,1 0,-1 0,0 0,1 0,-1-1,0 0,0 1,0-2,0 1,0 0,0-1,0 0,-1 0,0 0,1 0,-1 0,0-1,-1 0,2-1,43-85,-18 3,-35 233,6-142,0 1,1-1,0 1,0-1,0 0,1 0,-1 1,1-1,0 0,0 0,1-1,-1 1,1 0,0-1,0 1,0-1,0 0,0 0,1 0,0-1,-1 1,1-1,0 0,0 0,0 0,0 0,1-1,-1 0,0 0,1 0,-1 0,1-1,3 1,24-1</inkml:trace>
  <inkml:trace contextRef="#ctx0" brushRef="#br0" timeOffset="-2570.722">10216 727,'-17'-7,"-11"-3,-7-1,-1 1,-2 0,-1 1,-3-2,-5-2,7 2</inkml:trace>
  <inkml:trace contextRef="#ctx0" brushRef="#br0" timeOffset="-2417.134">9479 494,'14'-2,"18"-3,23-3,20-1,16 0,13-2,9 0,-3 0,-19 4</inkml:trace>
  <inkml:trace contextRef="#ctx0" brushRef="#br0" timeOffset="-2229.636">10544 303,'5'17,"3"14,5 16,4 16,0 13,-1 11,-2 7,-1 0,-1-1,-3-5,0-10,-1-12,-1-12,0-13,0-16,-1-19,-1-11</inkml:trace>
  <inkml:trace contextRef="#ctx0" brushRef="#br0" timeOffset="-2047.122">10448 713,'21'0,"21"2,19 4,16 2,11 3,2 4,-5 1,-17-1</inkml:trace>
  <inkml:trace contextRef="#ctx0" brushRef="#br0" timeOffset="-1731.968">11077 1040,'-1'4,"0"0,1 0,0-1,0 1,0 0,0 0,1 0,-1-1,1 1,0 0,0 0,0-1,1 1,-1-1,1 0,0 1,0-1,0 0,0 0,1 0,-1 0,1 0,0-1,0 1,0-1,0 0,2 1,-1 0,1-1,0-1,0 1,1-1,-1 0,0 0,0 0,1-1,-1 0,0 0,1 0,-1-1,0 1,0-1,1 0,-1-1,0 0,0 1,0-2,-1 1,1 0,0-1,-1 0,0 0,1 0,-1-1,-1 1,1-1,0 0,-1 0,0-1,1 1,-1-1,1 0,-1 0,0 0,0-1,0 1,-1-1,0 0,0 1,0-1,-1 0,0 0,0 0,0 0,-1 0,0 0,0 0,-1-1,1 1,-1 0,-1 0,1 1,-1-1,0 0,0 0,-1 1,1-1,-1 1,-1-1,0 2,0 0,1 0,-2 0,1 0,0 1,-1 0,1 0,-1 0,0 1,0-1,0 1,0 0,-1 0,1 1,0 0,-1 0,1 0,-1 1,1-1,-1 1,0 1,1-1,-1 1,1 0,-2 0,-4 1,0 1,1 0,-1 1,0 0,1 1,0 0,0 0,0 1,1 0,0 1,-8 7,13-11,0 0,0 1,1-1,0 1,-1-1,1 1,0 0,1 0,-1 1,1-1,0 1,0-1,0 1,0-1,1 1,0 0,0 0,0 0,1 0,0 0,0 0,0 0,0 0,1-1,0 1,0 0,0 0,0 0,1-1,0 1,0-1,0 1,1-1,-1 0,1 0,3 4,2-3,0 0,0 0,1-1,0 0,0 0,0-1,0-1,1 1,-1-1,1-1,-1 0,1 0,-1-1,1 0,0-1,-1 0,9-2,27-4</inkml:trace>
  <inkml:trace contextRef="#ctx0" brushRef="#br0" timeOffset="-1569.398">11281 494,'-21'-2,"-11"4,-8 3,1 6,5 9,8 4,8 6,13 5,13 3,6-5</inkml:trace>
  <inkml:trace contextRef="#ctx0" brushRef="#br0" timeOffset="-1318.07">11294 1000,'17'14,"14"7,11 2,15-3,14-4,11-6,10-4,-10-3</inkml:trace>
  <inkml:trace contextRef="#ctx0" brushRef="#br0" timeOffset="-8017.462">465 481,'-1'-2,"-1"0,0 0,1 0,-1 0,0 0,0 0,0 1,0-1,0 1,0-1,0 1,-1 0,1 0,0 0,-1 0,1 0,-1 1,1-1,-1 1,1-1,-2 1,3 0,-17-4,1 1,0 1,-1 0,1 1,-1 2,0-1,1 2,-1 0,1 1,0 1,0 1,0 0,-6 4,12-5,1 1,0 1,0-1,0 1,0 1,1 0,0 0,1 1,0 0,0 0,1 1,0 0,0 1,1-1,0 1,1 0,0 1,0-1,1 1,1 0,0 1,1-6,1 1,0-1,0 1,0-1,1 1,0 0,0-1,1 1,0 0,0-1,1 1,-1-1,2 0,-1 1,1-1,-1 0,2 0,-1-1,1 1,-1-1,2 1,-1-1,0 0,1-1,0 1,0-1,1 0,-1 0,5 2,13 4,-1 0,1-2,1-1,0 0,0-2,0-1,0-1,1 0,108 20,-125-20,-1 0,1 0,-1 0,1 1,-1 0,0 1,-1 0,1 0,-1 0,0 0,0 1,2 4,-5-8,-1 1,0 0,0 0,0 0,0 0,-1 0,1 1,-1-1,0 0,0 1,0-1,0 1,0-1,-1 1,0 0,0-1,0 1,0-1,0 1,-1-1,0 1,1-1,-1 1,0-1,-1 1,1-1,-1 0,1 0,-2 1,-4 4,-1-1,0 0,0-1,0 0,-1 0,0-1,0 0,-1 0,1-1,-1 0,0-1,0 0,0-1,0 0,-1 0,-7-1,5 1,-126 16,131-12,13-3</inkml:trace>
  <inkml:trace contextRef="#ctx0" brushRef="#br0" timeOffset="-6065.673">998 823,'-14'-4,"0"1,-1 0,1 1,0 1,-1 0,1 1,-1 1,1 0,-1 1,1 0,0 1,0 1,0 0,0 1,1 1,0 0,0 1,1 0,-1 1,1 0,1 1,0 0,0 1,1 0,-5 6,12-13,1 0,-1 0,1 0,0 0,0 1,0-1,0 1,0-1,1 1,-1 0,1-1,0 1,1 0,-1 0,0 0,1-1,0 1,0 0,0 0,1 0,-1 0,1 0,0 0,0-1,0 1,0 0,1-1,0 1,-1-1,1 1,1-1,-1 0,0 0,1 0,-1 0,2 0,9 5,0-2,1 1,0-2,0 1,0-2,1 0,0-1,-1 0,1-1,0-1,1-1,-1 0,0 0,13-4,-4 3,0-1,0-1,-1-1,1-1,-1-1,0-2,0 0,-1-1,0-1,-1-1,0-2,-1 1,0-2,-1-1,-1 0,0-2,-1 0,-1 0,0-2,-1 0,-2-1,0 0,-1-1,4-9,-4-12,-1 0,-2-1,-2 0,-1 0,-3-1,-2 0,-1 1,-5-25,6 46,-2 0,-1 1,0-1,-1 1,-2 0,0 0,-1 0,-1 1,-1-1,-1 2,-1-1,0 1,-8-8,17 25,-1-1,1 1,-1 0,0 0,0 0,0 0,0 0,0 0,-1 1,1-1,0 1,-1-1,1 1,-1 0,0 0,1 0,-1 1,0-1,0 0,1 1,-1 0,0 0,0 0,0 0,1 0,-1 0,0 1,0-1,1 1,-1 0,0 0,1 0,-1 0,1 0,-1 1,1-1,-1 1,1-1,0 1,0 0,-1 1,-3 8,1 0,0 0,1 0,0 1,0 0,2-1,-1 1,1 0,1 0,0 0,1 1,1-1,-1 0,2 0,1 5,7 44,3-2,3 0,3-1,1 0,4-2,4 4,3 8,3-2,3-2,3-1,47 56,-41-75,-45-44,1 0,-1 0,0 0,1 0,-1-1,1 1,-1 0,1-1,-1 1,0-1,1 1,-1-1,0 0,1 0,-1 0,0 1,0-1,0 0,0 0,0 0,0-1,0 1,0 0,0 0,0 0,-1-1,1 1,0 0,-1-1,1 1,-1-1,0 1,1-1,-1 1,0 0,0-1,0-1,1 0,3-10,-1-2,0 1,1-1,1 1,0 0,1 0,0 1,1 0,1 0,0 1,0 0,2 0,-1 0,1 2,1-1,0 1,0 1,1 0,0 0,8-3,-17 11,0 0,0 0,0 1,0-1,0 1,0-1,0 1,0 0,0 0,0 0,0 1,0-1,0 1,0 0,0 0,0 0,-1 0,1 0,0 0,0 1,-1-1,1 1,-1 0,0 0,1 0,-1 0,0 0,0 0,0 1,-1-1,1 1,0-1,-1 1,0 0,1 0,-1-1,0 3,19 46,-18-45,-1 0,1 1,0-1,0 0,1 0,0 0,0-1,0 1,1 0,-1-1,1 0,1 0,-1 0,1-1,0 0,0 1,0-2,0 1,1 0,0-1,2 1,5-3,0 0,0 0,0-1,0-1,0 0,0-1,0 0,0-1,-1 0,1-1,-1-1,0 0,0 0,0-2,-1 1,0-1,0-1,6-6,-10 10,0-1,0 0,-1 0,0-1,0 0,0 0,-1 0,0-1,0 0,0 0,-1 0,0 0,-1-1,1 1,-1-1,-1 0,0 0,0 0,0-1,-1 1,0 0,-1-1,0 1,0-2,0 8,0 1,-1-1,1 1,0 0,0-1,-1 1,1-1,-1 1,1 0,-1-1,1 1,-1 0,0-1,0 1,0 0,0 0,0 0,0 0,0 0,0 0,0 0,0 0,0 0,-1 0,1 1,0-1,-1 1,1-1,0 1,-1-1,1 1,-1 0,1-1,-1 1,1 0,-1 0,1 0,0 0,-1 0,1 1,-1-1,1 0,-1 1,1-1,0 1,-1-1,1 1,0 0,-1 0,1-1,0 1,0 0,0 0,-5 8,1-1,0 0,1 1,-1 0,2 0,-1 1,2-1,-1 1,1-1,0 1,1 0,0 0,1-1,0 1,1 0,0 0,1 4,-1-7,1 1,0 0,1 0,0-1,0 1,0-1,1 0,0 0,1 0,0 0,0-1,0 0,1 0,-1 0,1-1,1 0,-1 0,1 0,0-1,0 0,0 0,1-1,-1 0,1 0,0-1,0 0,0 0,3 0,1 0,0 0,0-1,0 0,0-1,0 0,-1-1,1-1,0 0,0 0,-1-1,1 0,-1-1,0-1,0 0,0 0,-1-1,4-3,-5 1,-1 0,1 0,-2-1,1-1,-1 1,0-1,-1 0,0-1,-1 1,0-1,-1 0,0-1,0 1,-2-1,1 1,-1-1,-1 0,0 0,-1 0,0 0,-1 0,-1-7,-2 3,3 16,1 0,-1 1,0-1,0 1,1-1,-1 1,0 0,0-1,1 1,-1 0,1-1,-1 1,1 0,-1 0,1 0,-1-1,1 1,0 0,-1 0,1 0,0 0,0 0,-1 0,1-1,0 1,0 0,0 0,0 0,0 0,1 0,-1 0,0 0,0 6,0 0,0-1,1 1,-1 0,1 0,1-1,0 1,0-1,0 1,0-1,1 0,0 0,1 0,-1 0,1-1,0 1,1-1,-1 0,1 0,0-1,0 1,0-1,1 0,-1-1,1 1,4 1,0 0,0-1,1 1,0-2,-1 0,1 0,0-1,1 0,-1-1,0 0,0 0,1-2,-1 1,0-2,0 1,9-4,-12 4,-1-2,1 1,-1-1,0 0,0 0,-1-1,1 0,-1 0,0-1,0 0,0 0,0 0,-1 0,0-1,0 0,-1 0,1-1,-1 1,-1-1,1 0,-1 0,0 0,-1 0,0-1,0 1,0-1,-1 1,0-4,-2 12,1 0,-1 0,1-1,-1 1,1 0,-1-1,1 1,-1-1,0 1,0 0,1-1,-1 1,0-1,0 0,1 1,-1-1,0 0,0 1,0-1,0 0,0 0,1 0,-1 0,0 0,0 0,0 0,0 0,0 0,0 0,1 0,-1-1,0 1,0 0,0-1,0 1,1 0,-1-1,0 1,0-1,1 1,-1-1,0 0,1 1,-1-1,1 0,-1 1,1-1,-1 0,1 1,-1-1,1 0,0 0,-1 0,1 0,0 1,0-1,0 0,-1 0,1 0,0 0,0 0,0 0,1 0,-1 1,0-1,0 0,-2 4,0 0,0 0,0 0,1 1,-1-1,1 0,0 1,0 0,0-1,1 1,-1-1,1 1,0 0,0-1,0 1,0 0,1-1,-1 1,1-1,0 1,0 0,0-1,1 0,-1 1,1-1,0 0,0 0,0 0,0 0,0 0,1 0,-1-1,1 1,0-1,0 0,0 0,0 0,0 0,0 0,1 0,-1-1,0 0,1 0,-1 0,3 1,5-1,1 0,-1-1,1 0,-1-1,0 0,1 0,-1-1,0-1,0 0,0 0,0-1,-1-1,0 0,0 0,0-1,0 0,-1-1,0 0,0 0,-1-1,0 0,0-1,-1 1,0-2,-1 1,0-1,0 0,-1 0,0 0,-1-1,0 1,-1-1,1-4,-2-16,-17 40,11-1,0 0,1 0,0 1,0-1,1 1,0 0,0 0,1 0,0 0,0 0,1 0,1-1,-1 1,1 0,1 0,0 0,0 0,3 7,-2-12,0 0,1 1,-1-1,1 0,-1-1,1 1,0-1,1 0,-1 0,0 0,1 0,0-1,0 1,0-1,0-1,0 1,0-1,0 0,0 0,0 0,5 0,6-1,1 1,-1-2,0 0,0-1,0-1,9-3,-10 3,0-1,-1-1,0-1,0 0,0 0,-1-2,0 1,0-2,-1 0,0 0,2-4,-6 61,-4-43,1 0,0-1,0 1,0-1,1 0,-1 0,1-1,0 1,0-1,1-1,-1 1,0-1,1 0,0 0,-1-1,1 0,0 0,0-1,-1 0,1 0,0-1,0 1,-1-1,3-1,1 1,0 0,0-1,0 0,-1-1,1 0,-1-1,1 1,-1-2,0 1,3-4,-9 7,-1-1,1 0,-1 0,0 0,1 0,-1 0,0-1,0 1,-1-1,1 1,0-1,-1 1,0-1,1 0,-1 0,0 0,0 0,-1 0,1 0,-1 0,1 0,-1 0,0 0,0 0,0 0,-1 0,1 0,-1 0,0 0,1 0,-1 0,-1 0,1 0,0 1,-1-2,-1 0,1-1,-1 1,0 0,0 0,0 0,0 1,-1-1,1 1,-1 0,0 0,0 0,0 0,-1 1,1-1,0 1,-1 0,0 1,1-1,-1 1,0 0,0 0,0 1,0-1,0 1,0 0,0 0,0 1,1-1,-1 1,0 0,0 0,0 1,1 0,-1 0,1 0,-1 0,1 0,0 1,0 0,-4 3,1-1,0 0,1 0,-1 0,1 1,0 0,1 1,-1-1,1 1,0 0,1 0,0 1,0-1,0 1,1 0,1 0,-1 0,1 0,0 1,1-1,0 1,0-1,1 1,0-1,2 8,-1-12,1-1,-1 1,1-1,0 0,0 1,0-1,1 0,-1 0,1-1,0 1,0-1,0 1,0-1,0 0,0 0,1 0,-1 0,1-1,-1 1,1-1,-1 0,1 0,0 0,0-1,-1 1,1-1,0 0,1 0,7 0,-1-1,1 0,-1-1,1 0,-1-1,1 0,-1 0,7-5,18-9</inkml:trace>
  <inkml:trace contextRef="#ctx0" brushRef="#br0" timeOffset="-5816.33">4194 330,'-19'-2,"-13"-1,-5 2,-4 4,3 6,5 9,9 5,8 7,10 4,12 6,12 3,3-5</inkml:trace>
  <inkml:trace contextRef="#ctx0" brushRef="#br0" timeOffset="-5662.752">4207 904,'16'14,"13"7,10 4,11 1,10-5,11-5,10-6,10-7,6-8,-14-3</inkml:trace>
  <inkml:trace contextRef="#ctx0" brushRef="#br0" timeOffset="1999.915">342 2038,'-4'16,"-2"10,0 8,1 2,2 3,1-2,1-1,-2-3,0-5,0-4,-1-7,-1-5</inkml:trace>
  <inkml:trace contextRef="#ctx0" brushRef="#br0" timeOffset="2384.901">83 1860,'17'-16,"-3"7,-1-1,0 0,0 0,0-2,-2 1,1-2,-2 1,0-1,0-1,-1 0,-1 0,0-1,0-1,-2-6,0 1,-1-1,-1 0,-1 0,-1 0,-1 0,-1-15,-2 27,1 26,-1 4,2 0,0 0,1 0,1 0,0 0,2-1,1 1,0-1,1 0,1 0,1-1,1 0,4 6,15 16,0-7</inkml:trace>
  <inkml:trace contextRef="#ctx0" brushRef="#br0" timeOffset="3487.086">616 2038,'0'31,"2"1,2-1,0 0,3 0,0 0,2-1,1 0,3 3,-13-32,0 1,0-1,0 0,0 0,1 0,-1 0,0 1,1-1,-1 0,1 0,-1 0,1 0,-1 0,1 0,0 0,0 0,-1 0,1 0,0-1,0 1,0 0,0 0,0-1,0 1,0-1,0 1,0-1,1 1,-1-1,0 0,0 1,0-1,0 0,1 0,-1 0,0 0,0 0,0 0,1 0,-1 0,0-1,0 1,0 0,0-1,1 1,-1-1,0 1,46-70,-35 47,71-108,-83 131,0 1,1-1,-1 1,0-1,0 0,0 1,0-1,0 0,0 1,0-1,1 0,-1 1,0-1,0 0,1 0,-1 1,0-1,0 0,1 0,-1 1,0-1,1 0,-1 0,0 0,1 1,-1-1,0 0,1 0,-1 0,0 0,1 0,-1 0,1 0,-1 0,0 0,1 0,-1 0,0 0,1 0,-1 0,0 0,1 0,-1 0,1 0,-1-1,0 1,1 0,-1 0,0 0,0-1,1 1,-1 0,0 0,0-1,1 1,-1 0,0-1,0 1,1 0,-1-1,0 1,0 0,0-1,0 1,0 0,0-1,0 1,1 0,-1-1,0 1,-3 32,2-26,0 0,0 0,0 0,0 0,1-1,0 1,0 0,0 0,1 0,0 0,0 0,0-1,1 1,0 0,0-1,0 1,1-1,0 0,0 0,0 0,1 0,-1 0,1-1,0 0,0 1,1-2,0 1,-1 0,1-1,0 0,0 0,1 0,2-1,-1 0,1-1,-1 0,1 0,-1-1,1 0,-1 0,1-1,0 1,-1-2,1 1,-1-1,0 0,0-1,0 0,0 0,0 0,0-1,-1 0,0-1,1 1,-2-1,1 0,0 0,-1-1,0 0,-1 0,1 0,-1 0,0-1,-1 0,1 1,-1-1,-1-1,1 1,-1 0,-1-1,2-5,-5-59,18 95,-4 0,0-1,2 0,1-1,0-1,1-1,9 8,-18-20,0 0,1-1,0 0,0 0,1 0,0-1,0 0,0-1,0 0,1-1,-1 0,1 0,0-1,0 0,0 0,0-2,6 1,-8-2,-1 0,0 0,1-1,-1 0,0 0,0-1,0 0,-1 0,1-1,-1 0,0 0,1 0,-2-1,1 0,-1 0,1 0,-1-1,-1 1,1-1,-1-1,0 1,-1-1,1 1,-1-1,-1 0,1 0,-1 0,0 0,-1-1,0 1,0 0,0-1,-1-2,0-157,-2 198,2 262,29 206,-10-379,-62-312,25 87,5 0,4-1,5-44,4 140,-1-1,1-1,1 1,0 0,0 0,1 0,1 0,0 0,0 0,1 0,4-8,-6 17,-1 0,1-1,0 1,0 1,-1-1,1 0,0 0,1 1,-1-1,0 1,0-1,1 1,-1 0,0 0,1 0,-1 1,1-1,0 0,-1 1,1 0,-1-1,1 1,0 0,-1 0,1 1,0-1,-1 1,1-1,-1 1,1 0,-1 0,1 0,0 0,76 49,-72-44,0-1,-1 1,0 1,0-1,0 1,-1 0,0 1,-1-1,1 1,-1 0,-1 0,1 0,-1 3,-3-6,-1 0,-1-1,1 1,-1-1,0 1,0-1,0 0,0 0,-1 0,1 0,-1 0,0 0,-1-1,1 1,-1-1,1 0,-1 0,0 0,0-1,0 1,0-1,-1 0,1 0,-1-1,1 1,-1-1,-3 1,0 1,-77 30,73-31</inkml:trace>
  <inkml:trace contextRef="#ctx0" brushRef="#br0" timeOffset="3883.367">2214 2174,'-14'-8,"0"1,0 1,0 0,-1 1,1 1,-1 0,0 1,-7 0,17 2,0 0,0 1,0 0,0 0,0 0,0 1,0 0,0 0,0 0,1 0,-1 1,0 0,1 0,-1 0,1 0,-1 1,1 0,0 0,0 0,0 0,1 0,-1 1,1 0,0 0,0 0,0 0,0 1,0-1,1 1,0-1,0 1,0-1,0 1,0 0,1 0,0 0,0 0,1 0,-1 0,1 0,0 0,0 0,1 0,0 0,0 0,0 0,0 0,1 0,-1 0,1-1,1 1,-1-1,0 1,1-1,0 0,0 0,1 0,-1-1,1 1,-1-1,1 1,0-1,0 0,1-1,-1 1,1-1,-1 0,1 0,4 1,1-2,0-1,0 0,-1 0,1-1,0-1,0 1,-1-2,1 1,-1-1,0-1,0 0,0 0,0 0,-1-1,1-1,-1 1,-1-1,1-1,-1 1,0-1,-1-1,1 1,-1-1,-1 0,0-1,0 1,0-1,2-7,-5 12,0 1,-1 0,1-1,-1 1,0-1,0 1,0-1,0 1,-1-1,0 0,1 1,-1-1,0 0,-1 1,1-1,-11 15,10-7,0 1,0 0,0 0,1 0,-1 0,1 0,1 0,-1 0,1 0,-1 0,1 0,1 0,-1 0,1 0,0-1,0 1,0-1,1 1,-1-1,1 0,0 0,1 0,-1 0,0-1,1 1,0-1,0 0,0 0,0 0,1-1,-1 1,1-1,-1 0,1 0,0-1,0 0,0 1,45 11,-1-4</inkml:trace>
  <inkml:trace contextRef="#ctx0" brushRef="#br0" timeOffset="5084.185">3033 2051,'-10'-2,"-1"0,1 1,-1 1,0 0,0 0,1 1,-1 0,1 1,-1 0,1 1,0 0,-1 0,2 1,-1 1,0 0,1 0,0 1,0 0,0 0,1 1,0 0,1 0,-1 1,1 0,1 1,-1-1,2 1,-4 7,7-14,0 0,1 1,0-1,-1 1,1-1,0 1,0-1,0 1,1-1,-1 1,1 0,-1 0,1-1,0 1,0 0,0 0,0-1,1 1,-1 0,1-1,0 1,-1 0,1-1,0 1,1-1,-1 1,0-1,1 1,-1-1,1 0,0 0,0 0,0 0,0 0,0 0,0-1,0 1,1-1,-1 1,0-1,1 0,0 0,15 2,0-1,-1-1,1-1,0-1,0 0,-1-1,1-1,-1 0,1-2,-1 0,-1-1,1 0,-1-2,0 0,2-2,9-2,-1-2,0 0,-1-2,-1-1,-1 0,0-2,-1-1,-1 0,-1-2,-1 0,-1-2,-1 0,-1 0,6-15,-7 9,-1-1,-2-1,-1 0,-2-1,-1 0,-1-1,-2 1,-2-1,0 0,-3-21,-1 40,-1 0,0 1,-1-1,0 1,-1-1,-6-12,9 22,-1 1,0 0,0 0,0 0,-1 0,1 0,-1 1,0-1,0 1,0 0,0 0,-1 0,1 0,-1 0,0 1,0-1,0 1,0 0,0 1,0-1,0 1,-1-1,1 1,-5 0,2 2,1 1,-1-1,0 1,0 1,1 0,-1-1,1 2,0-1,0 1,0 0,0 0,1 1,-1 0,1 0,1 0,-1 0,1 1,0 0,0 0,0 0,1 0,0 0,0 1,-1 6,-5 8,2 0,0 1,1 0,2 0,0 0,1 1,2-1,0 1,1 0,1-1,2 1,0-1,1 0,1 1,1-2,1 1,1-1,1 0,2 1,14 28,3-1,2-1,1-1,3-2,2-2,2-1,7 5,-35-37,-4-4,0 1,0-1,0 0,1-1,0 1,0-2,1 1,-1-1,1 0,5 2,-10-6,-1-1,1 1,0-1,0 1,0-1,-1 0,1 0,0-1,-1 1,1 0,-1-1,0 1,1-1,-1 0,0 0,0 0,0 0,0 0,-1 0,1-1,0 1,-1-1,0 1,1-1,-1 1,0-1,-1 0,1 0,0 1,-1-1,1-2,4-8,7-15,1 0,0 1,3 1,0 0,1 2,19-22,-3 20,-33 26,1 0,-1-1,1 1,0 0,0-1,-1 1,1 0,0 0,0-1,-1 1,1 0,0 0,0 0,-1 0,1 0,0 0,0 0,-1 1,1-1,0 0,0 0,-1 1,1-1,0 0,-1 1,1-1,0 0,-1 1,1-1,0 1,-1-1,1 1,-1 0,1-1,-1 1,0-1,1 1,-1 0,1-1,-1 1,0 0,0 0,1-1,-1 1,0 0,0 0,0-1,0 1,4 92,-5-84,0-1,0 0,1 1,0-1,0 1,1-1,0 0,1 1,-1-1,2 0,-1 0,1 0,0 0,1-1,0 1,2 2,1-5,0 0,0 0,1-1,-1-1,1 1,0-1,0-1,0 1,0-1,0-1,1 1,-1-1,1-1,-1 0,0 0,1 0,-1-1,1-1,-1 1,0-1,0-1,0 1,2-2,3 0,-1-1,1 0,-1 0,0-1,0-1,-1 0,0-1,0 0,-1-1,0 0,8-9,-13 12,0 1,-1-1,0 0,0-1,0 1,-1-1,0 0,0 0,-1 0,0 0,0 0,0 0,-1-1,0 1,-1 0,0-1,0 1,0-1,-1 1,0 0,-1-1,0 0,2 6,0-1,0 1,-1 0,1 0,-1 0,0 0,1 0,-1 1,0-1,0 0,0 0,0 0,-1 1,1-1,0 0,-1 1,1 0,-1-1,1 1,-1 0,0 0,0-1,1 1,-1 1,0-1,0 0,0 0,0 1,0-1,0 1,0-1,0 1,0 0,0 0,0 0,-1 0,1 0,0 1,0-1,0 1,0-1,0 1,0 0,-3 3,1 1,-1-1,1 1,0 0,0 0,1 1,0-1,0 1,0-1,0 1,1 0,0 0,0 0,1 1,0-1,0 0,0 0,1 1,-1-1,2 1,-1-1,1 0,0 1,0-1,2 6,0-5,0-1,0 0,0 0,0 0,1 0,0-1,1 1,-1-1,1 0,0 0,0 0,0-1,1 0,0 0,-1-1,1 1,1-1,-1 0,4 1,11 3,0 0,0-2,1 0,-1-2,13 1,-6-1,1-1,0-1,0-1,0-2,0-1,-1-2,1 0,-1-2,0-1,-1-1,0-2,0 0,-1-2,-1-1,0-1,10-8,-24 12,0 0,0 0,-1-1,0 0,-1-1,0 0,-1-1,-1 1,0-2,-1 1,0-1,-2 1,1-2,-2 1,0 0,1-11,-1-19,-1 1,-3-1,-1 1,-2 0,-4-12,6 44,-2-20,0 0,-3 0,0 1,-2-1,-2 2,-5-12,16 42,0-1,0 0,0 0,-1 0,1 0,0 1,0-1,0 0,-1 0,1 0,-1 1,1-1,0 0,-1 1,1-1,-1 0,0 1,1-1,-1 0,1 1,-1-1,0 1,0-1,1 1,-1 0,0-1,0 1,1 0,-1-1,0 1,0 0,0 0,0 0,1 0,-1 0,0 0,0 0,0 0,0 0,1 0,-1 0,0 0,0 1,0-1,0 0,1 1,-1-1,0 1,1-1,-1 0,0 1,0 0,1-1,-1 1,1-1,-1 1,1 0,-1-1,1 1,-1 0,-20 52,10 1,3 0,2 0,3 1,2 0,6 53,-3-67,3 0,1-1,3 1,0-2,9 18,-13-41,1-1,1 1,1-2,0 1,0-1,2 0,-1-1,2 0,0-1,0 0,1 0,1-1,0-1,12 7,-22-14,1 0,-1 0,1-1,0 0,0 0,0 0,0 0,0-1,0 1,0-1,1 0,-1 0,0-1,1 1,-1-1,0 0,1 0,-1 0,1-1,-1 0,0 0,1 0,-1 0,0-1,0 1,0-1,0 0,0 0,-1-1,1 1,0-1,-1 1,3-4,-3 1,-1 0,0 1,0-1,0 0,0 0,-1 0,0-1,0 1,0 0,-1 0,0-1,0 1,0-5,-5-31</inkml:trace>
  <inkml:trace contextRef="#ctx0" brushRef="#br0" timeOffset="6051.96">4822 1833,'-152'-45,"146"46,20 4,47 5,1-2,55-1,-67-4,432 23,-408-9,-73-15,-1-1,1 0,-1 0,1 1,-1-1,0 0,0 0,0 1,1-1,-1 0,-1 1,1-1,0 0,0 0,0 1,-1-1,1 0,0 0,-1 1,0-1,1 0,-1 0,1 0,-1 0,0 0,0 0,0 0,0 0,0 0,0 0,0 0,0-1,0 1,0 0,0-1,0 1,0-1,-1 1,1-1,0 1,0-1,-1 0,1 0,-1 0,0 1,-56 30,43-25,0 0,0 2,0 0,1 0,0 2,1-1,0 2,0 0,1 0,0 1,1 1,1 0,0 0,-5 11,14-22,0 0,0 0,0 0,0 1,0-1,1 1,-1-1,1 0,-1 1,1-1,0 1,0-1,0 1,1-1,-1 0,0 1,1-1,0 1,-1-1,1 0,0 0,0 1,0-1,1 0,-1 0,0 0,1 0,-1 0,1-1,0 1,0 0,0-1,0 1,0-1,0 0,0 1,0-1,0 0,1 0,-1-1,0 1,1 0,-1-1,0 1,1-1,-1 0,2 0,6 1,1-1,0 0,-1-1,1 0,0 0,-1-1,0-1,1 0,-1 0,0-1,-1 0,1-1,-1 0,1 0,-2-1,1-1,-1 1,0-1,0-1,0 1,-1-1,-1-1,1 1,-1-1,2-5,-3-3,-1 3,-3 21,-3 3,1-1,0 1,1 0,0-1,0 1,1 0,1-1,-1 1,2-1,-1 0,1 1,1-1,-1 0,2-1,-1 1,1-1,0 1,1-2,0 1,0-1,1 1,0-2,0 1,4 2,-5-5,-1-1,1 0,0 0,0 0,0 0,1-1,-1 0,1-1,-1 1,1-1,-1-1,1 1,0-1,-1 0,1 0,0-1,-1 0,1 0,0-1,-1 0,0 0,1 0,-1-1,0 0,0 0,-1 0,1-1,-1 0,1 0,-1-1,-1 1,1-1,0 0,-1 0,0-1,0 1,-1-1,0 0,0 0,1-1,-2-7,0 1,-1-1,0 0,-1 1,0-1,-1 0,-1 1,0-1,-1 1,-1 0,0 0,0 0,-1 0,-1 1,0-1,-6-6,-10-32,21 51,1-1,-1 1,0-1,1 1,-1-1,1 1,-1-1,1 1,-1-1,1 0,0 1,-1-1,1 0,0 1,-1-1,1 0,0 0,0 1,-1-1,1 0,0 0,0 1,0-1,0 0,0 0,0 0,1 1,-1-1,0 0,0 0,0 1,1-1,-1 0,0 1,1-1,-1 0,1 1,-1-1,1 0,-1 1,1-1,-1 1,1-1,-1 1,1-1,0 1,-1 0,1-1,0 1,-1 0,1-1,0 1,0 0,-1 0,1 0,0-1,0 1,-1 0,1 0,0 0,0 0,0 0,143 64,-117-51,-14-8,0 0,0 2,-1-1,0 2,0-1,-1 2,1 0,-2 0,1 1,-2 0,3 3,-9-7,-1 0,0 1,0-1,-1 0,0 1,0-1,0 1,-1-1,0 1,0-1,0 1,-1-1,0 1,-1-1,1 0,-1 1,0-1,-3 4,-9 60,14-68,0 0,0 0,1 1,-1-1,0 0,1 0,0 0,0 0,-1 0,1 1,0-2,1 1,-1 0,0 0,0 0,1 0,-1-1,1 1,0-1,-1 1,1-1,0 0,0 1,0-1,0 0,0 0,0-1,0 1,0 0,1-1,-1 1,0-1,0 1,78 1,-66-3,-1-1,1 0,-1-1,0-1,0 0,0-1,0 0,-1-1,1 0,-2-1,1 0,-1-1,0 0,0-1,-1 0,-1-1,1 0,-2 0,1-1,-1 0,-1-1,2-3,-7 11,-1 0,1-1,-1 1,0-1,0 1,0-1,-1 1,0-1,0 1,0-1,0 0,-1 1,1-1,-1 1,0-1,-1 1,1-1,-1 1,0 0,0 0,0 0,0 0,-1 0,0 0,0 1,0-1,0 1,0 0,-1 0,1 0,-1 0,0 1,0-1,0 1,0 0,0 0,-1 1,1-1,0 1,-3-1,3 3,1-1,-1 1,0 0,1 0,-1 1,1-1,0 0,-1 1,1 0,0 0,0 0,0 0,0 1,0-1,1 1,-1-1,1 1,0 0,-1 0,1 0,1 1,-1-1,0 0,1 1,-1-1,1 1,0-1,1 1,-1-1,0 1,1 0,0-1,0 1,0 0,0 0,1-1,-1 1,1-1,0 1,0 0,0-1,1 1,-1-1,1 0,2 3,4 4,0-1,1-1,1 0,-1 0,1 0,0-1,1-1,0 0,0 0,0-1,1-1,-1 0,1 0,0-1,0-1,1 0,-1 0,13-1,168 11,-101-13</inkml:trace>
  <inkml:trace contextRef="#ctx0" brushRef="#br0" timeOffset="6316.259">8030 2011,'0'18,"0"14,0 7,0 3,0-2,0-2,3-9,0-8</inkml:trace>
  <inkml:trace contextRef="#ctx0" brushRef="#br0" timeOffset="6749.348">7881 1819,'15'-1,"0"0,0 1,0 1,0 1,0 0,0 1,0 0,-1 2,0-1,1 2,-2 0,1 0,-1 1,0 1,0 1,-1-1,9 10,-4-3,-1 1,-1 0,-1 2,0 0,-1 0,-1 1,-1 1,-1-1,0 2,-2 0,4 13,21 74,-32-106,0-1,0 0,0 0,0 0,0 0,1 0,-1 0,0-1,0 1,1 0,-1-1,0 1,1-1,-1 1,1-1,-1 1,1-1,-1 0,0 0,1 0,-1 0,1 0,-1 0,1 0,-1 0,1-1,-1 1,1 0,-1-1,0 0,1 1,-1-1,0 0,1 1,-1-1,1-1,45-35,-46 36,12-12,-1 0,0 0,-1-1,-1-1,0 0,-1 0,-1-1,0 0,-1-1,-1 0,1-6,-25 81,17-55,1 1,0 0,0 0,0 0,1 0,-1 0,1 0,0 0,0-1,0 1,1 0,-1-1,1 1,0-1,0 1,0-1,1 0,-1 0,1 0,-1 0,1 0,0-1,0 1,0-1,1 0,2 2,7 3,-1-1,1-1,0 0,0-1,0 0,1-1,3 0,163 9,-88-15</inkml:trace>
  <inkml:trace contextRef="#ctx0" brushRef="#br0" timeOffset="7487.372">10339 1873,'0'376,"5"-326,2-75,-6-514,5 492,0 53,50 180,-14-115,-41-69,1 0,0 0,0-1,0 1,0 0,0-1,0 1,1-1,-1 0,0 0,1 0,-1 0,1 0,-1-1,1 1,-1-1,1 1,0-1,-1 0,1 0,0 0,-1 0,1-1,-1 1,1-1,-1 0,1 1,-1-1,1 0,-1-1,7-5,0 0,0-1,-1-1,0 1,-1-1,0-1,0 1,-1-1,-1 0,1-1,-2 1,1-1,-1 0,-1 0,0-1,1-7,17-64,-14 97,-5 124,-4-106,1 0,2-1,1 1,2-1,1 0,1 1,1-2,2 1,5 8,31 25,-22-46</inkml:trace>
  <inkml:trace contextRef="#ctx0" brushRef="#br0" timeOffset="7917.932">11377 2160,'-25'-22,"11"9,0 0,0 1,-1 0,-1 1,0 1,0 1,-1 0,0 1,-5-1,18 8,0 0,0 1,0-1,0 1,0 0,-1 0,1 0,0 1,0-1,0 1,0 0,0 0,1 0,-1 1,0-1,0 1,1 0,-1 0,1 0,0 1,0-1,-1 1,1 0,1 0,-1 0,0 0,1 0,0 0,-1 2,-4 6,1-1,1 1,0 0,0 0,1 1,0 0,1-1,1 1,-1 5,2-11,1 0,-1 0,1-1,0 1,0 0,1 0,0 0,0-1,0 1,1 0,-1-1,1 1,1-1,-1 0,1 0,0 0,0 0,0 0,1 0,0-1,0 0,0 0,0 0,1 0,-1-1,1 1,0-1,0 0,0-1,1 1,-1-1,1 0,-1 0,1-1,0 0,-1 0,1 0,1-1,3 1,0-2,0 1,1-2,-1 1,0-1,0-1,0 0,-1 0,1-1,-1 0,0-1,0 1,0-2,0 0,-1 0,0 0,-1-1,1 0,-1-1,0 1,-1-1,0-1,0 1,-1-1,0 0,-1 0,0-1,0 1,-1-1,0 0,1-6,-2-61,-2 77,-1 0,1-1,0 1,0 0,0-1,0 1,0-1,0 1,-1 0,1-1,0 1,0 0,-1-1,1 1,0 0,0 0,-1-1,1 1,0 0,-1 0,1-1,0 1,-1 0,1 0,-1 0,1 0,0 0,-1-1,1 1,-1 0,1 0,0 0,-1 0,1 0,-1 0,1 0,0 0,-1 1,1-1,0 0,-1 0,1 0,-1 0,1 0,0 1,-1-1,1 0,0 0,-1 1,1-1,0 0,0 0,-1 1,1-1,0 0,0 1,-1-1,1 0,0 1,0-1,0 1,0-1,0 0,0 1,-1-1,1 0,0 1,0-1,0 1,0-1,-12 30,10-24,1 0,-1 0,2 0,-1 0,1 0,-1 0,2 1,-1-1,1 0,0 0,0 0,1 0,-1 0,1 0,1 0,-1-1,1 1,0-1,0 1,1-1,0 0,0 0,0-1,0 1,1-1,-1 0,1 0,0-1,0 1,1-1,-1 0,1 0,3 0,34 11,0-5</inkml:trace>
  <inkml:trace contextRef="#ctx0" brushRef="#br0" timeOffset="8781.191">11895 2106,'-5'-1,"-1"1,0 0,0 0,1 1,-1 0,0 0,1 0,-1 1,1-1,-1 1,1 1,0-1,0 1,0 0,0 0,0 0,1 1,-1 0,1 0,0 0,0 0,1 0,-1 1,1 0,0 0,0 0,1 0,-1 0,1 0,0 1,0-1,1 1,0-1,0 1,0 0,1-1,0 4,0-2,1-1,0 0,1 0,-1 0,1 0,0 0,1 0,0 0,0-1,0 1,0-1,1 0,0 0,0 0,0 0,1-1,0 1,-1-1,1-1,1 1,-1-1,1 0,-1 0,1 0,0-1,1 1,12 4,0-1,1-1,0-1,0 0,0-1,0-2,13 0,-17 0,-1-2,1 0,-1-1,0-1,1 0,-1-1,-1 0,11-5,-18 6,-1 0,0 0,0-1,0 0,-1 0,1 0,-1-1,0 1,0-1,-1 0,1-1,-1 1,0-1,-1 0,1 0,-1 0,0 0,-1-1,0 1,1-5,-1 0,0 0,-1 0,-1-1,0 1,-1 0,0 0,0 0,-1-1,-1 1,1 1,-2-1,0 0,0 1,-1 0,0 0,-1 0,0 1,-2-3,8 12,-1 0,1 0,0 0,-1-1,1 1,0 0,-1 0,1-1,0 1,0 0,-1-1,1 1,0 0,0-1,-1 1,1 0,0-1,0 1,0 0,0-1,0 1,0-1,0 1,-1 0,1-1,0 1,0-1,0 1,1 0,-1-1,0 1,0 0,0-1,0 1,0-1,0 1,0 0,1-1,-1 1,0 0,0-1,1 1,-1 0,0-1,0 1,1 0,-1 0,0-1,1 1,-1 0,0 0,1 0,-1-1,1 1,24 2,-18 0,28 3,7 1,0 2,-1 1,0 2,32 14,-68-23,1 0,-1 1,1 0,-1 0,0 1,0-1,-1 1,1 0,-1 0,0 1,0-1,0 1,0 0,-1 0,0 0,0 0,0 1,-1-1,0 1,0 0,0 0,-1 0,0-1,0 1,0 1,-1-1,0 0,0 0,0 0,-2 4,-3 23,4-29,-1 0,0 0,1 1,0-1,0 1,0-1,1 1,-1-1,1 1,0-1,0 1,1-1,-1 1,1-1,0 1,1-1,-1 1,1-1,-1 0,1 0,0 0,1 0,-1 0,1 0,0-1,0 1,0-1,0 0,0 0,1 0,0 0,9 1,0-1,0 0,0-1,0 0,1-1,-1-1,1 0,-1-1,0 0,1-1,-1-1,0 0,0 0,3-3,78-28,-92 34,1 0,0 0,0 1,0-1,-1 1,1-1,0 1,-1 0,1 0,0 0,-1 1,1-1,-1 0,0 1,0 0,1 0,-1-1,0 2,26 14,-20-14,0-1,0 0,0 0,1-1,-1 0,0-1,1 0,-1 0,0 0,0-1,1-1,3 0,-8 1,0 0,-1 0,1-1,0 0,-1 1,1-1,-1 0,0 0,1-1,-1 1,0-1,0 0,-1 0,1 0,-1 0,1 0,-1 0,0-1,0 1,0-1,-1 1,1-1,-1 0,0 0,0 1,0-5,-1 0,0 1,-1-1,0 0,0 0,-1 1,0-1,0 1,-1 0,0-1,0 1,-1 1,0-1,0 0,-1 1,1 0,-1 0,-1 0,1 1,-1-1,0 1,0 1,-1-1,1 1,-1 0,0 1,0 0,0 0,0 0,-1 1,1 0,-1 0,0 1,1 0,-1 0,0 1,0 0,0 0,-3 1,-1 1,0 1,0 0,0 1,0 0,0 1,1 0,0 1,0 0,0 0,1 2,0-1,-8 9,-102 113,96-100,-19 22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25:02.2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1,'5'0,"6"0,5 0,8 2,7 1,6 2,5 1,4-2,2 0,1-2,0-1,-2-3,-4-3,-5-3,-8-1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25:02.4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4,'-4'-3,"-2"3,2 2,5 6,6 7,2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25:02.7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 16,'-5'5,"1"-4,6-3,5-7,1-1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25:03.1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16 484,'27'-474,"-26"465,-2 20,-39 436,40-444,-1 2,0 1,0 0,1 0,0 0,0-1,1 1,0 0,0 0,0-1,0 1,1 0,0-1,0 0,1 1,-1-1,1 0,0 0,1 0,-1-1,3 3,10 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25:03.5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24 382,'-1'4,"1"0,-1 1,1-1,0 0,0 1,0-1,0 0,1 1,0-1,0 0,0 0,0 1,1-1,-1 0,1 0,0-1,0 1,1 0,-1-1,1 1,0-1,0 0,0 0,0 0,0 0,1 0,-1-1,4 2,3 1,0-1,1 0,-1-1,1 0,0 0,0-1,1-1,-1 0,0 0,0-1,0-1,1 0,-1 0,0-1,0-1,0 0,-1 0,1-1,-1 0,1-1,-1 0,-1-1,1 0,-1 0,0-1,0 0,-1-1,0 0,-1 0,1-1,-2 0,1 0,-1 0,0-1,-1 0,0 0,0-3,-2 0,-1-1,0 0,-1 0,0 0,-1 1,-1-1,0 0,-1 0,0 0,-1 1,-1-1,0 1,-1 0,0 0,-5-9,5 13,1 1,-1 0,-1 0,1 0,-1 1,-1 0,1 0,-1 0,-1 1,1 0,-1 0,0 1,0 0,-1 0,1 1,-1 0,0 1,0 0,0 0,-1 1,1 0,0 1,-2-1,3 2,0 1,0 0,0 0,0 0,0 1,1 0,-1 0,1 1,-1 0,1 1,0-1,0 1,1 1,-1-1,1 1,0 0,0 1,0-1,1 1,0 0,0 1,0-1,1 1,-1 1,-2 6,-1 0,2 0,0 1,0-1,1 1,1 1,1-1,0 0,1 1,0 0,2 13,7 32,7-10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25:04.4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28,'11'0,"14"0,12 0,10 0,10 0,6-2,5-1,1-3,-3 1,-9 1,-9 0,-10 2,-12 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25:04.7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3,'-4'0,"-3"-2,4 1,3 4,8 5,3 7,1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25:04.9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0,'-3'2,"3"1,2 0,4 0,0-2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0:00.3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0 826,'6'-23,"50"-110,-56 131,1 0,-1 1,1-1,-1 1,1-1,0 1,-1 0,1-1,0 1,0 0,0 0,0-1,0 1,1 0,-1 0,0 0,0 0,1 0,-1 1,1-1,-1 0,0 0,1 1,-1-1,1 1,0 0,-1-1,1 1,-1 0,1 0,-1 0,1 0,0 0,-1 0,1 1,-1-1,1 0,-1 1,1-1,-1 1,1 0,-1-1,1 1,0 1,10 7,-1 1,0 0,0 1,-1 0,-1 0,0 1,0 0,-1 1,-1 0,0 1,-1-1,3 10,-8-21,1 0,-1 0,0 1,0-1,0 0,-1 0,1 1,0-1,-1 1,0-1,1 0,-1 1,0-1,0 1,-1-1,1 1,0-1,-1 0,1 1,-1-1,0 0,0 1,0-1,0 0,0 0,0 0,-1 0,1 0,-1 0,1 0,-1 0,0-1,0 1,0-1,0 1,0-1,0 0,0 1,0-1,0 0,-1 0,1-1,0 1,-1-1,-1 1,3-1,0-1,-1 1,1-1,0 0,0 1,0-1,-1 0,1 0,0 0,0 0,0 0,0 0,1 0,-1 0,0 0,0 0,1-1,-1 1,0 0,1 0,-1-1,1 1,0 0,-1-1,1 1,0-1,0 1,0 0,0-1,0 1,0-1,0 1,1 0,-1-1,0 1,1 0,-1-1,1 1,-1 0,1 0,0-1,0 1,-1 0,1 0,0 0,0 0,0 0,0 0,1 0,125-165,-111 141,0 0,-2-1,-1 0,-1-1,-1 0,-1-1,-2-1,-1 1,-1-1,-1 0,-2 0,-1-1,-1 1,-2-1,0 1,-2-1,-2 1,0 0,-2 1,-1-1,-20-30,28 57,-1 1,0-1,1 1,-1 0,0 0,0-1,0 1,0 0,0 0,0 0,0 0,0 0,-1 0,1 0,0 0,0 1,-1-1,1 0,-1 1,1-1,-1 1,1 0,0-1,-1 1,0 0,1 0,-1 0,1 0,-1 0,1 0,-1 0,1 1,-1-1,1 0,0 1,-1-1,1 1,-1 0,-3 4,1 0,0 0,0 1,1-1,0 1,0 0,0-1,1 1,-1 1,2-1,-1 0,1 1,-1-1,2 0,-1 1,1-1,0 4,1 29,2 0,1 0,3 0,1-1,1 0,2-1,2 0,1-1,2 0,7 24,2 0,2-3,3 0,18 22,-46-76,0 1,1 0,-1 0,1 0,0 0,1 0,-1-1,1 0,-1 1,1-1,0-1,0 1,0 0,1-1,1 1,4-2</inkml:trace>
  <inkml:trace contextRef="#ctx0" brushRef="#br0" timeOffset="257.262">69 280,'16'9,"24"6,29 2,25 1,16-1,5-3,-5 1,-22-2</inkml:trace>
  <inkml:trace contextRef="#ctx0" brushRef="#br0" timeOffset="533.415">779 676,'-2'5,"0"1,1 0,0 0,0 0,1 0,-1 0,1 1,1-1,-1 0,1 0,0 0,0 0,1 0,0-1,0 1,0 0,1-1,0 1,0-1,0 0,1 0,-1 0,1 0,0-1,1 0,-1 0,1 0,2 2,-1-3,1 0,0 0,0 0,0 0,0-1,1-1,-1 1,0-1,1 0,-1-1,1 0,-1 0,1 0,-1-1,1 0,-1-1,0 0,0 0,1 0,-1-1,-1 0,1 0,0-1,-1 0,0 0,0 0,0-1,0 0,-1 0,0-1,0 1,0-1,-1 0,1 0,-1-1,-1 0,0 1,-1 1,0-1,0 1,-1-1,1 0,-1 1,-1-1,1 0,-1 0,0 0,0 0,-1 0,0 1,0-1,0 0,-1 0,1 1,-2-1,1 1,0 0,-1-1,0 1,0 0,-1 1,1-1,-1 1,0-1,0 1,-1 0,1 0,-1 1,0 0,0-1,0 1,0 1,0-1,-1 1,1 0,-1 0,0 1,1 0,-1 0,0 0,0 1,-3-1,0 2,1 0,-1 1,1-1,0 1,0 1,0 0,0 0,0 1,1-1,-1 2,1-1,0 1,0 0,1 1,0-1,0 1,0 0,0 1,1 0,0-1,1 2,-1-1,1 0,1 1,-1 0,2 0,-1 0,1 0,-1 2,3-7,0 1,0-1,1 1,-1-1,1 1,-1-1,1 1,0-1,0 0,1 0,-1 1,1-1,-1 0,1 0,0 0,0-1,1 1,-1 0,0-1,1 0,0 1,-1-1,1 0,0 0,0 0,0-1,2 2,28 11</inkml:trace>
  <inkml:trace contextRef="#ctx0" brushRef="#br0" timeOffset="806.68">1134 239,'-19'-5,"-10"-1,-5 5,-2 9,6 9,7 7,11 10,14 8,13 6,5-4</inkml:trace>
  <inkml:trace contextRef="#ctx0" brushRef="#br0" timeOffset="1229.189">1257 785,'83'67,"-79"-65,-1 0,0 0,0 0,1-1,-1 1,1-1,0 0,-1 0,1 0,0-1,-1 1,1-1,0 0,0 0,-1 0,1-1,0 1,0-1,-1 0,1 0,-1 0,1-1,-1 1,1-1,-1 0,3-2,0-3,0-1,-1 0,0-1,0 1,-1-1,0 0,-1 0,0 0,0-1,-1 1,0-1,0 0,-1 1,-1-1,0 0,0 1,-1-1,0 0,0 0,-1 1,-1-1,2-3,-1 0,0 0,-1 0,-1 1,0-1,-1 1,0 0,-1 0,0 1,0-1,-2 1,1 1,-1-1,-1 1,0 1,-4-3,-19-1,32 13,-1 0,1-1,-1 1,1 0,-1 0,1-1,-1 1,1 0,-1 0,1 0,-1 0,0 0,1 0,-1 0,1 0,-1 0,1 0,-1 0,0 0,1 0,-1 1,1-1,-1 0,1 0,-1 1,1-1,-1 0,1 0,-1 1,1-1,0 1,-1-1,1 0,-1 1,1-1,0 1,-1-1,1 1,0-1,0 1,-1-1,1 1,0-1,0 1,0 0,0-1,0 1,0-1,0 1,0-1,0 1,0 0,0-1,2 4,0-1,0 0,0 0,1-1,0 1,-1 0,1-1,0 0,0 1,0-1,0 0,1-1,-1 1,0 0,1-1,-1 0,1 0,3 1,-4-1,31 8,0-1,1-1,0-2,0-1,1-2,146 25,-177-27,-1 1,0 0,0 1,0-1,0 1,0 0,0 0,-1 0,1 0,-1 0,1 1,-1 0,0 0,0-1,0 2,0-1,-1 0,1 1,-1-1,0 1,0 0,0 0,0-1,-1 1,0 1,0-1,1 2,1 32,-4-32,1-1,0 1,0 0,1 0,-1 0,1-1,1 1,-1 0,1-1,0 1,0-1,0 0,1 1,0-1,0-1,0 1,1 0,0-1,-1 1,2-1,3 4,3-4,-1 0,1 0,-1-1,1-1,0 1,1-2,-1 0,0 0,0-1,0 0,1-1,-1 0,0-1,0 0,0-1,0 0,-1-1,1 0,-1 0,0-1,0-1,0 0,-1 0,0-1,0 1,-1 0,0 0,-1-1,1 0,-2 0,1 0,-1-1,0 0,0-1,-1 1,0-1,-1 0,0 0,0-1,-1 1,0-1,-1 0,0-1,-14 39,8-19,1 0,0 0,1 0,0 0,0 1,1 0,0-1,1 1,0-1,1 1,0-1,0 1,1-1,0 1,1-1,0 1,-1-8,1 1,-1-1,1 0,0 0,0 0,-1 0,2-1,-1 1,0-1,0 0,0 0,0 0,1 0,-1-1,1 1,-1-1,0 0,1 0,-1 0,1 0,-1 0,0-1,1 0,-1 1,1-2,22-4</inkml:trace>
  <inkml:trace contextRef="#ctx0" brushRef="#br0" timeOffset="1475.613">2363 362,'-18'-5,"-12"-3,-4-1,8 3,17 8,11 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25:05.93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549 9,'-33'-4,"0"1,0 2,-1 1,1 1,0 2,0 1,0 2,0 1,1 2,-14 6,36-12,0 1,1 1,-1 0,1 0,0 1,0 0,1 0,0 1,0 0,0 1,1-1,0 2,1-1,0 1,0-1,0 2,2-1,-1 1,1-1,0 1,1 1,0-1,-1 10,0 0,2 0,0 0,1 0,1 0,1 0,0 0,2-1,1 1,0 0,1-1,1 0,1 0,1 0,3 4,-4-9,0 0,2-1,-1 0,2 0,0-1,0-1,1 1,0-2,1 0,0 0,1-1,0 0,1-1,-1-1,1 0,1-1,-1 0,1-1,13 2,-20-5,0-1,0 0,1 0,-1-1,0 0,1-1,-1 1,0-2,0 1,0-1,0 0,0-1,0 0,0 0,-1-1,1 0,-1 0,0 0,0-1,-1 0,0-1,1 1,-2-1,1-1,-1 1,0-1,0 0,-1 0,0 0,0 0,0-1,-1 0,0-2,-1 6,0-1,0 0,0 0,-1 0,0 0,0 0,-1 0,1 0,-1 0,0-1,0 1,-1 0,1 0,-1 0,-1 0,1 0,0 0,-1 0,0 0,-1 1,1-1,-1 1,1-1,-1 1,-1 0,1 0,0 0,-1 1,0-1,0 1,0 0,0 0,-3-1,-1 1,-1 0,1 0,-1 1,0 0,0 1,1-1,-1 2,0 0,0 0,0 0,0 1,0 0,0 1,0 0,0 1,1-1,0 2,-1-1,-7 5,-2 2,1 1,0 0,0 1,1 1,1 0,0 1,1 1,-3 5,-15 20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25:07.1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1,'-9'7,"-4"4,4 1,5-2,6-5,4-3,2-5,-1-3,-4-2,-4 2,-3 3,-2 7,-3 8,-2 6,0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25:45.0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 55,'-11'36,"-4"68,5 0,5 1,4 20,1-115,0 10,-1 3,1 0,1 0,0 0,2 0,1 0,5 15,-6-32,1 1,-1-2,1 1,0 0,1-1,-1 0,1 0,0 0,1 0,-1-1,1 0,-1 0,1-1,1 1,-1-1,0-1,1 1,-1-1,1 0,0-1,0 1,0-1,-1-1,1 1,0-1,0 0,0-1,0 0,0 0,0 0,0-1,-1 0,1 0,-1-1,1 0,-1 0,0 0,2-2,3-1,0 1,0-1,0-1,-1 0,0 0,-1-1,0 0,0-1,-1 0,0 0,0-1,-1 0,0 0,-1-1,0 1,-1-2,0 1,-1 0,0-1,0-1,-6-195,2 138,3 0,9-45,0-16,-20 118,5 18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25:49.1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1,'12'0,"27"-1,1 3,-1 0,35 9,-64-9,0 0,0 1,0 0,0 0,-1 1,0 1,0-1,0 2,0-1,-1 1,0 0,0 1,-1 0,1 0,-2 1,1 0,2 4,-5-6,-1 1,1 0,-1 0,0 0,-1 0,0 0,0 1,0-1,-1 1,0-1,0 1,-1-1,0 1,-1 0,0-1,0 1,0-1,-1 1,0-1,-2 5,-7 14,-1-1,-2 0,0-1,-1 0,-2 0,-22 35,37-57,1-1,-1 1,1 0,0-1,-1 1,1 0,0 0,0 0,0 0,0 0,1 0,-1 0,0 0,1 0,-1 0,1 0,0 1,0-1,0 0,0 0,0 0,0 1,1-1,-1 0,1 0,-1 0,1 0,0 0,0 0,0 0,0 0,0 0,1 0,-1-1,0 1,6 1,0 0,0-1,0 0,0 0,0-1,0 0,1 0,-1-1,0 0,5-1,3 2,77-3,1-5,40-9,28-2,-138 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3:25:49.4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1 181,'7'-5,"9"-4,14-4,13-6,13-1,9-2,7-2,4 0,-3 6,-7 4,-9 6,-10 3,-15 6,-16 2,-11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8:16:14.4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2527 426,'-6'-23,"4"12,0 0,0 0,-1 0,-1 0,1 1,-2-1,0 1,0 0,0 0,-2 1,1-1,-1 2,0-1,-1 1,0 0,0 0,-1 1,-6-4,-25-6,0 2,-1 2,0 2,-13-1,20 4,-340-90,331 86,0 2,0 1,-1 3,0 1,-1 3,1 1,0 2,-30 6,-6 6,0 4,2 4,0 3,1 3,-13 10,32-9,2 3,1 2,1 2,2 3,2 2,1 3,3 1,-7 11,35-39,0 0,2 2,0 0,0 1,2 0,0 1,2 1,0 0,1 1,2 0,0 1,1 0,1 0,1 2,-25 220,-40-19,51-174,2 2,2 0,3 1,2 0,1 8,3 23,-8 92,8 101,7-257,2-1,0 1,2 0,0-1,2 1,0-2,1 1,1 0,1-1,1-1,1 1,18 22,2-1,2-1,1-2,2-2,1-1,2-2,1-1,2-3,1-1,1-2,21 8,6-3,1-4,2-3,1-3,0-3,1-4,1-2,0-5,1-2,-1-4,21-5,-45 2,-1-2,1-2,-2-3,1-1,-1-3,-1-3,0-1,-2-3,0-1,-1-3,21-15,43-38,-4-5,-3-5,8-16,-58 55,-3-3,-2-2,-2-2,-2-2,-3-2,-3-1,-2-3,-1-5,-8 7,-4 0,-2-2,-3-1,-3 0,-2-2,-4 1,-2-6,24-307,-27 350,-2 1,0-1,-2 0,-1 0,-1 0,-1 0,-1 1,-2-1,-1 1,-1 0,-1 0,-2 1,-6-13,-112-141,109 157,-1 0,-1 2,0 0,-2 2,0 0,-1 2,-1 1,0 0,-2 2,1 1,-2 1,1 2,-2 0,1 2,-8 0,-58-8,0 4,-25 3,101 8,-73-5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8:16:16.9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4431 128,'-10'-4,"-10"-6,0 2,0 0,-1 1,0 2,0 0,0 1,-4 0,-217 9,99 3,-40-12,0-9,-15-9,-19-2,-44 8,-40 22,-24 15,-163 5,-361-18,751-5,-106 3,-155 25,348-29,8-2,0-1,-1 1,1 0,0 0,0 1,0-1,0 1,0-1,0 1,0 0,0 0,0 0,0 1,0-1,0 1,1-1,-1 1,1 0,-1 0,1 0,0 1,-1-1,1 0,0 1,1-1,-1 1,0 0,1 0,0-1,-1 1,1 1,16 125,-1-14,-5 1,-5 0,-5 0,-13 90,-108 533,116-695,1 0,3 0,1 0,2 1,2-1,2 0,2 0,2-1,7 18,-15-59,1 0,-1 0,1 0,0-1,-1 1,1 0,0-1,0 1,0-1,0 0,0 1,1-1,-1 0,0-1,0 1,1 0,-1-1,1 1,-1-1,0 1,1-1,-1 0,1 0,-1 0,1-1,-1 1,0-1,1 1,-1-1,1 0,-1 0,0 0,0 0,0 0,0 0,1 0,-2-1,1 1,0-1,1 0,18-7,36-5,1 3,0 3,0 2,1 2,-1 3,1 3,0 2,-1 3,12 5,19-2,252 20,29-14,875 40,-1054-36,700 51,-613-63,450 23,-379-11,-346-20,1 1,0-1,-1 1,1-1,0 0,0 0,-1 0,1-1,0 1,0-1,-1 0,1 0,0 0,-1 0,1-1,-1 0,0 1,1-1,-1 0,0-1,0 1,0 0,0-1,-1 0,1 0,-1 0,1-1,0-7,-1-1,0 0,-1 0,0 0,-1-1,-1 1,0 0,-1-3,0-11,-16-143,-7 1,-13-25,0 1,-39-301,-45-221,119 702,-4-25,-2 0,-2 0,-1 1,-1 1,-12-19,25 51,-1 1,0-1,0 1,0 0,-1-1,1 1,0 0,-1 0,1 0,-1 0,0 0,0 0,0 0,0 1,0-1,0 1,0-1,0 1,-1 0,1 0,0 0,-1 0,1 0,-1 0,1 1,-1 0,1-1,-1 1,0 0,1 0,-1 0,-35 27,21-11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8:16:19.4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333 264,'0'0,"-1"0,1-1,0 1,-1-1,1 1,-1 0,1-1,0 1,-1-1,1 1,0-1,0 1,-1-1,1 1,0-1,0 1,0-1,0 1,0-1,0 0,0 1,0-1,0 1,0-1,0 1,0-1,0 1,0-1,0 0,1 1,-1-1,0 1,0-1,0 1,1 0,-1-1,0 1,1-1,-1 1,1-1,-1 1,0 0,1-1,-1 1,1 0,-1-1,1 1,-1 0,1 0,-1 0,1-1,-1 1,1 0,-1 0,1 0,0 0,-1 0,1 0,-1 0,1 0,-1 0,1 0,40-5,-40 5,519 0,-512 0,611 17,-171 21,509 29,-596-51,19 18,-200-14,93-5,144-16,-403 1,0 1,0 0,1 1,-2 1,1 0,0 1,-1 0,8 4,-17-4,0 0,0 0,0 1,-1 0,1-1,-1 1,-1 0,1 0,-1 1,0-1,0 0,0 1,-1-1,0 1,0 0,0-1,-1 1,1 0,-1 0,-1-1,1 1,-1 0,-2 5,3 11,-29 465,20 177,-11-15,20-629,1-2,-1 0,0 0,-2-1,0 1,-1 0,0-1,-6 15,6-28,-1 1,1-1,-1 0,0-1,0 1,-1 0,1-1,-1 0,1 0,-1-1,0 1,0-1,0 0,0 0,-1-1,1 1,0-1,-1-1,1 1,-1-1,1 0,-1 0,1 0,-1-1,1 1,-1-2,-4 0,-2 1,-391-30,-397 16,57 2,568 4,-699-24,758 33,-166-1,-220-32,267 2,-26-16,259 47,-2 0,0 0,-1-1,1 1,0-1,0 0,0 0,-1 0,1-1,0 1,1-1,-1 0,0 0,0 0,1-1,-1 1,1-1,0 0,0 0,0 0,0 0,0-1,1 1,0-1,-1 1,1-1,1 0,-1 0,0-2,3-36,1-1,3 1,1 0,2 0,3-1,2-19,29-143,-10-1,-8-1,-10-1,-8-1,-15-103,-8 150,5 56,4 0,5-53,3 153,0-7,0-1,1 0,1 1,0-1,0 1,2 0,-1 0,2 0,4-10,-7 21,0 0,1 0,-1 1,0-1,1 1,-1 0,1 0,-1 0,1 0,0 0,-1 0,1 1,0-1,0 1,-1 0,1 0,0 0,0 0,0 0,-1 0,1 1,0 0,0-1,-1 1,1 0,-1 0,1 1,-1-1,1 0,-1 1,0 0,1-1,-1 1,0 0,0 0,0 1,25 11,-1-4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8:16:51.0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220 207,'7'21,"4"19,4 13,0 10,-1 8,-4 4,-4-4,-2-8,-2-9,-1-9,-4-13,-1-11</inkml:trace>
  <inkml:trace contextRef="#ctx0" brushRef="#br0" timeOffset="309.705">1 139,'0'-3,"0"0,0 0,0-1,0 1,1 0,-1 0,1 0,0 0,0-1,0 1,0 1,1-1,-1 0,1 0,-1 0,1 1,0-1,0 1,1-1,-1 1,0 0,1 0,-1 0,1 0,0 0,0 1,79-36,-56 29,1 2,-1 1,1 0,0 2,0 1,0 2,0 0,0 2,0 1,0 1,16 5,-38-8,-1 0,1 0,-1 1,0-1,0 1,0 0,0 0,0 0,0 1,0-1,-1 1,1 0,-1 0,0 1,0-1,0 0,0 1,-1 0,1 0,-1 0,0 0,0 0,0 0,-1 0,1 1,-1-1,0 1,-1-1,1 1,-1-1,0 1,0-1,0 1,-1 1,-5 11,-2-1,0 0,-1-1,-1 1,0-2,-1 0,0 0,-1-1,-1 0,0-1,-1 0,0-1,-10 5,-40 33,43-32</inkml:trace>
  <inkml:trace contextRef="#ctx0" brushRef="#br0" timeOffset="572.632">643 521,'-2'16,"-1"13,2 6,4 3,2 1,1-2,1-5,0-6,0-7</inkml:trace>
  <inkml:trace contextRef="#ctx0" brushRef="#br0" timeOffset="842.561">630 179,'-7'8,"2"3,9 6,14 1,2-1</inkml:trace>
  <inkml:trace contextRef="#ctx0" brushRef="#br0" timeOffset="1199.683">902 425,'36'48,"-23"-32,0 0,-1 0,0 1,-2 1,0 0,-1 0,-1 1,0 0,-2 1,0-1,3 20,-11 1,20-76,97-247,-85 236,-29 47,0 0,-1 0,1 0,0 0,0 0,0 1,0-1,-1 0,1 0,0 1,0-1,-1 0,1 1,0-1,-1 0,1 1,0-1,-1 1,1-1,0 1,-1 0,1-1,-1 1,1 0,-1-1,0 1,1 0,-1-1,0 1,1 0,-1 0,0-1,0 1,0 0,1 0,-1 0,0 0,0-1,0 1,0 0,-1 0,1 0,0-1,0 1,0 0,-1 0,1-1,0 1,-1 0,1 2,1 3,-1 8,0 0,0-1,2 1,-1 0,2-1,0 1,1-1,0 0,1 0,0-1,1 1,0-1,1 0,0-1,1 0,1 0,0-1,0 1,1-2,8 7,-2-9,0 0,1-1,0-1,0 0,0-1,1-1,0-1,-1 0,1-2,0 0,-1-1,1 0,0-2,-1 0,1-1,-1 0,0-2,-1 0,1-1,14-8,14-13,-13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8:16:11.9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591 1668,'-151'1,"146"0,-1 1,0 0,0 0,1 1,-1-1,1 1,0 1,0-1,0 1,0-1,1 1,-1 1,1-1,0 1,1 0,-3 3,-16 15,-20 23,3 1,1 2,2 2,-1 8,20-32,2 0,1 1,1 1,2 0,1 0,1 1,0 7,-17 148,12 97,14-281,-2 50,2 0,2 1,2-1,3-1,2 1,14 44,116 236,-116-278,3-1,2-2,2 0,2-2,3-1,1-2,2-2,4 0,13 8,1-2,3-4,1-1,3-4,1-2,1-3,2-3,2-3,14 2,-26-12,1-3,1-2,0-3,1-3,-1-2,2-3,-1-2,0-3,0-3,0-2,32-10,-3-3,-1-4,-2-4,-1-3,-1-5,-2-2,-2-5,66-46,-95 47,-1-1,-3-3,-2-1,-2-3,-2-1,-2-2,27-50,-47 73,-2-1,0-1,-2-1,-2 0,-1-1,-2 0,0 0,-3-1,-1-1,-2 1,0-15,-5-22,-4 1,-2 0,-4 1,-3 0,-3 0,-2 2,-27-60,20 63,-2 0,-3 2,-3 1,-3 2,-2 2,-3 1,-2 2,-3 3,-1 1,-3 2,-2 3,-2 2,-2 2,-2 3,-38-18,-23-1,-107-34,58 25,68 23,57 21,-2 3,0 1,-1 2,0 2,-2 3,1 1,-1 3,-1 2,-31 0,30 13,0 2,1 3,1 1,0 3,0 1,2 3,1 2,0 2,2 2,0 2,3 1,-15 14,-16 14</inkml:trace>
  <inkml:trace contextRef="#ctx0" brushRef="#br0" timeOffset="35876.448">2147 1327,'17'-10,"11"-7,12-8,7-6,8-6,6-5,6-3,4-2,3-4,1 1,-3 4,-4 5,-7 7,-12 10,-11 9,-11 6,-11 6,-9 2</inkml:trace>
  <inkml:trace contextRef="#ctx0" brushRef="#br0" timeOffset="36504.032">2298 917,'-21'60,"-3"-2,-2 0,-25 39,2-2,0 11,48-105,1-1,0 1,-1 0,1-1,0 1,0 0,0-1,0 1,-1 0,1 0,0-1,0 1,0 0,0 0,1-1,-1 1,0 0,0-1,0 1,0 0,1-1,-1 1,0 0,1-1,-1 1,1 0,-1-1,1 1,-1-1,1 1,-1-1,1 1,-1-1,1 1,-1-1,1 0,0 1,-1-1,1 0,0 1,-1-1,1 0,0 0,0 0,-1 0,1 1,0-1,0 0,-1 0,1-1,0 1,-1 0,1 0,0 0,0 0,-1-1,1 1,48-14,-44 12,14-4,-2-3,1 2,0 0,1 1,-1 1,1 1,0 0,0 2,1 0,-1 1,0 1,1 1,-1 1,16 3,-34-5,0 0,-1 1,1-1,0 0,-1 0,1 0,0 1,-1-1,1 0,0 0,-1 0,1 0,0 0,-1 0,1-1,0 1,0 0,-1 0,1 0,0-1,-1 1,1 0,-1-1,1 1,0 0,-1-1,1 1,-1-1,1 1,-1-1,1 1,-1-1,0 1,1-1,-1 0,1 1,-1-1,0 1,0-1,1 0,-1 1,0-1,0 0,0 0,0 1,0-1,0 0,0 1,0-1,0 0,0 1,0-1,0 0,-1 1,-9-46,8 40,-11-31,-1 2,-2-1,-2 2,-1 0,-2 1,-7-6,-15-11,26 37</inkml:trace>
  <inkml:trace contextRef="#ctx0" brushRef="#br0" timeOffset="37487.755">3254 248,'16'55,"-2"0,-3 1,-2 1,-3 0,-2 0,-3 0,-2 0,-3 5,3-308,1 176,-3 1,-11-58,10 104,-4 56,7-23,0-1,0 1,1-1,0 1,1-1,0 1,0-1,1 0,0 0,1 1,0-1,1-1,-1 1,2 0,-1-1,1 0,0 0,1 0,0-1,0 0,5 4,-9-9,0-1,0 0,0 0,1 0,-1 0,0 0,1 0,-1 0,0-1,1 1,-1-1,1 0,-1 0,1 0,-1 0,1 0,-1 0,1-1,-1 1,0-1,1 1,-1-1,0 0,1 0,-1 0,0-1,0 1,0 0,0-1,0 1,0-1,0 0,-1 0,1 0,-1 0,1 0,41-83,-32 38,-2-1,-2 0,-2-1,-3 1,-1-1,-3-5,2 42,-1 18,0 22,-1 34,1-1,4 0,2 1,3-2,2 1,3-1,4 1,35 40,-25-66</inkml:trace>
  <inkml:trace contextRef="#ctx0" brushRef="#br0" timeOffset="37933.638">4019 439,'-6'-5,"0"1,-1 0,1 0,-1 1,0-1,0 2,0-1,-1 1,1 0,0 0,-1 1,1 0,-1 0,0 1,1 0,-1 0,1 1,-1 0,1 1,-1-1,1 1,0 1,0-1,0 1,0 0,0 1,-4 2,5 0,0 0,0 0,0 1,0-1,1 1,0 1,1-1,0 1,0-1,0 1,1 0,0 0,1 1,0-1,0 1,1-1,0 1,0-1,1 7,0-12,0-1,1 1,-1 0,1-1,-1 1,1-1,0 1,0-1,0 0,0 1,1-1,-1 0,1 0,-1 0,1 0,0 0,-1 0,1 0,0 0,0-1,1 1,-1-1,0 0,0 1,1-1,-1 0,1 0,-1-1,1 1,-1 0,1-1,-1 0,1 1,-1-1,1 0,2-1,3 1,-1-1,1 0,0 0,-1-1,1 1,-1-2,0 1,1-1,-1-1,-1 1,8-5,-6 0,0 1,0-1,0-1,-1 0,0 0,-1 0,0-1,-1 0,0 0,0 0,-1-1,0 1,-1-1,0 0,-1 0,0 0,-1-1,0 1,-1 0,0 0,-1-1,0-3,-2 2,-1 19,-4 21,-3 68,11-91,0-1,1 1,-1 0,1-1,-1 1,1-1,1 1,-1-1,0 0,1 1,-1-1,1 0,0 0,0 0,0 0,1-1,-1 1,1 0,-1-1,1 0,0 0,0 1,0-2,0 1,2 0,29 9,2-7</inkml:trace>
  <inkml:trace contextRef="#ctx0" brushRef="#br0" timeOffset="38874.668">4455 275,'-11'3,"1"1,-1 0,0 1,1 0,0 1,0 0,1 1,-1 0,2 0,-1 1,1 0,0 0,0 1,1 0,1 1,-1-1,1 1,1 1,0-1,-2 7,7-14,-1 0,1 1,0-1,0 1,1-1,-1 0,1 1,0-1,-1 0,2 0,-1 1,0-1,0 0,1 0,0 0,0 0,-1-1,2 1,-1 0,0-1,0 0,1 1,0-1,-1 0,1 0,0 0,0-1,0 1,2 0,97 26,-89-26,0 0,0-1,0-1,0 1,0-2,0 0,0-1,0 0,0-1,0 0,-1-1,1 0,-1-1,0-1,-1 0,1 0,-1-1,0-1,-1 0,0 0,0-1,5-6,-6 0,0 0,-2-1,1 0,-2 0,0-1,-1 1,-1-1,0 0,-1-1,-1 1,-1 0,0-1,-2 1,0-1,-1-2,3 18,-1 1,0 0,0 0,0-1,0 1,0 0,0 0,0-1,0 1,0 0,-1 0,1-1,-1 1,1 0,-1 0,1 0,-1 0,1 0,-1 0,0 0,0 0,0 0,1 0,-1 0,0 0,0 0,0 0,0 1,0-1,-1 1,1-1,0 0,0 1,0 0,0-1,-1 1,1 0,0 0,0-1,-1 1,1 0,0 0,-1 0,1 1,0-1,0 0,-1 0,1 1,0-1,0 1,0-1,0 1,-1-1,1 1,0 0,0-1,0 1,0 0,0 0,1 0,-1 0,-1 1,2-1,0 0,0 1,0-1,1 0,-1 0,0 0,0 1,1-1,-1 0,1 0,-1 0,1 0,-1 0,1 0,0 0,-1 0,1 0,0 0,0 0,0 0,0 0,0 0,0-1,0 1,0-1,0 1,0 0,0-1,0 0,1 1,-1-1,0 0,0 1,0-1,1 0,-1 0,0 0,0 0,0 0,1 0,-1-1,0 1,0 0,1 0,0-1,283-21,-282 23,0 0,0 0,0 0,0 1,0-1,-1 1,1 0,-1 0,1 0,-1 0,0 0,1 0,-1 1,0-1,-1 1,1-1,0 1,-1 0,0 0,1 0,-1 0,0 0,0 0,-1 0,1 0,-1 0,1 0,-1 0,0 0,0 1,-1-1,1 0,-1 0,1 0,-1 0,0 0,0 0,-1 2,1 25,0-25,1-1,0 1,1 0,-1-1,1 1,0-1,0 1,0-1,1 1,0-1,0 0,0 0,0 0,0 0,1 0,0 0,0-1,0 1,0-1,0 0,1 0,-1 0,1 0,0-1,0 1,0-1,0 0,0 0,1-1,-1 1,1-1,-1 0,2 0,8 0,-1-1,0 0,0-1,0 0,0-1,0-1,0 0,0-1,-1 0,0-1,0 0,0-1,0 0,-1-1,0 0,0-1,5-6,-11 11,-5 2,1 0,0 0,0 0,0 0,0 0,0 1,0-1,0 0,0 0,0 1,0-1,0 1,0-1,0 1,1-1,-1 1,0 0,0 0,1-1,-1 1,0 0,0 0,1 0,-1 0,0 1,0-1,1 0,-1 0,0 1,0-1,0 1,1-1,-1 1,0-1,0 1,0 0,4 4,-1-1,1 0,0-1,0 1,0-1,0 0,0 0,1 0,-1-1,1 0,0 0,0-1,0 1,0-1,0 0,0-1,0 0,0 0,0 0,0 0,0-1,0 0,0 0,0-1,-1 0,1 0,0 0,-1-1,1 0,-2 0,0 0,-1-1,0 1,0-1,0 0,0 0,0 0,-1 0,0 0,0-1,0 1,0-1,-1 0,1 1,-1-1,-1 0,1 0,-1 1,1-1,-1 0,-1 0,1 0,-1 0,0 0,0-4,-1 0,0 0,0 0,-1 0,0 0,-1 1,0-1,0 1,-1 0,0 0,0 1,-3-3,4 6,-1-1,0 1,-1 0,1 0,-1 0,0 1,0 0,0 0,0 1,0 0,-1 0,1 0,-1 1,1 0,-1 0,1 0,-1 1,0 0,1 0,-1 1,0 0,1 0,-1 1,1 0,-1 0,1 0,0 1,0-1,0 2,0-1,1 1,-1-1,1 2,0-1,0 0,0 1,-3 5,3-6,0 1,1-1,-1 1,1 0,0 0,1 0,-1 1,1 0,0-1,0 1,1 0,0 0,0 1,0-1,1 0,-1 0,2 1,-1-1,1 1,0-1,0 1,1-1,0 1,0-1,0 0,1 1,0-1,2 5,15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09:27.87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1 864,'2'-21,"0"1,2-1,1 1,0 0,2 0,0 0,1 1,1 0,1 0,1 1,11-15,-13 20,0 1,0 0,1 0,0 1,1 1,1 0,-1 0,11-6,-20 15,-1 1,1-1,-1 0,1 0,0 0,-1 1,1-1,0 1,0 0,-1-1,1 1,0 0,0 0,0 0,-1 0,1 0,0 1,0-1,-1 0,1 1,0-1,-1 1,1 0,0 0,-1 0,1-1,-1 1,1 1,-1-1,1 0,-1 0,0 0,0 1,0-1,0 1,0-1,0 1,0-1,0 1,0 1,25 74,-24-70,3 14,-1-1,0 1,-2 0,-1 0,0 0,-2 13,1-34,0-1,0 0,0 0,-1 1,1-1,0 0,0 0,-1 1,1-1,0 0,-1 1,1-1,-1 0,1 1,0-1,-1 1,0-1,1 1,-1-1,1 1,-1-1,0 1,1-1,-1 1,0 0,1 0,-1-1,0 1,1 0,-1 0,0 0,0-1,1 1,-1 0,0 0,0 0,1 0,-1 1,0-1,0 0,1 0,-1 0,0 1,0-1,1 0,-1 1,0-1,1 0,-1 1,1-1,-1 1,0-1,1 1,-1-1,1 1,-1-1,1 1,0 0,-1-1,1 1,-1 0,1-1,0 1,0 0,0 0,-1-1,1 1,0 0,0 0,0-1,0 0,-4-5,1-1,-1 1,1-1,0 0,1 0,-1 0,1-1,0 1,1-1,0 1,0-1,0-1,2 6,1 0,0 1,0-1,-1 0,1 1,0-1,0 1,0-1,1 1,-1 0,0 0,0 0,1 0,-1 0,1 1,-1-1,1 1,-1-1,1 1,-1 0,1 0,-1 0,1 0,0 1,9-3,15-1,6-1,1 0,-1-3,0 0,0-2,-1-2,-1-1,10-5,-39 16,0 0,1 0,-1 0,0 0,0 0,0 0,0 0,0-1,0 1,0-1,-1 1,1-1,0 0,-1 1,0-1,1 0,-1 0,0 0,0 0,0-1,0 1,0 0,0 0,-1-1,1 1,-1 0,0-1,0 1,1 0,-2-1,1 1,0 0,0-1,-1 1,1 0,-1 0,0-1,1 1,-1 0,0 0,0 0,-1 0,1 0,0 0,-1 0,1 0,-2 0,0 0,0 0,0 0,1 0,-2 0,1 1,0-1,0 1,0 0,-1 0,1 0,-1 1,1-1,0 1,-1 0,1 0,-1 0,1 0,-1 0,1 1,-1 0,1-1,0 1,-1 1,1-1,0 0,0 1,-2 1,-2 1,1 0,-1 1,1 0,0 0,0 0,1 1,-1 0,1 0,1 1,-1-1,1 1,0 0,1-3,0 1,1-1,-1 0,1 1,0 0,0-1,1 1,-1 0,1 0,0 0,0 0,1 0,0 0,0 0,0 0,0 0,1 0,0 0,0 0,0 0,0 0,1 0,0 0,0-1,0 1,1-1,-1 0,1 1,0-1,0 0,1-1,-1 1,1 0,0-1,1 1,7 1,1-1,-1 0,1 0,0-2,0 1,0-2,1 1,-1-2,0 0,0-1,1 0,-1-1,5-1,35-6</inkml:trace>
  <inkml:trace contextRef="#ctx0" brushRef="#br0" timeOffset="616.314">1257 536,'-16'-2,"0"0,-1 2,1 0,0 0,0 2,-11 2,21-4,1 2,-1-1,0 1,1 0,-1 0,1 1,-1-1,1 1,0 0,0 1,1-1,-1 1,1 0,-1 0,1 0,0 1,1 0,-1-1,-1 5,3-6,1 0,0 0,-1 1,1-1,1 0,-1 1,0-1,1 1,0-1,-1 1,1-1,1 1,-1-1,0 1,1-1,0 0,0 1,0-1,0 0,0 1,1-1,0 0,-1 0,1 0,0 0,0-1,1 1,-1 0,0-1,4 2,2 4,2-1,-1 0,1-1,0 0,0 0,0-1,1-1,10 4,-6-3,-1-1,1 0,0-1,0-1,0 0,0-1,1-1,-1 0,0-1,0-1,0 0,0-1,0 0,0-1,-1-1,0-1,0 0,0 0,0-2,-1 0,-1 0,1-1,-1 0,-1-1,0-1,0 0,-1 0,0-1,-1 0,2-5,6-31,-18 53,0 1,0-1,1 1,-1-1,1 1,0 0,1-1,0 1,-1-1,2 1,-1-1,1 1,0-1,0 0,0 1,0-1,1-1,0 1,0 0,1-1,-1 1,1-1,0 0,0 0,0 0,1-1,-1 0,1 0,0 0,4 2,2-3,0 0,0-1,0-1,-1 0,1 0,0-1,0 0,0-1,0 0,-1-1,1 0,-1-1,0 0,0-1,0 0,-1 0,0-1,0 0,0-1,-1 0,1 0,-2-1,1 0,-1 0,0 0,1-4,-6 10,0-1,0 1,-1 0,1-1,0 1,-1-1,0 1,1-1,-1 1,0-1,-1 0,1 0,0 0,-1 0,1 1,-1-1,0 0,0 0,0 0,-1 0,1 0,-1 0,1 1,-2-4,0 6,-1 1,0-1,1 0,-1 1,1-1,-1 1,1 0,-1 0,1 0,-1 0,1 0,0 0,-1 1,1-1,0 1,0 0,0-1,0 1,1 0,-1 0,0 0,1 0,-1 1,1-1,0 0,0 1,0-1,0 1,0-1,-3 4,1 0,0 1,0-1,0 1,1-1,0 1,0 0,1-1,0 1,0 0,0 0,1 0,0 0,0 0,1 0,0 0,0 0,1 0,0 0,0-1,1 1,-1-1,1 0,1 1,-1-1,1-1,0 1,0 0,1-1,0 0,0 0,0 0,0-1,2 1,37 18,1-6</inkml:trace>
  <inkml:trace contextRef="#ctx0" brushRef="#br0" timeOffset="1045.171">2171 577,'12'8,"0"-1,-1 2,0-1,0 2,-1-1,0 1,-1 1,0 0,-1 0,0 1,-1 0,0 0,-1 1,0 0,1-1,-6-9,1 0,0 0,-1 0,1 0,0 0,1 0,-1-1,0 1,1-1,-1 1,1-1,0 0,0 0,0 0,0-1,0 1,0-1,0 0,1 1,-1-1,0-1,1 1,-1 0,1-1,-1 0,1 0,-1 0,1 0,-1 0,1-1,-1 0,0 0,1 1,-1-2,0 1,1 0,-1-1,1 0,9-7,0 0,-1-1,0-1,0 0,-1 0,-1-1,0-1,0 1,-1-2,-1 1,-1-1,5-9,-1-14,-30 56,17-16,0 1,0 0,0 0,1 0,0 0,-1 1,2-1,-1 0,0 0,1 1,0-1,0 0,0 1,0-1,1 0,0 0,0 1,0-1,0 0,1 0,0 0,-1 0,1 0,1-1,-1 1,0 0,1-1,0 0,0 0,0 0,2 2,7 2,0-1,1 0,0 0,0-2,0 1,0-2,1 0,-1 0,1-2,9 1,-21-2,62 7</inkml:trace>
  <inkml:trace contextRef="#ctx0" brushRef="#br0" timeOffset="2050.355">3278 564,'-9'-3,"0"0,0 1,0 0,0 0,0 1,0 0,0 1,-1 0,1 0,0 1,0 0,-1 1,1 0,0 0,1 1,-1 0,0 1,1 0,0 0,0 1,0 0,0 0,1 1,0 0,0 0,0 1,1 0,0 0,0 1,-19 66,24-72,1 0,0 1,0-1,0 0,1 1,-1-1,0 0,1 1,0-1,-1 0,1 0,0 0,0 1,0-1,1 0,-1 0,0-1,1 1,-1 0,1 0,0-1,-1 1,1 0,0-1,0 0,0 0,0 1,0-1,0 0,1-1,0 2,6-1,1 0,-1-1,1 0,-1-1,0 0,1 0,-1-1,0 0,0 0,0-1,0 0,0-1,-1 0,0-1,0 1,0-1,0-1,-1 0,5-4,3-2,-1 0,-1-1,0-1,0 0,-2-1,1 0,-2-1,0 0,-1-1,-1 0,0 0,-2-1,0 0,-1 0,0 0,-2-1,0 0,-1 0,-1 1,0-1,-2 0,0 0,-1 0,-5-16,7 29,-1 1,1 0,-1 0,-1 0,1 0,-1 0,0 0,0 0,0 0,-1 1,1-1,-1 1,0 0,-1 0,1 0,-1 0,1 0,-5-2,4 6,1 0,0 1,0 0,-1 0,1 0,0 0,0 0,0 1,0-1,0 1,1 0,-1 0,0 0,1 0,-1 0,1 1,0-1,0 1,0 0,0-1,0 1,1 0,-1 0,1 0,-1 0,1 0,0 3,-9 18,0 0,2 0,1 1,1 0,2 0,0 0,1 1,2-1,0 1,2 0,1-1,2 7,-3-18,1-1,1 0,0 0,0 0,2-1,-1 1,2-1,-1 0,2-1,0 1,0-1,1 0,0-1,1 0,0 0,0-1,1 0,1-1,-1 0,1 0,1-1,-1-1,1 0,0-1,1 0,-1 0,1-2,0 1,0-2,5 1,-9-3,0 0,1 0,-1-1,0-1,0 1,-1-2,1 1,0-1,-1 0,1-1,-1 0,0 0,0-1,-1 0,1 0,-1-1,0 0,0 0,-1-1,0 0,0 0,-1 0,0-1,0 0,-1 0,0 0,0 0,0-1,-2 1,1-1,-1 0,0 0,0 0,-1 0,-1 0,0 0,0 0,0 0,-3-9,3 16,0 0,0 0,0 0,0 1,-1-1,1 0,-1 0,1 1,-1-1,0 0,0 0,0 1,1-1,-2 1,1-1,0 1,0 0,0-1,-1 1,1 0,-1 0,1 0,-1 0,1 0,-1 0,0 0,1 0,-1 1,0-1,1 1,-1-1,0 1,0 0,0-1,0 1,1 0,-1 0,0 0,0 1,0-1,0 0,1 1,-1-1,0 1,0 0,1-1,-1 1,0 0,1 0,-1 0,1 0,0 1,-1-1,0 1,0 1,-1 1,0 0,1 0,0 0,0 0,0 0,0 0,1 1,-1-1,1 1,0-1,1 1,-1-1,1 1,0 0,0-1,0 1,1-1,-1 1,1 0,0-1,1 0,-1 1,1-1,0 0,0 1,0-1,0 0,1-1,0 1,0 0,0-1,0 1,0-1,1 0,-1 0,1-1,0 1,0-1,0 1,0-1,2 0,12 6,0 0,1-1,0-1,0-1,0-1,1-1,-1 0,1-2,0 0,-1-1,1-1,0-1,-1 0,1-2,-1 0,0-1,18-7,-25 7,-1 0,1-1,-1 0,1 0,-2-1,1-1,-1 0,0 0,-1-1,0 0,0-1,-1 0,0 0,-1-1,0 0,-1 0,0-1,-1 1,0-1,2-10,2-19,-3 1,-1-1,-2 0,-2 0,-3-35,1 29,-3 1,-1 0,-6-23,10 63,0 1,-1-1,1 1,-1-1,0 1,-1-1,1 1,-1 0,0 0,0 1,0-1,-5-4,7 9,0-1,0 0,0 0,0 1,0-1,0 1,-1-1,1 1,0-1,0 1,-1 0,1 0,0 0,-1-1,1 1,0 1,-1-1,1 0,0 0,0 0,-1 1,1-1,0 0,0 1,-1-1,1 1,0 0,0-1,0 1,0 0,0 0,0 0,0-1,0 1,0 0,0 0,0 1,-28 42,14-10,2 1,1 0,2 1,1 0,2 1,2 0,0 20,3-34,1-1,2 1,0 0,1-1,1 0,1 1,1-1,1 0,3 5,-5-17,1 0,-1 0,2 0,-1-1,1 0,1 0,0 0,0-1,0 0,1 0,0-1,1 0,0 0,0-1,0 0,1-1,-1 0,2 0,8 2,-10-4,0-1,1 0,-1 0,1-1,-1 0,1-1,-1 0,1-1,-1 0,1 0,-1-1,0 0,0-1,1 0,-2 0,1-1,3-2,17-10</inkml:trace>
  <inkml:trace contextRef="#ctx0" brushRef="#br0" timeOffset="2326.408">4465 632,'-2'5,"1"0,-1 0,1 1,0-1,1 0,-1 1,1-1,0 0,0 1,1-1,-1 0,1 1,1-1,-1 0,1 0,0 0,0 0,0 0,0 0,1-1,0 1,0-1,0 1,1-1,-1 0,1-1,0 1,0-1,1 1,-1-1,1 0,2 1,1-2,-1 0,1 0,0-1,0 0,0 0,1-1,-1 0,0 0,0-1,0 0,0-1,0 0,0 0,-1 0,1-1,-1 0,1-1,-1 1,0-1,0-1,1-1,-4 3,0 0,0 0,0 0,0-1,-1 1,1-1,-1 0,0 0,0 0,0-1,-1 1,0-1,0 1,0-1,0 0,-1 0,1 0,-1 0,-1 0,1 0,-1 0,0 0,0 0,0 0,-1 0,1 0,-1 0,0 0,-1 0,1 0,-1 0,0 1,-3-5,3 4,-1 0,0 1,0-1,0 0,-1 1,0 0,1 0,-1 0,-1 1,1-1,-1 1,1 0,-1 0,0 0,0 1,0 0,0 0,-1 0,1 0,0 1,-1 0,1 0,-1 1,1-1,-1 1,0 1,1-1,-1 1,1 0,-1 0,1 0,0 1,-1-1,1 2,0-1,0 0,0 1,1 0,-1 0,0 0,1 1,0 0,0 0,0 0,-1 1,2 1,0 0,0-1,1 1,0 0,0 1,0-1,0 0,1 0,0 1,0 5,2 25</inkml:trace>
  <inkml:trace contextRef="#ctx0" brushRef="#br0" timeOffset="2743.996">4958 823,'1'-42,"-1"-1,-3 1,-1 0,-2 0,-1 0,-10-25,11 51,34 27,2 2,1-2,0-1,1-2,0-1,13 1,57 13,-101-21,1 0,0 0,0 0,0 0,0 0,0 0,0 1,0-1,-1 1,1-1,0 1,0 0,-1-1,1 1,0 0,-1 0,1 0,-1 1,1-1,-1 0,0 1,1-1,-1 0,0 1,0 0,0-1,0 1,0 0,0-1,-1 1,1 0,-1 0,1-1,-1 1,1 0,-1 0,0 0,0 0,0 0,0 1,-32 51,27-49,1 0,0 0,0 1,0-1,1 1,0 0,0 0,1 1,0-1,0 0,0 1,1-1,0 1,0 0,0-1,1 1,0 4,2-6,0-1,1 0,-1 0,1 0,0 0,0 0,0-1,0 1,1-1,-1 0,1 0,0 0,0-1,0 1,0-1,0 0,1 0,-1 0,1-1,-1 1,1-1,0 0,-1-1,1 1,0-1,0 0,3 0,143 4,-68-9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09:54.8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0 600,'10'2,"1"0,-1 1,0 1,-1 0,1 0,-1 1,1 0,-1 0,-1 1,1 0,-1 1,0 0,-1 0,1 1,-2 0,1 0,-1 0,0 1,-1 0,0 0,0 1,-1-1,0 1,0 1,-1 2,-1-1,0 1,-1-1,0 1,-1 0,-1-1,0 1,0 0,-3 6,43-81,-36 58,10-19,2 1,1 0,0 1,1 1,2 0,12-9,-31 28,1 1,-1-1,1 0,-1 1,1-1,0 0,-1 1,1-1,0 1,-1-1,1 1,0-1,0 1,0 0,-1-1,1 1,0 0,0 0,0-1,0 1,0 0,0 0,-1 0,1 0,0 0,0 0,0 1,0-1,0 0,-1 0,1 1,0-1,0 0,0 1,-1-1,1 1,0-1,0 1,-1-1,1 1,0-1,-1 1,1 0,-1 0,1-1,-1 1,1 0,-1 0,1-1,-1 1,0 0,1 1,4 48,-4-49,-1 24,-1-9,1 0,0 1,1-1,1 0,1 0,0 0,1 0,1 0,1 1,-4-14,-1 0,1-1,-1 1,1-1,0 0,0 1,0-1,0 0,0 0,1 0,-1 0,1-1,-1 1,1-1,0 1,0-1,-1 0,1 0,0 0,0 0,0-1,0 1,0-1,0 0,0 0,0 0,0 0,0 0,0-1,0 0,0 1,0-1,7-2,-1 0,1 0,-1-1,0 0,0-1,0 0,-1-1,0 1,2-3,-2 2,-1-1,1 0,-1 0,-1-1,1 0,-1-1,-1 1,1-1,-2 0,1 0,-1-1,0 1,-1-1,0 0,1-8,-4 18,0 1,1-1,-1 0,0 1,1-1,-1 0,0 1,1-1,-1 0,1 0,-1 1,1-1,-1 0,0 0,1 0,-1 0,1 1,-1-1,1 0,-1 0,1 0,-1 0,1 0,-1 0,1 0,-1-1,1 1,-1 0,1 0,-1 0,1 0,-1-1,0 1,1 0,-1 0,1-1,-1 1,0 0,1-1,-1 1,0 0,1-1,-1 1,0 0,1-1,-1 1,0-1,0 1,0-1,1 1,-1-1,0 1,0-1,0 1,0 0,0-1,0 0,85 180,-84-177,1 1,0-1,0 0,-1 0,2 0,-1 0,0 0,0 0,0-1,1 1,-1-1,1 1,0-1,-1 0,1 0,0 0,-1-1,1 1,0-1,0 1,0-1,0 0,0 0,-1 0,1 0,0-1,0 1,0-1,0 0,-1 1,1-1,0-1,-1 1,1 0,-1-1,1 1,-1-1,0 0,0 1,1-1,0-2,13-10,0-1,-2-1,0 0,0-1,-2-1,0 0,-1 0,0-1,-2-1,-1 0,3-8,-10 25,0 1,0 0,0-1,0 1,0-1,-1 0,1 1,-1-1,1 1,-1-1,0 0,0 1,0-1,-1 0,1 1,0-1,-1 0,0 1,0-1,0 0,0 3,0 0,0 0,0 0,0 0,0 0,0 0,0 0,0 1,0-1,0 0,0 1,0-1,0 1,1-1,-1 1,0-1,0 1,0 0,1-1,-1 1,0 0,1 0,-1-1,0 1,1 0,-1 0,1 0,0 0,-1 0,1 0,0 0,-1 0,1 0,0 0,0 0,0 0,0 0,0 0,-2 6,0 0,0 0,1 0,0 1,0-1,1 1,0-1,0 0,1 1,0-1,0 0,0 1,1-1,1 0,-1 0,1 0,0-1,0 1,1-1,0 1,0-1,1 0,-1-1,1 1,1-1,-1 0,1 0,0-1,0 1,0-1,0-1,1 1,0-1,-1 0,1-1,0 0,2 1,32 4,-5-5</inkml:trace>
  <inkml:trace contextRef="#ctx0" brushRef="#br0" timeOffset="866.328">1352 655,'36'37,"-3"3,-1 0,23 41,-53-77,-2-3,1 1,-1 0,0-1,1 1,-1 0,1-1,0 1,-1-1,1 1,0-1,0 1,0-1,0 1,0-1,0 0,1 0,-1 1,0-1,1 0,-1 0,1-1,-1 1,1 0,-1 0,1-1,-1 1,1 0,0-1,-1 0,1 1,0-1,0 0,-1 0,1 0,0 0,-1 0,1-1,0 1,0 0,-1-1,1 1,-1-1,1 0,0 1,-1-1,1 0,-1 0,1 0,8-17,-1 0,-1-1,0 0,-1 0,-1 0,-1-1,-1 0,0 0,-2-1,0-13,1 157,-2-117,0-1,1 0,-1 0,1 0,0 0,0 0,1 0,-1 0,1-1,0 1,0-1,1 0,0 0,-1 0,1 0,0 0,1-1,-1 0,1 0,-1 0,1-1,0 1,0-1,0 0,0-1,0 1,1-1,-1 0,0 0,1-1,-1 1,3-1,0 1,0-1,0 1,0-1,0 0,0-1,0 0,-1 0,1-1,0 0,0 0,-1-1,1 0,-1 0,0-1,0 0,0 0,-1-1,1 0,-1 0,0 0,0-1,-1 0,0 0,0 0,0 0,-1-1,0 0,0 0,0 0,-1-1,2-6,-4 36,1-16,0 1,1-1,-1 0,1-1,0 1,1 0,0-1,0 0,0 0,0 0,1 0,0-1,0 1,0-1,0-1,1 1,-1-1,1 0,0 0,5 2,4 0,0-1,1 0,0-1,0 0,0-2,0 0,15-1,202-4,-227 4,0-1,0 1,0-1,0 0,0-1,0 0,-1 1,1-2,0 1,-1-1,0 0,1 0,-1 0,0-1,-1 1,1-1,-1-1,1 1,-1-1,-1 1,1-1,-1 0,1 0,-1-1,-1 1,1-1,-1 1,0-1,0 0,-1-1,0 4,-1 0,0 0,-1 0,1 0,-1 0,1 0,-1 0,0 0,0 1,0-1,0 0,0 0,-1 1,1-1,-1 0,0 1,0 0,0-1,0 1,0 0,-1 0,1 0,0 0,-1 1,1-1,-1 1,-2-2,-82-20,79 23,0-1,0 1,0 1,0-1,1 2,-1-1,0 1,1 0,-1 0,1 1,-1 0,1 0,0 1,0 0,1 0,-1 1,1 0,0 0,0 0,1 1,-1 0,1 0,0 0,1 0,0 1,0 0,0 0,1 0,-1 3,3-5,1-1,0 0,0 0,0 1,1-1,0 0,0 0,0 0,0 0,0 0,1 0,0 0,-1 0,2 0,-1-1,0 1,1-1,-1 1,1-1,0 0,0 0,1 0,-1-1,0 1,1-1,0 0,-1 0,1 0,0 0,0-1,0 1,0-1,0 0,0-1,1 1,-1-1,0 1,0-1,1 0,0-1,35 4</inkml:trace>
  <inkml:trace contextRef="#ctx0" brushRef="#br0" timeOffset="1121.673">2567 368,'-16'-3,"-8"0,-2 5,1 6,5 10,8 7,11 8,12 5,12 0,8 1,-1-6</inkml:trace>
  <inkml:trace contextRef="#ctx0" brushRef="#br0" timeOffset="1765.512">2745 804,'6'6,"1"-1,0 0,0-1,0 1,0-1,1-1,0 1,0-2,0 1,0-1,6 1,-11-2,1-1,0 1,-1-1,1 0,0-1,-1 1,1-1,0 1,-1-1,1 0,-1-1,1 1,-1 0,0-1,0 0,1 0,-1 0,-1 0,1 0,0-1,0 1,-1-1,1 0,-1 0,0 1,0-2,2-2,1-6,-1 0,0 0,0 0,-1-1,-1 0,0 1,0-1,-2 0,1 0,-2 0,0 0,0 0,-1 0,-1 1,0-1,-5-11,-16-15,23 39,1-1,-1 0,1 1,-1-1,1 0,-1 1,1-1,-1 0,0 1,1-1,-1 1,0-1,0 1,1-1,-1 1,0 0,0-1,0 1,1 0,-1 0,0 0,0 0,0-1,0 1,0 0,1 0,-1 1,0-1,0 0,0 0,0 0,0 0,1 1,-1-1,0 0,0 1,1-1,-1 1,0-1,0 1,1-1,-1 1,0 0,1-1,-1 1,1 0,-1-1,1 1,-1 0,1 1,0-1,0 0,0 0,1 0,-1 0,0 0,0 1,1-1,-1 0,0 0,1 0,-1 0,1 0,-1 0,1 0,0 0,-1 0,1-1,0 1,0 0,0 0,0 0,0-1,-1 1,1-1,0 1,0 0,1-1,-1 0,0 1,0-1,0 0,0 1,0-1,0 0,15 5,0-1,0-1,0 0,1-1,-1-1,1 0,4-1,-3-1,-1 2,1 0,-1 1,0 1,0 0,7 4,-20-6,-1 1,1 0,-1 1,1-1,-1 1,0-1,0 1,0 0,0 0,0 0,-1 1,0-1,1 0,-1 1,0 0,-1-1,1 1,-1 0,0 0,1 0,-2 0,1 0,0 0,-1 0,0 1,0-1,0 0,0 0,-1 0,0 0,0 3,1-2,-1-1,0 0,1 0,0 1,0-1,0 0,0 1,1-1,-1 0,1 0,0 1,1-1,-1 0,1 0,-1 0,1 0,0-1,1 1,-1-1,1 1,-1-1,1 0,0 1,1-2,-1 1,0 0,3 1,6-2,-1 0,1-1,0 0,0-1,0 0,0-1,0 0,0-1,0 0,-1-1,1 0,-1-1,0 0,0-1,0-1,-1 1,3-3,36-19,-48 27,0 0,0 0,0 0,0 0,0 1,0-1,0 0,0 1,0-1,0 1,0-1,-1 1,1 0,0-1,0 1,-1 0,1-1,0 1,0 0,-1 0,1 0,-1 0,1 0,-1-1,1 1,-1 0,0 0,1 0,-1 0,0 0,0 0,0 0,0 0,0 1,0-1,0 0,0 0,0 0,0 0,-1 0,1 0,0 0,-1 0,1-1,-1 1,1 0,-1 0,1 0,-1 0,0 0,1 14,0-10,1 0,0 0,1-1,-1 1,1-1,0 1,0-1,0 1,1-1,-1 0,1 0,0-1,0 1,0 0,1-1,0 0,-1 0,1 0,0 0,0 0,0-1,1 0,-1 0,1 0,-1 0,1-1,0 0,-1 0,5 0,-2 1,-1-2,1 1,0-1,-1 0,1 0,0-1,-1 1,1-2,-1 1,1-1,-1 0,0 0,0-1,0 1,0-2,0 1,-1 0,1-1,-1 0,0-1,4-3,-6 5,-1 0,0-1,1 1,-1 0,-1-1,1 0,0 1,-1-1,0 0,0 0,0 0,0 1,0-1,-1 0,0 0,0 0,0 0,0 0,-1 0,1 0,-1 0,0 0,-1 0,1 0,0 0,-1 1,0-1,0 1,0-1,0 1,-1-1,-2-3,0 1,-1 0,0 0,0 0,0 0,0 1,-1 0,0 1,0-1,0 1,-1 1,1-1,-1 1,-7-1,9 3,0 0,-1 1,1 0,0 0,-1 1,1 0,0 0,0 0,0 1,0 0,0 0,0 0,0 1,1 0,-1 0,1 0,0 1,0 0,0 0,0 0,1 1,0-1,0 1,0 0,0 0,1 1,0-1,0 1,0-1,1 1,-1 0,2 0,-1 0,1 0,-1 1,2-1,-1 0,1 4,0-7,1 1,-1 0,1-1,0 1,0 0,0-1,1 1,-1-1,1 0,0 0,0 1,0-1,0 0,1-1,-1 1,1 0,0-1,-1 1,1-1,0 0,0 0,1 0,-1 0,0-1,1 1,-1-1,1 0,-1 0,1 0,0-1,-1 1,1-1,0 0,3 0,32 3</inkml:trace>
  <inkml:trace contextRef="#ctx0" brushRef="#br0" timeOffset="2041.47">3865 245,'-14'0,"-9"4,-6 9,0 12,5 10,7 9,10 6,14 2,13-2,2-8</inkml:trace>
  <inkml:trace contextRef="#ctx0" brushRef="#br0" timeOffset="2290.514">4042 750,'15'3,"-1"-1,1 0,0-1,-1-1,1 0,0-1,-1 0,1-1,-1-1,1 0,-1-1,0-1,0 0,-1-1,1 0,-1-1,-1 0,1-1,-1-1,-1 0,0-1,0 0,-1 0,0-1,0 0,-2-1,1 0,-1-2,5-19,-2 0,-1-1,-2 0,-1-1,-2 0,-1 0,-2 0,-1 0,-2-1,-1 1,-2 0,-4-14,-18-59,27 107,-1 0,-1 0,1 0,0 1,0-1,0 0,0 0,0 1,-1-1,1 0,0 0,-1 1,1-1,0 0,-1 1,1-1,-1 1,1-1,-1 0,1 1,-1-1,0 1,1-1,-1 1,0 0,1-1,-1 1,0 0,1-1,-1 1,0 0,0 0,1 0,-1 0,0-1,0 1,0 0,1 0,-1 1,0-1,-16 29,2 31,2 2,3 0,3 0,3 1,2 34,0-74,0 0,2 0,0 0,2 0,1 0,0-1,2 1,0-1,2 0,0 0,2 0,0-1,2 1,-9-18,1-1,-1 0,1 0,0 0,-1 0,1 0,0 0,1-1,-1 1,0-1,1 0,-1 0,1-1,0 1,0-1,-1 1,1-1,0 0,0-1,0 1,1-1,7-2</inkml:trace>
  <inkml:trace contextRef="#ctx0" brushRef="#br0" timeOffset="2487.996">4083 381,'16'2,"22"2,21 1,16 1,12 1,5 1,-13 1</inkml:trace>
  <inkml:trace contextRef="#ctx0" brushRef="#br0" timeOffset="2775.74">4630 819,'0'10,"0"0,1 0,1 0,0 0,0-1,0 1,1-1,1 1,0-1,4 7,-6-13,0 1,0-1,1 1,-1-1,1 0,0 0,0 0,0 0,0 0,1-1,-1 0,1 0,-1 0,1 0,0 0,0 0,0-1,0 0,0 0,0 0,0-1,0 1,1-1,-1 0,0 0,4 0,-3-2,1 1,-1-1,0 0,0 0,0 0,0-1,0 1,-1-1,1-1,-1 1,1 0,-1-1,0 0,-1 0,1 0,-1-1,0 1,0-1,0 0,0 0,-1 0,0 0,0 0,0 0,-1 0,0-1,0 1,0-1,-1 1,1-4,-1 4,1 1,-1-1,0 1,0 0,0-1,0 1,-1-1,0 1,0 0,0 0,0-1,-1 1,0 0,0 0,0 0,0 1,0-1,-1 0,0 1,1 0,-1-1,-1 1,1 0,0 1,-1-1,1 1,-1-1,0 1,0 0,0 0,0 1,0-1,0 1,-1 0,1 0,0 0,-1 1,-1-1,1 1,0 0,0 0,0 0,0 1,0 0,0 0,0 0,0 0,1 1,-1 0,0 0,1 0,-1 1,1-1,0 1,0 0,0 0,0 0,1 1,-1 0,1-1,0 1,0 0,0 0,0 1,1-1,0 1,0-1,0 1,0 0,1 0,0-1,0 1,0 0,1 0,-1 0,1 0,0 0,1 0,-1 0,1 0,0 0,0 0,1 0,-1 0,22 23,3-5</inkml:trace>
  <inkml:trace contextRef="#ctx0" brushRef="#br0" timeOffset="3173.546">4998 968,'1'-4,"6"-12,-1-1,-1-1,-1 1,0-1,-2 1,0-1,0 0,-2 0,0 0,-2 0,1 0,-2 0,-1 1,-3-10,5 21,2 6,-1 0,1-1,-1 1,1 0,-1-1,1 1,-1-1,1 1,0-1,-1 1,1-1,0 1,0-1,-1 1,1-1,0 1,0-1,0 0,0 1,-1-1,1 1,0-1,0 0,0 1,0-1,1 1,-1-1,0 1,0-1,0 0,0 1,0-1,1 1,-1-1,0 1,1-1,-1 1,0-1,1 1,-1-1,0 1,1-1,-1 1,1 0,-1-1,1 1,-1 0,1-1,-1 1,1 0,-1 0,1 0,0-1,-1 1,1 0,-1 0,1 0,0 0,-1 0,1 0,157 27,23 22,-179-49,0 1,0-1,0 1,0 0,0-1,0 1,0 0,0 0,0 0,-1 1,1-1,0 0,-1 1,1-1,-1 1,1-1,-1 1,0 0,0 0,1 0,-1-1,0 1,-1 0,1 0,0 0,-1 0,1 1,-1-1,1 0,-1 0,0 0,0 0,0 0,0 1,-1-1,1 0,0 0,-1 0,1 0,-1 0,0 1,-21 30,-10 27,32-58,1 0,-1-1,0 1,1-1,-1 1,1-1,0 1,-1-1,1 1,0-1,0 1,0-1,0 0,0 0,0 1,0-1,1 0,-1 0,0 0,1 0,-1-1,0 1,1 0,-1 0,1-1,-1 1,1-1,0 0,-1 1,1-1,-1 0,1 0,0 0,1 0,41 5,0-1,0-3,0-1,0-2,0-3,0-1,17-6,30-6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4:36.87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0,'17'2,"14"4,13 0,17-1,10-1,8-1,2-2,-6 0,-11 4,-16 3,-16 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4:37.04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29,'23'2,"22"1,21-2,19-4,15-4,14-5,-12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4:33.85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37 248,'-3'-1,"1"-1,-1 0,1 0,-1-1,1 1,0 0,-1-1,1 0,1 1,-1-1,0 0,1 0,-1 0,1 0,0 0,0 0,0-1,0 1,1 0,-1 0,1-1,0 1,0 0,0-1,0 1,1 0,-1 0,1-1,0 1,0 0,0 0,0 0,1 0,0-2,7-6,0-1,1 1,1 1,0 0,0 0,1 1,0 0,0 1,1 1,0 0,0 1,1 0,0 1,0 0,0 1,1 1,1 0,-10 1,0 0,1 1,-1 0,0 0,1 0,-1 1,0 0,1 0,-1 0,1 1,-1 0,0 0,0 1,1 0,-1 0,0 0,0 1,-1 0,1 0,-1 0,1 1,-1 0,0 0,0 0,-1 1,1-1,-1 1,0 0,0 0,-1 1,0-1,0 1,2 3,-1 6,0-1,0 1,-2 1,0-1,0 0,-2 0,0 1,0-1,-2 1,0-1,0 0,-2 0,0 0,0-1,-2 1,-4 9,-8 13,-1-2,-1-1,-2 0,-1-2,-24 26,-74 60,117-115,0-1,1 1,-1 1,1-1,0 0,0 1,0 0,1-1,-1 1,1 0,0 0,0 1,1-1,-1 0,1 1,0-1,0 1,0-1,0 1,1-1,0 1,0 0,0-1,1 1,-1-1,1 1,0-1,1 3,1-4,-1-1,1 1,-1-1,1 0,0 0,0 0,0 0,0-1,0 1,1-1,-1 1,0-1,1 0,-1-1,0 1,1-1,-1 1,1-1,-1 0,1 0,2-1,-1 1,45 0,-1-2,0-2,31-8,113-7,-154 19</inkml:trace>
  <inkml:trace contextRef="#ctx0" brushRef="#br0" timeOffset="749.989">733 71,'-5'168,"-8"0,-8 3,16-137,-4 105,9-137,0 0,1 0,-1 1,0-1,1 0,-1 0,1 0,0 0,0 0,0 0,0 0,0 0,0-1,0 1,1 0,-1-1,1 1,-1 0,1-1,-1 0,1 1,0-1,0 0,0 0,0 0,0 0,0 0,0-1,0 1,0-1,0 1,0-1,0 0,0 1,2-1,28 0,0-1,0-1,-1-2,1-1,20-6,-12 3,-9 2,-15 4,0 0,-1-1,0-1,1-1,-1 0,-1-1,1 0,10-8,-21 9,0 0,-1 0,0 0,0 0,0-1,-1 0,0 1,0-1,0 0,-1 0,0 0,0 0,0 0,-1 0,0-1,0 1,-1 0,1 0,-2 0,1 0,-1-1,1-10,1 13,0 0,0 0,-1-1,1 1,-1 1,0-1,0 0,0 0,0 0,-1 0,0 1,1-1,-1 1,-1-1,1 1,0 0,-1 0,0 0,0 0,0 0,0 0,0 1,0 0,-1 0,1 0,-2-1,3 3,0 1,1-1,-1 1,0-1,1 1,-1 0,1 0,-1 0,1 0,0 0,-1 0,1 0,0 0,0 0,0 1,0-1,0 1,0-1,0 0,0 1,0-1,1 1,-1 0,1-1,-1 1,1 0,-1-1,1 1,0 0,0-1,0 2,-6 34,1 1,3 0,0-1,3 8,-1-8,4 113,18 109,-14-195</inkml:trace>
  <inkml:trace contextRef="#ctx0" brushRef="#br0" timeOffset="1755.331">1634 726,'-1'133,"-6"-1,-13 59,11-133,4-89,0-77,0-256,6 352,-1 7,0 0,0 0,0 0,1 0,0 0,0 0,0 0,1 0,-1 0,1 1,0-1,3-3,-3 7,-1 1,1-1,0 0,0 1,0 0,0-1,0 1,0 0,0 0,0 0,0 0,0 1,0-1,0 0,0 1,0 0,0-1,0 1,0 0,-1 0,1 0,0 0,-1 0,1 0,0 1,-1-1,1 0,-1 1,0-1,0 1,1 0,-1-1,0 1,12 10,-1 1,0 1,0-1,-2 2,0 0,0 0,-1 1,-7-12,0-1,0 1,0 1,-1-1,1 0,-1 0,0 0,0 1,-1-1,1 1,-1-1,0 0,0 1,-1-1,1 1,-1-1,0 0,0 1,0-1,-1 0,1 0,-1 0,0 0,-1 0,1 0,0-1,-1 1,0-1,0 1,-2 1,-40 24,44-29,1 0,0 1,-1-1,1 1,0-1,0 1,0-1,0 0,-1 1,1-1,0 1,0-1,0 1,0-1,0 1,0-1,0 1,0-1,0 1,1-1,-1 1,0-1,0 1,0-1,0 1,1-1,-1 0,0 1,0-1,1 1,-1-1,0 0,1 1,-1-1,0 0,1 1,-1-1,1 0,-1 0,1 1,-1-1,0 0,1 0,-1 0,1 0,-1 1,1-1,-1 0,1 0,-1 0,1 0,-1 0,1 0,-1 0,1-1,-1 1,1 0,-1 0,1 0,-1 0,1 0,109 21,-84-18,-1 1,0 1,-1 2,1 0,21 10,-43-16,-1 0,1 0,0 0,-1 0,1 0,-1 1,1-1,-1 1,0 0,1 0,-1 0,0 0,0 0,0 0,-1 0,1 1,0-1,-1 1,0-1,1 1,-1-1,0 1,0 0,-1 0,1-1,0 1,-1 0,0 0,0 0,0 0,0 0,0 0,0-1,-1 3,-6 3,0 0,0 0,-1-1,0 1,0-2,0 1,-1-2,0 1,0-1,-1 0,0-1,1 0,-2 0,1-1,0-1,0 0,-7 1,-14 4,-1-2,0-1,0-1,0-2,-29-2,102-4,-9 1</inkml:trace>
  <inkml:trace contextRef="#ctx0" brushRef="#br0" timeOffset="2096.837">2590 822,'-43'-9,"11"0,-1 2,0 2,-1 1,1 1,-24 2,52 1,0 0,0 0,0 1,0 0,0 0,0 0,0 1,0 0,1 0,-1 0,1 0,-1 1,1 0,0-1,0 2,0-1,0 0,0 1,1 0,0 0,-1 0,2 0,-1 0,0 1,1-1,0 1,0-1,0 1,1 0,-1 0,1 0,0 0,1 0,-1 5,1-1,0 0,0 0,1 0,0 0,1 0,0 0,1-1,-1 1,2-1,-1 1,1-1,0 0,1-1,0 1,0-1,1 0,0 0,0 0,0-1,1 0,2 1,5 5,1-2,0 1,1-2,0 0,1-1,0-1,0 0,0-2,1 0,1 0,120 4,-77-15</inkml:trace>
  <inkml:trace contextRef="#ctx0" brushRef="#br0" timeOffset="2618.036">2973 726,'-15'42,"1"1,3 0,1 1,3 0,1 0,1 25,10-24,-4-44,-1-1,0 1,0 0,0 0,1-1,-1 1,0 0,1 0,-1-1,1 1,-1 0,1-1,-1 1,1-1,-1 1,1 0,0-1,-1 0,1 1,0-1,-1 1,1-1,0 0,0 1,0-1,-1 0,1 0,0 0,0 1,0-1,-1 0,1 0,0 0,0 0,0 0,-1-1,1 1,0 0,0 0,-1-1,1 1,0 0,0-1,-1 1,1 0,0-1,-1 1,1-1,0 1,-1-1,1 0,4-4,0-1,0 0,0 0,-1-1,0 1,-1-1,1 0,-1 0,0 0,-1 0,0-1,0 1,0-3,0 1,15-60,-4 0,-2-1,-4-5,-1 49,13 35,118 153,50 23,-184-182,0-1,0 1,0 0,-1 0,1 0,-1 1,0-1,0 1,0-1,0 1,-1 0,1-1,-1 1,0 0,0 0,0 0,-1 0,1 0,-1 0,0 0,0 0,0 0,-1 0,0 0,0 0,0 0,0 0,0 0,-1 0,-1 2,-10 7,-1 0,0-1,0-1,-1-1,-1 0,0-1,0 0,-1-2,0 0,0 0,-1-2,-2 0,-95 24,114-29,-1 0,1 0,0 0,-1 0,1 0,0 0,-1 0,1 0,0 0,-1 0,1-1,0 1,0-1,-1 1,1-1,0 1,0-1,0 0,0 0,0 1,0-1,0 0,0 0,0 0,0 0,0 0,0-1,-4-13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4:46.1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56 17,'-11'-17,"2"151,-6 6,5-59,3 1,4 46,3-126,0-1,0 1,0 0,0 0,0 0,0-1,1 1,-1 0,0 0,1-1,0 1,-1 0,1-1,0 1,0-1,0 1,0-1,0 1,0-1,1 0,-1 1,0-1,1 0,-1 0,1 0,-1 0,1 0,-1 0,1-1,0 1,-1-1,1 1,0-1,0 1,0-1,-1 0,1 0,0 0,0 0,-1 0,2 0,20-2,0-1,-1-1,1-1,-1-1,0-1,0-1,4-3,12-3,143-55,-152 56</inkml:trace>
  <inkml:trace contextRef="#ctx0" brushRef="#br0" timeOffset="449.302">316 250,'-14'54,"-3"37,5 0,3 1,5 0,4 0,3 0,10 41,20 5,-33-138,0 0,0 0,0-1,0 1,0 0,0 0,1 0,-1 0,0 0,0 0,0-1,0 1,0 0,1 0,-1 0,0 0,0 0,0 0,0 0,1 0,-1 0,0 0,0 0,0 0,1 0,-1 0,0 0,0 0,0 0,0 0,1 0,-1 0,0 0,0 0,0 0,0 0,1 0,-1 0,0 0,0 1,0-1,0 0,0 0,1 0,-1 0,0 0,0 1,0-1,0 0,0 0,0 0,1-18,-1 17,0-12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4:42.57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178 170,'-10'16,"1"0,1 1,0 0,1 0,1 0,1 1,0 0,1 0,1 0,1 1,0-1,2 1,0-1,3 18,-2-18,2-1,0 0,1 0,0 0,1-1,1 1,1-1,1-1,0 1,1-1,0 0,-3-6,0-1,1 1,0-1,0 0,0-1,1 0,0 0,1 0,0-1,0-1,0 1,0-1,1-1,0 0,0 0,0-1,0-1,7 2,-5-5,-1 0,0-1,1 0,-1-1,0 0,0 0,-1-2,1 1,-1-1,0-1,0 0,0 0,-1-1,0 0,-1 0,1-1,-1 0,-1-1,0 0,0 0,0-1,-2 1,1-1,-1-1,0 1,2-8,-2 0,-1 1,0-1,-1 0,-1 0,-1 0,0-1,-2 1,0 0,-1-4,1 8,-1-5,0 0,-2 1,0-1,-1 1,-1-1,0 1,-2 1,0-1,-1 1,0 1,-8-10,12 22,1 0,-1 0,0 1,0 0,0 0,-1 0,1 1,-1 0,1 0,-1 0,0 1,1 0,-1 0,0 0,0 0,0 1,0 0,0 1,0-1,0 1,0 0,1 1,-1-1,0 1,1 0,-1 1,1-1,-2 2,-37 8,33-9,0 0,0 2,1-1,-1 1,1 1,1 0,-1 0,1 1,0 0,0 1,1 0,0 0,1 1,0-1,0 2,1-1,0 1,0 0,1 0,-1 4,4-11,0 1,0 0,1 0,-1 0,1 0,0 0,0 1,0-1,1 0,0 0,-1 1,1-1,1 0,-1 1,1-1,-1 0,1 0,0 0,1 1,-1-1,1 0,0-1,0 1,0 0,0 0,3 2,13 11</inkml:trace>
  <inkml:trace contextRef="#ctx0" brushRef="#br0" timeOffset="532.091">1202 499,'-1'-30,"2"-1,0 1,2 0,2 0,0 1,2-1,9-22,-11 33,56-180,-52 180,-4 38,-23 296,15 152,6-420,2-41,1-8</inkml:trace>
  <inkml:trace contextRef="#ctx0" brushRef="#br0" timeOffset="1131.861">2063 225,'-8'-1,"0"-1,-1 2,1-1,0 1,-1 0,1 1,0 0,0 0,0 1,-1 0,2 0,-1 1,0 0,0 1,1-1,0 1,0 1,0-1,0 1,1 1,-1-1,1 1,-3 5,-3 2,0 1,2 0,0 1,0 0,1 1,1 0,1 0,0 1,1 0,-2 11,5-16,0 1,1-1,1 1,0-1,0 1,1-1,1 1,0-1,1 0,0 1,1-1,0 0,1 0,0 0,1-1,0 1,1-1,0 0,1-1,0 0,1 0,0 0,1-1,0 0,0-1,1 0,7 5,-6-6,0 0,1-1,0-1,0 0,1 0,-1-1,1-1,0 0,0-1,0 0,0-1,0 0,0-1,0-1,0 0,0 0,0-2,0 0,0 0,-1-1,1 0,-1-1,0-1,-1 0,1-1,-1 0,0 0,-1-1,0-1,0 0,-1 0,0-1,-1 0,0 0,0-1,-1 0,3-7,-2 1,-1-1,-1 1,-1-1,0 0,-2 0,0-1,-1 1,0-1,-2 1,0-1,-1 1,-1-1,-1 1,-1-1,0 1,-1 1,-1-1,-3-4,3 11,0 0,-1 1,0 1,-1-1,0 1,0 0,-1 1,-1 0,1 0,-1 1,0 0,-1 1,1 0,-1 1,-1 0,1 1,-1 0,1 1,-1 0,0 1,0 0,0 1,0 0,-1 1,1 0,0 1,0 0,0 1,0 1,0 0,-9 3,10-2,0 0,0 0,0 1,1 1,0 0,0 0,0 1,1 0,0 0,0 1,1 0,0 1,0 0,1 0,0 1,1 0,0 0,1 0,0 1,0 0,1 0,1 0,-1 1,2-1,0 1,0-1,1 1,1 0,0-1,0 1,1 0,1-1,0 1,0 0,1-1,1 0,0 0,0 0,1 0,3 4,5 0,0-1,1-1,0 0,1-1,0 0,1-1,1-1,-1-1,2 0,-1-1,1-1,0-1,1 0,-1-1,5-1,51 12</inkml:trace>
  <inkml:trace contextRef="#ctx0" brushRef="#br0" timeOffset="1748.639">2978 307,'-14'3,"1"1,1 0,-1 2,1-1,-1 1,2 1,-1 0,1 1,0 0,0 0,1 2,1-1,-1 1,1 0,1 1,0 0,1 0,0 1,0 0,1 0,1 1,0-1,1 1,0 0,1 1,1-1,0 0,0 1,1 5,3-9,0 0,1 0,0 0,0-1,1 1,0-1,1 0,0 0,0-1,1 1,0-1,1 0,-1-1,2 1,-1-2,1 1,0-1,9 7,0-1,1-1,0 0,1-1,0-2,0 0,17 5,-9-6,1 0,0-2,0-1,0-1,0-1,1-2,-1-1,0-1,0-1,4-2,-16 2,-1-1,0 0,0-1,0-1,-1 0,0-1,0 0,-1-1,0-1,0 0,-1-1,0 0,-1-1,0 0,0-1,-1 0,-1-1,8-13,-7 7,-1-1,0-1,-2 0,0 0,-1 0,-2-1,0 0,-1 0,-1 0,-1 0,-1 0,-1 0,-3-16,2 23,-1 0,0 1,-1-1,0 1,-2 0,1 0,-2 0,0 1,0 0,-1 0,-1 1,0 0,-1 0,0 1,-1 1,0 0,0 0,-1 1,-1 0,-6-3,0 3,1 1,-2 1,1 1,-1 0,0 2,-1 0,1 1,0 1,-1 1,0 1,1 0,-1 2,1 0,-1 2,1 0,0 1,1 1,-1 1,1 1,0 0,1 2,0 0,1 1,0 1,0 0,1 1,1 1,0 0,1 1,1 1,0 0,-8 15,17-24,0 0,1-1,-1 1,2 1,-1-1,1 0,0 1,1-1,-1 1,2 0,-1-1,1 1,0 0,0 0,1-1,0 1,1-1,0 1,0-1,0 1,1-1,0 0,1 0,-1 0,4 3,25 25,3-6</inkml:trace>
  <inkml:trace contextRef="#ctx0" brushRef="#br0" timeOffset="3067.444">1 1004,'18'35,"1"0,2-1,2 0,1-2,2-1,0-1,2-1,28 21,-6-13,1-2,2-2,2-2,1-3,1-2,27 7,46 11,3-7,54 7,12-8,2-7,0-10,74-7,-119-5,1-8,-1-6,0-7,-1-7,111-31,-229 41,0-1,-1-3,0 0,-1-3,-1-1,0-1,-2-2,-1-1,0-1,-2-2,-1-1,-1-2,-1 0,-2-1,20-33,-43 63,-1-1,1 0,0 1,0-1,-1 0,1 0,0 0,-1 0,1 1,-1-1,1 0,-1 0,0 0,1 0,-1 0,0 0,0 0,1 0,-1 0,0 0,0 0,0 0,0 0,-1-1,1 1,0 0,0 0,0 0,-1 0,1 0,-1 1,1-1,-1 0,1 0,-1 0,1 0,-1 0,0 1,1-1,-1 0,0 0,0 1,0-1,0 1,1-1,-1 1,0-1,0 1,-1-1,-11 9,5-1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4:49.87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20 181,'4'29,"-1"1,-1 1,-1-1,-2 0,-1 0,-1 0,-6 23,5-28,-1-14,5-41,2-24,3 0,2 1,3 0,10-31,-19 81,0-6,1 0,1-1,0 1,0 0,0 0,1 1,1-1,-1 1,1 0,1 0,0 0,0 1,0 0,1 0,0 1,0 0,1 0,-6 5,0 0,1 0,-1 0,0 1,1-1,-1 1,1 0,-1 0,0 0,1 0,-1 0,1 0,-1 1,0-1,1 1,-1-1,0 1,1 0,-1 0,0 0,0 0,0 1,0-1,0 1,0-1,0 1,-1-1,1 1,0 0,0 2,30 67,-32-62,1 1,-1 0,-1-1,1 1,-2-1,1 0,-1 1,-1-1,0 0,0 0,-1 0,0 0,0-1,-1 0,0 0,0 0,-1 0,0-1,-1 0,-4 4,7-7,3-4,1 1,-1-1,0 1,0-1,0 1,0-1,0 1,1 0,-1-1,0 1,0 0,1 0,-1 0,1 0,-1 0,1-1,-1 1,1 0,-1 0,1 0,0 0,0 0,-1 0,1 1,0-1,0 0,0 0,0 0,0 0,0 0,1 0,-1 0,0 0,0 0,1 0,-1 0,1 0,-1 0,1 0,77 20,-77-21,105 35,-102-33,-1-1,0 1,0 0,0 0,0 0,0 0,0 1,0-1,-1 1,0 0,1-1,-1 1,0 0,0 0,0 1,-1-1,1 0,-1 0,0 1,0-1,0 1,0 0,0-1,-1 1,0-1,0 1,0 0,0-1,0 2,-4 4,0-1,0 1,-1-1,0 0,-1 0,1-1,-1 0,-1 0,1 0,-1-1,-1 0,1 0,-1 0,0-1,0-1,0 1,-1-1,0-1,1 1,-6 0,-7 4,-1-1,0-1,0-1,0-1,0-1,-1-1,0-1,0-1,-19-2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4:50.31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321 7,'-11'-2,"-1"0,0 0,0 2,0-1,0 1,0 1,0 0,0 1,1 0,-1 1,1 0,-1 1,1 0,0 1,0 0,1 1,0 0,-7 6,9-8,1 2,0-1,0 1,1 0,0 0,0 1,0 0,1 0,-1 0,2 1,-1-1,1 1,1 1,-1-1,1 0,1 1,-1-1,1 1,1 0,0 0,0 0,1 0,0-1,0 1,1 1,1-3,0 1,0-1,1 0,0 0,0 0,1 0,-1-1,2 1,-1-1,1 0,-1 0,2-1,-1 1,1-1,0 0,0-1,0 1,0-1,1-1,0 1,0-1,3 1,10 4,-1-2,1 0,0-1,0-1,1-1,-1-1,17 0,33-6,-9-3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4:37.6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560 1262,'-22'13,"0"0,1 1,1 2,0 0,1 1,1 0,1 2,0 0,1 1,2 1,0 0,1 1,1 0,-1 5,8-18,0 0,0 1,1-1,1 1,0 0,0-1,1 2,0-1,0 0,1 0,1 0,0 1,0-1,1 0,0 0,1 1,0-1,1 0,0 0,0-1,1 1,0-1,1 0,0 0,1 0,0-1,5 7,5-4,0-1,1-1,0 0,0-2,1 0,-1 0,2-2,-1 0,1-2,-1 0,1 0,0-2,0 0,0-2,0 0,0-1,0-1,-1 0,1-2,10-3,-18 6,-1-1,0 0,0 0,0-1,0 0,-1-1,1 0,-1 0,0-1,-1 0,0 0,0-1,0-1,0 1,-1-1,-1 0,1-1,-1 0,-1 0,0 0,0 0,-1-1,0 0,0 0,-1 0,-1 0,1 0,-2-1,0 1,0-1,0-4,-5-4,0 0,-2 1,0 0,0 0,-2 1,0 0,-1 0,-1 1,0 0,-1 1,-1 0,-1 0,0 2,0-1,-1 2,-1 0,-8-5,14 10,0 1,0 0,-1 0,0 1,0 0,-1 1,1 0,-1 1,0 0,0 0,0 1,0 1,0 0,0 0,-1 1,1 1,0-1,0 2,0 0,0 0,0 1,0 0,1 1,-1 1,1-1,0 1,0 1,-8 6,6-2,0 0,1 1,1 1,0 0,0 0,1 0,1 1,0 1,1 0,0 0,1 0,1 0,0 1,1 0,-2 10,4-13,0-1,1 1,1 0,-1 0,2 0,0 0,0 0,1-1,0 1,1 0,1-1,0 0,0 0,1 0,0 0,1-1,0 0,1 0,0 0,6 4,-3-4,0-1,1 0,1 0,-1-2,2 1,-1-1,1-1,-1 0,4-1,47 16</inkml:trace>
  <inkml:trace contextRef="#ctx0" brushRef="#br0" timeOffset="503.724">1420 1289,'-10'-5,"0"0,0 0,-1 1,0 0,1 1,-1 1,-1-1,1 2,0-1,0 2,-1-1,1 2,0-1,0 2,-1-1,1 2,0-1,0 1,1 1,-1 0,-1 2,-2 1,0 2,1 0,0 0,1 1,0 1,0 0,1 0,0 1,1 1,1 0,0 0,1 1,0 0,-6 15,10-19,0 0,0 0,1 1,1 0,0 0,0 0,1 0,0 0,1 0,0 0,1 0,0 0,1 0,0-1,1 1,0 0,0-1,1 0,1 1,0-2,0 1,1 0,9 7,0-1,0-1,2 0,0-1,0-1,1-1,1 0,0-1,1-2,0 0,0 0,1-2,0-1,0 0,1-2,-1 0,1-2,0 0,0-1,4-2,-12 2,0-1,0 0,0-1,-1 0,1-1,-1-1,1 0,-1-1,0 0,0-1,-1-1,1 0,-1-1,0 0,-1 0,0-2,0 1,-1-1,0-1,0 0,-1 0,0-1,-1 0,-1 0,1-1,3-10,-6 5,-1 0,0 0,-1 0,-1 0,-1-1,-1 1,0 0,-1-1,-1 1,-1 0,0 0,-1 0,-1 0,0 1,-1-1,-1 1,-1 1,0-1,-1 2,-1-1,-3-3,5 9,0 1,-1 0,0 1,-1-1,1 2,-1-1,0 2,-1-1,0 1,1 1,-1 0,-1 0,1 1,-1 1,1 0,-1 0,0 1,1 1,-1 0,0 0,0 1,1 1,-1 0,-4 2,2-1,1 1,0 0,0 1,0 0,1 1,-1 1,1 0,1 1,0 0,0 0,0 1,1 1,0 0,1 0,0 1,1 0,0 0,1 1,0 0,-3 9,7-15,1 0,0 1,1-1,-1 0,1 1,1-1,-1 0,1 1,0-1,0 1,1-1,0 1,0-1,0 0,1 1,0-1,0 0,1 0,0 0,0-1,0 1,1-1,-1 0,2 1,28 31</inkml:trace>
  <inkml:trace contextRef="#ctx0" brushRef="#br0" timeOffset="898.665">2172 1671,'24'-39,"-1"-2,-2 0,-2-1,-2-1,-1-1,-3-1,-1 0,-2 0,-2-5,5-11,-4 36,-29 249,17-189,-4 30,3 0,3 0,3 1,2-1,10 47,-13-104,1 0,-1 0,1 0,1 0,-1 0,1 0,1-1,-1 1,1-1,1 0,-1 0,1 0,0-1,1 0,-1 0,1 0,1-1,3 3,14 2</inkml:trace>
  <inkml:trace contextRef="#ctx0" brushRef="#br0" timeOffset="1335.502">2814 1603,'-1'7,"1"0,0 0,0 0,1 0,0 0,0 0,1 0,0 0,0-1,1 1,0-1,0 1,0-1,0 0,1 0,0 0,1-1,-1 0,1 0,0 0,1 1,7 5,0-1,0 0,1 0,0-2,1 0,0 0,0-1,7 1,-4-2,-1-1,1-1,0 0,0-1,0-1,1-1,-1-1,0 0,1-1,-1-1,0-1,3-2,-10 3,0-1,0-1,-1 0,1-1,-1 0,0 0,-1-1,1-1,-1 1,0-2,-1 1,0-1,0 0,-1-1,1 0,-2 0,0 0,0-1,0 0,0-3,1-3,-1 0,-1-1,0 0,-1 0,-1-1,0 1,-2-1,0 1,-1-1,0 0,-2 1,0-1,-1 1,-1-1,0 1,-1 0,-1 1,-1-1,0 1,-1 1,-1-1,0 1,-1 1,-1 0,-3-3,6 10,0 0,-1 1,1 1,-1-1,0 1,-1 1,1 0,-1 0,0 1,0 0,0 1,0 0,0 0,-1 1,1 1,0-1,-1 2,1-1,0 2,-3 0,-10 2,1 2,-1 1,1 0,0 2,0 0,1 2,1 0,-9 7,-8 9,0 1,2 2,2 2,0 1,3 1,-22 32,10-10</inkml:trace>
  <inkml:trace contextRef="#ctx0" brushRef="#br0" timeOffset="2250.36">1 2149,'40'47,"13"15,2-2,34 26,-25-33,2-3,3-3,1-3,3-3,0-3,3-3,1-4,1-3,2-4,13 0,71 6,1-8,1-7,0-8,104-10,-107-1,0-8,-1-7,-1-7,16-10,-101 16,-2-2,0-4,-1-3,-2-3,-2-3,0-3,-3-3,-1-3,36-33,-82 62,-1-1,0-1,-1 0,-1-1,0-1,-2-1,0 0,-1 0,-1-1,-1-1,-10 20,1-1,-1 1,0 0,0 0,0-1,0 1,-1-1,1 1,-1-1,1 1,-1-1,0 1,0-1,0 1,0-1,0 1,-1-1,1 1,-1-1,0 1,0-1,0 1,0 0,0-1,0 1,0 0,-1 0,1 0,-1 0,1 0,-1 0,0 1,0-1,0 0,0 1,0-1,0 1,-1 0,1 0,0 0,-1 0,1 0,0 0,-1 1,-1-1,1 2,0 0,0 1,0-1,0 0,1 1,-1 0,0 0,1 0,0 0,-1 0,1 0,0 1,0-1,0 1,0-1,1 1,-1 0,1 0,-1 0,1 0,0 0,-3 5,-10 16</inkml:trace>
  <inkml:trace contextRef="#ctx0" brushRef="#br0" timeOffset="2782.107">2253 3201,'-1'-3,"-1"-1,1 1,0 0,0-1,1 1,-1-1,1 1,0-1,-1 1,1-1,1 1,-1-1,1 1,-1 0,1-1,0 1,0-1,0 1,1 0,-1 0,1 0,0 0,0 0,0 0,0 0,0 0,1 1,-1-1,1 1,0 0,-1 0,3-1,10-4,1 1,0 1,0 0,1 1,-1 0,1 2,0 0,0 1,0 0,13 2,-9 0,-1 0,0 1,0 1,0 1,-1 1,1 0,-1 2,12 5,-24-9,0 0,0 0,-1 1,0 0,1 0,-1 1,-1 0,1 0,-1 0,0 1,0-1,0 1,-1 0,0 1,0-1,0 1,-1 0,0 0,-1 0,1 0,-1 0,-1 0,1 1,-1 4,-1-1,-1 1,0-1,0 1,-2-1,1 0,-1 0,-1 0,0 0,-1-1,0 1,0-1,-1 0,0-1,-2 2,-12 15,0 0,-3-2,0-1,-9 7,-40 29,-4-3,-30 15,60-40,-1 6,47-36,0-1,-1 1,1-1,0 1,0-1,0 1,0 0,0-1,0 1,0-1,0 1,0-1,0 1,0 0,0-1,0 1,0-1,1 1,-1-1,0 1,0-1,1 1,-1-1,0 1,1-1,-1 1,1-1,-1 1,0-1,1 0,-1 1,1-1,-1 0,1 1,-1-1,1 0,-1 0,1 1,-1-1,1 0,0 0,-1 0,1 0,-1 0,1 0,0 0,-1 0,1 0,-1 0,1 0,-1 0,1 0,0 0,38 4,1 0,0-3,0-1,21-4,-35 2,465-45,-383 28,-91 13</inkml:trace>
  <inkml:trace contextRef="#ctx0" brushRef="#br0" timeOffset="14250.964">3224 197,'-37'39,"1"3,3 0,2 2,1 1,3 2,-1 5,7-3,101-241,56-139,-124 307,-12 23,0 1,0 0,0-1,0 1,0 0,0 0,0-1,0 1,0 0,0-1,0 1,0 0,0-1,0 1,0 0,0 0,0-1,1 1,-1 0,0-1,0 1,0 0,1 0,-1-1,0 1,0 0,1 0,-1 0,0 0,0-1,1 1,-1 0,0 0,0 0,1 0,-1 0,0 0,1 0,-1 0,0-1,1 1,-1 0,0 0,1 1,-1-1,0 0,1 0,-1 0,0 0,0 0,1 0,-1 0,0 0,1 1,-1-1,0 0,0 0,1 0,-1 0,0 1,0-1,0 0,1 0,-1 1,0-1,0 0,5 103,-6-60,3 1,2-1,1 0,2 0,3 0,1-1,1-1,3 0,1 0,14 21,-17-39,-4-7</inkml:trace>
  <inkml:trace contextRef="#ctx0" brushRef="#br0" timeOffset="14500.294">2991 306,'5'-2,"10"-4,17-2,20-3,14 1,8 0,0 1,-9 2,-17 3</inkml:trace>
  <inkml:trace contextRef="#ctx0" brushRef="#br0" timeOffset="15186.919">2253 197,'0'360,"0"-423,-2 5,2 1,4-1,1 1,3 0,6-17,15 12,-27 61,-1-1,0 1,1-1,-1 1,1 0,-1 0,1-1,-1 1,1 0,0 0,0 1,-1-1,1 0,0 1,0-1,0 1,0-1,0 1,0 0,0 0,0 0,-1 0,1 0,0 0,0 1,0-1,0 1,0-1,0 1,0 0,-1-1,1 1,0 1,4 2,0 1,0 0,-1 1,0-1,0 1,0 0,-1 0,0 1,0-1,-1 1,0 0,0 0,0 0,-1 0,0 0,0 0,-1 1,0-1,0 1,-1-1,0 1,0-1,-1 1,0-1,0 1,-1-1,0 0,0 1,-1-1,-1 2,-66 108,70-116,0 0,0 0,0 0,0 1,0-1,0 0,0 0,0 0,1 0,-1 0,0 0,1 0,-1 0,1 0,-1 0,1 0,0 0,-1 0,1-1,0 1,-1 0,1 0,0-1,0 1,0 0,0-1,0 1,0-1,0 1,0-1,0 1,0-1,0 0,0 0,0 1,0-1,0 0,0 0,0 0,0 0,0 0,1 0,-1-1,0 1,0 0,0 0,7 1,21 5,-12-3,0 0,0 1,0 1,-1 0,0 2,0-1,0 2,-1 0,0 1,4 4,-16-11,-1 0,0 0,0 0,0 0,0 0,-1 1,1-1,0 1,-1-1,0 1,0 0,1-1,-2 1,1 0,0 0,0 0,-1 0,0 0,0 0,1 0,-2 0,1 0,0 0,-1-1,1 1,-1 0,0 0,0 0,0 0,0-1,0 1,-1 0,0 0,-3 4,0 0,0 0,-1 0,0 0,-1-1,1 0,-1-1,0 1,-1-1,-4 2,-10 4,0 0,-1-2,0-1,-1 0,1-2,-2-1,1 0,-17-1,-12 0</inkml:trace>
  <inkml:trace contextRef="#ctx0" brushRef="#br0" timeOffset="15712.709">1325 388,'-6'-4,"-1"1,1-1,-1 1,0 1,0-1,0 1,-1 1,1-1,0 1,-1 1,1-1,0 1,-1 0,1 1,-1 0,1 0,0 0,0 1,0 0,0 1,0-1,0 1,0 1,1-1,0 1,-1 0,1 1,0 0,-2 2,0 0,0 1,0 0,1 1,0-1,1 2,0-1,0 0,1 1,0 0,1 1,0-1,0 1,0 8,2-13,1 1,0-1,0 1,1 0,0-1,0 1,1-1,0 1,0 0,0-1,1 1,0-1,0 0,0 0,1 0,0 0,0 0,1 0,0-1,0 0,0 1,0-2,1 1,0 0,1 0,8 3,0 0,0-1,1 0,0-1,0-1,0-1,1 0,0-1,0 0,0-1,0-1,0-1,0 0,0-1,0-1,0 0,4-2,31-10,-9-2</inkml:trace>
  <inkml:trace contextRef="#ctx0" brushRef="#br0" timeOffset="16065.311">464 320,'-2'16,"-1"15,0 11,3 8,1 5,4 2,2-2,1-3,-2-5,-1-9,-2-9,-1-9</inkml:trace>
  <inkml:trace contextRef="#ctx0" brushRef="#br0" timeOffset="16382.463">396 224,'76'74,"1"1,61 77,-131-145,-1 0,1 0,-1 1,-1-1,1 1,-1 1,-1-1,0 1,0-1,0 1,-1 0,0 1,-1-1,0 0,-1 1,0-1,0 1,-1-1,0 1,-1 0,0-1,-1 4,-7 4,-2 0,0-1,-1 0,0-1,-1 0,-1-1,0-1,-1 0,0-1,-1 0,-1-1,0-1,0-1,-1 0,0-2,-6 2,-91 30,72-29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4:50.8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27,'7'19,"2"13,0 10,-2 8,-3 4,0 2,-3-1,-2-3,-2-6,-1-8,2-9,0-11,3-13,3-13,2-11,-1-3</inkml:trace>
  <inkml:trace contextRef="#ctx0" brushRef="#br0" timeOffset="276.207">14 1,'8'0,"-1"2,0-1,0 1,0 0,0 0,0 1,0 0,0 0,-1 1,0 0,3 1,7 5,16 8,-1 1,0 2,-2 1,0 1,-2 2,-1 0,0 2,-2 1,-2 1,7 11,-24-34,-1 1,0-1,0 1,0 0,-1 1,0-1,0 1,-1-1,0 1,0 0,-1 0,0-1,0 1,-1 0,0 0,0 0,-1 0,0 0,-1 0,1 0,-1-1,-1 1,0-1,0 1,0-1,-1 0,0 0,0 0,-1-1,-3 4,-9 3,-1 0,-1-2,0 0,0-1,-1-1,0 0,-1-2,0 0,0-2,-1 0,1-1,-13 0,-48 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4:48.7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151 231,'-17'24,"-63"140,105-247,71-213,-95 291,-1 4,0-1,0 1,-1 0,1 0,0 0,0 0,0 0,0 0,0 0,0-1,1 1,-1 0,0 0,0 0,1 0,-1 0,1 0,-1 0,1 0,-1 0,1 0,0 0,-1 0,1 1,0-1,0 0,0 0,0 1,-1-1,1 0,0 1,0-1,0 1,0-1,0 1,0 0,1-1,-1 1,0 0,0 0,0 0,0 0,0 0,0 0,0 0,1 0,-1 0,0 0,0 1,1-1,6 13,-1 0,-1 0,0 1,-1-1,0 1,-1 1,0-1,-1 0,-1 1,0 6,-1-15,27 355,-27-358,-1 0,0 0,1 0,-1 0,1 0,0 0,0 0,0 0,0 0,1 0,-1 0,1 0,0-1,-1 1,1-1,1 1,0 0,3-4,-1-5</inkml:trace>
  <inkml:trace contextRef="#ctx0" brushRef="#br0" timeOffset="254.32">1 299,'16'0,"17"0,22-2,17-4,13 0,6 0,-3 0,-12 0,-19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0:05.9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521 329,'19'0,"19"-2,23-1,19-3,12 1,5 0,-8 1,-16 2,-21 1</inkml:trace>
  <inkml:trace contextRef="#ctx0" brushRef="#br0" timeOffset="259.86">644 520,'21'0,"23"0,25-2,22-1,14 0,5 0,-7 2,-14 0,-21 0</inkml:trace>
  <inkml:trace contextRef="#ctx0" brushRef="#br0" timeOffset="522.905">740 752,'26'0,"28"0,32 0,28 0,21 0,8 3,-1 0,-14 0,-29-1</inkml:trace>
  <inkml:trace contextRef="#ctx0" brushRef="#br0" timeOffset="1688.326">617 70,'-6'-1,"0"1,0 0,0 1,0-1,0 1,0 0,1 0,-1 1,0 0,0 0,1 0,0 1,-1-1,1 1,0 1,-3 1,-4 2,-80 49,3 4,3 3,-63 62,71-45,77-79,-1 0,1 1,0-1,0 0,1 1,-1-1,0 1,0-1,1 1,-1 0,1-1,-1 1,1 0,0-1,0 1,-1 0,1 0,1-1,-1 1,0 0,0-1,0 1,1 0,-1-1,1 1,0 0,-1-1,1 1,0-1,0 1,0-1,0 0,0 1,0-1,0 0,1 0,-1 1,0-1,1 0,-1 0,0-1,1 1,0 0,-1 0,1-1,-1 1,1-1,0 1,0-1,165 42,-104-25,-2 2,0 3,-1 3,-1 3,-2 2,9 9,-18-11,7 7,1-3,2-2,1-2,1-3,60 16,-62-29</inkml:trace>
  <inkml:trace contextRef="#ctx0" brushRef="#br0" timeOffset="2168.16">1846 1,'79'44,"-17"-15,12 1,0 4,-3 3,-1 3,-2 4,-2 2,-2 3,5 9,-61-52,-1 0,0 1,0 0,0 0,-1 0,0 1,-1 0,0 0,0 1,-1-1,0 1,0 0,-1 0,0 0,-1 1,0-1,0 1,-1-1,0 1,-1 0,0-1,-1 1,0 2,-4 3,0 0,-2 0,1 0,-2-1,0 0,-1-1,0 0,-1 0,0 0,-1-2,0 1,-1-1,-21 17,-1-1,0-2,-36 19,-55 22,75-46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4:57.3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95 2,'-12'16,"2"0,-1 0,2 1,0 0,1 1,1 0,1 0,0 0,1 1,1 0,1 0,1 0,0 0,2 0,0 1,0-16,-1 0,1-1,1 1,-1 0,0 0,1-1,0 1,0 0,0-1,0 1,0 0,1-1,0 0,-1 1,1-1,1 0,-1 0,0 0,1 0,-1 0,1-1,0 1,0-1,0 0,0 0,0 0,1 0,-1 0,1-1,3 2,4-3,0 0,0-1,0 0,0 0,0-1,0-1,0 0,0 0,-1-1,1 0,-1-1,-1 0,1-1,0 0,-1-1,-1 0,1 0,-1 0,0-1,-1-1,1 1,4-9,-6 8,1 0,-1 0,0-1,-1 0,0 0,-1-1,0 1,-1-1,0 0,0 0,-1 0,-1 0,0 0,0 0,-1-1,-1 1,0 0,0 0,-4-11,-19-18,23 39,0 1,1-1,-1 0,0 1,0-1,0 1,0-1,1 1,-1 0,0-1,0 1,0 0,0-1,0 1,0 0,0 0,0 0,0 0,0 0,0 0,0 0,0 0,0 0,0 1,0-1,0 0,0 1,0-1,0 1,0-1,1 1,-1-1,0 1,0-1,1 1,-1 0,0-1,0 1,1 0,-1 0,1 0,-1-1,1 1,-1 1,-5 11,1 0,0 0,1 1,0 0,1 0,1 0,0 0,1 0,0 1,2-1,-1 0,2 3,-2-3,1 0,1 0,0 0,0 0,2 0,0-1,0 1,1-1,1 0,5 9,4-2</inkml:trace>
  <inkml:trace contextRef="#ctx0" brushRef="#br0" timeOffset="248.335">560 71,'-5'18,"-4"14,-2 7,-2 6,1 0,3-4,3-4,5-10,2-8</inkml:trace>
  <inkml:trace contextRef="#ctx0" brushRef="#br0" timeOffset="500.795">614 125,'-4'19,"2"12,7 7,7 0,8-3,8-5,4-6,4-7,-1-6,-3-7,-7-5</inkml:trace>
  <inkml:trace contextRef="#ctx0" brushRef="#br0" timeOffset="667.348">915 57,'-7'2,"-5"8,-2 10,1 9,0 8,3 4,3 3,2 0,3-3,1-5,1-10</inkml:trace>
  <inkml:trace contextRef="#ctx0" brushRef="#br0" timeOffset="833.905">1092 112,'-4'14,"-2"11,-3 9,1 5,2 3,1 2,2-3,4-3,7-6,1-8</inkml:trace>
  <inkml:trace contextRef="#ctx0" brushRef="#br0" timeOffset="1081.008">1502 125,'0'19,"0"15,0 9,-2 4,-1 1,0-3,0-5,2-4,0-8</inkml:trace>
  <inkml:trace contextRef="#ctx0" brushRef="#br0" timeOffset="1335.322">1338 43,'2'-3,"6"0,10 0,12 1,13 0,9 1,7-1,1-2,-2 1,-8-1,-11-1,-9 2,-11 2,-7 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01.21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41 23,'-5'-5,"-3"-1,-6 0,0 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4:59.82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69 51,'10'0,"0"1,1 0,-1 0,1 1,-1 0,0 1,0 0,0 1,-1 0,3 2,-8-4,0 0,0 1,0-1,-1 1,1 0,-1 0,0 1,0-1,0 0,0 1,0 0,-1 0,0 0,1 0,-2 0,1 0,0 0,-1 1,0-1,0 1,0-1,0 1,-1-1,0 1,0 3,-3 12,-1 1,-1-1,-1 0,0-1,-2 0,0 0,-1 0,-1-1,-1 0,0-1,-4 3,-48 88,62-107,0 0,0 0,0 0,0 0,0 0,0 0,0 0,1 1,-1-1,0 0,1 1,-1-1,1 0,-1 1,1-1,0 1,0-1,0 1,0-1,0 0,0 1,0-1,0 1,0-1,0 1,1-1,-1 0,1 1,-1-1,1 0,0 1,-1-1,1 0,0 0,0 1,0-1,0 0,0 0,0 0,0 0,0 0,0 0,1-1,-1 1,0 0,0-1,1 1,-1-1,12 1,0-1,-1 0,1-1,0-1,-1 0,1-1,-1 0,0-1,0 0,0-1,0 0,-1-1,0 0,0-1,0 0,5-6,13-10</inkml:trace>
  <inkml:trace contextRef="#ctx0" brushRef="#br0" timeOffset="384.128">0 338,'447'-168,"-373"139,-59 31,-30 17,11-14,-4 5,0 0,1 1,1 0,0 0,0 0,1 1,1 0,0 0,0 0,1 1,0 6,2-14,0 1,0-1,1 1,0 0,0-1,1 1,-1 0,1-1,1 1,-1-1,1 1,0-1,0 0,0 1,1-1,0 0,0-1,0 1,0 0,1-1,0 0,0 0,0 0,0 0,1-1,3 3,0-2,1 0,0-1,0 1,0-2,0 1,0-2,1 1,-1-1,1 0,-1-1,1 0,-1-1,0 0,1 0,-1-1,0 0,0 0,7-4,17-5</inkml:trace>
  <inkml:trace contextRef="#ctx0" brushRef="#br0" timeOffset="631.633">465 283,'14'0,"14"0,13-2,10-3,7-6,4-3,-2-4,-12 2</inkml:trace>
  <inkml:trace contextRef="#ctx0" brushRef="#br0" timeOffset="817.454">546 92,'5'-4,"11"-5,16-2,17-2,17-2,10 3,7 1,-2 1,-14 4</inkml:trace>
  <inkml:trace contextRef="#ctx0" brushRef="#br0" timeOffset="1199.389">1175 92,'-11'4,"-1"0,1 1,1 0,-1 0,1 1,-1 1,2-1,-1 2,1 0,0 0,1 0,0 1,0 0,1 1,0-1,0 2,1-1,1 1,0-1,0 2,1-1,0 0,1 1,3-8,-1 0,1 0,0 0,0 0,0 0,1 0,0 0,-1 0,1 0,0 0,1 0,-1-1,1 1,0 0,0-1,0 1,0-1,0 0,1 0,0 0,0 0,-1 0,2 0,-1-1,0 1,0-1,1 0,-1 0,1-1,0 1,-1 0,3-1,8 4,1 0,-1-1,1-1,0-1,1 0,-1-1,0 0,2-1,0-1,0 0,0-1,-1-1,1-1,-1 0,0-1,0-1,0 0,-1-1,0-1,0 0,-1-1,0-1,4-4,-11 7,-1 1,0-1,0 0,-1-1,0 1,0-1,-1 0,0-1,0 1,-1 0,0-1,-1 0,0 0,0 0,0-9,-5 11,-2 19,3-4,0 0,1-1,0 1,0 0,1 0,0 0,0 0,0 0,1 0,1 0,-1-1,1 1,1 0,-1-1,1 1,0-1,1 0,0 0,0-1,1 1,-1-1,1 1,1-2,-1 1,1 0,6 3,7 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06.77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41 26,'-16'-5,"-1"-1,9 3,18 3,24 3,26 0,27 0,22-1,15-2,5-5,0 0,-12 0,-17 1,-27 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06.53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 0,'0'2,"0"11,0 14,0 14,-2 12,-1 11,0 6,0 0,2-2,0-6,2-8,2-12,0-13</inkml:trace>
  <inkml:trace contextRef="#ctx0" brushRef="#br0" timeOffset="928.949">369 752,'0'-17,"2"-50,-4 0,-2 1,-3 0,-3 0,-3 0,12 64,1 1,-1 0,1 1,-1-1,1 0,-1 0,1 1,-1-1,1 0,0 0,0 0,-1 0,1 0,0 0,0 0,0 1,0-1,0 0,0 0,0 0,0 0,0 0,1 0,-1 0,0 0,1 1,-1-1,0 0,1 0,-1 0,1 1,-1-1,1 0,0 1,-1-1,1 0,0 1,-1-1,1 1,0-1,0 1,0-1,-1 1,1-1,0 1,0 0,0 0,0-1,0 1,10-1,-1 1,0 0,0 0,1 1,-1 0,0 1,0 0,0 1,0 0,-1 0,1 1,-1 0,0 1,0 0,0 0,-1 1,1 0,-2 1,1 0,-1 0,0 1,0-1,-1 1,0 1,0-1,3 8,-3 3,-1 1,0 0,-2 0,0 0,-1 1,-1 15,6 55,-6-87,-1-1,0 0,1 1,0-1,-1 0,1 1,1-1,-1 0,0 0,1 0,0 0,-1 0,1 0,0 0,1 0,-1-1,0 1,1-1,-1 0,1 0,0 0,0 0,0 0,0 0,0-1,0 0,0 1,1-1,0 0,11-2,0 1,0-2,-1 0,1-1,-1-1,1 0,-1-1,0 0,-1-1,1-1,-1 0,-1-1,1 0,8-8,-7 7,-1-1,0 0,-1-1,0-1,-1 1,0-2,6-9,-13 17,-1 0,0 0,0-1,0 1,-1-1,0 1,0-1,0 0,-1 0,0 0,0 0,0 0,-1 0,0 0,0-1,0 1,-1 0,0 0,0 0,-1 0,-2-5,4 9,0 0,-1 0,1 0,-1 0,1 0,-1 1,0-1,0 0,0 0,0 1,0-1,0 0,0 1,-1-1,1 1,-1 0,1-1,-1 1,1 0,-1 0,0 0,1 0,-1 0,0 1,0-1,0 0,0 1,0-1,1 1,-1 0,0 0,0-1,0 1,0 1,0-1,0 0,0 0,0 1,0-1,0 1,0-1,0 1,1 0,-1 0,0 0,1 0,-1 0,0 1,-3 5,0 1,0 0,1 0,1 1,-1-1,1 1,1 0,-1 0,1 0,1 0,0 0,0 0,1 0,0 1,1 2,-1-4,0 0,1-1,0 1,1-1,-1 1,1-1,1 1,0-1,0 0,0 0,0-1,1 1,0-1,1 1,0-1,0-1,0 1,0-1,1 0,0 0,0 0,0-1,1 0,1 1,14 4,-1-1,1-1,0-1,1-1,-1-1,1-1,0-1,1-1,43 3</inkml:trace>
  <inkml:trace contextRef="#ctx0" brushRef="#br0" timeOffset="1205.714">1653 465,'-9'-5,"-1"1,0 0,0 1,0 0,-1 1,1 0,0 1,-1 0,0 0,1 1,-1 1,1-1,-1 2,1 0,-1 0,1 1,0 0,0 0,0 1,1 1,-1-1,1 2,0-1,-3 4,3-1,1 0,-1 0,2 1,-1 1,1-1,1 1,0 0,0 0,1 1,0 0,-3 11,6-17,1 0,-1 0,1 0,0 1,1-1,-1 1,1-1,0 0,1 1,-1-1,1 1,0-1,0 0,1 0,0 0,0 1,0-1,0-1,1 1,-1 0,1-1,1 1,-1-1,1 0,-1 0,5 3,7 2,0-1,0-1,1-1,0 0,0 0,0-2,1 0,0-1,-1-1,1 0,0-1,0-1,0-1,0 0,0-1,7-3,170-32,-107 14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09.2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0,'26'5,"19"4,3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13.54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399 157,'-12'-8,"0"1,-1 1,1 0,-1 1,0 0,-1 1,1 0,-1 1,0 1,0 0,1 1,-1 0,0 1,-7 1,12 0,0 0,-1 1,1 0,0 0,0 1,0 0,1 1,-1 0,1 0,0 1,0 0,0 0,1 1,0 0,0 1,0-1,1 1,0 0,0 1,1 0,-4 6,6-10,1 1,-1-1,1 1,0 0,1 0,-1 0,1 0,0 0,0 0,0 0,1 0,0 1,0-1,0 0,0 0,1 0,0 0,0 1,1-1,-1 0,1-1,0 1,0 0,1-1,0 1,-1-1,1 1,1-1,-1 0,1-1,-1 1,1 0,0-1,0 0,3 1,6 4,1-1,0-1,0-1,1 0,0 0,0-2,0 0,0 0,0-1,0-1,1-1,-1 0,0-1,1-1,-1 0,0-1,0-1,0 0,-1-1,0 0,0-2,0 1,0-2,-1 0,1-1,-6 3,1-1,-2 0,1-1,-1 1,0-1,0-1,-1 1,0-1,-1-1,0 1,-1-1,1 1,-2-1,1 0,-2-1,1 1,-1 0,-1-1,0 1,0-1,-1 0,-1 1,1-1,-2 1,1-1,-2 1,1 0,-1-1,-2-1,4 9,1 0,-1 1,0-1,0 1,0-1,0 1,0 0,-1-1,1 1,-1 0,1 0,-1 0,0 0,0 0,0 0,0 1,0-1,0 1,0-1,-1 1,1 0,-1 0,1 0,-1 0,1 0,-1 0,1 1,-1-1,0 1,1 0,-1 0,0 0,1 0,-1 0,1 1,-1-1,0 1,1 0,-3 0,0 5,0 0,1 0,-1 0,1 0,1 1,-1 0,1-1,0 1,1 0,0 1,0-1,0 0,1 1,0-1,0 1,1-1,0 1,1-1,0 6,1-1,0-1,1-1,0 1,1 0,0-1,1 0,0 1,0-2,1 1,0-1,1 0,0 0,1-1,0 0,0 0,0-1,1 0,0 0,1-1,-1 0,1-1,0 0,1-1,-1 0,1 0,3 0,-4-1,2 0,-1 0,0-1,1 0,-1-1,1 0,-1-1,1 0,-1-1,1 0,-1-1,1 0,-1-1,0 0,0-1,0 0,-1 0,1-2,-1 1,0-1,-1-1,1 1,-1-2,0 1,4-6,-4 0,-1 0,0 0,-1 0,0-1,-1 0,0-1,-1 1,-1-1,0 0,-2 0,1-1,-2 1,0 0,-1-1,0 1,-1-4,1 18,0-1,0 1,1 0,-1 0,0 0,0 0,0 0,0 0,0 0,-1 0,1 0,0-1,0 1,-1 0,1 0,-1 0,1 0,-1 0,1 0,-1 1,1-1,-1 0,0 0,1 0,-1 0,0 1,0-1,0 0,0 1,0-1,0 1,0-1,0 1,0-1,0 1,0 0,0-1,0 1,0 0,0 0,0 0,0 0,0 0,0 0,0 0,-1 0,1 0,0 0,0 1,0-1,0 1,0-1,0 0,0 1,0 0,0-1,0 1,1-1,-1 1,0 0,0 0,0 0,-5 4,1 1,0 0,0 0,0 0,0 1,1 0,0 0,1 0,0 0,0 1,0-1,1 1,0-1,0 1,1 0,0 0,0 0,1 0,0 0,1 0,0 0,0 0,0-1,1 1,0 0,1-1,0 1,0-1,0 0,1 0,0 0,1 0,1 1,4 1,0 0,1-1,1-1,-1 0,1-1,0 0,0 0,1-1,0-1,0 0,0-1,0-1,0 0,1 0,-1-1,1-1,-1-1,1 1,-1-2,0 0,1-1,-1 0,0-1,5-2,-6 1,0-1,0 0,0-1,-1 0,0-1,-1 0,1 0,-1-1,-1-1,0 0,0 0,-1 0,-1-1,0-1,0 1,-1-1,0 0,-1 0,0-1,-1 0,-1 0,0 0,-1 0,1-6,-5-7,2 25,0 1,0 0,1-1,-1 1,0-1,0 1,0 0,0-1,-1 1,1 0,0-1,0 1,0 0,0-1,0 1,0 0,0-1,-1 1,1 0,0 0,0-1,0 1,-1 0,1 0,0-1,0 1,-1 0,1 0,0-1,-1 1,1 0,0 0,0 0,-1 0,1 0,0-1,-1 1,1 0,0 0,-1 0,1 0,-1 0,1 0,0 0,-1 0,1 0,0 0,-1 1,1-1,0 0,-1 0,1 0,0 0,0 0,-1 1,1-1,0 0,-1 0,1 0,0 1,0-1,-1 0,1 0,0 1,-4 5,-1 0,2 1,-1 0,1 0,0 0,0 0,1 0,0 0,0 1,1-1,0 1,0-1,1 6,0-7,1-1,0 1,0-1,0 1,1-1,0 1,0-1,0 0,0 0,1 0,0 0,0 0,0-1,1 1,0-1,-1 0,1 0,1 0,-1-1,1 1,-1-1,1 0,0 0,0-1,0 0,1 1,-1-2,0 1,1-1,-1 1,1-2,0 1,-1-1,1 1,0-1,-1-1,4 0,4 1,-1 0,1-1,0-1,-1 0,1 0,-1-2,0 1,0-2,0 1,-1-2,1 1,-1-2,0 1,-1-2,0 1,0-1,-1-1,1 0,-2 0,0-1,0 0,0 0,-1-1,-1 0,0 0,0 0,-2-1,1 0,-1 0,-1 0,0-1,-1 1,1-3,-3 14,0 0,0-1,0 1,0 0,1 0,-1 0,-1 0,1 0,0 0,0 0,0 0,-1 0,1-1,0 1,-1 0,1 0,-1 0,1 0,-1 1,1-1,-1 0,0 0,0 0,1 0,-1 1,0-1,0 0,0 1,0-1,0 0,0 1,0-1,0 1,0 0,0-1,0 1,0 0,0 0,0-1,0 1,0 0,0 0,-1 0,1 0,0 1,0-1,0 0,0 0,0 1,0-1,0 1,0-1,0 0,0 1,0 0,0-1,0 1,0 0,-5 4,0 0,1 1,-1-1,1 1,1 0,-1 1,1-1,0 1,1-1,-1 1,1 0,1 0,-1 1,1-1,1 1,-1-1,1 1,1-1,-1 1,1 0,0-1,1 1,0 0,0-1,1 1,0-1,0 0,1 1,0-1,0 0,3 3,0-1,1 1,0-2,1 1,-1-1,2 0,-1-1,1 0,0 0,0-1,1 0,0 0,0-1,1-1,9 4,8 1,1-1,0-1,0-2,0-1,16 0,27-2,-9-3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14.6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1272,'10'-82,"3"0,4 1,10-22,-27 99,1 0,0 0,-1 0,1 0,1 0,-1 1,0-1,1 0,0 0,0 1,0-1,0 1,1 0,-1 0,1-1,0 2,0-1,0 0,0 0,0 1,1 0,-1 0,1 0,-1 0,1 0,0 1,0 0,0-1,0 1,0 1,0-1,0 1,0-1,3 1,7 6,-1 0,0 0,-1 2,1-1,-1 1,-1 1,0 0,0 1,-1 0,0 1,0 0,4 8,-8-13,0 0,-1 0,0 0,0 1,-1-1,1 1,-2 1,1-1,-1 0,0 1,0 0,-1-1,0 1,-1 0,1 0,-1 0,-1 1,0-1,0 1,-1-7,0 0,1 0,-1 0,0 0,-1-1,1 1,0 0,0 0,-1-1,1 1,-1-1,1 1,-1-1,0 0,0 0,1 1,-1-1,0 0,0-1,0 1,0 0,0-1,0 1,-1-1,1 1,0-1,0 0,0 0,0 0,0 0,-1 0,1-1,0 1,0-1,0 1,0-1,0 0,0 0,0 0,0 0,0 0,1 0,-1 0,0-1,1 1,-1 0,1-1,-1 0,1 1,0-1,-1 0,1 0,0 0,0 1,0-2,0-5,1 0,0 0,0 0,0 0,1 0,1 1,-1-1,1 0,0 1,1-1,0 1,0 0,1-1,-1 2,2-1,-1 0,1 1,0 0,0 0,0 0,1 1,0 0,0 0,2-1,1-2,1 0,0 0,1 1,0 1,0 0,0 0,0 1,1 0,0 1,0 1,10-2,-20 5,-1-1,1 1,0 0,0 0,0 0,0 0,0 0,0 1,0-1,-1 0,1 1,0-1,0 1,0 0,-1 0,1 0,0 0,-1 0,1 0,-1 0,1 0,-1 1,0-1,1 0,-1 1,0-1,0 1,0 0,0-1,0 1,0 1,10 62,-9-44,14 58,-15-76,0-1,-1 1,1 0,1-1,-1 1,0-1,1 1,-1-1,1 0,0 1,0-1,0 0,0 0,0 0,0-1,0 1,1 0,-1-1,1 1,-1-1,1 0,-1 0,1 0,0 0,-1-1,2 1,13-2</inkml:trace>
  <inkml:trace contextRef="#ctx0" brushRef="#br0" timeOffset="2385.487">410 549,'53'5,"0"3,-1 3,-1 1,0 3,0 2,-2 2,29 16,-63-27,0 1,0 0,-1 1,0 0,0 1,-2 1,1 0,-1 1,-1 0,0 1,-1 0,-1 0,0 1,-1 0,-1 1,0 0,-1 0,0 1,10 61,18 45,-32-119,0 1,1-1,0 0,-1 0,2 0,-1 0,0 0,1-1,-1 1,1-1,0 0,0 0,1 0,-1-1,0 0,1 1,0-2,-1 1,1 0,0-1,0 0,0 0,0 0,0-1,3 0,2 0,0-1,1 0,-2-1,1 0,0 0,0-1,-1-1,1 1,-1-2,0 1,0-1,3-3,3-2,-1-1,0 0,-1-1,0-1,-1 0,0 0,-1-2,0 1,-2-1,1-1,-2 1,0-2,-1 1,-1-1,0 0,-1 0,-1-1,0-6,-7 13,-5 27,5-5,0 0,0 0,1 1,1-1,0 1,0-1,1 1,1-1,0 6,0-12,0 0,0 0,0 0,0 0,1 0,0 0,0-1,1 1,-1-1,1 1,0-1,0 0,0 0,0 0,1 0,0-1,0 1,0-1,0 0,0 0,1-1,1 2,8 0,0-1,0-1,1 1,-1-2,0 0,1-1,-1-1,0 0,1 0,-1-2,0 0,0 0,0-1,-1-1,1-1,-1 1,0-2,-1 0,0-1,0 0,0 0,-1-2,0 1,-1-1,4-6,-10 12,1 1,-2-1,1 0,0-1,-1 1,0-1,0 0,0 1,-1-1,1 0,-1-1,0 1,-1 0,1-1,-1 1,0 0,-1-1,0 5,0 1,0-1,0 1,0 0,0-1,-1 1,1-1,0 1,0 0,0-1,-1 1,1 0,0-1,-1 1,1 0,0-1,-1 1,1 0,0 0,-1-1,1 1,-1 0,1 0,0 0,-1 0,1 0,-1-1,1 1,-1 0,1 0,0 0,-1 0,1 0,-1 0,1 0,-1 1,1-1,0 0,-1 0,1 0,-1 0,1 0,0 1,-1-1,1 0,-1 0,1 1,0-1,-1 0,1 1,0-1,0 0,-1 1,1-1,0 0,0 1,-1-1,1 0,0 1,0-1,0 1,-20 23,15-17,1 1,1 0,-1 0,1 0,0 0,1 1,0-1,1 1,-1-1,2 1,-1 2,1-7,0 0,0 0,0 0,1 0,0 0,-1 0,1 0,1-1,-1 1,0 0,1-1,0 1,0-1,0 0,0 1,1-1,-1 0,1 0,0-1,0 1,0 0,0-1,0 0,0 0,3 2,9 0,-1 0,0 0,1-2,0 0,0 0,-1-2,1 1,0-2,0 0,0-1,-1 0,1-2,-1 1,0-2,1 0,-2 0,1-1,6-5,-9 6,0-1,0-1,-1 1,0-2,0 1,-1-1,0-1,-1 0,1 0,-2 0,1-1,-1 0,-1-1,0 0,0 0,1-4,7-1,-7 46,-7-25,1 3,0 1,0 0,1-1,0 1,1-1,0 1,0-1,1 0,-1 0,2-1,-1 1,1-1,1 0,-1 0,1 0,0-1,0 0,1 0,2 1,6 0,0-1,0 0,1-2,0 1,0-2,0 0,0-1,0 0,0-2,1 0,-1 0,0-2,0 0,0-1,0 0,0-2,-1 0,1 0,-1-1,-1-1,1-1,-1 0,0-1,-1 0,0-1,2-3,7-6,-2-1,0 0,-2-2,0 0,-1-1,-1-1,-2 0,0-1,10-26,0-12,-2 0,-3-2,7-42,-10 26,-3-1,-4-1,-1-55,-7 130,-1 0,0 0,-1 0,1 0,-2 0,1 0,-1 0,0 1,0-1,-4-6,5 13,1 0,-1 0,0 0,0 0,1 0,-1 0,0 0,0 0,0 1,0-1,0 0,0 1,0-1,-1 0,1 1,0 0,0-1,0 1,0 0,-1-1,1 1,0 0,0 0,-1 0,1 0,0 0,0 0,-1 1,1-1,0 0,0 0,0 1,-1-1,1 1,0-1,0 1,0 0,0-1,0 1,0 0,-40 37,18-6,1 1,1 2,3 0,0 1,2 0,2 2,2 0,-3 16,5-20,3 1,1 0,1 0,2 0,1 1,2-1,3 11,-1-26,1 0,1 1,0-1,2 0,0-1,2 0,0 0,1 0,1-1,0 0,2-1,0 0,3 2,-2-4,2 1,0-2,0 0,1-1,1 0,0-2,1 0,0 0,0-2,1 0,0-2,1 0,0-1,0-1,1 0,-1-2,7 0,-21-3,1 0,0 0,0 0,0-1,0 0,0-1,-1 0,1 0,-1 0,1-1,-1 0,0 0,0 0,0-1,0 0,-1 0,1 0,-1-1,0 0,-1 0,1 0,-1-1,0 1,0-1,-1 0,0 0,0-1,0 1,0-3,6-25,-3 0,-1-1,-1 1,-2-1,-1 0,-2 0,-3-13,4 29,-42-534,30 488,8 70,-11 150,9-67,4 1,5-1,3 0,13 61,-11-104,2-1,2-1,2 0,2 0,1-1,2-2,3 0,0 0,3-2,4 2,-27-37,5 7,0 0,0-1,1 0,0-1,0 1,1-2,0 1,1-1,0-1,0 1,8 2,-16-9,-1 0,1 0,0 0,-1 0,1 0,0 0,-1-1,1 1,0-1,-1 0,1 1,-1-1,1 0,-1 0,0 0,1 0,-1 0,0 0,1 0,-1 0,0 0,0-1,0 1,0-1,0 1,-1-1,1 1,0-1,-1 1,1-1,-1 1,1-1,-1 0,0 1,1-1,-1 0,0 1,0-1,0 0,-1 1,1-1,0 0,-1 1,1-1,-1 0,1 1,-2-2,-3-21,-1 0,-1 0,-1 1,-1 0,-1 0,-1 1,-1 0,-1 1,-1 1,-9-10,0-1,-2 0,-1 2,-1 1,-1 2,-2 0,-1 2,0 1,-27-13,27 18,20 10,22 7,267 39,305-2,-522-27,-63-3,-104 23,-33 18,131-43,1 0,-1 0,1 1,0-1,0 2,1-1,-1 1,1 0,1 0,-1 0,1 1,0 0,0 0,1 0,0 1,0 1,2-5,1 0,0-1,0 1,0 0,0 0,1-1,-1 1,1 0,0 0,0 0,1 0,-1 0,1-1,0 1,0 0,0 0,0-1,1 1,-1-1,1 1,0-1,0 0,0 0,1 0,-1 0,1 0,0 0,-1-1,2 2,3 1,0 0,0-1,1 0,-1 0,1-1,0 1,0-2,0 1,0-1,0 0,0-1,1 0,0 0,3-1,0-1,0 0,-1-1,1 0,-1-1,0 0,1-1,-1 0,-1 0,1-1,-1-1,0 0,0 0,0-1,-1 0,0-1,-1 0,1 0,-2-1,1 0,-1-1,-1 1,1-1,-2 0,1-1,-1 0,-1 1,0-2,-1 1,0 0,0-1,-1-2,1-68,-4 82,0 1,0-1,0 0,0 0,1 1,-1-1,0 0,0 1,0-1,1 1,-1-1,0 1,1-1,-1 1,0-1,1 1,-1 0,1-1,-1 1,1 0,-1 0,1-1,-1 1,1 0,0 0,-1 0,1 0,0-1,0 1,0 0,0 0,-1 0,1 0,1 0,-1 0,0-1,0 2,-3 6,0 0,1 1,0-1,0 1,1 0,0 0,1-1,0 1,0 0,1 0,0-1,1 1,0 0,0-1,1 1,0-1,0 0,1 0,0 0,0-1,1 1,0-1,0 0,1 0,0-1,0 1,1-1,-1-1,1 1,0-1,1-1,-1 1,3 0,-2-2,0-1,1 1,0-1,-1-1,1 0,0 0,0 0,0-1,0-1,-1 1,1-1,0-1,0 0,-1 0,1-1,-1 0,0 0,0-1,0 0,0 0,0-1,-1 0,0 0,0-1,-1 0,1 0,-1-1,4-6,3-4,-1 0,0-1,-2 0,0-1,-1 0,-1-1,0 0,-2 0,0-4,-5 23,-1 1,1-1,-1 1,1-1,-1 1,1-1,-1 1,0-1,0 0,1 1,-1-1,0 1,0-1,1 0,-1 1,0-1,0 0,0 1,0-1,0 0,0 1,0-1,0 0,0 1,0-1,-1 0,1 1,0-1,0 1,-1-1,1 0,0 1,-1-1,1 1,0-1,-1 1,1-1,-1 1,1-1,-1 1,1-1,-1 1,1 0,-1-1,0 1,1 0,-1 0,1-1,-1 1,0 0,1 0,-1 0,0 0,-4 6,1 0,0 0,0 1,0 0,1 0,0 0,0 0,1 1,0-1,0 1,1-1,0 1,0 0,1-1,0 1,1 6,-1-8,1 1,0-1,0 1,1-1,0 1,0-1,1 0,0 0,0 0,0 0,1-1,0 1,0-1,0 0,0 0,1 0,0-1,0 0,0 0,1 0,-1 0,1-1,0 0,0 0,0 0,0-1,1 0,-1 0,0-1,1 0,0 0,-1 0,1-1,0 0,5 0,0-1,0 0,1-1,-1 0,0-1,-1 0,1-1,0 0,-1-1,0 0,0-1,-1 0,1-1,-1 0,-1-1,1 0,-1 0,-1-1,0 0,3-4,0-2,0 0,-1 0,0-1,-1 0,-1-1,-1 0,0 0,-1-1,-1 0,-1 0,0 0,0-14,-7 45,1-1,1 0,0 0,1 1,0-1,0 0,2 1,0-1,0 0,1 0,0 0,1 0,0-1,1 1,1-1,0 0,0-1,1 1,0-1,1-1,6 8,-2-10,-1-1,1 0,1-1,-1 0,1 0,0-2,0 1,0-2,0 0,0 0,1-1,-1-1,1 0,-1-1,0 0,1-1,-1-1,0 0,0-1,0 0,-1-1,0 0,6-4,10-12,-24 13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11.1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295 547,'-12'-2,"1"1,-1 0,0 0,1 1,-1 0,1 1,-1 1,1-1,-1 2,1 0,0 0,0 1,0 0,1 1,-1 0,1 1,1 0,-1 1,1 0,0 0,0 1,1 0,0 0,0 1,1 0,-3 6,8-12,0-1,1 1,-1-1,1 1,-1-1,1 1,0 0,0 0,0 0,0 0,1 0,-1 0,1 0,0 0,0 0,0 0,0 0,0 0,1 0,0-1,-1 1,1 0,0 0,0 0,0 0,1-1,-1 1,1 0,-1-1,1 0,0 1,0-1,0 0,0 0,1 0,-1 0,0 0,1 0,-1-1,2 1,2 0,0-1,0 1,0-1,1-1,-1 1,0-1,1 0,-1 0,1-1,-1 0,0 0,0 0,1-1,-1 0,0 0,-1-1,1 1,2-3,6-2,0-1,-1-1,-1 0,0-1,0 0,0-1,-1-1,6-11,-1 0,-1-1,-1-1,-1 0,-1-1,-1 0,-2-1,-1 0,-1-1,-1 0,-1 0,-2 0,0 0,-3-1,0 1,-3-14,3 40,1-10,-2-1,0 1,0-1,-1 1,-1-1,0 1,0 0,-1 0,-6-10,10 21,-1 0,1 0,-1 0,1 0,-1 0,1 0,-1 1,1-1,-1 0,0 0,1 1,-1-1,0 0,0 1,0-1,1 1,-1-1,0 1,0 0,0-1,0 1,0 0,0-1,0 1,0 0,0 0,0 0,0 0,0 0,0 0,0 0,0 0,0 0,0 1,0-1,1 0,-1 1,0-1,0 0,0 1,0-1,0 1,1 0,-1-1,0 1,0 0,1-1,-1 1,0 0,1 0,-1-1,1 1,-1 0,1 1,-28 52,17-21,3 1,0 1,3-1,0 1,3 0,0 0,3 15,-1-34,0 0,1-1,1 1,0 0,1 0,1-1,0 1,1-1,1 0,0-1,1 1,0-1,2-1,-1 1,2-2,-1 1,2-1,0 0,0-1,1-1,0 0,1 0,12 6,-7-7,1-2,1 0,-1-1,1-1,0 0,8-1,40 4</inkml:trace>
  <inkml:trace contextRef="#ctx0" brushRef="#br0" timeOffset="412.618">963 521,'-13'-6,"-1"2,1-1,-1 2,-1 0,1 1,0 0,-1 1,1 1,0 0,-1 1,1 0,-1 1,1 1,0 1,0-1,1 2,-1 0,1 1,0 0,0 1,1 1,0 0,0 0,-1 3,7-6,0 1,1 0,0 1,0-1,1 1,0 0,0 0,1 0,-1 0,2 1,-1-1,0 3,2-7,1 0,-1 0,1 1,0-1,0 0,0 0,0 0,0 0,1 0,-1 0,1 0,0 0,0 0,0 0,0 0,1 0,-1 0,1 0,0-1,-1 1,1-1,1 0,-1 1,0-1,0 0,1 0,-1 0,1 0,0-1,-1 1,4 0,7 3,0-2,0 0,0-1,1 0,-1 0,1-2,-1 0,1 0,-1-1,0-1,1 0,-1-1,0-1,0 0,0 0,-1-1,0-1,0 0,11-8,-16 11,-1-1,0 0,0 0,0-1,0 0,-1 0,0 0,0-1,0 1,-1-1,0 0,0-1,0 1,-1-1,0 1,0-1,-1 0,0 0,0 0,0-2,-2 8,0 0,0 0,0 0,0 0,0 0,0 0,0 0,0 0,0 0,0 0,-1 0,1 0,0 0,-1 0,1 0,-1 0,1 1,-1-1,1 0,-1 0,1 0,-1 1,0-1,0 0,1 1,-1-1,0 0,0 1,0-1,0 1,1 0,-1-1,0 1,0 0,0-1,0 1,0 0,0 0,0 0,0 0,0 0,0 0,0 0,0 0,0 0,0 0,0 1,0-1,0 0,0 1,0-1,1 1,-1-1,0 1,0-1,0 1,1 0,-1-1,0 1,0 0,1-1,-1 1,1 0,-1 0,1 0,-1 0,1 0,-1-1,1 1,0 1,-4 3,0-1,0 1,1 1,-1-1,1 0,1 1,-1-1,1 1,0 0,0 0,1 0,-1 0,2 0,-1 0,0 1,1-1,0 0,1 0,0 0,-1 0,2 0,-1 0,1 0,0 0,0 0,1 0,-1-1,1 1,0-1,2 2,8 2,1 0,0-1,0 0,0-1,1-1,0 0,0-1,1-1,0 0,-1-1,1-1,0 0,1-2,7 0,-22 1,73 4</inkml:trace>
  <inkml:trace contextRef="#ctx0" brushRef="#br0" timeOffset="1037.677">1866 602,'-7'-6,"0"0,-1 0,1 1,-1-1,0 2,0-1,-1 1,1 1,-1-1,0 1,0 1,0 0,0 0,0 1,0 0,-1 0,1 1,0 0,-1 1,1 0,0 1,0 0,0 0,0 1,0 0,1 0,-1 1,1 0,0 1,0 0,0 0,1 0,-1 1,-3 4,7-6,-1 1,1-1,0 0,0 1,1 0,-1 0,1 0,0 0,1 1,-1-1,1 1,0 0,0 0,1-1,0 1,0 0,0 0,1 0,0 0,0 0,0 0,1 0,0 0,0 0,0 0,1 0,0 0,0-1,0 1,1-1,0 1,0-1,0 0,1 0,0-1,1 3,10 2,-1-1,1-1,1 0,-1 0,1-2,0 0,0-1,1 0,-1-2,1 0,0-1,0 0,0-1,7-2,-3 2,1-1,0-2,-1 0,0-1,0-1,0-1,0-1,-1-1,0 0,-1-2,0 0,0-1,-1-1,0-1,2-3,16-15,-36 31,1 1,-1-1,1 0,-1 1,1-1,-1 1,1-1,-1 1,1-1,-1 1,0-1,1 1,-1 0,0-1,1 1,-1-1,0 1,0 0,0-1,0 1,0 0,1-1,-1 1,0 0,0-1,-1 1,1 0,0-1,0 1,0-1,0 1,0 0,-1-1,1 1,0-1,-1 1,1 0,-1 0,1 1,-1 2,1-1,-1 0,1 0,-1 0,1 0,0 0,1 0,-1 0,1 1,-1-1,1 0,0 0,0 0,0 0,0 0,1-1,-1 1,1 0,-1-1,1 1,0-1,0 1,0-1,1 0,-1 0,1 0,-1 0,1 0,-1-1,1 1,0-1,0 1,0-1,0 0,0 0,0-1,0 1,2 0,3-1,0 0,0-1,0 1,0-2,0 1,-1-1,1 0,0-1,-1 1,1-2,-1 1,0-1,0 0,0 0,-1-1,0 0,0 0,0-1,0 1,-1-1,0-1,0 1,0-1,-1 1,0-1,-1-1,1 1,-1 0,-1-1,1 0,-1 1,-1-1,1 0,-2 0,1 0,-1 0,0 0,0 0,-2-7,1 9,-1 0,0 0,0 0,-1 0,1 1,-1-1,-1 0,1 1,-1 0,0 0,0 0,0 1,0-1,-1 1,0 0,0 0,0 0,-1 1,1 0,-1 0,1 0,-1 1,0 0,0 0,0 0,-2 1,-4-1,0 0,0 1,0 1,0 0,0 0,0 1,0 1,1 0,-1 0,0 2,1-1,0 1,-6 4,6-4,1 1,-1 0,1 1,1 0,-1 1,1 0,0 0,1 1,0 0,0 0,0 1,1 0,1 1,0-1,0 1,0 0,2 1,-1 0,1-1,1 1,-3 11,6-18,0 0,1 0,-1 0,1 0,-1 0,1 0,1 0,-1-1,0 1,1 0,0 0,0-1,0 1,0-1,0 0,1 0,0 1,-1-2,1 1,0 0,1 0,-1-1,0 0,1 0,-1 0,1 0,1 0,8 4,-1-2,1 0,0 0,0-1,0-1,1 0,9 0,36-3,-5-4</inkml:trace>
  <inkml:trace contextRef="#ctx0" brushRef="#br0" timeOffset="1287.217">2466 15,'-20'-5,"-18"-1,-10 3,-4 6,1 7,6 7,7 9,11 8,10 5,7-4</inkml:trace>
  <inkml:trace contextRef="#ctx0" brushRef="#br0" timeOffset="1451.668">2357 712,'14'11,"14"5,11 1,13-3,19-2,20-5,23-2,-8-3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10.11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23,'23'-6,"0"0,0 2,1 1,-1 1,1 0,0 2,0 1,-1 1,1 1,-1 1,1 1,-1 1,9 4,-27-7,0-1,0 1,0 0,0 0,-1 1,1-1,-1 1,0 0,0 0,-1 1,1-1,-1 1,0 0,0-1,0 1,-1 1,0-1,0 0,0 0,0 1,-1-1,0 1,0 0,-1-1,1 1,-1 0,-1-1,1 1,-1 0,0-1,0 1,0-1,-1 1,-9 16,-1-1,-1-1,-1 0,-1-1,0 0,-2-2,0 1,0-2,-2-1,0 0,-1-1,0-1,-11 5,-97 61,127-78,0-1,0 0,0 0,0 0,0 1,0-1,0 0,0 1,0-1,0 1,1-1,-1 1,0-1,0 1,0 0,1-1,-1 1,0 0,1 0,-1-1,0 1,1 0,-1 0,1 0,0 0,-1 0,1 0,0 0,-1 0,1 0,0 0,0 0,0 0,0 0,0 0,0 0,0 0,0 0,0 0,1 0,-1 0,0 0,1 0,-1 0,1 0,-1-1,1 1,-1 0,1 0,-1 0,1-1,0 1,0 0,9 2,1 0,0 0,0-1,0-1,0 0,0-1,0 0,7-1,1 1,90-3,-1-6,0-4,82-22,-112 16,-14 1</inkml:trace>
  <inkml:trace contextRef="#ctx0" brushRef="#br0" timeOffset="412.979">943 9,'-19'37,"-40"225,59-261,-10 141,11-136,-1-1,1 0,0 1,0-1,1 0,-1 0,1 0,0 0,1 0,-1-1,1 1,0-1,0 1,0-1,1 0,-1 0,1 0,0-1,0 0,0 1,1-1,-1 0,1-1,0 1,1-1,4 1,0 0,0-1,0 0,0-1,0 0,0-1,1 0,-1 0,0-1,0 0,0-1,0 0,0-1,-1 0,1-1,-1 0,0 0,1-1,-2 0,1 0,5-6,-3 3,-1 0,0 0,0-1,-1 0,-1-1,1 0,-2 0,1-1,-1 0,-1 0,0-1,-1 1,0-1,-1-1,0 1,2-13,-5 24,-1 0,1 0,0 0,-1 0,0 0,1-1,-1 1,1 0,-1 0,0 0,0 0,0-1,0 1,0 0,0 0,0 0,0-1,0 1,-1 0,1 0,0 0,-1 0,1-1,-1 1,1 0,-1 0,0 0,1 0,-1 0,0 0,0 1,1-1,-1 0,0 0,0 0,0 1,0-1,0 0,0 1,0-1,-1 1,1 0,0-1,0 1,0 0,0-1,-1 1,1 0,0 0,0 0,0 0,-1 0,1 1,0-1,0 0,0 0,0 1,-1-1,1 1,-8 7,0 1,1 1,0-1,1 1,0 0,0 1,1 0,1 0,0 0,0 1,1-1,0 1,1 0,1 0,0 1,0-1,2 0,-3 2,2 0,0-1,0 1,1 0,1-1,0 1,1 0,1-1,0 1,0-1,2 0,-1 0,2-1,0 1,0-1,1 0,1-1,5 8,43 38,2-10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0:09.6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320 465,'-14'-5,"-1"0,0 1,0 1,0 1,-1 0,1 0,-1 2,1 0,0 1,-1 0,1 1,0 1,0 0,-8 4,20-6,-1 1,1-1,0 1,0 0,0 0,0 0,0 0,0 1,0-1,1 1,-1 0,1 0,0 0,-1 0,2 0,-1 0,0 0,1 1,-1-1,1 1,0-1,0 1,0 0,1-1,-1 1,1 0,0-1,0 1,0 0,0-1,1 1,0 0,0-1,0 1,0-1,0 1,1-1,-1 1,1-1,1 2,4 0,0 0,0-1,1 1,-1-2,1 1,0-1,0 0,0-1,0 0,0 0,1-1,-1 0,1-1,-1 1,0-1,1-1,-1 0,1 0,-1-1,0 0,0 0,0-1,0 0,4-2,-1 0,-1-1,0 1,0-2,0 1,-1-1,0-1,-1 0,0 0,0 0,0-1,-1 0,-1-1,1 0,-2 0,1 0,-1-1,-1 1,0-1,0 0,-1-1,-1 1,0 0,0-1,-1-10,3-54,-4 0,-6-38,-3 59,8 55,1 0,-1 0,1 0,-1 0,1 0,-1 0,1 0,-1 0,1 1,-1-1,1 0,-1 0,1 0,0 0,-1 1,1-1,-1 0,1 1,-1-1,1 0,0 0,-1 1,1-1,0 1,-1-1,1 0,0 1,0-1,-1 1,1-1,0 1,0-1,0 1,0-1,0 1,0-1,-1 1,1-1,0 1,0-1,1 1,-1-1,0 0,0 1,0-1,0 1,0-1,0 1,-6 32,1-1,1 1,2 0,1 0,1 0,2 0,2 0,1 0,1-1,2 0,7 18,-13-40,1 0,1 0,0-1,0 1,1-1,0 0,0 0,1-1,0 0,1 0,0 0,0-1,1 0,0 0,0 0,0-1,1-1,0 0,0 0,0 0,1-1,0-1,0 1,0-2,0 1,0-1,0-1,0 0,1-1,-1 1,1-2,-1 0,3 0,-4-3,1 0,-1-1,-1 0,1-1,-1 1,0-2,0 1,-1-1,0 0,0 0,0-1,-1 0,0 0,-1-1,0 0,0 0,-1 0,0 0,-1 0,0-1,0 0,-1 0,0 0,-1 0,0 0,0 0,-1 0,-1 0,0 0,-2-9,4 18,-1 0,0 0,0 0,0 0,0 0,0 0,0 0,0 0,0 0,0 0,0 0,-1 0,1 0,0 0,-1 0,1 0,-1 0,1 0,-1 0,0 0,1 0,-1 0,0 0,1 1,-1-1,0 0,0 1,0-1,0 0,0 1,0-1,0 1,0 0,0-1,0 1,0 0,0-1,0 1,0 0,0 0,0 0,0 0,0 0,0 0,0 0,0 1,-1-1,1 0,0 0,0 1,0-1,0 1,0-1,1 1,-1-1,0 1,0 0,0-1,0 1,-3 5,1 1,-1-1,1 1,0 0,1 0,0 0,0 0,0 0,1 1,0-1,1 0,-1 1,1-1,1 0,-1 1,1-1,1 0,-1 0,1 0,3 6,-3-6,1-1,0 1,1-1,-1 0,1 0,0 0,1 0,-1-1,1 0,0 0,1 0,-1 0,1-1,2 1,18 10</inkml:trace>
  <inkml:trace contextRef="#ctx0" brushRef="#br0" timeOffset="275.874">838 69,'7'14,"7"11,8 9,1-1</inkml:trace>
  <inkml:trace contextRef="#ctx0" brushRef="#br0" timeOffset="522.315">1112 478,'11'14,"0"-2,1 0,0 0,1-1,1 0,-1-2,2 1,-1-2,1 0,16 6,-29-13,0-1,0 1,0-1,0 0,1 0,-1 0,0 0,0 0,0-1,1 1,-1 0,0-1,0 0,0 0,0 1,0-1,0 0,0-1,0 1,-1 0,1 0,0-1,-1 1,1-1,-1 0,1 1,-1-1,0 0,1 0,-1 0,0 0,0 0,-1 0,1 0,0 0,-1 0,1 0,-1 0,0 0,1-1,-1 1,0-2,26-101,-2 78,-15 20</inkml:trace>
  <inkml:trace contextRef="#ctx0" brushRef="#br0" timeOffset="722.779">1603 329,'0'4,"0"9,0 9,3 8,0 8,2 7,1 2,1-1,2-7,1-8,2-8,-1-9</inkml:trace>
  <inkml:trace contextRef="#ctx0" brushRef="#br0" timeOffset="955.159">1548 1,'10'18,"2"7</inkml:trace>
  <inkml:trace contextRef="#ctx0" brushRef="#br0" timeOffset="1617.009">1904 219,'13'-5,"0"0,0 0,1 2,-1-1,1 2,0 0,0 0,0 1,0 1,0 1,0 0,5 1,-13-1,-1 1,0 0,1 0,-1 0,0 1,0 0,0 0,0 0,-1 0,1 1,-1 0,0 0,0 0,0 0,-1 1,1-1,-1 1,0 0,0 0,-1 0,0 0,0 1,0 0,4 13,0 1,-2 0,-1-1,0 2,0 17,-7 200,1 28,5-249,0 0,1 0,1 0,1 0,0 0,1-1,4 8,-7-17,1 0,0-1,0 0,0 1,1-2,0 1,0 0,0-1,0 0,1 0,0-1,0 0,1 0,-1 0,1 0,0-1,-1-1,5 2,-6-3,0 0,-1 0,1-1,0 0,0 0,-1 0,1-1,0 1,-1-1,1 0,-1-1,1 1,-1-1,1 0,-1 0,0 0,0 0,0-1,0 0,0 0,-1 0,1 0,-1 0,0-1,0 0,0 1,-1-1,1 0,-1 0,0-1,0 1,0 0,0-1,-1 1,0-1,0 0,0 1,-1-1,1 0,-1 1,0-1,-1-2,0-15,-1 1,-2-1,0 1,-1-1,-1 1,-1 1,-1-1,-1 1,0 1,-2 0,0 0,-1 1,-1 0,0 1,-2 1,-14-16,-2 2,-1 1,-2 2,0 1,-2 2,-15-7,30 16,21 14,0 1,-1-1,1 1,0 0,0-1,0 1,0-1,-1 1,1 0,0-1,0 1,0-1,0 1,0-1,0 1,0-1,0 1,0 0,1-1,-1 1,0-1,0 1,0-1,0 1,1 0,-1-1,0 1,0 0,1-1,-1 1,0 0,1-1,-1 1,0 0,1-1,-1 1,0 0,1 0,-1 0,0-1,1 1,-1 0,1 0,-1 0,1 0,-1 0,1 0,-1 0,0 0,1 0,-1 0,1 0,-1 0,1 0,-1 0,0 0,1 0,-1 0,1 1,-1-1,0 0,1 0,-1 0,1 1,-1-1,1 0,287 3,-130 0,-156-4,0 1,0 0,0-1,1 1,-1 0,0 0,0 0,0 1,0-1,0 1,0-1,0 1,0-1,0 1,0 0,0 0,-1 0,1 0,0 0,0 0,-1 1,1-1,-1 1,1-1,-1 1,0-1,0 1,1 0,-1 0,0-1,0 1,-1 0,1 0,0 0,-1 1,1 0,-1 1,1-1,-1 0,1 1,0-1,0 0,0 0,1 0,-1 0,1 0,-1 0,1 0,0 0,0-1,0 1,1-1,-1 1,1-1,-1 0,1 0,0 0,0 0,2 1,3 1,0-1,1 0,-1 0,0-1,1 1,-1-2,1 1,0-1,0-1,-1 0,1 0,0-1,0 1,-1-2,1 0,-1 0,1 0,-1-1,0 0,0-1,0 0,0 0,0-1,-5 3,-1 0,1-1,-1 1,0-1,0 0,0 0,0 1,-1-1,1 0,-1 0,1-1,-1 1,0 0,0 0,-1-1,1 1,-1 0,1-1,-1 1,0 0,-1-1,1 1,0 0,-1-1,0 1,0 0,0-1,0 1,0 0,-1 0,1 0,-1 0,-1-1,-1-2,0 0,-1 0,1 0,-1 1,-1-1,1 1,-1 0,0 1,0 0,0 0,-1 0,0 0,1 1,-6-1,9 2,0 1,0-1,0 1,-1 0,1 0,-1 0,1 1,0-1,-1 1,1 0,-1 0,0 0,1 0,-1 1,1-1,0 1,-1 0,1 0,0 0,-1 0,1 1,0-1,0 1,0 0,0 0,0 0,1 0,-1 1,0-1,1 1,0 0,0-1,0 1,0 0,0 0,0 0,1 1,-1-1,1 0,0 0,0 1,1-1,-1 1,8 30,8-1</inkml:trace>
  <inkml:trace contextRef="#ctx0" brushRef="#br0" timeOffset="1996.802">3051 601,'-6'-14,"-9"-17,2 0,1-1,2 0,0-1,0-12,10 42,0 1,-1 0,1 0,0-1,1 1,-1 0,0 0,1-1,-1 1,1 0,0 0,-1 0,1 0,0 0,0 0,1 0,-1 0,0 0,1 0,-1 0,1 1,-1-1,1 1,0-1,0 1,-1 0,1 0,0-1,0 1,1 1,-1-1,0 0,0 0,0 1,0-1,1 1,-1 0,0 0,0 0,1 0,-1 0,0 0,2 1,25 0,1 2,-1 1,0 1,0 2,-1 0,1 3,23 10,-46-19,0 1,-1 0,1 0,-1 1,1-1,-1 1,0 0,0 0,0 1,0 0,-1 0,1 0,-1 0,0 0,0 1,-1 0,1 0,-1 0,0 0,-1 1,1-1,-1 1,0-1,0 3,4 35,-7-36,1 1,1-1,-1 0,1 1,1-1,-1 0,1 0,1 1,-1-2,1 1,0 0,1 0,0-1,0 0,0 0,0 0,1 0,0-1,1 0,-1 0,4 2,5 0,1-2,0 0,1 0,-1-1,1-1,-1-1,1 0,0-1,0-1,15-1,-24 1,76-3,0-3,79-16,-126 15</inkml:trace>
  <inkml:trace contextRef="#ctx0" brushRef="#br0" timeOffset="6482.898">265 1544,'-14'-4,"0"1,0 1,0 1,-1 0,1 0,-1 2,1 0,-1 0,1 1,0 1,0 1,0 0,0 0,1 1,-5 4,15-8,1 1,-1 0,1 0,-1 0,1 0,0 0,0 1,0-1,1 1,-1-1,0 1,1 0,0-1,-1 1,1 0,0 0,1 0,-1 0,0 0,1 0,0 0,-1 0,1 0,1 0,-1 0,0 0,1 0,-1 0,1 0,0 0,0 0,0 0,1 0,-1 0,0-1,1 1,0-1,0 1,0-1,0 0,0 1,0-1,1 0,-1 0,0-1,4 2,0 1,1 0,0 0,1-1,-1-1,1 1,-1-1,1 0,0-1,0 0,0 0,-1 0,1-1,0-1,0 1,0-1,0 0,0-1,-1 0,1 0,-1-1,1 0,-1 0,7-5,1 0,-1-1,1 0,-2-1,1-1,-1 0,-1-1,0 0,-1-1,0 0,7-12,-8 6,0 0,-2-1,0 0,-1-1,-1 0,-1 0,-1 0,-1-1,0 0,-2 1,-1-1,0 0,-2 1,0-3,2 20,0-1,0 1,0-1,-1 1,0-1,1 1,-2-1,1 1,0 0,-1 0,0 0,0 0,0 0,0 0,-1 0,1 0,-1 1,0 0,0-1,-1 1,1 0,-1 0,1 1,-1-1,-2 0,2 4,0 1,0 0,0 0,0 0,0 1,0-1,1 1,-1 0,1 0,0 0,0 0,0 1,0-1,1 1,-1 0,1 0,0 0,0 0,0 0,1 0,-1 0,1 1,0-1,0 0,1 1,-1 2,-3 12,0 0,1 0,1 0,1 0,1 0,0 1,2-1,0 0,1 0,1 0,0 0,2-1,0 1,1-1,1-1,1 0,0 0,1 0,1-1,3 2,-9-12,1 0,1-1,-1 0,1 0,0 0,0-1,0 0,0-1,1 1,-1-1,1-1,0 0,0 0,0 0,0-1,0 0,1 0,-1-1,0-1,0 1,0-1,0 0,0-1,0 0,0 0,0-1,0 0,-1 0,1-1,-1 0,0 0,4-4,0 1,-1 0,0-1,-1 0,0-1,0 0,0 0,-1-1,-1 0,0 0,0-1,-1 0,0 0,-1 0,0-1,-1 0,1-5,-4 16,-1-1,1 1,-1-1,1 1,-1-1,1 0,-1 1,0-1,0 0,0 0,0 1,0-1,0 0,-1 1,1-1,0 0,-1 1,1-1,-1 1,0-1,0 1,1-1,-1 1,0-1,0 1,0 0,0-1,-1 1,1 0,0 0,-1 0,1 0,0 0,-1 0,1 0,-1 1,1-1,-1 0,0 1,1-1,-1 1,1 0,-1-1,0 1,0 0,1 0,-1 0,0 0,1 1,-1-1,0 0,1 1,-1-1,-1 2,-1-1,1 1,0 0,0 0,0 1,0-1,0 1,0-1,1 1,-1 0,1 0,0 0,0 0,0 0,0 1,1-1,-1 1,1-1,0 1,0-1,0 1,0 0,1-1,-1 1,1 0,0 0,0-1,1 1,-1 0,1-1,-1 1,1 0,1-1,-1 1,0-1,1 1,-1-1,1 0,0 1,0-1,1 0,-1 0,1-1,-1 1,2 0,8 7,1 0,1-1,-1 0,1-2,1 1,0-2,0 0,0 0,0-2,1 0,0-1,2 0,59 13</inkml:trace>
  <inkml:trace contextRef="#ctx0" brushRef="#br0" timeOffset="6895.828">1399 1216,'23'3,"8"3,0-1,0-2,0-1,1-1,-1-1,0-2,0-2,0 0,0-2,21-8,-47 13,1-1,-1 1,0-1,-1-1,1 1,0-1,-1 1,1-1,-1 0,0-1,0 1,0-1,0 0,-1 0,0 0,1 0,-2-1,1 1,0-1,-1 0,0 0,0 0,0 0,-1 0,-1 3,0 0,-1-1,1 1,-1 0,0 0,0 0,0 0,0 0,0 1,0-1,0 0,-1 0,1 1,0-1,-1 1,0-1,1 1,-1-1,0 1,0 0,0 0,1 0,-1 0,0 0,-1 1,1-1,0 0,0 1,0 0,0-1,-2 1,-68 8,66-4,-1-1,1 2,0-1,0 1,0 0,1 0,0 0,0 1,0-1,1 2,-1-1,1 0,1 1,-1-1,1 1,1 0,-3 7,-19 127,26-79,1 1,4-1,2 0,3-1,3 0,9 21,-3-7,-3 1,-3 0,2 55,-22-33,-3-71</inkml:trace>
  <inkml:trace contextRef="#ctx0" brushRef="#br0" timeOffset="7553.338">1631 1763,'69'-11,"-45"9,0 0,-1-2,1 0,-1-2,0-1,0 0,-1-2,0 0,-1-2,0 0,0-1,-2-2,6-3,-22 14,0 1,-1 0,1-1,0 0,-1 1,0-1,1 0,-1 0,0 0,-1-1,1 1,-1 0,1-1,-1 1,0-1,0 1,0-1,-1 0,1 1,-1-1,0 0,0 1,0-1,-1 0,1 1,-1-1,0 1,0-1,0 1,0-1,-1 1,1-1,-2 1,-4-4,-2 0,1 0,-1 1,0 1,-1 0,1 0,-1 0,0 1,0 1,0 0,-1 0,1 1,-1 0,1 1,-10 0,46 7,375 23,-393-28,-4-1,0-1,-1 1,1 0,0 0,0 0,0 1,-1 0,1-1,0 1,-1 0,1 1,-1-1,1 1,-1-1,1 1,-1 0,0 0,0 1,0-1,0 1,-1-1,1 1,0 0,-1 0,0 0,0 0,0 0,0 1,0-1,-1 1,-3 48,0-47,1-1,0 0,0 0,1 0,-1 0,1 1,0-1,0 0,0 1,1-1,-1 0,1 0,0 0,0 1,1-1,-1 0,1 0,0-1,0 1,0 0,1-1,-1 1,1-1,0 0,0 1,0-2,0 1,0 0,3 1,8 1,0 0,1-2,-1 0,1 0,-1-1,1-1,0-1,0 0,-1 0,1-2,0 0,-1-1,5-1,-3 0,0-1,-1 0,0-1,0-1,0 0,-1-1,0 0,-1-2,8-5,-15 10,-1 0,1 0,-1 0,0 0,0-1,-1 0,0 0,0 0,0-1,-1 1,0-1,0 0,0 0,-1 0,0 0,-1-1,1 1,-2 0,1-1,-1 1,0-7,0 10,-1-1,0 1,1 0,-2 0,1 0,0 1,-1-1,1 0,-1 0,0 1,-1-1,1 1,0 0,-1 0,0 0,0 0,0 0,0 0,0 1,0-1,-1 1,1 0,-1 0,0 0,0 1,1-1,-1 1,0 0,0 0,0 0,0 1,-1-1,1 1,0 0,0 0,0 1,0-1,0 1,0 0,0 0,0 0,0 0,0 1,1 0,-1 0,0 0,1 0,0 0,-1 1,1-1,-3 4,3-4,1 1,-1 0,1-1,-1 1,1 0,0 0,0 1,0-1,1 0,-1 1,1-1,0 0,0 1,0 0,0-1,0 1,1 0,0-1,0 1,0 0,0-1,0 1,1 0,0-1,0 1,0 0,0-1,0 1,1-1,-1 0,1 1,0-1,0 1,5 5,0-1,0 1,0-1,1 0,1 0,-1-1,1-1,0 1,1-1,6 3,106 36,-66-31</inkml:trace>
  <inkml:trace contextRef="#ctx0" brushRef="#br0" timeOffset="7843.714">3407 1503,'-19'-7,"-13"-2,-5 0,-4 2,3 6,5 9,9 9,10 7,15 6,16 5,18-1,13-2,11-6,5-8,-2-6,-12-6</inkml:trace>
  <inkml:trace contextRef="#ctx0" brushRef="#br0" timeOffset="8092.1">3679 1489,'3'13,"0"-1,1 0,1 0,0 0,0 0,1-1,0 0,1 0,1-1,-1 0,2 0,-1 0,3 0,64 35,-72-44,0 0,0-1,-1 1,1 0,0-1,0 0,0 0,0 0,-1 0,1 0,0-1,0 1,0-1,0 0,-1 1,1-1,0-1,-1 1,1 0,-1-1,1 1,-1-1,0 0,0 1,0-1,0 0,0 0,0-1,0 1,3-8,-1-1,0 1,-1 0,0-1,0 0,-1 0,-1 0,1 0,-2 0,0 0,0 0,-2-7,2 8,-1-18</inkml:trace>
  <inkml:trace contextRef="#ctx0" brushRef="#br0" timeOffset="8974.175">4075 1667,'6'-3,"18"-9,0 0,-1-1,0-2,-1 0,-1-2,0 0,-2-1,0-1,-1-1,0 0,-2-2,-1 0,3-5,-16 24,-1 1,1-1,-1 1,1-1,-1 1,0-1,0 0,0 1,0-1,-1 0,1 0,-1 0,0 0,0 0,0 1,0-1,0 0,0 0,-1 0,0 0,1 0,-1 1,0-1,0 0,0 1,-1-1,1 1,-1-1,0 1,1 0,-1-1,0 1,0 0,0 0,-1 0,-1-1,1 2,0 0,-1 1,1-1,0 1,-1 0,1-1,-1 1,1 1,-1-1,1 1,-1-1,1 1,0 0,-1 0,1 0,0 1,0-1,0 1,0-1,0 1,0 0,1 0,-1 1,0-1,1 1,0-1,0 1,-1 0,-2 3,1 0,0 0,0 1,0-1,1 1,0 0,0 0,0 0,1 1,0-1,1 0,-1 5,3-2,0-1,1 1,0-1,0 1,1-1,0 0,0 0,1 0,1-1,0 1,0-1,0 0,1-1,0 1,0-1,1 0,0-1,0 1,1-1,0-1,0 0,0 0,1 0,-1-1,1 0,0-1,0 0,1 0,-1-1,0 0,1-1,0 0,-1 0,1-1,-1-1,1 1,0-2,-1 1,6-3,-5 1,-1-1,0 0,0-1,0 0,0 0,-1-1,0 0,0-1,-1 0,1 0,-2 0,1-1,-1 0,0 0,-1-1,1 0,-2 0,1 0,-2 0,1-1,-1 1,0-1,-1 0,0-4,-2 15,-1-1,1 1,-1 0,1-1,-1 1,1-1,-1 1,1-1,-1 1,1-1,-1 1,0-1,1 1,-1-1,0 0,0 1,1-1,-1 0,0 0,0 0,1 0,-1 1,0-1,0 0,1 0,-1 0,0-1,0 1,1 0,-1 0,0 0,0-1,1 1,-1 0,0 0,1-1,-1 1,0-1,1 1,-1-1,0 1,1-1,-1 1,1-1,-1 1,1-1,-1 0,1 1,0-1,-1 0,1 1,0-1,0 0,-1 0,1 1,0-1,0 0,0 0,0 1,0-1,0 0,0 0,0 1,0-1,0 0,0 0,-2 5,-1 0,1 0,0 0,0 0,0 0,0 0,1 1,-1-1,1 1,0-1,1 1,-1-1,1 1,0 0,0-1,0 1,1-1,0 1,0-1,0 1,0-1,1 1,-1-1,1 0,0 0,0 0,1 0,0 0,-1 0,1-1,0 1,0-1,1 0,-1 0,1 0,0 0,-1-1,1 1,0-1,1 0,-1 0,0-1,1 1,-1-1,0 0,5 1,0-3,0-1,1 1,-1-1,0-1,0 0,0 0,0-1,0 0,-1 0,0-1,0 0,0-1,0 0,-1 0,0 0,-1-1,1 0,-1-1,0 1,-1-1,0 0,0 0,-1-1,0 1,0-1,-1 0,0 0,0-3,-4 16,1 0,-1 0,1 0,1 0,-1 0,0 0,1 0,0 0,0 0,0-1,0 1,1 0,-1 0,1-1,0 1,0-1,0 0,1 1,-1-1,1 0,-1-1,4 4,-1-3,0 1,0-1,1 0,-1 0,1-1,0 0,-1 0,1 0,0 0,0-1,0 0,0 0,0-1,0 0,0 0,1 0,-1-1,0 0,0 0,0 0,0-1,-1 0,1 0,0-1,-1 1,1-1,-1 0,0-1,0 1,0-1,-1 0,5-4,0-10,0 1,0-1,-2-1,0 0,-1 0,-1 0,-1 0,-1-1,-1 0,0-6,-1 18,16-157,-6-166,-11 303,1 11,-1 1,0-1,-2 1,1-1,-2 1,0 0,-1 0,-4-7,8 21,0 1,-1-1,1 1,-1-1,0 1,1 0,-1-1,0 1,0 0,0 0,0-1,0 1,0 0,0 0,0 0,0 0,-1 0,1 1,0-1,-1 0,1 1,0-1,-1 1,1-1,-1 1,1-1,-1 1,1 0,-1 0,1 0,-1 0,1 0,-1 0,1 0,-1 0,1 1,-1-1,1 1,-1-1,1 1,0-1,-1 1,1 0,0 0,-1 0,1 0,0 0,0 0,0 0,-1 1,-6 9,1 0,0 0,0 1,1 0,1 0,0 1,1 0,0-1,1 1,0 1,1-1,1 0,0 1,0-1,2 0,0 7,4 23,2 0,1-1,2 0,3-1,1 0,1-1,3-1,1 0,2-1,1-2,2 0,2-1,1-2,1 0,2-2,23 17,21 9,-58-57,-9-8</inkml:trace>
  <inkml:trace contextRef="#ctx0" brushRef="#br0" timeOffset="9224.146">4977 1025,'16'2,"22"6,22 3,19 5,8 2,-9-2</inkml:trace>
  <inkml:trace contextRef="#ctx0" brushRef="#br0" timeOffset="9454.096">5455 1366,'-2'4,"1"0,0-1,0 1,1 0,-1 0,1 0,0 0,0-1,0 1,1 0,-1 0,1 0,0-1,0 1,0 0,0 0,1-1,0 1,0-1,0 0,0 1,0-1,0 0,1 0,-1-1,1 1,0 0,0-1,0 0,0 1,1-1,-1 0,1-1,-1 1,1-1,-1 1,2-1,-2 1,1 0,0-1,-1 1,1-1,0 0,0 0,0 0,0 0,0-1,0 1,0-1,0 0,1 0,-1-1,0 1,0-1,0 0,0 0,-1 0,1-1,0 1,0-1,-1 0,1 0,-1 0,1-1,-1 1,0-1,0 0,0 0,-1 0,1 0,-1 0,1 0,-1-1,0 1,0-1,-1 0,1 0,-1 1,1-1,-1 0,-1 0,1 0,0-3,-2 1,0 0,0 1,0-1,0 1,-1-1,0 1,-1-1,1 1,-1 0,0 0,0 0,0 1,-1-1,1 1,-1 0,0 0,-1 0,1 0,-1 1,1 0,-1 0,0 0,-4-1,0-1,-1 1,0 0,0 0,0 1,0 1,-1-1,1 2,-1-1,1 2,-1-1,0 1,-3 1,9 0,1-1,0 1,0-1,0 1,0 0,0 0,1 1,-1-1,0 1,0 0,1 0,-1 0,1 1,0-1,0 1,0 0,0 0,0 0,0 0,1 0,0 0,-1 1,1-1,0 1,1 0,-1-1,1 1,-1 0,1 0,1 0,-1 0,0 0,1 0,0 1,0-1,0 0,0 0,1 0,0 0,0 0,0 0,5 7,0-1,1 0,0 0,0-1,1 0,1-1,-1 1,1-2,1 1,0-1,0-1,0 1,0-2,1 0,0 0,0-1,1 0,-1-1,1 0,0 0,34 7</inkml:trace>
  <inkml:trace contextRef="#ctx0" brushRef="#br0" timeOffset="9758.281">5796 956,'-4'-3,"0"1,-1-1,1 0,-1 1,1 0,-1 0,0 0,0 1,0 0,0 0,0 0,0 0,0 1,0 0,0 0,-1 0,1 1,0 0,0 0,0 0,0 0,0 1,1 0,-1 0,0 0,1 1,-1-1,1 1,0 0,0 0,-4 4,3 4,0 0,0 0,1 1,1-1,-1 1,2 0,0 0,0 0,1 0,1 0,0 0,1 0,0 0,0 0,1 0,1 0,0 0,1-1,0 1,1 0,5 16,0-1,2 0,0-1,2-1,1 0,1 0,1-2,1 0,15 14,-19-27,0 0,1 0,-1-2,2 1,-1-2,1 0,1-1,-1-1,1-1,-1 0,1-1,1 0,-1-2,0 0,0-1,1-1,-1 0,0-1,0-1,0-1,0 0,4-3,7-3</inkml:trace>
  <inkml:trace contextRef="#ctx0" brushRef="#br0" timeOffset="10475.455">893 2281,'-2'16,"-1"17,0 15,0 13,4 10,1 4,3 0,0-5,2-7,0-9,1-14,-2-14</inkml:trace>
  <inkml:trace contextRef="#ctx0" brushRef="#br0" timeOffset="10831.11">1508 2267,'-444'386,"383"-336,61-50,0 0,1 0,-1 0,0 0,1 0,-1 0,0 0,1 0,-1 0,0 0,1 0,-1 0,1 0,-1 0,0 0,1 0,-1 0,0 0,1 0,-1 1,0-1,0 0,1 0,-1 0,0 1,1-1,-1 0,0 0,0 1,1-1,-1 0,0 0,0 1,0-1,0 0,1 1,-1-1,0 0,0 1,0-1,0 0,0 1,0-1,0 0,0 1,0-1,0 0,0 1,0-1,0 0,0 1,0-1,0 0,0 1,0-1,-1 0,1 1,0-1,0 0,0 1,-1-1,1 0,0 0,0 1,-1-1,1 0,0 0,0 1,-1-1,1 0,36-2,-26 1,14 2,1 1,0 1,-1 1,0 2,0 0,0 1,-1 2,6 3,71 21,-53-21,1-2,0-2,1-2,29-1,-22-5</inkml:trace>
  <inkml:trace contextRef="#ctx0" brushRef="#br0" timeOffset="11107.964">1931 2432,'17'0,"18"0,23 0,17 0,13 0,4 0,-5 0,-16 0,-20 4,-19 2</inkml:trace>
  <inkml:trace contextRef="#ctx0" brushRef="#br0" timeOffset="11355.343">1986 2732,'26'0,"19"0,14-2,12-1,6 0,8 0,0 2,-3 0,-15 0</inkml:trace>
  <inkml:trace contextRef="#ctx0" brushRef="#br0" timeOffset="14759.239">3133 2418,'7'9,"5"6,2 2,4 3,-2 1,0-2,-4-1,-1-4,-5-4,-6-4,-2-3</inkml:trace>
  <inkml:trace contextRef="#ctx0" brushRef="#br0" timeOffset="15312.074">3460 2226,'-11'-3,"0"0,0 1,0 1,0 0,0 0,-1 1,1 0,0 1,0 0,-1 1,1 0,1 1,-1 0,0 1,1 0,-1 1,1 0,0 1,1-1,-1 2,1 0,1 0,-1 0,0 2,1-1,1-1,0 1,1 1,-1-1,2 1,-1 0,1 0,1 1,-1 0,2-1,-1 2,1-1,1 0,0 0,1 1,-1-1,2 1,0-1,0 1,1-1,0 1,1-1,0 1,0-1,1 0,1 0,0 0,0 0,1-1,0 0,1 0,0 0,1 1,2-1,-1 0,2-1,-1 0,1-1,0 0,0-1,1 0,0 0,0-1,0-1,1 0,0 0,-6-2,0-1,-1 1,1-1,0-1,0 1,0-1,0 0,0 0,0-1,0 1,-1-1,1-1,0 1,0-1,-1 0,1 0,-1-1,0 1,0-1,0-1,0 1,0-1,0 1,-1-1,3-4,-4 5,-1 0,1 0,-1-1,0 1,0-1,0 0,-1 1,1-1,-1 0,0 0,0 0,0 0,0 0,-1 0,0 0,0 0,0 0,0 0,0 0,-1 0,0 0,0 0,0 0,0 0,-1 0,0 0,1 1,-1-1,-1 1,1-1,0 1,-1 0,0 0,1 0,-1 0,0 1,-1-1,1 1,0-1,-1 1,-2-1,-8-2,-1 0,0 1,0 1,0 0,0 1,0 1,0 0,-1 1,1 1,0 1,0 0,0 0,-8 4,18-6,0 1,0 0,0 0,0 1,0-1,0 1,0 0,1 1,-1-1,1 1,0 0,-1 0,1 0,1 0,-1 1,0 0,1-1,0 2,0-1,0 0,0 0,1 1,0-1,0 1,0 0,4-1,0 0,0-1,0 1,1-1,-1 1,1-1,0 0,0 0,1 0,-1 0,0-1,1 1,0-1,0 0,-1 0,1 0,0-1,0 1,1-1,-1 0,0 0,0-1,1 1,-1-1,0 0,4 0,-4 1,42 5</inkml:trace>
  <inkml:trace contextRef="#ctx0" brushRef="#br0" timeOffset="15747.228">3761 2445,'-9'3,"1"0,0 0,1 1,-1 0,1 0,0 1,0 0,0 0,0 1,1 0,-5 6,8-10,1 1,0-1,0 1,0 0,1 0,-1 0,1 0,-1 0,1 0,0 0,0 1,0-1,1 0,-1 1,1-1,0 0,0 1,0-1,0 0,0 1,1-1,0 0,0 1,0-1,0 0,0 0,0 0,1 0,0 0,-1 0,2 1,5 3,1 1,0-1,1 0,0-1,0 0,0 0,1-1,-1-1,1 0,0 0,1-1,-1 0,1-1,-1-1,1 0,-1 0,1-1,6-1,-2 2,0-1,0-1,-1 0,1-1,0-1,-1 0,1-1,13-6,-22 7,-1 0,1 0,-1 0,0-1,0 0,-1 0,1-1,-1 0,0 0,0 0,0 0,-1-1,0 0,0 0,0 0,-1 0,0-1,0 1,-1-1,0 0,0 0,0 0,-1 1,0-1,0 1,-1-1,0 1,0-1,0 1,-1-1,0 0,0 1,-1 0,0-1,0 1,0 0,-1 0,0 0,0 0,-1 1,1-1,-1 1,0 0,-1 0,1 0,-1 1,0-1,0 1,-1 0,1 1,-1-1,1 1,-1 0,0 1,-1-1,1 1,0 0,-1 1,1-1,-2 1,-4 0,-1-1,1 2,-1 0,0 0,1 1,-1 1,1 0,0 0,0 2,0-1,0 2,0-1,1 1,-3 2,8-4,0 0,1 1,-1-1,1 1,0 0,0 0,0 1,0 0,1 0,-1 0,1 0,1 0,-1 1,1 0,0 0,0 0,1 0,-1 0,1 0,1 1,-1-1,1 1,0-1,1 1,0 0,0-1,0 3,6 19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08.1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166 162,'-3'25,"0"26,0 19,3 17,4 12,6 6,3 3,2-1,-1-1,-4-6,-5-10,-9-13,-3-21</inkml:trace>
  <inkml:trace contextRef="#ctx0" brushRef="#br0" timeOffset="300.512">29 422,'-28'-110,"28"108,-1 1,1-1,0 0,0 0,0 0,1 1,-1-1,0 0,1 0,-1 0,1 1,-1-1,1 0,0 1,0-1,0 0,0 1,0-1,0 1,0 0,1-1,-1 1,0 0,1 0,-1 0,1 0,-1 0,1 0,0 0,-1 0,1 1,1-1,61-9,-48 8,0 1,0 1,1 1,-1 0,0 1,0 1,0 0,-1 1,1 1,-1 0,0 1,0 1,-1 0,0 1,0 1,7 6,-19-13,1 0,-1 0,0 1,0 0,0-1,-1 1,1 0,-1 0,1 0,-1 0,0 0,0 0,0 0,-1 0,1 0,-1 0,1 1,-1-1,0 0,0 0,-1 0,1 1,-1-1,1 0,-1 0,0 0,0 0,-1 0,1 0,-1 0,1 0,-1 0,-1 0,-5 7,-1 0,0-1,-1-1,0 1,0-1,-1-1,0 0,0-1,-1 0,0 0,0-1,0-1,-7 1,-51 25,63-26</inkml:trace>
  <inkml:trace contextRef="#ctx0" brushRef="#br0" timeOffset="906.164">589 545,'-14'-62,"3"-1,2 0,4 0,2 0,4-27,-3-16,-2 71,-2 59,8-18,1 1,-1-1,1 0,1 0,-1-1,1 1,0-1,0 0,0 1,1-2,-1 1,1-1,1 1,-1-1,0-1,1 1,0-1,0 0,0 0,0-1,1 0,-1 0,0 0,7 0,26 8,1-2,-1-2,1-2,31 0,67 8,-134-12,-1 0,1 0,0 1,0-1,-1 1,1 0,0 0,-1 0,1 1,-1-1,1 1,-1 0,0 0,0 0,0 0,0 1,0-1,0 1,-1 0,1-1,-1 1,0 0,0 1,0-1,0 0,0 1,-1-1,1 1,-1-1,0 1,0 0,-11 167,10-168,1-1,-1 1,1 0,-1 0,1 0,0-1,0 1,0 0,1-1,-1 1,1-1,-1 0,1 1,0-1,0 0,0 0,0 0,0 0,1-1,-1 1,0 0,1-1,-1 0,1 1,0-1,-1 0,1 0,0-1,-1 1,1-1,0 1,0-1,0 0,0 0,0 0,1 0,12-2,0-1,0-1,-1 0,1-1,-1 0,0-1,0-1,-1 0,0-1,-1-1,1 0,-2-1,1 0,-1-1,-1-1,0 1,0-2,-1 0,-1 2,-1 0,0-1,-1 0,-1 0,1 0,-2-1,0 0,0 0,-1 0,-1-1,0-2,-5-5,-11 29,9 1,0 1,1-1,0 1,0 0,1 0,1 0,0 0,0 0,1 1,0-1,0 0,1 0,1 0,0 0,0 0,1 0,0 0,2 3,0-5,0 0,0-1,0 1,1-1,0-1,1 1,-1-1,1 0,0 0,1-1,-1 0,1-1,0 1,1-1,-1-1,0 0,1 0,0-1,0 0,3 1,31 4</inkml:trace>
  <inkml:trace contextRef="#ctx0" brushRef="#br0" timeOffset="1450.401">1872 12,'68'199,"-67"-197,-1-1,0 0,1 0,-1 0,0 0,1 0,0 0,-1 0,1 0,0 0,-1 0,1 0,0 0,0-1,0 1,0 0,-1 0,1-1,0 1,1-1,-1 1,0-1,0 1,0-1,0 0,0 1,0-1,0 0,1 0,-1 0,0 0,0 0,0 0,0 0,0 0,1-1,-1 1,0 0,0-1,0 1,0 0,0-1,0 0,0 1,0-1,0 0,0 1,0-1,0 0,-1 0,1 0,0 0,0 0,-1 1,1-1,-1-1,1 1,58-60,38-32,-97 93,1 0,-1-1,0 1,0 0,0-1,1 1,-1 0,0 0,1-1,-1 1,0 0,0 0,1-1,-1 1,1 0,-1 0,0 0,1 0,-1 0,0-1,1 1,-1 0,1 0,-1 0,0 0,1 0,-1 0,0 0,1 0,-1 1,1-1,-1 0,0 0,1 0,-1 0,0 0,1 1,-1-1,0 0,1 0,-1 0,0 1,1-1,-1 0,0 1,0-1,1 0,-1 0,0 1,0-1,0 0,0 1,1-1,-1 1,0-1,0 0,0 1,0-1,0 0,0 1,0-1,0 1,0-1,0 0,0 1,0-1,0 1,0-1,-1 0,-6 36,5-28,0 0,-11 99,13-102,0-1,1 1,-1-1,1 0,0 1,1-1,-1 0,1 0,0 0,0 0,0 0,0-1,1 1,-1 0,1-1,0 0,0 0,1 0,-1 0,0 0,1-1,0 1,1 0,12 4,1-1,-1 0,1-1,0-2,1 1,-1-2,0 0,1-2,-1 0,1 0,1-2,92-5,-3-4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27.9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0 548,'124'-379,"-74"217,-38 156,-9 28,-23 276,18-221,3 0,4 0,12 63,8 38,-25-176,0 1,0-1,0 0,-1 1,1-1,-1 0,0 0,0 1,0-1,0 0,0 0,0 0,-1 0,1 0,0 0,-1-1,0 1,1 0,-1-1,0 1,0-1,0 1,0-1,0 0,0 0,0 0,-1 0,1-1,0 1,0 0,-1-1,1 0,0 1,-1-1,1 0,0 0,-1 0,1-1,-1 1,1-1,0 1,-2-1,-4 0,1-1,-1 0,1 0,0 0,0-1,-1 0,2 0,-1-1,0 0,1 0,-4-3,10 6,0 1,0-1,0 1,0-1,0 1,0-1,1 1,-1-1,0 1,0-1,0 1,1 0,-1-1,0 1,1-1,-1 1,0 0,1-1,-1 1,0 0,1 0,-1-1,1 1,-1 0,0 0,1-1,-1 1,1 0,-1 0,1 0,-1 0,1 0,-1 0,1 0,-1 0,1 0,-1 0,1 0,-1 0,1 0,-1 0,1 0,-1 0,1 1,-1-1,1 0,1 0,366-34,-306 27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28.2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 1,'3'0,"-3"0,-4 0,-3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19.0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492 767,'-23'5,"1"2,0 0,0 2,1 0,0 2,1 0,0 1,1 1,0 1,1 1,0 0,2 1,0 1,0 1,-8 14,3-8,2 1,2 0,0 2,1 0,2 1,1 0,1 1,1 1,2 0,1 0,1 1,-1 17,7-42,0-1,1 1,-1-1,1 1,0 0,0-1,1 1,0-1,0 1,0-1,1 1,0-1,0 0,0 1,0-1,1 0,0-1,0 1,0 0,1-1,0 0,-1 0,1 0,1 0,-1 0,1-1,-1 0,1 0,0 0,0-1,0 1,0-1,1 0,1 0,9-3,0 0,0-1,0 0,0-1,0-1,0-1,-1 0,0-1,0-1,-1 0,0-1,0 0,0-1,-1-1,-1 0,1-1,1-3,15-11,0-1,-2-2,-1-1,-1-1,-2-1,-1-1,-1-1,-2-1,-2 0,0-2,-3 0,-1 0,-2-1,-1-1,-2 0,2-22,-9 45,-1-1,0 1,0 0,-2-1,0 1,-1 0,0 0,-1 0,-4-8,5 16,1 1,-2 0,1 0,0 0,-1 0,0 0,-1 1,1 0,-1 0,0 0,0 0,-1 1,1 0,-1 0,0 1,0-1,0 1,0 0,-1 1,1 0,-1 0,-1 0,-2 0,1 1,-1 1,1-1,0 2,-1-1,1 1,-1 1,1 0,0 0,0 1,0 0,0 0,1 1,-1 0,1 1,0 0,0 0,0 1,1 0,0 0,-5 6,-1 1,1 1,0 0,1 1,0 1,1-1,1 2,1-1,0 1,1 1,-2 11,4-10,1 1,1-1,1 1,1 0,0 0,2-1,0 1,1 0,1-1,1 1,1-1,0 0,2-1,0 1,1-1,7 11,12 17,1-1,3-2,1-1,2-1,25 21,-44-46,16 15,-1 1,-2 2,-1 1,10 19,-18-19</inkml:trace>
  <inkml:trace contextRef="#ctx0" brushRef="#br0" timeOffset="1079.789">1311 1737,'0'0,"1"0,-1 0,0 0,0-1,0 1,0 0,0 0,1 0,-1 0,0 0,0 0,0 0,0 0,1 0,-1 0,0 0,0 0,0 0,1 0,-1 0,0 0,0 0,0 0,0 0,1 0,-1 0,0 0,0 0,5-23,-5 19,0 0,-1 0,1 0,-1 0,0 0,0 0,0 1,-1-1,0 0,1 1,-1-1,0 1,-1 0,1-1,-1 1,1 0,-1 1,0-1,0 0,0 1,0-1,-1 1,1 0,-1 0,0 0,-3-2,-1 1,0 0,0 0,0 0,0 1,0 0,0 1,-1-1,1 2,-1-1,-4 1,3 2,-1 0,1 1,1 0,-1 0,0 1,1 0,0 1,0 0,0 1,0 0,1 0,0 0,0 1,1 1,0-1,0 1,1 0,0 1,0-1,1 1,0 0,1 1,0-1,-3 9,4-10,0 0,0 1,1 0,-1-1,2 1,0 0,0 0,0 0,1 0,1 0,-1 0,1 0,1 0,0 0,0 0,1-1,0 1,0-1,1 0,0 0,0 0,1 0,0-1,1 0,-1 0,1 0,1-1,3 3,5 0,1-1,0 0,0-1,1-1,0-1,0 0,0-1,0-1,1-1,0 0,-1-2,1 0,0 0,-1-2,1 0,7-3,-2 1,-1-1,0-1,0-1,0-1,-1 0,0-2,17-11,-12 5</inkml:trace>
  <inkml:trace contextRef="#ctx0" brushRef="#br0" timeOffset="3780.106">1134 139,'-25'361,"29"-285,-4-74,1 0,-1 0,1 0,0 0,0 0,-1 0,1 0,1 0,-1-1,0 1,0 0,1-1,-1 1,1-1,-1 1,1-1,0 0,-1 0,1 0,0 0,0 0,0 0,0 0,0 0,0-1,0 1,0-1,0 0,0 1,0-1,0 0,0 0,0 0,1-1,10-2,-1 0,0-1,0-1,-1 0,0-1,1 0,-2 0,1-1,-1-1,0 1,-1-2,9-8,-8 8,0 0,0 0,-1-1,0 0,-1 0,0-1,-1 0,0-1,-1 0,0 0,-1 0,0-1,-1 1,0-1,-1 0,-1 0,0-1,0 1,-2 0,1-1,-2 1,0-1,0 1,-3-7,-15-44,28 100,-1 1,-2 1,-2-1,0 14,-3-38,6 207,-7-180</inkml:trace>
  <inkml:trace contextRef="#ctx0" brushRef="#br0" timeOffset="6478.847">1625 152,'-5'14,"-1"14,0 11,-1 7,0 4,2 3,2-1,1-4,1-6,0-5,1-11,1-11</inkml:trace>
  <inkml:trace contextRef="#ctx0" brushRef="#br0" timeOffset="6735.693">1638 234,'8'16,"8"13,9 6,7 1,8 0,3-5,0-2,-6-6,-6-5,-9-6</inkml:trace>
  <inkml:trace contextRef="#ctx0" brushRef="#br0" timeOffset="6981.413">1912 84,'-2'21,"-2"16,1 11,1 7,2 3,3-1,1-3,4-5,2-7,-1-11</inkml:trace>
  <inkml:trace contextRef="#ctx0" brushRef="#br0" timeOffset="7230.745">2198 152,'-2'21,"-1"14,0 10,0 5,2 0,0-1,0-4,3-8,6-7,6-9,0-9</inkml:trace>
  <inkml:trace contextRef="#ctx0" brushRef="#br0" timeOffset="7402.362">2526 207,'-9'21,"-3"16,0 9,0 3,2 1,3-4,3-7,1-8,2-10</inkml:trace>
  <inkml:trace contextRef="#ctx0" brushRef="#br0" timeOffset="7663.353">2267 30,'9'-5,"18"-1,19 0,21 1,18 1,13 2,8 1,-14 0</inkml:trace>
  <inkml:trace contextRef="#ctx0" brushRef="#br0" timeOffset="8182.014">3018 985,'18'10,"16"2,12 0,6-3,4-2,3-3,-6-1,-8 0,-13 0</inkml:trace>
  <inkml:trace contextRef="#ctx0" brushRef="#br0" timeOffset="8433.684">3059 1367,'14'7,"16"3,17-4,16-4,15-7,7-8,4-6,-14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35.0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11,'23'0,"22"0,14 0,12-3,5 0,1 0,-5 1,-11 3,-15 3,-16 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35.29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3,'21'7,"19"2,16 0,12-2,12-4,7-5,4-5,0-3,-6 0,-18 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36.01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55 41,'-4'-4,"-7"-5,-8-4,-1-1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37.0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416 0,'-13'6,"1"0,-1 0,1 1,1 0,-1 1,1 1,0-1,1 2,0 0,-6 7,15-15,-27 27,2 1,1 1,1 2,2 0,1 1,2 2,1 0,2 0,2 2,-6 23,12-33,2-1,1 1,1 1,2-1,0 0,2 1,1-1,2 0,0 1,2-1,1-1,1 1,2-1,0 0,6 9,12 12,2-1,2-1,2-2,1-1,13 10,1 1,-4 2,27 44,-61-86,-1 1,-1 0,0 1,-1 0,-1 0,0 1,-1 0,-1 0,0 0,-2 0,0 0,-1 1,0-1,-2 1,0-1,-1 1,-3 11,-1-9,-2 0,0 0,-1-1,-2-1,1 1,-2-2,0 1,-2-2,1 0,-2 0,0-2,-13 11,-2-2,-1 0,0-3,-2 0,0-2,-1-2,-27 10,-22 0,70-24,24-6,12-2,0 1,1 1,0 1,-1 1,1 2,0 0,0 1,0 1,-1 2,11 2,-21-2,0 1,-1 0,0 1,0 0,0 0,-1 2,0-1,-1 1,1 1,-1 0,-1 1,0-1,0 2,-1-1,0 1,-1 1,0-1,-1 1,-1 0,1 1,2 11,1 7,-2 0,0 1,-3-1,0 1,-2 0,-1 1,-2-1,-3 17,-6 32,-4 1,-19 58,-28 84,17-73,7 2,6 1,4 27,23-146,2 0,1 1,2-1,1 1,2-1,1 0,2 0,1 0,2-1,1 0,2-1,2-1,0 0,2 0,11 12,-14-23,2-1,0 0,1-1,2-1,-1-1,2 0,17 10,-8-11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35.57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0 470,'25'-61,"-2"-1,-4-1,3-19,21-119,-43 201,0 0,0 0,0 0,0 0,1 0,-1 1,0-1,0 0,0 0,0 0,0 0,1 0,-1 0,0 0,0 0,0 1,0-1,1 0,-1 0,0 0,0 0,0 0,0 0,1 0,-1 0,0 0,0 0,0 0,0 0,1 0,-1 0,0 0,0-1,0 1,0 0,1 0,-1 0,0 0,0 0,0 0,0 0,0 0,1 0,-1-1,0 1,0 0,0 0,0 0,0 0,5 21,-5-20,12 121,-4 1,-8 64,0-134,0-29,2-8,-1 1,-1-1,0 0,-1 0,-1 0,0 0,-1 0,-1 0,-1 0,0-1,-1 0,0 0,-1-1,-1 1,-2 0,-6 1</inkml:trace>
  <inkml:trace contextRef="#ctx0" brushRef="#br0" timeOffset="170.542">27 744,'11'2,"12"1,13 0,11 0,13-4,12-3,7-4,5-3,-12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29.2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576 533,'-22'5,"-1"0,1 1,1 1,-1 2,1 0,0 1,1 1,0 0,1 2,-3 3,-7 5,2 0,1 2,1 1,1 1,1 1,1 1,1 1,2 0,0 2,2 0,2 1,1 1,1 0,2 1,1 0,1 1,2 0,2 0,-2 34,7-55,1 0,0 0,1 0,0 0,1-1,0 1,1-1,0 0,5 8,-8-16,2 0,-1 1,0-1,1-1,0 1,0 0,0-1,0 1,1-1,-1 0,1 0,0 0,0-1,0 0,0 1,0-1,0 0,1-1,-1 1,1-1,-1 0,1 0,0 0,-1-1,1 0,0 0,4 0,6-5,1 0,-1-1,-1 0,1-1,-1-1,0 0,-1-1,0-1,-1 0,0-1,0 0,-1 0,0-2,-1 1,-1-1,2-4,33-39,-2-3,-3-1,-3-2,-2-1,-4-2,-2-1,12-44,-34 93,-1 0,0-1,-1 1,-1-1,-1 0,0 0,-1 1,-1-1,-1 0,-1 0,0 0,-2-5,3 19,-1-1,1 1,-1-1,0 1,-1 0,1 0,0 0,-1 0,0 1,0-1,0 1,-1-1,1 1,-1 0,0 1,1-1,-1 0,-1 1,1 0,0 0,0 0,-1 1,1-1,-1 1,1 0,-1 1,0-1,1 1,-1 0,0 0,-2 0,-8 3,0 0,0 1,1 1,-1 0,1 1,0 1,1 0,0 1,0 0,0 1,1 1,1 0,0 0,0 1,1 0,0 1,1 0,0 1,1 0,0 0,1 1,1 0,0 0,1 0,1 1,-1 2,3-3,1 0,0 0,1 0,0 0,1 0,1 0,0-1,0 1,2 0,0-1,0 0,1 0,1 0,0-1,1 1,3 3,17 24,2 0,2-3,1 0,3-1,6 7,14 14,-2 2,27 42,-67-81,0 0,-1 0,-1 1,-1 1,-1 0,0 0,-2 0,-1 1,-1 1,3 21,-7-4,-4-10</inkml:trace>
  <inkml:trace contextRef="#ctx0" brushRef="#br0" timeOffset="2879.357">1095 1694,'-6'356,"-1"-326,6-276,0 209,8-87,-6 119,0 0,0 0,1 0,0 0,0 0,0 1,1-1,-1 0,1 1,0 0,0 0,1 0,-1 0,1 0,0 1,0-1,0 1,1 0,-1 0,1 1,2-2,5 0,0 1,0-1,0 2,0 0,1 1,-1 0,1 0,-1 2,1-1,-1 2,0-1,1 2,-1 0,0 0,-1 1,1 0,0 1,9 6,-17-9,0 1,-1-1,1 1,-1 0,1 0,-1 0,0 1,0-1,0 1,-1-1,1 1,-1 0,0 0,0 0,0 0,-1 1,1-1,-1 0,0 1,0-1,-1 1,1-1,-1 1,0-1,0 1,-1-1,1 1,-1-1,0 1,0-1,0 0,-1 1,0-1,0 0,-2 3,-3 5,-2 0,0-1,0 0,-1-1,0 0,-1-1,0 0,0 0,-1-1,0-1,-1 0,1 0,-8 1,19-7,-2 0,1 1,-1-1,0 0,0 0,0 0,0 0,0-1,0 1,0-1,0 1,0-1,0 0,0-1,0 1,-1 0,0-1,18-13,-6 10,1 0,-1 1,1 0,-1 1,1-1,0 2,0-1,0 1,0 1,0 0,0 0,0 0,0 1,0 1,0 0,0 0,0 0,-1 1,1 0,-1 1,0 0,0 1,0-1,0 1,-1 1,0-1,0 1,-1 1,1-1,-1 1,-1 0,1 1,-1-1,-1 1,1 0,-1 0,0 2,-2-4,0 1,-1 0,0 0,0 0,0 0,-1 0,0 1,0-1,-1 0,0 0,0 0,-1 0,0 0,0-1,0 1,-1-1,0 1,0-1,-1 0,0 0,0 0,0 0,-1-1,0 0,0 0,0 0,-1 0,1-1,-1 0,-4 2,1 0,0 0,-1-1,1-1,-1 1,0-1,0-1,0 0,-1 0,1-1,-1-1,0 1,1-2,-1 1,0-2,1 1,-1-1,0-1,1 0,0-1,-4-1,13 4,-1 0,1 0,0-1,0 1,0-1,0 1,0-1,0 1,0-1,0 1,1-1,-1 0,0 1,0-1,0 0,1 0,-1 0,0 0,1 0,-1 0,0 0,1 0,0 0,-1 0,1 0,0 0,-1 0,1 0,0 0,0 0,0 0,0 0,0 0,0-1,0 1,0 0,0 0,1 0,-1-1,6-12</inkml:trace>
  <inkml:trace contextRef="#ctx0" brushRef="#br0" timeOffset="3779.245">972 192,'19'0,"0"0,0 2,0 1,0 0,-1 1,1 1,6 3,-19-6,-1 0,1 1,-1-1,0 1,1 0,-1 1,-1-1,1 1,0 0,-1 0,0 0,0 1,0-1,-1 1,1 0,-1 0,0 0,0 1,-1-1,0 1,0 0,0-1,-1 1,1 0,-1 1,-1 2,0 1,-1 0,0 0,0 0,-1-1,0 1,-1-1,0 0,-1 1,0-1,0-1,-1 1,0-1,-2 4,-90 105,76-97,16-16,-1 1,0 1,1-1,0 1,1 0,-1 0,1 0,0 0,0 1,0 2,4-8,0 0,0 0,0 0,0 0,0 0,0 0,0 0,0 0,0 0,1 0,-1 0,0 0,1 0,-1 0,1 0,-1 0,1 0,0 0,-1-1,1 1,0 0,-1 0,1-1,0 1,0-1,0 1,0 0,-1-1,1 0,0 1,0-1,0 1,0-1,0 0,0 0,0 0,1 1,43 5,-40-5,22 0,0 0,0-2,0-1,0-1,-1-1,1-2,-1-1,0 0,4-4,-2-3,-8 2</inkml:trace>
  <inkml:trace contextRef="#ctx0" brushRef="#br0" timeOffset="4028.594">972 437,'11'0,"12"3,12 0,11-1,6 1,3-2,1 0,-4-2,-10-2</inkml:trace>
  <inkml:trace contextRef="#ctx0" brushRef="#br0" timeOffset="4302.956">1450 301,'-25'300,"24"-296,0-1,1 0,-1 1,1 0,0-1,0 1,1-1,-1 1,1-1,-1 0,1 1,0-1,0 1,1-1,-1 0,1 0,-1 0,1 0,0 0,0 0,0 0,1-1,-1 1,1-1,-1 1,1-1,0 0,0 0,2 1,7-1,0 0,0 0,0-1,0-1,0 0,0 0,1-1,-1-1,0 0,-1-1,1 0,0-1,-1 0,0-1,0 0,0-1,-1 0,1 0,-2-1,1-1,-1 0,1 0,11-16,-6 2</inkml:trace>
  <inkml:trace contextRef="#ctx0" brushRef="#br0" timeOffset="4550.296">1327 479,'16'-3,"13"-2,10-4,10-2,7-1,0-1,-5-2,-6 4,-11-1,-11 4</inkml:trace>
  <inkml:trace contextRef="#ctx0" brushRef="#br0" timeOffset="4799.338">1450 205,'14'0,"16"0,15 0,13-2,9-1,4 0,0 0,-13 2</inkml:trace>
  <inkml:trace contextRef="#ctx0" brushRef="#br0" timeOffset="5115.492">2078 287,'-13'2,"0"1,0 1,0 1,0 0,0 0,1 1,0 1,1 0,-1 0,1 1,1 1,-1 0,1 0,1 1,0 0,0 1,1 0,1 0,0 1,0 0,1 0,1 1,0 0,3-9,1 0,1 0,-1 0,1 0,-1 0,1 1,0-1,1 0,-1 0,1 0,0 0,0 1,0-1,0 0,1-1,0 1,-1 0,1 0,1-1,-1 1,1-1,-1 0,1 1,0-1,0 0,0-1,0 1,1-1,-1 1,1-1,0 0,-1 0,2 0,11 2,-1 0,1-1,-1 0,1-2,0 0,0 0,0-2,0 0,0 0,-1-2,1 0,-1-1,1 0,-1-1,0-1,-1-1,0 0,0 0,0-1,0-2,-6 6,0-1,-1 0,1 0,-1-1,0 0,0 0,-1-1,0 1,0-1,0-1,-1 1,0-1,-1 0,0 0,0-1,-1 1,0-1,0 0,-1 1,0-1,0 0,-1-1,0-2,-1 11,0 0,0 0,0 0,1 0,-1 1,0-1,0 0,0 0,-1 0,1 0,0 1,0-1,0 0,0 0,-1 0,1 1,-1-1,1 0,0 0,-1 1,1-1,-1 0,1 1,-1-1,0 0,1 1,-1-1,0 1,1-1,-1 1,0-1,1 1,-1 0,0-1,0 1,0 0,0 0,1-1,-1 1,0 0,0 0,0 0,0 0,1 0,-1 0,0 0,0 1,0-1,0 0,1 0,-1 1,0-1,0 0,1 1,-1-1,0 1,0-1,1 1,-1-1,0 1,1-1,-1 1,1 0,-4 9,1 1,0 0,1 0,0 0,1 0,0 0,1 0,0 1,0-1,2 0,0 2,-2-7,1 1,0-1,0 1,1-1,0 0,0 0,0 1,1-1,0-1,0 1,0 0,1-1,0 1,0-1,0 0,1-1,0 1,0-1,0 0,0 0,12 4</inkml:trace>
  <inkml:trace contextRef="#ctx0" brushRef="#br0" timeOffset="5301.175">2337 1,'-9'2,"-1"3,8 6,12 3,11 1,1-2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0:28.1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21,'5'2,"10"1,15 0,19-1,16-2,12-4,7-4,0-1,-5 2,-8 4,-15 6,-16 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50.8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1219,'48'-273,"-40"41,-5 239,0 0,0 0,1-1,0 1,0-1,0 0,1-1,0 1,0-1,0 0,1 0,0 0,0-1,0 0,0 0,1 0,-1-1,1 0,0 0,1-1,36 17,-34-16,0-1,-1 2,1-1,-1 1,0 0,0 1,0 0,-1 1,1 0,-1 0,-1 1,1 0,-1 0,0 0,-1 1,0 0,0 1,-1-1,0 1,0 0,-1 0,3 9,-11 79,0-66,5-29,-1 0,1 0,0 0,0 0,0 0,0 0,0 0,0 0,0 0,1-1,-1 1,1 0,-1-1,1 1,-1-1,1 0,0 1,0-1,0 0,0 0,0 0,0 0,0-1,0 1,0 0,0-1,1 0,-1 1,0-1,0 0,0 0,1 0,-1 0,0-1,0 1,0-1,0 1,1-1,-1 0,0 0,0 0,1 0,14-2,0 1,-1-2,0 0,1-1,-1-1,-1 0,1-1,-1-1,-1-1,1 0,-1 0,-1-2,0 1,0-2,-1 0,-1 0,0-1,9-13,-17 19,0 0,0 0,-1 0,0 0,0 0,-1-1,0 1,0-1,0 1,-1-4,0 9,0-1,0 1,0 0,0 0,-1 0,1 0,-1 0,1 0,-1 0,0 0,0 0,1 0,-1 0,-1 1,1-1,0 0,0 1,-1-1,1 1,-1-1,1 1,-1-1,0 1,1 0,-1 0,0 0,0 0,0 0,0 1,0-1,0 0,0 1,0-1,0 1,0 0,0 0,0 0,-2 0,0 0,1 1,0 0,-1-1,1 1,0 1,0-1,0 0,0 1,0-1,0 1,0 0,0 0,0 0,1 1,-1-1,1 1,0-1,0 1,0 0,0 0,0 0,1 0,-1 0,1 0,-1 0,1 0,0 2,-2 4,0 0,1 1,0 0,1-1,0 1,0 0,1 0,0-1,1 3,1-3,1 0,0 1,1-1,0 0,0-1,1 1,0-1,0 0,1 0,0 0,0-1,1 0,0 0,1-1,-1 0,1 0,0-1,0 0,1 0,0-1,0 0,0 0,0-1,0-1,1 1,-1-1,1-1,0 0,-1 0,1-1,0 0,3-1,37 0</inkml:trace>
  <inkml:trace contextRef="#ctx0" brushRef="#br0" timeOffset="1013.92">1243 741,'-21'-1,"1"1,-1 2,0 0,1 1,-1 1,1 1,0 0,0 2,1 0,-9 6,25-13,1 1,0 0,0 0,-1 0,1 0,0 0,0 0,0 0,0 1,0-1,1 1,-1 0,0 0,1-1,-1 1,1 0,0 0,-1 0,1 0,0 1,0-1,0 0,1 0,-1 1,0-1,1 0,0 1,-1-1,1 1,0-1,0 0,1 1,-1-1,0 1,1-1,-1 0,1 1,0-1,0 0,0 0,0 0,0 1,0-1,1 0,-1 0,1 0,12 10,0 0,1-1,1 0,0-1,0-1,1-1,0 0,12 3,-4 0,3 1,-9-5,0 2,0 0,-1 1,0 1,0 0,12 12,-29-23,0 1,0 0,0 0,0 0,0 1,0-1,0 0,0 0,0 1,0-1,-1 0,1 1,0-1,-1 0,1 1,-1-1,0 1,1-1,-1 1,0-1,0 1,0 0,0-1,0 1,0-1,-1 1,1-1,-1 1,1-1,-1 0,1 1,-1-1,1 1,-1-1,0 0,0 0,0 1,0-1,0 0,0 0,0 0,0 0,-1 0,1 0,0 0,0-1,-1 1,1 0,-1-1,1 1,-1-1,1 1,-2-1,-4 3,0 0,0 0,0-1,-1 0,1-1,-1 0,1 0,-1 0,1-1,-1 0,1-1,-1 1,1-1,-1-1,1 0,-1 0,1 0,0-1,0 0,0 0,-3-3,9 6,0-1,0 0,0 0,0 1,0-1,0 0,1 0,-1 0,0 0,1 1,-1-1,0 0,1 0,-1-1,1 1,0 0,-1 0,1 0,0 0,0 0,-1 0,1 0,0-1,0 1,0 0,1 0,-1 0,0 0,0 0,0-1,1 1,-1 0,1 0,-1 0,1 0,-1 0,1 0,0 0,-1 0,1 1,0-1,0 0,0 0,-1 0,1 1,1-1,49-27,59-8,-83 29,-1 0,0-2,-1-1,0-1,0-1,-1-1,0-1,-2-1,15-12,-13-4,-24 30,0 1,1-1,-1 0,0 1,1-1,-1 0,0 0,0 1,0-1,0 0,0 1,0-1,0 0,0 0,0 1,0-1,0 0,0 0,0 1,0-1,-1 0,1 1,0-1,-1 0,1 1,0-1,-1 0,1 1,-1-1,1 1,-1-1,1 1,-1-1,1 1,-1-1,0 1,1 0,-1-1,0 1,1 0,-1-1,0 1,1 0,-1 0,0 0,0 0,0 0,-4 0,1 0,-1 0,0 1,0 0,1 0,-1 0,1 1,-1 0,1 0,0 0,-1 0,1 0,0 1,1 0,-1 0,0 0,1 0,-1 1,1-1,0 1,0 0,1 0,-1 0,1 0,0 0,0 1,0-1,1 1,-1-1,1 1,0-1,0 1,1 0,-1 2,1 0,0 1,0-1,1 0,0 1,0-1,0 0,1 0,0 1,1-1,-1-1,2 1,-1 0,0-1,1 0,1 1,-1-1,1-1,0 1,0-1,0 0,1 0,0 0,0-1,0 0,0 0,1-1,3 3,1 0,1-1,-1 0,1-1,-1 0,1-1,0 0,0-1,1 0,-1-1,0-1,1 0,-1 0,0-1,6-2,-7 0,0 0,0-1,-1 0,1-1,-1 0,0-1,0 0,-1 0,1-1,-1-1,-1 1,0-1,0-1,0 0,-1 0,0 0,-1-1,5-10,5-11,-2-1,-1-1,-2-1,-1 1,3-24,25-153,7-164,-41 330,4-89,-8 132,1 1,-1-1,0 0,1 1,-1-1,0 1,0-1,0 0,1 1,-1-1,0 0,0 1,0-1,0 0,0 1,0-1,0 1,0-1,-1 0,1 1,0-1,0 0,0 1,-1-1,1 1,0-1,-1 1,1-1,0 0,-1 1,1-1,-1 1,1 0,-1-1,1 1,-1-1,1 1,-1 0,1-1,-1 1,0 0,1 0,-1-1,1 1,-1 0,0 0,1 0,-1 0,0 0,1 0,-1 0,0 0,1 0,-1 0,0 0,1 0,-1 1,1-1,-1 0,-24 34,6 14,2 0,2 1,3 0,1 1,3 0,2 1,2 0,2 6,0-16,1 1,2-1,2 0,2 1,1-1,3-1,1 0,1 0,3-1,1 0,2-1,20 33,-32-62,1-1,-1 0,1 0,1 0,-1-1,1 0,1 0,-1 0,1-1,0-1,1 1,7 3,-15-9,0 1,0-1,0 1,0-1,0 1,0-1,0 1,0-1,0 0,0 0,0 0,0 0,0 0,1 0,-1 0,0 0,0 0,0 0,0 0,0-1,0 1,0 0,0-1,0 1,0-1,0 1,0-1,0 0,0 1,0-1,0 0,-1 0,1 0,0 1,-1-1,1 0,0 0,-1 0,1 0,-1 0,1 0,-1 0,0 0,1-1,-4-51,-8 26,-1 0,-1 1,-1 0,-2 1,-1 1,0 0,-2 1,-14-13,-41-41,-4 3,-2 4,-3 3,-78-46,130 90,30 22,1 1,-1 0,0 0,1-1,-1 1,1 0,-1 0,1-1,-1 1,1-1,-1 1,1 0,0-1,-1 1,1-1,0 1,-1-1,1 1,0-1,-1 1,1-1,0 0,0 1,0-1,0 1,0-1,-1 0,1 1,0-1,0 1,0-1,1 0,-1 1,0-1,0 1,0-1,0 1,1-1,-1 0,0 1,0-1,1 1,-1-1,0 1,1-1,-1 1,0-1,1 1,-1 0,1-1,-1 1,1 0,-1-1,1 1,-1 0,1-1,0 1,-1 0,1 0,-1 0,1 0,-1 0,1-1,0 1,-1 0,1 0,-1 0,1 1,0-1,124-11,436 10,-410 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49.09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1 271,'4'2,"9"1,9 0,11-1,10 0,15-1,11 0,8-1,5 0,-3 0,-5 0,-8 2,-13 3,-16 4,-14-1</inkml:trace>
  <inkml:trace contextRef="#ctx0" brushRef="#br0" timeOffset="286.232">42 462,'16'0,"15"0,16-2,14-1,12-3,9-1,4-1,-2-1,-3 2,-6-2,-8 2,-12 2,-12 1,-14 0,-12 0</inkml:trace>
  <inkml:trace contextRef="#ctx0" brushRef="#br0" timeOffset="660.23">752 12,'-134'-9,"134"8,0 1,-1 0,0 0,1-1,-1 1,1 0,-1 0,1 0,-1 0,1 0,-1 0,1 0,-1 0,0 0,1 0,-1 0,1 0,-1 1,1-1,-1 0,1 0,-1 1,1-1,-1 0,1 0,-1 1,1-1,0 1,-1-1,1 0,-1 1,1-1,0 1,0-1,-1 1,1-1,0 1,0-1,-1 1,1-1,0 1,0-1,0 1,0-1,0 1,0-1,0 1,0 0,0-1,0 1,0-1,0 1,0-1,0 1,1-1,-1 1,0-1,0 1,32 21,3-10,2-2,-1-1,1-2,31 1,-14 0,-6-1,-12-4,-1 1,0 2,-1 2,1 1,-2 2,1 1,-1 2,20 11,-49-22,1-1,-1 1,0 0,0 1,0-1,0 1,-1-1,0 1,1 0,-1 0,-1 0,1 1,0-1,-1 1,0 0,0-1,-1 1,1 0,-1 0,0 0,0 0,-1 0,0 0,1 0,-2 1,1-1,0 0,-1 0,0 0,-1 0,1 0,-1 0,1-1,-2 2,-11 16,-1 0,-1-1,0 0,-2-1,0-1,-2-1,0-1,-1 0,-15 8,29-20,-239 179,196-136,51-37,9-7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52.6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0 898,'45'-51,"-2"-2,-2-1,-3-3,-2-1,21-49,-32 50,-3-2,-2-1,-3 0,-2-1,5-52,-22 25,1 87,1 0,-1 0,0-1,0 1,1 0,-1 0,0 0,0 0,0 0,0 0,0 0,0 0,0 0,-1 1,1-1,0 0,0 1,-1-1,1 1,0-1,0 1,-1 0,1-1,-1 1,1 0,0 0,-1 0,1 0,-1 0,1 0,0 1,-1-1,1 0,0 1,-1-1,1 1,0-1,0 1,-1 0,1-1,0 1,0 0,0 0,0 0,0 0,0 0,0 0,0 0,1 0,-1 0,0 1,0-1,1 0,-1 0,1 1,-15 18,1 0,1 1,1 1,1 0,1 1,1 0,1 0,1 1,1 0,-1 10,0-1,1 0,2 1,1 0,2-1,1 1,2 0,4 25,-3-43,0-1,1 0,0 0,1-1,1 1,0-1,1 0,1-1,0 1,1-2,0 1,1-1,0-1,1 0,0 0,1-1,0 0,1-1,4 1,0-1,0 0,1-1,0-1,1-1,0 0,0-2,0 0,0-1,1-1,-1 0,16-2,-21-1,0 1,0-2,-1 0,1 0,-1-1,1-1,-1-1,0 1,-1-2,1 0,-1 0,0-2,-1 1,1-1,-1-1,-1 0,0 0,3-5,-8 8,0-1,0 0,0-1,-1 1,0-1,-1 0,0 0,0 0,0 0,-1 0,-1-1,0 6,0 0,-1 0,0 0,0 0,0 0,0 0,0 0,-1 0,1 0,-1 0,0 0,0 0,0 0,0 0,-1 1,1-1,-1 0,1 1,-1-1,0 1,0 0,0-1,0 1,-1 0,1 0,0 1,-1-1,0 0,1 1,-1-1,-1 0,-5-1,-1 0,1 0,0 1,-1 1,1-1,-1 1,1 1,-1 0,1 0,-1 1,1 0,-1 0,1 1,-1 1,1-1,0 1,0 1,0 0,1 0,0 1,-1 0,1 0,1 1,-1 0,1 1,0-1,1 1,0 1,0-1,-1 2,6-7,0 1,-1 0,1-1,0 1,1 0,-1-1,0 1,1 0,-1 0,1 0,0 0,0 0,0-1,1 1,-1 0,1 0,-1 0,1 0,0-1,0 1,0 0,0-1,1 1,-1-1,1 1,-1-1,1 0,0 0,0 1,0-1,0-1,0 1,1 0,0 0,4 3,0-1,0 0,1 0,-1-1,1 0,0 0,0-1,0 0,0 0,0-1,5 0,-3 0,0-1,-1 0,1 0,0-1,-1 0,1-1,-1 0,1-1,-1 0,0 0,0-1,0 0,-1-1,1 0,-1 0,0-1,0 0,-1 0,0-1,0 1,-1-2,5-5,-11 12,1 0,0 0,0 0,-1-1,1 1,-1-1,1 1,-1 0,0-1,1 1,-1-1,0 1,0 0,0-1,0 1,0-1,0 1,-1-1,1 1,0-1,-1 1,1 0,-1-1,1 1,-1 0,0 0,0-1,1 1,-1 0,0 0,0 0,0 0,0 0,0 0,-1 0,1 0,0 0,0 1,-1-1,1 0,0 1,-1-1,1 1,0 0,-1-1,1 1,-1 0,1 0,-1 0,1 0,0 0,-1 0,1 0,-1 0,1 1,-1-1,1 0,0 1,-1-1,1 1,0 0,-1-1,1 1,0 0,0 0,0 0,0 0,0 0,0 0,-2 1,2 0,-1-1,0 1,0 0,1 0,-1 0,1 1,-1-1,1 0,0 0,0 1,0-1,0 1,0-1,1 1,-1-1,1 1,0 0,-1-1,1 1,0-1,1 1,-1 0,0-1,1 1,-1-1,1 1,0-1,0 1,0-1,0 0,0 1,1-1,-1 0,1 0,-1 0,1 0,0 0,0 0,0-1,0 1,0 0,0-1,0 0,1 1,-1-1,0 0,1 0,-1 0,2 0,118 36,-51-25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54.8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315 1102,'-11'-4,"-1"1,0 0,-1 0,1 2,0-1,-1 2,1-1,0 2,-1 0,1 0,0 1,-1 1,1 0,1 0,-1 1,0 1,1 0,0 0,0 1,1 1,-1 0,1 0,-1 3,8-8,0 0,1 1,-1-1,1 1,-1-1,1 1,0 0,0 0,1 0,-1 0,1 0,-1 0,1 1,0-1,0 0,0 1,1-1,-1 0,1 1,0-1,0 1,0-1,0 1,1-1,-1 1,1-1,0 0,0 1,0-1,0 0,1 0,-1 1,1-1,0-1,0 1,0 0,2 2,5 1,0 0,0-1,1 0,-1 0,1-1,0 0,0-1,1 0,-1-1,1 0,-1-1,1 0,-1 0,1-1,0 0,-1-1,3-1,1 1,0-2,0 1,0-2,0 0,0 0,-1-2,0 1,0-2,0 0,-1 0,3-3,-9 5,0 1,0-1,-1 0,0 0,0 0,0-1,-1 0,1 1,-1-2,-1 1,1 0,-1-1,-1 0,1 0,-1 0,0 0,0 0,-1 0,0 0,0 0,-1-1,0-6,0 13,0-1,0 1,0-1,0 1,0-1,0 1,0-1,0 0,-1 1,1-1,-1 1,1-1,-1 1,0 0,1-1,-1 1,0-1,0 1,0 0,0 0,0 0,0 0,0-1,-1 1,1 1,0-1,0 0,-1 0,1 0,-1 1,1-1,-1 1,1-1,-1 1,1-1,-1 1,1 0,-1 0,1 0,-1 0,0 0,1 0,-1 0,1 1,-1-1,1 0,-1 1,0 0,-4 3,1 1,0 0,0 0,1 1,-1-1,1 1,0 0,1 0,-1 0,1 1,1-1,-1 1,1-1,0 1,1 0,-1 0,1 0,1 0,-1 0,1 0,0 0,1 0,0 0,0 0,1 0,1 6,0-6,0-1,1 0,-1 0,1 0,1-1,-1 1,1-1,0 0,0 0,0-1,1 0,-1 0,1 0,0 0,0-1,1 0,-1 0,1-1,2 1,6 2,0-1,0-1,-1 0,2-2,-1 1,0-2,0 0,8-1,-13 0,0 0,0-1,0 0,-1-1,1 0,-1-1,1 1,-1-2,-1 1,1-1,-1-1,1 0,-2 0,1 0,-1-1,0 0,0 0,0-1,-1 0,-1 0,1-1,-1 1,-1-1,0 0,0-1,0 1,-2-1,1 1,-1-1,0 0,-1 0,0-9,-9-20,8 39,0-1,0 0,0 1,-1-1,1 1,0-1,0 0,-1 1,1-1,0 1,-1-1,1 1,-1-1,1 1,-1 0,1-1,-1 1,1-1,-1 1,1 0,-1 0,1-1,-1 1,1 0,-1 0,0-1,1 1,-1 0,0 0,1 0,-1 0,1 0,-1 0,0 0,1 0,-1 0,0 0,1 1,-1-1,1 0,-1 0,1 1,-1-1,0 0,1 1,-1-1,1 0,-1 1,1-1,-1 1,1-1,0 1,-1-1,1 1,0-1,-1 1,1-1,0 1,-3 3,0 0,0 1,1-1,0 0,0 1,0 0,0-1,1 1,0 0,0 0,0 0,0 0,1 0,0 0,0 0,0 0,1 0,0 0,0 0,0 0,0-1,1 1,0 0,0-1,0 1,0-1,1 0,0 1,0-1,0 0,0-1,0 1,1-1,1 2,2 0,0-1,1 0,-1-1,1 0,-1 0,1 0,0-1,0 0,0-1,0 0,0 0,1 0,-1-1,0-1,0 1,0-1,1-1,-1 1,0-1,-1-1,1 0,0 0,-1 0,1-1,1-1,8-5,0-1,0 0,-1-2,-1 1,0-2,-1 0,-1-1,0 0,11-17,-2-5,-45 96,22-53,0 0,1 0,-1 0,1-1,1 1,-1 0,1 0,0 0,0 0,1-1,-1 1,1-1,1 1,-1-1,1 0,0 1,0-1,0-1,1 1,0 0,0-1,0 0,0 0,1 0,-1-1,1 1,0-1,0 0,0 0,1-1,-1 0,1 0,-1 0,1 0,0-1,0 0,-1 0,1-1,3 1,1-1,1 0,-1 0,0-1,0-1,0 1,-1-2,1 1,0-1,-1-1,1 0,-1 0,0-1,-1 0,1 0,-1-1,0 0,0 0,0-2,9-9,0-2,-2 0,0 0,-1-1,-1-1,9-19,-21 41,0-1,-1 0,1 1,0-1,0 1,0-1,-1 1,1 0,0-1,-1 1,1 0,-1-1,1 1,0 0,-1 0,0 0,1-1,-1 1,1 0,-1 0,0 0,0 0,1 0,-1 0,0 0,0 0,0 0,0 0,0 0,0-1,0 1,-1 0,1 0,0 0,0 0,-1 0,1 0,-1 0,4 20,0-13,1 1,-1-1,1 0,0 0,1-1,0 1,0-1,1 0,0 0,0-1,1 0,-1 0,1 0,0-1,1 0,0-1,-1 1,1-1,3 0,-5-1,1 0,-1-1,1 0,-1 0,1-1,0 0,0 0,0-1,0 1,0-1,-1-1,1 1,0-1,0-1,0 1,-1-1,1 0,-1-1,1 0,-1 1,0-2,0 1,0-1,-1 0,2-1,7-11,-1-1,0 0,-2-1,0-1,0 1,-2-2,0 1,-2-1,0-1,2-10,31-105,-5-1,-7-2,2-59,-22 45,-8 150,1 0,-1 0,0 0,0 0,-1-1,1 1,-1 0,1 0,-1 0,0 0,0 1,0-1,-1 0,1 0,-1 1,1-1,-1 1,0-1,0 1,0-1,0 1,-1 0,1 0,0 0,-1 1,0-1,1 1,-1-1,0 1,0 0,1 0,-1 0,0 0,0 0,0 1,-1-1,-3 3,0 1,-1-1,1 1,0 0,1 1,-1-1,1 2,-1-1,1 1,0-1,1 2,-1-1,1 0,0 1,1 0,-1 1,1-1,-3 6,-5 8,1 0,1 0,1 1,1 1,1 0,0 0,2 0,0 0,2 1,1 0,0 0,2 11,2 9,1 1,3-2,2 1,1-1,2 0,5 7,32 82,-48-131,1 1,-1 0,1 0,-1-1,1 1,-1-1,1 1,-1 0,1-1,0 1,-1-1,1 1,0-1,-1 0,1 1,0-1,0 0,-1 1,1-1,0 0,0 0,0 0,-1 1,1-1,0 0,0 0,0 0,0-1,-1 1,1 0,0 0,0 0,0-1,-1 1,1 0,0-1,0 1,-1 0,1-1,0 1,-1-1,1 1,0-1,-1 0,1 1,-1-1,1 0,-1 1,1-1,-1 0,0 1,1-1,-1 0,0 0,0 0,1 1,-1-1,0 0,0 0,0 0,0 0,0 1,0-2,8-9,-5 6,1 1,0 0,0 0,0 0,0 0,1 1,-1 0,1 0,0 0,0 0,0 1,0-1,0 2,1-1,-1 0,1 1,-1 0,1 0,0 1,-1-1,1 1,0 1,-1-1,1 1,-1 0,1 0,-1 0,1 1,-1 0,0 0,1 1,-1-1,0 1,-1 0,1 0,0 1,-1-1,0 1,0 0,0 0,1 2,-2-1,0 0,-1 0,1 1,-1-1,0 0,0 1,-1 0,0-1,0 1,0 0,-1-1,1 1,-1 0,-1 0,1 0,-1-1,0 1,0 0,-1-1,0 1,0-1,0 1,-1-1,1 0,-1 0,0 0,-1 0,1-1,-1 1,0-1,0 0,-1 0,1-1,-1 1,1-1,-1 0,0 0,-1 0,1-1,0 0,-1 0,-2 1,4-2,0 0,0 0,0 0,0 0,-1-1,1 0,0 1,0-2,0 1,-1 0,1-1,0 0,0 0,0 0,0 0,0-1,0 1,0-1,1 0,-1 0,1-1,-1 1,1-1,0 0,0 0,0 0,0 0,0 0,1 0,-1-1,1 0,0 1,-1-5,3 7,-1-1,2 0,-1 1,0-1,0 1,0-1,1 0,-1 1,1-1,-1 1,1-1,-1 1,1-1,0 1,0 0,0-1,0 1,0 0,0 0,0 0,0-1,0 1,1 0,-1 1,0-1,1 0,-1 0,1 1,-1-1,1 0,-1 1,1-1,-1 1,2 0,57-11,-57 11,77-4,-61 5,1 0,-1-2,0 0,0-1,0-1,0-1,-1 0,1-2,-1 0,0-1,-1-1,0 0,13-9,9-30,-38 46,-1 0,1 0,0-1,0 1,-1 0,1-1,-1 1,1 0,-1-1,0 1,1-1,-1 1,0 0,0-1,0 1,0-1,0 1,-1-1,1 1,0 0,-1-1,1 1,0-1,-1 1,0 0,1 0,-1-1,0 1,0 0,0 0,0 0,0 0,0 0,0 0,0 0,0 0,0 0,0 0,-1 0,-2 0,0 1,1-1,-1 0,0 1,0 0,0 0,0 0,0 1,0-1,0 1,1 0,-1 0,0 0,0 0,1 1,-1 0,1-1,-1 1,1 1,0-1,0 0,0 1,0 0,0-1,1 1,-1 0,1 0,-1 1,1-1,0 0,1 1,-1-1,1 1,-1 0,1-1,0 1,0 0,1 0,-1 0,1 2,-1 0,1-1,-1 0,1 0,1 0,-1 1,1-1,0 0,0 0,0 0,1 0,0 0,0 0,0-1,0 1,1-1,0 1,0-1,0 0,0 0,1 0,-1 0,1-1,0 1,3 1,5 3,1 0,0 0,0-1,1-1,0 0,0-1,0 0,2-1,-5 0,1-1,0-1,0 0,0 0,0-1,0-1,0 0,1 0,-1-2,0 1,0-1,-1-1,1 0,0-1,-1 0,0-1,0 0,0-1,-1 0,1-1,-1 0,-1 0,4-5,5-10,-1-2,-2 1,0-2,-2 0,0-1,-2 0,-1-1,-1 0,-1-1,3-25,18-79,-6-1,-5-1,-4-44,-17 24,3 152,0 0,1 0,-1 0,0 0,0 0,0 0,-1 0,1 0,0 0,-1 0,1 1,-1-1,0 0,1 0,-1 0,0 0,0 1,0-1,-1 1,1-1,0 0,-1 1,1 0,0-1,-1 1,0 0,1 0,-1 0,0 0,1 0,-1 0,0 0,0 1,0-1,0 1,0-1,0 1,0 0,0 0,0 0,0 0,0 0,0 0,0 0,1 1,-1-1,0 1,0-1,0 1,0 0,0 0,1 0,-2 0,-8 9,0 0,0 1,1 0,0 0,1 1,1 0,0 1,0 0,1 0,1 1,0-1,-1 9,-7 18,1 0,3 0,1 1,2 0,2 0,2 1,2 0,1 0,2-1,2 1,2-1,2 0,1 0,2-1,2 0,2-1,1-1,21 36,-30-60,0-1,0 1,2-2,-1 1,2-1,-1 0,2-1,0 0,0-1,0 0,1-1,1 0,0-1,0-1,0 0,2 0,-10-6,0 0,0 0,-1-1,1 1,0-1,0-1,0 1,0-1,-1 1,1-2,0 1,-1 0,1-1,-1 0,1 0,-1 0,0 0,0-1,0 0,0 0,0 0,-1 0,1 0,-1-1,0 0,0 1,0-1,-1 0,2-3,6-9,-1-1,-1 0,0-1,-2 0,0 0,3-17,11-113,-20 147,1-1,-1 1,0-1,1 1,-1 0,0-1,0 1,0-1,0 1,0-1,0 1,0 0,0-1,0 1,-1-1,1 1,-1 0,1-1,-1 1,0 0,1-1,-1 1,0 0,0 0,0 0,0 0,0 0,0 0,0 0,0 0,0 0,0 0,-1 0,1 1,0-1,0 1,-1-1,1 1,-1-1,-4 6,0 0,1 0,0 0,0 1,1 0,0 0,0 0,0 0,1 1,-1-1,2 1,-1 0,1 0,0 0,0 0,1 1,0 1,0-3,0 0,0 1,0-1,1 1,0-1,1 0,0 1,-1-1,2 1,-1-1,1 0,0 0,0 0,1 0,0 0,0-1,0 1,1-1,0 1,0-1,0-1,0 1,1 0,0-1,3 2,26 17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56.58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0,'7'31,"1"0,2-1,1 0,1 0,2-1,1-1,1 0,9 10,-20-29,-5-8,0 1,0-1,1 1,-1-1,1 1,-1 0,1-1,-1 1,1-1,0 0,0 1,0-1,0 0,0 1,0-1,0 0,0 0,0 0,0 0,1 0,-1 0,1 0,-1 0,0-1,1 1,-1-1,1 1,0-1,-1 1,1-1,-1 0,1 0,0 1,-1-1,1 0,-1-1,1 1,0 0,-1 0,1-1,-1 1,1-1,-1 1,1-1,0 0,63-116,3-11,-68 129,0-1,0 0,0 1,0-1,0 1,0-1,1 0,-1 1,0-1,0 0,0 1,0-1,0 0,1 1,-1-1,0 0,0 1,1-1,-1 0,0 0,1 1,-1-1,0 0,0 0,1 1,-1-1,0 0,1 0,-1 0,1 0,-1 0,0 0,1 1,-1-1,0 0,1 0,-1 0,1 0,-1 0,0-1,1 1,-1 0,0 0,1 0,-1 0,1 0,-1 0,0-1,1 1,-1 0,0 0,1 0,-1-1,0 1,0 0,1 0,-1-1,0 1,0 0,1-1,-1 1,0 0,0-1,0 1,0 0,0-1,1 1,-1-1,0 1,0-1,3 34,-3-30,0 3,13 103,-12-106,0 1,1 0,-1 0,1-1,0 1,0-1,0 0,0 1,1-1,-1 0,1 0,0-1,0 1,0-1,0 1,0-1,1 0,-1 0,1 0,0-1,-1 1,1-1,0 0,0 0,-1 0,3 0,2-1,0 0,0-1,0 0,0 0,0-1,0 0,-1 0,1-1,-1 0,1 0,-1-1,0 0,0 0,-1-1,1 1,-1-2,0 1,0-1,-1 1,1-2,-1 1,-1 0,1-1,-1 0,0 0,-1 0,0-1,0 1,0-1,-1 0,0 0,-1 0,0 0,0-3,-8 41,7-23,1-1,-1 1,1-1,0 1,1-1,0 0,0 0,0 0,0 0,1 0,0 0,1-1,-1 1,1-1,0 0,0 0,0 0,1-1,0 1,0-1,0 0,0-1,1 1,0-1,-1 0,1 0,0-1,0 0,0 0,1 0,-1-1,0 0,1 0,-1-1,1 1,-1-1,1-1,-1 1,1-1,-1-1,0 1,1-1,-1 0,0 0,0-1,0 1,-1-1,6-4,-2-5,0 0,0-1,-2 0,1 0,-2-1,0 0,0 0,-1 0,-1-1,-1 0,0 0,0 0,-2 0,0 0,-1 0,0-2,5 125,-4-101,0-1,0 0,1 0,0 0,1 0,-1 0,1-1,0 1,0-1,1 1,-1-1,1 0,0 0,1-1,-1 1,1-1,0 0,0-1,2 2,0-2,1 0,-1-1,1 0,0 0,0-1,0 0,0 0,0-1,-1 0,1 0,0-1,0 0,0 0,0-1,0 0,-1-1,1 1,-1-1,0-1,0 1,0-1,0-1,-1 1,1-1,-1 0,0-1,-1 1,0-1,1 0,-2-1,1 1,-1-1,0 0,0 0,-1 0,0 0,0-1,0-4,0-10,-4 22,1 0,0 0,0 0,0 1,0-1,0 0,-1 0,1 0,0 0,0 0,0 1,-1-1,1 0,0 0,0 0,0 0,-1 0,1 0,0 0,0 0,-1 0,1 0,0 0,0 0,0 0,-1 0,1 0,0 0,0 0,-1 0,1 0,0-1,0 1,0 0,-1 0,1 0,0 0,0 0,0 0,0-1,-1 1,1 0,0 0,0 0,0-1,0 1,0 0,0 0,0 0,-1-1,1 1,0 0,0 0,0 0,0-1,-1 4,-1 0,1-1,-1 1,1 0,0 0,0 0,0 0,1 0,-1 0,1 0,0 1,0-1,0 0,0 0,0 0,1 0,-1 0,1 0,0 0,0 0,0 0,0 0,0 0,1 0,0-1,-1 1,1-1,0 1,0-1,0 0,0 1,1-1,-1 0,1 0,-1-1,1 1,0 0,-1-1,1 0,0 0,0 0,3 1,9 3,1-1,0-1,0 0,0-1,1-1,-1 0,0-1,1-1,-1-1,0 0,0-1,9-3,11-11,-15 41,-18-19,1-1,1 1,-1-1,1 0,-1 0,1 0,0-1,0 1,1-1,-1-1,1 1,-1-1,1 0,0 0,0 0,0-1,0 0,1 0,-4-1,0 1,0-1,1 0,-1-1,0 1,0 0,0-1,1 0,-1 0,0 0,0 0,0 0,0 0,0-1,-1 0,1 1,0-1,-1 0,1 0,-1 0,0-1,0 1,1-1,-2 1,1-1,0 0,0 0,-1 1,0-1,1 0,-1 0,0-1,-1 1,1-1,1-1,-2 0,1 0,0 0,-1 0,0 0,0 0,-1 0,1 0,-1 0,0 0,-1 0,1 0,-1 1,0-1,0 0,0 1,0 0,-1-1,0 1,0 0,0 0,-1 1,1-1,-1 1,0-1,0 1,0 0,0 1,-2-2,-1 0,1 1,-1 0,0 0,0 1,0-1,0 2,0-1,-1 1,1 0,0 0,-1 1,1 0,-1 0,1 1,0 0,-1 0,1 1,0 0,-6 2,6-1,1 1,-1 0,1 0,-1 0,1 1,1 0,-1 0,1 0,0 1,0 0,0 0,1 0,0 1,0-1,1 1,-1 2,2-5,0 0,1 0,0 0,0 0,0 0,0 0,1 0,0 0,0 0,0 0,0 0,0 0,1 0,0 0,0 0,0 0,0 0,1 0,-1 0,1 0,0-1,0 1,0-1,1 0,-1 1,1-1,0 0,0 0,0-1,2 2,28 16,1-7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57.47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169 21,'-4'-3,"0"0,0 1,-1 0,1 0,-1 0,0 0,1 1,-1 0,0 0,0 0,0 1,0-1,0 1,0 0,0 1,0-1,0 1,0 0,1 0,-1 1,0-1,1 1,-1 0,1 0,-1 1,1-1,0 1,0 0,0 0,0 1,1-1,-1 1,1-1,0 1,-1 10,1-1,0 1,1 0,1 0,0 0,1-1,1 1,0 0,0 0,2 0,0-1,0 1,1-1,1 0,0 0,1 0,7 11,-12-19,143 372,-144-376,0 0,0 0,-1 0,1 0,0 0,0 0,0 0,1 0,-1 0,0 0,0 0,0 0,1 0,-1 0,1 0,-1-1,0 1,1 0,0 0,-1 0,1 0,-1-1,1 1,0 0,0-1,-1 1,1 0,0-1,0 1,0-1,0 1,0-1,0 0,0 1,-1-1,1 0,0 0,0 1,0-1,0 0,0 0,0 0,0 0,0 0,0-1,0 1,0 0,0 0,0-1,0 1,0 0,0-1,0 1,0-1,0 1,-1-1,2 0,5-11,1-1,-2 0,0 0,0-1,-1 0,-1 0,3-14,-6 22,7-23,-1-1,-1 0,-2 0,-2-1,0 1,-3-24,-10 12,8 40,12 14,183 105,-188-115,-1 0,0 0,0 0,0 0,0 0,-1 1,1-1,0 1,-1 0,0 0,0 0,0 0,0 0,0 1,0-1,-1 0,0 1,0-1,0 1,0 0,0-1,-1 1,1 0,-1-1,0 1,0 0,-1 0,1-1,-1 1,0 1,-12 19,11-23,1 1,-1 0,0-1,1 1,-1 0,1 0,0 0,-1 0,1 0,0 0,0 0,0 1,1-1,-1 0,0 0,1 1,0-1,-1 1,1-1,0 0,0 1,0-1,1 0,-1 1,1-1,-1 0,1 1,0-1,-1 0,1 0,1 0,-1 0,0 0,0 0,1 0,-1 0,1 0,1 1,8 1,1-1,0 0,0 0,0-1,1-1,-1 0,0-1,0 0,1-1,-1 0,0-1,9-2,-15 3,0 0,0 0,1-1,-1 0,-1 0,1 0,0-1,0 0,-1 0,0 0,1-1,-1 0,-1 0,1 0,2-3,-7 7,-1 0,1 0,0 0,-1 0,1 0,-1 0,1 0,-1 0,1 0,-1 0,1 0,0 0,-1 0,1 0,-1 0,1-1,-1 1,1 0,0 0,-1-1,1 1,0 0,-1 0,1-1,0 1,-1 0,1-1,0 1,0 0,-1-1,1 1,0-1,0 1,0 0,-1-1,1 1,0-1,0 1,0-1,0 1,0 0,0-1,0 1,0-1,0 1,0-1,0 1,0-1,0 1,0 0,1-1,-1 1,0-1,0 1,0 0,1-1,-1 1,0-1,-2 4,0-1,1 1,-1-1,0 1,1 0,-1 0,1 0,0 0,0 0,0 0,0 0,1 0,-1 0,1 0,0 0,0 0,0 1,0-1,0 0,1 0,-1 0,1 0,0 0,0 0,0 0,1 0,-1 0,1 0,-1-1,1 1,0 0,0-1,0 0,0 1,1-1,-1 0,0 0,1 0,0 0,-1-1,1 1,0-1,0 0,0 0,0 0,0 0,0 0,2 0,-2 0,-1 0,1 0,0 0,0 0,0-1,0 1,0-1,-1 1,1-1,0 0,0 0,0-1,0 1,0-1,0 1,0-1,-1 0,1 0,0 0,-1 0,1-1,0 1,-1-1,0 0,1 1,-1-1,0 0,0 0,0 0,0-1,0 1,-1 0,2-3,-1-1,0 1,0-1,-1 0,0 0,0 1,-1-1,0 0,0 0,0 0,0 0,-1 0,0 1,-1-1,1 0,-1 1,0-1,0 1,-1 0,-1-3,3 5,-1 0,0 0,0 0,0 0,-1 1,1-1,-1 1,1-1,-1 1,0 0,0 0,0 0,0 0,0 1,0-1,-1 1,1 0,-1 0,1 0,0 0,-1 1,1-1,-1 1,0 0,1 0,-1 0,1 1,-1-1,1 1,-1 0,1 0,-1 0,0 0,1 1,0-1,-1 1,1-1,0 1,0 0,0 1,0-1,0 0,1 1,-1 0,1-1,-1 1,1 0,0 0,0 0,0 1,1-1,-1 0,1 1,0-1,0 1,0-1,0 1,0 0,1-1,0 1,0 0,0-1,0 1,0 0,1-1,0 1,0 0,0-1,0 1,0-1,2 3,9 12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57.7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140 4,'-14'-2,"-9"1,-3 6,0 8,5 10,6 12,5 12,5-2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57.99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1055,'23'-37,"-2"-1,-2-1,-2-1,-1-1,-2 0,-2-1,6-41,18-99,6-131,-32 168,-10 143,1-1,-1 1,0 0,0 0,0 0,0 0,0 0,0-1,0 1,-1 0,1 0,-1 0,1 0,-1 0,0 0,0 0,0 0,0 0,0 0,0 1,-1-1,1 0,0 1,-1-1,0 1,0-1,0 3,-1 0,0 0,1 0,-1 1,1-1,0 1,0 0,-1 0,1-1,0 1,0 1,1-1,-1 0,0 0,1 1,-1-1,1 1,0-1,0 1,-1 1,1-1,-16 33,1 1,3 1,0 0,3 1,1 0,2 1,2-1,1 1,3 1,1-1,4 30,2-9,3-1,3 1,2-2,3 0,3-1,2 1,17 19,-24-57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58.18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 18,'-5'-9,"11"1,17 7,22 11,17 8,9 10,5 8,-7 4,-9 5,-16-5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58.46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63 180,'-3'5,"-4"5,1 1,0 0,1 0,0 0,1 0,1 1,-1 0,0 7,4-18,0 1,0-1,-1 0,1 0,0 0,0 1,0-1,0 0,1 0,-1 1,0-1,1 0,-1 0,0 0,1 0,-1 1,1-1,0 0,-1 0,1 0,0 0,0 0,-1-1,1 1,0 0,0 0,0 0,0-1,0 1,0 0,0-1,1 1,-1-1,0 1,0-1,0 0,1 0,-1 1,0-1,0 0,0 0,1 0,-1 0,0 0,0-1,1 1,-1 0,0 0,0-1,1 0,58-29,-52 21,0-2,-1 1,0-1,0 0,-2-1,1 1,-1-1,-1 0,0 0,-1-1,0 1,-1-1,0 0,-1 0,-1-12,1 22,-1-1,1 1,-1 0,0-1,0 1,0-1,-1 1,1-1,-1 1,0 0,0-1,0 1,0 0,-1 0,1 0,-1 0,0 0,0 0,0 0,0 1,0-1,-1 1,1-1,-1 1,1 0,-1 0,0 0,0 0,0 1,0-1,0 1,-1-1,1 1,0 0,0 1,-1-1,1 1,-1-1,1 1,-1 0,1 0,0 0,-1 1,-2 1,0 0,0 1,1 0,-1 0,1 0,0 1,0-1,0 1,0 1,1-1,0 1,0-1,0 1,0 0,1 1,0-1,0 1,0-1,1 1,0 0,0 0,0 0,1 0,-1 0,2 0,-1 0,1 1,0-1,0 0,0 0,1 1,0-1,1 0,-1 0,3 5,0-2,0 1,1-1,0 0,1 0,0 0,0-1,1 0,0 0,1-1,0 0,0 0,8 5,22 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0:32.1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2254 501,'-14'-2,"-9"1,-3 6,3 8,5 10,8 8,11 5,11 6,5-5</inkml:trace>
  <inkml:trace contextRef="#ctx0" brushRef="#br0" timeOffset="-1068.953">1 828,'5'-1,"0"0,1 1,-1-1,1 1,-1 0,1 0,-1 1,1 0,-1 0,0 0,1 0,-1 1,0 0,0 0,0 1,0-1,0 1,-1 0,1 0,-1 1,0-1,0 1,0 0,0 0,-1 0,0 1,1-1,-2 1,1 0,1 2,1 8,0 0,-1 1,0-1,-2 1,1 0,-2 0,0 0,-2 9,4 35,-3-60,1 0,-1 0,0-1,0 1,1 0,-1 0,0 0,0 0,1 0,-1 0,0 0,1 0,-1 0,0 0,0 0,1 0,-1 0,0 0,1 0,-1 0,0 0,0 0,1 0,-1 0,0 0,1 0,-1 0,0 1,0-1,0 0,1 0,-1 0,0 0,0 1,1-1,-1 0,0 0,0 1,0-1,0 0,0 0,1 1,-1-1,0 0,0 0,0 1,0-1,0 0,0 1,0-1,0 0,0 0,0 1,0-1,12-25,14-64,18-37,-44 124,0 1,0 0,0 0,0 0,1 0,-1-1,1 1,-1 0,1 0,-1 0,1 0,-1 0,1 0,0 0,0 0,-1 0,1 1,0-1,0 0,0 0,0 1,0-1,0 0,0 1,0-1,0 1,0 0,0-1,1 1,-1 0,0-1,0 1,0 0,0 0,1 0,-1 0,0 0,0 1,0-1,1 0,-1 0,0 1,0-1,0 1,0-1,0 1,0-1,0 1,0 0,0-1,1 2,26 86,-16-38,26 29,-37-77,1 0,-1 0,1 0,0 0,0 0,-1 0,1-1,1 1,-1-1,0 1,0-1,0 0,1 0,-1 0,1 0,-1 0,1-1,-1 1,1-1,-1 0,1 1,-1-1,1 0,0 0,-1-1,1 1,-1-1,1 1,-1-1,1 0,-1 0,1 0,7-6,0 0,-1-1,0 0,0-1,-1 0,0 0,0-1,-1 1,0-2,-1 1,-1-1,1 0,-2 0,1-1,-1 1,-1-1,2-12,5 5,1 33,-8-3,-1-1,1 1,1-1,0 0,0 0,1 0,1 0,-1-1,2 0,-1 0,1-1,0 1,1-1,0-1,0 0,1 0,0-1,0 1,0-2,4 2,-7-5,0 1,0-2,0 1,0-1,0 0,0 0,0 0,1-1,-1 0,0 0,0-1,0 0,1 0,-1 0,0-1,0 0,-1 0,1 0,0-1,-1 0,1 0,-1 0,0-1,0 1,0-1,-1-1,1 1,-1-1,0 1,1-2,2-7,0 0,-1-1,0 0,-1 1,0-2,-1 1,-1 0,0-1,-1 0,0-12,-3 27,1 1,0-1,0 0,0 0,0 0,0 0,0 0,0 0,-1 0,1 0,0 1,0-1,0 0,0 0,0 0,-1 0,1 0,0 0,0 0,0 0,0 0,-1 0,1 0,0 0,0 0,0 0,0 0,0 0,-1 0,1 0,0 0,-6 19,4-5,0-1,0 0,1 0,1 1,0-1,1 0,1 1,1 3,-2-11,0-1,1 0,-1 0,1 0,0 0,1 0,-1 0,1 0,0-1,0 0,1 1,-1-1,1 0,0-1,0 1,0-1,1 1,-1-1,1-1,0 1,4 2,26 5,-3-5</inkml:trace>
  <inkml:trace contextRef="#ctx0" brushRef="#br0" timeOffset="-278.786">1217 828,'0'13,"0"-1,2 0,-1 0,1 0,1 0,0 0,1-1,0 1,1-1,0 0,1 0,0-1,1 0,0 0,0 0,1-1,1 0,-1 0,7 4,-12-9,0 0,0 0,1-1,-1 0,1 1,-1-1,1 0,0 0,0-1,0 1,1-1,-1 0,1 0,-1-1,1 1,-1-1,1 0,0 0,0-1,0 1,-1-1,1 0,0 0,0-1,0 1,0-1,-1 0,1 0,0-1,-1 0,3-1,2-5,-1-1,0-1,0 1,-1-1,0-1,-1 1,0-1,-1 0,0-1,-1 1,0-1,-1 0,0 0,-1 0,0 0,-1 0,0-1,-1 1,-1-4,-3 3,-2 37,4-18,1 0,-1 0,1 0,0 0,1 0,0 0,0 0,0 1,0-1,1 0,0 0,0 0,1 0,0 0,0-1,0 1,1-1,0 1,0-1,0 0,1 0,-1 0,1 0,0 0,1-1,-1 0,1 0,0 0,0-1,4 3,8 0,0-1,1-1,0 0,0-1,0-1,0-1,0 0,1-1,-1-1,0-1,0-1,10-3,-21 5,0 0,0 0,0-1,0 0,0-1,0 0,-1 0,1 0,-1-1,0 0,0 0,0 0,-1-1,1 0,-1 0,0-1,-1 1,2-2,20 60,-15-43,-1-1,1 0,0 0,1-1,0 0,0-1,1-1,0 0,0 0,0-2,1 1,0-2,0 0,0 0,0-1,2-1,-10 0,-1 0,0 0,0-1,1 0,-1 0,0 0,1-1,-1 1,0-1,1-1,-1 1,0-1,0 1,0-1,0-1,-1 1,1-1,-1 0,1 0,-1 0,0-1,0 1,0-1,-1 0,1 0,-1 0,0-1,0 1,-1-1,1 0,-1 0,0 0,0 0,0 0,-1 0,0 0,0 0,0-1,-1-2,-1 1,0 0,0 1,-1-1,0 1,0 0,-1-1,1 1,-1 0,-1 1,1-1,-1 0,0 1,0 0,-1 0,0 0,1 0,-2 1,1 0,0 0,-1 0,0 1,0 0,0 0,0 0,0 1,-1 0,1 0,-1 1,1-1,-1 1,1 1,-1-1,0 1,0 1,1-1,-1 1,0 0,1 1,-1-1,1 1,0 0,-1 1,1 0,0 0,1 0,-1 1,0-1,1 1,-3 3,1-1,1 1,-1 1,1-1,1 1,-1 0,1 0,0 0,1 1,0 0,1 0,-1 0,1 4,2-9,0 0,0 0,0 0,1 0,0 0,0 1,0-1,0 0,1 0,0 0,0 0,0 0,0 0,0 0,1 0,0-1,0 1,0 0,0-1,0 1,1-1,-1 0,1 0,0 0,0 0,0-1,1 1,-1-1,3 2,2 0,1 0,1-1,-1 1,0-2,1 1,-1-2,1 1,0-1,0 0,-1-1,1-1,4 0,29-2</inkml:trace>
  <inkml:trace contextRef="#ctx0" brushRef="#br0" timeOffset="259.839">2432 1088,'11'14,"9"7,8 0,6-2,7-3,7-5,8-7,6-6,2-5,-11-1</inkml:trace>
  <inkml:trace contextRef="#ctx0" brushRef="#br0" timeOffset="5758.496">2951 1211,'-10'-20,"1"-1,1 0,1-1,1 1,1-2,0 1,2 0,1-1,0-9,2 24,1 7,-1-1,1 1,-1 0,1-1,-1 1,1-1,-1 1,0-1,0 1,0 0,0-1,0 1,0-1,0 1,-1-1,1 1,0 0,-1-1,1 1,-1-1,0 1,1 0,-1 0,0-1,0 1,1 0,-1 0,0 0,0 0,-1 0,1 0,0 0,0 0,0 1,-1-1,1 0,0 1,0-1,-1 1,1-1,-1 1,1 0,-2-1,3 1,-1 0,0 0,0 0,1 0,-1 0,0 0,0 0,0 0,1 1,-1-1,0 0,0 0,1 1,-1-1,0 0,1 1,-1-1,0 1,1-1,-1 1,1-1,-1 1,1-1,-1 1,1 0,-1-1,1 1,-1 0,1-1,0 1,-1 0,1 0,0-1,0 1,0 0,0 0,0-1,-1 1,1 0,0 0,1 0,-1-1,0 1,0 0,0 0,0-1,1 1,-1 0,0 0,1-1,-1 1,0 0,1 0,9 1,-1 1,1-1,0-1,0 0,0 0,0-1,0 0,0-1,9-1,1 0,13 0,-22 0,2 0,-1 1,0 1,0 0,0 0,0 1,0 1,0 0,0 1,0 0,-1 1,4 1,-10-1,-1 0,0 0,0 0,0 1,0-1,0 1,-1 0,0 0,0 1,-1-1,1 0,-1 1,0 0,-1-1,1 1,-1 0,0 0,-1 0,1 0,-1 0,-1 2,22 77,-19-82,1 0,-1 0,1 0,0 0,0-1,0 1,0-1,1 0,-1 1,0-2,1 1,0 0,-1-1,1 1,0-1,0 0,0 0,0-1,0 1,0-1,0 0,0 0,0 0,2-1,96-22,-85 17,0-1,0 0,-1-2,0 0,0 0,-1-2,0 0,-1 0,0-1,-1-1,0-1,5-21,-18 35,-1 0,1-1,0 1,0 0,0 0,-1-1,1 1,0 0,0 0,-1 0,1-1,0 1,0 0,-1 0,1 0,0 0,-1 0,1-1,0 1,-1 0,1 0,0 0,-1 0,1 0,0 0,-1 0,1 0,0 0,-1 0,1 1,0-1,-1 0,1 0,0 0,-1 0,1 0,0 1,0-1,-1 0,1 0,0 0,0 1,-1-1,1 0,0 0,0 1,0-1,-1 0,1 0,0 1,0-1,0 0,0 1,0-1,0 0,0 1,0-1,-1 0,1 1,0-1,0 0,1 1,-1-1,0 0,0 1,0-1,0 0,0 1,-1 2,-1 0,1 0,0 0,0 0,0 0,1 1,-1-1,1 0,0 1,0-1,0 0,0 1,0-1,1 0,0 0,-1 1,1-1,0 0,1 0,-1 0,1 0,-1 0,1 0,0-1,0 1,0 0,0-1,0 0,1 1,-1-1,1 0,0 0,-1 0,1-1,0 1,0-1,0 1,0-1,0 0,1 0,8 3,0 0,0-1,0 0,1-1,-1 0,1-1,0-1,-1 0,1 0,-1-1,1-1,-1 0,1-1,-1 0,0-1,0 0,-1-1,1-1,-1 1,0-2,-1 0,1 0,-1-1,-1 0,1 0,6-9,-14 14,1 1,-1-1,0 0,0 0,0 0,-1 0,1-1,-1 1,1 0,-1-1,0 1,-1 0,1-1,0 1,-1-1,0 0,0 1,0-1,0 1,-1-1,1 1,-1-1,0 1,0-1,0 1,-1 0,1 0,-1-1,1 1,-1 0,0 0,0 1,-1-1,0-1,-7-2,1 0,-1 0,-1 1,1 0,-1 1,0 0,0 1,0 0,0 1,0 0,-1 1,1 0,-1 1,1 0,-1 1,1 0,-1 0,1 2,0-1,3 0,1 0,0 0,0 0,0 1,1 0,-1 0,1 0,-1 1,1 0,0 1,1-1,-1 1,1 0,0 0,0 1,0 0,1 0,0 0,0 0,1 0,-1 1,1 0,1 0,-1 0,1 0,1 0,-1 0,1 2,1-5,0-1,0 1,1-1,-1 1,1-1,0 1,0-1,0 0,0 1,1-1,-1 0,1 0,0 0,0 0,0 0,0 0,0-1,1 1,-1-1,1 1,0-1,0 0,0 0,0 0,0 0,0-1,3 2,3 0,0 0,0 0,0-1,1 0,-1-1,1 0,-1 0,1-1,6 0,30-5</inkml:trace>
  <inkml:trace contextRef="#ctx0" brushRef="#br0" timeOffset="6286.144">3975 460,'-123'-1,"119"1,0 1,-1 0,1 0,0 1,0-1,0 1,0 0,0 0,0 0,0 0,1 1,-1-1,1 1,-1 0,1 0,0 1,0-1,1 0,-1 1,1 0,0 0,-1-1,2 1,-1 1,0-1,1 1,0 5,1 0,1 0,0-1,0 1,1 0,0 0,1-1,0 1,0-1,1 0,0 0,1 0,0-1,0 0,1 1,0-2,1 1,-1-1,1 0,4 3,40 41,2-2,1-2,3-3,40 23,-96-67,110 59,-107-57,1 0,0-1,0 0,0 0,0-1,0 0,0 1,0-1,0-1,-1 1,1-1,0 0,0 0,0 0,0-1,-1 0,1 0,-1 0,1 0,-1-1,0 1,0-1,3-3,5-9,0 0,0-2,-1 1,-2-1,1-1,-2 0,0 0,-1-1,-1 0,-1 0,-1 0,0-1,-2 1,0-1,-1-6,5-67,-4 0,-4 0,-5 1,-15-78,8 107,9 65,-8 102,12-73,-3 61,4 0,4 0,4 0,3 0,5-2,5 4,-15-72,1 0,0-1,2 0,1-1,0 0,9 11,-15-24,2 0,-1 0,1 0,0-1,0 0,1 0,0 0,0-1,0 0,1-1,-1 1,1-2,0 1,0-1,1 0,-1 0,1-1,0-1,32 1,-6-6</inkml:trace>
  <inkml:trace contextRef="#ctx0" brushRef="#br0" timeOffset="6562.195">4262 596,'-14'0,"-7"0,3 3,13 2,19 1,27 0,23-2,23-1,15 0,6 4,-3 3,-20 2</inkml:trace>
  <inkml:trace contextRef="#ctx0" brushRef="#br0" timeOffset="6810.21">4904 951,'-2'5,"0"1,1-1,0 0,0 1,0-1,1 1,-1-1,1 1,1-1,-1 0,1 1,0-1,0 1,0-1,1 0,0 0,0 0,0 0,1 0,-1 0,1 0,0-1,1 1,-1-1,1 0,0 0,0-1,3 3,1-2,1-1,1 0,-1 0,0-1,1 0,-1-1,1 0,-1 0,1-1,0 0,-1-1,1 0,-1 0,1-1,-1-1,0 0,1 0,-2 0,1-1,0 0,-1-1,1 0,-2-1,8-5,-11 8,-1 0,0 0,-1-1,1 1,0-1,-1 1,0-1,0 0,0 0,0 0,-1 0,0 0,1-1,-1 1,-1 0,1 0,-1-1,0 1,0-1,0 1,0 0,-1-1,1 1,-1 0,-1 0,1-1,0 1,-1 0,0 0,0 0,-2-3,-1 0,1 1,-1 0,0 0,0 0,0 1,-1-1,0 1,0 0,0 1,-1 0,1 0,-1 0,0 1,0 0,0 0,-1 1,-6-2,12 3,-1 1,1-1,0 1,-1-1,1 1,-1 0,1 0,-1 0,1 0,-1 0,1 1,-1-1,1 1,0 0,-1 0,1-1,0 2,0-1,0 0,-1 0,1 1,0-1,1 1,-1-1,0 1,0 0,1 0,-1 0,1 0,-1 0,1 0,0 0,0 0,0 1,0-1,0 0,1 1,-1-1,1 0,-1 1,1-1,0 2,7 25,5 0</inkml:trace>
  <inkml:trace contextRef="#ctx0" brushRef="#br0" timeOffset="7754.924">5463 1006,'-3'-54,"-2"0,-2 1,-11-33,9 42,9 41,-1 2,1 1,-1-1,1 0,-1 0,1 0,0 0,-1 0,1 0,0 0,0 0,-1 0,1 0,0 1,0-1,0 0,0 0,0 0,1 0,-1 0,0 0,0 0,1 0,-1 0,0 0,1 0,-1 0,1 1,-1-1,1 0,-1 0,1 0,0 1,-1-1,1 0,0 1,0-1,-1 1,1-1,0 1,0-1,0 1,0-1,0 1,0 0,0 0,0-1,0 1,98 21,-28-9,-46-9,1 2,-1 0,0 1,-1 2,18 7,-35-10,0-1,-1 1,1 0,-1 1,0-1,-1 1,1 1,-1-1,0 1,-1 0,0 0,0 0,0 0,-1 1,0-1,0 1,-1 0,0 0,-1 0,1 5,6 17,-7-24,1-1,0 1,0 0,0-1,1 0,-1 1,1-1,1 0,-1 0,1-1,-1 1,1-1,1 0,-1 0,1 0,-1-1,1 1,0-1,0 0,0 0,1-1,-1 0,1 0,-1 0,1 0,0-1,0 0,3 0,0 0,1-1,-1 0,0 0,0-1,0 0,0-1,0 0,0 0,0-1,-1 0,1-1,-1 1,0-2,0 1,0-1,-1 0,1-1,3-4,2-3,0 0,-1-1,0 0,-1-1,-1-1,0 1,-1-2,-1 1,1-5,-9 21,12-24,-5 37,-7-10,-1 2,0-1,0 1,1 0,0-1,0 1,0-1,1 1,-1-1,1 1,0-1,0 1,1-1,0 0,-1 1,1-1,0 0,1 0,-1-1,1 1,0 0,0-1,0 1,0-1,1 0,-1 0,1-1,-1 1,1-1,2 2,7-3,-1 1,1-2,-1 0,1 0,-1-2,0 1,1-1,-1-1,0 0,0-1,-1 0,1-1,-1 0,0-1,0 0,0-1,-1 0,0-1,-1 0,0 0,0-1,5-6,36-69,-50 84,0 1,1-1,-1 0,0 0,0 1,1-1,-1 0,0 0,0 0,1 0,-1 0,0 1,1-1,-1 0,0 0,0 0,1 0,-1 0,0 0,1 0,-1 0,0 0,1 0,-1 0,0 0,1 0,-1 0,0 0,0-1,1 1,-1 0,0 0,0 0,1 0,-1-1,0 1,0 0,1 0,-1 0,0-1,0 1,0 0,1 0,-1-1,0 1,0 0,0 0,0-1,0 1,0 0,1-1,-1 1,0 0,0-1,0 1,0 0,0 0,0-1,0 1,0 0,0-1,-1 1,1 0,0-1,0 1,0 0,5 28,-4-17,0-4,0 0,1 0,0 0,0 0,1 0,-1 0,1-1,1 0,0 1,0-1,0 0,0-1,1 1,0-1,0 0,0 0,1 0,0-1,0 0,0 0,0 0,1-1,-1 0,1 0,3 0,15 3,0-1,0-1,1-1,-1-1,1-1,-1-2,1 0,-1-2,10-2,-18 3,0-1,-1-1,0 0,0-1,0-1,-1-1,1 0,-2 0,1-2,-1 0,0-1,-1 0,0-1,-1 0,0-1,-1 0,0-1,-1 0,0-1,2-5,3-15,-1-1,-2 0,-2 0,-1-1,-2-1,-1 1,-2-1,-1 0,-2 0,-4-33,3 45,-1 0,-2 0,0 0,-2 1,0-1,-2 1,-1 0,0 1,-3-1,10 19,-1 1,0 0,0 0,0 0,0 1,-1-1,1 0,-1 1,0 0,0-1,0 1,-1 0,1 1,-1-1,0 1,1-1,-1 1,0 0,0 1,-1-1,1 1,0-1,0 1,-1 0,1 1,-1-1,1 1,-1 0,1 0,0 1,-1-1,1 1,-1 0,1 0,-7 5,1 1,0 0,0 1,1 0,0 0,0 1,1 0,0 1,1 0,0 0,0 0,1 1,0 0,1 0,1 1,-1 2,-6 10,0 1,2 0,1 1,1 0,2 0,0 0,2 1,0-1,2 1,1 0,2-1,0 1,1 0,2-1,1 0,1 0,1 0,1-1,7 11,-7-21,1-1,1-1,0 1,1-2,1 1,0-2,0 0,1 0,0-2,1 1,0-2,1 0,0-1,0 0,3 0,19 4,0-1,0-2,1-1,0-2,0-2,10-1,70-4,-11-6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5:59.21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112 219,'1'-42,"0"27,0 0,-1 0,-1 0,-1 0,0 0,0 0,-2-1,4 15,-1 0,1 0,0 0,0 0,-1-1,1 1,-1 0,1 0,-1 0,0 0,1 0,-1 0,0 1,0-1,1 0,-1 0,0 0,0 1,0-1,0 0,0 1,0-1,0 1,0-1,0 1,0 0,-1-1,1 1,0 0,0 0,0 0,0 0,-1 0,1 0,0 0,0 0,0 0,0 0,0 1,-1-1,1 1,0-1,0 1,0-1,0 1,0-1,0 1,0 0,0-1,1 1,-1 0,0 0,0 0,1 0,-1 0,0 0,-6 9,0 1,1-1,1 1,0 0,0 0,1 0,0 1,1 0,0-1,1 1,1 0,0 0,0 1,1-1,1 0,1 7,-3-16,1 1,0 0,0 0,0-1,1 1,-1 0,1-1,0 1,0-1,0 1,1-1,-1 1,1-1,-1 0,1 0,0 0,1 0,-1 0,0 0,1 0,0-1,-1 1,1-1,0 0,0 0,1 0,-1 0,0 0,1-1,-1 0,1 1,-1-1,1-1,-1 1,1 0,0-1,-1 0,1 0,0 0,-1 0,1 0,0-1,-1 0,1 0,-1 0,1 0,0-1,3-5,0 0,-1-1,0 0,-1 0,0-1,0 1,-1-1,0 0,0-1,-1 1,0-1,-1 1,0-1,-1 0,0 0,0 1,-1-1,0 0,-1 0,-1-6,2 6,-10-120,31 136,18 8,-32-12,-1-1,1 1,-1-1,0 2,0-1,0 1,0 0,-1 0,1 0,-1 1,1 0,-1 0,-1 0,1 1,0 0,-1 0,0 0,0 0,2 4,-6-3,0-1,1 0,-1 0,-1 0,1 0,-1 0,0 0,0 1,-1-2,1 1,-1 0,0 0,0 0,-1-1,1 1,-1-1,0 0,-2 2,-7 13,-21 57,32-73,1 0,-1 0,1-1,-1 1,1 0,0 0,0 0,0-1,1 1,-1 0,1 0,0-1,-1 1,1 0,0-1,0 1,1-1,-1 1,1-1,-1 0,1 1,0-1,-1 0,1 0,0 0,1 0,-1-1,1 2,6 1,1 1,0-2,0 1,0-1,1-1,-1 0,1 0,-1-1,1 0,-1-1,1 0,0-1,-1 0,1-1,-1 0,1 0,-1-1,0-1,0 0,-1 0,1-1,-1 0,0 0,1-2,-4 3,0-1,0 0,-1-1,1 1,-1-1,-1 0,1 0,-1 0,0-1,-1 0,1 0,-1 0,0 0,-1 0,0 0,0-1,-1 1,0-1,0-3,0 10,-1-1,0 1,1 0,-1-1,0 1,0 0,0 0,0-1,0 1,-1 0,1-1,0 1,0 0,-1-1,1 1,-1 0,1 0,-1 0,0-1,1 1,-1 0,0 0,0 0,0 0,0 0,0 0,0 0,0 1,0-1,0 0,0 1,0-1,0 0,-1 1,1-1,0 1,0 0,-1-1,1 1,0 0,-1 0,1 0,0 0,-1 0,1 0,0 0,-1 0,1 1,0-1,0 0,-1 1,1-1,0 1,0 0,0-1,-1 1,1 0,-2 3,0 1,0 0,1-1,0 1,-1 0,2 1,-1-1,1 0,-1 0,1 1,1-1,-1 0,1 1,0-1,0 1,1-1,-1 0,1 1,0-1,2 3,4 9,0-1,2 0,0-1,1 1,0-2,1 1,1-2,0 0,1 0,0-1,1 0,0-1,11 5,13 12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6:00.2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4177 1968,'21'-5,"23"-1,22-2,22-2,16-2,11-1,3 2,-8 3,-15 2,-19 5,-22 5,-21 1</inkml:trace>
  <inkml:trace contextRef="#ctx0" brushRef="#br0" timeOffset="6285.32">3985 2869,'-1'1,"1"0,0 0,0 0,-1 0,1 0,0 0,0 0,0 0,0 0,0 0,0 0,0 0,0 0,1 0,-1 0,0 0,0-1,1 1,-1 0,1 0,-1 0,1 0,-1 0,1-1,0 1,-1 0,1 0,0-1,-1 1,1 0,0-1,0 1,0-1,0 1,0-1,-1 0,1 1,0-1,1 0,42 13,28-6,0-3,0-3,0-4,29-5,-48 4,477-24,-492 30,-35-1,-5 0</inkml:trace>
  <inkml:trace contextRef="#ctx0" brushRef="#br0" timeOffset="6968.092">5091 1217,'-8'854,"7"-779,-5 86,7 0,8 0,28 154,-3-166,-18-89,-3 0,-2 1,-3 0,-2 0,-3 9,-3-61,-1 0,1 0,-1 0,-1 0,0 0,0 0,-1-1,0 1,0-1,-4 6,-6-3,12-24,32-39,-11 22</inkml:trace>
  <inkml:trace contextRef="#ctx0" brushRef="#br0" timeOffset="8252.571">4995 1299,'239'-10,"-99"6,0 8,0 5,-1 6,0 6,50 18,-86-12,-1 4,-2 5,-1 3,-2 5,-2 5,-3 3,64 48,-129-80,0 1,-2 1,0 1,-1 1,-2 2,0 0,-2 1,-1 1,-1 1,-1 0,-2 1,-1 1,-1 0,8 33,-13-26,-2 1,-1 1,-2-1,-1 1,-3-1,-1 1,-1-1,-3 0,-1 0,-7 19,-7 12,-3-2,-3 0,-3-1,-3-2,-12 14,29-52,-27 51,-4-1,-3-3,-3-2,-61 63,90-112,-2-2,0-1,-1-1,-1-1,-1-1,0-1,-1-2,-1-1,0-2,-1-1,0-1,-1-2,-25 3,-64 2,-102-2,136-7,-104 24,149-18,-1-1,-1-3,-35 0,-245-6,323 1,1 1,0-1,0 0,0 1,0-1,0 0,0 0,0 1,0-1,0 0,0 0,0 0,0 0,0 0,0 0,0 0,0-1,0 1,0 0,0-1,1 1,-1 0,0-1,0 1,0-1,0 1,0-1,1 0,-1 1,0-1,1 0,-1 1,0-1,1 0,-1 0,1 0,-1 0,1 0,0 1,-1-1,1 0,0 0,-1 0,1-1,30-28,-8 13</inkml:trace>
  <inkml:trace contextRef="#ctx0" brushRef="#br0" timeOffset="9016.737">7400 2569,'762'10,"1289"98,-1755-89,-35-1,-43-1,-49-2,22 1,-166-15,-36-5,-116-17,42 7</inkml:trace>
  <inkml:trace contextRef="#ctx0" brushRef="#br0" timeOffset="10582.461">4136 1913,'-31'1,"-55"-8,83 5,1-1,-1 0,1 1,0-1,0 0,0-1,1 1,-1 0,1 0,0-1,0 1,0-1,0 1,0-1,1 1,0-1,-1 1,1-1,1 0,-1 1,0-1,1 1,0-1,0 1,0-1,1-1,52-185,-33 103,-3-1,-5-1,-3-1,-4 1,-6-82,0 145,-2 0,-1-1,-1 1,-1 0,-1 1,-10-24,16 48,0 0,0 0,0-1,0 1,0 0,0 0,-1 0,1-1,0 1,-1 0,1 0,-1 0,1 0,-1 0,0 0,1 0,-1 0,0 0,0 0,0 0,0 0,0 1,1-1,-2 0,1 0,0 1,0-1,0 1,0-1,0 1,0 0,-1-1,1 1,0 0,0 0,0 0,-1 0,1 0,0 0,0 0,-1 0,1 0,0 1,0-1,0 0,0 1,-1-1,1 1,0-1,0 1,0 0,0-1,0 1,0 0,0 0,1 0,-2 0,0 3,1-1,-1 0,0 0,-1 0,1 0,0-1,-1 1,0-1,0 1,0-1,0 0,0 0,0 0,0 0,0-1,-1 1,1-1,-1 0,1 0,-4 0,-170-1,103-5,-855-3,603 9,143-6,173 0,18 3</inkml:trace>
  <inkml:trace contextRef="#ctx0" brushRef="#br0" timeOffset="11717.171">3945 2883,'-3'29,"1"0,2-1,0 1,2 0,2-1,5 24,3 25,0 53,-5 0,-9 87,1-195,1-7,0 0,-1 0,-1 0,-1 0,0 0,-4 10,6-22,0-1,0 0,0 0,0 0,0 0,-1 0,1 0,-1 0,1 0,-1-1,0 1,1-1,-1 1,0-1,0 0,0 1,0-1,0 0,-1 0,1-1,0 1,0 0,-1-1,1 1,0-1,0 0,-1 0,1 0,-1 0,-1 0,-75-22,50 12,-57-10,-1 4,0 4,-1 3,0 5,-47 4,117 0,-153-3,0 7,0 7,1 8,1 8,2 6,-43 20,112-16,122-37,-12-4</inkml:trace>
  <inkml:trace contextRef="#ctx0" brushRef="#br0" timeOffset="13016.241">394 712,'-25'9,"1"1,0 1,1 1,0 1,1 2,1 0,0 1,1 1,1 0,1 2,0 0,1 1,1 1,1 1,1 0,1 1,1 0,1 1,2 0,0 1,-1 6,7-19,1 0,0 1,1-1,0 0,1 0,0 1,1-1,0 0,1 1,2 5,-3-13,1 0,-1 0,1 0,1 0,-1-1,1 1,-1-1,1 1,1-1,-1 0,0 0,1 0,0-1,0 1,0-1,0 0,1 0,-1-1,1 1,0-1,0 0,-1 0,1 0,1-1,2 1,1-1,0 0,0-1,1 0,-1 0,0-1,0 0,1-1,-1 0,0 0,0-1,-1 0,1-1,-1 0,1 0,-1-1,-1 0,1 0,5-5,7-7,-1-1,0-1,-1 0,-1-1,-1-1,1-3,10-18,-2-2,-2 0,-1-2,-3 0,-1-1,-3-1,-2-1,1-13,-10 39,0-1,-2 1,0-1,-2 0,-1 0,0 0,-3-9,3 26,0 0,-1 0,0 0,0 1,0-1,-1 1,0-1,0 1,-1 0,1 0,-1 0,-1 1,1-1,-1 1,0 0,0 1,0-1,-1 1,0 0,0 0,0 0,0 1,0 0,-1 0,1 1,-7-2,4 3,-1 1,1 0,0 0,-1 1,1 0,0 0,0 1,0 0,0 1,0 0,1 0,-1 1,1 0,0 1,0 0,0 0,0 0,1 1,0 0,1 1,-1 0,1 0,0 0,1 1,0-1,0 1,1 0,-1 1,2-1,-1 1,1 0,1 0,0 0,0 0,0 3,0 6,0 1,1 0,1 0,0 0,2 0,0 0,1 0,1-1,1 1,0-1,7 13,14 29,2-1,29 43,-16-30,-16-32,-3 1,-1 1,-2 1,-2 0,-2 2,-2-1,-2 2,-1 0,-3 1,-6-15</inkml:trace>
  <inkml:trace contextRef="#ctx0" brushRef="#br0" timeOffset="13402.374">967 1299,'1'1,"0"-1,0 1,0-1,-1 1,1-1,0 0,0 1,0-1,0 0,0 0,-1 1,1-1,0 0,0 0,0 0,0 0,0 0,0 0,0 0,0-1,0 1,0 0,-1 0,1-1,0 1,0-1,0 1,0 0,-1-1,1 0,0 1,0-1,-1 1,1-1,-1 0,1 1,0-1,-1 0,1 0,-1 0,0 1,1-1,-1 0,0 0,1 0,-1 0,0 0,0 0,0 0,0 1,0-1,0 0,0 0,0 0,0 0,0 0,0 0,-1 0,1 0,0 0,-1 0,-3-4,-1 1,1-1,-1 1,0 0,0 0,-1 1,1 0,-1 0,1 0,-1 0,0 1,0 0,-1 0,1 1,0-1,0 1,-1 1,1-1,-1 1,1 0,0 1,-6 0,1 1,1 1,-1 0,1 1,0 0,0 0,0 1,1 0,0 1,-1 0,2 0,-1 1,1 0,0 1,1 0,0 0,0 0,0 1,1 0,1 1,0-1,0 1,0 0,1 0,1 0,0 1,0-1,1 1,1 0,-1 9,2-13,0 0,1 0,0 0,0 0,1 0,0 0,0-1,0 1,1-1,0 1,0-1,1 0,0 0,0-1,0 1,1-1,0 0,0 0,0 0,0-1,1 1,0-1,0-1,0 1,0-1,0 0,1-1,-1 1,6 0,20 4,0-1,0-1,1-2,0-1,-1-2,1-1,0-2,-1-1,0-1,0-2,0-1,22-10,20-7</inkml:trace>
  <inkml:trace contextRef="#ctx0" brushRef="#br0" timeOffset="14454.964">790 207,'-9'25,"-20"215,28-237,0 0,0 0,0 0,1 0,0 0,-1 0,1 0,0 0,1 0,-1 0,0 0,1 0,0 0,0 0,0 0,0 0,0 0,0-1,1 1,-1 0,1-1,0 1,0-1,0 1,0-1,0 0,1 0,-1 0,1 0,-1-1,1 1,-1 0,1-1,0 0,0 0,0 0,0 0,0 0,0-1,5-3,-1 0,0-1,1 0,-1 0,-1-1,1 0,-1 0,0-1,0 1,0-1,-1-1,0 1,0-1,0 0,-1 0,0 0,-1-1,1 1,1-8,2-1,-1 0,0-1,-1 0,-1 0,0 0,-2-1,0 0,-1 1,0-1,-2-11,-5 25,1 22,-1 165,6-178,0 1,1 0,0 0,0-1,0 1,1 0,-1-1,2 1,-1-1,0 0,1 0,0 0,0 0,1 0,1 1,12 9</inkml:trace>
  <inkml:trace contextRef="#ctx0" brushRef="#br0" timeOffset="14633.465">1253 288,'-11'21,"-7"14,-2 5,2 4,5-2,3-6,5-6,5-8,2-8</inkml:trace>
  <inkml:trace contextRef="#ctx0" brushRef="#br0" timeOffset="14835.927">1227 315,'7'19,"7"8,5 2,5-2,5-5,0-6,-6-7</inkml:trace>
  <inkml:trace contextRef="#ctx0" brushRef="#br0" timeOffset="15082.981">1514 207,'-5'-3,"-4"5,-2 8,-2 10,1 8,1 9,-1 4,2 4,3-1,2-4,3-4,3-9,2-9</inkml:trace>
  <inkml:trace contextRef="#ctx0" brushRef="#br0" timeOffset="15337.824">1731 234,'-4'18,"-2"14,0 8,1 4,2 2,1-3,1-4,0-5,1-10</inkml:trace>
  <inkml:trace contextRef="#ctx0" brushRef="#br0" timeOffset="15587.154">2018 166,'-7'18,"-4"14,-1 10,2 3,2 0,3-2,3-7,1-6,3-7,4-7,0-6</inkml:trace>
  <inkml:trace contextRef="#ctx0" brushRef="#br0" timeOffset="15919.453">1855 97,'21'-7,"21"-4,17-6,14-2,7 3,0 3,-11 5,-16 3</inkml:trace>
  <inkml:trace contextRef="#ctx0" brushRef="#br0" timeOffset="17116.774">462 3129,'-16'7,"0"0,1 1,-1 0,2 1,0 1,0 0,0 1,2 1,-1 0,1 1,1 0,1 1,-1 0,2 0,0 1,1 0,1 1,0 0,1 0,1 0,0 1,1 0,1 0,0 0,1 8,1-21,1 0,-1 0,0-1,1 1,0 0,0 0,0 0,1 0,-1 0,1-1,0 1,0 0,0 0,0-1,1 1,0-1,-1 1,1-1,0 0,1 1,-1-1,1 0,-1-1,1 1,0 0,0-1,0 0,0 1,1-1,-1 0,0-1,1 1,0-1,-1 1,1-1,0 0,-1 0,1-1,0 1,4-1,5-4,0-1,0 0,-1-1,1 0,-2-1,1 0,-1-1,0-1,0 1,-1-2,0 1,-1-2,0 1,7-11,20-19,-2-2,-2-1,-2-2,-2-1,-1-1,-3-1,-2-2,6-22,-24 58,0 1,-2-1,1 0,-2 0,1 0,-2 0,0-5,0 15,-1 0,1 1,0-1,-1 1,0-1,0 1,0-1,0 1,0 0,-1-1,0 1,1 0,-1 0,0 0,-1 0,1 0,0 1,-1-1,0 1,1-1,-1 1,0 0,0 0,0 1,-1-1,1 0,0 1,-1 0,1 0,-3-1,-1 1,0 0,0 1,0 0,0 0,0 1,0 0,0 0,0 0,1 1,-1 0,0 0,1 1,-1 0,1 0,0 0,0 1,0 0,1 0,-1 1,-2 2,-2 3,0 0,0 1,1 0,0 1,1 0,1 0,0 1,0 0,-2 8,2 7,1-1,1 0,1 1,2 0,0 0,2 0,1 0,2 0,0 0,2 0,1-1,1 0,2 0,0-1,2 0,1 0,1-1,11 16,-14-23,0-1,1-1,1 0,0 0,1-1,1-1,13 11,-6-9</inkml:trace>
  <inkml:trace contextRef="#ctx0" brushRef="#br0" timeOffset="17738.117">899 3470,'-11'162,"-6"27,11-182,4-27,5-11,1 0,1 1,2 0,1 0,2 1,0 0,2 0,1 1,1 1,15-20,-25 40,1 1,0 0,0 0,1 1,0-1,0 1,0 0,1 1,-1-1,3 0,-7 4,0 0,0 1,0-1,1 0,-1 0,0 1,1 0,-1-1,0 1,1 0,-1 0,0 0,1 0,-1 1,0-1,0 0,1 1,-1 0,0 0,0-1,0 1,0 1,0-1,0 0,0 0,0 1,0-1,0 1,-1-1,1 1,-1 0,1 0,-1 0,1 0,0 2,2 4,1 1,-2-1,1 1,-1 0,0 0,-1 1,0-1,-1 0,0 1,0-1,-1 1,0-1,-1 1,0-1,0 1,-1-1,0 0,-1 0,0 0,0 0,-1 0,0-1,-1 1,0-1,0 0,-1 0,-3 3,0-1,-1 0,0-1,0 0,-1 0,0-1,-1-1,0 0,0 0,0-1,-1-1,-3 1,3-8,27-8,1 4,1 1,-1 1,1 0,0 1,0 0,0 2,1 0,-1 1,0 0,0 1,4 2,-13-2,-1 0,0 0,0 0,0 1,0 0,0 0,0 1,0-1,-1 1,1 1,-1-1,0 1,0 0,0 0,-1 0,1 1,-1-1,0 1,0 0,-1 1,1-1,-1 0,0 1,-1 0,1 0,-1 0,0 0,-1 0,0 0,0 1,0 0,-1-1,0 1,-1 0,1-1,-1 1,-1 0,1-1,-1 1,0-1,-1 0,0 0,0 0,0 0,0 0,-1-1,0 1,0-1,-1 0,1 0,-4 2,-4 4,0-1,-1 0,0-1,0 0,-1-1,-1-1,1 0,-3-1,10-2,0 0,-1 0,1-1,-1-1,0 1,0-1,0-1,0 1,0-1,-1-1,1 0,0 0,0 0,0-1,-1 0,1-1,0 0,0 0,1 0,-1-1,0-1,1 1,-4-3,-4-12</inkml:trace>
  <inkml:trace contextRef="#ctx0" brushRef="#br0" timeOffset="19187.02">994 2528,'79'-8,"-56"6,-13 0,1 0,0 1,-1 0,1 1,0 0,0 1,0 0,-1 1,1 0,-1 0,1 1,-1 1,0 0,0 0,1 2,-8-4,0 1,-1 0,1-1,-1 1,0 0,0 0,0 0,0 1,-1-1,1 0,-1 1,0-1,0 1,0-1,0 1,-1 0,1-1,-1 1,0 0,0-1,-1 1,1 0,-1-1,1 1,-1-1,0 1,-1-1,1 1,-1-1,-55 94,-47 9,103-105,0-1,0 0,1 0,-1 1,0-1,0 0,0 1,1-1,-1 1,0-1,0 1,1 0,-1-1,0 1,1 0,-1-1,1 1,-1 0,1 0,-1-1,1 1,0 0,-1 0,1 0,0 0,0 0,0-1,-1 1,1 0,0 0,0 0,0 0,0 0,1 0,-1 0,0 0,0-1,0 1,1 0,-1 0,0 0,1 0,-1-1,1 1,-1 0,1 0,-1-1,1 1,0 0,-1-1,1 1,0-1,0 1,-1-1,1 1,0-1,0 1,0-1,-1 0,2 1,192-1,-182 0,7 0,0 0,-1-1,1-1,0-1,-1-1,14-4,-12-1</inkml:trace>
  <inkml:trace contextRef="#ctx0" brushRef="#br0" timeOffset="19437.888">1076 2719,'2'-2,"8"-1,12-2,13-3,13-2,9-2,8 1,3 1,0-1,-12 1</inkml:trace>
  <inkml:trace contextRef="#ctx0" brushRef="#br0" timeOffset="19660.322">1678 2501,'-20'155,"18"-137,-1 84,4-98,0 0,-1 0,1 0,1 0,-1 0,0 0,1 0,0-1,0 1,0-1,1 1,-1-1,1 0,-1 0,1 0,0 0,0 0,1-1,-1 1,0-1,1 0,0 0,0 0,12 3,0-1,0-1,0 0,1-1,-1-1,1-1,-1 0,1-1,-1 0,1-2,-1 0,0-1,8-3,21-5</inkml:trace>
  <inkml:trace contextRef="#ctx0" brushRef="#br0" timeOffset="19855.178">1609 2678,'18'0,"18"-2,15-4,10-2,4 0,0-2,-6 0,-11-2,-14 2</inkml:trace>
  <inkml:trace contextRef="#ctx0" brushRef="#br0" timeOffset="20098.529">1678 2474,'21'0,"20"0,20-3,14 0,7 0,-9 0</inkml:trace>
  <inkml:trace contextRef="#ctx0" brushRef="#br0" timeOffset="20468.538">2496 2542,'-34'0,"15"-2,1 1,-1 1,0 1,1 0,-1 1,1 2,-1 0,1 0,0 2,1 0,0 1,-4 3,17-8,0 1,1 0,-1 1,0-1,1 0,0 1,0 0,0 0,0 0,1 0,-1 0,1 1,0-1,1 0,-1 1,1 0,-1-1,1 1,1 0,-1 0,1 0,0 0,0-1,0 1,1 0,-1 0,1 0,0-1,1 1,-1 0,1-1,0 1,0-1,1 0,-1 0,1 0,0 0,0 0,0 0,0-1,1 1,-1-1,1 0,1 0,10 6,0 0,0-2,1 0,1 0,-1-2,1 0,0-1,0 0,0-1,0-2,0 1,1-2,-1 0,1-1,-1-1,0-1,0 0,0-1,8-4,-14 5,0-1,-1-1,1 0,-1 0,0-1,0 0,-1-1,0 0,0 0,0-1,-1 0,0 0,-1-1,0 0,0-1,-1 0,0 1,-1-2,0 1,-1-1,0 0,0 0,0-6,-7 32,0-8,1 1,1 0,-1-1,1 1,1 0,-1-1,1 1,0 0,1 0,0 0,0-1,1 1,0-1,0 1,2 2,0-4,1 0,0-1,0 0,0 1,0-2,1 1,0-1,0 1,0-2,0 1,1-1,-1 0,1 0,0-1,0 1,0-2,0 1,0-1,1 0,-1 0,1-1,20 0</inkml:trace>
  <inkml:trace contextRef="#ctx0" brushRef="#br0" timeOffset="20707.956">2783 2228,'-4'-5,"2"1,12 4,13 3,2 2</inkml:trace>
  <inkml:trace contextRef="#ctx0" brushRef="#br0" timeOffset="21998.507">10485 1217,'-11'-1,"0"1,1 0,-1 0,0 1,0 1,1 0,-1 0,1 1,0 0,-1 1,1 0,1 1,-1 0,1 0,0 1,0 0,0 1,1-1,0 2,0-1,1 1,0 1,1-1,-1 1,2 0,-1 1,1-1,1 1,0 0,-2 6,5-10,0 0,0 0,1-1,-1 1,2 0,-1 0,0 0,1 0,0 0,1 0,-1 0,1-1,0 1,1-1,-1 1,1-1,0 0,0 0,1 0,0 0,-1-1,1 0,4 4,11 9,1-1,1 0,0-2,20 11,-38-23,37 21,-19-13,-2 2,0 0,0 1,-1 1,5 6,-22-19,1 0,-1 0,0 0,0 0,0 0,0 0,0 0,0 0,0 0,0 1,-1-1,1 0,0 1,-1-1,1 1,-1-1,1 1,-1-1,0 1,0-1,1 1,-1-1,0 1,-1-1,1 1,0-1,0 1,-1-1,1 1,0-1,-1 0,0 1,1-1,-1 1,0-1,0 0,1 0,-1 1,0-1,0 0,0 0,-1 0,1 0,-11 6,0-1,0 0,-1-1,0 0,0-1,0-1,0 0,-1 0,1-1,-1-1,0-1,-12 0,-21-8,47 8,0-1,-1 1,1-1,0 0,-1 1,1-1,0 0,0 0,0 1,-1-1,1 0,0 1,0-1,0 0,0 0,0 1,0-1,1 0,-1 0,0 1,0-1,0 0,1 1,-1-1,0 0,1 1,-1-1,1 0,-1 1,1-1,-1 1,1-1,-1 1,1-1,-1 1,1-1,0 1,-1 0,1-1,0 1,-1 0,1-1,145-92,-93 63,35-14,-87 45,1-1,-1 1,0-1,1 1,-1 0,0-1,1 1,-1 0,0 0,0 0,0 0,0 0,0 0,0 0,0 0,0 0,0 1,-1-1,1 0,0 1,-1-1,1 0,-1 1,1-1,-1 1,0-1,0 0,0 1,1-1,-2 1,1-1,0 1,0-1,0 1,0-1,-1 1,1-1,0 4,-2 220,6-110,-6 168,-2-249,-1-11</inkml:trace>
  <inkml:trace contextRef="#ctx0" brushRef="#br0" timeOffset="22300.216">10704 1626,'10'4,"0"0,0 1,0 1,-1-1,0 1,0 1,0 0,-1 0,0 0,-1 1,1 0,-1 1,-1 0,0 0,0 0,-1 1,1 0,-5-7,1-1,0 0,-1 1,0-1,1 1,-1 0,0-1,0 1,-1 0,1 0,-1-1,1 1,-1 0,0 0,0 0,0 0,0 0,0-1,-1 1,0 0,1 0,-1 0,0-1,0 1,0-1,-1 1,1-1,-1 1,1-1,-1 1,0-1,0 0,0 0,0 0,0 0,-6 2,1 0,-1-1,0 0,1 0,-1-1,-1 1,1-2,0 1,0-1,-1-1,1 0,0 0,-1 0,1-1,0 0,-1-1,1 0,-4-1,10 2,0 0,-1 0,1 0,0 0,0-1,0 1,0-1,0 1,0-1,1 1,-1-1,0 0,1 0,0 0,-1 0,1 0,0 0,0-1,0 1,0 0,0 0,1-1,-1 1,1-1,-1 1,1 0,0-1,0 1,0-1,0 1,1 0,-1-1,1 1,-1-1,1 1,0 0,0-1,9-15</inkml:trace>
  <inkml:trace contextRef="#ctx0" brushRef="#br0" timeOffset="23266.288">11004 1804,'-1'-1,"1"-1,-1 1,0 0,1 0,-1 0,1-1,-1 1,1 0,-1-1,1 1,0 0,0-1,0 1,0-1,0 1,0 0,0-1,0 1,0 0,1-1,-1 1,1 0,-1-1,1 1,0-1,0-2,0 0,1-9,0-1,1 1,1 0,0 0,1 0,1 0,0 1,0 0,2-1,-3 10,0 1,-1 0,1 0,1 0,-1 0,0 1,0 0,1 0,-1 0,0 1,1 0,-1 0,0 0,1 0,-1 1,0 0,1 0,-1 1,0 0,0-1,0 2,0-1,4 3,-1-2,-1-1,0 1,0-1,0 2,0-1,0 1,-1 0,0 1,1-1,-1 1,-1 0,1 1,-1-1,0 1,0 0,0 2,2 1,-13-13,0 21,6-13,0-1,1 1,-1-1,1 0,-1 1,1-1,0 1,1-1,-1 0,0 0,1 0,0 0,0 0,0 0,0 0,0 0,0-1,1 1,0-1,-1 0,1 0,0 0,0 0,0 0,0 0,0-1,0 0,1 1,-1-1,3 0,4 2,0-1,0-1,0 1,1-2,-1 1,0-2,1 1,-1-1,0-1,0 0,82-31,-69 21</inkml:trace>
  <inkml:trace contextRef="#ctx0" brushRef="#br0" timeOffset="23637.195">11578 1722,'38'-15,"-1"-2,-1-1,0-2,-2-1,6-6,-39 26,1 1,-1 0,0 0,0-1,1 1,-1-1,0 1,0-1,0 1,1-1,-1 0,0 0,0 1,0-1,0 0,-1 0,1 0,0 0,0 0,0 0,-1-1,1 1,-1 0,1 0,-1 0,1-1,-1 1,1 0,-1 0,0-1,0 1,0 0,0-1,0 1,0 0,0-1,0 1,-1 0,1-1,0 1,-1 0,1 0,-1 0,1-1,-1 1,0 0,1 0,-1 0,0 0,0 0,0 0,0 0,-10-1,0 1,0 1,0 0,0 0,0 1,0 0,0 1,1 1,-1-1,1 2,-1-1,1 2,0-1,1 1,-4 3,-53 39,64-45,0 0,0 0,0 0,1 0,-1 0,1 1,0-1,0 0,0 1,0-1,0 0,0 1,0-1,1 1,-1 0,1-1,0 1,0-1,0 1,0 0,0-1,1 1,-1-1,1 1,-1-1,1 1,0-1,0 1,0-1,1 0,6 7,1-1,0 0,1-1,0 0,0 0,0-1,1 0,0-1,0 0,1-1,-1-1,1 1,0-2,0 0,0 0,0-1,5 0,242 14,-181-15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6:24.67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102 410,'-3'19,"-2"13,-1 10,-1 5,-3 2,1-1,0-4,-1-7,-2-10,0-9,1-13,3-7</inkml:trace>
  <inkml:trace contextRef="#ctx0" brushRef="#br0" timeOffset="513.222">75 316,'4'-14,"33"-86,-35 97,0-1,0 1,0 0,1-1,-1 1,1 0,0 1,0-1,0 0,0 1,0 0,1-1,-1 1,1 1,-1-1,1 0,0 1,-1 0,1 0,0 0,0 0,0 1,0 0,4-1,2 3,0-1,0 2,0-1,0 2,0-1,-1 1,0 0,0 1,0 0,0 1,0 0,-1 0,0 1,-1 0,0 0,0 0,0 1,-1 0,0 1,0 0,0 2,-4-7,0 1,0-1,-1 0,1 1,-1-1,0 1,-1-1,1 1,-1-1,0 1,0-1,0 1,-1-1,1 1,-1 0,0-1,-1 0,1 1,-1-1,0 0,0 0,0 0,0 0,-1 0,1 0,-1-1,0 1,0-1,-1 0,-1 1,-10 9,0-1,-1-1,-1-1,0 0,0-1,-10 2,-116 58,141-68,1 0,-1 1,0-1,1 0,-1 0,1 1,0-1,-1 1,1-1,0 1,0 0,0 0,0-1,0 1,1 0,-1 0,1 0,-1 0,1 0,-1 0,1 0,0 0,0 0,0 0,0 0,0 0,1-1,-1 1,0 0,1 0,0 0,-1 0,1 0,0 0,0-1,0 1,1 1,57 49,-37-43,1 0,-1-2,1-1,1-1,-1-1,1-1,0 0,-1-2,1-1,1-1,-10 2,-1-1,1 0,-1-1,0 0,1-1,-1-1,0 0,0-1,0 0,-1-1,0-1,0 0,0-1,0 0,-1-1,-1-1,1 0,-1 0,2-3,-12 10,1 1,0-1,-1 1,1-1,0 0,-1 0,0 0,0 0,1 0,-1 0,-1 0,1-1,0 1,0 0,-1 0,1-1,-1 1,0 0,0-1,0 1,0-1,0 1,0 0,0-1,-1 1,0 0,1 0,-1-1,0 1,0 0,0 0,0 0,0 0,-1 0,1 0,0 0,-1 0,0 1,1-1,-1 1,0-1,0 1,0-1,0 1,0 0,0 0,-3-1,-2 1,0 1,0 0,0 0,0 0,0 1,0 0,0 0,0 1,1-1,-1 2,0-1,1 1,-1 0,1 0,0 1,0 0,0 0,1 0,-1 1,1-1,0 1,0 1,1-1,0 1,0 0,0 0,0 0,1 0,0 1,1-1,-1 1,1 1,2-4,-1 1,1-1,1 1,-1-1,0 0,1 1,0-1,0 1,1-1,-1 0,1 0,0 0,0 0,0 0,1 0,-1 0,1-1,0 1,0-1,0 0,0 1,1-2,0 1,-1 0,1-1,0 0,0 1,0-2,0 1,0 0,4 0,34 14</inkml:trace>
  <inkml:trace contextRef="#ctx0" brushRef="#br0" timeOffset="1318.357">1194 479,'-38'-1,"16"0,0 1,0 0,0 2,0 1,1 0,-1 1,-11 5,30-8,0 0,0-1,1 1,-1 0,0 1,1-1,-1 0,0 1,1-1,0 1,-1 0,1 0,0 0,0 0,0 0,0 1,0-1,1 1,-1-1,1 1,0-1,-1 1,1 0,0-1,1 1,-1 0,0 0,1 0,0 0,-1 0,1 0,0 0,1 0,-1 0,0-1,1 1,0 0,0 0,7 11,0-2,2 1,0-1,0 0,1-1,0 0,1-1,0 0,1-1,7 4,-5-2,53 47,-68-57,0-1,1 1,-1-1,0 1,0 0,1-1,-1 1,0 0,0-1,0 1,0 0,0-1,0 1,0 0,0-1,0 1,0 0,0-1,-1 1,1 0,0-1,0 1,-1-1,1 1,0 0,-1-1,1 1,-1-1,1 1,0-1,-1 1,1-1,-1 1,1-1,-1 0,0 1,1-1,-1 0,1 1,-1-1,0 0,1 0,-1 0,0 1,1-1,-1 0,0 0,-37 5,34-5,4 0,-8 1,0 0,0-1,0 0,0 0,0-1,0 0,0 0,0-1,0 0,0-1,1 1,-1-1,-1-2,8 4,1 0,0-1,0 1,0 0,0-1,0 1,0 0,0-1,0 1,0 0,1 0,-1-1,0 1,1 0,-1 0,1-1,0 1,-1 0,1 0,0 0,0 0,0 0,-1 0,1 0,0 0,0 0,0 1,1-1,-1 0,0 1,0-1,0 0,0 1,1 0,-1-1,0 1,0 0,1-1,-1 1,0 0,1 0,0 0,279-77,-280 77,24-6,0-2,0-1,-1-1,0-1,-1-1,5-5,-7-6,-20 22,-1 1,0-1,0 1,0-1,0 1,1-1,-1 0,0 1,0-1,0 1,0-1,-1 1,1-1,0 0,0 1,0-1,0 1,0-1,-1 1,1-1,0 1,0-1,-1 1,1-1,0 1,-1-1,1 1,-1 0,1-1,-1 1,1 0,0-1,-1 1,1 0,-1-1,0 1,1 0,-1 0,1 0,-1-1,1 1,-1 0,1 0,-1 0,0 0,1 0,-1 0,1 0,-1 0,1 0,-6 0,1 1,0-1,0 1,0 0,0 0,0 0,0 1,1-1,-1 1,0 1,1-1,-1 0,1 1,0 0,0 0,0 1,0-1,0 1,1-1,0 1,0 0,0 1,0-1,0 0,1 1,0-1,0 1,0 0,1 0,-1 0,1 0,0 0,1 0,-1 0,1 0,0 0,0 0,1 0,-1 0,1 0,0 0,0 0,1 0,0 0,0 0,0-1,0 1,1-1,1 2,3 2,0 0,0-1,1 1,0-2,0 1,1-2,0 1,0-1,0 0,1-1,-1 0,1 0,0-1,0 0,0-1,1 0,-1-1,1 0,-1-1,0 0,1 0,-1-1,1-1,-1 0,0 0,0-1,0 0,0-1,0 0,-1 0,8-5,-1-7,-1 0,0-1,-1-1,-1 0,0 0,-2-1,0-1,-1 0,-2-1,1 0,-2 0,0-6,21-65,-3-1,-5-1,-4 0,-3-14,-12 41,-11 70,-32 75,27-48,1 0,2 1,1 1,1 0,2 0,1 1,2 0,1 0,1 0,2 0,2 1,0-1,3 0,0 0,3 0,0 0,7 14,-4-25,0 0,2 0,0-1,1-1,1 0,1-1,1 0,1-1,0-1,13 9,26 2,-39-29</inkml:trace>
  <inkml:trace contextRef="#ctx0" brushRef="#br0" timeOffset="1568.513">1522 301,'16'-2,"27"1,29 4,27 3,23 3,9 0,-17-2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6:37.8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78 0,'-2'17,"-3"14,-4 11,-1 8,-1 2,1 2,-1-4,1-3,3-5,5-8,5-9,1-9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6:38.0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110 230,'3'17,"2"14,1 11,0 8,-2 4,-1 3,-4-1,-4-6,-1-7,1-10</inkml:trace>
  <inkml:trace contextRef="#ctx0" brushRef="#br0" timeOffset="249.332">1 203,'9'-17,"18"-6,21-6,28-1,25-1,25 5,23 5,15 6,-20 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6:36.8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70 35,'-24'60,"9"14,3-1,4 2,1 65,5-121,1 0,1 0,0 0,1 0,1-1,1 1,1 0,1-1,0 0,1 0,1 0,5 8,-10-22,0-1,1 0,-1 0,1 0,0 0,0-1,0 1,0-1,0 1,0-1,1 0,-1 0,1-1,0 1,-1-1,1 1,0-1,0-1,0 1,0 0,0-1,0 0,0 0,0 0,-1 0,1-1,0 1,0-1,0 0,0 0,0-1,6-2,0 0,-1-1,1 0,-1-1,0 0,-1-1,1 1,-1-2,-1 1,1-1,-1 0,11-19,-2 0,-1-1,-1 0,-1-2,-2 1,-1-1,-1-1,-1 0,-2 0,-2 0,0-1,-2 0,-2 1,-1-1,-2-12,-8-70,5 159,-2 504,6-509</inkml:trace>
  <inkml:trace contextRef="#ctx0" brushRef="#br0" timeOffset="316.443">589 103,'0'14,"0"16,-2 15,-3 11,-4 8,-1 4,-3 3,0-5,1-7,3-13,8-14,4-11</inkml:trace>
  <inkml:trace contextRef="#ctx0" brushRef="#br0" timeOffset="713.839">631 335,'1'18,"2"-1,0 1,2-1,-1 0,2-1,0 1,1-1,1 0,1-1,0 1,0-2,2 1,0-1,-8-9,0 0,0 0,1 0,-1 0,1-1,0 0,1 1,-1-2,1 1,0 0,0-1,0 0,0 0,0 0,1-1,-1 0,1 0,0 0,-1-1,1 1,-1-5,0-1,-1 1,0-1,0 0,0 0,0 0,0 0,-1-1,0 0,0 1,0-1,-1 0,1-1,-1 1,-1 0,1-1,-1 1,0-1,0 1,0-1,-1 1,1-1,-2 0,2 5,7-79,-3-1,-4 0,-4-3,2-6,0-10,22 221,-14-88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6:40.94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72 3,'-17'-2,"-4"1,0 4,9 5,11 4,8 2,3-1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6:39.4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99,'77'0,"-1"3,1 4,53 12,-54 7,-74-26,0 1,0 0,0 0,0 1,0-1,0 0,-1 1,1-1,0 1,-1-1,1 1,-1 0,0 0,1 0,-1-1,0 1,0 1,0-1,-1 0,1 0,0 0,-1 0,1 0,-1 1,0-1,0 0,0 0,0 1,0-1,0 0,-1 0,0 3,-3 4,-1 1,0-1,-1 0,0-1,-1 1,1-1,-2 0,1-1,-1 0,0 0,-4 2,-2 4,-22 18,12-12,1 2,1 0,1 2,-7 10,26-31,1-1,0 0,-1 1,1-1,0 1,0 0,0-1,0 1,0 0,0 0,1 0,-1-1,0 1,1 0,0 0,-1 0,1 0,0 0,0 0,0 0,0 0,0 0,1 0,-1 0,1 0,-1 0,1-1,-1 1,1 0,0 0,0 0,0-1,0 1,0-1,1 1,-1-1,0 1,1-1,-1 1,2 0,10 4,-1 0,1-1,0 0,1-1,-1-1,1 0,0-1,-1 0,1-1,8-1,-20 1,36 1,-1 0,1-3,-1-1,1-2,-1-1,0-2,0-2,19-7,-13-2</inkml:trace>
  <inkml:trace contextRef="#ctx0" brushRef="#br0" timeOffset="247.347">137 345,'13'-2,"20"-1,22 0,22-2,15-2,8-3,1-1,-8 1,-19 2</inkml:trace>
  <inkml:trace contextRef="#ctx0" brushRef="#br0" timeOffset="502.205">956 85,'2'25,"-2"-1,-1 1,0-1,-2 0,-4 13,-4 113,12-142,0 1,1-1,0 0,0 0,0-1,1 1,0 0,1-1,0 0,0 1,0-2,1 1,0 0,1-1,-1 0,1 0,1 0,5 3,0-2,0 1,0-1,1-1,0 0,1-1,-1 0,1-1,0-1,0 0,0-1,0 0,1-1,-1-1,0 0,1-1,-1 0,0-2,0 1,0-2,0 0,-1 0,1-1,-1-1,7-4,14-13</inkml:trace>
  <inkml:trace contextRef="#ctx0" brushRef="#br0" timeOffset="680.731">860 331,'17'-2,"18"-1,18-2,14-3,9-2,4-2,-6-1,-7-3,-16 1</inkml:trace>
  <inkml:trace contextRef="#ctx0" brushRef="#br0" timeOffset="930.108">902 59,'27'-5,"29"-4,22 0,18-1,7 1,2 0,-19 2</inkml:trace>
  <inkml:trace contextRef="#ctx0" brushRef="#br0" timeOffset="1319.067">1748 99,'-52'30,"-76"57,122-82,0 1,0-1,0 2,1-1,0 0,0 1,1 0,0 0,0 1,1-1,0 1,0 0,0 0,1 0,1 0,-1 0,1 5,1-7,0 1,1-1,0 0,0 0,1 0,0 0,0 0,0-1,0 1,1-1,0 1,0-1,1 0,-1 0,1 0,0-1,1 1,-1-1,1 0,0 0,0 0,0-1,0 0,0 0,1 0,2 0,12 6,0-2,0 0,0-1,1-1,0-1,0-1,3 0,-3-1,-1-1,1-1,-1 0,1-1,-1-2,1 0,-1-1,0-1,0-1,-1 0,0-2,0 0,0-1,-1-1,-1-1,0-1,0 0,-1-1,0 0,-2-2,5-5,2-5,-1-2,-1 0,-2-2,14-29,-54 98,18-31,0 0,1 1,0-1,0 1,1 0,0 0,1 0,0 1,1-1,0 1,0-1,1 0,1 1,0-1,0 1,1-1,0 0,1 0,0 0,0 0,1 0,1-1,0 0,0 0,1 0,0 0,2 1,67 35,-38-32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7:04.7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2490 1906,'6'-17,"0"1,1 0,1 0,0 1,1 0,6-7,1-3,382-628,49-123,-423 734,90-133,-97 160,-17 15,0 1,0-1,0 0,0 0,-1 0,1 0,0 1,0-1,0 0,0 0,0 0,0 1,-1-1,1 0,0 0,0 1,0-1,0 0,0 0,0 1,0-1,0 0,0 0,0 1,0-1,0 0,0 0,1 0,-1 1,0-1,0 0,0 0,0 1,0-1,0 0,0 0,1 0,-1 0,0 1,0-1,0 0,1 0,-1 0,0 0,0 0,0 1,1-1,-1 0,0 0,0 0,1 0,-1 0,0 0,0 0,0 0,1 0,-1 0,0 0,1 0,-16 28,6-13</inkml:trace>
  <inkml:trace contextRef="#ctx0" brushRef="#br0" timeOffset="660.752">3104 185,'25'-14,"117"-49,89-24,-159 67,-71 20,0 0,-1-1,1 1,0 0,0 0,0 0,0 0,-1 0,1 0,0 1,0-1,0 0,-1 0,1 0,0 1,0-1,-1 0,1 1,0-1,-1 1,1-1,0 1,-1-1,1 1,-1-1,1 1,-1 0,1-1,-1 1,1 0,-1 0,0-1,1 1,-1 0,0 0,0-1,1 1,-1 0,0 0,0 0,0-1,0 1,0 0,0 0,0 0,0-1,-1 1,1 0,-14 43,12-39,-14 34,0-4,2 1,1 1,2 0,1 0,1 7,0 139,10-137,-2-1,-2 1,-3-1,-1 0,7-44,1 0,-1 0,0-1,1 1,-1 0,0 0,0 0,0-1,0 1,0 0,0 0,0 0,0 0,0-1,0 1,0 0,-1 0,1 0,0-1,0 1,-1 0,1 0,-1-1,1 1,-1 0,1-1,-1 1,1 0,-1-1,0 1,1-1,-1 1,0-1,1 1,-1-1,0 0,1 1,-1-1,0 0,0 1,0-1,1 0,-1 0,0 0,0 0,0 0,0 0,1 0,-1 0,0 0,0 0,0 0,0-1,1 1,-1 0,0 0,0-1,0 1,-49-110,28 70,-1 1,-2 1,-2 1,-2 1,0 2,-3 1,-1 1,-34-25,-15-4,80 58,14 10,-9-6,14 9</inkml:trace>
  <inkml:trace contextRef="#ctx0" brushRef="#br0" timeOffset="4546.836">1765 1592,'-4'-3,"2"5,7 3,7 4,2 0</inkml:trace>
  <inkml:trace contextRef="#ctx0" brushRef="#br0" timeOffset="1967.033">373 2329,'-48'49,"3"1,1 3,3 2,-29 51,51-73,1 1,2 1,1 1,2 0,2 1,1 0,1 1,3 0,-1 11,7-38,-1 1,1-1,1 1,0-1,0 1,2-1,-1 1,1-1,3 7,-4-14,-1 0,1-1,0 1,0 0,1-1,-1 1,1-1,0 0,-1 0,2 0,-1 0,0 0,0-1,1 1,-1-1,1 0,0 0,0-1,0 1,-1-1,2 1,-1-1,0-1,0 1,0 0,0-1,4 0,8-3,-1-1,0 0,1-1,-2-1,1-1,-1 0,0 0,0-2,-1 1,0-2,0 0,-1 0,-1-1,0-1,5-6,15-14,-2-1,-2-2,0 0,-3-2,-1-1,-2 0,-1-2,-2 0,-2-1,-2-1,-1-1,-3 0,-1 0,1-28,-9 49,0-1,-2 1,-1-1,-1 1,0 0,-4-9,5 22,0 0,-1 1,0-1,-1 1,0 0,0 0,-1 0,0 1,0-1,0 1,-1 0,-1 1,1-1,-1 1,0 1,0-1,-2 0,5 4,0 0,1 0,-1 0,0 1,0-1,0 1,0 0,0 1,0-1,-1 1,1-1,0 1,0 0,0 1,0-1,-1 1,1 0,0 0,0 0,0 0,0 1,1 0,-1 0,0 0,1 0,-1 0,1 1,0-1,0 1,-1 0,-3 5,0 0,0 0,1 1,-1 0,2 0,0 1,0-1,0 1,1 0,1 0,-1 4,-3 28,2 0,2 0,2 0,1 0,3 1,1-1,2-1,2 1,1-1,3 0,3 28,-2-4,11 56,5-2,23 51,-48-156,1 0,1 0,0-1,1 0,0 0,1 0,1-1,0 0,0-1,8 6,0-4</inkml:trace>
  <inkml:trace contextRef="#ctx0" brushRef="#br0" timeOffset="2313.623">1193 3066,'-3'-8,"0"1,0-1,-1 1,0-1,0 1,0 1,-1-1,0 1,0-1,-1 1,0 1,0-1,0 1,-1 0,0 1,0-1,0 1,0 1,0-1,-1 1,0 1,0-1,1 1,-1 0,-1 1,1 0,0 1,0-1,0 1,0 1,0 0,-1 0,1 0,0 1,1 1,-1-1,0 1,1 0,-1 1,1 0,0 0,0 0,1 1,-5 4,5-3,0 1,0 0,0 0,1 0,0 1,1-1,0 1,0 0,1 1,0-1,0 1,1-1,0 1,0 0,1 0,0 0,1 0,0-1,0 1,1 0,0 0,1 0,0 0,0-1,1 1,0-1,1 1,-1-1,1 0,1-1,0 1,0-1,0 0,1 0,0 0,1-1,-1 0,1 0,0-1,3 2,17 2,1 0,0-2,0-2,0 0,1-2,-1-1,1-1,0-1,0-2,-1-1,1-1,-1-2,11-3,31-6</inkml:trace>
  <inkml:trace contextRef="#ctx0" brushRef="#br0" timeOffset="3526.529">715 1919,'-21'161,"15"-131,1 1,1 0,1-1,2 2,2 1,20 29,-20-60,0-1,1 1,-1-1,0 0,1 0,-1 1,1-1,0 0,-1 0,1-1,0 1,-1 0,1-1,0 1,0-1,0 1,-1-1,1 0,0 0,0 1,0-2,0 1,0 0,0 0,-1 0,1-1,0 1,0-1,0 0,-1 1,1-1,0 0,-1 0,1 0,9-8,-1 0,0 0,0 0,-1-1,0-1,-1 0,-1 0,1 0,-2-1,1 0,-2 0,0-1,0 0,-1 0,-1 0,0-1,6-15,-2-1,-1 0,-1 0,-2-1,-1-14,-14 115,10-59,-2 10,0 1,2 0,0 0,2 0,0 0,2-1,1 9,22 16,-9-33</inkml:trace>
  <inkml:trace contextRef="#ctx0" brushRef="#br0" timeOffset="3782.192">1247 1960,'-9'14,"-6"9,0 8,1 6,-1 2,3 1,3-3,4-2,4-8,3-8</inkml:trace>
  <inkml:trace contextRef="#ctx0" brushRef="#br0" timeOffset="4015.563">1261 2001,'-5'14,"1"9,6 6,7-1,9 1,6-3,4-4,1-5,1-5,-2-6,-5-3,-4-2</inkml:trace>
  <inkml:trace contextRef="#ctx0" brushRef="#br0" timeOffset="4181.119">1574 1864,'-9'19,"-5"13,-1 8,0 4,3 1,1 1,2-3,3-5,3-6,1-8</inkml:trace>
  <inkml:trace contextRef="#ctx0" brushRef="#br0" timeOffset="4366.321">1780 1933,'-7'16,"-2"13,-3 7,2 4,2 1,3-2,1-2,3-4,0-4,1-8</inkml:trace>
  <inkml:trace contextRef="#ctx0" brushRef="#br0" timeOffset="17678.847">2107 1933,'0'11,"0"12,-2 5,-3 6,-4 4,1 0,-1-2,-2-5,2-5,-1-7,2-9,3-6</inkml:trace>
  <inkml:trace contextRef="#ctx0" brushRef="#br0" timeOffset="17928.178">1984 1933,'-9'-14,"-1"-5,6 2,13 2,19 5,18-1,18-3,15-1,7-4,-11 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7:31.10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4522 4101,'-81'0,"1"-2,-1-5,-28-7,-368-99,234 85,175 23,0-2,0-3,1-4,0-2,-28-12,72 20,0 0,1-1,0-2,1 0,0-1,1-1,0-1,1-1,0 0,1-2,1 0,1-1,0 0,2-2,0 0,1 0,1-1,1 0,1-1,1-1,-1-5,2-24,3-1,2 1,2-1,3 1,1-1,4 1,12-50,20-110,49-139,-64 276,4 0,4 2,2 1,4 1,2 3,4 1,13-13,28-24,-83 103,-1 0,0 0,0-1,0 1,0 0,-1-1,1 1,0 0,0-1,-1 1,1-1,-1 1,0-1,1 1,-1-1,0 1,0-1,0 0,0 1,0-1,0 1,0-1,0 1,-1-1,1 1,-1-1,1 1,-1-1,0 1,1-1,-1 1,0 0,0-1,0 1,0 0,0 0,0 0,0 0,0 0,-1 0,1 0,0 0,-1 0,1 1,-1-1,1 0,-1 1,1-1,-2 1,-7-3,-1 1,1 0,-1 0,0 1,0 1,1 0,-1 0,-2 2,-15-1,19-2,-1 1,0 1,0 0,0 0,1 1,-1 0,1 1,-1 0,1 1,0-1,0 2,1-1,-1 1,1 1,0 0,0 0,1 0,0 1,0 0,0 0,1 1,0 0,0 1,-48 98,87-142,11-9,3 1,2 2,1 3,2 2,1 2,22-8,48-7,-122 48,0 1,1-1,-1 1,0 0,0-1,0 1,1 0,-1 0,0 0,0-1,1 1,-1 1,0-1,0 0,0 0,1 0,-1 1,0-1,0 0,0 1,0-1,1 1,-1 0,0-1,0 1,0 0,0 0,0-1,-1 1,1 0,0 0,0 0,0 0,-1 0,1 0,-1 0,1 0,-1 1,1-1,-1 0,0 0,1 0,-1 1,0-1,0 0,0 0,0 1,0-1,0 0,0 0,0 0,-1 1,1-1,0 0,-1 0,1 0,-1 0,1 1,-1-1,0 0,-67 153,56-131,2 1,0 0,2 1,1 0,0 1,2-1,1 1,1 0,1 0,2 0,0 1,5 24,-6-52,1 1,0-1,-1 1,1-1,-1 1,0-1,1 1,-1 0,1-1,-1 1,1-1,-1 1,0 0,1 0,-1-1,0 1,1 0,-1 0,0 0,1 0,-1 0,0 0,0 0,1 0,-1 0,0 0,1 0,-1 0,0 1,1-1,-1 0,0 0,1 1,-1-1,1 0,-1 1,0-1,1 1,-1-1,1 1,-1-1,1 1,-1-1,1 1,0-1,-1 1,1 0,0-1,-1 1,1 0,0-1,0 1,0 0,-1-1,1 1,0 0,0-1,0 1,0 0,0-1,0 1,1 0,-1 0,0-1,0 1,0 0,1 0,-356-169,347 165,-58-7,66 11,-1 0,1 0,0 0,-1 0,1 0,0 0,0 0,-1 0,1 0,0 0,0 0,0 0,0 0,1 0,-1 0,0 0,0 0,0 0,1 0,-1 0,1 0,-1 0,1 0,-1 0,1 0,0 0,-1 0,1-1,0 1,-1 0,1 0,0-1,0 1,0 0,0-1,0 1,0-1,0 0,0 1,0-1,50 37,-24-21</inkml:trace>
  <inkml:trace contextRef="#ctx0" brushRef="#br0" timeOffset="1471.828">98 1014,'8'357,"-7"-330,1-9,-1 0,-1 0,0 0,-1-1,-1 1,-1 0,-1-1,-3 13,7-29,0 0,0 0,-1 0,1 0,0 1,0-1,0 0,-1 0,1 0,0 0,-1 0,1-1,-1 1,1 0,-1 0,0 0,1 0,-1 0,0-1,0 1,1 0,-1-1,0 1,0 0,0-1,0 1,0-1,0 1,0-1,0 0,0 1,0-1,0 0,0 0,0 0,0 0,0 0,0 0,0 0,0 0,0 0,0 0,0-1,0 1,0 0,0-1,0 1,0-1,0 1,0-1,0 1,0-1,0 0,1 1,-1-1,-4-8,1-1,0 1,0-1,1 0,0 0,1 0,0 0,1 0,-1-7,0-2,-9-89,4 0,6-45,1 131,1 0,1 1,1-1,1 0,0 1,5-11,-6 24,0 0,1 0,0 1,0-1,0 1,1 0,0 0,1 1,-1-1,1 1,0 0,1 1,-1 0,1 0,0 0,1 1,-1 0,2 0,3-1,1 0,-1 1,1 1,0 1,0-1,0 2,0 0,0 0,1 2,-1-1,3 2,-11-2,0 1,0 0,-1 0,1 0,0 0,-1 1,1 0,-1 0,0 0,1 0,-1 1,0-1,0 1,-1 0,1 0,-1 1,1-1,-1 1,0 0,0-1,-1 2,1-1,-1 0,0 0,0 1,0-1,-1 1,1-1,-1 1,0 0,0 4,-3 6,0 0,-1-1,0 1,-1 0,-1-1,0 0,-1 0,-1-1,0 0,-1 0,0 0,-1-1,0 0,-1-1,0 0,-5 3,-12 15,-1-2,-1-1,-2-1,-1-1,-27 15,15-5,44-33,1 0,-1 0,0 0,1 0,-1 0,1 0,-1 0,1 0,0-1,-1 1,1 0,0 0,0 0,-1-1,1 1,0 0,0-1,0 1,0-1,0 1,0-1,0 0,0 1,0-1,0 0,0 1,0-1,1 0,1 1,224 69,-201-61,118 25,-140-33,0-1,0-1,0 1,-1-1,1 1,0-1,-1 0,1 0,-1-1,1 1,-1-1,1 0,-1 0,0 0,0 0,0 0,0-1,0 1,-1-1,1 0,-1 0,0 0,1 0,-2 0,1-1,0 1,0 0,-1-1,0 1,0-1,22-115,-22 106,-3-109,1 123,1 0,0-1,0 1,0-1,-1 1,1-1,0 1,-1 0,1-1,0 1,-1-1,1 1,-1-1,1 0,-1 1,1-1,-1 1,1-1,-1 0,0 1,1-1,-1 0,1 0,-1 0,0 1,1-1,-1 0,1 0,-1 0,0 0,1 0,-1 0,0 0,1 0,-1 0,0-1,1 1,-1 0,1 0,-1 0,0-1,1 1,-1 0,1-1,-1 1,1 0,-1-1,1 1,-1-1,1 1,0-1,-1 1,1-1,-1 1,1-1,0 0,-1 1,-2 10,0 1,1 0,0 0,0 0,1 0,1 0,0 0,0 1,1-1,0 0,1 0,1 0,-1-1,2 1,-1-1,2 1,-1-1,6 8,-5-12,0-1,0 0,0 0,1-1,0 1,0-1,0-1,0 1,1-1,-1 0,1 0,0-1,0 0,0 0,0 0,0-1,0 0,1-1,-1 0,0 0,5-1,26-4</inkml:trace>
  <inkml:trace contextRef="#ctx0" brushRef="#br0" timeOffset="2451.375">944 959,'-9'2,"1"-1,-1 1,1 1,0 0,-1 0,1 0,0 1,1 0,-1 1,1 0,0 0,0 0,0 1,1 0,0 0,0 1,1 0,-1 0,2 0,-1 0,-2 6,6-10,1 1,-1-1,1 0,0 1,-1-1,2 0,-1 0,0 1,1-1,-1 0,1 0,0 1,0-1,0 0,0 0,1 0,-1 0,1 0,0-1,0 1,0 0,0-1,0 0,1 1,-1-1,1 0,0 0,-1 0,2 0,86 45,-52-32,64 35,-100-49,0 1,-1-1,1 1,0-1,-1 1,1-1,-1 1,0 0,1 0,-1 0,0 0,0 0,0 0,-1 0,1 0,0 0,-1 0,1 0,-1 0,0 1,0-1,0 0,0 0,0 0,0 1,0-1,-1 0,1 0,-1 0,0 0,1 0,-1 0,0 0,0 0,-1 0,0 1,-2 4,-2-1,1-1,0 1,-1-1,0 0,0 0,-1-1,1 1,-8 2,4-1,-2 0,1-1,-1 0,0-1,0-1,0 1,0-2,-1 0,-7 0,19-2,1 0,-1 0,0 0,0 0,1 0,-1 0,0-1,1 1,-1 0,0 0,1-1,-1 1,0-1,1 1,-1 0,1-1,-1 1,1-1,-1 0,1 1,-1-1,1 1,0-1,-1 1,1-1,0 0,-1 1,1-1,0 0,0 0,0 1,0-1,-1 0,1 1,0-1,0 0,0 0,1 1,-1-1,0 0,0 1,0-1,0 0,1 1,-1-1,0 0,1 1,-1-1,0 0,1 1,-1-1,1 1,-1-1,1 1,-1-1,1 1,-1-1,1 1,0 0,-1-1,1 1,0 0,-1-1,1 1,0 0,0 0,149-147,-146 144,29-30,-2-1,-1-1,-2-1,-1-2,7-16,-19 3,-15 50,-1 0,1 1,-1-1,0 0,1 1,-1-1,0 1,1-1,-1 1,0-1,0 1,1-1,-1 1,0 0,0-1,0 1,0 0,0 0,1 0,-1 0,0 0,0 0,0 0,0 0,0 0,0 0,1 0,-1 0,0 0,0 1,0-1,0 0,1 1,-1-1,0 1,0-1,1 1,-1-1,0 1,1-1,-1 1,0 0,1-1,-1 1,1 0,-1 0,1-1,0 1,-1 1,-4 3,0 0,1 1,0-1,0 1,0 1,1-1,0 0,0 1,0-1,1 1,0 0,0 0,1 0,0 0,0 0,1 0,0 1,0-1,0 0,1 0,0 0,1 0,-1 0,1 0,1 0,-1-1,1 1,0-1,1 0,-1 0,1 0,1 0,-1 0,1-1,0 0,0 0,0 0,1-1,5 4,-3-4,0 1,1-2,0 1,0-1,0 0,0-1,0 0,1 0,-1-1,0-1,1 1,-1-1,1-1,-1 0,1 0,-1-1,0 0,0-1,0 0,0 0,0-1,-1 0,1 0,-1-1,0 0,0-1,-1 0,0 0,0 0,0-1,-1 0,0-1,0 1,3-7,10-23,-1 0,-2-1,-2-1,-2 0,-1-1,-2-1,-2 1,2-38,10-118,-10 0,-8-52,-6 146,-1 80,6 21,-1 1,0 0,0 0,1 1,-1-1,0 0,1 0,-1 0,0 0,1 1,-1-1,0 0,1 0,-1 1,0-1,1 1,-1-1,1 1,-1-1,1 1,-1-1,1 1,-1-1,1 1,0-1,-1 1,1 0,0-1,-1 1,1 0,0-1,0 1,0 0,-1-1,1 1,0 0,0-1,0 1,0 0,0 0,0-1,1 1,-1 0,-10 49,2 0,2 1,3-1,3 42,-1-47,3 0,1 0,3 0,1-1,3 0,1 0,3 2,-8-28,1-1,1 0,0 0,1-1,0 0,2 0,0-1,1-1,0 1,1-2,0 0,1-1,1 0,0-1,1-1,0 0,0-1,6 2,-17-8,1 0,0-1,-1 1,1-1,0-1,0 1,0-1,1 0,-1 0,0 0,0-1,1 0,-1 0,0-1,0 0,1 0,3-2,-8 2,-1-1,0 0,0 0,0 0,0 0,0 0,-1-1,1 1,-1 0,1 0,-1 0,0 0,0-1,0 1,0 0,0 0,0-1,-1 1,1 0,-1 0,1 0,-1 0,0-1,0 1,0 0,0 1,0-1,0 0,-1 0,1 0,-1 1,1-1,-1 1,0-1,1 1,-2-1,-24-28,-1 2,-1 0,-2 2,0 1,-2 2,-6-2,-33-22,-2 3,-1 3,-50-18,60 29,65 29,0 1,-1-1,1 0,0 0,0 1,0-1,-1 0,1 1,0-1,0 0,0 0,0 1,0-1,0 0,0 1,1-1,-1 0,0 0,0 1,0-1,1 0,-1 1,0-1,1 1,-1-1,1 0,-1 1,1-1,-1 1,1-1,-1 1,1-1,-1 1,1-1,0 1,-1 0,1-1,-1 1,1 0,0 0,0-1,-1 1,1 0,0 0,-1 0,1 0,0 0,0 0,-1 0,1 0,0 0,0 0,318-107,-99 45,-128 40</inkml:trace>
  <inkml:trace contextRef="#ctx0" brushRef="#br0" timeOffset="3553.044">289 2229,'49'185,"-32"-134,-14-40,17 54,3 0,3-2,20 35,-11-52,-34-45,0-1,0 0,0 0,-1 1,1-1,0 0,0 0,0 0,0 0,0 0,0 0,0 0,0 0,-1 0,1 0,0 0,0-1,0 1,0 0,0-1,-1 1,1-1,0 1,0-1,-1 1,1-1,0 1,-1-1,1 0,0 1,-1-1,1 0,-1 1,1-1,-1 0,0 0,1 0,-1 1,0-1,1-1,42-117,-36 92,13-50,-4-1,-3 0,-3-1,-2-52,-8 118,1 6,-1-1,0 1,0 0,-1 0,1 0,-2-1,1 1,-1 0,0 0,0 1,-2-4,4 10,-1 0,1-1,0 1,0 0,0-1,-1 1,1 0,0 0,-1-1,1 1,0 0,0 0,-1 0,1 0,0-1,-1 1,1 0,0 0,-1 0,1 0,0 0,-1 0,1 0,0 0,-1 0,1 0,-1 0,1 0,0 0,-1 0,1 0,0 0,-1 0,1 0,0 1,-1-1,1 0,0 0,0 0,-1 0,1 1,0-1,-1 0,1 0,0 1,0-1,0 0,-1 1,1-1,0 0,0 1,0-1,0 0,0 1,-1-1,1 0,0 1,0-1,0 0,0 1,0-1,0 0,0 1,0-1,0 0,0 1,1-1,-1 0,0 1,0-1,-4 22,1 1,2-1,0 0,1 1,1-1,1 0,1 0,3 6,5 33,2 0,4-1,2-1,2-1,15 27,-10-34</inkml:trace>
  <inkml:trace contextRef="#ctx0" brushRef="#br0" timeOffset="3802.378">957 2202,'0'16,"3"15,2 14,2 13,0 8,0 4,-1 1,-2-6,-1-12,-2-11,-1-15</inkml:trace>
  <inkml:trace contextRef="#ctx0" brushRef="#br0" timeOffset="4108.134">999 2284,'14'25,"2"-1,1-1,1 0,1-1,1-1,0 0,2-2,0-1,2 0,0-2,0-1,10 4,-32-17,0-1,0 0,-1 0,1 0,0 0,0 0,0 0,0-1,0 1,0 0,0-1,1 0,-1 0,0 1,0-1,0 0,0-1,0 1,1 0,-1-1,0 1,0-1,0 1,0-1,0 0,0 0,0 0,-1 0,1-1,0 1,0 0,-1-1,1 1,-1-1,1 1,-1-1,0 0,0 1,0-1,0 0,0 0,0 0,1-2,1-18,0-1,-2 0,0 0,-1 1,-2-1,0 0,-1 0,-2 1,-5-17,-61-166,68 197,2 7,-1-1,1 0,0 1,0-1,0 0,1 0,-1 0,0 0,1 0,-1 0,1 0,0 0,-1 0,1 0,0 0,0 0,0 0,1 0,-1 0,1 0,-1 0,1 0,-1 0,1 0,0 0,0 0,0 0,0 0,0 1,18-6,3 4</inkml:trace>
  <inkml:trace contextRef="#ctx0" brushRef="#br0" timeOffset="4302.87">1736 1929,'2'16,"4"15,2 11,1 8,0 5,2 0,0 0,0-3,-4-3,-1-5,-3-8,-2-7,0-10</inkml:trace>
  <inkml:trace contextRef="#ctx0" brushRef="#br0" timeOffset="6007.324">1531 1834,'1'0,"-1"1,1 0,-1-1,1 1,-1 0,1-1,-1 1,1-1,0 1,-1-1,1 1,0-1,-1 1,1-1,0 0,0 0,-1 1,1-1,0 0,0 0,0 0,-1 0,1 1,0-1,0 0,0-1,0 1,-1 0,1 0,0 0,0 0,0-1,-1 1,1 0,0-1,-1 1,1-1,0 1,-1 0,1-1,0 0,-1 1,1-1,0 0,1 0,-1-1,1 0,0 0,-1 0,1 0,-1 0,1-1,-1 1,0 0,0-1,0 1,0 0,-1-1,1 1,-1-1,1 0,-1 1,0-1,0 1,0-1,0 1,0-1,-1 0,0 0,1 3,-1 0,0 0,0 0,1 0,-1 0,0 0,0 0,1 0,-1 0,0 1,1-1,-1 0,0 0,1 1,-1-1,0 0,1 1,-1-1,1 1,-1-1,1 1,-1-1,1 1,-1-1,1 1,-1 0,1-1,0 1,-1 0,1-1,0 1,0 0,-1-1,1 1,0 0,0-1,0 1,0 0,0 0,0-1,0 1,0 0,0 0,0-1,0 1,1 0,-1-1,0 1,2 1,-1-1,1 1,0-1,-1 1,1-1,0 0,0 0,0 0,0 0,0 0,0 0,0 0,0-1,0 1,1-1,-1 0,0 1,0-1,1 0,-1 0,1-1,-1 1,72-4,-35-1</inkml:trace>
  <inkml:trace contextRef="#ctx0" brushRef="#br0" timeOffset="6222.746">2091 1766,'-2'16,"-1"12,0 9,0 4,4 6,3-2,4-1,3-3,-1-4,0-4,-5-12,-5-10</inkml:trace>
  <inkml:trace contextRef="#ctx0" brushRef="#br0" timeOffset="6402.776">1900 1738,'-7'-14,"5"-7,11-7,19-5,21-5,23-2,22 1,16 4,13 9,-15 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0:48.84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86 102,'-11'44,"1"1,3 0,2 0,1 1,3 0,2 8,-2-16,3 1,1-1,1 0,9 30,-3-44,-10-24,0-1,0 1,0 0,0 0,0-1,0 1,0 0,0-1,0 1,0 0,0 0,1-1,-1 1,0 0,0 0,0-1,0 1,1 0,-1 0,0-1,0 1,0 0,1 0,-1 0,0 0,0-1,1 1,-1 0,0 0,1 0,-1 0,0 0,0 0,1 0,-1 0,0 0,1 0,-1 0,0 0,0 0,1 0,-1 0,0 0,1 0,-1 0,0 0,0 0,1 0,-1 1,0-1,1 0,-1 0,0 0,0 0,0 1,1-1,-1 0,0 0,0 1,0-1,0 0,1 0,-1 1,0-1,0 0,0 0,0 1,3-17,-2 0,0 0,0 0,-2-1,0 1,-1 0,0 0,-1 1,-2-4,3 7,-27-121,11 57,4-2,-2-39,15 114,0 0,0 1,0-1,1 0,-1 0,1 1,0-1,-1 0,1 0,1 0,-1 1,0-1,1 0,-1 0,1 0,0 1,0-1,0 0,0 1,0-1,1 1,-1 0,1-1,-1 1,1 0,0 0,0 0,0 0,0 0,1 0,-1 1,0-1,1 1,-1-1,1 1,-1 0,1 0,0 0,-1 0,3 0,7 3,1 1,0 0,-1 0,0 1,0 0,0 1,0 1,-1 0,0 1,0 0,0 0,-1 1,0 0,-1 1,6 7,-11-12,0 0,0 0,-1 1,0 0,1 0,-2 0,1 0,-1 0,1 0,-1 1,-1-1,1 1,-1 0,0-1,0 1,-1 0,1-1,-1 1,-1 0,1 0,-1 0,0-1,0 1,-1-1,0 1,0-1,0 1,0-1,-1 0,0 0,0 0,0 0,-1-1,0 1,-8 6,0 0,-1-2,0 1,0-2,-1 1,0-2,-1 0,-12 4,10-3,18-3,115 5,50 22,-155-29,0 1,0 0,-1 1,0 0,0 1,0 0,-1 0,0 1,0 0,0 1,-1 0,0 0,5 8,-11-14,0 1,0 0,-1 0,1 0,-1 0,1 0,-1 0,0 0,0 0,0 0,-1 1,1-1,-1 0,0 1,0-1,0 0,0 1,0-1,-1 0,0 1,1-1,-1 0,0 0,-1 1,1-1,-1 0,1 0,-1-1,0 1,0 0,0-1,0 1,-1-1,1 1,-1-1,1 0,-1 0,-2 1,-13 7,0-1,-1-1,0 0,0-2,-1 0,0-1,0-1,0-1,-1 0,-15-2,-35-3,50-4</inkml:trace>
  <inkml:trace contextRef="#ctx0" brushRef="#br0" timeOffset="276.405">1070 184,'-14'-10,"-1"0,0 2,0 0,-1 0,0 2,0 0,0 0,-1 2,0 0,0 1,0 0,0 2,0 0,0 1,-1 0,1 2,0 0,0 1,0 0,0 2,-13 5,23-7,0 1,1 0,-1 0,1 1,-1 0,1 0,1 0,-1 1,1 0,0 0,0 0,1 1,0-1,0 1,0 0,1 1,0-1,0 0,1 1,0 0,1-1,-1 1,1 0,1 0,0 0,0 0,0 0,1-1,0 1,1 0,-1 0,1-1,1 1,0-1,0 0,0 1,3 1,9 11,1-1,1 0,1-1,0-1,2-1,0-1,0-1,1 0,1-2,0 0,1-1,0-2,1 0,8 0,18 7,0-2,1-3,1-2,0-2,15-2,20-2</inkml:trace>
  <inkml:trace contextRef="#ctx0" brushRef="#br0" timeOffset="537.026">1684 197,'-9'10,"-6"11,0 13,3 11,3 8,3 4,7 1,9-1,4-5,5-8,1-9,-1-11,-2-11,-6-9</inkml:trace>
  <inkml:trace contextRef="#ctx0" brushRef="#br0" timeOffset="817.277">1616 102,'16'3,"15"7,14 13,8 16,7 13,2 11,1 8,-2 2,-4-3,-10-6,-12-10,-15-9,-20-12,-24-11,-24-11,-25-8,0-6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7:45.8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78 191,'-13'-7,"-11"-4,1-3,7-6,15-12,6-20,3-2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7:44.51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110 1,'24'18,"1"-1,1-1,0-1,17 6,-18-9,-1 1,0 1,0 1,-2 2,10 7,-28-20,1 0,-1 1,0-1,0 1,-1 0,1 0,-1 0,0 0,-1 1,1-1,-1 1,0 0,0-1,-1 1,0 0,0 0,0 0,-1 0,1 0,-2 0,1 1,-1-1,1 0,-2-1,1 1,-1 0,0 0,0 0,0-1,-1 2,-10 14,0 0,-1 0,-1-1,-1-1,-13 13,-42 52,70-82,-1-1,1 1,0-1,-1 1,1 0,0-1,0 1,0 0,0 0,0 0,0 0,1 0,-1 0,1 0,-1 0,1 0,0 0,0 0,0 0,0 0,0 0,0 0,1 1,-1-1,1 0,-1 0,1 0,0-1,0 1,0 0,0 0,0 0,0-1,0 1,0 0,1-1,-1 1,1-1,-1 1,2 0,8 3,0-1,0 0,1-1,-1 0,1-1,0 0,-1 0,1-1,0-1,10-1,-10 1,10 1,1-1,0-1,-1-1,1-1,-1-1,0-1,0-1,0-1,8-5,-26 11,-1-1,0 1,0-1,0 0,0 0,0 0,0 0,-1-1,1 1,-1-1,0 1,1-1,-1 0,-1 0,1 0,0 0,1-3,0-16</inkml:trace>
  <inkml:trace contextRef="#ctx0" brushRef="#br0" timeOffset="334.559">1 316,'258'-13,"-157"11,-1-4,1-5,72-17,-172 27,11 0,0-2,0 1,0-2,-1 0,1 0,-1-1,0 0,0-1,0 0,-1-1,0 0,-1-1,4-2,-12-9,-23 29,14 1,1 0,-1 1,2 0,0 0,0 0,1 1,0 0,2 0,-1 0,1 0,1 0,1 1,-1-1,2 1,0 0,1-1,1 3,-1-9,0 0,0-1,1 1,1 0,-1-1,1 0,0 1,0-1,1 0,0-1,0 1,0-1,0 1,1-1,0-1,0 1,1-1,-1 0,1 0,0 0,0-1,0 0,1 0,-1 0,15 5,1-1,0-1,0 0,0-2,0-1,18 1,-14-2,-1-2,0 0,1-1,-1-2,0-1,6-2,11-6</inkml:trace>
  <inkml:trace contextRef="#ctx0" brushRef="#br0" timeOffset="583.891">724 316,'19'0,"17"0,17 0,14 0,8 0,6 0,-1-3,-8-2,-13-4,-17 1</inkml:trace>
  <inkml:trace contextRef="#ctx0" brushRef="#br0" timeOffset="833.234">902 55,'26'-4,"24"-2,22 0,16 4,11 4,3 1,-3 4,-17 0</inkml:trace>
  <inkml:trace contextRef="#ctx0" brushRef="#br0" timeOffset="1100.508">1871 110,'-59'6,"32"-4,1 0,-1 2,1 1,1 1,-1 2,-13 5,35-11,1-1,-1 1,0 0,1 1,0-1,0 1,0-1,0 1,0 0,0 0,1 0,-1 0,1 1,0-1,0 1,0-1,0 1,1 0,0 0,-1 0,1 0,1-1,-1 1,0 1,1-1,0 0,0 0,0 0,1 0,-1 0,1 0,0 0,0 0,1-1,-1 1,1 0,-1 0,1-1,0 1,1-1,-1 1,10 9,1 0,0 0,1-1,0-1,0 0,1-1,1-1,0 0,0-2,1 1,-1-2,2 0,-1-1,0-1,1 0,8-1,16 3,0-2,0-2,1-2,-1-1,1-3,-1-1,0-2,-1-2,0-2,24-10,-66 21,1 1,0 0,-1-1,1 1,0-1,0 1,0-1,-1 1,1 0,0-1,0 1,0-1,0 1,0 0,0-1,0 1,0 0,0-1,0 1,1-1,-1 1,0 0,0-1,1 1,-1-1,0 1,0-1,1 1,-1-1,1 1,-1-1,0 1,1-1,-1 0,1 1,-1-1,1 1,-1-1,1 0,0 0,-1 1,1-1,-1 0,1 0,0 0,-1 0,1 0,-1 1,1-1,0 0,-1 0,1-1,0 1,-1 0,1 0,-1 0,1 0,-1 0,1-1,0 1,-1 0,1-1,-1 1,1-1,-3 6,1-1,0 0,-1 1,1-1,1 1,-1 0,1-1,-1 1,1 0,1-1,-1 1,1-1,-1 1,1-1,1 1,-1-1,1 1,-1-1,1 0,1 0,-1 0,0 0,1 0,0 0,0-1,0 1,3 2,38 14,-24-15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7:18.8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397 329,'11'9,"12"13,7 13,12 11,9 12,11 9,5 7,4 3,-1 0,-3-2,-6-4,-9-7,-11-7,-10-10,-11-12</inkml:trace>
  <inkml:trace contextRef="#ctx0" brushRef="#br0" timeOffset="667.418">424 424,'-4'33,"1"1,2 0,2 0,1-1,1 1,2-1,2 1,1-2,1 1,2-1,1 0,14 26,13-2,-35-71,-74-195,-14-71,83 280,0-1,1 1,-1-1,1 1,-1-1,1 1,-1-1,1 0,0 1,0-1,-1 0,1 1,1-1,-1 1,0-1,0 0,1 1,-1-1,0 1,1-1,0 0,-1 1,1-1,0 1,0 0,0-1,0 1,0 0,0 0,0-1,0 1,0 0,1 0,-1 0,0 0,1 1,-1-1,1 0,-1 0,1 1,-1-1,1 1,0 0,0-1,36-5,0 1,1 2,0 1,0 2,-1 2,-20-1,0 0,0 2,-1 0,1 1,-1 0,0 2,11 4,-23-8,0 0,-1 1,1-1,-1 1,0 0,0 0,0 0,0 0,0 1,-1 0,1 0,-1 0,0 0,0 0,-1 1,1-1,-1 1,0-1,0 1,0 0,-1 0,0 0,0 0,0 0,-1 0,1 1,-1-1,-1 3,0 2,-1 1,0 0,-1-1,-1 1,0-1,0 0,-1 0,0-1,0 1,-1-1,0 0,-1-1,0 0,-1 0,-8 7,-133 96,108-84,8-6</inkml:trace>
  <inkml:trace contextRef="#ctx0" brushRef="#br0" timeOffset="6286.95">3455 0,'-7'3,"0"2,1 2</inkml:trace>
  <inkml:trace contextRef="#ctx0" brushRef="#br0" timeOffset="1538.026">1639 956,'-13'4,"2"1,-1 0,0 1,1 1,0-1,1 1,-1 1,2 0,-1 1,1 0,0 0,1 1,0 0,0 0,1 1,1 0,0 0,0 1,1 0,0 0,0 6,0-7,0 0,1 1,1 0,0-1,0 1,2 1,-1-1,1 0,1 0,0 0,1 0,0 1,2 6,-2-17,0 0,-1 0,1 0,0 0,0 0,0 0,0-1,0 1,0 0,1-1,-1 1,0-1,1 1,-1-1,1 0,0 1,-1-1,1 0,0 0,0 0,0 0,0-1,0 1,0-1,0 1,0-1,0 1,0-1,0 0,0 0,0 0,0 0,0 0,0-1,1 0,64-36,-44 12,-1-1,-1 0,-1-2,-1 0,-2-1,-1-1,-1 0,-2-1,-1-1,-1 0,-1-4,-2 8,-1 0,-2 0,0-1,-2 1,-1-1,-2 0,-1 0,-1-2,2 27,1 0,-2 0,1 0,0 0,-1 0,0 0,0 0,0 0,0 0,-1 0,1 0,-1 1,0-1,0 1,-1-1,1 1,-1 0,1 0,-1 0,0 0,0 0,-1 1,1-1,0 1,-1 0,0 0,1 0,-1 0,0 1,0 0,0 0,0 0,0 0,0 0,0 1,0 0,0-1,0 2,0-1,-4 1,-2 4,1 1,0-1,0 2,1-1,0 1,0 1,1-1,-1 2,2-1,-1 0,1 1,0 0,1 1,0-1,1 1,0 0,1 0,-1 1,2-1,0 1,0-1,1 1,0 0,1-1,0 1,1 8,4 5,0 0,2 0,0-1,2 1,1-2,0 0,10 14,7 17,-6-10,-3 1,-1 1,-2 0,-2 1,-2 0,-2 1,-2 0,-2 0,-2 2,-3-26</inkml:trace>
  <inkml:trace contextRef="#ctx0" brushRef="#br0" timeOffset="2218.045">1967 1298,'-25'346,"19"-328,-1-33,7-15,2 0,1 0,2 0,1 0,1 1,8-20,-13 38,0 0,1 1,1-1,0 1,0 0,1 0,0 0,1 1,0 0,0 0,1 0,0 1,1 0,0 0,0 1,4-3,-10 9,1 0,-1 0,0 1,0-1,0 1,0-1,0 1,0 0,1 0,-1 0,0 0,0 0,0 0,1 1,-1-1,0 1,0-1,0 1,0 0,0 0,0 0,0 0,0 0,0 0,-1 1,1-1,0 1,-1-1,1 1,-1-1,0 1,1 0,-1 0,1 2,22 72,-24-67,-1-1,-1 1,1-1,-1 1,-1-1,1 0,-2 0,1 0,-1 0,0 0,0-1,-1 0,0 0,-1 0,1 0,-1-1,-1 0,1 0,-1-1,0 0,0 0,0-1,-1 1,0-2,0 1,7-3,0-1,1 1,-1 0,0-1,0 0,1 1,-1-1,0 1,0-1,0 0,0 0,0 1,1-1,-1 0,0 0,0 0,0 0,0 0,0 0,0 0,0 0,1 0,-1-1,0 1,0 0,0-1,0 1,1 0,-1-1,0 1,0-1,0 1,1-1,-1 1,0-1,1 0,1-1,1 0,0 1,0-1,0 0,0 1,0-1,0 1,0 0,1 0,-1 0,0 0,1 0,-1 0,1 1,-1-1,1 1,-1 0,2-1,0 1,2-2,1 1,0 0,0 1,0 0,0 0,0 0,0 1,0 0,0 0,0 0,-1 1,1 1,-1-1,1 1,-1 0,0 0,0 1,0-1,0 1,-1 1,1-1,-1 1,0 0,-1 0,1 1,-1-1,0 1,-1 0,1 0,-1 0,0 1,0 2,0-5,-1 1,0-1,0 1,-1 0,1 0,-1 0,0-1,0 1,-1 1,0-1,1 0,-2 0,1 0,-1 0,1 0,-1 0,-1 0,1-1,-1 1,0 0,0-1,0 1,0-1,-1 1,0-1,0 0,0 0,-1 0,1-1,-1 1,-1 0,-10 3,0-1,0 0,0-1,-1-1,1-1,-1 0,0-1,0 0,0-2,0 0,0 0,0-2,-5-1,9 3,-6-7,23 0</inkml:trace>
  <inkml:trace contextRef="#ctx0" brushRef="#br0" timeOffset="4771.776">2116 410,'4'0,"0"-1,0 1,0 0,0 0,0 0,0 1,0-1,-1 1,1 0,0 0,0 0,-1 1,1-1,-1 1,1 0,-1 0,0 0,0 1,0-1,0 1,0-1,0 1,-1 0,1 0,-1 0,0 1,0-1,0 0,0 1,-1 0,1-1,-1 1,0 0,0-1,0 1,-1 0,1 2,-2 9,0 0,-1 0,-1 0,0 0,-1-1,0 1,-1-1,-1 0,-1 0,-25 83,32-95,0 1,-1-1,1 1,0-1,0 1,0-1,0 1,1-1,-1 1,1-1,0 0,-1 1,1-1,0 0,0 1,0-1,1 0,-1 0,1 0,-1 0,1 0,0 0,-1 0,1-1,0 1,0-1,0 1,0-1,1 0,-1 0,0 0,0 0,1 0,-1 0,1 0,-1-1,0 0,1 1,0-1,101 0,-90-2,-1-1,-1 0,1-1,0 0,-1-1,0 0,9-6,2-5</inkml:trace>
  <inkml:trace contextRef="#ctx0" brushRef="#br0" timeOffset="5020.043">2035 616,'16'2,"13"1,10-5,10-4,9-4,3-4,-1-3,-6 0,-11 0,-12 3</inkml:trace>
  <inkml:trace contextRef="#ctx0" brushRef="#br0" timeOffset="5270.911">2445 397,'2'1,"0"1,0-1,0 1,0-1,0 1,-1 0,1 0,0 0,-1 0,0 0,1 0,-1 0,0 1,0-1,0 0,0 1,-1-1,1 1,-1-1,1 2,4 17,-2 1,0-1,-1 1,-1 0,-2 16,5 68,-3-102,0 0,0 1,0-1,0 0,1 0,0 0,-1 0,1 0,1 0,-1-1,1 1,-1-1,1 1,0-1,0 0,0 0,1-1,-1 1,1-1,-1 1,1-1,0 0,0 0,0-1,0 1,0-1,1 0,-1 0,0 0,0-1,1 1,-1-1,2 0,4 0,-1-1,1 0,-1 0,1-1,-1 0,0-1,0 0,0 0,0-1,-1 0,1 0,-1-1,0 0,0-1,1-1,17-15</inkml:trace>
  <inkml:trace contextRef="#ctx0" brushRef="#br0" timeOffset="5437.464">2403 601,'21'0,"19"-2,11-6,7-3,0-3,-3 0,-10-1,-13 2</inkml:trace>
  <inkml:trace contextRef="#ctx0" brushRef="#br0" timeOffset="5617.824">2445 397,'21'-7,"20"-5,18-2,10-2,6 3,-2 3,-13 3</inkml:trace>
  <inkml:trace contextRef="#ctx0" brushRef="#br0" timeOffset="6036.996">3114 383,'-14'0,"1"1,0 1,0-1,0 2,0 0,0 1,0 0,1 1,-2 1,9-4,0 0,0 1,0 0,0 0,0 1,1-1,0 1,0 0,0 0,0 0,0 1,1 0,0-1,0 1,0 0,1 0,0 1,0-1,0 0,0 1,1-1,-1 3,2-4,0 0,0 1,0-1,1 0,-1 1,1-1,0 0,0 0,1 1,-1-1,1 0,0 0,0-1,0 1,0 0,1-1,0 1,-1-1,1 0,1 0,-1 0,0 0,1 0,-1-1,1 0,3 2,4 2,1 0,0-1,0 0,1-1,-1 0,1-1,0 0,5-1,0 0,-1-1,1-1,-1 0,1-2,-1 0,1 0,-1-2,0 0,0-1,0-1,-1 0,0-2,0 0,-1 0,0-1,0-1,-1-1,3-3,-13 10,0 0,0-1,0 1,-1-1,1 0,-1 0,0 0,-1-1,1 1,-1-1,0 1,0-1,-1 0,0 0,0 1,0-1,-1 0,1 0,-2 0,1 0,-1 0,1 0,-1 5,0 1,1-1,-1 1,0-1,0 1,1 0,-1-1,0 1,0 0,0-1,1 1,-1 0,0 0,0 0,0 0,0 0,0 0,1 0,-1 0,0 0,0 0,0 0,0 1,1-1,-1 0,0 0,0 1,0-1,1 1,-1-1,0 1,1-1,-1 1,0-1,1 1,-1 0,1-1,-1 1,1 0,-1-1,1 1,-1 0,1 0,0-1,-1 1,1 0,0 0,0 0,0 0,0-1,0 1,0 0,0 0,0 0,0 0,0 0,0-1,0 2,-2 3,1 0,0 0,-1 0,1 0,1 0,-1 1,1-1,0 0,0 0,1 1,-1-1,1 0,0 0,1 0,-1 0,1 0,0 0,0 0,1-1,-1 1,1-1,0 1,0-1,1 0,-1 0,1-1,0 1,0-1,0 1,0-1,1 0,-1-1,1 1,0-1,0 0,22 7,-3-4</inkml:trace>
  <inkml:trace contextRef="#ctx0" brushRef="#br0" timeOffset="21415.808">0 3688,'148'6,"116"21,80 6,190 4,-142 1,112 11,153 48,-623-91,126 27,1-7,2-7,53-5,186-22,-379 6,0 0,0-1,-1-1,1-1,-1-1,0-1,0-1,-1-1,0-1,0-1,-1-1,-1 0,0-1,-1-2,0 0,-1 0,-1-2,0 0,0-3,2-7,-2 0,0-1,-2-1,-2 0,0 0,-2-2,-1 1,-2-1,1-13,2-25,-3-1,-4 0,-3-51,-12-36,-29-138,-2-20,33 147,8-1,6 0,8 1,25-109,-10 84,-7 31,8 2,27-75,-50 212,2 1,0 0,2 0,1 1,0 0,1 1,1 0,1 1,1 0,8-7,214-186,-140 93,-93 116,0 0,0 0,1 1,-1-1,1 1,0 0,0 0,0 0,0 0,0 1,0 0,0-1,0 2,1-1,-1 0,0 1,1 0,-1 0,0 0,3 1,-5-1,7-1</inkml:trace>
  <inkml:trace contextRef="#ctx0" brushRef="#br0" timeOffset="22244.108">4356 1434,'-10'31,"8"-25,-13 49,-2-1,-2 0,-3-2,-2 0,-21 31,77-131,42-62,-5-2,43-100,-99 184,-3 21,-8 25,-2-12,2 7,0 0,1 0,1 0,0-1,1 1,0-1,1 0,0 0,1-1,0 0,1 0,8 9,121 113,-102-103,43 49,-77-78,-1 0,1 0,-1 0,1 0,-1 0,0 0,1 0,-1 0,0 0,0 0,0 0,0 0,0 0,0 0,0 0,0 0,0 0,-1 0,1-1,0 1,-1 0,1 0,0 0,-1 0,1 0,-1 0,0 0,1-1,-1 1,0 0,1 0,-1-1,0 1,0-1,1 1,-1 0,0-1,0 0,0 1,0-1,0 1,0-1,0 0,0 0,0 0,0 1,-53 10,49-11,-101 7,-1-4,-8-5,105 2,-8-1,14 1</inkml:trace>
  <inkml:trace contextRef="#ctx0" brushRef="#br0" timeOffset="23471.91">5271 3701,'1'54,"1"-29,-2 0,0 0,-1-1,-2 1,0 0,-2-1,-1 0,-6 17,12-39,0-1,0 0,0 1,0-1,0 0,-1 0,1 1,0-1,-1 0,1 1,-1-1,0 0,1 0,-1 0,0 0,0 0,1 0,-1 0,0 0,0 0,0 0,0 0,0 0,-1-1,1 1,0 0,0-1,0 1,-1-1,1 0,0 1,0-1,-1 0,1 0,0 1,-1-1,1 0,0 0,-1-1,1 1,0 0,-1 0,1-1,0 1,-1 0,1-1,0 0,0 1,0-1,0 0,0 1,-1-1,1 0,-5-14,1 1,0-1,1 0,1 0,1-1,0 1,0 0,2-1,0-7,-1 0,1 21,-2-28,1 1,1-1,1 0,2 1,1 0,1 0,2-2,-5 25,1 0,-1 0,1 0,0 0,1 1,-1-1,1 1,0 0,1 0,-1 0,1 0,0 1,0 0,0 0,1 0,-1 1,1 0,0 0,0 0,0 1,1-1,-1 2,0-1,1 1,-1 0,1 0,-1 0,1 1,0 0,-1 1,1-1,-1 1,1 1,0 0,3 0,-1 0,0 1,0 0,0 1,-1 0,1 0,-1 1,0 0,0 1,3 2,-8-6,-1 0,0 0,1 1,-1-1,0 0,0 1,-1-1,1 1,0 0,-1-1,1 1,-1 0,0 0,0 0,0 0,-1 0,1 0,-1 0,1 1,-1-1,0 0,0 0,-1 0,1 0,-1 0,1 0,-1 0,0 0,0 0,0 0,-1 0,1 0,-2 1,-4 5,0 1,-1-2,0 1,-1-1,0-1,0 1,-1-2,0 1,0-1,0-1,-1 0,0 0,-1-1,-79 48,89-51,-1 1,1 0,1-1,-1 1,0 0,0 0,1 0,-1 1,1-1,0 0,-1 0,1 1,0-1,0 1,1-1,-1 1,0-1,1 1,0 0,-1-1,1 1,0 0,1-1,-1 1,0-1,1 1,-1 0,1-1,0 1,0-1,0 0,0 1,0-1,0 0,1 1,-1-1,1 0,0 0,0 0,-1 0,1-1,0 1,1 0,9 7,-1-1,1-1,1 0,-1 0,1-1,0-1,1 0,-1-1,1 0,0-1,0-1,0 0,0-1,1 0,-1-1,14-2,-15 1,1-1,-1 0,0-1,1-1,-1 0,0 0,-1-2,0 1,1-2,-2 1,1-2,-1 1,2-3,18-18</inkml:trace>
  <inkml:trace contextRef="#ctx0" brushRef="#br0" timeOffset="23721.243">5804 3647,'-7'-4,"-5"4,-2 8,1 12,3 9,2 6,4 5,6 3,8 0,10-2,7-6,7-6,6-9,2-7,0-6,-4-4,-10-2</inkml:trace>
  <inkml:trace contextRef="#ctx0" brushRef="#br0" timeOffset="23883.404">5571 3770,'19'0,"17"0,20-2,13-1,10-3,2-2,-5-2,-16 1</inkml:trace>
  <inkml:trace contextRef="#ctx0" brushRef="#br0" timeOffset="24521.784">5763 3483,'96'7,"1"-4,-1-4,0-4,-1-5,25-8,-73 12,24-4,-100 24,1-6,15-5,0 1,0 0,1 1,-1 0,1 1,0 0,1 1,-1 1,-9 7,20-13,0-1,-1 0,1 1,0-1,0 1,0-1,0 1,0-1,1 1,-1-1,0 1,1 0,-1 0,1-1,0 1,-1 0,1 0,0-1,0 1,0 0,0 0,1 0,-1-1,0 1,1 0,-1-1,1 1,-1 0,1-1,0 1,0 0,0-1,0 1,0-1,0 0,0 1,1-1,55 44,-54-43,64 37,-48-30,-1 0,0 2,-1 0,0 1,-1 1,0 1,-1 0,12 14,-26-26,1-1,-1 1,0 0,1 0,-1 0,0 0,0 0,0 0,0 0,-1 1,1-1,0 0,-1 0,0 1,1-1,-1 0,0 1,0-1,-1 0,1 1,0-1,-1 0,1 0,-1 1,0-1,0 0,0 0,0 0,0 0,0 0,0 0,-1 0,1 0,-1-1,1 1,-1 0,0-1,0 1,0-1,-1 1,-2 1,0 1,-1-1,0 0,1-1,-1 0,0 0,0 0,0 0,-1-1,1 0,0 0,0-1,-1 0,1 0,0 0,-5-1,10 0,-1 1,1-1,0 1,0-1,-1 0,1 1,0-1,0 0,0 0,-1 0,1 0,0 0,0 0,1 0,-1 0,0 0,0 0,0 0,1-1,-1 1,1 0,-1-1,1 1,-1 0,1-1,0 1,0-1,-1 1,1 0,0-1,0 1,1-1,-1 1,0 0,0-1,1 0,22-49,-5 26,2 1,1 1,0 1,2 1,0 0,1 2,2 1,-1 1,18-7,-42 22,0 1,1 0,-1-1,0 1,0 0,1 0,-1 0,1 0,-1 0,1 0,-1 1,1-1,0 0,-1 1,1-1,0 1,-1 0,1-1,0 1,0 0,-1 0,1 0,0 0,0 0,-1 1,1-1,0 1,-1-1,1 1,0-1,-1 1,1 0,-1 0,1 0,-1 0,1 0,-1 0,0 0,0 0,1 0,-1 1,0-1,0 1,0-1,0 0,0 1,-1 0,1-1,0 1,-11 143,9-137,0 1,1 0,0-1,0 1,1 0,0-1,0 1,1-1,1 1,-1-1,1 0,1 0,-1 0,1 0,1 0,-1-1,1 0,1 0,-1 0,1-1,0 0,1 0,2 1,-2-1,1-1,0 0,0-1,1 0,-1 0,1 0,0-1,0-1,0 0,0 0,1-1,-1 0,0 0,1-1,-1 0,1-1,-1 0,0 0,0-1,1 0,-1-1,-1 0,1-1,0 1,-1-2,0 1,18-16</inkml:trace>
  <inkml:trace contextRef="#ctx0" brushRef="#br0" timeOffset="24770.833">6623 3688,'17'0,"16"0,17 0,14-3,7-2,4-3,-4-3,-15 1</inkml:trace>
  <inkml:trace contextRef="#ctx0" brushRef="#br0" timeOffset="25019.167">6705 3470,'21'-5,"21"-3,19-2,18 0,15 2,-10 1</inkml:trace>
  <inkml:trace contextRef="#ctx0" brushRef="#br0" timeOffset="25182.731">7593 3470,'-3'16,"-2"12,-1 9,1 5,1 2,1 0,4 1,1-2,3-2,1-7,-2-6,0-11,-2-7</inkml:trace>
  <inkml:trace contextRef="#ctx0" brushRef="#br0" timeOffset="25434.057">7320 3374,'26'-7,"21"-3,21 2,15 0,14 3,8 5,5 3,-16 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34:10.82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2373 123,'-95'-36,"-48"17,-89-5,31 13,-154-8,177 11,-40 2,41 21,-64 11,167-14,39-5,-1 1,1 2,1 2,0 1,-21 12,39-18,-1 1,2 1,-1 0,1 1,1 1,0 0,0 1,2 0,-1 1,1 1,1 0,1 1,0 0,0 0,0 5,6-12,2-6,0 0,1 1,-1-1,0 1,1 0,0-1,0 1,0 0,0 0,0 0,0 0,1 0,-1 0,1 0,0 0,0 0,0 0,1 0,-1 0,0 0,1 0,0 0,0 0,0-1,0 1,0 0,1 0,-1-1,1 1,0-1,0 1,0-1,0 1,11 5,1-1,0 0,0 0,0-2,1 0,0 0,0-2,0 1,10-1,99 13,1-5,39-5,-65-3,761 1,-774-5,0-4,-1-4,0-3,32-12,117-30,-229 51,1 0,-1 0,0 0,0-1,0 0,0 0,-1 0,0-1,1 1,-2-1,1 0,0 0,-1-1,0 1,-1-1,1 1,-1-1,0 0,0 0,-1 0,1 0,-1 0,-1 0,1-1,-1 1,0 0,-1 0,0 0,1-1,-2 1,1 0,-1 0,0 1,0-1,-1 0,1 1,-1-1,-1 1,1 0,-1 0,0 0,0 0,-2-1,2 3,-1 0,0 0,1 1,-1 0,0 0,0 0,0 0,0 1,-1 0,1 0,0 1,0-1,-1 1,1 0,0 1,-1-1,1 1,0 0,0 0,0 0,0 1,-2 1,0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34:12.52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2129 0,'-57'54,"2"2,3 3,2 2,-33 54,-72 136,10 7,-17 66,45-88,-423 791,455-837,8 4,8 2,0 37,54-178,-29 99,7 2,1 38,20-28,-21 116,-59 191,88-427,2-11,0-1,-3 0,-1 0,-12 27,15-52,18-72,-8 36</inkml:trace>
  <inkml:trace contextRef="#ctx0" brushRef="#br0" timeOffset="684.069">149 4138,'-10'180,"4"391,6-560,-2 24,0 1,-3 0,0-1,-5 11,10-47,-1 1,1 0,0 0,0 0,-1 0,1 0,0-1,-1 1,1 0,0 0,0 0,-1 0,1 0,0 0,-1 0,1 0,0 0,0 0,-1 0,1 0,0 1,-1-1,1 0,0 0,0 0,-1 0,1 0,0 0,0 1,-1-1,1 0,0 0,0 0,-1 1,1-1,0 0,0 0,0 1,0-1,0 0,-1 1,1-1,0 0,0 0,0 1,0-1,0 0,0 1,0-1,0 0,0 1,-5-32,4 29,-49-496,44 436,-29-160,59 234,-4-5,1-1,0-2,0 0,1-1,-1-1,4-1,22 3,-30-3,-8-1,1 0,-1 0,1 1,-1 1,0-1,1 1,-1 1,0 0,0 0,0 1,-1 0,1 0,-1 1,0 0,0 0,-1 1,0 0,6 6,-12-5,1 0,-1 0,0 0,-1 0,0 0,0 0,0 0,-1 0,0 0,0 0,-1 0,0 0,0 0,0-1,-1 1,0-1,-1 0,1 0,-1 0,0 0,-1 0,1-1,-5 4,-33 44,-3-1,-42 36,-78 91,165-179,-18 29,18-28,-1-1,1 0,0 1,-1-1,1 1,0-1,0 1,0-1,-1 1,1-1,0 1,0-1,0 1,0-1,0 1,0-1,0 1,0-1,0 1,0-1,0 1,1-1,-1 1,0-1,0 1,0-1,1 1,-1-1,0 1,0-1,1 1,-1-1,0 0,1 1,-1-1,1 0,-1 1,0-1,1 0,-1 1,1-1,-1 0,1 0,-1 0,1 1,-1-1,1 0,-1 0,1 0,-1 0,1 0,-1 0,1 0,18-1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34:14.35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 1,'6'102,"-5"1,-5-1,-12 77,10-112,3-46,2-14,0 1,0-1,0 1,1-1,0 1,1-1,0 1,0-1,0 1,2 2,-2-9,0 0,0-1,0 1,0 0,1-1,-1 1,0-1,0 1,0-1,1 1,-1-1,0 0,1 1,-1-1,0 0,1 0,-1 0,0 0,1-1,-1 1,0 0,1 0,-1-1,0 1,0-1,1 1,-1-1,0 1,0-1,0 0,0 0,0 1,0-1,0 0,0 0,0 0,0 0,0-1,-1 2,135-122,-117 108,-14 12,0-1,0 0,0 0,0 0,-1 0,1 0,-1-1,0 0,0 0,0 0,0 0,-1 0,0 0,0-1,0 1,0-1,-1 1,1-1,-1 0,0-1,-7-43,6 48,-1 1,0 0,1 0,-1 0,1 0,-1 0,1 0,-1 0,0 0,1 0,-1 0,1 1,-1-1,1 0,-1 0,1 0,-1 1,1-1,-1 0,1 1,-1-1,1 0,-1 1,1-1,-1 0,1 1,0-1,-1 1,1-1,0 1,0-1,-1 1,1-1,0 1,0-1,-1 1,1-1,0 1,0 0,0-1,0 1,0-1,0 1,0-1,0 1,0 0,0-1,1 1,-1-1,0 1,0-1,0 1,1 0,-11 50,3 2,3-1,1 1,3 2,-1-22,0 206,1-174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34:16.8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 3,'-5'-2,"-1"1,2 1,5 1,4 0,1-1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34:14.72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74 533,'-2'17,"-4"14,-2 11,0 10,0 6,3 2,2-2,1-6,4-10,3-12,1-11</inkml:trace>
  <inkml:trace contextRef="#ctx0" brushRef="#br0" timeOffset="248.384">61 55,'-14'3,"-5"5,1 10,8 10,14 6,14 8,4-5</inkml:trace>
  <inkml:trace contextRef="#ctx0" brushRef="#br0" timeOffset="502.272">320 752,'31'-26,"-10"11,-2-1,0-1,0-1,-2-1,0 0,-1-1,-1-1,-1 0,2-7,-14 26,0 0,-1 0,0 0,1 0,-1 0,0-1,0 1,0-1,0 1,-1 0,1-1,-1 1,1-1,-1 1,0-1,0 0,0 1,0-1,-1 1,1-1,-1 1,1-1,-1 1,0 0,0-1,0 1,0 0,0-1,-1 1,1 0,-1 0,1 0,-1 0,0 1,0-1,0 0,0 1,0-1,-1 0,-3 2,1 0,-1 0,0 1,1-1,-1 1,1 0,-1 1,1 0,-1-1,1 2,0-1,0 1,0-1,0 1,0 1,1-1,0 1,-1 0,1 0,0 0,1 0,-1 1,1-1,-1 2,-3 5,0-1,1 1,0 0,1 0,0 1,1 0,0 0,1 0,0 0,1 0,0 1,1-1,1 13,0-19,0 0,0 0,1 0,0 0,1 1,-1-1,1-1,0 1,0 0,1 0,0-1,0 0,0 1,1-1,0 0,0-1,0 1,0-1,1 1,-1-2,1 1,0 0,1-1,-1 0,0 0,1 0,0-1,4 2,39 6,-2-6</inkml:trace>
  <inkml:trace contextRef="#ctx0" brushRef="#br0" timeOffset="1034.637">1003 356,'-12'-2,"-1"0,1 2,-1-1,1 1,-1 1,1 0,0 1,-1 1,1 0,0 0,0 1,1 1,-1 0,1 0,0 1,0 0,1 1,-6 5,14-9,-1 1,1-1,-1 1,1 0,0 0,0 0,1 0,-1 0,1 0,0 1,0-1,1 0,-1 1,1-1,0 0,0 1,0-1,0 1,1-1,0 0,0 0,0 1,1-1,-1 0,1 0,0 0,0 0,0-1,1 1,-1 0,1-1,0 0,0 1,0-1,0 0,1-1,-1 1,1-1,0 1,-1-1,1 0,2 0,19 12,1-1,0-2,1 0,1-2,26 5,27 10,-79-24,-1 0,1 0,0 0,-1 0,1 1,0-1,-1 0,1 1,-1-1,1 1,-1 0,1-1,-1 1,1 0,-1 0,0 0,1 0,-1 0,0 0,0 1,0-1,0 0,0 0,0 1,0-1,0 1,0-1,-1 1,1-1,-1 1,1-1,-1 1,1 0,-1-1,0 1,0 0,0-1,0 1,0 0,0-1,0 1,-1 0,1-1,-1 1,1-1,-1 1,0 1,-6 4,0 0,0-1,0 1,-1-2,0 1,-1-1,1 0,-1 0,0-1,0-1,0 1,-3-1,12-2,-1-1,1 1,-1-1,1 1,-1-1,0 1,1-1,-1 0,0 1,1-1,-1 0,0 0,1 0,-1 1,0-1,1 0,-1 0,0 0,0 0,1 0,-1 0,0 0,0 0,1-1,-1 1,0 0,1 0,-1-1,0 1,1 0,-1-1,0 1,1 0,-1-1,1 1,-1-1,1 1,-1-1,1 0,-1 1,1-1,0 1,-1-1,1 0,0 1,-1-1,1 0,0 1,0-1,0 0,-1 1,1-1,0 0,0 0,0 1,0-1,0 0,0 0,1 1,-1-1,0 0,0 1,1-2,24-44,172-192,-114 156,-82 82,-1-1,0 1,1 0,-1-1,0 1,1 0,-1 0,1-1,-1 1,1 0,-1 0,0 0,1 0,-1 0,1-1,-1 1,1 0,-1 0,1 0,-1 0,1 0,-1 0,0 1,1-1,-1 0,1 0,-1 0,1 0,-1 0,1 1,-1-1,0 0,1 0,-1 1,0-1,1 0,-1 1,0-1,1 0,-1 1,0-1,1 0,-1 1,0-1,0 1,0-1,0 1,1-1,-1 0,0 1,0-1,0 1,0-1,0 1,0-1,0 1,0-1,0 1,0-1,-2 37,0-28,1 7,-1 129,2-139,1 0,0 0,1 0,-1 0,1 0,0 0,0-1,1 1,0-1,0 0,0 1,0-1,1-1,0 1,0-1,0 1,1-1,-1 0,1-1,0 1,0-1,2 1,52 4,-32-14</inkml:trace>
  <inkml:trace contextRef="#ctx0" brushRef="#br0" timeOffset="1284.968">1385 1,'-9'4,"1"12,7 12,13 10,11 11,2-4</inkml:trace>
  <inkml:trace contextRef="#ctx0" brushRef="#br0" timeOffset="1867.572">1659 616,'0'-48,"1"-1,-2 0,-2 0,-2 0,-9-39,11 79,3 8,-1 0,0-1,0 1,1-1,-1 1,1-1,-1 1,1-1,0 1,0-1,0 0,-1 1,2-1,-1 1,0-1,0 0,0 1,1-1,-1 1,1-1,-1 1,1-1,-1 1,1-1,0 1,0 0,0-1,0 1,66-6,-49 8,13 0,-16-2,1 1,-1 0,1 1,-1 1,1 1,-1 0,0 1,0 0,0 2,6 2,-15-2,-1-1,0 0,-1 1,1 0,-1 0,-1 1,1-1,-1 1,0-1,0 1,-1 0,0 0,0 1,-1-1,0 0,0 0,0 1,-1-1,0 0,-1 1,0-1,0 0,0 1,-1-1,0 0,-1 2,-1 19,2-12,1-13,-1 0,1 0,0 0,0 0,0 1,1-1,-1 0,1 0,-1 0,1 1,0-1,1 0,-1 0,0 1,1-1,0 0,0 0,0 0,0 0,0 0,1 0,-1 0,1 0,0-1,-1 1,1 0,1-1,-1 0,0 1,1-1,-1 0,1 0,-1 0,1-1,0 1,0-1,0 1,10-3,0 0,-1-1,1-1,0 0,-1 0,0-1,0-1,0 0,0-1,-1 0,0 0,0-2,0 1,-1-1,-1-1,1 1,-1-2,-1 1,1-1,5-10,9-13,-1-1,-1-1,-2-1,4-14,-28 63,0 0,1-1,0 2,1-1,0 0,1 0,1 1,0 0,1-1,1 1,0 0,-1-8,1 0,1 0,-1 1,1-1,0 0,0-1,1 1,0 0,0-1,0 1,1-1,-1 0,1 0,1 0,-1-1,0 1,1-1,0 0,0-1,1 1,-1-1,1 0,-1 0,6 1,-2-1,1 0,0-1,1 0,-1 0,0-2,0 1,1-1,-1 0,0-1,0-1,1 1,-1-2,0 1,-1-1,1-1,0 0,-1 0,0-1,0 0,0 0,-1-1,5-4,13-11</inkml:trace>
  <inkml:trace contextRef="#ctx0" brushRef="#br0" timeOffset="7287.906">921 1476,'-6'-17,"2"21,-1 33,5-35,-36 393,36-383,-2-3,2-1,-1 1,1-1,1 1,-1-1,2 1,-1-1,1 1,0-1,1 0,3 8,-4-14,0 0,1 0,-1-1,0 1,1-1,-1 1,1-1,-1 0,1 0,0 0,0 0,-1-1,1 1,0-1,0 1,0-1,0 0,0 0,-1 0,1-1,0 1,0-1,0 0,-1 1,1-1,0 0,-1-1,1 1,-1 0,1-1,-1 1,1-1,-1 0,0 0,0 0,0 0,1-2,15-10,-1-1,-1-1,-1-1,0 0,-1 0,-1-2,0 0,-2 0,0-1,-1 0,-1-1,5-19,-3 5,-2-1,-2 0,-1 0,-1-1,-2 0,-2 1,-2-19,-3 133,6-28,1 0,3-1,8 30,-3-35</inkml:trace>
  <inkml:trace contextRef="#ctx0" brushRef="#br0" timeOffset="7536.286">1576 1462,'-2'21,"-4"19,-4 13,-4 8,-1 5,-1-3,3-3,0-11,8-16,5-13</inkml:trace>
  <inkml:trace contextRef="#ctx0" brushRef="#br0" timeOffset="7835.775">1549 1476,'6'23,"2"-1,0 0,1 0,1-1,1 0,1-1,1 0,0-1,2 0,0-1,1-1,1-1,1 1,-8-8,-1-1,1 0,0 0,1-1,0 0,0-1,1-1,-1 1,1-2,7 2,-18-6,1 1,-1-1,1 0,-1 0,1-1,0 1,-1 0,1 0,-1-1,1 1,-1-1,1 1,-1-1,1 0,-1 0,0 1,1-1,-1 0,0 0,0 0,1-1,-1 1,0 0,0 0,0-1,-1 1,1 0,0-1,0 1,-1-1,1 1,-1-1,1 1,-1-1,0 0,7-63,-7 56,-21-165,0 24,21 148,0-1,0 0,1 1,-1-1,1 1,-1-1,1 0,0 1,0-1,0 1,0 0,0-1,1 1,-1 0,1 0,-1 0,1 0,0 0,0 0,0 0,0 0,0 1,0-1,0 1,0 0,1 0,-1-1,1 2,-1-1,1 0,-1 0,1 1,0-1,-1 1,1 0,-1 0,3 0,24-3</inkml:trace>
  <inkml:trace contextRef="#ctx0" brushRef="#br0" timeOffset="8087.101">2205 1366,'0'14,"0"12,0 10,0 9,0 6,0 3,0 2,0 1,0-2,0-4,0-6,2-10,3-12,1-9</inkml:trace>
  <inkml:trace contextRef="#ctx0" brushRef="#br0" timeOffset="8294.546">2532 1340,'0'13,"0"15,0 11,0 9,0 5,0 3,2-1,1-3,0-5,-1-7,0-10</inkml:trace>
  <inkml:trace contextRef="#ctx0" brushRef="#br0" timeOffset="8503.984">2327 1175,'-9'-9,"6"-6,18-2,26-3,31-5,30-3,23-1,14-1,-17 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34:20.02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73 770,'0'20,"0"20,0 18,0 14,0 10,0 8,0 3,-2 1,-4-4,0-7,1-18</inkml:trace>
  <inkml:trace contextRef="#ctx0" brushRef="#br0" timeOffset="570.183">33 1274,'-24'-343,"16"262,11 24,-2 56,0 0,0 1,0-1,1 1,-1 0,0-1,0 1,0 0,1-1,-1 1,0 0,0 0,1 0,-1 0,0 1,1-1,-1 0,0 0,0 1,0-1,1 1,-1-1,0 1,0-1,0 1,0 0,0-1,0 1,0 0,0 0,0 0,0-1,17 11,0 1,-1 1,0 0,-1 1,-1 0,0 2,-1-1,-1 2,3 4,-14-18,0-1,0 1,0 0,-1-1,1 1,-1 0,0 0,0 0,0 0,0 0,0 0,-1 0,1 1,-1-1,0 0,0 0,0 0,0 1,-1-1,1 0,-1 0,0 0,0 0,0 0,0 0,-1 0,1 0,-1 0,1-1,-1 1,0-1,0 1,0-1,-1 0,1 1,-2 0,-2 1,0 0,-1 0,1-1,-1 0,0 0,0 0,0-1,0 0,0-1,0 1,-1-2,1 1,0-1,-1 0,1 0,-7-2,12 2,0-1,0 1,0-1,0 0,1 0,-1 1,0-1,1-1,-1 1,1 0,-1 0,1-1,0 1,-1 0,1-1,0 0,0 1,0-1,0 1,0-1,0 0,1 0,-1 0,1 1,-1-1,1 0,-1 0,1 0,0 0,0 0,0 0,0 0,17-64,5 24,1 1,2 0,21-24,11-19,-24 34,-2-2,-3-1,-2-2,-2 0,-3-2,-2 0,-3-1,3-25,-16 70,-1 1,-1-1,0 0,0 0,-1 0,-1 0,0 0,-1 0,0 1,-3-8,5 19,-1 0,1-1,-1 1,1 0,-1-1,0 1,1 0,-1 0,0-1,0 1,0 0,0 0,0 0,0 0,0 0,0 0,0 0,0 1,-1-1,1 0,0 1,0-1,-1 1,1-1,-1 1,1 0,0-1,-1 1,1 0,-1 0,1 0,-1 0,1 0,0 0,-1 1,1-1,-1 0,1 1,0-1,-1 1,1-1,0 1,-1 0,1-1,0 1,0 0,0 0,0 0,0 0,0 0,0 0,0 0,0 0,0 1,1-1,-1 0,0 0,1 1,-1-1,1 1,0-1,-1 1,-9 22,0 0,2 0,0 1,2 0,1 1,1-1,1 1,2 0,0 3,-2 25,3 1,2 0,2 0,3-1,2 0,3 0,1-1,4 0,5 8,-19-50,1 1,0-1,1 0,0 0,1 0,0 0,1-1,0 0,1-1,0 0,0 0,1 0,0-1,0-1,1 1,0-1,0-1,1 0,-9-5,0-1,0 1,0-1,0 0,0 1,0-1,0 0,0 0,0 0,0 0,0-1,0 1,0-1,0 1,0-1,-1 1,1-1,0 0,0 0,0 0,-1 0,1 0,-1-1,1 1,-1 0,1-1,-1 1,0-1,0 1,1-1,-1-1,10-17</inkml:trace>
  <inkml:trace contextRef="#ctx0" brushRef="#br0" timeOffset="819.515">197 483,'-17'-5,"-9"-4,-1-2,7 0,13 3,20 1,24 4,24-2,21-1,16-2,9 0,-3 1,-18 2</inkml:trace>
  <inkml:trace contextRef="#ctx0" brushRef="#br0" timeOffset="1104.751">879 510,'-2'0,"-1"-2,0-4,1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34:24.4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2189 7314,'-404'-131,"253"95,-1 7,-1 7,-2 6,0 8,-146 10,237 1,0 2,1 3,-1 3,2 3,0 2,1 4,-9 5,53-17,0 1,0 0,0 2,2 0,-1 0,1 2,1 0,0 0,-9 13,19-21,-1 1,1 0,0 0,0 1,1-1,0 1,0-1,0 1,1 0,0 0,0 0,1 1,0-1,0 0,1 1,0-1,0 0,1 1,0-1,0 0,0 0,1 0,0 0,1 0,0 0,2 5,6 4,1-1,1 0,0 0,1-1,1-1,0 0,0-1,1-1,1 0,0-1,0-1,14 5,30 14,2-2,1-3,0-3,2-2,0-4,1-2,0-3,0-3,1-3,0-4,-1-2,1-3,-1-2,0-4,-1-3,-1-3,55-22,-71 22,-1-1,-1-3,-2-1,0-3,-1-1,-2-3,-1-1,-1-2,-2-1,-1-3,16-21,-45 47,0 1,-1-2,0 1,-1-1,0 1,-1-2,1-3,-5 13,0 0,0 0,-1 0,1 0,-1 0,1-1,-1 1,0 0,0 0,-1 0,1-1,-1 1,1 0,-1 0,0 0,0 0,-1 0,1 0,-1 0,1 1,-1-1,0 0,0 1,0-1,0 1,0 0,-1 0,1 0,-1 0,1 0,-1 0,-1 0,-15-6,0 1,0 1,-1 1,0 1,0 0,-1 1,1 2,0 0,-1 1,0 1,1-1,-101 2,78 3</inkml:trace>
  <inkml:trace contextRef="#ctx0" brushRef="#br0" timeOffset="668.721">1943 7259,'190'12,"-163"-11,0-1,0-1,0-1,0-2,-1 0,1-2,-1-1,0-1,-1-1,0-1,0-2,-1 0,-1-2,0 0,-1-2,0 0,-2-1,11-12,4-18,-2-1,-3-2,-1-1,-3-2,-3 0,-1-2,-3 0,-3-1,3-20,52-220,-12-2,-13-3,-14-1,-11-43,-9 46,-5 32,11 0,12 2,16-19,43-65,60-125,-64 209,-68 210,-3 0,-2 0,1-31,-10 67,-2 19,-1 0,0 0,0 0,1-1,-1 1,0 0,1 0,-1 0,0 0,1 0,-1 0,0-1,0 1,1 0,-1 0,0 0,1 0,-1 0,0 0,1 0,-1 0,0 1,1-1,-1 0,0 0,1 0,-1 0,0 0,1 0,-1 1,0-1,0 0,1 0,-1 0,0 1,0-1,1 0,-1 0,0 1,0-1,0 0,0 1,1-1,-1 0,0 0,0 1,0-1,0 0,0 1,0-1,0 0,0 1,0-1,0 0,0 1,0-1,0 0,0 1,0-1,0 0,0 1,0 0,26 66,-12-26</inkml:trace>
  <inkml:trace contextRef="#ctx0" brushRef="#br0" timeOffset="3651.753">2776 5935,'11'28,"0"20,12 62,5-1,18 38,-45-146,-1 1,0 0,0 0,0 0,0 0,1 0,-1 0,1 0,0 0,-1-1,1 1,0 0,0 0,0 0,0-1,0 1,1-1,-1 1,0-1,1 1,-1-1,1 0,0 0,-1 1,1-1,0 0,0-1,-1 1,1 0,0 0,0-1,0 1,0-1,0 0,0 0,0 1,0-1,0-1,0 1,0 0,0 0,0-1,0 1,90-68,-65 44,340-302,-295 260</inkml:trace>
  <inkml:trace contextRef="#ctx0" brushRef="#br0" timeOffset="4657.511">1602 117,'-105'396,"75"-279,30-116,0 0,-1 0,1-1,-1 1,1 0,0 0,0 0,-1 0,1 0,0 0,0 0,0 0,0 0,0 0,0 0,0 0,1 0,-1-1,0 1,0 0,1 0,-1 0,0 0,1 0,-1 0,1-1,-1 1,1 0,0 0,-1-1,1 1,0 0,-1-1,1 1,0-1,0 1,0-1,-1 1,1-1,0 0,0 1,0-1,0 0,0 0,0 1,0-1,0 0,0 0,0 0,0 0,0 0,0-1,15-4,0-1,-1 0,0-1,0-1,0-1,-1 0,3-3,1 0,4-1,-1-1,-1 0,0-2,-1 0,-1-1,-1-1,3-5,-16 13,-16 23,0 11,1-1,1 1,1 1,1-1,1 2,1-1,1 1,1 4,3 73,8-60</inkml:trace>
  <inkml:trace contextRef="#ctx0" brushRef="#br0" timeOffset="4935.986">2271 458,'2'5,"1"10,-2 13,-2 8,-2 7,-2 3,1-1,1-6,1-10</inkml:trace>
  <inkml:trace contextRef="#ctx0" brushRef="#br0" timeOffset="5168.891">2353 103,'-7'-4,"3"7,6 12,9 14,11 10,1 0</inkml:trace>
  <inkml:trace contextRef="#ctx0" brushRef="#br0" timeOffset="5423.211">2558 623,'19'-20,"4"-1,-1-1,-1-1,-1 0,-1-2,-1 0,-2-1,7-13,-22 38,0 0,0-1,0 1,0 0,0 0,0-1,-1 1,1 0,0-1,-1 1,1 0,-1-1,1 1,-1-1,0 1,1-1,-1 0,0 1,0-1,0 1,0-1,0 1,-1-1,1 1,0-1,-1 1,1-1,-1 1,1-1,-1 1,0 0,0-1,0 1,1 0,-1 0,0 0,-1-1,1 1,0 0,0 0,0 0,-1 1,1-1,0 0,-1 0,1 1,-1-1,1 1,0-1,-1 1,0 0,1-1,-8 4,1-1,0 1,0 0,0 1,1 0,-1 0,1 1,0-1,0 2,0-1,1 1,0 0,0 0,0 1,1 0,0 0,0 0,0-1,0 0,1 1,-1-1,1 1,1 0,-1 0,1 0,0 0,1 1,0-1,0 1,0 0,1 0,1-1,-1 1,1 0,0 0,1 0,0-1,0 1,1 0,0-1,0 1,0-1,1 1,1-1,1 4,4-4,0 1,0-1,1-1,0 0,0 0,1-1,0 0,-1 0,1-2,1 1,-1-1,1-1,-1 0,1-1,-1 0,1-1,3 0,42 1</inkml:trace>
  <inkml:trace contextRef="#ctx0" brushRef="#br0" timeOffset="5877.018">3186 349,'-10'-4,"-1"0,1 1,-1 1,0 0,0 0,0 1,0 0,0 1,0 0,-1 1,1 0,0 1,0 0,1 0,-1 2,-10 3,19-5,-1 0,1 0,-1 0,1 0,0 1,0-1,0 1,0-1,1 1,-1 0,1 0,-1-1,1 1,0 0,0 0,0 0,1 0,-1 1,1-1,0 0,0 0,0 0,0 0,0 0,0 1,1-1,0 0,0 2,43 80,118 86,-161-170,0-1,0 1,0-1,0 1,0-1,-1 1,1 0,0-1,0 1,-1 0,1 0,0 0,-1 0,1 0,-1-1,1 1,-1 0,0 0,1 0,-1 0,0 0,0 0,0 0,1 0,-1 0,0 0,0 1,-1-1,1 0,0 0,0 0,0 0,-1 0,1 0,0 0,-1 0,1-1,-1 1,1 0,-1 0,0 0,1 0,-1-1,0 1,0 0,0 0,-5 1,0-1,0 1,0-1,0 0,-1-1,1 0,0 0,0 0,0-1,-1 1,1-2,0 1,0-1,0 0,0 0,1 0,-5-3,7 4,0-1,1 1,-1-1,0 0,1 0,-1 0,1 0,0 0,0 0,0-1,0 1,0-1,0 0,1 1,-1-1,1 0,0 0,0 0,0 0,0 0,0 0,1 0,-1 0,1 0,0 0,0-1,0 1,0 0,1 0,-1 0,1 0,0 0,0 0,0 0,1-2,9-12,0 0,1 1,1 0,0 1,1 0,1 2,0-1,1 2,0 0,1 1,0 0,14-5,-19 9,88-40,-98 47,-1-1,0 1,1 0,-1 0,0 0,1 0,-1 0,0 0,1 0,-1 1,0-1,1 0,-1 1,0-1,0 1,1-1,-1 1,0 0,0 0,0-1,0 1,0 0,0 0,0 0,0 0,0 0,0 0,0 0,-1 1,1-1,0 0,-1 0,1 0,-1 1,0-1,1 0,-1 1,0-1,0 0,5 60,-5-50,0 14,-1-9,1 0,0 0,1 0,0 0,2 0,0 0,0 0,2 0,0-1,1 0,4 8,-9-21,0-1,0 1,0 0,1-1,-1 1,1-1,-1 1,1-1,0 0,0 0,-1 1,1-1,0 0,0-1,0 1,0 0,0 0,0-1,0 0,0 1,1-1,-1 0,0 0,0 0,0 0,0 0,0-1,0 1,2-1,17-6</inkml:trace>
  <inkml:trace contextRef="#ctx0" brushRef="#br0" timeOffset="6140.817">3596 103,'-16'-2,"-8"4,0 8,4 12,11 11,11 13,5-3</inkml:trace>
  <inkml:trace contextRef="#ctx0" brushRef="#br0" timeOffset="6739.163">3705 676,'-4'-28,"1"-1,2 0,0 0,2 0,1 0,2 1,0-1,2 1,1 0,2 0,6-15,-15 43,0 0,0-1,0 1,0-1,-1 1,1-1,0 1,1-1,-1 1,0-1,0 1,0 0,0-1,0 1,0-1,0 1,1-1,-1 1,0 0,0-1,1 1,-1-1,0 1,1 0,-1-1,0 1,1 0,-1 0,0-1,1 1,-1 0,1 0,-1 0,0-1,1 1,-1 0,1 0,-1 0,1 0,-1 0,1 0,-1 0,0 0,1 0,-1 0,1 0,-1 0,1 0,-1 0,1 0,-1 0,1 1,-1-1,0 0,1 0,-1 1,1-1,8 27,-6-18,-1 4,1 0,1 0,0-1,1 1,1-1,0 0,0 0,1-1,0 0,1 0,1-1,0 0,0 0,2 1,-4-9,-1 1,1-1,0 0,0 0,0-1,0 0,0 0,1 0,-1-1,0 0,0-1,0 0,5-1,35 0,-45 4,0-1,1 1,-1-1,0 1,0 0,0 0,0 0,0 0,0 0,0 0,-1 1,1-1,-1 1,0-1,1 1,-1-1,0 1,-1 0,1-1,0 1,-1 0,0 0,1 0,-1-1,0 1,-1 0,1 0,0 0,-1-1,1 1,-1 0,0 0,0 8,1-7,-1-1,1 0,-1 1,0-1,1 1,0-1,0 1,0-1,0 1,1-1,-1 0,1 1,0-1,0 0,0 1,0-1,1 0,-1 0,1 0,0 0,0 0,0 0,0-1,0 1,1-1,-1 1,1-1,0 0,-1 0,1 0,0 0,0-1,3 2,9-2,0 0,1-1,-1-1,1 0,-1-1,1-1,-1 0,0-1,-1-1,1 0,-1-1,0 0,0-1,0-1,-1-1,9-7,-13 10,0 0,-1-1,0-1,0 1,-1-1,0 0,0-1,-1 0,0 0,-1 0,0-1,0 0,-1 0,0 0,-1 0,0 0,-1-1,2-10,-9 8,-5 38,5-9,1 1,0-1,2 1,-1 0,2-1,0 1,1 0,1 0,1 0,0 0,1-1,1 1,0-1,1 0,7 14,-1-14,0-5</inkml:trace>
  <inkml:trace contextRef="#ctx0" brushRef="#br0" timeOffset="6990.556">4497 21,'-4'-9,"0"1,3 5,3 2</inkml:trace>
  <inkml:trace contextRef="#ctx0" brushRef="#br0" timeOffset="7502.229">1670 1496,'0'18,"-2"21,-4 19,0 15,-1 10,-3 5,-1 2,-1-3,-1-7,-3-10,1-17</inkml:trace>
  <inkml:trace contextRef="#ctx0" brushRef="#br0" timeOffset="8235.824">1520 1647,'22'-5,"1"1,-1 1,1 1,-1 1,1 1,-1 1,1 1,-1 1,1 0,-1 2,0 1,-1 1,1 1,-2 0,1 2,-17-9,-1 0,0 0,1 1,-1-1,0 1,0 0,0 0,-1 0,1 0,0 1,-1-1,1 1,-1-1,0 1,0 0,0 0,0 0,-1 0,1 0,-1 0,0 0,1 1,-2-1,1 1,0-1,-1 0,1 1,-1-1,0 1,0-1,0 1,-1-1,1 1,-1-1,0 1,0-1,0 0,0 0,-1 1,-5 2,-1 0,0-1,0 1,0-2,-1 1,0-1,1 0,-1-1,-1 0,1-1,0 0,-1 0,1-1,-1 0,-5 0,-38-7,52 5,-1 1,1-1,0 1,0-1,0 0,0 0,-1 0,1 0,1 0,-1 0,0 0,0 0,0 0,0 0,1 0,-1 0,1-1,-1 1,1 0,-1-1,1 1,-1 0,1-1,0 1,0 0,0-1,0 1,0 0,0-1,0 1,1-1,-1 1,0 0,1 0,-1-1,1 1,-1-1,6-9,-1-1,2 1,-1 0,2 0,-1 1,1 0,1 1,0-1,2-1,12-12,30-34,-3-2,-2-2,-3-2,-3-2,3-11,-22 30,-2 0,-2-2,-2 0,-3-1,3-19,-16 64,0 1,0 0,0 0,-1-1,1 1,-1 0,0 0,0-1,0 1,0 0,0 0,-1-1,1 1,-1 0,0 0,0 0,-1-1,1 3,0 1,0 0,0 0,0-1,0 1,0 0,0 0,0 0,0 0,0 0,0 1,0-1,0 0,0 0,0 1,0-1,0 0,0 1,0-1,0 1,0 0,0-1,0 1,1 0,-1-1,0 1,0 0,1 0,-1 0,0-1,1 1,-1 0,1 0,0 0,-1 0,1 1,-11 18,1 0,1 1,1 0,1 1,1 0,1 0,1 0,1 1,0-1,2 10,-2 15,2 1,3-1,1 1,2-1,3 0,2 0,1-1,3 0,1-2,14 27,-25-63,0 2,0 0,1-1,0 1,1-1,0 0,1 0,-1-1,7 6,-12-13,-1 0,1-1,-1 1,1-1,-1 1,1-1,0 1,-1-1,1 1,-1-1,1 1,0-1,0 0,-1 1,1-1,0 0,0 0,-1 0,1 0,0 1,0-1,0 0,-1 0,1 0,0-1,0 1,-1 0,1 0,0 0,0-1,-1 1,1 0,0-1,0 1,-1 0,1-1,-1 1,1-1,0 1,-1-1,1 1,-1-1,1 0,-1 1,1-1,-1 0,0 1,1-1,-1 0,8-40,-11 22,-1 1,0-1,-1 1,-2 0,1 1,-2-1,0 2,-2-1,1 1,-2 0,0 1,-1 0,0 1,-2 0,-15-16,-1 1,-1 2,-2 1,0 2,-2 1,0 1,-1 3,-34-14,60 25,28 8,216 24,85-7,-231-15</inkml:trace>
  <inkml:trace contextRef="#ctx0" brushRef="#br0" timeOffset="10251.532">5248 1059,'-3'-5,"10"-1,2 0</inkml:trace>
  <inkml:trace contextRef="#ctx0" brushRef="#br0" timeOffset="8806.238">3254 1360,'5'-1,"0"1,-1 0,1 0,-1 0,1 1,-1-1,1 1,-1 0,1 1,-1-1,0 1,0-1,0 1,0 1,3 1,-1-1,0 1,-1 0,1 0,-1 1,0 0,0 0,-1 0,1 0,-1 1,0-1,-1 1,1 0,-1 0,0 1,-1-1,0 0,0 1,0 0,-1-1,1 1,-2 0,1 0,-1 0,0 0,-1 1,0 11,-2 0,0 0,-1 0,-1-1,-1 0,0 0,-2 0,-5 9,-65 114,77-140,1 0,0 0,-1 0,1 1,0-1,-1 0,1 0,0 0,0 0,0 0,0 0,0 1,0-1,0 0,0 0,0 0,1 0,-1 0,0 0,1 0,-1 0,1 0,-1 0,1 0,0 0,-1 0,1 0,0 0,0 0,-1-1,1 1,0 0,0 0,0-1,0 1,0-1,0 1,0-1,0 1,0-1,0 0,0 1,0-1,1 0,-1 0,0 0,1 0,59 0,-55-1,24-2,-1-1,0-1,0-2,0-1,-1-1,0-1,-1-2,0-1,14-9,-15 3</inkml:trace>
  <inkml:trace contextRef="#ctx0" brushRef="#br0" timeOffset="9053.587">3009 1592,'21'0,"20"-2,20-1,21-3,14 1,11-2,2-2,-4-2,-11 2,-16-4,-21 2</inkml:trace>
  <inkml:trace contextRef="#ctx0" brushRef="#br0" timeOffset="9306.899">3869 1401,'-5'1,"0"0,1 1,-1-1,1 1,0 0,0 0,0 1,0-1,0 1,0 0,0 0,1 0,0 1,-1-1,1 1,0 0,1 0,-1 0,1 0,0 0,0 0,0 1,0-1,1 1,0-1,0 1,0 3,-2 5,2 0,-1 0,2 1,0-1,0 1,1-1,1 0,0 1,2 3,-1-8,-1 0,1-1,1 1,-1-1,1 0,1 0,0 0,0 0,0-1,1 0,0 0,0 0,1-1,0 0,0-1,0 1,1-1,0 0,0-1,0 0,0 0,1-1,-1 0,1-1,0 0,2 0,4 2,1-1,0-1,0-1,1 0,-1-1,0-1,0 0,0-1,0-1,0 0,0-1,-1-1,0-1,0 0,0-1,6-4,3-8</inkml:trace>
  <inkml:trace contextRef="#ctx0" brushRef="#br0" timeOffset="9468.007">3719 1551,'21'0,"18"0,17 0,12 0,10 0,-1 0,-3-3,-7-2,-13-3,-16-3,-14 1</inkml:trace>
  <inkml:trace contextRef="#ctx0" brushRef="#br0" timeOffset="10005.454">3978 1332,'-46'-25,"46"25,0-1,0 1,0-1,0 0,0 1,1-1,-1 1,0-1,0 1,1-1,-1 1,0-1,1 1,-1-1,0 1,1-1,-1 1,1-1,-1 1,1 0,-1-1,1 1,-1 0,1-1,-1 1,1 0,0 0,-1 0,1 0,-1-1,1 1,0 0,-1 0,1 0,-1 0,1 0,0 0,-1 0,1 1,-1-1,1 0,-1 0,1 0,0 0,47-3,1 2,0 2,22 4,-16-2,0 0,63 3,0 5,69 17,-143-13,-59-6,-7-5,1 1,1 1,-1 1,1 0,1 2,-11 6,23-12,1 1,0-1,0 1,1 1,-1-1,1 1,0 0,0 0,1 1,-1-1,1 1,0 0,1 0,0 1,0-1,0 1,0-1,1 1,1 0,-1 0,0 5,2-6,0 0,0 1,1-1,0 0,0 0,0 0,1 0,-1 0,2 0,-1-1,1 1,-1-1,2 1,-1-1,0 0,1 0,0-1,0 1,1-1,-1 0,1 0,4 3,4 2,1 0,0-1,0-1,1 0,0-1,1 0,-1-1,2-1,5 2,-1-1,1-1,0-1,1-1,-1-1,0-1,1-1,-1-1,0 0,0-2,0-1,-1-1,1 0,-1-2,7-4,-21 8,1 0,-1-1,0 0,0 0,-1 0,1-1,-1 0,-1-1,1 1,-1-1,0 0,0-1,-1 1,0-1,-1 1,1-1,-2-1,1 1,-1 0,0 0,0-7,-17 93,13-58,-1-9,1 0,1 0,0 0,1 0,0 0,0 0,1 0,1 0,0 0,0 0,1 0,0-1,2 2,18 10,-12-16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0:46.0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109 393,'12'8,"1"0,0-1,1-1,-1 0,1-1,0-1,0 0,1 0,-1-2,1 0,0 0,0-1,-1-1,1-1,0 0,0-1,6-2,-1 0,-1-1,1 0,-2-2,1 0,-1-1,0-1,0-1,-1 0,-1-1,0-1,0-1,8-9,-13 11,0-1,-1 0,-1-1,0 0,-1 0,0-1,-1 0,0 0,-2-1,1 0,-2 0,0 0,-1 0,1-7,-4 18,1 0,-1 0,0 0,0 0,0 0,0 0,-1 0,0 1,0-1,0 0,0 0,0 0,-1 1,0-1,0 0,0 1,0 0,0-1,-1 1,1 0,-1 0,0 1,0-1,0 0,0 1,0 0,-1 0,1 0,-1 0,1 0,-1 1,0-1,0 1,0 0,0 0,1 1,-2-1,-1 1,-1 0,0 1,0 0,1 0,-1 0,1 1,-1 0,1 0,0 1,0 0,0 0,0 0,0 1,0-1,1 1,0 1,0-1,0 1,0 0,1 0,0 0,-2 3,-6 10,1 0,0 0,1 1,2 0,-1 1,-2 12,-9 53,4 2,3-1,5 1,3 1,4 0,3-1,5 0,5 12,2 25,-3-32,-4-1,-4 20,-6-63,-2-13</inkml:trace>
  <inkml:trace contextRef="#ctx0" brushRef="#br0" timeOffset="422.187">0 831,'101'-16,"1"5,24 2,-49 5,198-10,-273 13,0 1,0 0,-1-1,1 1,0 0,0 0,0 0,0 0,0 1,-1-1,1 0,0 1,0 0,-1-1,1 1,0 0,-1 0,1 0,0 0,-1 0,0 0,1 0,-1 0,0 1,1-1,-1 0,0 1,0-1,0 1,0 0,0-1,0 1,-1 0,1-1,0 3,-30 109,30-111,-1 0,0 0,1 0,-1 0,1 0,0 0,0 0,0 0,0-1,0 1,0 0,0-1,0 1,1-1,-1 1,1-1,-1 0,1 1,-1-1,1 0,0 0,0 0,-1 0,1-1,0 1,0 0,0-1,0 1,0-1,0 0,0 1,2-1,67-1,-64 0,1 0,-1 0,0-1,0 0,1 0,-1-1,-1 0,1 0,0 0,-1-1,1 0,-1 0,0-1,-1 1,1-1,-1-1,0 1,0-1,0 0,-1 0,0 0,0-1,-1 1,0-1,0 0,0 0,-1 0,0 0,-1-1,1 1,-1-6,-1 8,0 1,0-1,0 0,-1 0,0 0,0 0,0 1,-1-1,1 0,-1 1,0 0,-1-1,1 1,-1 0,0 0,0 0,0 0,0 1,-1-1,1 1,-1 0,0 0,0 0,0 1,0-1,-1 1,1 0,-1 0,1 0,-1 1,1 0,-1 0,0 0,0 0,0 1,0 0,0 0,1 0,-1 0,0 1,0 0,0 0,-3 1,4 0,-1 0,1 0,0 0,0 0,0 0,1 1,-1 0,0 0,1 0,0 0,0 1,0-1,0 1,0-1,1 1,0 0,-1 0,1 0,1 1,-1-1,1 0,0 1,0-1,0 1,0-1,1 1,0 0,0-1,0 3,6 23</inkml:trace>
  <inkml:trace contextRef="#ctx0" brushRef="#br0" timeOffset="1945.627">1161 899,'5'-38,"-2"0,-1-1,-3 1,0-1,-3 1,-2-7,5 37,0 7,0-1,0 0,1 1,-1-1,1 0,0 1,-1-1,1 0,0 1,0-1,0 0,0 1,0-1,1 0,-1 0,0 1,1-1,-1 0,1 1,0-1,0 1,-1-1,1 1,0-1,0 1,0 0,0-1,1 1,-1 0,1-1,5 1,-1 0,1 0,0 1,-1 0,1 0,0 1,-1 0,1 0,-1 0,6 3,11 1,12 1,6 0,-1 2,0 2,-1 1,26 12,-60-21,-1 0,1 1,0-1,-1 1,0 0,0 0,0 1,0-1,0 1,0 0,-1 0,0 0,0 0,0 0,0 1,-1-1,0 1,0 0,0 0,0 0,-1 0,0 0,0 0,0 3,-2 172,2-176,-1 0,1-1,0 1,0-1,1 0,-1 1,1-1,-1 0,1 0,0 0,0 0,0 0,1 0,-1 0,1-1,0 0,-1 1,1-1,0 0,0 0,0 0,1-1,-1 1,0-1,1 0,-1 0,1 0,-1 0,1 0,0-1,-1 0,1 1,3-2,5 1,1-1,-1 0,0-1,1 0,-1-1,0 0,0-1,-1-1,6-2,-5 1,1-1,-1 0,-1-1,0 0,0-1,0 0,-1 0,0-1,-1-1,0 0,-1 0,0-1,-1 0,0 0,-1 0,0-1,-1 0,3-14,-8-12,-12 54,10-10,0 0,0 1,0-1,1 1,0 0,0-1,0 1,1 0,0 0,0 0,0-1,1 1,0 0,0-1,0 1,1 0,0-1,0 0,0 1,1-1,0 0,0 0,0 0,0-1,1 1,0-1,0 0,0 0,0 0,1 0,0-1,-1 0,1 0,3 1,-2-1,1-1,0 0,0 0,0 0,0-1,0 0,1-1,-1 1,0-2,0 1,1-1,-1 0,0 0,0-1,0 0,0 0,-1 0,1-1,0 0,-1-1,0 1,0-1,0-1,0 1,-1-1,1 0,-1 0,5-5,-1 0,0 0,-1-1,0 0,-1-1,0 0,-1 0,0 0,-1 0,0-1,-1 0,0 0,-1 0,-1-4,-1 17,-1-1,1 0,-1 0,1 0,-1 0,0 1,1-1,-1 0,0 0,0 0,0 0,0 0,0 0,0 0,0 0,0 0,0 1,0-1,0 0,-1 0,1 0,0 0,-1 0,1 1,-1-1,1 0,-1 0,1 0,-1 1,1-1,-1 0,0 1,1-1,-1 1,0-1,0 0,1 1,-1 0,0-1,0 1,0-1,0 1,1 0,-1 0,0-1,0 1,0 0,0 0,0 0,0 0,0 0,0 0,0 1,0-1,1 0,-1 0,0 0,0 1,-1 0,-2 4,0 0,0 0,0 1,0 0,1 0,0 0,1 0,-1 0,1 1,0-1,0 1,1-1,0 1,0 0,1-1,0 1,0 0,0 0,1-1,1 7,0-6,0 0,1 0,-1 0,2 0,-1 0,1 0,0-1,0 0,0 0,1 0,0 0,0-1,1 0,0 0,0 0,0-1,0 0,1 0,-1 0,1-1,0 0,2 0,4 2,0 0,1-1,0-1,0-1,0 1,0-2,0 0,1-1,-1-1,0 0,7-1,-14 1,0-1,-1 0,1 0,0 0,-1-1,1 0,-1 0,0-1,0 1,0-1,0-1,-1 1,0-1,1 0,-2 0,1-1,-1 1,0-1,0 0,0 0,-1 0,0-1,0 1,-1-1,0 0,0 0,0 1,-1-1,0 0,0 0,-1-1,0 0,0 6,0 0,0 1,0-1,-1 0,1 0,0 1,-1-1,0 0,1 1,-1-1,0 1,0-1,1 1,-1-1,-1 1,1 0,0-1,0 1,0 0,-1 0,1 0,0 0,-1 0,1 0,-1 0,1 0,-1 0,0 1,1-1,-1 1,0-1,1 1,-1 0,0 0,0 0,1 0,-1 0,0 0,0 0,1 0,-1 1,0-1,1 1,-1-1,0 1,1 0,-1-1,1 1,-1 0,1 0,-1 0,1 0,0 1,-1-1,1 0,0 0,0 1,0-1,0 1,0-1,0 1,1-1,-1 1,0-1,1 1,-1 0,1 0,0-1,-1 1,1 0,1 3,-1 0,1-1,1 1,-1 0,0-1,1 1,0-1,0 1,1-1,-1 0,1 0,0 0,0 0,0 0,0-1,1 1,0-1,-1 0,1 0,0 0,0-1,1 1,-1-1,1 0,-1 0,2 0,34 16,2-2,0-1,0-3,1-1,1-2,-1-2,1-2,32 0,-68-5,0 2,1-1,0 0,-1 0,1-1,0 0,0 0,-1-1,1 0,0-1,-1 0,0 0,1-1,-1 0,0 0,0-1,0 0,-1-1,0 1,3-3,-8 4,0 0,-1 1,1-1,-1 0,1 0,-1 1,0-1,0 0,-1 0,1-1,-1 1,1 0,-1 0,0 0,0 0,0 0,-1 0,1 0,-1 0,1 0,-1 0,0 0,0 0,-1 0,1 0,-1 0,1 1,-1-1,0 0,-3-5,-1 1,0-1,-1 1,1 0,-1 0,-1 1,1 0,-1 0,0 1,-2-1,1 1,-1 1,0-1,0 2,0-1,0 1,-1 1,1 0,-1 0,-7 1,13 1,0-1,0 2,0-1,1 0,-1 1,0 0,1 0,-1 1,1-1,-1 1,1 0,-1 0,1 0,0 1,0-1,0 1,1 0,-1 0,1 1,-1-1,1 1,0-1,0 1,1 0,-1 1,1-2,0 1,1 0,-1 1,1-1,0 0,0 0,0 1,0-1,1 0,0 1,0-1,0 1,0-1,1 0,0 1,0-1,0 0,0 0,1 1,-1-1,1 0,0 0,0-1,1 1,-1 0,2 0,2 4,0-1,0 0,1-1,0 0,0 0,1 0,-1-1,1 0,1-1,-1 0,0 0,2 0,4 1,1-1,-1-1,0 0,1-1,0-1,0 0,-1-1,1 0,4-2,-14 2,0 0,0-1,0 0,0 0,0 0,0-1,0 0,-1 0,1 0,-1 0,0-1,1 0,-1 0,0 0,0 0,-1 0,1-1,-1 0,0 0,0 0,0 0,0 0,-1 0,1-1,-1 1,0-1,-1 0,2-2,-3 6,1-1,-1 1,1 0,-1-1,0 1,1 0,-1-1,0 1,0 0,0-1,0 1,0-1,0 1,0 0,-1-1,1 1,0-1,-1 1,1 0,-1 0,1-1,-1 1,0 0,0 0,1 0,-1-1,0 1,0 0,0 0,0 0,0 1,0-1,-1 0,1 0,0 1,0-1,-1 0,1 1,0-1,0 1,-1 0,-1-1,1 3,0 0,0 1,0-1,0 0,0 1,0 0,0-1,1 1,-1 0,1 0,0 0,0 0,0 0,0 0,1 0,-1 0,1 0,0 0,0 0,0 1,0-1,0 0,1 0,-1 0,1 0,0 0,0 1,2 3,-1-1,1 1,0-1,1 1,-1-1,1 0,0 0,1-1,0 1,-1-1,2 0,-1 0,1-1,-1 0,1 0,0 0,1 0,-1-1,0 0,5 1,6 2,1-1,0 0,0-1,0-1,0 0,0-1,10-2,-17 1,0-1,0 0,0-1,0-1,0 1,-1-2,1 1,0-2,-1 1,0-2,0 1,0-1,0-1,-1 1,0-2,0 1,0-1,-1-1,0 0,-1 0,0 0,5-8,2-12,-2 0,-1-1,-1 0,-1-1,-2 0,-1-1,-1 1,-2-1,-1-10,11-145,-9-43,-4 209,-9-79,8 98,1 0,0 0,-1 0,1 0,0 0,-1 0,1 1,-1-1,1 0,-1 0,0 1,1-1,-1 0,0 1,0-1,1 0,-1 1,0-1,0 1,0-1,0 1,0 0,0-1,0 1,1 0,-1 0,0 0,0-1,0 1,0 0,0 0,0 0,0 1,0-1,0 0,0 0,0 0,0 1,0-1,0 0,0 1,0-1,1 1,-1-1,0 1,0 0,1-1,-1 1,0 0,1-1,-1 1,0 0,1 0,-1 0,1 0,-1-1,1 2,-15 16,0 0,2 2,0-1,1 2,1 0,1 0,1 1,-5 19,0-10,3 1,0 0,2 1,2 1,1-1,1 1,2 0,1 0,2 0,2 0,0 0,3-1,0 1,3-1,0 0,2-1,13 28,-11-37,1-1,0 0,2 0,1-2,0 0,2-1,0 0,1-1,1-2,0 0,1-1,1-1,1-1,3 1,40 0,-64-14,0 0,0 0,0-1,-1 1,1-1,0 1,0-1,-1 0,1 0,0 1,-1-1,1 0,-1-1,1 1,-1 0,1 0,-1-1,0 1,0 0,1-1,-1 0,0 1,-1-1,1 1,0-1,0 0,-1 0,1 1,-1-1,1 0,-1 0,0 0,0 0,0 0,-2-37,-7-3</inkml:trace>
  <inkml:trace contextRef="#ctx0" brushRef="#br0" timeOffset="2214.981">3811 776,'-21'-11,"-12"-10,-4 0,1 1,16 4,23 4,32 5,36 6,34 7,26 5,21 3,-15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1:33.6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17 303,'-8'176,"2"158,5-327,0-1,1 0,0 0,0 0,1 0,-1 0,1 0,0 1,1-2,0 1,0 0,0 0,1 0,-1-1,1 0,1 1,-1-1,1 0,0 0,0-1,0 1,0-1,1 0,0 0,0-1,0 1,0-1,1 0,-1-1,1 1,0-1,80-2,-58-7</inkml:trace>
  <inkml:trace contextRef="#ctx0" brushRef="#br0" timeOffset="383.132">303 331,'-4'-12,"-2"-1,2 8,5 12,2 17,2 15,1 18,0 13,-2 8,-4 3,-4-1,-4-4,0-9,1-11,2-10,3-13,8-12,2-10</inkml:trace>
  <inkml:trace contextRef="#ctx0" brushRef="#br0" timeOffset="1042.083">426 726,'1'-1,"-1"-1,1 1,-1-1,1 1,0 0,0-1,0 1,0 0,0 0,0 0,0-1,0 1,0 0,0 0,1 1,-1-1,0 0,1 0,-1 1,0-1,1 0,-1 1,1 0,-1-1,1 1,-1 0,1 0,0-1,-1 1,1 1,-1-1,1 0,-1 0,1 0,-1 1,1-1,-1 1,1-1,-1 1,0 0,1 0,-1-1,0 1,1 0,-1 0,0 0,0 0,0 0,0 1,0-1,1 1,3 10,0 0,0 1,-1-1,0 1,-1 0,-1 0,0 0,-1 1,0 10,17 85,-17-107,-1 0,1 1,0-1,0 0,0 0,0 1,0-1,0 0,0 0,1 0,-1 0,1-1,-1 1,1 0,0-1,0 1,0-1,0 1,0-1,0 0,0 0,0 0,0 0,1 0,-1-1,0 1,1-1,-1 1,0-1,1 0,-1 0,1 0,-1 0,0 0,1 0,-1-1,2 0,8-5,-1-1,0-1,0 0,0-1,-1 1,-1-2,1 0,-1 0,-1 0,0-1,-1-1,0 1,0-1,-1 0,-1 0,3-10,25-73,-26 160,-7-58,0 0,0-1,1 1,0-1,0 1,0-1,1 1,0-1,0 0,1 0,0 0,0 0,0-1,1 1,0-1,0 1,0-1,1-1,-1 1,1-1,0 1,1-1,-1-1,1 1,-1-1,1 0,0 0,0-1,1 0,-1 0,0 0,1-1,-1 1,1-2,-1 1,6-1,-2-2,-1 0,1-1,-1 0,0-1,0 0,0 0,0-1,-1 0,1-1,-2 0,1 0,0-1,-1 1,0-2,-1 1,0-1,0 0,0 0,-1-1,-1 1,1-1,-1 0,-1-1,0 1,0-1,0 1,-2-1,1 0,-2 114,0-99,1 1,0-1,0 0,0 1,1-1,0 0,0 0,0 0,1 0,-1 0,1-1,0 1,1-1,-1 0,1 0,0 0,0 0,0-1,4 3,11 3</inkml:trace>
  <inkml:trace contextRef="#ctx0" brushRef="#br0" timeOffset="1303.386">1055 439,'-14'0,"-4"5,2 6,12 8,18 8,16 4,2-4</inkml:trace>
  <inkml:trace contextRef="#ctx0" brushRef="#br0" timeOffset="1601.454">1451 917,'22'-141,"-7"71,-3 11,-4 0,-1-1,-4 0,-2 0,-3 0,-2 0,-3 0,-3 1,-2 0,-7-15,1 39,12 37,-8 79,14-60,-7 126,7-1,6 0,8 12,-13-135,1 0,2 0,0 0,1-1,2 1,0-1,1-1,1 1,1-1,1-1,1 0,1 0,0-2,2 1,12 12,-18-25,-1 0,1-1,0 0,0 0,1-1,0 0,-1-1,1 0,1 0,-1-1,6 0,20 1</inkml:trace>
  <inkml:trace contextRef="#ctx0" brushRef="#br0" timeOffset="1864.793">1382 467,'-2'-12,"10"-5,19-3,20-1,21 4,15 3,6 3,-4 4,-14 2,-19 3</inkml:trace>
  <inkml:trace contextRef="#ctx0" brushRef="#br0" timeOffset="6326.1">1915 863,'3'137,"-2"-134,0 1,0 0,0 0,1-1,-1 1,1 0,0-1,0 0,0 1,1-1,-1 0,1 0,0 0,-1-1,1 1,0-1,1 1,-1-1,0 0,1 0,-1 0,1-1,0 1,-1-1,1 0,0 0,0 0,2-1,2 1,-1 0,0-1,0 0,1-1,-1 1,0-2,0 1,0-1,0 0,0 0,-1-1,1 1,0-2,-1 1,3-2,-4 1,0 1,0-1,0 0,0 0,0 0,-1 0,0-1,0 0,0 0,0 0,-1 0,0-1,0 1,0-1,-1 0,0 0,0 0,0 0,-1 0,0 0,0-1,-1 1,0 0,0 0,0-1,-1 1,1 0,-2 0,1 0,-2-6,-2 8,1 0,-1 0,1 1,-1-1,-1 1,1 0,0 0,-1 1,1-1,-1 1,0 1,0-1,0 1,0 0,0 0,0 0,0 1,0 0,0 1,0-1,0 1,0 0,0 0,1 1,-1 0,0 0,-2 1,2-1,0 0,1 0,-1 0,0 1,1 0,0 0,-1 0,1 1,0 0,1 0,-1 0,1 0,0 1,0-1,0 1,0 0,1 1,0-1,0 0,0 1,1 0,0 0,0 0,1-1,-1 2,1-1,0 0,1 1,1-5,-1 0,1 1,0-1,0 0,1 0,-1 1,0-1,1 0,-1 0,1-1,0 1,-1 0,1 0,0-1,0 1,0-1,0 0,1 1,-1-1,3 1,22 9</inkml:trace>
  <inkml:trace contextRef="#ctx0" brushRef="#br0" timeOffset="6598.391">2120 617,'-14'-14,"-7"-5,5 4,10 9,8 12,10 12,9 12,5 11,-3-2</inkml:trace>
  <inkml:trace contextRef="#ctx0" brushRef="#br0" timeOffset="7077.159">2256 958,'2'7,"-1"-1,1 0,1 0,-1 0,1 0,0 0,0 0,0-1,1 1,0-1,0 0,1 0,-1-1,1 1,0-1,0 0,0 0,1-1,-1 1,1-1,0 0,0-1,0 0,0 0,1 0,-1 0,0-1,1 0,-1-1,1 1,2-1,4-5,-1-1,0 0,-1 0,1-1,-1 0,-1-1,1-1,-1 0,-1 0,0 0,0-1,-1-1,0 0,-1 0,0 0,-1-1,0 0,0 0,-2 0,4-12,8-27,-3-1,-1-1,-3 0,-3-1,-1 0,-3 0,-3 0,-3-20,2 32,-1-1,-3 1,-1 0,-13-39,-2 42,21 39,0 1,0-1,0 1,0-1,0 1,0 0,0-1,0 1,0 0,0 0,1 0,-1-1,0 1,1 0,-1 0,0 0,1 0,-1 0,1 1,0-1,-1 0,1 0,0 0,0 0,0 0,0 0,0 1,0-1,0 1,0-2,-6 46,2-1,2 1,4 30,-2-38,3 55,4 0,4 0,4-2,20 63,-30-135,1 1,1-1,0 0,2 0,0-1,6 7,-12-20,1 1,1 0,-1-1,1 0,0 0,0-1,1 1,-1-1,1 0,0 0,0-1,0 0,0 0,1 0,-1-1,1 0,0 0,0-1,0 0,1 0,2 0,0-2,0 1,-1-1,1-1,0 0,-1 0,0-1,1 0,-1 0,0-1,-1-1,1 1,-1-1,0-1,0 0,0 0,-1 0,0-1,1-1,9-11,-1 0,0-1,-2-1,0 0,-1-1,8-20,0-16,-24 50,-6 26,4-4,1 2,1-1,0 0,1 1,1-1,0 1,1 0,1-1,1 11,-1-19,0 1,1-1,0 1,0-1,1 0,0 0,0 0,0 0,1-1,0 0,1 1,-1-1,1 0,0-1,0 1,1-1,0 0,0-1,0 1,6 2,71 16,-44-21</inkml:trace>
  <inkml:trace contextRef="#ctx0" brushRef="#br0" timeOffset="7339.508">3048 467,'-7'-5,"1"-1,0 0</inkml:trace>
  <inkml:trace contextRef="#ctx0" brushRef="#br0" timeOffset="7614.742">2339 494,'18'-9,"23"-8,21-6,15 2,7 4,-7 7,-15 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1:42.4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1,'-2'2,"-1"3,2 1,4 2,2 1,1 2,1-1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1:42.6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0,'0'3,"0"0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1:44.4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0,'7'7,"9"2,9 0,10-2,7-2,9-2,3-1,1-2,-1 0,-6 0,-9 0,-10-1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1:44.6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1,'21'7,"21"2,21 0,17-2,13-4,8-5,-15-3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1:45.2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 63,'-11'16,"1"1,1 0,0 1,1 0,1 1,1 0,1 0,0 0,1 0,2 1,0-1,0 1,2 0,1 0,0 1,0-13,0 1,0-1,0 0,1 0,0-1,1 1,0 0,0-1,0 1,1-1,0 0,1 0,-1-1,1 1,1-1,-1 0,1-1,0 1,0-1,1 0,-1 0,1-1,0 0,1 0,5 1,0-1,0-2,1 1,-1-2,0 0,0-1,1 0,-1 0,0-2,1 0,-1 0,0-1,0-1,-1 0,1-1,-1 0,0-1,0 0,-1-1,1-1,-2 0,1 0,1-3,-3 4,0-1,-1 0,0 0,0-1,-1 0,0 0,-1-1,0 0,0 0,-1 0,0-1,-1 0,-1 0,1 0,-2 0,1 0,-2-1,1 1,-2-1,0 0,0 1,-1-1,0 1,-1-1,-2-6,0 6,0 1,-2 0,1 0,-1 0,-1 1,1 0,-2 0,0 0,0 1,0 0,-1 1,-1 0,1 1,-1 0,0 0,-1 1,-2-1,6 3,0 1,-1 0,1 0,-1 1,1 0,-1 0,1 0,-1 1,0 1,0-1,0 1,0 1,1-1,-1 1,0 1,0-1,1 1,-1 1,1-1,0 1,0 1,0-1,0 1,0 0,1 1,0 0,-2 1,-1 5,0-1,0 2,1-1,1 1,0 0,1 1,0 0,1 0,0 0,1 0,1 1,0 0,0 0,2-1,0 1,0 0,2 14,3 36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1:43.3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0,'1'67,"-4"0,-3 0,-3-1,-13 51,-20 75,42-190,0-1,-1 1,1 0,1-1,-1 1,0 0,0-1,1 1,-1 0,1-1,-1 1,1-1,0 1,-1 0,1-1,0 0,0 1,0-1,0 0,1 1,-1-1,0 0,0 0,1 0,-1 0,0 0,1 0,-1-1,1 1,0 0,-1-1,1 1,-1-1,1 1,0-1,-1 0,1 0,0 0,-1 0,1 0,0 0,0 0,-1-1,1 1,-1 0,2-1,25-4,-1 0,1-2,-1 0,-1-2,17-9,-5 4,-27 10,147-41,-142 43</inkml:trace>
  <inkml:trace contextRef="#ctx0" brushRef="#br0" timeOffset="278.257">383 301,'-3'2,"0"8,1 11,-1 14,2 15,0 16,0 9,1 7,0 3,0-1,2-6,4-9,0-16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1:50.1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1 361,'98'-317,"-96"307,6-24,-7 46,-49 361,48-369,-1 1,0 1,0-1,0 1,1-1,0 1,0-1,1 1,-1-1,1 1,0-1,1 1,-1-1,1 0,0 1,0-1,1 0,-1-1,1 1,2 2,8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1:50.7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52 102,'-22'30,"17"-20,0 1,1 0,0 0,1 0,0 1,1-1,0 0,1 1,0 0,1-1,0 1,1 0,0-1,1 1,0-1,1 0,3 8,-4-15,1 0,0 0,-1-1,2 1,-1-1,0 0,0 0,1 0,0 0,-1-1,1 1,0-1,1 0,-1 0,0 0,0-1,1 1,-1-1,1 0,-1-1,1 1,-1-1,1 0,0 0,-1 0,1-1,1 0,5 0,1-1,-1 0,-1-1,1 0,0-1,-1 0,0-1,0 0,0-1,7-5,-9 5,0-1,-1 0,1-1,-2 1,1-2,-1 1,0 0,-1-1,0 0,0-1,-1 1,-1-1,1 1,-1-1,-1 0,0 0,0-1,-1 1,-1 0,1-1,-2 1,1 0,-1 0,-1-1,0 1,0 0,-1 0,-1 1,1-1,-2 1,1-1,-2 1,4 5,0 1,-1 0,1 0,-1 0,0 0,0 1,0-1,0 1,-1 0,1 0,-1 0,1 0,-1 1,0-1,1 1,-1 0,0 0,0 0,0 1,0-1,0 1,0 0,0 0,0 0,0 1,0 0,0-1,0 1,1 0,-1 1,0-1,0 1,-4 2,1-1,-1 1,1 1,0-1,0 1,1 1,-1-1,1 1,0 0,1 0,0 1,0 0,0 0,-3 6,6-9,0 0,0 0,0 0,0 0,0 1,1-1,0 1,0-1,0 0,1 1,-1 0,1-1,0 1,1-1,-1 1,1-1,0 1,0-1,0 1,0-1,1 0,0 0,0 1,0-1,0 0,1-1,-1 1,1 0,0-1,1 1,20 14,1-5</inkml:trace>
  <inkml:trace contextRef="#ctx0" brushRef="#br0" timeOffset="740.171">570 143,'-10'51,"9"-45,-1 1,2 0,-1 0,1 0,0 0,0 0,1-1,0 1,0 0,0 0,1-1,0 1,1-1,-1 1,1-1,1 0,-1 0,1 0,0 0,0-1,0 0,1 0,3 3,4-1,0 0,0-1,1-1,0 0,0-1,0 0,0-1,1 0,-1-1,1-1,-1 0,1-1,0 0,-1-1,1-1,0 0,-1-1,0 0,0-1,10-4,-17 5,1 0,-1 0,0 0,0-1,0 0,0 0,-1 0,0-1,0 0,0 0,-1 0,1-1,-1 1,0-1,-1 0,1 0,-1-1,-1 1,1 0,-1-1,0 0,0 0,-1 1,0-1,0 0,-1 0,0 0,0 0,-1 0,0-5,-1 2,0 0,-1 0,0 0,0 0,-1 0,-1 1,1 0,-2 0,1 0,-1 0,0 1,-1 0,0 0,-6-4,10 8,-1 1,-1-1,1 1,0 0,-1 0,0 0,1 1,-1 0,0 0,0 0,0 0,-1 1,1 0,0 0,-1 0,1 1,0 0,-1 0,1 0,-1 0,1 1,0 0,-1 0,1 1,0-1,0 1,0 0,0 1,0-1,-8 9,1 0,0 1,0 1,1 0,0 0,2 1,-1 0,2 1,0 0,0 0,2 1,0 0,1 0,0 0,0 9,-12 34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1:55.8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0,'-2'3,"-1"4,0 5,1 1,2 4,2-1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0:45.24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273 342,'-3'16,"-2"13,-1 8,1 4,1 1,1-3,4-3,3-8,4-8,1-8</inkml:trace>
  <inkml:trace contextRef="#ctx0" brushRef="#br0" timeOffset="346.108">0 1,'44'1,"1"3,-1 1,0 2,-1 2,0 3,24 9,-48-16,-1 1,1 1,-1 1,0 1,-1 0,0 1,0 1,-1 1,-1 0,0 1,-1 1,0 0,-1 1,0 0,-1 1,-1 0,-1 1,0 0,-2 1,1 0,3 14,-6 3,19 47,-23-80,-1 0,1-1,-1 1,1-1,0 0,-1 1,1-1,0 0,0 0,0 0,0 0,0 0,0-1,0 1,0-1,0 1,0-1,0 0,0 0,1 1,-1-2,0 1,0 0,0 0,0-1,0 1,1-1,-1 1,0-1,0 0,58-34,-48 24,-1 0,0-1,0 0,-1-1,-1 0,0-1,-1 1,0-2,-1 1,0-5,10 64,-10-35,0 0,0-1,1 1,0-2,1 1,0-1,0-1,1 1,0-2,0 1,0-1,1-1,0 0,0 0,0-1,1-1,0 0,57 21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1:56.1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0,'14'3,"9"0,1-2,-5-2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1:54.1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9,'10'-2,"-1"0,1 0,0 1,0 0,0 1,0 0,0 1,0-1,0 2,-1 0,1 0,0 1,-1 0,0 0,1 1,-1 0,-1 1,1 0,-1 1,0-1,0 2,0-1,-1 1,0 0,0 0,-1 1,0 0,0 0,-1 1,0-1,-1 1,0 0,1 3,-1 4,-1-1,-1 0,0 1,-1-1,-1 1,0 0,-1-1,-1 1,0-1,-2 0,1 1,-2-1,0-1,-4 10,-15 26,-1-2,-2 0,-19 21,29-43,16-25,-1 0,1 0,0 0,-1 0,1 0,0 1,0-1,0 0,0 1,0-1,0 0,1 1,-1-1,0 1,1-1,-1 1,1 0,-1-1,1 1,0-1,0 1,0 0,0-1,0 1,0 0,0-1,0 1,1 0,-1-1,0 1,1-1,0 1,-1-1,1 1,0-1,0 1,0-1,0 0,0 1,0-1,0 0,0 0,1 0,-1 0,0 0,1 0,-1 0,16 3,0 0,0-2,0 0,0-1,1 0,16-3,-3 2,15 0,-1-1,1-2,0-3,-1-1,32-10,-52 8</inkml:trace>
  <inkml:trace contextRef="#ctx0" brushRef="#br0" timeOffset="249.335">1 487,'16'-4,"17"-5,17-2,16-5,13-1,8 2,2 3,-3 4,-15 4</inkml:trace>
  <inkml:trace contextRef="#ctx0" brushRef="#br0" timeOffset="547.081">834 569,'21'-12,"0"0,-1-2,-1 0,0-1,-1-1,0-1,-2 0,0-1,3-6,-18 23,1 0,-1 0,0 0,0-1,0 1,0 0,0-1,0 1,0-1,0 1,-1-1,1 0,-1 1,1-1,-1 0,0 1,1-1,-1 0,0 1,0-1,0 0,0 0,0 1,-1-1,1 0,-1 1,1-1,-1 0,1 1,-1-1,0 1,0-1,1 1,-1-1,0 1,-1 0,1-1,0 1,0 0,-1 0,1 0,0 0,-1 0,1 0,-1 0,1 0,-1 1,1-1,-10 1,0-1,0 2,0 0,0 0,0 1,0 0,1 1,-1 0,1 0,0 1,0 1,0 0,0 0,1 1,0 0,-7 6,9-7,-1 0,1 0,0 0,1 1,-1 0,1 0,1 1,-1 0,1 0,0 0,0 0,1 1,0 0,1 0,-1 0,2 0,-1 0,1 1,0-1,1 1,-1 6,3-11,0 0,1 0,-1 0,1 0,0 0,0 0,0-1,0 1,0 0,1-1,0 0,0 0,0 0,0 0,0 0,1 0,-1-1,1 0,-1 1,1-1,0-1,0 1,4 1,98 21,25-26,-71-6</inkml:trace>
  <inkml:trace contextRef="#ctx0" brushRef="#br0" timeOffset="978.964">1476 378,'-14'0,"0"1,0 0,0 1,1 1,-1 0,1 1,0 0,-9 4,17-5,-1-1,1 1,0 0,0 0,0 1,0-1,1 1,-1 0,1 1,0-1,0 1,1-1,-1 1,1 0,0 1,0-1,1 0,0 1,0-1,0 1,0 1,2-3,-1-1,1 1,-1 0,1 0,1 0,-1 0,0 0,1-1,0 1,0 0,0 0,0-1,1 1,-1-1,1 1,0-1,0 0,0 1,0-1,1 0,0 0,-1-1,1 1,0 0,0-1,0 0,0 0,3 1,5 3,0 0,0-1,1 0,0-1,0-1,0 0,0 0,6-1,3 1,0-1,0-1,0-1,-1-1,1-1,0-1,0 0,-1-2,0-1,0 0,0-1,-1-1,0-1,0-1,-1 0,0-1,-1-2,-1 1,1-2,-1-1,-12 10,1 0,-1 0,-1 0,1 0,-1-1,0 1,0-1,-1 0,0 0,0 0,0 0,-1 0,1-1,-1 0,-7 60,6-47,0 1,0-1,1 0,0 1,0-1,1 0,-1 0,1 0,1 0,-1 0,1 0,0-1,0 1,1-1,0 0,0 0,0 0,0 0,1-1,0 0,0 0,0 0,0 0,0-1,1 0,0 0,-1-1,1 1,0-1,1 0,2 0,15-1</inkml:trace>
  <inkml:trace contextRef="#ctx0" brushRef="#br0" timeOffset="1222.333">1844 36,'-14'0,"-4"2,3 6,13 4,19-1,20-2,4-2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1:57.0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52,'72'-13,"-17"0,1 4,0 1,1 3,23 3,-78 1,1 1,-1-1,0 1,1 0,-1 0,1 0,-1 0,1 1,-1-1,0 0,1 1,-1 0,0-1,1 1,-1 0,0 0,0 1,0-1,0 0,0 1,0-1,0 1,0 0,-1-1,1 1,-1 0,1 0,-1 0,0 0,1 0,-1 1,0-1,0 0,-1 0,1 1,0-1,-1 0,1 2,-3 5,-1-1,1 0,-1 0,0 0,-1 0,0 0,0-1,-1 0,0 0,-4 5,-34 41,-3-1,-1-2,-13 6,-71 75,126-125,-31 50,36-55,1 0,-1 1,0-1,1 0,-1 1,1-1,-1 0,1 0,-1 1,1-1,0 0,0 0,0 0,0 0,0 0,0 0,0 0,0 0,0-1,0 1,0 0,0-1,1 1,-1 0,0-1,0 0,1 1,-1-1,0 0,1 1,-1-1,0 0,1 0,-1 0,1 0,0-1,23 2,1-1,-1-1,0-1,0-2,0 0,3-2,-8 2,263-56,-254 59,-29 1,0 0,1 0,-1 0,0 0,1 0,-1 0,0 0,1 1,-1-1,0 0,1 0,-1 0,0 0,1 1,-1-1,0 0,0 0,1 1,-1-1,0 0,0 0,1 1,-1-1,0 0,0 1,0-1,0 0,0 1,1-1,-1 0,0 1,0-1,0 0,0 1,0-1,0 0,0 1,0-1,0 0,0 1,0-1,0 0,0 1,-1-1,1 0,0 1,0-1,0 0,0 1,-1-1,1 0,0 0,0 1,-1-1,1 0,0 0,0 1,-1-1,1 0,0 0,-1 0,1 1,0-1,0 0,-1 0,1 0,-20 15,20-15,-22 14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1:57.8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1,'23'4,"19"3,17-1,10-2,2 0,-4-2,-10-1,-14 2,-13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1:58.0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0,'16'5,"18"1,18 0,17-3,13-5,9-5,-11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1:58.4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95 31,'-7'5,"0"-1,1 1,0 0,-1 0,2 0,-1 1,1 0,-1 0,2 1,-1-1,1 1,0 0,0 0,1 1,0-1,0 1,1 0,0-1,0 1,1 0,0 0,0 0,1 0,0 0,0 0,1 0,0 0,1 0,0 0,0 0,0 0,1-1,1 2,2-2,1 1,0-1,1 0,0-1,0 0,0 0,1-1,0 0,0 0,0-1,0 0,1-1,-1 0,1 0,0-1,0 0,0-1,0 0,0-1,1 0,-1 0,0-1,0-1,0 1,0-2,0 1,-1-2,1 1,-1-1,0 0,0-1,0 0,-1-1,3-1,0-1,0 0,0 0,-1 0,0-2,-1 1,0-1,0 0,-1-1,-1 0,2-3,-7 10,1 0,-1-1,0 1,0-1,-1 0,1 0,-1 0,0 1,0-1,-1 0,1 0,-1 0,0 0,-1 0,1 0,-1 0,0 0,0 0,-1 0,1 0,-1 1,0-1,0 0,-1 1,1 0,-1 0,0 0,-1-1,-5-3,1 2,-2-1,1 1,-1 0,0 1,0 0,-1 1,1 0,-1 1,0 0,0 0,0 1,0 1,0 0,0 0,-1 1,1 1,0 0,0 0,-1 1,-1 1,3-2,1 1,-1-1,1 2,-1-1,1 1,0 1,0-1,0 2,1-1,-1 1,1 0,0 1,0 0,1 0,0 1,0 0,1 0,-1 1,2-1,-1 1,1 1,0-1,1 1,-2 3,6-9,0 0,-1-1,1 1,0 0,0 0,1 0,-1-1,1 1,-1 0,1 0,0-1,0 1,0 0,0-1,1 1,-1-1,1 0,-1 1,1-1,0 0,0 0,0 0,1 1,25 19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2:00.4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57 194,'-3'8,"1"-1,-1 1,1 0,1 0,0-1,0 1,0 0,1 0,0 0,0 0,1 0,0 0,1 0,-1 0,2-1,-1 1,1-1,0 1,0-1,1 0,0 0,1 0,2 3,4-2,-1-1,1 0,1-1,-1 0,1-1,0 0,0-1,0 0,1-1,-1-1,1 0,0 0,0-1,0-1,-1 0,1-1,0 0,0-1,-1-1,1 0,-1 0,8-4,-11 5,1-1,-1 0,0 0,0-1,0 0,-1-1,1 0,-1 0,0-1,0 0,-1 0,0-1,0 0,-1 0,1 0,-2-1,1 0,-1 0,0-1,-1 1,0-1,0 0,-1 0,0-1,0 1,-1-1,-1 1,0-1,0 0,0 1,-2-1,1 0,-2-4,0 4,-1 1,-1-1,1 1,-1 0,-1 0,0 1,0 0,-1 0,0 0,0 0,-1 1,0 0,0 0,-1 1,1 0,-2 0,1 1,0 0,-1 0,0 1,0 0,0 1,-1 0,1 0,-1 1,0 1,0-1,1 1,-1 1,0 0,0 0,0 1,0 1,1-1,-1 1,1 1,-1 0,1 0,-6 4,-3 3,0 1,0 1,1 1,1 0,1 1,0 1,0 0,1 1,1 1,-10 17,-24 37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1:59.2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121 263,'-11'8,"0"1,1 0,1 0,0 1,0 0,1 1,0 0,0 0,2 1,-1 0,2 0,-4 8,7-14,0 0,0 0,1 0,-1 0,1 1,1-1,-1 1,1-1,0 0,1 1,-1-1,1 0,0 1,1-1,0 0,0 0,0 0,0 0,1 0,0-1,1 1,-1-1,1 1,0-1,0-1,1 1,-1 0,7 2,0 1,0-2,0 0,0 0,1-1,0 0,0-1,1 0,-1-1,1-1,0 0,0 0,-1-2,1 1,0-2,0 1,0-2,0 0,-1 0,1-1,-1-1,12-5,-15 6,0-1,-1-1,0 0,0 0,0 0,-1-1,1 0,-1-1,-1 0,1 0,-1 0,0-1,-1 0,0 0,0 0,-1 0,0-1,0 0,-1 0,0 0,-1 0,0 0,0-1,-1 1,0-1,-1 1,0-1,-1 1,0-1,0 1,-1-1,0 1,0 0,-1 0,-1-1,-1 1,0 1,0-1,-1 1,-1 0,1 1,-1 0,0 0,-1 0,0 1,0 0,0 1,0-1,-1 2,0-1,0 1,-1 0,1 1,-1 0,1 1,-1 0,0 1,0-1,0 2,0 0,0 0,0 0,0 2,0-1,1 1,-1 0,0 1,1 0,0 1,-1 0,2 0,-1 1,0 0,1 1,0 0,0 0,1 1,-1-1,1 2,1-1,0 1,-6 8,10-11,-1 1,1-1,0 0,1 1,-1-1,1 1,1 0,-1-1,1 1,-1 0,2 0,-1-1,1 1,-1 0,2 1,10 34</inkml:trace>
  <inkml:trace contextRef="#ctx0" brushRef="#br0" timeOffset="347.07">680 441,'11'-39,"-1"0,-2 0,-2-1,-1 0,-2-17,-18 126,10 31</inkml:trace>
  <inkml:trace contextRef="#ctx0" brushRef="#br0" timeOffset="2290.723">763 3,'-5'0,"-4"2,-4 6,-8 6,-7 5,-3 5,-2 2,1-4,6-2,7-5</inkml:trace>
  <inkml:trace contextRef="#ctx0" brushRef="#br0" timeOffset="2565.827">735 3,'2'-2,"1"1,0 8,-3-5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4:01.2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63 30,'-11'21,"1"1,1 0,2 0,0 1,1 0,1 0,-1 19,5-34,1 0,-1 0,1 0,1 1,0-1,0 0,0 0,1 0,0 0,1-1,0 1,0-1,0 1,1-1,0 0,1 0,0-1,0 1,0-1,0 0,1 0,0-1,1 0,0 0,-1-1,1 0,-1-1,1 1,0-2,0 1,1-1,-1 0,0-1,1 0,-1 0,1 0,-1-1,1 0,-1 0,1-1,-1 0,1-1,-1 0,0 0,0 0,1-1,-2 0,1 0,0-1,-1 1,1-2,-1 1,0-1,-1 0,1 0,-1 0,0-1,0 0,-1 0,1 0,-1 0,2-7,0 2,-1-1,0 0,0 0,-1-1,-1 1,0-1,-1 0,-1 1,0-1,0 0,-1 0,-1 0,0 0,-1 0,0 0,-1 1,0-1,-1 1,-1 0,0 0,0 0,-6-8,8 17,0-1,0 1,-1 0,1-1,-1 2,0-1,0 0,0 1,0 0,0 0,-1 0,1 0,0 1,-1-1,1 1,-1 0,0 1,1-1,-1 1,0 0,1 0,-1 0,0 1,1 0,-1 0,0 0,1 0,0 1,-1-1,1 1,0 0,0 1,0-1,0 1,0-1,0 1,1 1,-1-1,1 0,0 1,0-1,0 1,0 1,-2 3,0 0,0 0,1 0,-1 1,2 0,0 0,0 0,0 0,1 0,0 0,1 1,0-1,1 1,0-1,0 1,1-1,0 0,1 1,0-1,0 0,1 0,1 3,17 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4:01.4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1 404,'12'-37,"0"-2,-3 1,-1-2,-2 1,-2-1,-2 1,-1-7,1-37,-2 83,0 0,-1 0,1 0,0 0,-1 0,1 0,0 0,0 0,-1 0,1 0,0 0,-1 0,1 0,0 0,0 0,-1 0,1 0,0 0,0 0,-1 0,1-1,0 1,0 0,-1 0,1 0,0 0,0-1,-1 1,1 0,0 0,-10 43,1 1,3 0,1 1,2 0,3 15,5 76,1-79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0:51.4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258 1,'-14'11,"-11"12,-9 8,-3 10,-3 11,4 9,6 12,7 9,9 6,10 4,13-2,15-5,14-14,13-13,11-17,-4-16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4:01.71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0,'4'16,"2"6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4:01.8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 1,'-4'14,"-3"11,4 5,1-4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4:02.06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1,'2'16,"1"6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4:02.83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84 135,'-9'10,"1"0,0 0,0 1,1-1,1 2,0-1,0 1,1-1,1 2,0-1,0 0,1 1,1 0,0-1,1 1,0 0,1 0,1 4,1-8,0 0,1 0,0-1,1 1,-1-1,2 0,-1 0,1 0,0-1,1 0,0 0,0 0,0 0,1-1,0 0,0-1,1 0,0 0,-1 0,2-1,-1 0,0 0,1-1,0-1,-1 1,1-1,0-1,0 1,0-2,1 1,3-1,-6-1,0-1,-1 1,1-1,0 0,-1-1,0 0,1 0,-1 0,0 0,-1-1,1 0,-1-1,1 1,-1-1,-1 0,1 0,-1 0,0-1,0 0,0 0,-1 0,0 0,2-4,-1 0,0-1,-1 0,0 0,0 0,-1-1,0 1,-1-1,-1 1,0 0,0-1,-1 1,-1-1,-2-10,0 9,0 0,-1 1,0-1,-1 1,-1 0,0 0,0 1,-1 0,-1 0,0 1,-2-1,6 6,0 0,0 0,-1 0,0 1,1 0,-2 1,1-1,0 1,-1 0,0 1,1-1,-1 1,0 1,0-1,0 1,0 0,-1 1,1 0,0 0,0 1,-6 0,8 0,0 1,1-1,-1 1,1 0,-1 0,1 0,0 0,0 1,0 0,0 0,0 0,1 0,-1 0,1 1,0 0,0 0,0 0,1 0,-1 0,1 0,0 1,0-1,1 1,-1-1,1 1,0 0,0-1,1 1,-1 0,1 0,0 0,0-1,1 1,-1 0,1 0,0 0,0-1,1 1,-1-1,2 3,16 30</inkml:trace>
  <inkml:trace contextRef="#ctx0" brushRef="#br0" timeOffset="445.816">808 204,'0'-16,"-1"0,0 1,-1-1,-1 1,0 0,-6-14,8 24,-1 0,0 0,0 0,-1 1,1-1,-1 1,0 0,0 0,-1 0,1 0,-1 0,0 0,0 1,0 0,0 0,-1 0,1 1,-1-1,0 1,1 0,-1 0,-2 0,-1 2,1 0,-1 1,1 0,-1 0,1 0,0 1,0 0,0 1,0 0,0 0,0 0,1 1,-1 0,1 0,0 0,0 1,1 0,-1 0,1 0,0 1,1 0,-1 0,1 0,-1 3,-21 59,26-65,0-1,0 0,0 0,0 0,0 0,0 1,1-1,-1 0,1 0,0 0,0 0,-1 0,1 0,0 0,1 0,-1-1,0 1,0 0,1 0,-1-1,1 1,0-1,-1 0,1 1,0-1,0 0,0 0,0 0,0 0,0 0,0-1,0 1,12 2,0-1,1 0,-1-1,0-1,0 0,1-1,-1 0,0-2,0 1,0-2,-1 1,1-2,7-4,58-12,-76 20,0 1,-1 0,1 0,-1 0,1 0,0 0,-1 1,1-1,-1 1,1-1,-1 1,1 0,-1 0,1 0,-1 1,0-1,0 0,0 1,0 0,0-1,0 1,0 0,0 0,0 0,-1 0,1 0,-1 1,0-1,0 0,0 1,1 1,22 83,-21-75,0-1,-1 1,0 0,-1 0,0 0,-1 1,0-1,-1 0,0 0,-1 0,-1-1,0 1,0 0,-1-1,-1 0,0 0,0 0,-1 0,0-1,-1 0,0 0,-1-1,0 0,-1 0,-1 1,-7 1,-1 0,0-2,-1 0,1-1,-2 0,-2-1,-21 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4:00.45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71 90,'-10'15,"1"1,1 0,0 0,1 0,1 1,1 0,0 0,1 1,1-1,0 1,2 1,0-11,1 1,0 0,1 0,0 0,0 0,1-1,0 1,0-1,1 1,0-1,1 0,0 0,0 0,1-1,-1 1,2-1,-1 0,1 0,0-1,0 0,1 0,0 0,0-1,1 0,1-1,-1 1,1-2,0 1,0-1,0 0,1-1,-1 0,1-1,-1 0,1 0,-1-1,1 0,-1-1,1 0,-1 0,1-1,-1-1,0 1,0-1,0-1,0 0,-1 0,1-1,-1 0,0 0,0-1,-1 0,0 0,0-1,0 0,-1 0,0 0,0-1,-1 0,0 0,-1-1,1 0,2-7,0 0,0 0,-2-1,0 0,-1 0,-1 0,-1-1,0 1,-1-1,-1 1,0-1,-2 1,0-1,-1 1,0 0,-2-3,4 16,0-1,0 1,-1-1,0 1,1 0,-2 0,1 0,0 0,-1 0,1 0,-1 0,0 1,-1-1,1 1,0 0,-1 0,0 0,0 1,0-1,0 1,0 0,0 0,0 0,-1 1,1-1,-1 1,1 0,-1 1,0-1,1 1,-1 0,0 0,1 0,-1 0,1 1,-1 0,0 0,-2 1,-2 3,1 0,0 0,1 1,-1 0,1 0,0 1,0 0,1 0,0 1,1-1,-1 1,1 0,1 1,0-1,0 1,0 0,1 0,1 0,-1 1,2-1,-1 0,1 1,0 0,1-1,1 2,2 36</inkml:trace>
  <inkml:trace contextRef="#ctx0" brushRef="#br0" timeOffset="383.013">631 213,'-6'4,"-1"0,1 1,0-1,0 1,0 1,1-1,0 1,0 0,0 0,1 0,0 1,0-1,0 1,1 0,0 0,0 0,1 1,0-1,0 1,1-1,0 1,0 0,1-1,0 1,0 0,1 0,0-1,1 1,-1-1,1 1,1-1,-1 0,1 0,0 0,1 0,0 0,1 0,1 1,0-1,1 1,0-2,0 1,0-1,1 0,0 0,1-1,-1 0,1-1,0 0,0 0,0-1,0 0,1 0,-1-1,1-1,0 1,0-2,-1 1,1-1,0-1,0 0,-1 0,1-1,0 0,-1-1,0 0,1 0,-1-1,-1 0,1-1,0 0,-1 0,4-4,0-2,-2-1,1 0,-2 0,1-1,-2 0,0-1,0 0,-2 0,1 0,-2-1,0 0,-1 0,0-1,-1 1,-1-1,0 0,-2 1,1-1,-2 0,0 0,-1 1,-1-1,0 1,-1-1,0 1,-2 0,1 1,-2-1,5 10,-1 0,0 1,1 0,-1-1,-1 1,1 0,-1 0,1 1,-1-1,0 1,0 0,-1 0,1 0,-1 1,1-1,-1 1,0 0,0 0,0 1,0 0,0 0,0 0,0 0,0 1,-1-1,1 2,0-1,0 0,0 1,0 0,0 0,0 1,0-1,-4 3,-13 10,0 0,1 2,1 1,1 0,1 1,0 1,1 1,1 0,1 2,-11 21,22-37,-45 67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4:04.19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67 226,'4'-31,"35"-163,-99 353,49-125,1 1,1 1,2-1,2 1,1 1,2-1,1 0,2 1,-1-30,1-1,0 0,0 1,1-1,0 0,0 0,0 0,1 0,0 0,0 0,0-1,1 1,0-1,0 0,0 0,0-1,1 1,2 1,20 11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4:04.5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75 181,'-2'5,"2"0,-1 0,0 0,1 1,0-1,0 0,1 0,-1 0,1 0,0 0,1 0,-1 0,1 0,0 0,0-1,0 1,1-1,0 1,0-1,0 0,0 0,2 1,5 6,1 0,1-1,0-1,0 1,1-2,11 7,0-3,-1-1,1-1,1-1,0-1,0-1,0-1,1-2,0 0,9-1,-29-2,0 0,0-1,0 1,0-1,1-1,-1 1,0-1,0 0,0-1,0 1,0-1,-1 0,1 0,0-1,-1 0,0 0,1 0,-1-1,0 0,-1 0,1 0,-1 0,0-1,0 1,0-1,-1 0,1 0,-1-1,0 1,0-3,-2-4,0 0,-1 0,0 0,-1 0,0 1,-1-1,-1 0,0 1,0-1,-1 1,0 0,-1 0,-1 0,1 1,-2 0,1 0,-2 0,-3-4,3 3,0 1,0-1,-1 2,0-1,0 1,-1 0,0 1,-1 0,0 1,0 0,-1 1,0 0,0 1,0 0,-1 1,1 0,-1 1,0 0,0 1,0 1,0 0,-1 1,1 0,0 1,0 1,0 0,0 0,-11 5,9-1,0 2,1 0,0 0,0 2,1 0,0 0,0 1,1 1,1 0,0 0,-7 12,-21 30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4:28.99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243 455,'-8'0,"0"0,0 1,0 0,0 0,0 1,0 0,0 0,1 1,-1 0,1 1,0 0,0 0,0 0,0 1,1 0,0 0,0 0,0 1,0 0,1 0,0 1,1-1,-1 1,1 0,0 0,0 3,-8 23,1 0,2 1,2 0,1 1,1-1,2 1,1 25,2-55,-8 314,6-301,0-1,1 1,1 0,1 0,0-1,2 1,0 0,1-1,0 0,1 0,2 0,-1 0,2-1,0-1,1 1,9 12,2-10,0 0,1-1,1-1,1-1,0-1,1-1,0-1,1-1,0-1,1-1,0-2,16 3,27 4,0-3,1-2,1-4,-1-3,28-4,-32 2,821-19,-708 12,-2-7,0-8,30-15,-139 22,-1-3,0-2,-2-4,-1-3,-1-2,-1-3,-2-3,-1-2,35-31,-77 56,0-2,-1 0,0 0,-1-2,-1 0,-1 0,0-2,-1 1,-1-2,0 1,-1-1,-2-1,0 0,-1 0,-1-1,0 1,-2-1,0-7,-4 8,0-1,-2 1,-1 1,0-1,-2 0,0 1,-1 0,-1 0,0 0,-2 1,0 0,-1 1,-1 0,-1 0,0 1,-1 1,0 0,-13-10,-26-21,-2 1,-2 3,-2 3,-2 2,-1 3,-2 3,0 2,-66-19,-43-11,-2 9,-3 6,-1 9,-2 7,-120 0,167 23,0 7,0 5,0 5,2 7,-81 23,-77 38,33 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4:38.12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92 195,'-1'0,"1"0,0-1,0 1,-1 0,1-1,0 1,-1 0,1-1,0 1,-1 0,1 0,-1 0,1-1,0 1,-1 0,1 0,-1 0,1 0,-1 0,1 0,0 0,-1 0,1 0,-1 0,1 0,-1 0,1 0,0 0,-1 0,1 0,-1 0,1 1,-1-1,1 0,0 0,-1 0,1 1,0-1,-1 0,1 1,0-1,-1 0,1 1,0-1,0 0,-1 1,1-1,0 0,0 1,0-1,-1 1,1-1,0 0,0 1,0-1,-1 2,-1 1,1-1,0 0,0 0,0 0,0 1,0-1,1 1,-1-1,1 1,-1-1,1 0,0 1,0-1,0 1,0-1,1 1,-1-1,1 1,-1-1,1 1,0-1,0 0,0 1,0-1,0 0,1 0,-1 0,1 0,-1 0,1 0,0 0,0-1,-1 1,1-1,1 1,-1-1,0 0,0 1,0-1,1 0,0 0,6 0,1 1,-1-1,0-1,1 0,-1 0,1-1,-1 0,0-1,0 0,0 0,9-4,-15 5,1 0,-1 0,0-1,1 1,-1-1,0 0,0 0,0 0,0 0,-1-1,1 1,-1-1,1 1,-1-1,0 0,0 0,0 0,0 0,-1 0,1-1,-1 1,0 0,0-1,0 1,0-1,0 1,-1-1,0 0,0 1,0-1,0 1,0-2,-2 0,1 0,-1 1,0-1,0 0,0 1,0 0,-1-1,0 1,0 0,0 1,0-1,-1 0,0 1,1 0,-1 0,0 0,0 0,-1 1,1-1,-1 1,1 0,-5-1,-2-1,1 1,-2 0,1 0,0 1,0 0,-1 1,1 1,-1 0,-5 0,14 0,-1 0,1 1,-1-1,1 0,-1 1,1 0,-1 0,1 0,-1 0,1 1,0-1,0 1,0 0,0 0,0 0,0 0,0 0,1 1,-1-1,1 1,-1 0,1-1,0 1,0 0,1 0,-1 1,0-1,1 0,0 1,0-1,0 0,0 1,1-1,-1 1,1 0,0-1,0 1,0-1,0 1,1-1,-1 1,2 3,2-2,-1-1,1 1,0 0,1-1,-1 0,1 0,0 0,0-1,0 0,0 0,1 0,-1 0,1-1,0 0,-1 0,1 0,0-1,0 0,0 0,0-1,0 0,0 0,1 0,-1 0,0-1,0 0,0-1,-1 1,1-1,0 0,0-1,-1 1,1-1,-1 0,0 0,0-1,0 0,-1 1,1-2,-1 1,1-1,0-1,0-1,-1 1,0-1,0 1,-1-1,1 0,-2 0,1-1,-1 1,0-1,0 1,-1-1,0 0,0 1,-1-1,0 0,-1 1,1-1,-2 0,0-4,1 9,-1 0,1 0,-1 1,0-1,0 0,0 0,0 1,0-1,0 1,-1 0,1 0,-1 0,0 0,0 0,0 0,0 1,0 0,0-1,0 1,0 0,0 0,0 1,-1-1,1 1,0-1,-1 1,1 0,0 1,-2-1,-5 1,1-1,-1 2,0-1,1 2,0-1,-1 1,1 0,0 1,-5 3,7-2,1-1,0 1,0 0,0 0,1 1,0-1,0 1,0 1,0-1,1 0,0 1,1 0,-1 1,3-5,-1 0,1 0,0 0,0 0,0 0,1 0,-1 0,1 0,0 0,0 0,0 0,0 0,0 0,0 0,1 1,0-1,0 0,0-1,0 1,0 0,0 0,1 0,-1-1,1 1,0 0,0-1,0 0,0 1,0-1,0 0,1 0,-1 0,3 1,4 1,1 0,1 0,-1-1,0 0,1-1,-1 0,1-1,0 0,0-1,-1 0,1-1,0 0,6-1,27-13,-43 15,0-1,1 1,-1-1,0 0,0 1,0-1,0 0,-1 1,1-1,0 0,0 0,0 0,-1 0,1 0,0 0,-1 0,1 0,-1 0,1 0,-1 0,1 0,-1 0,0 0,0 0,1-1,-1 1,0 0,0 0,0 0,0 0,0-1,-1 1,1 0,0 0,-1 0,1-1,-2 0,0 0,0 0,0 0,0 1,0-1,0 1,-1-1,1 1,0 0,-1 0,1 0,-1 0,1 0,-1 1,1-1,-1 1,0-1,1 1,-1 0,1 0,-1 0,-1 1,3 0,1-1,0 1,0 0,0-1,0 1,0 0,0-1,0 1,0 0,0-1,0 1,0 0,0-1,1 1,-1 0,0-1,0 1,1-1,-1 1,0-1,1 1,-1 0,1-1,-1 1,1-1,-1 1,1-1,-1 0,1 1,-1-1,1 0,-1 1,1-1,0 0,-1 1,1-1,0 0,-1 0,1 0,0 0,-1 0,1 0,10 4,1-1,-1-1,1 0,-1-1,1 0,0 0,-1-1,1-1,2 0,18 0,495-33,-281 14,73 3,504-10,-241 14,781 13,-991-13,-201 25,-169-10,0-1,0 0,0 1,1-1,-2 1,1-1,0 1,0 0,0 0,-1 0,1 0,-1 0,0 0,0 0,1 1,-1-1,-1 0,1 1,0-1,0 1,-1-1,0 1,1-1,-1 1,0-1,0 1,0-1,-1 1,1-1,-1 1,1-1,-1 0,0 1,0-1,0 23,13 203,-3 450,5-275,-9 75,-5-478,-1 1,1 0,0 0,-1 0,1 0,0 0,0 0,0 0,0 0,0-1,0 1,0 0,0 0,0 0,0 0,0 0,1 0,-1 0,0 0,1 0,-1 0,1 0,-1-1,1 1,-1 0,1 0,0-1,-1 1,1 0,0-1,-1 1,1 0,0-1,0 1,0-1,0 1,-1-1,1 0,0 1,0-1,0 0,0 0,0 0,0 1,0-1,0 0,1 0,88-30,-31 17,1 3,1 2,-1 2,38 3,-79 2,586-16,787-11,-313 0,-525 8,535 1,-844 11,1334-27,623 36,-2099-10,-95 3,-5-2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4:45.83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0 786,'76'-80,"4"3,68-50,-90 78,120-100,6 8,12 4,-147 111,-54 46,-13 0,-4 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0:51.90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11,'18'-3,"1"0,0 1,-1 0,1 2,0 0,0 1,-1 1,1 1,-1 0,1 2,-1 0,0 1,-1 1,0 0,0 1,14 10,-25-14,0 1,-1 0,0 0,0 0,0 0,-1 1,1 0,-2 0,1 0,0 0,-1 1,0-1,-1 1,0 0,0 0,0 0,-1 0,0 0,0 0,-1 0,1 1,-2-1,1 0,-1 0,0 0,-1 0,1 0,-1 0,-1 0,-1 3,-101 190,104-199,0 1,1-1,-1 1,1-1,-1 1,1-1,0 1,0 0,0-1,0 1,0 0,0-1,0 1,0-1,1 1,-1 0,1-1,-1 1,1-1,-1 1,1-1,0 0,0 1,0-1,0 0,0 1,0-1,0 0,0 0,0 0,1 0,-1 0,0 0,1 0,-1 0,1-1,-1 1,1-1,-1 1,1-1,0 1,73 10,-68-11,38 4,0-2,0-2,0-2,0-2,0-2,0-2,-1-2,3-3,-42 12,-1 0,0 0,0-1,0 1,0-1,-1 0,1 0,0 0,-1 0,1-1,-1 1,0-1,0 0,0 0,0 0,0-1,-1 1,0-1,1 1,-1-1,-1 0,1 0,0 1,0-5,-5-7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4:46.74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185 1,'-33'154,"-91"265,97-291,88-156,112-36,2 7,35-1,-131 37,214-47,-289 67,-12 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4:48.47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1 507,'2'0,"3"0,4-5,9-5,10-9,13-8,15-11,17-10,15-7,8-3,4-1,-3 5,-6 7,-13 9,-13 8,-19 15,-20 12,-13 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5:00.20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2658 65,'-41'-10,"-85"-12,-94-5,38 21,1 8,0 7,1 9,-131 31,210-31,0 5,2 4,1 4,2 5,1 4,-69 41,128-60,2 2,0 2,2 1,0 1,2 2,1 1,2 1,1 1,1 1,2 2,2 0,0 2,3 0,1 1,2 0,2 2,-2 10,5-11,2 0,1 0,2 0,2 1,2-1,3 31,-1-53,1-1,1 1,0-1,1 1,1-1,1 0,0-1,1 0,0 0,2 0,-1-1,2 0,0 0,0-2,2 1,-1-1,4 2,4 0,0-1,1 0,1-2,-1 0,2-1,0-1,0-1,0-1,13 1,39 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5:01.13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194 927,'87'251,"-4"-7,-65-193,-16-63,-3-7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5:04.2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622 1617,'17'33,"-17"-33,0 0,0-1,0 1,0 0,0 0,0 0,0-1,0 1,0 0,0 0,0 0,0 0,0-1,1 1,-1 0,0 0,0 0,0 0,0 0,0 0,0-1,1 1,-1 0,0 0,0 0,0 0,0 0,1 0,-1 0,0 0,0 0,0 0,1 0,-1 0,0 0,0 0,0 0,0 0,1 0,-1 0,0 0,0 0,0 0,1 0,-1 0,0 0,0 0,0 0,0 0,1 0,-5-19,-9-23,-13-77,17 9,-6 1,7 62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5:09.22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150 195,'-2'1,"1"0,-1 0,1 0,0 0,-1 0,1 0,0 1,0-1,0 0,0 1,0-1,0 0,0 1,1-1,-1 1,0 0,1-1,-1 1,1-1,0 1,-1 0,1-1,0 1,0 0,0-1,0 1,1 0,-1 0,0-1,1 1,-1-1,1 1,-1 0,1-1,0 1,0-1,-1 0,1 1,0-1,0 1,1-1,-1 0,0 0,0 0,1 0,6 3,1-1,0 0,0 0,0-1,0-1,0 1,0-1,0-1,0 0,1 0,-1-1,0 0,0 0,0-1,1-1,-2 1,-1 0,0-1,1 0,-1 0,0 0,0-1,-1 0,1-1,-1 0,0 0,2-2,-6 5,0-1,0 1,1-1,-1 1,-1-1,1 0,0 0,-1 0,0 0,1 0,-1 0,0 0,-1-1,1 1,-1 0,1-1,-1 1,0 0,0 0,0-1,-1 1,1 0,-1-1,0 1,0 0,0 0,-1-3,-4-1,0 0,0 0,0 0,-1 0,0 1,-1 1,1-1,-1 1,0 0,-1 1,1 0,-1 0,0 1,0 0,0 0,0 1,0 0,0 1,-1 0,1 1,-2 0,4-2,0 1,1 0,-1 1,1-1,-1 1,0 1,1-1,-1 1,0 0,1 1,0-1,-1 1,1 0,0 1,0 0,0 0,0 0,0 1,1 0,0 0,0 0,0 0,0 1,0 0,1 0,0 0,0 1,1-1,-1 1,1 0,0 0,1 0,-1 0,1 1,1-1,-1 1,0 5,2-7,1 0,-1 0,1 0,0-1,0 1,1 0,-1-1,1 1,0-1,0 0,0 1,1-1,0 0,0 0,0-1,0 1,0-1,1 1,-1-1,1 0,0 0,0-1,0 1,0-1,1 0,-1 0,1 0,-1-1,7 3,0 0,0-1,0-1,0 0,0 0,1-1,-1-1,0 0,1 0,-1-1,6-1,-5-1,0 0,-1-1,1 0,-1-1,0 0,0-1,-1 0,0-1,0 0,0 0,2-4,-9 9,0-1,0 0,0 0,0 0,-1 0,1-1,-1 1,0-1,0 1,0-1,-1 0,1 0,-1 0,0 0,0 0,0 0,0 0,-1 0,0 0,0 0,0 0,0-1,-1 1,1 0,-1 0,0 0,0 0,-1 0,1 1,-1-1,0 0,0 1,0-1,-1 0,-2-3,0 2,-1-1,1 1,-1 0,0 0,-1 0,1 1,-1 0,0 0,0 1,0 0,0 0,-1 0,1 1,-1 0,1 1,-1 0,0 0,0 0,0 1,-7 0,1 0,0 1,-1 0,1 1,0 1,-1 0,2 1,-1 1,0 0,-5 4,12-6,0 1,1 0,-1 1,1 0,0 0,1 0,-1 1,1-1,0 1,1 1,-1-1,-1 4,4-6,0-1,1 0,0 1,-1-1,1 0,0 1,1 0,-1-1,0 1,1-1,0 1,0 0,0-1,1 1,-1-1,1 1,-1 0,1-1,1 1,-1-1,0 0,1 1,-1-1,1 0,0 0,0 0,2 1,6 4,0-1,0 0,1-1,0 0,1-1,-1 0,1-1,0 0,0-1,0 0,0-1,1 0,-1-1,0 0,1-1,-1-1,1 0,6-2,-3 3,0-1,-1-1,1-1,0 0,-1-1,0-1,0 0,0-1,-1 0,0-2,0 1,-1-2,1 0,-2 0,0-1,0-1,8-9,-17 17,-1 0,0-1,0 1,0 0,-1-1,1 0,-1 1,0-1,0 0,0 1,0-1,-1 0,1 0,-1 0,0 1,0-1,-1 0,1 0,-1 0,1 0,-1 1,-1-1,1 0,0 1,-1-1,0 1,0 0,0-1,0 1,0 0,-1 0,1 0,-1 1,0-1,0 0,0 1,0 0,-4-2,-7-3,-1 1,0 0,-1 1,1 1,-1 1,0 0,0 1,0 1,0 0,0 1,-1 1,1 0,-14 4,17-5,0 2,0 0,1 1,-1 0,1 0,-1 2,1-1,0 2,1-1,-1 2,1 0,1 0,-1 0,-5 7,15-13,-1 0,1 1,0-1,0 1,0-1,0 1,0-1,0 1,1-1,-1 1,1 0,-1-1,1 1,-1 0,1 0,0-1,0 1,0 0,0 0,0-1,0 1,0 0,1 0,-1-1,0 1,1 0,0 0,-1-1,1 1,0-1,0 1,0-1,0 1,0-1,0 0,0 1,1-1,-1 0,0 0,1 0,-1 0,1 0,-1 0,1 0,0 0,0-1,12 5,0 0,1-1,0-1,0-1,0 0,0-1,0-1,0 0,0-1,14-2,99-33,-7 28,-85 9,764-13,1249 11,-633-37,-1123 35,-292 3,0 0,0 0,-1 1,1-1,0 0,0 0,0 0,-1 1,1-1,0 0,-1 1,1-1,0 0,-1 1,1-1,0 1,-1 0,1-1,-1 1,1-1,-1 1,1 0,-1-1,1 1,-1 0,0-1,1 1,-1 0,0 0,0-1,1 1,-1 0,0 0,0 0,0-1,0 1,0 0,0 0,0 0,0-1,-1 1,1 0,0 0,0 0,-1-1,1 1,0 0,-1-1,1 1,-1 0,1-1,-1 1,1 0,-1-1,1 1,-1-1,0 1,1-1,-1 1,0-1,0 3,-12 24,1 0,2 1,0 0,2 1,2-1,0 2,2-1,1 0,1 7,-10 238,-2 90,15-251,0-111,0 0,0 0,1 0,-1 0,1 0,-1 0,1 0,0-1,-1 1,1 0,0-1,0 0,0 1,0-1,0 0,1 0,-1 0,0 0,0-1,1 1,-1-1,1 1,-1-1,0 0,1 0,-1 0,1 0,-1 0,0-1,1 1,-1-1,0 1,1-1,8 1,913-29,-641 3,-283 26,1 0,0 1,-1-1,1 0,0 0,-1 0,1 0,0 0,0 0,-1 0,1 0,0 0,-1 0,1-1,0 1,-1 0,1 0,0-1,-1 1,1 0,-1-1,1 1,0 0,-1-1,1 1,-1-1,1 1,-1-1,1 1,-1-1,0 0,1 1,-1-1,0 1,1-1,-1 0,0 1,0-1,0 0,1 1,-1-1,0 0,0 1,0-1,0 0,0 0,0 1,-1-1,1 0,0 1,0-1,0 0,-1 1,1-1,0 0,-1 1,1-1,0 1,-1-1,1 1,-1-1,1 1,-1-1,-11-6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5:11.68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56,'22'-8,"237"-1,1082-30,-1264 41,-77-1,0-1,0 0,0 0,0 1,0-1,0 0,0 0,0 1,0-1,0 0,0 0,0 0,1 1,-1-1,0 0,0 0,0 1,0-1,0 0,0 0,1 0,-1 0,0 1,0-1,0 0,0 0,1 0,-1 0,0 0,0 1,0-1,1 0,-1 0,0 0,0 0,1 0,-1 0,-22 4,-70-2,74-2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5:16.03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 1,'-21'166,"1"22,8 1,9 39,-22 738,27-842,4 0,7-1,5 1,-7-64,-2 0,-3 1,-2 0,-5 43,-8-68,7-55,6 0,2-2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5:17.31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2 101,'0'-2,"-1"-1,1 1,0-1,0 1,0-1,0 0,0 1,0-1,1 1,-1-1,1 0,0 1,0 0,0-1,0 1,0-1,1 1,-1 0,0 0,1 0,0 0,0 0,-1 0,1 0,0 1,0-1,1 1,-1-1,0 1,0 0,1 0,-1 0,1 0,-1 0,3 0,96-18,-98 19,100-7,-1 5,62 8,-110-1,0 3,0 3,-1 1,0 3,-1 2,17 10,435 185,-473-201,-1 2,0 1,-1 1,-1 1,0 2,-1 1,-1 1,-1 1,-1 1,-1 1,-1 1,-1 2,-1 0,-1 0,-1 2,1 5,8 41,-2 2,-4 0,7 59,-21-104,8 32,-2 1,-4 0,-2 1,-2 0,-4 0,-3 0,-2 0,-3-1,-3 1,-5 7,6-37,-2 0,-1-1,-1-1,-2 0,-2-1,-1 0,-1-2,-1 0,-2-1,-1-2,-2 0,0-1,-1-1,-2-2,0-1,-21 12,-31 8,-2-3,-1-4,-71 20,-233 49,322-83,0-4,-1-2,-1-3,0-3,-31-1,29-8,25-1,0 1,-1 3,-34 7,61-5,18-5,0-1,0 1,1 0,-1 0,0 0,0 0,0 0,1 0,-1 0,0 0,0 0,1 0,-1 0,0 0,0 0,1 0,-1 0,0 1,0-1,0 0,1 0,-1 0,0 0,0 0,0 0,0 0,1 1,-1-1,0 0,0 0,0 0,0 1,0-1,1 0,-1 0,0 0,0 1,0-1,0 0,0 0,0 0,0 1,0-1,0 0,0 0,0 1,0-1,0 0,0 0,0 0,0 1,0-1,0 0,61-7,-22-1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5:19.27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15,'223'-14,"39"18,98 21,-250-16,0-5,12-5,-119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09:34.73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0,'14'2,"14"1,11 0,11 0,8-2,4 0,1 0,-2-1,-5 0,-9 0,-10 0,-10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0:52.30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0 204,'276'-16,"-184"15,0-5,0-3,-1-5,24-8,-108 21,0-1,-1 1,1-1,-1 0,1 0,-1-1,0 0,0 0,0 0,0-1,-1 0,1 0,-1-1,0 1,0-1,-1 0,1 0,1-3,-6 6,0 1,1-1,-1 0,0 1,0-1,0 0,0 1,0-1,-1 0,1 1,-1-1,1 0,-1 1,1-1,-1 1,0-1,1 1,-1-1,0 1,0 0,0-1,0 1,0 0,-1 0,1 0,0 0,-1 0,1 0,0 0,-1 0,1 0,-1 1,1-1,-2 0,-56-17,46 16,1 1,0 0,-1 1,1 0,-1 1,1 0,0 1,0 1,-1-1,2 2,-1 0,0 0,1 1,0 1,0 0,0 0,1 1,0 1,0-1,1 2,0-1,0 1,1 1,-1 1,7-8,0 0,0 0,1 0,-1 0,0 0,1 0,0 0,0 1,0-1,0 1,1-1,-1 0,1 1,0-1,0 1,0-1,1 1,-1-1,1 1,0-1,0 1,0-1,0 0,0 0,1 1,-1-1,1 0,0 0,0-1,0 1,2 1,7 4,0-1,1 0,-1-1,1 0,1-1,-1 0,1-1,0 0,0-1,0-1,0 0,1-1,11 0,69 5,-4-5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5:27.88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7418 9780,'12'-30,"-10"-256,-19 74,-9 1,-10 2,-8 1,-17-24,46 172,-198-869,-48-403,166 929,-135-350,-127-467,344 1170,-39-140,8-2,9-2,-7-153,40 81,15-67,2-57,-15 238,-1 4,18-142,44-222,-53 416,5 1,3 0,4 1,32-85,-50 173,-1 5,0 0,0 0,0-1,0 1,0-1,0 1,0-1,-1 1,1-1,-1 1,1-1,-1 1,1-1,-1 0,0 1,0-1,0 0,0 1,0-1,0 0,0 1,0-1,-1 0,1 1,-1-1,1 1,-1-1,0 0,0 1,1 0,-1-1,0 1,0-1,0 1,-1 0,1 0,0 0,0 0,-1 0,1 0,0 0,-1 0,1 0,-1 1,1-1,-1 0,-1 1,-14-1,-1 1,1 1,-1 1,1 0,-1 1,-5 3,-20 2,-59 4,0-4,-52-5,17 0,-1128 19,290-31,-125 2,686 8,320-1,-536-14,18 1,457 14,150-2,1 1,-1 0,0 0,0 1,1 0,-1-1,1 2,-1-1,0 0,1 1,0 0,-1 0,1 0,0 1,0-1,0 1,1 0,-1 0,1 0,-1 1,1-1,0 1,0 0,1-1,-1 1,1 1,-1 0,-11 32,2 1,1 0,2 0,1 1,3 0,1 0,1 1,3-1,1 6,16 460,-6-192,-18 136,5-410,-2 2,3 0,1 0,2 0,2 0,1 0,6 15,-4-32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5:28.81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1167 2,'-112'10,"-2"-5,-60-6,154 1,-508-14,520 14,-5-1,0 1,-1 0,1 1,-1 0,1 1,0 0,0 1,0 1,0 0,0 1,1 0,0 1,-2 2,11-6,1 0,0 0,0 1,0-1,0 1,0-1,0 1,1 0,-1 0,1 0,0 0,0 0,0 0,0 0,0 0,1 0,-1 1,1-1,0 0,0 0,0 1,0-1,1 0,0 0,0 2,32 79,-24-64,7 16,-2 0,-2 1,-1 0,-2 1,-1 0,-3 1,2 33,25 641,-7-465,1 12,-11 3,-15 47,-1-293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5:30.6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11011 0,'-105'3,"1"5,0 4,0 5,1 4,2 5,0 4,-7 8,48-14,2 2,1 4,1 1,2 3,1 3,1 2,-20 21,12-7,-2-3,-3-2,-1-4,-8 1,-30 8,-2-6,-2-3,-2-6,-61 12,-480 135,99-34,85-48,-250 13,389-78,-1-15,-81-14,60-15,-31-18,-879-51,519-9,-218-6,256 32,486 33,-4-2,-2 9,-14 11,235 6,1 1,-1-1,1 1,-1 0,0 0,1 0,-1 0,1 0,-1 0,1 0,-1 0,1 1,-1-1,1 1,-1-1,1 1,0-1,-1 1,1 0,0 0,-1 0,1 0,0 0,0 0,0 0,0 0,0 0,0 0,0 0,0 1,0-1,1 0,-1 1,0-1,1 1,-1-1,1 1,0-1,-1 1,1-1,0 1,0-1,0 1,0-1,0 1,1 0,4 19,2 0,0 0,2-1,0 0,1-1,9 14,-15-28,2 11,0-1,-1 0,-1 1,-1 0,0 0,-1 0,0 0,-1 10,1 0,7 297,-10-183,15 88,-6-175,-2-79,-6-2,0-1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5:31.27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1,'3'0,"0"9,3 15,1 20,3 22,0 22,-1 21,2 16,1 7,0-1,4-6,3-10,0-15,3-16,-1-15,-4-17,-5-15,-4-14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5:31.74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0,'2'19,"4"17,2 20,3 15,1 13,2 6,-2 1,-3-14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5:43.3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1033 1,'-38'0,"-1"1,1 2,0 2,0 2,1 1,-1 1,-30 14,-150 49,-197 95,351-132,63-35,1 1,0 0,0 0,0-1,-1 1,1 0,0 0,0-1,0 1,0 0,0 0,1-1,-1 1,0 0,0-1,0 1,0 0,1 0,-1-1,0 1,1 0,-1-1,1 1,-1-1,1 1,-1-1,1 1,-1-1,1 1,-1-1,1 1,0-1,-1 1,1-1,0 0,-1 1,1-1,0 0,-1 0,1 0,0 0,0 1,-1-1,1 0,0 0,0 0,-1 0,1-1,0 1,-1 0,1 0,0 0,0-1,-1 1,1 0,0 0,81 4,-71-5,1 0,0 1,0 1,-1 0,1 0,0 1,-1 1,0 0,1 0,-1 1,0 1,-1 0,2 1,169 130,-77-70,3-5,2-4,3-5,2-6,66 17,-69-28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6:00.92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1620,'137'24,"-42"-3,433 26,-334-33,1-9,-1-9,1-8,-2-8,115-30,133-36,-433 85,185-35,40-19,-174 38,0-3,-2-2,0-3,-2-2,0-2,-1-4,-35 19,-1-2,0 0,-1-1,-1 0,0-2,-1 0,-2 0,0-2,-1 1,0-2,-1-3,-2 8,-1 1,0-1,-2 0,0-1,-1 0,0 0,-2 0,0 0,-1-1,-1 1,0-1,-2 1,0 0,-1-1,-1 1,-1 0,0 0,-1 0,-1 1,-1-1,-4-5,-12-9,-2 0,-2 2,-1 0,-1 2,-1 1,-1 2,-2 1,0 1,-1 2,-19-7,30 13,-20-11,-32-24,-3 3,-1 4,-2 3,-2 4,-2 3,-17 0,9 15,-1 5,0 3,0 5,-21 4,-13 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6:28.6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69,'62'-9,"0"2,55 1,-114 6,1-1,0 1,0 0,-1 0,1 0,0 0,0 0,-1 1,1 0,0 0,-1 0,1 0,-1 1,1-1,-1 1,0 0,1 0,-1 0,0 0,0 0,-1 1,1 0,0-1,-1 1,0 0,0 0,1 0,-2 1,1-1,0 0,-1 1,1-1,0 4,-3 7,0-1,0 1,-2 0,1-1,-2 1,0-1,0 0,-1 0,-3 4,-7 22,2-6,2 0,2 0,0 1,3 1,1-1,0 15,4-45,1 1,0-1,0 1,0-1,1 1,0-1,-1 0,2 1,-1-1,0 0,1 0,0 0,0 0,0 0,0 0,1 0,-1-1,1 1,0-1,2 2,4-1</inkml:trace>
  <inkml:trace contextRef="#ctx0" brushRef="#br0" timeOffset="255.374">0 315,'19'-2,"20"-1,17-3,15 1,12-2,6-2,0-2,-5-1,-15 1</inkml:trace>
  <inkml:trace contextRef="#ctx0" brushRef="#br0" timeOffset="599.073">779 0,'-69'281,"21"-103,48-177,-1 1,0-1,1 0,-1 0,1 1,-1-1,1 1,-1-1,1 0,0 1,0-1,0 1,0-1,0 0,0 1,0-1,0 1,0-1,1 0,-1 1,1-1,-1 0,1 1,-1-1,1 0,0 1,0-1,0 0,-1 0,1 0,0 0,0 0,0 0,1 0,-1 0,0-1,0 1,0 0,1 0,-1-1,0 1,1-1,-1 0,0 1,1-1,-1 0,1 0,-1 0,1 0,-1 0,11-3,-1-2,0 1,0-2,-1 1,1-1,-1-1,0 0,-1-1,0 1,0-2,0 1,-1-1,-1-1,4-4,51-67,-62 81,0 0,0 0,0 0,0 1,0-1,0 0,0 0,0 1,0-1,0 0,0 0,0 0,0 1,0-1,0 0,0 0,1 0,-1 1,0-1,0 0,0 0,0 0,0 0,1 1,-1-1,0 0,0 0,0 0,1 0,-1 0,0 0,0 0,0 0,1 0,-1 1,0-1,0 0,0 0,1 0,-1 0,0 0,0 0,1 0,-1 0,0-1,0 1,0 0,1 0,-1 0,0 0,0 0,0 0,1 0,-1 0,0-1,-5 27,4-24,-11 47,0-6,2 1,1 1,3 0,1 15,16 21,1-50</inkml:trace>
  <inkml:trace contextRef="#ctx0" brushRef="#br0" timeOffset="1013.264">1489 96,'-4'-6,"0"0,-1 0,0 0,0 0,0 1,0 0,-1 0,0 1,0-1,-1 1,1 1,-1-1,1 1,-1 0,0 0,-1 1,1 0,0 1,0-1,-1 1,1 1,-1-1,1 1,-1 1,1-1,-1 1,1 0,0 1,-1 0,1 0,0 1,0 0,-2 1,1 1,0 0,1 0,-1 1,1 0,0 0,1 1,0 0,0 0,0 1,1-1,0 1,1 0,-1 0,2 1,-1 0,-1 6,5-13,1 0,0 0,0 0,0 0,0 0,0 0,0 0,0 0,0 0,1 0,-1-1,1 1,-1 0,1-1,0 0,0 1,-1-1,1 0,0 0,0 0,0 0,0 0,1 0,-1-1,0 1,0-1,0 0,1 1,-1-1,0 0,0 0,0 0,1-1,-1 1,0 0,0-1,1 0,26 0,0-2,0-1,0-1,0-2,5-2,38-9,-70 18,-1-1,0 1,0-1,1 1,-1-1,0 1,1-1,-1 1,0-1,1 1,-1 0,0 0,1 0,-1 0,1 0,-1 0,0 0,1 1,-1-1,0 0,1 1,-1-1,0 1,1-1,-1 1,0 0,0-1,0 1,1 0,-1 0,0 0,0 0,0 0,-1 0,1 0,0 0,0 1,0-1,-1 0,1 0,-1 1,1 7,-2 1,1 0,-2 0,1-1,-1 1,0 0,-1-1,-3 8,0 1,-100 290,104-302,-11 71,17-63</inkml:trace>
  <inkml:trace contextRef="#ctx0" brushRef="#br0" timeOffset="1362.941">1789 342,'-8'2,"0"1,0 0,0 1,0 0,1 0,-1 0,1 1,0 0,1 1,-1 0,1 0,0 0,0 1,1-1,0 1,0 1,1-1,0 1,0-1,0 1,1 1,1-1,-1 0,1 3,1-7,2 1,-1-1,0 0,1 0,0 0,0 0,0 0,0 0,1 0,-1 0,1-1,0 1,0 0,0-1,1 0,-1 1,1-1,0 0,0 0,0 0,0-1,1 1,-1-1,1 0,-1 0,1 0,1 0,5 3,1-1,0 0,0 0,0-2,0 1,1-1,-1-1,1 0,4 0,-6-2,1 0,-1 0,0-1,0 0,1-1,-2 0,1 0,0-1,-1 0,1-1,-1 0,-1-1,1 0,-1 0,0-1,0 0,-1 0,0-1,0 0,-1 0,0 0,0-1,-1 0,0 0,0-1,-1 1,-1-1,0 0,0 0,0 0,-2 0,1-1,-1-6,0 5,-1-1,-1 1,0-1,0 1,-2 0,1 0,-1-1,-1 2,0-1,-1 0,0 1,-2-2,4 8,0 0,0 0,0 0,0 1,-1-1,0 1,0 0,0 0,0 1,-1-1,1 1,-1 0,0 0,0 0,0 1,-1 0,1 0,0 0,-1 1,1-1,-1 1,1 1,-1-1,0 1,1 0,-1 0,-4 1,-3 2,0 1,0 1,1 0,-1 1,1 0,0 1,1 0,-1 1,2 0,-1 1,1 0,0 1,1 0,-2 3,-36 42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6:27.8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56,'23'-8,"0"1,0 1,0 1,1 1,0 1,-1 1,9 1,-24 1,0 0,0 0,0 1,0 0,0 1,-1-1,1 1,0 1,-1 0,4 1,-9-2,1-1,-1 0,0 1,0-1,0 1,0-1,0 1,0 0,-1 0,1 0,-1 0,1 0,-1 0,0 0,0 1,0-1,0 0,0 1,0-1,0 1,-1-1,0 1,1-1,-1 1,0-1,0 1,0-1,-1 1,1-1,0 1,-1-1,0 1,0-1,0 2,-7 12,-2 1,0-1,0-1,-2 0,0 0,0-1,-1-1,-1 0,0-1,-1 0,-6 2,-7 9,11-10,10-8,1 0,-1 1,1 0,0 0,0 0,0 1,1-1,0 1,-3 7,7-13,1 0,-1 0,1 1,0-1,-1 0,1 0,0 0,0 1,0-1,0 0,0 0,0 0,0 1,0-1,1 0,-1 0,0 0,1 0,-1 0,1 1,-1-1,1 0,0 0,-1 0,1 0,0 0,0-1,-1 1,1 0,0 0,0 0,0-1,0 1,0-1,0 1,0 0,1-1,-1 0,0 1,0-1,0 0,0 1,1-1,57 9,-56-8,60 1,1-3,-1-3,-1-2,56-14,-51 6</inkml:trace>
  <inkml:trace contextRef="#ctx0" brushRef="#br0" timeOffset="248.893">752 42,'9'14,"10"14,12 9,9 7,7 4,5 0,1-3,-5-7,-4-8,-9-8,-10-9</inkml:trace>
  <inkml:trace contextRef="#ctx0" brushRef="#br0" timeOffset="432.924">1120 1,'-18'9,"-14"13,-10 11,-7 13,-5 9,-3 7,2 5,3 2,11-10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7:16.3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37 910,'21'-13,"2"2,0 0,0 2,0 0,1 1,1 2,-23 5,0 0,0 0,1 1,-1-1,1 0,-1 1,0 0,1 0,-1 0,1 0,-1 0,0 0,1 0,-1 1,1 0,-1-1,0 1,1 0,-1 0,0 0,0 0,0 0,0 1,0-1,0 1,0-1,0 1,-1 0,1 0,-1-1,1 1,-1 0,1 1,-1-1,0 0,0 0,0 0,-1 1,1-1,0 0,-1 1,1-1,-1 1,0-1,0 0,0 1,-4 13,0-1,-1 0,-1 0,0-1,-1 1,-1-1,0-1,-1 0,0 0,-1 0,0-1,-4 2,13-12,-150 166,147-164,3-2,-1-1,0 0,1 1,-1-1,1 1,-1-1,1 1,0 0,0 0,0-1,0 1,0 0,0 0,0 0,1 0,-1 0,1 0,-1 0,1 0,0 1,0-1,0 0,0 0,0 0,0 0,1 0,-1 0,1 0,0 2,57 9,-16-16,-1 0,-1-3,1-1,2-3,11-2,144-26,-155 28</inkml:trace>
  <inkml:trace contextRef="#ctx0" brushRef="#br1" timeOffset="-191551.367">5417 105,'-5'16,"2"8,2 2,2-4</inkml:trace>
  <inkml:trace contextRef="#ctx0" brushRef="#br1" timeOffset="-191301.386">5540 815,'-3'14,"0"4</inkml:trace>
  <inkml:trace contextRef="#ctx0" brushRef="#br1" timeOffset="-191051.546">5568 1006,'0'0</inkml:trace>
  <inkml:trace contextRef="#ctx0" brushRef="#br0" timeOffset="758.094">1197 1184,'2'-70,"3"0,4 1,6-20,-14 85,-1-1,1 1,0-1,0 1,0-1,0 1,1-1,0 1,0 0,0 0,0 0,1 0,-1 0,3-2,-2 6,-1 0,1-1,0 1,-1 1,1-1,-1 0,1 0,-1 1,1 0,-1-1,0 1,1 0,-1 0,0 0,0 1,1-1,-1 0,0 1,0 0,0-1,-1 1,1 0,0 0,-1 0,1 0,-1 0,0 0,2 2,3 3,14 15,-4-6,-1 0,0 1,-1 1,-1 1,3 6,-15-23,0-1,0 1,0 0,0 0,0-1,-1 1,1 0,-1 0,1 0,-1-1,0 1,1 0,-1 0,0 0,0 0,0 0,-1 0,1-1,0 1,-1 0,1 0,-1 0,0 0,0-1,0 1,1 0,-1-1,-1 1,1-1,0 1,0-1,0 0,-1 1,1-1,-1 0,1 0,-1 0,0 0,1 0,-1 0,0 0,-1 0,-4 2,1-1,-1 1,0-1,1 0,-1-1,0 0,0 0,0 0,-1-1,1 0,0 0,0-1,0 0,0 0,0-1,-4-1,11 2,0 0,0 0,-1 0,1 0,0 0,0-1,0 1,0 0,0 0,1 0,-1 0,0 0,0 0,1 0,-1 0,0 0,1 0,0 0,-1 0,1 0,-1 0,1 0,0 0,0 0,-1 1,1-1,0 0,0 0,0 1,0-1,0 1,0-1,0 1,0-1,0 1,0 0,0-1,0 1,0 0,0 0,0 0,0 0,1 0,-2-1,139-54,-104 44,0-2,-1-1,-1-2,-1-1,3-4,-28 16,0 0,0-1,-1 0,0 0,0 0,0-1,-1 0,0 0,0 0,0-2,-4 7,0 0,0-1,0 1,0 0,0-1,-1 1,1 0,-1-1,1 1,-1-1,0 1,0-1,0 1,0-1,-1 1,1-1,-1 1,1-1,-1 1,0 0,0-1,0 1,0 0,0 0,-1 0,1 0,-1 0,1 0,-1 0,0 0,0 1,0-1,0 1,0-1,0 1,-1-1,0 0,0 0,-1 0,1 1,0 0,0-1,-1 1,1 0,-1 1,1-1,-1 1,1-1,-1 1,1 0,-1 0,1 1,-1-1,1 1,-1-1,1 1,-1 0,1 1,0-1,0 1,-1-1,1 1,0 0,1 0,-1 0,0 0,0 1,1-1,0 1,-1 0,1-1,-1 2,1 0,-1 0,0 0,1 0,0 1,0-1,0 1,0-1,1 1,0-1,0 1,0 0,0 0,1 0,0-1,0 1,0 0,1 0,-1 0,1-1,0 1,1 0,-1-1,1 1,0-1,0 1,1 0,9 8,0-2,1 0,1 0,-1-1,2-1,-1 0,1-1,1-1,-1 0,1-1,1-1,-1 0,1-1,-1-1,9 0,67 13,-7-5</inkml:trace>
  <inkml:trace contextRef="#ctx0" brushRef="#br0" timeOffset="2135.355">3205 760,'-8'-5,"1"-1,-1 1,0 0,-1 1,1 0,-1 1,0-1,0 2,0-1,0 1,0 0,-1 1,1 0,0 1,-1 0,1 0,0 1,-1 1,1-1,0 1,0 1,0-1,0 2,0-1,1 1,0 1,-1-1,2 1,-1 1,0-1,1 1,0 1,-3 4,-30 60,39-69,1 0,-1 0,1 1,0-1,-1 0,1 1,0-1,0 0,0 0,1 1,-1-1,1 0,-1 0,1 1,0-1,0 0,0 0,0 0,0 0,0 0,0 0,1-1,-1 1,1 0,-1 0,1-1,0 1,-1-1,1 0,0 0,0 1,0-1,0 0,1 0,8 1,0 0,0-1,0 0,0-1,0 0,0-1,0 0,0-1,0 0,0 0,-1-2,1 1,-1-1,0 0,0-1,0-1,7-4,0 0,0 1,-1-2,0 0,0-1,-2-1,1 0,-2-1,0 0,0-1,-1-1,-1 0,-1-1,0 1,-1-2,-1 0,-1 0,0 0,-1-1,2-18,-3 17,-2-1,-1 0,0 1,-2-1,0 0,-1 0,-1 0,-1 1,-4-12,7 31,0-1,0 0,0 0,-1 0,1 0,-1 0,1 0,-1 1,0-1,1 0,-1 0,0 1,0-1,0 1,-1-1,1 1,0-1,0 1,-1 0,1-1,-1 1,1 0,-1 0,0 0,1 0,-1 0,0 1,0-1,0 0,1 1,-1 0,0-1,0 1,0 0,0 0,0 0,0 0,0 0,0 0,0 1,-4 3,0 1,1 0,0 1,0-1,0 1,0 0,1 0,0 1,0-1,1 1,0 0,0 0,1 0,-1 0,2 0,-2 6,-5 15,2-1,1 1,1 0,1 0,1 0,2 0,1 1,1-1,1 0,2 0,0 0,2-1,1 0,5 7,-10-26,1 0,0 0,0-1,1 1,0-1,0 0,1-1,0 1,0-1,1-1,-1 1,1-1,0 0,1 0,-1-1,1 0,0 0,0-1,0 0,1-1,-1 1,1-2,-1 1,1-1,-1 0,1-1,1 0,2-2,0 0,-1 0,1-2,0 1,-1-1,0-1,0 0,0 0,-1-2,1 1,-1-1,-1 0,0-1,0 0,0-1,-1 0,0 0,-1 0,0-1,0 0,-1-1,-1 0,0 1,0-2,-1 1,0 0,-1-1,0 0,-1 0,-1 0,1 0,-2 0,0 0,0 0,-2-5,-15-33,17 49,-1 0,0 0,1 0,-1 0,0 0,1 0,-1 0,0 0,0 0,0 0,0 0,0 0,0 1,0-1,0 0,0 1,0-1,0 1,-1-1,1 1,0 0,0-1,0 1,-1 0,1 0,0 0,0 0,-1 0,1 0,0 0,0 0,-1 1,1-1,0 0,0 1,0-1,0 1,-1-1,1 1,-4 5,0-1,1 1,-1 0,1 1,1-1,-1 1,1 0,0-1,1 1,-1 1,1-1,1 0,0 0,0 1,0-1,1 1,0-1,1 8,-1-7,1 1,1-1,0 0,0 1,0-1,1 0,1 0,-1 0,1-1,0 1,1-1,0 0,0 0,0 0,1-1,0 0,1 0,-1-1,1 1,0-1,0-1,1 1,-1-2,1 1,0-1,0 0,0 0,0-1,1 0,-1 0,1-1,-1 0,1-1,3 0,2 0,0-1,-1 0,1-1,0 0,-1-1,1-1,-1 0,0-1,0 0,-1-1,1 0,-1-1,0-1,-1 0,0 0,0-1,-1 0,0-1,-1 0,0-1,8-11,-1 0,0-1,-2-1,-1 0,-1-1,-1 0,-1-1,-2 0,4-19,3-24,-4-1,-3 0,-3-1,-3-55,-3 118,2 4,-1 0,0 0,0 0,0 0,-1 0,1 1,-1-1,0 0,0 0,-1 0,1 1,-1-1,1 1,-2-2,2 5,0 0,-1-1,1 1,0 0,0 0,-1 0,1 0,0 1,0-1,-1 0,1 0,0 1,0-1,0 1,0-1,-1 1,1-1,0 1,0 0,0 0,0-1,0 1,0 0,1 0,-1 0,0 0,0 0,1 0,-1 0,1 0,-1 0,1 1,-1-1,1 0,-1 0,1 1,-15 28,1 2,1-1,2 2,1 0,2 0,1 1,2-1,1 1,1 30,1-32,2 0,1 1,2-1,1 0,7 25,-8-43,1 1,1-2,0 1,1 0,0-1,1 0,0-1,1 0,1 0,0 0,0-1,1 0,11 8,-15-14,0-1,0 1,0-1,1 0,-1-1,1 0,0 0,0 0,0-1,0 0,1 0,-1-1,0 0,1 0,-1-1,1 0,-1 0,1-1,-1 0,1 0,-1 0,0-1,0-1,0 1,0-1,0 0,0 0,-1-1,1 0,-1 0,0-1,0 0,1-2,4-5,0 0,-2-1,1-1,-2 0,1 0,-2 0,0-1,-1 0,-1-1,0 1,-1-1,0-4,-4-16,-1 36,1-1,0 1,-1-1,1 1,0-1,-1 1,1 0,0-1,-1 1,1 0,-1-1,1 1,-1 0,1-1,-1 1,1 0,-1 0,1 0,-1-1,1 1,-1 0,1 0,-1 0,1 0,-1 0,0 0,1 0,-1 0,1 0,-1 0,1 1,-1-1,1 0,-1 0,1 0,-1 1,1-1,-1 0,1 1,-1-1,1 0,-1 1,1-1,0 0,-1 1,1-1,0 1,-1-1,1 1,0-1,0 1,-1-1,1 1,0-1,0 1,0-1,0 1,0-1,-7 9,1 0,0 0,0 1,1 0,1-1,0 2,0-1,1 0,0 1,1-1,0 1,0 0,1 0,1 0,0 0,1 0,0 0,0-4,1 0,0 0,1 0,0-1,0 1,0-1,1 0,0 0,0 0,1 0,-1-1,1 1,0-1,1 0,-1-1,1 0,0 1,0-2,0 1,1-1,-1 0,1 0,0-1,0 0,0 0,0 0,0-1,27 3</inkml:trace>
  <inkml:trace contextRef="#ctx0" brushRef="#br0" timeOffset="2380.699">4147 364,'23'9,"29"6,26 4,21 5,-7-3</inkml:trace>
  <inkml:trace contextRef="#ctx0" brushRef="#br0" timeOffset="2942.308">4926 568,'-14'0,"0"-1,0 2,0 0,1 1,-1 0,1 1,-1 0,1 1,0 1,0 0,1 1,-1 0,1 1,0 0,1 1,0 0,0 1,0 1,9-5,-1-1,1 1,1-1,-1 1,1 0,0-1,0 1,0 0,1 0,-1 0,1 0,1 0,-1 0,1-1,-1 1,1 0,1 0,-1-1,1 1,-1 0,2-1,-1 0,0 1,1-1,0 0,-1 0,2 0,-1-1,0 1,1-1,0 0,-1 0,1 0,1 0,-1-1,0 1,1-1,-1 0,1-1,-1 1,2-1,10 6,0 0,1-2,-1 0,1-1,1-1,-1 0,0-1,1-1,-1-1,1 0,-1-2,1 0,-1 0,0-2,0 0,0-1,-1-1,0 0,0-1,0-1,-1-1,0 0,0-1,-1 0,-1-1,0-1,0 0,-1-1,7-9,5-20,-2-1,-2-1,-2 0,-2-2,-2 0,-1 0,-3-2,-2 1,-2-3,-2 26,26-179,-31 204,1 0,-1-1,0 1,1 0,-1-1,0 1,0-1,0 1,1-1,-1 1,0-1,0 0,0 1,0-1,0 0,0 0,1 1,-1-1,0 0,0 0,0 0,0 0,0 0,0-1,0 1,0 0,0 0,0-1,1 1,-1 0,0-1,0 1,0-1,1 1,-1-1,0 1,0-1,1 0,-1 1,0-1,1 0,-1 1,1-1,-1 0,1 0,-1 0,1 0,0 1,-1-1,1 0,0 0,0 0,0 0,-1 0,1 0,0 0,0 0,1 0,-1 0,0 0,-15 23,1 1,1 0,1 1,1 1,1-1,2 2,0-1,1 1,2 2,-2 1,1 0,2 0,1 1,1-1,1 1,2-1,1 1,2-1,0 0,2 0,1 0,2-1,0 0,2-1,13 24,-19-42,0 0,1 0,0-1,0 0,1 0,0 0,1-1,-1 0,1-1,1 1,-1-2,1 1,0-1,0 0,1-1,-1 0,1-1,0 0,0 0,0-1,0-1,1 1,-1-2,0 1,0-1,1-1,-1 0,0-1,1 0,4-4,0-1,0-1,-1 0,0-1,0 0,-1-2,0 1,-1-1,0-1,-1-1,0 1,-1-1,-1-1,0 0,-1 0,0-1,-1 0,-1-1,0 1,-1-1,-1 0,0 0,-1-5,1-45,-4 64,0 1,0-1,0 1,0-1,0 1,0-1,-1 0,1 1,-1 0,1-1,-1 1,0-1,1 1,-1 0,0-1,0 1,0 0,0 0,0 0,0 0,0 0,-1 0,1 0,0 0,-1 0,1 0,0 1,-1-1,1 0,-1 1,1 0,-1-1,1 1,-1 0,1 0,-1-1,1 1,-1 0,0 1,-5 1,0 1,0 1,0-1,1 1,-1 0,1 1,0-1,0 1,0 1,1-1,0 1,0 0,0 0,1 0,-1 1,2 0,-1-1,1 1,0 1,0-1,0 4,-1-3,1 0,1 0,-1 0,1 0,0 0,1 0,0 0,1 1,-1-1,1 0,1 0,0 1,0-1,0 0,1 0,0 0,1 0,0 0,0 0,1-1,0 0,0 1,1-1,-1-1,2 1,-1-1,1 0,0 0,0 0,3 1,87 35,-51-32</inkml:trace>
  <inkml:trace contextRef="#ctx0" brushRef="#br0" timeOffset="3235.564">5308 254,'-5'-13,"10"-8,21-2,27 2,29 6,30 9,18 13,10 12,-18 3</inkml:trace>
  <inkml:trace contextRef="#ctx0" brushRef="#br0" timeOffset="4388.328">6401 664,'-23'-5,"0"-1,1-1,0-2,1 0,0-1,0-1,1-1,-1-2,-9-3,29 16,0 0,0-1,0 1,-1 0,1 0,0 0,-1 0,1 1,0-1,-1 0,1 1,-1-1,0 1,1-1,-1 1,1 0,-1-1,0 1,1 0,-1 0,1 0,-1 0,0 1,1-1,-1 0,1 1,-1-1,0 1,1-1,0 1,-1 0,1 0,-1 0,1 0,0 0,-1 0,1 0,0 0,0 0,0 0,0 1,0-1,0 0,0 1,1-1,-1 2,-2 4,0 0,0 0,1 0,0 0,1 1,0-1,0 1,0 0,1-1,0 1,1-1,0 1,0-1,0 1,1-1,0 1,1-1,0 0,0 0,0 0,1-1,0 1,0-1,0 0,1 0,0 0,0-1,1 1,0-1,0-1,0 1,0-1,1 0,-1 0,1-1,2 1,0-2,0 0,0-1,0 0,0-1,1 0,-1 0,0-1,0 0,0-1,0 0,0 0,-1-1,1 0,-1 0,1-1,-1 0,0-1,-1 1,1-2,-1 1,0-1,0 0,-1 0,0-1,0 0,0 0,-1-1,0 1,0-1,-1 0,3-8,0 3,-6 24,-1-2,0-3,-1 0,2 0,-1 0,1 0,0 0,0-1,0 1,1 0,0 0,0-1,1 0,-1 1,1-1,0 0,1 0,-1 0,1-1,0 1,0-1,1 0,-1 0,1 0,0-1,0 0,0 1,0-2,0 1,1-1,-1 0,1 0,0 0,0-1,-1 0,1 0,0 0,0-1,0 0,0 0,0 0,0-1,0-1,-1 1,0-1,0-1,0 1,0-1,-1 0,1 0,-1 0,1 0,-1-1,0 0,0 0,-1 0,1 0,-1-1,0 1,0-1,0 0,-1 0,2-3,30-108,-34 114,33-180,-32 183,-1-1,0 1,1-1,-1 1,1-1,-1 0,1 1,-1-1,1 0,-1 1,1-1,-1 0,1 0,-1 1,1-1,0 0,-1 0,1 0,-1 0,1 0,0 0,-1 0,1 0,-1 0,1 0,-1 0,1 0,0 0,-1-1,1 1,-1 0,1 0,-1-1,1 1,-1 0,1-1,-1 1,1 0,-1-1,1 1,-1-1,0 1,1-1,-1 1,0-1,1 1,-1-1,0 1,0-1,1 1,-1-1,0 1,0-1,0 0,0 1,0-1,0 1,0-1,0 0,0 1,0-1,0 1,0-1,0 0,-1 1,1-1,0 1,0-1,-1 1,74 44,-67-39,0 0,0 1,-1-1,1 2,-1-1,0 0,-1 1,0 0,0 0,0 1,-1-1,0 1,-1-1,1 1,-1 0,-1 0,0 0,0 0,0 0,-1 3,0-8,5 42,-3 0,-1 1,-3-1,-1 1,-3-1,-5 22,5-35,-1-1,2 0,1 0,2 1,1 13,1-37,1 0,0 0,0 0,1 0,-1 0,2 0,-1-1,1 1,0-1,1 1,0-1,0 0,1-1,-1 1,1-1,1 0,-1 0,1 0,3 1,0 0,0 0,0-1,1 0,0-1,0 0,1-1,-1 0,1 0,0-1,0 0,0-1,0-1,1 0,-1 0,0-1,1 0,-1-1,0-1,0 1,0-2,0 0,0 0,0-1,-1 0,6-3,-11 3,-1 0,0 0,0 0,0 0,0-1,-1 1,0-1,0 0,0 0,0 0,-1 0,0-1,0 1,0-1,-1 1,0-1,0 0,0 1,-1-1,0 0,0 0,0 1,-1-1,0 0,0 0,0 1,-1-1,0 0,-3-10,-1 0,0 1,-1 0,-1 0,-1 1,0-1,0 2,-2 0,-2-3,-25-20,0 2,-3 2,-1 2,-1 1,-1 3,-45-20,44 21,-2-8,55 25,5 4,0 1,0 0,1 1,0 1,-1 0,1 1,2 0,13 0,335-22,-364 22,1-1,0 1,0 0,0-1,0 1,0 0,0 0,-1-1,1 1,0 0,0 0,0 0,0 0,0 0,0 1,0-1,0 0,0 0,0 0,0 1,-1-1,1 1,0-1,0 0,0 1,0-1,-1 1,1 0,0-1,-1 1,1 0,0-1,-1 1,1 0,-1 0,1 0,-1-1,1 1,-1 0,0 0,1 0,-1 0,0 0,0 0,0 0,0 0,0 0,0-1,0 1,0 0,0 0,0 0,0 0,0 0,-1 0,1 0,0 0,-1 0,1-1,-1 1,0 0,1 4,-1-1,0 0,1 0,0 0,0 1,0-1,1 0,-1 0,1 0,0 1,0-1,1 0,-1 0,1 0,0-1,0 1,0 0,0-1,1 1,-1-1,1 0,0 0,0 0,0 0,1 0,-1-1,1 1,-1-1,1 0,0 0,0 0,0-1,0 1,1-1,2 2,0 0,1-1,-1 0,0 0,1-1,-1 0,1 0,0-1,-1 0,1 0,-1-1,1 0,-1 0,1-1,-1 0,0 0,1-1,-1 1,-1-2,1 1,0-1,-1 0,0 0,2-3,-6 5,0 0,0-1,-1 1,0-1,1 0,-1 0,0 1,0-1,0 0,-1 0,1 0,-1 0,0 0,1 0,-1 0,-1 0,1 0,0 0,-1 0,1 0,-1 0,0 1,0-1,0 0,0 0,-1 1,1-1,-1 1,0-1,1 1,-2-1,-2-3,0-1,-1 1,0 1,0-1,0 1,-1 0,0 0,0 1,0 0,-7-3,3 3,-1 0,1 1,-1 1,1 0,-1 0,0 1,0 0,0 1,0 1,1 0,-1 0,-1 2,7-3,1 2,0-1,0 0,0 1,1 0,-1 0,0 0,1 1,-1 0,1 0,0 0,0 0,0 0,0 1,1 0,-1 0,1 0,0 0,0 0,0 1,1-1,0 1,0 0,0 0,0 0,1 0,-1 0,1 3,1-4,0 0,0 0,1 0,0 0,-1 0,1 0,1 0,-1 0,1 0,-1 0,1 0,0-1,0 1,1-1,-1 0,1 1,-1-1,1 0,0-1,1 1,-1 0,0-1,1 0,-1 0,1 0,0 0,-1 0,1-1,0 1,0-1,2 0,32 10</inkml:trace>
  <inkml:trace contextRef="#ctx0" brushRef="#br0" timeOffset="4682.539">7807 405,'-11'-6,"0"0,-1 1,1 0,-1 1,0 0,0 1,-1 0,1 1,0 0,-1 1,-11 0,19 1,0 0,0 0,0 1,0 0,0-1,0 2,0-1,0 0,1 1,-1 0,1 0,-1 1,1-1,0 1,0 0,0 0,0 0,0 1,1-1,-1 1,1 0,0 0,0 0,1 0,-1 1,1-1,0 1,0-1,0 1,0 4,1 5,1-1,0 1,2 0,-1 0,1-1,1 1,1-1,0 0,0 0,1 0,1 0,0-1,1 0,0 0,1-1,0 0,4 3,10 17,1-1,2-2,2 0,0-1,1-2,2-1,28 18,-39-30,0-1,0-1,1 0,0-1,1-2,0 0,0-1,0-1,1-1,0-1,0-1,0-1,0 0,6-3,39-14,-45 4</inkml:trace>
  <inkml:trace contextRef="#ctx0" brushRef="#br0" timeOffset="9921.396">6250 2467,'0'0</inkml:trace>
  <inkml:trace contextRef="#ctx0" brushRef="#br0" timeOffset="7840.242">3779 1716,'-12'6,"0"0,0 0,1 1,0 1,0 0,1 1,0-1,0 2,1 0,1 0,0 0,0 1,1 0,0 1,0 0,2 0,0 0,0 0,1 1,0 0,1 0,1 0,0 0,1 1,0-1,1 10,0-18,1 0,-1 0,1 0,0 0,0-1,1 1,-1 0,1 0,0-1,0 0,1 1,0-1,-1 0,1 0,0 0,1 0,-1-1,1 0,-1 1,1-1,0 0,1-1,-1 1,0-1,1 0,-1 0,1 0,-1 0,1-1,0 0,0 0,3 0,2 0,0-1,0-1,0 0,0 0,0-1,-1 0,1 0,-1-1,1-1,-1 0,0 0,0 0,-1-1,1-1,-1 1,4-5,5-4,-1 0,0-2,-1 0,-1 0,-1-2,0 0,-1 0,-1 2,-2-1,0 1,-1-2,0 1,-2-1,0 0,-1-1,0 1,-2-1,0 0,-2 0,0 0,-1 0,0 0,-2 0,0 0,-1 0,-6-17,8 31,-1 0,1-1,-1 1,0 0,0 0,-1 1,1-1,-1 0,0 1,-1-1,1 1,-1 0,0 0,0 1,0-1,0 1,-1 0,1 0,-1 0,0 1,1-1,-1 1,-1 1,1-1,0 0,0 1,-1 0,1 1,0-1,-1 1,1 0,-1 0,1 1,0-1,-1 1,1 0,0 1,0-1,0 1,0 0,0 0,0 1,0 0,1 0,-3 1,0 6,0 0,0 1,1 0,0 0,1 0,0 1,1-1,1 1,0 0,0 1,1-1,0 0,1 1,1-1,0 1,1-1,0 0,1 1,0-1,1 0,1 1,10 39,2-1,3-1,1-1,3-1,2-1,2-1,3 1,28 52,-35-55,-7-10</inkml:trace>
  <inkml:trace contextRef="#ctx0" brushRef="#br0" timeOffset="8739.654">4257 2126,'-9'34,"1"0,3 0,0 0,2 1,2 0,3 32,-3-83,0-36,1 0,3 1,2-1,2 1,6-14,-10 56,0 0,0 1,1-1,0 1,1 0,0 0,0 0,1 1,2-4,-6 9,0 0,0 0,0 0,1 0,-1 0,1 1,-1-1,1 1,-1-1,1 1,0 0,0 0,-1 0,1 0,0 1,0-1,0 1,0 0,0 0,0 0,0 0,0 0,0 1,0-1,0 1,-1 0,1 0,0 0,0 0,2 1,1 3,1-1,-1 1,1 1,-1-1,-1 1,1 0,-1 0,0 0,-1 1,1 0,-1 0,0 0,-1 1,0-1,0 1,-1-1,0 1,0 0,-1 0,0 0,0 0,-1 0,0 3,-1-7,0 0,0-1,-1 1,1 0,-1-1,0 1,0-1,0 1,-1-1,1 0,-1 0,0 0,1 0,-1-1,-1 1,1-1,0 0,-1 0,1 0,-1 0,-3 1,-81 23,67-23,2 0,22-2,14-1,-1 0,1 1,-1 1,0 0,0 2,0 0,0 0,-1 2,1 0,2 2,-11-5,0 1,-1 0,1 0,-1 0,0 1,0 0,0 0,-1 1,0 0,0 0,0 0,-1 0,0 1,0-1,-1 1,0 0,0 0,0 1,-1-1,0 0,0 1,0 6,-2-10,0 0,0 0,-1 0,1 0,-1-1,0 1,0 0,0 0,0-1,-1 1,1 0,-1-1,0 0,0 1,0-1,-1 0,1 0,-1 0,0 0,0-1,0 1,0-1,0 1,0-1,0 0,-1-1,1 1,-1 0,-9 4,-1-1,1-1,-1 0,0 0,0-1,0-1,-2 0,16-2,-6 1,1 0,-1-1,0 0,0 1,1-2,-1 1,0-1,1 0,-1 0,0 0,1-1,-1 0,6 1,-1 1,1-1,-1 0,1 0,0 1,0-1,-1 0,1 0,0 1,0-1,0 0,0 0,0 0,0 1,0-1,0 0,0 0,0 1,0-1,1 0,-1 0,0 1,1-1,-1 0,0 0,1 1,-1-1,1 0,-1 1,1-1,-1 1,1-1,-1 1,1-1,0 1,-1-1,1 1,0-1,-1 1,1 0,0 0,0-1,-1 1,1 0,0 0,0 0,-1 0,1-1,0 1,0 0,0 1,-1-1,2 0,22-9</inkml:trace>
  <inkml:trace contextRef="#ctx0" brushRef="#br0" timeOffset="9046.956">4748 2085,'12'2,"12"1,13 0,10-1,8 2,0 0,-3 0,-12 1,-12 2,-11 0</inkml:trace>
  <inkml:trace contextRef="#ctx0" brushRef="#br0" timeOffset="9322.367">4884 2262,'14'5,"14"1,9 0,10-2,6-3,1-2,1-3,-9-1</inkml:trace>
  <inkml:trace contextRef="#ctx0" brushRef="#br0" timeOffset="9563.57">5430 2153,'22'-79,"36"-103,-39 150,-12 49,-32 164,21-151,1-1,1 1,2 0,1 0,1 0,2-1,1 1,1-1,7 16,-4-23,-7-17,1 0,-1 0,0 0,0 0,-1 0,1 1,-1-1,0 1,-1-1,1 1,-1-1,0 3,-4 0</inkml:trace>
  <inkml:trace contextRef="#ctx0" brushRef="#br0" timeOffset="9735.928">5417 2440,'5'-2,"8"-1,9 0,12 0,13 2,9 0,-5 0</inkml:trace>
  <inkml:trace contextRef="#ctx0" brushRef="#br0" timeOffset="6034.233">1102 1852,'-15'1,"0"0,1 1,-1 0,0 1,1 1,0 0,0 1,0 0,1 2,-13 6,20-10,0 1,1-1,-1 1,1 1,0-1,0 1,0 0,0 0,1 0,0 1,0-1,1 1,-1 0,1 0,0 0,1 1,0-1,0 1,0-1,1 1,0 0,0 0,0-1,1 4,1-4,0-1,0 0,0 0,0 0,1 0,0 0,0 0,1 0,-1-1,1 1,0-1,0 1,0-1,1 0,-1-1,1 1,0 0,0-1,1 0,-1 0,0 0,2-1,8 6,1 0,1-2,0 0,-1 0,2-2,6 1,0 0,1-1,0-1,0-2,0 0,0-2,1 0,1-2,-14 1,0 0,0 0,0-1,0-1,0 0,-1-1,1 0,-1-1,-1 0,1-1,-1 0,0 0,-1-1,7-7,-12 11,0 0,-1-1,1 0,-1 0,0 0,0 0,0-1,-1 1,0-1,0 1,0-1,-1 0,0 0,0 0,0 1,-1-1,0 0,0-3,0 8,0 0,0 1,-1-1,1 0,0 1,0-1,-1 0,1 1,0-1,-1 0,1 1,-1-1,1 1,-1-1,1 1,-1-1,0 1,1-1,-1 1,1-1,-1 1,0 0,1 0,-1-1,0 1,1 0,-1 0,0 0,0-1,1 1,-1 0,0 0,0 0,1 0,-1 0,0 1,0-1,1 0,-1 0,0 0,1 1,-1-1,0 0,1 1,-1-1,0 0,1 1,-1-1,1 1,-1-1,1 1,-1-1,1 1,-1 0,1-1,0 1,-1 0,1-1,0 1,-1 0,1-1,0 1,0 0,0-1,0 1,-1 0,1 0,0-1,0 1,1 0,-4 4,1 1,0-1,1 1,-1-1,1 1,0-1,1 1,0 0,-1 0,2-1,-1 1,1 0,-1-1,2 1,-1 0,1-1,0 1,0-1,0 0,0 0,1 0,0 0,0 0,1 0,-1-1,1 0,0 0,0 0,1 0,-1 0,1-1,0 0,0 0,0 0,0-1,0 1,0-1,1 0,-1-1,1 1,0-1,-1 0,1-1,4 1,-3-2,-1 1,0-1,0 0,0 0,0-1,0 1,0-1,0-1,0 1,-1-1,1 0,-1 0,0-1,0 0,0 0,0 0,-1 0,0-1,1 1,-2-1,1 0,0-1,-1 1,0 0,-1-1,1 0,-1 0,0 0,0 0,-1 0,0 0,0 0,0 0,-1 0,0-1,0 4,-1-1,0 0,0 1,-1-1,1 1,-1 0,0 0,0-1,0 1,0 0,0 0,-1 1,1-1,-1 0,0 1,1 0,-1-1,0 1,-1 0,1 1,0-1,-1 0,1 1,-1 0,1 0,-1 0,1 0,-1 1,0-1,0 1,-4-1,0 0,-1 1,1 0,0 0,0 1,0 0,0 1,0-1,0 2,0-1,1 1,-1 0,-2 2,4-1,0 0,1 0,0 1,0-1,0 1,0 0,1 1,0-1,0 1,0 0,1 0,0 0,0 0,0 1,1-1,-1 5,2-8,0 0,1 1,-1-1,1 0,0 0,0 0,0 1,0-1,1 0,-1 0,1 0,0 0,0 0,0 0,0 0,1 0,-1 0,1 0,-1 0,1-1,0 1,0-1,0 1,1-1,-1 0,1 0,-1 0,1 0,-1 0,1-1,0 1,0-1,0 1,0-1,3 0,23 6,-1-5</inkml:trace>
  <inkml:trace contextRef="#ctx0" brushRef="#br0" timeOffset="6421.846">1497 1743,'106'-67,"-106"67,33-18,-2-1,0-1,-1-2,-1-1,1-4,-16 8,-14 19,0 0,-1 0,1 1,0-1,0 0,0 0,-1 0,1 0,0 0,0 0,-1 1,1-1,0 0,0 0,-1 0,1 0,0 0,0 0,-1 0,1 0,0 0,0 0,-1 0,1 0,0-1,0 1,-1 0,1 0,0 0,0 0,0 0,-1 0,1-1,0 1,0 0,0 0,-1 0,1 0,0-1,0 1,0 0,0 0,0-1,-1 1,1 0,0 0,0-1,0 1,0 0,0 0,0-1,0 1,0 0,0 0,0-1,0 1,0 0,0 0,0-1,0 1,-10 6,0 1,1 1,0-1,0 2,1-1,0 1,0 0,1 1,0-1,1 2,0-1,1 1,0-1,0 1,-2 10,1 0,2 0,0 0,1 0,1 1,0-1,2 1,1 0,1-1,0 1,2-1,0 0,2 0,0-1,1 1,1-1,1-1,1 1,1-2,0 1,12 13,37 28,-33-42</inkml:trace>
  <inkml:trace contextRef="#ctx0" brushRef="#br0" timeOffset="6825.35">2058 1934,'2'20,"0"1,2-1,0 0,1 0,1 0,1-1,1 0,0 0,9 12,-16-27,0-1,0 0,0 0,0 0,1 0,-1 0,1 0,0 0,0-1,0 1,0-1,0 1,1-1,-1 0,1 0,0 0,-1 0,1 0,0 0,0-1,0 0,0 1,0-1,0 0,1-1,-1 1,0 0,1-1,-1 0,0 0,1 0,-1 0,0 0,0-1,1 1,-1-1,0 0,0 0,0 0,0-1,2 0,5-8,-1-1,-1 0,0-1,0 1,-1-2,0 1,-1-1,-1 0,0 0,-1 0,0-1,-1 0,0 0,0-10,6-31,-18 106,8-45,0 0,0 1,1-1,0 0,0 1,0-1,1 0,0 0,0 0,1 1,0-1,0 0,0-1,1 1,0 0,0-1,0 1,1-1,-1 0,1 0,0 0,1-1,-1 0,1 0,0 0,1 1,10 1,0 0,1-1,0-1,0 0,0-2,0 1,0-2,1-1,14-1,-28 1,44 0</inkml:trace>
  <inkml:trace contextRef="#ctx0" brushRef="#br0" timeOffset="7209.303">2836 2071,'-9'-5,"0"-1,-1 1,0 1,0 0,0 0,0 1,-1 0,1 1,-10-1,17 2,-1 0,1 1,-1 0,1 0,-1 0,1 0,-1 1,1 0,0-1,-1 1,1 0,0 0,-1 1,1-1,0 1,0 0,0-1,0 1,1 1,-1-1,0 0,1 1,-1-1,1 1,0 0,0-1,0 1,0 0,1 0,-1 1,0 1,1-2,0 0,0 0,1 0,-1 0,1 0,-1 0,1 0,0 1,0-1,0 0,1 0,-1 0,1 1,0-1,0 0,0 0,0 0,0 0,1-1,-1 1,1 0,0 0,0-1,0 1,0-1,0 0,0 1,1-1,0 0,3 3,1-1,-1-1,0 1,1-1,0 0,0 0,0-1,0 0,0 0,0-1,1 0,2 0,-1 0,0-1,0 0,0 0,-1-1,1-1,0 1,0-1,-1-1,1 1,-1-1,0-1,0 0,0 0,0 0,-1-1,1 0,-1-1,0 0,-1 0,0 0,0-1,0 0,-1 0,5-7,1-10,0-2,-1 1,-2-2,0 1,-2-1,-1 0,-1 0,-2 0,0-1,-2-5,1 17,-1 1,0-1,-1 0,-1 1,0 0,-1-1,-1 1,-5-13,9 26,-1 1,1-1,0 1,-1-1,1 1,-1 0,1-1,-1 1,0-1,0 1,0 0,0 0,1-1,-1 1,-1 0,1 0,0 0,0 0,0 0,-1 0,1 1,0-1,-1 0,1 0,-1 1,1-1,0 1,-1 0,0-1,1 1,-1 0,1 0,-1 0,1 0,-1 0,1 0,-1 0,1 1,-1-1,1 1,-1-1,1 1,-1-1,1 1,-1 0,-4 5,0 0,1 1,0-1,0 1,0 0,1 0,0 1,1-1,0 1,0 0,0 0,1 0,0 0,0 5,-3 10,0 0,2 1,0-1,2 1,0 0,2 0,1-1,0 1,2-1,1 1,1-1,1 0,0-1,2 0,1 0,0-1,2 0,1-1,3 5,24 19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0:52.73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192 44,'-110'-18,"107"18,0 0,-1 0,1 1,0-1,-1 1,1-1,0 1,0 0,0 0,-1 1,1-1,0 1,1-1,-1 1,0 0,0 0,1 0,-1 0,1 1,0-1,-1 1,1-1,1 1,-1 0,0 0,0 0,1 0,0 0,0 0,0 0,-1 2,2-2,-1 1,1 0,0 0,0-1,0 1,0 0,0 0,1 0,0-1,0 1,0 0,0-1,1 1,-1-1,1 1,0-1,0 0,0 0,0 0,1 0,-1 0,1 0,0-1,-1 1,1-1,2 2,5 2,0 0,1 0,-1-1,1 0,0 0,0-2,0 1,2-1,8 2,1-2,-1 0,1-1,-1-1,1-1,0-1,-1-1,1 0,-1-2,1-1,-2-1,1 0,0-1,-1-2,-1 0,1-1,7-6,-20 11,0 0,-1 0,0 0,0 0,-1-1,0 0,0-1,0 1,0-1,-1 0,0 0,-1 0,0 0,0-1,0 1,-1-1,0 0,0 0,-1 0,0 0,-1-3,0 11,0 1,-1-1,1 0,-1 1,1-1,0 0,-1 0,1 1,-1-1,1 0,-1 0,1 0,-1 0,1 1,-1-1,1 0,-1 0,1 0,-1 0,1 0,-1 0,1 0,-1-1,1 1,-1 0,1 0,-1 0,1 0,-1-1,1 1,-1 0,1 0,0-1,-1 1,1 0,-1-1,1 1,0 0,-1-1,1 1,0-1,0 1,-1-1,1 1,0 0,0-1,0 1,-1-1,1 0,-2 10,-1-1,1 1,1 0,0 0,0-1,0 1,1 0,1 0,-1 0,2 0,-1-1,1 1,0 0,1-1,0 1,0-1,1 0,0 0,0-1,1 1,0-1,1 0,-1 0,1 0,1-1,-1 0,1 0,0-1,0 0,8 4,17 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7:33.28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0 299,'228'-286,"-218"274,-5 29,-21 216,17-44,0-101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7:39.01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1 271,'7'-19,"7"-13,3-7,4-5,0 0,-1 4,-4 6,-4 15,-5 26,-6 34,-5 36,-9 30,-2-3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7:40.3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1 292,'2'-17,"3"-11,4-9,-1-5,1-2,2 2,-2 5,-2 7,-2 16,-2 19,-2 23,0 20,-1 19,-1 14,1 9,-1-10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32:21.973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13588 2254,'2'1,"0"-1,0 1,0 0,-1 0,1 1,0-1,-1 0,1 1,-1-1,0 0,1 1,-1 0,0-1,0 1,0 0,0 0,0-1,0 1,-1 0,1 0,-1 0,1 0,-1 2,1-4,9 39,-1 1,-2 1,-1-1,-2 13,0-16,66 913,-4-111,-57-724,-4 0,-5 8,-1-119,0 1,0-1,1 1,0-1,0 1,0 0,0-1,1 1,0-1,0 1,0-1,0 1,1-1,0 0,0 0,0 1,0-1,0-1,1 1,0 0,0-1,0 1,0-1,1 0,-1 0,1 0,0 0,0-1,0 0,0 1,0-2,0 1,1 0,11-2,-1 0,0-1,1-1,-1 0,0-1,0-1,8-3,40-8,374-30,733-14,-961 54,1318-29,-291-10,-358 44,-762-7,-107 4,-14 2,-15 0,-62 0,34 1</inkml:trace>
  <inkml:trace contextRef="#ctx0" brushRef="#br0" timeOffset="1657.49">13630 2377,'-25'-414,"-5"135,30 278,-1 0,1 0,0-1,-1 1,1 0,0-1,0 1,0-1,0 1,0 0,0-1,0 1,0 0,0-1,1 1,-1 0,1-1,-1 1,1 0,-1 0,1 0,0-1,0 1,-1 0,1 0,0 0,0 0,0 0,0 0,0 1,0-1,0 0,1 0,-1 1,0-1,0 1,1-1,-1 1,0-1,0 1,1 0,-1 0,1-1,-1 1,0 0,1 0,-1 0,0 1,1-1,-1 0,0 0,1 1,0 0,327 43,374-14,-666-29,861 19,759 5,-701-26,-216 29,-242-28,-371 14,-121-10,-1 0,0 0,0 1,-1-1,1 1,-1 0,0 0,0 1,-1-1,1 1,-1 0,-1 0,1 0,-1 0,0 0,0 1,-1-1,0 1,0-1,0 1,-1 4,5 14,29 111,5-2,23 40,17 30,5 9,-9 3,37 183,-87-275,-6 1,-5 2,-5 40,-11-111,-1-48</inkml:trace>
  <inkml:trace contextRef="#ctx0" brushRef="#br0" timeOffset="2477.655">15583 2855,'21'-4,"0"2,1 1,-1 1,1 1,-1 0,0 2,0 0,0 1,19 7,-35-9,1 0,-1 0,0 0,-1 1,1-1,0 1,-1 0,1 1,-1-1,0 1,0-1,0 1,-1 1,1-1,-1 0,0 1,-1 0,1-1,-1 1,1 0,-2 1,1-1,0 0,-1 0,0 1,0-1,-1 1,0-1,1 0,-2 1,1-1,-1 1,0-1,0 1,0-1,-2 2,-4 12,-1-2,-1 0,-1 0,-1 0,0-1,-13 14,-48 82,71-111,0 1,1 0,-1-1,1 1,-1 0,1 0,0 0,-1 0,1 0,0-1,0 1,0 0,1 0,-1 0,0 0,1 0,-1-1,1 1,0 0,-1 0,1-1,0 1,0 0,0-1,0 1,0-1,1 0,-1 1,0-1,1 0,-1 0,1 1,-1-1,1 0,0-1,-1 1,1 0,0 0,1 0,75 17,-49-15,1-2,0 0,0-2,0-1,0-1,0-2,-1-1,10-4,-3-5,-11 0</inkml:trace>
  <inkml:trace contextRef="#ctx0" brushRef="#br0" timeOffset="2724.991">15637 3155,'10'-7,"11"-2,15-3,12 2,10 2,7 3,1 1,-1 3,-5 0,-7 1,-14 1</inkml:trace>
  <inkml:trace contextRef="#ctx0" brushRef="#br0" timeOffset="2991.351">16129 2923,'-5'30,"7"-5,2 0,1 0,0-1,2 1,1-1,1-1,1 0,0 0,5 4,-11-21,1 0,0 0,0 0,1 0,-1-1,1 0,1-1,-1 1,0-1,1 0,0-1,0 1,0-1,0-1,1 1,-1-1,1-1,-1 1,3-1,11 1,0-1,1-1,-1-1,0-1,0 0,9-3,43-19,-49 12</inkml:trace>
  <inkml:trace contextRef="#ctx0" brushRef="#br0" timeOffset="3238.816">16088 3073,'18'0,"16"0,11 0,10-2,7-1,2 0,-3-2,-6-2,-14 0</inkml:trace>
  <inkml:trace contextRef="#ctx0" brushRef="#br0" timeOffset="3390.982">16225 2827,'21'-3,"20"0,21 0,14 1,12 1,-9-1</inkml:trace>
  <inkml:trace contextRef="#ctx0" brushRef="#br0" timeOffset="3773.125">16894 2855,'-17'1,"0"2,0 0,0 1,1 1,0 1,-7 3,18-7,1 0,0 0,0 0,0 1,0 0,1-1,-1 1,1 1,-1-1,1 0,0 1,1 0,-1 0,0 0,1 0,0 0,0 0,0 0,1 1,-1-1,1 1,0-1,1 1,-1 0,0 3,2-2,-1 0,1-1,0 1,0 0,1 0,0 0,0-1,0 1,0-1,1 1,0-1,0 0,1 0,-1-1,1 1,0-1,0 1,1-1,-1 0,1-1,4 3,5 3,0-1,0 0,1-1,0-1,0 0,1-1,8 1,0 1,0-2,0-1,1-1,-1-1,1-1,0-1,-1-1,1-2,-1 0,1-1,-1-2,-1-1,14-5,-30 9,0 0,-1 0,0-1,0 0,0 0,0-1,-1 0,1 0,-1 0,0 0,-1-1,0 0,1 0,-2 0,1 0,-1-1,0 1,0-1,-1 0,0 0,0 0,0 0,-1 0,0 0,-1-8,0 16,0 0,-1 0,1 0,-1 0,1 0,-1-1,0 1,1 0,-1 0,0-1,1 1,-1 0,0-1,0 1,0-1,1 1,-1-1,0 1,0-1,0 0,0 1,0-1,0 0,0 0,0 0,0 0,0 0,0 0,0 0,0 0,0 0,0 0,0 0,0 0,0-1,1 1,-1-1,0 1,0 0,0-1,0 1,0-1,1 0,-1 1,0-1,0 0,1 1,-1-1,1 0,-1 0,0 0,1 1,-1-1,1 0,0 0,-1 0,1 0,0 0,0 0,-1 0,1 0,0 0,0 0,0 0,0 0,0 0,1 0,-1 0,0 0,0 0,-3 7,0 1,1 0,-1 0,1 0,1 1,-1-1,1 0,1 1,-1-1,1 0,0 1,1-1,0 1,0-1,1 0,0 0,0 0,0 0,1 0,0 0,0 0,1-1,0 0,0 1,1-2,-1 1,1 0,0-1,1 0,0 0,-1-1,1 1,1-1,0 0,15 6,-4-3</inkml:trace>
  <inkml:trace contextRef="#ctx0" brushRef="#br0" timeOffset="3989.356">17290 2581,'-7'-16,"-2"-3,0 4,2 11,2 14,1 5</inkml:trace>
  <inkml:trace contextRef="#ctx0" brushRef="#br0" timeOffset="5042.982">15364 3892,'-10'14,"1"1,0 0,1 1,1 0,0 0,1 1,1-1,0 1,2 0,0 1,0 1,3-15,-1 0,1 0,0 0,0 0,0-1,1 1,-1 0,1 0,0 0,0 0,0 0,1-1,-1 1,1 0,0-1,0 0,0 1,0-1,1 0,-1 0,1 0,0 0,0-1,0 1,0-1,0 1,1-1,-1 0,1-1,-1 1,1-1,0 1,-1-1,1 0,0 0,0-1,0 1,0-1,0 0,0 0,0 0,0 0,12-4,0 0,-1-1,0 0,0-1,0-1,0 0,-1-1,-1-1,1 0,-1-1,-1 0,0-1,0 0,-1-1,0-1,-1 1,-1-2,0 1,-1-1,4-10,-6 15,-1-1,-1 1,0-1,0 0,-1-1,0 1,0 0,-1-1,-1 0,0 1,-1-1,1 0,-2 0,0 0,0 1,-1-1,0 1,-1-1,0 1,-3-7,2 13,1 1,0-1,-1 1,0 0,0 0,0 0,0 1,0-1,0 1,-1 0,1 0,-1 0,1 1,-1 0,0-1,0 2,0-1,1 1,-1-1,0 1,0 1,0-1,0 1,0-1,1 2,-1-1,0 0,1 1,-1 0,1 0,-1 0,1 1,0-1,0 1,0 0,0 0,-2 7,1 0,-1 1,2-1,0 1,0 0,1-1,0 2,1-1,0 0,1 1,0-1,1 0,0 1,1-1,0 1,0-1,2 0,-1 0,2 0,3 11,95 216,-92-215</inkml:trace>
  <inkml:trace contextRef="#ctx0" brushRef="#br0" timeOffset="5497.536">15802 4070,'-100'236,"99"-236,-6 16,11-18,71-147,-56 107,25-60,-44 103,1-1,-1 0,0 1,0-1,1 1,-1-1,0 0,1 1,-1-1,1 0,-1 0,0 1,1-1,-1 0,1 0,-1 1,0-1,1 0,-1 0,1 0,-1 0,1 0,-1 0,1 0,-1 0,1 0,-1 0,1 0,-1 0,1 0,-1 0,1 0,-1 0,1-1,-1 1,0 0,1 0,-1-1,1 1,-1 0,0 0,1-1,-1 1,0 0,1-1,-1 1,0-1,1 1,-1 0,0-1,0 1,0-1,1 1,-1-1,0 1,0-1,0 1,0-1,0 1,0-1,0 1,0 0,0-1,0 1,0-1,0 1,0-1,0 1,-1-1,32 174,-20-137,1-1,2-1,2 0,8 12,-11-25</inkml:trace>
  <inkml:trace contextRef="#ctx0" brushRef="#br0" timeOffset="5780.131">15747 4207,'18'-3,"19"0,13 0,13-2,7 0,6-1,1-2,-12 0</inkml:trace>
  <inkml:trace contextRef="#ctx0" brushRef="#br0" timeOffset="6193.875">16580 3892,'-12'0,"-1"1,1 0,0 0,0 1,0 1,0 0,0 1,0 0,1 1,0 0,0 1,0 0,1 0,-1 1,2 1,-1 0,1 0,0 1,1 0,0 0,1 1,-1 0,2 1,0-1,0 1,1 1,0-1,1 1,-2 5,3-4,0-1,1 1,0 0,1 0,0 0,1 0,1 0,2 10,-3-18,1-1,0 0,0 0,0 1,1-1,-1 0,1 0,0 0,0-1,1 1,-1 0,1-1,0 0,0 1,0-1,0 0,0-1,1 1,-1 0,1-1,0 0,0 0,-1 0,1 0,1-1,-1 0,3 1,4-1,0-1,0-1,0 0,0-1,0 0,0 0,0-1,-1 0,1-1,-1-1,0 1,0-2,0 1,-1-1,0-1,0 0,-1 0,0 0,0-1,0-1,-1 1,-1-1,1 0,-1-1,-1 1,4-10,1-4,-1 0,-1-1,-2 0,0 0,-2-1,0 1,-2-1,0 0,-2 0,-1 0,-1 0,-1 1,-1-3,2 19,1 1,-1-1,-1 1,0-1,0 1,0 0,-1 0,0 0,0 0,-5-4,7 9,1 0,-1 0,0 0,0 0,0 0,0 1,-1-1,1 1,0 0,-1 0,1 0,-1 0,1 0,-1 0,1 0,-1 1,0 0,1-1,-1 1,0 0,1 0,-1 0,0 1,1-1,-1 1,0-1,1 1,-1 0,1 0,-1 0,1 0,0 1,-1-1,-2 4,1 0,-1 1,1-1,0 1,0 0,1 0,0 1,0-1,0 1,1-1,0 1,0 0,0 0,1 0,0 0,1 0,0 0,0 0,0 0,1 0,0 4,-1-8,5 44,1-1,3 1,2-2,1 1,3-1,1-1,2-1,3 0,6 7,-22-39,-4-8,0 0,0 0,0 0,0 0,1 0,-1-1,1 1,0 0,0-1,0 1,0-1,1 0,-1 0,1 1,-1-2,1 1,-1 0,1 0,0-1,0 0,7-1</inkml:trace>
  <inkml:trace contextRef="#ctx0" brushRef="#br0" timeOffset="6796.352">16866 4207,'-10'20,"1"0,1 1,1 0,1 0,1 0,-2 20,10-29,6-35,25-210,-33 230,-1 0,1 0,-1 1,1-1,0 0,0 0,0 1,0-1,1 0,-1 1,1-1,0 1,-1 0,1-1,0 1,0 0,0 0,1 0,-1 1,1-1,-1 0,1 1,-1 0,1-1,0 1,-1 0,1 0,0 1,0-1,0 1,0-1,-1 1,1 0,0 0,0 0,0 0,0 1,0-1,0 1,0 0,-1 0,1 0,0 0,2 1,-3 0,0-1,0 1,0 0,0 0,0 0,0 0,-1 0,1 1,-1-1,1 0,-1 1,0-1,0 1,0 0,0-1,0 1,-1 0,1-1,-1 1,0 0,1 0,-1-1,-1 1,1 0,0 0,-1-1,1 1,-1 0,0-1,0 1,0-1,0 1,0-1,-2 2,-1 4,-1 0,-1 0,1 0,-2-1,1 0,-1 0,1-1,-2 0,-3 3,-1 3,31-9,-10-3,-1-1,1 0,-1 0,0 1,0 0,1 0,-1 1,0 0,1 1,-1 0,0 0,0 0,-1 1,1 0,0 1,-1 0,0 0,0 1,0-1,0 1,-1 1,0 0,0-1,0 2,1 2,-6-7,1 1,-1-1,0 1,0 0,-1-1,1 1,0 0,-1-1,0 1,1 0,-1 0,0 0,-1-1,1 1,0 0,-1 0,0-1,1 1,-1 0,0-1,0 1,-1-1,1 1,0-1,-1 0,0 1,1-1,-1 0,0 0,0 0,-2 1,-78 44,-5-24,48-17</inkml:trace>
  <inkml:trace contextRef="#ctx0" brushRef="#br0" timeOffset="7341.582">17398 3797,'-12'10,"1"0,0 0,0 1,1 1,0 0,1 0,1 1,0 0,0 0,1 1,1 0,1 0,0 1,0 0,2 0,0 0,0 0,1 0,1 0,1 1,0 4,0-15,-1 0,1 1,0-1,0 0,1 1,-1-1,1 0,0 1,1-1,-1 0,1 0,0 0,0 0,1 0,0-1,-1 1,2-1,-1 1,0-1,1 0,0 0,0-1,0 1,0-1,0 0,1 0,0 0,-1-1,1 1,0-1,0 0,0-1,1 1,-1-1,0 0,2 0,0-1,0 0,0-1,0 0,0 0,0-1,-1 1,1-1,0-1,-1 1,1-1,-1-1,0 1,0-1,0 0,0 0,-1-1,0 1,0-1,0-1,0 1,1-4,5-6,-1 0,-1 0,-1-1,0-1,-1 1,0-1,3-17,-1 2,-2-1,-1 0,-2 0,-1 0,-2 0,-1-1,-1 1,-2 0,-2-2,3 25,0 0,-1 0,-1 0,1 1,-2 0,1 0,-1 0,-1 0,1 1,3 6,1-1,-1 1,1 0,-1 1,0-1,0 0,0 0,0 1,0-1,0 1,0 0,0 0,-1 0,1 0,-1 0,1 0,0 0,-1 1,1-1,-1 1,1 0,-1 0,0 0,1 0,-1 0,1 0,-1 1,1-1,-1 1,1 0,0 0,-1-1,1 2,0-1,-1 0,1 0,-2 2,-3 6,-1 0,1 1,1-1,0 1,0 1,1-1,0 1,1 0,0 0,1 0,0 0,1 1,0-1,1 1,0 0,1-1,0 5,-1 17,1 1,2-1,1 1,1-1,2 0,1 0,2-1,1 0,2 0,1-1,13 22,-24-48,1-1,-1 1,1-1,0 0,0 0,1 0,-1 0,1-1,0 1,0-1,0 0,1 0,0 0,10 3</inkml:trace>
  <inkml:trace contextRef="#ctx0" brushRef="#br0" timeOffset="7619.6">17918 4124,'-3'-6,"-1"1,1-1,-1 1,0-1,0 1,-1 0,1 1,-1-1,0 1,0 0,-1 0,1 1,-1-1,0 1,0 0,0 1,0-1,-1 1,1 1,0-1,-1 1,0 0,1 1,-1-1,1 1,-1 1,0-1,1 1,-1 0,1 0,0 1,-1 0,1 0,0 1,0 0,0 0,0 0,1 1,-1-1,1 1,-3 4,4-5,1 0,0 1,0-1,1 1,-1 0,1 0,0 0,0 0,0 1,1-1,-1 0,1 1,0-1,0 1,1-1,-1 1,1 0,0-1,0 1,1-1,-1 1,1-1,0 1,0-1,1 1,-1-1,1 0,0 1,0-1,0 0,1 0,-1-1,1 1,3 2,7 3,0-2,0 1,1-2,0 0,1 0,-1-2,1 0,0 0,0-1,0-1,1-1,-1 0,13-1,41-1,-6-4</inkml:trace>
  <inkml:trace contextRef="#ctx0" brushRef="#br0" timeOffset="8191.333">18464 3646,'-2'-1,"1"0,0 0,-1 0,1 1,-1-1,1 0,-1 1,0-1,1 1,-1-1,1 1,-1 0,0 0,0-1,1 1,-1 0,0 1,1-1,-1 0,0 0,1 1,-1-1,1 1,-1-1,0 1,1 0,-1 0,1 0,0 0,-2 0,-40 34,35-25,0-1,0 1,1 1,0-1,1 1,0 0,1 1,0-1,1 1,0 0,1 0,0 1,1-1,0 0,1 11,0-16,1 1,0-1,1 1,0-1,0 0,1 0,-1 1,2-1,-1 0,1-1,0 1,0 0,1-1,0 0,0 1,0-2,1 1,0 0,0-1,1 0,-1 0,1-1,0 1,0-1,1-1,-1 1,3 0,2 0,1-1,0 0,1-1,-1 0,0 0,1-2,-1 0,1 0,-1-1,0 0,1-1,-1-1,0 0,0 0,0-1,-1-1,1 0,-1 0,0-2,-1 1,0-1,0 0,0-1,-1-1,0 1,0-1,-1-1,0 1,-1-1,0-1,4-9,0 1,-2-1,0-1,-1 1,-1-1,-1-1,-1 1,-1-1,-1 0,-1 0,-1-1,-1 1,0 0,-2 0,-3-17,3 30,1 1,-2 0,1 0,-1 0,0 0,0 1,-1-1,0 1,-1 0,1 0,-1 0,-1 0,1 1,-1 0,0 0,0 1,-1 0,0 0,0 0,0 1,0 0,-1 0,0 1,0 0,0 0,0 1,0 0,0 0,0 1,-1 0,-5 1,7-1,0 1,0 1,0-1,0 1,1 0,-1 1,0-1,1 1,-1 1,1-1,0 1,0 0,0 1,0-1,0 1,1 0,-1 1,1-1,1 1,-1 0,0 1,1-1,0 1,1-1,-1 1,1 0,0 1,0-1,1 0,0 1,0-1,0 1,1 0,0 0,1 0,-1-1,1 4,4 10,0-1,1 1,2-1,-1-1,2 1,1-1,0-1,1 1,1-2,8 11,7 14,-22-35,17 26,-1 1,-2 1,-1 0,-2 2,-1-1,-2 3,-8-17,-5-19,1 0,0 0,0 1,0-1,0 0,0 0,1 0,-1 0,1 0,-1 0,1 0,0 0,-1 0,1 0,0 0,1 0,-1-1,0 1,0 0,1-1,-1 1,1-1,-1 1,1-1,0 0,-1 1,1-1,0 0,0 0,0-1,0 1,2 0,11-1</inkml:trace>
  <inkml:trace contextRef="#ctx0" brushRef="#br0" timeOffset="8445.765">18915 3810,'-7'17,"-2"11,0 9,1 2,3 2,4-1,3-6,2-6,4-8,3-7,-1-6</inkml:trace>
  <inkml:trace contextRef="#ctx0" brushRef="#br0" timeOffset="8721.081">18887 3742,'2'7,"6"9,11 9,11 10,12 5,11 6,5 1,0 1,-2-4,-10-5,-11-6,-17-7,-21-6,-24-5,-21-6,-18-5,-15-4,6-4</inkml:trace>
  <inkml:trace contextRef="#ctx0" brushRef="#br0" timeOffset="9972.21">20226 3947,'8'30,"0"0,-2 1,-2-1,0 1,-3 0,0 1,-2-1,-1 2,0 31,1 108,1-169,0-1,0 1,0 0,-1-1,1 1,-1-1,1 0,-1 1,0-1,0 0,0 1,0-1,-1 0,1 0,-1 0,1 0,-1 0,0 0,1 0,-1-1,0 1,0 0,0-1,-1 0,1 0,0 1,0-1,-1 0,1-1,-1 1,1 0,-1-1,0 1,-30 4,0-1,0-1,0-2,-12-2,12 1,-166-3,86 0</inkml:trace>
  <inkml:trace contextRef="#ctx0" brushRef="#br0" timeOffset="13517.502">12305 2458,'23'0,"25"0,19 0,20 0,18-2,14-1,11-2,6-1,1 2,-4 0,-12 2,-13 1,-22 0,-24 1</inkml:trace>
  <inkml:trace contextRef="#ctx0" brushRef="#br0" timeOffset="14189.614">12538 3783,'13'2,"20"1,22 0,22 0,24-1,21-1,16-1,10 1,1-1,-5 0,-28-1</inkml:trace>
  <inkml:trace contextRef="#ctx0" brushRef="#br0" timeOffset="15059.697">13958 2431,'0'-1,"0"-1,1 1,-1 0,0-1,0 1,0-1,-1 1,1-1,0 1,0 0,-1-1,1 1,-1 0,1-1,-1 1,0 0,0-1,1 1,-1 0,0 0,0 0,0 0,0 0,0 0,0 0,0 0,-1 0,1 1,0-1,0 0,-1 1,1-1,-1 1,1-1,0 1,-1 0,1 0,-1-1,-3 1,-1 0,1 1,0 0,0-1,0 1,0 1,0-1,0 1,1 0,-1 0,0 0,1 1,-1 0,1 0,0 0,0 0,0 0,1 1,-1 0,1 0,0 0,0 0,0 0,0 1,1-1,0 1,0 0,0 0,0-1,1 1,0 0,0 0,0 1,0-1,1 0,0 0,0 0,1 0,-1 0,1 0,0 0,1 0,-1 0,1 0,0 0,0 0,0-1,1 1,0-1,-1 0,2 0,-1 0,2 2,3 0,0-1,1 0,0 0,1-1,-1 0,0 0,1-1,0 0,0-1,0 0,0-1,0 0,0-1,1 1,-1-2,0 0,0 0,0-1,0 0,0 0,0-1,-1-1,3-1,27-10</inkml:trace>
  <inkml:trace contextRef="#ctx0" brushRef="#br0" timeOffset="15520.853">14258 2377,'0'2,"-2"8,-1 7,-3 7,1 5,-2 3,0 5,2-1,1-3,2-5,3-8,4-7,1-5</inkml:trace>
  <inkml:trace contextRef="#ctx0" brushRef="#br0" timeOffset="15837.084">14517 2349,'-23'11,"0"1,1 2,0 0,1 1,1 1,0 1,1 1,-3 6,20-23,0 1,0 0,1-1,-1 1,0 0,1 0,0 0,-1 0,1 0,0 0,0 0,0 1,0-1,0 0,1 0,-1 1,1-1,-1 1,1-1,0 0,0 1,0-1,0 1,1-1,-1 0,1 1,-1-1,1 0,0 1,0-1,0 0,0 0,0 0,0 0,1 0,-1 0,1 0,-1 0,1 0,0-1,0 1,0-1,1 1,13 6,0-1,1 0,-1-2,2 0,-1-1,0 0,1-2,0 0,-1-1,1 0,0-2,0 0,-4 1,63 0,-49-1</inkml:trace>
  <inkml:trace contextRef="#ctx0" brushRef="#br0" timeOffset="16331.81">14818 2431,'-14'36,"-2"-1,-1 0,-19 27,-8 15,106-169,51-137,-98 203,-14 25,-1 1,0 0,1-1,-1 1,0 0,1 0,-1-1,1 1,-1 0,1 0,-1 0,0 0,1 0,-1-1,1 1,-1 0,1 0,-1 0,1 0,-1 0,1 0,-1 1,1-1,-1 0,0 0,1 0,-1 0,1 0,-1 1,0-1,1 0,-1 0,1 1,-1-1,0 0,1 1,-1-1,0 0,0 1,1-1,-1 0,0 1,0-1,1 1,-1-1,0 1,0-1,0 0,0 1,0-1,0 1,0-1,0 1,0-1,0 1,0-1,0 1,43 174,17 55,-55-211</inkml:trace>
  <inkml:trace contextRef="#ctx0" brushRef="#br0" timeOffset="16588.654">14763 2568,'14'0,"14"0,16 0,12 0,8 2,-6 1</inkml:trace>
  <inkml:trace contextRef="#ctx0" brushRef="#br0" timeOffset="17176.254">13998 3551,'-16'-5,"-1"1,0 0,0 2,0-1,-1 2,-13 1,26 0,-1 0,1 1,-1 0,1 0,0 0,-1 1,1-1,0 1,0 1,0-1,0 1,1 0,-1 0,1 0,0 0,0 1,0 0,0 0,0 0,1 0,0 0,0 1,-1 1,2-2,-1 1,1-1,0 1,1 0,-1-1,1 1,0 0,0 0,0 0,1 0,-1 0,1 0,1 0,-1 0,1 0,-1 0,2 0,-1 0,0 0,1-1,0 1,0 0,0-1,1 0,-1 1,1-1,0 0,1 0,-1-1,1 1,-1-1,1 0,0 1,0-2,0 1,1 0,-1-1,2 1,8 3,1 0,0-1,0 0,1-1,-1-1,1 0,0-1,0-1,0 0,0-2,0 1,0-2,-1 0,1-1,0-1,-1 0,0-1,0-1,0 0,-1-1,0 0,12-10,0-2</inkml:trace>
  <inkml:trace contextRef="#ctx0" brushRef="#br0" timeOffset="17403.944">14230 3592,'-2'-7,"-1"0,0 6,-1 10,-1 8,1 8,1 5,1 1,1 1,1-1,0-3,0-7</inkml:trace>
  <inkml:trace contextRef="#ctx0" brushRef="#br0" timeOffset="17664.898">14491 3578,'-16'2,"1"0,0 1,0 1,1 0,-1 1,1 0,-4 3,1-1,-4 0,15-5,-1 0,1 0,-1 0,1 1,0 0,-1 0,2 1,-1-1,0 1,1 1,0-1,0 1,-5 5,10-9,-1 0,1 1,-1-1,1 0,0 1,-1-1,1 0,0 1,0-1,0 0,0 1,0-1,0 0,1 1,-1-1,0 0,1 1,-1-1,1 0,-1 0,1 0,-1 1,1-1,0 0,0 0,0 0,-1 0,1 0,0 0,0 0,0 0,1-1,-1 1,0 0,43 23,-26-17,1-1,0-1,0-1,1 0,-1-1,1-2,0 0,0-1,-1 0,18-4,-10-2,-6 0</inkml:trace>
  <inkml:trace contextRef="#ctx0" brushRef="#br0" timeOffset="17852.99">14695 3592,'-14'14,"-7"9,0 8,4 3,5 0,3 0,5-5,2-3,4-8,2-6</inkml:trace>
  <inkml:trace contextRef="#ctx0" brushRef="#br0" timeOffset="18273.291">14668 3578,'1'-8,"1"-1,0 1,1 0,-1-1,1 1,1 0,0 1,0-1,0 1,1 0,0 0,0 0,1 0,0 1,0 0,1 0,4-3,-9 8,0 1,-1-1,1 0,-1 1,1-1,0 1,0-1,-1 1,1 0,0 0,0 0,-1 0,1 0,0 0,0 0,-1 1,1-1,0 0,-1 1,1 0,0-1,-1 1,1 0,-1 0,1 0,-1 0,1 0,-1 0,0 0,1 0,-1 1,0-1,0 1,0-1,0 0,0 1,-1 0,1-1,0 1,1 2,-1 0,0 0,0 0,0 0,0 1,-1-1,1 0,-1 0,0 1,0-1,-1 0,0 0,1 1,-1-1,-2 4,-52 71,33-54,23-24,-1 0,1 0,-1 0,1 0,-1 0,1-1,0 1,-1 0,1 0,0 0,0-1,-1 1,1 0,0-1,0 1,0-1,0 1,0-1,0 0,0 1,0-1,0 0,0 1,0-1,0 0,0 0,0 0,0 0,0 0,0 0,1 0,-1-1,0 1,0 0,0-1,0 1,0 0,0-1,-1 1,2-1,1 1,0-1,0 0,1 1,-1-1,1 1,-1 0,1 0,-1 0,1 0,-1 1,1-1,-1 1,0 0,1 0,-1 0,0 0,0 1,1-1,-1 1,0 0,-1 0,1 0,0 0,-1 1,1-1,-1 1,1-1,-1 1,0 0,0 0,-1 0,1 0,-1 0,1 0,0 4,-2-3,0 1,0 0,-1-1,1 1,-1-1,0 1,-1-1,1 1,-1-1,0 0,0 0,0 0,0 0,-1 0,1 0,-1-1,0 1,-1-1,1 0,0 1,-1-2,-1 2,-90 50,90-52,-1 1,1-1,-1-1,0 1,1-1,-1 0,0 0,0-1,0 1,0-1,1-1,-1 1,0-1,-5-1,-3-4</inkml:trace>
  <inkml:trace contextRef="#ctx0" brushRef="#br0" timeOffset="32665.412">12564 3756,'-4'-2,"2"0,1 1,-1-1,0 1,0 0,0 0,0 0,0 0,0 0,-1 1,1-1,0 0,0 1,0 0,-1-1,1 1,0 0,0 0,-1 1,1-1,0 0,0 1,-1-1,1 1,0 0,0-1,0 1,0 0,0 1,0-1,-2 6,2 0,-1 0,1 0,0 0,1 0,-1 1,2-1,-1 1,1-1,0 1,1 5,-1 4,4 64,3-1,5 1,16 62,11 67,-21-12,-9-1,-12 110,1-119,1 301,1-482,0-5,-1-1,1 1,-1 0,1-1,0 1,0 0,0 0,0-1,0 1,0 0,0 0,1-1,-1 1,1 0,-1-1,1 1,-1 0,1-1,0 1,0-1,0 1,0-1,0 1,0-1,0 0,1 0,-1 0,0 1,1-1,-1 0,1 0,-1-1,1 1,0 0,-1-1,2 1,115-7,889 20,585-14,-1443-13,34 40,-96-30,-85 1,0 0,0 0,-1 0,1 0,0-1,-1 1,0 0,1-1,-1 1,0-1,0 1,-1-1,1 1,0-1,-1 0,1 1,-1-1,0 0,0 1,0-1,-1 0,1 0,0 1,-1-1,0 1,0-1,1 0,-1 1,-1-1,1 0,-1-3,-37-206,9-3,9 0,8-211,13 401,-10-78,2 81</inkml:trace>
  <inkml:trace contextRef="#ctx0" brushRef="#br0" timeOffset="38524.255">15692 5859,'6'6,"1"1,-2 0,1 1,-1-1,-1 1,1 0,-1 0,0 1,-1-1,0 1,-1 0,0 0,0 0,0 0,-1 0,-1 0,0 0,0 0,-1 1,0-1,-1 3,2 13,-18 385,-40 186,51-527,-69 489,71-516,1-13</inkml:trace>
  <inkml:trace contextRef="#ctx0" brushRef="#br0" timeOffset="39510.617">16593 4740,'98'-21,"-95"22,-1 0,0 1,1-1,-1 1,0 0,0-1,0 1,-1 0,1 0,0 0,-1 0,1 1,-1-1,0 0,1 1,-1-1,0 1,-1-1,1 1,0-1,-1 1,1-1,-1 1,0 0,0-1,0 1,0 0,-1-1,1 1,-1 0,1-1,-2 3,2 13,20 425,-36-183,-11-1,-37 139,-24 202,50 105,38-699,-1 99,-5 0,-4-1,-5 3,14-97,7-26,-3 6,9-19</inkml:trace>
  <inkml:trace contextRef="#ctx0" brushRef="#br0" timeOffset="40365.079">17768 4630,'0'208,"26"1357,4-74,-28-1322,-2-170,0 1,0 0,1 0,-1-1,0 1,1 0,-1 0,1 0,-1 0,0 0,1 0,-1 0,0 0,1-1,-1 1,0 0,1 1,-1-1,1 0,-1 0,0 0,1 0,-1 0,0 0,1 0,-1 0,0 1,1-1,-1 0,0 0,1 0,-1 1,0-1,0 0,1 0,-1 1,0-1,0 0,1 1,-1-1,0 0,0 1,0-1,0 0,0 1,1-1,-1 0,0 1,0-1,0 1,0-1,0 0,0 1,0-1,0 0,0 1,-1-1,1 1,0-1,0 0,0 1,0-1,0 0,-1 1,1-1,0 0,0 1,0-1,-1 0,13-26,0-17,0-3</inkml:trace>
  <inkml:trace contextRef="#ctx0" brushRef="#br0" timeOffset="41230.764">18847 4589,'-17'169,"7"1,7 0,12 62,53 605,-1-19,-56-679,-5 1,-7-1,-6-1,-6 0,-6 3,-32 103,57-244,-1 2,0 1,0-1,0 1,0-1,0 1,0-1,1 1,-1 0,1-1,0 1,0 0,0-1,0 1,0 0,0-1,1 1,-1-1,1 1,0 0,0-1,0 1,0-1,0 0,1 1,-1-1,1 0,-1 0,1 0,0 0,0 0,0 0,0 0,0-1,0 1,0-1,1 1,-1-1,1 0,6-2,-1 0,1-1,-1 0,0 0,0-1,0 0,0-1,0 1,-1-1,7-6,40-23</inkml:trace>
  <inkml:trace contextRef="#ctx0" brushRef="#br0" timeOffset="-15095.004">3429 3429,'0'-9,"0"22,-14 885,14-828,0 125,16 103,-3-82,-13-213,0 1,0-1,1 1,-1-1,1 1,0-1,0 1,1-1,-1 0,1 1,-1-1,1 0,0 0,0 0,0 0,1-1,-1 1,1-1,-1 1,1-1,0 0,0 0,0 0,0 0,0 0,1-1,-1 0,0 1,1-1,-1-1,1 1,-1 0,1-1,-1 0,1 1,0-2,-1 1,2 0,211-22,-103 7,498-49,-224 16,2 17,51 16,1092-12,-351 20,-747 1,-384 1,-48 2</inkml:trace>
  <inkml:trace contextRef="#ctx0" brushRef="#br0" timeOffset="-12462.52">3525 3592,'-2'1,"0"-1,0 1,1 0,-1-1,0 1,0-1,0 1,0-1,0 0,0 0,0 0,0 0,0 0,0 0,0-1,0 1,0-1,0 1,0-1,0 0,1 0,-1 0,0 0,0 0,1 0,-1 0,1 0,-1-1,1 1,0-1,-1 1,1-1,0 1,0-1,0 0,0 0,0 0,-35-133,3-17,-120-662,119 584,33 226,0 3,0 0,1 0,-1 0,1 0,0 0,-1 0,1 0,0 0,0 0,-1 0,1 0,0 0,0-1,0 1,0 0,1 0,-1 0,0 0,0 0,1 0,-1 0,0 0,1 0,-1 0,1 0,0 0,-1 0,1 0,0 0,-1 0,1 1,0-1,0 0,0 1,-1-1,1 0,0 1,0-1,1 0,138 2,329-12,174 36,271-49,19-7,172 5,337 27,-687-30,-589 31,-164-1,0 0,0 1,1 0,-1-1,0 1,-1 0,1 0,0 0,0 0,-1 1,0-1,1 0,-1 1,0-1,0 1,0-1,0 1,-1 0,1-1,-1 1,1 0,-1-1,0 1,0 0,0-1,0 1,-1 0,1-1,-1 1,0 0,0-1,-1 3,2 4,-7 105,5 0,5 1,16 102,9 14,11-2,30 86,-55-267,6 20,-3 0,-3 1,2 43,-11 91,-6-138,3 1,2-1,3-1,7 20,0-29,-7-33,-2 0,0 0,-1 0,-2 1,1 17,-3-8,1-24,0 0,-1 0,0 0,0-1,-1 1,0 0,-1 0,1-1,-1 1,-1-1,1 1,-1-1,-1 0,-3 6,-1-3,7-8,0 0,0 0,-1 0,1 0,-1-1,0 1,0 0,1-1,-1 1,0-1,0 0,0 1,0-1,-1 0,1 0,0-1,0 1,-1 0,-1 0,-155 12,-174 12,72-5,-506 18,637-41,120 0</inkml:trace>
  <inkml:trace contextRef="#ctx0" brushRef="#br0" timeOffset="-10726.457">5819 3291,'0'19,"0"13,-3 10,0 5,0 2,1-4,3-4,3-4,6-7,8-5,8-8,7-6,4-8,6-8,2-9,-2-6,-8 0</inkml:trace>
  <inkml:trace contextRef="#ctx0" brushRef="#br0" timeOffset="-10435.683">6174 3251,'-3'-2,"0"3,0 9,1 10,0 10,1 12,1 8,0 5,0 0,0-2,0-4,2-7,6-9,1-9</inkml:trace>
  <inkml:trace contextRef="#ctx0" brushRef="#br0" timeOffset="-9885.485">6447 3278,'5'14,"3"11,1 9,1 5,-1 4,-2 0,-3-1,-1-4,-2-6,0-6,-1-10,-1-10,1-8,0-6,-1-4,1-3,0 2</inkml:trace>
  <inkml:trace contextRef="#ctx0" brushRef="#br0" timeOffset="-9624.185">6502 3305,'11'18,"9"14,8 6,6 0,4 0,1-6,-5-5,-3-7,-7-7</inkml:trace>
  <inkml:trace contextRef="#ctx0" brushRef="#br0" timeOffset="-9348.92">6774 3264,'0'10,"0"9,0 9,0 6,0 5,0 5,-2-1,-1 0,0-3,1-4,0-5,3-8,2-9</inkml:trace>
  <inkml:trace contextRef="#ctx0" brushRef="#br0" timeOffset="-9070.664">6993 3305,'-2'-5,"-1"6,-2 9,-1 13,1 9,2 6,0 6,2 0,0 0,4-3,2-7,4-6,0-8</inkml:trace>
  <inkml:trace contextRef="#ctx0" brushRef="#br0" timeOffset="-8780.44">7335 3359,'2'17,"1"9,0 8,-1 2,0 3,-1-4,0-2,-1-6,0-6</inkml:trace>
  <inkml:trace contextRef="#ctx0" brushRef="#br0" timeOffset="-8489.38">7103 3223,'23'-11,"24"-7,20 0,13 3,7 2,-3 3,-6 3,-11 3,-16 2,-13 1,-11 1,-10-1,-8-2</inkml:trace>
  <inkml:trace contextRef="#ctx0" brushRef="#br0" timeOffset="-7053.965">5067 4275,'-14'7,"0"1,1 0,0 1,1 0,0 1,0 0,1 1,0 1,1-1,0 2,1-1,0 1,1 1,1 0,0 0,1 0,0 1,1-1,1 1,0 1,1-1,1 1,1-1,0 6,0-19,0 0,1 0,-1-1,1 1,0 0,-1 0,1 0,0 0,0 0,0 0,0-1,1 1,-1 0,1 0,-1 0,1 0,-1-1,1 1,0 0,0 0,0-1,0 1,0-1,0 1,0-1,1 1,-1-1,0 0,1 0,-1 0,1 1,0-1,-1-1,1 1,0 0,-1 0,1-1,0 1,0-1,0 1,0-1,-1 0,1 0,0 1,2-2,7-3,0-1,0 0,-1-1,1 0,-1-1,-1 0,1 0,-1-1,-1-1,1 1,-1-1,5-9,3 0,-1-1,-1 0,0-1,-2-1,0 0,-2-1,0 0,-1 0,-1-1,-2 0,5-24,-10 41,-1 0,1 0,-1 0,0 0,0 0,0 0,-1 0,0 0,-1 0,1 0,-1 0,0 1,0-1,-1 1,1-1,-1 1,-1 0,1 0,-1 0,0 0,0 1,0 0,0 0,-1 0,0 0,0 1,0-1,0 1,0 0,-1 1,1 0,-1-1,0 2,0-1,0 1,1 0,-1 0,-2 0,4 2,0-1,1 1,-1 0,0 0,0 0,1 0,-1 1,1-1,0 1,-1 0,1 0,0 0,0 1,0-1,0 1,0 0,1 0,0 0,-1 0,1 0,0 0,0 0,0 1,1-1,-1 1,1-1,0 1,0 2,-2 6,0-1,1 1,1 0,0 0,1 0,0 0,0 0,3 9,4 10,2-1,1 1,2-2,1 1,1-2,1 0,2 0,0-2,33 61,-36-65,-8-17</inkml:trace>
  <inkml:trace contextRef="#ctx0" brushRef="#br0" timeOffset="-5593.183">5314 4589,'-23'53,"9"-11,15-62,10-13,2 0,0 1,3 0,0 2,10-12,-26 42,0-1,0 0,0-1,0 1,0 0,1 0,-1 0,0 0,1 0,-1 0,1 0,-1 0,1 0,-1 0,1 1,-1-1,1 0,0 0,0 0,0 1,-1-1,1 0,0 1,0-1,0 1,0-1,0 1,0-1,0 1,0 0,0-1,0 1,0 0,0 0,0 0,0 0,0 0,1 0,-1 0,0 0,0 0,0 0,0 1,0-1,0 0,0 1,0-1,0 1,0-1,0 1,0 0,32 112,5 56,-35-154</inkml:trace>
  <inkml:trace contextRef="#ctx0" brushRef="#br0" timeOffset="-5363.14">5314 4630,'16'-5,"12"-1,14-2,8-2,5-2,-6 2</inkml:trace>
  <inkml:trace contextRef="#ctx0" brushRef="#br0" timeOffset="-4868.045">6106 4275,'-15'6,"0"1,1 1,0 0,0 1,1 1,0 0,1 0,0 1,1 1,0 0,1 0,0 1,1 1,0-1,1 2,1-1,0 1,-3 12,9-24,1 0,-1 0,1 1,-1-1,1 0,0 1,0-1,1 0,-1 0,1 1,0-1,0 0,0 0,0 0,0 0,0 0,1 0,0 0,-1 0,1 0,0-1,1 1,-1-1,0 0,1 1,-1-1,1 0,0 0,-1-1,1 1,0-1,3 2,1 0,0-1,0 0,0-1,0 1,0-1,1-1,-1 1,0-1,0 0,1-1,-1 0,0 0,0-1,5-1,-1-1,-1-1,1 0,-2 0,1-1,0 0,-1-1,0 0,-1-1,0 0,0 0,0 0,-1-1,0 0,-1-1,0 0,-1 0,0 0,0 0,1-5,1-7,0 0,-1-1,-1 1,-1-1,-1 0,-1 0,-1 0,-1-1,-1-1,1 12,-1 0,-1 1,0-1,-1 0,0 1,-1 0,0-1,-1 2,0-1,-4-5,9 16,-1 0,1 0,-1 0,1 0,-1 0,0 0,1 0,-1 0,0 0,0 0,1 0,-1 0,0 0,0 1,0-1,0 0,0 1,0-1,-1 0,1 1,0 0,0-1,0 1,0 0,-1-1,1 1,0 0,0 0,-1 0,1 0,0 0,0 0,0 1,-1-1,1 0,0 0,0 1,0-1,0 1,0-1,-1 1,1 0,0-1,0 1,0 0,1 0,-1 0,0 0,0-1,0 1,1 0,-1 0,0 1,-5 12,0 0,0 0,2 1,0-1,0 1,2 0,0 0,0 1,1-1,1 0,2 14,-2-4,-1 5,1 0,2 1,1-2,1 1,1 0,2-1,1 0,2 0,0-1,11 19,-19-43,0 0,0 0,1 0,-1 0,1-1,0 1,0-1,0 1,1-1,-1 0,1 0,0-1,0 1,0-1,0 0,2 1,6 0</inkml:trace>
  <inkml:trace contextRef="#ctx0" brushRef="#br0" timeOffset="-4170.26">6447 4466,'-40'132,"58"-245,-17 108,0-1,-1 0,2 1,-1-1,1 1,-1 0,2-1,-1 1,0 0,1 0,0 1,0-1,1 0,-1 1,1 0,0 0,0 0,0 0,1 1,-1-1,1 1,0 1,0-1,0 0,0 1,0 0,1 0,3 0,0 1,0 1,0 0,0 1,0 0,0 0,0 1,0 0,0 1,0 0,-7-3,0 1,0 0,0-1,0 1,0 0,0 0,0 0,0 1,-1-1,1 0,0 1,-1-1,1 1,-1 0,1-1,-1 1,0 0,0 0,0 0,0 0,0 0,0 0,-1 0,1 0,0 0,-1 0,0 1,1-1,-1 0,0 0,0 0,-1 0,1 1,0-1,-1 0,1 0,-1 0,0 0,0 2,-3 2,1-1,-1 0,0 0,0 0,-1 0,1 0,-1-1,0 0,0 0,-1-1,1 1,-1-1,0 0,0 0,0-1,0 0,0 0,0-1,-1 1,-2-1,24-2,-1 0,0 1,1 1,-1 0,0 1,14 3,-25-4,0 0,-1-1,1 1,-1 0,1 1,-1-1,1 0,-1 1,0-1,1 1,-1 0,0 0,0 0,0 0,-1 0,1 0,0 1,-1-1,1 0,-1 1,0-1,0 1,0 0,0-1,0 1,-1 0,1-1,-1 1,0 0,0 0,0 0,0-1,0 1,0 0,-1 0,1-1,-1 1,0 0,0-1,0 1,0-1,-1 1,1-1,-2 3,-7 2,-1 0,0-1,0 0,-1 0,0-1,1-1,-2 0,1 0,0-1,-1-1,0 0,1-1,-1 0,0-1,-6-1,19 1,0-1,0 1,0 0,0-1,0 1,0 0,0 0,0-1,0 1,0 0,0-1,0 1,0 0,0-1,0 1,-1 0,1 0,0-1,0 1,0 0,0 0,0-1,-1 1,1 0,0 0,0-1,0 1,-1 0,1 0,0 0,0-1,-1 1,1 0,0 0,-1 0,1 0,0 0,0 0,-1 0,1 0,0-1,-1 1,1 0,0 0,-1 0,1 0,0 1,0-1,-1 0,1 0,0 0,-1 0,12-7</inkml:trace>
  <inkml:trace contextRef="#ctx0" brushRef="#br0" timeOffset="-3567.788">7061 4207,'-13'13,"-1"1,2 1,0 0,1 1,0 0,1 0,1 1,1 1,0-1,1 1,1 1,1-1,0 4,4-19,0 1,0-1,1 1,-1-1,1 1,-1-1,1 1,0 0,1-1,-1 1,0-1,1 1,0-1,0 1,0-1,0 0,1 1,0-1,-1 0,1 0,0 0,0 0,0 0,1-1,-1 1,1-1,0 1,-1-1,1 0,0 0,0 0,0 0,1-1,-1 1,0-1,1 0,2 1,6-3,0 1,1-2,-1 0,0 0,0-2,0 1,0-1,0-1,-1 0,0-1,0 0,-1 0,1-1,-1-1,-1 0,1 0,-2-1,1 0,-1 0,0-1,1-3,1 0,-1-1,-1 0,0-1,-1 1,0-1,-1-1,-1 1,-1-1,0 0,-1 0,-1 0,0-1,-1 1,-1-1,0 1,-1 0,-1-1,-1 1,0 0,-1 0,-1 1,-2-6,6 17,0 0,0 1,-1-1,1 0,-1 1,0 0,0-1,0 1,0 0,0 0,-1 0,1 0,-1 1,0-1,0 1,0-1,0 1,0 0,-1 0,1 0,-1 1,1-1,-1 1,0 0,1 0,-1 0,0 1,0-1,1 1,-1 0,0 0,0 0,0 0,0 1,1 0,-1 0,0 0,1 0,-1 0,1 1,-2 0,-1 5,1 0,-1 1,2 0,-1 0,1 0,0 1,1-1,0 1,0 0,1 0,0 0,1 0,0 0,0 0,1 0,0 0,0 1,2 5,-2-6,0 14,2 1,0-1,1 0,2 0,0 0,1-1,1 0,2 0,0-1,1 0,1 0,1-1,0 0,2-2,0 1,2-2,4 5,-11-14,-1-2</inkml:trace>
  <inkml:trace contextRef="#ctx0" brushRef="#br0" timeOffset="-3273.052">7621 4384,'-19'0,"-10"3,-3 4,0 7,2 3,7 3,7 3,6-1,10 2,9-4,11-3,10-4,12-5,11-6,5-5,0-7,-9-2</inkml:trace>
  <inkml:trace contextRef="#ctx0" brushRef="#br0" timeOffset="-2629.656">8331 4097,'-12'0,"0"-1,0 2,1-1,-1 2,0-1,0 2,1 0,-1 0,1 1,0 0,0 1,1 0,-1 1,1 0,0 0,1 1,-1 1,1 0,1 0,-1 0,2 1,-1 1,1-1,-4 9,8-13,0-1,0 1,1-1,0 1,0 0,0 0,1 0,-1 0,1 0,0 0,1 1,-1-1,1 0,0 0,1 1,-1-1,1 0,0 0,0 0,1 0,-1 0,1 0,0 0,0 0,1-1,0 1,0-1,0 1,0-1,0 0,1-1,0 1,0 0,0-1,0 0,2 1,4 1,-1-1,0-1,1 0,-1 0,1-1,0-1,0 1,0-1,0-1,0 0,0 0,0-1,0-1,0 1,0-1,-1-1,1 0,-1 0,1-1,-1-1,-1 1,1-1,0-1,-1 1,0-1,-1-1,1 0,-1 0,0 0,-1-1,0 0,0 0,-1 0,4-7,1-6,-1-1,-1 0,0-1,-2 1,0-1,-2 0,-1-1,0 1,-2-1,-1 0,-1 1,0-1,-2 1,-1 0,-1-1,-2-4,6 21,-1 1,1-1,-1 0,0 1,-1-1,1 1,-1 0,-1 0,1 0,-1 0,0 1,0-1,-1 1,0 0,0 0,0 1,0 0,-6-4,9 7,1 1,-1-1,0 1,0 0,0 0,0-1,0 1,0 1,0-1,1 0,-1 0,0 1,0-1,0 1,0-1,1 1,-1 0,0 0,1 0,-1 0,0 0,1 0,-1 0,1 0,0 1,-1-1,1 0,0 1,0-1,0 1,0 0,0-1,0 1,0 0,1 0,-1-1,0 2,-17 70,17-40,1 1,1-1,2 1,1-1,2 0,2 0,0-1,2 0,2 0,6 10,-2-2,-1 0,-2 1,-2 0,0 9,-6-35,-2-15</inkml:trace>
  <inkml:trace contextRef="#ctx0" brushRef="#br0" timeOffset="-2370.351">8605 4275,'-5'16,"-1"10,0 6,1 1,4 0,2-1,3-3,1-5,2-6,0-6</inkml:trace>
  <inkml:trace contextRef="#ctx0" brushRef="#br0" timeOffset="-2110.012">8591 4234,'38'26,"-1"2,-2 1,-1 2,-1 2,-2 0,7 13,-34-43,-1 0,1 0,-1 0,0 1,0 0,0 0,-1-1,1 2,-1-1,0 0,0 0,0 1,-1-1,1 1,-1-1,0 1,-1 0,1-1,-1 1,0 0,0-1,0 1,0 0,-1-1,0 1,0 0,-1-1,1 1,-1-1,-1 3,-3-1,-1-1,0 0,0 0,-1-1,1 0,-1 0,0-1,0 0,0 0,-1 0,1-2,-8 2,-31 7</inkml:trace>
  <inkml:trace contextRef="#ctx0" brushRef="#br0" timeOffset="11601.836">2036 2855,'19'0,"15"0,13 0,11 0,11 0,13 0,16 0,11 0,11 0,6 0,1 0,-6 0,-10 0,-13 0,-15 2,-15 1,-18 0</inkml:trace>
  <inkml:trace contextRef="#ctx0" brushRef="#br0" timeOffset="12438.572">1995 3988,'19'7,"15"5,13 0,16-2,17-3,18-2,19-7,14-5,11-7,7 0,-4 0,-10 1,-28 4</inkml:trace>
  <inkml:trace contextRef="#ctx0" brushRef="#br0" timeOffset="21283.911">3743 3906,'1'0,"-1"-1,1 0,0 0,0 1,0-1,-1 0,1 0,-1 0,1 0,0 0,-1 0,0 0,1 0,-1-1,0 1,1 0,-1 0,0 0,0 0,0 0,0-1,0 1,0 0,0 0,-1 0,1 0,0 0,0 0,-1 0,1-1,-1 1,1 0,-1 0,0 0,-1-1,0 0,-1 0,1 1,0-1,-1 1,1 0,-1 0,1 0,-1 0,0 0,1 0,-1 1,0-1,1 1,-1 0,0 0,0 0,1 0,-1 0,0 1,0-1,1 1,-1 0,0-1,1 1,-1 1,1-1,-1 0,1 0,0 1,-1 0,1-1,0 1,0 0,0 0,-1 2,-3 3,0 0,0 1,1 0,0 1,0-1,1 1,0 0,1 0,0 0,0 0,1 0,0 1,0 8,1-13,1 0,0 0,0 0,0 0,0-1,1 1,0 0,0 0,0-1,1 1,-1 0,1-1,0 0,0 1,1-1,-1 0,1 0,0 0,0 0,0-1,1 1,-1-1,1 0,0 0,0 0,0-1,0 1,2 0,3 0,1-1,-1 0,1 0,0-1,0 0,-1-1,1 0,0 0,0-1,-1 0,1-1,0 0,-1-1,1 0,-1 0,0-1,0 0,-1 0,1-1,-1-1,0 1,0-1,-1-1,1 1,-1-1,4-6,11-13</inkml:trace>
  <inkml:trace contextRef="#ctx0" brushRef="#br0" timeOffset="21749.261">3961 3892,'0'-2,"0"3,-2 7,-1 9,0 6,1 6,0 3,1 0,1-2,-1-5,4-6,2-6,1-6</inkml:trace>
  <inkml:trace contextRef="#ctx0" brushRef="#br0" timeOffset="22090.734">4221 3837,'-23'33,"-1"-2,-1 0,-2-2,-1-1,-26 21,54-49,0 1,0 0,0 0,0 0,0 0,1 0,-1 0,0 0,0-1,1 1,-1 0,0 0,1 0,-1-1,1 1,-1 0,1 0,0-1,-1 1,1-1,0 1,-1 0,1-1,0 1,0-1,-1 0,1 1,0-1,0 1,0-1,0 0,0 0,-1 0,1 1,0-1,0 0,0 0,0 0,0 0,0-1,0 1,-1 0,2 0,9 4,22 10,-15-5,1-1,0-1,0 0,1-2,-1 0,1-1,8 0,-12-3</inkml:trace>
  <inkml:trace contextRef="#ctx0" brushRef="#br0" timeOffset="22702.326">4398 3892,'0'238,"-1"-282,0 21,0 1,2 0,0 0,2-1,0 1,1 1,1-1,2-3,-4 20,-1 0,1 0,0 1,0-1,0 0,1 1,-1 0,1 0,0 0,0 0,1 1,-1 0,1 0,0 0,-1 0,1 1,1-1,-1 1,0 1,0-1,1 1,-1 0,1 0,-1 0,1 1,-1 0,1 0,-1 0,1 1,3 0,-7 0,0-1,0 1,0-1,1 1,-1 0,-1 0,1 0,0 0,0 0,0 0,0 0,-1 1,1-1,-1 0,1 1,-1 0,1-1,-1 1,0 0,0 0,0 0,0 0,0-1,0 1,0 1,-1-1,1 0,-1 0,0 0,1 0,-1 0,0 0,0 0,0 1,-1-1,1 2,-1 3,-1 0,0 0,0 0,0 0,-1-1,1 1,-2-1,1 1,-1-1,-2 3,-1 1,0-1,-1 1,0-2,-1 1,0-1,0 0,-1-1,0 0,0-1,-5 3,29-24,-5 9,0 1,0 0,1 0,0 1,0 0,0 1,0 0,1 1,-1 0,1 1,4 0,-13 1,0 0,1 0,-1 1,0-1,0 1,0 0,0 0,-1-1,1 1,0 0,0 1,0-1,-1 0,1 0,-1 1,1-1,-1 1,1-1,-1 1,0 0,0 0,0-1,0 1,0 0,0 0,0 0,-1 0,1 0,-1 0,1 0,-1 0,0 0,0 0,0 1,0-1,0 0,0 5,-1 0,1 0,-1-1,-1 1,1 0,-1-1,-1 1,1-1,-1 0,-2 5,-4 0,1 0,-1 0,-1-1,0 0,0-1,-1 0,0-1,-1 0,0 0,0-2,0 1,-1-2,0 1,0-2,-8 2,-18 4</inkml:trace>
  <inkml:trace contextRef="#ctx0" brushRef="#br0" timeOffset="23418.04">3880 2649,'-4'-3,"-1"1,1 0,-1 0,1 0,-1 0,0 1,0-1,0 1,0 1,0-1,0 1,0-1,0 1,0 1,0-1,0 1,0 0,0 0,1 0,-1 1,0 0,0 0,1 0,-1 0,1 1,-4 1,0 1,0 0,1 0,0 1,0 0,0 0,1 1,-1 0,2 0,-1 0,1 1,0-1,-1 6,4-10,1 1,0 0,0-1,0 1,0 0,1 0,-1 0,1-1,0 1,0 0,1 0,-1 0,1 0,-1 0,1-1,1 1,-1 0,0-1,1 1,0-1,0 1,0-1,0 0,0 0,1 0,0 0,-1 0,1-1,0 1,0-1,0 0,1 1,-1-1,0-1,1 1,-1-1,1 1,0-1,2 0,15 6,0-2,0 0,1-2,0 0,0-2,0 0,0-2,0 0,-1-1,1-1,18-6,-6-1</inkml:trace>
  <inkml:trace contextRef="#ctx0" brushRef="#br0" timeOffset="23684.341">4139 2664,'2'0,"1"2,0 5,0 7,-2 5,0 4,0 3,-1 4,0 4,0 0,0 0,0-4,0-5,0-4,2-6,3-5,1-5</inkml:trace>
  <inkml:trace contextRef="#ctx0" brushRef="#br0" timeOffset="23975.092">4398 2609,'-27'42,"-2"0,-2-2,-2-2,-18 16,50-53,0-1,-1 1,1 0,-1 0,1-1,0 1,-1 0,1 0,0 0,-1 0,1 1,0-1,0 0,0 0,0 1,0-1,0 1,0-1,1 1,-1-1,0 1,1-1,-1 1,1-1,0 1,0 0,-1-1,1 1,0 0,0-1,1 1,-1 0,0-1,0 1,1 0,-1-1,1 1,-1-1,1 1,0-1,0 1,0-1,0 0,0 1,0-1,0 0,0 0,0 1,0-1,2 1,21 6,0 0,0-1,1-1,0-2,0 0,0-2,9 0,68 1,-77-3</inkml:trace>
  <inkml:trace contextRef="#ctx0" brushRef="#br0" timeOffset="24443.889">4699 2732,'-116'188,"111"-174,23-41,14-35,-2-1,-4-1,12-43,-29 84,-9 23,0 0,0 0,0 1,0-1,0 0,0 0,0 1,0-1,0 0,0 0,0 0,0 1,0-1,1 0,-1 0,0 0,0 1,0-1,0 0,0 0,0 0,1 1,-1-1,0 0,0 0,0 0,1 0,-1 0,0 0,0 1,0-1,1 0,-1 0,0 0,0 0,1 0,-1 0,0 0,0 0,1 0,-1 0,0 0,0 0,0 0,1 0,-1 0,0 0,0-1,1 1,-1 0,0 0,0 0,0 0,1 0,-1 0,0-1,2 26,-1 6,14 108,-7-113,3 1,0-1,1-1,2 0,0-1,12 14,-3 2,-22-28</inkml:trace>
  <inkml:trace contextRef="#ctx0" brushRef="#br0" timeOffset="24647.346">4630 2881,'12'-2,"15"-1,17 0,15 1,12 0,-7 1</inkml:trace>
  <inkml:trace contextRef="#ctx0" brushRef="#br0" timeOffset="26913.197">5013 4999,'10'306,"-24"-39,3-122,6-1,6 1,7-1,11 40,-5-105,-2-18,-2 0,-3 1,-2 57,-4-117,0-1,-1 1,0-1,1 1,-1 0,0 0,0-1,0 1,0 0,0-1,0 1,0 0,-1-1,1 1,0 0,-1-1,0 1,1-1,-1 1,0-1,0 1,0-1,0 1,0-1,0 0,0 1,0-1,0 0,-1 0,1 0,-1 0,1 0,-1 0,1-1,-1 1,1 0,-1-1,1 1,-1-1,0 1,1-1,-1 0,0 0,0 0,1 0,-2 0,-99-24,-297 18,-31-28,-30-24,173 20,-49-4,-2 14,-32 15,363 13,6 1,-1-1,0 1,1-1,-1 1,0-1,1 0,-1 0,0 0,1 0,-1 0,0 0,1 0,-1-1,0 1,1 0,-1-1,1 0,-1 1,1-1,-1 0,1 0,-1 0,1 0,0 0,-1 0,1 0,0 0,0 0,0-1,0 1,0 0,0-1,0 1,0-1,1 1,-1-1,1 1,-1-1,1 0,-1 1,1-1,0 0,1-153,-48-438,11 189,-3-323,35 683,-1 0,-3 1,-2 0,-1 1,-10-23,-18 14,37 47,1 1,-1-1,1-1,0 1,-1 0,2 0,-1 0,0 0,1-1,0 1,0 0,0-1,1-2,-1-19,-32-109,31 134,1 1,0-1,-1 1,1-1,0 1,0-1,-1 1,1-1,0 0,0 1,0-1,0 1,0-1,0 0,0 1,0-1,0 1,0-1,0 0,0 1,0-1,1 1,-1-1,0 0,0 1,1-1,-1 1,0-1,0 1,1-1,-1 1,1-1,-1 1,1 0,-1-1,0 1,1-1,0 1,-1 0,1 0,-1-1,1 1,-1 0,1 0,-1 0,1-1,0 1,-1 0,1 0,-1 0,1 0,0 0,-1 0,1 0,14-1</inkml:trace>
  <inkml:trace contextRef="#ctx0" brushRef="#br0" timeOffset="34573.455">5040 6296,'-5'21,"1"0,1 0,1 1,0-1,2 1,2 18,-1 5,5 224,15 17,-5-120,15 155,-13 1,-15 25,-10-239,-4 0,-10 32,22-155,0 11,2-19</inkml:trace>
  <inkml:trace contextRef="#ctx0" brushRef="#br0" timeOffset="35553.789">6270 5025,'12'1743,"-15"-1305,-28 108,-29 28,57-512,4-74</inkml:trace>
  <inkml:trace contextRef="#ctx0" brushRef="#br0" timeOffset="36395.072">7226 4916,'25'342,"-6"-143,4 331,-23 22,-57 452,37-736,5-27,11 0,11 13,-4-213,1-25,4-27,1-25,0-10</inkml:trace>
  <inkml:trace contextRef="#ctx0" brushRef="#br0" timeOffset="37194.934">8427 5040,'18'403,"3"977,-73-479,22-501,19-215,9 97,3-291,-1-9</inkml:trace>
  <inkml:trace contextRef="#ctx0" brushRef="#br0" timeOffset="43479.21">4166 8726,'0'0</inkml:trace>
  <inkml:trace contextRef="#ctx0" brushRef="#br0" timeOffset="43730.526">4016 8495,'0'0</inkml:trace>
  <inkml:trace contextRef="#ctx0" brushRef="#br0" timeOffset="47711.119">1 2909,'1'-3,"0"0,0 0,1 0,0 1,-1-1,1 0,0 1,0-1,0 1,1-1,-1 1,1 0,-1 0,1 0,0 0,-1 1,1-1,0 1,0 0,0-1,0 1,1 1,-1-1,0 0,0 1,1 0,-1 0,0-1,0 2,1-1,0 0,8-1,104-10,1 4,0 6,60 9,129 0,-40-17,-64 19,61-10,-100-1,51 28,-63-28,-137-2,-19-1,-21-1,5 4</inkml:trace>
  <inkml:trace contextRef="#ctx0" brushRef="#br0" timeOffset="49322.594">1244 2718,'-55'-69,"55"69,0-1,1 0,-1 0,0 0,0 1,1-1,-1 0,0 0,1 1,-1-1,1 0,-1 1,1-1,-1 0,1 1,-1-1,1 1,0-1,-1 1,1-1,0 1,-1-1,1 1,0 0,0-1,-1 1,1 0,0 0,0 0,0 0,-1-1,1 1,0 0,0 0,0 0,0 1,-1-1,1 0,0 0,0 0,0 1,-1-1,1 0,0 1,0-1,-1 0,1 1,0-1,1 1,281 40,-261-38,0 1,0 1,-1 1,1 1,-1 0,-1 2,1 1,-2 0,1 2,-2 0,17 13,22 26,-57-49,1-1,-1 0,0 1,1-1,-1 0,0 0,0 1,0-1,0 1,0-1,0 0,0 1,0-1,-1 0,1 0,0 1,-1-1,1 0,-1 0,0 1,1-1,-1 0,0 0,0 0,0 0,1 0,-1 0,0 0,0 0,0 0,-1-1,1 1,0 0,0-1,0 1,-1-1,1 1,0-1,-1 1,0 0,-134 90,4-9,-42 22,-5 2</inkml:trace>
  <inkml:trace contextRef="#ctx0" brushRef="#br1" timeOffset="108079.537">8468 6474,'-3'1,"0"-1,0 1,0 1,0-1,1 0,-1 1,0 0,0-1,1 1,-1 0,1 0,0 1,0-1,-1 0,1 1,1 0,-1-1,0 1,1 0,-1 0,1 0,0 0,0 0,0 0,0 0,1 0,-1 0,1 0,0 0,0 1,0-1,0 0,0 0,1 0,0 0,0 2,1-4,0 1,0-1,0 1,0-1,0 0,1 0,-1 0,1 0,-1 0,0 0,1-1,0 1,-1-1,1 0,-1 1,1-1,-1 0,1-1,0 1,-1 0,1-1,-1 0,1 1,-1-1,0 0,1 0,-1 0,0-1,1 1,-1 0,0-1,0 0,77-57,-76 56,0 0,-1 0,1 0,-1-1,1 1,-1-1,0 0,-1 0,1 0,-1 0,1 0,-1 0,0 0,-1 0,1 0,-1 0,0-1,0 1,0 0,0 0,-1 0,0-1,0 2,0 0,0 0,-1 0,1 0,-1 0,0 1,0-1,0 1,0-1,0 1,-1 0,1 0,-1 0,1 0,-1 0,0 1,0-1,1 1,-1 0,0 0,0 0,-1 0,1 0,0 0,0 1,-3 0,-2-1,0 0,0 1,0 1,0-1,1 1,-1 1,0-1,0 1,1 1,-4 1,5-2,1 0,-1 0,1 1,-1 0,1 0,0 0,0 1,1 0,-1 0,1 0,0 0,0 1,0 0,0 0,1 0,0 0,0 0,0 1,1-1,0 1,0 0,0-1,1 1,0 0,0 0,0 0,1 0,0 0,0 2,1-4,1 0,-1-1,1 1,0-1,0 1,0-1,1 0,-1 0,1 0,0 0,0 0,0-1,0 1,0-1,0 0,1 0,-1 0,1 0,-1 0,1-1,0 0,-1 0,3 1,90 10,-82-11,0-1,0-1,0 0,-1-1,1-1,-1 0,1 0,-1-2,0 0,-1 0,1-1,-1 0,0-1,0-1,-1 0,6-5,-15 10,1 1,-1-1,0 1,0-1,0 0,0 1,-1-1,1 0,-1 0,0 0,0-1,0 1,0 0,0 0,0-1,-1 1,0 0,0-1,0 1,0 0,0-1,-1 1,1 0,-1 0,0-1,0 1,0 0,0 0,-1 0,1 0,-1 0,0 0,0 1,0-1,0 1,0-1,-1 1,1-1,-10-5,1 0,-1 1,0 0,-1 0,0 2,0-1,0 2,0 0,-1 0,0 1,1 1,-1 0,0 1,0 1,0 0,0 1,0 0,0 1,0 1,-1 0,10-2,0 0,0 0,0 0,0 0,0 1,0 0,1 0,-1 0,0 1,1-1,0 1,0 0,0 0,0 1,0-1,0 1,1 0,0 0,0 0,0 0,0 1,1-1,-1 1,1-1,0 1,1 0,-1 0,1 0,0 0,0 0,1 0,-1 0,1 0,0 1,1-1,-1 0,1 0,0 0,0 0,1 0,0 1,4 3,1-2,1 1,-1-1,1 0,0-1,1 0,-1 0,1-1,0 0,1-1,-1 0,1 0,0-1,0 0,0 0,0-2,0 1,0-1,1 0,-1-1,0-1,2 1,-1 0,0 0,1 0,-1-1,0-1,0 1,0-2,0 0,0 0,-1-1,1 0,-1-1,0 0,0 0,0-1,-1-1,0 1,0-2,-1 1,0-1,1-2,-7 7,0 0,0-1,0 1,-1 0,0-1,0 1,0-1,0 0,0 1,0-1,-1 0,0 1,0-1,0 0,0 1,-1-1,1 0,-1 1,0-1,0 1,0-1,-1 1,1-1,-1 1,0 0,0 0,0-1,0 1,0 1,-1-1,1 0,-1 1,0-1,0 1,0 0,0 0,0 0,0 0,-1 0,1 1,-1 0,1 0,-14-5,0 1,-1 1,1 1,-1 1,0 0,1 1,-1 1,0 0,0 2,1 0,-1 1,1 1,-1 0,1 1,-11 6,24-10,-1 0,1 1,-1-1,1 1,0 0,0 1,0-1,0 1,0-1,0 1,1 0,0 1,-1-1,1 0,0 1,1 0,-1 0,0 0,1 1,3-3,0 0,0 0,0 0,0-1,1 1,-1 0,1-1,0 1,-1-1,1 1,0-1,0 0,0 0,-1 0,1 0,1 0,-1 0,0 0,0-1,0 1,0-1,0 1,1-1,-1 0,0 0,0 0,2-1,-2 2,16 0,1-1,0 0,-1-2,1 0,-1 0,12-5,41-5,58 20,324-2,-277-8,447-15,-367 6,64 13,-49 22,19-22,14-2,-302 1,-1-1,1 0,-1 0,1 0,0 0,-1 0,1-1,-1 1,1 0,-1-1,0 1,1-1,-1 1,1-1,-1 0,0 0,1 1,-1-1,0 0,0 0,0 0,0-1,0 1,0 0,0 0,0 0,0-1,0 1,-1 0,1-1,0 1,-1-1,1 1,-1-1,0 1,0-1,1 1,-1-1,0 1,0-1,0 1,-1-1,1-1,-2-9,0-1,-1 0,-1 1,0-1,-1 1,0 0,0 1,-5-7,-6-15,-11-34,2 0,4-1,3-2,3 1,1-19,-77-441,53 323,8 62,8-1,5 0,6-21,12-903,-1 653,-15 305,11 88,0 0,1-1,1 1,1-1,1 1,2-1,1-4,1 11,1 0,1 0,1 0,0 1,1 0,10-15,-13 25,0-1,0 1,0 1,1-1,0 1,0-1,0 2,1-1,-1 1,1 0,0 0,1 1,-1 0,0 0,1 1,0-1,0 2,0-1,149-6,-114 9,324 13,-28 0,-10 38,125-50,-137 12,-364-5,-5-1,-3 0</inkml:trace>
  <inkml:trace contextRef="#ctx0" brushRef="#br1" timeOffset="111395.529">11036 3824,'58'-72,"-58"72,0 0,1-1,-1 1,1 0,-1-1,0 1,1 0,-1-1,1 1,-1 0,1 0,-1-1,0 1,1 0,-1 0,1 0,-1 0,1 0,-1 0,1 0,-1 0,1 0,-1 0,1 0,-1 0,1 0,-1 0,1 0,-1 0,1 1,-1-1,1 0,-1 0,1 1,-1-1,0 0,1 1,-1-1,1 0,-1 1,0-1,1 0,-1 1,0-1,0 1,1-1,-1 1,0-1,0 1,0-1,0 0,1 1,-1-1,0 1,0-1,0 1,0 0,0-1,0 1,0-1,0 1,-1-1,1 0,0 1,0 0,-2 36,-7 0,-2-1,-1 0,-2-1,-1 0,-2-1,-16 23,-8 21,24-39,34-60,130-322,-73 153,-60 162,1 49,-8-7,1-1,1 0,0-1,0 0,2 0,-1-1,3 1,50 62,-49-47,0 0,-2 1,-1 0,7 27,19 47,-34-95,-2-6,0 0,0 0,0 1,0-1,0 0,0 0,0 1,0-1,0 1,-1-1,1 0,-1 1,1-1,-1 1,1-1,-1 1,0 0,0-1,0 1,0-1,0 1,0 0,0-1,0 1,-1-1,1 1,-1-1,1 1,-1-1,1 1,-1-1,0 0,0 1,0-1,0 0,0 1,0-1,0 0,0 0,0 0,-1 0,1 0,0 0,-1-1,1 1,0 0,-1-1,0 1,-194 1,-19 5,204-5,17-2,19-4,-12 1,0-1,-1 0,1 0,-1-2,0 1,0-2,0 1,-1-2,0 1,-1-2,0 1,0-1,0-1,-1 0,-1 0,0-1,0 0,-1 0,-1-1,1 0,-2 0,0 0,0-1,-1 0,-1 0,0 0,0-5,-8-14,5 32,0 0,0-1,0 1,0-1,0 1,-1 0,1-1,0 1,0-1,-1 1,1 0,0-1,0 1,-1 0,1-1,0 1,-1 0,1 0,0-1,-1 1,1 0,0 0,-1 0,1-1,-1 1,1 0,0 0,-1 0,1 0,-1 0,1 0,0 0,-1 0,1 0,-1 0,1 0,-1 0,1 0,0 0,-1 1,1-1,-1 0,1 0,0 0,-1 0,1 1,0-1,-1 0,1 0,0 1,-1-1,1 0,0 1,0-1,-1 0,1 1,0-1,0 1,0-1,-1 0,1 1,0-1,0 1,0-1,0 0,0 1,0-1,-6 13,1 0,0 0,1 1,0-1,1 1,1 0,0 0,1 0,1 0,0 0,1 0,0 0,0 1,1 0,1 0,0-1,1 1,1-1,0 0,1 0,1-1,0 1,0-1,4 3,-11-15,0-1,0 1,0 0,0-1,1 1,-1 0,0-1,0 1,1 0,-1-1,1 1,-1 0,0-1,1 1,-1-1,1 1,-1-1,1 1,0-1,-1 1,1-1,-1 0,1 1,0-1,-1 0,1 1,0-1,0 0,-1 0,1 0,0 0,-1 0,1 0,0 0,0 0,-1 0,1 0,0 0,0 0,-1 0,1-1,0 1,-1 0,1 0,0-1,-1 1,1 0,-1-1,1 1,0-1,-1 1,1-1,1-11,0-1,-1 1,0 0,-1 0,0 0,-1-1,-1 1,1 0,-4-7,5 16,-5-30,-2 1,-1-1,-2 1,-1 1,-1-1,-2 2,-1 0,-1 1,-2 0,-4-3,21 31,1-1,-1 1,1 0,-1-1,1 1,-1 0,0 0,1 0,-1 0,0-1,0 1,0 0,0 1,0-1,0 0,0 0,0 0,0 0,0 1,-1-1,1 1,0-1,0 1,-1-1,1 1,0 0,-1-1,1 1,0 0,-1 0,1 0,0 0,-1 0,1 0,0 1,-1-1,1 0,0 1,-1-1,0 6,1 0,-1 0,1 0,0 0,1-1,0 1,0 0,0 0,0 0,1 0,0 0,0 0,2 2,-2-3,11 47,3-1,3 0,1-1,5 3,16 45,-18-48,-17-63,-35-264,28 256,-5-39,-3 1,-1 0,-20-54,30 111,1 0,0 0,-1 0,0 0,1 0,-1 0,0 0,0 0,0 0,0 0,0 0,-1 1,1-1,0 0,-1 1,1-1,-1 1,0 0,1-1,-3 0,-9 44,12-36,-3 33,2 0,2 0,2 0,1 0,2 0,1-1,2 0,2 0,2 0,1-1,2-1,12 21,8-14,-34-43,-1-1,1 1,0 0,0-1,0 1,0-1,0 1,0-1,-1 1,1-1,0 1,0-1,-1 0,1 0,0 1,-1-1,1 0,-1 0,1 0,-1 0,1 1,-1-1,0 0,0 0,1 0,-1 0,0 0,0 0,0 0,0 0,0 0,0 0,0 0,0 0,0 0,0-26,-1 0,-1 0,-1 0,-1 1,-1-1,-6-14,3 8,-16-74,-5 1,-16-34,15 88,30 53,-1-1,0 0,0 0,0 1,1-1,-1 1,0-1,1 0,-1 1,0-1,1 1,-1 0,0-1,1 1,-1-1,1 1,-1 0,1 0,-1-1,1 1,0 0,-1 0,1-1,0 1,0 0,0 0,-1 0,1-1,0 1,0 0,0 0,0 0,0 0,0-1,1 2,-1-2,-4 46,3-1,2 0,1 0,3 0,2-1,1 3,16 139,-17-271,-2-7,-4-1,-5 1,-3 0,-14-62,14 128,7 26,0 0,0 1,0-1,0 0,0 1,0-1,0 0,0 1,0-1,0 0,0 1,-1-1,1 0,0 1,0-1,0 0,0 0,0 1,-1-1,1 0,0 1,0-1,0 0,-1 0,1 0,0 1,0-1,-1 0,1 0,0 0,-1 1,1-1,0 0,-1 0,1 0,0 0,-1 0,1 0,0 0,-1 0,1 0,0 0,-1 0,1 0,0 0,-1 0,1 0,0 0,0 0,-1 0,1 0,0-1,-1 1,1 0,-61 324,-18 39,77-347,6-19,7-27,15-80,-4-1,-4-1,-6 0,-5-1,-5 0,-7-50,5 163,0 0,0 0,0 0,-1 0,1 0,0 0,0 0,0 0,0 0,-1 0,-1 11,-66 260,43-193,4 2,4 0,3 1,4 0,0 50,14-122,0-30,97-636,-95 638,-8 52,-17 122,-20 64,26-149,-9 39,32-115,-1-8</inkml:trace>
  <inkml:trace contextRef="#ctx0" brushRef="#br1" timeOffset="111659.451">11117 3497,'-2'-14,"-1"-7,0 5,3 11,4 17,5 20,7 18,4 18,5 12,3 10,3 3,1-3,-1-4,-4-9,-6-11,-6-18</inkml:trace>
  <inkml:trace contextRef="#ctx0" brushRef="#br0" timeOffset="195552.709">7485 2622,'-15'247,"5"-185,10-62,-1-1,1 1,0 0,0-1,-1 1,1-1,0 1,-1 0,1 0,0-1,-1 1,1 0,0-1,-1 1,1 0,-1 0,1 0,0 0,-1-1,1 1,-1 0,1 0,-1 0,1 0,0 0,-1 0,1 0,-1 0,1 0,-1 0,1 0,-1 0,1 1,0-1,-1 0,1 0,-1 0,1 1,0-1,-1 0,1 0,0 1,-1-1,1 0,0 1,-1-1,1 0,0 1,0-1,-1 0,1 1,0-1,0 1,0-1,-1 0,1 1,0-1,0 1,0-1,0 1,0-1,0 1,-12-39,6-6,2 1,1-1,2 0,5-29,-5 65,1 1,1-1,-1 1,1-1,1 1,-1-1,1 1,1 0,-1 0,1 0,0 0,1 1,0-1,0 1,0 0,1 0,0 0,0 0,0 1,1 0,-1 0,1 1,1-1,-1 1,6-2,0 1,0 1,1 1,0 0,-1 1,1 0,0 1,0 0,0 1,0 1,0 0,0 0,0 2,0-1,4 3,-15-4,1 0,0 0,0 0,-1 0,1 1,0-1,-1 1,0 0,1 0,-1-1,0 2,0-1,0 0,0 0,0 1,-1-1,1 1,-1-1,1 1,-1 0,0-1,0 1,0 0,0 0,-1 0,1 0,-1 0,0 0,0 0,0 0,0 0,0-1,-1 1,1 0,-1 0,0 0,0 0,0 0,0-1,0 1,-2 2,-5 7,0-1,-1-1,0 1,-1-1,0-1,0 0,-1 0,0-1,-1-1,0 1,0-2,0 0,-1 0,0-1,0-1,0 0,-1-1,1 0,-1-1,-9 0,22-3,0 1,0 0,0 1,0-1,0 0,0 0,0 0,0 1,-1-1,1 1,0-1,0 1,0-1,1 1,-1-1,0 1,0 0,0-1,0 1,1 0,-1 0,0 0,0 0,1 0,-1 0,1 0,-1 0,1 0,-1 0,1 0,0 0,0 0,-1 0,1 0,0 0,0 0,0 0,0 0,0 1,0-1,1 1,15 48,-11-39,63 125,-63-128,1-1,-1 0,1 0,1 0,0-1,0 0,0 0,0-1,1 0,0 0,0 0,0-1,1-1,-1 1,5 0,-5-2,-1 1,1-1,0-1,-1 1,1-1,0-1,0 1,0-1,-1-1,1 1,0-1,0-1,-1 1,1-1,0-1,-1 0,0 0,0 0,0-1,0 0,0 0,-1 0,0-1,0 0,3-4,-10 12,-1 0,0 0,0 0,1 0,0 0,-1 0,1 0,1 1,-1-1,0 0,1 1,-1-1,1 0,0 1,0-1,1 0,-1 1,1-1,-1 0,1 1,0-1,0 0,1 0,-1 0,1 0,-1 0,1 0,0 0,0 0,0-1,0 1,1-1,1 2,1-2,-1-1,0 0,1 0,-1-1,1 1,-1-1,1 0,-1 0,1 0,-1-1,1 0,-1 1,0-2,1 1,-1 0,0-1,0 0,0 0,0 0,0 0,0-1,-1 0,1 1,-1-1,0-1,0 1,0 0,0-1,0 1,-1-1,1 0,-1 0,0 0,-1 0,1 0,-1-1,1 1,-1 0,0-1,-1 1,1-1,-1 1,0-1,0 1,0-1,-1 1,0-4,-2 2,0 1,1-1,-2 1,1 0,-1 0,0 0,0 0,0 1,0 0,-1 0,0 0,0 0,0 1,0-1,0 1,-1 1,0-1,0 1,2 0,1 0,-1 1,0 0,0 0,0 0,0 0,1 1,-1-1,0 1,0 0,0 0,0 1,0-1,0 1,0 0,0 0,0 0,0 0,1 1,-1-1,1 1,-1 0,1 0,0 1,-1-1,1 0,0 1,0 1,1-2,0 1,1-1,-1 1,1-1,0 1,0-1,0 1,0 0,1 0,-1-1,1 1,-1 0,1 0,0 0,0 0,0-1,1 1,-1 0,1 0,-1 0,1-1,0 1,0 0,0-1,0 1,1-1,-1 1,1-1,-1 0,1 1,0-1,0 0,0 0,0 0,0-1,1 1,20 17</inkml:trace>
  <inkml:trace contextRef="#ctx0" brushRef="#br0" timeOffset="195814.278">8250 2964,'-51'-121,"51"121,1 0,-1-1,0 1,0-1,0 1,0-1,0 1,1 0,-1-1,0 1,0-1,0 1,0-1,0 1,-1 0,1-1,0 1,0-1,0 1,0-1,0 1,-1 0,1-1,0 1,0 0,0-1,-1 1,1 0,0-1,-1 1,1 0,0-1,-1 1,1 0,0 0,-1-1,1 1,-1 0,1 0,0 0,-1 0,1 0,-1-1,1 1,-1 0,1 0,0 0,-1 0,1 0,-1 0,1 0,-1 1,1-1,0 0,-1 0,1 0,-1 0,1 0,0 1,-1-1,1 0,0 0,-1 1,1-1,0 0,-1 1,1-1,0 0,-1 1,-1 169,2-138,-2-22,2 0,-1 0,1 0,1 0,0-1,0 1,1 0,0 0,1-1,0 1,0-1,4 6,4-2</inkml:trace>
  <inkml:trace contextRef="#ctx0" brushRef="#br0" timeOffset="196789.592">8468 2568,'10'25,"-2"1,-1 0,-1 0,-1 1,-2 0,-1 0,0 0,-3 25,1-33,0 60,5-95,14-240,-13 98,-6 156,0-3,-1 1,1 0,0-1,0 1,0 0,0-1,1 1,-1 0,1-1,0 1,1 0,-1 0,1 0,0 0,0 0,0 0,0 0,1 1,-1-1,1 1,0 0,0-1,1 1,-1 1,0-1,1 0,0 1,-1 0,1 0,0 0,4-1,2 4,0 1,0 0,0 1,0 0,0 0,0 1,-1 0,1 1,-1 0,0 1,-1-1,1 2,-1-1,-1 1,1 1,-1-1,6 8,-10-12,1 0,-1 0,0 0,0 0,0 0,0 1,-1-1,1 1,-1 0,0 0,0-1,0 2,-1-1,1 0,-1 0,0 0,0 1,0-1,-1 0,0 1,0-1,0 0,0 1,0-1,-1 1,0-1,0 0,0 0,-2 4,-6 1,-1-1,0 0,0-1,0 0,-1-1,0 0,0-1,-1 0,0 0,1-1,-1-1,-1 0,1-1,0 0,-1-1,1 0,-6-1,-9 3,26-3,0-1,0 1,0 0,0 0,0 0,0 0,0 0,0 0,0 0,0 1,0-1,0 0,0 1,0-1,0 0,0 1,0-1,0 1,0-1,0 1,0 0,1-1,-1 1,0 0,0 0,1-1,-1 1,1 0,-1 0,1 0,-1 0,1 0,-1 0,1 0,0 0,-1 0,1 0,0 0,0 0,0 0,0 0,0 0,0 0,0 0,0 0,0 0,1 0,-1 0,0 0,7 11,0 0,1 0,0-1,0 0,1-1,1 0,0 0,8 5,5 6,-11-9,0-1,1-1,0 0,1-1,0 0,12 5,-20-12,-1 1,1-1,0 0,0 0,0 0,0-1,1 0,-1-1,0 1,0-1,1 0,-1-1,0 1,0-1,0-1,0 1,0-1,0 0,2-1,-8 3,1-1,0 1,0-1,-1 1,1 0,0-1,0 1,0 0,-1 0,1-1,0 1,0 0,0 0,-1 0,1 0,0 0,0 0,0 0,0 1,-1-1,1 0,0 0,0 1,0-1,-1 0,1 1,0-1,0 1,-1-1,1 1,0-1,-1 1,1-1,-1 1,1 0,-1-1,1 1,-1 0,1-1,-1 1,0 0,1 0,5 7,-2-4,0 0,1 1,0-2,0 1,0-1,0 1,0-1,1-1,0 1,-1-1,1 0,0 0,0-1,0 1,0-2,2 1,-5 0,1-1,-1 0,0 0,1 0,-1 0,0-1,0 1,1-1,-1 0,0 0,0 0,0 0,0 0,0-1,0 0,0 1,-1-1,1 0,-1 0,1-1,-1 1,0 0,0-1,0 0,0 1,0-1,0 0,-1 0,1 0,0-2,0-3,0 1,-1-1,0 0,0 1,0-1,-1 0,-1 0,1 1,-1-1,0 0,-1 0,0 1,0-1,-3-4,4 8,0 1,-1-1,1 1,-1-1,0 1,0 0,0 0,-1 0,1 0,-1 1,1-1,-1 1,0-1,0 1,0 0,0 0,0 0,-1 1,1-1,-1 1,1 0,-1 0,1 0,-1 0,0 0,1 1,-1 0,0 0,1 0,-1 0,-1 0,0 1,0 1,0-1,0 1,1-1,-1 2,1-1,-1 0,1 1,0 0,0 0,0 0,0 0,1 0,-1 1,1 0,0 0,0 0,0 0,1 0,-1 1,1-1,0 1,0-1,1 1,-1 0,1 0,0 0,1-1,-1 1,1 1,25 23,-5-20</inkml:trace>
  <inkml:trace contextRef="#ctx0" brushRef="#br0" timeOffset="197102.731">9164 2732,'3'-6,"0"1,0 0,1 0,0 0,-1 1,2-1,-1 1,0 0,1 0,0 1,0-1,0 1,0 0,1 0,-1 1,1 0,0 0,-1 0,1 0,4 0,-8 3,0-1,-1 0,1 1,-1-1,1 1,0-1,-1 1,1 0,-1 0,0 0,1-1,-1 1,0 1,1-1,-1 0,0 0,0 0,0 1,0-1,0 0,0 1,-1-1,1 1,0-1,-1 1,1-1,-1 1,0 0,1-1,-1 1,0 0,0-1,0 1,0 0,0-1,0 2,-11 59,3-44,-1 0,-1-1,0 0,-1 0,-1-1,0-1,-8 8,-52 72,71-94,0 0,1 0,-1 0,0 0,1 0,-1 0,0 1,1-1,0 0,-1 0,1 1,0-1,-1 0,1 0,0 1,0-1,0 0,0 1,0-1,0 0,1 1,-1-1,0 0,1 0,-1 1,1-1,-1 0,1 0,0 0,-1 0,1 1,0-1,0 0,0 0,0-1,0 1,0 0,0 0,0 0,0-1,0 1,0 0,0-1,1 1,-1-1,0 0,65 11,-2-12,0-3,0-3,19-6,-15 2</inkml:trace>
  <inkml:trace contextRef="#ctx0" brushRef="#br0" timeOffset="198617.225">18000 2226,'-25'267,"17"-219,-2-77,-26-279,35 304,0 1,1 0,-1 0,1-1,0 1,0 0,0-1,0 1,1 0,-1 0,1-1,0 1,0 0,0 0,0 0,1 0,-1 0,1 0,0 0,0 1,0-1,0 0,0 1,0 0,1-1,-1 1,1 0,0 0,0 1,0-1,-1 0,12 1,-1 0,0 0,1 2,-1-1,0 2,1 0,-1 0,0 1,0 1,-1 0,1 1,8 4,-8-4,0 0,1 1,-2 0,1 1,-1 1,0 0,-1 0,6 6,-16-13,0-1,0 1,-1 0,1-1,0 1,-1 0,1-1,0 1,-1 0,1 0,-1 0,0 0,1-1,-1 1,0 0,1 0,-1 0,0 0,0 0,0 0,0 0,1 0,-2 0,1 0,0 0,0-1,0 1,0 0,0 0,-1 0,1 0,0 0,-1 0,1 0,-1-1,1 1,-1 0,0 0,1-1,-1 1,1 0,-1-1,0 1,0 0,1-1,-1 1,0-1,-1 1,-45 14,-114 5,158-20,0 1,0-1,0 1,0 0,0 0,0 0,1 1,-1-1,0 0,1 1,-1 0,1 0,-1 0,1 0,0 0,0 0,0 0,0 1,0-1,0 1,1 0,-1-1,1 1,0 0,0 0,0 0,0 0,0 0,1 0,-1 0,1 0,0 0,0 0,0 0,0 0,1 5,0-1,0 1,0-1,1 1,1-1,-1 0,1 0,0 0,1-1,-1 1,1-1,1 1,-1-1,1-1,0 1,1-1,-1 0,1 0,0 0,0-1,1 1,6 3,-1-1,1 0,1-1,-1 0,1-1,0-1,0 0,0-1,1 0,7-1,-19-1,1 0,-1-1,1 1,0-1,-1 0,1 0,0 0,-1-1,1 1,0-1,-1 0,1 0,-1 0,0 0,1-1,-1 0,0 1,0-1,0 0,0 0,0-1,0 1,-1-1,1 1,-1-1,1 0,0-1,-5-2,-1 17,5-7,0 0,0 0,1 0,-1-1,1 1,0-1,0 1,1-1,-1 0,1-1,-1 1,1 0,0-1,0 0,0 0,0 0,0-1,0 1,1-1,-1 0,0 0,1 0,-1-1,1 0,-1 0,1 0,-1 0,1 0,-1-1,1 0,-1 0,-1 0,-1 1,1-1,-1 1,0-1,0 0,1 0,-1 0,0 0,0-1,0 1,0 0,0-1,0 0,-1 1,1-1,0 0,-1 0,1 0,-1 0,0 0,0 0,0 0,0 0,0-1,0 1,0 0,-1-1,1 1,-1 0,0-1,0 1,0-1,0 1,0-1,0 1,-1 0,1-1,-1 1,1 0,-1-1,0 1,0 0,0 0,0 0,-1 0,1 0,0 0,-1 0,1 0,-1 0,0 0,0 0,-2-1,0 0,0 1,0-1,0 0,-1 1,1 0,-1 0,1 1,-1-1,0 1,0 0,1 0,-1 0,0 1,0 0,0 0,0 0,0 0,0 1,0 0,1 0,-1 0,0 1,1-1,-1 1,1 0,-1 1,1-1,0 1,-1 0,0 27,11-16</inkml:trace>
  <inkml:trace contextRef="#ctx0" brushRef="#br0" timeOffset="198976.299">18601 2526,'13'-115,"-26"139,5 3,2 0,1 0,1 1,2 0,0 0,2 0,1 1,4-1,1-7</inkml:trace>
  <inkml:trace contextRef="#ctx0" brushRef="#br0" timeOffset="199828.963">18819 2418,'29'213,"-14"-297,-1-7,3 1,16-39,-33 126,0 0,1 1,-1-1,1 0,0 1,0-1,0 0,0 1,1-1,-1 1,0 0,1-1,0 1,0 0,-1 0,1 0,0 0,1 0,-1 1,0-1,0 1,1-1,-1 1,1 0,-1 0,1 0,0 0,-1 0,1 1,0-1,0 1,-1 0,3 0,-1 0,0 0,1 0,-1 1,0 0,-1 0,1 0,0 0,0 1,0-1,-1 1,1 0,-1 0,1 1,-1-1,0 1,0-1,0 1,0 0,0 0,-1 0,1 1,-1-1,0 0,0 1,0 0,-1-1,1 1,-1 0,0 0,0 0,0 0,0 0,-1 0,0 0,0 0,0 0,0 0,0 0,-1 0,0 0,0 0,0 0,0 0,-1 0,1-1,-1 1,-1 1,-7 7,0 1,-1-2,-1 0,0 0,0-1,-1 0,0-1,-1-1,0 0,0-1,-2 0,15-7,-1 1,1-1,-1 0,1 1,-1-1,1 1,0-1,-1 1,1 0,0 0,-1-1,1 1,0 0,0 0,0 0,0 0,0 0,0 1,0-1,0 0,0 0,1 1,-1-1,0 0,1 1,-1-1,1 1,0-1,-1 1,1-1,0 1,0-1,0 0,0 1,0-1,0 1,0-1,1 1,-1-1,0 1,1-1,-1 1,1-1,0 1,9 8,0 0,0-1,1 0,0-1,1 0,0-1,8 4,24 16,-33-20,-7-5,-1 0,1-1,-1 2,0-1,0 0,0 1,0-1,0 1,0 0,-1 0,0 0,1 0,-1 0,0 1,0-1,-1 1,1-1,-1 1,1 2,-2-3,0 1,0-1,1 1,0-1,-1 0,1 1,0-1,1 0,-1 1,1-1,-1 0,1 0,0 0,0 0,0-1,0 1,1 0,-1-1,1 0,0 1,0-1,-1 0,1 0,1-1,-1 1,0-1,0 1,0-1,1 0,1 0,-3 0,0-1,0 1,1 0,-1-1,0 0,0 1,0-1,1 0,-1 0,0 0,0-1,0 1,1 0,-1-1,0 1,0-1,0 0,0 0,0 0,0 0,0 0,0 0,0-1,0 1,-1-1,1 1,-1-1,1 1,-1-1,1 0,-1 0,0 0,0 0,0 0,0 0,0 0,-1 0,1 0,0 0,-1 0,0-1,1 1,-1 0,0-2,1-6,1 1,-2-1,1 1,-1-1,-1 0,0 1,0-1,0 1,-2 0,1-1,-1 1,0 0,-3-4,5 12,0-1,0 1,0-1,-1 1,1-1,-1 1,1 0,0-1,-1 1,0 0,1 0,-1 0,0 1,0-1,1 0,-1 1,0-1,0 1,0-1,0 1,0 0,0 0,0 0,1 0,-1 0,0 0,0 0,0 1,0-1,0 1,0 0,1-1,-1 1,0 0,0 0,1 0,-2 1,-2 1,0 1,0 0,0 0,1 0,0 0,0 1,0 0,0-1,1 1,0 1,-2 2,-2 39,12-28</inkml:trace>
  <inkml:trace contextRef="#ctx0" brushRef="#br0" timeOffset="200155.789">19338 2554,'39'-47,"-38"46,0 0,0 0,0 0,0 0,0 1,0-1,0 0,0 0,0 1,1-1,-1 1,0-1,0 1,1-1,-1 1,0 0,1 0,-1-1,0 1,1 0,-1 0,0 0,1 1,-1-1,0 0,1 0,-1 1,0-1,0 1,1-1,-1 1,0 0,0-1,0 1,0 0,0 0,0 0,0-1,0 1,0 0,0 0,0 1,3 7,0 0,-1 0,0 0,-1 0,0 0,0 1,-1-1,-1 1,1-1,-1 1,-1-1,0 1,0-1,-1 1,0 0,-27 85,-4 25,33-118,0 0,0 0,0 0,0 0,1-1,-1 1,0 0,1 0,-1 0,1-1,0 1,0 0,0-1,0 1,0 0,0-1,0 1,0-1,1 0,-1 1,0-1,1 0,-1 0,1 0,-1 0,1 0,0 0,0 0,-1-1,1 1,0-1,0 1,0-1,-1 0,2 1,70 1,45-22,-62 5</inkml:trace>
  <inkml:trace contextRef="#ctx0" brushRef="#br0" timeOffset="202435.858">15541 0,'-11'11,"-128"148,-198 242,324-386,1 0,1-1,0 1,1 1,1 0,0 1,1-1,0 6,8-20,0 1,0-1,0 1,0 0,1-1,0 1,-1-1,1 1,0-1,0 1,0-1,1 0,-1 1,0-1,1 0,0 0,-1 0,1 0,0 0,0-1,0 1,0 0,0-1,1 1,-1-1,0 0,1 0,-1 0,1 0,-1 0,1-1,-1 1,1-1,0 0,-1 1,1-1,1 0,7 3,125 34,1-7,1-6,1-5,132-1,-113-12,-106-6</inkml:trace>
  <inkml:trace contextRef="#ctx0" brushRef="#br0" timeOffset="-194522.699">4481 1161,'26'506,"-25"-29,4-418,-2-42</inkml:trace>
  <inkml:trace contextRef="#ctx0" brushRef="#br0" timeOffset="-193882.155">3675 1107,'-25'6,"163"8,127-14,0-12,134-28,-214 21,310-28,-490 46</inkml:trace>
  <inkml:trace contextRef="#ctx0" brushRef="#br0" timeOffset="-193297.175">3633 875,'-2'14,"-1"13,0 13,1 7,0 9,1 3,0 1,1-3,0-4,0-8,0-13</inkml:trace>
  <inkml:trace contextRef="#ctx0" brushRef="#br0" timeOffset="-193031.862">3565 875,'-14'-3,"-11"7,-9 11,-5 16,-3 13,0 9,2 7,4 0,9-3,8-9,9-12</inkml:trace>
  <inkml:trace contextRef="#ctx0" brushRef="#br0" timeOffset="-192786.938">3606 956,'-16'17,"-15"14,-9 8,-7 8,0 3,3-1,10-3,9-6,15-9,13-13,6-8</inkml:trace>
  <inkml:trace contextRef="#ctx0" brushRef="#br0" timeOffset="-192600.436">3606 1161,'-11'14,"-9"11,-8 9,-6 6,-2 0,3-2,4-5,8-6,9-7,12-8,13-7,8-10,1-4</inkml:trace>
  <inkml:trace contextRef="#ctx0" brushRef="#br0" timeOffset="-192371.933">3675 1270,'-10'16,"-7"13,-5 8,-4 5,-3-1,3-2,4-3,9-7,7-10</inkml:trace>
  <inkml:trace contextRef="#ctx0" brushRef="#br0" timeOffset="-191844.827">5272 1011,'-1'1,"-1"0,0 0,0 0,1 0,-1 0,0 0,1 1,-1-1,1 1,0-1,-1 1,1-1,0 1,0 0,0 0,0 0,0-1,0 1,1 0,-1 0,1 0,-1 0,1 0,0 0,0 0,0 0,0 0,0 0,0 0,0 1,1-1,-1 0,0 3,-2 215,24 200,-16-335,-1 0,4 0,3-1,4 0,10 27,-9-64</inkml:trace>
  <inkml:trace contextRef="#ctx0" brushRef="#br0" timeOffset="-190210.821">14531 983,'0'16,"0"13,0 10,0 6,0 2,0-2,0-2,0-6,2-7,2-8</inkml:trace>
  <inkml:trace contextRef="#ctx0" brushRef="#br0" timeOffset="-189952.337">14531 970,'-14'16,"-9"13,-6 8,-1 2,-2 0,3-3,4-5,7-5,6-7</inkml:trace>
  <inkml:trace contextRef="#ctx0" brushRef="#br0" timeOffset="-189701.466">14559 1092,'-17'15,"-9"8,-3 5,-1 6,4 0,5-2,5-5,8-4,8-7,4-5</inkml:trace>
  <inkml:trace contextRef="#ctx0" brushRef="#br0" timeOffset="-189535.349">14586 1215,'-14'12,"-7"8,-4 6,-1 2,2 0,6-3,4-2,7-3</inkml:trace>
  <inkml:trace contextRef="#ctx0" brushRef="#br0" timeOffset="-189075.275">14572 1298,'-7'14,"-4"9,-1 5,2 1,2-1,3-2,3-3,0-6</inkml:trace>
  <inkml:trace contextRef="#ctx0" brushRef="#br0" timeOffset="-188324.087">14640 1188,'551'0,"-475"16,-73-13,-2-1,1 1,0-1,0 1,-1-1,0 1,1 0,-1 0,0 0,0 0,-1-1,1 1,0 0,-1 1,0-1,0 0,0 0,0 0,0 0,-1 0,0 2,1 0,-7 99,3-65,1 0,2 0,2 0,1 0,2 0,4 11,0-14,-5-24</inkml:trace>
  <inkml:trace contextRef="#ctx0" brushRef="#br0" timeOffset="-186610.428">15241 1188,'24'13,"0"-2,1-1,1-2,-1 0,1-1,0-2,1 0,0-2,21 0,320 7,-205-9,-158-1,-4-1,0 1,0-1,0 1,1 0,-1-1,0 1,0 0,0 0,0 0,1-1,-1 1,0 0,0 1,0-1,1 0,-1 0,0 1,0-1,0 0,0 1,0-1,0 1,0-1,0 1,0 0,0-1,0 1,0 0,0 0,0 0,0 0,-1 0,1 0,0 0,-1 0,1 0,-1 0,1 0,-1 0,1 0,-1 0,0 0,0 1,1-1,-1 0,0 0,0 1,-3 11,1 0,0-1,1 1,0 0,1 0,1 0,0 0,2 11,2 34,-6 11,-4 0,-2 0,-7 18,1-13</inkml:trace>
  <inkml:trace contextRef="#ctx0" brushRef="#br2" timeOffset="-166116.455">5218 8495,'20'354,"-21"158,-51 362,7-237,29-300,19-304,8-28,6-26,3-13</inkml:trace>
  <inkml:trace contextRef="#ctx0" brushRef="#br2" timeOffset="-165375.55">6160 8344,'-21'642,"-55"627,56-1076,-38 527,56-673,1-1,3 1,2-1,1 0,3 0,2-1,2 2,-11-41,1 0,0-1,1 1,0 0,0-1,0 1,0-1,1 0,0 0,0-1,4 5,-6-8,-1 0,0-1,1 1,-1-1,0 1,1-1,-1 1,0-1,1 0,-1 0,1 0,-1 0,1 0,-1 0,1 0,-1 0,0 0,1-1,-1 1,1-1,-1 1,0-1,1 1,-1-1,0 0,0 0,0 1,1-1,-1 0,0 0,0 0,0 0,0-1,0 1,20-23</inkml:trace>
  <inkml:trace contextRef="#ctx0" brushRef="#br2" timeOffset="-164652.601">7252 8563,'-8'36,"-16"117,6 1,6 15,8-122,-60 1042,36-729,-19 387,50-653,5-77,2-12</inkml:trace>
  <inkml:trace contextRef="#ctx0" brushRef="#br2" timeOffset="-163959.154">8399 8480,'1'2,"1"-1,-1 0,0 0,0 1,-1-1,1 1,0-1,0 1,-1-1,1 1,-1-1,1 1,-1 0,1-1,-1 1,0 0,0-1,0 1,0 0,0-1,0 1,-1 1,1 0,-19 221,-37 257,-42 452,78-621,15 0,13 2,41 249,-43-517</inkml:trace>
  <inkml:trace contextRef="#ctx0" brushRef="#br2" timeOffset="-163160.738">9479 9791,'-37'-37,"-129"-113,84 97,-2 4,-2 3,-2 4,-1 5,-3 3,0 4,-2 4,-76-10,-257-38,-3 18,-79 15,-1018-13,1268 60,0 11,-169 37,293-29,0 6,2 6,2 5,1 6,-102 55,195-86,0 2,2 1,0 2,1 1,1 2,1 1,2 1,-15 18,40-40,0 0,1 0,0 1,-1 0,2 0,-1 0,1 0,0 0,0 0,1 1,-1 0,2-1,-1 1,1 0,0 0,0 0,1 0,0 0,0 0,0 0,1 0,0 0,1-1,0 1,0 0,0-1,0 1,1-1,1 0,-1 1,4 3,6 5,1-1,1-1,0 0,1-1,0 0,1-1,0-1,1-1,0-1,7 3,132 47,44-6,45-4,42-7,1180 70,577-48,-1721-61,1-14,-1-14,47-22,-115-10,-188 39,-1-3,-2-3,14-10,-53 23,-1-2,0-1,-1-1,-1-1,-1-1,0-1,-1-1,-1 0,0-3,-11 10,0 1,-1-1,0 0,-1-1,0 0,-1 0,-1-1,0 1,-1-1,-1 0,0 0,-1-1,-1 1,0 0,-1-1,-1 1,0 0,-1-1,-1 1,0 0,-1 0,-1 1,0-1,-1 1,-1 0,0 0,-6-8,-3-4,-1 1,-1 1,-2 0,0 2,-8-7,-8-3,0 1,-3 2,-34-21,13 15,-2 2,-62-23,31 21,-1 4,-25-1,-13 2,-98-7,65 20,-82 6,33 12,-29 13,-163 31,-194 55,134-5</inkml:trace>
  <inkml:trace contextRef="#ctx0" brushRef="#br2" timeOffset="-149112.71">9765 10488,'4'23,"-1"-1,-1 0,-1 1,-1 0,-1-1,-1 1,-1-1,0 0,-2 0,-1 0,-2 4,-60 135,67-160,0-1,1 1,0 0,-1 0,1 0,-1 0,1-1,0 1,0 0,-1 0,1 0,0 0,0 0,0 0,0 0,0 0,0 0,0-1,0 1,1 0,-1 0,0 0,0 0,1 0,-1 0,1-1,-1 1,1 0,-1 0,1-1,-1 1,1 0,-1-1,1 1,0 0,0-1,-1 1,1-1,0 1,0-1,0 1,-1-1,1 0,0 1,0-1,0 0,0 0,0 0,0 0,0 0,0 0,0 0,-1 0,1 0,0 0,0 0,53-15,57-15,-12 17,-79 9</inkml:trace>
  <inkml:trace contextRef="#ctx0" brushRef="#br2" timeOffset="-148852.406">9970 10762,'-2'-3,"-1"5,0 8,1 10,0 10,-1 10,-3 7,-3 7,0 4,3 2,1-1,4-3,7-4,2-11</inkml:trace>
  <inkml:trace contextRef="#ctx0" brushRef="#br2" timeOffset="-147993.645">10503 11157,'82'-317,"-80"311,-2 2,1 0,0 1,0-1,0 1,1-1,-1 1,1 0,0-1,0 1,0 0,0 0,0 0,1 1,-1-1,2 0,-3 3,1-1,-1 1,0 0,1 1,-1-1,0 0,1 0,-1 1,0-1,1 0,-1 1,0-1,0 1,1 0,-1-1,0 1,0 0,0 0,0 0,0 0,0 0,0 0,0 0,0 0,-1 0,1 0,0 0,-1 1,1-1,-1 0,1 1,0 0,109 205,-109-206,0-1,0 1,0 0,-1 0,1 0,0 0,0 0,-1-1,1 2,0-1,-1 0,1 0,-1 0,1 0,-1 0,0 0,1 0,-1 1,0-1,0 0,0 0,0 0,0 0,0 1,0-1,0 0,-1 0,1 0,0 1,-1-1,1 0,0 0,-1 0,0 0,1 0,-1 0,0 0,1 0,-1 0,0 0,0-1,0 1,0 0,0 0,0-1,0 1,0-1,0 1,0-1,0 1,0-1,0 1,-1-1,1 0,0 0,0 0,0 0,-1 0,-1-1,0 0,1 0,-1 0,1-1,-1 1,1-1,0 0,-1 0,1 0,0 0,0 0,0 0,1 0,-1-1,0 1,1-1,0 1,-1-1,1 0,0 1,0-1,1 0,-1 0,0 0,1 0,0-2,1 3,0 0,1 1,-1-1,1 0,0 0,-1 1,1-1,0 1,0-1,0 1,0 0,0 0,0 0,0 0,1 0,-1 0,0 1,0-1,1 1,-1-1,0 1,1 0,-1 0,1 0,-1 0,0 1,2-1,0 0,61-1,91-10,-148 9,0 0,-1 0,1 0,-1-1,0 0,0-1,0 0,0 0,0 0,-1-1,0 0,0 0,0-1,-1 0,1 1,-1-2,-1 1,1-1,-4 6,0 0,0 0,1 0,-1-1,0 1,0 0,-1-1,1 1,0-1,0 1,-1-1,1 1,-1-1,1 1,-1-1,0 1,1-1,-1 0,0 1,0-1,0 0,0 1,0-1,-1 1,1-1,-1 0,1 1,-1-1,1 1,-1-1,0 1,1-1,-1 1,0 0,0-1,0 1,0 0,-1 0,1 0,0 0,0 0,-1 0,1 0,0 0,-1 0,1 1,-1-1,1 0,-1 1,0-1,-3 1,0 0,0 0,1 0,-1 0,0 1,0 0,1 0,-1 0,1 1,-1-1,1 1,0 0,-1 1,1-1,0 1,1-1,-1 1,0 0,1 1,-1-1,1 0,0 1,0 0,0 1,1-2,0-1,0 1,1-1,-1 1,1 0,0 0,0 0,0 0,0 0,0 0,0 0,1 0,0 0,-1 0,1 0,1 0,-1 0,0 0,1 0,-1 0,1 0,0 0,0 0,0 0,0 0,1 0,-1-1,1 1,0 0,-1-1,1 1,0-1,1 0,-1 0,0 0,1 0,0 1,11 4,0 1,1-2,0 0,0 0,0-2,1 0,0-1,0 0,-1-1,5-1,-17 0,80 7,-5-3</inkml:trace>
  <inkml:trace contextRef="#ctx0" brushRef="#br2" timeOffset="-147179.215">12305 10843,'-14'1,"0"-1,1 2,-1 0,0 1,1 0,-1 1,1 0,0 1,0 1,1 0,-1 0,2 1,-1 1,1 0,0 1,-9 9,17-16,1 0,0-1,0 1,0 0,0 0,0 0,1 1,-1-1,0 0,1 1,0-1,0 1,0-1,0 1,0 0,0-1,0 1,1 0,0 0,-1-1,1 1,0 0,0 0,1 0,-1-1,0 1,1 0,0 0,0-1,0 1,0-1,0 1,0 0,1 0,5 1,0-1,0-1,0 1,0-1,0 0,0 0,0-1,1 0,-1-1,1 1,-1-1,0-1,1 0,-1 0,0 0,1-1,-1 0,7-2,1-1,-1-1,1 0,-1-1,0 0,0-1,-1 0,0-2,-1 1,0-1,0-1,-1 0,-1-1,0 0,0-1,-1 0,-1 0,0-1,-1 0,0 0,-2-1,1 0,-2 0,0 0,2-13,-4 15,0 0,-1 0,-1 0,0 0,-1 0,0 0,-2-6,3 18,1 1,-1-1,-1 0,1 0,0 0,0 0,0 0,0 0,-1 0,1 0,0 0,-1 1,1-1,-1 0,1 0,-1 0,1 1,-1-1,1 0,-1 1,0-1,1 0,-1 1,0-1,0 1,0-1,1 1,-1 0,0-1,0 1,0 0,0-1,0 1,0 0,0 0,1 0,-1 0,0 0,0 0,0 0,0 0,0 0,0 0,0 1,0-1,0 0,1 1,-1-1,0 0,0 1,0-1,1 1,-1 0,0-1,0 1,1-1,-1 1,1 0,-1 0,-9 12,1 0,1 1,0 0,1 1,1-1,0 1,1 0,0 1,-1 12,4-23,-3 8,0 1,1 0,1 1,0-1,1 1,0-1,1 1,1 0,0 0,1-1,1 1,0 0,1-1,0 0,4 8,-4-17,1-1,0 1,0-1,0 1,0-1,1-1,0 1,0 0,0-1,0 0,0 0,1-1,-1 0,1 1,-1-2,1 1,0-1,0 0,0 0,0 0,0-1,1 0,11 0,0-1,-1 0,1-1,-1-1,1-1,15-5,-21 6,-1 0,1-1,-1-1,0 0,0 0,-1-1,1-1,-1 1,0-2,-1 1,0-1,0-1,-1 1,0-2,0 1,-1-1,-1 0,1-1,-2 1,1-1,2-11,-7 20,0-1,-1 1,0-1,0 0,0 1,0-1,0 0,0 1,-1-1,1 1,-1-1,0 1,0-1,0 1,0-1,0 1,0 0,-1 0,1-1,-1 1,1 0,-1 0,0 0,0 1,0-1,0 0,0 1,0-1,0 1,-1 0,1 0,-1 0,1 0,0 0,-1 0,0 1,1-1,-1 1,1 0,-1 0,0-1,1 2,-1-1,1 0,-1 1,0-1,1 1,-1 0,1-1,0 1,-1 0,1 1,0-1,-1 0,1 1,0-1,0 1,-1 1,-2 1,0 0,1 0,-1 1,1-1,0 1,1 0,-1 0,1 1,0-1,0 1,1-1,0 1,-1 0,2 0,-1 0,1 0,0 0,0 0,1 1,0-1,0 0,0 0,1 0,0 1,0-1,0 0,1 0,0 0,0-1,1 1,0 0,0-1,0 0,0 1,1-1,0-1,3 4,5 1,1 0,0-1,0-1,1 0,0-1,1 0,-1-1,1-1,0 0,0-1,0 0,5-1,55 8</inkml:trace>
  <inkml:trace contextRef="#ctx0" brushRef="#br2" timeOffset="-146402.674">13343 10584,'-5'7,"-1"5,0 2,2 1,3-1,4-4,2-1,-1-2</inkml:trace>
  <inkml:trace contextRef="#ctx0" brushRef="#br2" timeOffset="-145579.319">13234 10966,'1'-2,"0"1,-1-1,1 0,-1 0,0 0,1 0,-1 0,0 0,0 0,0 0,0 1,-1-1,1 0,0 0,-1 0,1 0,-1 0,0 1,0-1,0 0,0 0,0 1,0-1,0 1,0-1,-1 1,1 0,0-1,-1 1,1 0,-1 0,0 0,1 0,-1 0,0 0,0 0,1 1,-1-1,0 1,0-1,0 1,0 0,0 0,0-1,0 1,-1 1,-2 1,-1 0,1 1,-1 0,1 0,0 0,0 1,0 0,1 0,-1 0,1 0,0 1,0-1,1 1,-1 0,1 0,0 1,0-1,1 1,-1-1,1 1,1 0,-1 0,1 0,0 0,0 0,1 0,0 0,0 0,0 0,1 2,-1-5,1 0,0 0,0 1,0-1,0 0,0 0,0 0,1 0,0 0,-1-1,1 1,0 0,0-1,1 0,-1 1,0-1,1 0,-1 0,1 0,0 0,0-1,0 1,0-1,0 0,0 1,0-1,0-1,1 1,4 1,-1-1,1 0,0 0,0-1,-1 0,1 0,0-1,0 0,-1 0,1-1,3-1,3-3,0-1,-1 0,0-1,0 0,-1-1,0-1,-1 0,0 0,-1-1,0 0,0-1,-1 0,-1-1,0 0,-1 0,0-1,-1 0,0 0,-2 0,1-1,-2 1,0-1,0 0,-2 0,0 0,-1-14,2-39,-3 1,-4-1,-8-43,-4 36,17 75,0 0,0-1,0 1,0-1,0 1,0 0,0-1,0 1,0-1,0 1,0 0,-1-1,1 1,0-1,0 1,0 0,-1-1,1 1,0 0,0-1,-1 1,1 0,0 0,0-1,-1 1,1 0,0 0,-1-1,1 1,-1 0,1 0,0 0,-1 0,1-1,-1 1,1 0,0 0,-1 0,1 0,-1 0,1 0,0 0,-1 0,1 0,-1 0,1 1,0-1,-1 0,1 0,-1 0,1 0,0 1,-1-1,1 0,0 0,-1 1,1-1,0 0,0 0,-1 1,-10 24,0 20,2 0,2 0,2 1,2 0,2 34,2-51,0 1,2-1,2 0,0 0,2-1,7 20,-9-35,-1-1,2 1,0-1,0 0,2 0,-1-1,1 1,1-2,0 1,0-1,1-1,0 0,1 0,0-1,3 2,-8-7,-1 0,1-1,0 1,0-1,0 0,0-1,0 1,0-1,0 0,0-1,0 1,1-1,-1-1,0 1,0-1,0 0,1 0,-1-1,0 0,-1 0,1 0,0-1,-1 0,1 0,-1 0,0-1,0 0,0 0,0 0,-1 0,0-1,0 0,0 0,0 0,-1 0,0 0,0-1,0 1,0-4,1-1,-1 0,0 0,0-1,-1 1,0 0,-1-1,0 0,-1 1,0-1,-1 0,0 1,-1-1,0 1,0 0,-4-9,6 18,0-1,-1 1,1 0,-1-1,1 1,-1-1,0 1,1 0,-1-1,0 1,0 0,0 0,0 0,0 0,0 0,0 0,0 0,-1 0,1 0,0 0,0 0,-1 1,1-1,-1 1,1-1,0 1,-1-1,1 1,-1 0,1 0,-1 0,1 0,-1 0,1 0,-1 0,1 0,-1 1,1-1,-1 0,1 1,-1-1,1 1,0 0,-1 0,1-1,0 1,0 0,-1 0,1 0,0 0,0 0,-1 1,-2 4,-1-1,1 1,0-1,1 1,-1 0,1 1,0-1,1 1,0-1,0 1,0 0,1-1,-1 1,2 0,-1 0,1 0,0 0,1 0,-1 0,1 0,1 0,-1 0,1-1,0 1,1-1,0 1,0-1,0 0,1 0,0 0,0 0,0-1,1 0,-1 0,5 3,0-2,0-1,1 0,-1-1,1 0,0 0,1-1,-1 0,0-1,1 0,0-1,-1 0,1-1,-1 0,10-1,15-5</inkml:trace>
  <inkml:trace contextRef="#ctx0" brushRef="#br2" timeOffset="-145317.989">13234 10611,'-14'-4,"5"-3,15 4,26 1,29 2,29 2,25 2,15 2,4 4,-20 2</inkml:trace>
  <inkml:trace contextRef="#ctx0" brushRef="#br2" timeOffset="-144353.531">14230 10993,'-9'-12,"-1"0,0 1,-1 0,-1 0,0 1,0 1,-1 0,0 1,-1-1,12 8,0 1,0-1,0 0,0 1,0-1,0 1,0 0,0 0,0-1,0 1,0 1,0-1,0 0,0 0,0 1,0-1,0 1,0 0,0-1,0 1,0 0,1 0,-1 0,0 0,1 1,-1-1,1 0,-1 1,1-1,-1 1,1 0,0-1,0 1,0 0,0 0,0-1,0 1,1 0,-1 0,0 0,1 0,0 1,-3 3,2 1,-1 0,1 0,0 1,1-1,0 0,0 0,0 0,1 0,0 0,2 7,-2-11,1 1,0 0,1-1,-1 1,1-1,-1 0,1 0,0 0,0 0,0-1,1 1,-1-1,0 0,1 1,0-2,-1 1,1 0,0-1,0 0,0 0,0 0,0 0,0 0,0-1,1 0,-1 0,0 0,0-1,0 1,0-1,0 0,0 0,0 0,0 0,0-1,0 0,-1 0,1 0,-1 0,1 0,-1-1,0 0,3-2,5-4,0-1,0 0,-1-1,-1 0,0-1,0 0,1-4,4-2,-5 29,-9-10,-1 3,1 0,-1-1,1 1,0 0,0-1,0 1,0 0,1-1,-1 1,1-1,0 1,0 0,1-1,-1 0,1 1,-1-1,1 0,0 0,0 0,1 0,-1 0,0 0,1-1,0 1,0-1,0 0,0 0,0 0,0 0,0 0,1-1,-1 1,3 0,1-3,-1 1,1-1,-1-1,1 1,-1-1,1 0,-1-1,0 0,0 0,0 0,-1 0,1-1,-1 0,0 0,0-1,0 1,-1-1,1 0,-1-1,0 1,-1-1,1 1,-1-1,0 0,0 0,-1 0,0-1,0 1,-1-1,1 1,-1-1,-1 1,1-6,11-90,-11 100,0 0,0 0,1 1,-1-1,0 0,0 1,1-1,-1 1,1 0,0-1,-1 1,1 0,0 0,0 0,-1 0,1 0,0 1,0-1,0 0,0 1,0-1,0 1,0 0,0 0,0 0,0 0,0 0,2 0,58 13,-57-12,-1 1,1 1,0-1,-1 1,1 0,-1 0,0 0,0 0,0 1,0-1,-1 1,1 0,-1 1,0-1,0 0,0 1,-1 0,0-1,0 1,0 0,0 0,-1 0,0 0,0 1,0-1,-1 0,0 0,0 1,0 42,-1-43,0 1,0-1,0 1,1-1,0 1,0 0,0-1,1 1,-1-1,1 1,1-1,-1 1,1-1,0 0,0 1,0-1,1 0,0-1,0 1,0 0,1-1,-1 0,1 1,0-1,0-1,1 1,-1-1,4 2,7-1,1-1,0 0,0-2,1 1,-1-2,0 0,0-1,1-1,-1-1,0 0,-1-1,1 0,-1-1,1-1,5-4,46-27,-54 77,-9-35,1-1,0 1,0-1,0 0,1 0,-1-1,1 1,0-1,0-1,1 1,-1-1,0 0,1 0,-1-1,1 0,-1 0,1 0,0-1,-1 0,1-1,0 1,-1-1,7-2,-8 3,0-1,0 1,0-1,0 0,0-1,0 1,0-1,-1 0,1 0,0 0,-1-1,0 0,0 0,0 0,0 0,0 0,0-1,-1 0,0 0,0 0,0 0,0 0,0-1,-1 1,0-1,0 1,0-1,-1 0,1 0,-1 0,0 0,-1 0,1 0,-1 0,0 0,0 0,-1 0,0-2,-2 1,0 0,-1 1,1-1,-1 1,-1 0,1 0,-1 0,0 0,0 1,0 0,-1 0,1 1,-1-1,0 1,0 0,0 1,0-1,0 1,-1 0,1 1,-1 0,0 0,1 0,-1 1,0 0,1 0,-1 1,1-1,-1 1,0 1,1 0,0 0,-1 0,1 0,0 1,0 0,0 0,1 1,-1 0,1 0,0 0,-3 3,4-4,1-1,0 1,0-1,-1 1,2 0,-1 1,0-1,1 0,-1 1,1-1,0 1,0 0,0 0,1 0,0 0,-1 0,1 0,1 0,-1 0,0 0,1 0,0 1,0-1,0 0,1 0,-1 0,1 1,0-1,0 0,1 0,-1 0,1 0,0-1,0 1,0 0,0-1,1 1,-1-1,1 0,0 0,0 0,0 0,1-1,0 2,30 8,0-4</inkml:trace>
  <inkml:trace contextRef="#ctx0" brushRef="#br2" timeOffset="-144033.811">15432 10598,'-5'-2,"0"1,1 0,-1 1,0-1,0 1,0 0,0 0,0 0,0 1,0 0,1 0,-1 0,0 0,1 1,-1 0,1 0,-1 0,1 1,0-1,0 1,0 0,0 0,0 0,1 1,-1-1,1 1,0 0,0 0,1 0,-1 0,1 1,0-1,0 1,0-1,0 1,1 0,-1 3,4 4,0-1,1 1,0-1,0 0,2 0,-1 0,1-1,1 1,0-1,0-1,1 1,0-1,1 0,0-1,0 1,3 0,-1 3,8 10,0-1,1-1,1 0,1-2,1 0,0-1,1-2,1 0,0-1,1-2,1 0,21 5,7-6,0-3,0-2,1-2,-1-3,49-6,41-14,-90 7</inkml:trace>
  <inkml:trace contextRef="#ctx0" brushRef="#br2" timeOffset="-143385.665">10558 11867,'-5'14,"-4"17,0 16,2 17,1 13,2 11,2 3,3 1,2-4,0-7,0-14,-1-12,1-17,1-16,0-13</inkml:trace>
  <inkml:trace contextRef="#ctx0" brushRef="#br2" timeOffset="-143123.232">10516 12277,'-34'-231,"32"227,1-1,1 0,-1 0,1 1,0-1,0 0,0 0,0 0,1 0,0 1,0-1,0 0,1 1,0-1,-1 1,2-1,-1 1,0 0,1 0,0 0,0 0,0 0,0 1,1 0,-1-1,1 1,0 0,0 1,0-1,0 1,1-1,-1 1,1 1,-1-1,3 0,1 2,1 0,-1 0,1 1,-1 1,0-1,1 1,-1 0,0 1,0 0,-1 0,1 1,-1 0,1 0,-1 1,0 0,-1 0,1 1,-1 0,0 0,-1 0,1 1,-1-1,0 1,-1 1,0-1,0 1,-1-1,1 1,-2 0,1 0,0 8,-3-12,-1 0,-1 0,1 0,0 0,-1 0,0 0,0-1,0 1,0-1,-1 1,0-1,1 0,-1 0,0 0,0 0,-1-1,1 1,0-1,-1 0,0 0,1 0,-1-1,0 1,0-1,0 0,0 0,0 0,0 0,0-1,0 0,-1 1,1-2,0 1,-1 0,-15 1</inkml:trace>
  <inkml:trace contextRef="#ctx0" brushRef="#br2" timeOffset="-142507.791">10885 12209,'5'-127,"6"0,9-23,-20 145,0 5,0 0,0-1,-1 1,1-1,0 1,0-1,0 1,-1-1,1 1,0-1,0 1,0-1,0 1,0-1,0 0,0 1,0-1,0 1,0-1,0 1,0-1,1 1,-1-1,0 1,0-1,1 1,-1-1,0 1,0 0,1-1,-1 1,1-1,-1 1,0 0,1-1,-1 1,1 0,-1-1,1 1,-1 0,0 0,1-1,-1 1,1 0,0 0,-1 0,1 0,-1 0,1 0,-1 0,1 0,-1 0,1 0,-1 0,1 0,-1 0,1 0,0 1,11 12,2-1,0 0,0 0,1-2,0 1,1-2,16 7,57 24,-87-37,0 0,0 0,-1 1,1-1,-1 1,1-1,-1 1,0-1,0 1,-1 0,1-1,-1 1,0 0,0 0,0-1,0 1,0 0,-1 0,0-1,0 1,0-1,0 1,-1-1,1 1,-1-1,0 0,-1 2,-4 16,5-15,0-2,0 1,0-1,0 0,0 1,1-1,0 0,0 1,0 0,1-1,0 1,-1 0,2-1,-1 1,0-1,1 1,0 0,0-1,0 1,1-1,0 0,-1 1,1-1,1 0,-1 0,1 0,0 0,7 0,0 0,0-1,1 0,-1-1,1 0,-1-1,1 0,-1 0,1-1,0-1,-1 0,1 0,0-1,-1-1,0 1,0-2,0 1,2-3,1 3,-1-2,0 0,0 0,-1-1,0 0,0-1,0-1,-1 1,0-2,-1 1,1-1,-2-1,1 0,-1 0,-1-1,0 1,-1-2,0 1,0-1,-1 0,-1 0,1-1,-6 9,-4 18,2 2,0-1,2 0,0 1,0 0,1-1,1 1,1-1,1 5,-2-15,0 1,0-1,0 0,1 0,0 0,0 0,1 0,-1-1,1 1,0-1,0 1,0-1,1 0,-1 0,1 0,0-1,0 0,1 1,-1-1,0-1,1 1,0-1,0 1,0-1,5 1,19 0,-3-5</inkml:trace>
  <inkml:trace contextRef="#ctx0" brushRef="#br2" timeOffset="-142230.343">11622 11540,'-5'12,"4"3,1 0</inkml:trace>
  <inkml:trace contextRef="#ctx0" brushRef="#br2" timeOffset="-141394.991">11882 11963,'3'1,"0"-1,0 1,0-1,0 1,-1 0,1 0,0 0,0 0,-1 0,1 1,-1 0,1-1,-1 1,0 0,0 0,0 0,0 0,0 0,0 1,0-1,-1 1,1-1,-1 1,1-1,-1 1,0 0,0 1,18 78,-12 39,-7-121,0 1,0-1,0 1,0-1,0 0,0 1,0-1,0 1,0-1,0 1,0-1,0 0,1 1,-1-1,0 1,0-1,0 0,1 1,-1-1,0 0,1 1,-1-1,0 0,1 0,-1 1,0-1,1 0,-1 0,0 1,1-1,-1 0,1 0,-1 0,0 0,1 0,-1 1,1-1,-1 0,1 0,-1 0,0 0,1 0,-1-1,1 1,-1 0,1 0,-1 0,0 0,1 0,-1 0,1-1,-1 1,0 0,1 0,-1-1,0 1,1 0,-1-1,0 1,0 0,1-1,-1 1,0-1,22-26,-19 23,23-37,-3-2,0 0,-3-2,8-29,-19 65,-11 36,2-25,-2 5,1 0,1 0,-1 0,1 0,0 0,1 1,0-1,0 0,0 0,1 0,0 0,0-1,1 1,0 0,0-1,1 0,-1 1,1-1,1-1,-1 1,1-1,0 0,0 0,0 0,3 1,15 4,0-1,0-1,1-1,0-1,0-1,1-2,-1 0,1-1,0-2,-1 0,17-3,51-1</inkml:trace>
  <inkml:trace contextRef="#ctx0" brushRef="#br2" timeOffset="-140539.485">13603 11622,'-21'13,"0"2,1 0,1 1,0 1,1 1,1 0,1 1,1 1,0 1,1 0,2 1,0 0,1 1,2 0,0 1,1 0,2 0,-4 24,9-45,0 0,0 1,0-1,0 0,0 1,1-1,0 1,0-1,0 1,0-1,0 1,1-1,-1 1,1-1,0 0,0 1,0-1,1 0,-1 0,1 0,-1 0,1 0,0 0,0 0,1 0,-1-1,1 1,-1-1,1 0,0 0,-1 0,1 0,0 0,1 0,4-2,-1-1,1 0,-1 0,0 0,0-1,1 0,-1-1,0 0,-1 0,1 0,-1-1,1 1,-1-2,0 1,2-3,-7 7,20-15,-1-1,-1-1,0 0,-1-2,-1 0,0-1,-2 0,0-1,-2-1,0-1,-2 0,0 0,-1-1,-2 0,0-1,-2 1,0-2,-2 1,-1 0,-1-1,-1 20,0 0,-1 0,0-1,0 1,0 0,0 0,-1 0,0 0,-1 0,1 1,-1-1,0 0,-1 0,1 1,-1 0,0-1,0 1,-1 0,1 0,-1 1,0-1,-1 1,1 0,-1 0,0 0,0 1,0 0,0 0,-1 0,1 0,-1 1,1 0,-1 0,-3 0,2 2,1 1,0-1,-1 1,1 1,0-1,0 1,0 0,0 1,0 0,1-1,-1 2,1-1,0 1,0-1,0 1,0 1,0-1,1 1,0 0,-6 7,1-1,0 2,1-1,1 1,0 1,0-1,-1 10,2-6,1 0,1 1,1-1,0 1,1 0,1 0,1 0,1 0,0 0,1 0,1 0,1 0,1-1,0 0,1 1,1-2,0 1,1-1,1-1,3 5,64 89,-51-76,-2 0,-1 2,-2 0,0 3,-10-4,-11-27</inkml:trace>
  <inkml:trace contextRef="#ctx0" brushRef="#br2" timeOffset="-140007.657">14121 12209,'-43'-42,"34"37,1 0,-1 1,0 0,0 0,-1 1,1 0,-1 1,1 0,-1 0,-7 1,12 0,1 1,0 0,0 0,0 1,0-1,0 1,0 0,0 0,0 0,0 0,0 1,1 0,-1-1,1 2,-1-1,1 0,-1 1,1-1,0 1,0 0,1 0,-1 0,0 0,1 1,0-1,-2 4,2-3,0 0,1 0,-1 1,1-1,0 1,0-1,0 0,1 1,0-1,-1 1,2 0,-1-1,0 1,1-1,0 0,0 1,0-1,1 0,0 1,-1-1,1 0,1 0,-1 0,1-1,-1 1,1 0,0-1,0 0,0 0,1 0,-1 0,1 0,0-1,3 2,8 4,1-1,0 0,1-1,0-1,0-1,0 0,0-1,1-1,-1-1,0 0,1-2,-1 0,1 0,-1-2,0 0,0-1,0-1,0 0,-1-1,0-1,10-6,16-11</inkml:trace>
  <inkml:trace contextRef="#ctx0" brushRef="#br2" timeOffset="-139744.36">14421 11826,'22'0,"15"-2,9-3,3-1,-2 0,-8 5,-12 3,-10 3</inkml:trace>
  <inkml:trace contextRef="#ctx0" brushRef="#br2" timeOffset="-139461.363">14421 12018,'24'2,"18"-1,15-3,11-5,6 1,1-3,1 2,-5 1,-13 2</inkml:trace>
  <inkml:trace contextRef="#ctx0" brushRef="#br2" timeOffset="-139182.108">15186 11963,'9'-3,"-1"-1,1 0,-1 0,-1-1,1 0,-1 0,1-1,-1 0,-1 0,1-1,-1 0,-1 0,1 0,-1-1,0 0,-1 0,0 0,0-1,-1 1,0-1,0 0,-1 1,1-8,33-179,-31 190,-4 28,-1-21,1 83,-3-31,2 0,3 0,2 0,2-1,3 0,13 39,-9-56,12 55,-28-77</inkml:trace>
  <inkml:trace contextRef="#ctx0" brushRef="#br2" timeOffset="-139181.108">15309 12223,'24'2,"16"1,16 0,12-1,6 0,2-4,-12 0</inkml:trace>
  <inkml:trace contextRef="#ctx0" brushRef="#br2" timeOffset="-137758.608">19843 5981,'-257'-10,"-1404"60,1655-49,-615 43,2 28,-102 46,573-91,2 7,1 6,2 7,-133 63,243-94,1 2,1 1,1 1,0 1,2 2,-11 11,33-30,1 0,0 0,0 1,1-1,-1 1,1 0,0 1,0-1,1 1,-1-1,1 1,0 0,1 0,0 0,0 1,0-1,1 1,-1-1,2 1,-1-1,1 1,0-1,0 1,1-1,-1 1,2-1,-1 1,1-1,0 1,0-1,0 0,1 0,1 2,6 2,0-1,1 1,0-2,0 1,1-2,-1 1,2-2,-1 1,1-2,0 0,0 0,7 0,60 17,1-4,0-3,1-4,73 0,68-4,0-10,-1-9,49-16,658-131,-20-42,370-154,-972 253,61-39,-221 72,-47 9,-96 59,-1-1,0 1,0-1,0 1,-1-1,1 0,0 0,-1 0,1 0,-1 0,0-1,1 1,-1-1,0 1,-1-1,1 0,0 0,-1 0,0 0,1 0,-1 0,-1 0,1-1,0 1,-1 0,1 0,-1-1,0 1,0 0,0-1,-1 1,1 0,-1 0,0-2,-54-30,15 22,0 3,-1 1,0 2,-1 2,-6 1,-239-12,0 13,-235 29,-96 43,468-45</inkml:trace>
  <inkml:trace contextRef="#ctx0" brushRef="#br2" timeOffset="-107890.125">19010 1147,'2'-18,"4"-12,5-6,5-1,5 5,-2 5,-1 9,-4 15,-4 20,-8 22,-13 27,-3 1</inkml:trace>
  <inkml:trace contextRef="#ctx0" brushRef="#br2" timeOffset="-106641.406">19079 1066,'0'-5,"0"3,-2 10,-4 14,-2 17,-3 17,1 12,2 8,2 4,3-13</inkml:trace>
  <inkml:trace contextRef="#ctx0" brushRef="#br2" timeOffset="-105763.708">17536 1161,'-3'-19,"0"-10,0-5,3-2,4 1,1 4,2 5,2 12,0 14,0 20,2 18,-2 18,-2 17,-5 11,-7 8,-3-11</inkml:trace>
  <inkml:trace contextRef="#ctx0" brushRef="#br2" timeOffset="-104684.354">8344 1489,'3'-19,"5"-10,3-8,1-1,-1 2,-1 6,-2 12,-3 16,-3 21,0 18,-2 19,0 14,-1 9,1 3,2 1,0-4,1-16</inkml:trace>
  <inkml:trace contextRef="#ctx0" brushRef="#br2" timeOffset="-103895.114">6652 1448,'4'-17,"3"-9,1-5,2-2,2 2,0 4,-1 14,-2 20,-6 24,-3 22,-1 18,-1 16,0 10,1 1,0-15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29.9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211 25,'-4'-4,"3"3,1 0,0 0,-1-1,0 1,1 0,-1 0,1 0,-1 0,0 0,0 0,0 0,0 1,1-1,-1 0,0 0,0 1,-1-1,1 0,0 1,0-1,0 1,0 0,0-1,-1 1,1 0,0 0,0-1,0 1,-1 0,1 0,0 0,0 1,-1-1,1 0,0 0,0 1,0-1,0 1,-1-1,1 1,0-1,0 1,0 0,0-1,0 1,0 0,0 0,1 0,-2 0,-20 93,-76 577,96-653,-13 90,4 1,5 39,6-145,-1-1,1 1,-1-1,1 1,0 0,0-1,0 1,0-1,0 1,1-1,-1 1,1-1,-1 1,1-1,0 0,0 1,0-1,1 0,-1 0,0 1,1-1,0 0,-1-1,1 1,0 0,0 0,0-1,0 1,0-1,0 1,0-1,1 0,-1 0,0 0,1 0,-1-1,1 1,0 0,21-2,-1-1,1-1,-1-1,0-1,9-3,25-5,-29 5,0 2,0 2,1 0,-1 2,1 1,0 1,-1 2,1 0,-1 2,0 2,0 0,0 2,19 8,-40-13,3 2,-1 0,1-1,1 0,-1 0,1-1,-1-1,1 0,4 0,3-2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30.5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77 0,'-4'102,"-5"-1,-7 19,6-47,-24 219,33-289,0 1,0 0,1-1,-1 1,1 0,0-1,0 1,0 0,1-1,-1 1,1 0,0-1,0 1,0-1,1 1,-1-1,1 1,0-1,-1 0,1 0,1 0,-1 0,0 0,1-1,0 1,-1-1,1 1,0-1,0 0,1 0,-1 0,0-1,1 1,-1-1,0 0,1 0,2 1,5-3,0 0,0-1,0 0,0 0,0-1,-1-1,1 0,-1 0,0-1,0-1,9-5,24-17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30.7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3,'0'-2,"3"8,5 12,1 16,-1 15,-1 13,-3 10,-4 5,-2 1,-3-5,0-6,2-11,5-10,8-13,3-12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31.1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570 49,'-15'-17,"0"11,1 1,-1 0,0 1,0 0,-1 1,1 1,-1 0,1 2,-1-1,0 2,1 0,-1 1,1 1,-1 0,1 1,-7 3,5-2,1 2,-1 0,1 1,0 0,1 1,0 1,1 1,0 0,0 0,1 2,1-1,0 2,0 0,2 0,0 1,0 0,2 1,0 0,0 0,2 1,0 0,1 0,0 0,2 0,-2 19,6-26,0 1,1-1,0 1,1-1,0 0,0 0,1 0,1 0,-1-1,2 0,-1 0,1 0,0 0,1-1,0 0,1-1,-1 1,2-1,-1-1,1 0,-1 0,2 0,-1-1,0-1,1 0,0 0,0 0,1-2,-1 1,5 0,30 5,1-1,-1-3,1-1,0-3,-1-1,1-3,0-1,-1-2,0-3,12-5,30-8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32.2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1 639,'14'-28,"-1"-1,-1 0,-1-1,-2 0,-1-1,-2 0,0 0,-2 0,-2-1,-1 1,-1-1,-3-20,3 35,-1 0,0 0,-1-1,-1 1,-1 1,0-1,-1 0,-1 1,-1 0,0 1,-8-14,7 20,20 18,16 4,0 0,0-2,1-2,1 0,0-2,22 3,-17-3,-4-1,-14-4,-1 1,1 0,0 2,-1 0,0 0,0 2,-1 0,0 1,0 0,1 2,-12-6,0 0,0 0,-1 0,0 1,1-1,-2 1,1 0,0 0,-1 0,0 0,0 0,-1 0,1 1,-1-1,-1 1,1-1,-1 1,1-1,-2 3,-16 107,10-85,4-22,0-1,1 0,0 1,1 0,-1-1,1 1,1 0,-1 0,1 0,1-1,0 1,0 0,0 0,1-1,0 1,0-1,1 1,0-1,1 0,-1 0,1 0,1-1,-1 1,1-1,4 4,3-4,0 0,0 0,1-1,0-1,0 0,0-1,1 0,-1-1,1-1,-1 0,1-1,-1 0,1-1,0-1,-1 0,0-1,1 0,11-5,-12 4,1 0,-1 0,0-2,-1 1,1-2,-1 0,-1 0,1-1,-1 0,-1-1,1-1,-1 1,-1-2,0 1,-1-1,0 0,0-1,-1 0,-1 0,0-1,0 0,-1 0,-1 0,-1 0,1-4,3-83,-7 100,0 0,0 0,-1 0,1 1,0-1,0 0,0 0,-1 0,1 0,0 0,0 0,0 0,-1 0,1 0,0-1,0 1,0 0,-1 0,1 0,0 0,0 0,0 0,0 0,-1 0,1 0,0-1,0 1,0 0,0 0,0 0,-1 0,1 0,0-1,0 1,0 0,0 0,0 0,0-1,0 1,0 0,0 0,0 0,0-1,0 1,0 0,-6 21,2 3,2 0,0 1,2-1,0 1,2-1,1 0,5 22,-6-36,1-1,0 0,0 0,1 0,0 0,1 0,0-1,0 1,1-1,0-1,0 1,1-1,0 0,0-1,0 1,1-2,0 1,0-1,1 0,0-1,1 1,-3-2,-1-1,0 0,1 0,-1-1,1 0,0 0,-1 0,1-1,0 0,-1-1,1 1,0-1,-1 0,1-1,-1 0,1 0,-1 0,0-1,0 0,0 0,0 0,-1-1,1 0,-1 0,0 0,4-5,5-5,-1-1,0 0,-1 0,-1-1,-1-1,0 0,-1-1,-1 1,0-2,-2 1,1-5,42-213,-46 216,1-14,-4 34,0 0,-1 0,1 0,0 1,-1-1,1 0,0 0,-1 0,1 0,0 0,0 0,-1 0,1 0,0 0,-1 0,1 0,0 0,-1 0,1 0,0 0,-1 0,1 0,0 0,0 0,-1-1,1 1,0 0,-1 0,1 0,0-1,0 1,-1 0,1 0,0 0,0-1,0 1,-1 0,1 0,0-1,0 1,0 0,0-1,0 1,-10 20,1 1,2 1,0 0,1 0,1 0,1 0,1 1,1-1,1 1,1 7,0-18,0-1,1 1,0 0,1 0,0-1,1 1,0-1,1 0,0 0,0 0,2 0,-1-1,1 0,1 0,0 0,0-1,1 0,0 0,0-1,1 0,0-1,1 0,-1 0,7 2,12 3,1-2,0-2,0 0,1-2,0-1,0-2,0 0,0-2,1-2,-1-1,0-1,0-1,11-4,64-14,-11-3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32.6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0,'0'23,"0"20,0 15,0 11,0 4,0 0,0-4,0-6,0-12,0-14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0:53.99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88,'150'115,"-24"-22,-106-75,-1 1,-1 1,-1 1,-1 0,-1 1,0 0,-2 2,-1-1,-1 2,0 1,-3-6,26 54,-32-72,-1 0,1 0,0 0,0 0,0 0,0 0,0 0,0 0,0-1,1 1,-1-1,1 0,-1 0,1 1,-1-2,1 1,0 0,-1 0,1-1,0 0,0 1,-1-1,1 0,0-1,0 1,1 0,5-4,1 1,-1-1,0 0,0-1,-1 0,1-1,-1 0,0 0,-1 0,0-1,0 0,0-1,-1 0,0 0,0 0,-1 0,0-1,-1 0,1 0,-2 0,1-1,0-4,-2 7,0-1,0 1,-1-1,0 1,0-1,0 0,-1 1,-1-1,1 0,-1 0,1 8,0-1,0 1,0 0,0-1,0 1,0-1,0 1,0 0,0-1,0 1,0 0,0-1,0 1,0 0,0-1,-1 1,1-1,0 1,0 0,0 0,-1-1,1 1,0 0,0-1,-1 1,1 0,0 0,0-1,-1 1,1 0,0 0,-1 0,1 0,0-1,-1 1,1 0,0 0,-1 0,1 0,-1 0,1 0,0 0,-1 0,1 0,0 0,-1 0,1 0,-1 0,1 0,0 1,-1-1,1 0,0 0,-1 0,1 0,0 1,0-1,-1 0,1 0,0 1,-1-1,1 0,0 0,0 1,0-1,-1 0,1 1,0-1,0 0,0 1,-14 24,12-20,0 0,0 1,0-1,1 0,0 1,0-1,0 1,0-1,1 1,0-1,1 1,-1-1,1 1,0-1,0 0,0 1,1-1,0 0,0 0,0 0,1 0,0 0,0 0,0-1,0 1,1-1,0 0,-1 0,2 0,-1-1,0 0,1 1,-1-1,1-1,2 2,10 0,0 0,1 0,-1-2,1 0,0-1,-1-1,1-1,0 0,0-1,-1-1,0-1,1 0,-1-2,-1 1,1-2,-1 0,0-2,11-6,-21 12,1 0,-1-1,0 1,0-1,0 0,0-1,-1 1,0-1,0 0,0 0,0-1,-1 1,0-1,0 0,-1-1,1 1,-1 0,-1-1,1 0,-1 1,1-7,-4 12,1 0,0 0,-1 0,1 0,-1 0,1 0,-1 0,0 0,1 0,-1 0,0 0,0 0,0 0,0 0,0 1,0-1,0 0,0 1,0-1,0 1,0-1,0 1,0-1,0 1,0 0,-1-1,1 1,0 0,0 0,0 0,-1 0,1 0,0 0,0 0,0 1,0-1,-1 0,1 1,0-1,0 1,0-1,0 1,0-1,0 1,0 0,0 0,0-1,0 1,0 0,1 0,-1 0,0 0,1 0,-1 0,0 0,1 0,-1 0,1 0,-1 1,0 0,-1 1,1-1,0 1,0 0,-1-1,2 1,-1 0,0 0,1 0,-1 0,1-1,0 1,0 0,0 0,0 0,0 0,1 0,-1 0,1 0,0-1,0 1,0 0,0 0,1-1,-1 1,0-1,1 1,0-1,0 0,0 1,0-1,0 0,0 0,2 0,5 6,0-1,0-1,1 1,0-2,0 1,1-2,0 1,4 0,31 7,0-2,1-2,0-3,1-1,-1-3,0-1,1-3,-1-1,24-7,-45 8,-1-1,1-1,-2-2,1 0,-1-1,0-2,0 0,-1-2,13-8,-34 19,0 0,-1 0,1 0,-1 0,0-1,1 1,-1 0,0-1,1 1,-1-1,0 1,0-1,0 0,-1 1,1-1,0 0,-1 0,1 0,-1 1,1-1,-1 0,0 0,0 0,0 0,0 0,0 0,0 1,0-1,-1 0,1 0,-1 0,1 0,-1 1,0-1,0 0,0 1,0-1,0 0,0 1,0-1,0 1,-1 0,1-1,0 1,-2 0,-8-8,-1 2,-1-1,0 2,1 0,-2 0,1 1,-1 1,0 0,0 1,0 1,-13-1,20 1,0 1,0 0,0 0,0 0,0 1,0 0,0 0,0 1,0 0,0 0,0 1,0 0,0 0,1 1,-1-1,1 1,0 1,0-1,0 1,0 0,0 1,1-1,0 1,0 0,0 0,1 1,0-1,0 1,0 0,0 0,1 1,0-1,2-2,1 1,-1-1,1 0,0 1,0-1,0 1,0-1,1 0,0 0,0 1,0-1,0 0,1 0,-1 0,1 0,0 0,1 0,-1-1,1 1,-1-1,1 1,0-1,0 0,0 0,1 0,-1-1,1 1,0-1,-1 0,1 0,0 0,0 0,0-1,1 0,-1 0,0 0,0 0,1 0,-1-1,0 0,1 0,-1 0,1-1,-1 1,0-1,0 0,1 0,9-2,-1-1,0 0,0-1,-1 0,0-1,0-1,0 1,-1-2,1 0,-2 0,1-1,-1 0,-1-1,7-8,2 7,-14 35,-4-20,-1 0,1 0,0 0,0 0,1 0,-1 1,1-1,0 0,0 0,0 0,1 0,-1-1,1 1,0 0,0-1,0 1,1-1,-1 1,1-1,0 0,0 0,0 0,0-1,0 1,1-1,-1 0,1 1,-1-2,1 1,0 0,0-1,0 0,0 1,0-2,0 1,0 0,0-1,0 0,0 0,1 0,10-5,-1 0,0-1,0-1,0 0,-1-1,0-1,-1 0,1 0,-2-1,1-1,-2 0,1-1,0 1,0 0,0 0,-1-1,0 0,-1-1,-1 0,0-1,-1 0,0 0,-1 0,-1-1,0 0,-1 0,-1 0,0-1,-1 1,-1-1,0 0,-1 1,-1-1,-1-11,-1 15,0-1,-1 1,0-1,0 1,-2 0,1 1,-2-1,1 1,-2 1,0-1,6 7,-1 0,0 1,0 0,0-1,0 1,-1 1,1-1,-1 0,0 1,0 0,0 0,0 0,0 0,0 0,-1 1,1 0,0 0,-1 0,1 1,-1-1,1 1,-1 0,1 0,-1 1,1-1,-1 1,1 0,0 0,-1 1,0 0,-4 4,0 0,0 1,0 1,1 0,0 0,0 0,1 1,0 0,0 1,1-1,1 1,0 0,0 1,1-1,0 1,0 0,2 0,-1 0,1 0,1 1,0-1,1 0,0 1,1 5,0-3,1-1,0 1,1 0,0-1,1 1,1-1,0 0,1-1,1 1,-1-1,2 0,0-1,0 0,1 0,0 0,1-2,0 1,1-1,0 0,0-1,1-1,0 0,0 0,1-1,0-1,11 4,20 5,1-3,0-1,1-2,0-2,0-2,24-2,46-1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33.1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0,'119'8,"-74"-2,-1 2,1 2,-1 2,-1 2,0 1,-1 3,-1 1,-1 2,-1 2,0 1,-2 2,-1 2,7 8,-30-21,0 0,-1 1,0 0,-2 1,0 0,0 1,-2 0,0 0,-2 1,0 0,-1 0,0 0,-2 1,0 0,-1 13,2 49,-5-55,2-1,0 1,2-1,1 0,1 0,1 0,1-1,2 0,4 8,-12-28,1 0,0-1,1 1,-1-1,1 0,0 0,0 0,0 0,1 0,-1-1,1 1,0-1,0 0,0 0,0 0,0-1,1 0,-1 0,1 0,0 0,-1 0,1-1,0 0,0 0,0-1,0 1,0-1,0 0,0 0,0-1,0 1,0-1,0 0,2-1,3-6,1 0,-1-1,-1 0,0-1,0 0,0 0,-2-1,1 0,-1 0,-1-1,0 0,-1 0,4-11,65-201,-45 124,-22 93,-4 28,-3-14,1 10,1 0,0-1,1 1,1-1,1 1,0-1,1-1,0 1,1-1,1 0,1 0,0-1,1-1,0 1,1-1,1-1,0 0,17 7,1-2,1-1,0-1,1-2,1-1,0-1,0-2,1-2,0 0,1-3,14 0,37 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33.8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546 943,'-23'-12,"0"1,-1 1,0 1,0 2,-1 0,0 1,0 2,0 0,0 2,-1 0,0 2,1 1,-1 1,-15 4,31-2,0 0,1 1,0 0,0 1,0 0,1 0,-1 1,1 0,1 0,0 1,0 0,0 0,1 0,0 1,1 0,0 0,0 1,1 0,0 0,1 0,0 0,0 0,1 0,1 1,0-1,0 1,1-1,0 1,2 8,-2-9,0 0,1 1,0-1,1 0,1 0,-1 0,1 0,1 0,0 0,0-1,1 0,0 0,1 0,0 0,0-1,1 0,0-1,0 1,1-1,0-1,0 1,1-1,0-1,0 0,0 0,0 0,1-1,0-1,0 0,2 0,-4-1,0-2,0 1,0-1,0 0,-1-1,1 0,0 0,0-1,0 0,-1 0,1-1,-1 0,0 0,0-1,0 0,0 0,-1 0,1-1,-1 0,0 0,4-6,1-2,1 0,-2-1,0 0,-1-1,0-1,-1 1,-1-1,0 0,2-10,8-49,-3-1,-3 0,-3-1,-4 0,-5-67,2 103,0-78,-5 1,-19-112,21 218,0-1,0 1,-1-1,-1 1,0 0,-1 0,-6-10,11 21,0 0,-1 0,1 0,-1 0,1 0,-1 1,1-1,-1 0,0 0,1 1,-1-1,0 0,1 1,-1-1,0 1,0-1,0 1,0-1,1 1,-1 0,0-1,0 1,0 0,0 0,0 0,0-1,0 1,0 0,0 0,0 0,0 1,0-1,0 0,0 0,0 0,0 1,1-1,-1 1,0-1,0 0,0 1,0-1,1 1,-1 0,0-1,0 1,1 0,-27 42,12 2,3 0,1 2,2-1,2 1,3 0,1 0,3 17,0-6,3-1,3 0,2 0,2-1,3 0,8 19,-9-41,0 0,3-1,1 0,1-1,1-1,2-1,1-1,2 0,1-2,17 16,-25-29,1 0,0-1,1 0,0-2,1 0,1-1,0-1,5 1,-17-7,-1 0,1-1,0 0,0 0,-1-1,1 0,0 0,0-1,0 0,0-1,0 1,0-1,0-1,0 0,-1 0,1 0,0-1,-1 0,0-1,0 0,0 0,0 0,4-5,0-3,-1-1,0 0,-1-1,0 0,-1 0,-1-1,0 0,-1 0,-1 0,0-1,-1 0,-1 0,1-14,20-64,-19 88,-4 18,-4 74,0-72,1 0,0 0,1 0,1 0,0 0,1 0,1 0,0 0,1-1,0 1,1 0,1-1,0 0,0 0,2 0,5 8,-8-17,-1 0,1 0,1 0,-1-1,1 1,-1-1,1 0,0-1,0 1,0-1,0 0,0 0,1 0,-1-1,1 0,-1 0,1 0,-1-1,3 0,25-3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34.0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134 30,'-18'-7,"-12"-2,-2 0,4 4,9 8,13 8,16 8,16 9,4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34.3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36,'119'215,"59"178,-173-383,-3-4,0-1,1 1,0-1,0 0,0 0,0 0,1 0,0 0,0-1,1 0,-1 0,1 0,0 0,4 2,-6-6,1 0,-1 0,0-1,0 1,0-1,1 1,-1-1,0 0,0 0,0-1,0 1,-1-1,1 1,0-1,-1 0,1 0,-1 0,1 0,-1-1,0 1,0-1,0 1,0-1,-1 0,1 1,1-4,19-30,-1-2,-1 0,-3-1,-1-1,3-15,9-21,-16 42,0 1,3 0,0 1,2 1,2 0,0 1,2 1,2 1,17-17,2 11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34.5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0,'0'19,"0"15,0 11,0 7,2 5,4 3,2 1,0 0,-1-4,-2-7,-2-9,-1-12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34.7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81 61,'-14'-12,"-10"-5,-2-3,10 9,19 15,25 18,29 17,5 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35.5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611 1001,'-27'-23,"-1"0,-1 2,-1 1,0 1,-2 2,0 1,-14-4,38 16,-1 1,1 0,-1 0,0 1,0 0,0 1,-1 0,1 0,0 1,0 0,0 1,-1 0,1 0,0 1,0 0,1 1,-1 0,0 0,1 1,-1 0,1 1,1-1,-1 2,0-1,1 1,0 0,-5 7,-2 5,1 0,1 2,1-1,0 1,2 1,1 0,0 0,1 1,2 0,0 0,1 0,1 1,1 17,1-22,1-1,1 0,1 0,1 0,0 0,1 0,1 0,0-1,6 12,-8-22,-1 0,1-1,0 1,0-1,1 0,0 0,0 0,0 0,0-1,1 1,-1-1,1 0,0-1,1 1,-1-1,1 0,-1 0,1-1,0 0,0 0,0 0,0-1,0 1,0-2,1 1,-1-1,0 1,1-2,2 0,1-1,-1 0,1-1,-1 0,0 0,0-1,0 0,-1-1,1 0,-1 0,0-1,-1 0,1 0,-1-1,-1 0,1 0,1-3,7-10,-1 0,0 0,-2-1,0-1,-1 0,2-10,9-38,-3 0,-3-2,-3 0,-4-1,1-58,-2 6,-5 0,-5 0,-6 0,-8-21,14 131,-21-66,22 81,0-1,0 1,0 0,0 0,0 0,0 0,0 0,0 0,0 0,0 1,0-1,0 0,0 0,0 1,0-1,0 1,0-1,0 1,1-1,-1 1,0 0,0-1,1 1,-1 0,0-1,1 1,-1 0,0 0,1 0,-1 0,1 0,0-1,-1 1,1 0,0 0,-1 0,1 0,0 0,0 0,0 0,0 0,0 0,0 0,0 0,0 1,-8 32,1 1,2 0,1 1,1-1,3 14,-1-29,-1 64,4 0,4 0,3-1,4 0,3 0,4-2,4 0,3-2,3 0,22 35,-38-85,1-1,1 0,2-2,1 0,0 0,2-2,1 0,1-2,1-1,20 14,-40-31,2-1,-1 1,0-1,1 0,-1-1,1 1,0-1,0-1,0 1,0-1,0 0,0 0,0 0,0-1,1 0,-1 0,0-1,0 0,0 0,0 0,0-1,0 0,3-1,4-7,-1 0,0-1,0-1,-1 0,-1 0,0-1,0 0,-1-1,-1 0,-1 0,0-1,0 0,-2 0,0-1,1-5,63-249,-64 239,-6 21,-4 21,-2 10,0 1,1 0,2 0,0 1,1-1,2 1,0 0,2 19,0-36,-1 0,1-1,1 1,-1 0,1-1,0 0,0 1,1-1,-1 0,1 0,0 0,1 0,-1-1,1 0,0 1,0-1,0 0,1-1,-1 1,1-1,0 0,0 0,0 0,0-1,1 0,-1 0,0 0,1-1,0 0,-1 0,1 0,0 0,-1-1,1 0,0-1,4 0,0-1,-1 0,1 0,-1-1,0-1,0 1,0-1,0-1,-1 0,1 0,-1-1,-1 0,1 0,-1-1,0 0,0 0,-1 0,0-1,-1 0,1-2,10-15,-2 0,-1-2,-1 1,-1-2,-2 1,0-4,-4 15,23-120,-33 126,-4 23,2 3,1 1,0 0,1 0,1 1,0-1,2 1,0 0,1 0,1 0,0 0,1-1,2 1,-1 0,2 0,2 4,0-7,0 0,2 0,-1 0,2-1,0-1,1 1,0-1,1-1,0 0,1-1,0 0,1 0,0-2,1 0,0 0,1-1,-1-1,1 0,10 2,14 5,1-2,0-2,0-2,1-2,0-1,0-2,10-2,49-2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36.2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487 1403,'-11'-8,"-1"1,0-1,-1 2,0 0,0 0,0 1,0 1,-1 0,0 1,0 0,0 1,0 1,0 0,0 1,0 1,-1 0,1 1,0 0,1 1,-1 0,0 2,1-1,0 2,0 0,0 0,1 1,0 1,0 0,1 0,0 1,1 1,0 0,0 0,1 1,-1 1,6-7,1 0,-1 0,1 0,0 0,1 1,-1-1,1 1,0 0,1-1,-1 1,1 0,0 0,1 0,-1 0,1 0,0 0,1 0,-1 0,1 0,0 0,1 0,0-1,0 1,0 0,0-1,1 0,0 1,0-1,0 0,1 0,3 3,7 3,0-2,1 1,0-2,0 0,1-1,0-1,0 0,0-1,1-1,0 0,0-1,0-1,0-1,0 0,0-1,0-1,11-2,-17 2,0-1,0 0,0-1,0 0,0 0,0-1,-1 0,0-1,0-1,0 1,0-2,-1 1,0-1,-1 0,1-1,-1 0,-1-1,0 1,0-1,0-1,-1 1,-1-1,0 0,0 0,-1-1,0 0,-1 1,0-1,-1 0,2-10,-8-18,4 38,0 1,0-1,0 1,0-1,0 1,0-1,0 0,0 1,-1-1,1 1,0-1,0 1,-1-1,1 1,0-1,0 1,-1-1,1 1,-1 0,1-1,0 1,-1-1,1 1,-1 0,1-1,-1 1,1 0,-1 0,1-1,-1 1,0 0,1 0,-1 0,1 0,-1 0,1 0,-1 0,0 0,1 0,-1 0,1 0,-1 0,1 0,-1 0,1 0,-1 1,0-1,1 0,-1 0,1 1,-1-1,1 0,0 1,-1-1,1 1,-1-1,1 0,0 1,-1-1,1 1,-4 5,0 1,1-1,-1 1,2 0,-1 0,1 0,0 0,0 0,1 0,0 1,0-1,1 1,0-1,0 0,1 1,1 6,0-5,0 0,0 0,1 0,0 0,1 0,0-1,0 1,1-1,0 0,0 0,1-1,0 0,1 0,-1 0,1-1,1 0,-1 0,1-1,0 0,0 0,0 0,1-1,0-1,6 4,1-2,0 0,0 0,1-2,-1 0,1-1,0-1,-1 0,1-1,0-1,0 0,11-3,-10-1,-1 0,1-1,-1-1,0-1,0 0,-1-1,0-1,-1-1,0 0,-1 0,0-2,0 0,-2 0,0-1,0-1,-1 0,4-9,15-27,-2-1,-3-2,-2 0,14-54,-7 15,-4-1,-4-2,-4 0,-5-1,-4 0,-4-1,-5-36,-1 100,-1 0,-1 0,-3 0,0 0,-2 1,-2 0,-1 0,-1 1,-13-21,23 47,-1-1,-1 1,1 0,-1 0,0 1,0-1,-1 1,0 0,0 0,0 1,0-1,-1 1,0 0,0 1,0-1,0 1,0 0,-1 1,1-1,-1 2,0-1,1 0,-1 1,0 1,0-1,0 1,0 0,-2 1,1 1,1 0,-1 1,1 0,0 1,0 0,0 0,0 0,1 1,0 0,0 0,0 1,0-1,1 1,0 1,0-1,1 1,0 0,0-1,-3 8,-3 9,0 1,2 0,0 1,2-1,-3 21,3 19,2 0,3 0,3 0,2 0,4 0,2 0,3-1,4 4,6 26,4-1,3-1,5-1,4-3,3-1,4-2,4-2,3-2,4-3,7 3,63 45,-82-88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38.3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6 563,'-5'7,"21"2,8-5,0 0,0-2,1-1,-1 0,3-2,-1 1,169-8,31-12,-24 1,1058-56,-772 49,1099-97,-540 87,150-5,-628 12,171-4,-86 24,1014 4,-593-31,-911 29,1148-42,419-12,-456 49,-853 13,527-1,-941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39.2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0,'13'7,"0"0,0-1,1-1,0 0,0-1,0 0,1-1,-1-1,1 0,0-1,10 0,-12 0,217 8,12-10,9 1,-187 4,-84 8,1-2,28-9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0:54.37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1,'5'21,"3"23,6 18,6 15,4 10,-2 7,-3 1,-5-4,-8-8,-9-15,-9-20,-4-18,0-14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41.0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516 718,'-16'-7,"0"1,-1 0,1 1,-1 1,0 1,0 0,0 1,-1 1,1 1,0 0,-1 1,1 1,0 0,0 2,0 0,0 1,1 0,0 1,0 1,0 1,1 0,0 1,1 1,0 0,0 1,-3 4,9-8,1 1,0 0,0 0,0 1,1-1,0 2,1-1,0 0,1 1,-1 1,4-7,-1 0,1 1,0-1,0 0,1 0,-1 1,1-1,0 0,0 1,0-1,1 1,-1-1,1 0,0 0,1 1,-1-1,1 0,-1 0,1 0,0-1,1 1,-1 0,1-1,-1 1,4 2,-1-2,1 1,-1-1,1 0,0 0,0-1,0 0,1 0,-1 0,1-1,0 0,0 0,-1-1,1 0,0 0,0 0,0-1,0 0,0-1,3 0,4 0,1-2,-1 0,0-1,0 0,0-1,-1 0,1-1,10-7,-10 4,0 0,-1-1,0-1,0 0,-1-1,-1 0,0-1,-1 0,0 0,-1-1,-1-1,0 0,-1 0,1-3,3-13,-1 0,-2 0,-1-1,-2 0,0 0,-2-29,0-60,-6 1,-5 0,-5-2,-1 55,8 69,0 76,6 3,4 1,3 0,3-1,4 0,4-1,22 61,-35-122,1 0,1 0,0 0,2-1,0 0,0-1,2 0,0 0,2-1,-1 0,2-2,0 1,0-2,2 1,3 1,-14-13,0 0,0 0,0 0,0-1,0 1,0-1,1 0,-1-1,0 0,0 1,1-2,-1 1,0 0,0-1,1 0,-1-1,0 1,0-1,0 0,-1 0,1 0,0-1,-1 1,1-1,-1 0,0-1,0 1,0-1,0 0,-1 0,0 0,1 0,-2 0,1-1,0 0,8-19,0 0,-2 0,-1-1,0 0,-2-1,-1 0,-2 0,0 0,-2 0,0 0,-2 0,-2-13,3 40,0-1,-1 0,1 0,0 0,0 0,0 0,0 0,0 0,-1 0,1 0,0 0,0 0,0 1,0-1,-1 0,1 0,0 0,0 0,0 0,-1-1,1 1,0 0,-4 25,2-13,1 0,0 0,1 0,0 0,1 0,1 0,0 0,0 0,1 0,0-1,1 1,1-1,0 0,0 0,1-1,0 1,1-1,0-1,1 1,0-1,0 0,1-1,0 0,6 3,14 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41.3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0,'10'3,"11"4,4 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41.5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1 200,'28'39,"27"38,-3 1,7 21,27 65,-86-163,0 0,0 1,0-1,0 0,1 0,-1 0,0 1,1-1,-1 0,1 0,0 0,-1 0,1 0,0 0,0 0,-1 0,1 0,0-1,0 1,0 0,0 0,0-1,0 1,0 0,0-1,1 0,-1 1,0-1,0 1,0-1,1 0,-1 0,0 0,0 0,0 0,1 0,-1 0,0 0,0 0,0-1,1 1,-1 0,0-1,0 1,0-1,0 1,0-1,0 1,0-1,0 0,0 0,0 0,0 1,0-1,0 0,-1 0,1-1,7-13,-2-1,0-1,-1 1,-1-1,0 0,-1 0,-1-4,4-14,4-26,-4 18,1-1,2 2,3-1,1 1,2 1,13-26,-22 57,0 1,0 0,1 0,0 0,1 1,0 0,0 1,1 0,-1 0,2 0,5-2,18-8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42.6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412 99,'-20'-1,"0"1,0 1,1 0,-1 2,0 0,1 1,0 1,0 1,0 1,1 0,0 2,0 0,1 0,0 2,1 0,0 1,1 1,-5 5,14-13,0 1,1 0,0 1,0-1,1 1,-1 0,1 0,1 0,-1 0,2 1,-1-1,1 1,0 0,0 0,1 0,0 0,0 0,1 0,0 0,0 0,1 0,0 0,1 0,0 0,0 0,1-1,-1 1,2-1,-1 1,1-1,0 0,1-1,2 5,6-1,1 0,0-1,0-1,1 0,0-1,1-1,-1 0,1-1,0-1,0 0,1-1,-1-1,1-1,-1 0,1-1,16-2,-4 1,1-2,0-1,-1-2,0-1,0-1,-1-1,0-1,0-2,-1-1,22-15,-35 20,0-1,-1-1,0 0,0-1,-1 0,-1-1,0-1,-1 1,0-2,0 1,-2-2,0 1,0-1,-2 0,0 0,0-1,-1 0,-1 0,-1 0,0-4,-1-5,0 45,2-1,0 0,2 0,0 0,1-1,1 0,0 0,1-1,1 0,2 1,-3-6,-1-1,2 0,-1-1,2 0,-1-1,1 0,0-1,1 0,0 0,8 3,-13-8,-1-1,0 1,1-1,0 0,-1-1,1 1,0-1,0-1,0 1,0-1,0 0,-1-1,1 0,0 0,0 0,0-1,-1 0,1 0,-1-1,0 0,1 0,1-2,3-2,0-2,-1 1,0-1,-1-1,0 0,-1 0,0-1,0 0,-1 0,0-1,-1 0,-1 0,0 0,0-1,-1-1,5-18,-2 0,-1 0,-1 0,-2 0,-1-21,-9-12,7 65,0 0,0-1,0 1,0-1,0 1,-1 0,1-1,0 1,0-1,0 1,-1 0,1-1,0 1,-1 0,1-1,0 1,-1 0,1 0,0-1,-1 1,1 0,-1 0,1 0,0 0,-1-1,1 1,-1 0,1 0,-1 0,1 0,-1 0,1 0,0 0,-1 0,1 0,-1 0,1 0,-1 1,1-1,0 0,-1 0,1 0,-1 0,1 1,0-1,-1 0,1 0,0 1,-1-1,1 0,0 1,-1-1,1 0,0 1,0-1,-1 1,1-1,0 0,0 1,0-1,0 1,0-1,-1 0,1 1,0-1,0 1,0-1,-5 12,1 0,0 1,1-1,0 1,1 0,1 0,0 0,0 0,1 0,1 0,0 0,1-1,1 3,-1-4,1-1,0 1,0-1,1 0,1 0,0 0,0-1,1 1,0-1,1-1,0 1,0-1,1 0,0-1,0 0,0 0,1-1,0 0,1 0,-1-1,6 2,15 5,1 0,1-2,-1-2,1 0,1-2,14 0,57 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43.1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7,'21'-3,"0"1,0 1,-1 1,1 0,0 2,0 0,-1 2,1 0,-1 1,0 1,0 1,-1 0,0 2,0 0,-1 1,17 13,-30-18,0 0,0 0,-1 1,0-1,0 1,0 0,0 1,-1-1,0 0,0 1,-1 0,0 0,0 0,-1 0,0 0,0 0,0 0,-1 0,0 0,0 0,-1 0,0 1,-1-1,1-1,-1 1,0 0,-1 0,0-1,0 1,0-1,-1 0,-1 2,-19 26,-1-1,-1-2,-2 0,-1-2,-1-1,-2-1,-11 5,-52 47,48-25,47-52,0 0,0 0,0 0,0 0,0-1,0 1,1 0,-1 0,1 0,-1-1,1 1,0 0,0-1,0 1,0 0,0-1,0 1,0-1,0 0,1 1,-1-1,0 0,1 0,-1 0,1 0,-1 0,1 0,0 0,-1 0,1-1,0 1,0-1,0 1,-1-1,1 0,0 0,0 1,0-1,0-1,1 1,45 8,1-2,0-2,0-3,18-2,-42 1,613-32,-583 28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43.6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62 1,'-10'27,"0"1,2 0,1 0,1 1,2 0,1 0,0 26,2-33,-3 2,1 1,1 0,2 0,0 0,2 0,0 0,2 0,1-1,0 1,2-1,1 0,1-1,7 12,-10-27,0 0,1-1,0 0,1 0,0 0,0-1,0 0,0 0,1-1,0 0,1-1,-1 0,1 0,-1-1,1 0,0-1,0 0,0-1,0 0,1 0,-1-1,0 0,0-1,4-1,4 0,-1-1,1-1,-1 0,0-2,-1 1,1-2,-1 0,-1-2,1 1,-1-2,-1 0,0 0,11-11,-15 11,-1 0,0-1,0 0,-1-1,-1 1,0-1,-1-1,0 1,0-1,-2 0,1-1,-1-1,-3-9,-1 23,0 1,0 0,0-1,-1 1,1 0,0-1,0 1,0 0,0-1,0 1,-1 0,1 0,0-1,0 1,0 0,-1 0,1-1,0 1,0 0,-1 0,1 0,0 0,0-1,-1 1,1 0,0 0,-1 0,1 0,0 0,-1 0,1 0,0 0,-1 0,1 0,0 0,-1 0,1 0,0 0,0 0,-1 0,1 0,0 0,-1 0,1 0,0 1,-1-1,1 0,0 0,0 0,-1 0,1 1,0-1,0 0,0 0,-1 1,1-1,0 0,0 0,0 1,0-1,-1 0,1 1,0-1,0 0,0 1,0-1,0 0,0 1,-8 10,1 1,0 1,1-1,0 1,1 0,0 1,1-1,1 1,0 0,1 0,0 9,-2 27,3 0,1 1,3-1,2 0,2 0,2-1,3 0,1 0,3-1,2-1,2-1,25 43,-12-27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44.0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68,'749'-34,"-445"26,86-7,-339 8,-61 3,-24 18,33-14,1 1,-1-1,0 0,1 1,-1-1,1 1,-1-1,1 1,-1-1,1 1,-1-1,1 1,0 0,-1-1,1 1,0-1,-1 1,1 0,0-1,0 1,0 0,-1 0,1-1,0 1,0 0,0-1,0 1,0 0,1-1,-1 1,0 0,0 0,0-1,0 1,1 0,-1-1,0 1,1-1,-1 1,1 0,-1-1,0 1,1-1,-1 1,1-1,0 1,-1-1,1 0,0 1,8 3,1-3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44.4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1,'36'7,"-1"2,0 1,0 2,3 3,14 4,55 19,-2 5,-2 4,43 30,-21 15,-118-86,0 1,0 0,-1 1,0 0,-1-1,0 2,0-1,0 1,-1-1,-1 1,1 0,-1 1,-1-1,1 8,-2-10,-1 1,-1-1,0 1,0-1,0 1,-1-1,0 0,0 0,-1 0,0 0,0 0,0-1,-1 1,0-1,-1 0,1 0,-1 0,-2 1,-104 88,15-30,-68 55,160-118,0 1,1 0,0 0,-1 0,1 0,0 0,1 1,-1-1,1 1,-1 0,1 0,0 0,0 0,1 0,-1 0,1 0,0 1,0-1,1 1,-1 3,7 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46.8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0 632,'0'0,"1"1,-1-1,1 0,-1 1,0-1,1 0,-1 0,1 1,-1-1,1 0,-1 0,1 0,-1 1,1-1,-1 0,1 0,-1 0,1 0,-1 0,1 0,-1 0,1 0,-1 0,1 0,-1-1,1 1,-1 0,1 0,-1 0,1-1,-1 1,1 0,-1 0,0-1,1 1,-1 0,1-1,-1 1,0 0,1-1,-1 1,0-1,0 1,1-1,-1 1,0-1,0 1,0-1,0 1,1-1,-1 1,0-1,0 1,0-1,0 1,0-1,0 1,0-1,0 1,0-1,-1 1,1-1,0 1,0-1,0 1,-1-1,1 1,16 25,-2 0,-1 1,0 1,-2 0,-2 1,3 12,-11-37,10 32,-1 1,-3 0,0 1,-2-1,-2 1,-2 0,-2 26,0-94,0 1,-3 0,0 0,-2 0,-4-11,-16-96,22 56,4 0,7-60,1-96,-22 154,28 106,-9-12,0 0,1 0,0-1,0 0,1 0,1-1,-1 1,2-2,-1 1,1-1,0 0,1-1,0 0,0-1,0 0,1 0,0-1,0-1,0 0,7 2,-1-6,-1 0,1-1,-1 0,1-1,-1-1,0-1,0 0,0-2,0 1,-1-2,0 0,0-1,-1 0,0-1,0-1,-1 0,0 0,-1-2,-1 0,4-4,-3 1,-2-1,1-1,-2 0,0 0,-1-1,-1 0,0 0,-2-1,0 1,1-15,5 4,-10 29,-1 0,0-1,1 1,-1 0,1-1,-1 1,1 0,-1 0,0 0,1 0,-1 0,1-1,-1 1,1 0,-1 0,1 0,-1 0,1 0,-1 0,1 0,-1 1,1-1,-1 0,1 0,-1 0,1 0,-1 1,0-1,1 0,-1 0,1 1,-1-1,0 0,1 1,-1-1,0 0,1 1,-1-1,0 1,1-1,-1 1,0-1,0 0,0 1,1-1,-1 1,0-1,0 1,0-1,0 1,0-1,0 1,0-1,0 1,0-1,0 1,0-1,13 38,-1 0,-1 0,-3 1,2 22,-3-22,37 253,-20-111,21 56,-30-179,1-57,-5-9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47.3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475 126,'-4'-9,"0"1,-1 0,0 0,-1 1,0-1,0 1,0 0,-1 1,0 0,0 0,-1 0,1 1,-1 0,-1 0,1 1,0 0,-1 1,0 0,0 0,0 1,0 0,0 1,-1-1,1 2,0 0,-1 0,1 0,-1 1,-3 0,0 1,0 0,1 0,-1 1,1 1,-1 0,1 1,1 0,-1 1,1 0,0 1,0 0,0 1,1 0,1 1,-1 0,1 0,1 1,0 0,-1 2,6-8,1 0,-1 0,1 1,0 0,0-1,1 1,-1 0,1 0,0 0,0 0,0 0,1 0,0 0,0 0,0 0,1 0,0 0,-1 0,2-1,-1 1,1 0,-1 0,1-1,1 1,-1-1,1 1,-1-1,1 0,0 0,1 0,-1-1,1 1,-1-1,1 0,0 0,1 0,-1 0,0-1,8 4,-1-1,1 0,0-1,0 0,1-1,-1 0,1-1,-1 0,1-1,0-1,-1 0,1-1,0 0,-1-1,1 0,-1-1,1 0,-1-1,0-1,-1 0,1 0,-1-1,0-1,0 0,-1 0,0-1,0 0,-1-1,0 0,-1 0,1-1,-2 0,0-1,0 0,-1 0,0 0,-1-1,2-4,-3 4,0 1,-1-1,0 0,-1 0,-1 0,1 0,-2-1,0 1,-1-5,1 17,0 0,0 0,0-1,0 1,0 0,0-1,0 1,0 0,0 0,0-1,0 1,0 0,-1 0,1-1,0 1,0 0,0 0,0-1,-1 1,1 0,0 0,0 0,-1-1,1 1,0 0,0 0,-1 0,1 0,0 0,0 0,-1-1,1 1,0 0,-1 0,1 0,0 0,-1 0,1 0,0 0,0 0,-1 0,1 0,0 1,-1-1,1 0,0 0,0 0,-1 0,1 0,0 0,0 1,-1-1,1 0,0 0,0 0,0 1,-1-1,1 0,0 0,0 0,0 1,0-1,-1 0,1 1,0-1,0 0,0 0,0 1,0-1,0 0,-14 21,10-14,0 0,0 0,0 0,1 1,0-1,0 1,1 0,0 0,0 0,1 0,0 0,1 0,-1 0,2 1,-1-1,1 0,0 0,1 0,0 0,0 0,1 0,0-1,0 1,1-1,-1 0,2 0,-1 0,1 0,1 0,8 3,0-1,1 0,0-1,0 0,1-1,0-1,1-1,-1 0,1-1,0-1,0-1,0 0,8-1,40 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0:54.86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0 327,'13'-132,"-12"127,0 0,1-1,0 1,0 0,1 0,0 0,0 0,0 1,0-1,0 1,1 0,0 0,0 0,0 0,1 1,-1-1,1 1,0 0,-1 1,1-1,1 1,1-1,1 1,0 1,0 0,0 0,0 1,0 0,0 0,1 1,-1 0,0 0,0 1,-1 0,1 1,0 0,-1 0,1 0,-1 1,0 0,0 0,0 1,-1 0,0 0,0 1,0 0,0 0,-1 0,0 0,0 2,-3-7,-1 1,0-1,1 1,-1 0,0-1,0 1,0 0,0 0,0 0,0 0,-1 0,1 0,-1 0,1 0,-1 0,0 0,0 0,0 0,0 0,0 0,0 0,0 0,-1 0,1 0,-1 0,0 0,1 0,-1 0,0 0,0 0,0 0,0-1,-1 1,1 0,0-1,-1 1,1-1,-1 0,1 1,-1-1,0 0,-1 1,-8 2,0 0,-1-1,1 0,-1-1,1 0,-1-1,0 0,0-1,0 0,0-1,-9-2,11-5,32 0,216-26,-223 31,20-1,-1-2,0-1,0-2,-1-1,0-1,-1-2,-1-2,21-12,-49 26,-1 0,0 0,1 0,-1 0,0-1,0 1,1-1,-1 1,0-1,0 0,-1 0,1 0,0 0,-1 0,1 0,-1-1,0 1,0 0,0-1,0 1,0-1,0 1,0-1,-1 1,0-1,1 0,-1 1,0-1,0 1,0-1,-1 0,1 1,-1-1,1 1,-1-1,0 1,0-1,0 1,0-1,0 1,-1 0,1-1,-7-1,0 0,0 1,-1 0,1 0,0 1,-1 0,0 0,1 1,-1 0,0 0,0 1,0 0,1 1,-1 0,0 0,1 1,-1 0,-1 1,0-1,0 1,1 1,-1-1,1 2,0-1,0 1,-6 6,12-10,0 1,1 0,-1 1,1-1,-1 0,1 1,0-1,0 1,0 0,0 0,0 0,1 0,-1 0,1 0,0 0,0 0,0 0,0 1,1-1,-1 0,1 1,0-1,0 0,0 1,1-1,-1 1,1-1,0 1,2 3,1 0,1 0,-1-1,1 0,0 0,0 0,1 0,0-1,0 0,0 0,0-1,1 1,0-1,0-1,0 0,0 0,1 0,-1 0,1-1,2 0,41 11,-1-2,2-3,-1-2,43 0,7-1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48.2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308 258,'-13'-4,"0"1,-1 0,1 0,-1 1,1 1,-1 0,0 1,1 1,-1 0,0 1,-9 2,16-2,-1 0,1 0,0 1,1 0,-1 0,0 1,1 0,0 0,0 0,0 1,0 0,1 0,0 1,0-1,0 1,1 0,0 0,0 1,0-1,1 1,0 0,0 0,1 0,-1 1,1 0,1 0,-1 0,1 0,1-1,-1 1,2 0,-1 0,1 0,0 0,0 0,1 0,0 0,1-1,-1 1,2-1,-1 1,1-1,0 0,0-1,1 1,0-1,0 0,3 2,4 4,1 0,0-1,1 0,0-2,1 1,0-2,0 0,1-1,0 0,0-1,7 1,1-1,0-2,0 0,0-1,0-1,0-1,1-2,-1 0,0-2,0 0,0-2,0 0,-1-2,5-2,-13 3,0 0,0-1,0-1,-1 0,0-1,-1-1,0 0,-1 0,0-1,0-1,-1 0,-1-1,0 0,-1 0,0-1,-1 0,0-1,-2 0,1 0,-2-1,2-8,-2 0,0 0,-2 0,0-1,-2 1,-1 0,-1-1,-1 1,-1-1,-1 1,-3-10,6 29,0-1,0 1,0 0,-1 0,0 0,0 0,0 0,-1 0,1 1,-1-1,0 1,0 0,-1 0,1 0,-1 0,0 0,0 1,0 0,-1 0,1 0,-1 0,0 1,1-1,-1 1,0 0,0 1,-1-1,1 1,0 0,-5 0,9 1,0 0,0 0,0 0,0 0,0 0,-1 1,1-1,0 0,0 0,0 1,0-1,0 1,0-1,0 1,0-1,0 1,0 0,0-1,1 1,-1 0,0 0,0 0,1 0,-1-1,0 1,1 0,-1 0,1 0,-1 0,1 0,0 1,-1-1,1 0,0 0,0 0,0 0,-1 0,1 0,0 0,1 1,-1-1,0 0,0 0,0 0,1 0,-1 0,1 0,-1 0,1 0,-1 0,1 0,-1 0,1 0,0 0,0 0,-1-1,1 1,0 0,0 0,0-1,0 1,0 0,0-1,10 7,0-1,1 0,-1-1,1 0,0-1,0-1,1 1,9 0,-6-1,97 19,-66-14,0 2,0 2,33 13,-74-23,0 1,0-1,0 1,0 0,-1 1,1-1,-1 1,0 0,0 1,-1-1,1 1,-1 0,0 0,0 0,0 0,-1 1,0 0,0 0,-1-1,1 2,-1-1,0 0,-1 0,0 1,0-1,0 1,-1-1,1 1,-2-1,1 1,-1 3,-18 73,13-64,1 1,1 0,1-1,1 1,0 17,2-32,0 0,1 0,0 0,0 0,1 0,-1 0,1-1,0 1,0 0,0-1,1 0,0 1,0-1,0 0,0 0,1 0,-1-1,1 0,0 1,0-1,0 0,1-1,-1 1,1-1,-1 0,1 0,0 0,4 0,5 2,-1-1,1 0,0-1,0-1,0 0,1-1,-1-1,0 0,13-3,-6-1,-1-1,1-1,-1 0,-1-2,0 0,0-1,7-5,-25 13,0 1,0 0,0 0,0 0,1 0,-1 0,0 0,1 0,-1 0,1 0,-1 1,1-1,-1 0,1 1,0 0,-1-1,1 1,0 0,-1 0,1 0,-1 0,1 0,0 0,-1 0,1 0,0 1,-1-1,1 1,-1-1,1 1,-1 0,1 0,-1-1,1 1,-1 0,0 0,1 0,-1 1,0-1,0 0,0 0,7 10,-1-2,2 1,-1-1,1 0,0-1,1 0,0-1,1 0,-1 0,1-1,0 0,1-1,0-1,11 4,0-2,0-1,0-2,0 0,1-1,-1-1,1-2,-1 0,1-1,-1-2,0 0,0-1,0-2,-1 0,16-8,-32 12,0 0,0 0,-1-1,1 0,-1 0,1-1,-1 0,0 0,-1 0,0 0,1 0,-1-1,-1 0,1 0,-1 0,-1 0,1-1,-1 1,0-1,0 0,-1 1,1-1,-2 0,1 0,-1 0,0 0,0 1,-1-1,-5-13,0 0,-1 0,-1 1,-1 0,-1 0,0 1,-2 1,0 0,0 0,-2 1,0 1,-1 0,0 1,-1 1,-1 0,0 1,-5-1,6 2,0 1,-1 0,-1 1,0 1,0 1,0 1,-1 0,-16-2,29 6,-1 2,1-1,-1 0,1 1,-1 0,0 1,1 0,-1 0,1 0,0 1,-1-1,1 2,0-1,0 1,0 0,1 0,-1 0,1 1,-1 0,1 0,0 0,1 1,-1-1,1 1,0 1,0-1,-2 4,-1 5,1 0,0 0,1 0,1 1,0 0,1 0,1 0,0 0,1 0,1 0,0 1,1-1,1 0,0 0,1 0,0 0,2 0,-1-1,2 1,0-1,1-1,2 4,13 21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50.9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68 0,'-9'23,"-6"22,0 17,2 12,4 5,3 1,5-2,3-5,1-5,0-8,-1-14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51.2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0,'2'9,"1"15,0 20,-3 18,-4 17,-1 12,0 4,1 0,4-4,1-19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51.5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224 0,'-18'21,"-12"18,-4 17,1 10,3 6,5 2,4-2,6-9,6-10,3-12,4-13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52.1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1,'5'0,"0"-1,0 2,-1-1,1 0,0 1,-1 0,1 0,-1 0,1 0,-1 1,1 0,-1 0,0 0,2 2,4 1,42 20,-2 2,-1 3,-2 1,0 3,-3 2,-1 1,-1 3,30 38,-55-57,0 0,-2 2,-1 0,0 1,-2 0,-1 1,2 7,-9-22,-1 1,0 0,-1 0,0 0,0 0,-2 1,1-1,-1 0,-1 1,0-1,0 0,-1 0,-1 0,0 0,0 0,-1-1,0 1,-4 5,-2-2,-1-1,0 0,-1-1,0 0,0-1,-2 0,1-1,-1-1,-1 0,0-1,0 0,0-1,-1-1,0 0,0-1,-1-1,0-1,1 0,-1-1,0-1,0-1,0 0,0-1,0-1,0 0,1-1,-1-1,1-1,0 0,-8-5,9 5,0-1,0-1,1 0,0-1,0-1,1 0,0-1,0 0,1-1,0 0,1-1,0-1,10 12,1 0,-1 1,1-1,-1 0,1 0,-1 1,1-1,0 0,-1 0,1 0,0 0,0 1,0-1,-1 0,1 0,0 0,0 0,0 0,0 0,0 0,1 1,-1-1,0 0,0 0,1 0,-1 0,0 1,1-1,-1 0,1 0,-1 0,1 1,-1-1,1 0,0 1,-1-1,1 1,0-1,-1 0,1 1,0 0,0-1,0 1,-1-1,2 1,44-11,-42 11,506-58,-98-3,-407 60,-4 0,1 0,-1 1,1-1,-1 0,1 1,-1-1,1 1,0-1,-1 1,1 0,0 0,-1 0,1 0,0 0,-1 0,1 0,0 0,-1 1,1-1,-1 1,1-1,0 1,-1 0,1-1,-1 1,0 0,1 0,-1 0,0 0,1 0,-1 0,0 1,0-1,0 0,0 1,0-1,0 1,-1-1,1 1,0-1,-1 1,1-1,-1 1,1-1,-1 1,0 0,-34 155,32-145,0-1,1 0,1 0,0 1,1-1,0 0,0 1,1-1,1 3,15 4,-8-19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52.3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 47,'-14'-12,"-3"-3,7 2,14 7,16 8,14 7,1 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52.6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73,'81'137,"56"131,-127-247,-6-9,1 0,1 0,0-1,1 0,0 0,1-1,0 1,7 6,-13-15,0-1,1 1,-1-1,0 1,1-1,-1 0,1 0,-1 0,1 0,0 0,-1-1,1 1,0-1,-1 0,1 0,0 0,0 0,-1 0,1 0,0-1,-1 1,1-1,0 0,-1 0,1 0,-1 0,1 0,-1-1,0 1,2-1,58-60,-30 9,-3-2,-2 0,-3-2,-2-1,-3-1,-2 0,7-56,-23 113,7-32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53.3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83,'16'-4,"15"-2,16-3,12 2,9-2,5 1,4 0,-1 1,-6 2,-6-1,-10-1,-15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53.8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39 148,'-2'-10,"1"6,0 0,0 0,0-1,0 1,1-1,-1 1,1 0,0-1,1 1,-1-1,1 1,0 0,0-1,0 1,1 0,-1 0,1 0,0 0,0 0,1 0,-1 1,1-1,1-1,6-1,0 1,1 0,-1 1,1 0,0 1,0 0,1 1,-1 0,1 1,-1 0,1 0,-1 2,1-1,-1 1,3 1,2 0,0 0,1 2,-1-1,-1 2,1 0,-1 1,1 0,-2 2,1-1,7 7,-17-11,1 1,-1 0,0 0,-1 0,1 1,-1-1,0 1,0 0,0 1,-1-1,0 0,0 1,0 0,0 0,-1 0,0 0,-1 0,1 0,-1 1,0-1,-1 0,1 1,-1-1,-1 1,1-1,-1 0,0 1,-1 2,-8 14,0-1,-1 1,-1-2,-2 0,0 0,-1-1,-1-1,0-1,-2 0,0-1,-6 3,-82 75,-65 67,169-159,0-3,1 1,-1 0,1 0,-1 1,1-1,-1 0,1 0,0 1,0-1,-1 0,1 1,0 0,1-1,-1 1,0-1,0 1,1 0,-1 0,1-1,-1 1,1 0,0 0,-1 0,1-1,0 1,0 0,1 0,-1 0,0 0,1-1,-1 1,1 0,-1 0,1-1,0 1,0 0,0-1,0 1,0 0,76 11,93-12,129-18,-288 16,115-11,-84 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54.2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0,'-8'34,"-90"506,92-513,3-12,0-1,0 1,2-1,0 1,0 0,2 0,0 6,1-19,-1 1,1 0,0-1,0 0,0 1,0-1,1 0,-1 0,0 0,1 0,0-1,-1 1,1-1,0 0,0 1,0-1,0 0,0-1,0 1,0 0,0-1,0 0,0 0,0 0,0 0,0 0,0-1,0 1,3-1,4 1,95-4,0-5,77-17,-6-8,-135 25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0:40.4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389 233,'-15'77,"3"1,4 0,3 1,4 10,1-87,-1 28,-2-9,2 1,0-1,1 1,1-1,1 0,1 1,1-1,1 0,1-1,1 1,0-1,2 0,3 6,-5-18,0-1,0 0,0-1,1 0,0 0,0 0,0-1,1 0,-1-1,1 0,1 0,-1-1,0 0,1 0,0-1,-1-1,1 0,0 0,0 0,0-2,-1 1,1-1,0 0,0-1,-1-1,1 1,-1-1,0-1,1 0,-2 0,1-1,0 0,-1 0,0-1,6-5,8-15</inkml:trace>
  <inkml:trace contextRef="#ctx0" brushRef="#br0" timeOffset="193.347">60 533,'-14'-2,"-6"-3,1-1,12 1,21 1,24 1,26-1,24-2,18-1,6 2,-1 6,-20 3</inkml:trace>
  <inkml:trace contextRef="#ctx0" brushRef="#br0" timeOffset="779.292">757 1039,'9'-5,"-1"0,0 0,0-1,0-1,0 1,-1-1,0 0,-1-1,0 0,0 0,0 0,-1-1,-1 1,1-1,-1-1,-1 1,0 0,0-1,-1 0,0 1,0-1,-1 0,-1 0,0 0,0 0,-1 0,0 0,0 0,-1 1,-1-1,0 1,0-1,-4-6,7 14,-1 0,0 1,0-1,1 1,-1-1,0 1,0 0,0-1,-1 1,1 0,0 0,0-1,-1 1,1 0,-1 0,1 1,-1-1,1 0,-1 0,1 1,-1-1,0 1,1-1,-1 1,-1 0,3 1,0-1,0 1,0 0,1 0,-1 0,0-1,0 1,0 0,1 0,-1 0,0-1,1 1,-1 0,1-1,-1 1,1 0,-1-1,1 1,-1-1,1 1,0 0,-1-1,1 0,0 1,-1-1,1 1,0-1,0 0,0 1,-1-1,1 0,0 0,0 0,0 0,-1 0,1 0,1 0,133 19,-111-19,0 2,-1 1,1 0,-1 2,7 3,-23-6,0 1,-1 0,1 0,0 1,-1 0,0 0,0 0,0 1,-1 0,1 0,-1 0,-1 1,1 0,-1 0,1 0,-2 0,1 1,-1 0,0 0,15 64,-18-65,0 0,0 0,1 0,0 0,0 0,1 0,-1 0,1-1,1 1,-1-1,1 1,0-1,0 0,0 0,1 0,0 0,0-1,0 1,0-1,1 0,0 0,0-1,0 0,0 1,2-1,7 0,1 0,-1-1,1-1,0-1,-1 0,1-1,0 0,-1-1,1-1,-1 0,0-1,0 0,0-1,0-1,-1 0,0-1,0-1,-1 0,6-4,-12 7,1-1,0 1,-1-1,0 0,0 0,-1-1,1 1,-2-1,1 0,-1-1,0 1,0-1,-1 0,0 0,0 0,-1 0,0-1,-1 1,0 0,0-1,-1 1,0-1,0 1,-2-7,2 12,-1 0,-1 0,1 0,0 1,-1-1,1 0,-1 1,0-1,0 1,0-1,0 1,-1 0,1 0,0 0,-1 0,1 1,-1-1,0 1,0-1,1 1,-1 0,0 0,0 0,0 1,0-1,0 1,0-1,-1 1,1 0,0 0,0 0,0 1,0-1,0 1,0 0,0 0,0 0,0 0,0 0,1 0,-1 1,0 0,1-1,-1 1,1 0,0 0,-1 0,1 1,0-1,0 0,1 1,-1 0,0-1,0 3,-1 1,0-1,0 0,1 1,0 0,0-1,0 1,1 0,-1 0,2 0,-1 0,1 0,0 0,0 0,0 0,1 0,0 0,0 0,1 0,-1-1,1 1,0 0,1-1,0 1,0-1,0 0,0 0,1 0,0 0,0-1,0 0,0 1,1-1,4 2,9 5,1-1,0-1,0-1,1-1,0-1,1 0,-1-2,1 0,0-1,0-1,0-1,0-1,0-1,0-1,2-1,39-5</inkml:trace>
  <inkml:trace contextRef="#ctx0" brushRef="#br0" timeOffset="1768.356">2204 165,'-26'-65,"19"69,-5 66,3 71,6 0,7 3,-4-110,2-1,1 1,2-1,1 0,2 0,8 23,17-5,-32-50,0 0,0 0,0 0,0-1,0 1,0 0,0 0,1-1,-1 1,0-1,0 1,1-1,-1 0,0 0,1 1,-1-1,0 0,1 0,-1 0,1 0,-1-1,0 1,1 0,-1 0,0-1,0 1,1-1,-1 1,0-1,0 0,1 1,-1-1,0 0,0 0,0 0,0 0,0 0,0 0,-1 0,1 0,0 0,44-61,-38 49,1 1,0 1,0 0,2 0,-1 1,1 0,7-5,-16 14,1 0,-1 0,0 0,0 0,1 0,-1 1,1-1,-1 0,1 1,-1-1,1 1,-1 0,1-1,-1 1,1 0,0 0,-1 0,1 0,-1 0,1 1,-1-1,1 0,-1 1,1-1,-1 1,1-1,-1 1,1 0,-1 0,0-1,1 1,-1 0,0 0,0 0,0 1,0-1,0 0,0 0,0 1,26 57,-23-50,-1 1,0-1,-1 1,0-1,0 1,-1 0,0-1,-1 1,0 0,0 0,-1 0,-1-1,0 1,0-1,0 1,-1-1,-1 0,0 0,0 0,-1 0,0-1,0 1,-1-1,4-6,1-1,-1 0,1 0,-1 0,0 1,0-1,1-1,-1 1,0 0,0 0,0-1,0 1,0-1,0 0,0 1,0-1,0 0,0 0,0 0,0-1,0 1,0 0,0-1,0 1,0-1,0 0,0 0,0 1,0-1,1 0,-1-1,0 1,1 0,-1 0,1-1,-1 1,1-1,0 1,-1-1,1 0,0 0,0 1,0-1,1 0,-1 0,0 0,1 0,-1 0,1 0,-1 0,1 0,0 0,0 0,0 0,0-2,1-7,0 1,0-1,1 1,1 0,0 0,0 0,1 0,0 0,0 0,1 1,1 0,-1 0,2 1,-1-1,1 1,0 1,1-1,0 1,0 0,0 1,1 0,0 1,0-1,0 2,1-1,0 1,0 1,5-2,-11 4,-1 0,1-1,-1 1,1 1,0-1,0 0,-1 1,1 0,0 0,0 0,0 0,-1 1,1 0,0-1,-1 1,1 1,0-1,-1 0,1 1,-1 0,0 0,0 0,1 0,-1 0,-1 1,1-1,0 1,0 0,-1 0,0 0,0 0,0 0,0 0,2 4,12 29,-13-29,-1 0,1 0,0 0,0 0,1-1,0 1,0-1,0 0,1 0,0-1,0 1,0-1,1 0,0 0,0-1,0 0,0 0,1 0,5 1,-3-2,-1-1,0-1,1 1,-1-2,1 1,-1-1,0 0,1-1,-1 0,1 0,-1-1,0 0,0 0,1-1,-2 0,1-1,0 1,-1-2,0 1,0-1,0 0,0 0,-1-1,0 0,0 0,0 0,-1-1,0 0,0 0,-1 0,0-1,0 1,-1-1,1-2,14-66,-1 108,-13-22,0 0,1-1,0 1,1-1,0 0,1-1,0 0,0 0,0 0,1-1,0 0,1 0,0-1,0 0,0-1,0 0,1 0,0-1,0 0,0-1,0 0,1-1,-1 0,1 0,0-1,-1-1,1 0,0 0,0-1,-1 0,2-1,-5 0,0-1,0 1,0-1,0 0,-1-1,1 0,-1 0,0 0,0-1,0 0,-1 0,0 0,0-1,0 1,-1-1,1-1,-1 1,3-7,1-6,0 0,-2 0,0 0,-1-1,0 0,-1-5,-4 116,-1-86,1 0,-1 1,1-1,0 1,1-1,0 0,-1 1,2-1,-1 0,0 0,1 0,0 0,1 0,-1 0,1 0,0-1,0 1,0-1,0 0,1 0,0 0,0 0,0-1,0 1,1-1,-1 0,1-1,0 1,-1-1,1 0,0 0,1 0,-1-1,0 1,0-1,1-1,1 1,18-4</inkml:trace>
  <inkml:trace contextRef="#ctx0" brushRef="#br0" timeOffset="2048.245">3598 329,'-9'9,"1"13,4 11,8 10,3-2</inkml:trace>
  <inkml:trace contextRef="#ctx0" brushRef="#br0" timeOffset="2297.25">3693 820,'12'2,"1"-2,0 0,-1 0,1-1,-1-1,1 0,-1-1,0 0,0-1,0 0,0-1,-1 0,1-1,-1 0,-1-1,1 0,-1-1,-1 0,1 0,-1-1,-1 0,0-1,0 0,-1 0,0-1,0 0,-2 0,1 0,-1-1,0-2,-4 12,0 0,0-1,0 1,0-1,-1 1,1-1,-1 0,1 1,-1-1,0 1,0-1,0 0,0 1,-1-1,1 0,-1 1,1-1,-1 1,0-1,0 1,0 0,0-1,-1 1,1 0,-1 0,1 0,-1 0,0 0,0 0,0 0,0 0,0 1,0-1,0 1,0-1,-1 1,1 0,-1 0,1 0,-1 0,1 1,-1-1,1 1,-1-1,1 1,-1 0,0 0,0 0,-5 4,-1 0,1 0,0 1,0 0,0 0,1 1,0 0,0 0,0 0,1 1,0 0,0 1,0-1,1 1,1 0,-1 1,1-1,1 1,0-1,0 1,0 0,1 1,1-1,-1 0,1 0,1 4,0-7,0 1,0-1,0 0,1 1,0-1,1 0,-1 0,1 0,0 0,1 0,-1-1,1 1,0-1,1 1,-1-1,1 0,0 0,0-1,1 1,-1-1,1 0,0 0,0 0,1-1,-1 0,1 0,-1 0,1-1,5 2,14 5,1-2,-1-1,2-1,-1-1,0-1,1-1,0-2,-1-1,25-3,13-5</inkml:trace>
  <inkml:trace contextRef="#ctx0" brushRef="#br0" timeOffset="3657.572">5536 739,'244'-165,"-202"139,-1-1,-2-2,-1-2,-1-1,-2-2,-1-1,-2-2,24-35,-49 59,0 0,-1-1,0 1,-1-1,0 0,-1-1,-1 1,0-2,-2 12,-1 0,1-1,-1 1,0 0,0-1,0 1,-1 0,1-1,-1 1,0 0,0-1,-1 1,1 0,-1 0,0 0,0 0,0 1,-1-1,1 1,-1-1,0 1,0 0,0 0,0 0,-1 0,1 0,-1 1,-3-2,2 1,0 1,0 0,0 1,0-1,0 1,0 0,-1 0,1 0,0 1,0 0,-1 0,1 0,0 1,0 0,-1 0,1 0,0 1,0-1,0 1,1 0,-1 1,0-1,1 1,-1 0,0 1,-4 3,0 1,1-1,0 2,1-1,-1 1,2 0,-1 0,2 1,-1 0,1 0,-2 6,-5 28,2 1,2-1,1 2,3-1,2 1,1-1,3 1,2-1,1 0,3 0,3 9,29 158,-8-48,10 155,-36-154,-6-107</inkml:trace>
  <inkml:trace contextRef="#ctx0" brushRef="#br0" timeOffset="4016.653">5578 957,'4'-6,"0"0,0 0,1 1,0-1,0 1,1 1,-1-1,1 1,0 0,0 0,1 1,3-2,-1 0,71-35,2 3,1 4,39-8,-90 31,131-39,-162 48,0 1,0 0,0 0,0-1,0 1,0 0,0 0,0 0,1 0,-1 0,0 1,0-1,0 0,0 0,0 1,0-1,0 1,0-1,0 1,0-1,0 1,0 0,0-1,0 1,-1 0,1 0,0-1,0 1,-1 0,1 0,-1 0,1 0,-1 0,1 0,-1 0,1 0,-1 0,0 0,0 1,-4 46,1-31,2-11,0 1,0-1,1 1,0-1,0 0,0 1,1-1,0 1,0-1,0 0,1 0,0 1,1-1,-1 0,1-1,0 1,0 0,1-1,0 0,0 0,0 0,0 0,1-1,0 0,0 0,0 0,0 0,1-1,0 0,-1 0,1 0,0-1,17 3</inkml:trace>
  <inkml:trace contextRef="#ctx0" brushRef="#br0" timeOffset="4307.195">6233 301,'0'14,"10"12,11 8,3-2</inkml:trace>
  <inkml:trace contextRef="#ctx0" brushRef="#br0" timeOffset="4565.496">6643 862,'10'-1,"0"1,0-1,0-1,0 0,0 0,0-1,0 0,-1-1,0 0,0 0,0-1,0 0,-1-1,1 0,-2 0,1-1,-1 0,0 0,0-1,0 0,-1 0,-1 0,0-1,0 0,0 0,-1 0,0-1,-1 1,0-1,0-2,-3 9,0 0,0-1,1 1,-2 0,1-1,0 1,-1 0,0 0,1-1,-1 1,-1 0,1 0,0 0,-1 0,1 0,-1 0,0 1,0-1,0 0,-1 1,1 0,0-1,-1 1,0 0,1 0,-1 0,0 1,0-1,0 1,0-1,0 1,0 0,-1 0,1 1,0-1,0 1,-1-1,1 1,0 0,-1 0,1 1,0-1,-1 1,1-1,-3 2,1-1,0 1,0 0,0 0,0 0,0 1,1-1,-1 1,1 0,0 0,-1 1,2-1,-1 1,0 0,1 0,-1 1,1-1,0 0,1 1,-1 0,1 0,0 0,0 0,0 0,1 0,0 0,0 0,0 1,1-1,-1 0,1 1,1-1,-1 0,1 1,0-1,0 0,0 0,1 0,0 0,0 0,0 0,1 0,8 6,0 0,1-2,0 1,0-2,1 1,1-2,-1 0,1 0,1-1,-1-1,1-1,-1 0,1 0,1-2,-1 0,0-1,8 0,78 9,-3-5</inkml:trace>
  <inkml:trace contextRef="#ctx0" brushRef="#br0" timeOffset="14816.447">102 2022,'51'9,"159"37,-206-46,0 1,-1-1,1 1,0 0,-1 0,1 0,-1 0,1 1,-1-1,0 1,1 0,-1 0,0 0,0 1,-1-1,1 1,0-1,-1 1,1 0,-1 0,0 0,0 0,0 1,-1-1,1 0,-1 1,0-1,0 1,0-1,0 1,0 0,-1-1,0 1,-5 7,-1 0,0-1,-1 0,0 0,0 0,-1-1,0-1,-1 1,0-1,0 0,-1-1,0-1,0 1,-8 2,11-4,-138 83,117-64,28-23,0-1,-1 1,1-1,0 1,0-1,0 1,0 0,-1-1,1 1,0-1,0 1,0 0,0-1,1 1,-1 0,0-1,0 1,0-1,0 1,1 0,-1-1,0 1,0-1,1 1,-1-1,1 1,-1-1,0 1,1-1,-1 0,1 1,-1-1,1 1,-1-1,1 0,-1 1,1-1,-1 0,1 0,0 0,-1 1,1-1,-1 0,1 0,0 0,-1 0,1 0,0 0,-1 0,1 0,-1 0,1 0,0-1,0 1,20 2,1 0,0-2,0 0,0-2,0 0,11-4,-3 2,388-54,-326 47</inkml:trace>
  <inkml:trace contextRef="#ctx0" brushRef="#br0" timeOffset="15554.923">2000 2090,'-6'-5,"-1"1,1 0,-1 0,0 0,0 1,0 0,-1 1,1-1,-1 2,0-1,1 1,-1 0,0 0,0 1,1 0,-1 0,0 1,0 0,1 1,-1-1,1 1,-1 1,1 0,0 0,0 0,0 1,0 0,0 0,1 0,0 1,0 0,0 1,1-1,0 1,0 0,0 0,1 1,-1-1,2 1,-1 0,0 3,3-9,0 1,0 0,1 0,-1 0,0 0,1 0,0 0,-1 0,1 0,0 0,0 0,0 0,0 0,0 0,1 0,-1 0,1-1,-1 1,1 0,0 0,-1 0,1 0,0 0,0-1,0 1,1 0,-1-1,0 1,1-1,-1 0,1 1,-1-1,1 0,0 0,-1 0,3 1,2 1,0-1,0 0,1 0,-1 0,1-1,-1 0,1 0,-1-1,1 0,5 0,3-2,0-1,-1 0,1-1,-1-1,0 0,-1 0,1-2,-1 0,0 0,-1-1,0-1,0 0,0-1,-2 0,1 0,-1-1,-1-1,0 0,0 0,-1 0,-1-1,0-1,-1 1,0-1,-1 0,-1 0,0 0,-1-1,0-3,0-3,-2 0,0 0,-2 1,0-1,-1 0,-1 0,-1 1,-1-1,0 1,-2 1,0-1,-6-9,13 27,-1 0,1 0,-1 0,0 1,0-1,1 0,-1 0,0 1,0-1,-1 1,1-1,0 1,0-1,-1 1,1 0,-1-1,1 1,-1 0,0 0,1 0,-1 0,0 1,0-1,1 0,-1 1,0-1,0 1,0 0,0-1,0 1,0 0,0 0,0 0,0 1,0-1,1 0,-3 1,-1 5,0-1,1 1,0 0,0 1,0-1,1 1,0-1,0 1,1 0,0 0,0 0,0 1,1-1,0 5,0-8,-7 51,2 0,2 1,4 37,-1-84,0 0,1 1,0-1,0 1,1-1,0 0,1 0,0 0,1 1,0-2,0 1,0 0,1-1,1 1,0-1,0-1,0 1,1 0,0-1,0-1,1 1,1 0,8 0,0-1,1 0,0-1,0-1,1 0,-1-2,1 0,-1-1,1 0,0-2,-1 0,1-1,10-2,-8 3,-1-1,0-1,0-1,0 0,0-1,-1-1,0-1,0 0,0-2,-1 0,-1-1,1 0,-2-2,1 1,8-11,-21 19,0-1,0 0,0 0,0 0,-1-1,1 1,-1-1,0 1,-1-1,1 0,-1 0,0 1,0-1,0 0,-1 0,0 0,0 0,0 0,-1 0,1 0,-1 0,0 0,-1 1,1-1,-1 0,0 1,0-1,0 1,-1-1,1 1,-1 0,0 0,0 0,-1 1,1-1,-1 1,0 0,0 0,0 0,0 0,0 1,-1 0,1-1,-1 1,0 1,1 0,-1 0,1 1,-1-1,1 1,-1 0,0 0,1 1,-1-1,1 1,-1 0,1 0,-1 0,1 1,0 0,-1 0,1 0,0 0,0 0,1 1,-1 0,0 0,1 0,0 0,-1 0,1 1,1 0,-1-1,0 1,1 0,0 0,0 0,0 1,1-1,-1 0,1 1,0-1,0 1,0-1,1 1,0 0,0-1,0 1,0-1,1 1,-1 0,1-1,1 1,-1-1,0 0,1 1,0-1,0 0,2 2,7 6,1 0,0-1,1-1,0 0,1 0,0-1,1-1,0-1,0 0,0-1,1 0,0-1,0-1,0-1,6 1,55 12</inkml:trace>
  <inkml:trace contextRef="#ctx0" brushRef="#br0" timeOffset="18664.898">3051 1967,'0'-2,"0"0,-1 0,1-1,0 1,-1 0,0 0,1 0,-1 0,0-1,0 1,0 1,0-1,-1 0,1 0,0 0,-1 0,1 1,-1-1,0 1,1-1,-1 1,0 0,0 0,0 0,0 0,0 0,0 0,0 0,0 1,-1-1,1 1,0-1,0 1,0 0,-1 0,1 0,0 0,-1 0,-88 14,74-9,1 1,0 1,0 0,1 1,-1 1,2 0,-1 1,1 1,1 0,0 0,1 2,0-1,-3 6,14-16,-1-1,1 1,0 0,0 0,0 0,-1 0,2 0,-1 0,0 0,0 1,1-1,-1 0,1 0,0 0,0 1,0-1,0 0,0 1,0-1,0 0,1 0,-1 0,1 1,0-1,-1 0,1 0,0 0,0 0,1 0,-1 0,0 0,1 0,-1-1,1 1,-1-1,1 1,0-1,0 1,-1-1,1 0,0 0,12 5,1-1,-1-1,0 0,1-1,0 0,0-1,0-1,0-1,0 0,0-1,0 0,162-21,-94 3</inkml:trace>
  <inkml:trace contextRef="#ctx0" brushRef="#br0" timeOffset="19101.251">3721 1954,'-12'-6,"0"0,0 1,-1 0,1 1,-1 0,0 1,0 1,0 0,0 0,-1 2,1 0,0 0,-1 1,1 1,0 0,0 0,0 2,1 0,-1 0,1 1,0 0,0 1,0 1,1 0,0 0,0 1,1 1,-7 7,14-14,1-1,0 1,0 0,0 1,1-1,-1 0,1 0,-1 1,1-1,0 1,-1-1,1 1,1 0,-1-1,0 1,1 0,-1 0,1-1,0 1,0 0,0 0,0 0,0-1,1 1,-1 0,1 0,0-1,0 1,0 0,0-1,0 1,1-1,-1 0,1 1,1 1,5 0,1 0,-1-1,1 0,0-1,0 0,0 0,0-1,0 0,0 0,1-1,-1 0,0-1,0 0,0-1,0 0,0 0,0 0,0-2,0 1,0-1,1 1,0 0,-1 0,1-1,-1 0,1-1,-1 0,-1 0,1-1,-1 0,0-1,0 0,-1 0,0 0,0-1,0 0,-1-1,-1 1,1-1,-2 0,1-1,-1 1,0-1,-1 0,0 0,0-5,-2 14,-1 0,0 1,1-1,-1 0,0 0,1 0,-1 0,0 0,0 0,0 0,0 0,0 0,0 0,0 0,0 0,0 1,-1-1,1 0,0 0,0 0,-1 0,1 0,-1 0,1 0,-1 1,1-1,-1 0,1 0,-1 1,0-1,0 0,1 1,-1-1,0 1,0-1,1 1,-1-1,0 1,0 0,0-1,0 1,0 0,0 0,0-1,0 1,0 0,0 0,1 0,-1 0,0 0,0 0,0 1,0-1,0 0,0 0,0 1,0-1,0 1,0-1,-2 3,0 0,0 1,1-1,-1 0,1 1,0 0,0-1,0 1,0 0,1 0,0 0,-1 0,1 0,1 1,-1-1,1 0,-1 0,1 1,1-1,-1 0,0 0,1 1,0-1,0 0,0 0,1 0,-1 0,1 0,0 0,0-1,0 1,1-1,0 2,5 3,0 0,1 0,0-1,0 0,1-1,-1 0,2-1,-1 1,0-2,1 0,0 0,0-1,8 2,148 17,-160-21,75 4</inkml:trace>
  <inkml:trace contextRef="#ctx0" brushRef="#br0" timeOffset="19737.677">4458 1859,'-17'-4,"0"1,0 1,0 1,0 0,0 1,-1 1,1 0,0 2,0 0,1 0,-1 2,1 0,-13 6,25-9,0-1,1 1,-1 0,1 0,-1 1,1-1,0 1,0-1,0 1,0 0,0 0,0 0,1 1,0-1,0 1,0-1,0 1,0 0,1 0,-1-1,1 1,0 0,0 0,1 0,-1 1,1-1,0 0,0 0,0 0,1 0,0 0,-1 0,1 0,0 0,1 0,-1 0,1 0,0-1,0 1,0-1,0 1,1-1,1 3,3-1,-1 0,1-1,0 0,0 0,1 0,-1-1,1 0,0 0,-1-1,1 0,0-1,0 0,1 0,-1 0,0-1,0 0,0-1,0 0,0 0,0-1,0 0,0 0,0-1,-1 0,6-2,1-2,0 0,-1-1,0 0,0-1,-1-1,0 0,0 0,-1-1,0-1,-1 0,-1 0,0-1,0-1,0-7,-1-1,-2 1,0-1,-1 0,-1-1,-1 1,-1-1,-1 1,-1-1,-1 0,-1 1,-1-1,-1 1,-1 0,-1 0,-1 0,-1 1,-7-13,9 16,0 0,-2 1,0 0,-1 0,-1 1,0 0,-1 0,-2 1,13 14,-1-1,0 1,0 0,-1-1,1 1,0 0,0 0,0 0,-1 0,1 0,-1 0,1 1,-1-1,1 0,-1 1,1-1,-1 1,0-1,1 1,-1 0,1 0,-1 0,0 0,1 0,-1 0,0 0,1 0,-1 1,0-1,1 1,-1-1,1 1,-1 0,1-1,-1 1,1 0,0 0,-1 0,1 0,0 0,0 0,0 1,0-1,0 0,0 1,0-1,0 0,0 1,0-1,1 1,-1-1,1 1,-1 0,1 0,-7 18,1 1,0 0,2 0,1 0,0 1,1-1,2 1,1 12,-2 4,1 1,2 0,2-1,1 0,3 0,0 0,3-1,1 0,1-1,3-1,0 0,4 1,-15-27,2 0,0 0,0-1,0 0,1-1,0 1,0-1,1-1,0 0,0 0,1 0,-1-2,1 1,0-1,1 0,-1-1,1 0,-1-1,1 0,0-1,0 0,0-1,-1 0,1 0,0-1,0-1,0 0,5-2,1-1,0 0,-1-1,0-1,0 0,-1-1,0-1,0 0,-1-1,0-1,-1 0,0-1,-1 0,0-1,-1-1,0 1,4-10,-3-35,-12 56,-1 1,1-1,0 1,-1 0,1-1,-1 1,1 0,-1 0,0-1,1 1,-1 0,0 0,0 0,0 0,0 0,0 0,0 0,0 0,0 1,0-1,0 0,-1 0,1 1,0-1,-1 1,1-1,0 1,-1 0,1 0,0-1,-1 1,1 0,0 0,-1 0,1 0,-1 1,1-1,0 0,-1 0,0 1,-4 1,1 0,0 1,0 0,0-1,0 2,0-1,0 0,1 1,0 0,0 0,0 0,0 1,1-1,-1 1,1 0,0 0,1 0,-1 0,1 1,0-1,0 1,1-1,-1 1,1 0,1-1,-1 1,1 0,0 0,0-1,1 1,-1 0,1-1,1 1,-1 0,1-1,0 2,6 2,0 0,0 0,1-1,0 0,1 0,0-1,0 0,0-1,1 0,0-1,0 0,0-1,1 0,0 0,-1-1,1-1,0 0,0-1,3 0,67 9,-5-4</inkml:trace>
  <inkml:trace contextRef="#ctx0" brushRef="#br0" timeOffset="20027.044">5440 1312,'3'21,"5"20,10 18,14 18,16 13,13 11,8 9,0 6,-13 5,-20 5,-37 6,-51 7,-65 4,-14-21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54.5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122 0,'-9'21,"-6"19,-5 13,-1 12,3 10,2 7,4 4,4 1,6-2,5-4,7-9,4-13,2-15,1-16,-3-12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55.0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1,'0'19,"0"17,0 12,0 8,0 5,0 2,0-3,0-5,0-7,0-9,2-11,1-11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55.2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 1,'-4'7,"-2"13,0 18,1 19,4 15,7 10,6 7,5 3,-2-4,-3-15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56.9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0,'5'14,"11"7,18 3,23-4,22-5,21-7,17-7,9-6,2-3,-7 0,-10 2,-15 2,-21 4,-21 4,-20 4,-15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8:58.0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615 782,'1'-8,"1"2,0-1,0 1,-1-1,0 1,-1-1,1 0,-1 1,0-1,-1 0,0 0,0 1,0-1,-1 1,0-1,0 1,0 0,-1 0,0-1,0 2,-1-1,0 0,0 1,-4-5,-5 3,0 2,0-1,0 1,0 1,-1 0,0 1,1 1,-1 0,0 1,-1 0,1 1,0 1,0 0,0 1,0 0,1 1,-1 1,1 0,-1 1,-3 2,-3 1,1 0,-1 1,2 1,-1 1,1 0,1 1,0 2,1-1,1 2,0 0,1 1,0 0,1 1,1 0,1 1,0 1,-1 6,10-21,0 0,0 0,1 0,-1 1,1-1,0 1,1-1,-1 1,1-1,0 1,0-1,0 1,0-1,1 1,0-1,0 0,0 1,1-1,-1 0,1 0,0 1,0-1,0-1,1 1,0 0,-1-1,1 1,0-1,1 0,-1 0,3 2,8 2,0-1,0-1,1 0,-1-1,1 0,0-1,0-1,0-1,1 0,-1 0,0-2,0 0,1-1,-1 0,0-1,-1-1,14-5,-2 1,0-1,0-1,-1-2,0-1,-1 0,0-2,-2-1,0-1,0 0,-2-2,0-1,-1 0,-1-1,-1-1,-1-1,-1 0,-1-1,-1 0,-1-1,-1-1,2-11,-1-14,-2 0,-3-1,-2 0,-2-1,-2 1,-3-1,-3-13,4 54,1 0,0 1,-1 0,0 0,-1-1,-1 1,1 0,-2 0,1 1,-2-1,1 1,-2 0,-1-2,6 10,-1 1,0 0,0 0,1 0,-1 0,0 1,0-1,0 0,0 1,0-1,0 1,0 0,-1 0,1 0,0 0,0 0,0 0,0 1,0-1,0 0,0 1,0 0,0-1,0 1,0 0,1 0,-1 0,0 0,0 1,1-1,-1 0,1 1,-1-1,1 1,0 0,-1-1,1 1,0 0,0 0,0-1,0 1,1 0,-1 0,0 0,1 0,-14 24,2 1,0-1,2 2,1 0,2 0,0 0,2 1,1 0,1 0,2 12,-1-4,2-1,1 1,3-1,0 1,3-1,0 0,3-1,3 8,-6-25,0 1,2-1,0-1,0 0,2 0,0-1,1 0,1-1,0-1,1 0,0 0,1-2,1 1,0-2,0 0,3 0,-2-3,0-1,0 0,1-1,-1-1,1 0,0-1,1-2,-1 0,0 0,1-2,-1 0,1-1,8-2,-15 1,-1-1,1 0,-1 0,1-1,-1 0,0-1,-1 0,1-1,-1 0,0-1,-1 0,0 0,0-1,0-1,-1 1,0-1,-1 0,0-1,0 0,-1 0,1-4,-1 2,-1 1,0-1,-1 0,0-1,-1 1,0 0,-1-1,0 0,-1 1,-1-1,0 0,-1 0,0 1,-1-1,0 0,-1 1,0 0,-2-1,4 10,0 0,0 0,-1 1,0-1,1 1,-1-1,0 1,0-1,0 1,-1 0,1 0,-1 0,1 0,-1 0,1 1,-1-1,0 1,0 0,0 0,0 0,0 0,0 0,0 1,0-1,0 1,0 0,0 0,0 0,0 0,-1 0,1 1,0 0,0-1,0 1,0 0,0 0,1 1,-1-1,0 1,1-1,-1 1,-4 3,0 0,1-1,0 2,1-1,-1 1,1 0,0 0,0 1,1-1,0 1,0 0,0 0,1 0,0 1,1-1,-1 1,2 0,-1-1,1 1,0 0,0 0,1 0,0 0,1 0,0 0,0 0,1 0,0-1,0 1,0-1,1 1,0-1,1 0,0 0,2 3,7 0,0-1,1 0,0-1,0-1,1 0,0 0,1-2,-1 0,1-1,0 0,0-1,0-1,1-1,-1 0,0-1,1-1,0 0,73-6,-10-4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9:01.1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396 1462,'-18'1,"0"1,0 0,0 1,1 1,-1 0,1 2,0 0,0 1,1 0,0 1,0 1,1 1,0 0,1 1,0 1,1 0,0 0,1 2,0-1,1 2,1-1,0 1,1 1,0 0,2 0,0 1,1 0,-3 12,8-24,0 0,0 0,1 0,0 0,0 0,0 0,1 1,-1-1,1 0,1 0,-1 0,1 0,0 0,0-1,0 1,0-1,1 1,0-1,0 0,0 0,0 0,1 0,0 0,0-1,0 0,0 0,4 3,12 2,0 0,1-1,0-1,0-1,1-1,-1 0,1-2,0-1,0 0,-1-2,1 0,0-2,18-4,14 0,-1-3,1-1,-2-4,0-1,0-3,-2-2,-1-2,0-2,2-4,-43 24,0 0,-1 0,1 0,-1-1,0 0,0 0,-1-1,0 0,0 0,0-1,-1 1,1-5,-18 63,13-40,1 0,-1 0,2-1,0 1,0-1,1 0,0 0,1 0,0 0,0-1,1 0,0 0,1 0,0-1,0 0,1 0,0-1,0 0,1 0,0-1,0 0,1-1,-1 0,1 0,0-1,0-1,1 1,-1-2,1 1,0-1,0-1,0 0,-6-1,0-1,-1 1,1-1,0 0,0 0,-1-1,1 1,-1-1,1 0,-1 0,0-1,0 1,0-1,0 0,0 0,-1 0,1-1,-1 1,0-1,0 0,0 0,0 0,-1 0,0 0,0-1,0 1,1-4,2-6,-1 1,0-1,-1-1,-1 1,0 0,-1-1,-1 1,-1-12,0 10,-1 0,-1 0,-1 0,0 1,-1 0,-1 0,-1 0,1 1,-2 0,0 0,-1 0,0 1,-1 1,-1 0,-9-9,12 13,-1 0,1 1,-2 0,1 0,-1 1,0 0,0 1,-1 0,0 1,0 0,0 1,0 0,0 0,-1 1,1 1,-1 0,1 1,-1 0,1 0,-1 1,1 1,-1 0,8-2,0 1,0 0,1-1,-1 1,0 1,1-1,-1 0,1 1,-1 0,1 0,0 0,0 0,0 0,0 1,0-1,0 1,1 0,-1 0,1 0,0 0,-1 2,3-4,0 1,0-1,1 1,-1-1,0 0,1 1,-1-1,1 0,0 1,0-1,-1 0,1 0,0 0,0 0,0 1,0-1,0-1,0 1,1 0,-1 0,0 0,0 0,1-1,-1 1,0-1,1 1,-1-1,0 1,1-1,-1 0,2 0,17 5,0-1,-1-2,2 0,-1-1,0 0,0-2,0-1,4-1,-7 2,163-21,89-3,-265 24,0 0,1 0,-1 1,1 0,-1-1,1 2,-1-1,1 1,-1-1,1 1,-1 0,1 1,-1-1,0 1,0 0,0 0,0 0,0 0,0 1,-1 0,1 0,-1 0,0 0,0 0,0 1,0-1,0 1,-1 0,1-1,-1 1,0 1,-1-1,1 0,1 4,-9 109,3-105,1 2,1-1,0 0,0 0,1 0,1 0,0 0,1 1,3 10,-3-20,0 1,0 0,0-1,1 0,0 1,0-1,0 0,0 0,1-1,-1 1,1-1,0 1,0-1,0-1,1 1,-1 0,1-1,-1 0,1 0,0-1,0 1,0-1,0 0,3 0,5 1,-1-1,1 0,0-1,-1-1,1 0,0-1,-1 0,1-1,4-2,-4 1,0-1,-1 0,1-1,-1 0,-1-1,1-1,-1 1,-1-2,1 0,-1 0,-1-1,0 0,0 0,-1-1,0 0,-1-1,0 0,-1 0,-1 0,0-1,0 1,-1-1,-1 0,1-3,2-20,0 0,-3 0,-1 0,-2-9,0 34,-2 20,0 26,1 0,2-1,1 1,2 0,6 24,-8-48,1 0,0 0,1-1,0 1,1-1,0 0,0 0,1-1,0 0,1 0,0 0,0-1,1 0,0 0,0-1,1 0,0 0,1-1,8 5,-9-7,-1-1,0 0,1-1,-1 1,1-2,0 1,-1-1,1 0,0-1,0 0,0-1,0 0,-1 0,1 0,0-2,-1 1,1-1,-1 0,0 0,0-1,0 0,-1-1,1 0,-1 0,0 0,0-1,-1 0,0 0,0-1,0 0,3-6,3-7,-1 0,-2-1,0 0,-1-1,-1 0,-1 0,-1 0,-1-1,-1 0,-2 0,0 1,-1-1,-1-4,-8-26,9 52,-1 1,1 0,0-1,-1 1,1 0,0-1,-1 1,1 0,-1-1,1 1,-1 0,1 0,-1 0,1 0,-1-1,1 1,-1 0,1 0,-1 0,1 0,-1 0,1 0,-1 0,1 0,-1 1,1-1,-1 0,1 0,-1 0,1 0,-1 1,1-1,0 0,-1 0,1 1,-1-1,1 0,0 1,-1-1,1 1,0-1,-1 0,1 1,0-1,0 1,-1-1,1 1,0-1,0 1,0-1,0 1,0-1,-1 1,-4 11,1 0,0 1,0-1,1 1,1 0,0 0,1 0,0 0,1 0,0 0,3 12,-2-14,0-1,1 1,1 0,0-1,0 0,1 1,1-1,-1-1,2 1,-1-1,1 0,1 0,-1 0,2-1,-1 0,1-1,0 1,0-2,1 1,9 5,3-2,-1 0,1-1,0-1,1-1,0-1,0-1,1 0,-1-2,1-1,0-1,-1 0,1-2,0-1,0-1,-1 0,0-2,0-1,13-5,-24 7,0-1,0 0,-1-1,1 0,-1 0,-1-1,0 0,0-1,0 0,-1-1,0 0,0 0,-1 0,-1-1,1 0,-1-1,-1 1,0-1,-1 0,0 0,-1-1,0 1,0-1,-1 1,-1-1,0-2,-1-14,-1 1,-1 0,-1 0,-2 0,0 0,-2 1,-1 0,-1 0,-10-19,6 20,13 26,0-1,0 0,0 0,0 1,0-1,0 0,0 1,0-1,0 0,0 0,-1 1,1-1,0 0,0 0,0 1,0-1,0 0,-1 0,1 1,0-1,0 0,-1 0,1 0,0 1,0-1,0 0,-1 0,1 0,0 0,-1 0,1 0,0 1,0-1,-1 0,1 0,0 0,-1 0,1 0,0 0,0 0,-1 0,1 0,0 0,45 152,12 25,-8 2,-8 3,3 68,-32-135,-4 0,-8 89,-15-96,15-109,0 1,0-1,-1 1,1 0,0-1,-1 1,1 0,0-1,-1 1,1 0,0 0,-1-1,1 1,-1 0,1 0,-1 0,1-1,-1 1,1 0,0 0,-1 0,1 0,-1 0,1 0,-1 0,1 0,-1 0,1 0,-1 0,1 1,-1-1,1 0,0 0,-1 0,1 0,-1 1,1-1,0 0,-1 1,1-1,-1 0,1 0,0 1,-1-1,1 1,0-1,0 0,-1 1,1-1,0 1,0-1,0 1,0-1,-1 0,1 1,0-1,0 1,0-1,0 1,0-1,0 1,-7-20,1-1,0 0,2 0,0 0,0-18,-1 1,-16-133,7-1,8-1,10-71,-5 206,3 0,0 0,3 0,1 0,1 1,2 0,2 0,1 1,2 1,18-32,-29 61,0-1,0 1,1 0,0 0,0 1,0-1,0 1,1 0,0 0,0 0,0 1,0-1,1 1,-1 1,1-1,-1 1,1 0,0 0,0 1,0-1,0 1,1 1,-1-1,0 1,0 0,0 0,0 1,1 0,-1 0,0 1,0-1,0 1,-1 0,1 1,0 0,2 1,5 7,-1 0,0 1,-1 1,0 0,-1 0,0 1,-1 0,-1 1,0 0,-1 0,0 0,-2 1,1 0,-2 1,0-1,-2 1,1-1,-1 12,-1-21,0 1,-1 0,0-1,0 1,0 0,-1-1,0 1,-1 0,0-1,0 1,0-1,-1 0,0 0,-1 0,0 0,0 0,0-1,0 0,-1 0,0 0,-1 0,1-1,-1 0,0 0,0-1,-1 1,0-1,1 0,-1-1,-3 1,3-1,0-1,0 0,-1 0,1 0,-1-1,1-1,-1 1,1-1,-1 0,1-1,-1 1,1-2,-1 1,1-1,0 0,0 0,-1-1,2 0,-1-1,0 1,1-1,-1 0,1-1,5 4,0-1,0 0,0 1,0-1,0 0,1 1,-1-1,0 0,1 0,-1 0,1 1,0-1,0 0,0 0,0 0,0 0,0 0,0 1,0-1,1 0,-1 0,1 0,-1 0,1 1,0-1,0 0,0 1,0-1,0 1,0-1,1-1,46-43,278-196,-296 218,-1-2,-2-1,0-1,-2-1,-1-2,-1 0,-2-2,-1 0,-2-1,-1-1,-2 0,-1-2,-2 1,4-22,-5-8,-3 1,-2-2,-4 1,-2 0,-3-3,-18-64,21 132,0-1,0 0,0 0,0 1,0-1,-1 0,1 1,0-1,-1 0,1 1,-1-1,0 0,0 1,1-1,-1 1,0-1,0 1,-1 0,1-1,0 1,0 0,-1 0,1 0,0 0,-1 0,1 0,-1 0,1 0,-1 1,0-1,1 1,-1-1,0 1,1 0,-1-1,0 1,0 0,1 0,-1 0,0 0,1 0,-1 1,0-1,1 1,-1-1,0 1,1-1,-1 1,0 0,1 0,0 0,-1 0,1 0,-1 0,1 0,-1 1,-7 10,0 0,0 0,1 1,1 1,0-1,1 1,-4 14,-12 40,2 2,4 0,3 1,3 1,0 54,5-66,4 0,2 0,3 0,2 0,14 55,-15-92,1 0,1 0,1-1,1 0,2-1,-1 0,2 0,1-1,1-1,0 0,1-1,1 0,1-2,1 0,0 0,10 5,-14-11,1-1,0-1,0 0,0-1,1-1,0 0,0-1,1-1,0 0,-1-2,1 1,0-2,0-1,0 0,0-1,0 0,0-2,0 0,0-1,-1 0,0-1,0-1,0-1,-1 0,0-1,0-1,-1 0,13-11,-12 3,-1 0,0 0,-2-2,0 1,0-2,-2 0,-1 0,0 0,-2-1,0-1,-1 1,-1-1,-2 0,0 0,-1 0,-1 0,-1-1,-1 1,-1 0,-1-1,3 17,0 0,-1 0,0 1,0-1,0 0,0 0,-1 1,0-1,0 0,-1 1,0 0,0 0,0 0,0 0,-1 0,0 1,0-1,0 1,-5-4,6 8,0 0,0 0,0 1,-1-1,1 1,0-1,0 1,0 0,0 0,0 0,0 1,1-1,-1 1,0-1,1 1,-1 0,1 0,-1 0,1 0,0 1,0-1,0 1,0-1,0 1,1 0,-1-1,1 1,0 0,-1 2,-7 13,1 1,0 0,2 1,0-1,1 1,1 0,1 1,1-1,1 0,0 1,2-1,0 1,1-1,1 0,3 6,-2-12,0 0,1 0,1-1,0 0,1 0,0 0,1-1,1 0,0-1,0 0,1 0,0-1,1 0,0-1,1 0,0-1,0-1,6 3,0-1,0 0,1-2,1 0,-1-1,1-1,0-1,1 0,-1-2,0 0,1-1,-1-2,17-1,-19-1,-1-1,0 0,0-1,0-1,-1 0,0-2,0 0,0 0,-1-1,-1-1,1-1,-2 0,1-1,-2 0,0-1,5-7,10-14,-2-2,-1 0,-1-2,-3-1,-1 0,0-6,16-51,-3-1,-5-1,-5-1,-4-1,-4-1,-4 0,-4-87,-5 50,-6 1,-17-95,19 214,-11 46,-15 132,7 1,1 143,10-168,7 0,6-1,6 1,5-1,12 29,-17-129,2 0,1 0,2-1,1-1,2 0,3 2,-11-20,1-2,1 1,0-1,0 0,2-1,-1 0,1-1,1 0,0-1,1-1,0 0,0-1,1 0,6 2,-16-8,0 0,0 1,1-2,-1 1,1-1,-1 0,1 0,0 0,-1-1,1 0,0 0,-1 0,1-1,0 0,-1 0,1 0,-1-1,1 0,-1 0,0 0,0 0,0-1,0 0,0 0,-1-1,1 1,-1-1,0 0,0 0,3-4,-2-1,-1-1,1 0,-1-1,-1 1,0 0,-1-1,0 0,0 0,-1 0,0 0,-1 1,0-1,-1 0,-1-2,-4-49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9:01.3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127 124,'-20'-11,"-15"-7,-1-2,8 0,21 3,27 3,34 3,33 3,34 4,29 4,22 8,14 6,1 8,-32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9:02.0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463 1325,'-12'-7,"-19"-12,-1 2,-1 1,-1 1,0 2,-1 2,-1 1,30 8,-1 1,0 0,0 0,0 0,0 1,0 0,0 1,0 0,0 0,1 0,-1 1,0-1,1 2,-1-1,1 1,0 0,-1 0,1 1,1 0,-1 0,1 0,-1 1,1-1,0 1,1 1,-1 0,-1 2,1 0,-1 0,2 0,-1 1,1-1,1 1,0 0,0 1,0-1,1 0,1 1,0-1,0 1,0 0,2-1,-1 1,1-1,0 1,1-1,0 1,1-1,0 0,0 0,1 0,0 0,1-1,-1 1,2-1,-1 0,1-1,0 0,1 0,0 0,0 0,0-1,1 0,0-1,8 4,-7-4,0-1,1-1,0 1,0-2,0 1,0-2,0 1,0-1,0-1,1 0,-1 0,0-1,0 0,0-1,1 0,-2 0,1-1,0-1,-1 0,1 0,-1-1,0 0,0 0,-1-1,0 0,0-1,0 1,-1-2,5-4,-4-2,-1 0,0-1,-1 1,0-1,-1 0,-1-1,0 1,-1-1,-1 0,0 0,-1 0,-1-4,1 36,1 0,1 0,0 0,1 0,1-1,1 1,0-1,0-1,2 1,0-1,0 0,2-1,-1 0,2 0,0-1,0-1,1 0,0 0,1-1,10 5,-8-6,0-1,1 0,0-1,1-1,0-1,0 0,0-1,0-1,0 0,1-2,0 0,-1 0,1-2,-1 0,1-2,-1 0,0 0,0-2,0 0,0-1,-1 0,0-2,0 0,-1 0,0-2,0 0,-1 0,-1-1,0-1,0 0,-1-1,4-6,1-13,-1-1,-2-1,-1 1,-2-2,-1 0,-2 0,-1-1,-2 0,-2 0,0-18,8-164,-9 1,-15-77,7 208,-4 0,-17-72,25 150,1 4,1-1,-1 0,0 1,0-1,0 1,-1-1,0 1,0 0,0 0,0 0,0 0,-1 0,0 0,0 1,0-1,0 1,-4-3,4 6,0 1,0 0,1-1,-1 1,0 1,0-1,1 0,-1 1,1-1,-1 1,1 0,0-1,-1 1,1 0,0 1,0-1,0 0,1 1,-1-1,1 1,-1-1,1 1,0 0,0-1,0 1,-1 2,-20 46,1 2,3 1,2 1,3 0,1 0,-1 47,6-45,3-1,3 1,2-1,2 1,3-1,3 0,1 0,4-1,1-1,3 0,20 40,-14-42,2-1,2-1,2-1,2-1,2-2,3-2,1-1,2-2,15 10,-45-42,0-1,0-1,1 0,0-1,0 0,0 0,1-1,6 1,-17-5,1 0,0-1,0 1,-1-1,1 0,0 1,0-1,0 0,0 0,-1 0,1 0,0 0,0-1,0 1,-1 0,1-1,0 1,0-1,-1 0,1 0,0 1,-1-1,1 0,-1 0,1-1,-1 1,0 0,0 0,1-1,-1 1,0-1,0 1,0-1,0 1,0-1,-1 0,1 1,0-1,-1 0,1 0,-1 1,-4-81,-18 11,-5-1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9:02.2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457 399,'-19'-19,"-24"-19,-22-18,-13-8,-3-1,8 9,14 11,23 14,33 12,33 13,34 11,37 6,33 4,27 4,18 2,7-2,-6-3,-32-5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9:03.6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1 720,'0'-23,"0"0,1-1,2 1,0 1,2-1,0 0,2 1,0 0,1 0,-3 7,22-67,3 2,3 1,33-55,-13 61,-51 71,0-1,1 1,-1-1,1 1,0 0,-1 0,1 0,0 0,0 1,1-1,-1 1,0 0,0 0,1 0,-1 0,0 0,1 1,-1 0,1-1,-1 1,1 1,-1-1,4 1,0 3,1 0,0 0,-1 1,0 0,0 0,-1 0,1 1,-1 1,0-1,-1 1,1-1,-1 2,-1-1,2 3,-3-5,20 26,-3 1,0 1,-2 0,-2 2,-1 0,-2 0,-1 1,4 23,-15-54,1 0,-1 0,0 0,-1 0,1 0,-1 0,0 0,0 0,0 0,-1 0,0 0,0 0,0 0,-1-1,1 1,-1 0,0-1,-1 1,1-1,-1 0,0 1,0-1,0-1,0 1,-1 0,-2 2,-2-2,-1-1,1 0,-1 0,1 0,-1-1,0 0,0-1,0 0,0-1,0 0,0 0,0 0,0-1,0-1,0 0,-7-2,14 4,1 0,0 0,0 0,0 0,-1-1,1 1,0 0,0 0,0-1,0 1,0-1,0 1,0-1,0 1,0-1,0 0,0 1,0-1,0 0,0 0,0 0,0 1,1-1,-1 0,0 0,1 0,-1 0,1-1,-1 1,1 0,0 0,-1 0,1 0,0 0,0 0,0-1,0 1,0 0,0 0,0 0,0-1,0 1,10-11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1:46.83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1 233,'18'0,"19"-2,16-4,13-2,7-1,1 2,-6 2,-10 2,-16 3,-16 3</inkml:trace>
  <inkml:trace contextRef="#ctx0" brushRef="#br0" timeOffset="252.858">55 397,'21'2,"21"1,17 0,15 0,11-4,5-4,-1 0,-9-3,-18 1</inkml:trace>
  <inkml:trace contextRef="#ctx0" brushRef="#br0" timeOffset="438.371">697 1,'14'17,"120"54,-105-58,0 0,-1 2,0 2,-1 0,-1 2,-1 1,0 0,-2 2,0 1,-1 2,-16-18,-1 1,-1-1,1 1,-1 0,0 0,-1 0,0 1,0-1,-1 1,0 0,0 0,-1-1,0 1,-1 0,0 0,0 0,-1 0,0 0,-1 0,1 0,-2-1,-1 6,-9 9,0-1,-1 0,-2-1,0 0,-1-1,-1-1,-1-1,0-1,-2 0,0-2,0 0,-1-1,-13 4,-45 28,12-11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9:04.4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421 915,'-32'0,"1"1,0 2,0 1,0 1,1 1,-13 6,31-8,1 0,0 1,0 0,0 1,0 0,1 1,0 0,0 0,1 1,0 1,0-1,1 1,0 1,1 0,0 0,1 0,-4 8,6-11,1-1,0 1,1 0,-1 0,1 0,1 0,-1 1,1-1,1 0,-1 1,1-1,0 1,1-1,0 0,0 1,1-1,-1 0,2 0,-1 0,1 0,0 0,0-1,1 1,0-1,0 0,0 0,1 0,1 1,3 1,1-1,-1 0,1 0,0-1,1-1,0 1,0-2,0 1,0-2,1 1,-1-2,1 1,0-2,9 1,4 0,-1-2,0-1,0-1,1-1,-2-1,22-6,-12 0,-1-2,-1-1,0-1,-1-1,0-2,-1-1,-1-2,-1 0,-1-2,-1-1,-1-1,0-1,6-12,1-3,-2-2,-2-1,-2-1,-2-1,-2-1,-2-1,-2-1,8-36,-4-9,-3-1,-5-1,-4 0,-3-19,-15 3,8 110,1-1,-1 1,1-1,-1 1,0-1,1 1,-1-1,0 1,0-1,0 1,0 0,0 0,0-1,-1 1,1 0,0 0,-1 0,1 0,-1 1,1-1,0 0,-1 1,0-1,1 0,-1 1,1 0,-1-1,0 1,1 0,-1 0,0 0,1 0,-1 0,0 0,1 1,-1-1,1 1,-1-1,0 1,1-1,-1 1,1 0,-1 0,-60 47,46-24,0 0,2 1,1 1,1 0,1 1,1 0,2 0,0 1,2 1,1-1,2 1,1-1,0 1,3 10,2 25,3 0,3-1,3 0,2 0,3-1,3-1,2-1,3-1,3-1,23 35,-41-76,1 6,1-1,1-1,1 0,1-1,1 0,18 16,-33-35,-1 0,1-1,0 1,-1 0,1-1,0 1,-1-1,1 1,0-1,0 0,0 1,-1-1,1 0,0 0,0 1,0-1,0 0,-1 0,1 0,0 0,0 0,0 0,0 0,0 0,0 0,-1-1,1 1,0 0,0 0,0-1,-1 1,1-1,0 1,0-1,-1 1,1-1,0 1,-1-1,1 1,0-1,-1 0,18-37,-15 28,100-222,-92 211,2 1,0 0,1 0,1 1,1 1,1 1,0 0,2 1,9-6,31-6,-57 27,0 1,0 0,0-1,0 1,0 0,0 0,-1 0,1 0,0 0,0 0,0 1,0-1,0 1,0-1,-1 1,1 0,0 0,0 0,-1 0,1 0,-1 0,1 0,-1 0,1 1,-1-1,0 0,1 1,-1-1,0 1,0 0,0 1,3 8,0 1,-1 0,-1 0,0 0,0 1,-1-1,-1 0,0 1,-2 10,1 11,1-7,0-1,3 1,0 0,1-1,2 0,0 0,2 0,-5-17,0-1,1 0,0 0,0 0,1 0,0 0,0-1,1 0,-1 0,2-1,-1 0,1 0,0 0,0-1,0 0,1 0,0-1,0 0,0 0,1-1,-1 0,6 1,5 0,1-2,-1 0,0-2,0 0,0 0,1-2,-1-1,0 0,-1-1,1-1,-1-1,0-1,0 0,-1-2,2 0,17-12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9:04.7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9:05.5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454 163,'-14'-6,"0"0,-1 1,1 1,-1 0,0 1,0 0,0 1,-1 1,1 1,0 0,-1 0,1 2,0 0,0 1,0 0,0 1,1 1,-1 0,1 1,0 1,1 0,0 1,0 0,0 1,1 1,0 0,1 0,1 1,-2 2,8-9,1 0,0 1,0-1,0 0,0 1,1 0,0 0,0 0,0 0,0 0,1 0,0 0,0 0,0 0,1 1,0-1,0 0,0 1,1-1,0 0,0 0,0 1,0-1,1 0,0 0,0-1,0 1,1 0,-1-1,1 1,0-1,1 0,3 4,7 2,2-1,-1-1,1 0,0-1,1-1,0 0,0-2,0 0,0 0,1-2,0 0,-1-1,1-1,0 0,10-3,31-1,-1-4,0-1,0-4,-1-2,-1-2,0-2,44-24,-82 36,-1 0,0-1,0 0,0-2,-1 0,-1 0,0-2,0 0,-1-1,-1 0,0-1,0 0,-2-1,0-1,-1 0,0 0,0-2,-9 14,1 0,-1 0,0 0,0-1,0 1,0 0,-1-1,0 1,0 0,0-1,0 1,-1 0,1-1,-1 1,0 0,0 0,-1-1,0 1,1 0,-1 1,0-1,-1 0,1 0,-1 1,0 0,0-1,0 1,0 0,0 0,0 1,-1-1,0 1,1-1,-1 1,0 1,0-1,0 0,0 1,-1 0,1 0,-1 0,-2 0,0 1,-1 0,1 1,0 0,-1 0,1 0,0 1,0 0,0 0,0 1,0 0,1 0,-1 1,1-1,0 2,0-1,0 0,1 1,-1 0,1 1,0-1,1 1,-1 0,1 0,1 0,-1 1,1-1,0 1,0 0,1 0,0 0,0 0,0 0,1 1,0-1,1 0,0 1,0-1,0 0,1 1,0-1,1 0,1 7,1-3,1 1,0-1,0 0,1 0,1-1,0 1,0-1,1-1,0 0,1 0,0 0,0-1,1 0,0-1,7 4,8 4,1-1,0-1,1-2,1 0,-1-2,4 0,9 1,1-1,0-3,0-1,1-1,-1-3,1-1,-1-3,12-2,17-8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9:05.9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484 52,'-14'-8,"0"1,0 0,0 1,-1 1,0 0,0 1,0 1,-1 0,1 1,-1 1,0 0,1 1,-1 1,0 0,1 2,-1-1,1 2,0 0,0 1,0 0,1 1,0 1,0 0,0 1,1 0,0 1,1 1,-7 5,15-11,-1 0,1 1,-1-1,1 1,1 0,-1 0,1 0,-1 1,2-1,-1 1,0-1,1 1,0 0,1 0,-1 0,1 0,0 0,1 1,-1-1,1 0,1 0,-1 0,1 1,0-1,0 0,1 0,-1 0,2 0,0 1,5 2,0-1,1 0,0 0,0-1,1 0,0-1,0 0,1 0,0-1,0-1,0 0,0 0,1-1,-1 0,1-1,0-1,0 0,-1 0,1-1,0-1,0 0,4-1,0 1,1-2,-1 0,0-1,0 0,-1-1,1-1,-1-1,0 0,-1-1,1-1,-8 5,0-1,1 0,-2-1,1 0,-1 0,0 0,0-1,-1 0,0 0,0 0,0-1,-1 1,0-1,-1 0,0 0,0-1,-1 1,0-1,1-3,-3-4,-8 27,6-2,0 0,1 1,1-1,-1 1,1-1,1 0,0 1,0-1,1 0,0 1,1-1,0 0,0 0,1-1,0 1,1-1,0 0,0 0,0 0,1-1,0 0,1 0,0 0,0-1,7 5,1 0,0-2,1 0,0 0,0-2,1 0,11 3,38 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9:07.5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414 1012,'-12'-11,"-1"1,0 1,-1 0,0 0,-1 2,1-1,-1 2,-1 0,1 1,-1 1,0 0,0 1,0 0,-1 2,1 0,0 1,-1 0,1 1,-8 2,18-1,1 0,-1 1,0-1,1 1,-1 0,1 1,0-1,0 1,0 0,0 0,1 1,0-1,0 1,0 0,0 0,1 1,0-1,0 1,0-1,1 1,0 0,0 0,0 0,1 0,0 0,0 0,0 1,1-1,0 0,0 0,1 1,0-1,0 0,0 0,1 0,0 0,2 5,11 16,1-1,2 0,0-1,2-1,1-1,0-1,2-1,0-1,2-1,0 0,5 0,-7-2,12 9,-10-9,0 2,-1 0,-2 2,0 0,-1 1,12 18,-31-39,0 1,-1 0,1-1,-1 1,0 0,1 0,-1 0,0 0,0 0,0 0,-1 1,1-1,0 0,-1 0,1 1,-1-1,0 0,0 1,0-1,0 0,0 0,-1 1,1-1,-1 0,1 1,-1-1,0 0,0 0,0 0,0 0,0 0,0 0,-1 0,1 0,0 0,-1-1,0 1,1 0,-2 0,-7 2,0 1,-1-1,1-1,-1 0,0 0,0-1,0-1,0 1,0-2,0 0,0 0,-5-1,6 1,-1 1,0-2,0 0,0 0,1 0,-1-2,1 1,-1-1,1-1,0 0,0 0,0-1,1 0,0-1,0 0,0 0,0-1,-6-8,13 11,1-1,0 1,0-1,0 0,0 0,1 0,0 0,0 1,0-1,0 0,1 0,0 0,0 0,0 1,1-1,-1 1,1-1,0 1,1-1,-1 1,1 0,0 0,0 0,0 1,0-1,1 1,-1-1,1 1,1-1,27-24,1 2,0 1,2 1,1 3,1 0,1 2,22-7,-4 3,0 2,2 3,0 2,7 1,-14 12,-50 3,1 0,-1 1,0-1,0 1,0-1,0 1,0 0,1-1,-1 1,0 0,-1 0,1-1,0 1,0 0,0 0,0 0,-1 0,1 0,0 1,-1-1,1 0,-1 0,0 0,1 0,-1 1,0-1,1 0,-1 0,0 1,0-1,0 0,0 0,0 1,-1-1,1 0,0 1,-16 86,12-75,0 1,1-1,1 1,0 0,0 0,2-1,0 1,0 0,1 0,1 0,0 0,1-1,1 1,5 12,-7-21,1-1,-1 0,1 1,1-1,-1 0,0 0,1-1,0 1,0-1,0 0,0 0,1 0,-1-1,1 1,0-1,-1 0,1 0,0-1,0 0,0 1,1-2,-1 1,0-1,0 1,0-1,4-1,0 0,0 0,0-1,0 0,0-1,0 0,0 0,-1-1,1 0,-1 0,0-1,-1 0,1-1,-1 0,4-3,9-15,-1 0,-2-2,0 0,-1 0,-2-2,-1 0,-1 0,-2-1,0-1,2-19,-6 26,-6 23,0 0,0 0,0 0,-1 0,1 1,0-1,0 0,0 0,-1 0,1 0,0 0,0 0,-1 0,1 0,0 0,0 0,0 0,-1 0,1 0,0 0,0 0,-1 0,1 0,0 0,0 0,0-1,-1 1,1 0,0 0,0 0,0 0,-1 0,1 0,0-1,0 1,0 0,-8 13,1 0,0 0,2 0,-1 1,1 0,1 1,1-1,0 1,1-1,0 1,1 0,1 9,1-17,0 1,1-1,0 1,0-1,1 0,0 0,0 0,1 0,0 0,0 0,0-1,1 0,0 0,0 0,0-1,1 0,0 0,0 0,0-1,1 1,-1-2,1 1,2 0,11 5,1-1,0 0,0-2,1-1,0 0,0-1,13-1,-12-1,0-1,0-1,0 0,0-2,0-1,0-1,0-1,-1-1,0-1,0-1,-1 0,0-2,0-1,-1 0,0-1,-1-2,-1 0,0 0,-1-2,0 0,-2-1,14-18,-3-8,-2-1,-2-1,-1-1,-3 0,-2-2,-2 0,-2-1,-2 0,1-27,3 1,-4-1,-3 1,-3-1,-4 0,-3 0,-4 0,-2 0,4 54,0 1,-1-1,-1 1,-1 1,-1-1,-1 2,-9-14,14 24,0 2,-1-1,0 0,-1 1,1 1,-1-1,-1 1,1 0,-1 0,0 1,0 0,-1 1,0 0,0 0,0 0,0 2,0-1,-6 0,6 2,0 0,-1 1,1 0,-1 1,1 0,0 0,0 1,-1 0,1 1,0 0,1 0,-1 1,1 0,-1 1,1-1,0 2,1-1,-2 2,-7 7,0 1,1 0,0 1,2 1,0 0,0 1,-3 9,-2 6,2 0,1 1,1 0,3 1,0 1,3 0,1 0,1 1,2 0,2 0,1 0,2 0,4 19,1-7,2 1,3-2,1 1,3-2,2 0,2 0,2-2,1-1,24 34,-19-37,1-2,1 0,3-3,1 0,1-2,2-1,2-3,0 0,2-3,1-1,27 12,-61-34,0 0,0 0,0 0,1-1,-1 0,1 0,0-1,-1 0,1 0,0-1,1 0,-1 0,0-1,0 0,0-1,0 1,0-2,0 1,0-1,0 0,0-1,-1 0,1 0,-1 0,0-1,0 0,0-1,-1 0,2 0,2-11,0-1,-1 1,-1-2,-1 1,0-1,-1 0,-1 0,0-1,-2 0,0 0,-1-8,-1 19,11-90,-14 82,-4 20,-6 22,7-9,1 0,0 1,2-1,0 1,1-1,1 1,0-1,1 1,1-1,3 10,-3-19,0 0,0 0,1 0,0 0,0 0,1-1,0 0,0 1,1-1,0-1,0 1,0-1,1 0,0 0,1-1,-1 0,1 0,0 0,0-1,0 0,1 0,-1-1,3 1,1-2,0 0,0 0,0-1,0 0,0-1,1-1,-1 0,0 0,0-1,0 0,0-1,-1 0,1-1,-1 0,1-1,-1 0,-1 0,1-1,-1-1,0 1,0-2,-1 1,0-1,0 0,-1-1,0 0,-1 0,1 0,-2-1,1 0,12-19,-2-2,0 0,-2 0,7-26,-15 34,-6 23,0 0,0 1,0-1,0 0,0 1,-1-1,1 0,0 0,0 1,0-1,-1 0,1 0,0 0,0 1,-1-1,1 0,0 0,0 0,-1 0,1 0,0 1,-1-1,1 0,0 0,-1 0,1 0,0 0,0 0,-1 0,1 0,0 0,-1 0,1 0,0 0,-1 0,1-1,0 1,0 0,-1 0,1 0,0 0,-1 0,1-1,0 1,0 0,0 0,-1 0,1-1,0 1,0 0,0 0,-1-1,1 1,0 0,0-1,0 1,0 0,0 0,0-1,0 1,-1 0,1-1,0 1,-7 8,0 1,1 0,0 1,0-1,1 1,0 0,1 0,0 1,0-1,2 1,-1 0,1 0,0 0,1 0,1 11,0-15,1-1,0 1,0 0,1 0,0-1,0 0,1 1,0-1,0 0,0 0,1 0,-1 0,2-1,-1 0,0 0,1 0,0 0,0-1,1 1,-1-1,1-1,0 1,0-1,0 0,0 0,0-1,1 1,7 1,0 0,0-1,0 0,0-1,1-1,-1 0,0-1,1-1,-1 0,0-1,0 0,8-3,-7 0,0 0,0-1,-1-1,0 0,0-1,-1-1,0 0,0 0,-1-1,-1-1,0 0,0-1,-1 0,9-13,7-16,-2 0,-1-2,-2-1,1-10,-13 37,-19 50,10-31,-9 20,1 0,2 1,0 0,1 1,1-1,2 1,0 0,1 0,2 0,0-1,2 1,0 0,2-1,4 13,-7-30,1-1,-1 1,1 0,1-1,-1 1,1-1,0 0,0 0,0 0,1-1,0 0,0 0,0 0,0 0,1-1,-1 0,1 0,0 0,0-1,0 0,0 0,0 0,0-1,1 0,-1 0,0-1,1 1,-1-2,1 1,-1-1,0 1,1-2,-1 1,0-1,0 0,0 0,0-1,0 1,-1-1,1-1,-1 1,4-3,21-27,-5-2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9:07.7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126 148,'-9'-14,"-5"-10,-4-4,1-1,-3 5,-5 7,3 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9:09.44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1092,'4'5,"0"0,0-1,0 1,0-1,1 0,-1 0,1-1,0 0,0 1,0-2,1 1,-1-1,1 1,0-1,-1-1,1 1,0-1,0 0,0-1,0 1,0-1,0 0,0 0,0-1,3-1,30-3,1-2,-1-1,0-2,-1-2,0-2,-1-1,0-2,-2-1,22-16,-25 16,0-2,-2-1,0-1,-1-2,5-7,-31 28,1 1,-1-1,0 0,0 1,-1-2,1 1,0 0,-1 0,0-1,0 0,0 1,0-1,0 0,-1 0,0 0,0 0,0 0,0 0,0 0,-1 0,0 0,0-1,0 1,0 0,-1 0,0 0,0 0,0-2,-6-1,0 1,0-1,-1 2,0-1,0 1,0 0,0 1,-1 0,1 0,-1 1,0 0,-1 0,1 1,0 0,-1 1,1 0,-1 1,1-1,-3 2,1-2,0 1,0 0,0 1,-1 0,1 0,0 1,0 1,1 0,-1 0,1 1,-1 1,1 0,0 0,1 1,-1 0,1 0,0 1,1 1,0-1,0 1,0 1,1-1,0 1,1 1,0-1,1 1,0 0,0 0,1 0,-2 7,3-6,1 1,0-1,1 0,0 1,0 0,1-1,1 1,0-1,0 1,1-1,1 0,0 0,1 0,0 0,0 0,1-1,0 1,1-1,1-1,-1 1,1-1,1 0,3 3,4 3,1-1,0 0,1-1,1 0,0-2,1 0,0-1,0-1,1-1,0-1,0 0,8 0,-4-2,-1-2,1-1,0-1,-1 0,1-2,0-1,-1-1,0-1,1-1,-1-1,-1-1,1-1,-1 0,-1-2,0-1,0-1,-1 0,0-2,27-19,-1-3,-3-1,-1-2,-1-2,-3-2,-1-1,-2-2,-3-1,-1-2,-3-1,-2-1,-2-1,-2-1,-3-1,-2-1,0-11,-11 44,-1 0,0 0,-2-1,-1 0,-1 0,-1 1,0-1,-2 0,-1 0,-1 1,0-1,-2 1,-3-6,8 24,-1-1,0 1,0 1,0-1,0 0,-1 0,1 1,-1-1,0 1,0 0,0 0,-1 0,1 0,-1 1,1-1,-1 1,0 0,0 0,0 0,0 1,0 0,0-1,-1 1,1 0,0 1,-1-1,1 1,0 0,-1 0,1 1,0-1,-1 1,1 0,0 0,0 0,-1 0,1 1,0 0,-1 1,-5 6,0 1,0 0,1 1,1 0,0 0,0 1,1 0,1 0,0 0,0 1,1 0,1 1,1-1,-1 1,2-1,0 1,1 0,0 10,-6 62,3 1,4-1,4 1,3-1,19 80,-18-119,3 0,2 0,2-1,13 27,-23-60,2 1,0-1,0 0,1-1,1 0,0 0,1-1,0 0,0 0,1-1,1-1,-1 0,2 0,-1-1,1-1,0 0,2-1,-4-2,1-1,0-1,0 0,0 0,0-1,0-1,0 0,0 0,0-1,0-1,0 0,0-1,-1 0,1-1,-1 0,0-1,0 0,7-4,6-5,-1-1,0-1,0-1,-2-1,0-1,-1-1,9-13,-18 22,-1 0,-1-1,0-1,0 1,-1-1,-1-1,0 0,-1 0,-1 0,0 0,0-1,-2 0,0 0,-1 0,0 0,-1 0,-1-9,0 21,-1 0,0 1,0-1,0 0,0 1,-1-1,1 1,-1-1,1 1,-1 0,0-1,0 1,0 0,0 0,0 0,-1 1,1-1,-1 1,1-1,-1 1,1 0,-1 0,0 0,1 0,-1 0,0 0,0 1,0 0,0-1,0 1,1 0,-1 0,0 1,0-1,0 1,0-1,0 1,1 0,-1 0,0 0,1 0,-1 1,1-1,-1 1,1-1,0 1,-2 2,-9 5,1 1,1 0,0 1,0 1,1 0,1 0,0 1,1 0,0 0,1 1,0 0,1 0,1 1,0-1,-1 8,4-15,0 1,1-1,-1 0,1 1,1-1,-1 1,2-1,-1 1,1-1,0 1,0-1,1 1,-1-1,2 0,-1 0,1 0,0 0,1 0,0-1,0 0,0 1,1-2,3 5,7 1,1-1,0-1,0 0,0-2,1 0,0 0,1-2,0 0,-1-1,1-1,1 0,-1-2,0 0,0-1,1 0,-1-2,3-1,68-5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9:09.9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129 943,'-10'8,"0"-1,0 1,1 0,0 1,1 0,0 1,0 0,1 0,0 0,1 1,0 0,0 0,2 1,-1 0,1-1,1 1,0 1,1-1,0 0,1 1,1-1,0 1,0-1,1 0,1 1,0-1,0 0,1 0,1 0,0 0,6 11,-2-13,-1-1,2 1,-1-1,1-1,1 0,-1 0,1-1,1 0,-1 0,1-1,0-1,1 0,-1 0,1-1,0-1,0 0,0-1,1 0,-1-1,0 0,1-1,-1 0,1-1,-1 0,0-1,0-1,0 0,0 0,0-1,0-1,-1 0,0 0,0-1,0-1,8-6,6-7,-1-1,0-1,-2 0,-1-2,0-1,-2 0,-1-2,-1 0,-1-1,-2 0,9-26,0-14,-3-2,-3 0,-3-1,-3 0,-3-1,-4 0,-2 0,-5-9,-11-229,12 294,-15-56,5 75,-15 98,6 33,6 1,6 0,5 46,4-152,0 0,2 0,1-1,2 1,0-1,2 0,1 0,1-1,2 0,0-1,2 0,1-1,1 0,1-1,1-1,1 0,1-2,1 1,-2-7,1-1,0 0,0-2,2 0,-1-1,1-1,1-1,0-1,0-1,1-1,-1-1,1-1,23 2,-36-6,-1 0,1 0,-1-1,1 0,-1-1,1 0,-1 0,0-1,0 0,0-1,7-3,23-19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9:10.2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 43,'-17'-4,"-4"-5,3 0,14 1,21 2,31 3,34 0,34 2,33 1,24 3,12 7,0 12,-31 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9:11.5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0 711,'29'-48,"-3"0,-1-2,-3 0,-2-2,-3 0,-2-1,-2-1,-2 0,-3 0,-2-1,-2 0,-4-19,1 62,2 18,2 4,3-1,0 0,1-1,0 0,1 0,0-1,0-1,0 0,1 0,0-1,0 0,0-1,1 0,0-1,-1 0,1-1,0 0,2 0,64 12,94 26,-166-38,1 0,-1 1,0 0,0 0,0 0,-1 0,1 1,-1 0,0 0,0 1,0-1,-1 1,1 0,-1 0,0 1,-1-1,1 1,-1 0,0 0,-1 0,1 0,-1 0,-1 1,2 4,1 110,-5-102,0-1,2 1,0-1,0 0,2 1,0-1,4 11,-5-24,1-1,-1 1,1 0,-1-1,1 0,0 0,1 0,-1 0,1 0,0-1,0 1,0-1,0 0,0 0,1-1,0 1,-1-1,1 0,0 0,0 0,0-1,0 0,0 0,1 0,8 1,0-1,0-1,0 0,0 0,0-2,-1 0,1 0,7-3,4-3,-1-1,-1-1,0 0,0-2,-1-1,0-1,-1-1,13-12,-31 24,-3 3,1-1,-1 0,1 0,-1 0,0 1,1-1,-1 0,1 1,0-1,-1 0,1 1,-1-1,1 0,0 1,0-1,-1 1,1 0,0-1,0 1,0 0,-1-1,1 1,0 0,0 0,0-1,0 1,0 0,-1 0,1 0,0 0,0 0,0 1,0-1,0 0,0 0,-1 1,1-1,0 0,0 1,0-1,-1 0,1 1,0-1,-1 1,1 0,0-1,-1 1,1 0,0-1,-1 1,1 0,-1-1,1 2,15 123,-12-118,0 0,0-1,1 1,0-1,0 0,1 0,-1-1,1 1,1-1,-1 0,1-1,0 0,0 0,0 0,0-1,0 0,1 0,0-1,-1 0,1-1,0 1,0-1,0-1,0 0,0 0,0 0,0-1,0 0,0-1,0 0,-1 0,1 0,-1-1,1 0,-1-1,0 0,6-3,-5 2,0 0,0 0,0-1,-1 0,0 0,0-1,-1 0,1 0,-1-1,-1 1,0-1,0 0,0-1,-1 1,0-1,-1 0,0 0,0 0,-1-1,0 1,-1 0,0-1,0 1,-1-1,0 1,-1-1,0 1,-1-1,0 1,0 0,-2-6,-3 1,1 0,-1 0,-1 1,-1-1,0 2,0-1,-1 2,-1-1,0 1,0 1,-1 0,-1 0,1 1,-2 1,1 0,-1 1,0 1,-1 0,-11-3,6 2,0 2,-1 0,1 1,-1 2,0 0,0 1,1 1,-1 0,0 2,0 1,0 0,1 2,0 0,-11 5,-48 37,78-46,0 0,0-1,0 1,0-1,0 1,0 0,0 0,1 0,-1 0,0-1,1 1,-1 0,0 0,1 0,-1 0,1 0,0 1,-1-1,1 0,0 0,0 0,-1 0,1 0,0 0,0 1,0-1,0 0,1 0,-1 0,0 0,0 0,1 0,-1 1,1-1,-1 0,1 0,-1 0,1 0,-1-1,1 1,0 0,0 0,-1 0,1 0,0-1,0 1,0 0,0-1,1 1,59 15,-17-16,0-2,0-2,0-2,0-2,15-6,-22 7,-17 2,102-21,1 4,0 6,21 5,-29 19,-109-7,-1 0,0 1,0-1,0 1,0 1,0-1,-1 1,1-1,-1 1,1 1,-1-1,0 1,0-1,-1 1,1 0,-1 1,0-1,0 0,0 1,1 1,0 8,1 0,-2 1,0-1,-1 1,0-1,-1 1,0 0,-2 0,-1 12,4 70,-2-94,0 0,0-1,1 1,-1 0,1-1,-1 1,1-1,0 1,0-1,0 1,0-1,0 0,1 1,-1-1,1 0,0 0,-1 0,1 0,0 0,0 0,0-1,0 1,1-1,-1 1,0-1,1 0,-1 0,1 0,-1 0,1-1,-1 1,1 0,-1-1,1 0,0 0,-1 0,1 0,0 0,-1 0,1-1,0 1,-1-1,2 0,19-8,-1-1,-1-1,1-1,-2-1,0-1,-1 0,10-10,-28 23,45-37,-2-3,-1-1,27-37,-68 76,18-18,-19 20,-1 1,0 0,0-1,0 1,0 0,1 0,-1-1,0 1,0 0,0 0,1-1,-1 1,0 0,0 0,1 0,-1-1,0 1,1 0,-1 0,0 0,1 0,-1 0,0 0,1 0,-1 0,0 0,1 0,-1 0,0 0,1 0,-1 0,0 0,1 0,-1 0,0 0,1 0,-1 0,0 0,0 1,1-1,-1 0,0 0,1 0,-1 1,0-1,0 0,0 0,1 1,-1-1,0 0,0 0,0 1,1-1,-1 0,0 1,0-1,0 0,0 1,0-1,0 0,0 1,0-1,0 0,0 1,0-1,8 145,-5-135,1-1,0 0,0 0,1 0,1 0,-1-1,2 0,-1 0,1-1,0 0,0 0,1 0,0-1,0-1,0 1,1-1,0 0,0-1,0 0,3 0,10 4,0-2,0 0,0-2,1 0,0-1,0-2,-1 0,12-2,-10-1,0 0,0-2,-1 0,1-2,-1 0,0-2,-1 0,0-2,0-1,-1 0,-9 4,0-1,0 0,-1-1,0 0,-1-1,0 0,-1 0,0-1,0-1,-1 1,-1-1,0-1,0 1,-2-1,1 0,-2-1,3-7,4-92,-13 105,-1 29,5-2,0 1,0-1,2 0,1 0,0-1,1 1,1-1,1 0,0-1,2 0,0 0,0-1,2-1,0 1,0-2,2 0,0 0,0-1,1-1,1-1,0 0,1-1,13 7,-25-15,-1 1,1-1,0 0,0 0,0-1,0 1,0-1,0 0,0-1,0 1,0-1,0 0,1 0,-1-1,0 1,0-1,0 0,0 0,5-3,11-10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1:39.99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 1510,'-7'0,"4"0,23 0,1091-14,-1080 14,-4 0,0 0,0 2,0 1,0 1,14 5,-29-5</inkml:trace>
  <inkml:trace contextRef="#ctx0" brushRef="#br0" timeOffset="404.714">1418 786,'-3'-90,"11"76,1 33,3 177,9 295,26 41,-37-453,24 287,-36-315,1-50,1-1,0 0,0 1,0-1,0 0,0 1,0-1,-1 0,1 0,0 1,0-1,0 0,-1 0,1 0,0 1,0-1,-1 0,1 0,0 0,0 0,-1 1,1-1,0 0,-1 0,1 0,0 0,-1 0,1 0,0 0,0 0,-1 0,1 0,0 0,-1 0,1 0,0 0,-1 0,1 0,0 0,0-1,-1 1,1 0,0 0,-1 0,1 0,0-1,0 1,-1 0,1 0,0 0,0-1,0 1,0 0,-1 0,1-1,0 1,0 0,0-1,0 1,0 0,0-1,-1 1,1 0,0 0,0-1,0 1,0 0,0-1,-12-22,-30-135,30 93</inkml:trace>
  <inkml:trace contextRef="#ctx0" brushRef="#br0" timeOffset="1101.511">1376 909,'-13'-63,"3"1,2-1,3-1,3 1,3-8,28-168,-10 115,-18 107,-1 15,-1 0,1 0,0 0,0 0,0-1,0 1,0 0,0 0,1 0,-1 0,1 0,0 0,-1 0,1 0,0 0,0 0,0 0,0 0,1 0,-1 0,0 1,1-1,-1 1,1-1,0 1,-1-1,1 1,0 0,1-1,95 6,-76 0,258 35,1-11,1-13,88-13,877-97,-776 80,486-35,-830 32,-126 18,0 0,0 0,-1 0,1-1,0 1,0 0,0 0,0 0,0 0,0 0,0 1,0-1,0 0,-1 0,1 1,0-1,0 0,0 1,0-1,-1 1,1-1,0 1,0-1,-1 1,1 0,0-1,-1 1,1 0,-1-1,1 1,-1 0,1 0,-1 0,0-1,1 1,-1 0,0 0,1 0,-1 0,0 0,0 0,0 0,0-1,0 1,0 0,0 0,0 0,-1 0,1 0,0 0,-3 15</inkml:trace>
  <inkml:trace contextRef="#ctx0" brushRef="#br0" timeOffset="1720.809">2496 1155,'3'10,"0"16,2 20,0 19,0 15,-2 7,-1 0,0-4,-2-11,0-11,3-18,2-15,1-13</inkml:trace>
  <inkml:trace contextRef="#ctx0" brushRef="#br0" timeOffset="2123.982">2851 1210,'-10'32,"-3"-1,0-1,-2 0,-1 0,-2-2,-1 0,-1-1,-1-1,-1-1,-22 19,39-40,3-1,-1 0,0 0,-1 0,1 0,0 0,-1-1,0 0,1 0,-1 0,0 0,0 0,0-1,0 0,-3 1,5-2,1-1,0 0,-1 0,1 0,0 0,0 0,0 0,0 0,0 0,0 0,0 0,0 0,0-1,1 1,-1 0,0-1,1 1,-1 0,1-1,0 1,-1-1,1 1,0-1,0 1,0-1,0 1,0-1,0 1,0-1,0 1,1-1,0 1,-1 1,1 0,-1 0,1 0,-1 0,1-1,-1 1,1 0,0 0,-1 0,1 0,-1 0,1 0,0 1,-1-1,1 0,-1 0,1 0,-1 0,1 1,-1-1,1 0,-1 1,1-1,-1 0,1 1,-1-1,0 0,1 1,-1-1,1 1,-1-1,0 1,0-1,1 1,-1-1,0 1,0-1,1 1,-1-1,0 1,0 0,0-1,0 1,0-1,0 1,0 0,0-1,10 18,1 0,0-1,1-1,1 0,0 0,2-2,-1 0,2 0,0-1,17 10,-16-14,1-2,0 0,0 0,0-2,1 0,0-1,0-1,0-1,1 0,-1-2,0 0,1-1,-1-1,0-1,0-1,0 0,4-3,10-4</inkml:trace>
  <inkml:trace contextRef="#ctx0" brushRef="#br0" timeOffset="2346.995">3261 1414,'-9'-2,"4"-1,9 0,16 1,19 0,16-1,10-3,7-1,-3 2,-8 1,-13 1,-13 2</inkml:trace>
  <inkml:trace contextRef="#ctx0" brushRef="#br0" timeOffset="2529.162">3302 1633,'16'5,"17"1,17 0,17-2,10 0,6-5,0-3,-1-1,-16 0</inkml:trace>
  <inkml:trace contextRef="#ctx0" brushRef="#br0" timeOffset="3006.418">4395 1155,'-9'0,"0"-1,1 1,-1 0,0 1,1 0,-1 1,1 0,-1 0,1 0,0 1,0 1,0-1,0 1,1 1,0-1,-1 1,2 0,-1 1,1 0,-1 0,1 0,1 1,0 0,0 0,-3 6,-3 5,0 1,2 0,0 0,2 1,0 0,1 1,1 0,1 0,-2 21,4-30,1 1,1 0,0-1,1 1,0-1,1 1,0-1,1 0,0 0,1 0,0 0,1 0,1-1,-1 0,2 0,0 0,0-1,1 0,0-1,0 1,1-2,1 1,-1-1,1 0,1-1,0 0,0 0,1-1,-1 0,1-1,0-1,1 1,-1-2,1 0,0 0,-1-2,1 1,0-1,0-1,0-1,0 0,0 0,0-1,-1-1,1 0,-1-1,2 0,-11 2,0 1,-1-1,1 0,0 0,-1 0,1 0,-1-1,1 1,-1-1,0 1,0-1,0 0,-1 0,1 0,-1 0,1 0,-1 0,0 0,0 0,0-1,-1 1,1 0,-1-1,0 1,0 0,0-1,0 1,-1 0,1 0,-1-1,0 1,0 0,0 0,0 0,0 0,-1 0,0 0,1 0,-1 0,0 0,0 1,-1-1,0-1,-3-1,-1 0,1 0,-1 1,1 0,-1 0,-1 0,1 1,0 0,-1 1,1-1,-1 2,0-1,0 1,0 0,0 0,0 1,-7 1,10-1,-1 0,0 1,0 0,1 0,-1 0,1 1,-1-1,1 1,-1 1,1-1,0 1,0 0,0 0,1 0,-1 1,1 0,0 0,0 0,0 0,0 1,1-1,0 1,0 0,-2 4,4-5,0-1,0 0,1 1,-1-1,1 1,0-1,0 1,1 0,-1-1,1 0,-1 1,1-1,0 1,0-1,1 0,-1 0,1 1,-1-1,1 0,0 0,0-1,1 1,-1 0,0-1,1 1,0-1,0 0,-1 0,1 0,0 0,0-1,1 1,-1-1,0 1,1-1,-1 0,0-1,1 1,-1 0,4-1,40 12</inkml:trace>
  <inkml:trace contextRef="#ctx0" brushRef="#br0" timeOffset="3345.538">4845 1537,'-4'0,"0"1,0-1,0 1,0-1,0 1,0 0,0 1,0-1,0 1,1-1,-1 1,1 0,-1 0,1 1,0-1,0 1,0 0,0 0,0 0,1 0,-1 0,1 0,0 1,0-1,0 1,0 0,1-1,-1 1,1 0,0 0,0 0,1 0,-1 0,1 0,0 0,0 0,0 0,1 0,-1 0,1 0,0 0,0 0,0 1,6 3,-1 0,1 0,0 0,1-1,0 0,0-1,1 1,-1-2,1 1,0-1,1-1,-1 1,1-2,0 1,0-1,0-1,1 0,-1 0,0-1,5 0,-1 0,1-1,-1 0,0 0,0-2,0 0,1 0,-2-1,1-1,0-1,-1 1,12-7,-18 7,-1 1,1-1,-1 0,0 0,0 0,-1-1,1 0,-1 0,0-1,0 1,-1-1,0 0,0 0,0-1,-1 1,0-1,0 0,0 1,-1-1,0-1,-1 1,1 0,-1-6,-2 4,0 1,0-1,-1 1,0-1,-1 1,0 0,0 0,-1 0,0 0,0 0,-1 1,0 0,0 0,-1 0,0 1,0 0,0 0,-1 0,0 1,0 0,0 0,-1 1,1 0,-1 0,0 1,-1 0,1 0,0 1,-1 0,1 1,-1 0,0 0,1 0,-1 1,0 1,1 0,-1 0,-2 1,0-1,1 2,-1-1,1 1,0 1,-1 0,2 0,-1 1,0 0,1 1,0 0,0 0,1 1,0 0,0 1,1 0,-1 0,2 0,-1 1,1 0,1 0,0 1,0 0,0-1,0 6,-4 22</inkml:trace>
  <inkml:trace contextRef="#ctx0" brushRef="#br0" timeOffset="5176.835">5515 35,'85'0,"-13"-3,1 4,0 4,-1 2,51 13,-18 18,-101-36,-1 0,1 0,0 1,-1-1,0 1,1 0,-1 0,0 0,0 0,-1 0,1 1,-1-1,0 1,1 0,-2 0,1-1,0 1,-1 1,0-1,0 0,0 0,0 0,-1 1,1 1,-35 136,27-93,2-1,3 1,1-1,3 1,2-1,2 0,2 0,13 44,-19-85,26 184,-9 2,-8-1,-10 88,0-261,-2 47,4-1,2 0,3 0,4 0,1-1,11 23,-4-30,-10-34,-1 1,-1 0,-2 1,0-1,-1 1,-2 0,-1 1,0 5,-2-29,-1-1,1 1,0 0,0 0,-1 0,1-1,-1 1,0 0,0 0,1-1,-1 1,0-1,0 1,0-1,-1 1,1-1,0 0,0 1,-1-1,1 0,-1 0,1 0,-1 0,0 0,1 0,-1-1,0 1,1 0,-1-1,0 0,0 1,-63 1,45-2,-846 37,739-28,-459 36,-459 27,343-51,530-14,-87 17,172-16,0-4,-19-3,-24 0,-245 26,363-27,11 0,-1 1,0-1,0 1,1-1,-1 0,0 0,0 0,1 0,-1 0,0 0,0 0,1-1,-1 1,0-1,1 1,-1-1,0 1,1-1,-1 0,1 0,-1 0,1 0,-1 0,1 0,0 0,0-1,-1 1,1 0,0-1,0 1,0-1,1 1,-1-1,0 0,0 1,1-1,-1 0,1-1,-4-170,1 132,-2 0,-1 1,-3 0,-1 0,-6-10,-11-3,26 53,1-1,-1 1,1-1,0 1,-1-1,1 1,-1 0,1-1,-1 1,1-1,-1 1,1 0,-1 0,0-1,1 1,-1 0,1 0,-1 0,0-1,1 1,-1 0,0 0,1 0,-1 0,0 0,1 0,-1 0,1 1,-1-1,0 0,1 0,-1 0,1 1,-1-1,0 0,1 1,-1-1,1 0,-1 1,1-1,-10 10</inkml:trace>
  <inkml:trace contextRef="#ctx0" brushRef="#br0" timeOffset="6141.059">6238 1264,'-2'-3,"4"0,10 5,18 2,22 3,25 0,25-2,21 0,13-2,4-2,-3 0,-9-1,-16 0,-21 0,-21-1,-18 3,-13 1,-13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9:11.7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0,'0'14,"7"12,13 10,16 6,2-3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29:11.9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509 118,'-11'-11,"0"0,-1 1,0 0,-1 1,0 0,0 1,-1 0,0 1,0 1,-1 0,0 1,0 1,0 0,0 1,-1 0,1 1,-3 1,7 1,1-1,-1 2,1-1,-1 1,1 1,-1 0,1 1,0 0,0 0,0 1,0 0,0 1,1 0,0 1,0-1,1 2,-1-1,1 1,1 1,-1-1,1 1,1 1,-1-1,1 1,-1 3,3-4,1-1,0 1,0 0,0 0,1 0,0 0,1 0,0 0,0 1,1-1,0 0,0 1,1-1,0 0,0 1,1-1,0 0,1 0,0 0,0-1,0 1,1-1,0 0,1 0,0 0,0 0,0-1,5 5,3 1,0-1,1 0,1 0,-1-2,2 1,-1-2,1 0,0-1,1-1,0 0,0-2,1 1,20 2,0 0,1-3,0-1,-1-2,3-2,22-3,0-3,-1-2,0-3,25-10,5-5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38:30.31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83 587,'-4'78,"-3"0,-16 66,17-112,-36 237,50-286,11-69,-3 0,-4-1,-3 0,-5 0,-5-65,1 135,0-38,-2 0,-3 0,-8-38,6 71,6 22,0 0,1 0,-1 0,1 0,-1 0,0 0,1 0,-1 0,1 0,-1 0,0 0,1 0,-1 1,1-1,-1 0,1 0,-1 0,1 1,-1-1,1 0,-1 1,1-1,-1 1,1-1,-1 0,1 1,0-1,-1 1,1-1,0 1,-1-1,1 1,0-1,0 1,0 0,-1-1,1 1,0-1,0 1,0-1,0 1,0 0,0-1,0 1,0-1,0 1,0 0,-6 22,1 1,1 0,1 0,1 0,2 0,0 1,1 3,-1-20,1 0,-1-1,1 1,1-1,-1 1,1-1,1 0,-1 1,1-1,1 0,-1-1,1 1,0 0,0-1,1 0,0 0,0-1,1 1,-1-1,1 0,0 0,0-1,1 0,-1 0,3 0,7 0,0-1,0-1,0-1,0 0,0-1,0-1,0 0,0-1,0-1,0 0,-1-1,0-1,1-1,-2 0,1-1,-1 0,0-1,0-1,-1 0,0-1,-1 0,8-8,-6 5,-1-1,0 0,-1 0,0-1,-1-1,-1 0,-1 0,0-1,-1 0,-1-1,0 0,-2 0,3-14,-6 3,-2 30,0-1,0 0,0 1,0-1,0 0,-1 1,1-1,0 0,0 1,0-1,0 0,0 1,-1-1,1 0,0 0,0 1,0-1,-1 0,1 0,0 1,0-1,-1 0,1 0,0 0,-1 1,1-1,0 0,0 0,-1 0,1 0,0 0,-1 0,1 0,0 0,-1 0,1 0,0 0,-1 0,1 0,0 0,-1 0,1 0,0 0,-1 0,1 0,0 0,-1-1,1 1,0 0,-1 0,1 0,0 0,0-1,-1 1,1 0,0 0,0-1,0 1,-1 0,1-1,0 1,-10 19,0 0,2 1,0 0,1 0,1 1,0 6,4-19,-7 23,1 0,1 0,2 1,1 0,1 0,2 0,2 0,0 0,2 0,2 0,2 6,-4-29,-1 0,2-1,-1 1,1-1,0 0,1 0,0 0,1-1,-1 1,1-1,0-1,1 1,0-1,0 0,0-1,1 1,0-1,0-1,0 0,0 0,1-1,0 1,-1-2,1 1,0-2,0 1,1-1,-1 0,0-1,0 0,0 0,1-1,-1-1,0 1,1-2,1-1,0-1,-1 0,1 0,-1-1,-1-1,1 1,-1-2,0 1,-1-1,0-1,0 1,0-1,5-10,4 0,-10 38,-6-9,-3-2,1 0,1 0,-1 0,1 0,1 0,0 0,0 0,0 0,1-1,0 1,1 0,-1-1,2 1,-1-1,1 0,0 0,0 0,1-1,0 1,0-1,0 0,1-1,0 1,0-1,1 0,5 3,-5-6,0 0,1-1,-1 1,0-2,1 1,-1-1,1 0,-1 0,0-1,1 0,-1 0,0-1,1 0,-1 0,0-1,0 0,-1 0,1 0,-1-1,1 0,-1-1,-1 1,1-1,0 0,-1 0,0-1,0 0,-1 0,0 0,0 0,0-1,-1 1,0-1,0 0,0 0,-1 0,0 0,-1-1,0 1,0 0,0-1,-1-2,1 4,0 0,-1 0,0 0,0 0,0 0,-1 0,1 0,-2 1,1-1,-1 0,1 0,-2 1,1-1,-1 1,1 0,-1 0,-1 0,1 0,-1 0,0 1,0-1,0 1,0 0,-1 1,0-1,0 1,-1-1,-4 0,0 0,0 1,-1 0,1 0,-1 1,0 1,1 0,-1 0,0 1,0 1,0-1,1 2,-1 0,0 0,1 0,-1 2,1-1,0 1,0 1,1 0,-1 0,1 1,0 0,0 0,1 1,0 1,0-1,1 1,0 0,0 1,0 2,5-8,0 0,0 0,1 1,-1-1,1 0,0 1,0-1,0 1,0 0,1-1,0 1,-1-1,1 1,1 0,-1-1,0 1,1 0,0-1,0 1,0-1,0 1,1-1,-1 0,1 1,0-1,0 0,0 0,0 0,0 0,1-1,1 3,11 4,1 0,-1-1,1 0,1-2,0 0,-1 0,2-2,-1 0,0-1,1-1,0 0,-1-2,1 0,5-1,39 0,1-3,-1-3,0-2,-1-4,14-5,-74 17,0 0,0 1,0-1,0 0,0 1,0-1,0 1,0 0,0-1,0 1,1 0,-1 0,0 0,0-1,0 1,0 0,1 1,-1-1,0 0,0 0,0 0,0 1,0-1,0 1,0-1,1 0,-1 1,0 0,0-1,-1 1,1 0,0-1,0 1,0 0,0 0,-1 0,1 0,0 0,-1 0,1 0,-1 0,1 0,-1 0,1 0,-1 0,0 0,0 1,1-1,-1 0,0 0,0 0,0 0,0 0,0 1,-1-1,1 0,-1 21,0-19,0 1,1 0,-1-1,1 1,0 0,0-1,0 1,0 0,1-1,0 1,-1 0,1-1,1 1,-1-1,0 1,1-1,0 0,-1 0,1 0,1 0,-1 0,0 0,1 0,-1 0,1-1,1 1,8 2,0-1,0 0,0-1,0 0,1-1,0 0,-1-1,1 0,0-1,-1-1,1 0,0-1,-1 0,1-1,-1 0,1-1,-5 3,-1-1,1 0,0 0,-1 0,1-1,-1 0,0-1,0 0,0 0,-1 0,1-1,-1 0,0 0,0-1,-1 1,1-1,-1 0,-1-1,1 1,-1-1,0 0,-1 0,0-1,0 1,0 0,-1-1,0-2,-1 0,-2 0,0 0,0 0,0 0,-2 1,1-1,-1 0,0 1,-1 0,0-1,-1 2,0-1,0 0,-1 1,0 0,0 0,-1 1,0 0,0 0,-1 0,0 1,0 0,0 1,-1 0,0 0,0 1,0 0,0 0,-1 1,1 0,-1 1,0 0,0 1,0 0,0 0,0 1,0 0,0 1,0 0,0 1,-1 0,0 1,1 1,-1 0,0 0,1 1,0 1,0-1,1 2,0-1,0 1,0 1,1 0,0 0,0 1,4-5,0 0,1 0,0 0,0 1,0 0,0-1,1 1,0 0,0 0,0 0,1 0,-1 1,1-1,0 0,1 1,0-1,-1 0,2 1,-1-1,0 1,1-1,0 0,1 0,-1 1,1-1,0 0,0 0,1 1,30 34,8-7</inkml:trace>
  <inkml:trace contextRef="#ctx0" brushRef="#br0" timeOffset="1305.454">2473 819,'-12'5,"0"-1,0 1,0 1,1 0,0 1,0 0,0 1,1 0,0 0,1 1,0 1,1-1,-1 2,2-1,-1 1,2 0,-1 0,-1 7,2-8,1 1,0 0,1 0,0 0,0 0,1 1,1-1,-1 7,3-14,0 0,-1 0,1-1,0 1,1 0,-1 0,1 0,0-1,0 1,0 0,0 0,0-1,1 1,0-1,0 0,0 1,0-1,0 0,1 0,-1 0,1-1,0 1,0-1,0 1,0-1,0 0,3 2,6-1,-1-1,0 1,1-2,0 0,-1 0,1-1,0 0,0-1,-1 0,1-1,-1-1,1 1,-1-2,0 0,0 0,0-1,-1 0,0-1,0 0,0-1,-1 0,0 0,7-8,1-1,-2 0,0-1,0-1,-2-1,0 0,-1 0,-2-1,1-1,-2 0,-1 0,2-9,5-22,-3-2,-1 1,-3-2,-2-9,-1 13,-2 0,-3 0,-2 0,-2 0,-2 0,-2 1,-3-2,9 43,0 0,-1 1,0-1,0 1,-1 0,0 0,-1 0,1 0,-1 1,-1 0,0 0,4 5,-1 1,1 0,-1 0,1 0,-1 0,1 0,-1 1,0-1,1 1,-1 0,0 0,0 0,1 0,-1 0,0 0,1 1,-1-1,0 1,1 0,-1 0,1 0,-1 0,1 0,0 1,-1-1,1 1,0-1,0 1,0 0,0 0,0 0,0 0,1 0,-1 0,1 1,-1-1,1 0,0 1,0-1,0 1,0 0,0-1,-15 29,2 1,0 0,3 0,0 1,2 1,2 0,0 0,3 0,0 11,1-22,1 0,2-1,0 1,1 0,1 0,1-1,1 0,1 1,1-1,1-1,1 1,1-1,0-1,2 0,0 0,2-1,0 0,1-1,10 9,-9-12,2-1,-1 0,2-1,-1-2,2 1,0-2,0-1,1 0,0-1,0-1,1-1,-1-1,1-1,1-1,-1 0,0-2,1 0,8-2,-25 1,1-1,0 0,-1 0,1 0,-1 0,1-1,-1 0,1 0,-1-1,0 1,0-1,0 0,-1-1,1 1,-1-1,0 0,0 0,0 0,0 0,0-1,-1 0,0 0,0 0,-1 0,1 0,-1 0,0 0,0-1,-1 0,0 1,0-1,0 1,0-2,-2-15,0 20,1-1,-1 1,1-1,0 0,0 1,0-1,0 0,0 1,0-1,1 1,-1-1,1 0,0 1,0-1,0 1,0 0,0-1,1 1,-1 0,1 0,-1 0,1-1,139-68,-125 60,-1-1,1 0,-2-1,0-1,0 0,-2-1,1-1,-2 1,0-2,-1 0,-1 0,-1-1,0 0,-1 0,-1-1,0 0,-1-2,2-6,0 1,-2-1,-1 0,-1 0,-1 0,-2-1,0 1,-2 0,-1 0,-1 0,-1 0,-2 0,-1 1,-5-12,11 33,0 0,-1 0,0 1,0 0,0-1,0 1,0 0,-1 0,0 1,1-1,-1 1,-1 0,1 0,0 0,-1 0,0 1,1 0,-1 0,0 0,0 1,0-1,0 1,-1 1,1-1,0 1,0-1,-1 1,1 1,0-1,0 1,-5 1,2 1,-1 1,1 0,0 1,1-1,-1 2,1-1,0 1,0 0,0 0,1 1,0 0,0 0,1 0,0 1,0 0,1 0,-4 8,-3 9,2 0,0 1,2 1,0-1,0 12,1 17,3 1,2-1,3 1,2-1,2 0,3 0,2-1,3 0,2-1,2 0,13 24,-30-75,6 19,1 1,1-1,1-1,0 0,2 0,0-1,1 0,1-1,1-1,1 0,0-1,13 9,-21-20,-1-2,1 1,0-1,1 0,-1-1,0 0,1 0,-1-1,1 0,-1 0,1-1,-1 0,1-1,0 0,-1 0,0-1,1 0,-1 0,6-3,16-8,-1-1,0-1,0-1,14-12,-11 7,23-12,125-91,-112 49,-63 68,0 0,-1 0,0 0,0-1,-1 0,1 0,-2 0,1 0,-1 0,-1-1,1 1,-1 0,-1-1,1 1,-2-1,1 1,-1-1,0 1,-1-1,0 1,0 0,-1 0,-2-5,3 10,0 0,0 1,0-1,0 0,-1 0,1 1,-1 0,1-1,-1 1,0 0,0 0,0 1,0-1,-1 1,1-1,0 1,-1 0,1 0,0 0,-1 1,1-1,-1 1,0 0,1 0,-1 0,1 1,-1-1,1 1,-1 0,1 0,0 0,-1 0,1 0,0 1,0-1,0 1,0 0,0 0,0 0,0 1,1-1,-1 1,1-1,0 1,-2 2,-7 8,1 0,0 0,1 0,1 1,0 1,1-1,0 1,1 0,1 1,0-1,2 1,-1 0,2 0,0 1,1-1,1 0,0 1,1-1,1 0,3 12,-1-16,0-1,1 0,0 0,1 0,1-1,-1 0,2 0,-1 0,1-1,1 0,-1-1,1 0,1 0,0-1,0 0,0-1,10 4,13 6,0-2,1-1,0-1,1-3,14 3,136 13,-107-22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38:28.21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274 254,'7'2,"2"13,2 20,-1 20,-2 17,-2 14,-5 13,-7 2,-5-2,-3-9,-1-12,1-14,2-17,2-16</inkml:trace>
  <inkml:trace contextRef="#ctx0" brushRef="#br0" timeOffset="326.127">0 49,'2'-3,"0"1,-1 0,1-1,0 1,0 0,0 0,1 0,-1 0,0 1,1-1,-1 1,1-1,0 1,-1 0,1 0,0 0,0 0,0 1,-1-1,1 1,0 0,1-1,0 1,40-7,0 2,0 2,0 2,0 2,0 2,0 2,-1 2,13 5,-38-10,0 2,0 1,0 0,-1 1,0 1,0 0,-1 1,0 1,8 6,-22-13,0-1,0 0,0 1,-1 0,1-1,0 1,-1 0,0 0,1 0,-1 0,0 0,0 0,0 0,0 0,0 1,-1-1,1 0,-1 0,0 1,1-1,-1 0,0 1,0-1,0 0,-1 1,1-1,0 0,-1 1,0-1,1 0,-1 0,0 0,-1 2,-55 56,12-29,-2-2,-1-2,-14 4,-46 26,104-55,-1 0,0 0,1 0,-1 1,1-1,-1 1,1 0,0 0,0 1,1-1,-1 1,1 0,0 0,0 0,0 0,0 0,1 1,-1-1,1 1,-1 4,4 12</inkml:trace>
  <inkml:trace contextRef="#ctx0" brushRef="#br0" timeOffset="699.129">642 1005,'16'0,"0"0,0 0,0-1,-1-1,1-1,-1 0,1-1,-1-1,0 0,0-1,-1-1,0 0,3-3,-10 8,0-1,0-1,-1 1,1-1,-1 0,0 0,0-1,0 0,0 0,-1 0,0 0,0-1,0 0,-1 0,0-1,0 1,-1-1,0 0,0 0,0 0,-1 0,0 0,0-1,-1 1,-1 4,-1 0,1 0,-1 0,0 0,0 0,0 0,0 1,-1-1,1 0,-1 1,0-1,1 1,-1-1,0 1,-1 0,1 0,0 0,-1 0,1 0,-1 1,1-1,-1 1,0-1,1 1,-1 0,0 0,0 0,0 1,0-1,0 1,0-1,-3 1,-3-1,-1 1,1 0,-1 0,0 1,1 0,-1 1,1 0,-1 0,-7 4,7-2,1 0,0 0,1 1,-1 0,1 0,0 1,0 0,1 1,0-1,0 2,0-1,1 1,0 0,0 0,1 0,0 1,1 0,0 0,0 0,1 0,0 1,1-1,0 1,0 0,1-1,0 8,2-12,1 1,0-1,0 1,0-1,0 0,1 0,-1 0,1 0,1-1,-1 1,1-1,0 0,0 0,0 0,0 0,1-1,-1 1,1-1,3 1,104 40,87-14,-99-22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38:32.82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0 151,'205'25,"175"-4,-376-21,628 0,135-39,-58 3,315 30,-753 9,1329-29,-1425 21,1259-64,-900 51,-470 23,-55-7,-3-1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38:33.22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106 136,'0'13,"-1"-8,0 0,0 0,1 0,0 0,0 1,0-1,0 0,1 0,0 0,0 0,0 0,1 0,-1 0,1 0,1-1,-1 1,1 0,-1-1,1 0,0 0,1 0,-1 0,1 0,0-1,1 2,-3-5,1 1,-1-1,1 1,-1-1,1 0,-1 0,1 0,-1 0,1 0,-1-1,1 1,-1-1,1 0,-1 1,1-1,-1 0,0-1,0 1,0 0,1-1,-1 1,0-1,-1 1,1-1,0 0,0 0,-1 0,1 0,-1 0,0 0,1 0,-1-1,1-1,1-4,1 0,-1 0,-1 0,1 0,-1 0,-1-1,0 1,0-1,0-5,-2 6,1 0,-1 0,-1 0,0 0,0 1,0-1,-1 0,0 1,0 0,-1-1,0 1,-1 1,0-2,2 4,1 1,-1 0,0 0,0 0,0 1,0-1,0 0,-1 1,1 0,-1 0,0 0,1 1,-1-1,0 1,0 0,0 0,0 0,0 0,0 1,0-1,-1 1,1 0,0 1,0-1,0 1,-2 0,-1 2,0 0,1 1,0 0,-1 0,1 1,1 0,-1 0,1 0,0 1,0-1,0 1,1 0,0 1,0-1,1 1,-1 0,2 0,-1 0,1 0,0 0,0 0,1 1,0-1,0 1,1-1,0 1,0-1,1 1,0-1,0 0,0 1,3 5,10 34,3-6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38:33.49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56 81,'2'10,"-3"-4,1 0,0 0,0 1,1-1,0 0,0 0,0 1,1-1,0 0,0-1,1 1,-1 0,1-1,1 1,-1-1,1 0,0 0,0 0,0 0,1-1,-1 0,1 0,0 0,0 0,1-1,-1 0,1 0,-1-1,2 1,-2-3,0 0,-1 0,1-1,0 1,0-1,-1 0,1-1,0 1,-1-1,1 0,-1 0,0 0,1 0,-1-1,0 0,-1 0,1 0,0 0,-1-1,0 1,0-1,0 0,0 0,0 0,-1 0,0 0,0-1,0 1,0-1,-1 1,0-1,0 0,0 0,0 1,-1-1,0 0,0 0,0 0,0 0,-1 1,0-1,0 0,0 1,-1-1,1 0,-1 1,0 0,-1-1,0 0,-1 0,0-1,-1 1,1 0,-1 0,-1 0,1 1,-1-1,0 1,0 1,0-1,0 1,0 0,-1 1,0-1,1 1,-1 0,0 1,0 0,0 0,0 0,0 1,0 0,0 1,0-1,0 1,0 1,0-1,1 1,-1 0,0 1,1 0,0 0,-1 0,1 1,0-1,-1 3,5-4,0 1,0-1,0 1,0 0,1 0,-1 0,1 0,0 0,0 0,0 0,0 1,0-1,1 0,-1 0,1 1,0-1,0 0,0 1,1-1,-1 0,1 0,0 1,0-1,0 0,0 0,0 0,1 0,-1 0,1 0,0 0,0-1,0 1,0-1,0 1,1-1,-1 0,1 0,-1 0,1 0,0 0,0 0,1-1,44 26,4-7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38:34.46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1,'23'4,"27"2,22 0,21-1,11-2,5-1,-3 1,-8 1,-13-1,-14 1,-18 1,-21-2,-14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39:11.5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93 180,'-25'176,"-27"142,40-265,9-68,48-334,-11 15,-41 367,5-19,1-1,1 0,1 0,0 0,0 0,1 0,4 12,-5-21,1 1,-1-1,1 1,0-1,1 1,-1-1,1 0,0 0,0 0,0-1,0 1,1-1,-1 0,1 0,0 0,0 0,0 0,0-1,1 0,-1 0,0 0,1 0,1-1,0 1,1-1,-1 0,1-1,-1 1,1-1,-1-1,1 1,-1-1,1 0,-1-1,1 1,-1-1,0-1,0 1,0-1,0 0,-1 0,1-1,-1 1,1-1,-1-1,-1 1,1-1,-1 1,4-6,6-7,-2-1,0 0,-1-1,-1 0,-1 0,0-1,0-6,4-19,-24 54,0 15,1 1,1 0,1 1,2-1,0 1,2 1,0-1,2 1,1-1,1 1,2 1,-2-15,1 1,1-1,0 0,0 0,1 0,1 0,0 0,1-1,1 0,0 0,0 0,1-1,0 0,1 0,1 0,-1-1,2-1,-1 0,1 0,1-1,9 7,23 6</inkml:trace>
  <inkml:trace contextRef="#ctx0" brushRef="#br0" timeOffset="406.909">899 413,'-6'-9,"0"1,0 0,-1 1,1 0,-2 0,1 0,-1 1,0 0,0 0,0 1,-1 0,0 1,0 0,0 0,-1 1,1 0,-1 1,0 0,0 0,0 1,1 0,-1 1,0 0,0 1,-6 1,11-1,0 0,0 1,1-1,-1 1,0 0,1 0,0 1,-1 0,1-1,0 1,0 1,0-1,1 0,-1 1,1 0,0 0,0 0,0 0,1 1,-1-1,1 1,0-1,0 1,1 0,-1 0,1 0,0-1,0 1,1 2,-1 1,1-1,0 0,0 1,1-1,0 0,0 0,1 1,0-1,0 0,0 0,1-1,0 1,1-1,-1 1,1-1,0 0,1 0,0-1,5 6,-4-5,0-1,1 0,0 0,0-1,0 1,1-2,0 1,-1-1,1 0,0-1,1 1,-1-2,0 1,0-1,1-1,-1 1,1-1,-1-1,1 1,-1-2,0 1,0-1,0 0,0-1,0 0,0 0,0-1,-1 1,1-2,-1 1,-1-1,1 0,0-1,-1 1,0-1,-1-1,1 1,-1-1,0 0,1-3,-3 3,0-1,0 0,-1 0,0-1,0 1,-1 0,0-1,0 1,-1-1,0 1,-1-1,0 1,-1-8,2 15,0 1,0-1,-1 1,1-1,0 1,0-1,0 1,-1 0,1-1,0 1,0-1,-1 1,1-1,0 1,-1 0,1-1,0 1,-1 0,1 0,-1-1,1 1,0 0,-1 0,1-1,-1 1,1 0,-1 0,1 0,-1 0,1 0,-1 0,1 0,-1 0,1 0,-1 0,1 0,-1 0,1 0,-1 0,1 0,-1 0,1 1,0-1,-1 0,1 0,-1 0,1 1,-1-1,1 0,0 1,-1-1,1 0,0 1,-1-1,1 1,0-1,-1 1,-15 25,13-19,1-1,0 1,0-1,1 1,0 0,0 0,1-1,-1 1,1 0,1 0,0 0,0 0,0-1,0 1,1 0,0-1,1 0,0 1,0-1,0 0,0 0,1-1,0 1,0-1,1 1,-1-1,1-1,0 1,1-1,-1 0,1 0,3 2,35 16,-1-5</inkml:trace>
  <inkml:trace contextRef="#ctx0" brushRef="#br0" timeOffset="1350.668">1472 386,'-4'-3,"-1"1,0-1,0 1,0 1,0-1,0 1,0 0,0 0,0 0,-1 0,1 1,0 0,-1 1,1-1,0 1,0 0,0 0,-1 0,1 1,0 0,0 0,1 0,-1 0,0 1,1 0,0 0,-1 0,1 1,0-1,1 1,-1 0,1 0,0 0,1 0,0 0,1 0,-1 1,1-1,0 0,0 1,0-1,1 1,0-1,-1 1,1-1,1 1,-1-1,1 1,0-1,0 1,0-1,0 0,1 1,0-1,0 0,0 0,0 0,1 0,0-1,-1 1,4 2,2 2,-1 1,2-2,-1 1,1-1,0-1,1 1,0-2,0 1,0-1,0-1,3 1,-1 0,0-1,0-1,0 0,1 0,-1-1,1-1,-1 0,1 0,0-2,-1 1,1-2,-1 1,1-2,-1 0,0 0,0-1,0-1,0 0,-1 0,0-1,0-1,0 0,-1 0,0-1,0 0,-1-1,0 0,-1-1,0 0,0 0,-1 0,4-10,-6 10,0-1,-1 1,0-1,0 0,-2-1,1 1,-1-1,-1 1,0-1,-1 1,0-1,0 0,-2 1,1-1,-1 1,-1 0,0-1,-1 1,-4-9,8 20,0 0,-1 0,1 0,0-1,0 1,-1 0,1 0,0 0,0-1,-1 1,1 0,0 0,0-1,0 1,0 0,-1 0,1-1,0 1,0 0,0-1,0 1,0 0,0-1,0 1,0 0,0-1,0 1,0 0,0 0,0-1,0 1,0 0,0-1,0 1,0 0,1-1,-1 1,0 0,0 0,0-1,0 1,1 0,-1 0,0-1,0 1,1 0,-1 0,0 0,0-1,1 1,-1 0,0 0,0 0,1 0,-1 0,0 0,1-1,-1 1,0 0,1 0,22 5,-14-3,45 9,-26-6,0 1,0 1,-1 2,0 0,1 3,-25-11,0 1,0-1,0 1,-1 0,1 0,-1 0,1 0,-1 0,0 1,0-1,0 1,0-1,0 1,0 0,-1 0,0 0,1 0,-1 0,0 0,0 0,-1 0,1 0,-1 1,1-1,-1 0,0 0,0 1,-1-1,1 0,-1 0,1 0,-1 0,0 1,0-1,-7 26,5-20,0 1,0-1,1 1,0-1,1 1,0 0,0-1,1 1,1 0,-1 0,2-1,0 4,-1-10,1 0,0 0,-1 0,1 0,0 0,1 0,-1-1,0 1,1-1,0 1,-1-1,1 0,0 0,0 0,0-1,0 1,1-1,-1 1,0-1,1 0,-1-1,1 1,-1 0,1-1,-1 0,90-6,5-35,-97 41,1-1,-1 1,1-1,-1 1,1 0,-1 0,1 0,-1 0,1 0,-1 0,1 0,-1 0,1 1,-1-1,1 1,-1-1,0 1,1-1,-1 1,0 0,1 0,-1-1,0 1,0 0,1 0,-1 0,0 0,0 1,0-1,-1 0,1 0,0 1,0-1,-1 0,1 1,0 0,21 21,-15-19,1-1,-1-1,1 0,0 0,0 0,0-1,0 0,0 0,0-1,0 0,0-1,0 0,0 0,0 0,0-1,0-1,-1 1,1-1,-1 0,1-1,0-2,-1-1,0 0,0 0,0 0,-1-1,0 0,0 0,-1-1,0 1,-1-1,0 0,0-1,-1 1,0-1,0 1,-1-1,-1 0,0 0,0 0,-1 0,0 0,0 0,-2 0,1 1,-2-6,2 9,0 1,-1 0,0 0,1 0,-2-1,1 2,-1-1,1 0,-1 1,-1-1,1 1,-1 0,1 0,-1 0,0 0,-1 1,1 0,0-1,-1 2,0-1,0 0,0 1,0 0,0 0,0 1,-1 0,1-1,0 2,-1-1,1 1,-1-1,1 1,-3 1,0-1,0 0,1 1,-1 0,0 0,1 1,-1 0,1 0,-1 1,1-1,0 2,0-1,0 1,0 0,1 1,0-1,0 1,0 1,0-1,1 1,0 0,0 0,1 0,-1 1,1 0,1-1,-1 2,1-1,1 0,-1 0,1 1,0 0,1-1,0 1,0 0,1 0,0-1,0 1,1 0,0 0,0-1,0 1,1 0,1-1,15 26,2-6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39:49.5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13,'14'0,"16"0,21-3,24 0,19 0,15 1,10 0,3 6,-3 6,-8 4,-13 5,-24-2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4:33.0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208 115,'-4'-4,"0"1,0-1,0 1,-1 1,1-1,-1 0,0 1,1 0,-1 0,0 1,-1-1,1 1,0 0,0 1,0-1,-1 1,1 0,0 0,0 1,-1-1,1 1,0 0,0 1,0-1,0 1,0 0,0 0,0 1,1-1,-1 1,1 0,0 0,0 1,0-1,0 1,1 0,-1 0,1 0,0 1,-1 1,1-1,0 0,1 0,0 0,0 0,0 1,1-1,-1 0,1 1,0-1,1 1,-1 0,1-1,1 1,-1 0,1-1,-1 1,2-1,-1 1,1-1,-1 0,2 0,-1 1,0-1,1 0,0-1,0 1,1-1,-1 1,1-1,0 0,0 0,0 0,0-1,4 2,1 1,1-1,0 0,0-1,0 0,0-1,1 0,-1-1,1 0,0 0,0-1,0 0,-1-1,1-1,0 1,9-3,3-1,-1-1,0-1,0-1,-1 0,1-2,-2-1,3-1,-7 3,-1-1,0 0,0-1,0-1,-2 0,1 0,-1-2,-1 0,-1 0,1-1,-2 0,0-1,-1 0,0-1,-2 0,1 0,3-15,-13 42,1-1,0 1,1 0,0-1,1 1,0 0,1-1,1 8,-2-13,1 1,-1-1,1 0,0 0,0 0,0 0,1 0,0 0,0-1,0 1,0-1,1 0,0 0,-1 0,2 0,-1-1,0 1,1-1,-1 0,1-1,3 2,-2-2,1 0,0 0,1-1,-1 1,0-2,0 1,0-1,1 0,-1-1,0 0,0 0,0 0,0-1,0 0,0 0,0-1,0 0,-1 0,0 0,1-1,-1 0,-1-1,1 1,0-1,-1-1,6-3,-2-2,0 1,0-2,0 1,-2-1,1 0,-2-1,0 1,0-1,-1-1,-1 1,2-6,1-23,-6 50,0 1,0-1,1 0,-1 1,2-1,-1 0,1 0,1-1,0 1,0-1,0 1,1-1,0 0,0-1,0 1,1-1,0 0,0-1,1 1,3 1,9 7,1-2,0 0,1-1,0 0,1-2,18 5,22 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39:57.92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265 672,'-171'1,"167"-1,0 0,0 0,0 1,0-1,0 1,0 0,0 1,0-1,1 1,-1-1,1 1,-1 0,1 0,-1 1,1-1,0 1,0 0,1-1,-1 1,0 0,1 1,0-1,0 0,0 1,0-1,0 1,1 0,-1 0,1-1,0 1,0 0,1 0,-1 0,1 0,0 0,0 0,0 0,0 0,1 0,0 0,0 0,0 0,0 0,0-1,1 1,0 0,-1-1,3 4,2 0,1 1,-1-1,1 0,0-1,1 1,0-2,0 1,0-1,0 0,1-1,0 1,0-2,0 1,0-2,4 2,11 1,0 0,1-1,0-2,0-1,12 0,-18-2,0 0,0-1,0-1,-1 0,1-2,-1 0,0-1,0-1,10-5,-21 8,0 0,1-1,-1 0,-1 0,1 0,-1-1,0 0,0 0,0 0,-1-1,0 0,0 0,-1 0,0-1,0 1,-1-1,0 0,-1 0,1 0,-1-1,-1 1,1-4,-5-25,3 37,0-1,0 0,0 1,0-1,0 1,0-1,-1 1,1-1,0 0,0 1,-1-1,1 1,0-1,-1 1,1-1,0 1,-1-1,1 1,-1 0,1-1,-1 1,1-1,-1 1,1 0,-1 0,1-1,-1 1,1 0,-1 0,0 0,1-1,-1 1,1 0,-1 0,0 0,1 0,-1 0,1 0,-1 0,0 1,1-1,-1 0,1 0,-1 0,0 1,1-1,-1 0,1 0,-1 1,1-1,-1 0,1 1,-1 0,-2 2,-1 0,1 1,0-1,1 1,-1 0,0 0,1 0,0 0,0 0,0 1,1-1,0 0,-1 1,1 0,1-1,-1 1,1 0,0-1,0 1,0 0,0-1,1 1,0-1,0 1,0-1,1 1,-1-1,1 1,0-1,0 0,1 0,-1 0,1 0,0-1,0 1,2 1,12 7,-1-1,1-1,1-1,0 0,0-1,1-1,0-1,0-1,1 0,-1-2,1 0,0-1,0-1,10-1,36 3</inkml:trace>
  <inkml:trace contextRef="#ctx0" brushRef="#br0" timeOffset="404.043">1331 767,'-15'-11,"-1"2,0 0,-1 0,1 2,-2 0,1 1,-1 1,0 0,0 1,0 1,0 1,0 1,-4 0,16 2,-1 0,1 0,0 0,0 1,0 0,0 0,0 1,0-1,1 1,-1 1,1-1,0 1,0 0,0 0,0 0,1 1,0-1,0 1,1-2,1-1,1 1,-1 0,0 0,1 0,-1 0,1 0,0 0,0 0,0 0,0 1,1-1,0 0,-1 1,1-1,0 0,0 1,1-1,-1 0,1 0,0 1,-1-1,1 0,1 0,-1 0,0 0,1 0,0 0,-1 0,1-1,0 1,0-1,1 1,1 1,4 1,0 0,1 0,0 0,-1-1,2 0,-1-1,0 0,1-1,-1 0,1 0,0-1,0 0,0-1,-1 0,1 0,0-1,0-1,0 1,-1-2,1 1,5-3,-7 2,0 1,-1-1,1 0,-1-1,0 0,0 0,0 0,-1-1,1 0,-1-1,0 1,0-1,-1 0,0 0,0-1,0 0,-1 0,0 0,-1 0,1 0,0-3,-6 15,1 1,0-1,0 1,0-1,1 1,-1-1,2 1,-1 0,1-1,-1 1,1-1,1 1,-1-1,1 1,2 0,0 0,0-1,0 1,1-1,0 0,0 0,0 0,0-1,1 1,0-1,0-1,0 1,0-1,1 0,-1-1,1 1,0-1,0 0,3 0,29 6</inkml:trace>
  <inkml:trace contextRef="#ctx0" brushRef="#br0" timeOffset="1971.446">1877 535,'-11'-4,"1"0,-1 1,0 0,0 0,0 1,0 0,0 1,0 1,-1-1,8 1,1 0,-1 1,0-1,1 1,-1 0,0 0,1 0,-1 0,1 0,0 1,-1-1,1 1,0 0,0 0,0 1,0-1,0 0,1 1,-1 0,1 0,-1-1,1 1,0 1,0-1,1 0,-1 0,1 1,-1-1,1 1,0 7,1-1,0 0,1 1,0-1,1 1,0-1,0 0,1 0,0 0,1 0,0-1,1 1,0-1,0 0,1 0,0-1,1 0,0 0,0 0,7 5,135 148,-147-160,-1 0,0-1,0 1,0 0,0 0,0 0,0 0,-1 0,1 1,0-1,0 0,-1 0,1 0,-1 1,1-1,-1 0,0 1,1-1,-1 0,0 1,0-1,0 0,0 1,0-1,0 1,0-1,-1 0,1 1,0-1,-1 0,1 0,-1 1,1-1,-1 0,0 0,1 0,-1 1,0-1,0 0,0 0,0 0,0-1,0 1,0 0,0 0,0 0,-1-1,-3 2,-1 0,1 0,-1-1,0 0,1 0,-1 0,0-1,1 0,-1 0,0 0,0-1,1 0,-1 0,0 0,1-1,-3-1,7 3,1 0,-1-1,1 1,-1-1,0 1,1-1,-1 1,1-1,0 1,-1-1,1 1,-1-1,1 0,0 1,-1-1,1 0,0 1,0-1,-1 0,1 1,0-1,0 0,0 0,0 1,0-1,0 0,0 1,0-1,0 0,0 0,1 1,-1-1,0 0,0 1,1-1,-1 0,0 1,1-1,-1 1,1-1,-1 0,1 1,-1-1,1 1,-1-1,1 1,0-1,30-24,-30 25,232-135,-140 81,-92 54,0 0,0 1,0-1,0 0,0 0,0 1,0-1,-1 1,1-1,0 1,0-1,0 1,-1-1,1 1,0 0,-1-1,1 1,0 0,-1-1,1 1,-1 0,1 0,-1 0,1 0,-1 0,0-1,0 1,1 0,-1 0,0 0,0 0,0 0,0 0,0 0,0 0,0 0,0 0,0 0,-1 0,1 0,0 0,0-1,-1 1,1 0,-1 0,1 0,-1 0,0 0,1 4,10 77,-9-81,-1 1,1 0,0 0,0 0,0-1,0 1,0 0,1-1,-1 1,0-1,1 1,-1-1,1 0,-1 1,1-1,0 0,0 0,-1 0,1-1,0 1,0 0,0-1,0 1,0-1,0 1,0-1,0 0,0 0,0 0,0 0,0 0,0-1,0 1,0-1,0 1,0-1,0 1,0-1,1-1,12-6,-1-1,0-1,-1 0,0-1,-1 0,0-1,-1-1,4-4,-2 3,31-32,-43 71,-13 73,12-95,0 0,0 0,1 0,0 0,-1 0,1 0,0 0,0 0,1 0,-1 0,1-1,-1 1,1-1,0 1,0-1,0 1,0-1,0 0,1 0,-1 0,1 0,-1-1,1 1,0 0,0-1,-1 0,1 0,0 0,0 0,1 0,3 0,0 0,0 0,1-1,-1 1,0-2,0 1,0-1,0 0,0-1,0 1,0-1,0-1,0 1,-1-1,1-1,-1 1,0-1,0 0,0 0,-1-1,1 1,2-5,6-6,0 0,-2-1,0 0,0-1,-2 0,0-1,3-11,9-23,-3-2,-3-1,-1 0,-3 0,-3-2,-2 1,-2-1,-3-24,-2 75,1-9,0 0,-1 0,-1 0,-1 0,0 1,0-1,-2 0,0 1,0 0,-1 0,-2-2,5 13,1 1,0 0,0 0,-1 0,1 0,-1 1,0-1,0 0,1 0,-1 1,0 0,0-1,0 1,-1 0,1 0,0 0,0 0,-1 0,1 0,0 1,-1-1,1 1,-1 0,1 0,-1 0,1 0,0 0,-1 0,1 1,-1-1,1 1,0-1,-1 1,1 0,0 0,0 0,-1 0,1 1,-1 0,-8 7,0 1,0 1,1 0,0 0,1 1,1 0,0 0,0 1,1 0,1 1,0 0,1 0,0 0,-1 8,-3 8,2 0,1 1,1 0,1 0,2 0,1 1,2-1,1 0,2 7,-2-17,2-1,1 0,0 0,2-1,0 0,1 0,0 0,2-1,0-1,2 1,-1-2,2 1,0-2,9 8,-17-17,0-1,1 1,0-1,-1-1,2 1,-1-1,1 0,-1 0,1-1,0 0,0 0,0 0,1-1,-1 0,1-1,-1 0,1 0,-1 0,1-1,0 0,-1-1,1 0,0 0,-1 0,1-1,-1 0,0-1,0 1,3-3,-1-2,0 0,-1-1,1 0,-2-1,1 0,-1 0,0-1,-1 1,0-1,-1-1,0 1,-1-1,0 0,3-10,-8 21,1 0,0 0,0 0,0 0,-1 0,1 0,0 0,0 0,0 0,-1 0,1 0,0 0,0-1,0 1,0 0,-1 0,1 0,0 0,0 0,0 0,0-1,-1 1,1 0,0 0,0 0,0 0,0 0,0-1,-12 23,10-19,0 0,1 1,-1-1,1 1,0-1,0 1,0 0,0-1,0 1,1 0,0 0,-1 0,2-1,-1 1,0 0,1 0,-1-1,1 1,0 0,1-1,-1 1,0-1,1 1,0-1,0 0,0 1,0-1,1 0,-1-1,1 1,-1 0,1-1,0 1,1-1,2 1,0 0,0-1,0 0,0 0,0 0,1-1,-1 0,0-1,1 1,-1-1,1 0,-1-1,0 1,1-1,-1-1,0 1,1-1,-1 0,0 0,0-1,-1 0,1 0,0 0,2-4,1 1,0 0,-1-1,0 0,0 0,-1-1,0 0,-1 0,1-1,-2 0,1 0,-1-1,-1 1,1-1,1-7,-5 3,-7 17,-10 22,14-22,0 1,0-1,0 0,1 1,-1 0,1-1,0 1,0 0,0 0,0-1,1 1,-1 0,1 0,0 0,0 0,1 0,-1 0,1 0,0-1,0 1,0 0,0 0,1-1,0 1,-1-1,1 1,0-1,1 0,-1 0,1 0,-1 0,1 0,2 1,5-2,0 0,-1-1,1 0,0-1,-1 0,1-1,0 0,-1 0,1-1,-1 0,1-1,-1 0,0 0,0-1,0-1,-1 1,5-4,-4 3,0 0,0-1,-1 0,0-1,0 0,0 0,-1-1,0 0,0 0,-1-1,1 0,-8 9,0 0,1 0,-1 0,1 0,-1 0,1 0,-1 0,0 0,1 0,-1 0,1 0,-1 0,1 0,-1 0,1 0,-1-1,0 1,1 0,-1 0,1-1,-1 1,1 0,0-1,-1 1,1 0,-1-1,1 1,0-1,-1 1,1-1,0 1,-1-1,1 1,0-1,0 1,-1-1,1 1,0-1,0 0,0 1,0-1,0 1,0-1,0 1,0-1,0 0,0 1,0-1,0 1,-4 4,0 0,1 0,-1 1,1 0,0-1,0 1,0 1,1-1,0 0,0 0,0 1,1-1,0 1,0 0,0-1,0 1,1 0,0 0,0-1,1 1,0 0,0-1,0 1,0 0,1-1,0 0,0 1,1-1,0 0,-1 0,2 0,-1 0,0-1,1 0,0 1,0-1,0 0,1-1,-1 1,1-1,0 0,0 0,0 0,4 0,15 2,-3-4</inkml:trace>
  <inkml:trace contextRef="#ctx0" brushRef="#br0" timeOffset="2221.778">3639 317,'-7'-12,"-5"-3,-2-5,1 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9T14:39:50.2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 4846,'-3'5,"1"0,-1 1,1-1,0 0,0 1,1-1,0 1,0 0,0-1,0 1,1 0,0-1,0 1,1 0,-1-1,1 1,1 0,-1-1,1 1,0-1,0 0,0 1,1-1,0 0,0 0,0-1,1 1,-1-1,1 0,1 1,0 0,1-1,-1 0,1 0,0-1,0 0,1 0,-1 0,1-1,-1 0,1 0,0 0,-1-1,1 0,0-1,0 1,0-1,0-1,0 1,0-1,-1 0,1-1,0 1,-1-1,1-1,-1 1,1-1,-1-1,0 1,0-1,-1 0,1 0,-1 0,0-1,0 0,0 0,-1 0,1-1,-1 1,-1-1,1 0,-1 0,0 0,0-1,-1 1,0-1,0 0,-1 1,1-5,-2 3,-1 0,-1 0,1 0,-1 1,-1-1,1 1,-1-1,0 1,-1 0,0 0,0 1,-1-1,1 1,-1 0,-1 0,1 0,-1 1,0-1,0 2,-1-1,1 1,-1 0,0 0,0 1,-1-1,1 2,-1-1,1 1,-1 0,0 1,0 0,1 0,-1 1,-8 0,11 1,0 0,0 1,0 0,0 0,0 0,0 1,0-1,1 1,-1 1,1-1,0 0,0 1,0 0,1 0,-1 0,1 0,0 1,0-1,0 1,1 0,0 0,0 0,0 0,0 0,1 0,0 0,0 1,0-1,1 0,-1 1,1-1,1 1,-1-1,1 0,0 1,0-1,2 4,16 39,6-4</inkml:trace>
  <inkml:trace contextRef="#ctx0" brushRef="#br0" timeOffset="-69579.352">9142 1405,'27'-99,"-16"71,84-215,-94 238,1 1,-1-1,1 1,0 0,0-1,0 1,1 0,-1 0,1 0,0 1,0-1,1 1,-1-1,1 1,-1 0,1 0,0 1,0-1,0 1,1 0,-1 0,0 0,1 1,-1-1,1 1,0 0,-1 1,1-1,2 1,4 2,1 0,-1 1,0 1,1 0,-2 0,1 1,0 1,-1 0,0 0,-1 1,1 0,-1 1,-1 0,1 0,-1 1,-1 0,0 0,0 1,0-1,2 9,-4-11,-1 0,-1 1,1 0,-1 0,-1 0,1 0,-1 0,-1 0,0 1,0-1,0 1,-1-1,0 0,-1 1,0-1,0 1,-1-1,0 0,0 0,-1 0,0 0,-1 0,0-1,0 1,0-1,-1 0,0 0,0-1,-1 1,0-1,4-4,0 0,1-1,-1 1,0-1,0 1,0-1,0 0,0 0,0 0,0 0,-1 0,1 0,0-1,-1 1,1-1,0 1,-1-1,1 0,0 0,-1 0,1 0,-1-1,1 1,0-1,-1 1,1-1,0 0,0 0,0 0,-1 0,1 0,0 0,0 0,1-1,-1 1,0-1,0 0,1 1,-1-1,1 0,-1 0,1 0,0 0,0 0,0 0,-1-1,1-1,0 1,1 0,-1 0,0 0,1-1,0 1,0 0,0 0,0-1,0 1,1 0,0 0,-1 0,1 0,0-1,0 1,1 0,-1 1,1-1,1-2,7-7</inkml:trace>
  <inkml:trace contextRef="#ctx0" brushRef="#br0" timeOffset="-68747.632">10057 955,'-8'-5,"0"1,-1 0,1 0,-1 1,0 0,0 1,0 0,0 0,0 1,0 0,-1 0,1 1,0 1,0-1,-1 2,1-1,0 1,0 0,0 1,-2 1,5-2,-1 1,1 0,0 0,0 0,1 0,-1 1,1 0,0 0,-1 1,2 0,-1-1,1 1,-1 1,1-1,1 1,-1 0,1-1,0 1,0 1,1-1,0 0,0 1,1-1,-1 1,1 0,1-1,-1 1,1 1,0-2,1 1,0 0,0-1,1 1,0-1,0 1,0-1,1 0,0 0,0 0,0 0,1 0,0-1,0 1,1-1,-1 0,1-1,0 1,0-1,1 0,-1 0,1 0,0-1,0 0,0 0,4 0,4 3,0-2,0 0,0 0,1-1,-1-1,1-1,-1 0,1-1,0 0,-1-1,14-3,-5-2,0 0,-1-1,0-2,-1 0,0-1,0-2,-1 0,-1 0,0-2,0-1,-2 0,7-8,3-5,-1-1,-2-2,-1 0,-1-1,-2-2,-1 0,0-4,6-21,-2-2,-3 0,-2-1,-4-1,-2 0,-3-1,-2 0,-3-64,-4 117,1-2,-1-1,0 1,0 0,-2-1,0 1,0 0,-1-1,-1 1,0 1,-1-1,0 1,-4-7,7 17,1 0,-1 0,1 0,-1 0,1 0,-1 0,0 1,0-1,0 1,0 0,0-1,0 1,-1 0,1 0,0 0,0 1,-1-1,1 0,-1 1,1 0,-1-1,1 1,0 0,-1 0,1 1,-1-1,1 0,-1 1,1-1,0 1,-2 0,-2 2,0 0,0 0,0 1,0 0,1 0,0 0,0 1,0-1,0 1,0 0,1 1,-11 19,0 0,2 1,1 1,2 0,0 1,2 0,1 0,1 1,1-1,2 1,1 0,1 1,1-1,2 0,5 25,2 15,3 0,3-1,3-1,3 0,2-2,15 24,-32-74,1 0,0 0,1-1,0 0,1 0,1-1,1 0,-1 0,9 6,-17-18,0 0,0 1,0-1,0 0,0 0,0-1,0 1,0 0,1-1,-1 1,0-1,0 0,1 1,-1-1,0 0,0-1,0 1,1 0,-1-1,0 1,0-1,0 1,0-1,1 0,-1 0,0 0,-1 0,1-1,0 1,0 0,0-1,-1 1,1-1,-1 0,2-1,47-68,-50 70,31-58,-21 38,0 1,1 0,1 1,1 0,1 1,11-11,-24 27,0 0,0 1,1-1,-1 1,0 0,0-1,1 1,-1 0,1 0,0 0,-1 0,1 0,0 0,-1 1,1-1,0 0,0 1,0-1,-1 1,1 0,0 0,0 0,0 0,0 0,0 0,0 0,-1 0,1 1,0-1,0 1,0-1,-1 1,1 0,0 0,0 0,-1 0,1 0,-1 0,1 0,-1 0,0 1,1 0,5 11,-1 1,0 0,-1 0,-1 0,0 1,-1 0,1 11,5 19,-8-34,0 1,1 0,0-1,1 1,1-1,0 0,0 0,1 0,0-1,1 1,0-1,1-1,0 1,0-1,1 0,1-1,-1 0,1 0,0-1,1 0,4 2,-2-5,-1-2,1 1,-1-1,1-1,0 0,0 0,0-2,0 1,0-1,-1-1,1 0,0-1,-1 0,0-1,1 0,-2-1,1 0,0-1,-1 0,5-4,9-13,-18 13</inkml:trace>
  <inkml:trace contextRef="#ctx0" brushRef="#br0" timeOffset="-52927.87">14564 1063,'4'3,"7"0,10-3,9-5,11-5,7-2,6 0,2 0,-1 2,-10 3</inkml:trace>
  <inkml:trace contextRef="#ctx0" brushRef="#br0" timeOffset="-52431.349">15355 709,'5'-5,"-1"0,1 0,-1 0,1 1,1 0,-1 0,0 0,1 0,0 1,0 0,0 0,0 1,1 0,-1 0,0 0,1 1,0 0,-1 0,1 0,0 1,-1 0,1 1,0-1,-1 1,1 1,-1-1,6 3,-6-3,0 0,0 1,0 0,0 0,0 0,-1 1,1 0,-1 0,0 1,0-1,0 1,0 0,-1 0,1 1,-1-1,0 1,-1 0,1 0,-1 1,0-1,0 1,0-1,-1 1,0 0,0 0,-1 0,1 0,-1 0,-1 0,1 0,-1 1,0-1,-1 0,1 0,-1 0,-2 6,-8 10,-1-2,0 0,-2 0,-1-1,0-1,-1 0,-1-2,0 1,-8 3,17-13,-27 22,-32 36,66-65,1 1,-1 0,1-1,0 1,-1 0,1 0,0-1,0 1,-1 0,1 0,0 0,0-1,0 1,0 0,0 0,0 0,0 0,0-1,1 1,-1 0,0 0,0-1,1 1,-1 0,0 0,1-1,-1 1,1 0,-1-1,1 1,-1 0,1-1,0 1,-1-1,1 1,-1-1,1 1,0-1,0 0,-1 1,1-1,0 0,0 0,-1 1,1-1,0 0,0 0,0 0,46 7,-44-6,56-1,-1-2,1-3,-1-2,0-3,44-14,2-12,-84 25</inkml:trace>
  <inkml:trace contextRef="#ctx0" brushRef="#br0" timeOffset="-51977.605">16188 736,'-2'-6,"2"5,0 0,-1-1,1 1,0-1,-1 1,1 0,-1-1,1 1,-1 0,0 0,0-1,1 1,-1 0,0 0,0 0,0 0,0 0,0 0,-1 0,1 0,0 0,0 1,0-1,-1 0,1 1,0-1,-1 1,1 0,-1-1,1 1,0 0,-1 0,1 0,-1 0,1 0,-2 0,-3 7,0 1,0-1,1 1,1 0,-1 1,1-1,0 1,1 0,0 0,1 0,-1 0,2 0,-2 9,3-17,-4 21,0 1,1-1,2 1,0 0,1 0,2 0,2 11,-3-27,0 0,0-1,1 1,0 0,1-1,-1 1,1-1,0 0,1 0,0 0,0-1,0 1,0-1,1 0,0 0,0 0,0-1,1 0,-1 0,1 0,0-1,0 0,0 0,1 0,-1-1,6 2,3-3,0 0,0-1,0 0,1-1,-1-1,0 0,0-1,-1-1,1 0,-1-1,1 0,-1-1,-1-1,1-1,-1 1,-1-2,0 0,0 0,0-2,-1 1,-1-1,0-1,0 1,7-14,-17 25,3-4,1 0,-1-1,0 1,0-1,-1 0,0 0,0 0,0 0,0 0,-1 0,1 0,-1-3,-16 17,1 17,2 0,1 1,1 0,1 0,2 1,0 0,2 1,1 0,2-1,0 1,2 0,1 1,12 354,-15-300</inkml:trace>
  <inkml:trace contextRef="#ctx0" brushRef="#br0" timeOffset="-54415.211">12911 408,'-5'23,"-3"22,-3 14,0 12,0 5,2 2,2-4,0-5,2-7,1-10,-1-9,0-9,1-13,2-10</inkml:trace>
  <inkml:trace contextRef="#ctx0" brushRef="#br0" timeOffset="-54016.249">12815 354,'-52'-110,"55"129,20 29,3-1,1-1,2-2,3-1,15 16,-37-47,73 89,-38-48,-2 2,-2 1,10 24,-44-67,0 1,0 0,-1 0,-1 0,-1 1,0-1,0 5,-3-16,-1 1,1-1,-1 1,0 0,0-1,0 1,-1 0,1-1,-1 1,0-1,0 1,0-1,0 1,-1-1,1 0,-1 0,0 0,0 0,0 0,0 0,-1 0,1 0,-1-1,1 1,-1-1,0 0,0 0,0 0,0 0,-1-1,1 1,-2-1,-14 5,0-2,-1 0,0-1,0-1,0-1,0-1,0 0,0-2,0 0,-17-5,18 4,0-1,0 0,1-2,0 0,0-1,-12-7,30 14,0 0,1 0,-1 0,1 0,-1 0,0 0,1 0,-1 0,0-1,1 1,-1 0,0 0,1 0,-1-1,0 1,1 0,-1-1,0 1,0 0,1 0,-1-1,0 1,0 0,0-1,1 1,-1-1,0 1,0 0,0-1,0 1,0 0,0-1,0 1,0-1,0 1,0 0,0-1,0 1,0-1,0 1,0 0,0-1,0 1,-1 0,1-1,0 1,0 0,0-1,-1 1,1 0,0-1,0 1,-1 0,1-1,0 1,-1 0,1 0,0 0,-1-1,1 1,0 0,-1 0,1 0,0 0,-1 0,1-1,-1 1,1 0,-1 0,37-6,-31 5,25-3</inkml:trace>
  <inkml:trace contextRef="#ctx0" brushRef="#br0" timeOffset="-53746.609">13485 872,'0'-2,"0"1,0 6,0 9,0 8,0 9,0 3,0 0,0-1,0-1,0-4,2-6,1-8</inkml:trace>
  <inkml:trace contextRef="#ctx0" brushRef="#br0" timeOffset="-53495.899">13430 422,'0'2,"3"6,4 6,9 7,6 8,0-2</inkml:trace>
  <inkml:trace contextRef="#ctx0" brushRef="#br0" timeOffset="-53176.206">13785 832,'132'292,"-131"-289,0-1,0 1,0-1,0 0,1 0,-1 0,1 1,-1-1,1-1,0 1,0 0,0 0,0-1,0 1,1-1,-1 0,0 1,1-1,-1 0,0 0,1-1,-1 1,1 0,0-1,-1 0,1 0,-1 1,1-1,0-1,-1 1,1 0,-1-1,1 1,-1-1,1 0,-1 0,2 0,7-6,-1-1,0 0,0 0,-1-1,0-1,0 1,-1-1,0-1,-1 0,0 0,-1 0,0 0,-1-1,0 0,-1-1,0 1,1-10,4-22,-2-1,-1 0,-3 0,-2-42,-1 60,0 27,0 1,0-1,0 0,1 0,-1 0,0 0,0 0,0 0,0 0,0 1,1-1,-1 0,0 0,0 0,0 0,0 0,1 0,-1 0,0 0,0 0,0 0,1 0,-1 0,0 0,0 0,0 0,0 0,1 0,-1 0,0 0,0 0,0 0,0 0,1 0,-1-1,0 1,0 0,0 0,0 0,1 0,-1 0,0 0,0 0,0-1,0 1,0 0,0 0,0 0,0 0,0-1,1 1,-1 0,0 0,0 0,0 0,0-1,0 1,0 0,0 0,12 18,-9-13,14 20</inkml:trace>
  <inkml:trace contextRef="#ctx0" brushRef="#br0" timeOffset="-44627.509">8759 2293,'-4'13,"-2"11,0 4,1 1,2-1,1-2,1-3,-2-6,-3-6,1-4</inkml:trace>
  <inkml:trace contextRef="#ctx0" brushRef="#br0" timeOffset="-44244.987">8596 2128,'89'-148,"-78"120,-2-1,-1 0,-1-1,-1 0,-1 0,-2 0,-1-19,-3 30,-5 27,4 13,0 1,1-1,1 0,1 1,1-1,1 0,0 1,2-1,1-1,0 1,2-1,0 0,1-1,1 0,1 0,0-1,2-1,13 15,0-2</inkml:trace>
  <inkml:trace contextRef="#ctx0" brushRef="#br0" timeOffset="-43576.228">9101 2224,'7'45,"-6"-24,2-1,1 0,0 0,1 0,2-1,0 1,0-2,10 16,-17-32,1-1,0 1,-1 0,1 0,0-1,0 1,0 0,0-1,0 1,1-1,-1 1,0-1,1 0,-1 0,1 0,-1 1,1-1,0-1,0 1,-1 0,1 0,0-1,0 1,0-1,-1 1,1-1,0 0,0 0,0 1,0-1,0-1,0 1,0 0,0 0,-1-1,1 1,0-1,0 0,0 0,-1 1,1-1,0 0,-1 0,1 0,-1-1,1 1,-1 0,1-1,13-19,-2-1,0 0,-1 0,-2-1,0 0,-1-1,-2 0,2-11,-8 32,5-15,-5 46,-4-7,-1 70,4-87,1-1,-1 0,1 1,0-1,0 0,0 1,0-1,1 0,-1 0,1 0,0 0,0 0,0-1,0 1,0 0,0-1,1 0,0 1,-1-1,1 0,0 0,0-1,0 1,1 0,6 0,0 0,0 0,1-1,-1-1,0 1,0-2,1 1,-1-2,0 1,0-1,0-1,0 0,-1 0,1-1,-1 0,0-1,0 0,0 0,-1-1,1 0,-1-1,-1 2,0-1,0 0,-1 0,0-1,0 0,0 0,-1 0,0-1,-1 1,1-1,-1 0,-1-1,0 1,0-1,0 1,-1-1,0-6,-1 14,-1 0,0 0,1 0,-1 0,0 0,0 0,0-1,0 1,0 0,0 0,0 0,0 0,0 0,0 0,0 0,-1 0,1 0,-1-1,1 1,-1 0,1 0,-1 1,1-1,-1 0,0 0,1 0,-1 0,0 0,0 1,0-1,0 0,0 1,1-1,-1 1,0-1,-1 1,1-1,0 1,0 0,0-1,0 1,0 0,0 0,0 0,0 0,0 0,-1 0,1 0,0 0,0 1,0-1,0 0,0 0,0 1,0-1,0 1,0-1,0 1,0 0,0-1,0 1,0 0,1-1,-1 1,0 0,1 0,-1 0,0 0,1 0,-1 0,-2 6,1 0,0 0,0 1,1-1,-1 0,2 1,-1-1,1 1,0-1,1 1,-1-1,2 0,-1 1,1-1,0 0,0 0,1 0,0 0,0 0,1-1,0 1,0-1,0 0,1 0,0-1,0 1,1-1,-1 0,1 0,0-1,0 0,1 0,-1 0,6 1,7 2,-1 0,1-1,1-2,-1 0,1-1,0 0,0-2,0-1,0 0,13-3,23-2</inkml:trace>
  <inkml:trace contextRef="#ctx0" brushRef="#br0" timeOffset="-42849.819">10180 2183,'-18'97,"5"0,4 1,4 1,6 45,-8 137,-1-217,1-80,-4-278,-42-119,52 410,0 0,0 0,0 0,1 0,-1 0,1-1,0 1,0 0,0 0,1 0,-1 0,1 0,-1 0,1-1,0 1,0 1,0-1,1 0,-1 0,1 0,-1 1,1-1,0 1,0-1,0 1,1 0,-1 0,0 0,1 0,0 0,-1 0,1 1,2-2,6 2,0 0,0 0,0 1,0 0,0 1,0 1,0 0,0 0,0 1,0 0,-1 1,0 0,1 1,-2 0,1 0,0 1,-1 1,0-1,-1 1,4 4,-8-8,-1 0,1 0,-1 0,0 1,0-1,0 1,-1-1,1 1,-1 0,0 0,0 0,0 0,0 1,-1-1,0 0,1 1,-2-1,1 1,-1-1,1 1,-1-1,0 1,-1-1,1 1,-1-1,0 1,0-1,0 1,-1-1,1 0,-1 0,0 0,-1 0,1 0,-3 3,-2 0,0 0,-1-1,1 0,-1-1,0 0,-1 0,1-1,-1 0,0 0,0-1,-1 0,1-1,0 0,-1 0,0-1,1 0,-8-1,-3-5,8-3</inkml:trace>
  <inkml:trace contextRef="#ctx0" brushRef="#br0" timeOffset="-42428.434">10685 2279,'-7'-4,"0"0,-1 0,1 1,-1 0,0 0,0 1,0 0,-1 1,1-1,0 1,-1 1,1 0,0 0,-1 1,1 0,0 0,0 1,-1 0,1 0,0 1,1 0,-1 1,1-1,-1 1,1 1,0 0,1 0,-1 0,-1 2,6-5,0 1,0-1,1 1,-1 0,0 0,1 0,0 0,-1 0,1 0,1 0,-1 0,0 0,1 0,-1 0,1 1,0-1,0 0,0 0,1 1,-1-1,1 0,0 0,0 0,0 0,0 0,0 0,1 0,-1 0,1 0,0 0,0-1,0 1,0-1,0 0,0 1,1-1,-1 0,1 0,0-1,-1 1,1 0,0-1,0 0,1 1,6 2,0 0,1-1,-1 0,1 0,0-1,-1-1,1 0,0 0,0-1,0 0,0-1,0 0,5-2,-10 2,-1-1,1 1,-1-1,0 0,0 0,0 0,0-1,0 0,0 0,-1 0,1 0,-1-1,0 0,0 1,0-2,-1 1,1 0,-1-1,0 0,0 1,-1-1,1 0,-1-1,0 1,-1 0,1-1,-1 1,1-5,-1 1,0 0,0 0,-1 0,0 0,-1-1,0 1,-1 0,0-2,-8 4,5 28,5-13,1 0,0 0,0 0,0 0,1 0,0 0,1 0,0 0,0-1,0 1,1-1,1 0,-1 0,1 0,0-1,0 0,1 0,0 0,0-1,0 1,1-1,-1-1,1 1,0-1,1-1,6 4,27 12</inkml:trace>
  <inkml:trace contextRef="#ctx0" brushRef="#br0" timeOffset="-40296.514">11423 2143,'-15'0,"1"1,-1 1,1 1,0 0,0 0,0 2,0-1,0 2,1 0,0 0,-9 8,15-10,0 1,0 0,0 0,1 1,0 0,0 0,0 0,1 1,0 0,0 0,1 0,0 1,0-1,1 1,-1 0,2 0,-1 0,1 1,1-1,-1 4,2-8,0 0,0-1,0 1,0-1,0 1,1 0,0-1,0 1,0-1,0 1,1-1,-1 0,1 0,0 1,0-1,0 0,0-1,0 1,1 0,-1-1,1 1,0-1,0 0,-1 1,2-2,-1 1,0 0,0-1,1 1,-1-1,0 0,3 1,5 0,0 1,0-2,0 1,0-2,0 1,0-2,1 1,-1-1,0-1,2-1,13-5,0-1,-1-2,-1 0,0-2,0 0,-2-2,1-1,-2 0,0-2,-1 0,-1-1,-1-1,0-1,-2-1,0 0,-2-1,0 0,-2-2,8-20,-2 3,-3 0,-1 0,-2-2,-2 1,-2-2,-2 1,-2-1,-1-19,-4 53,1 0,-1-1,-1 1,0 0,0 0,-1 1,-1-1,0 1,0-2,2 10,1-1,-1 0,1 1,-1-1,0 1,0-1,0 1,0 0,0 0,0 0,-1 0,1 0,-1 0,1 1,-1-1,0 1,1 0,-1 0,0 0,0 0,0 0,0 1,0-1,0 1,0 0,0 0,0 0,0 0,0 0,0 1,0 0,0-1,0 1,0 0,0 0,-9 6,0 0,0 0,1 1,0 1,1 0,0 0,0 1,1 0,0 1,1 0,0 0,1 1,0 0,1 0,0 0,1 1,0 0,1 0,1 0,0 1,1 0,-3 17,1 1,2-1,2 1,0 0,2 0,2-1,1 1,1-1,2-1,0 1,3-1,0 0,2-1,1-1,1 0,2-1,1 0,0-2,2 0,1-1,1-1,24 19,-45-40,0-1,1 1,-1-1,0 1,1-1,-1 1,1-1,-1 0,1 0,0 0,-1 0,1 0,0 0,0 0,0 0,-1-1,1 1,0-1,0 1,0-1,0 0,0 0,0 0,0 0,0 0,0 0,0-1,0 1,0-1,0 1,0-1,0 0,0 1,-1-1,1 0,0 0,-1 0,1-1,0 1,0-1,82-117,-73 105,-5 4,0 1,0 1,1-1,1 1,-1 0,1 1,1 0,-1 0,6-3,-12 10,-1 0,0 1,1-1,-1 0,0 0,0 1,1-1,-1 1,0-1,0 1,0-1,0 1,0 0,1 0,-1-1,-1 1,1 0,0 0,0 0,0 0,0 0,-1 0,1 0,0 0,-1 1,1-1,-1 0,1 0,-1 0,0 1,1-1,-1 0,0 1,0-1,0 0,0 0,0 1,0-1,0 0,-1 1,1-1,0 0,-1 0,0 2,2 2,-2 2,1-1,0 1,1-1,-1 0,1 1,0-1,1 0,0 0,0 1,0-1,1-1,0 1,0 0,0-1,1 1,0-1,0 0,0 0,0-1,1 1,0-1,0 0,0 0,5 3,5-3,0 0,0 0,0-2,0 0,0 0,1-1,-1-1,0-1,1 0,-1-1,0-1,0 0,0-1,0-1,-1 0,0-1,0 0,0-1,-1-1,0 0,0-1,-1 0,0-1,8-8,-14 12,0-1,0 1,-1-1,0 0,0 0,0-1,-1 1,0-1,-1 0,0 0,0-1,-1 1,0 0,0-1,-1 0,1-4,-2 11,0 0,-1 0,1 0,0 0,-1 0,1 0,-1 0,1 0,-1 0,0 0,0 0,0 1,0-1,0 0,0 0,-1 1,1-1,-1 1,1 0,-1-1,1 1,-1 0,0 0,1 0,-1 0,0 0,0 0,0 0,0 1,0-1,0 1,0-1,0 1,0 0,0 0,0 0,0 0,-1 0,-3 0,1 1,-1-1,0 1,1 1,-1-1,1 1,-1 0,1 0,0 0,0 1,0 0,0 0,-2 2,3-1,-1 1,1 0,0 0,0 0,0 0,1 1,0 0,0-1,0 1,1 0,0 1,0-1,0 0,1 0,0 1,0-1,1 1,0-1,0 1,0-1,1 1,0-1,0 1,1-1,0 0,0 0,0 0,1 0,0 0,0 0,0-1,1 1,-1-1,2 0,-1 0,0 0,1-1,0 0,1 1,6 3,1 0,1-1,0-1,0 0,0-1,0 0,1-1,-1-1,1 0,0-1,0-1,1 0,-1-1,0-1,0 0,0-1,0-1,-1 0,1-1,4-2,-9 2,-1 0,1-1,-1 0,0-1,0 0,0-1,-1 0,0 0,0 0,-1-1,0 0,-1-1,1 0,-2 0,1 0,-1 0,-1-1,1 0,-2 0,1 0,-2-1,1 1,-1-1,0-6,7-62,-3 1,-4-38,-1 24,10-176,-12 215,-3 30,-10 28,-28 87,23-38,1 1,3 1,3 0,1 1,4 0,2 1,2-1,4 42,0-83,0 0,1 0,1 0,1 0,0 0,1 0,0-1,1 0,1 0,1-1,0 0,0 0,2-1,0 0,0 0,1-1,0 0,1-1,1-1,0 0,0-1,1 0,8 4,-19-12,0 1,0 0,1-1,-1 0,1 1,-1-2,1 1,-1 0,1-1,0 1,-1-1,1 0,-1 0,1 0,0-1,-1 0,1 1,-1-1,1 0,-1-1,1 1,-1 0,0-1,0 0,1 0,-1 0,-1 0,1 0,0-1,0 1,-1-1,0 0,1 0,-1 0,0 0,0 0,-1 0,1-1,0 0,-2-7,1 0,-2 0,0-1,0 1,-1 0,0 1,-1-1,0 0,0 1,-1-1,-1 1,0 0,0 1,-1-1,0 1,-1 0,0 0,0 1,-7-6,-17-19,-1 1,-2 2,-1 0,-1 3,-1 1,-2 2,-1 1,0 2,-4 1,9 4,22 10,24 7,204 34,0-10,117-4,-316-18,-31 1,5-1,-6 0,1 2,1 0,-1 1,1 0,0 1,0 1,1 0,0 1,-3 3,11-8,1 0,-1 0,1 1,-1-1,1 1,1 0,-1 1,1-1,0 0,0 1,1 0,-1 0,1 0,0 0,1 0,0 0,0 0,0 1,1-1,-1 0,1 1,1-1,0 0,0 3,0-5,-1 1,1-1,0 0,1 1,-1-1,1 0,0 0,0 0,0 0,1 0,-1 0,1-1,0 1,0-1,0 0,1 0,-1 0,1 0,-1 0,1-1,0 0,0 0,0 0,0 0,1 0,-1-1,0 0,1 0,-1 0,1 0,-1-1,1 0,-1 0,1 0,-1 0,1-1,-1 0,1 0,1 0,6-6,0 1,-1-2,0 1,0-1,-1-1,1 0,-2-1,0 0,0 0,0-1,-2 0,1 0,-1-1,-1 0,0 0,-1-1,1-3,7-5,-7 38,-5 4,11 85,-11-102,0-1,0 0,1 1,-1-1,1 0,0 0,0 0,0 0,0 0,1-1,-1 1,1 0,0-1,-1 0,1 0,0 0,0 0,0 0,1 0,-1-1,0 0,1 0,-1 1,1-2,-1 1,1 0,3-1,-3 0,0 0,1 0,-1 0,0-1,0 1,0-1,0 0,0-1,0 1,0-1,0 0,-1 0,1 0,0 0,-1 0,0-1,1 0,-1 1,0-1,-1-1,1 1,0 0,-1-1,0 1,2-4,2-4,-1 0,0 0,-1 0,0 0,-1-1,0 0,-1 0,0-6,1-202,-3 219,0-1,-1 0,1 0,0 1,0-1,0 0,0 1,0-1,1 0,-1 0,0 1,1-1,-1 1,1-1,0 0,0 1,-1-1,1 1,0-1,0 1,0 0,0-1,1 1,-1 0,0 0,1 0,-1 0,0 0,1 0,-1 0,1 0,-1 1,1-1,0 0,-1 1,1 0,0-1,-1 1,1 0,0 0,0 0,-1 0,1 0,0 0,-1 0,1 1,0-1,-1 0,1 1,1 0,138 71,-135-69,1-1,-1 2,0-1,0 1,-1 0,1 0,-1 0,0 1,0 0,0 0,0 0,-1 1,0 0,0-1,-1 1,0 1,0-1,0 0,-1 1,1-1,-2 1,1 0,-1 0,0 0,0-1,-1 1,0 0,0 0,-1 2,-7 16,5-20,1 0,0 0,1 0,-1 0,1 0,0 1,1-1,-1 0,1 1,0-1,0 0,1 5,2-7,-1-1,1 1,0-1,0 0,0 0,0 0,1 0,-1 0,0 0,1-1,-1 0,1 0,0 0,-1 0,1 0,0-1,0 0,-1 0,1 0,0 0,0 0,-1-1,1 1,0-1,0 0,-1-1,3 0,5-1,0 0,0 0,0-1,0-1,-1 0,0 0,0-1,0 0,-1-1,0 0,0 0,-1-1,0 0,0-1,-1 0,0 0,-1 0,1-1,-2 0,0 0,0-1,-1 1,0-1,0 0,-1-4,0 8,-1 0,-1 0,1-1,-1 1,0 0,-1-1,0 1,0-1,0 1,-1-1,0 1,-1 0,1-1,-2 1,1-1,0 7,1 0,-1 1,0-1,0 0,1 0,-1 1,0-1,0 1,0 0,1-1,-1 1,0 0,0 0,0 0,0 0,0 1,1-1,-1 0,0 1,0-1,0 1,1 0,-1 0,0 0,1-1,-1 1,1 1,-1-1,1 0,-1 0,1 0,0 1,-1-1,1 1,0-1,0 1,0-1,0 1,1 0,-1 0,0-1,1 1,-1 0,1 0,-4 4,0 1,1-1,0 1,0 0,1 0,-1 0,2 0,-1 1,1-1,0 0,0 1,1-1,0 1,1-1,-1 1,1-1,1 0,-1 1,1-1,1 0,-1 0,1 0,1-1,-1 1,1-1,0 0,1 1,11 9,1-2,0 0,1 0,1-2,0 0,0-2,1 0,1-1,0-1,0-1,0-1,13 2,58 13,-6-6</inkml:trace>
  <inkml:trace contextRef="#ctx0" brushRef="#br0" timeOffset="-40045.047">15369 1965,'-2'16,"-1"11,0 4,0 2,4-2,3-4,4-7,0-6</inkml:trace>
  <inkml:trace contextRef="#ctx0" brushRef="#br0" timeOffset="-39593.987">15259 1705,'22'0,"-1"1,1 1,-1 1,0 1,0 1,0 1,-1 0,8 5,-18-7,0 1,0 0,-1 1,1 0,-1 1,0 0,-1 0,0 1,0 0,0 0,-1 1,-1 0,1 0,-1 0,-1 1,3 8,19 109,-9-22,-18-103,1 1,0 0,0 0,0-1,1 1,-1 0,1-1,-1 0,1 1,0-1,0 0,0 0,0 0,0 0,0 0,0 0,1-1,-1 1,1-1,0 1,-1-1,1 0,0 0,-1 0,1-1,0 1,0-1,0 1,0-1,0 0,0 0,-1 0,1-1,0 1,0-1,0 1,2-2,4-2,0 0,-1-1,0 0,1-1,-2 0,1 0,-1-1,0 0,0 0,-1 0,0-1,0 0,0-1,-1 1,-1-1,0 0,0 0,0 0,-1 0,-1-1,0 1,2-10,-4 15,0 4,0-1,0 1,-1-1,1 0,0 1,0-1,0 0,0 1,0-1,0 0,0 1,0-1,1 0,-1 1,0-1,0 1,0-1,1 0,-1 1,0-1,1 1,-1-1,0 1,1-1,-1 1,1-1,-1 1,1-1,-1 1,1 0,-1-1,1 1,-1 0,1-1,0 1,-1 0,1 0,-1-1,1 1,0 0,-1 0,1 0,0 0,-1 0,1 0,13 15,0 0,1 0,0-2,1 0,1-1,11 6,13 3,2-1,0-3,1-1,30 5,16 2</inkml:trace>
  <inkml:trace contextRef="#ctx0" brushRef="#br0" timeOffset="-75181.342">211 1350,'-7'15,"1"0,0 1,1 0,1 0,0 0,0 7,4-18,-1 0,1 0,0 0,0 0,1-1,0 1,0 0,0 0,0-1,0 1,1 0,0-1,0 0,0 1,1-1,0 0,-1 0,1 0,1-1,-1 1,0-1,1 1,3 1,-2-1,1 0,0 0,0-1,1 1,-1-1,0-1,1 1,0-1,0 0,-1-1,1 0,0 0,0 0,0-1,0 0,0 0,0-1,0 0,0 0,0-1,0 0,0 0,-1 0,1-1,-1 0,0 0,0-1,0 0,0 0,-1 0,1 0,-1-1,0 0,0 0,-1-1,0 1,0-1,0 0,0 0,-1-1,0 1,-1 0,1-1,-1 0,-1 0,-1 1,0 0,0 0,-1-1,1 1,-1 0,-1 0,1 0,-1-1,0 2,0-1,-1 0,0 0,0 1,0 0,-1-1,0 1,0 0,0 1,0-1,-4-2,-2-2,-1 1,0 0,0 0,0 1,-1 1,0 0,0 0,-1 2,-9-4,11 5,0 1,-1 0,1 0,0 1,-1 1,1-1,0 2,-10 1,17-2,0 1,1 0,-1 0,1 0,0 0,-1 0,1 1,0-1,-1 1,1 0,0 0,0 0,1 0,-1 1,0-1,1 1,-1 0,1 0,0-1,0 1,0 1,0-1,1 0,-1 0,1 1,0-1,0 1,0-1,0 2,1 3,1 0,0 0,0 0,1 0,0 0,0 0,1 0,0-1,0 1,1-1,0 0,0 0,0-1,1 1,0-1,1 0,-1 0,1 0,0-1,1 0,44 41</inkml:trace>
  <inkml:trace contextRef="#ctx0" brushRef="#br0" timeOffset="-71011.987">6916 1187,'-13'-1,"1"0,-1 1,1 1,-1 0,1 0,0 1,-1 1,1 0,0 1,1 0,-1 0,1 2,0-1,0 2,0-1,1 1,-9 8,16-13,1 0,0-1,0 1,-1 0,1 0,1 1,-1-1,0 0,0 1,1-1,-1 1,1-1,0 1,0 0,0 0,0-1,0 1,1 0,-1 0,1 0,0 0,0 0,0 0,0 0,0 0,1-1,-1 1,1 0,0 0,0 0,0 0,0-1,0 1,1-1,-1 1,1-1,-1 1,1-1,0 0,2 2,10 4,1 0,0-1,1 0,-1-1,1-1,0-1,1 0,-1-1,1-1,-1 0,1-1,0-1,7-1,-6 2,1 0,-1-1,1-1,-1-1,0-1,1 0,-1-1,0-1,-1-1,0 0,1-2,-2 0,1 0,-1-2,-1 0,4-3,-16 10,1 0,-1 0,0 0,0 0,-1 0,1 0,-1-1,1 1,-1-1,0 0,0 0,-1 0,1 0,-1 0,0 0,0 0,0 0,-1 0,1-1,-1 1,0 0,0-1,-1 1,1 0,-1 0,0 0,0 0,0-1,-1 1,1 0,-1 1,0-1,-2-3,2 6,1 1,0-1,-1 1,1 0,-1-1,1 1,0 0,-1 0,1 0,-1 0,1 0,-1 0,1 1,0-1,-1 0,1 1,-1-1,1 1,0-1,0 1,-1 0,1-1,0 1,0 0,0 0,0 0,0 0,0 0,0 0,0 0,0 1,0-1,0 0,1 0,-1 1,1-1,-1 0,1 1,-1-1,1 1,0-1,0 0,-1 1,1-1,0 1,0-1,1 1,-1-1,0 1,-1 4,1 0,-1 1,1-1,1 0,-1 0,1 0,0 0,0 1,1-1,0 0,0-1,0 1,1 0,0-1,0 1,0-1,1 0,0 0,0 0,0-1,0 1,1-1,0 0,0 0,1 0,7 5,0-1,0 0,1-1,-1 0,2-1,-1-1,1-1,0 0,12 2,-17-4,-1 0,1-1,-1 0,1 0,-1-1,1 0,-1-1,1 0,-1-1,1 0,-1 0,0-1,0 0,0 0,0-1,-1-1,1 1,-1-1,0-1,-1 1,1-1,-1-1,0 1,-1-1,1-1,4-7,-3 0,0-1,-1 0,-1 0,-1-1,0 1,-2-1,1 0,-2 0,0-1,-1-11,-3 4,2 25,0 0,0-1,0 1,0 0,0 0,0-1,-1 1,1 0,0-1,0 1,0 0,0-1,0 1,0 0,0 0,-1-1,1 1,0 0,0 0,0-1,0 1,-1 0,1 0,0 0,0-1,-1 1,1 0,0 0,0 0,-1 0,1 0,0 0,-1-1,1 1,0 0,-1 0,1 0,0 0,0 0,-1 0,1 0,0 0,-1 0,1 0,0 0,-1 1,1-1,0 0,0 0,-1 0,1 0,0 0,0 1,-1-1,1 0,0 0,0 0,-1 1,1-1,0 0,0 0,0 0,0 1,-1-1,1 0,0 1,0-1,0 0,0 0,0 1,-5 5,2 1,-1 0,1 0,0 1,0-1,0 1,1-1,1 1,-1 0,1 0,1-1,-1 1,1 0,0 0,1 0,0 0,1-1,-1 1,1 0,1-1,0 2,1-1,1 0,0-1,0 0,0 0,1 0,0-1,0 0,1 0,0 0,0-1,0 0,1-1,-1 1,1-2,0 1,4 1,12 3,1-1,0 0,0-2,0-1,2-1,119 1,-87-10</inkml:trace>
  <inkml:trace contextRef="#ctx0" brushRef="#br0" timeOffset="-73107.799">1454 1350,'-13'-4,"-1"1,1 0,0 0,-1 2,0 0,0 0,1 1,-1 1,0 0,1 1,-1 0,1 1,0 1,0 0,0 1,0 0,1 1,-1 1,2 0,-1 0,1 1,0 1,1-1,-1 2,1 1,8-9,0 0,0 1,0-1,0 1,1-1,-1 1,1 0,0-1,0 1,0 0,0 0,1 0,-1 0,1 0,-1 0,1 0,0 0,0 0,0 0,1 0,-1 0,1 0,0 0,0-1,0 1,0 0,0 0,0 0,1-1,-1 1,1-1,0 1,0-1,8 5,0-1,0 0,0-1,0 0,1 0,0-1,0-1,1 0,-1 0,0-1,1 0,0-1,-1-1,6 0,-15 0,73 2,-1-3,1-3,-1-3,0-4,58-17,-103 22,0-1,-1-1,0-2,0-1,-1-1,1-2,13-24,-40 37,-1 0,1-1,-1 1,1 0,-1-1,0 1,1-1,-1 1,0 0,0-1,0 1,0 0,0-1,0 1,-1-1,1 1,0 0,-1-1,1 1,-1 0,1-1,-1 1,0 0,1 0,-1 0,0-1,0 1,0 0,0 0,0 0,0 1,0-1,0 0,0 0,-1 0,0 0,-10-4,0-1,0 2,0 0,-1 0,1 1,-1 1,0 0,0 0,0 2,0 0,0 0,0 1,0 0,-1 2,2-1,0 0,1 1,-1 1,1 0,0 0,0 1,1 1,0 0,-2 1,8-5,1 0,0 1,0-1,0 0,1 1,-1-1,1 1,-1 0,1 0,0 0,0 0,0 1,0-1,1 0,-1 1,1-1,0 1,0-1,0 1,1 0,-1 0,1-1,0 1,0 0,0-1,0 1,1 0,-1 0,1-1,1 4,0-3,0 1,1-1,-1 0,1 0,0 0,0 0,1-1,-1 1,1-1,-1 0,1 0,0 0,0-1,1 1,-1-1,0 0,1 0,-1 0,1-1,0 0,-1 1,1-2,1 1,114 0,-105-3,1 0,0-2,-1 0,0-1,0 0,0-1,-1-1,0 0,0-1,-1-1,0 0,0-1,-1 0,0-1,9-11,-1-24,-27 61,5-7,1 0,0 0,0 0,1 1,0-1,0 0,0 0,1 0,1 1,0-1,0 0,0-1,1 1,0 0,0-1,1 1,0-1,0 0,1 0,0-1,0 1,1-1,0 0,0-1,0 1,0-1,1-1,0 1,6 2,-5-2,1 0,1 0,-1-1,1-1,-1 1,1-2,0 1,0-1,0-1,1 0,-1 0,0-1,0 0,0-1,1 0,-1-1,0 0,0-1,0 1,-1-2,1 0,-1 0,0 0,0-1,0-1,-1 1,1-2,-1 1,-1-1,1 0,-1 0,-1-1,1 0,-1-1,-1 1,2-4,1-8,-2 0,0 0,-1-1,-1 0,-1 0,-1 0,-1-1,0 1,-2 0,-1-7,-7-21,1 62,7 27,1 0,2 0,1-1,2 0,9 28,-9-37,12 64,13 68,-6 1,0 128,-28-225,4-67,1 1,-1 0,0-1,0 1,0 0,0-1,0 1,0 0,0-1,-1 1,1 0,0-1,0 1,0 0,0 0,0-1,0 1,-1 0,1-1,0 1,0 0,0 0,-1-1,1 1,0 0,0 0,-1 0,1-1,0 1,0 0,-1 0,1 0,0 0,-1 0,1 0,0-1,-1 1,1 0,0 0,-1 0,1 0,0 0,-1 0,1 0,0 0,-1 0,1 1,0-1,0 0,-1 0,1 0,0 0,-1 0,1 0,0 1,0-1,-1 0,1 0,0 1,-8-34,2 0,1 0,2-1,1 1,1-9,0 9,-3-115,5-1,7 1,11-27,-16 155,-3 8,2-1,0 1,1 0,0 0,0 0,1 0,1 1,0-1,1 1,1-1,-6 10,0 0,1 1,-1-1,1 1,0-1,-1 1,1-1,0 1,0 0,0 0,0 0,0 0,0 0,0 0,0 1,0-1,0 1,0-1,0 1,1 0,-1 0,0 0,0 0,0 0,1 0,-1 1,0-1,0 1,0-1,0 1,0 0,0 0,0 0,0 0,61 47,-50-37,0 1,-1 1,0 0,-1 1,-1 0,0 0,-1 1,-1 1,0-1,-1 1,0 1,1 9,-7-22,0 1,-1-1,0 1,0-1,0 1,0 0,-1-1,0 1,0-1,0 0,0 1,-1-1,1 0,-1 0,0 0,-1 0,1 0,-1 0,1 0,-1-1,0 0,-1 1,1-1,0 0,-1-1,0 1,1-1,-4 2,-3 2,-1-1,1-1,-1 0,0 0,0-1,0-1,-1 0,1 0,0-1,-11-1,20 1,-1 0,1-1,0 0,0 0,0 0,0 0,-1 0,1 0,0 0,0-1,0 1,0-1,-1 1,1-1,0 0,0 0,0 0,0 0,1 0,-1 0,0-1,0 1,1-1,-1 1,1-1,-1 1,1-1,0 0,0 0,-1 0,1 0,0 0,1 0,-1 0,0 0,1 0,-1 0,1 0,0-1,-1 1,1 0,0 0,0 0,1-3,3-4,1 0,0 0,1 1,0-1,1 1,-1 1,1-1,1 1,-1 0,3-1,3-3,23-22,-11 13,-1-1,-1-1,-1-1,-1-1,0-1,-2-1,-2 0,0-2,-1 0,-2 0,2-9,-4-17,-1-1,-4-1,-1 0,-3 1,-3-1,-2 0,-2 0,-3 0,-8-27,7 32,-2 0,-3 0,-5-9,16 55,2 3,-1-1,1 0,-1 1,0-1,0 1,0 0,0-1,-1 1,1 0,0 0,-1-1,0 1,1 0,-1 1,0-1,0 0,-1 0,-6 14,5 12,1-1,0 1,2-1,1 1,2 10,-2-5,8 87,4 1,6-2,4 0,6-1,4-2,7 2,-33-96,-2-3,1 1,0-1,1-1,1 1,0-1,1 0,1-1,0 1,1-2,3 3,-11-13,1 0,-1 0,1 0,0-1,-1 1,1-1,0 0,0 0,0 0,0 0,0-1,0 1,1-1,-1 0,0 0,0 0,0 0,0 0,0-1,0 1,1-1,-1 0,0 0,-1 0,1 0,0-1,0 1,0-1,-1 0,3-1,70-68,40-104,-115 175,0 0,0 0,0 1,0-1,0 0,0 0,0 1,0-1,0 0,1 0,-1 0,0 1,0-1,0 0,1 0,-1 0,0 0,0 1,0-1,1 0,-1 0,0 0,0 0,1 0,-1 0,0 0,0 0,1 1,-1-1,0 0,0 0,1 0,-1 0,0 0,0 0,1-1,-1 1,0 0,0 0,1 0,-1 0,0 0,0 0,1 0,-5 33,4-29,-2 8,1 1,0 0,1 0,1 0,0 0,1 0,0-1,2 6,-3-14,0 0,0-1,0 1,1-1,0 0,0 1,0-1,0 0,0 0,0 0,1 0,-1 0,1-1,0 1,0-1,0 0,0 0,1 0,-1 0,0 0,1-1,-1 1,1-1,0 0,-1 0,1-1,0 1,-1-1,1 1,3-1,0-1,1 0,-1 0,0-1,0 0,0 0,0-1,0 1,-1-2,1 1,-1-1,0 0,0 0,0 0,0-1,-1 0,0 0,0 0,2-4,71-113,-35 29,-43 93,0 0,0 0,0 1,0-1,0 0,0 0,0 0,0 0,0 0,0 1,1-1,-1 0,0 0,0 0,0 0,0 0,0 0,1 0,-1 1,0-1,0 0,0 0,0 0,1 0,-1 0,0 0,0 0,0 0,0 0,1 0,-1 0,0 0,0 0,0 0,1 0,-1 0,0 0,0 0,0 0,0 0,1 0,-1-1,0 1,0 0,0 0,0 0,0 0,1 0,-1 0,0-1,0 1,0 0,0 0,1 21,-1-19,-1 9,1-1,-1 1,2-1,0 0,0 1,1-1,0 0,0 1,1-1,1-1,0 1,0 0,1-1,0 0,1 0,-1 0,2-1,-1 0,1 0,1-1,1 2,-1-3,1-1,0 1,0-2,0 1,1-1,-1 0,1-1,0 0,0-1,10 2,14-2</inkml:trace>
  <inkml:trace contextRef="#ctx0" brushRef="#br0" timeOffset="-72895.843">2997 859,'-21'-3,"-11"-2,4-1,20-2,32 1,38 1,41 0,39 0,29 2,18 6,-22 3</inkml:trace>
  <inkml:trace contextRef="#ctx0" brushRef="#br0" timeOffset="-72032.643">4253 1637,'4'-14,"38"-179,-40 178,-2 0,0 0,0 0,-1 0,-1 0,-1 0,0 0,-1 1,0-1,-2 1,-5-13,-18-21,29 47,0 0,1 1,-1-1,0 0,0 1,1-1,-1 1,0-1,1 0,-1 1,0-1,1 1,-1-1,1 1,-1-1,1 1,-1 0,1-1,-1 1,1 0,-1-1,1 1,0 0,-1-1,1 1,0 0,-1 0,1 0,0 0,-1 0,1 0,0 0,-1 0,1 0,-1 0,1 0,0 0,-1 0,1 0,0 1,-1-1,1 0,-1 1,1-1,0 0,-1 1,1-1,-1 0,1 1,-1-1,1 1,-1-1,0 1,1 0,5 0,304 45,-305-46,0 0,0 1,0 0,-1-1,1 1,0 1,0-1,-1 1,1 0,-1 0,1 0,-1 1,0-1,0 1,0 0,0 0,-1 1,1-1,-1 1,0 0,0 0,0 0,-1 0,1 0,-1 0,0 1,0-1,0 1,-1 0,0 0,-11 50,9-51,-1-1,0 1,1 0,-1 0,1-1,0 1,0 0,0 0,1 0,0 0,0 0,0 0,0 0,0 0,1 0,-1 0,1 0,0 0,1 0,-1-1,1 1,-1 0,1-1,0 1,0-1,1 0,-1 0,1 0,-1 0,1 0,3 2,8 0,0 0,1-1,-1 0,1-2,0 1,0-2,0 0,1-1,-1 0,0-1,2-1,-4 2,-1-1,0 0,1-1,-1 0,0-1,0 0,-1-1,1 0,-1-1,1 0,-1-1,-1 0,1-1,-1 0,-1-1,1 0,-1 0,0-1,0-2,-2-7,-9 23,1-2,0 0,1 0,-1 1,1-1,0 0,0 1,0-1,1 0,-1 0,1 1,0-1,0 0,0 0,0 0,0 0,1 0,-1 0,1 0,0 0,0-1,0 1,0 0,0-1,1 0,-1 0,1 0,0 0,-1 0,1 0,0 0,1-1,6 5,1-1,1 0,-1-1,0-1,1 0,0 0,0-1,2 0,-5-1,-1-1,1 0,0 0,0 0,-1-1,1-1,0 0,-1 0,1 0,-1-1,3-1,-8 2,1 1,-1-1,0 0,0 0,0 0,0-1,0 1,-1-1,1 1,-1-1,1 0,-1 0,0 0,0 0,0-1,-1 1,1 0,-1-1,0 1,0-1,0 0,0 1,0-1,-1 0,0 1,0-1,0-3,-1 2,1 0,-1 0,-1 0,1 1,-1-1,1 0,-1 1,-1 0,1-1,-1 1,1 0,-1 0,0 0,-1 1,1-1,-1 1,1 0,-1-1,0 2,0-1,0 0,-1 1,-2-1,-6-3,-1 0,0 1,0 1,0 0,0 1,-1 0,-5 1,11 0,0 1,0 0,0 1,0 0,0 0,-1 1,1 0,0 0,0 1,0 0,0 1,1 0,-1 0,1 1,-1 0,1 1,1 0,-1 0,1 1,-1-1,2 2,-4 2,9-7,-1 0,1 1,0-1,0 0,0 0,0 1,0-1,0 1,1-1,0 1,-1-1,1 1,0-1,0 1,0-1,0 1,1-1,-1 1,1-1,-1 1,1-1,0 1,0-1,0 0,0 1,0-1,1 0,-1 0,1 0,0 0,-1 0,1 0,1 0,3 3,0 1,1-1,0-1,1 1,-1-1,1 0,-1-1,1 0,4 1,38 8,-3-4</inkml:trace>
  <inkml:trace contextRef="#ctx0" brushRef="#br0" timeOffset="-71783.31">5400 763,'-18'-3,"-16"3,-7 2,-1 7,5 5,8 8,12 10,15 5,15 7,6-5</inkml:trace>
  <inkml:trace contextRef="#ctx0" brushRef="#br0" timeOffset="-71591.662">5400 1269,'7'18,"5"11,4 6,3 0,4-2,6-5,9-5,8-6,7-6,9-6,5-4,-8-4</inkml:trace>
  <inkml:trace contextRef="#ctx0" brushRef="#br0" timeOffset="-50440.229">198 2880,'2'-6,"1"0,-1 0,0 0,0 0,0 0,-1 0,0 0,0-1,-1 1,0 0,0-1,0 1,-2-4,2-14,0-81,0-36,-14-104,9 215,0 25,3 21,-2 349,5-248,0 140,-32 250,-4-262,32-233,1-19,2-10</inkml:trace>
  <inkml:trace contextRef="#ctx0" brushRef="#br0" timeOffset="-50147.933">47 2729,'0'-1,"-7"-123,7 118,1 0,0 0,1 0,-1 0,1 0,1 0,-1 0,1 0,0 1,0 0,0-1,1 1,0 0,0 1,0-1,1 1,-1 0,5-3,-1 1,1 0,1 1,-1 0,1 1,0 0,0 1,0-1,0 2,0 0,1 0,-1 1,1 0,0 1,-1 0,1 0,-1 1,1 1,-1 0,1 0,-1 1,0 0,10 5,-17-6,-1 0,1-1,0 1,-1 1,1-1,-1 0,1 0,-1 1,0 0,0-1,0 1,-1 0,1 0,-1 0,1 0,-1 0,0 0,0 0,0 0,-1 1,1-1,-1 0,1 1,-1-1,0 0,-1 1,1-1,-1 0,1 0,-1 1,0-1,0 0,-1 2,-3 5,0 1,0-1,-1 0,-1 0,0-1,0 1,-1-2,0 1,0-1,-13 10,-1 0,-1-2,0 0,0-2,-6 1,17-3,22-11</inkml:trace>
  <inkml:trace contextRef="#ctx0" brushRef="#br0" timeOffset="-48728.467">498 2757,'4'-25,"32"-266,-34 173,-1 116,-1 0,0 0,0 0,1 0,-1 0,1 0,-1 0,1 0,0 0,0 0,0 0,0 1,0-1,0 0,0 1,1-1,-1 1,1-1,-1 1,1-1,-1 1,1 0,0 0,0 0,0 0,-1 0,1 0,0 1,0-1,0 1,0-1,2 1,67 3,-70-3,27 4,-1 2,0 0,0 2,0 1,20 9,-40-14,0-1,1 1,-1 0,0 1,-1 0,1 0,-1 0,0 1,0 0,-1 0,0 0,0 1,0 0,-1 0,0 0,0 0,-1 1,0-1,0 1,-1 0,1 7,-2 0,-1 0,0 1,-1-1,-1 0,-1 0,0 0,-1-1,0 1,-1-1,-1 1,4-8,1-6,0-1,0 1,0 0,1 0,-1 0,1 0,-1 0,1 0,-1 0,1 0,-1 1,1-1,0 0,0 0,-1 0,1 0,0 1,0-1,0 0,0 0,1 0,-1 0,0 1,0-1,1 0,-1 0,1 0,-1 0,1 0,-1 0,1 0,-1 0,1 0,0 0,0 0,0 0,-1-1,1 1,0 0,0 0,0-1,0 1,0-1,0 1,0-1,1 1,-1-1,0 0,0 1,0-1,0 0,0 0,1 0,-1 0,0 0,0 0,0 0,0 0,2-1,18-4,1-1,-1-1,0-1,-1 0,0-2,0 0,-1-1,0-2,-1 1,0-2,-1-1,0-1,-9 10,0 0,-1-1,0 0,0 0,-1-1,1 1,-2-2,1 1,-1-1,0 1,-1-1,0-1,-1 1,0 0,0-1,-1 0,1-7,-3 16,1 0,-1 0,0 0,0 0,0 0,0 0,0 0,0 0,-1 0,1 0,0 0,0 0,-1 0,1 0,-1 0,1 0,-1 0,1 0,-1 0,1 1,-1-1,0 0,1 0,-1 1,0-1,0 0,0 1,0-1,1 1,-1-1,0 1,0-1,0 1,0 0,0-1,0 1,0 0,0 0,0 0,0 0,0 0,0 0,-1 0,-37 25,34-20,1 0,-1 0,1 1,0 0,0 0,1 0,0 0,0 0,0 0,1 1,0 0,0-1,1 1,0 0,0 0,0 0,1-1,0 1,1 0,-1 0,1 0,1 0,-1-1,1 1,0 0,1-1,-1 0,1 1,0-1,1 0,0 0,1 1,11 3,0 0,0-1,1 0,0-1,1-2,-1 1,2-2,-1-1,0 0,1-1,0-1,-1 0,1-2,0 0,0-1,9-3,-5 4,0-1,0-2,0 0,0-1,0-2,-1 0,0-2,0 0,-1-1,0-1,0-1,-1-1,7-7,-22 16,-1 0,0 0,0-1,0 1,-1-1,1 0,-1 0,0 0,0 0,0-1,-1 1,0-1,0 0,0 1,0-1,-1 0,1 0,-1-1,-1 1,1 0,-1 0,0 0,0 0,0-1,-1 1,1 0,-1 0,-1 0,1 0,-1 0,0 0,0 1,0-1,-1 0,1 1,-1 0,0 0,0-1,-1 2,1-1,-1 0,0 1,-4-3,2 3,1 1,-1 0,0 0,1 0,-1 1,0 0,0 0,0 1,0-1,0 1,0 1,0-1,0 1,0 0,0 0,0 1,0-1,1 2,-1-1,1 0,-1 1,1 0,0 0,0 1,0-1,1 1,-1 0,-1 1,0 1,0-1,0 1,1 0,0 1,0-1,0 1,1 0,0 0,1 0,-1 0,1 1,1 0,0-1,0 1,0 0,1 0,0 0,0 0,1 1,3 1,-1 0,2-1,0 0,0 1,0-1,1-1,1 1,0-1,0 0,0 0,1 0,0-1,0 0,4 2,20 23,-4 5,-1 1,-2 0,-2 2,-1 1,-3 0,-1 1,-2 1,-2 1,-2 0,-1 1,-3 0,-2 0,-1 0,-3 1,-2 5,2-37,-1 0,0 0,-1-1,0 1,-2 0,1 0,-2-1,0 0,-4 12,7-24,0 1,0 0,0 0,0-1,0 1,0 0,0-1,0 1,-1-1,1 0,-1 1,1-1,-1 0,1 0,-1 0,0 0,0 0,1 0,-1-1,0 1,0 0,0-1,0 0,0 1,0-1,0 0,0 0,0 0,1 0,-1 0,0-1,0 1,0 0,0-1,0 0,0 1,0-1,1 0,-1 0,0 0,1 0,-1 0,1 0,-1-1,1 1,-1-1,1 1,0-1,0 1,0-1,0 1,0-1,0 0,-13-20,1 0,1 0,0-2,2 1,1-1,1 0,2-1,-3-12,-1-4,1-1,2 0,2 0,2 0,2-32,1 54,2 0,0 0,2 1,0-1,1 1,1 0,1 0,0 1,1-1,1 2,1-1,1 2,3-5,-4 7,1 0,0 1,1 0,0 1,1 0,1 1,0 1,0 0,1 1,0 0,0 1,1 1,0 0,0 2,1-1,0 2,0 0,6 1,-21 3,-1-1,1 1,0 0,-1 1,1-1,-1 0,1 0,0 1,-1-1,1 1,-1-1,1 1,-1 0,1 0,-1-1,1 1,-1 0,0 0,1 0,-1 1,0-1,0 0,0 0,0 1,0-1,0 1,0-1,-1 1,1-1,0 1,-1-1,1 1,-1-1,0 1,1 0,-1-1,0 1,0 0,0-1,0 1,0 0,-1 0,0 4,1 0,0 0,0 0,0 0,1-1,-1 1,1 0,1 0,-1-1,1 1,0-1,0 1,1-1,0 0,0 0,0 0,0 0,1 0,0-1,0 0,0 1,0-2,1 1,-1 0,1-1,0 0,0 0,1 0,2 1,-4-3,0-1,1 1,-1-1,0 0,0 0,0 0,0 0,0-1,1 0,-1 0,0 0,0 0,-1-1,1 1,0-1,0 0,-1 0,1 0,-1-1,0 1,1-1,-1 0,0 0,-1 0,1 0,-1 0,1-1,-1 1,0-1,0 0,0 1,-1-1,1-1,1-2,0-1,-1 0,0 0,0 0,0 0,-1-1,0 1,-1 0,0-1,0 1,-1 0,0-1,-1 1,0 0,0 0,-1-2,2 6,-1 0,0 1,0-1,0 1,0-1,0 1,-1 0,1 0,-1 0,0 0,0 0,0 0,0 1,-1 0,1 0,0 0,-1 0,0 0,0 0,1 1,-1 0,0 0,0 0,0 0,0 1,0 0,0-1,0 1,0 1,0-1,0 1,0-1,0 1,0 0,0 0,0 1,1-1,-1 1,0 0,1 0,-1 0,0 1,-3 2,1-1,0 1,0 0,0 0,0 1,1 0,-1 0,2 0,-1 0,1 1,0 0,0 0,1 0,-1 0,2 1,-1-1,1 1,0-1,1 1,0 0,0 0,1 5,0-10,1 0,0 0,0-1,0 1,0-1,0 1,1-1,-1 1,1-1,0 0,0 0,0 0,0 0,0 0,0 0,0 0,0-1,1 1,-1-1,1 1,-1-1,1 0,-1 0,1 0,0-1,0 1,-1-1,1 1,0-1,80-9,-46-5</inkml:trace>
  <inkml:trace contextRef="#ctx0" brushRef="#br0" timeOffset="-48017.36">2369 2060,'-7'-3,"0"0,0 1,0-1,0 1,0 0,-1 1,1 0,0 0,-1 1,1 0,-1 0,1 1,0 0,-1 0,1 0,0 1,0 0,0 1,0-1,0 1,1 1,-1-1,1 1,0 1,0-1,0 1,1 0,-1 0,-4 6,6-3,1 0,-1 0,1 1,1-1,-1 1,1 0,1-1,0 1,0 0,1 0,0 0,0 0,1 0,0 0,1 0,0-1,0 1,1-1,3 8,4 7,1 0,1 0,1-1,1-1,0 0,9 7,28 29,3-3,3-2,41 29,-76-62,-16-13,1 0,0 0,0-1,0 1,1-2,0 1,-1-1,2 0,-1-1,0 1,1-2,0 1,-1-1,1-1,0 0,0 0,0 0,0-1,0-1,0 1,0-1,0-1,-1 0,8-2,0-5,-1-1,0-1,0 0,-1-1,0 0,-1-1,0-1,-1 0,-1 0,0-2,-1 1,-1-1,0 0,-1-1,-1 0,-1-1,2-6,10-40,-3 0,-3-1,-3 0,-3-1,-2 1,-4-25,-7-17,-3 124,-4 184,13-167,1-29,7 230,-5-213,1 0,2-1,0 1,1-1,1-1,1 1,1-1,0 0,10 12,-16-27,0 1,0-1,1 0,0 0,0-1,0 1,1-1,0 0,-1 0,1-1,1 1,-1-1,0 0,1 0,0-1,-1 0,1 0,0 0,0-1,0 0,0 0,1 0,-1-1,0 0,0 0,0 0,0-1,0 0,1 0,-1-1,-1 1,6-3,1-4,-1-1,0 0,0 0,-1-1,0-1,-1 1,0-1,-1-1,0 0,-1 0,0-1,-1 1,-1-1,0-1,0 1,0-9,-7 29,0-1,0 1,0-1,0 1,1 0,0 0,1 0,0 0,0-1,0 1,1 0,0 0,0 0,0 0,1-1,0 1,1-1,0 1,0-1,0 0,0 0,1 0,0-1,0 1,3 2,0-4,1 1,-1-2,0 1,1-1,0 0,0 0,0-1,0 0,0-1,1 0,-1 0,0 0,1-1,-1-1,5 0,17-3</inkml:trace>
  <inkml:trace contextRef="#ctx0" brushRef="#br0" timeOffset="-47766.315">3515 2251,'-18'-4,"-16"-5,-2 0</inkml:trace>
  <inkml:trace contextRef="#ctx0" brushRef="#br0" timeOffset="-47510.925">2888 2156,'11'0,"16"-2,17-1,18-2,16-1,14-1,9 0,-11 2</inkml:trace>
  <inkml:trace contextRef="#ctx0" brushRef="#br0" timeOffset="-47350.355">3993 1896,'0'-9,"0"4,0 12,0 21,0 22,-2 18,-1 15,0 9,1 3,0-3,1-8,1-12,-1-12,1-15,3-15,0-17,0-11</inkml:trace>
  <inkml:trace contextRef="#ctx0" brushRef="#br0" timeOffset="-46914.522">3734 2306,'186'25,"-141"-22,-1 2,1 2,-1 1,-1 3,39 15,-71-21,-1-1,1 2,-1 0,0 0,0 1,-1 0,0 0,0 1,-1 0,0 1,0 0,-1 0,0 1,-1 0,0 0,-1 0,0 1,0 0,-1 0,5 20,23 50,-30-78,-1-1,1 1,-1-1,1 0,0 0,0 1,0-1,0-1,1 1,-1 0,0 0,1-1,-1 0,1 1,0-1,-1 0,1 0,0 0,0-1,0 1,-1-1,1 0,0 1,0-1,0 0,0-1,0 1,1-1,0 0,0 0,0-1,0 1,0-1,0 0,0 0,-1 0,1-1,-1 1,0-1,1 0,-1 0,-1 0,1 0,0-1,-1 1,1-1,-1 1,0-1,-1 0,1 0,0-3,2-1,-2-1,1 0,-1 0,0 0,-1 0,0 0,-1 0,0 0,0-1,-1-4,0 8,0 1,0-1,-1 1,1-1,-1 1,0 0,0 0,-1 0,0 0,0 0,0 1,0-1,-1 1,1 0,-1 0,0 0,-1 0,1 1,0 0,-1 0,0 0,0 0,0 1,0 0,0 0,-1 0,1 0,0 1,-1 0,1 0,-1 1,1 0,-1 0,0 0,1 0,-1 1,1 0,-1 0,1 0,0 1,-1 0,-4 2,3 0,0 1,0 0,0 0,1 0,-1 1,1 0,1 1,-1-1,1 1,0 0,1 0,-1 0,1 1,1 0,0 0,-2 7,3-11,1 0,0 0,0 0,0 0,0 1,1-1,0 0,0 1,0-1,0 0,1 1,0-1,0 0,0 0,0 0,0 0,1 0,0 0,0 0,0 0,0-1,1 1,0-1,-1 1,1-1,0 0,0 0,1 0,-1-1,1 1,-1-1,1 0,2 1,77 17,-42-19</inkml:trace>
  <inkml:trace contextRef="#ctx0" brushRef="#br0" timeOffset="-46666.669">4609 2102,'-19'-5,"-13"-1,-10-1,-5 7,0 8,5 9,8 6,11 7,11 5,15 3,14 3,3-7</inkml:trace>
  <inkml:trace contextRef="#ctx0" brushRef="#br0" timeOffset="-46495.128">4554 2483,'18'17,"12"7,4 4,2 0,-2-2,2-4,5-5,8-6,12-5,11-3,11-2,-10-1</inkml:trace>
  <inkml:trace contextRef="#ctx0" brushRef="#br0" timeOffset="-45796.921">6110 2251,'-4'69,"3"1,3-1,3 0,3 0,4 4,-8-47,8 51,12 153,-23-223,-1-1,0 1,0-1,-1 1,1-1,-1 1,-1-1,1 1,-1-1,0 0,-1 0,1 0,-1 0,0 0,-4 4,5-9,1-1,-1 0,1 0,-1 0,0 0,1 0,-1 0,1 0,-1-1,1 1,-1-1,1 1,-1-1,1 1,-1-1,1 0,0 0,-1 1,1-1,0 0,0 0,0-1,0 1,-1 0,2 0,-1 0,0-1,0 1,0 0,0-1,1 1,-1-1,1 1,-1-1,1 1,0-1,-1 1,1-1,0 1,0-2,-11-37,1 0,2-1,2-1,2 1,1-42,1 64,0-1,2 1,0-1,1 1,2-1,-1 1,2 0,1 0,0 0,1 1,1 0,1 0,1 0,0 1,5-5,-10 18,-1 0,1 0,1 0,-1 0,0 1,1 0,0 0,0 0,0 0,0 1,0 0,0 0,1 0,-1 1,1 0,-1 0,1 0,0 1,-1-1,1 1,-1 1,1-1,0 1,-1 0,1 0,-1 1,0 0,1 0,-1 0,0 0,0 1,0 0,0 0,-1 0,3 2,-1 0,1 1,-1-1,0 1,-1 0,1 0,-1 1,0-1,-1 1,0 0,0 0,0 1,-1-1,0 1,-1 0,0 0,0 0,0 0,-1 0,0 0,-1 9,-1-14,-1 0,1 0,-1-1,0 1,0 0,0-1,0 1,0-1,-1 0,1 1,-1-1,1 0,-1-1,0 1,0 0,0-1,0 1,0-1,0 0,0 0,0-1,-1 1,1 0,0-1,0 0,-1 0,1 0,0 0,-1 0,1-1,0 0,0 1,0-1,0 0,-1-1,1 1,0 0,1-1,-1 0,0 0,0 0,1 0,-1 0,1 0,0 0,0-1,-1 0,2 1,-1-1,0 0,0 0,1 0,-1-1,2-3,1-1,0 0,0 1,1 0,0-1,0 1,1 0,0 0,0 0,0 0,1 1,0-1,1 1,-1 0,1 0,0 0,1 1,-1 0,1 0,37-41,-20 24,-1-1,-1-1,-1-2,-2 1,0-2,-2-1,8-18,-15 24,-1-1,-1 0,-1-1,-1 0,-1 0,-2 0,0 0,-1 0,-2 0,0 0,-1 0,-2 0,-1 0,0 1,-7-17,-25-13,36 52,-1 0,1 0,0 0,-1 1,1-1,-1 0,1 1,-1-1,0 0,1 1,-1 0,1-1,-1 1,0 0,1 0,-1 0,0 0,1 0,-1 0,0 1,1-1,-1 1,0-1,1 1,-1-1,1 1,-1 0,1 0,0 0,-1 0,1 0,0 0,-1 0,1 0,-1 1,-4 7,0 0,0 1,1 0,0-1,0 1,1 1,1-1,0 1,0-1,1 1,1 0,-1 0,2 5,-1-15,-3 42,2 1,2-1,2 1,1 0,3-1,1 0,3-1,1 1,2-2,1 0,3 0,13 22,-23-47,0-2,0 1,2-1,-1 0,2-1,0 0,1-1,0 0,0 0,1-1,1-1,0 0,0-1,1 0,0-1,4 1,-13-8,-1 0,0 0,1-1,-1 0,1 1,-1-1,1-1,-1 1,1-1,-1 0,0 0,1 0,2-1,20-10</inkml:trace>
  <inkml:trace contextRef="#ctx0" brushRef="#br0" timeOffset="-45544.588">6260 2088,'30'7,"29"2,25 2,17-1,7 1,0 0,-19-2</inkml:trace>
  <inkml:trace contextRef="#ctx0" brushRef="#br0" timeOffset="-45145.15">6944 2661,'0'-23,"1"-16,-1-1,-1 1,-3 0,-1 0,-1 0,-3 1,-11-34,20 71,0 1,0-1,1 1,-1 0,0-1,1 1,-1 0,0-1,1 1,-1 0,1-1,-1 1,0 0,1 0,-1 0,1-1,-1 1,1 0,-1 0,1 0,-1 0,1 0,-1 0,1 0,-1 0,1 0,-1 0,1 0,-1 0,1 0,-1 0,1 1,-1-1,0 0,1 0,-1 1,1-1,-1 0,1 0,-1 1,0-1,1 0,-1 1,0-1,1 1,-1-1,0 0,0 1,1-1,-1 1,0-1,0 1,6 2,126 39,-101-34,-1 1,0 1,0 2,13 7,-39-17,-1 0,0-1,0 1,0 0,-1 0,1 1,0-1,-1 1,1-1,-1 1,0 0,0 0,0 0,0 0,0 0,-1 0,0 0,1 1,-1-1,0 0,-1 1,1-1,-1 1,1-1,-1 1,0-1,0 1,0-1,-1 1,0 0,1-1,-1 0,0 1,0-1,-1 0,1 1,-2 0,-70 139,72-142,0 1,0-1,1 1,-1-1,1 1,-1 0,1-1,-1 1,1-1,0 1,0 0,0-1,0 1,0 0,0-1,1 1,-1 0,0-1,1 1,0-1,-1 1,1-1,0 1,-1-1,1 1,0-1,0 0,0 0,0 1,1-1,-1 0,0 0,0 0,1 0,-1 0,0 0,1-1,-1 1,1 0,0-1,-1 1,1-1,-1 1,1-1,0 0,-1 0,2 0,22 3,1-2,0-1,-1-1,1-1,-1-2,0 0,10-4,-31 7,154-36,-87 17</inkml:trace>
  <inkml:trace contextRef="#ctx0" brushRef="#br0" timeOffset="-8161.163">689 3057,'-19'14,"-12"14,-9 14,-2 13,2 14,3 12,7 7,9 9,9 5,12 0,14-4,11-6,11-11,6-11,6-11,-6-15</inkml:trace>
  <inkml:trace contextRef="#ctx0" brushRef="#br0" timeOffset="-7614.603">948 3781,'-5'-35,"1"0,2-1,1 1,3-11,-3 42,1 0,0 1,1-1,-1 0,1 1,-1-1,1 1,0-1,0 1,1-1,-1 1,1-1,0 1,0 0,0 0,0 0,0 0,0 0,1 1,0-1,-1 1,1-1,0 1,0 0,0 0,1 1,-1-1,0 0,1 1,1-1,2 2,1-1,-1 1,1 0,-1 0,1 1,-1 0,1 0,-1 1,0 0,1 0,-1 1,0 0,0 0,-1 1,1 0,-1 0,0 0,0 1,0 0,-1 0,1 0,-1 1,0 0,-1 0,0 0,0 0,0 1,0 0,-1-1,0 1,-1 1,0-1,0 0,0 0,-1 1,0-1,0 1,-1-1,0 1,-1 5,1-7,0 0,0 0,-1 0,0 0,0-1,0 1,-1 0,0 0,0-1,0 1,-1-1,0 0,0 1,0-1,-1-1,1 1,-1 0,0-1,0 0,-1 0,0 0,1-1,-1 1,-5 1,9-5,-1 0,0 0,0-1,0 1,0-1,0 0,1 1,-1-1,0 0,1 0,-1 0,0 0,1 0,-1-1,1 1,0 0,-1-1,1 1,0-1,0 1,0-1,0 1,0-1,0 0,1 0,-1 1,0-1,1 0,-1 0,1 0,0 0,0 0,0 1,0-1,0 0,0 0,0 0,0 0,1 0,0-1,-1-7,1 0,0 0,0 0,1 0,0 0,1 0,0 0,1 1,0-1,1 1,-1 0,2 1,-1-1,1 1,0 0,1 0,0 1,0 0,1 0,0 1,0-1,1 2,-1-1,1 1,0 1,1 0,-1 0,1 1,-1 0,1 0,4 1,-9 1,0 1,-1 0,1 0,0 0,0 1,-1 0,1 0,0 0,-1 0,1 1,-1 0,0 0,1 0,-1 0,0 1,0-1,0 1,-1 0,1 0,-1 1,0-1,0 1,0-1,0 1,0 0,-1 0,0 1,2 1,5 15,-1 0,-1 0,0 0,-2 1,1 9,-5-26,14 35,-15-39,1-1,-1 1,0-1,1 1,-1-1,1 1,-1-1,1 0,-1 1,1-1,-1 0,1 1,-1-1,1 0,-1 1,1-1,0 0,-1 0,1 0,-1 0,1 0,0 0,-1 0,1 0,0 0,-1 0,1 0,-1 0,1 0,0 0,-1-1,1 1,-1 0,1 0,-1-1,1 1,0 0,-1-1,1 1,-1 0,0-1,1 1,-1-1,1 1,-1-1,0 1,1-1,-1 1,0-1,1 1,-1-1,0 0,0 1,0-1,0 1,0-1,1 0,-1 1,0-1,0 0,0 1,-1-1,9-16</inkml:trace>
  <inkml:trace contextRef="#ctx0" brushRef="#br0" timeOffset="-6743.931">1085 3194,'112'28,"-80"-22,0 1,0 2,0 1,-1 2,-1 1,0 1,12 9,-28-11,-1 0,-1 0,0 2,0-1,-1 2,-1-1,-1 1,0 1,0 0,-2 0,0 1,-1-1,-1 1,0 1,0 4,50 124,-53-142,0 0,-1 0,1 0,1 0,-1 0,0 0,1-1,0 1,0-1,0 1,0-1,1 0,-1-1,1 1,0 0,-1-1,1 0,0 0,0 0,1-1,-1 1,0-1,1 0,-1 0,0 0,1-1,-1 0,1 0,-1 0,1 0,-1 0,1-1,-1 0,1 0,-1 0,0-1,0 0,0 1,0-1,2-1,5-9,0 0,0 0,-2-1,1-1,-2 0,0 0,0 0,-1-1,-1 0,-1-1,0 1,-1-1,0 0,0-8,10-30,-14 54,0 0,0 1,1-1,-1 0,0 0,0 0,1 1,-1-1,0 0,0 0,1 0,-1 0,0 0,1 1,-1-1,0 0,0 0,1 0,-1 0,0 0,1 0,-1 0,0 0,1 0,-1 0,0 0,1-1,-1 1,0 0,0 0,1 0,-1 0,0 0,1 0,-1-1,0 1,0 0,1 0,-1-1,0 1,0 0,0 0,1 0,-1-1,0 1,0 0,0-1,0 1,0 0,0 0,0-1,1 1,-1 0,0-1,0 1,0 0,0-1,0 1,0 0,0-1,0 1,-1 0,1-1,0 1,0 0,0 0,0-1,0 1,0 0,-1-1,10 25,-8-21,3 10,42 105,-43-114,0 1,0-1,0 0,0 0,1 0,0-1,0 1,0-1,0 0,0 0,1 0,-1-1,1 1,0-1,-1 0,1-1,0 1,0-1,0 0,1 0,-1 0,5-1,3-2,-1 0,0-2,1 1,-1-1,0-1,-1 0,1-1,-1 0,0-1,-1 0,0-1,0 0,0 0,-1-1,0 0,-1-1,0 0,-1 0,0-1,0 0,-1 0,0-1,-1 1,-1-1,3-9,-3 7,-1 4,0 25,-3-8,0 0,0 1,1-1,0 0,1 0,-1 0,1-1,1 1,-1 0,1-1,0 1,1-1,-1 0,1 0,1-1,-1 1,1-1,0 0,0 0,0 0,1-1,0 1,0-1,0-1,0 1,0-1,1 0,2 0,1-1,1 0,0 0,0-1,-1-1,1 0,0 0,0-1,0-1,-1 0,1 0,-1-1,1 0,-1-1,0 0,0 0,-1-1,1-1,-1 0,0 0,-1 0,1-1,-1-1,-1 1,1-1,-1-1,-1 1,0-1,0 0,4-9,0 60,-10-34,2 0,-1 1,1-1,0 0,1 0,0-1,0 1,0 0,1-1,0 0,1 0,0 0,0-1,0 1,1-1,0 0,0-1,0 1,1-1,0-1,0 1,0-1,0 0,1-1,0 0,0 0,2 0,18 1</inkml:trace>
  <inkml:trace contextRef="#ctx0" brushRef="#br0" timeOffset="-6497.971">2805 3084,'7'10,"10"7,8 8,0-1</inkml:trace>
  <inkml:trace contextRef="#ctx0" brushRef="#br0" timeOffset="-5513.906">3147 3685,'11'-8,"1"0,-2-1,1 0,-1-1,-1 0,1-1,-2 1,0-2,0 1,-1-1,0-1,-1 1,-1-1,0 0,0 0,-1-1,-1 1,-1-1,1 0,2-31,-1 0,-2 0,-2-1,-2 1,-2 0,-8-30,-13 0,25 75,0-1,-1 1,1-1,0 1,-1-1,1 1,0-1,-1 1,1-1,-1 1,1-1,-1 1,1 0,-1-1,0 1,1 0,-1-1,1 1,-1 0,0 0,1 0,-1-1,0 1,1 0,-1 0,0 0,1 0,-1 0,0 0,1 0,-1 1,1-1,-1 0,0 0,1 0,-1 1,0-1,1 0,-1 1,1-1,-1 0,1 1,-1-1,1 1,-1-1,1 1,-1-1,1 1,0-1,-1 1,1-1,0 1,0-1,-1 1,1 0,0-1,0 1,0 0,-7 12,2 1,0 0,1 0,0 1,1-1,1 1,0 0,1 0,1 3,-2 3,-3 18,2-1,1 1,2 0,2 0,1 0,3 0,1-1,1 0,2 0,6 10,-10-36,1 0,1 0,0-1,0 0,1-1,1 0,0 0,0-1,0 0,1-1,1 0,0-1,0 0,0-1,0 0,1-1,0 0,0-1,1-1,-1 0,1-1,-1 0,1-1,0 0,0-1,0-1,-1 0,1-1,-1-1,1 0,-1-1,0 0,0-1,0 0,-1-1,1 0,-2-1,5-4,-10 7,-1 0,1-1,-1 0,1 0,-2 0,1-1,0 0,-1 0,0 0,-1 0,1-1,-1 1,-1-1,1 0,-1 0,0 0,0 0,-1 0,0-1,-1 1,1 0,-1-1,-1 1,0-3,0 6,-1 1,0 0,0 0,-1 0,1 0,0 0,-1 0,0 0,0 1,0-1,0 1,0 0,0 0,0 0,-1 0,1 1,-1-1,1 1,-1 0,0 0,1 0,-1 1,0-1,0 1,0 0,1 0,-1 0,0 0,0 1,0 0,1 0,-1 0,0 0,1 0,-1 1,1-1,0 1,-1 0,1 0,0 1,0-1,-2 2,-4 3,1 0,0 0,0 0,0 1,1 0,0 1,1-1,0 1,0 1,1-1,0 1,1 0,0 0,0 0,1 0,0 1,1 1,1-9,1-1,0 1,0 0,0 0,0-1,0 1,1 0,-1-1,1 1,-1 0,1-1,0 1,0-1,0 1,1-1,-1 0,0 1,1-1,0 0,-1 0,1 0,0 0,0 0,0 0,0-1,1 1,-1-1,0 1,1-1,-1 0,1 0,-1 0,1 0,0-1,-1 1,1-1,0 1,-1-1,1 0,2 0,9-1,0-1,0-1,0 0,0-1,0 0,-1-2,0 1,0-1,0-1,-1 0,0-1,0 0,-1-1,0 0,0-1,-1 0,-1-1,6-7,26-57,-45 87,2 1,-1-1,2 0,0 1,0-1,1 1,1-1,0 0,0 1,3 8,-2-16,0 1,1-1,-1 0,1 0,0 0,1 0,-1 0,1-1,0 1,0-1,0 0,0 0,1-1,0 1,0-1,0 0,0-1,0 1,0-1,1 0,-1 0,1 0,0-1,-1 0,1 0,0 0,0-1,0 0,0 0,-1-1,1 1,0-1,0 0,-1-1,1 0,-1 1,1-2,-1 1,0-1,0 1,0-2,0 1,0 0,-1-1,1 0,3-4,1-6,1-1,-2 0,0-1,-1 0,-1 0,0 0,-1-1,-1 1,0-1,-2 0,0-1,0 1,-2 0,-1-11,-13-74,15 102,-1 1,1-1,-1 1,0-1,1 0,-1 1,1-1,-1 0,1 0,-1 1,1-1,-1 0,1 0,-1 0,1 0,-1 0,1 0,-1 0,1 0,-1 0,1 0,0 0,-1 0,1 0,-1 0,1 0,-1 0,1 0,-1-1,1 1,-1 0,1 0,-1-1,0 1,1 0,-1-1,1 1,-1-1,0 1,1 0,-1-1,0 1,1-1,-1 1,0-1,0 1,1-1,-1 1,0-1,0 1,0-1,0 1,0-1,0 1,0-1,0 1,0-1,0 0,0 1,0-1,0 1,0-1,0 1,-1-1,1 1,0-1,0 1,-1-1,1 1,10 2,231 32,-238-33,1 0,0 0,-1 0,1 0,-1 1,0 0,1-1,-1 1,0 0,0 0,0 1,0-1,-1 1,1 0,-1-1,1 1,-1 0,0 0,0 0,0 1,0-1,-1 0,0 1,1-1,-1 1,0 0,-1-1,1 1,-1 0,1-1,-1 2,-2 8,0 0,-1 0,0 0,-1-1,-1 1,0-1,-4 7,-19 55,28-72,0 0,0 0,1 0,-1 0,0 0,1 0,-1 0,1-1,0 1,0 0,-1 0,1 0,0-1,1 1,-1-1,0 1,0 0,1-1,-1 0,1 1,-1-1,1 0,-1 0,1 0,0 0,0 0,-1 0,1-1,0 1,0-1,0 1,0-1,0 1,0-1,0 0,0 0,0 0,0 0,0 0,0-1,0 1,-1-1,1 1,0-1,0 0,1 0,59-5,0-3,-1-3,0-2,0-4,-18 7,77-21,-9 3</inkml:trace>
  <inkml:trace contextRef="#ctx0" brushRef="#br0" timeOffset="-3780.996">6670 3167,'-23'-1,"0"1,0 1,0 1,0 1,0 1,1 1,-1 1,1 1,1 1,-1 1,1 1,-18 11,36-19,-1 0,1 0,0 0,0 0,0 1,1-1,-1 1,0 0,1 0,0 0,0 0,0 0,0 0,0 1,0-1,1 0,0 1,0 0,0-1,0 1,0-1,1 1,-1 0,1 0,0-1,0 1,1 0,-1 0,1-1,0 1,0 0,0-1,0 1,1-1,-1 1,1-1,0 0,9 10,0-2,1 1,0-1,1-1,1-1,-1 0,1 0,1-1,0-1,0-1,6 2,-12-4,42 19,-2-3,-2 3,-1 1,-1 2,6 7,5 24,-54-56,-1 1,0 0,1-1,-1 1,0 0,0 0,-1 0,1 0,0 0,-1 0,1 0,-1 0,1 0,-1 0,0 0,0 0,0 0,0 0,0 1,-1-1,1 0,-1 0,1 0,-1 0,0 0,0 0,0 0,0-1,0 1,0 0,0 0,0-1,-1 1,1-1,-2 2,-6 2,-1-1,1 0,-1 0,0-1,-1 0,1-1,0 0,-1 0,1-2,-1 1,1-1,-1 0,1-1,-1-1,1 1,-7-3,-87-30,103 33,0 1,0 0,0-1,0 1,0-1,0 1,1-1,-1 0,0 1,0-1,1 0,-1 0,0 0,1 1,-1-1,0 0,1 0,-1 0,1 0,0 0,-1 0,1 0,0 0,-1 0,1 0,0 0,0 0,0 0,0 0,0-1,7-8</inkml:trace>
  <inkml:trace contextRef="#ctx0" brushRef="#br0" timeOffset="-3224.928">6985 3617,'33'-42,"-2"-2,-2-1,-2-1,-2-1,-1-2,-4 0,-1-1,-2-1,-3-1,0-9,-10-25,-4 82,0 1,0 0,-1-1,0 1,1 0,-1-1,0 1,-1 0,1 0,0 0,-1 0,0 0,0 0,0 0,0 0,0 1,0-1,-1 1,1 0,-1 0,1-1,-1 2,-1-2,-2 3,1 0,-1 0,0 0,1 0,-1 1,1 0,-1 0,1 1,-1 0,1-1,0 2,0-1,0 1,0 0,0 0,0 0,1 0,0 1,0 0,0 0,0 0,0 0,1 1,0-1,0 1,-2 3,-7 13,1 0,1 1,0 1,2-1,1 1,0 1,2-1,1 1,1 0,0 0,2 1,1-1,1 0,1 0,5 20,-1-6,1 0,2 0,1-1,3 0,0-1,3 0,18 31,-31-60,1-1,-1 1,2 0,-1-1,1 0,0 0,0-1,0 1,1-1,0 0,0 0,1-1,-1 0,1 0,0-1,0 1,0-1,0-1,0 0,1 0,-1 0,1-1,0 0,-1 0,1-1,0 0,6-1,2-4,-1-1,0 0,0-2,0 1,-1-2,0 0,-1 0,0-2,-1 1,0-2,0 0,-1 0,-1-1,0 0,0-1,-2 0,0 0,0-1,-1 0,-1-2,7-21,-15 45,-1 1,1-1,0 1,1-1,0 1,0 0,0 0,1-1,1 1,-1 0,1 0,0-1,1 1,0-1,0 1,0-1,1 0,1 0,-1 0,1 0,0 0,0-1,1 0,0 1,0-2,0 1,7 4,-5-6,2 0,-1-1,0 0,1-1,-1 0,1 0,0-1,0 0,0 0,0-1,-1 0,1 0,4-2,30-4</inkml:trace>
  <inkml:trace contextRef="#ctx0" brushRef="#br0" timeOffset="-2980.165">7681 3180,'7'19,"11"13,13 5,9 2,-1-7</inkml:trace>
  <inkml:trace contextRef="#ctx0" brushRef="#br0" timeOffset="-2399.712">8268 3508,'-8'-5,"0"0,-1 1,1 0,-1 1,0 0,0 0,0 1,0 0,0 1,-1 0,1 0,0 1,-1 0,1 1,0 0,0 0,-1 1,1 0,0 1,0 0,1 0,-1 1,1 0,0 0,-1 1,2 0,-1 1,-1 2,0-1,1 0,0 0,1 1,0 0,0 1,1 0,0 0,1 0,-1 0,2 1,0 0,0 0,0 1,1-1,1 0,0 1,-1 9,4-16,-1 0,0-1,1 1,-1-1,1 1,0-1,0 1,0-1,1 0,-1 1,1-1,0 0,0 0,0 0,0 0,0-1,1 1,-1 0,1-1,0 0,0 1,0-1,0-1,0 1,0 0,0-1,1 1,-1-1,0 0,1 0,1 0,6 1,0 0,0-1,0 0,0 0,0-1,1-1,-1 0,0-1,7-2,0 0,-1-2,0 0,0-1,0-1,-1 0,0-1,-1-1,0 0,-1-1,0-1,0 0,-2-1,1-1,-2 1,0-2,0 0,-1 0,-1-1,-1 0,0 0,-1-1,2-9,3-24,-3-1,-1 0,-3-1,-2 1,-4-50,1 96,0-19,1-37,-2 0,-4-1,-7-30,4 65,-1 28,-16 79,6 35,5 2,5-1,6 72,3-163,1 0,1 0,1-1,2 1,0-1,7 17,-11-35,2 0,-1 0,1 0,-1 0,2-1,-1 1,0-1,1 0,0 0,1 0,-1 0,1-1,0 1,0-1,0-1,0 1,1-1,-1 0,1 0,0 0,0-1,0 0,0 0,1-1,-1 0,0 0,6 0,-2-1,0 0,0-1,0-1,-1 1,1-2,0 1,-1-1,0-1,0 0,0 0,0-1,-1 0,1 0,-1-1,0 0,-1 0,0-1,0 0,0-1,2-3,2-4,0 0,-1-1,0 0,-2-1,0 0,-1 0,0-1,-2 1,0-1,1-8,-5 21,1-6,1-1,-2 0,1 0,-2 0,1 0,-2 1,0-1,0-3,1 16,-1-1,1 0,0 1,0-1,0 0,0 1,0-1,0 0,-1 1,1-1,0 0,0 0,0 1,-1-1,1 0,0 0,0 1,-1-1,1 0,0 0,-1 1,1-1,0 0,-1 0,1 0,0 0,-1 0,1 0,0 0,-1 1,1-1,0 0,-1 0,1 0,0 0,-1-1,1 1,-1 0,1 0,0 0,-1 0,1 0,0 0,-1 0,1-1,0 1,0 0,-1 0,1 0,0-1,-1 1,1 0,0 0,0-1,0 1,-1 0,1-1,0 1,0 0,0-1,0 1,0 0,-1-1,1 1,0 0,0-1,0 1,-8 15,1 1,1-1,0 2,1-1,1 1,0-1,1 1,0 9,2-19,1 0,-1 0,1 0,0 0,0 1,1-1,0 0,1 0,-1-1,1 1,0 0,1 0,0-1,0 1,0-1,1 0,0 0,0 0,0-1,1 1,0-1,0 0,0-1,1 1,5 2,4 1,1-1,0 0,0-2,1 0,0 0,0-2,0 0,0-1,0-1,9 0,44 0</inkml:trace>
  <inkml:trace contextRef="#ctx0" brushRef="#br0" timeOffset="-1861.152">9497 3194,'-1'7,"0"0,0 1,0-1,1 0,0 1,0-1,1 1,0-1,0 0,1 1,0-1,0 0,1 0,0 0,0-1,0 1,1-1,3 4,88 102,-59-78,46 57,-81-89,0 0,1 0,-1 0,0 1,0-1,-1 1,1-1,0 0,-1 1,0-1,1 1,-1 0,0-1,0 1,0-1,-1 1,1-1,-1 1,1-1,-1 0,0 1,0-1,0 1,0-1,0 0,-1 0,1 0,-1 0,1 0,-1 0,0 0,0 0,1-1,-1 1,-1-1,1 1,0-1,0 0,0 0,-1 0,-5 4,-1-1,0 0,0-1,0 0,0-1,0 0,-1 0,1-1,-1 0,1 0,-2-1,8 0,-1 0,0 0,1-1,-1 1,1-1,-1 1,1-1,-1 0,1-1,0 1,-1-1,1 1,0-1,0 0,0 0,0 0,0 0,1-1,-1 1,1-1,0 0,-1 0,1 0,0 0,1 0,-1 0,0 0,1 0,0-1,-1-2,2-5,0-1,1 0,0 0,1 0,1 1,0-1,0 1,1 0,0 0,1 0,1 1,-1-1,2 1,-1 0,1 1,7-8,-1-2,6-9,0 3,-1-2,-2 1,-1-2,-1 0,-1-1,8-29,-20 55,0 1,0-1,0 0,0 0,-1 1,1-1,-1 0,0 0,0 0,0 1,0-1,0 0,-1 0,1 0,-1 1,0-1,0 0,0 1,0-1,0 1,0-1,-1 1,1-1,-1 1,0 0,0 0,0 0,0 0,0 0,0 0,0 1,-1-1,1 0,-1 1,1 0,-1 0,1 0,-1 0,-1 0,-6 1,1 0,-1 1,0 1,0 0,1 0,-1 1,1 0,-1 0,1 1,0 1,1-1,-1 1,1 1,0 0,0 0,0 0,1 1,0 0,1 0,-1 1,1 0,1 0,0 1,0-1,-2 6,4-8,0 1,0 0,0-1,1 1,0 0,1 0,-1 0,1 1,1-1,-1 0,1 0,1 0,-1 1,1-1,0 0,1 0,0 0,0 0,0-1,1 1,0 0,0-1,1 0,0 0,0 0,1 1,4 2,-1-2,1 1,1-1,-1 0,1-1,1 0,-1-1,3 1,35 14</inkml:trace>
  <inkml:trace contextRef="#ctx0" brushRef="#br0" timeOffset="-1596.86">10234 2880,'17'11,"11"16,7 15,1 14,0 14,-2 9,-2 5,-2 4,-6 1,-7-2,-16-3,-45 13,-48 3,-7-15</inkml:trace>
  <inkml:trace contextRef="#ctx0" brushRef="#br0" timeOffset="1837.831">1317 4765,'-11'-4,"0"1,-1 1,1 0,0 1,-1 0,1 0,-1 1,1 1,-1 0,1 0,0 1,-1 1,1 0,0 0,1 1,-1 1,1 0,-1 0,1 1,1 0,-1 1,1 0,1 0,-1 1,-5 6,12-11,0-1,0 1,-1 0,2-1,-1 1,0 0,0 0,1 1,0-1,0 0,0 0,0 1,0-1,0 0,1 1,0-1,0 1,0-1,0 1,0-1,1 0,-1 1,1-1,0 1,0-1,0 0,1 0,-1 0,1 0,-1 0,2 2,6 2,1 0,-1-1,1 0,0 0,0-1,1-1,-1 1,1-2,0 0,0 0,0-1,1 0,-1 0,0-2,7 1,56 3,0-4,0-2,-1-4,1-2,-1-4,-1-4,5-3,-73 18,17-4,0-1,0-1,0 0,-1-2,0 0,13-9,-31 18,0-1,0 0,0-1,0 1,0 0,0 0,-1-1,1 1,0-1,-1 0,1 1,-1-1,0 0,1 0,-1 0,0 0,0 0,0 0,0 0,-1 0,1 0,0-1,-1 1,0 0,1 0,-1-1,0 1,0 0,-1 0,1-1,0 1,-1 0,1 0,-1-1,0 1,1 0,-1 0,0 0,0 0,-1 0,1 0,0 0,-1 1,0-2,-7-3,0 0,-1 1,0 0,0 1,0 0,-1 0,1 1,-1 0,0 1,0 0,0 1,0 0,0 1,0 0,0 1,0 0,-7 2,10-3,-1 1,0 0,1 1,-1 0,1 0,-1 1,1 0,0 0,0 1,0 0,1 1,-1 0,1 0,0 0,0 1,1 0,0 0,0 1,0 0,1 0,0 0,0 0,1 1,0 0,1 0,-1 0,1 1,3-7,0 1,0 0,0 0,1 0,-1 0,1-1,-1 1,1 0,0-1,0 1,0 0,1-1,-1 1,1-1,-1 0,1 1,0-1,0 0,0 0,0 0,0 0,0-1,0 1,1 0,-1-1,1 0,-1 1,1-1,-1 0,1 0,0-1,0 1,-1 0,3-1,6 3,1-1,0-1,0 0,0-1,0 0,0 0,9-3,-10 1,1 0,0-1,-1-1,0 1,0-2,0 0,0 0,-1-1,0 0,0-1,-1 0,0 0,0-1,0-1,-1 1,0-1,-1-1,0 1,-1-1,3-5,-9 15,0 0,0 1,1-1,-1 0,0 1,0-1,0 0,1 0,-1 1,0-1,0 0,1 0,-1 0,0 0,0 1,1-1,-1 0,0 0,1 0,-1 0,0 0,0 0,1 0,-1 1,0-1,1 0,-1 0,0 0,1 0,-1-1,0 1,1 0,-1 0,0 0,1 0,-1 12,1-5,1 0,-1 0,1 0,0 0,1 0,0 0,0 0,0-1,1 0,0 0,0 0,0 0,1 0,0-1,0 0,0 0,1 0,0-1,0 0,0 0,0 0,1-1,-1 0,1 0,0-1,0 0,0 0,0 0,0-1,0 0,0 0,1-1,1 0,1 0,1-1,-1 0,1 0,-1-1,0-1,0 1,1-2,-2 1,1-1,0-1,-1 0,0 0,0-1,0 0,-1-1,0 0,0 0,-1 0,0-1,3-5,2-2,-2-1,0 0,-1-1,0 0,-1 0,-1-1,-1 1,-1-2,0 1,-2-1,1 0,3-93,-5 107,2 14,3 20,27 139,-7 0,3 133,-30-218,-1-83,1 0,0 0,-1-1,1 1,0 0,0 0,-1 0,1 0,0 0,-1 0,1-1,0 1,-1 0,1 0,0 0,-1 0,1 0,0 0,-1 0,1 1,0-1,-1 0,1 0,0 0,-1 0,1 0,0 0,0 1,-1-1,1 0,0 0,0 0,-1 1,1-1,0 0,0 0,-1 1,1-1,0 0,0 0,0 1,0-1,0 0,-1 1,1-1,0 0,0 1,0-1,0 0,0 1,0-1,0 0,0 1,0-1,0 0,0 1,0-1,0 0,1 0,-1 1,0-1,0 0,0 1,0-1,0 0,1 1,-1-1,-10-24,2-24,1-1,3 0,1 1,4-18,-2 28,0 6,1 1,1-1,1 1,2 0,1 0,2 0,3-8,-9 36,0-1,0 0,0 0,1 1,0-1,-1 1,1 0,0-1,1 1,-1 0,1 0,-1 0,1 0,0 1,0-1,0 1,0 0,0 0,1 0,-1 0,1 0,-1 1,1-1,-1 1,1 0,0 0,0 1,0-1,0 1,-1 0,1 0,0 0,0 0,0 1,0-1,0 1,-1 0,4 2,3 2,0 0,0 1,-1 1,0 0,0 0,-1 0,0 1,0 1,-1-1,0 1,0 0,-1 1,0 0,-1 0,0 0,-1 0,3 10,-6-16,0 0,0 1,0-1,-1 1,1-1,-1 0,0 1,-1-1,1 1,-1-1,0 0,0 1,-1 2,1-6,1 1,-1-1,0 1,1-1,-1 1,0-1,0 0,0 0,0 1,0-1,-1 0,1 0,0 0,0 0,-1 0,1 0,-1-1,1 1,0 0,-1-1,1 1,-1-1,0 0,1 1,-1-1,1 0,-1 0,0 0,1 0,-1 0,1 0,-1 0,1-1,-1 1,0-1,1 1,-1-1,0 0,-1 0,0-1,1 1,-1-1,0 0,1 0,-1 0,1 0,0 0,0 0,0-1,0 1,0-1,1 1,-1-1,0 0,1 0,0 1,0-1,0 0,0 0,0 0,1 0,0 0,-1-1,1 0,7-81,123-286,-116 320,-2-1,-2-1,-2 1,-2-31,-12 13,6 70,0-1,0 1,0 0,0-1,0 1,-1-1,1 1,0-1,0 1,-1 0,1-1,0 1,-1 0,1-1,0 1,-1 0,1 0,0-1,-1 1,1 0,-1 0,1-1,-1 1,1 0,0 0,-1 0,1 0,-1 0,1 0,-1 0,1 0,-1 0,1 0,-1 0,1 0,0 0,-1 0,1 0,-1 0,1 1,-1-1,1 0,0 0,-1 0,1 1,-1-1,1 0,0 1,-1-1,1 0,0 1,-1-1,1 0,0 1,0-1,-1 0,1 1,0-1,0 1,0-1,0 1,0-1,-1 1,1-1,0 0,0 1,0-1,0 1,-6 13,1 1,0 0,0 0,2 0,0 0,0 1,2-1,-1 7,1-7,-4 29,3 0,1 1,2-1,2 0,2 0,2 0,1-1,3 0,1 0,3-1,1-1,14 24,-25-55,0 0,1-1,0 1,1-2,0 1,0-1,0 0,1 0,1-1,-1 0,1 0,0-1,1-1,-1 1,1-1,0-1,1 0,-1 0,1-1,4 0,-10-3,1 0,-1-1,0 0,0 0,0 0,1 0,-1-1,-1 0,1 0,0-1,0 1,-1-1,1 0,-1 0,0 0,0-1,0 1,-1-1,1 0,-1 0,0-1,0 1,1-3,49-113,-35 48,-19 91,1 0,1-1,0 1,2-1,0 1,2 3,-3-18,-1 0,1 1,0-1,0-1,0 1,1 0,0 0,-1-1,1 0,0 1,1-1,-1 0,0 0,1-1,0 1,0-1,-1 0,1 0,1 0,-1 0,0-1,0 0,1 0,-1 0,0 0,1-1,-1 1,1-1,-1 0,1-1,-1 1,1-1,-1 0,0 0,1 0,3-1,0 0,1-1,-1 0,0-1,-1 0,1 0,-1 0,1-1,-1 0,-1-1,1 1,-1-1,0 0,0-1,-1 0,0 0,2-3,4-9,-1 0,0-1,-2 0,0-1,-1 0,-1-4,-3 89,-2-46,1 0,1 0,0-1,1 1,1-1,1 0,0 0,7 12,-10-24,0 1,0-1,1 0,-1 0,1 0,0 0,0-1,1 0,-1 0,1 0,0 0,0-1,0 0,1 0,-1 0,1 0,0-1,0 0,-1 0,1-1,0 0,0 0,1 0,-1-1,0 0,0 0,1 0,28-7,-5-5</inkml:trace>
  <inkml:trace contextRef="#ctx0" brushRef="#br0" timeOffset="2051.257">2724 4341,'-14'-7,"2"-2,15-2,23-2,29 2,29 2,27 4,22 1,17 7,7 8,-22 1</inkml:trace>
  <inkml:trace contextRef="#ctx0" brushRef="#br0" timeOffset="2850.217">4061 4956,'16'-39,"-1"0,-3-1,-1 0,-2-1,-1 0,-3-1,1-34,-3-11,-2 91,0 0,0-1,0 1,0 0,0-1,1 1,0-1,-1 1,2-1,-1 0,0 1,0-1,1-1,0 1,0 0,-1 0,1-1,1 0,-1 0,1 1,10 2,-1 0,2 0,-1-2,0 1,1-2,-1 0,1-1,0 0,-1-1,9-2,106 13,-123-9,-1 1,0 0,1 0,-1 0,0 0,-1 1,1-1,-1 1,1 0,-1 1,0-1,-1 1,1 0,-1 0,0 0,0 0,0 1,-1-1,0 1,0-1,0 1,-1 0,0 0,0 0,0 0,-1 0,0 0,0 0,-1-1,0 4,1 5,0-10,-1-1,1 0,-1 1,1-1,0 1,0-1,0 1,1-1,-1 1,1-1,0 0,0 1,0-1,0 0,1 0,-1 0,1 0,0 0,0 0,0 0,0 0,0-1,1 1,-1-1,1 0,-1 0,1 0,0 0,0 0,1 0,9 0,1 0,0-1,-1-1,1 0,0-1,-1 0,1-1,-1-1,1 0,-1-1,0 0,0-1,-1 0,0-1,0-1,9-6,64-44,-84 56,1 1,-1 0,0-1,0 1,0 0,0 0,0 0,1 0,-1 0,0 1,0-1,0 0,0 0,0 1,0-1,0 1,0-1,0 1,0-1,0 1,0-1,0 1,0 0,0 0,0 0,-1-1,1 1,0 0,-1 0,1 0,0 0,-1 0,1 0,-1 0,0 0,1 0,-1 0,0 1,0-1,1 0,-1 0,0 0,0 0,0 0,0 1,-1-1,1 0,0 0,-1 1,5 13,-2-10,0 0,1 0,-1-1,1 1,0-1,0 1,0-1,1 0,-1-1,1 1,0-1,0 1,1-1,-1 0,1-1,-1 1,1-1,0 0,0 0,0 0,0-1,0 1,0-1,0-1,0 1,1-1,-1 0,0 0,0 0,1-1,-1 0,0 0,0 0,0-1,0 1,1-2,-2 1,-1 0,1 0,-1 0,0-1,0 0,0 1,0-1,0 0,0 0,-1-1,0 1,1-1,-1 1,-1-1,1 0,0 1,-1-1,0 0,0 0,0 0,0 0,-1 0,0 0,0 0,0 0,0 0,0-1,-1 1,0-4,0 0,-1 1,0-1,-1 1,0 0,0-1,0 1,-1 1,0-1,0 0,0 1,-1 0,0 0,-3-2,5 4,-1 0,0 1,0-1,-1 1,1 0,0 0,-1 1,0-1,0 1,0 0,0 0,0 1,0-1,0 1,0 0,-1 1,1-1,0 1,-1 0,1 0,0 1,-1-1,1 1,0 0,0 1,0-1,0 1,0 0,0 1,0-1,1 1,-1 0,-2 3,1 0,-1 1,1-1,1 1,-1 0,1 1,1 0,-1-1,1 2,1-1,0 0,0 1,0-1,1 1,0 0,1 0,0-5,0 1,1-1,-1 0,1 1,0-1,0 0,1 1,0-1,-1 0,1 1,1-1,-1 0,1 0,-1 0,1 0,0 0,0 0,1-1,-1 1,1-1,0 1,0-1,0 0,0 0,1 0,-1-1,1 1,0-1,0 0,-1 0,1 0,1 0,0-1,5 2,0-1,1-1,0 0,-1 0,1-1,-1-1,1 0,-1 0,1-1,-1 0,0-1,4-1,31-11</inkml:trace>
  <inkml:trace contextRef="#ctx0" brushRef="#br0" timeOffset="3104.601">5209 4218,'-14'0,"-11"0,-9 4,-3 7,2 8,5 8,6 4,6 4,9 3,10-1,6-6</inkml:trace>
  <inkml:trace contextRef="#ctx0" brushRef="#br0" timeOffset="3355.927">5264 4778,'9'16,"8"8,8 2,9-1,10-5,14-5,14-6,10-4,-8-4</inkml:trace>
  <inkml:trace contextRef="#ctx0" brushRef="#br0" timeOffset="3856.72">6875 4696,'-10'0,"0"0,0 1,0 1,0-1,0 2,0-1,0 2,0-1,1 1,0 0,0 1,0 0,0 1,1 0,0 0,0 1,0 0,1 0,0 1,1 0,0 0,0 0,0 1,5-6,0 0,0 0,0 0,0 1,0-1,1 0,0 1,-1-1,1 0,0 1,1-1,-1 0,0 1,1-1,0 0,0 0,0 1,0-1,1 0,-1 0,1 0,-1 0,1-1,0 1,0 0,1-1,-1 1,0-1,1 0,0 0,-1 0,1 0,0 0,0-1,0 1,0-1,0 0,0 1,0-2,3 2,17 4,0-1,0-1,1-1,-1-1,1-1,-1-1,1-1,-1-1,1-1,-1-1,0-1,0-1,9-5,97-45,-122 52,0 0,0-1,-1 0,1 0,-1-1,0 0,0 0,-1 0,0-1,0 1,0-1,-1 0,0-1,-1 1,2-5,-2-8,-6 32,4-2,0 0,1-1,0 1,1-1,0 1,0-1,1 0,1 0,-1-1,1 1,1-1,0 0,0-1,0 1,1-1,0 0,0-1,1 0,0 0,0 0,0-1,1 0,0-1,3 2,-7-5,-1 1,1-1,-1 1,1-2,-1 1,1 0,0-1,-1 0,1 0,0 0,-1 0,1-1,0 0,-1 0,1 0,-1-1,1 1,-1-1,0 0,0 0,0-1,0 1,0-1,0 0,-1 0,1 0,-1 0,1-2,6-4,-1 0,-1 0,0-1,0 0,-1 0,0-1,0 0,-1 0,-1 0,0-1,-1 0,0 0,2-10,-11 15,-2 21,6-11,0 1,1 0,-1 0,1 0,0 0,0 0,1 0,-1 0,1 0,0 0,0 0,0 0,0 0,1 0,0-1,-1 1,1-1,1 1,-1-1,0 0,1 0,0 0,-1 0,1 0,0-1,1 1,-1-1,0 0,1 0,-1 0,1 0,0-1,-1 1,1-1,0 0,0 0,0 0,1-1,43 10,0-3,1-2,-1-2,1-2,0-2,13-3,-50 3,94-5</inkml:trace>
  <inkml:trace contextRef="#ctx0" brushRef="#br0" timeOffset="4372.857">9443 4833,'-6'-19,"10"-4,0 1,2-1,0 2,2-1,0 1,2-1,-4 6,-2 8,-3 1,1 1,0-1,1 1,-1 0,1 0,0 0,1 1,-1-1,1 1,0-1,1 1,-1 0,1 1,0-1,0 1,1 0,-1 0,1 1,4-2,-5 5,0 1,0 0,0 0,0 1,-1-1,1 1,0 0,-1 1,1-1,-1 1,0 0,0 0,0 0,0 0,0 1,-1 0,0-1,0 1,3 4,3 2,1 1,-1 0,-1 0,0 1,-1 0,0 0,-1 1,0-1,-1 1,0 1,-1-1,-1 1,2 12,-6-23,1 1,-1-1,0 0,0 1,0-1,0 0,0 0,-1 0,0 0,1 0,-1 0,0-1,-1 1,1 0,0-1,-1 0,1 1,-1-1,0 0,1 0,-1-1,0 1,0-1,-1 1,1-1,0 0,0 0,-1 0,1-1,0 1,-1-1,1 0,0 0,-1 0,1 0,-1 0,1-1,0 0,-1 1,1-1,0 0,0-1,-3 0,-7-5</inkml:trace>
  <inkml:trace contextRef="#ctx0" brushRef="#br0" timeOffset="5053.039">10193 4573,'-16'-1,"-1"0,0 1,1 1,-1 1,1 0,0 2,0-1,0 2,0 0,1 1,-1 0,2 2,-1 0,1 0,-4 4,16-11,1 0,-1 0,0 0,1 0,0 1,-1-1,1 1,0-1,0 0,0 1,0 0,0-1,0 1,0 0,0-1,1 1,-1 0,0 0,1 0,0 0,0-1,-1 1,1 0,0 0,0 0,1 0,-1 0,0 0,1 0,-1-1,1 1,-1 0,1 0,0-1,0 1,0 0,0-1,0 1,0-1,0 1,1 0,6 3,1 0,-1 0,1-1,1 0,-1-1,0 0,1-1,-1 1,1-2,0 1,0-1,0-1,5 0,10 1,0-2,-1 0,1-2,-1 0,1-2,-1-1,-1 0,1-2,-1-1,0-1,-1 0,-1-2,1-1,-2 0,0-2,0 0,-2-1,0-1,0-1,-2 0,0-1,-2-1,8-13,-4 0,-1-1,-2-1,-1 0,-2-1,-1 0,-2-1,-2 0,-1 0,-2-1,-1 1,-3-16,0 52,1-6,-1-1,0 1,0 0,-1 0,0 0,0 0,-1 0,0 0,0 0,-2-2,3 8,-1-1,0 1,0 0,0 0,0 0,0 1,0-1,0 0,0 1,0-1,0 1,0 0,0 0,-1 0,1 0,0 0,0 0,0 0,0 1,0-1,0 1,-1-1,1 1,0 0,1 0,-1 0,0 0,0 0,0 1,1-1,-1 0,0 1,1-1,-1 1,1 0,0-1,0 1,-1 0,1 0,0 0,0 0,-14 17,1 0,0 1,2 1,0 0,1 0,2 1,0 1,1-1,1 1,1 1,1-1,1 1,2 0,0 0,1 0,2 0,0 2,2-3,1 1,0-1,2 0,1 0,0 0,2-1,1 0,0-1,2 0,0-1,1 0,1-1,1-1,1 0,0-1,2 0,0-1,0-2,6 4,-21-15,0-1,0 1,0-1,0 1,1-1,-1 0,1 0,-1-1,1 1,0-1,-1 0,1 1,0-2,0 1,0 0,0-1,0 0,0 0,0 0,0 0,0-1,0 1,-1-1,1 0,0 0,0-1,0 1,-1-1,1 0,-1 0,1 0,-1 0,0 0,0-1,1 0,67-135,-67 128,1 0,0 0,0 0,1 1,1 0,-1 0,1 0,1 1,0 0,0 1,0 0,1 0,0 0,0 1,7-2,-15 7,0 1,1 0,-1-1,1 1,-1 0,0 0,1 0,-1 0,1 0,-1 0,1 0,-1 1,0-1,1 1,-1-1,0 1,1-1,-1 1,0-1,0 1,1 0,-1 0,0 0,0 0,0 0,0 0,0 0,0 0,0 0,-1 0,1 0,0 1,-1-1,1 0,-1 1,1-1,0 1,8 54,-9-4,7 50,-6-100,0 1,1 0,-1-1,1 0,0 1,-1-1,1 0,0 0,0 0,1 0,-1 0,0 0,1-1,-1 1,1-1,-1 1,1-1,0 0,0 0,-1 0,1-1,0 1,0-1,0 1,0-1,0 0,78-3,-75 2,38-5</inkml:trace>
  <inkml:trace contextRef="#ctx0" brushRef="#br0" timeOffset="5300.384">11613 4696,'3'-5,"12"-3,3-1</inkml:trace>
  <inkml:trace contextRef="#ctx0" brushRef="#br0" timeOffset="6337.124">12692 4013,'-21'282,"5"-142,16-139,0-1,-1 1,1-1,0 1,0-1,0 1,0-1,0 1,0-1,0 1,0-1,0 0,0 1,0-1,0 1,0-1,0 1,1-1,-1 1,0-1,0 1,1-1,-1 0,0 1,0-1,1 1,-1-1,0 0,1 1,-1-1,1 0,-1 0,0 1,1-1,-1 0,1 0,-1 1,1-1,-1 0,1 0,-1 0,1 0,-1 0,0 0,1 0,-1 0,1 0,-1 0,1 0,-1 0,1 0,-1 0,25-16,-21 14,12-11,1 2,0 0,0 1,1 1,0 1,14-5,-27 11,0 1,0-1,0 1,0 0,0 0,0 1,0-1,1 1,-1 0,0 1,0-1,0 1,0 0,1 0,-2 1,1-1,0 1,0 0,0 1,-1-1,1 1,-1 0,0 0,0 0,0 0,0 1,0 0,0 1,-2-2,0 0,0-1,-1 1,1 0,-1 0,1 0,-1 1,0-1,-1 0,1 0,0 0,-1 1,0-1,0 0,0 1,0-1,0 0,-1 1,1-1,-1 0,0 0,0 0,0 1,-1-1,1 0,-1 0,1-1,-1 1,0 0,0-1,0 1,-1-1,1 1,0-1,-1 0,0 0,1 0,-1 0,0-1,0 1,0-1,-1 1,-3 1,-1 1,0-1,0-1,0 0,0 0,0 0,0-1,0 0,-1 0,1-1,0-1,-1 1,1-1,0 0,0-1,0 0,0-1,0 1,0-1,0-1,1 1,0-1,-6-4,12 7,0 0,1 1,-1-1,0 1,0-1,0 0,1 0,-1 1,1-1,-1 0,0 0,1 0,-1 0,1 0,0 0,-1 0,1 0,0 0,0 0,-1 0,1 0,0 0,0 0,0 0,0 0,0 0,0 0,1 0,-1 0,0 0,0 0,1 0,-1 0,1 0,-1 0,1 1,-1-1,1 0,-1 0,2 0,36-23,80-18,-98 37,1 0,-1-1,1-1,-2-1,1-1,-1 0,-1-2,1 0,-2-1,0 0,0-2,-1 0,-1-1,0 0,-2-2,2-1,-5-5,0-1,-2 0,-1 0,-1 0,0-1,-2 0,-2 0,0 0,-1-1,-1 1,-2 0,0 0,-2 0,-1 0,-1 0,-23-59,28 83,1 0,0 0,-1 0,1 0,-1 0,0 0,1 0,-1 1,0-1,0 0,1 0,-1 0,0 1,0-1,0 0,0 1,0-1,0 1,0-1,0 1,0-1,0 1,0 0,0 0,0-1,0 1,0 0,-1 0,1 0,0 0,0 0,0 0,0 1,0-1,0 0,0 1,0-1,0 0,0 1,0-1,0 1,0 0,0-1,0 1,0 0,0-1,0 1,1 0,-1 0,0 0,1 0,-1 0,0 0,-27 60,21-30,1 1,1 0,2 0,1 0,2 0,1 0,1 0,2 1,1-2,1 1,2-1,1 0,4 6,-4-18,-1 0,2 0,1-1,0-1,1 0,0 0,2-1,0-1,7 6,-15-15,1-1,0 1,0-1,1 0,-1 0,1-1,0 0,0-1,0 0,1 0,-1-1,1 0,0 0,-1-1,1 0,0 0,0-1,0-1,0 1,-1-1,1-1,0 1,1-2,-1-1,1 0,-1-1,1 0,-1 0,0-1,-1 0,0-1,0 0,0 0,-1-1,0 0,0 0,4-8,-10 16,0 0,0 0,0 0,0 0,0 0,0 0,0 1,0-1,0 0,0 0,0 1,0-1,0 1,-1-1,1 1,0-1,0 1,0 0,-1-1,1 1,0 0,-1 0,1 0,0-1,-1 1,1 0,-1 0,0 0,1 0,-1 0,0 0,1 0,-1 0,0 0,0 0,0 0,0 0,0 0,0 0,0 0,0 0,0 0,-1 0,1 0,0 0,-1 0,4 8,-1-1,0 0,0 0,1-1,1 1,-1-1,1 0,0 0,1 0,-1 0,1-1,1 1,-1-1,1-1,0 1,1-1,-1 0,1 0,0-1,0 0,1 0,-1-1,1 0,-1 0,1-1,0 0,0 0,0-1,0 0,1 0,-1-1,0 0,-3-1,1 0,-1-1,0 1,0-1,0 0,-1 0,1-1,0 0,-1 1,0-2,1 1,-1 0,0-1,-1 0,1 0,-1 0,0 0,1 0,-2-1,1 1,-1-1,1 0,-1 0,-1 0,1 0,-1 0,0 0,0 0,0-1,-1 1,1 0,-1-1,-1 1,1 0,-1 0,0-1,0 1,0 0,-1 0,-2-5,1 2,-1 0,0 0,0 0,0 0,-1 1,-1-1,1 1,-1 0,0 1,-1 0,1 0,-1 0,-1 1,1 0,-1 0,1 1,-1 0,-1 0,1 1,0 0,-1 0,0 1,1 0,-1 1,0 0,0 0,0 1,0 0,0 0,0 1,0 0,0 1,1 0,-9 3,13-3,1-1,-1 1,1 0,0 0,-1 0,1 0,0 1,0-1,1 1,-1-1,1 1,-1 0,1 0,0 1,0-1,0 0,0 1,1-1,-1 1,1-1,0 1,0 0,0 0,1-1,-1 1,1 0,0 0,0 0,0-1,1 1,-1 0,1 0,0 0,0-1,0 1,1-1,-1 1,2 1,25 32,6-6</inkml:trace>
  <inkml:trace contextRef="#ctx0" brushRef="#br0" timeOffset="6587.004">14481 4287,'-21'-3,"-16"0,-11 0,-7 3,0 4,6 5,12 7,11 5,16 3,21 2,22 0,24-3,22-3,17-5,14-4,-13-5</inkml:trace>
  <inkml:trace contextRef="#ctx0" brushRef="#br0" timeOffset="7088.05">16311 4232,'-13'-4,"-1"0,0 1,0 1,0 0,-1 1,1 0,0 1,0 1,-1 1,1-1,0 2,0 0,0 1,1 0,-1 1,1 1,0 0,1 1,-1 0,1 1,-1 1,11-8,0 0,1 1,-1-1,0 1,0 0,1-1,-1 1,1 0,0 0,0 0,-1 0,1 0,0 0,1 0,-1 0,0 1,0-1,1 0,0 1,-1-1,1 0,0 0,0 1,0-1,0 0,1 1,-1-1,1 0,-1 1,1-1,0 0,0 0,0 0,0 0,0 0,0 0,1 0,-1 0,1 0,-1-1,1 1,8 3,0-1,0 0,1-1,-1 0,1 0,0-1,-1-1,1 0,0 0,0-1,0-1,0 0,0 0,-1-1,1 0,0-1,-1 0,9-4,-11 5,0 0,0-1,-1 0,1 0,-1-1,0 0,0 0,-1 0,1-1,-1 0,0-1,0 1,0-1,-1 0,0-1,0 1,-1-1,1 0,-2 0,1 0,-1-1,0 1,0-1,-1 0,0-2,-2 11,-1 0,1 1,-1-1,0 0,1 0,-1 0,0 0,0 0,0 0,0 0,0 0,0 0,0 0,0-1,-1 1,1 0,0-1,0 1,-1-1,1 1,0-1,-1 0,1 1,0-1,-1 0,1 0,0 0,-1 0,1 0,0 0,-1-1,1 1,0 0,-1-1,1 1,0-1,-1 1,1-1,0 1,0-1,0 0,0 0,0 0,0 0,0 0,0 0,0 0,0 0,0 0,0 0,1 0,-1 0,0-1,1 1,-1 0,1 0,0-1,-1 1,1 0,0-1,0 1,0-1,0 1,0 0,0-1,0 1,0 0,1-1,-1 1,1-1,-3 7,1-1,-1 0,1 1,1-1,-1 1,1 0,-1-1,1 1,1-1,-1 1,1-1,-1 1,1-1,1 1,-1-1,1 1,-1-1,1 0,0 0,1 0,-1 0,1 0,0-1,0 1,2 1,3 4,1 0,1-1,-1 0,1-1,1 0,-1-1,1 0,0 0,1-1,52 17,-1-6</inkml:trace>
  <inkml:trace contextRef="#ctx0" brushRef="#br0" timeOffset="13117.455">4199 5392,'0'-3,"-1"0,1-1,-1 1,1 0,-1-1,0 1,0 0,0 0,-1 0,1-1,-1 2,0-1,0 0,0 0,0 0,0 1,-1-1,1 1,-1 0,1 0,-1 0,0 0,0 0,0 1,0-1,0 1,0-1,0 1,-1 0,1 1,0-1,-4 0,2 0,-1 0,0 1,1 0,-1 0,0 0,1 0,-1 1,0 0,1 0,-1 1,1 0,-1 0,1 0,0 0,0 1,0 0,0 0,1 0,-4 3,3-2,1 1,0-1,0 1,1 0,-1 0,1 1,0-1,0 1,1-1,0 1,0 0,0 0,1 0,-1 0,2 0,-1 0,1 0,-1 0,2 1,-1-1,1 0,0 0,0 0,1 0,-1 0,1 0,1-1,-1 1,1 0,0-1,0 0,1 0,-1 0,1 0,3 3,6-2,0 0,0-1,0 0,1-1,-1-1,1 0,0-1,0-1,0 0,0 0,0-1,0-1,0-1,0 0,0-1,0 0,-1-1,1 0,13-3,-1-1,0 0,0-2,-1-1,0-1,0-2,-2 0,0-1,-1-1,0-2,3-3,11-31,-37 61,0 0,1 0,1 0,-1 1,1-1,1 0,0 0,0 0,1-1,0 1,1-1,-1 1,2-1,-1 0,1 0,0-1,1 1,0-1,0-1,0 1,1-1,0 0,0 0,1-1,0 0,0 0,0-1,0 0,0 0,1-1,0 0,0-1,0 0,0 0,0-1,0 0,0-1,0 0,0 0,4-1,-1-3,-1 0,0 0,0-1,-1 0,1-1,-1 0,-1 0,1-2,-1 1,0-1,-1 0,1-1,-2 1,1-2,-1 1,-1-1,0 0,0-1,-1 1,0-1,-1 0,0 0,-1-1,0 1,-1-1,0 1,-1-1,0-1,-1 12,1 0,-1 0,0 0,0 0,1 0,-1 0,0 0,0-1,0 1,0 0,0 0,0 0,0 0,-1 0,1 0,0 0,-1-1,1 1,0 0,-1 0,0 0,1 0,-1 1,1-1,-1 0,0 0,0 0,0 0,1 1,-1-1,0 0,0 1,0-1,0 0,0 1,0 0,0-1,0 1,0-1,0 1,-1 0,1 0,0 0,0 0,0 0,0 0,-1 0,-1 3,1 1,0 0,0 0,0 0,1 0,0 0,-1 0,1 0,1 0,-1 1,0-1,1 0,0 0,0 1,1-1,-1 0,1 1,0-1,0 0,0 0,0 0,1 0,0 0,0 0,0 0,1 0,5 4,0-1,1 0,0 0,0-1,1-1,0 1,0-2,0 1,1-1,0-1,-1 0,1 0,0-1,0-1,0 0,1 0,-1-1,4-1,-15 1,105 5,0-5,9-5,-3-2</inkml:trace>
  <inkml:trace contextRef="#ctx0" brushRef="#br0" timeOffset="14467.478">7189 5338,'-48'190,"36"-157,4-60,7 10,-1-6,0 1,2-1,0 1,2-1,1 1,0 0,2 0,0 0,4-7,-7 25,1-1,0 1,0 0,0 0,0 0,1 0,-1 0,1 1,0-1,0 1,0 0,1 0,-1 1,1 0,0-1,-1 1,1 1,0-1,0 1,0 0,0 0,0 0,1 1,-1-1,0 1,0 1,0-1,0 1,5 1,1-1,0 2,-1-1,1 1,-1 1,0 0,0 0,0 1,0 1,-1-1,0 2,0-1,-1 1,8 8,-14-14,0 0,0 1,0 0,-1 0,1-1,0 1,-1 0,0 0,1 1,-1-1,0 0,0 0,0 0,0 1,0-1,-1 1,1-1,-1 0,0 1,1-1,-1 1,0-1,-1 1,1-1,0 1,-1-1,1 1,-1-1,0 0,0 1,0-1,0 0,0 0,0 0,0 1,-1-1,1-1,-1 1,0 0,0 0,1 0,-1-1,-1 1,-10 4,0 0,0-1,-1-1,1 0,-1-1,0-1,1 0,-1-1,0 0,0-1,-9-1,47 1,1 0,-1 2,0 1,1 1,-2 2,1 0,-1 1,0 1,0 1,-1 1,0 1,10 8,-30-18,1 1,-1-1,1 1,-1-1,0 1,0 0,0 0,0 0,0 0,-1 0,1 0,0 1,-1-1,0 1,1-1,-1 1,0-1,0 1,-1 0,1-1,-1 1,1 0,-1 0,0-1,0 1,0 0,0 0,0-1,-1 1,1 0,-1 0,0-1,0 1,0-1,0 1,0-1,-1 1,1-1,-1 1,1-1,-1 0,0 0,-9 4,0-1,0-1,0 1,0-2,-1 0,0 0,0-1,0-1,0 1,0-2,0 0,0 0,0-2,-3 0,8 2,-9 0,0-1,0 0,1-2,-1 1,1-2,-1 0,-6-4,22 8,-1 0,1-1,-1 1,1-1,-1 1,1-1,-1 1,1-1,-1 1,1-1,0 1,-1-1,1 1,0-1,0 0,-1 1,1-1,0 0,0 1,0-1,0 0,0 1,0-1,0 0,0 1,0-1,0 0,0 1,0-1,0 1,1-1,-1 0,0 1,1-1,-1 0,0 1,1-1,-1 1,0-1,1 1,-1-1,1 1,-1-1,1 1,-1 0,1-1,-1 1,1 0,0-1,-1 1,1 0,0 0,-1-1,1 1,0 0,-1 0,1 0,-1 0,1 0,0 0,-1 0,1 0,0 0,-1 0,1 1,0-1,0 0,248-62,-228 57,1-1,-1 0,0-2,0 0,-1-2,-1 0,1-1,-2-1,1 0,-2-2,15-14,-31 27,-1 0,0 0,0 0,1 0,-1 0,1 0,-1 0,1 0,-1 0,1 0,-1 0,1 0,0 0,0 1,-1-1,1 0,0 0,0 1,0-1,0 0,0 1,0-1,0 1,0-1,0 1,0 0,0-1,0 1,0 0,0 0,1 0,-1 0,0 0,0 0,0 0,0 0,0 0,0 1,0-1,1 0,-1 1,0-1,0 1,0-1,0 1,-1-1,1 1,0 0,0-1,0 1,0 0,-1 0,1 0,0 0,0-1,-1 1,1 0,-1 1,23 86,-22-77,1 1,0-1,1 1,0-1,1 0,0-1,1 1,0 0,3 4,-4-12,0-1,0 1,0-1,0 0,0 0,0-1,0 1,1-1,-1 0,1 0,-1 0,1-1,-1 1,1-1,-1 0,1-1,-1 1,1-1,-1 0,1 0,-1 0,0 0,1-1,-1 0,0 0,0 0,0 0,-1-1,1 1,0-1,-1 0,1-1,12-9,-2 0,0-1,0-1,-2 0,1 0,-2-2,0 1,-1-1,-1-1,-1 0,0 0,-1-1,-1 1,3-16,-10 59,-1-13,-4 118,6-125,1 1,0-1,0 0,1 0,-1 0,1 0,0 0,0-1,1 1,0 0,-1-1,1 0,1 1,-1-1,1-1,0 1,-1 0,2-1,-1 0,0 0,1 0,-1-1,3 2,9 1,0 0,1-1,-1-1,1 0,0-2,-1 0,1 0,0-2,0 0,12-3,22-2</inkml:trace>
  <inkml:trace contextRef="#ctx0" brushRef="#br0" timeOffset="15001.048">8937 5243,'-23'-2,"-1"1,1 1,0 1,-1 2,1 0,0 1,1 1,-1 1,1 2,0 0,1 1,-17 10,3 6,34-24,1-1,-1 1,0-1,1 1,-1 0,0 0,1-1,-1 1,1 0,-1 0,1 0,-1 0,1 0,0-1,-1 1,1 0,0 0,0 0,0 0,0 0,0 0,0 0,0 0,0 0,0 0,0 0,0 0,1 0,-1 0,0 0,1 0,-1-1,1 1,-1 0,1 0,-1 0,1-1,-1 1,1 0,0 0,5 3,0-1,1 1,0-1,-1 0,1 0,0-1,1 0,-1-1,0 1,0-1,1-1,-1 1,3 0,258 31,-264-32,0 0,0 0,0 1,0-1,0 1,0 0,0 1,0-1,-1 1,1-1,0 1,-1 0,1 0,-1 1,0-1,1 1,-1 0,-1 0,1 0,0 0,-1 0,1 0,-1 1,0-1,0 1,0 0,-1-1,1 1,-1 0,0 0,0 0,-1 0,1 0,-1 0,1 0,-1 0,-1 2,-3 2,0-1,-1 0,0 1,0-1,0-1,-1 1,0-1,-1 0,1 0,-1-1,0 0,-1 0,1-1,-1 0,0 0,0-1,0 0,0 0,-1-1,1 0,-1 0,1-1,-1 0,0-1,1 0,-6 0,-14 0,-1 0,1-2,0-1,-1-1,1-2,-19-6,30 6,24 4,6 3,-1 1</inkml:trace>
  <inkml:trace contextRef="#ctx0" brushRef="#br0" timeOffset="31149.279">11149 5011,'-18'2,"-14"3,-10 6,-5 7,-2 8,4 9,4 10,6 9,10 7,9 4,12 4,16-2,15-2,12-6,12-7,5-9,-6-11</inkml:trace>
  <inkml:trace contextRef="#ctx0" brushRef="#br0" timeOffset="31989.437">11396 5515,'2'-148,"-1"145,0 0,-1 0,1 0,0 0,0 0,1 1,-1-1,1 0,-1 1,1-1,0 1,0 0,0-1,0 1,0 0,1 0,-1 0,0 1,1-1,0 0,-1 1,1 0,0 0,0-1,0 2,-1-1,1 0,0 1,0-1,0 1,0 0,1 0,-1 0,2 0,6 1,-1 0,1 1,-1 0,0 0,1 1,-1 1,0 0,0 0,4 3,-5-2,-1 1,1 0,-1 0,0 1,-1 0,0 0,0 1,0 0,0 2,-4-6,0-1,-1 1,0 0,0 0,0-1,0 2,-1-1,0 0,0 0,0 0,0 1,0-1,-1 0,0 1,0-1,0 0,0 1,-1-1,0 0,0 1,0-1,-2 3,2-4,-1 0,0 0,0 0,0-1,-1 1,1-1,-1 1,1-1,-1 0,0 0,0 0,0-1,0 1,0-1,0 1,0-1,-4 0,5 0,1 0,-1-1,1 0,-1 1,1-1,-1 0,0 0,1 0,-1 0,1 0,-1 0,0 0,1-1,-1 1,1-1,-1 1,1-1,-1 1,1-1,0 0,-1 0,1 0,0 0,-1 0,1 0,0 0,0 0,0 0,0-1,0 1,0 0,0-1,0 1,1 0,-1-1,1 1,-1-1,1 0,0-4,1 1,0-1,1 0,-1 1,1-1,0 1,1 0,-1 0,1 0,0 0,0 0,1 0,-1 1,1-1,0 1,1 0,-1 1,0-1,1 1,0-1,0 2,0-1,5-2,-1-1,39-28,-5 5,-2-1,-1-3,9-11,-38 33,0-1,0 0,-2-1,1 0,-2 0,0-1,0 0,-2 0,0-1,0 0,-1 0,2-12,-4 15,-1 0,0 0,0 0,-1 0,-1 0,0-1,0 1,-2 0,1 0,-1 0,-1 0,-2-4,4 14,0 0,1 0,-2 0,1 0,0 1,0-1,0 0,-1 1,1-1,-1 1,0 0,1-1,-1 1,0 0,1 0,-1 0,0 0,0 0,0 0,0 1,0-1,0 1,0-1,0 1,0 0,-1 0,1 0,0 0,0 0,0 0,0 1,0-1,0 1,0-1,0 1,0 0,0 0,0 0,0 0,1 0,-1 0,0 0,1 1,-1-1,1 1,-1-1,1 1,-1 0,-6 11,-1 1,2 0,0 1,1 0,0 0,1 0,1 1,0 0,1 0,1 0,0 0,2 0,-1 0,2 0,1 7,-1-1,0 0,1 0,2-1,0 1,1-1,2 0,0 0,1-1,0 0,2 0,1-1,0 0,1-1,1 0,1-1,1 0,0-2,1 0,5 4,-14-15,1 0,-1 0,1 0,0-1,0 0,1-1,-1 0,1 0,-1-1,1 0,-1 0,1-1,0 0,-1 0,1-1,-1-1,1 1,-1-1,1-1,-1 1,0-1,0-1,0 0,-1 0,1 0,-1-1,0 0,0 0,-1-1,1-1,91-104,-98 112,0-1,0 1,0-1,0 1,1-1,-1 0,0 1,0-1,0 1,0-1,1 0,-1 1,0-1,0 0,1 1,-1-1,0 0,1 1,-1-1,0 0,1 0,-1 1,1-1,-1 0,0 0,1 0,-1 1,1-1,-1 0,0 0,1 0,-1 0,1 0,-1 0,1 0,-1 0,1 0,-1 0,0 0,1 0,-1 0,1-1,-1 1,0 0,1 0,-1 0,1-1,-1 1,0 0,1 0,-1-1,0 1,1 0,-1-1,0 1,0 0,1-1,-1 1,0 0,0-1,0 1,1-1,-1 1,0-1,0 1,0 0,0-1,0 1,0-1,0 1,1 39,-1-30,0-4,0 0,0 0,0 1,1-1,0 0,0 0,0 0,1-1,-1 1,1 0,0 0,1-1,-1 1,1-1,0 0,0 0,0 0,1 0,-1 0,3 1,15 9</inkml:trace>
  <inkml:trace contextRef="#ctx0" brushRef="#br0" timeOffset="32237.803">12501 5105,'10'10,"11"9,3 2</inkml:trace>
  <inkml:trace contextRef="#ctx0" brushRef="#br0" timeOffset="32786.335">12911 5392,'-2'-2,"-6"-9,0 0,0 0,-1 1,0 0,-1 1,0 0,-1 0,0 1,0 1,-1-1,1 2,-2 0,1 0,-1 1,1 1,-1 0,-9-1,16 6,1-1,-1 1,1 1,0-1,0 1,-1 0,1 0,0 0,0 1,1 0,-1-1,1 2,-1-1,1 1,0-1,0 1,1 0,-1 1,1-1,0 1,0-1,0 1,0 0,1 0,0 0,0 0,1 0,-1 1,1-1,0 0,1 1,-1-1,1 1,0-1,0 1,1-1,0 1,0-1,0 1,0-1,1 0,0 0,0 0,0 0,1 0,0 0,0 0,0-1,0 0,1 1,0-1,0 0,1 0,0 1,0-1,0-1,1 1,-1-1,1 0,0 0,0 0,0-1,0 0,1 0,-1 0,1-1,-1 0,1-1,-1 1,1-1,0 0,-1-1,1 0,-1 0,1 0,-1-1,0 0,1 0,3-2,1-1,0-1,1 0,-2-1,1 0,-1-1,0 0,-1 0,0-1,0-1,-1 1,0-1,0-1,2-5,6-19,-2 0,-1 0,-2-1,-1-1,-2 0,-1 0,-3 0,0-1,-3-31,1 45,-1 11,0 0,-1 0,0 0,-1 0,0 0,-1 0,-1 0,-1-3,4 16,0-1,0 0,0 1,0-1,0 1,-1-1,1 0,0 1,-1-1,1 1,0-1,-1 0,1 1,0-1,-1 1,1-1,-1 1,1 0,-1-1,1 1,-1-1,0 1,1 0,-1 0,1-1,-1 1,0 0,1 0,-1 0,0-1,1 1,-1 0,0 0,1 0,-1 0,0 0,1 1,-1-1,0 0,1 0,-1 0,1 0,-1 1,0-1,1 0,-1 1,1-1,-1 0,0 1,-24 26,12-3,1 0,0 0,2 1,1 0,1 1,1 0,1 0,1 1,2-1,1 1,1 1,-1-14,2 0,0-1,0 1,2 0,0-1,0 0,1 1,0-1,2 0,-1 0,2-1,-1 1,2-1,0 0,0-1,1 0,0 0,1-1,0 0,1 0,0-1,0 0,1-1,0 0,1-1,0 0,0-1,0 0,1-1,0 0,0-1,6 1,-13-4,0-1,1 1,-1-1,0 0,0-1,0 0,1 0,-1 0,0-1,0 1,-1-1,1-1,0 1,-1-1,1 0,-1 0,0-1,0 0,0 0,-1 0,1 0,-1-1,0 1,0-1,-1 0,3-4,1-3,-1 0,0 0,-1 0,0-1,-1 0,-1 0,0-1,0 1,-1 0,-1-1,0-8,-1 22,0-1,1 0,-1 0,0 0,1 0,-1 0,0 0,0 1,0-1,0 0,0 0,0 0,0 0,0 0,-1 0,1 0,0 0,0 0,-1 1,1-1,0 0,-1 0,1 0,-1 1,1-1,-1 0,0 0,1 1,-1-1,0 1,1-1,-1 0,0 1,0-1,0 1,0 4,0 1,0-1,0 1,1-1,0 1,0-1,0 1,0-1,1 1,-1-1,1 1,0-1,1 0,-1 1,1-1,0 0,0 0,0 0,0 0,1 0,0-1,-1 1,1-1,4 3,3 4,0-1,1 0,0-1,0 0,1-1,0 0,9 4,52 17,-1-6</inkml:trace>
  <inkml:trace contextRef="#ctx0" brushRef="#br0" timeOffset="33467.055">14536 5324,'25'-271,"-23"262,-12 124,7-90,-4 37,2 1,3 0,4 35,13-42,-3-40</inkml:trace>
  <inkml:trace contextRef="#ctx0" brushRef="#br0" timeOffset="33738.431">14864 5228,'-5'7,"-1"7,5 8,7 8,7 5,7 1,1 2,0-1,-4-2,-4-5,-5-5,-8-5,-12-3,-10-4,-6-5,-5-8,-2-9,5-3</inkml:trace>
  <inkml:trace contextRef="#ctx0" brushRef="#br0" timeOffset="33940.952">14891 5243,'16'-10,"15"-4,12-1,11 0,10 2,1 2,1 2,-12 3</inkml:trace>
  <inkml:trace contextRef="#ctx0" brushRef="#br0" timeOffset="34201.256">15492 4860,'14'2,"9"10,6 18,2 19,-4 20,-7 17,-14 17,-19 14,-28 13,-38 7,-5-19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43:29.1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164 783,'4'18,"5"14,0 7,-1 6,-3 0,-1-4,-2-7,-1-9</inkml:trace>
  <inkml:trace contextRef="#ctx0" brushRef="#br0" timeOffset="454.299">0 509,'41'-6,"-1"3,0 1,1 1,-1 3,0 1,0 2,0 2,25 8,-55-12,-1 0,0 1,0 1,0-1,0 1,0 1,-1 0,0 0,-1 0,1 1,-1 0,0 1,-1 0,0 0,0 0,-1 1,0-1,0 1,-1 0,0 1,0-1,-2 1,3 8,4 140,-10-155,2 0,-1 0,0 0,1 0,-1 0,1 1,0-1,0 0,0-1,1 1,-1 0,1 0,-1 0,1-1,0 1,0-1,0 1,0-1,1 0,-1 0,1 0,-1 0,1 0,0-1,-1 1,1-1,0 0,0 1,0-1,0-1,0 1,0 0,1-1,-1 1,0-1,0 0,1 0,6-1,1 1,-1-1,1-1,-1 0,1 0,-1-1,0-1,0 0,-1 0,1 0,-1-1,0-1,0 0,0 0,-1-1,0 0,0 0,-1-1,0 1,0-2,-1 1,0-1,-1 0,3-6,3-4,-12 24,0 0,0 1,0-1,1 0,0 1,0-1,1 0,-1 1,1-1,0 0,1 1,-1-1,1 0,0 0,0 0,1-1,-1 1,1 0,0-1,1 0,-1 1,1-1,-1-1,1 1,1 0,8 4,0 0,0-1,0-1,1 0,0-1,0 0,0-1,1-1,-1 0,4-1,41 7</inkml:trace>
  <inkml:trace contextRef="#ctx0" brushRef="#br0" timeOffset="1085.315">1557 796,'-15'-7,"-1"1,0 1,0 0,0 2,-1-1,1 2,-1 0,0 1,0 1,1 0,-1 2,0 0,1 0,-12 4,-27 32,54-37,0 1,0-1,0 0,0 1,0-1,0 1,1-1,-1 1,0-1,1 1,0 0,-1-1,1 1,0 0,-1-1,1 1,0 0,1-1,-1 1,0 0,0 0,1-1,-1 1,1-1,-1 1,1 0,-1-1,1 1,0-1,0 0,0 1,0-1,0 0,0 1,0-1,1 0,0 1,8 4,0-1,0 0,1-1,-1 0,1-1,0 0,0 0,0-1,0-1,1 0,-1 0,0-1,1-1,7 0,-6 1,-1-1,1 0,0 0,0-1,-1-1,1 0,-1-1,0 0,0-1,0 0,-1-1,0 0,0-1,0 0,-1-1,0 0,0-1,-1 0,0 0,-1-1,0 0,0 0,-1-1,-1 0,0 0,0-1,-1 0,0 0,2-28,-2 0,-1 0,-2 0,-2 0,-2 0,-1 0,-2 0,-8-28,-3-12,16 80,0 0,-1 0,1 1,0-1,0 0,-1 0,1 0,0 0,0 0,-1 1,1-1,0 0,-1 0,1 0,0 0,0 0,-1 0,1 0,0 0,-1 0,1 0,0 0,0 0,-1 0,1 0,0 0,-1-1,1 1,0 0,0 0,-1 0,1 0,0 0,0-1,-1 1,1 0,0 0,0 0,0-1,0 1,-1 0,1 0,0-1,0 1,0 0,0 0,0-1,0 1,-1 0,1 0,0-1,0 1,0 0,0-1,-5 29,0 35,3 0,2 0,4 0,2 0,8 28,-10-68,1 0,1 0,2-1,0 0,1 0,1-1,11 16,-17-30,0-1,1 1,0-1,0 0,0 0,1-1,0 0,0 0,0 0,1-1,0 0,0 0,0 0,0-1,0 0,1-1,-1 1,1-1,0-1,-1 0,1 0,0 0,0-1,6 0,-6-1,0-1,-1 1,1-1,0-1,-1 1,1-1,-1-1,0 1,0-1,0-1,-1 1,0-1,0 0,0 0,0-1,-1 0,1 0,-2 0,1 0,-1-1,1-2,3-5,0-1,-1 0,-1-1,-1 1,0-1,-1 0,-1 0,0-1,0-10,-14 71,12 68,0-107,0-1,0 1,1-1,-1 0,1 1,0-1,0 0,1 0,-1 0,1-1,0 1,0-1,0 1,1-1,-1 0,1 0,0 0,0-1,0 1,0-1,0 0,0 0,0-1,19 7</inkml:trace>
  <inkml:trace contextRef="#ctx0" brushRef="#br0" timeOffset="1332.195">2103 373,'12'0,"3"0</inkml:trace>
  <inkml:trace contextRef="#ctx0" brushRef="#br0" timeOffset="1607.462">2458 632,'0'15,"1"1,0-1,1 1,0-1,1 0,1 0,1 0,0-1,1 1,0-1,1-1,0 1,2-1,-1 0,2-1,-1 0,2 0,0-1,0-1,10 8,-19-16,0 0,1 0,-1 0,0 0,1 0,0 0,0-1,-1 1,1-1,0 0,0 0,0 0,0 0,0 0,1-1,-1 1,0-1,0 0,0 0,0 0,1 0,-1-1,0 1,0-1,0 0,0 0,0 0,0 0,0 0,0-1,-1 1,3-2,3-10,0 0,0-1,-1 0,-1 0,0-1,-1 1,-1-1,0 0,-1-1,4-11,6-22,-9 29,0 0,2 0,0 1,1 0,1 0,1 1,1-1,0 2,5-6,22-5,-22 22</inkml:trace>
  <inkml:trace contextRef="#ctx0" brushRef="#br0" timeOffset="1888.093">3018 701,'2'18,"2"12,-1 2,1 0,1-2,2-5,1-3,2-7,2-5,-2-4</inkml:trace>
  <inkml:trace contextRef="#ctx0" brushRef="#br0" timeOffset="1889.093">3100 291,'-14'-12,"-7"-3,3 2,8 9,16 10,7 3</inkml:trace>
  <inkml:trace contextRef="#ctx0" brushRef="#br0" timeOffset="2755.995">3701 824,'-16'-24,"0"0,-2 2,-1 0,-1 1,0 1,-2 0,0 2,-1 1,-10-5,29 20,0-1,0 1,0 1,0-1,0 1,0-1,0 1,-1 0,1 1,0-1,-1 1,1 0,-1 0,1 0,-1 1,1-1,0 1,-1 0,1 0,0 1,0-1,0 1,0 0,0 0,0 0,1 1,-1-1,1 1,-1 0,1 0,0 0,-2 3,-2 3,0 1,1-1,0 1,0 1,1-1,1 1,0 0,0 0,1 0,0 0,1 0,1 1,-1-1,2 1,0 1,0-8,0 1,0-1,1 1,-1-1,2 1,-1-1,0 0,1 0,0 1,0-1,1 0,0-1,-1 1,1 0,1-1,-1 0,1 1,0-1,0-1,0 1,0-1,1 1,-1-1,1 0,0-1,0 1,0-1,0 0,0 0,0-1,1 1,1-1,8 0,-1-1,1 0,-1-1,1 0,-1-1,0-1,1 0,-1-1,-1-1,1 0,-1-1,0 0,0-1,0-1,-1 0,0 0,-1-1,0-1,0 0,-1 0,-1-1,1 0,-2-1,0 0,5-10,3-14,-3-1,-1 0,-1-1,-3 0,-1 0,-1-1,-3 0,-1 0,-1 0,-5-35,3 70,1-51,-3-1,-2 2,-7-25,12 78,0-3,-1 1,1-1,-1 1,0 0,1-1,-2 1,1 0,0-1,-1 1,1 0,-1 0,0 0,0 0,0 0,0 1,-1-1,1 1,-1-1,-2 0,3 3,0 1,-1-1,1 1,0 0,-1 0,1 0,0 0,0 0,0 0,0 1,0-1,0 1,0 0,0-1,0 1,1 0,-1 0,1 0,0 0,-1 0,1 1,0-1,0 0,0 0,1 1,-1-1,0-1,-13 32,1 0,2 1,1 1,1-1,2 2,2-1,1 0,2 1,1 0,2 0,1 3,0-16,0-1,1 1,2 0,0-1,1 0,1 0,1-1,1 0,1 0,1-1,1 0,0-1,2-1,0 0,1 0,0-2,2 0,15 12,-27-24,1 0,0 0,0 0,0-1,0 0,0 0,1-1,-1 0,1 0,-1 0,1-1,0 0,0 0,0-1,0 0,-1 0,1-1,0 0,0 0,0 0,-1-1,1 0,-1 0,1-1,-1 1,0-2,0 1,0-1,0 1,-1-2,1 1,-1-1,0 1,-1-1,2-2,4-6,-1-2,0 1,-1-1,-1 0,0-1,-1 0,-1 0,0 0,-1-1,-1 1,0-3,-3 18,1 1,-1 0,1-1,-1 1,0-1,1 1,-1-1,0 1,1-1,-1 1,0-1,1 1,-1-1,0 1,0-1,0 1,0-1,1 1,-1-1,0 1,0-1,0 0,0 1,0-1,0 1,0-1,-1 0,1 1,0-1,0 1,0-1,0 1,-1-1,1 1,0-1,-1 1,1-1,0 1,-1-1,1 1,-1 0,1-1,0 1,-1-1,1 1,-1 0,1 0,-1-1,1 1,-1 0,1 0,-1 0,0-1,1 1,-1 0,1 0,-1 0,1 0,-1 0,0 0,1 0,-1 0,1 0,-1 1,1-1,-1 0,-5 8,0 0,1 0,0 0,1 1,0-1,0 1,1 1,0-1,0 0,1 1,0-1,1 1,0-1,1 1,0 1,1-5,0 0,0 0,1 0,-1 0,2-1,-1 1,0-1,1 1,0-1,0 0,1 0,-1-1,1 1,0-1,1 1,-1-1,1 0,-1-1,1 1,0-1,1 0,-1 0,0-1,1 1,0-1,-1-1,1 1,0-1,0 0,2 0,-1 1,0-1,0-1,0 1,0-1,0 0,-1-1,1 1,0-1,0-1,0 0,0 1,-1-2,1 1,-1-1,0 0,0-1,0 1,0-1,0 0,-1-1,0 1,0-1,0 0,0 0,-1-1,1-1,1-4,-1 0,-1 0,0-1,-1 1,0-1,-1 0,0 0,0 0,-2 0,1-9,-4-3,3 23,0 1,0 0,0-1,0 1,0 0,0-1,0 1,0 0,-1-1,1 1,0 0,0 0,0-1,0 1,0 0,0 0,-1-1,1 1,0 0,0 0,0-1,-1 1,1 0,0 0,0 0,-1-1,1 1,0 0,0 0,-1 0,1 0,0 0,0-1,-1 1,1 0,0 0,-1 0,1 0,0 0,-1 0,1 0,0 0,0 0,-1 0,1 0,0 0,-1 1,1-1,0 0,-1 0,1 0,0 0,0 0,-1 1,1-1,0 0,0 0,0 0,-1 1,1-1,0 0,0 0,0 1,-1-1,1 0,0 0,0 1,0-1,0 1,-4 6,0 1,1 0,1 0,-1 0,1 0,0 0,1 1,0-1,0 0,1 1,0-1,0 1,1-1,1 2,1 1,1-1,0 0,0 0,1 0,1 0,0-1,0 0,1 0,0 0,0-1,1 0,0-1,1 0,-1 0,1-1,1 0,-1 0,1-1,0 0,0-1,0 0,1-1,0 0,-1 0,1-1,0-1,1 0,42 8</inkml:trace>
  <inkml:trace contextRef="#ctx0" brushRef="#br0" timeOffset="3370.027">4944 796,'-14'-10,"-1"0,0 1,-1 0,0 2,0 0,0 0,-4 1,13 4,1 0,-2 0,1 1,0 0,0 0,0 1,0 0,-1 0,1 1,0 0,0 0,0 0,0 1,0 0,0 1,0-1,1 1,-4 3,7-5,0 1,1 0,0 0,-1 0,1 0,0 0,0 1,0-1,1 0,-1 1,0 0,1-1,0 1,-1 0,1 0,0-1,1 1,-1 0,0 0,1 0,0 0,-1 0,1 0,0 0,1 0,-1 1,1-2,-1 1,1 0,0 0,0 0,0 0,0 0,1-1,-1 1,1 0,-1-1,1 1,0-1,0 0,0 0,0 0,1 0,-1 0,1 0,-1 0,1-1,-1 1,1-1,1 0,7 5,1-2,1 0,-1 0,0-1,1-1,0 0,0 0,0-2,-1 1,1-2,0 0,0 0,0-1,-1-1,1 0,-1 0,0-2,0 1,0-1,9-6,-3-6,-19 19,-2 6,2-1,1 0,0-1,0 1,0-1,1 1,0 0,0-1,0 0,1 1,0-1,1 0,-1 0,1 0,0 0,1 0,-1-1,1 1,0-1,1 0,-1 0,1-1,0 1,0-1,0 0,1 0,0-1,-1 0,1 0,0 0,1 0,5 1,-1 0,1 0,-1-1,1 0,0-1,1-1,-1 1,0-2,0 0,0-1,0 0,0 0,0-1,0-1,0 0,0-1,-1 0,0-1,0 0,0-1,0 0,-1 0,0-1,0-1,-1 0,0 0,0-1,-1 0,0 0,-1-1,0 0,-1 0,2-3,8-22,-1-1,-2 0,-2-1,-1-1,-2 1,-1-1,-2-1,-2 1,-2-37,1 48,-2 0,0 0,-2 0,-1 0,-2 0,-2-7,7 32,0 0,0 0,0 0,-1 0,1 1,-1-1,0 0,1 0,-1 0,0 0,0 1,0-1,0 0,0 1,-1-1,1 1,0-1,-1 1,1 0,-1-1,1 1,-1 0,0 0,0 0,1 0,-1 1,0-1,0 0,0 1,0-1,0 1,0 0,0 0,0-1,0 1,0 0,0 1,0-1,0 0,0 1,1-1,-1 1,0-1,-1 1,-9 8,1-1,0 2,0-1,1 2,0-1,1 1,0 1,1-1,0 2,1-1,0 1,1 0,1 0,0 1,-2 8,-2 4,0 1,2 0,2 0,0 0,2 1,1 0,1-1,1 1,2 7,0-18,0-1,1 1,1-1,1 0,0 0,1-1,1 1,0-1,1-1,0 1,1-1,1-1,1 0,0 0,0-1,1 0,84 55,-53-44</inkml:trace>
  <inkml:trace contextRef="#ctx0" brushRef="#br0" timeOffset="3622.652">5845 1096,'16'0,"11"0,4-4,-3-2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43:26.6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0,'10'29,"-6"309,-5-21,1-315,0-1,-1 0,1 1,0-1,-1 1,1-1,0 0,0 1,0-1,0 1,1-1,-1 1,0-1,1 0,-1 1,1-1,-1 0,1 1,-1-1,1 0,0 0,0 1,0-1,0 0,0 0,0 0,0 0,0 0,0 0,0-1,0 1,1 0,-1-1,0 1,0 0,1-1,-1 1,1-1,-1 0,0 0,1 1,0-1,230-4,185 3,-388 1</inkml:trace>
  <inkml:trace contextRef="#ctx0" brushRef="#br0" timeOffset="1095.977">805 383,'-1'70,"-1"-41,1 0,1 0,2 0,0 0,2 0,2 0,0-1,8 18,-13-42,0 0,0 0,1 0,0 0,0-1,0 1,0-1,0 1,1-1,-1 0,1 0,0 0,0 0,0-1,0 1,0-1,1 0,-1 0,1 0,0 0,-1 0,1-1,0 0,0 0,0 0,0 0,0 0,0-1,0 0,0 0,0 0,0 0,0-1,0 0,0 1,0-1,0-1,0 1,3-2,3-5,-1-1,0 0,0-1,0 0,-2 0,1-1,-1 0,-1 0,0-1,0 0,-1 0,-1 0,0-1,-1 1,0-1,-1 0,0 0,-1-8,-1-40,-3 65,-4 120,6-115,0-1,1 1,0 0,0-1,1 1,0-1,1 1,0-1,0 0,1 1,0-1,0 0,1-1,0 1,0-1,1 1,0-1,0-1,1 1,0-1,0 0,1 0,-1-1,1 0,0 0,0 0,2 0,24 5</inkml:trace>
  <inkml:trace contextRef="#ctx0" brushRef="#br0" timeOffset="2127.655">1638 533,'-7'-2,"0"1,0 0,-1 0,1 0,0 1,-1 0,1 0,-1 1,1 0,0 0,0 1,0 0,0 0,0 1,0 0,0 0,1 0,-1 1,1 0,0 0,0 1,1 0,-1 0,1 0,0 0,1 1,-1 0,1 0,0 0,0 1,1-1,0 1,0 0,1 0,0 0,0 0,0 0,0 8,2-11,0 0,0 1,1-1,-1 1,1-1,0 0,0 1,1-1,-1 0,1 0,0 0,0 0,1 0,-1-1,1 1,-1 0,1-1,0 0,0 0,1 0,-1 0,1 0,-1-1,1 0,0 1,0-1,0-1,2 1,9 4,0 0,1-2,0 0,0 0,1-2,-1 0,2-1,-1 1,0 0,0-2,0 0,0-1,0-1,-1 0,1-1,-1-1,1-1,-1 0,-1-1,1-1,-1 0,0-1,0 0,-1-2,-7 1,-1 0,0-1,0 0,-1 0,0 0,-1-1,0 0,-1 1,0-1,-1-1,0 1,-1 0,0 0,-1-1,0 1,0 0,-1-1,-1 1,-2-8,2-22,1 34,2 4,-1 0,0-1,0 1,0 0,-1-1,1 1,-1 0,0-1,0 1,0 0,0 0,0 0,-1 0,1 0,-1 0,0 0,0 1,0-1,2 3,0 0,1 1,-1-1,0 0,1 1,-1-1,0 1,0-1,1 0,-1 1,0-1,0 1,0-1,1 1,-1-1,0 1,0-1,0 0,0 1,0-1,0 1,0-1,0 1,0-1,0 1,0-1,-1 1,1-1,0 1,0-1,0 0,-1 1,1-1,0 1,0-1,-1 0,1 1,0-1,-1 1,1-1,0 0,-1 0,1 1,-1-1,1 0,0 0,-1 1,1-1,-1 0,1 0,-1 0,1 0,-1 0,1 0,-1 0,1 0,0 0,-1 0,1 0,-1 0,1 0,-1 0,1 0,-1 0,1 0,-1-1,1 1,6 5,1 0,1 0,-1-1,0 0,1 0,0-1,0 0,0 0,0-1,0 0,7 1,-6-1,46 9,-39-9,0 1,0 1,-1 0,1 1,-1 0,0 1,-1 1,4 3,-13-6,0 1,-1 0,0 0,0 0,0 1,-1-1,1 1,-1 0,-1 0,1 0,-1 1,0-1,0 0,-1 1,0-1,0 1,-1 0,1-1,-1 1,-1 0,1-1,-1 1,-1-1,0 6,1 69,2-79,-1 0,1 1,0-1,0 0,0 0,0 0,0 0,0 0,1 0,-1 0,1 0,-1 0,1 0,0-1,-1 1,1-1,0 1,0-1,0 0,0 0,0 0,1 0,-1 0,0 0,0 0,1-1,-1 1,3-1,67-3,-56-1,0-1,0 0,0-1,-1 0,0-2,0 0,-1 0,0-1,5-5,-12 9,-1 0,0-1,-1 1,1-1,-1 0,0 0,0-1,-1 0,0 1,0-2,-1 1,0 0,0-1,0 1,-1-1,0 0,-1 1,0-1,0 0,0-5,-1 10,0 1,0-1,0 0,0 1,0-1,0 0,-1 1,0-1,1 0,-1 1,0-1,0 1,0-1,0 1,-1 0,1-1,-1 1,1 0,-1 0,0 0,0 0,0 0,0 0,0 1,0-1,-1 1,1 0,0-1,-1 1,0 0,0 3,1 1,-1-1,0 1,1-1,-1 1,1 0,0 0,0 0,0 0,1 1,-1-1,1 0,-1 1,1-1,0 1,1 0,-1-1,1 1,-1 0,1-1,0 1,0 0,1 2,-1 3,0 0,1 0,0 0,0-1,1 1,0 0,0-1,1 1,0-1,1 0,0 0,0 0,1 0,0-1,0 0,1 0,0 0,0-1,0 0,1 0,0 0,0-1,0 0,1 0,0-1,0 0,0-1,0 1,1-1,-1-1,1 0,0 0,0-1,-1 0,1 0,0-1,0 0,3-1,-1-1,0 0,0 0,0-1,0-1,-1 1,1-2,-1 0,0 0,0-1,-1 0,0 0,0-1,0 0,-1-1,0 0,0 0,-1-1,0 0,-1 0,0-1,0 0,-1 0,0 0,-1-1,0 1,-1-1,0 0,-1 0,1-7,-2 13,1-3,-1 0,1 1,-2-1,1 0,-1 1,0-1,-1 0,0 0,0 1,0-1,-1 1,0-1,-2-3,3 11,1-1,-1 1,1-1,-1 1,0-1,1 1,-1 0,0-1,1 1,-1 0,0 0,0-1,1 1,-1 0,0 0,1 0,-1 0,0 0,0 0,1 0,-1 0,0 0,0 1,1-1,-1 0,0 0,1 1,-1-1,0 0,1 1,-1-1,0 1,1-1,-1 0,1 1,-1 0,1-1,-1 1,1-1,-1 1,1-1,0 1,-1 0,1-1,0 1,0 0,-21 32,18-27,0 0,0 0,0 0,1 1,0-1,0 1,1-1,-1 1,1 0,1 0,-1-1,1 1,1 0,-1 0,1-1,0 1,1 0,-1-1,1 1,1-1,-1 1,1-1,0 0,1 0,-1-1,1 1,11 5,0-1,1 0,0-2,0 0,1 0,0-2,0 0,1-1,-1 0,1-2,0 0,0-1,15-1,46 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44:11.29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13411 119,'-19'5,"1"0,-1 1,1 1,0 0,1 2,0 0,0 1,1 0,1 2,-1 0,2 0,0 1,0 1,1 1,1-1,1 2,0 0,1 0,0 1,1 0,1 1,-1 5,0-1,0-1,1 2,1-1,2 1,0 0,1 0,1 1,1-1,2 1,0-1,1 1,2-1,0 0,1 0,2 0,0 0,2-1,0 0,1 0,1-1,2 0,0-1,0 0,2-1,1-1,3 4,3-4,-1-1,2 0,1-2,0 0,0-2,1-1,1 0,12 2,29 8</inkml:trace>
  <inkml:trace contextRef="#ctx0" brushRef="#br0" timeOffset="349.355">14108 337,'-10'21,"-4"19,-3 13,-1 11,3 2,3 3,3-5,1-5,3-8,7-13,3-13</inkml:trace>
  <inkml:trace contextRef="#ctx0" brushRef="#br0" timeOffset="674.591">14395 352,'-98'104,"-88"72,182-173,2-2,0 0,0 0,0 0,0 0,1 0,-1 0,1 1,-1-1,1 1,-1-1,1 1,0-1,-1 1,1 0,0-1,0 1,0 0,1 0,-1 0,0 0,1 0,-1 0,1 0,0 0,-1 0,1 0,0 0,0 0,0 0,1 0,-1 0,0 0,1 0,0 0,-1 0,1 0,8 5,0 0,1-1,0-1,0 0,0 0,0-1,1 0,6 1,6 3,35 13,0-2,2-3,0-3,53 5,-74-14</inkml:trace>
  <inkml:trace contextRef="#ctx0" brushRef="#br0" timeOffset="956.715">14831 515,'19'-3,"17"0,15 0,10 1,1 0,-7 1,-13 1</inkml:trace>
  <inkml:trace contextRef="#ctx0" brushRef="#br0" timeOffset="1230.07">14886 720,'16'5,"20"1,15 0,12-4,8-6,-8-3</inkml:trace>
  <inkml:trace contextRef="#ctx0" brushRef="#br0" timeOffset="1421.525">15419 433,'9'-6,"0"0,0 1,1 0,0 0,0 1,0 0,0 1,1 0,0 0,-1 2,1-1,0 1,0 1,0 0,0 0,-1 1,1 0,10 3,-19-2,1-1,-1 1,0-1,1 1,-1 0,0-1,0 1,0 0,0 1,0-1,-1 0,1 0,-1 1,1-1,-1 1,0 0,0-1,0 1,0 0,0-1,-1 1,0 0,1 0,-1 0,0-1,0 1,0 0,-1 0,1 0,-1 2,-36 78,-115 107,150-189,0 1,1-1,-1 0,1 0,0 1,-1-1,1 1,0-1,0 1,0 0,0-1,0 1,1 0,-1 0,0-1,1 1,-1 0,1 0,0 0,-1 0,1 0,0 0,0 0,0 0,1 0,-1-1,0 1,1 0,-1 0,1 0,0 0,-1-1,1 1,0 0,0-1,0 1,0 0,1-1,-1 1,0-1,1 0,-1 1,1-1,-1 0,1 0,-1 0,2 1,16 2,-1-1,0 0,1-1,-1-1,1-1,-1 0,1-2,-1 0,0-1,5-2,13-1,-1-3,0-1,0-1,13-8,-1-3</inkml:trace>
  <inkml:trace contextRef="#ctx0" brushRef="#br0" timeOffset="1700.889">16020 269,'-41'81,"4"3,-4 21,34-87,-5 13,0 1,2 1,2 0,-2 14,10-46,-1 1,1 0,0 0,0-1,0 1,0 0,0 0,0-1,0 1,1 0,-1-1,0 1,1 0,0-1,-1 1,1 0,0-1,0 1,0-1,0 0,0 1,0-1,0 0,0 1,1-1,-1 0,0 0,1 0,-1 0,1 0,-1-1,1 1,0 0,-1-1,1 1,-1-1,1 1,0-1,0 0,-1 0,1 0,0 0,0 0,-1 0,1 0,1-1,24 0,0-2,-1-1,0-2,0 0,0-1,15-8,8-1,-24 10,-12 2</inkml:trace>
  <inkml:trace contextRef="#ctx0" brushRef="#br0" timeOffset="1916.595">16197 584,'-14'11,"-7"12,0 10,4 11,5 8,4 4,3 2,3 1,2-4,0-5,4-8,5-10,1-11</inkml:trace>
  <inkml:trace contextRef="#ctx0" brushRef="#br0" timeOffset="2202.834">16497 65,'19'16,"10"15,8 15,4 15,0 11,-5 4,-8 4,-9 1,-15 0,-20-1,-22 0,-27 0,-30 1,-29 3,7-13</inkml:trace>
  <inkml:trace contextRef="#ctx0" brushRef="#br0" timeOffset="-28123.883">6323 979,'115'-228,"-87"183,-26 45,-1 0,0 0,1 1,-1-1,0 0,0 0,1 1,-1-1,0 1,0-1,0 1,0 0,1 0,-1-1,0 1,0 0,-1 0,1 0,0 0,0 0,0 0,0 0,-1 0,1 0,-1 0,1 1,-1-1,1 0,-1 0,0 1,1-1,-1 0,2 4,6 9,0-1,-1 0,0 0,-1 1,-1 0,0 1,-1-1,0 1,0 5,-4-18,0-1,1 1,-1-1,0 0,0 1,0-1,0 1,0-1,-1 1,1-1,0 0,-1 1,1-1,-1 0,1 1,-1-1,0 0,1 1,-1-1,0 0,0 0,0 0,0 0,0 0,0 0,0 0,0 0,-1 0,1-1,0 1,0 0,-1-1,0 1,-3-3,2-3</inkml:trace>
  <inkml:trace contextRef="#ctx0" brushRef="#br0" timeOffset="-27222.765">6856 761,'-7'1,"1"1,-1-1,0 1,1 0,-1 0,1 1,0 0,0 0,0 1,0-1,1 1,-1 0,1 1,0-1,0 1,1 0,-1 1,1-1,0 1,1-1,-1 1,1 0,0 1,1-1,-2 5,3-9,1-1,-1 0,1 1,-1-1,1 1,0-1,0 1,-1-1,1 1,0-1,0 1,1-1,-1 1,0-1,0 0,1 1,-1-1,1 1,-1-1,1 0,0 1,-1-1,1 0,0 0,0 1,0-1,0 0,0 0,0 0,0 0,0 0,0 0,1-1,-1 1,0 0,1 0,-1-1,0 1,1-1,-1 0,1 1,-1-1,1 0,-1 0,2 0,69-9,-48-3,0 0,-1-2,0-1,-1-1,-1 0,0-2,-2 0,0-2,14-18,-13 12,-2-1,-1 0,-1-2,-2 0,0-1,-2 0,-1-1,-2 0,-1 0,-2-1,0 0,-3-1,0 1,-2-1,-2 1,-1-1,-3-12,5 36,0-1,-1 0,-1 1,1-1,-2 1,1-1,-1 1,-1 0,0 0,0 1,0-1,-1 1,-1 0,1 0,-1 0,-1 1,1 0,-5-4,7 11,1-1,-1 1,0 0,0 0,1 0,-1 1,0-1,1 1,-1 0,0 0,1 0,-1 0,1 1,-1-1,1 1,0 0,0 0,0 0,0 1,0-1,0 1,1-1,-1 1,1 0,0 0,0 0,0 0,0 1,0-1,1 0,-1 1,1-1,0 1,0 0,0 1,-6 21,1 1,2 0,1 0,0 0,3 1,0-1,1 0,2 0,1 0,1 0,1 0,1-1,2 0,6 14,2 9,3-1,2 0,1-2,3-1,2-1,8 9,-32-49,-4-1,1-1,0 0,0 0,0 0,0 0,1 0,-1 0,0-1,1 1,0 0,-1-1,1 1,0-1,0 1,-1-1,1 0,0 0,1 0,-1 0,0 0,0 0,0-1,0 1,1-1,-1 1,0-1,0 0,1 0,-1 0,0 0,1-1,31-74,-23 44,-9 24,1-2,0 0,0 1,1 0,0-1,0 1,1 1,0-1,0 1,1 0,0 0,6-6,-11 13,0-1,-1 1,1 0,-1-1,1 1,0 0,-1 0,1-1,0 1,-1 0,1 0,0 0,0 0,-1 0,1 0,0 0,-1 0,1 1,0-1,-1 0,1 0,0 0,-1 1,1-1,-1 0,1 1,0-1,-1 1,1-1,-1 0,1 1,-1-1,1 1,-1-1,0 1,1 0,-1-1,0 1,1-1,-1 1,0 0,1-1,-1 1,0 0,0-1,0 1,7 37,-6-33,-1 2,0 1,1-1,-1 1,2-1,-1 1,1-1,0 0,1 1,0-1,0 0,0-1,1 1,0-1,0 1,1-1,0 0,0-1,0 1,1-1,-1 0,1 0,1-1,-1 0,1 0,4-1,1-1,0 0,0 0,-1-2,1 1,0-1,0-1,0 0,0-1,0-1,-1 1,1-2,-1 1,0-2,0 1,0-2,0 1,-1-2,0 1,-1-1,1-1,-1 1,-1-2,1 1,5-9,-11 13,0-1,0 0,0 0,-1 0,0 0,0-1,0 1,0 0,-1-1,0 1,0-1,-1 0,1 1,-1-3,0 6,0-1,-1 1,1-1,0 1,-1-1,0 1,0-1,1 1,-1 0,0-1,-1 1,1 0,0 0,-1 0,1 0,-1 0,0 0,0 0,1 0,-1 1,0-1,0 1,-1-1,1 1,0 0,0 0,-1 0,1 0,-1 0,1 1,-1-1,-1 0,2 1,-1 0,1 0,-1 0,1 0,-1 1,1-1,0 1,-1-1,1 1,0 0,-1 0,1 0,0 0,0 0,0 0,0 1,0-1,0 1,0-1,0 1,1 0,-1 0,1 0,-1 0,1 0,0 0,-1 0,1 0,0 0,1 1,-1-1,-12 77,14-71,1-1,1 0,-1 0,1 0,1 0,-1 0,1-1,0 1,1-1,-1 0,1-1,0 1,1-1,-1 0,1 0,0 0,0-1,1 0,-1 0,1-1,0 0,0 0,0-1,0 1,1-2,-1 1,1-1,-1 0,1 0,-1-1,1 0,6-1,30-1</inkml:trace>
  <inkml:trace contextRef="#ctx0" brushRef="#br0" timeOffset="-26371.199">8099 638,'-3'8,"1"0,1 0,-1 0,1 1,0-1,1 0,0 1,1-1,-1 0,2 1,-1-1,1 0,0 0,1 0,0 0,0 0,1 0,-1-1,2 0,-1 0,1 0,0 0,1-1,-1 0,1 0,1 0,-1-1,1 0,0 0,0 0,0-1,1 0,-1-1,1 0,0 0,3 0,-5-3,0 0,-1-1,1 0,-1 0,1 0,-1-1,1 0,-1 0,0 0,0-1,0 0,0 0,0 0,-1 0,1-1,-1 0,0 0,0 0,-1 0,1 0,-1-1,0 0,0 0,0 0,-1 0,1 0,-1 0,-1-1,1 1,-1-1,0 1,0-1,0 0,-1 1,0-1,0 0,-1 1,1-1,-1-1,1 6,0-1,0 1,0 0,0 0,0 0,0 0,0 0,0 0,0 0,-1 0,1 0,0 0,-1 0,1 0,-1 0,1 0,-1 0,1 0,-1 0,0 0,1 0,-1 1,0-1,0 0,0 1,1-1,-1 0,0 1,0-1,0 1,0-1,0 1,0 0,0-1,0 1,0 0,0 0,0 0,0-1,-1 1,1 0,0 1,0-1,0 0,0 0,0 0,0 1,0-1,0 0,0 1,0-1,0 1,0-1,0 1,0 0,1-1,-1 1,0 0,0-1,0 1,-1 3,-1 0,1-1,-1 1,1 0,0 0,0 0,1 0,-1 0,1 1,0-1,0 0,1 1,-1-1,1 1,0-1,0 0,0 1,1-1,0 1,-1-1,2 0,-1 1,0-1,1 0,0 0,0 0,0 0,0 0,1-1,-1 1,1-1,0 1,0-1,0 0,1 0,-1 0,1-1,0 1,-1-1,3 1,6 1,1 1,0-2,1 0,-1 0,0-2,1 1,0-2,-1 0,1 0,-1-1,1-1,-1 0,0-1,0-1,0 0,0 0,0-1,11-7,-19 9,-4 2,1-1,0 1,0 0,0 0,0 0,0 0,0 0,0 0,0 1,0-1,0 1,0-1,1 1,-1 0,0 0,0 0,0 0,1 0,-1 0,0 0,0 1,0 0,0-1,0 1,0 0,0 0,0 0,0 0,0 0,0 1,7 5,1 1,0-1,0-1,0 0,1 0,-1-1,2-1,-1 1,0-2,1 0,9 2,21-2,-1-1,1-2,0-2,0-2,12-4,-50 7,-1 1,0-1,0 0,0-1,1 1,-1 0,-1-1,1 0,0 0,0 1,-1-2,1 1,-1 0,1 0,-1-1,0 0,0 1,0-1,0 0,-1 0,1 0,-1 0,0 0,0 0,0 0,0 0,0-1,-1 1,1 0,-1-1,0 1,0 0,0-1,-1 1,1 0,-1-1,0 1,0-1,1 0,-1 0,0 0,0-1,-1 1,1 0,-1 0,0 0,0 1,0-1,0 0,-1 1,1 0,-1-1,0 1,0 0,0 0,-1 0,1 1,-1-1,1 1,-1 0,0 0,0 0,0 1,0-1,0 1,0 0,0 0,0 0,-1 1,1-1,0 1,-1 0,1 1,0-1,0 1,-1-1,1 1,0 0,-4 2,2 0,-1 0,1 1,0-1,0 1,0 1,1-1,-1 1,1 0,0 0,1 0,-1 1,1-1,0 1,0 0,1 1,0-1,0 0,0 1,1 0,0 0,0 0,1 0,0 0,0 0,1 0,0 1,1-4,1 0,-1 0,1 0,0-1,1 1,-1-1,1 1,-1-1,1 0,0 0,0 0,0 0,1-1,-1 1,1-1,-1 0,1 0,0 0,0 0,0-1,0 1,0-1,0 0,0 0,0-1,0 1,1-1,-1 0,0 0,0 0,1-1,-1 0,2 0,28-3</inkml:trace>
  <inkml:trace contextRef="#ctx0" brushRef="#br0" timeOffset="-26095.925">9151 447,'-6'-4,"-1"1,0 0,1 0,-1 1,0 0,0 0,0 1,0 0,0 0,-1 0,1 1,0 0,0 1,-1-1,1 1,0 1,0-1,0 1,0 1,1-1,-1 1,1 0,-1 1,0 0,5-2,1 1,-1-1,1 0,0 0,0 1,0-1,0 1,1-1,-1 1,0-1,1 1,0-1,0 1,0-1,0 1,0-1,0 1,1 0,-1-1,1 1,-1-1,1 0,0 1,0-1,0 1,1-1,-1 0,0 0,1 0,0 1,54 58,25 5,-57-48,0 1,-2 1,0 1,-1 1,-1 0,0 3,-18-22,1 1,-1-1,1 0,0 0,0 0,0 0,0-1,0 1,0-1,1 0,-1 0,1 0,0 0,0-1,0 1,-1-1,1 0,0 0,0-1,0 1,4-1,34 3,3-2</inkml:trace>
  <inkml:trace contextRef="#ctx0" brushRef="#br0" timeOffset="-25542.79">10065 324,'16'7,"-1"-1,1 0,0-1,1-1,-1 0,1-1,0-1,0-1,-1 0,1-1,0-1,0-1,0 0,-1-1,1-1,-1 0,0-2,0 1,0-2,-1 0,0-1,-1-1,1 0,7-7,-15 12,-1 0,0-1,0 1,-1-1,1 0,-1 0,0-1,-1 0,1 0,-1 0,0 0,-1 0,1-1,-1 0,-1 0,1 0,-1 0,0 0,-1 0,1-4,-3 9,1 0,-1 0,1 0,-1 0,0 0,0 1,0-1,0 0,0 1,-1-1,1 0,0 1,-1 0,1-1,-1 1,1 0,-1 0,0 0,1 0,-1 0,0 0,0 0,0 0,0 1,0-1,0 1,0 0,0-1,0 1,0 0,0 0,0 0,0 0,1 1,-1-1,0 1,0-1,0 1,0-1,0 1,0 0,0 0,1 0,-1 0,0 0,1 1,-1-1,1 0,-1 1,1 0,-10 8,2 1,-1 0,2 1,-1 0,2 0,-1 1,2 0,0 0,0 0,1 1,1 0,0 0,1 0,1 1,0-1,1 1,-5 53,3 1,3-1,3 1,3-1,3 0,3 3,9 82,-17-131,-1 0,-1 0,-1 0,-1 0,-1 0,-1 0,0 0,-2 0,-1 0,-2 3,-10 5,-1-10</inkml:trace>
  <inkml:trace contextRef="#ctx0" brushRef="#br0" timeOffset="-25237.289">10093 707,'382'-92,"-319"78,110-21,-171 35,0-1,0 0,-1 1,1-1,0 1,0 0,0-1,0 1,0 0,0 0,0 0,0 1,0-1,-1 0,1 1,0-1,0 1,0 0,0-1,-1 1,1 0,0 0,-1 0,1 0,-1 1,1-1,-1 0,1 1,-1-1,0 1,0-1,0 1,0-1,0 1,0 0,0 0,0-1,-1 1,1 0,-1 0,1 0,-1 0,0 0,0 0,0 1,-1 36,5 48,-4-84,1 0,0-1,0 1,0 0,0-1,0 1,0-1,1 0,-1 1,1-1,0 0,-1 0,1 0,0 0,0 0,1 0,-1 0,0-1,1 1,-1-1,0 0,1 1,0-1,-1 0,1-1,0 1,1 0,18-1,-3-4</inkml:trace>
  <inkml:trace contextRef="#ctx0" brushRef="#br0" timeOffset="-24960.572">10734 256,'21'16,"19"12,11 9,-3-2</inkml:trace>
  <inkml:trace contextRef="#ctx0" brushRef="#br0" timeOffset="-24496.296">11295 584,'-6'-6,"-4"-5,0 0,0 1,0 0,-2 1,1 0,-1 0,0 2,-1-1,0 2,0 0,0 0,-1 1,0 1,10 3,0 1,0 0,0 1,0-1,0 1,0-1,0 1,0 0,0 1,0-1,1 1,-1-1,0 1,1 0,-1 1,1-1,0 0,0 1,0 0,0 0,0 0,1 0,-1 0,1 1,0-1,0 0,0 1,1 0,-1 0,1-1,-1 1,1 1,-1 1,0 0,1 0,-1 0,1 0,0 0,1 0,-1 0,1 0,0 1,1-1,0 0,0 0,0 0,0 0,1 0,0 0,1-1,-1 1,1 0,0-1,1 1,0-2,1 0,0-1,0 1,0-1,1 0,-1-1,1 0,-1 1,1-2,0 1,0-1,0 1,0-2,0 1,0-1,0 0,0 0,0 0,0-1,0 0,0 0,0-1,0 1,-1-1,1-1,-1 1,1-1,-1 0,0 0,0 0,0-1,0 0,-1 0,0 0,1-1,-1 1,-1-1,1 0,-1 0,0 0,0-1,0 1,-1-1,1-1,0-3,0 1,-1-1,0 0,0 0,-1 0,0 0,-1 0,0 0,-1-1,0 1,-1-1,2 10,0 1,0 0,0-1,0 1,1-1,-1 1,0 0,-1-1,1 1,0 0,0-1,0 1,0-1,0 1,0 0,0-1,0 1,-1 0,1-1,0 1,0 0,0 0,-1-1,1 1,0 0,-1 0,1-1,0 1,0 0,-1 0,1-1,0 1,-1 0,1 0,0 0,-1 0,1 0,-1 0,1 0,0 0,-1-1,1 1,0 0,-1 1,1-1,0 0,-1 0,1 0,-1 0,1 0,0 0,-1 0,1 0,0 1,-1-1,1 0,-12 21,7 6,0 1,2 0,2 0,0 0,2 0,0 0,3 0,0 0,3 7,70 346,-75-372,-1 0,1 1,-2-1,1 0,-1 1,-1-1,0 1,0-1,-1 0,0 0,0 0,-1 0,0 0,-1 0,0-1,0 1,-1-1,0 0,0 0,-1-1,0 0,-1 0,1 0,-1-1,-1 0,1 0,-1-1,-3 2,4-4,1-1,-1 0,0 0,0 0,-1-1,1 0,0-1,0 1,0-1,-1-1,1 1,0-1,0-1,0 1,0-1,0-1,0 1,1-1,-1 0,1 0,-1-1,1 0,1 0,-1-1,0 1,1-1,0 0,0-1,1 1,-1-1,1 0,-3-6,1 2,0 0,0 0,1-1,0 1,1-1,1 0,0-1,0 1,1 0,0-1,1 0,0 1,1-1,1 0,-1 1,2-1,0 1,0-1,1 1,0 0,1 0,1 0,-1 0,2 1,-1-1,2 2,-1-1,1 1,1 0,-1 0,2 0,-1 2,3-3,14-2,-1 0,2 2,-1 1,1 0,1 2,-1 2,11-1,33-9,22-8,-7 0</inkml:trace>
  <inkml:trace contextRef="#ctx0" brushRef="#br0" timeOffset="-15071.625">11909 392,'5'-23,"-6"53,-31 122,-50 142,81-288,0-6,0 1,1-1,-1 0,1 1,-1-1,1 1,-1-1,1 1,-1-1,1 1,0 0,-1-1,1 1,0 0,-1-1,1 1,0-1,0 1,0 0,0 0,0-1,0 1,0 0,0-1,0 1,0 0,0-1,0 1,0 0,0-1,0 1,1 0,-1-1,0 1,1 0,-1-1,0 1,1-1,-1 1,1-1,-1 1,1-1,-1 1,1-1,-1 1,1-1,-1 1,1-1,0 0,-1 0,1 1,0-1,-1 0,1 0,0 0,-1 1,1-1,0 0,-1 0,1 0,0 0,146-45,-6 23,-127 20,-5-2</inkml:trace>
  <inkml:trace contextRef="#ctx0" brushRef="#br0" timeOffset="-14810.207">12100 665,'0'-4,"-2"-3,-1 6,-2 10,-3 9,-2 12,0 12,3 9,1 6,3 4,4 0,1-1,1-3,0-12</inkml:trace>
  <inkml:trace contextRef="#ctx0" brushRef="#br0" timeOffset="-33684.59">1 802,'1'-21,"0"1,2-1,0 1,2 0,0 0,1 0,1 1,1 0,1 0,10-16,3 7,-22 28,1-1,-1 1,0-1,1 1,-1-1,1 1,-1 0,1-1,-1 1,1-1,-1 1,1 0,-1-1,1 1,0 0,-1 0,1 0,0-1,-1 1,1 0,-1 0,1 0,0 0,-1 0,1 0,0 0,-1 0,1 1,0-1,-1 0,1 0,-1 0,1 1,0-1,-1 0,1 1,-1-1,1 0,-1 1,1-1,-1 1,1-1,-1 1,1-1,-1 1,0-1,1 1,9 68,-10-53,-2 445,-7-388,8-71,0-1,1 1,-1 0,0-1,0 1,0 0,0-1,0 1,-1-1,1 0,0 1,-1-1,1 0,-1 0,1 0,-1 0,0 0,1 0,-1 0,0-1,0 1,1 0,-1-1,0 0,0 1,0-1,0 0,0 0,1 0,-1 0,0 0,0-1,0 1,0 0,0-1,-1 0,-47-11,84 18,37-5,0-3,0-4,35-7,-63 8,-11 2</inkml:trace>
  <inkml:trace contextRef="#ctx0" brushRef="#br0" timeOffset="-32795.807">520 269,'19'23,"15"22,11 20,5 14,1 13,-4 11,-9 8,-12 4,-17 5,-19 0,-20-4,-18-8,-11-11,-2-14,5-22,11-21</inkml:trace>
  <inkml:trace contextRef="#ctx0" brushRef="#br0" timeOffset="-32089.81">1449 283,'-8'-3,"0"-1,0 1,-1 1,1-1,-1 1,0 1,0 0,1 0,-1 0,0 1,0 1,0 0,0 0,1 0,-1 1,0 0,1 1,0 0,0 1,-1-1,2 1,-1 1,0-1,1 2,0-1,0 1,1 0,-8 6,1 1,1 0,0 1,1 1,0 0,1 0,1 1,1 0,0 1,1-1,1 2,-4 13,7-20,0 0,1 0,1 0,0 0,0 0,1 0,0 0,1 1,0-1,1 0,0 0,1-1,0 1,1 0,0-1,1 0,0 0,0 0,1-1,1 1,5 6,5 0,1 0,1-1,0-1,1-1,7 4,84 65,-108-80,0 0,-1 1,1-1,-1 1,0 0,0-1,0 1,0 0,0 0,-1 0,1 1,-1-1,0 0,0 1,0-1,0 1,-1-1,1 0,-1 1,0 0,0-1,0 1,-1-1,1 1,-1-1,0 0,0 1,0-1,0 0,-1 1,1-1,-1 0,0 0,0 0,0 0,0-1,0 1,-1 0,-2 1,-57 36,60-40,1 1,-1 0,1 0,-1-1,1 1,-1-1,0 1,1-1,-1 0,0 0,1 0,-1 0,1 0,-1 0,0 0,1 0,-1-1,0 1,1 0,-1-1,1 0,-1 1,1-1,-1 0,1 0,-1 0,1 0,0 0,0 0,-1 0,1 0,0 0,0-1,0 1,0 0,0-1,1 1,-1-1,0 1,1-1,-1 0,1 1,0-8,0 0,1 0,0 0,0 0,1 1,1-1,-1 0,1 1,1 0,-1 0,2 0,-1 0,1 1,0-1,0 1,1 0,0 1,0-1,1 1,0 1,6-5,-2-1,0 2,0 0,1 0,0 1,0 0,1 1,0 0,0 1,1 1,0 0,0 1,0 0,5 1,-15 3,-1 0,0 0,0 0,0 1,0-1,1 1,-1 0,0 0,0 0,-1 1,1-1,0 1,0-1,-1 1,1 0,-1 0,1 0,-1 0,0 1,0-1,0 1,0-1,0 1,0-1,-1 1,30 81,-22-52,-6-22,-1-3,0 1,1-1,0 0,0 0,0 0,1 0,0 0,0-1,1 1,0-1,3 3,3-5,-2-5</inkml:trace>
  <inkml:trace contextRef="#ctx0" brushRef="#br0" timeOffset="-30810.861">1531 597,'30'-4,"0"0,0 2,0 2,1 1,-1 1,0 1,0 2,0 1,26 8,-49-11,-1 0,1 0,-1 0,1 0,-1 1,0 0,-1 1,1-1,-1 1,0 0,0 1,0-1,-1 1,1 0,-2 0,1 0,-1 0,1 1,-2-1,1 1,-1 0,1 4,6 66,-9-67,0 0,0 1,2-1,-1 0,1 0,0 0,1 0,1 0,-1 0,1-1,1 1,0-1,4 5,-7-11,0 0,1-1,0 1,0-1,0 1,0-1,0 0,0 0,0-1,1 1,-1-1,0 1,1-1,0 0,-1 0,1-1,-1 1,1-1,0 0,0 0,-1 0,1 0,0 0,-1-1,1 0,0 0,-1 0,1 0,-1 0,4-3,2 0,0-2,0 1,0-1,-1-1,0 1,0-1,-1-1,0 0,0 0,2-4,-2 2,0 0,-1-1,0 1,0-2,-2 1,1 0,-1-1,-1 0,0 0,-1 0,0 0,-1-1,0-5,-8 11,-1 23,6-8,-1-1,1 1,0 0,0 0,1-1,0 1,1 0,0 0,0 0,0 0,1 0,0 0,1 0,0 0,0-1,1 1,0-1,0 1,0-1,1 0,0 0,1-1,-1 1,1-1,1 0,-1 0,1-1,4 4,1-5,1-1,-1 0,1 0,0-1,0-1,0 0,0-1,0 0,0 0,-1-1,1-1,0 0,0-1,-1 0,1-1,-1 0,0-1,0 0,-1 0,0-2,1 1,-2-1,1 0,-1-1,0 0,-1-1,0 0,0 0,-1-1,-1 1,1-2,0-2,-2 6,-2 0,1 1,-1-2,0 1,0 0,-1-1,0 1,0-1,-1 0,0 1,-1-1,1-5,-8 24,3 8,1 1,1 0,1 1,1-1,0 0,3 10,-3-26,1 0,0 0,0-1,1 1,-1 0,1 0,-1-1,1 1,0-1,1 0,-1 1,1-1,-1 0,1 0,0-1,0 1,0 0,0-1,1 0,-1 0,1 0,-1 0,1-1,0 1,-1-1,1 0,0 0,0 0,0 0,0-1,0 0,3 0,2 1,-1-1,0 0,1-1,-1 1,0-2,1 1,-1-1,0-1,0 1,-1-1,1-1,0 1,-1-1,0-1,0 1,0-1,-1 0,1-1,-1 0,0 0,-1 0,0 0,0-1,0 0,-1 0,0 0,0-1,2-7,20-101,-28 107,-3 22,2-1,1 0,0 0,1 0,0 0,1 0,0 0,1 0,0 0,1 0,2 7,-2-14,0 1,0 0,0-1,0 0,1 1,0-1,0 0,1 0,-1-1,1 1,0-1,0 1,1-1,-1 0,1-1,0 1,0-1,0 0,0 0,0-1,1 0,3 2,6-1,0 1,0-2,1 0,-1-1,0 0,1-2,-1 0,1 0,-1-1,0-1,0-1,0 0,0-1,-1 0,1-1,-1-1,-1 0,0-1,0-1,2-1,-4-3,0-1,-1 0,-1 0,0-1,-1-1,-1 1,0-1,-1 0,0-1,-2 1,0-1,-1 0,0 0,-2 0,0-1,-1-15,8-100,-6-1,-7-23,4 144,1 4,0 0,0 1,-1-1,0 1,-1-1,0 1,0-1,-1 1,0 0,0 0,-1 0,0 1,-2-4,5 10,0 0,0 0,0 0,0 1,0-1,0 0,0 1,-1-1,1 0,0 1,0-1,-1 1,1 0,0-1,-1 1,1 0,0 0,-1 0,1 0,-1 0,1 0,0 0,-1 1,1-1,0 0,-1 1,1-1,0 1,0-1,0 1,-1 0,1 0,0-1,0 1,0 0,0 0,-35 38,28-28,1 0,0 1,1 0,0 0,1 0,0 1,1-1,0 1,1 0,0 1,2-1,-1 0,1 1,1-1,1 0,0 1,2 11,88 234,-68-189,-9-22,2 0,3-2,10 18,-24-55,0 0,1-1,0 1,1-1,0-1,0 0,1 0,-1 0,2-1,-1 0,0 0,1-1,0 0,1-1,-1 0,1 0,0-1,-1 0,1-1,1 0,-1-1,0 0,0 0,0-1,7-1,0 0,0-1,-1-1,0 0,1-1,-1-1,-1 0,1-2,-1 1,0-2,0 0,-1-1,0 0,-1-1,0-1,5-5,-5 3</inkml:trace>
  <inkml:trace contextRef="#ctx0" brushRef="#br0" timeOffset="-29881.693">4125 843,'0'-4,"1"-1,-1 1,0-1,0 1,0-1,-1 1,1-1,-1 1,0 0,0-1,-1 1,1 0,-1 0,0 0,0 0,-1 0,1 0,-1 1,0-1,1 1,-2 0,1 0,0 0,-1 0,1 0,-1 1,0-1,0 1,0 0,0 0,0 1,0-1,0 1,-1 0,1 0,-1 0,1 1,0 0,-1 0,-1 0,0 0,1 0,0 1,0-1,0 1,0 0,0 1,0-1,0 1,0 0,1 1,-1-1,1 1,-1-1,1 1,0 1,0-1,0 1,1-1,-1 1,1 0,0 0,0 1,0-1,1 1,-1-1,1 1,0 0,1 0,-1 0,1 0,0 0,0 0,0 0,1 0,0 0,0 0,0 1,1-1,-1 0,1 0,0 0,1 0,-1 0,2 1,1-2,1 0,-1 0,1 0,0-1,0 0,0 0,0 0,1 0,-1-1,1 0,0 0,-1-1,1 0,0 0,0 0,0 0,0-1,0 0,0 0,0-1,0 0,-1 0,1 0,0-1,0 1,-1-1,5-3,-4 2,1-1,-1 0,0 0,0 0,-1-1,1 0,-1 0,0 0,0-1,-1 0,1 0,-1 0,-1-1,1 1,-1-1,0 0,-1 1,1-1,-1-1,-2 14,0 0,1 0,-1 0,2 0,-1 0,0-1,1 1,0 0,1-1,-1 1,1-1,0 0,1 0,-1 0,3 3,-3-5,0 1,1 0,0-1,-1 0,1 0,0 0,1 0,-1-1,0 0,1 1,-1-2,1 1,0 0,0-1,-1 0,1 0,0-1,0 1,0-1,0 0,0 0,0-1,0 1,0-1,0 0,0 0,-1-1,1 0,0 1,-1-2,1 1,-1 0,0-1,0 0,0 0,0 0,0-1,2-4,-1 0,0 0,-1-1,0 0,0 1,-1-1,0-1,0 1,-1 0,0-1,-1 1,0-1,-1 0,0-3,13-72,-13 83,1 0,0 0,0 0,-1 1,1-1,1 0,-1 0,0 0,0 1,1-1,-1 1,0-1,1 1,0-1,-1 1,1 0,0 0,0 0,-1 0,1 0,0 0,0 1,0-1,0 0,0 1,0 0,0-1,1 1,-1 0,0 0,0 0,0 1,0-1,0 0,1 1,66 31,-63-28,0 1,-1 0,0 0,0 0,-1 1,0 0,0 0,0 0,0 0,-1 0,0 1,0 0,-1-1,0 1,0 0,-1 0,0 0,0 1,0-1,-1 6,0 2,-1-11,1 0,-1 0,1 0,0 0,0 0,1 1,-1-1,1 0,0 0,0 0,0 0,0-1,1 1,0 0,-1 0,1-1,1 1,-1-1,0 0,1 0,0 0,0 0,0 0,0 0,0-1,2 2,8 1,0-1,-1 0,1 0,0-2,1 1,-1-2,0 0,1 0,-1-2,1 1,-1-2,0 0,0 0,0-1,0-1,0 0,1-1,5-2,-1 0,0-1,-1-1,0 0,-1-1,13-10,-24 16,0 0,0 0,-1 0,1-1,-1 1,0-1,0 0,0-1,-1 1,0-1,0 1,0-1,-1 0,0 0,0 0,0 0,-1-1,0 1,0 0,0-1,-1 1,0-2,-1 4,0-1,0 1,-1 0,1 0,-1 0,0-1,0 1,0 1,-1-1,1 0,-1 1,0-1,0 1,0 0,-1 0,1 0,-4-2,5 4,1-1,-1 1,0 0,0 0,0 0,0 0,0 0,0 0,0 1,0-1,-1 1,1 0,0-1,0 1,0 0,-1 0,1 0,0 1,0-1,0 0,0 1,-1-1,1 1,0 0,0 0,0 0,0 0,1 0,-1 0,0 1,0-1,1 0,-1 1,0 0,1-1,-1 2,-1 1,0 1,1-1,-1 0,1 1,1-1,-1 1,1 0,-1 0,1-1,0 1,1 0,0 0,-1 0,1 0,1 0,-1 0,1 0,0 0,0-1,0 1,1 0,-1-1,1 1,3 6,0-1,0 0,1 1,0-2,1 1,0-1,1 0,0-1,3 4,2-2,0 0,0-1,1-1,0 0,1 0,-1-2,1 0,1 0,-1-2,1 0,0 0,0-2,0 0,0 0,10-2,24-2</inkml:trace>
  <inkml:trace contextRef="#ctx0" brushRef="#br0" timeOffset="-11133.457">14 2018,'0'-5,"0"0,0 0,1 0,-1 1,1-1,0 0,0 1,1-1,0 0,-1 1,1 0,1-1,-1 1,1 0,-1 0,1 0,0 1,1-1,-1 1,1-1,-1 1,1 0,0 1,0-1,0 1,1-1,-1 1,0 0,1 1,0-1,-1 1,1 0,0 0,0 1,-1-1,1 1,0 0,3 0,-3 2,-1-1,1 1,0 0,-1 0,1 1,-1-1,0 1,0 0,0 0,0 0,-1 1,1-1,-1 1,0 0,0 0,0 0,0 1,-1-1,0 0,0 1,0 0,0-1,-1 1,1 1,1 4,-1 0,0 1,-1-1,0 0,-1 1,0-1,0 0,-1 0,0 1,-1-1,-1 4,-6 9,-1-1,-1 0,-1-1,0 0,-2-1,0-1,-2 0,0-1,-1 0,-13 10,29-28,1 1,-1-1,0 1,1-1,-1 1,0-1,1 1,-1 0,1-1,-1 1,1 0,-1 0,1-1,-1 1,1 0,0 0,0 0,-1-1,1 1,0 0,0 0,0 0,0 0,0 0,0-1,0 1,0 0,0 0,0 0,1 0,-1 0,0-1,1 1,-1 0,0 0,1-1,-1 1,1 0,-1 0,1-1,-1 1,1 0,0-1,-1 1,1-1,0 1,-1-1,1 1,0-1,0 0,0 1,-1-1,1 0,0 0,0 1,0-1,0 0,-1 0,1 0,0 0,0 0,0 0,23 6,0-1,0-1,1-2,-1 0,1-1,15-2,-21 0,0 0,0-1,0-1,0-1,-1-1,0 0,0-2,0 0,-1 0,0-2,0 0,9-8,-1-1</inkml:trace>
  <inkml:trace contextRef="#ctx0" brushRef="#br0" timeOffset="-10844.159">520 1854,'-2'0,"3"4,7 7,9 8,8 10,7 9,5 13,-1 11,-5 9,-7 9,-16 7,-17 5,-19 1,-15-4,-6-8,-2-13,7-18</inkml:trace>
  <inkml:trace contextRef="#ctx0" brushRef="#br0" timeOffset="-9222.013">1421 1880,'0'-2,"0"-3,0-3,0-1</inkml:trace>
  <inkml:trace contextRef="#ctx0" brushRef="#br0" timeOffset="-8962.707">1435 1772,'2'0,"1"7,0 11,0 15,-1 13,-1 12,-3 9,-3 4,-1 1,-2-3,0-11,3-18,1-17</inkml:trace>
  <inkml:trace contextRef="#ctx0" brushRef="#br0" timeOffset="-7583.812">1285 1799,'1'-9,"1"1,0 0,1-1,0 1,0 0,1 1,0-1,0 0,1 1,0 0,0 0,0 1,1-1,0 1,1 0,-1 1,1 0,0 0,0 0,1 1,-1 0,7-3,3 0,-1 1,2 0,-1 1,1 1,-1 1,1 0,0 2,0 0,0 0,8 2,-12 1,0 0,0 0,0 1,-1 1,1 0,-1 1,0 1,0 0,4 3,-12-7,0 1,-1 0,1 0,-1 1,1 0,-1-1,0 1,-1 1,1-1,-1 0,1 1,-1 0,-1 0,1 0,-1 0,0 0,0 0,0 1,-1-1,1 1,-2-1,1 1,0-1,-1 4,-1-2,0 0,-1 0,0 0,0 0,0-1,-1 1,0-1,0 1,-1-1,0 0,0-1,0 1,-1-1,0 1,0-1,0-1,-3 3,-101 65,80-56,0-2,-1-1,0-1,0-1,-1-2,-1-2,0 0,-22 0,21-10,46-3,-2 8,0 0,-1 1,1 0,-1 1,1 0,-1 1,0 0,-1 1,0-1,1 2,-2 0,1 0,-1 0,1 2,-8-8,188 181,-184-177,0-1,0 1,1-1,-1-1,1 1,0-1,-1 0,2 0,-1 0,0-1,0 0,1 0,-1-1,1 0,0 0,-1-1,1 1,0-1,-1-1,1 1,0-1,-1 0,1-1,-1 0,1 0,-1 0,0-1,0 1,5-4,-2 0,-1 0,0 0,0 0,0-1,-1 0,0-1,0 0,-1 0,0 0,0-1,-1 0,1-2,-4 7,0 0,0 0,0 0,-1-1,1 1,-1 0,0-1,-1 1,1-1,-1 0,0 1,0-1,0 1,0-1,-1 1,0-1,0 1,0-1,-1 1,1 0,-1-1,0 1,0 0,-1 0,1 1,-1-1,0 0,-1 0,2 2,1 0,-1 0,0 0,0 0,0 1,0-1,-1 1,1 0,0 0,0-1,-1 2,1-1,-1 0,1 0,-1 1,1-1,-1 1,0 0,1 0,-1 0,1 0,-1 0,1 0,-1 1,0-1,1 1,0 0,-1 0,1 0,-1 0,1 0,0 0,-2 2,0 0,-1 1,1 0,-1 0,1 0,0 0,1 1,-1 0,1-1,0 1,0 1,0-1,1 0,0 1,-1 1,2-2,-1-1,1 1,0-1,0 0,0 1,1 0,0-1,-1 1,2-1,-1 1,0-1,1 1,0-1,0 1,1-1,-1 1,1-1,0 0,0 0,0 0,0 0,1 0,0-1,-1 1,1-1,1 1,-1-1,0 0,2 0,10 5,1 0,1-1,0-1,0-1,0-1,0 0,1-1,-1 0,1-2,0 0,-1-1,6-1,17-1,0-1,0-2,-1-2,0-1,0-2,0-2,2-3,29-24,-69 38,1 0,-1 0,1-1,-1 1,0 0,0-1,0 1,1-1,-1 0,-1 1,1-1,0 0,0 1,-1-1,1 0,-1 0,1 0,-1 0,0 0,0 1,1-1,-2 0,1 0,0 0,0 0,0 0,-1 0,1 0,-1 1,0-1,1 0,-1 0,0 1,0-1,0 1,0-1,-1 0,1 1,-1-1,-5-4,1 1,-1 0,0 0,0 1,-1 0,1 0,-1 0,0 1,0 1,0-1,0 1,-1 1,1-1,-1 1,1 1,-1 0,1 0,-1 0,1 1,0 1,-1-1,1 1,0 1,0-1,0 1,-6 4,8-4,0 1,0 0,1 1,0-1,-1 1,2 0,-1 1,0-1,1 1,0 0,1 0,-1 0,0 3,2-6,1-1,0 1,0 0,0 0,0-1,1 1,-1 0,1 0,0 0,0 0,0-1,0 1,0 0,0 0,1 0,0 0,-1-1,1 1,0 0,0 0,1-1,-1 1,0-1,1 1,0-1,-1 0,1 0,0 0,0 0,0 0,1 0,-1 0,2 1,4 1,0-1,0 0,0 0,1-1,-1 0,1 0,-1-1,1 0,0 0,-1-1,1 0,0-1,-1 0,1 0,-1-1,1 0,-1 0,0-1,0 0,0-1,0 0,0 0,-1-1,0 1,0-2,0 1,0-1,-1 0,0 0,-1-1,1 1,1-5,-6 91,0-77,1 1,0-1,0 1,0-1,0 0,0 0,1 0,-1 0,1 0,0 0,0-1,0 1,0-1,0 0,1 0,-1 0,1-1,-1 1,1-1,0 0,-1 0,1 0,0 0,0 0,0-1,0 0,0 0,0 0,0 0,7-1,0 0,0-1,-1 0,1-1,0 0,-1 0,0-1,0-1,8-4,-2-1,-1 0,-1-1,0 0,-1-1,0-1,-1 0,0-1,-1 0,-1 0,0-1,-1-1,0 0,-2 0,0-1,0 1,-2-2,0 1,-1 0,-1-1,0 0,-1 0,-1 0,-2-14,1 6,-1 1,-2 0,0 0,-2 0,-1 0,-1 1,0-1,-2 2,-11-21,19 41,0 0,-1-1,1 1,-1 0,1 0,-1 0,0 0,0 0,0 1,-1-1,1 1,-1-1,0 1,1 0,-1 0,0 0,0 0,0 1,0-1,-1 1,1 0,0-1,-1 2,1-1,0 0,-1 1,1-1,-1 1,1 0,-3 0,1 4,-1-1,1 1,0 0,0 1,1-1,-1 1,1 0,0 0,0 0,1 0,-1 1,1 0,0-1,1 1,-1 0,1 1,0-1,1 0,-1 4,-3 15,1 0,0 1,2-1,1 1,2 0,0 0,1-1,2 1,1-1,0 0,2 0,1 0,1-1,1 0,1-1,1 0,1-1,1 0,1-1,1-1,8 8,-22-25,0 1,0-1,0 0,1 1,-1-1,1 0,0-1,0 1,0 0,0-1,0 0,0 0,1 0,-1 0,1 0,-1 0,1-1,0 0,0 0,0 0,0 0,-1-1,1 1,0-1,0 0,0 0,0-1,0 1,0-1,0 0,0 0,0 0,-1 0,1-1,2-1,6-8,0-1,-1 0,-1 0,0-1,-1-1,0 0,-1 0,-1-1,0 0,-1 0,-1 0,1-5,-1 6,-1 58,-5-26,7 95,-5-110,0 1,0 0,0-1,0 1,0 0,1-1,-1 0,1 1,0-1,0 0,1 0,-1 0,0 0,1 0,0-1,0 1,0-1,0 0,0 1,0-2,0 1,1 0,-1-1,1 1,-1-1,1 0,1 0,14 1</inkml:trace>
  <inkml:trace contextRef="#ctx0" brushRef="#br0" timeOffset="-7309.909">3006 1880,'-5'-2,"-1"-1</inkml:trace>
  <inkml:trace contextRef="#ctx0" brushRef="#br0" timeOffset="-6851.08">3238 1990,'10'-5,"0"0,0 0,1 2,-1-1,1 1,0 1,0 0,0 0,0 1,0 0,0 1,0 1,0 0,0 0,8 2,-15 0,0-1,0 0,0 1,0 0,-1 0,1 0,-1 1,0-1,1 1,-2-1,1 1,0 0,-1 0,0 0,0 1,0-1,0 0,-1 1,1 0,-1-1,-1 1,1 3,-1 107,-54 118,36-175,3 2,3-1,-3 44,14-96,0-1,0 1,1 0,0 0,0-1,0 1,1 0,0 0,1-1,-1 1,1-1,0 1,1-1,-1 0,1 0,1 0,-1 0,1-1,0 1,0-1,1 0,-1 0,1 0,0-1,1 1,-1-1,1-1,0 1,0-1,0 0,0 0,0-1,1 0,4 1,2-2,1-1,-1-1,1 0,-1-1,0-1,0 0,0 0,0-1,0-1,-1 0,1-1,-1 0,-1-1,1-1,-1 1,-1-2,6-4,34-21,-48 33,0-1,0 0,0 1,0-1,0 0,0 0,-1 0,1 0,0-1,-1 1,0 0,0-1,1 1,-1 0,-1-1,1 0,0 1,-1-1,1 1,-1-1,0 0,0 1,0-1,0 0,0 1,-1-1,1 0,-1 1,1-1,-2-2,-2-6</inkml:trace>
  <inkml:trace contextRef="#ctx0" brushRef="#br0" timeOffset="-6572.697">3346 2195,'7'-2,"12"-1,14-1,15 2,14-2,12 0,-6 0</inkml:trace>
  <inkml:trace contextRef="#ctx0" brushRef="#br0" timeOffset="-5743.394">4057 2222,'-19'-8,"1"0,-1 2,0 0,-1 1,0 1,-19-2,33 6,-1-1,0 1,1 1,-1-1,0 1,1 1,-1-1,1 1,0 0,-1 0,1 1,0 0,0 0,1 0,-1 1,1 0,-1 0,1 0,0 1,1-1,-1 1,-1 4,1-3,1 0,0 1,0-1,1 1,0 0,0 0,1 0,-1 1,2-1,-1 1,0 4,2-9,0 0,0 0,0 1,0-1,0 0,1 0,-1 0,1 0,0 0,0-1,0 1,0 0,0 0,1-1,-1 1,1 0,0-1,0 0,0 1,0-1,0 0,0 0,1 0,-1 0,1 0,-1-1,1 1,0-1,0 0,0 1,6 0,1-1,0 1,0-2,0 1,0-1,0-1,-1 0,1 0,0-1,0 0,-1-1,1 0,-1 0,0-1,0 0,0-1,-1 0,1 0,-1-1,0 0,-1 0,0-1,0 0,0 0,-1-1,0 0,0 0,-1 0,0-1,0 0,-1 0,0 0,2-9,-6 17,1 0,0 0,-1-1,1 1,-1 0,1-1,-1 1,0 0,0-1,1 1,-1 0,0-1,0 1,0-1,-1 1,1 0,0-1,0 1,-1 0,1-1,-1 1,1 0,-1 0,1-1,-1 1,0 0,0 0,0 0,0 0,1 0,-1 0,-1 0,1 0,0 0,0 0,0 1,0-1,0 0,-1 1,0 1,0 1,0 0,0 0,0 0,0 0,1 1,-1-1,1 0,0 1,-1-1,1 1,0-1,1 1,-1-1,0 1,1 0,-1-1,1 1,0 2,0-3,-2 3,0 1,1 0,0 0,1-1,-1 1,1 0,0 0,1 0,-1 0,1 0,0-1,1 1,-1 0,1-1,0 1,1-1,-1 0,1 1,0-1,0-1,1 1,-1 0,1-1,0 0,1 1,-1-2,0 1,1 0,0-1,0 0,0 0,0-1,3 2,3-2,0 0,0 0,0-1,0-1,0 0,0 0,0-1,0 0,0-1,-1-1,1 1,0-2,-1 1,0-2,0 1,0-1,0-1,-1 0,0 0,0 0,-1-1,0-1,0 0,0 0,-1 0,0-1,-1 0,0 0,-1-1,1 1,-2-1,1 0,-2-1,1 1,-1-1,0-3,4-30,-2-1,-1-1,-3 1,-1 0,-3 0,-1 0,-3 0,-7-25,2-3,-4-1,-3 2,-6-11,4 55,-1 52,10 15,2-1,2 1,2 1,1-1,2 1,2 15,0-39,-3 54,3 0,3-1,3 1,3-1,3 0,19 64,-25-117,0 0,2 0,0 0,0-1,2 0,7 11,-13-22,0 0,0 0,0-1,1 1,-1-1,1 1,0-1,0 0,0-1,1 1,-1-1,0 0,1 0,0 0,-1 0,1-1,0 0,0 0,0 0,0-1,0 0,0 0,0 0,0 0,1-1,4-1,1-1,-1 0,-1-1,1 0,0 0,-1-1,0 0,0-1,0 0,-1 0,0-1,0 0,-1 0,5-6,82-123,-87 124,-2 49,-6-22,8 112,-6-122,0 0,1 0,-1 0,1 0,0 0,1 0,0-1,-1 1,1-1,1 0,-1 0,0 0,1 0,0 0,0-1,0 1,1-1,-1 0,1-1,-1 1,1-1,3 1,22 5,-1-5</inkml:trace>
  <inkml:trace contextRef="#ctx0" brushRef="#br0" timeOffset="-5516.908">4780 2031,'-16'-2,"-8"-1,-4 0,-2 1,4 0</inkml:trace>
  <inkml:trace contextRef="#ctx0" brushRef="#br0" timeOffset="-5243.2">4275 1895,'-11'-5,"0"-1,12 0,19 1,25 2,26 0,22 2,15 1,-10 0</inkml:trace>
  <inkml:trace contextRef="#ctx0" brushRef="#br0" timeOffset="-4614.817">6010 1703,'-23'245,"9"-136,-5 153,21-237,3-22,12-57,-8-20,-3-1,-3 0,-4 0,-3 1,-3-1,-6-12,2 22,8 86,5 0,1 0,1 0,1 0,1 0,0-1,2 0,0-1,1 1,1-2,5 6,-14-21,1 0,0-1,0 1,0-1,0 1,0-1,0 0,1 0,-1 0,1 0,0 0,0-1,-1 1,1-1,0 0,0 0,0 0,0 0,0 0,1-1,-1 1,0-1,0 0,0 0,1 0,-1 0,0-1,0 1,0-1,0 0,0 0,0 0,0 0,0-1,0 1,1-1,10-9,0-1,-1-1,-1 0,1 0,-2-1,0-1,-1 0,0 0,-1-1,-1-1,-1 1,0-1,-1 0,-1-1,2-11,-7 29,0 0,-1 0,1 0,0 0,0 0,-1 0,1 0,0 0,0 0,0 0,-1-1,1 1,0 0,0 0,0 0,0 0,-1 0,-11 33,0 1,3 1,0 0,3 1,1-1,1 1,2 0,2 5,-2-8,3 1,0-1,2 1,2-1,1 0,1 0,2-1,6 14,-4-23,-1-8</inkml:trace>
  <inkml:trace contextRef="#ctx0" brushRef="#br0" timeOffset="-4159.816">6569 1826,'-24'61,"2"2,4 0,2 2,3-1,-3 48,17-85,-1-27,0 1,0-1,0 0,0 1,0-1,0 0,0 1,0-1,1 0,-1 1,0-1,0 0,0 0,1 1,-1-1,0 0,0 0,1 1,-1-1,0 0,0 0,1 1,-1-1,0 0,1 0,-1 0,0 0,1 0,-1 0,0 1,1-1,-1 0,0 0,1 0,-1 0,0 0,1 0,-1 0,0-1,1 1,-1 0,0 0,1 0,-1 0,0 0,1 0,-1-1,0 1,1 0,-1 0,0 0,0-1,1 1,-1 0,0 0,0-1,1 1,-1 0,0-1,0 1,0 0,0-1,0 1,1 0,-1-1,10-12,-1 0,0-1,-1-1,0 1,-2-1,1-1,-2 1,2-10,-1 9,24-87,-5-2,10-91,-30 168,-1 5,10 60,27 178,42 119,-78-314,-3-8,1-1,1 0,0 1,0-1,1 0,0-1,1 1,0-1,4 4,1-7,-2-7</inkml:trace>
  <inkml:trace contextRef="#ctx0" brushRef="#br0" timeOffset="-3895.447">6474 2018,'16'-3,"20"0,17 0,16-2,10 0,6 1,2 1,-2 1,-6 1,-17 1</inkml:trace>
  <inkml:trace contextRef="#ctx0" brushRef="#br0" timeOffset="-2750.09">7402 1908,'-5'-4,"-1"0,1 0,-1 1,0 0,0 0,0 0,-1 1,1 0,-1 0,1 1,-1-1,1 1,-1 1,0-1,0 1,1 0,-1 1,0 0,0 0,1 0,-1 1,1 0,-1 0,-4 3,2 0,0 0,0 1,1-1,0 2,0-1,1 1,0 0,0 1,0 0,1 0,0 0,1 1,0 0,0 0,1 0,0 0,1 1,0 0,0 0,1 0,0 0,1 0,0 0,1 0,0 0,0 0,1 1,0-1,1 0,0 0,1-1,0 1,1 0,0-1,0 0,1 0,0 0,0 0,1-1,1 0,-1 0,3 2,4-2,-1 0,1 0,0-1,0-1,1 0,0-1,0-1,0 0,1-1,-1 0,1-1,0-1,0 0,-1-1,1-1,0 0,0-1,-1 0,1-1,-1-1,0-1,0 0,0 0,-1-1,0-1,0-1,0 0,-1 0,0-1,-1 0,0-1,0-1,-1 0,-1 0,8-11,-4-1,0-1,-2 0,-1-1,-1 0,-1 0,-1-1,-1 0,0-10,-4 14,-3 22,1-1,0 1,0 0,0 0,-1 0,1-1,0 1,-1 0,1 0,0 0,0 0,-1 0,1 0,0 0,-1-1,1 1,0 0,-1 0,1 0,0 0,-1 0,1 1,0-1,-1 0,1 0,0 0,-1 0,1 0,0 0,0 0,-1 1,1-1,0 0,0 0,-1 0,1 1,0-1,0 0,-1 0,1 1,0-1,0 0,0 0,0 1,-1-1,1 0,0 1,0-1,0 0,0 0,0 1,0-1,0 0,0 1,0-1,0 0,0 1,0-1,0 0,0 1,0-1,0 0,0 1,1-1,-12 30,1 1,2 0,1 0,1 1,2 0,0 12,4-44,-8 157,6-213,3 0,3-1,2 2,3-1,1 1,4 0,10-24,-22 71,1 1,0-1,1 0,0 1,0 0,0 0,1 0,0 0,1 1,-1 0,1 0,1 0,-1 1,1 0,-1 0,2 1,-1 0,0 0,1 0,-1 1,1 0,0 1,0 0,1 0,7-1,-13 5,1 0,-1 0,0 1,1-1,-1 1,-1-1,1 1,0 0,-1 0,1 0,-1 1,0-1,0 0,0 1,0 0,-1-1,0 1,1 0,-1 0,0-1,-1 1,1 0,-1 0,0 0,0 0,0 0,0 0,-1 0,0 0,0 0,0 2,-2 10,0 0,0 1,-2-2,0 1,0 0,-2-1,0 0,-1 0,0-1,-1 0,-1-1,0 0,0 0,-2-1,1 0,-2-1,1-1,-2 0,1 0,-10 4,22-13,-1 0,1 1,0-1,-1 0,1 0,-1 0,1 0,-1 0,1 0,-1 0,0 0,1-1,-1 1,0-1,0 1,0-1,1 0,-1 0,0 1,0-1,0-1,0 1,1 0,-1 0,0-1,0 1,0-1,1 1,-1-1,0 0,1 0,-1 1,1-1,-1 0,1-1,-1 1,1 0,0 0,-1-1,1 1,0 0,0-1,0 0,0 1,0-1,0 1,0-2,1 2,0-1,0 1,0 0,0 0,0 0,0 0,0 0,0 0,0 0,0 0,1-1,-1 1,1 0,-1 0,1 0,-1 0,1 0,-1 0,1 1,0-1,-1 0,1 0,0 0,0 1,0-1,0 0,0 1,0-1,0 1,0-1,0 1,0-1,0 1,0 0,0-1,0 1,0 0,0 0,0 0,0 0,0 0,1 0,-1 0,0 0,0 0,0 1,0-1,0 0,0 1,0-1,0 1,0-1,0 1,0-1,0 1,0 0,0 0,-1-1,1 1,0 0,0 0,-1 0,1 0,0 0,65 69,-56-57,0-1,0 0,1-1,1 0,0-1,1 0,-1-1,2-1,2 1,-8-5,1 0,1-1,-1 0,0 0,1-1,-1 0,1-1,0 0,-1-1,1 0,0 0,0-1,-1-1,1 1,-1-2,1 1,-1-1,0 0,0-1,0 0,0-1,0 0,0-1,-9 5,1 0,0 0,0 0,0 0,1 0,-1 0,0 0,0 0,0 1,1-1,-1 0,0 1,1-1,-1 1,1-1,-1 1,0 0,1 0,-1-1,1 1,-1 0,1 0,-1 0,1 1,-1-1,0 0,1 1,-1-1,1 0,-1 1,0 0,1-1,-1 1,0 0,0 0,1 0,17 35,-17-32,-1 1,1-1,0 0,1 0,-1 0,1 0,-1 0,1-1,0 1,1-1,-1 0,0 0,1 0,0 0,0 0,0-1,3 2,-1-2,-1 0,1 0,1-1,-1 0,0 0,0 0,0-1,1 0,-1 0,0-1,0 1,0-1,1-1,-1 1,0-1,-1 0,1 0,0-1,-1 0,1 0,-1 0,0-1,0 1,0-1,0-1,-1 1,1-1,-1 1,0-1,-1 0,1 0,-1-1,0 1,-1-1,1 0,0-3,2-5,-1 1,0-1,-1 0,-1 0,0 0,-1 0,0 0,-1-1,-1 1,0 0,-1 0,0 0,-1 0,-1 0,-1 1,1-1,-2 1,0 0,-1 1,0 0,0 0,-2 0,1 1,-1 0,-1 0,0 1,-1 1,0 0,0 0,-8-4,14 10,0 0,0 0,0 0,0 1,-1-1,1 1,-1 1,0-1,1 1,-1 0,0 0,0 1,0-1,0 1,1 1,-1-1,0 1,0 0,1 0,-1 1,0 0,1 0,-1 0,1 0,0 1,0 0,0 0,0 1,0-1,1 1,0 0,0 0,-3 4,0 3,0 0,1 0,1 1,0 0,0 0,1 0,1 0,0 1,0 0,1-1,1 1,1 0,-1 0,2 0,0 0,0-1,1 1,1 0,0-1,1 0,0 1,1-2,1 1,-1 0,2-1,-1 0,8 8,12 12</inkml:trace>
  <inkml:trace contextRef="#ctx0" brushRef="#br0" timeOffset="4096.429">9574 2018,'-2'16,"-1"17,2 19,4 15,4 12,2 6,1 4,-2-5,-5-7,-2-17</inkml:trace>
  <inkml:trace contextRef="#ctx0" brushRef="#br0" timeOffset="4634.986">9561 2209,'-1'-5,"1"0,0 0,0 0,1 1,-1-1,1 0,0 0,0 1,1-1,0 1,-1-1,1 1,1 0,-1-1,1 1,-1 0,1 1,0-1,1 0,-1 1,1 0,-1 0,1 0,0 0,0 0,0 1,1 0,-1 0,1 0,-1 0,1 1,-1 0,3-1,3 2,1-1,-1 2,0 0,1 0,-1 1,0 0,0 0,0 1,0 1,-1 0,1 0,-1 0,0 2,0-1,0 1,-1 0,0 1,0 0,-1 0,0 0,0 1,-1 0,0 1,0-1,-1 1,4 8,-8-13,1 0,0 1,-1-1,0 0,0 1,-1-1,1 1,-1 0,0-1,0 1,0-1,0 1,-1 0,0-1,0 0,0 1,-1-1,0 1,1-1,-1 0,-1 0,1 0,-1 0,1-1,-1 1,0-1,0 1,-1-1,1 0,-1 0,1-1,-1 1,0-1,0 1,0-1,0 0,-5 1,7-2,-1 1,0-1,0 0,1 0,-1 0,0 0,0 0,0-1,0 1,0-1,0 0,0 0,0 0,0 0,0 0,0-1,0 1,0-1,0 0,1 0,-1 0,0 0,0-1,1 1,-1-1,1 1,-1-1,1 0,0 0,-1 0,1 0,0 0,1-1,-1 1,0-1,1 1,-1-1,0-1,0-9,1 0,0 0,0 0,1 0,1 0,0-1,1 1,1 0,0 1,0-1,1 0,1 1,0 0,1 0,4-5,35-83,57-142,-84 182,-3 0,-2 0,-2-1,-4-1,-1-18,-9 19,3 61,0 0,0 1,0-1,0 0,0 0,0 1,0-1,-1 0,1 1,0-1,0 0,0 0,0 1,-1-1,1 0,0 0,0 1,-1-1,1 0,0 0,0 0,-1 1,1-1,0 0,-1 0,1 0,0 0,0 0,-1 0,1 0,0 0,-1 0,1 0,0 0,-1 0,1 0,0 0,-1 0,1 0,0 0,-1 0,1 0,0 0,-1 0,1 0,0-1,0 1,-1 0,1 0,0 0,0-1,-1 1,1 0,0 0,0-1,0 1,-1 0,1 0,0-1,0 1,-7 24,1 1,1 0,2 1,0-1,2 1,0-1,3 12,-2-30,5 133,7-1,6 0,7 4,-21-118,-1-2,2 0,0-1,1 0,1 0,1 0,1-1,1 1,1-9,-2-10</inkml:trace>
  <inkml:trace contextRef="#ctx0" brushRef="#br0" timeOffset="5087.801">9793 1799,'64'34,"1"-3,55 18,35 15,-127-52,-1 0,0 2,-1 0,-1 2,-1 1,0 1,-1 1,-1 2,0 0,-2 0,-1 2,11 16,-5 32,-25-69,1 0,-1 1,1-1,-1 0,0 1,0-1,0 1,-1-1,1 0,-1 1,1-1,-1 0,0 1,1-1,-1 0,0 0,-1 0,1 0,0 0,-1 0,1 0,-1 0,1 0,-1-1,0 1,0-1,0 1,0-1,0 0,0 0,1 0,-1-1,1 1,-1-1,0 0,1 0,-1 0,0 1,1-2,-1 1,0 0,1 0,-1 0,0-1,1 1,-1-1,0 1,1-1,-1 0,1 0,-1 1,1-1,0 0,-1 0,1 0,0-1,0 1,0 0,-1 0,1-1,1 1,-2-1,-25-50,23 38,1-1,0 1,0-1,2 1,0-1,0 0,1 1,1-1,1 0,0 1,2-5,-2 10,0 1,1 0,0 0,0 0,1 0,0 1,0-1,1 1,-1 0,2 0,-1 1,1-1,0 1,1 0,-1 1,1 0,0 0,0 0,8-3,13 0,-1 1,1 1,0 1,1 1,-1 2,1 1,0 1,-1 2,1 1,-1 1,20 5,-25-6,-6-1,0 1,0 0,0 1,-1 0,1 2,12 6,-20-7</inkml:trace>
  <inkml:trace contextRef="#ctx0" brushRef="#br0" timeOffset="6581.129">2105 3123,'-15'-2,"-1"1,1 0,0 1,0 0,0 1,0 1,0 1,0 0,0 0,1 2,-1 0,1 0,0 2,1 0,-1 0,2 1,-1 1,1 0,0 0,1 1,0 1,1 0,0 1,0 0,1 0,1 1,0 0,1 0,1 1,0 0,-3 8,8-18,-1 0,1 0,0-1,0 1,0 0,0 0,1 0,0 0,-1 0,2 0,-1 0,0 0,1 0,0 0,-1 0,2 0,-1 0,0 0,1 0,0-1,-1 1,2-1,-1 1,0-1,1 0,-1 0,1 0,0 0,0-1,0 1,0-1,1 1,-1-1,1 0,-1 0,4 1,0-2,0 0,0-1,0 1,0-1,0-1,0 1,0-1,0-1,0 1,0-1,-1 0,1-1,-1 1,1-1,-1-1,0 1,0-1,0-1,9-5,-1-1,-1 0,1-1,-2-1,0 0,7-10,-6 3,0 0,-1-1,-2-1,0 1,-1-2,-1 1,-1-1,-1 0,-1-1,-1 1,-1-4,1-27,-2-1,-2 0,-3 1,-4-17,-8 0,15 71,0 0,0 1,0-1,0 1,0-1,0 1,0-1,0 0,0 1,0-1,-1 1,1-1,0 0,0 1,0-1,0 0,0 1,-1-1,1 0,0 1,0-1,-1 0,1 1,0-1,-1 0,1 0,0 1,-1-1,1 0,0 0,-1 0,1 1,0-1,-1 0,1 0,-1 0,1 0,0 0,-1 0,1 0,-1 0,1 0,0 0,-1 0,1 0,-1 0,1 0,0 0,-1 0,1 0,0-1,-1 1,1 0,-1 0,1 0,0-1,0 1,-1 0,1 0,0-1,-1 1,1 0,0-1,0 1,-1 0,1-1,0 1,0-1,-5 18,1 0,1 0,1 0,0 0,1 0,1 5,-1 3,-4 31,3 1,3 0,1-1,4 1,2-1,14 54,-18-98,1 1,0-1,1-1,0 1,1-1,0 0,0 0,4 2,-9-10,1 0,0 0,0 0,0 0,0-1,0 1,1-1,-1 0,1 0,-1 0,1 0,0-1,0 0,0 1,-1-1,1-1,0 1,0 0,1-1,-1 0,0 0,0 0,0-1,0 1,0-1,0 0,0 0,0-1,7-4,-1-1,0 0,0 0,-1-1,0 0,0-1,-1 0,0-1,0 1,-1-1,-1-1,0 1,0-1,-1 0,0-1,-1 1,-1-1,1 0,-2 0,0 0,0-3,-1-27,-1 42,0-1,-1 1,1 0,-1 0,1 0,0 0,-1 0,1 0,-1 0,1-1,-1 1,1 1,0-1,-1 0,1 0,-1 0,1 0,-1 0,1 0,0 0,-1 0,1 1,-1-1,1 0,0 0,-1 1,1-1,0 0,-1 1,1-1,0 0,0 1,-1-1,1 0,0 1,0-1,0 0,-1 1,1-1,0 1,0-1,0 0,0 1,0-1,0 1,0-1,0 1,0-1,-6 14,2-1,0 1,0 0,1 0,1 0,0 1,1-1,1 0,0 1,1-1,0 1,2 2,-3-13,1 0,0 1,0-1,0 0,0 0,0 0,1 0,0 0,0 0,0 0,0 0,0-1,1 1,0-1,0 0,0 0,0 0,0 0,0 0,1-1,0 0,-1 1,1-1,0 0,0-1,0 1,0-1,0 0,3 1,21-2</inkml:trace>
  <inkml:trace contextRef="#ctx0" brushRef="#br0" timeOffset="7011.835">2336 2836,'-1'4,"1"0,0-1,0 1,0-1,1 1,-1 0,1-1,0 1,0-1,0 1,0-1,0 0,1 1,0-1,0 0,0 0,0 0,0 0,0-1,1 1,-1 0,1-1,0 0,0 1,0-1,0 0,2 0,-1 2,31 26,-1 1,-2 2,-1 1,-2 2,16 24,5 33,-41-72,1-1,0 0,2-1,0 0,1-1,1-1,0 0,2 0,7 5,-20-19,-1 0,1-1,0 0,0 1,0-1,0 0,0 0,0 0,1-1,-1 1,1-1,-1 0,1 0,-1 0,1 0,0-1,-1 1,1-1,0 0,0 0,-1-1,1 1,0-1,-1 1,1-1,-1 0,1-1,-1 1,1-1,-1 1,0-1,0 0,0 0,0 0,0-1,0 1,0-1,-1 1,1-1,-1 0,2-3,1-5,-1-1,0 1,0-1,-1 0,-1-1,0 1,0 0,-1-1,-1 1,-1-6,12-80,-11 96,1 0,0-1,0 1,0 0,0 0,0 1,0-1,0 0,1 0,-1 0,0 1,1-1,0 1,-1-1,1 1,0 0,0 0,0-1,0 1,0 0,0 1,0-1,0 0,0 1,0-1,0 1,1-1,20-2</inkml:trace>
  <inkml:trace contextRef="#ctx0" brushRef="#br0" timeOffset="7801.449">4153 3123,'-10'2,"1"-1,-1 2,1-1,0 1,0 1,0-1,1 2,-1-1,1 1,0 0,0 1,1 0,0 0,0 1,0-1,1 2,0-1,0 1,1 0,-1 0,2 0,0 1,0-1,0 1,1 0,-2 7,5-14,0 1,0-1,0 1,0-1,0 1,1-1,-1 1,1-1,-1 1,1-1,0 1,0-1,0 0,0 0,1 1,-1-1,1 0,-1 0,1 0,-1-1,1 1,0 0,0-1,0 1,0-1,0 1,1-1,-1 0,0 0,0 0,1 0,1 0,82 6,-62-11,0-1,-1-1,0-1,0-1,0-1,-1-1,0 0,-1-2,0-1,13-11,-27 19,-1 0,1 0,-1-1,-1 0,1 0,-1-1,0 1,-1-1,1 0,-1 0,-1-1,1 1,-1-1,-1 0,1 0,-3 8,-1 0,1 0,0 0,0 0,-1 0,1 0,0 0,-1 0,1 0,0 0,-1 0,1 0,0 0,0 0,-1 0,1 0,0 0,-1 0,1 0,0 0,0-1,-1 1,1 0,0 0,-3 13,0 0,1 0,1 0,0 1,1-1,0 0,1 0,1 1,2 8,-3-16,1 1,0-1,0 0,0 0,1 0,0-1,0 1,1-1,-1 0,1 1,0-2,1 1,-1 0,1-1,0 0,0 0,0 0,1-1,-1 0,1 0,1 1,0-2,1 0,0 0,0-1,0 1,0-2,0 1,0-1,0 0,0-1,0 0,0 0,0-1,0 0,0-1,0 1,-1-1,1-1,-1 1,0-1,0-1,-1 1,1-1,-1 0,0-1,0 1,-1-1,1-1,-1 1,-1-1,1 1,-1-1,0 0,-1-1,0 1,0-1,0 0,0-7,1 2,-2 0,0 0,0 0,-1 0,-1 0,0 0,-1-1,0 1,-1 0,2 13,-1 1,1-1,0 0,-1 1,1-1,-1 0,1 0,0 1,-1-1,1 0,-1 0,1 0,-1 0,1 1,-1-1,1 0,-1 0,1 0,-1 0,1 0,-1 0,1 0,-1 0,1 0,-1-1,1 1,-1 0,1 0,0 0,-1 0,1-1,-1 1,1 0,-1 0,1-1,0 1,-1 0,1-1,0 1,-1-1,1 1,0 0,0-1,-1 1,1-1,0 1,0-1,0 1,-1-1,1 1,0 0,0-1,0 1,0-1,0 1,0-1,0 1,0-1,0 1,0-1,-1 9,0 0,0 0,1 1,0-1,0 0,1 1,0-1,0 0,1 0,0 0,0 0,1 0,0 0,1-1,-1 1,2-1,-1 0,1 0,0-1,0 1,1-1,-1 0,2-1,-1 1,0-1,1 0,0-1,5 3,35 19</inkml:trace>
  <inkml:trace contextRef="#ctx0" brushRef="#br0" timeOffset="13033.5">5409 2932,'5'-3,"-1"-1,1 1,1 0,-1 0,0 0,1 1,-1 0,1 0,0 0,0 1,-1 0,1 0,0 0,0 1,0 0,0 0,0 1,0-1,0 1,0 1,0-1,-1 1,1 0,0 0,-1 0,0 1,1 0,-1 0,0 0,-1 1,1 0,0 0,-1 0,0 0,0 1,0 0,-1-1,0 1,0 1,0-1,0 0,0 4,-1-1,-1 0,0 1,-1-1,0 0,-1 1,1-1,-2 0,1 0,-1 0,0 0,-1 0,0 0,0 0,0-1,-1 0,0 1,-2 1,-95 112,73-90,20-23,5-6,0 1,0 0,1-1,-1 1,1 0,-1 1,1-1,0 0,0 1,1-1,-1 1,1-1,0 1,-1 1,3-4,-1 0,1 0,-1 0,1 0,0 0,-1 0,1 0,0 0,0 0,-1 0,1 0,0 0,0-1,0 1,0 0,0-1,0 1,0-1,0 1,1-1,-1 1,0-1,0 0,0 1,0-1,1 0,-1 0,0 0,31 4,1-1,-1-2,1-1,-1-1,0-2,0-1,11-4,93-23,-79 13</inkml:trace>
  <inkml:trace contextRef="#ctx0" brushRef="#br0" timeOffset="13430.516">6078 2864,'-11'377,"11"-368,-1-7,0 0,0 0,0 1,1-1,-1 0,1 1,-1-1,1 1,0-1,0 0,0 1,0-1,1 1,-1-1,0 0,1 1,0-1,0 0,0 0,0 1,0-1,0 0,0 0,0 0,1 0,-1 0,1-1,0 1,0 0,-1-1,1 1,0-1,0 1,0-1,1 0,-1 0,0 0,0 0,0-1,1 1,1 0,11-4,1-1,-2-1,1 0,0-1,-1-1,0 0,-1-1,1 0,-2-1,1 0,-1-1,0-1,3-4,2 0,-1-1,0-1,-1 0,0-1,-2-1,0 0,8-18,-41 69,9-5,1 1,2 0,0 0,2 0,1 1,2 0,0 1,2-1,1 0,2 0,0 0,2 0,2 0,0 0,8 16,9 20</inkml:trace>
  <inkml:trace contextRef="#ctx0" brushRef="#br0" timeOffset="14923.423">8180 2864,'0'23,"0"20,0 13,0 10,0 4,0 1,0-4,0-7,0-11,3-10,0-12</inkml:trace>
  <inkml:trace contextRef="#ctx0" brushRef="#br0" timeOffset="15279.553">8099 2823,'80'52,"-39"-28,-1 1,-2 2,0 1,-2 2,-1 2,-2 1,-1 2,16 24,-42-51,0 0,-1 1,0 0,-1 0,1 0,-2 0,1 1,-2 0,1 0,-1-1,-1 1,1 1,-2-1,0 0,0 0,0 0,-1 0,-1 0,0 0,0 0,-1 0,-1 1,-2 1,-1-1,0 0,-1-1,0 0,0 0,-1-1,0 0,-1 0,0-1,-1 0,1-1,-1 0,-1-1,1 0,-1-1,0 0,-1-1,1 0,-1-1,1 0,-1-1,0-1,0 0,0-1,0 0,0-1,0 0,1-1,-1 0,0-1,-3-2,12 4,0 0,1-1,-1 1,1-1,0 0,0 0,-1 0,1 0,0 0,1-1,-1 1,0-1,1 0,-1 0,1 0,-1-2,12-16,5 14</inkml:trace>
  <inkml:trace contextRef="#ctx0" brushRef="#br0" timeOffset="15559.689">8754 3110,'-2'18,"-1"16,0 9,1 7,3 3,1 0,0-1,0-6,2-8,3-15,-1-12</inkml:trace>
  <inkml:trace contextRef="#ctx0" brushRef="#br0" timeOffset="15831.072">8632 2713,'0'7,"7"7,9 6,9 2,0-4</inkml:trace>
  <inkml:trace contextRef="#ctx0" brushRef="#br0" timeOffset="16083.444">8973 3028,'78'196,"-37"-104,69 168,-70-212,-39-47,0 0,0 0,1 0,-1-1,1 1,-1-1,0 1,1-1,-1 1,1-1,-1 0,1 0,0 0,-1 0,1 0,-1 0,1 0,-1 0,1 0,-1-1,1 1,-1-1,1 1,-1-1,0 0,1 1,-1-1,0 0,1 0,-1 0,0 0,0 0,0 0,0 0,0 0,0-1,0 1,0-1,8-15,0-1,-1 0,-1 0,-1-1,0 0,-1 0,-2 0,0-1,0 1,-2-1,-1 0,0-2,-19-363,19 378,10-58,0 55</inkml:trace>
  <inkml:trace contextRef="#ctx0" brushRef="#br0" timeOffset="16250.343">9601 3452,'16'4,"15"2,14 0,8-1,5-2,1-1,-2-1,-10 0</inkml:trace>
  <inkml:trace contextRef="#ctx0" brushRef="#br0" timeOffset="16716.958">10134 2932,'9'-3,"0"0,0 1,1 0,-1 0,1 1,0 0,-1 1,1 0,0 1,-1 0,1 0,-1 1,1 0,-1 1,0 0,0 0,0 1,0 0,0 1,-1 0,0 0,0 0,0 1,-1 1,0-1,0 1,-1 0,0 1,0 0,0 0,-1 0,3 6,-5-3,0-1,0 0,-1 0,0 1,0-1,-2 1,1 0,-1-1,-1 1,0 0,0-1,-1 1,0-1,-1 0,0 0,-1 0,0 0,-5 8,-5 8,-2 0,0 0,-2-2,-1 0,-1-1,-1-1,-8 16,29-37,0 0,0 0,1-1,-1 1,1 0,-1 0,0-1,1 1,-1 0,1-1,0 1,-1 0,1-1,-1 1,1-1,0 1,-1-1,1 1,0-1,0 0,-1 1,1-1,0 0,0 0,0 1,0-1,-1 0,1 0,0 0,0 0,0 0,0 0,-1 0,1 0,1-1,-1 1,39 2,-1-3,1-1,0-2,0-1,26-3,98-7,-128 10</inkml:trace>
  <inkml:trace contextRef="#ctx0" brushRef="#br0" timeOffset="17159.543">10762 2919,'-13'40,"2"1,1 0,2 1,2 0,2 0,2 0,3 36,0-65,0 1,1-1,0 0,2 0,-1 0,2 0,3 9,-6-18,0 0,1 1,-1-1,1 0,0 0,0-1,0 1,1-1,-1 1,1-1,0 0,0-1,0 1,0 0,0-1,1 0,-1 0,1-1,-1 1,1-1,0 0,3 1,5-2,-1-1,1 0,-1-1,0 0,0-1,0 0,0-1,-1 0,1-1,-1 0,0-1,0 0,-1-1,0 0,0 0,-1-1,1-1,-2 1,1-1,-1-1,-1 0,0 0,4-7,1-24,-11 40,-1 1,0-1,0 0,0 1,0-1,1 0,-1 1,0-1,0 0,0 1,0-1,-1 0,1 0,0 1,0-1,0 0,0 1,-1-1,1 0,0 1,-1-1,1 1,0-1,-1 1,1-1,-1 1,1-1,-1 1,1-1,-1 1,0-1,1 1,-1 0,1-1,-1 1,0 0,1-1,-1 1,0 0,1 0,-1 0,0 0,1 0,-1 0,0 0,1 0,-1 0,0 0,0 0,1 0,-1 0,0 0,1 1,-1-1,1 0,-1 1,0-1,-4 3,0 1,0 0,0 0,1 0,0 0,-1 1,1 0,1 0,-1 0,1 0,0 0,0 1,1 0,-1-1,1 1,1 0,-1 0,0 5,-3 13,2 0,0 0,2 0,1 0,0 0,2 1,1-1,1 0,1-1,5 16,3 11</inkml:trace>
  <inkml:trace contextRef="#ctx0" brushRef="#br0" timeOffset="18588.18">11350 3383,'-7'3,"-3"2,6 1,10-1,13-1,15-1,12-2,6 0,2-1,-4 0,-10 2,-12 1</inkml:trace>
  <inkml:trace contextRef="#ctx0" brushRef="#br0" timeOffset="20126.956">11922 2878,'64'-22,"-43"18,1 0,0 1,0 1,0 1,18 2,-34-1,0 0,-1 1,1 0,0 0,-1 0,1 1,-1 0,1 0,-1 0,0 1,0-1,0 1,0 0,-1 1,1-1,-1 1,0 0,0 0,0 1,0-1,-1 1,0-1,0 1,2 5,-3-3,0 0,0 0,-1 0,0 0,0 0,-1 0,0 0,0 1,0-1,-1 0,-1 0,1 0,-1 0,0 0,0-1,-1 1,0 0,-3 5,-78 106,6-32,77-85,1-1,-1 1,1-1,-1 1,1-1,0 1,-1 0,1-1,0 1,-1 0,1 0,0-1,0 1,0 0,0 0,0-1,0 1,0 0,0 0,0-1,0 1,0 0,0-1,0 1,0 0,1 0,-1-1,0 1,1 0,-1-1,0 1,1 0,-1-1,1 1,-1-1,1 1,-1-1,1 1,-1-1,1 1,0-1,-1 0,1 1,0-1,-1 0,1 1,0-1,-1 0,1 0,0 0,0 1,-1-1,1 0,0 0,0 0,-1 0,2-1,47 2,282-55,-329 53,1 1,0 0,0 0,-1 0,1 0,0 0,-1 1,1-1,0 1,-1 0,1 0,-1 0,1 0,-1 0,1 1,-1-1,0 1,0-1,0 1,0 0,0 0,0 0,0 0,0 0,-1 0,1 1,5 2,0 0,0-1,0 0,1-1,-1 0,1 0,0 0,0-1,0 0,0 0,0-1,0-1,0 1,0-1,1 0,-1-1,0 0,0 0,0-1,0 0,0 0,0-1,-1 0,3-1,-4 1,0-1,-1 1,1-1,-1 0,1 0,-1 0,-1-1,1 1,-1-1,1-1,-1 1,-1 0,1-1,-1 0,0 0,0 0,-1 0,0 0,0-1,0 1,-1-1,0 1,0-1,-1 0,0 1,0-1,0 0,-1 1,0-1,0 1,-1-1,1 1,-2-1,1 1,-1 0,0-1,0-1,0 0,-1 1,0 0,0 0,0 0,-1 0,0 1,0 0,-1 0,0 0,0 0,0 1,-1 0,1 1,-1-1,0 1,-1 1,1-1,-1 1,1 0,-1 1,0 0,0 0,0 1,0 0,0 0,-1 1,1 0,0 0,0 1,0 0,0 1,0 0,-7 2,7 0,0 0,0 1,0 0,1 0,0 1,0 0,0 0,1 1,0 0,0 0,1 0,0 1,0-1,1 1,-1 0,2 1,-1-1,2-3,0 0,1 0,-1 1,1-1,0 0,1 0,-1 1,1-1,0 0,0 1,0-1,1 0,0 0,0 1,0-1,1 0,0 0,0 0,0 0,1-1,-1 1,1-1,0 1,0-1,1 0,-1 0,1 0,0-1,2 3,40 20,4-7</inkml:trace>
  <inkml:trace contextRef="#ctx0" brushRef="#br0" timeOffset="20546.908">13261 3096,'-3'-1,"0"0,1 0,-1 1,-1-1,1 1,0-1,0 1,0 0,0 0,0 0,0 1,0-1,0 1,0-1,0 1,0 0,0 0,0 1,0-1,1 0,-1 1,0 0,1 0,0-1,-3 4,-47 61,50-62,0 0,0 0,0 0,0 0,1 0,-1 0,1 1,0-1,0 0,1 1,-1-1,1 1,0-1,0 1,1-1,-1 1,1-1,0 0,0 1,1-1,-1 0,1 0,0 0,0 0,0 0,1 0,-1 0,1-1,0 1,0-1,0 0,1 0,-1 0,1 0,5 2,0-1,0 0,0-1,0 0,0 0,1-1,-1 0,1-1,0 0,-1 0,1-1,0-1,-1 1,1-1,0-1,-1 0,1 0,-1-1,0 0,0-1,0 0,3-2,-10 4,1 0,0 0,-1 0,1 0,-1-1,0 1,0-1,0 0,0 1,0-1,0 0,-1 0,0 0,1 0,-1 0,0-1,0 1,-1 0,1 0,-1-1,0 1,0 0,0-1,0 1,0 0,-1-1,1 1,-1 0,0 0,0 0,0-1,0 1,-1 0,1 1,-1-1,0 0,0 0,0 1,-1-2,-2-2,-1 0,0 0,-1 0,1 1,-1 0,0 0,0 0,0 1,-1 1,0-1,0 1,0 0,0 1,0 0,0 0,0 1,-1 0,1 0,-1 1,1 0,-1 0,1 1,0 0,-4 2,10-3,0 0,1 1,-1-1,0 1,1-1,-1 1,1 0,-1-1,1 1,-1 0,1 0,0 0,-1 0,1 0,0 0,0 1,0-1,0 0,0 1,0-1,0 1,0-1,1 1,-1-1,0 1,1-1,-1 1,1 0,0-1,0 1,-1 0,1-1,0 1,0 0,1-1,-1 1,0 0,1-1,-1 1,18 18,7-2</inkml:trace>
  <inkml:trace contextRef="#ctx0" brushRef="#br0" timeOffset="21213.962">13807 3137,'-15'-4,"0"1,-1 0,1 2,-1 0,0 0,0 2,-6 0,18 0,-1-1,1 1,0-1,0 2,0-1,0 0,0 1,0-1,0 1,0 0,1 0,-1 1,1-1,-1 1,1 0,0 0,0 0,0 0,1 0,-1 1,1-1,0 1,0 0,0 0,0-1,1 1,-1 0,1 1,0 1,0-2,1-1,0 1,0 0,0 0,0-1,1 1,-1 0,1 0,0-1,0 1,1-1,-1 1,1-1,-1 1,1-1,0 0,0 0,1 0,-1 0,1 0,-1-1,1 1,0-1,0 0,0 1,0-1,1 0,-1-1,1 1,8 4,1 0,0-1,0 0,1-1,-1 0,1-1,4 0,2-2,-1 0,1-1,-1 0,0-2,0-1,0 0,0-1,0-1,0-1,-1 0,0-2,-1 0,1-1,-2 0,1-2,-1 0,-1 0,0-2,-1 0,0-1,-1 0,0-1,-2 0,1-1,-2 0,0-1,-1 0,-1 0,2-9,1-9,-2-2,-1 0,-2 0,-2 0,-2 0,0-1,-3 1,-1-1,-5-20,-21-46,27 102,1 1,-1-1,1 0,-1 1,0-1,0 1,0-1,0 1,0-1,0 1,0 0,0-1,-1 1,1 0,0 0,-1 0,1 0,-1 0,1 0,-1 0,0 1,1-1,-1 0,0 1,1-1,-1 1,0 0,0 0,0 0,1 0,-1 0,0 0,0 0,1 0,-1 1,0-1,0 1,1-1,-1 1,0 0,1-1,-1 1,1 0,-1 0,1 0,0 0,-1 1,1-1,0 0,-1 1,-8 10,1 0,1 0,0 0,0 1,1 0,1 1,0 0,1 0,1 0,0 0,-1 9,-2 1,2 1,0-1,1 1,2 1,1-1,1 0,0 0,2 0,2 1,0-2,1 1,1 0,2-1,0-1,2 1,0-1,2-1,0 0,10 13,-9-17,0-1,1 0,1-1,0-1,1 0,1-1,0-1,1 0,1-2,0 0,0-1,1 0,0-2,3 0,-21-6,0-1,1 0,-1 0,1-1,-1 1,1 0,-1-1,1 1,0-1,-1 0,1 0,0 0,-1 0,1-1,-1 1,1-1,0 1,-1-1,1 0,-1 0,0 0,1 0,-1 0,0-1,1 1,-1-1,0 0,0 1,0-1,-1 0,1 0,0 0,-1 0,1-1,-1 1,0 0,0-1,1 1,-2 0,1-1,0 0,0 1,-1-1,1-2,-4-10,0 0,0 1,-2-1,0 1,0-1,-1 1,-1 1,-1-1,0 1,0 1,-1-1,-1 1,0 1,0 0,-1 0,-1 1,0 1,-5-3,-29-22,-2 3,-1 1,-1 3,-1 2,-23-7,54 24,-11-8,31 16,0 0,0 0,0 0,1 0,-1 0,0 0,0 0,0 0,0 0,1-1,-1 1,0 0,0 0,0 0,0 0,0 0,0-1,0 1,1 0,-1 0,0 0,0 0,0-1,0 1,0 0,0 0,0 0,0-1,0 1,0 0,0 0,0 0,0-1,0 1,0 0,0 0,0 0,0 0,-1-1,1 1,0 0,0 0,0 0,0 0,0-1,0 1,0 0,-1 0,1 0,0 0,0 0,0 0,0 0,-1-1,1 1,0 0,0 0,22 0,499 39,-473-35,13 1,0 3,-1 2,14 6,-31 1,-33 0,-20-3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44:34.22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1 314,'46'-11,"2"2,-1 2,1 2,45 1,0 22,-91-17,0-1,1 2,-1-1,0 0,0 0,0 1,0-1,0 1,0 0,0 0,-1-1,1 1,0 0,-1 0,0 1,1-1,-1 0,0 0,0 1,-1-1,1 0,0 1,-1-1,1 1,-1-1,0 1,0-1,0 1,0-1,0 1,0-1,-1 1,1-1,-1 1,0 0,-6 11,1-1,-2 0,0 0,0-1,-1 0,-1 0,0-1,0-1,-1 0,0 0,-1-1,0 0,-9 4,-27 24,77-39,87-9,-112 12,0-1,1 1,-1-1,0 1,0 0,0 0,0 1,0 0,0-1,0 1,0 0,-1 1,1-1,-1 1,1-1,-1 1,0 0,0 0,0 1,-1-1,1 1,-1-1,0 1,0 0,2 4,-3-4,0 1,0 0,0 0,-1-1,1 1,-1 0,0 0,-1 0,1 0,-1 0,0-1,0 1,-1 0,1-1,-1 1,0-1,0 1,-1-1,1 0,-1 0,0 0,-1 1,-5 6,0-1,-1 1,0-2,-1 1,0-2,0 1,-3 0,1-1,-1 0,0 0,0-1,-1-1,1 0,-1-2,-1 1,1-2,-1 0,1-1,-1 0,-3-1,-7 0,43 5,3-5,0 0</inkml:trace>
  <inkml:trace contextRef="#ctx0" brushRef="#br0" timeOffset="381.977">561 0,'0'19,"5"20,8 16,11 17,11 11,9 8,4 5,-4 5,-10 1,-12 2,-20 2,-24-3,-22-6,-17-9,-6-15,9-21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44:47.35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278 497,'-7'-5,"0"1,1-1,-2 1,1 1,0-1,-1 1,1 0,-1 1,0 0,0 0,0 1,0 0,0 0,-1 1,1 0,0 1,0-1,0 1,0 1,0 0,0 0,0 0,1 1,-1 1,1-1,0 1,0 0,0 0,0 1,1 0,0 1,0-1,0 1,0 0,1 0,-2 4,6-8,0-1,0 1,0 0,0 0,1 1,-1-1,0 0,1 0,0 0,-1 0,1 0,0 1,0-1,0 0,0 0,1 0,-1 0,1 0,-1 1,1-1,0 0,-1 0,1 0,0 0,1-1,-1 1,0 0,0 0,1-1,-1 1,1 0,-1-1,1 0,0 1,1 0,3 1,-1 0,1 0,0 0,0-1,1 0,-1 0,0-1,1 0,-1 0,1 0,3-1,3 1,1-1,0-1,0 0,-1-1,1 0,0-1,-1-1,0 0,0 0,0-2,-1 0,1 0,-2-1,1 0,-1-1,0-1,0 1,-1-2,0 1,-1-2,0 1,0-1,-2 0,1-1,-1 0,-1 0,0-1,-1 0,0 1,-1-2,1-3,-4-6,0 1,-2-1,-1 1,0-1,-2 1,0 0,-2 0,0 1,-2 0,0 0,-1 0,-1 1,-7-9,-39-38,54 66,1 0,0 0,-1 1,1-1,-1 1,1-1,-1 1,1-1,-1 1,1 0,-1 0,1 0,-1 0,1 0,-1 0,0 0,1 0,-1 1,1-1,-1 1,1-1,0 1,-1-1,1 1,-1 0,1 0,0 0,0 0,-1 0,1 0,0 0,0 0,0 0,0 0,0 1,0-1,1 0,-1 1,0-1,1 1,-1-1,0 2,-21 67,17-43,1 1,1 0,2 0,1 0,1-1,1 1,1 0,2-1,6 20,-7-32,0-1,2 1,0-1,0-1,1 1,1-1,0 0,1-1,0 0,1 0,1-1,0 0,0-1,1 0,0-1,0 0,1-1,8 3,-8-5,0-1,0 0,1-1,-1 0,1-1,0-1,0 0,0-1,1 0,-1-1,12-2,-20 2,1-1,-1 0,1-1,-1 0,0 0,1 0,-1 0,0-1,0 0,-1-1,1 1,-1-1,1 0,-1 0,0-1,-1 1,1-1,-1 0,0-1,0 1,0-1,-1 1,0-1,0 0,1-5,-1 3,0 1,-1 0,0-1,0 1,-1-1,0 0,0 0,-1 1,0-1,0 0,-1 0,0 1,0-1,-1 1,0-1,0 1,-1-1,0 1,0 0,0 0,-3-2,5 7,0 1,0 0,0 0,-1 0,1 0,0 0,0 0,-1 0,1 1,0-1,-1 0,1 1,-1-1,1 1,-1 0,1-1,-1 1,1 0,-1 0,0 0,1 0,-1 0,1 0,-1 0,1 1,-1-1,1 0,-1 1,1-1,-1 1,1 0,-1 0,1-1,0 1,0 0,-1 0,1 1,-32 48,31-42,1 0,0 1,1-1,0 0,0 0,1 0,0 1,0-1,1 0,0 0,0-1,1 1,0 0,0-1,1 0,0 1,0-1,1-1,0 1,0-1,1 0,-1 0,1 0,1-1,-1 0,1 0,0-1,0 0,0 0,0 0,1-1,0 0,7 1,51 17,-1-6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44:48.54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222 119,'-2'-3,"0"1,0-1,-1 1,1 0,-1 0,1 0,-1 0,0 1,0-1,0 1,0-1,0 1,0 0,0 0,-1 1,1-1,0 1,0-1,-1 1,1 0,0 0,-1 1,1-1,0 1,0-1,0 1,-1 0,1 0,0 1,-1-1,-3 1,0 1,0-1,0 1,0 0,0 1,1 0,0 0,-1 0,2 1,-1 0,0 0,1 0,0 1,0-1,1 1,-1 1,1-1,1 0,-1 1,1 0,0 0,1 0,-1 0,1 0,0 6,2-10,1 0,0 0,0 1,0-1,0 0,0 0,0 0,1 0,0 0,-1-1,1 1,0 0,1-1,-1 1,0-1,1 0,-1 0,1 0,-1 0,1 0,0 0,0-1,0 1,0-1,0 0,0 0,4 0,92 15,-54-16,0-1,0-3,-1-2,1-2,-1-1,-1-3,0-1,40-19,-66 26,-1-1,1-1,-1-1,-1 0,0-1,0 0,-1-2,12-11,-24 22,0 0,-1-1,1 1,-1 0,0-1,1 1,-1-1,0 0,0 1,0-1,0 0,0 0,-1 1,1-1,0 0,-1 0,1 0,-1 0,0 0,0 0,0 0,0 0,0 0,0 0,0 0,-1 0,1 0,-1 0,1 0,-1 1,0-1,0 0,0 0,0 0,0 1,0-1,0 1,0-1,-1 0,-5-1,0-1,-1 1,1 0,-1 1,1 0,-1 0,0 1,0 0,0 0,0 1,0 0,0 0,0 1,0 0,0 0,1 1,-6 1,4 0,0 0,0 0,0 1,0 0,1 0,0 1,-1 0,2 1,-2 0,7-4,0-1,0 1,-1 0,1 0,0 0,1 1,-1-1,0 0,1 1,-1-1,1 1,0 0,0-1,0 1,0 0,0 0,0 0,1-1,0 1,-1 0,1 0,0 0,0 0,1 0,-1 0,1 0,-1-1,1 1,0 0,0 0,1 1,3 3,1 0,0 0,1 0,-1-1,1 0,1 0,-1-1,1 0,0 0,0-1,0 0,1 0,-1-1,1 0,0-1,0 0,0 0,2 0,46 9,1-3,0-2,0-3,1-2,36-5,-8-2</inkml:trace>
  <inkml:trace contextRef="#ctx0" brushRef="#br0" timeOffset="612.219">1397 132,'-10'-8,"-1"1,0 0,-1 1,0 0,0 1,0 0,0 1,-1 0,0 1,1 0,-1 1,0 1,-1 0,1 1,0 0,0 1,0 0,0 1,0 0,0 2,0-1,10-2,1 0,-1 0,0 0,1 0,-1 1,1-1,-1 1,1-1,0 1,0 0,0 0,0 0,0 0,0 0,0 0,0 1,1-1,0 0,-1 1,1-1,0 1,0 0,0-1,0 1,1 0,-1 0,1 0,0-1,0 1,0 0,0 0,0 0,0-1,1 1,-1 0,1 0,0-1,0 1,0 0,0-1,1 1,-1-1,1 1,-1-1,1 0,0 1,9 4,0 0,0-1,1 0,0-1,0 0,1 0,-1-2,1 0,0 0,0-1,0 0,0-1,0-1,12-1,-18 2,0 0,0 0,0-1,0 0,0-1,0 0,0 0,0 0,0-1,0 0,0 0,-1-1,1 1,-1-2,0 1,0-1,0 0,0 0,-1 0,1-1,-1 0,3-4,-7-1,-7 24,6-11,-1 0,1 0,0 0,0 0,0 0,0 0,1 0,-1-1,1 1,0 0,0 0,0 0,0-1,0 1,1 0,-1-1,1 1,-1-1,1 0,0 0,0 1,0-1,1 0,-1-1,0 1,1 0,-1-1,1 1,-1-1,1 0,1 1,2 0,1 0,-1 0,0 0,1-1,-1 0,1-1,0 1,-1-1,1-1,-1 1,1-1,-1 0,7-2,0-3,0 0,-1-1,0 0,0-1,0 0,-1-1,-1-1,1 1,-1-2,-1 1,0-1,-1-1,0 0,0 0,0-2,6-8,-8 14,0 0,0 1,0 0,1 0,0 0,1 1,-1 0,1 0,0 1,1 0,-1 0,1 1,0 0,0 1,0 0,0 0,1 1,-1 0,1 1,0 0,-1 1,1-1,0 2,1 0,17 3,-1 2,0 1,0 1,0 2,-1 0,0 2,-1 1,-1 1,0 0,15 14,5 16,-43-43,0 0,0 1,-1-1,1 0,0 1,-1-1,1 1,-1-1,0 1,1-1,-1 1,0-1,0 1,0-1,0 1,0-1,0 1,0 0,-1-1,1 1,0-1,-1 1,0-1,1 0,-1 1,0-1,1 0,-1 1,0-1,0 0,0 0,0 0,0 0,-1 1,1-2,0 1,-1 1,-13 6,-1 0,0-1,0-1,0 0,-1-1,0-1,0-1,0 0,-11 0,6 0,-124 14,115-16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9:44:44.2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9095 865,'24'88,"-5"0,-3 1,-4 1,-4 1,-4 21,-4-107,2 19,-1 1,-2 0,0-1,-2 1,0-1,-2 1,-1-1,-3 8,9-32,0 1,0-1,0 1,0 0,0-1,0 1,-1-1,1 1,0-1,0 1,0-1,-1 1,1-1,0 1,0-1,-1 1,1-1,0 1,-1-1,1 1,-1-1,1 0,-1 1,1-1,0 0,-1 1,1-1,-1 0,0 0,1 1,-1-1,1 0,-1 0,1 0,-1 0,1 0,-1 0,0 0,1 0,-1 0,1 0,-1 0,1 0,-1 0,0-1,1 1,-1 0,1 0,-1 0,1-1,-13-28,-5-203,12-47,5 275,0-1,1 0,0 0,0 1,0-1,0 0,1 0,0 1,0-1,0 1,1-1,-1 1,1-1,0 1,0 0,1 0,-1 0,1 0,0 0,0 0,0 1,0 0,1-1,0 1,-1 0,1 1,0-1,0 1,4-2,0 3,0 0,0 0,0 1,0 0,0 0,0 1,0 0,0 0,0 1,0 0,0 1,-1 0,1 0,-1 0,0 1,0 0,0 0,0 1,-1 0,0 0,0 1,0-1,-1 1,1 1,-1-1,-1 1,1 0,-1 0,-1 0,2 3,-4-6,0-1,0 0,-1 1,0-1,1 1,-1-1,0 1,-1-1,1 1,0-1,-1 0,0 1,0-1,0 0,0 1,-1-1,1 0,-1 0,0 0,0 0,0-1,0 1,0 0,-1-1,1 1,-1-1,1 0,-1 0,0 0,-2 1,-3 2,-1 0,0-1,0 0,0-1,0 0,0 0,-1-1,1 0,-1 0,-4-1,12 0,0-1,0 1,0-1,0 1,0-1,0 0,0 0,0 0,1 0,-1 0,0 0,0-1,0 1,0-1,0 1,0-1,0 0,1 0,-1 0,0 0,1 0,-1 0,1 0,-1 0,1 0,-1-1,1 1,0-1,0 1,-1-1,1 0,0 1,1-1,-1 0,0 0,0 1,1-1,-1 0,1 0,0 0,-1 0,1 0,0-2,3-2,1 1,0-1,0 0,0 1,1 0,0 0,0 0,0 0,0 1,1 0,0 0,0 1,0-1,2 0,2-2,62-36,-25 15,-2-2,-1-1,10-11,-42 30,1 0,-2-1,0 0,0-1,-1 0,0-1,-1 0,-1-1,-1 0,0 0,0 0,1-10,-4 14,-1-1,0 1,-1-1,0 1,-1-1,0 0,-1 0,0 0,-1 0,0 1,-1-1,0 0,-1 1,0 0,-1-1,0 1,-1 0,0 1,-3-4,6 12,1 0,-1 0,0 0,0 0,0 0,0 1,0-1,0 0,-1 1,1 0,-1 0,1-1,-1 1,1 1,-1-1,1 0,-1 1,0-1,1 1,-1 0,0 0,1 0,-1 0,0 0,1 1,-1-1,0 1,1 0,-1 0,1-1,-1 2,1-1,-1 0,1 0,0 1,0 0,-1-1,1 1,1 0,-1 0,0 0,0 0,-7 12,1-1,1 1,0 0,1 1,1 0,0 0,1 0,0 0,1 1,1 0,0-1,2 1,0 0,0 0,1-1,2 7,0 1,1 0,1 0,0 0,2 0,1-1,1 0,0-1,2 0,1 0,0-1,1-1,1 0,1-1,1 0,0-1,2-1,-1-1,13 7,-25-17,0-2,1 1,0 0,0-1,0 0,0-1,1 1,-1-1,1-1,-1 1,1-1,0 0,-1 0,1-1,0 0,0 0,-1-1,1 0,0 0,-1 0,1-1,-1 0,1 0,-1-1,0 0,4-2,7-9,0-1,-2-1,0 0,0 0,-2-2,0 0,-1 0,-1-1,0-1,-2 0,0 0,-2-1,0 0,0-6,2-31,-9 57,0-1,0 1,0 0,0 0,0 0,0 0,0 0,-1 0,1 0,0 0,-1 0,1 0,0 0,-1 1,1-1,-1 0,0 0,1 0,-1 0,0 1,1-1,-1 0,0 1,0-1,0 0,0 1,1-1,-1 1,0-1,0 1,0 0,0-1,0 1,0 0,0 0,0 0,0 0,0 0,0 0,-1 0,1 0,0 0,0 0,0 0,0 1,0-1,0 0,1 1,-1-1,0 1,0-1,-1 1,-4 2,0 0,0 0,0 1,1 0,-1 0,1 0,0 1,0-1,0 1,1 0,0 1,0-1,0 1,0 0,1 0,0 0,0 0,1 0,0 1,0-1,0 1,1 0,0 0,0-1,1 1,0 0,0 0,0 0,1-1,0 1,1 0,-1-1,1 1,0-1,1 1,0-1,2 5,6-1,-1-1,1-1,1 0,0 0,0-1,0-1,1 0,0 0,0-1,0-1,1 0,-1-1,1-1,0 0,0-1,0 0,6-1,64 5,-7-3</inkml:trace>
  <inkml:trace contextRef="#ctx0" brushRef="#br0" timeOffset="593.905">11717 1179,'87'-180,"-84"171,-3 7,0 0,0 0,0 1,1-1,-1 0,0 1,1-1,-1 0,1 1,0-1,-1 1,1-1,0 1,0-1,0 1,0-1,0 1,0 0,0 0,1-1,-1 1,0 0,1 0,-1 0,1 0,-1 1,1-1,-1 0,1 1,0-1,-1 1,1-1,0 1,-1 0,1 0,0 0,5 6,-1 1,0 0,-1 0,1 1,-1 0,-1 0,1 0,-1 0,-1 1,1 0,1 3,50 123,-54-134,-1-1,0 1,0 0,1 0,-1-1,0 1,0 0,0 0,0 0,0-1,0 1,0 0,0 0,0-1,0 1,-1 0,1 0,0-1,0 1,-1 0,1 0,0-1,-1 1,1 0,-1-1,1 1,-1-1,1 1,-1-1,1 1,-1-1,0 1,1-1,-1 1,0-1,1 0,-1 1,0-1,0 0,1 0,-1 1,0-1,0 0,1 0,-1 0,0 0,0 0,0 0,1 0,-1 0,0-1,0 1,1 0,-1 0,0-1,-40-20,32 10</inkml:trace>
  <inkml:trace contextRef="#ctx0" brushRef="#br0" timeOffset="1450.867">12373 933,'-16'-2,"1"0,-1 1,0 1,0 0,0 1,1 1,-1 0,-11 4,20-4,0 0,1 0,-1 1,1-1,0 2,0-1,0 0,0 1,1 0,-1 1,1-1,0 1,0 0,1 0,-1 1,1-1,1 1,-1 0,1 0,-3 6,5-9,0 0,-1 0,2 1,-1-1,0 0,1 0,0 1,-1-1,1 0,0 0,1 1,-1-1,1 0,-1 0,1 1,0-1,0 0,0 0,1 0,-1 0,1 0,0-1,0 1,0 0,0-1,0 1,0-1,1 0,-1 0,1 0,-1 0,1 0,0 0,0-1,0 1,0-1,1 1,8 1,-1 1,1-1,0-1,0 0,0-1,0 0,1-1,-1 0,0-1,0 0,0-1,0 0,0-1,-1 0,9-4,0-1,0-1,0-1,0 0,-2-2,1 0,-1-1,-1 0,4-6,-6 4,-1-1,-1 0,-1 0,0-2,-1 1,-1-1,-1-1,0 0,-2 0,0 0,-1-1,1-6,1-15,-2-1,-1 1,-2-1,-2 0,-3-24,2 44,-2 0,0 1,-1-1,-1 1,-2 0,0 0,0 1,-9-16,14 33,1 1,-1-1,-1 1,1-1,0 1,0-1,-1 1,0 0,1 0,-1-1,0 1,0 0,0 1,0-1,0 0,-1 1,1-1,-1 1,1 0,-1-1,1 1,-1 0,1 1,-1-1,0 0,0 1,1 0,-1-1,0 1,0 0,1 0,-1 1,0-1,0 1,1-1,-1 1,0 0,1 0,-1 0,-2 1,-3 6,1 1,-1 0,1 0,1 0,0 0,0 1,1 0,0 1,0-1,1 1,1 0,0 0,1 0,-2 9,-1 13,1 0,1 1,2-1,2 0,1 1,1-1,2 0,1 0,2-1,1 1,1-2,2 0,1 0,1-1,2 0,1-2,2 0,0-1,2 0,0-2,24 20,12 3,-55-47,0 0,0 1,0-1,0 0,0 0,0 0,0-1,0 1,0 0,1-1,-1 1,0-1,0 0,1 0,-1 0,0 0,0 0,1 0,-1-1,0 1,0-1,0 1,1-1,-1 0,0 0,0 0,0 0,0 0,0-1,0 0,4-5,0-1,-1 0,0-1,0 1,-1-1,0 0,0 0,-1-1,2-6,3-10,-4 14,-2 4,1 1,-1-1,1 1,1 0,-1-1,1 1,1 1,-1-1,1 1,0 0,3-3,-5 9,-1-1,0 1,1 0,-1 0,1 0,-1 0,0 1,1-1,-1 1,0-1,1 1,-1 0,0 0,0 0,0 0,0 0,0 0,0 1,0-1,0 1,0-1,0 1,-1 0,1 0,-1 0,0 0,1 0,-1 0,0 0,0 0,0 0,0 0,-1 1,1-1,0 1,5 7,0 1,1-1,0 0,1 0,0-1,0 0,1 0,1-1,-1 0,1-1,0 0,1 0,0-1,0-1,0 1,0-2,1 0,0 0,0-1,0-1,0 0,0 0,1-1,-1-1,2 0,-6 0,0 0,0-1,0 0,0 0,0-1,0 0,0-1,-1 1,1-1,-1-1,0 1,0-1,0-1,0 1,-1-1,0 0,0-1,0 1,-1-1,0 0,0-1,0 1,-1-1,0 0,0 0,0 0,-1-1,0 1,-1-1,0 0,0 0,-1 1,0-1,0 0,0 0,-1-1,0 5,0 1,0-1,-1 0,1 1,-1-1,0 0,0 1,0-1,0 1,-1 0,1-1,-1 1,0 0,0 0,0 0,0 0,0 0,-1 0,0 1,1-1,-1 1,0 0,0 0,0 0,0 0,-1 0,1 1,0-1,-1 1,1 0,-1 0,1 0,-1 1,0-1,1 1,-1 0,0 0,1 0,-1 0,0 1,1 0,-1-1,1 1,-1 1,-1 0,0 1,0 0,1 0,-1 1,1 0,0 0,0 0,1 1,-1-1,1 1,0 0,0 0,0 0,1 0,0 0,0 1,0-1,0 1,1-1,0 1,0 0,1-1,0 1,0 0,0 0,1-1,-1 1,1 0,1-1,-1 1,1-1,0 1,0-1,0 0,1 0,0 0,0 0,0 0,1-1,-1 1,1-1,0 0,1 0,-1-1,1 1,1 0,92 35,-47-29</inkml:trace>
  <inkml:trace contextRef="#ctx0" brushRef="#br0" timeOffset="2381.801">13725 865,'-6'18,"0"-1,1 1,1 1,1-1,0 1,1-1,1 11,1-23,0-1,0 0,1 1,-1-1,1 0,0 0,0 0,1 0,0 0,0 0,0 0,0 0,1-1,0 1,0-1,0 1,0-1,1 0,0-1,-1 1,1-1,1 1,-1-1,0 0,1-1,0 1,-1-1,3 1,1-1,-1 0,0-1,0 0,1 0,-1-1,1 0,-1 0,1 0,-1-1,0-1,1 1,-1-1,0 0,0-1,0 1,0-1,-1-1,1 1,-1-1,0 0,0-1,0 0,0 0,2-2,0-1,0 1,-1-2,0 1,-1-1,0 0,0 0,-1-1,0 1,0-1,-1 0,-1-1,0 1,0-1,0-5,-2 15,-1 1,1-1,-1 0,1 0,-1 0,1 0,-1 0,0 0,0 0,1 0,-1 0,0 0,0 0,0 0,0 0,0 0,0 0,0 0,-1 0,1 0,0 0,0 0,-1 0,1 0,-1 1,1-1,-1 0,1 0,-1 0,1 0,-1 1,0-1,1 0,-1 1,0-1,0 0,0 1,0-1,1 1,-1-1,0 1,0 0,0-1,0 1,0 0,0-1,0 1,0 0,0 0,0 0,0 0,0 0,0 0,0 0,0 1,-1-1,-2 5,-1 0,1 0,1 0,-1 1,1-1,0 1,0 0,0 0,1 0,0 0,0 1,1-1,0 0,0 1,0-1,1 1,0-1,0 1,1-1,0 1,0-1,0 1,1-3,-1 0,1 0,0-1,0 1,1 0,-1-1,1 1,0-1,0 0,0 0,0 0,0-1,1 1,-1-1,1 1,0-1,-1-1,1 1,0 0,0-1,0 0,0 0,4 1,3 0,0 0,1-1,-1 0,0-1,1 0,-1-1,0 0,5-2,-10 2,0 0,0-1,-1 0,1 0,0-1,-1 1,0-1,0 0,0-1,0 1,0-1,-1 0,1 0,-1 0,0-1,0 0,-1 1,1-1,-1 0,0-1,-1 1,1-1,-1 1,0-1,0 0,-1 0,0 1,0-1,0 0,-1 0,1-6,-3-51,2 64,0-1,0 0,1 0,-1 1,0-1,0 0,0 1,0-1,0 0,0 1,0-1,0 0,0 1,0-1,0 0,0 1,0-1,0 0,0 1,0-1,0 0,-1 1,1-1,0 0,0 0,0 1,0-1,-1 0,1 0,0 1,0-1,-1 0,1 0,0 1,0-1,-1 0,1 0,0 0,-1 0,1 1,0-1,-1 0,1 0,0 0,-1 0,1 0,0 0,-1 0,1 0,0 0,-1 0,1 0,0 0,0 0,-1 0,1 0,0-1,-1 1,1 0,0 0,-1 0,0 6,-1 1,1 0,0 0,1 0,0 0,0 0,0-1,1 1,0 0,0 0,1 0,0-1,0 1,0-1,1 0,0 1,0-1,1 0,0-1,0 1,0-1,1 1,-1-1,1-1,1 1,-1-1,4 3,12 3,1-1,1-1,-1-1,1 0,1-2,-1-1,1-1,0-1,-1-1,1-1,21-2,-22 1,1-1,-1 0,0-2,0 0,0-2,0-1,-1 0,13-8,-33 15,0 0,0-1,0 0,0 1,-1-1,1 0,0 0,-1 0,1 0,0 0,-1 0,1-1,-1 1,0 0,1-1,-1 1,0-1,0 1,0-1,0 0,0 0,0 1,-1-1,1 0,0 0,-1 0,0 0,1 0,-1 1,0-1,0 0,0 0,0 0,0 0,-1 0,1-1,-6-3,0 1,0 0,-1 0,0 1,1 0,-2 0,1 0,0 1,-1 0,1 0,-1 1,0 0,0 0,0 1,0 0,0 1,7 0,1 0,-105-12,100 12,0 0,0 1,-1-1,1 1,0 0,0 0,0 0,0 1,0 0,0 0,1 0,-1 1,1-1,-1 1,1 0,0 0,0 1,-3 3,5-5,1-1,-1 1,1 0,0 0,0 0,0 0,0 0,0 0,0 0,0 0,1 0,-1 0,1 0,-1 0,1 1,0-1,0 0,0 0,0 1,0-1,1 0,-1 0,1 0,-1 1,1-1,0 0,0 0,0 0,0 0,0 0,0-1,1 1,-1 0,0 0,1-1,0 1,0 0,4 3,0 0,1-1,0 1,-1-1,2-1,-1 1,0-1,0 0,1-1,0 0,6 1,0 0,-1-1,1-1,0 0,0-1,-1-1,1 0,1-1,-9 1,0 1,0-2,-1 1,1-1,0 0,-1 0,1 0,-1-1,0 0,0 0,0 0,0-1,0 0,-1 0,0 0,0 0,0 0,0-1,3-5,-6 8,0 0,0 0,0 0,0 0,-1-1,1 1,0 0,-1-1,0 1,1 0,-1-1,0 1,0 0,0-1,-1 1,1 0,-1 0,1-1,-1 1,0 0,1 0,-1-1,-1 1,1 0,0 0,0 0,-1 1,1-1,-1 0,1 0,-1 1,0-1,0 1,0-1,0 0,1 2,0 0,0 0,0-1,0 1,0 0,0 0,0 0,0 0,0 0,0 0,0 0,1 1,-1-1,0 0,0 0,0 1,0-1,0 1,0-1,1 0,-1 1,0 0,0-1,1 1,-1-1,0 1,1 0,-1-1,0 1,1 0,-1 0,1 0,0-1,-1 1,1 0,0 0,-1 0,1 0,0 0,0 0,0 0,0 0,0 0,0 0,0-1,0 1,0 0,0 0,0 0,1 0,-1 0,0 0,1 0,-1 0,0-1,1 1,0 1,3 4,0 0,1 0,0-1,0 1,1-1,-1 0,1 0,0-1,0 1,1-2,-1 1,1-1,0 1,0-2,0 1,4 0,-10-3,160 46,-75-29</inkml:trace>
  <inkml:trace contextRef="#ctx0" brushRef="#br0" timeOffset="-3822.217">5217 510,'-7'18,"-4"16,-3 14,-2 10,3 7,3 3,3 1,3-8,4-9,5-12,4-11,0-12</inkml:trace>
  <inkml:trace contextRef="#ctx0" brushRef="#br0" timeOffset="-3476.695">5040 359,'139'118,"-72"-64,-2 4,-2 2,-3 2,6 15,-57-69,-2 1,1 0,-1 0,-1 1,1 0,-2 1,1-1,-2 1,1 0,-1 0,-1 0,0 1,-1-1,0 1,-1-1,0 1,-1 0,0 7,-2-14,0-1,0 1,0-1,0 0,-1 1,0-2,1 1,-1 0,-1 0,1-1,-1 0,1 1,-1-1,0-1,0 1,0-1,-1 1,1-1,0 0,-1-1,-1 1,-101 18,86-19,0 0,-1-1,1-1,0-1,0 0,0-2,0-1,1 0,-2-3,21 8,0 0,1 0,-1 0,1-1,-1 1,1 0,-1-1,0 1,1 0,-1-1,1 1,-1-1,1 1,0-1,-1 1,1-1,0 1,-1-1,1 1,0-1,-1 0,1 1,0-1,0 0,0 1,0-1,-1 1,1-1,0 0,0 1,0-1,1 0,-1 1,0-1,0 0,0 1,0-1,0 1,1-1,-1 0,0 1,1-1,-1 1,0-1,1 1,-1-1,1 1,-1-1,1 1,-1-1,1 1,-1 0,1-1,-1 1,1 0,-1-1,1 1,0 0,-1 0,1 0,-1-1,1 1,0 0,-1 0,1 0,0 0,0 0,20-12</inkml:trace>
  <inkml:trace contextRef="#ctx0" brushRef="#br0" timeOffset="-3202.356">5791 565,'-9'20,"-6"18,0 12,3 10,5 4,7-2,5-4,4-8,3-10,2-12,0-10,1-13,-2-8</inkml:trace>
  <inkml:trace contextRef="#ctx0" brushRef="#br0" timeOffset="-3032.738">5668 196,'5'19,"8"10,11 5,2-3</inkml:trace>
  <inkml:trace contextRef="#ctx0" brushRef="#br0" timeOffset="-2721.561">6050 537,'-1'23,"2"0,0 1,1-1,1 0,2 0,0 0,1-1,1 0,1 0,2 0,9 17,13 39,53 141,-85-219,0 1,1-1,-1 1,0 0,0-1,0 1,1-1,-1 1,0-1,1 1,-1-1,0 1,1-1,-1 1,1-1,-1 1,0-1,1 0,-1 1,1-1,0 0,-1 1,1-1,-1 0,1 0,-1 0,1 1,0-1,-1 0,1 0,-1 0,1 0,0 0,-1 0,1 0,-1 0,1 0,0-1,-1 1,1 0,-1 0,1 0,0-1,-1 1,1 0,-1-1,1 1,-1 0,1-1,-1 1,0-1,1 1,-1 0,1-1,-1 1,0-1,1 0,-1 1,0-1,0 1,1-1,-1 1,0-1,16-41,-15 40,44-238,-29 133,-13 85,44-190,-28 184,-12 31</inkml:trace>
  <inkml:trace contextRef="#ctx0" brushRef="#br0" timeOffset="-1883.683">6488 1069,'14'0,"14"0,8 3,9 0,7 0,5 0,1-4,1-6,-10-1</inkml:trace>
  <inkml:trace contextRef="#ctx0" brushRef="#br0" timeOffset="-1481.064">7074 606,'15'0,"1"1,-1 1,0 0,-1 1,1 0,0 2,-1-1,0 2,0 0,0 1,-1 0,0 1,0 0,10 10,-19-14,0 0,0 0,0 1,0-1,-1 1,0 0,0 0,0 0,0 1,-1-1,0 1,0-1,-1 1,1 0,-1 0,0 0,-1-1,0 1,0 0,0 0,0 0,-1 0,0 0,0 0,-1-1,1 1,-1 0,-2 2,-5 12,-1-1,0 0,-2 0,0-1,-1-1,-1 0,-3 2,-140 134,127-114,30-38,0 0,0-1,0 1,0 0,0 0,0-1,0 1,1 0,-1 0,0-1,0 1,1 0,-1-1,0 1,1 0,-1-1,0 1,1 0,-1-1,1 1,-1-1,1 1,0-1,-1 1,1-1,-1 1,1-1,0 0,-1 1,1-1,0 0,0 0,-1 1,1-1,0 0,0 0,-1 0,1 0,0 0,0 0,0 0,27 3,0 0,0-2,0-2,0 0,0-2,3-1,-22 3,61-7,0-4,-1-2,55-19,-81 17</inkml:trace>
  <inkml:trace contextRef="#ctx0" brushRef="#br0" timeOffset="-1048.97">7730 687,'0'0,"0"-1,0 1,0-1,0 0,0 1,0-1,0 0,0 1,0-1,0 1,0-1,0 0,0 1,0-1,-1 1,1-1,0 0,-1 1,1-1,0 1,-1-1,1 1,0-1,-1 1,1-1,-1 1,1 0,-1-1,1 1,-1 0,1-1,-1 1,0 0,1-1,-1 1,1 0,-1 0,0 0,1 0,-1 0,1 0,-1 0,0 0,1 0,-1 0,0 0,1 0,-1 0,1 0,-1 1,0-1,1 0,-1 0,1 1,-1-1,0 1,-18 34,6 4,2 1,2 0,1 1,3-1,1 1,1 24,2-59,0-1,1 0,-1 0,1 0,0 0,1 0,-1 1,1-1,0 0,0 0,1 0,-1 0,1-1,0 1,1 0,-1-1,1 1,0-1,0 0,0 0,0 0,1 0,0-1,0 1,0-1,0 0,0 0,0-1,1 1,0-1,-1 0,1 0,0 0,0-1,0 1,0-1,1-1,4-1,-1-1,1 0,0-1,-1 0,1-1,-1 0,0-1,-1 1,1-2,-1 1,0-1,0 0,0-1,-1 0,0 0,-1 0,1-1,-2 0,1-1,-1 1,0-1,-1 0,0 0,0 0,1-5,2-2,-4 28,-5 3,-3 8,1 1,1 0,1-1,1 1,1 0,1 0,2 0,0-1,1 1,5 10,40 59,-23-61</inkml:trace>
  <inkml:trace contextRef="#ctx0" brushRef="#br0" timeOffset="-7767.607">192 606,'-8'0,"0"0,0 1,-1 0,1 0,0 1,0 0,0 0,1 1,-1 0,0 1,1-1,0 2,0-1,0 1,1 0,-1 0,1 0,0 1,1 0,-1 0,1 1,1 0,-1 0,1 0,0 0,1 0,-1 1,2 0,-1-1,1 1,-1 7,3-13,0 1,0 0,0-1,0 1,1-1,-1 1,1-1,-1 1,1-1,0 1,0-1,1 0,-1 1,0-1,1 0,-1 0,1 0,0 0,-1 0,1 0,0-1,0 1,0 0,1-1,-1 0,0 1,0-1,1 0,-1 0,1 0,-1-1,1 1,-1-1,1 1,0-1,-1 0,1 0,-1 0,1 0,0 0,-1-1,1 1,-1-1,1 0,-1 0,1 0,-1 0,0 0,2-1,5-3,0 0,-1 0,1-1,-1 0,0 0,-1-1,0 0,0 0,0-1,-1 0,0 0,-1 0,0-1,0 0,0 0,-2 0,1-1,-1 1,0-1,-1 0,0 0,-1 0,0 0,0-9,-9 3,-2 37,7-7,0 0,1 1,1-1,0 1,1-1,1 1,0-1,1 0,4 13,-5-20,1 1,1-1,-1-1,1 1,0 0,1-1,-1 1,1-1,1 0,-1 0,1-1,0 0,0 1,1-1,0-1,-1 1,1-1,1 0,-1-1,4 2,82 16,-47-17</inkml:trace>
  <inkml:trace contextRef="#ctx0" brushRef="#br0" timeOffset="-6755.334">971 687,'-15'-2,"0"0,1 1,-1 0,0 1,1 1,-1 0,0 1,1 1,-1 0,1 1,0 0,0 1,1 1,-1 0,1 1,0 0,1 1,0 1,0 0,1 0,0 1,1 1,0 0,0 0,8-9,0 0,0 0,0 1,0-1,0 0,0 1,1-1,-1 1,1-1,0 1,0 0,0 0,0-1,0 1,0 0,1 0,-1 0,1 0,0 0,0 0,0 0,1 0,-1 0,0 0,1 0,0-1,0 1,0 0,0 0,0-1,1 1,-1 0,1-1,-1 1,1-1,0 0,0 0,0 0,0 0,1 0,-1 0,1 0,-1-1,1 1,-1-1,1 0,0 1,8-2,1 0,-1 0,0-1,0 0,1-1,-1 0,0-1,-1 0,1-1,0 0,-1-1,0 0,0-1,-1 0,1 0,-1-1,0 0,-1-1,0 0,3-3,4-8,0 0,-1-2,-2 1,0-2,-1 1,-1-1,-1-1,-1 0,-1 0,-1-1,-1 0,-1 0,-1 0,-1 0,-1-1,-1 1,-2 0,0 0,-2-1,-2-8,4 18,-1-1,0 0,-1 1,-1-1,0 1,-1 1,-5-8,11 21,0 0,0 0,0 1,-1-1,1 0,0 0,-1 1,1-1,0 0,-1 1,1-1,-1 0,1 1,-1-1,1 1,-1-1,0 1,1-1,-1 1,1-1,-1 1,0 0,0-1,1 1,-1 0,0-1,0 1,1 0,-1 0,0 0,0 0,0 0,1 0,-1 0,0 0,0 0,1 0,-1 0,0 1,0-1,0 0,1 0,-1 1,0-1,1 1,-1-1,0 0,1 1,-1-1,1 1,-1 0,0-1,1 1,-1-1,1 1,0 0,-1-1,1 1,0 0,-1 0,1-1,-20 52,7 13,3-1,3 1,1 35,3-79,2 0,1 0,0 0,1 0,2 0,0 0,1 0,1 0,1-1,1 0,1 0,0-1,11 18,-14-32,-1 0,1 0,0 0,0 0,0-1,1 0,0 0,-1-1,2 0,-1 0,0 0,0 0,1-1,-1 0,1-1,0 1,0-1,-1-1,1 1,0-1,0 0,0-1,0 0,1 0,4-1,0-1,0 0,0 0,-1-1,1-1,-1 0,0 0,-1-1,0-1,1 0,-2 0,1-1,1-3,9-16,-20 28,-6 14,4-12,1-1,0 1,0-1,0 1,1-1,-1 1,0 0,1-1,0 1,0 0,0 0,0-1,0 1,0 0,0-1,1 1,0 0,-1-1,1 1,0-1,0 1,1-1,-1 1,0-1,1 0,-1 0,1 0,0 0,0 0,0 0,0 0,0 0,0-1,0 1,1-1,-1 0,1 1,-1-1,1 0,-1 0,1-1,-1 1,1-1,0 1,1-1,3 1,-1-1,1-1,0 1,0-1,0-1,-1 1,1-1,-1 0,1 0,-1-1,0 0,0 0,0 0,0-1,0 0,-1 0,0-1,0 1,0-1,0 0,-1 0,3-4,-4 5,0 0,-1 0,1-1,-1 1,1 0,-2-1,1 1,0-1,-1 0,0 0,0 1,0-1,0 0,-1 0,0 0,0 0,-1 0,1 0,-1 1,0-1,0 0,0 0,-1 1,0-1,0 0,0 1,0 0,-1 0,0 0,0 0,-1-2,-1 0,0 1,-1 0,1 1,-1-1,0 1,0 0,-1 1,1-1,-1 1,1 1,-1-1,0 1,0 0,0 0,0 1,-1 0,1 1,0-1,0 1,-1 1,1-1,0 1,0 1,0-1,0 1,0 0,0 1,0 0,1 0,-1 0,1 1,0 0,0 0,0 0,0 1,1 0,0 0,0 1,0-1,1 1,0 0,0 0,0 0,1 1,-3 6,5-10,1 1,-1 0,1-1,-1 1,1 0,0 0,1-1,-1 1,0 0,1-1,0 1,0 0,0-1,0 1,1-1,0 0,-1 1,1-1,0 0,1 0,-1 0,0 0,1 0,0-1,-1 1,1-1,0 0,0 1,0-2,1 1,-1 0,1 0,-1-1,1 0,-1 0,1 0,-1 0,1 0,0-1,0 0,-1 0,2 0,38-2,-1-4</inkml:trace>
  <inkml:trace contextRef="#ctx0" brushRef="#br0" timeOffset="-6070.045">1462 209,'-7'1,"-1"1,1 0,0 0,0 0,0 0,0 1,0 1,1-1,-1 1,1 0,0 0,0 1,0 0,1 0,0 0,0 1,0-1,1 1,-1 0,1 1,1-1,-1 1,1 0,1-1,-1 1,1 1,0-1,1 0,-1 0,1 1,1-1,0 1,0-1,0 1,1-1,0 0,0 1,1-1,1 3,8 16,1-1,1 0,1-1,1-1,1 0,1-1,1-1,9 7,7 12,103 134,-133-170,-1 1,1-1,0 0,0 0,0-1,1 1,-1-1,1 0,0 0,0 0,0-1,0 1,0-1,1-1,-1 1,1-1,-1 0,1 0,-1 0,1-1,0 0,-1 0,1 0,-1-1,1 0,0 0,-1-1,0 1,1-1,-1 0,0 0,0-1,0 0,2-1,5-9,-2 0,1 0,-2-1,0 0,-1 0,0-1,-1 0,-1-1,0 0,-1 0,-1 0,1-4,6-20,-5 74,-7-28,1 1,-1-1,1 1,1-1,-1 1,1-1,0 0,1 1,-1-1,1 0,0 0,1 0,0 0,0 0,0-1,0 1,1-1,0 0,0 0,0 0,1-1,0 1,0-1,0 0,5 3,-3-5,-1 0,0-1,0 1,1-1,-1 0,0-1,1 0,-1 0,1 0,-1-1,1 1,-1-2,0 1,0-1,1 0,-1 0,0-1,-1 1,1-1,0-1,-1 1,0-1,0 0,0 0,0 0,0-1,0-1,5-4,-1-1,0 0,-1 0,-1-1,1 0,-2 0,0-1,0 0,-1 0,-1 0,0 0,0-5,-5-22,0 40,1 0,-1-1,1 1,-1 0,1 0,-1 0,0 0,1 0,-1 0,1 0,-1 0,1 0,-1 0,0 0,1 0,-1 0,1 0,-1 0,1 1,-1-1,1 0,-1 0,1 1,-1-1,1 0,-1 1,1-1,0 0,-1 1,1-1,0 1,-1-1,1 1,0-1,-1 1,1-1,0 1,0-1,-1 1,1 0,-4 4,0 0,1 0,0 0,0 1,0 0,0-1,1 1,0 0,0 1,1-1,-1 0,1 0,1 1,-1-1,1 0,0 1,1-1,-1 0,1 1,1-1,-1 0,1 0,0 0,0 0,1 0,0 0,0-1,0 1,0-1,1 0,0 0,0 0,1-1,-1 1,1-1,0 0,1 0,14 6,-1-2,2 0,-1-2,1 0,0-1,0-1,1-1,-1-1,1-1,-1-1,1-1,8-1,24-1</inkml:trace>
  <inkml:trace contextRef="#ctx0" brushRef="#br0" timeOffset="-4717.452">2786 714,'-5'-5,"-1"0,1 1,-1-1,0 1,0 0,-1 1,1 0,-1 0,0 0,0 1,0-1,0 2,0-1,-1 1,1 0,0 1,0 0,-1 0,1 0,0 1,-1 0,1 1,0-1,0 1,0 1,0-1,0 1,1 0,-1 1,1 0,0 0,0 0,0 1,1-1,-2 3,4-4,1-1,-1 1,1 0,0 0,0 0,0 0,0 0,0 0,1 0,0 1,-1-1,1 0,0 1,1-1,-1 1,1 0,-1-1,1 1,0-1,1 1,-1-1,0 1,1-1,0 1,0-1,0 1,0-1,1 1,-1-1,1 0,0 0,0 0,0 0,0 0,0-1,1 1,-1 0,2 0,4-1,0 1,0-1,1-1,-1 1,1-1,-1-1,1 0,0 0,-1-1,1 1,-1-2,1 0,-1 0,0 0,0-1,0 0,0 0,0-1,-1 0,0-1,1 0,-2 0,1 0,0-1,0-1,-1 1,1-2,-1 1,0-1,-1 0,0 0,0 0,-1-1,0 0,-1 0,1-2,-17 77,2 0,3 1,3 0,3 1,4 21,-8 136,5-210,-1 0,0-1,-1 0,-1 1,0-1,-1-1,-1 1,-4 7,8-17,0 0,0-1,0 1,0-1,0 0,-1 0,0 0,1 0,-1 0,0-1,-1 1,1-1,0 0,-1 0,1 0,-1 0,0-1,1 1,-1-1,0 0,0 0,0 0,0-1,0 1,0-1,0 0,0 0,0-1,0 1,0-1,0 0,1 0,-2 0,-4-4,1 0,0-1,1 0,-1 0,1-1,0 0,1 0,0-1,0 1,0-1,1-1,0 1,1-1,0 0,0 0,1 0,0 0,0-1,1 1,1-1,0 1,0-1,0 0,2 0,-1-4,2-3,0-1,1 1,0-1,2 1,0 0,1 0,0 1,2 0,0 0,0 0,2 1,0 0,0 1,2 1,0-1,0 2,1-1,0 2,1 0,1 1,0 0,0 1,13-5,65-34,-70 39,-1-1,0-1,0-1,-2-1,1-1,-1-1,-1 0,-1-2,0 0,-1-1,3-6,-19 24,0-1,0 0,0 0,-1 0,1 1,0-1,0 0,-1 0,1 0,-1 0,1 0,-1 0,1 0,-1-1,1 1,-1 0,0 0,0 0,1 0,-1 0,0-1,0 1,0 0,-1 0,1 0,0 0,0-1,0 1,-1 0,1 0,-1 0,1 0,-1 0,1 0,-1 0,0 0,1 0,-1 0,0 0,0 0,0 1,0-1,0 0,1 1,-1-1,0 0,-1 1,1-1,0 1,0-1,0 1,0 0,0 0,0-1,-1 1,1 0,-1 0,-8 1,0 0,1 1,-1 0,0 1,1-1,0 2,0 0,0 0,0 0,0 1,1 0,0 1,0 0,0 0,1 1,0 0,0 0,1 1,0 0,0 0,1 0,-2 4,2-3,1-1,0 1,0 0,1 0,0 0,1 0,0 1,0-1,0 5,2-11,0 1,0-1,0 0,0 0,1 0,-1 0,1 1,0-1,0 0,0 0,0 0,0 0,1-1,-1 1,1 0,0-1,0 1,0-1,0 1,0-1,0 0,1 0,-1 0,1 0,0 0,-1 0,1-1,0 0,2 1,2 1,1-1,-1 1,1-2,0 1,-1-1,1 0,0-1,0 0,0 0,-1-1,1 0,0 0,0-1,-1 0,1 0,-1-1,0 0,0 0,0 0,0-1,0 0,-1-1,1 0,-1 0,-1 0,1 0,-1-1,0 0,0 0,0-1,-1 1,0-1,0 0,-1 0,0 0,0 0,-1-1,0 1,0-1,-1 0,1-7,-7-14,4 29,1 0,0-1,0 1,0-1,0 1,0 0,0-1,-1 1,1 0,0-1,0 1,0 0,-1-1,1 1,0 0,-1 0,1-1,0 1,-1 0,1 0,0-1,-1 1,1 0,0 0,-1 0,1 0,0 0,-1 0,1 0,-1-1,1 1,0 0,-1 0,1 0,-1 1,1-1,0 0,-1 0,1 0,0 0,-1 0,1 0,-1 0,1 1,0-1,-1 0,1 0,0 1,0-1,-1 0,1 0,0 1,-1-1,1 0,0 1,0-1,0 0,-1 1,1-1,0 0,0 1,0-1,0 0,0 1,0-1,0 1,0-1,0 0,-4 9,1-1,1 0,-1 1,1 0,1-1,0 1,0 0,1 0,0 0,0 0,1 0,0-1,1 1,0 0,0-1,1 1,0-1,0 0,1 0,0 0,1 0,1 2,-2-4,0-1,1 0,-1 1,1-2,0 1,1 0,-1-1,1 0,-1-1,1 1,0-1,1 0,-1 0,0-1,1 0,0 0,-1 0,1-1,0 0,0-1,-1 1,1-1,0-1,0 1,0-1,0 0,-1-1,1 1,0-1,-1-1,0 1,1-1,-1 0,2-2,3-2,-1-1,1-1,-1 1,-1-2,0 1,0-1,-1-1,0 1,-1-1,0-1,0 1,-2-1,1 0,-1-1,-1 1,2-13,2-12,-1 0,-2-1,-2 1,-2-1,-1-14,-10-94,-5 0,-19-64,12 101,22 109,0-1,0 1,0-1,0 1,0-1,0 1,0-1,0 1,0-1,0 0,0 1,0-1,0 1,0-1,0 1,0-1,-1 1,1-1,0 1,-1-1,1 1,0-1,-1 1,1 0,0-1,-1 1,1-1,-1 1,1 0,0-1,-1 1,1 0,-1 0,1-1,-1 1,1 0,-1 0,1 0,-1 0,0 0,1 0,-1 0,1 0,-1 0,1 0,-1 0,1 0,-1 0,1 0,-1 0,0 0,1 1,-1-1,1 0,-1 0,1 1,-15 29,5 13,1 1,2-1,2 1,3 0,1 0,2 1,5 29,-4-43,2 0,2 1,0-1,3-1,0 0,2 0,1 0,1-2,2 0,1 0,0-1,3-1,0-1,1-1,15 13,-30-31,0-1,1 0,-1-1,1 1,0-1,1 0,-1 0,0-1,1 0,0 0,0-1,0 0,0 0,0 0,0-1,1 0,-1-1,0 0,1 0,-1 0,0-1,1 0,-1 0,0-1,0 0,0 0,5-3,-1-4,-1 0,1-1,-2-1,0 0,0 0,-1-1,0 0,-1 0,0-1,-1 0,-1 0,0 0,-1-1,0 0,0-2,-7 68,0-31,1 1,1-1,1 1,1 0,3 15,-3-32,0 1,0-1,1 0,0 1,0-1,0 0,0 0,1-1,0 1,0 0,0-1,0 0,1 1,0-1,0-1,0 1,0-1,1 1,-1-1,1 0,0-1,-1 1,1-1,1 0,1 0,64 2,-39-11</inkml:trace>
  <inkml:trace contextRef="#ctx0" brushRef="#br0" timeOffset="-4469.037">4029 578,'-16'0,"-8"2,-2 1,-1 3,-1-1,4 0</inkml:trace>
  <inkml:trace contextRef="#ctx0" brushRef="#br0" timeOffset="-4210.727">3224 359,'16'-4,"22"-3,20-1,22 1,16 1,11 1,8 2,-17 2</inkml:trace>
  <inkml:trace contextRef="#ctx0" brushRef="#br0" timeOffset="6670.632">875 1739,'-11'-2,"1"1,-1 0,0 0,1 1,-1 1,1 0,-1 0,1 1,-1 0,1 1,0 0,0 0,0 1,1 1,-1 0,1 0,0 0,0 1,1 1,0 0,0 0,0 0,1 1,0 0,1 0,-1 2,6-8,0-1,0 1,0-1,0 1,0 0,0-1,1 1,-1 0,1 0,-1-1,1 1,0 0,0 0,-1 0,1 0,1 0,-1-1,0 1,0 0,1 0,-1 0,1-1,-1 1,1 0,0 0,0-1,0 1,0-1,0 1,0-1,0 1,0-1,1 0,-1 1,0-1,1 0,-1 0,1 0,-1 0,1 0,0 0,0-1,-1 1,1 0,7-1,-1 1,1-1,0-1,-1 0,1 0,-1 0,1-1,-1-1,0 1,1-1,-1-1,-1 1,1-1,-1-1,1 1,-1-1,0-1,2-2,11-11,-1 0,-1-1,-1-1,-1-1,0 0,-2-1,-1-1,-1 0,-1-1,-1 0,-1 0,-1-1,-1 0,-2-1,0 0,-2 1,-1-1,-1 0,-1 0,-4-18,4 37,1 3,-1 0,0 0,0 0,-1-1,0 1,1 0,-2 0,1 1,0-1,-1 0,0 0,0 1,-1-1,-2-3,4 7,1 1,-1 0,0 0,0 0,0 0,1 0,-1 0,0 0,0 0,0 0,1 0,-1 0,0 1,0-1,0 0,1 0,-1 1,0-1,0 1,1-1,-1 1,0-1,1 1,-1-1,1 1,-1-1,1 1,-1 0,1-1,-1 1,1 0,-1-1,1 1,0 0,0 0,-1 0,1-1,0 1,0 0,-11 26,1 0,2 1,1 0,1 0,1 0,1 1,2 0,1 14,1-41,3 162,-2-154,1-1,0 1,0-1,1 0,0 0,1 0,0 0,0-1,1 0,0 1,0-2,1 1,0 0,0-1,1-1,0 1,-3-4,1 1,0-1,-1 0,1-1,0 1,0-1,0 0,1-1,-1 1,0-1,1 0,-1 0,1 0,-1-1,1 0,-1 0,1-1,-1 1,0-1,1 0,-1-1,0 1,1-1,-1 0,0 0,4-3,3-2,1-1,-1 0,-1-1,0 0,0-1,-1 0,0-1,-1 0,7-9,49-103,-64 124,-1-1,0 0,0 0,1 0,-1 0,0 0,0 1,1-1,-1 0,0 0,0 0,1 0,-1 0,0 0,1 0,-1 0,0 0,0 0,1 0,-1 0,0 0,1 0,-1 0,0-1,0 1,1 0,-1 0,0 0,0 0,1-1,-1 1,0 0,0 0,0 0,1-1,-1 1,0 0,0 0,0 0,0-1,0 1,1 0,-1-1,0 1,0 0,0 0,0-1,0 1,0 0,0-1,0 1,0 0,0 0,0-1,0 1,0 0,0-1,1 28,-1-23,-1 13,0 0,1 1,2-1,-1 0,2 0,0 0,1 0,1 0,6 12,-3-15</inkml:trace>
  <inkml:trace contextRef="#ctx0" brushRef="#br0" timeOffset="7129.961">1203 1411,'32'0,"0"1,0 2,0 1,-1 1,30 10,-49-11,0 0,0 0,-1 1,0 1,0 0,0 1,-1 0,0 0,0 1,0 1,-1-1,-1 2,0-1,0 1,0 0,2 6,-1 3,-1-1,-1 2,-1-1,-1 1,0 0,-1 0,0 14,3 14,-7-46,0 0,0 0,1 0,-1 0,0-1,1 1,-1 0,1 0,-1 0,1-1,0 1,0 0,0-1,0 1,0-1,0 1,0-1,1 0,-1 1,0-1,1 0,-1 0,1 0,-1 0,1 0,0 0,-1 0,1-1,0 1,0-1,-1 1,1-1,0 1,0-1,0 0,0 0,-1 0,1 0,1-1,9-3,0-1,-1-1,0 0,0-1,-1 0,1 0,-2-1,1-1,-1 0,0 0,-1 0,0-1,-1-1,6-9,-1 2,-2-1,0 0,-1 0,-1-1,-1 0,0-4,-6 18,-4 24,1-8,0 0,1 0,0 0,1 1,1-1,-1 0,1 0,1 0,0 0,1 0,-1 0,2-1,-1 1,2-1,-1 0,1 0,0 0,1-1,0 0,4 4,5-2,1 0,0-2,1 1,-1-2,2 0,-1-1,1-1,0 0,0-2,0 0,1-1,-1 0,1-2,-1 0,17-3,54-2</inkml:trace>
  <inkml:trace contextRef="#ctx0" brushRef="#br0" timeOffset="8206.781">3360 1616,'31'-6,"-1"-2,0-1,-1-2,0-1,0-1,-1-1,-1-2,-1-1,19-15,-19 15,-1-1,0-1,-2-1,-1-2,0 0,-2-1,0 0,-2-2,0-1,3-8,-8-21,-13 53,0 1,0 0,0-1,0 1,0-1,0 1,-1 0,1-1,-1 1,1 0,-1 0,1-1,-1 1,0 0,0 0,0 0,1 0,-1 0,0 0,0 0,0 0,-1 0,1 0,0 0,0 1,0-1,-1 1,1-1,0 1,0-1,-1 1,1-1,0 1,-1 0,1 0,-1 0,0 0,-5 1,-1 1,1 0,0 1,0-1,0 1,0 1,0-1,1 1,0 0,-1 1,2 0,-1 0,0 0,1 0,0 1,0 0,1 0,0 0,0 1,0-1,1 1,-11 24,1 1,2 1,1 0,2 0,1 1,2-1,1 1,2 1,1-1,3 21,12 448,-14-487,1-8,-1 0,-1 1,1-1,-1 0,-1 0,1 0,-1 0,-1 0,-2 6,-3-2</inkml:trace>
  <inkml:trace contextRef="#ctx0" brushRef="#br0" timeOffset="8527.606">3428 1794,'67'-4,"0"-4,0-2,-1-3,-1-3,8-5,70-16,-37 22,-104 15,0 0,0 0,1 0,-1 1,0-1,0 1,1-1,-1 1,0 0,0 0,0 0,0 0,0 0,0 1,-1-1,1 0,0 1,-1-1,1 1,-1 0,1 0,-1 0,0-1,1 1,-1 0,0 0,-1 1,1-1,0 0,-1 0,1 0,-1 0,1 1,-1-1,0 0,0 0,0 1,0 0,-18 92,14-83,-3 10,4-15,1 0,0 0,0-1,0 1,1 1,0-1,0 0,1 0,0 0,0 0,2 7,-1-13,0 1,0-1,0 0,0 1,0-1,1 0,-1 0,1 0,-1 0,1 0,-1 0,1 0,-1-1,1 1,0 0,-1-1,1 1,0-1,0 0,-1 0,1 0,0 0,0 0,-1 0,1 0,0 0,0 0,-1-1,1 1,0-1,-1 0,1 1,0-1,-1 0,1 0,-1 0,1 0,-1 0,0 0,1 0,0-2,18-11</inkml:trace>
  <inkml:trace contextRef="#ctx0" brushRef="#br0" timeOffset="8803.465">4029 1424,'7'17,"12"9,11 6,13 1,-1-5</inkml:trace>
  <inkml:trace contextRef="#ctx0" brushRef="#br0" timeOffset="10128.4">4562 1711,'-16'-14,"0"1,-1 1,-1 0,0 1,0 0,-2 1,15 8,0 0,0 0,0 0,0 1,0-1,0 1,0 0,0 1,-1-1,1 1,0 0,-1 1,1-1,0 1,0 0,0 0,0 1,0-1,0 1,0 0,0 1,0-1,1 1,-1 0,1 0,-2 2,3-3,-1 1,1-1,1 1,-1 0,0-1,1 1,-1 1,1-1,0 0,0 0,0 1,1-1,-1 1,1 0,0 0,0-1,0 1,0 0,1 0,-1 0,1 0,0 0,0-1,1 1,-1 0,1 0,0 0,0 0,0-1,0 1,1 0,-1-1,1 1,0-1,0 0,0 1,1-1,-1 0,1-1,0 1,0 0,0-1,0 1,0-1,1 1,4 0,1-1,-1 1,0-2,1 1,-1-1,1 0,-1-1,1 0,-1 0,1-1,-1 0,1 0,-1-1,0-1,1 1,-1-1,0 0,-1-1,3-1,4-2,-2-1,1 0,-1-1,0 0,-1-1,0 0,-1-1,0 0,-1 0,6-10,3 7,-13 42,-4-25,3 31,10 100,-1 133,-14-261,2-3,-1 1,0-1,0 0,0 0,0 1,0-1,-1 0,1 0,-1 0,0 0,0 0,0 0,-1 0,1 0,-1 0,1 0,-1 0,-2 1,-14-20,14 2,1 0,0 0,1 0,0-1,1 1,1-1,0 1,1 0,1-1,0 1,1 0,0 0,1 0,1 0,0 1,1 0,0 0,1 0,0 1,1 0,1 0,1 0,0-1,0 0,1 0,0 1,1 1,1 0,0 1,0 0,1 1,0 0,1 1,-1 1,2 0,-1 1,8-1,-20 6,0 1,0 0,0 0,1 0,-1 0,0 0,0 1,0 0,0-1,0 1,0 0,0 0,0 1,0-1,0 1,0-1,-1 1,1 0,-1 0,1 0,-1 0,0 1,0-1,0 1,0-1,0 1,-1 0,1-1,-1 1,1 0,-1 0,0 0,0 0,-1 0,1 0,-1 1,1-1,-1 0,0 0,0 0,0 1,3 31,-2-25,0 0,0 0,1 0,0-1,0 1,1 0,1-1,0 1,0-1,-3-7,1 0,-1 0,1 0,0 0,-1-1,1 1,0-1,0 1,0-1,1 1,-1-1,0 0,0 0,1 0,-1 0,0-1,1 1,-1-1,1 1,-1-1,1 0,-1 0,1 0,-1 0,1 0,-1-1,1 1,-1-1,1 0,65-34,-60 27,-1 0,1-1,-2 0,1 0,-1-1,-1 1,1-1,2-9,17-30,-24 49,-1-1,0 1,1 0,-1 0,1 0,-1 0,0 0,1 0,-1 0,1 0,-1 0,0 0,1 0,-1 0,1 0,-1 0,0 0,1 0,-1 0,1 0,-1 0,0 0,1 1,-1-1,0 0,1 0,-1 1,0-1,1 0,-1 0,0 1,0-1,1 0,-1 1,0-1,0 0,1 1,-1-1,0 0,0 1,0-1,0 1,0-1,0 0,0 1,0-1,0 1,0-1,0 0,0 1,0-1,0 1,0-1,0 0,0 1,0-1,0 1,-1-1,1 0,0 1,0-1,0 0,-1 1,1-1,0 0,0 4,3 11,-3-6,0 0,1 0,0 0,1 0,0 0,0 0,1 0,0 0,1-1,0 1,0-1,1 0,0 0,0-1,1 0,-1 0,2 0,-1 0,1-1,0 0,0 0,2-1,-7-4,0 0,0-1,0 1,0-1,0 0,0 0,1 1,-1-1,0-1,0 1,0 0,0 0,1-1,-1 1,0-1,0 0,0 0,0 0,0 0,0 0,-1 0,1 0,0-1,0 1,-1 0,1-1,-1 0,1 1,-1-1,0 0,0 0,0 1,0-1,0 0,0-1,23-74,-18-77,-6 152,0 0,0 0,0-1,0 1,1 0,-1 0,1 0,-1 0,1-1,0 1,0 0,0 0,0 0,0 1,0-1,0 0,1 0,-1 0,1 1,-1-1,1 1,0-1,-1 1,1 0,0 0,0 0,0 0,0 0,0 0,0 0,0 1,0-1,1 1,-1-1,0 1,0 0,1 0,25 6,1 1,-2 2,1 1,-1 1,-1 1,19 13,-39-23,0 1,0 0,0 1,-1-1,0 1,1 0,-1 1,-1-1,1 1,-1 0,0 0,0 0,0 1,-1-1,1 1,-1 0,-1 0,1 0,-1 0,0 0,-1 1,1 2,0 32,-3-36,0-1,0 0,1 0,0 0,0 1,0-1,0 0,1 0,0 0,0 0,0 1,0-1,1-1,-1 1,1 0,0 0,0 0,0-1,1 1,-1-1,1 0,0 0,0 0,0 0,0 0,1-1,1 2,8 0,0 0,0-2,1 1,-1-2,0 1,1-2,-1 0,1-1,-1 0,1-1,-1 0,0-1,0 0,7-4,-5 3,0 0,-1 0,0-1,0-1,-1-1,1 0,-1 0,-1-2,0 1,0-2,0 1,-1-2,-1 1,0-2,0 1,2-6,-10 14,0 1,-1-1,1 0,-1 0,0 1,0-1,0 0,0 0,-1 0,1-1,-1 1,0 0,1 0,-1 0,-1 0,1 0,0 0,-1 0,0 0,0 0,0 0,0 0,0 0,0 0,-1 0,1 1,-1-1,0 1,0-1,0 1,0 0,0-1,-1 1,1 0,-1 1,1-1,-1 0,1 1,-1-1,0 1,0 0,0 0,0 0,0 0,0 1,-3-1,-1-1,0 1,0 1,0-1,-1 1,1 0,0 1,0-1,-1 2,1-1,0 1,0 0,0 0,1 1,-1 0,0 0,1 0,0 1,0 0,0 1,0-1,1 1,0 0,0 0,0 1,0-1,1 1,0 0,0 0,1 1,0-1,0 1,-2 6,4-11,1 0,-1 1,1-1,-1 0,1 1,0-1,0 0,0 1,0-1,0 1,1-1,-1 0,1 0,0 1,-1-1,1 0,0 0,0 0,0 0,1 0,-1 0,0 0,1 0,-1 0,1 0,0-1,0 1,-1-1,1 1,0-1,0 0,0 0,1 0,-1 0,0 0,0 0,1-1,-1 1,2 0,6 1,1-1,0 1,-1-1,1-1,0 0,0-1,-1 0,4-1,-6 1,0 0,0 0,-1-1,1 0,0-1,-1 0,1 0,-1 0,0-1,0 0,0-1,-1 1,1-1,-1-1,0 1,-1-1,1 0,-1 0,0-1,-1 1,1-1,-1 0,-1 0,3-6,-7 14,1-1,0 1,-1-1,1 0,-1 1,1-1,-1 1,1-1,0 0,-1 1,1-1,-1 0,0 0,1 0,-1 1,1-1,-1 0,1 0,-1 0,1 0,-1 0,0 0,1 0,-1 0,1 0,-1 0,1 0,-1 0,1 0,-1-1,0 1,1 0,-1 0,1-1,-1 1,1 0,0-1,-1 1,1 0,-1-1,1 1,0-1,-1 1,1 0,0-1,-1 1,1-1,0 1,-1-1,1 0,0 1,0-1,0 1,0-1,0 1,0-1,0 1,0-1,0 0,0 1,0-1,0 1,0-1,0 1,0-1,0 1,1-1,-3 3,1 1,-1 0,1 0,0 0,0 0,0 0,1 0,-1 0,1 0,-1 0,1 0,0 0,0 0,1 0,-1 0,1 0,-1 0,1 0,0 0,0 0,0 0,0 0,1 0,-1 0,1-1,0 1,0-1,0 1,0-1,0 0,0 0,1 0,-1 0,1 0,-1 0,1-1,0 1,0-1,-1 0,1 0,0 0,0 0,1 0,116 34,-54-23</inkml:trace>
  <inkml:trace contextRef="#ctx0" brushRef="#br0" timeOffset="15351.619">7771 1725,'0'14,"0"16,0 17,0 12,0 10,0 5,0 2,0-4,0-4,0-9,0-12,0-14</inkml:trace>
  <inkml:trace contextRef="#ctx0" brushRef="#br0" timeOffset="15615.954">7580 1821,'19'-12,"15"-5,11-1,7 3,2 9,-1 10,-8 9,-11 6,-11 6,-13 2,-16 4,-17 1,-16-2,-11-4,-4-4,3-6,5-6,11-4</inkml:trace>
  <inkml:trace contextRef="#ctx0" brushRef="#br0" timeOffset="16226.869">7962 1985,'16'-101,"-3"-127,-12 228,-1-1,0 1,1 0,-1-1,1 1,-1 0,0 0,1-1,-1 1,1 0,-1 0,1-1,-1 1,1 0,-1 0,1 0,-1 0,1 0,-1 0,1 0,-1 0,1 0,-1 0,1 0,-1 0,1 0,-1 0,1 0,-1 1,1-1,-1 0,1 0,-1 1,0-1,1 0,-1 0,1 1,-1-1,0 1,1-1,-1 0,0 1,1-1,-1 1,0-1,0 1,1-1,-1 1,0-1,0 0,0 1,0-1,0 1,0 0,0-1,0 1,0-1,0 1,3 2,14 15,1-2,0 1,1-2,1-1,0 0,1-2,17 8,-31-16,-2-3,-1 1,1 0,-1 0,0 0,1 1,-1-1,0 1,-1 0,1 0,0 1,-1-1,0 1,0-1,0 1,0 0,-1 0,1 1,-1-1,0 0,0 1,0 2,-2 52,-2-55,1 1,0-1,0 1,1 0,-1-1,1 1,0 0,1-1,-1 1,1 0,0-1,0 1,0-1,0 1,1-1,0 0,0 0,0 0,0 0,1 0,0 0,0 0,0-1,0 1,0-1,1 0,-1 0,1 0,6 0,0-1,-1-1,1 1,0-2,0 1,0-2,0 1,0-1,-1 0,1-1,0-1,-1 1,1-1,-1-1,0 0,0 0,-1-1,1 0,-1 0,0-1,0 0,7-7,-6 6,1 0,-1 0,0-1,-1 0,0-1,0 0,-1 0,0-1,0 0,-1 0,-1 0,1-1,-2 0,0 0,0 0,-1 0,1-8,-3 17,-1-1,1 1,-1 0,0 0,0 0,0 0,0 0,0 0,0 0,-1-1,1 1,-1 0,1 0,-1 0,0 0,0 0,0 1,0-1,0 0,0 0,0 0,-1 1,1-1,-1 1,1-1,-1 1,0 0,1-1,-1 1,0 0,0 0,0 0,0 1,0-1,0 0,0 1,0-1,0 1,0 0,0-1,0 1,-1 0,1 0,0 1,-5 2,0 0,1 0,-1 1,1 0,0 1,0-1,0 1,1 0,-1 1,1-1,1 1,-1 0,1 0,0 1,0-1,1 1,0 0,0 0,1 0,-1 0,2 1,-1-1,1 0,0 1,0-1,1 1,0-1,1 1,-1-1,2 6,1-4,1-1,-1 1,2 0,-1-1,1 0,0 0,1 0,-1-1,2 1,-1-2,1 1,0-1,0 0,1 0,0-1,0 0,0 0,0-1,1 0,0 0,0-1,0 0,0-1,0 0,1 0,4-1,42 9</inkml:trace>
  <inkml:trace contextRef="#ctx0" brushRef="#br0" timeOffset="17490.275">8986 1753,'18'20,"-2"2,0 0,-1 1,-2 0,0 1,-1 1,-2 0,0 0,-2 1,-1 0,-1 1,0 4,-15 126,0-67,8-85,0-1,1 1,-1-1,1 1,0 0,1-1,-1 1,1 0,0-1,0 1,0-1,1 0,-1 1,1-1,0 0,1 0,-1 0,1 0,-1 0,1-1,0 1,1-1,-1 0,1 0,-1 0,1 0,0 0,0-1,0 0,0 0,0 0,1 0,-1-1,0 1,1-1,-1 0,1-1,0 1,-1-1,1 0,2 0,-3-1,0 1,-1-1,0 0,1 0,-1-1,0 1,1-1,-1 1,0-1,0 0,0 0,0 0,-1-1,1 1,-1-1,1 0,-1 1,0-1,0 0,0 0,0 0,-1-1,1 1,-1 0,0-1,0 1,0-1,0 1,0-1,-1 1,0-1,0-3,0-2,0-1,-1 1,0-1,-1 1,0-1,-1 1,0 0,0 0,-1 0,0 0,0 0,-1 1,-11-14,-2 0,0 2,-1 0,0 1,-2 1,0 1,-1 1,-1 1,0 0,-1 2,-1 1,0 1,0 1,-26-6,26 8,25 8,0-1,0 1,0 0,1 0,-1 0,0 0,0-1,0 1,0 0,1 0,-1 0,0-1,0 1,0 0,0 0,0 0,0-1,0 1,0 0,0 0,0-1,0 1,0 0,0 0,0-1,55 7,-1-3,1-2,-1-2,0-3,1-3,-2-1,1-3,-1-2,12-7,-59 18,0 0,-1 0,1-1,0 1,-1-1,0 0,0-1,0 1,0-1,0 0,-1-1,0 1,0-1,0 1,0-1,0-1,-4 4,1 1,-1-1,0 1,0-1,0 1,0-1,0 0,0 1,0-1,-1 1,1-1,0 1,-1-1,1 1,-1-1,0 1,1 0,-1-1,0 1,0 0,0-1,0 1,0 0,0 0,0 0,0 0,-1 0,1 0,0 0,-1 1,1-1,0 0,-1 1,1-1,-1 1,-55-14,53 14,-1 0,1 1,0-1,0 1,-1 0,1 1,0-1,0 1,0 0,0 0,0 0,1 0,-1 1,1-1,-1 1,1 0,0 0,0 0,0 0,0 1,1-1,0 1,-1 0,1 0,0 0,1 0,-1 0,0 4,0-2,0 1,0-1,1 1,0 0,0-1,1 1,0 0,0 0,1 0,0 0,0-1,0 1,1 0,0-1,0 1,1-1,-1 0,3 3,2-1,1-1,0 1,1-1,-1-1,1 1,1-2,-1 1,1-1,0-1,0 1,0-2,1 1,-1-2,1 1,0-2,0 1,0-1,0-1,-1 0,1 0,0-1,0-1,0 0,0 0,3-2,-4 1,-1 0,0 0,0 0,0-1,-1-1,1 0,-1 0,0 0,0-1,-1 0,0-1,0 1,0-1,-1-1,0 1,-1-1,1 0,-2-1,1 1,-1-1,0 0,-1 0,0 0,0 0,-1-1,0 1,-1-1,0 1,0-7,-3 3,-2 17,-5 23,-4 77,13-100,1-1,-1 1,1 0,-1-1,1 1,0-1,1 1,-1-1,0 1,1-1,0 0,0 0,0 0,0 0,0 0,1 0,-1 0,1-1,0 1,-1-1,1 0,1 0,-1 0,0 0,0-1,1 1,0 0,8-1,0 1,0-1,0-1,0 0,0-1,0 0,0-1,0-1,0 1,0-2,-1 0,0 0,1-1,-2 0,1-1,-1 0,1-1,-2 0,1-1,6-6,-8 8,0-1,0 0,0 0,-1-1,0 0,-1 0,1-1,-2 0,1 0,-1 0,-1 0,0-1,0 0,0-3,-16 33,10-15,0 1,0-1,0 1,1 0,-1 0,2 0,-1 0,0 0,1 0,0-1,1 1,-1 0,1 0,0 0,1 0,-1 0,1-1,0 1,1-1,-1 1,1-1,0 0,0 0,1 0,0 0,-1-1,2 1,2 2,1-3,0 0,0 0,0-1,1 0,-1-1,1 0,-1 0,1-1,0 0,0 0,0-1,-1 0,1 0,0-1,0-1,-1 1,1-2,0 1,6-4,-3 2,0-1,0 0,-1-1,0 0,0-1,0 0,-1-1,0 0,-1-1,1 0,-2 0,1-1,2-6,-3 4,-2-1,0 1,0-1,-2-1,1 1,-2-1,1 0,-2 0,0 0,-1 0,0 0,-1-10,-27-168,-31-4,56 192,2 1,-1 1,0-1,0 0,0 1,-1-1,1 1,0-1,-1 1,0 0,0-1,1 1,-1 0,0 0,-1 0,1 0,0 1,0-1,-1 1,0-1,1 3,0 0,0 0,1 0,-1 0,0 0,1 0,-1 0,1 1,-1-1,1 1,-1-1,1 1,0-1,0 1,0 0,0 0,0-1,0 1,0 0,1 0,-1 0,1 0,-1 0,1 0,0 1,0-2,-9 38,2 1,1 0,3 0,1 0,4 40,-3-51,2-1,1 0,1 0,2 0,1 0,1-1,1 0,1 0,2-1,0 0,2-1,11 16,-21-36,0 0,1 0,0-1,0 1,0-1,1 0,-1-1,1 1,0-1,0 0,0 0,0 0,1-1,1 1,10 0</inkml:trace>
  <inkml:trace contextRef="#ctx0" brushRef="#br0" timeOffset="17752.161">10215 1575,'14'7,"21"3,21 1,19 1,11 1,2 4,-6 4,-13 7,-18-2</inkml:trace>
  <inkml:trace contextRef="#ctx0" brushRef="#br0" timeOffset="18011.71">10803 1957,'-2'10,"0"-6,1 0,0 0,0 0,0 0,0 0,0 0,1 0,0 0,0 1,0-1,0 0,1 0,-1 0,1 0,0 0,0 0,1 0,-1 0,1 0,0-1,0 1,0-1,0 1,1-1,-1 0,1 0,0 0,0 0,2 1,2-2,0-1,1 1,-1-1,1-1,0 0,-1 0,1 0,-1-1,1 0,-1 0,1-1,-1 0,0 0,0-1,0 0,0 0,0-1,-1 0,1 0,-1 0,0-1,-1 0,1 0,-1-1,0 1,0-1,0 0,-1-1,1 0,-1 0,-1-1,0 1,0-1,0 0,-1 0,0 0,-1 0,1-8,-1 13,-1 0,0 0,1 0,-2 0,1-1,0 1,-1 0,1 0,-1 0,0 0,0 0,0 0,0 0,-1 0,1 1,-1-1,0 0,0 1,0-1,0 1,0 0,0-1,-1 1,1 0,-1 1,1-1,-1 0,0 1,0-1,-5 1,1 1,0 0,-1 0,1 1,-1 0,1 0,0 0,0 1,-1 0,1 1,0 0,1 0,-1 0,1 1,-1 0,1 0,0 0,0 1,1 0,0 0,0 1,0-1,0 1,0 1,-1 0,0 0,1 0,0 1,0 0,0 0,1 0,1 1,-1-1,-1 7,5-13,-1 0,1 1,-1-1,1 0,0 1,0-1,0 0,0 1,0-1,1 0,-1 1,1-1,-1 0,1 0,0 1,0-1,0 0,0 0,0 0,0 0,1 0,-1 0,1-1,-1 1,1 0,0-1,0 1,0-1,-1 0,1 1,1-1,-1 0,0 0,0 0,0-1,0 1,1 0,-1-1,1 1,33 4,0-4</inkml:trace>
  <inkml:trace contextRef="#ctx0" brushRef="#br0" timeOffset="18199.974">11007 1534,'-16'0,"-15"0,-6 5,-5 5,3 7,9 7,10 6,17 6,18 2,6-4</inkml:trace>
  <inkml:trace contextRef="#ctx0" brushRef="#br0" timeOffset="18368.521">11145 2025,'18'14,"13"7,14 0,12-6,13-10,18-13,-6-5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4:35.7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0 327,'25'14,"0"-2,1-1,0-1,1-1,0-1,0-2,1 0,0-2,0-1,11-1,3 1,-1-1,1-2,-1-2,17-3,-43 3,1-1,-1 0,0-1,0-1,-1 0,1-1,-1 0,0-1,-1-1,1 0,-2-1,1-1,2-2,-8 4,0 0,0 0,-1 0,0-1,0 0,-1 0,0-1,-1 1,0-1,-1 0,1 0,-2 0,0-1,0 1,-1 0,0-1,-1 0,0 1,0-1,-1 1,-1-1,0 1,0 0,-1 0,0 0,-1 0,-1-1,4 7,-1 1,0 0,0 0,-1 0,1 0,-1 1,1-1,-1 0,0 1,0 0,0 0,0 0,0 0,0 0,-1 1,1-1,-1 1,1 0,-1 0,1 0,-1 0,0 1,0 0,1-1,-1 1,0 1,1-1,-1 0,0 1,1 0,-1 0,1 0,-1 0,1 1,-1-1,1 1,0 0,0 0,0 0,0 0,0 1,0-1,0 1,1 0,0-1,-1 2,-8 12,2-1,0 1,0 1,2 0,0 0,1 0,1 1,0 0,2 0,0 0,1 0,0 3,-6 83,5 0,5 0,12 89,-3-54,-6 98,-7-200,-1 0,-2-1,-2 0,-1 0,-10 29,13-50,-1 0,-1 0,0 0,-1 0,0-1,-1-1,-1 0,0 0,-1 0,0-2,-1 1,-1-1,1-1,-3 0,-19 10</inkml:trace>
  <inkml:trace contextRef="#ctx0" brushRef="#br0" timeOffset="313.634">233 928,'-1'-5,"1"-1,-1 1,2 0,-1 0,0-1,1 1,0 0,0 0,1 0,-1 0,1 0,0 0,1 0,-1 0,1 1,0-1,0 1,0 0,1 0,-1 0,1 1,0-1,0 1,0-1,5-1,16-6,0 1,0 2,1 0,1 2,-1 1,1 1,0 1,0 1,11 2,-37 0,57-4,-1 3,0 2,1 3,52 11,-76-4,-33-10,-1-1,1 1,-1-1,1 1,-1-1,0 1,1 0,-1-1,0 1,1-1,-1 1,0 0,1-1,-1 1,0 0,0-1,0 1,0 0,0-1,0 1,0 0,0 0,0-1,0 1,0 0,0-1,0 1,-1 0,1-1,0 1,0 0,-1-1,1 1,-1-1,1 1,0-1,-1 1,1-1,-1 1,1-1,-1 1,1-1,-1 1,0-1,-61 86,61-83,-1 0,1 0,0 1,0-1,0 0,0 0,0 1,1-1,-1 0,1 1,0-1,0 0,0 1,1-1,-1 0,1 1,0-1,0 0,0 0,0 1,0-1,1 0,-1 0,1-1,0 1,0 0,0 0,0-1,1 1,0-1,40 22,-22-19</inkml:trace>
  <inkml:trace contextRef="#ctx0" brushRef="#br0" timeOffset="650.849">888 533,'11'-1,"-1"0,1 1,-1 1,0 0,1 0,-1 1,0 0,0 1,9 3,-12-4,36 11,-1 2,-1 1,0 2,32 21,-65-34,0 0,-1 1,0 1,0-1,-1 1,1 0,-2 1,1-1,-1 1,0 0,0 0,-1 1,0 0,-1-1,0 3,9 12,0-1,2 0,0-1,1-1,2 0,0-1,0 0,2-2,0 0,1-1,1-1,1-1,0-1,0-1,14 5,-7-4,-8-7</inkml:trace>
  <inkml:trace contextRef="#ctx0" brushRef="#br0" timeOffset="924.091">1640 765,'-14'-9,"-12"3,-8 13,-10 18,-9 22,-12 21,-15 18,-19 13,9-11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09:35.04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 0,'-3'7,"3"5,2 2,4 2,3 0,5-3,2-3,0-6,1-6,-3-5,-4-3,-4-3,-4 1,-7 3,-3 2,-1 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4:33.5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136 548,'20'9,"0"-1,0-2,0 0,1-1,0 0,0-2,0-1,0 0,0-2,0 0,0-2,1 0,-1-1,-1-1,1-1,1-2,-5 3,0-1,0-1,-1-1,1 0,-1-1,-1-1,0 0,0-2,-9 7,-1 0,0 0,0 0,-1-1,1 0,-1 0,0 0,-1 0,1-1,-1 1,0-1,0 0,-1 0,0 0,0 0,0-1,-1 1,0-1,0 1,0 0,-1-1,0 1,-1-4,0 5,0 0,0 0,-1-1,1 1,-1 0,0 1,-1-1,1 0,-1 0,0 1,0 0,-1 0,1 0,-1 0,0 0,0 0,0 1,0 0,-1 0,0 0,1 1,-1-1,0 1,0 0,0 1,0-1,0 1,-1 0,1 0,0 0,-1 1,1 0,0 0,-1 0,1 1,0 0,-1 0,1 0,0 1,0 0,0 0,0 0,0 0,1 1,-1-1,1 1,-2 2,-5 6,1 0,0 1,1 1,1-1,0 2,0-1,2 1,-1 0,2 0,0 1,1-1,0 1,1 0,1 0,0 1,1-1,1 0,0 4,1 55,3 1,4-1,3 0,11 36,-7-47,-4 0,-2 1,-3 0,-3 0,-2 1,-5 24,1-64,-1-1,-1 1,-1-1,-1 0,-2 0,0-1,-1 0,-1-1,-1 0,-2 0,0-2,-4 5,-18 12</inkml:trace>
  <inkml:trace contextRef="#ctx0" brushRef="#br0" timeOffset="525.555">0 931,'24'-7,"1"0,0 2,0 1,0 0,1 2,2 1,10-1,166-11,203-20,-316 13,-92 20,1 0,0-1,-1 1,1 0,-1 0,1-1,-1 1,1 0,0-1,-1 1,1-1,0 1,-1-1,1 1,0 0,0-1,0 1,-1-1,1 1,0-1,0 1,0-1,0 1,0-1,0 1,0-1,0 1,0-1,0 0,0 1,0-1,0 1,0-1,0 1,1-1,-1 1,0 0,0-1,1 1,-1-1,0 1,1-1,-1 1,0 0,1-1,-1 1,0 0,1-1,-1 1,1 0,-1-1,1 1,-1 0,1 0,-1 0,1 0,-1-1,1 1,-1 0,1 0,-1 0,1 0,-46-10,30 7,-1 0,1 2,-1 0,0 0,0 2,1 0,-1 1,0 0,1 1,0 1,-1 1,1 0,1 0,-1 2,-9 6,21-11,0 0,1 0,0 1,-1-1,1 1,0 0,0-1,1 1,-1 0,0 0,1 0,0 0,0 1,0-1,0 0,0 0,1 1,-1-1,1 1,0-1,0 0,0 1,0-1,1 0,0 1,-1-1,1 0,0 0,1 1,-1-1,0 0,1 0,0 0,0-1,-1 1,2 0,-1-1,0 1,1-1,-1 0,1 1,-1-1,4 1,2 3,0-1,0 0,0 0,1-1,-1 0,1 0,0-1,1 0,-1-1,0 0,1-1,-1 1,1-2,3 1,-8-1,-1 0,1 0,-1-1,1 1,-1-1,0 0,1 0,-1 0,0-1,0 0,0 1,0-1,0-1,0 1,0-1,-1 1,1-1,-1 0,0 0,0-1,0 1,0 0,-1-1,1 0,-1 0,0 0,0 0,0 0,-1 0,1 0,-1-2,1-2,0 1,-1-1,0 0,0 0,-1 0,0 0,-1 0,0 1,0-1,-1-5,1 13,1 0,0 0,-1-1,1 1,-1 0,1 0,-1 0,1 0,-1-1,1 1,-1 0,1 0,-1 0,1 0,-1 0,1 0,-1 0,1 0,-1 0,1 0,-1 1,1-1,0 0,-1 0,1 0,-1 1,1-1,-1 0,1 0,0 1,-1-1,1 0,0 1,-1-1,1 1,0-1,-1 0,1 1,0-1,0 1,-1-1,1 1,0-1,0 0,0 1,0-1,0 1,0-1,0 1,0-1,0 1,0-1,0 1,0-1,0 1,0-1,0 1,0-1,0 1,1-1,-1 1,-2 4,0 1,1-1,0 1,0 0,1-1,-1 1,1 0,0-1,1 1,-1 0,1 0,1-1,-1 1,1-1,-1 1,2-1,-1 0,1 0,-1 0,1 0,1 0,-1 0,1-1,-1 0,3 2,26 14,3-5</inkml:trace>
  <inkml:trace contextRef="#ctx0" brushRef="#br0" timeOffset="985.334">1420 794,'-15'-3,"1"0,-1 2,0-1,1 2,-1 0,0 1,1 0,-1 1,1 1,-1 0,1 1,0 1,0 0,1 1,-3 1,14-5,-1 0,1 0,0 1,0-1,0 0,0 1,0 0,1-1,-1 1,1 0,0 0,0 0,0 0,0 0,0 0,0 0,1 0,0 0,-1 0,1 0,0 1,1-1,-1 0,1 0,-1 0,1 0,0 0,0 0,0 0,0 0,1 0,-1 0,1-1,0 1,0-1,0 1,0-1,0 0,0 1,1-1,-1 0,1-1,-1 1,1 0,0-1,1 1,14 9,1-2,0 0,0-1,1-1,-1-1,2-1,-1-1,1 0,-1-2,1 0,0-1,13-2,-11 1,1-1,-1-1,1-1,-1-1,0-1,0-1,15-6,-29 8,0 0,1 0,-1-1,-1-1,1 1,-1-1,0-1,0 1,-1-1,0-1,0 1,0-1,-1 0,-1-1,1 0,-1 0,-1 0,4-8,0-13,-2-1,-1 1,-1-1,-1 0,-2 0,-2 0,-1-12,1 12,-2-89,-5 1,-18-86,-1 111,27 93,0 1,0-1,0 0,0 1,0-1,0 1,-1-1,1 0,0 1,0-1,-1 1,1-1,-1 1,1-1,0 1,-1-1,1 1,-1 0,1-1,-1 1,1-1,-1 1,1 0,-1 0,1-1,-1 1,0 0,1 0,-1 0,1-1,-1 1,0 0,1 0,-1 0,0 0,1 0,-1 0,1 0,-1 1,0-1,1 0,-1 0,1 0,-1 1,0-1,1 0,-1 0,1 1,-1-1,1 1,-1-1,1 0,-1 1,1-1,0 1,-1-1,1 1,0-1,-1 1,1 0,0-1,0 1,-1 0,-5 12,1 1,0 1,0-1,2 1,0-1,0 1,2 0,-1 0,2 11,0-23,1 88,5-1,3 0,4 0,4-1,5 3,-13-52,43 171,-19-146,-18-52</inkml:trace>
  <inkml:trace contextRef="#ctx0" brushRef="#br0" timeOffset="1186.796">1502 357,'-18'-4,"-9"-2,2 0,16 3,24 5,32 7,30 4,25 1,15 4,3 4,-10 2,-18 4,-25-3</inkml:trace>
  <inkml:trace contextRef="#ctx0" brushRef="#br0" timeOffset="1433.676">2103 835,'-2'5,"1"-1,-1 1,1-1,0 1,1 0,-1-1,1 1,0 0,0 0,0-1,1 1,0 0,-1-1,2 1,-1 0,1-1,-1 1,1-1,0 0,1 0,-1 0,1 0,0 0,0 0,0-1,0 1,0-1,1 0,0 0,2 2,3-2,1 0,-1 0,1 0,-1-1,1-1,0 0,0 0,0-1,0 0,-1-1,1 0,0 0,0-1,-1 0,1-1,5-3,-9 5,-1-1,1-1,-1 1,1-1,-1 0,0 0,0 0,-1-1,1 0,-1 0,0 0,0 0,0-1,0 1,-1-1,0 0,0 0,0-1,0 1,-1 0,0-1,0 0,-1 1,1-1,-1 0,0 0,-1 0,0 0,0 1,-1 0,0 1,0-1,0 0,0 0,-1 1,0-1,0 1,0-1,-1 1,1 0,-1 0,0 0,0 0,-1 1,1-1,-1 1,0 0,0 0,0 0,0 0,0 1,0 0,-1 0,1 0,-1 0,0 1,1-1,-1 1,0 0,0 1,0-1,-1 1,1-1,0 1,-1-1,1 1,-1 0,1 0,-1 1,1-1,0 1,-1 1,1-1,0 1,0 0,0 0,0 0,0 1,0-1,1 1,-1 0,1 1,0-1,0 1,0 0,0 0,1 0,-1 1,1-1,0 1,1-1,-3 6,4-5,1 0,-1 0,1 0,0 0,0 0,1 0,-1 0,1 0,0 0,1 0,-1 0,1 0,0-1,0 1,0 0,1-1,0 0,0 0,0 0,0 0,0 0,1 0,0-1,2 2,30 28</inkml:trace>
  <inkml:trace contextRef="#ctx0" brushRef="#br0" timeOffset="1754.237">2594 958,'-12'-59,"-3"1,-3 0,-22-50,32 78,8 29,1 0,-1 1,1-1,-1 1,1-1,-1 0,1 1,0-1,-1 1,1-1,0 1,-1-1,1 1,0 0,0-1,-1 1,1 0,0 0,0-1,-1 1,1 0,0 0,0 0,0 0,0 0,-1 0,1 0,0 0,0 1,0-1,-1 0,1 0,0 1,0-1,0 1,195 56,-182-52,-7-3,0 0,0 0,0 0,0 1,0 0,0 1,-1 0,1 0,-1 0,0 0,-1 1,1 0,-1 0,2 3,-6-4,-1 0,1 0,-1 1,0-1,0 0,0 1,0-1,-1 0,0 0,0 1,0-1,0 0,-1 0,0 0,1 0,-1 0,-1-1,1 1,-1 0,-2 2,-2 5,4-4,-26 56,28-61,1 0,-1 0,1 0,-1 0,1 0,0 1,0-1,0 0,1 0,-1 0,0 0,1 1,-1-1,1 0,0 0,0 0,-1 0,1 0,1 0,-1-1,0 1,0 0,1 0,-1-1,1 1,-1-1,1 1,0-1,1 1,11 4,1-1,0 0,0-1,0-1,1-1,-1 0,1 0,0-2,-1 0,1-1,0 0,14-4,34-3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4:28.0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419 493,'-10'-7,"-1"0,0 1,0 0,0 1,0 1,-1-1,0 2,0 0,0 0,0 1,-1 1,1 0,0 0,-1 1,1 1,-1 0,1 1,0 0,0 1,0 1,0-1,0 2,1 0,0 0,0 1,0 0,1 1,-6 5,7-3,2 0,-1 0,1 1,0 0,1 1,0-1,1 1,0 0,1 1,-3 10,6-18,0 0,0 0,0 1,0-1,1 0,0 1,-1-1,2 0,-1 1,0-1,1 0,0 0,0 1,0-1,1 0,-1 0,1 0,0 0,0 0,0-1,1 1,-1-1,1 1,0-1,0 0,0 0,1 0,-1-1,0 1,1-1,2 2,3 0,0-1,0 0,0-1,0 1,0-2,0 1,1-1,-1-1,0 0,1 0,-1-1,0 0,1 0,-1-1,0 0,1-2,10-2,-1 0,0-2,-1-1,0 0,0-1,-1-1,0 0,-3-1,-1 0,0 0,-1-1,-1 0,0-1,0-1,-2 0,0 0,0-1,-2 0,0 0,-1-1,0 1,-1-1,-1-1,-1 1,-1-1,0 1,-1-1,-1 0,0 1,-4-16,3 6,-2 0,-1 1,-2 0,0 0,-1 0,-2 1,-9-18,18 43,0 1,0 0,0 0,-1 0,1 0,0 0,-1 0,1-1,-1 1,1 0,-1 0,1-1,-1 1,1 0,-1-1,0 1,1 0,-1-1,0 1,0-1,1 1,-1-1,0 0,0 1,0-1,0 0,0 0,1 1,-1-1,0 0,0 0,0 0,0 0,0 0,0 0,0 0,0 0,1-1,-1 1,0 0,0 0,0-1,0 1,0-1,1 1,-1-1,0 1,0-1,1 1,-1-1,0 0,1 1,-1-1,1 0,-1 1,1-1,-1 0,1 0,-1 0,1 0,0 1,0-1,-1 0,1 0,0 0,0 0,0 0,0 0,0 0,0 0,-5 20,0 0,2 0,0 0,1 1,1-1,1 6,-1-2,-1 32,1 0,4 0,1 1,10 37,-13-84,1-1,0 1,0-1,1 1,0-1,0 0,1 0,0 0,0 0,1-1,0 0,1 0,-1 0,1 0,1-1,-1 0,1 0,0-1,0 0,1 0,0-1,0 0,0 0,2 0,4-2,0 0,-1-1,1-1,0 0,0-1,0 0,-1-1,1-1,-1 0,1-1,-1 0,0-1,-1-1,1 0,-1 0,0-2,-1 1,0-1,0-1,-1 0,1 0,-2-1,0-1,0 1,-1-2,0 1,-1-1,0 0,-1 0,1-4,5-41,-12 57,0 0,0 0,0 1,-1-1,1 0,0 0,0 1,0-1,0 0,-1 0,1 1,0-1,0 0,-1 0,1 1,0-1,0 0,-1 0,1 0,0 0,0 0,-1 1,1-1,0 0,-1 0,1 0,0 0,0 0,-1 0,1 0,0 0,-1 0,1 0,0 0,-1 0,1 0,0 0,0-1,-1 1,1 0,0 0,-1 0,1 0,0 0,0-1,-1 1,1 0,0 0,0 0,0-1,-1 1,1 0,0 0,0-1,0 1,0 0,-1-1,1 1,0 0,0 0,0-1,0 1,0-1,-6 11,1 1,0-1,1 1,0 0,0 0,1 0,1 0,0 1,0-1,1 1,1-1,0 1,0-1,1 1,2 8,-2-14,0-1,1 1,0 0,0-1,0 0,1 1,-1-1,1 0,0 0,1 0,-1-1,1 1,0-1,0 0,1 0,-1 0,1-1,0 1,0-1,0 0,0-1,0 1,1-1,-1 0,1 0,5 0,23 2</inkml:trace>
  <inkml:trace contextRef="#ctx0" brushRef="#br0" timeOffset="247.13">842 55,'5'14,"13"9,15 3,2-2</inkml:trace>
  <inkml:trace contextRef="#ctx0" brushRef="#br0" timeOffset="436.986">1320 342,'0'15,"0"25,1 0,2 0,6 34,-6-62,0 1,1-1,0 0,1-1,0 1,1-1,0 0,0 0,2-1,-1 1,1-2,1 1,-1-1,5 2,-5-4,0 0,1-1,0 0,1-1,-1 0,1 0,0-1,0 0,0-1,1 0,8 1,-14-3,0 0,0-1,0 0,1 0,-1 0,0-1,-1 0,1 0,0 0,0 0,0-1,0 0,-1 0,1 0,-1 0,0-1,0 0,1 0,-2 0,1 0,0-1,-1 0,1 1,-1-1,0 0,0-2,4-9,0 0,-1-1,-1 1,-1-1,0 0,-1-1,-1 1,0-1,-1 1,-1-1,-1-6,1 5,11-36,-1 39</inkml:trace>
  <inkml:trace contextRef="#ctx0" brushRef="#br0" timeOffset="667.994">2140 670,'7'0,"4"-2,1-2</inkml:trace>
  <inkml:trace contextRef="#ctx0" brushRef="#br0" timeOffset="1409.772">2126 383,'3'-5,"-3"-1,0 3,0 8,-1 11,0 11,1 12,0 7,2 3,1 1,2-2,0-4,0-8,-2-9</inkml:trace>
  <inkml:trace contextRef="#ctx0" brushRef="#br0" timeOffset="1672.148">2113 0,'-14'0,"-7"3,0 4,8 7,16 6,19 3,6-2</inkml:trace>
  <inkml:trace contextRef="#ctx0" brushRef="#br0" timeOffset="2434.158">2495 301,'27'2,"1"2,-1 1,0 2,0 0,7 5,-25-9,0 1,0 0,0 1,-1 0,0 1,1-1,-2 2,1-1,-1 1,0 0,-1 0,1 1,-2 0,1 0,-1 1,2 3,-1 9,-1 0,-1 0,-1 1,-1-1,0 1,-2 0,-1 0,0-1,-2 1,0-1,-1 1,-2-1,0 0,-1-1,-1 1,2-1,-8 26,7-26,0 0,1 0,0 0,2 1,1 0,0 0,2 0,0 0,1 0,2 0,0 0,4 18,-4-33,1 1,0 0,1-1,-1 1,1-1,0 0,1-1,-1 1,1-1,0 1,1-2,-1 1,1 0,0-1,0 0,0-1,1 1,-1-1,1 0,0-1,0 0,0 0,0 0,0-1,0 0,1 0,-1-1,0 0,0 0,1-1,-1 0,0 0,0 0,3-2,-6 1,0 0,0 0,0 0,-1-1,1 1,-1-1,1 0,-1 0,0 0,0-1,0 1,0-1,-1 1,1-1,-1 0,0 0,0 0,-1 0,1-1,-1 1,0 0,0-1,0 1,-1-1,0 1,1-1,-2 1,1-1,0 1,-1 0,-1-5,-1-8,-1 1,-1 0,0 0,-1 0,-1 0,-1 1,-8-13,-9-7,-1 0,-2 3,-1 0,-2 2,0 1,-3 1,0 2,-1 2,-2 1,0 2,-20-8,-6-5,63 34,1 0,-1 0,0 1,1-1,-1 0,1 0,-1 0,0 0,1 0,-1 0,0 0,1 0,-1 0,1 0,-1 0,0 0,1 0,-1-1,0 1,1 0,-1 0,0 0,1 0,-1-1,0 1,1 0,-1 0,0-1,1 1,-1 0,0 0,0-1,0 1,1 0,-1-1,0 1,0 0,0-1,0 1,1 0,-1-1,0 1,0-1,0 1,0 0,0-1,0 1,0 0,0-1,0 1,0-1,0 1,-1 0,1-1,0 1,0 0,0-1,0 1,-1 0,1-1,0 1,0 0,0-1,-1 1,1 0,0 0,-1-1,1 1,206-22,44 12,-240 11,1 0,-1 0,1 1,-1 1,1 0,-1 0,0 1,0 1,-1-1,1 1,-1 1,0 0,3 2,-1-2,1 1,0-2,1 1,-1-2,1 0,0 0,0-1,1-1,-1 0,0-1,1 0,-1-1,1-1,-1 0,0-1,1 0,3-2,-13 3,0 0,-1 0,1 0,0-1,-1 1,1-1,-1 0,0 0,1 0,-1 0,0-1,0 1,-1-1,1 0,0 0,-1 0,0 0,0 0,0-1,0 1,0-1,0 1,-1-1,0 1,0-1,0 0,0 0,-1 0,1 0,-1 1,0-1,0 0,0 0,-1 0,1 0,-1 0,0 1,-1-3,-1 3,0 0,0 0,0 0,-1 1,1-1,-1 1,0 0,1 0,-1 0,0 0,0 1,0 0,-1 0,1 0,0 0,0 0,0 1,-1 0,1 0,0 0,-1 1,1-1,0 1,0 0,-9-1,10 0,-97 13,99-13,0 1,0-1,0 0,0 1,1-1,-1 1,0-1,0 0,0 1,1 0,-1-1,0 1,0 0,1-1,-1 1,1 0,-1-1,1 1,-1 0,1 0,-1 0,1 0,0 0,-1-1,1 1,0 0,0 0,0 0,-1 0,1 0,0 0,0 0,1 0,-1 0,0 0,0 0,0 0,1 0,-1-1,0 1,1 0,-1 0,1 0,-1 0,1 0,33 37,-21-26,7 16,-14-16</inkml:trace>
  <inkml:trace contextRef="#ctx0" brushRef="#br0" timeOffset="3930.685">3834 465,'-8'-6,"1"1,-1 0,0 1,0-1,0 1,-1 1,1 0,-1 0,0 1,0 0,0 0,0 1,0 0,0 1,0 0,-1 1,1-1,0 2,0-1,0 1,0 1,1-1,-1 2,1-1,-1 1,1 0,0 1,1 0,-1 0,1 1,0 0,0 0,-3 5,7-9,1 0,0 1,0-1,1 0,-1 1,0 0,1-1,0 1,-1 0,1 0,0 0,1 0,-1 0,0 0,1 0,0 0,-1 0,1 0,1 0,-1 0,0 1,1-1,-1 0,1 0,0 0,0-1,0 1,0 0,1 0,-1 0,1-1,0 1,0-1,0 1,0-1,0 0,0 0,2 2,5 1,1-1,-1 1,1-2,0 1,-1-1,2-1,-1 0,0 0,0-1,0 0,1-1,-1 0,0-1,1 0,-1-1,0 0,0 0,0-1,0 0,0-1,-1 0,0-1,0 0,0 0,2-2,-9 5,1 1,-1-1,0 0,0 0,0 0,0 0,-1 0,1 0,-1-1,1 1,-1-1,0 1,0-1,0 1,0-1,0 0,0 1,-1-1,1 0,-1 3,0 0,0 0,0 1,0-1,0 0,0 0,0 1,0-1,0 0,0 0,0 1,0-1,0 0,0 0,0 1,0-1,0 0,0 0,0 1,-1-1,1 0,0 0,0 1,0-1,0 0,0 0,-1 0,1 0,0 1,0-1,0 0,-1 0,1 0,0 0,0 0,0 1,-1-1,1 0,0 0,0 0,-1 0,1 0,0 0,0 0,-1 0,1 0,0 0,0 0,-1 0,1 0,0 0,0 0,-1 0,1 0,0-1,0 1,-1 0,1 0,0 0,0 0,0 0,-1-1,2 5,-1 0,1 0,0 0,0-1,0 1,1 0,-1-1,1 1,0-1,0 1,0-1,1 0,-1 0,1 0,-1 0,1-1,0 1,0-1,0 1,1-1,-1 0,0 0,1-1,-1 1,1-1,0 1,-1-1,1 0,0-1,0 1,0-1,0 1,0-1,-1 0,1-1,0 1,0-1,1 0,0 0,0 0,-1-1,1 0,0 1,-1-2,0 1,1-1,-1 1,0-1,0 0,0 0,-1-1,1 1,-1-1,0 0,0 0,0 0,0 0,-1-1,0 1,0-1,0 1,0-1,-1 0,1-2,15-126,-17 131,0-15,-1 12,1 1,-1-1,1 0,0 1,0-1,0 0,0 1,1-1,0 0,0 1,0-1,1 1,-1 0,1-1,0 1,0 0,1 0,-1 0,1 0,0 0,0 1,0-1,1 1,-1 0,1 0,0 0,0 1,2-2,5 1,1 1,0 0,0 1,0 0,0 1,1 0,-1 1,0 0,0 1,-1 1,1 0,0 0,-1 1,1 0,-1 1,-1 1,1 0,4 3,-9-3,0-1,0 1,-1 0,0 1,0-1,0 1,-1 0,0 0,-1 0,1 1,-1-1,-1 1,1 0,-2 0,1 0,-1 0,0 0,0 4,24 81,-23-89,0-1,0 1,1-1,-1 0,1 0,0 0,0 0,0 0,0-1,1 1,-1-1,1 0,-1 0,1 0,0-1,0 1,0-1,0 0,0 0,0 0,0 0,0-1,0 0,2 0,4 0,1 0,0-1,-1-1,1 0,-1 0,0-1,0 0,10-5,1-1,-1-2,0 0,-1-2,0 0,-1-1,0-1,-1 0,-1-1,0-1,-2-1,0 0,0-1,5-12,7-41,-25 70,-1 0,0 0,1 0,-1 1,0-1,0 0,0 0,0 0,-1 0,1 1,0-1,-1 0,1 0,-1 0,0 1,1-1,-1 0,0 1,0-1,0 1,0-1,0 1,-1-1,1 1,0 0,-1 0,1-1,-1 1,1 0,-1 0,1 1,-1-1,0 0,1 0,-1 1,0-1,0 1,-1-1,-2 1,1-1,0 1,0 0,0 0,-1 1,1-1,0 1,0 0,0 0,0 0,0 1,0 0,0-1,0 1,1 0,-1 1,1-1,-1 1,1-1,0 1,0 0,0 0,1 1,-1-1,1 1,-1-1,0 3,-1 1,0 1,0-1,1 1,0-1,1 1,0 0,0 0,1 0,-1 0,2 0,-1 0,1 0,1 1,-1-1,2 1,0-1,0-1,1 1,0 0,0-1,1 1,-1-1,2 0,-1 0,1-1,0 1,1-1,-1 0,1 0,0-1,1 0,-1 0,1 0,0-1,7 3,7 3,0-1,0-1,1-1,0 0,0-2,22 2,54 2,-8-6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4:46.7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352 1,'-16'0,"-1"1,0 2,1-1,-1 2,1 0,0 1,0 1,0 0,1 1,0 1,0 0,1 1,0 0,0 2,1-1,1 2,0-1,0 2,1-1,1 2,0-1,0 4,6-12,1-1,0 1,1 0,-1 0,1 0,0 1,0-1,0 1,1-1,0 1,0-1,0 1,1 0,0-1,0 1,0 0,1-1,0 1,0-1,0 1,1-1,0 1,0-1,0 0,1 2,7 2,-1-1,1-1,0 1,1-2,0 1,0-2,0 1,1-2,-1 1,1-2,0 1,1-2,-1 0,0 0,1-1,-1 0,1-1,-1-1,1 0,6-2,9 1,0-1,-1-2,0 0,1-2,-2-1,1-1,-2-1,1-2,-1 0,-1-2,0-1,-1 0,-1-2,0-1,17-18,-34 31,1 0,-2-1,1 0,-1 0,0 0,0-1,0 1,-1-1,0 0,0 0,-1 0,0 0,0-1,-1 1,0-2,-1 8,0 0,-1 1,1-1,0 0,-1 1,1-1,0 1,-1-1,1 1,-1-1,1 1,-1-1,1 1,-1-1,0 1,1 0,-1-1,0 1,1 0,-1-1,0 1,1 0,-1 0,0 0,1-1,-1 1,0 0,1 0,-1 0,0 0,0 1,1-1,-1 0,0 0,1 0,-1 0,0 1,1-1,-1 0,0 1,1-1,-1 0,1 1,-1-1,1 1,-1-1,0 1,1-1,0 1,-1-1,1 1,-1 0,1-1,0 1,-1 0,1-1,0 1,0 0,0-1,-1 1,1 0,0-1,0 1,0 0,0 0,0-1,0 1,-3 3,0 1,0-1,0 1,1-1,-1 1,1 0,0 0,1 0,-1 0,1 0,0 1,0-1,1 0,-1 1,1-1,0 0,1 1,-1-1,1 0,0 0,1 0,-1 1,1-1,0 0,0-1,0 1,1 0,0-1,0 1,0-1,0 0,1 0,-1 0,1 0,0-1,0 1,1-1,3 1,0-1,0 0,0 0,1-1,-1 0,1-1,-1 0,1 0,-1 0,1-1,0-1,-1 1,1-1,0-1,-1 0,0 0,1-1,-1 0,0 0,0 0,0-1,-1-1,6-2,0-1,0-1,-1 0,-1 0,1-1,-2-1,1 0,-2 0,1-1,-1-1,-1 1,2-5,14-40,-24 51,-8 25,5-13,1 1,-1 0,2 0,-1 0,1 0,0 0,0 0,1 1,0-1,0 0,1 0,0 0,0 1,1-1,0-1,0 1,0 0,1 0,0-1,1 1,-1-1,1 0,0 0,1 0,-1-1,1 0,0 0,1 0,0 1,10 4,0 0,1-2,0 1,0-2,1-1,18 5,42 10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4:47.0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77,'110'-8,"0"5,42 7,-141-4,12 0,0 1,0 1,0 1,0 1,-1 1,0 1,9 3,-28-7,1-1,-1 1,1 0,-1 0,0 0,0 0,0 0,0 1,0-1,-1 1,1 0,-1 0,0 0,0 0,0 0,0 1,0-1,0 0,-1 1,0 0,0-1,0 1,0 0,-1-1,1 1,-1 0,0 0,0-1,0 1,0 0,-1 0,-4 25,-1-1,-1-1,-2 0,0 0,-5 6,-12 37,18-53,2 0,0 0,1 1,1 0,1 0,0 0,1 0,1 0,1 0,0 0,2 1,0-1,1 0,1 0,0-1,2 2,15 22,-16-34</inkml:trace>
  <inkml:trace contextRef="#ctx0" brushRef="#br0" timeOffset="271.311">246 555,'23'-2,"22"-1,17 0,14 1,8-2,4-3,-1 1,-7-4,-7-3,-12-1,-16 2</inkml:trace>
  <inkml:trace contextRef="#ctx0" brushRef="#br0" timeOffset="1003.396">1257 132,'-11'109,"1"-14,-4 1,-3-2,-6 2,9-19,14-75,0-1,0 1,0-1,0 1,0-1,0 1,1-1,-1 1,1-1,-1 0,1 1,-1-1,1 0,0 1,0-1,-1 0,1 0,0 0,0 0,0 1,0-2,1 1,-1 0,0 0,0 0,1 0,-1-1,0 1,1 0,-1-1,0 0,1 1,-1-1,1 0,-1 1,1-1,56-5,-34-1,0-1,0-1,0-1,-1-2,-1 0,0-1,0-1,-1-1,-1 0,0-2,-1-1,6-7,-20 19,0-1,0 1,-1-1,0 1,0-1,0-1,0 1,-1 0,0-1,-1 0,0 0,0 0,0 0,-1 0,0 0,0 0,0 0,-2-7,0 12,0 0,-1 0,1 0,-1 0,0 0,0 1,0-1,0 0,0 1,0 0,0-1,0 1,-1 0,1 0,0 0,-1 0,1 1,0-1,-1 1,1-1,-1 1,1 0,-1 0,1 0,-1 0,1 1,-1-1,1 1,-1-1,1 1,-1 0,1 0,0 0,0 0,-1 0,1 1,0-1,0 1,0-1,0 1,1 0,-2 1,-9 10,0 0,0 1,2 1,0 0,0 0,2 1,0 0,0 1,2 0,0 0,1 0,1 1,0-1,1 1,1 0,1 8,-4 35,2 0,3 0,3 0,2 0,11 44,-4-44</inkml:trace>
  <inkml:trace contextRef="#ctx0" brushRef="#br0" timeOffset="1508.946">2090 255,'-9'-12,"-1"0,1 1,-2 0,1 0,-2 1,1 1,-1 0,-1 1,0 0,0 0,0 2,-1 0,0 0,0 1,0 1,-1 0,0 1,1 1,-1 0,0 1,0 1,8 0,0 1,1 0,-1 1,0 0,1 0,-1 0,1 1,0 0,0 0,0 0,0 1,1 0,-1 0,1 0,0 1,1 0,-1 0,1 0,-1 0,2 1,-1 0,1 0,-1 0,2 0,-1 0,1 0,0 1,0-1,0 1,1 0,0 0,1-1,0 1,0 0,0 0,1-1,-1 1,2 0,-1 0,1-1,0 1,0-1,1 0,0 0,2 4,0-2,1 0,0-1,0 1,0-1,1-1,0 1,1-1,0 0,0-1,0 1,0-2,1 1,-1-1,1-1,1 1,-1-2,0 1,1-1,-1 0,9-1,-5 1,0-2,0 1,0-2,0 0,0 0,0-1,0-1,0 0,-1-1,1 0,-1-1,0 0,0-1,-1-1,2-1,-1-2,0 0,-1-1,0 0,-1-1,-1 0,7-12,25-29,-40 51,0 1,0-1,0 1,0-1,0 1,0 0,1 0,-1-1,0 1,1 0,-1 0,1 0,-1 1,1-1,0 0,-1 1,1-1,0 1,-1-1,1 1,0 0,0-1,-1 1,1 0,0 0,0 0,-1 1,1-1,0 0,0 1,-1-1,1 1,0 0,-1-1,1 1,-1 0,1 0,-1 0,1 0,-1 0,0 0,1 0,-1 1,1 0,8 14,0-1,-1 1,-1 1,-1-1,0 1,-1 1,-1-1,0 1,-2 0,0 0,0 15,0-17,-1 0,0 0,-1-1,-1 1,-1 0,0 0,-1 0,-1 0,0-1,-1 1,-1-1,0 0,-1 0,-1-1,0 0,-1 0,-1 0,0-1,1-3,-1 0,0 0,-1-1,0 0,0-1,-1 0,0-1,0 0,-1 0,0-2,0 1,0-1,-1-1,0 0,1-1,-7 0,-8-2</inkml:trace>
  <inkml:trace contextRef="#ctx0" brushRef="#br0" timeOffset="1950.793">2581 105,'25'-15,"1"1,0 1,1 1,1 1,0 2,0 1,1 1,0 1,0 2,0 1,0 1,1 1,-1 2,1 1,16 4,-36-6,-1 1,0 0,1 1,-1 0,0 0,0 1,0 0,0 1,-1 0,1 0,-1 1,0 0,0 0,-1 1,0 0,0 0,0 1,-1 0,1 1,-5-5,-1 1,0 0,0-1,0 1,0 0,0 0,-1 0,0 0,0-1,0 1,0 0,-1 0,1 0,-1 0,0 0,0-1,0 1,-1 0,1-1,-1 1,0-1,0 0,-1 1,-59 69,-37 34,98-106,1 0,-1 0,0 0,1 0,-1 0,1 1,-1-1,1 0,0 0,-1 1,1-1,0 0,0 0,0 1,0-1,0 0,0 0,0 1,0-1,1 0,-1 0,0 1,1-1,-1 0,1 0,0 0,-1 0,1 1,0-1,-1 0,1 0,0 0,0-1,0 1,0 0,0 0,46 21,-47-22,108 32,-71-23,0 2,-1 2,0 1,-1 1,14 11,-45-25,0 1,1 0,-1 0,-1 1,1-1,0 1,0 0,-1 0,0 0,1 1,-1-1,-1 1,1-1,0 1,-1 0,0 0,0 0,0 1,0-1,-1 0,0 1,1-1,-2 1,1-1,0 1,-1-1,0 1,0 0,0-1,-1 1,0 1,-3-1,0 0,0 0,0 0,-1 0,1-1,-1 0,0 0,0 0,-1-1,1 0,-1 0,0 0,0-1,-1 1,-36 12,0-1,0-3,-1-1,-1-3,1-1,-5-2,26-2,-124 13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4:10.8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1301,'15'-9,"19"-3,24 0,27 3,25 2,24 3,16 2,17 1,8-1,6-1,2-2,-5 0,-11-2,-16-1,-22 0,-26 1,-28 3,-27 1</inkml:trace>
  <inkml:trace contextRef="#ctx0" brushRef="#br0" timeOffset="413.543">2350 441,'-22'52,"22"-50,0-1,0 0,-1 0,1 0,0 0,0 0,0 0,0 0,0 0,0 0,0 0,1 0,-1 0,0 0,1 0,-1 0,1 0,-1 0,1 0,-1 0,1 0,-1 0,1 0,0 0,0-1,-1 1,1 0,0-1,0 1,0 0,0-1,0 1,0-1,0 1,0-1,0 0,0 1,0-1,0 0,0 0,0 0,0 0,0 0,0 0,0 0,0 0,1 0,-1 0,0-1,3-1,1 0,-1 0,0-1,0 1,0-1,0 0,0 0,-1-1,1 1,-1-1,0 1,0-1,0 0,0-1,-1 1,0 0,0-1,0 1,0-1,-1 0,0 1,0-1,0 0,0 0,-1 0,0 0,0 1,0-1,0 0,-1 0,0 0,0 0,-1 2,1 1,-1 0,0 0,0 0,0 0,0 0,0 1,-1-1,1 1,0-1,-1 1,1 0,-1 0,0 0,1 0,-1 0,0 0,1 1,-1 0,0-1,0 1,1 0,-1 0,0 1,0-1,1 0,-1 1,0 0,1 0,-1-1,0 2,1-1,-1 0,1 0,0 1,-1-1,1 1,0 0,0 0,0 0,0 0,0 0,1 0,-1 0,1 1,-1-1,1 1,0-1,-17 28,3 1</inkml:trace>
  <inkml:trace contextRef="#ctx0" brushRef="#br0" timeOffset="686.811">2500 960,'18'3,"9"-2,5-4,-2-8,-5-6,-7-6,-7-3,-10-2,-9 2,-11 4,-6 8,-7 11,-1 14,1 13,7 8,7 6,10 1,6-6</inkml:trace>
  <inkml:trace contextRef="#ctx0" brushRef="#br0" timeOffset="-1083.367">356 154,'-11'5,"1"-1,0 1,0 1,1 0,-1 0,1 1,1 0,-1 1,1 0,1 0,-1 0,2 1,-1 0,1 1,0 0,1-1,0 2,-1 3,-5 14,2 1,0 1,2-1,2 1,0 0,2 5,0-13,1-1,1 0,1 1,1-1,1 0,1 1,0-1,2-1,1 1,0-1,1 1,1-2,6 9,-13-25,0 0,1 1,0-1,0 0,0-1,0 1,0 0,0 0,1-1,-1 0,1 1,0-1,-1 0,1 0,0 0,0-1,1 1,-1-1,0 1,0-1,1 0,-1-1,1 1,-1 0,1-1,-1 0,1 0,-1 0,1 0,-1-1,1 1,-1-1,0 0,1 0,-1 0,0 0,0-1,1 1,-1-1,6-8,-1-1,0 0,-1-1,0 1,-1-1,0-1,-1 1,0-1,-1 0,-1 0,0 0,1-11,5-12,-3 0,0-1,-3 1,-1-1,-1 0,-3 0,-1 0,-6-29,9 60,-1-1,0 0,0 1,-1 0,0-1,0 1,-1 0,1 0,-1 0,-1 0,1 0,-1 1,0 0,0-1,0 2,-1-1,0 0,0 1,0 0,0 0,-1 0,0 1,1 0,-1 0,0 0,-1 1,1 0,0 0,-4 0,4 2,0 1,-1 0,2 1,-1-1,0 1,0 0,0 0,1 1,-1 0,1 0,0 0,0 1,0-1,1 1,-1 0,1 1,0-1,-4 6,-2 3,1 0,0 1,1 0,0 0,1 1,-3 10,3-2,0 1,1-1,1 1,1 0,1 0,2 1,0-1,3 23,6 17</inkml:trace>
  <inkml:trace contextRef="#ctx0" brushRef="#br0" timeOffset="-628.897">629 114,'0'-12,"1"4,-1-1,0 1,-1 0,1 0,-2-1,1 1,-1 0,0 0,-1 0,-1-2,4 10,0-1,0 1,-1-1,1 1,0-1,0 1,-1-1,1 1,-1-1,1 1,0-1,-1 1,1-1,-1 1,1 0,-1-1,1 1,-1 0,1-1,-1 1,0 0,1 0,-1 0,1 0,-1-1,1 1,-1 0,0 0,1 0,-1 0,0 0,1 0,-1 0,1 1,-1-1,1 0,-1 0,0 0,1 1,-1-1,1 0,-1 1,1-1,-1 0,1 1,-1-1,1 0,-1 1,1-1,0 1,-1-1,1 1,0-1,-1 1,1-1,0 1,0 0,-6 9,0 0,1 1,0-1,1 1,0 1,1-1,0 0,1 1,0-1,1 1,0 3,0-2,-4 69,4 1,3-1,5 1,2-1,21 75,-20-100,-6-38,-2-31,1-6,-1 8,0 0,1 0,0 0,0 1,1-1,1 1,0 0,0 0,0 1,1-1,4-3,-7 9,0-1,1 1,-1 0,1 0,-1 0,1 1,0-1,0 1,0 0,0 0,1 1,-1-1,0 1,1 0,-1 0,1 0,0 1,-1-1,1 1,-1 0,1 1,0-1,-1 1,1 0,-1 0,4 1,-1 1,-1 0,1 1,-1-1,0 1,0 0,-1 1,1 0,-1 0,0 0,0 0,0 1,-1 0,0 0,0 0,1 4,-2-6,-1-1,-1 1,1-1,0 1,-1 0,0 0,0 0,0-1,0 1,-1 0,0 0,1 0,-2 1,1-1,0 0,-1 0,1-1,-1 1,0 0,-1 0,1 0,-1 0,1-1,-1 1,0-1,0 1,-1-1,-1 2,-4 0,0 0,-1 0,1-1,-1 0,0-1,0 0,0 0,-1-1,1 0,-1 0,1-1,-1-1,1 0,-1 0,-7-1,14 1,-50-8,53 4</inkml:trace>
  <inkml:trace contextRef="#ctx0" brushRef="#br0" timeOffset="-290.809">1339 387,'-13'-2,"0"1,-1 0,1 2,0-1,-1 2,1 0,0 0,0 1,0 1,0 0,1 1,0 0,-1 1,2 0,-1 1,1 0,0 1,1 0,-1 1,2 0,-1 0,1 1,1 1,-6 8,12-16,0-1,0 1,1 0,-1-1,1 1,-1 0,1 0,0 0,0 0,1 0,-1 0,1 1,-1-1,1 0,0 0,0 0,0 0,1 0,-1 1,1-1,0 0,-1 0,1 0,1 0,-1 0,0-1,1 1,0 0,-1 0,1-1,0 1,0-1,0 0,1 0,-1 0,1 0,1 2,9 1,-1 0,1-1,-1 0,1-1,0 0,0-1,7 0,5 1,10 2,-5-2,-1 1,1 2,-1 1,0 1,-1 1,0 2,15 8,-39-18,0 1,-1 0,1 0,-1 0,1 0,-1 0,0 1,0-1,0 1,0 0,0 0,0 0,-1 0,0 1,0-1,0 1,0-1,0 1,0 0,-1 0,0-1,0 1,0 0,0 0,-1 0,0 0,1 1,-1-1,-1 0,1 0,-1 0,1 0,-2 2,-3 2,-1 0,0-1,0 0,-1 0,0-1,0 0,-1 0,1 0,-1-1,-1 0,1-1,-1 0,1 0,-10 2,-127 42,72-30</inkml:trace>
  <inkml:trace contextRef="#ctx0" brushRef="#br0" timeOffset="2126.113">1052 2230,'16'0,"18"0,16 0,18-2,14-1,12 0,8-2,6 1,2 0,-2 1,-7-1,-20-1</inkml:trace>
  <inkml:trace contextRef="#ctx0" brushRef="#br0" timeOffset="12919.823">7334 1288,'-19'0,"-13"0,-3 7,2 7,6 8,9 7,6 8,6-2</inkml:trace>
  <inkml:trace contextRef="#ctx0" brushRef="#br0" timeOffset="14834.366">11472 1370,'-6'-3,"0"0,0 0,0 1,0-1,-1 1,1 1,-1-1,0 1,1 0,-1 1,0 0,1 0,-1 0,0 1,1-1,-1 2,1-1,-1 1,1 0,-1 0,1 1,0 0,0 0,0 0,1 1,-1 0,1 0,-1 1,-6 6,1 0,-1 1,2 0,0 1,0 0,1 0,1 1,0 1,1-1,0 1,0 4,1-6,1 1,1-1,0 1,1 0,0 0,1 0,1 0,0 1,1-1,0 0,1 0,1 0,0 0,1 0,1 0,0 0,1-1,0 1,1-1,0-1,1 1,1-1,0 0,1-1,0 0,2 2,0-4,0-1,0-1,0 0,1 0,0-1,1 0,-1-1,1-1,0 0,0-1,0 0,0-1,1 0,-1-1,6-1,-12 1,0-2,1 1,-1-1,0 0,1 0,-1-1,0 0,0 0,0-1,-1 0,1 0,-1 0,1-1,-1 0,0 0,0-1,-1 0,1 0,-1 0,0-1,-1 1,1-1,-1 0,0 0,-1-1,0 1,0-1,2-5,-4 9,1-1,-1 1,0-1,0 0,-1 1,1-1,-1 0,1 0,-1 1,0-1,-1 0,1 0,-1 1,1-1,-1 0,-1 1,1-1,0 1,-1-1,1 1,-1-1,0 1,0 0,-1 0,1 0,-1 0,1 0,-1 1,0-1,0 1,0 0,0 0,0 0,-1 0,1 0,0 1,-1 0,0-1,1 1,-1 0,0 1,1-1,-2 1,-8 0,0 1,0 1,1 0,-1 1,1 0,0 1,0 0,0 1,0 0,1 1,-1 0,2 1,-1 0,1 1,0 0,0 1,1 0,1 0,-1 1,-6 10,12-17,0 1,-1 0,2 0,-1 1,0-1,1 0,-1 1,1 0,1-1,-1 1,1 0,0 0,0 0,0 0,0 0,1 0,0 1,0-1,0 0,1 0,0 0,0 0,0 0,1 0,-1-1,3 4,28 22,8-9</inkml:trace>
  <inkml:trace contextRef="#ctx0" brushRef="#br0" timeOffset="15688.868">12933 1820,'-4'-20,"0"0,2 0,0-1,2 1,0 0,1-1,1 1,1-1,1 1,0 0,2 1,7-19,-11 33,0 1,0 0,0 0,1 1,-1-1,1 1,0-1,0 1,0 0,0 0,1 0,-1 0,1 0,0 1,0 0,0 0,0 0,0 0,0 1,0-1,1 1,-1 0,0 0,1 1,-1-1,1 1,-1 0,1 0,-1 1,1-1,-1 1,4 1,5 5,0 1,-1 0,0 1,-1 0,0 1,-1 0,1 1,-2 0,0 1,0 0,-1 0,-1 1,0 0,0 1,25 60,-31-72,0 0,-1 0,1 0,-1 0,1 0,-1 0,0 0,1 0,-1 1,0-1,0 0,-1 0,1 0,0 0,-1 0,1 0,-1 0,0 0,0 0,1 0,-1-1,0 1,-1 0,1 0,0-1,0 1,-1-1,1 1,-1-1,1 1,-1-1,0 0,0 0,1 0,-3 1,1-2,1 1,-1-1,0 0,1 1,-1-2,0 1,0 0,1 0,-1-1,0 1,1-1,-1 0,1 0,-1 0,1 0,-1-1,1 1,0-1,-1 1,1-1,0 0,0 1,0-1,0 0,1-1,-1 1,1 0,-1 0,1-1,0 1,-1-1,1 1,1-1,-1 1,0-1,1 0,-1 1,1-1,0 0,-1 1,2-1,-1 0,0 0,0 1,1-1,-1 0,1 0,3-7,0 0,1 1,0-1,1 1,-1 0,2 0,-1 1,1 0,1 0,-1 1,1-1,1 2,-1-1,1 1,0 0,1 1,7-3,-1-1,0 0,0 1,1 1,1 1,-1 0,1 1,0 1,0 1,13-1,-28 4,1 0,-1 0,1 1,0-1,-1 1,0 0,1 0,-1 0,1 0,-1 1,0-1,0 1,0 0,0 0,0 0,0 0,-1 0,1 1,-1-1,1 1,-1 0,0 0,0 0,0 0,0 0,0 1,27 95,-18-52,-11-44,1 0,-1 0,1 0,0 0,0 0,0 0,0 0,0 0,1 0,-1-1,1 1,0 0,0-1,0 1,0-1,0 0,1 0,-1 0,1 0,-1 0,1 0,0-1,-1 1,1-1,0 0,0 0,0 0,0 0,0 0,0-1,1 1,-1-1,0 0,0 0,0 0,0-1,0 1,1-1,-1 1,0-1,0 0,2-1,7-7,0-1,-1 0,0 0,0-1,-1-1,-1 1,0-2,0 1,-2-1,1-1,-2 1,0-1,0 0,-1-1,-1 1,2-12,11-29,-12 55,-3 19,-2-15,0 5,0-1,1 0,0 0,1 1,0-1,0 0,1 0,0 0,0-1,0 1,1-1,1 0,-1 0,1 0,0 0,0-1,1 0,0 0,0-1,1 1,-1-1,1-1,0 1,5 1,25 7,-3-5</inkml:trace>
  <inkml:trace contextRef="#ctx0" brushRef="#br0" timeOffset="16328.311">14202 1370,'0'11,"-1"6,0 0,0 0,2 0,0 1,1-1,1 0,0-1,1 1,1 0,1-1,0 0,1-1,1 1,8 12,-13-26,0 1,-1-1,1 0,0 1,0-1,0 0,0-1,1 1,-1-1,0 1,1-1,-1 0,1 0,0-1,-1 1,1-1,-1 1,1-1,0 0,-1-1,1 1,0 0,-1-1,1 0,-1 0,1 0,-1-1,0 1,2-1,7-4,-1-1,1 1,-1-2,-1 0,1 0,-1 0,5-8,-3 3,0-1,-1-1,-1 0,0 0,-1-1,0 0,-2-1,0 0,-1 0,0-1,-1-3,0 128,-4-101,0 1,0-1,1 0,0 1,0-1,0 0,1 0,0 0,0-1,1 1,-1-1,1 1,0-1,1 0,-1-1,1 1,0-1,0 0,0 0,1-1,-1 1,1-1,0 0,0-1,0 1,0-1,6 1,2-2,1 0,0-1,-1-1,1 0,-1-1,0 0,1-1,-1-1,0 0,-1-1,1 0,-1-1,0-1,0 0,-1-1,0 0,0-1,-1 0,0-1,-1 0,0-1,-1 0,0-1,0 1,-1-2,-1 1,0-1,-1 0,4-11,4-19,-2 0,-2 0,-1-2,-2 1,-3-1,-1 0,-2 0,-3-10,1 18,-1 0,-2-1,-2 1,-6-25,-8 16,20 45,-1 0,1 0,-1 0,1 0,-1 0,0 1,0-1,0 0,1 0,-1 0,0 1,0-1,0 0,0 1,0-1,0 1,0-1,-1 1,1 0,0-1,0 1,0 0,0 0,0 0,-1 0,1 0,0 0,0 0,0 0,0 0,-1 0,1 1,0-1,0 0,0 1,0-1,0 1,-1 0,-2 2,1 1,-1 0,0 0,1 0,0 0,0 0,0 1,1-1,-1 1,1 0,0 0,1 0,-1 0,0 4,-6 22,1 1,2 1,1-1,2 1,1-1,2 1,0 0,3-1,1 0,1 0,1 0,2 0,7 13,-6-21,0 0,2-1,1 0,1-1,1 0,1-1,1-1,0-1,2 0,0-1,1-1,0-1,2-1,19 10,-7-9,-6-7</inkml:trace>
  <inkml:trace contextRef="#ctx0" brushRef="#br0" timeOffset="16612.129">14653 1110,'24'0,"30"0,34 0,37 2,34 6,28 4,-19-1</inkml:trace>
  <inkml:trace contextRef="#ctx0" brushRef="#br0" timeOffset="13464.127">8836 1220,'-5'23,"-1"22,2 21,5 17,4 9,2 6,-1-2,-2-6,0-11,-2-15,-4-17,0-18</inkml:trace>
  <inkml:trace contextRef="#ctx0" brushRef="#br0" timeOffset="13652.623">9260 1274,'-26'36,"-2"-1,-1-1,-2-1,-1-2,-6 2,30-25,-208 185,173-141,42-51,0 1,0 0,1 0,-1 0,0 0,1 0,0 0,-1 0,1-1,0 1,0 0,0 0,0 0,0 0,0 0,1 0,-1 0,1 0,-1 0,1 0,0 0,0 0,0-1,0 1,0 0,0-1,0 1,1 0,-1-1,2 2,12 9,1-1,0 0,1-1,0-1,1-1,-1 0,14 3,-7-2,289 125,-250-108,-48-22</inkml:trace>
  <inkml:trace contextRef="#ctx0" brushRef="#br0" timeOffset="13972.454">9506 1779,'1'-2,"1"0,0 1,0-1,0 1,0-1,0 1,0 0,1 0,-1 0,0 0,1 0,-1 0,1 0,-1 1,1 0,-1-1,1 1,-1 0,1 0,-1 0,1 0,-1 1,1-1,-1 1,1 0,-1 0,3-1,3 0,0 1,0-1,0 1,0 1,0 0,-1 0,1 0,-1 1,1 0,-1 1,0-1,0 1,0 1,-1-1,0 1,0 1,0-1,0 1,-1 0,0 0,0 0,0 1,-1 0,0 0,0 0,-1 0,0 0,-1 1,1-1,0 7,-4 2,-1-1,-1 0,0 0,-1 0,0 0,-2-1,1 1,-2-2,0 1,-1-1,0 0,-1 0,0-1,-1 0,-9 9,-33 48,51-68,-1 1,1-1,-1 0,1 0,0 1,-1-1,1 1,0-1,0 1,0 0,0-1,0 1,1 0,-1-1,1 1,-1 0,1 0,-1 0,1 0,0 0,0 0,0-1,0 1,0 0,0 0,1 0,-1 0,0 0,1 0,0-1,-1 1,1 0,0 0,0-1,0 1,0-1,0 1,0-1,1 1,-1-1,0 0,1 1,-1-1,1 0,0 0,-1 0,2 0,13 2,1 0,0-2,-1 0,1-1,0-1,-1 0,1-1,0-1,-1-1,0 0,0-1,0 0,51-16,-7-1</inkml:trace>
  <inkml:trace contextRef="#ctx0" brushRef="#br0" timeOffset="14220.068">10133 1616,'7'-2,"14"-2,15 1,15 1,14 0,6 1,-2 3,-7 3,-15 3,-15 1</inkml:trace>
  <inkml:trace contextRef="#ctx0" brushRef="#br0" timeOffset="14401.904">10216 1848,'11'12,"19"3,17 0,19-6,18-6,-7-3</inkml:trace>
  <inkml:trace contextRef="#ctx0" brushRef="#br0" timeOffset="12672.443">7116 1998,'-2'1,"1"1,-1-1,1 0,-1 0,1 0,-1 0,0 0,0 0,0-1,1 1,-1 0,0-1,0 0,0 1,0-1,0 0,0 0,0 0,0 0,0 0,0-1,0 1,0-1,1 1,-1-1,0 1,0-1,0 0,1 0,-1 0,0 0,1 0,-1-1,1 1,-1 0,1-1,0 1,-1-1,1 1,0-1,0 0,0 1,0-1,1 0,-2-1,0-4,-1 0,1-1,1 1,-1-1,1 1,0-1,1 1,0-1,0 0,1 1,0-1,0 1,0-1,1 1,1 0,-1 0,1-1,0 2,1-1,-1 0,1 1,1-1,-1 1,1 0,0 1,0-1,1 1,0 0,0 1,0-1,4-1,-1 2,1 1,-1 1,1 0,-1 0,1 1,0 0,-1 1,1 0,0 0,0 1,-1 1,1-1,-1 2,1-1,-1 1,0 1,0-1,0 2,0-1,-1 1,1 0,-1 1,-1 0,1 0,-1 1,0 0,-1 0,1 1,-2-1,1 1,-1 1,0-1,-1 1,1 0,-2 0,1 0,-2 0,1 1,-1-1,0 1,-1 4,0-11,-1 0,1 0,-1 0,0 0,0 1,0-1,0 0,-1 0,1 0,-1 0,0 0,0 0,0 0,0 0,0 0,-1 0,1-1,-1 1,0-1,0 1,0-1,0 1,0-1,-1 0,1 0,0 0,-1 0,0-1,1 1,-1-1,0 1,0-1,0 0,2-1,-1 0,1 1,0-1,0 0,0 0,-1 0,1 0,0-1,0 1,0 0,-1 0,1-1,0 1,0-1,0 1,0-1,0 1,0-1,0 0,0 1,0-1,0 0,0 0,0 0,0 0,1 0,-1 0,0 0,1 0,-1 0,1 0,-1 0,1 0,-1 0,1-1,0 1,0 0,-1 0,1 0,0-2,1-51,4 38,1-1,0 1,1 0,1 1,0-1,1 2,1-1,0 1,1 1,1 0,0 0,0 1,1 1,1 0,0 1,0 0,8-2,-20 10,1 0,-1 0,1 1,0-1,0 1,0 0,0 0,0 0,0 0,0 1,0-1,0 1,0 0,0 0,0 0,0 0,0 0,0 1,0-1,0 1,0 0,0 0,0 0,0 0,0 0,0 1,-1-1,1 1,-1 0,1 0,-1 0,1 0,-1 0,0 1,0-1,0 1,-1-1,2 3,6 11,-1 1,0-1,-1 2,-1-1,-1 1,1 8,38 93,-43-116,0-1,0 1,1-1,0 1,-1-1,1 0,0 1,0-1,0 0,0 0,1 0,-1-1,0 1,1-1,0 1,-1-1,1 0,0 0,-1 0,1 0,0 0,0 0,0-1,0 0,0 0,0 1,0-1,-1-1,1 1,0 0,0-1,0 0,0 1,0-1,2-1,10-10</inkml:trace>
  <inkml:trace contextRef="#ctx0" brushRef="#br0" timeOffset="13179.839">7307 2039,'2'21,"1"16,2 11,1 7,-2 3,0 1,0 0,3-3,2-5,2-3,-1-10</inkml:trace>
  <inkml:trace contextRef="#ctx0" brushRef="#br0" timeOffset="2666.067">2936 1629,'-4'19,"-2"17,0 17,3 13,3 10,1 3,0 2,0-3,0-6,-2-8,-2-13,1-15</inkml:trace>
  <inkml:trace contextRef="#ctx0" brushRef="#br0" timeOffset="3226.607">3346 1588,'-21'18,"0"0,2 1,0 1,1 1,-1 4,4-8,-259 333,243-299,31-50,1 0,-1 0,0 0,1 0,-1 0,1 0,-1 0,1-1,-1 1,1 0,-1 0,1 0,0 0,0-1,-1 1,1 0,0-1,0 1,0-1,0 1,0-1,0 1,0-1,0 0,0 1,0-1,0 0,0 0,0 0,0 0,0 0,0 0,0 0,0 0,0 0,0 0,0 0,0-1,0 1,0 0,0-1,3 1,20-1,1 2,0 0,0 2,0 0,-1 2,0 1,0 1,16 7,33 18,-44-17,-1-2,2-1,0-2,0 0,1-2,0-2,1 0,-25-6,0 0,0 0,0 0,1-1,-1 0,0-1,0 1,0-1,-1 0,1-1,0 0,-1 0,0 0,1-1,-1 0,-1 0,1-1,-1 1,1-1,-1-1,-1 1,1-1,-1 1,0-1,0 0,-1-1,1 1,-2-1,1 1,-1-1,0 0,0 0,0 0,-1 0,0-3,1-72,-2 83,0-1,0 0,0 0,-1 0,1 0,0 0,0 0,0 0,0 0,-1 0,1 0,0 0,0 0,0 0,-1 0,1 0,0 0,0 0,0 0,-1 0,1-1,0 1,0 0,0 0,0 0,-1 0,1 0,0 0,0 0,0-1,0 1,0 0,0 0,-1 0,1 0,0-1,-4 25,-3 225,7-229,2 0,0-1,1 1,1-1,1 1,1-1,1-1,0 1,1 0,10 12</inkml:trace>
  <inkml:trace contextRef="#ctx0" brushRef="#br0" timeOffset="3684.514">4139 1903,'21'2,"18"-1,17-6,12-2,7-2,0 1,-7 1,-7 2,-14 4,-15 8,-16 3,-9 2</inkml:trace>
  <inkml:trace contextRef="#ctx0" brushRef="#br0" timeOffset="3937.386">4234 2134,'21'5,"20"1,21-2,12-5,9-4,1-6,-4-3,-16 1</inkml:trace>
  <inkml:trace contextRef="#ctx0" brushRef="#br0" timeOffset="4197.906">5108 1616,'-11'19,"-5"17,1 17,4 13,2 7,6 3,6 0,4-6,6-11,3-12,-1-15</inkml:trace>
  <inkml:trace contextRef="#ctx0" brushRef="#br0" timeOffset="12074.55">5450 1862,'-8'11,"0"1,1 0,1 0,0 1,1-1,0 1,1 1,0-1,1 1,0-1,2 1,-1 0,2 0,0 0,0 0,1-10,-1 1,1 0,0-1,1 1,-1 0,1-1,0 0,0 1,0-1,0 0,1 0,0 0,0 0,0-1,0 1,0-1,1 0,0 0,-1 0,1 0,0-1,0 1,1-1,-1 0,0-1,1 1,-1-1,1 1,0-1,-1-1,2 1,5 0,-1 0,1-1,0 0,0-1,0-1,-1 1,1-1,-1-1,1 0,-1-1,0 0,0 0,3-3,-3 1,0 0,-1-1,0 0,0-1,-1 0,0 0,0-1,-1 0,0-1,0 1,-1-1,0 0,-1-1,0 0,-3 5,1-1,-1 1,0-1,0 0,-1 0,0 1,0-1,-1 0,0 0,0 0,0 0,-1 0,0 1,-1-1,1 0,-1 0,-1 1,1-1,-1 1,0 0,0 0,-1 0,0 0,-1 0,2 1,-1 1,1-1,-1 1,0 0,0 1,-1-1,1 1,-1-1,1 1,-1 1,0-1,0 1,0 0,-1 0,1 0,-1 1,1 0,-1 0,1 0,-1 1,1-1,-1 1,1 1,-1-1,0 1,1 0,-1 0,1 1,0 0,0 0,-1 0,1 0,0 1,1 0,-1 0,0 0,1 0,0 1,-1 1,0 1,0 0,0 1,1 0,0 0,1 0,0 0,0 1,0-1,1 1,0 0,0 0,1 0,0 0,1 0,0 0,0 0,0 0,1 0,0 0,2 5,1 2,0 0,1-1,1 1,0-1,1-1,0 1,1-1,1 0,0-1,4 3,42 43</inkml:trace>
  <inkml:trace contextRef="#ctx0" brushRef="#br0" timeOffset="27180.978">956 4060,'19'3,"22"0,23 0,23-1,19 0,11-1,3 1,-20 2</inkml:trace>
  <inkml:trace contextRef="#ctx0" brushRef="#br0" timeOffset="27766.581">2800 3800,'0'21,"0"23,2 25,4 24,2 22,3 17,1 11,2 5,-2-2,-6-10,-3-27</inkml:trace>
  <inkml:trace contextRef="#ctx0" brushRef="#br0" timeOffset="28055.805">2705 4401,'-20'-279,"19"255,1 1,1-1,1 1,2 0,0 0,3-8,-5 25,-1 1,1-1,0 1,0 0,1 0,-1 0,1 0,0 1,1-1,-1 1,1 0,0 0,0 0,0 0,0 1,1-1,0 1,-1 0,1 1,0-1,0 1,1 0,-1 0,0 0,1 1,-1 0,1 0,-1 1,2-1,6 2,0 1,0 1,0 0,0 0,-1 1,1 1,-1 0,0 0,-1 2,1-1,-1 1,-1 1,1 0,-1 1,-1 0,1 0,-2 1,6 6,-12-13,1-1,0 0,-1 1,0-1,0 1,0 0,0-1,0 1,0 0,-1 0,1 0,-1 1,0-1,0 0,0 0,0 1,-1-1,1 1,-1-1,0 0,0 1,0-1,0 1,-1-1,0 0,1 1,-1-1,0 0,-1 0,1 1,0-1,-1 0,0 0,0 0,0-1,0 1,0 0,0-1,-1 0,-1 2,-12 5,-1-2,0 1,-1-2,0 0,1-1,-2-1,1-1,0-1,-1 0,0-1,-14-2,-3 2</inkml:trace>
  <inkml:trace contextRef="#ctx0" brushRef="#br0" timeOffset="29497.846">3401 3964,'-6'8,"1"0,0 1,1-1,-1 1,2 0,-1 0,1 0,1 0,0 1,0-1,1 1,0-1,0 1,1 0,1-1,0 5,0-11,1 0,-1 0,1 0,0-1,0 1,0-1,0 1,0-1,1 0,-1 1,1-1,-1 0,1-1,0 1,0 0,0-1,0 0,0 0,0 0,0 0,0 0,0 0,0-1,1 0,-1 1,2-1,85-13,-80 10,0 0,0-1,0 0,-1-1,1 0,-1 0,-1-1,1 0,-1 0,0-1,0-1,0 1,-1-1,-1 0,1-1,-1 1,-1-1,0 0,0-1,0 0,2-8,-7 14,1 0,-1 1,0-1,-1 0,1 0,0 1,-1-1,0 1,0-1,0 0,0 1,-1 0,1-1,-1 1,0 0,0 0,0 0,-1 0,1 0,0 0,-1 1,0-1,0 1,0-1,0 1,0 0,0 1,0-1,-1 0,1 1,-4-1,-2-1,0 0,0 0,0 1,-1 0,1 1,-1 0,0 1,1 0,-1 0,1 1,-1 0,0 1,1 1,0 0,0 0,0 1,0 0,0 1,1 0,-1 1,2-1,-1 1,0 1,1 0,1 0,-1 0,-2 4,6-7,0 0,0 0,0 0,1 1,0-1,-1 0,2 1,-1 0,0-1,1 1,0 0,0 0,1 0,-1 0,1 0,0 0,0 0,1 0,-1 0,1-1,0 1,1 0,-1 0,1-1,0 1,0 0,0-1,1 0,0 1,33 31,7-9</inkml:trace>
  <inkml:trace contextRef="#ctx0" brushRef="#br0" timeOffset="29798.022">3975 3392,'2'-107,"-1"107,-1 1,1-1,-1 1,0-1,1 1,-1-1,1 1,-1-1,1 1,-1-1,1 0,-1 1,1-1,0 0,-1 1,1-1,-1 0,1 0,0 0,-1 1,1-1,0 0,-1 0,1 0,0 0,-1 0,1 0,0-1,-1 1,1 0,0 0,-1 0,1 0,-1-1,1 1,0 0,-1-1,1 1,-1 0,1-1,-1 1,1-1,-1 1,1-1,-1 1,0-1,1 1,-1-1,0 0,1 1,-1-1,0 1,0-1,1 0,-1 1,0-1,0 0,0 1,0-1,0 0,0 1,0-1,0 0,0 1,0-1,-1 1,1-1,0 0,0 1,0-1,9 18,0 1,-1 0,-1 1,0-1,-1 1,-1 1,-1-1,-1 1,-1 0,-1 2,0-16,7 90,-5 1,-3 0,-7 19,0 45,14-62,-6-95,0 1,0-1,1 0,-1 0,1-1,0 1,0 0,0 0,0-1,1 1,0-1,-1 0,1 0,0 0,1 0,-1-1,0 1,1-1,0 0,-1 0,4 2,6-2,0 0,0 0,0-1,0-1,1 0,-1-1,0-1,0 0,0 0,-1-1,1-1,0 0,-1-1,0 0,0-1,-1 0,1-1,-1 0,0-2,31-20</inkml:trace>
  <inkml:trace contextRef="#ctx0" brushRef="#br0" timeOffset="30076.317">3729 3692,'-16'-3,"-8"0,7 0,23 1,33 0,39 1,40-5,35-2,-9-1</inkml:trace>
  <inkml:trace contextRef="#ctx0" brushRef="#br0" timeOffset="30370.901">5627 3677,'41'-2,"-1"-2,0-1,0-3,0-1,-1-2,-1-1,0-2,0-2,-2-2,0-1,-1-1,31-25,-53 37,-1 0,0-2,0 1,0-1,-1-1,-1 0,0-1,0 0,-2 0,1-1,-1 0,-1 0,0-1,3-11,-10 21,0 1,0-1,0 1,-1 0,1-1,-1 1,0 0,0-1,0 1,0 0,0 0,-1 0,0 0,1 0,-1 0,0 0,0 0,-1 1,1-1,-1 1,1 0,-1 0,0 0,0 0,1 0,-1 0,-1 1,1-1,0 1,0 0,0 0,-1 0,1 1,-1-1,1 1,0 0,-1-1,1 2,-1-1,1 0,0 1,-1-1,1 1,0 0,-1 0,1 1,0-1,0 0,0 1,0 0,-1 1,-4 1,-1 1,1 1,0-1,1 1,0 1,0 0,0 0,0 0,1 0,1 1,-1 0,1 1,1-1,-1 1,1 0,1 0,-2 6,-4 14,2 0,1 0,1 1,2-1,1 6,1 78,5-1,5 0,11 38,-3-14,-11-92,4 28,-3 1,-3 0,-4 0,-2 0,-4 0,-2-32</inkml:trace>
  <inkml:trace contextRef="#ctx0" brushRef="#br0" timeOffset="30691.586">5832 3964,'31'-11,"591"-137,-433 99,-187 49,-1 0,0-1,1 1,-1 0,0-1,1 1,-1 0,1 0,-1 0,0 0,1 0,-1 1,0-1,1 0,-1 1,0-1,1 1,-1-1,0 1,0 0,1-1,-1 1,0 0,0 0,0 0,0 0,0 0,0 0,0 0,-1 0,1 0,0 0,0 1,-1-1,1 0,-1 0,1 1,-1-1,0 0,1 1,-1-1,0 1,0-1,0 0,0 1,0-1,0 0,-1 1,1-1,0 0,-1 1,-5 67,3-56,1-1,1 1,0 0,0 0,1 0,1 0,0 0,1 0,0 0,1-1,1 1,0-1,3 6,36 24,-20-34</inkml:trace>
  <inkml:trace contextRef="#ctx0" brushRef="#br0" timeOffset="30938.804">6733 3377,'-16'-5,"-8"-1,0 3,9 6,14 7,16 10,18 5,3-1</inkml:trace>
  <inkml:trace contextRef="#ctx0" brushRef="#br0" timeOffset="31215.641">8126 3732,'0'19,"0"13,3 10,0 5,2 2,3-6,1-7,1-10</inkml:trace>
  <inkml:trace contextRef="#ctx0" brushRef="#br0" timeOffset="32765.678">7785 3473,'70'-6,"0"2,0 4,0 2,0 4,-1 3,65 16,-120-22,0 0,0 0,0 1,-1 1,0 0,0 1,0 1,0 0,-1 0,-1 1,1 1,-1 0,0 0,-1 1,0 1,-1-1,0 2,-1-1,0 1,-1 0,0 1,0 2,5 101,-12-73,0-42,-1 1,1 0,0 0,0 0,0 0,0 0,0 0,0-1,1 1,-1 0,1 0,-1 0,1 0,-1-1,1 1,0 0,0-1,0 1,0 0,0-1,0 0,1 1,-1-1,0 1,1-1,-1 0,1 0,-1 0,1 0,0 0,-1 0,1-1,0 1,0 0,0-1,-1 1,1-1,0 0,0 0,0 0,0 0,0 0,0 0,9-4,1-1,-1 0,0-1,-1 0,1 0,-1-2,0 1,-1-1,0 0,0-1,-1 0,0 0,-1-1,0 0,3-6,1 0,-1 0,-1-1,0-1,-1 1,-1-2,1-4,12 97,-18-64,1-1,0 1,0-1,1 0,0 0,1 0,0-1,0 1,1-1,0-1,0 1,1-1,0 0,0 0,1-1,0 0,0 0,0-1,1 0,4 1,-9-5,1-1,-1 1,1-1,-1 0,1 0,0-1,-1 1,1-1,-1 0,0 0,1-1,-1 1,0-1,1 0,-1 0,0 0,-1-1,1 0,0 1,-1-1,1-1,0 0,66-79,27-93,-104 252,7-71,0 1,0-1,1 0,-1 0,1 0,1 0,-1 0,1 0,0 0,0 0,0-1,1 1,-1-1,1 1,0-1,1 0,-1 0,1-1,-1 1,1-1,0 1,1-1,-1 0,0-1,1 1,-1-1,1 0,4 1,5 2,0-1,1 0,0-2,0 1,0-2,0 0,0-1,0 0,7-2,-5 1,-1-1,1-1,-1-1,0 0,0-1,-1 0,0-2,1 1,-2-2,1 0,-1-1,-1 0,0-1,0-1,-1 0,0-1,-1 0,0 0,-1-2,0 1,-1-1,-1 0,0-1,-1 0,-1 0,0-1,3-11,-12 14,-5 33,0 30,2 1,3-1,1 1,3-1,3 1,2 9,29 263,10 165,-48-341,3-142,0-2,0 0,0-1,0 1,0 0,-1 0,1-1,-1 1,0 0,0-1,0 1,0-1,0 1,0-1,-1 1,1-1,-1 0,0 1,1-1,-1 0,-1 0,1-2,0-1,0 0,0 1,0-1,0 0,1 0,-1-1,0 1,0 0,1 0,-1-1,1 1,-1-1,1 0,0 1,0-1,0 0,0 0,0 1,0-1,0 0,0 0,1 0,-1-2,1 4,-22-55,4 0,1-1,3-1,1-13,10 56,-21-104,6-1,4-1,4-96,9 193,1 0,1 0,1 0,1 0,1 0,1 0,1 1,0 0,5-6,-10 24,1 0,0 0,1 1,-1-1,1 1,-1-1,1 1,0 0,0 0,0 0,1 1,-1-1,1 1,-1 0,1 0,0 0,0 0,0 0,0 1,0 0,0 0,0 0,0 0,1 1,-1 0,0 0,1 0,-1 0,0 1,0-1,0 1,1 0,-1 0,0 1,0-1,0 1,-1 0,1 0,0 0,-1 1,1-1,1 3,3 2,0 0,-1 0,0 1,-1 0,0 0,0 1,-1 0,0 0,0 0,-1 1,0-1,-1 1,0 0,-1 0,0 0,0 0,-1 1,0-1,-1 0,0 1,-1-1,0 0,-1 0,0 1,-1 0,1-5,0-1,-1 1,0-1,0 0,0 0,0 0,-1-1,0 1,0-1,0 0,-1 0,1 0,-1-1,0 1,0-1,0 0,0 0,-1-1,1 0,-1 0,0 0,1-1,-1 0,0 0,0 0,0 0,0-1,0 0,0-1,0 1,1-1,-1 0,-1-1,5 2,0-1,1 0,-1 1,0-1,1 0,-1 0,1 0,-1 0,1 0,-1 0,1 0,0-1,0 1,-1 0,1-1,0 1,0-1,0 1,1-1,-1 1,0-1,0 0,1 0,-1 1,1-1,0 0,0 0,-1 1,1-1,0 0,0 0,1 0,-1 1,0-1,0 0,1 0,-1 1,1-1,0 0,0 1,-1-1,2 0,46-65,113-56,-77 65,-53 36,-2-2,0-1,-1-2,-2-1,-1 0,3-7,-19 23,-1-1,0 0,-1 0,0 0,-1-1,0 0,-1 0,-1-1,0 1,-1-1,-1 0,0 0,-1 0,-1 0,0 0,-1 0,0-1,1 10,-1 0,0 0,0 0,0 0,0 0,-1 0,0 0,0 1,-1-1,0 1,0-1,0 1,0 0,-1 0,0 1,0-1,0 1,-1-1,1 1,-1 1,0-1,0 1,0 0,-1 0,1 0,-1 1,0-1,1 2,-1-1,0 0,0 1,0 0,0 1,-1-1,-3 2,3 0,1 1,-1 1,1-1,0 1,-1 1,1-1,1 1,-1 0,0 0,1 0,0 1,0 0,0 0,1 1,0-1,0 1,0 0,1 0,-2 2,-2 7,0 1,0 0,2 1,0-1,1 1,1 0,-1 5,3 2,0 0,2 0,0 0,2 0,1 0,0-1,2 0,1 0,0 0,2-1,1 0,0 0,2-1,0-1,1 0,1 0,1-2,1 0,1 0,0-2,1 0,1-1,0-1,1 0,0-2,9 3,-17-9,1 0,-1-2,1 0,0 0,0-1,1 0,-1-2,0 1,1-2,-1 1,1-2,-1 0,1-1,-1 0,0-1,0 0,0-1,0 0,-1-1,1-1,-1 0,-1-1,1 0,-1-1,0 0,-1 0,0-1,0-1,1-2,0-1,-1 0,-1-1,0 0,-1 0,-1-1,0 0,-1-1,-1 1,0-1,-1 0,-1 0,0-1,-1 1,-1-1,0 1,-2-4,2 18,-1 0,0 1,0-1,0 0,0 0,0 0,0 1,0-1,0 0,-1 0,1 1,-1-1,1 0,-1 1,0-1,0 0,1 1,-1-1,0 1,0-1,-1 1,1 0,0-1,0 1,-1 0,1 0,-1 0,1 0,-1 0,1 0,-1 0,0 1,1-1,-1 0,0 1,1 0,-1-1,0 1,0 0,-3 3,1 0,1 1,-1 0,0-1,1 1,0 0,0 1,0-1,0 1,1-1,0 1,0 0,0 0,0-1,1 1,0 1,0-1,-1 5,0-2,1 0,-1 0,1 1,0-1,1 0,0 1,0-1,1 0,0 1,1-1,0 0,0 0,0 0,1 0,0-1,1 1,0-1,0 1,1-1,-1 0,1-1,3 3,32 20,2-8</inkml:trace>
  <inkml:trace contextRef="#ctx0" brushRef="#br0" timeOffset="35009.805">11157 3555,'-3'6,"-1"0,2 1,-1 0,1 0,-1 0,2 0,-1 0,1 0,0 0,1 0,0 1,0-1,0 0,1 0,0 1,1-1,-1 0,1 0,1 0,-1-1,1 1,0 0,1-1,0 0,0 0,0 0,0 0,1-1,0 0,0 0,1 0,-1 0,1-1,0 0,1 0,-1-1,0-1,0 1,0-2,0 1,0-1,1 1,-1-2,1 1,-1-1,0 0,1 0,-1-1,0 0,1 0,-1 0,0-1,0 0,0 0,0-1,0 1,0-1,-1-1,1 1,-1-1,0 0,0 0,4-5,-1 1,1 0,-2-1,1 0,-1-1,-1 0,0 0,0 0,-1-1,0 1,-1-1,0 0,-1-1,0 1,1-12,-4 22,1-1,-1 0,1 1,-1-1,0 0,0 0,0 1,0-1,0 0,0 0,0 0,-1 1,1-1,0 0,-1 1,0-1,1 0,-1 1,0-1,0 1,0-1,0 1,0-1,0 1,0 0,-1-1,1 1,-1 0,0 2,0 1,1 0,-1-1,0 1,1 0,-1 0,1 0,-1 0,1 1,0-1,0 0,0 0,0 1,0-1,1 1,-1-1,1 0,-1 1,1-1,0 1,0 0,-1 3,0 1,1 0,0-1,0 1,0 0,1-1,0 1,1 0,-1-1,1 0,0 1,1-1,-1 0,1 0,0 0,1 0,0-1,0 1,0-1,0 0,1 0,0-1,0 1,0-1,0 0,1-1,-1 1,1-1,0 0,4 1,2 0,0-1,0 0,0-1,0-1,0 0,0 0,1-1,-1-1,0 0,0 0,0-1,0-1,0 0,-1-1,1 0,-1-1,0 0,0-1,0 0,-1 0,0-1,0-1,-1 0,0 0,0-1,-1 0,0 0,-1-1,0 0,0 0,-1-1,-1 1,1-2,-2 1,0 0,0-1,-1 0,0 0,0-7,-10-10,6 28,1 1,-1 0,1-1,-1 1,1 0,-1 0,1-1,-1 1,0 0,1 0,-1 0,1 0,-1 0,0 0,1 0,-1 0,1 0,-1 0,0 0,1 0,-1 0,1 1,-1-1,1 0,-1 0,0 1,1-1,-1 0,1 1,-1-1,1 0,0 1,-1-1,1 1,-1-1,1 1,0-1,-1 1,1-1,0 1,0-1,-1 1,1-1,0 1,0 0,0-1,-4 7,1-1,0 1,1 0,-1 0,1 0,0 0,1 0,0 0,0 1,1-1,0 0,0 1,0-1,1 0,0 0,1 1,0-1,0 0,0 0,1 0,0-1,0 1,1-1,-1 0,2 1,-1-2,1 1,-1 0,2-1,-1 0,0 0,1-1,0 1,0-1,0-1,1 1,0-1,-1 0,1 0,1-1,20 5,0-1,0-1,0-2,0-1,0-1,1-1,-1-2,0-1,0-1,0-1,15-6,-25 8,0-1,-1 0,0-2,0 0,0 0,0-2,-1 0,-1-1,1-1,-1 0,-1-1,0-1,-1 0,0-1,0 0,-2-1,5-7,-13 18,-1-1,0 0,0 1,0-1,0 0,-1-1,1 1,-1 0,0 0,-1 0,1-1,-1 1,1 0,-1-1,-1 1,1 0,0-1,-1 1,0 0,0 0,-1-1,1 1,-1 0,1 0,-1 0,-1 1,1-1,0 0,-1 1,0 0,0-1,0 1,0 0,0 1,-1-1,1 0,-1 1,0 0,0 0,0 0,0 0,1 1,-1 0,1 1,0-1,0 1,0 0,-1 0,1 0,0 0,0 1,0-1,-1 1,1 0,0 0,0 0,0 0,0 1,0-1,1 1,-1-1,0 1,1 0,-1 0,1 0,0 1,-1-1,1 1,0-1,1 1,-1-1,0 1,0 2,-1 1,0 0,1 1,-1-1,1 1,1-1,0 1,0-1,0 1,0 0,1 0,0-1,1 1,0 0,1 6,1-3,1 1,0-1,1 0,0-1,0 1,1-1,1 0,-1 0,1-1,1 0,0 0,0-1,0 0,1 0,0-1,0 0,1 0,-1-1,1-1,0 1,1-2,-1 1,1-2,0 1,-1-1,3-1,-2 1,0 0,0-1,1-1,-1 0,0 0,0-1,0-1,0 0,0 0,0-1,0 0,0-1,-1 0,0-1,0 0,0-1,-1 0,1 0,-2-1,1 0,-1-1,0 0,0 0,-1-1,3-4,-2 1,-2-1,1 0,-2 0,0-1,0 0,-1 0,2-13,-9 20,-5 21,5-8,1-1,0 1,0 0,0-1,0 1,1 0,0 0,1 0,-1 0,1 0,0 0,0 0,1 0,0 0,0 0,0-1,1 1,0 0,0-1,1 1,-1-1,1 1,0-1,0 0,1 0,0-1,0 1,0-1,0 0,0 0,1 0,0 0,0-1,0 0,0 0,1 0,-1-1,6 2,3-3,1-2,0 0,-1 0,0-1,1-1,-1 0,0-1,0-1,-1 0,1-1,-1 0,0-1,-1-1,0 0,0 0,0-1,5-6,-8 8,-1-1,0 0,0 0,-1 0,0-1,-1 0,1 0,-2 0,1-1,-1 0,-1 0,0-1,0 1,-1-1,1-6,-5 17,1 0,0 1,0-1,0 1,0-1,-1 0,1 1,0-1,0 0,-1 1,1-1,0 0,-1 1,1-1,0 0,-1 1,1-1,0 0,-1 0,1 0,-1 1,1-1,0 0,-1 0,1 0,-1 0,1 0,-1 0,1 0,0 0,-1 0,1 0,-1 0,1 0,-1 0,1 0,0 0,-1-1,1 1,-1 0,1 0,0 0,-1-1,1 1,0 0,-1 0,1-1,0 1,-1 0,1-1,0 1,0 0,-1-1,1 1,0 0,0-1,0 1,-1-1,1 1,0-1,0 1,0 0,0-1,0 1,0-1,0 1,0-1,0 1,0 0,0-1,-25 28,22-23,-1 0,1 1,0-1,0 1,0 0,1 0,0 0,0 0,0 0,0 1,1-1,0 1,0-1,0 1,1-1,0 1,0 0,0-1,1 1,0-1,0 1,0-1,1 0,0 1,0-1,0 0,0 0,1 0,0 0,0-1,0 1,1-1,1 2,8 1,0-2,0 1,0-2,0 0,1 0,-1-1,1-1,0-1,0 0,0 0,0-1,0-1,0-1,0 0,-1 0,1-1,3-2,-6 2,-1 0,1 0,-1-1,0 0,0-1,0 0,0 0,-1-1,0 0,-1-1,1 0,-1-1,0 1,-1-1,0-1,0 0,-1 0,0 0,-1 0,1-1,-2 0,0 0,0-1,-1 1,2-8,-3-15,0 0,-3 0,0-1,-2 1,-2 0,-1 1,-1-1,-12-29,15 48,-113-377,76 297,41 94,0-1,-1 1,1-1,0 1,-1-1,1 1,-1-1,1 1,-1-1,1 1,-1-1,1 1,-1 0,1-1,-1 1,1 0,-1 0,0-1,1 1,-1 0,0 0,1 0,-1 0,0 0,1 0,-1 0,1 0,-1 0,0 0,1 0,-1 0,0 1,1-1,-1 0,1 0,-1 1,0-1,1 0,-1 1,1-1,-1 0,1 1,-1-1,1 1,-1-1,1 1,0-1,-1 1,1-1,0 1,-1 0,1-1,0 1,0-1,0 1,-1 0,1-1,0 1,0 0,0-1,0 1,0 0,0-1,0 1,0 0,-4 19,1 1,1-1,0 1,2-1,0 1,1 0,1-1,3 10,13 75,6 0,3-2,6-1,6 6,-7-18,3-2,23 37,-77-157,-45-58,-4 3,-4 3,-4 3,-77-64,134 126,18 18,1 1,0-1,0 1,0 0,0-1,1 1,-1-1,0 1,0-1,0 1,0 0,0-1,0 1,1 0,-1-1,0 1,0-1,1 1,-1 0,0-1,0 1,1 0,-1 0,0-1,1 1,-1 0,1 0,-1-1,0 1,1 0,-1 0,1 0,-1 0,0 0,1 0,-1 0,1 0,-1-1,0 1,1 1,-1-1,1 0,-1 0,1 0,-1 0,0 0,1 0,-1 0,1 1,-1-1,0 0,1 0,-1 0,0 1,1-1,-1 0,0 1,1-1,-1 0,0 1,0-1,1 0,-1 1,0-1,0 0,0 1,3 0,436 87,-239-62,111-2,-268-23,-31-5,-38-1,5 3,0 0,-1 2,1 1,0 0,0 1,0 2,-17 4,31-6,0 0,1 0,-1 1,0 0,1 0,0 1,0 0,0 0,0 0,1 1,-1-1,1 1,1 1,-1-1,1 1,-1 0,2 0,-1 0,1 0,0 0,0 1,0 0,1 0,0-1,0 3,2-4,-1 0,1 1,0-1,0 1,1-1,-1 0,1 1,0-1,1 0,-1 0,1 0,0 0,1 0,-1 0,1-1,0 1,0-1,0 1,1-1,-1 0,1 0,0-1,0 1,0-1,1 0,-1 0,1 0,0-1,0 0,0 0,0 0,0 0,0-1,0 0,1 0,-1 0,0-1,1 1,-1-1,0-1,1 1,-1-1,1 0,6-1,0-1,0 0,0-1,-1-1,0 1,0-2,0 0,0 0,-1 0,0-2,-1 1,0-1,0-1,0 1,-1-2,0 1,-1-1,0 0,1-4,5-2,-12 16,0 1,-1-1,1 1,0-1,-1 1,1-1,-1 1,1-1,-1 1,1 0,-1-1,1 1,-1 0,0-1,1 1,-1 0,0 0,1-1,-1 1,0 0,0 0,0-1,0 1,0 0,0 0,0 0,0-1,0 1,0 0,0 0,-1 0,1-1,0 1,0 0,-1 0,1-1,-1 1,1 0,0 4,0 1,0 0,0 1,1-1,0 0,0 0,1 0,0 0,0 0,0-1,0 1,1 0,0-1,1 0,-1 0,1 0,0 0,0 0,0-1,1 0,-1 0,1 0,0 0,0-1,1 0,-1 0,1 0,-1-1,1 0,0 0,0 0,0-1,0 1,0-1,2-1,3 1,0 0,0-1,1-1,-1 0,0 0,0-1,0-1,0 1,0-2,0 0,-1 0,0-1,0 0,0-1,-1 0,1 0,-1-1,-1 0,1-1,4-6,3-3,-2 0,0-2,0 0,-2 0,-1-1,0-1,-1 0,-2 0,6-18,-1-9,-3 0,-1-1,-3-1,-2 1,-2-1,-2 1,-2-1,-3 0,-2 1,-6-22,10 54,0 0,-1 0,-1 0,-1 0,0 1,-1 0,-1 0,0 1,-1 0,-1 0,-2-2,11 16,0-1,-1 1,1 0,0 0,-1-1,1 1,-1 0,1 0,-1 0,1 0,-1 1,0-1,1 0,-1 1,0-1,1 1,-1 0,0-1,0 1,0 0,1 0,-1 0,0 0,0 0,0 1,1-1,-1 1,0-1,0 1,1-1,-2 2,-38 45,29-19,2 0,0 1,2 0,1 1,2 0,0 0,1 26,0-8,2 0,2-1,3 1,1 0,3-1,1 0,8 18,-10-41,2-1,1 1,0-1,2-1,1 0,0-1,2 0,0 0,1-2,1 0,1-1,1 0,0-2,1 0,2 0,-15-11,0 0,0-1,0 0,0 0,0-1,1 0,0 0,-1 0,1-1,0 0,1 0,-1-1,0 0,0 0,1-1,-1 0,0 0,0 0,1-1,-1 0,0-1,0 0,0 0,0 0,0-1,0 0,-1 0,0 0,1-1,-1 0,0-1,3-3,0-4,-1-1,0-1,-1 1,-1-1,0 0,-1-1,0 0,-1 1,-1-1,0 0,-1-1,-1 1,0 0,-2-15,-10-25,10 54,1 1,-1-1,0 1,1-1,-1 1,0-1,1 1,-1 0,0-1,0 1,1 0,-1 0,0-1,0 1,0 0,1 0,-1 0,0 0,0 0,1 0,-1 0,0 1,0-1,0 0,1 0,-1 0,0 1,0-1,1 0,-1 1,0-1,1 1,-1-1,1 1,-1-1,0 1,1-1,-1 1,1 0,-1-1,1 1,0 0,-1-1,1 2,-8 9,1 0,0 1,1 0,1 0,-1 0,2 1,0 0,1 0,0 0,1 0,0 1,1-1,0 6,1-9,0 0,1 0,0 0,0 0,1 0,1 0,-1 0,2-1,-1 1,1-1,1 0,0 0,0-1,0 1,1-1,1 0,-1 0,1-1,1 0,-1 0,1-1,0 0,1 0,-1-1,1 0,0-1,4 2,40 10,-6-8</inkml:trace>
  <inkml:trace contextRef="#ctx0" brushRef="#br0" timeOffset="35166.522">14449 2913,'26'-5,"35"1,46 1,43 2,-3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1:49.69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66CC00"/>
      <inkml:brushProperty name="ignorePressure" value="1"/>
    </inkml:brush>
    <inkml:brush xml:id="br2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1025 2487,'210'11,"244"15,226 6,-356-33,-313 1</inkml:trace>
  <inkml:trace contextRef="#ctx0" brushRef="#br0" timeOffset="448.925">2691 1571,'-3'18,"1"-1,0 1,1 0,2 0,-1 0,2-1,1 1,0-1,1 1,4 10,-3-4,116 551,-66-127,-18 26,-19-222,-6 5,-10-241,0-8</inkml:trace>
  <inkml:trace contextRef="#ctx0" brushRef="#br0" timeOffset="1283.159">2650 1612,'-76'-203,"75"201,0 1,1 0,-1-1,0 1,1-1,-1 1,1-1,0 1,-1-1,1 1,0-1,0 0,0 1,0-1,0 1,0-1,1 0,-1 1,0-1,1 1,-1-1,1 1,0 0,-1-1,1 1,0-1,0 1,0 0,0 0,0 0,0-1,0 1,1 0,-1 0,0 0,0 1,1-1,-1 0,1 0,-1 1,1-1,-1 1,1-1,-1 1,1 0,-1 0,1-1,0 1,189-1,1602 3,-1115-12,47-35,-199-22,-514 66,-7 0,0 1,0-1,0 1,0 0,-1 0,1 0,0 1,0 0,0 0,-1 0,1 1,0-1,0 1,6 4,0 0</inkml:trace>
  <inkml:trace contextRef="#ctx0" brushRef="#br0" timeOffset="3734.603">3579 2855,'23'0,"19"0,17-2,12-1,7-2,1-1,-4 1,-9-1,-12 1,-16 1</inkml:trace>
  <inkml:trace contextRef="#ctx0" brushRef="#br0" timeOffset="4028.263">3851 2555,'-1'0,"0"0,1 1,-1-1,0 1,0-1,1 1,-1-1,0 1,0-1,1 1,-1-1,1 1,-1 0,1-1,-1 1,1 0,-1 0,1 0,-1-1,1 1,0 0,0 0,-1 0,1 0,0-1,0 1,0 0,0 0,0 0,0 0,0 0,0 0,0-1,0 1,1 0,-1 0,0 0,1 0,-1-1,0 1,1 0,-1 0,1-1,-1 1,1 0,0-1,-1 1,40 18,-38-18,0-1,0 0,0 0,0 0,0 0,0 0,0 0,0-1,0 1,-1-1,1 1,0-1,0 0,0 0,0 0,-1 0,1 0,0 0,-1 0,1 0,-1-1,1 1,-1-1,0 1,0-1,1 1,-1-1,0 0,0 0,-1 1,1-1,0 0,-1 0,1 0,-1 0,1 0,-1 0,0 0,0 0,0 0,0 0,0 0,0 0,-1 0,1 0,-1 0,0-2,1 3,-1 0,1 0,-1 0,1 0,-1 0,1 0,-1 0,1 0,-1 0,0 0,0 0,0 1,1-1,-1 0,0 0,0 1,0-1,0 0,0 1,0-1,0 1,0 0,0-1,-1 1,1 0,0-1,0 1,0 0,0 0,0 0,-1 0,1 0,0 0,0 1,0-1,0 0,0 1,-1-1,1 0,0 1,0 0,-38 28,25-8</inkml:trace>
  <inkml:trace contextRef="#ctx0" brushRef="#br0" timeOffset="4305.764">3974 3128,'2'-10,"1"-6,0-5,-3 1,-3 0,-5 4,-2 5,-2 3,-1 7,-1 7,2 8,3 6,7 6,12 2,13-3,12-4,0-7</inkml:trace>
  <inkml:trace contextRef="#ctx0" brushRef="#br0" timeOffset="4583.169">4629 2445,'12'-2,"6"8,2 13,0 12,-3 13,-5 12,-4 6,-3 5,-3-3,-2-5,-1-8,0-10,3-10,0-10</inkml:trace>
  <inkml:trace contextRef="#ctx0" brushRef="#br0" timeOffset="4995.971">5081 2582,'-53'8,"-2"14,2 3,1 1,1 3,1 2,-5 7,53-37,-6 4,1 1,-1-1,1 1,0 1,0-1,0 1,1 0,0 1,1-1,0 1,-2 3,7-8,0 0,0-1,0 1,1 0,-1-1,1 1,-1 0,1-1,0 1,0-1,0 1,0-1,1 0,-1 1,1-1,-1 0,1 0,0 0,0 0,0 0,0 0,0-1,0 1,0-1,0 1,1-1,-1 0,1 0,-1 0,1 0,-1 0,1-1,0 1,-1-1,1 0,0 1,2-2,265 68,-221-52,-19-4,0-2,1-2,0-1,19 2,-38-8,-1 0,0-1,0 0,0-1,0 0,0-1,-1 0,10-4,-1-1</inkml:trace>
  <inkml:trace contextRef="#ctx0" brushRef="#br0" timeOffset="5259.602">5381 2950,'0'-16,"-2"-8,-1-4,-3 0,1 0,0 10,1 15,2 14,1 18,3 12,3 9,3 3,3 0,2-3,-1-5,-3-10</inkml:trace>
  <inkml:trace contextRef="#ctx0" brushRef="#br0" timeOffset="6905.114">2923 3756,'0'55,"-11"278,5-282,1 0,4 1,1-1,3 0,2 1,2-1,9 32,3-23,-17-59,0 0,0 0,-1-1,1 1,0-1,0 1,0-1,0 0,0 1,-1-1,1 0,0 0,0 0,0-1,0 1,0 0,0-1,-1 1,1-1,0 0,0 1,0-1,-1 0,1 0,-1 0,1 0,-1-1,1 1,-1 0,1-1,8-4,19-4,0 1,0 2,1 0,0 2,0 2,0 0,0 2,0 1,1 2,2-2,789-33,-747 28,532-41,1 28,218 35,-489 2,-333-19,2 1,0-1,0 0,1-1,-1 1,0-1,0 0,0-1,-1 1,1-1,0-1,1 0,-7 3,0-1,0 1,0-1,0 0,0 1,0-1,0 1,0-1,-1 1,1-1,0 1,0-1,-1 1,1-1,0 1,-1-1,1 1,0 0,-1-1,1 1,0-1,-1 1,1 0,-1-1,1 1,-1 0,1 0,-1-1,1 1,-1 0,1 0,-1 0,1 0,-1 0,0 0,1-1,-1 1,1 0,-1 1,1-1,-1 0,1 0,-1 0,1 0,-1 0,0 0,-20-4,-1 0</inkml:trace>
  <inkml:trace contextRef="#ctx0" brushRef="#br0" timeOffset="7586.596">5723 2719,'-10'0,"2"0,7 0,13 0,16-2,15-2,11-1,9-1,2 2,-2 0,-10 2,-14 3,-13 6,-12 2</inkml:trace>
  <inkml:trace contextRef="#ctx0" brushRef="#br0" timeOffset="7832.936">5763 2910,'18'0,"19"0,16 2,13 1,10 0,5 0,-2-2,-13 0</inkml:trace>
  <inkml:trace contextRef="#ctx0" brushRef="#br0" timeOffset="8100.297">6596 2882,'-1'-345,"-3"319,4 26,0 0,0 0,1 1,-1-1,0 0,0 1,0-1,0 0,0 1,0-1,0 0,0 1,0-1,0 0,0 1,0-1,0 0,0 1,0-1,0 0,0 0,0 1,0-1,0 0,0 1,-1-1,1 0,0 0,0 1,0-1,-1 0,1 0,0 1,0-1,-1 0,1 0,0 0,0 1,-1-1,1 0,0 0,-1 0,1 0,0 0,0 0,-1 1,1-1,0 0,-1 0,1 0,0 0,-1 0,1 0,0-1,-1 1,1 0,0 0,-1 0,1 0,0 0,0 0,-1 0,1-1,0 1,-1 0,1 0,0-1,-8 33,2-1,1 1,2 0,0 0,3 0,0 0,3 1,-1-2,1-1,1 1,2-1,1 0,2-1,1 1,2-6,-2-7</inkml:trace>
  <inkml:trace contextRef="#ctx0" brushRef="#br0" timeOffset="8473.299">6964 2827,'-1'3,"-1"0,0 0,1 0,-1 0,1 0,0 0,0 0,0 0,0 0,1 0,0 1,-1-1,1 0,0 1,0-1,1 0,-1 0,1 1,-1-1,1 0,0 0,0 0,1 0,-1 0,1 0,-1 0,1 0,0-1,0 1,0-1,0 1,1-1,-1 0,1 0,-1 0,1 0,0 0,-1-1,4 2,7 1,0-1,1 0,-1-1,0 0,1-1,-1-1,1 0,0-1,-1 0,0-1,1-1,-1 0,0-1,8-3,-13 3,0 0,0 0,-1-1,0 0,0 0,0-1,0 0,-1 0,0-1,0 1,-1-1,0-1,0 1,-1-1,1 0,-2 1,1-2,-1 1,-1 0,1-1,-1 1,-1-1,1 0,-2 0,1 1,-1-1,-1 0,1 0,-1 0,-1 1,0-1,0 0,-1-1,1 5,0 0,0 0,-1 0,0 0,0 1,0-1,0 1,-1-1,1 1,-1 0,0 1,0-1,-1 1,1-1,-1 1,0 0,0 1,0 0,0-1,0 1,0 1,-1-1,1 1,0 0,-1 0,1 1,-1-1,-4 2,-6-1,1 1,0 0,0 2,0-1,1 2,-1 0,1 1,0 0,0 1,-2 2,3-2,1 1,-1 1,1 0,1 0,-1 1,2 1,-1 0,1 0,1 1,0 0,0 0,1 1,1 1,-4 6,4 14,9-7</inkml:trace>
  <inkml:trace contextRef="#ctx0" brushRef="#br0" timeOffset="10200.793">6391 1312,'110'14,"194"8,279-15,-351-9,-229 2,-1 0,1 0,0 1,0-1,-1 1,1 0,0-1,0 1,-1 0,1 0,-1 1,1-1,-1 1,0-1,1 1,-1 0,0 0,0-1,0 2,0-1,-1 0,1 0,0 1,-1-1,0 0,1 1,-1 0,0-1,-1 1,1 0,0-1,0 2,4 94,-5-94,-14 156,1 100,51 85,-5-75,-23-139,3 44,7-1,28 102,47 134,-74-333,-9-26,3 0,2-1,13 25,-14-44,-1 0,-2 2,-1 0,-2 0,4 27,-13-57,-1 0,1 1,-1-1,0 0,0 0,0 0,0 1,-1-1,1 0,-1 0,0 0,0 0,0 0,0 0,-1 0,1 0,-1-1,0 1,0 0,0-1,0 1,0-1,0 0,-1 0,1 0,-1 0,1 0,-1 0,-1 0,-58 45,57-46,0 0,0 0,1 0,-1-1,0 0,0 0,0 0,1-1,-1 0,0 0,0 0,1 0,-4-2,-12-2,-144-24,-1 8,-1 6,0 8,-1 8,1 6,0 8,-91 22,162-20</inkml:trace>
  <inkml:trace contextRef="#ctx0" brushRef="#br0" timeOffset="11105.417">7825 2719,'21'5,"19"1,20-1,22 0,19-2,19-3,14-2,8-3,0 0,-5 0,-14 2,-19 0,-23 2,-22 0,-19 1,-19 0,-13 2,-8 2</inkml:trace>
  <inkml:trace contextRef="#ctx0" brushRef="#br0" timeOffset="12116.779">8645 2487,'3'-1,"1"0,-1 0,0 1,1 0,-1 0,1-1,-1 2,0-1,1 0,-1 1,1 0,-1 0,0 0,0 0,0 0,1 1,7 1,117 39,-1 6,1 7,-112-48,-2-2,-1 1,0 0,0 1,0 0,-1 1,0 0,0 1,-1 1,-1 0,2 1,-10-8,-1-1,1 0,-1 0,0 1,0-1,0 1,0 0,0-1,0 1,-1-1,0 1,1 0,-1 0,0-1,0 1,0 0,-1-1,1 1,0 0,-1-1,0 1,0 0,0-1,0 1,0-1,0 1,-1-1,1 0,-1 0,0 0,1 1,-1-2,0 1,0 0,0 0,-1 0,-88 57,-177 53,190-85</inkml:trace>
  <inkml:trace contextRef="#ctx0" brushRef="#br0" timeOffset="12680.889">9218 2610,'7'6,"11"6,13 2,14-1,12-2,9-4,6-3,2-4,-3-4,-5-3,-11-1,-11 0,-14 0,-14-2,-9 1</inkml:trace>
  <inkml:trace contextRef="#ctx0" brushRef="#br0" timeOffset="13646.821">9860 1421,'-3'9,"0"-1,0 1,1 0,0 0,1 0,0 0,0 0,1 0,0 0,0 0,1 0,1 0,-1 0,2 0,-1 0,3 3,-2 2,42 217,5 124,34 272,-44-350,-7 59,-25-220,5-1,25 94,4 31,-41-238,0 1,-1-1,1 0,0 0,0 0,1 0,-1-1,0 1,1 0,-1 0,1-1,-1 1,1-1,0 1,0-1,0 0,-1 0,1 0,0 0,1 0,-1 0,0 0,0-1,0 1,0-1,1 0,-1 1,0-1,0 0,0 0,1-1,-1 1,0 0,1-1,12 2,62 2,-1-4,1-4,0-2,13-7,-15 5,327-24,2 19,159 23,-186-2,288-5,-634-3,-26-1,-14-1,-16-2,-61-10,38 5</inkml:trace>
  <inkml:trace contextRef="#ctx0" brushRef="#br0" timeOffset="14483.894">9860 1654,'-8'-61,"3"1,3-1,2 0,4-12,-2 52,1 0,1 0,1 1,1-1,0 1,2 0,0 1,2 0,2-4,-11 20,1 0,0 0,0 1,0-1,0 0,0 1,0-1,1 1,-1 0,1 0,0 0,0 0,-1 0,1 1,0-1,1 1,-1 0,0 0,0 0,0 0,1 0,-1 1,0-1,1 1,-1 0,1 0,-1 0,2 1,232 39,26-18,193-11,-415-11,1387-40,-1362 34,-49 2,0 2,0 0,0 1,0 1,0 0,0 1,0 1,0 1,0 1,0 0,11 4,-8 5,-5-1</inkml:trace>
  <inkml:trace contextRef="#ctx0" brushRef="#br0" timeOffset="15003.503">10693 2323,'2'9,"4"15,-1 15,3 14,2 13,-1 8,0 4,1 0,-1-4,0-5,-1-10,-2-12,0-13,-1-11</inkml:trace>
  <inkml:trace contextRef="#ctx0" brushRef="#br0" timeOffset="15363.473">11116 2432,'-21'37,"-2"-2,-2 0,-1-2,-1-1,-2-1,-1-1,-2-2,0-1,-14 7,-23 18,68-51,0 0,1 0,-1 0,1 0,-1 0,1 0,-1 0,1 0,0 1,0-1,-1 0,1 0,0 0,0 0,0 1,0-1,0 0,1 0,-1 0,0 0,1 0,-1 0,0 0,1 1,-1-1,1 0,-1 0,1 0,0-1,0 1,-1 0,1 0,0 0,0 0,0-1,0 1,0 0,0-1,0 1,0 0,45 22,-4-11,0-2,0-2,1-2,0-1,0-3,0-1,12-3,-23 2</inkml:trace>
  <inkml:trace contextRef="#ctx0" brushRef="#br0" timeOffset="15681.342">11307 2814,'12'-3,"0"0,-1 1,1 1,0 0,0 0,0 2,0-1,0 1,0 1,0 0,0 1,0 0,-1 1,0 0,0 1,0 0,10 6,-18-8,0-1,0 1,0 0,-1 0,1 0,-1 0,0 0,0 1,0-1,0 1,-1-1,1 1,-1 0,0 0,0 0,0-1,-1 1,1 0,-1 0,0 0,0 0,0 0,-1 0,1 0,-1 0,0-1,0 1,-2 3,-2 6,-1 0,0 0,-1-1,-1 0,0 0,-1-1,-4 5,-97 106,109-121,0 0,0 0,0 0,0 0,0 0,0 0,0 0,0 0,0 1,0-1,1 0,-1 0,1 1,-1-1,1 1,-1-1,1 0,0 1,-1-1,1 1,0-1,0 1,0-1,0 1,1-1,-1 1,0-1,0 0,1 1,-1-1,1 1,0-1,-1 0,1 0,0 1,-1-1,1 0,1 1,5 1,0 0,1-1,-1 0,1 0,-1 0,1-1,0 0,0-1,-1 0,1 0,2-1,2 1,26 0,-1-1,1-2,-1-2,0-1,-1-2,25-10,-21 3</inkml:trace>
  <inkml:trace contextRef="#ctx0" brushRef="#br0" timeOffset="15932.801">11881 2527,'23'-5,"20"-1,11 1,8 0,1 4,-6 4,-10 2,-13 0</inkml:trace>
  <inkml:trace contextRef="#ctx0" brushRef="#br0" timeOffset="16220.548">11949 2746,'23'7,"22"2,15 0,11-2,5-2,-2-4,-12-2</inkml:trace>
  <inkml:trace contextRef="#ctx0" brushRef="#br0" timeOffset="17263.292">13015 2268,'-14'-3,"1"2,-1-1,0 2,1-1,-1 2,1 0,-1 1,1 0,-1 1,1 0,0 1,0 1,1 0,-1 1,1 0,0 1,1 0,0 0,0 2,0-1,1 1,0 1,1 0,0 0,1 1,0 0,-3 7,2 0,1 0,1 0,1 0,0 1,2 0,0 0,1 1,1-1,1 1,0-1,2 1,0-1,1 0,1 1,1-1,1 0,2 6,-2-16,-1 1,1-1,1 1,0-2,0 1,1-1,0 0,0 0,1 0,0-1,0-1,1 1,-1-1,1-1,1 1,-1-2,1 1,0-1,0-1,0 0,1 0,-1-1,1-1,-1 1,1-2,0 1,-1-1,1-1,0 0,-1-1,1 0,-1 0,9-4,-13 3,0-1,0 0,0 0,-1-1,1 0,-1 0,0 0,0 0,-1-1,0 0,0 1,0-2,-1 1,1 0,-2-1,1 0,-1 1,1-6,-1 9,-2 0,1-1,0 0,-1 1,1-1,-1 1,0-1,0 0,-1 1,1-1,-1 1,0-1,0 1,0-1,0 1,0 0,-1-1,0 1,1 0,-1 0,0 0,-1 0,1 0,0 1,-1-1,0 1,1-1,-1 1,0 0,0 0,0 1,-1-1,1 0,0 1,-1 0,-2-1,-3 0,0 0,0 0,0 1,0 1,0-1,0 2,0-1,0 1,0 0,0 1,0 0,0 1,1 0,-1 0,1 0,0 1,0 1,0-1,1 1,-1 1,1-1,1 1,-1 1,1-1,0 1,-1 1,5-5,0 0,1 0,-1-1,1 1,0 0,0 0,0 1,0-1,0 0,1 0,-1 0,1 0,0 1,0-1,0 0,1 0,-1 0,1 1,-1-1,1 0,0 0,0 0,1 0,-1 0,1 0,-1-1,1 1,0 0,0-1,0 1,0-1,0 0,1 0,-1 0,1 0,0 0,-1 0,2 0,23 14</inkml:trace>
  <inkml:trace contextRef="#ctx0" brushRef="#br0" timeOffset="18843.06">12537 1148,'875'-1,"-858"1,34 0,0-2,0-3,15-4,-63 10,0 0,0 0,0 0,0 0,0 1,0-1,-1 1,1 0,0 0,-1 0,0 0,1 0,-1 0,0 1,0-1,0 1,-1-1,1 1,0 0,-1 0,0 0,0 0,0 0,0 0,0 0,0 2,4 6,6 23,-1 2,-1-1,-2 1,-2 0,-1 1,-2-1,-1 1,-2 0,-2-1,-2 6,1 38,1 13,5-1,3 1,4-1,18 74,21 29,-24-108,-3 0,-5 1,-3 1,-2 37,-7-41,2-1,19 82,-16-100,-3 1,-2-1,-5 50,25 41,-24-149,0-1,0 1,-1-1,0 1,-1-1,1 0,-1 1,-1-1,1 0,-1 0,-1-1,1 1,-1-1,0 1,0-1,-1 0,0-1,0 1,0-1,-1 0,0 0,0-1,0 0,0 0,-1 0,-5 2,-170 88,169-89,-1-2,1 0,-1 0,0-1,1-1,-1 0,0-1,-10-2,-4 2,-535-2,474-6,69 2</inkml:trace>
  <inkml:trace contextRef="#ctx0" brushRef="#br0" timeOffset="19895.595">13861 2418,'39'-6,"291"27,-199-10,-19-2,1333 89,-1181-90,-246-5,-8-1</inkml:trace>
  <inkml:trace contextRef="#ctx0" brushRef="#br0" timeOffset="21137.863">1352 2132,'141'85,"-135"-81,24 12,-1 0,0 2,-2 1,0 2,-1 0,-1 2,-1 0,-1 2,-2 1,11 15,-29-36,0 0,0 1,0-1,0 1,-1 0,0-1,0 1,-1 0,0 0,0 1,0-1,0 0,-1 0,0 0,-1 1,1-1,-1 0,0 0,-1 0,0 0,0 0,0 0,0-1,-1 1,0-1,-1 2,-7 4,-2 1,1-1,-2-1,1-1,-1 0,-1 0,1-1,-1-1,-1-1,-1 0,-226 80,170-65</inkml:trace>
  <inkml:trace contextRef="#ctx0" brushRef="#br0" timeOffset="21681.928">1 2568,'16'0,"12"0,11 0,11 0,10 0,9 0,11 0,14 3,11 0,11-1,6 1,7-2,-4 1,-6-2,-14 0,-18 0,-21 0,-23 0</inkml:trace>
  <inkml:trace contextRef="#ctx0" brushRef="#br0" timeOffset="22763.618">1189 5217,'-2'25,"2"0,0 0,2 0,1 0,1 0,1 0,3 7,2 17,78 498,-24 3,-22 45,-34-403,-7-159</inkml:trace>
  <inkml:trace contextRef="#ctx0" brushRef="#br0" timeOffset="24441.745">1530 6556,'202'-8,"81"-18,-141 12,764-98,-533 61,165-4,124-18,-152 0,175 10,210-5,-508 43,62 17,183-4,100-16,323 21,-126-12,648 4,-1078 17,570-11,202 4,-391 34,-460-2,-417-27</inkml:trace>
  <inkml:trace contextRef="#ctx0" brushRef="#br0" timeOffset="24853.077">16374 4780,'55'642,"-33"-320,39 172,44 14,-91-410,-14-68</inkml:trace>
  <inkml:trace contextRef="#ctx0" brushRef="#br0" timeOffset="25331.814">15896 5641,'44'17,"41"28,-2 4,67 52,-140-94,0-1,-1 0,1 1,-1 0,-1 0,0 1,0 0,0 0,-1 1,0 0,-1 0,4 8,-9-13,-1 0,0 0,0 0,-1 0,1 0,-1 0,0-1,0 1,-1 0,1 0,-1-1,1 1,-1-1,0 1,0-1,-1 0,1 0,-1 0,1 0,-1 0,0-1,0 1,-1-1,1 0,0 0,-1 0,1 0,-1 0,1-1,-1 0,0 0,0 0,-3 1,-50 19,0-2,-2-2,0-3,-25 1,-35 6</inkml:trace>
  <inkml:trace contextRef="#ctx0" brushRef="#br0" timeOffset="26669.393">2090 6324,'-1'-1,"1"0,-1 1,0-1,0 1,0-1,1 1,-1 0,0-1,0 1,0 0,0-1,0 1,0 0,0 0,0 0,0 0,0 0,0 0,0 0,1 0,-1 0,0 0,0 1,0-1,0 0,0 1,0-1,0 1,1-1,-1 1,0-1,-226 99,194-84,-38 17,1 3,-63 43,126-74,0 1,0-1,1 1,-1 1,1-1,0 1,0 0,1 0,0 1,0 0,0-1,1 2,0-1,0 0,1 1,4-6,-1 0,1 0,0 0,0 0,0-1,0 1,0 0,1-1,-1 1,0-1,1 1,-1-1,1 0,0 1,-1-1,1 0,0 0,-1 0,1 0,0 0,0-1,0 1,0-1,0 1,0-1,0 0,0 1,0-1,0 0,0-1,0 1,0 0,0 0,0-1,2 0,0 1,58 1,-37-1,-1 0,1 1,-1 2,1 0,-1 2,0 0,-1 2,229 121,-248-126,-1-1,1 1,-1 0,1-1,-1 0,1 0,0 0,0 0,-1-1,1 1,0-1,0 0,0 0,-1-1,1 1,0-1,0 0,0 1,-1-2,1 1,-1 0,1-1,-1 0,1 0,-1 0,0 0,0 0,0-1,0 1,0-1,-1 0,1 1,-1-2,2-8,-2-1,0 1,0-1,-1 0,-1 0,0 1,-1-1,0 0,-1 1,0-1,-1 1,0-1,-1 1,-1 0,0 0,0 1,-1 0,-1 0,-5-8,-80-115,90 131,0 1,1 1,-1-1,1 0,0 0,-1 1,1-1,0 0,0 0,0 0,0 0,1 0,-1 0,1-1,-1 1,1 0,0 0,0 0,0-1,0 0,6-7</inkml:trace>
  <inkml:trace contextRef="#ctx0" brushRef="#br0" timeOffset="30292.992">4725 6856,'3'19,"2"20,3 17,1 13,-2 11,-2 8,-6 6,-6-2,-1-7,-2-12,1-17</inkml:trace>
  <inkml:trace contextRef="#ctx0" brushRef="#br0" timeOffset="30716.041">5175 6898,'-18'34,"-2"-1,-1 0,-1-2,-2-1,-1 0,-2-2,-1-1,0-1,-2-1,-1-2,-1-1,-23 10,-69 31,129-64,0 0,0 0,0 1,0 0,0 0,0 1,0-1,0 1,0 0,-1 1,1-1,0 1,0 0,-1 0,0 0,1 0,-1 1,0 0,0 0,3 3,67 80,-62-70,0 3,2-1,0 0,1-1,0-1,1-1,1 0,1-1,0 0,1-2,0 0,1-1,17 6,-13-9,1 0,0-2,1-1,-1-2,1 0,0-1,0-2,0 0,13-4,-15 0</inkml:trace>
  <inkml:trace contextRef="#ctx0" brushRef="#br0" timeOffset="32073.048">5408 7771,'22'-2,"0"0,0-2,0-1,0 0,-1-2,0 0,0-1,-1-2,0 0,0-1,-1-1,-1 0,0-2,13-11,1-29,-32 52,1 1,-1-1,1 0,-1 1,0-1,0 1,0-1,1 0,-2 1,1-1,0 0,0 1,0-1,-1 0,1 1,-1-1,1 1,-1-1,0 0,0 1,0 0,0-1,0 1,0 0,0-1,0 1,0 0,0 0,-1 0,1 0,0 0,-1 0,1 0,-1 0,-1 0,-3 0,-1-1,0 1,1 0,-1 1,0-1,0 1,0 1,0-1,1 1,-1 1,0-1,1 1,-1 0,1 0,-1 1,1 0,0 0,0 1,0-1,1 1,-1 0,1 1,0 0,0-1,1 2,-1-1,1 0,0 1,1 0,-1 0,1 0,0 0,1 0,-1 1,0 2,1-3,0 0,1 0,-1 1,1-1,0 0,1 1,-1-1,1 0,1 1,-1-1,1 1,0-1,0 0,1 0,0 0,0 0,1 0,-1 0,1 0,0-1,1 1,-1-1,1 0,0 0,1 0,-1-1,1 0,0 1,0-2,0 1,4 2,7 2,1 1,0-2,0-1,1 0,-1-1,1-1,0 0,9 0,30 2</inkml:trace>
  <inkml:trace contextRef="#ctx0" brushRef="#br0" timeOffset="32804.36">6241 7512,'-8'0,"-1"0,1 1,0 0,0 0,0 1,0 0,0 1,1 0,-1 0,1 0,-1 1,1 0,0 1,1-1,-1 1,1 1,0-1,0 1,0 0,1 0,0 1,1 0,-1 0,1 0,0 0,1 0,0 1,0 0,0-1,1 1,1 0,-1 1,1-1,0 0,1 0,0 0,0 0,1 1,0-1,1 1,-1-5,-1 1,2 0,-1 0,0-1,1 1,0-1,0 1,0-1,1 0,0 0,-1 0,1 0,1-1,-1 1,0-1,1 1,0-1,0-1,0 1,0 0,0-1,0 0,1 0,-1 0,1 0,-1-1,1 0,0 0,0 0,1 0,7 0,1 0,0 0,0-2,0 1,0-2,0 0,0-1,0 0,-1-1,1 0,9-6,0 0,-1-2,0 0,-1-1,-1-1,0-1,-1-1,0-1,-1 0,-1-2,11-15,-5 3,0-2,-2-1,-2-1,-1 0,-1-1,-3-1,0-2,-6 17,-1 0,0 0,-2 0,-1-1,0 1,-2-1,0 0,-2 0,-1 0,0 0,-2 0,-1 1,0-1,-2 1,-2-7,6 24,0-1,0 1,-1-1,1 1,-1 0,0 0,-1 0,1 1,-1-1,0 1,0 0,0 0,-1 0,1 0,-1 1,0 0,0 0,0 0,0 1,-1-1,1 1,-1 1,1-1,-1 1,0 0,1 0,-1 0,0 1,0 0,0 0,0 1,1-1,-1 1,0 0,1 1,-1 0,0 0,1 0,0 0,0 1,0 0,0 0,-3 2,1 2,2 1,-1-1,1 1,0-1,0 2,1-1,0 0,1 1,-1 0,2 0,-1 0,1 0,1 0,0 0,0 0,1 1,0-1,1 5,1 15,2 0,1-1,1 0,1 0,6 11,146 383,-127-311,-32-110,1 0,-1 0,0 0,1 0,-1 0,1 0,-1 0,1 0,-1 0,1 0,0 0,0 0,-1 0,1 0,0 0,0-1,0 1,0 0,0-1,0 1,0-1,0 1,0-1,0 1,0-1,0 0,0 0,1 1,-1-1,0 0,0 0,0 0,0 0,1 0,-1-1,0 1,0 0,0 0,0-1,0 1,0-1,0 1,0-1,0 1,0-1,0 0,0 1,0-1,0 0,0 0,-1 0,1 1,0-1,0 0,-1 0,1 0,-1 0,1-1,20-21,-1 0,-1-2,-1 0,-2-1,0-1,1-6,33-52,-49 84,-1 0,0 0,0 0,0 1,0-1,0 0,0 0,0 1,0-1,0 0,1 0,-1 1,0-1,0 0,1 1,-1-1,1 0,-1 1,1-1,-1 1,1-1,-1 0,1 1,-1-1,1 1,-1 0,1-1,0 1,-1-1,1 1,0 0,0 0,-1-1,1 1,0 0,-1 0,1 0,0 0,0 0,-1 0,1 0,0 0,0 0,-1 0,1 0,0 0,0 1,-1-1,1 0,0 1,-1-1,1 0,0 1,-1-1,1 1,-1-1,1 1,0 0,12 58,12 32,-18-82,1 0,1 0,-1-1,1 0,1 0,-1-1,1 0,1-1,-1 0,1-1,0 0,0-1,0 0,1 0,0-1,0-1,-1 0,1-1,0 0,0 0,0-2,1 1,-2-2,1 1,0-2,0 1,1-2,25-5</inkml:trace>
  <inkml:trace contextRef="#ctx0" brushRef="#br0" timeOffset="33140.394">7784 7211,'12'0,"15"0,17-2,17-3,13-1,4 0,0 2,-10 6,-14 5,-16 1</inkml:trace>
  <inkml:trace contextRef="#ctx0" brushRef="#br0" timeOffset="33418.676">7962 7444,'23'0,"22"0,16 0,13 0,5 0,-1 0,-15 0</inkml:trace>
  <inkml:trace contextRef="#ctx0" brushRef="#br0" timeOffset="37522.41">9095 6830,'7'9,"2"17,0 18,-2 18,-1 14,-6 14,-3 4,-5 1,-1-4,2-11,1-17,3-16,5-17,4-13</inkml:trace>
  <inkml:trace contextRef="#ctx0" brushRef="#br0" timeOffset="37882.361">9478 6911,'-20'8,"0"1,1 0,1 2,-1 0,2 1,-1 1,2 0,0 2,0 0,2 0,0 1,0 1,2 1,-1 2,-40 44,-56 51,108-114,0-1,0 0,0 1,0-1,1 1,-1-1,0 1,1-1,-1 1,0 0,1-1,-1 1,0 0,1-1,-1 1,1 0,0 0,-1-1,1 1,-1 0,1 0,0 0,0 0,0-1,-1 1,1 0,0 0,0 0,0 0,0 0,0 0,1-1,-1 1,0 0,0 0,0 0,1 0,-1 0,1-1,-1 1,0 0,1 0,-1-1,1 1,0 0,-1-1,1 1,0 0,-1-1,1 1,0-1,-1 1,1-1,0 0,0 1,0-1,0 0,-1 1,1-1,0 0,0 0,0 0,0 0,0 0,0 0,235 86,-219-79,15 7,1-1,0-1,1-2,0-2,1 0,0-3,34 2,-51-8</inkml:trace>
  <inkml:trace contextRef="#ctx0" brushRef="#br0" timeOffset="38127.48">9833 7457,'0'-181,"-11"282,11-97,-7 37,1 1,3-1,2 1,1 0,2 0,2 0,2 0,2-1,1 0,11 28,-3-36</inkml:trace>
  <inkml:trace contextRef="#ctx0" brushRef="#br0" timeOffset="38479.538">10297 7293,'0'4,"0"0,1-1,-1 1,1 0,0-1,1 1,-1-1,0 1,1-1,0 1,0-1,0 0,0 0,1 0,-1 0,1 0,-1-1,1 1,0-1,0 0,0 1,1-2,-1 1,3 1,-4-3,0 0,-1-1,0 0,1 1,-1-1,1 0,-1 0,0 0,1 0,-1 0,0 0,0 0,0 0,0 0,0-1,0 1,0 0,0-1,-1 1,1-1,0 1,-1-1,1 1,-1-1,0 1,1-1,-1 1,0-1,0 0,0 1,0-1,0 1,-1-1,1 0,0 1,-1-1,1 1,-1-1,1 1,-1-1,0 1,0 0,0-1,0 1,0 0,0 0,0-1,0 1,0 0,-1 0,-1-1,0 1,-1-1,1 1,-1 0,1 0,-1 0,0 0,1 1,-1 0,0-1,1 1,-1 1,0-1,0 0,1 1,-1 0,1 0,-1 0,1 0,-1 1,1-1,-1 1,1 0,0 0,0 0,0 0,0 0,1 1,-1 0,0-1,1 1,0 0,0 0,0 0,0 0,0 1,1-1,-1 1,1-1,0 1,0-1,0 1,0 3,1 16</inkml:trace>
  <inkml:trace contextRef="#ctx0" brushRef="#br0" timeOffset="38786.784">10939 6898,'-5'18,"-1"21,0 19,2 16,0 13,4 6,2 3,1-7,1-9,4-11,-1-14,-1-18</inkml:trace>
  <inkml:trace contextRef="#ctx0" brushRef="#br0" timeOffset="39155.798">11417 6898,'-25'38,"-1"0,-1-2,-2-1,-2-1,-1-1,-1-2,-2-2,-1-1,-1-1,-25 12,57-37,4-2,0 1,0-1,0 0,0 0,0 0,0 1,0-1,0 0,0 1,0-1,0 1,0-1,0 1,0 0,0-1,0 1,1 0,-1 0,0 0,0-1,1 1,-1 0,1 0,-1 0,1 0,-1 0,1 0,0 0,-1 0,1 0,0 0,0 0,0 0,0 0,0 1,0-1,0 0,0 0,0 0,82 44,322 185,-307-194,-76-33</inkml:trace>
  <inkml:trace contextRef="#ctx0" brushRef="#br0" timeOffset="39487.909">11758 7348,'3'-3,"1"0,-1 0,0 1,1-1,0 1,0 0,-1 0,1 0,0 1,0-1,1 1,-1 0,0 0,0 1,1-1,-1 1,0 0,1 0,-1 0,0 1,0 0,1-1,-1 1,0 1,0-1,0 1,0-1,0 1,0 1,1-1,0 1,-1 0,0 1,1-1,-1 1,-1-1,1 1,0 0,-1 1,0-1,0 1,0-1,-1 1,1 0,-1 0,0 0,0 0,-1 0,0 1,0-1,0 0,0 1,-1-1,0 0,0 1,-1-1,1 1,-1-1,0 0,-1 0,1 1,-1-1,0 0,0 0,-1 0,-2 4,-81 109,72-103,0 1,2 1,-1 0,2 0,0 2,1-1,-3 10,12-25,0 0,1 0,-1 0,0 1,1-1,0 0,0 0,0 1,0-1,0 0,1 0,-1 0,1 0,0 1,0-1,0 0,0 0,1 0,-1-1,1 1,0 0,0 0,-1-1,2 1,-1-1,0 0,1 0,-1 0,1 0,-1 0,1 0,0-1,0 1,0-1,0 0,0 0,0 0,0 0,0 0,28 7,0-2,0-1,0-2,0 0,0-2,1-2,6-1,83-8,-78 4</inkml:trace>
  <inkml:trace contextRef="#ctx0" brushRef="#br0" timeOffset="40481.543">12618 7075,'9'0,"15"0,18 0,14 0,13 0,6 0,-3 0,-11 2,-17 2</inkml:trace>
  <inkml:trace contextRef="#ctx0" brushRef="#br0" timeOffset="40728.879">12659 7389,'17'0,"16"0,15-2,15-1,15-3,12 1,3-2,-2 0,-17 2</inkml:trace>
  <inkml:trace contextRef="#ctx0" brushRef="#br0" timeOffset="41099.015">13997 6760,'-11'0,"-1"0,1 0,-1 1,1 1,-1 0,1 0,0 1,0 0,0 1,0 1,1-1,0 2,0-1,0 2,0-1,1 1,0 0,1 1,0 0,0 1,0 0,-4 8,2 2,2 1,0 0,1 0,2 1,0 0,1 0,1 0,0 0,2 1,1-1,0 1,2-1,1 0,0 0,4 12,-5-23,0 1,1 0,0-1,1 0,0 0,1 0,0 0,1-1,-1 0,2 0,-1 0,1-1,1 0,-1 0,1-1,1 0,-1 0,1-1,1 0,-1-1,1 0,0 0,0-1,0 0,0-1,1 0,-1-1,1 0,0-1,0 0,8 0,-12-1,0-1,0 0,0 0,-1 0,1-1,0 0,-1 0,1 0,-1-1,0 0,0-1,0 1,0-1,0 0,-1 0,0-1,0 0,0 0,-1 0,1 0,-1-1,0 0,-1 1,0-2,1 1,-2 0,1 0,-1-1,0 0,0 1,-1-1,0 0,0 0,-1 0,0 0,0 1,0-1,-1 0,0 0,-1 0,1 1,-1-1,0 0,-2-2,-1 3,0 1,0-1,0 1,-1 0,0 0,0 1,0 0,0 0,-1 0,0 1,1 0,-1 0,-1 1,1 0,0 0,0 1,-1 0,1 0,-1 0,1 1,-1 0,1 1,0 0,-1 0,1 0,0 1,-1 0,1 1,0-1,0 1,1 1,-1-1,1 1,0 0,0 1,0-1,0 1,1 0,0 1,0-1,0 1,1 0,-1 1,1-1,1 1,0-1,0 1,-1 2,4-5,-1 1,1 0,0 0,0-1,1 1,-1 0,1-1,0 1,0-1,1 1,-1-1,1 1,0-1,0 0,0 0,1 0,0 0,-1 0,1-1,1 1,-1-1,0 0,1 0,0 0,0 0,0 0,35 23</inkml:trace>
  <inkml:trace contextRef="#ctx0" brushRef="#br0" timeOffset="41500.96">14516 7020,'-6'0,"0"0,-1 0,1 0,0 1,0 0,-1 0,1 1,0 0,0 0,0 0,0 0,1 1,-1 0,1 1,-1-1,1 1,0 0,0 0,1 0,-1 1,1 0,0 0,1 0,-1 0,1 1,0-1,0 1,0 0,1-1,0 2,0-1,1 0,-1 3,3 4,0 0,1 0,1 0,0 0,1 0,0-1,1 0,1 1,-1-2,2 1,0-1,0 0,1 0,0-1,1 0,0-1,1 1,0-2,0 0,1 0,0 0,0-2,5 3,-8-4,1 1,0-2,0 1,0-1,1 0,-1-1,1 0,0-1,0 0,0 0,0-1,0 0,0-1,0 0,0-1,0 0,0-1,0 0,0 0,0-1,-1 0,1-1,-1 0,0 0,0-1,0 0,-1-1,0 0,7-6,-6 0,0-1,-1 0,-1 0,0-1,-1 0,0 0,-1 0,-1-1,0 0,-1 0,-1 0,0 0,-1 0,0 0,-1 0,-1-1,-1 1,0 0,-1 0,0 0,-4-6,5 15,0 0,0 0,-1 0,0 0,0 1,0-1,-1 1,0 0,0 0,-1 0,1 0,-1 1,0-1,0 1,0 1,-1-1,1 1,-1 0,0 0,0 0,0 1,0 0,0 0,-1 1,1 0,0 0,-1 0,1 1,-1 0,-4 0,-3 2,0 1,0 0,1 1,-1 0,1 1,0 0,0 1,0 1,1 0,0 1,0 0,1 1,0 0,-6 7,-1 2,1 1,1 0,1 2,0 0,1 0,2 1,-8 17,-7 26</inkml:trace>
  <inkml:trace contextRef="#ctx0" brushRef="#br0" timeOffset="49212.46">4712 165,'-16'5,"-11"5,-4 9,0 11,1 13,0 14,4 13,6 13,6 10,6 4,4-2,8-9,7-11,9-14,10-13,7-14,-2-14</inkml:trace>
  <inkml:trace contextRef="#ctx0" brushRef="#br0" timeOffset="49907.229">4930 479,'-3'20,"0"0,2 0,0 1,2-1,0 0,1 0,1 0,1 0,0 0,2-1,0 1,2-1,0-1,1 0,3 5,14 20,-25-43,-1 1,1-1,-1 0,1 0,-1 0,1 0,-1-1,1 1,-1 0,1 0,-1 0,1 0,-1 0,1-1,-1 1,0 0,1 0,-1-1,1 1,-1 0,0-1,1 1,-1 0,0-1,1 1,-1 0,0-1,0 1,1-1,-1 1,0-1,0 1,0-1,1 1,-1-1,0 1,0-1,0 1,0-1,0 1,0 0,0-1,0 1,0-1,0 1,-1-1,1 1,0-1,-10-161,6 123,-6-166,10 202,0-1,0 0,1 0,-1 0,1 0,0 0,0 0,0 1,1-1,-1 0,1 1,0-1,0 1,0 0,1 0,-1 0,1 0,0 0,0 0,0 1,0-1,0 1,0 0,1 0,-1 0,1 0,-1 1,1-1,0 1,5-1,0 0,0 1,1-1,-1 2,1 0,-1 0,0 0,1 2,6 0,-12-1,0 0,-1-1,1 2,0-1,0 0,-1 1,1-1,-1 1,1 0,-1 0,0 1,0-1,0 1,0 0,0-1,0 1,-1 0,0 1,1-1,-1 0,0 1,-1-1,1 1,0 1,-2 1,0-1,-1 1,1 0,-1-1,0 1,-1-1,0 1,0-1,0 0,0 0,-1 0,0 0,0 0,0 0,0-1,-1 1,0-1,0 0,0 0,0-1,-1 1,1-1,-1 0,0 0,0-1,0 1,0-1,-3 1,-16 12,23-14,0-1,0 1,0-1,1 1,-1-1,0 1,0-1,1 1,-1-1,1 1,-1 0,0-1,1 1,-1 0,1 0,0 0,-1-1,1 1,0 0,-1 0,1 0,0 0,0 0,0-1,0 1,-1 0,1 0,1 0,-1 0,0 0,0 0,0 0,0 0,1-1,-1 1,0 0,1 0,-1 0,1-1,-1 1,1 0,-1 0,1-1,-1 1,1 0,0-1,-1 1,1-1,0 1,0-1,-1 1,1-1,0 1,0-1,0 0,-1 1,1-1,0 0,0 0,0 0,0 0,0 0,0 0,0 0,0 0,7 4,1-1,0 0,-1 0,0 1,0 0,0 1,0 0,0 0,-1 1,0-1,0 2,-1-1,0 1,0 0,0 0,-1 0,0 1,0 0,-1 0,0 0,-1 1,1 0,-4-4,0-1,0 0,0 0,-1 1,1-1,-1 0,0 0,0 0,-1 1,1-1,-1-1,0 1,0 0,0 0,0-1,-1 1,0-1,1 0,-1 0,-1 0,1 0,0 0,-1-1,1 1,-3 0,-5 4,0-1,0 0,-1 0,0-2,0 1,0-2,-1 1,1-2,-46 1,52-9,5 0</inkml:trace>
  <inkml:trace contextRef="#ctx0" brushRef="#br0" timeOffset="50198.784">5708 438,'-7'-4,"-1"0,1 1,-1 0,0 0,0 1,0 0,0 0,-1 1,1 0,0 1,0 0,-1 0,1 0,0 1,-1 1,1-1,0 1,0 1,0-1,1 1,-1 1,1 0,-1 0,1 0,0 1,1 0,-2 1,2-1,1 1,0 0,0 0,0 1,1-1,0 1,0 0,0 0,1 0,0 1,1-1,0 1,0-1,0 1,1 0,0 0,1 0,0 0,0 0,0-1,1 1,0 0,1 0,0 0,0-1,1 1,0-1,0 0,0 0,1 0,0 0,1 0,-1-1,6 5,4 1,0-1,1 0,0-1,1 0,0-2,1 0,0 0,0-2,1 0,-1-1,1-1,0-1,1 0,-1-1,0-1,1-1,-1 0,0-2,8-1,27-5</inkml:trace>
  <inkml:trace contextRef="#ctx0" brushRef="#br0" timeOffset="50449.821">6078 451,'-3'-7,"0"3,0 8,3 14,4 12,3 8,3 7,2 3,2 1,-3-5,-1-4,-4-9</inkml:trace>
  <inkml:trace contextRef="#ctx0" brushRef="#br0" timeOffset="50714.443">6105 383,'0'-1,"0"1,0-1,0 1,0-1,0 1,0-1,1 1,-1-1,0 1,0 0,1-1,-1 1,0-1,1 1,-1 0,0-1,1 1,-1 0,1-1,-1 1,0 0,1-1,-1 1,1 0,-1 0,1 0,-1 0,1-1,-1 1,1 0,-1 0,1 0,-1 0,1 0,-1 0,1 0,0 0,-1 0,1 1,-1-1,1 0,-1 0,0 0,1 1,-1-1,1 0,-1 0,1 1,-1-1,0 0,1 1,-1-1,1 0,-1 1,0 0,30 15,-2 1,0 1,-1 2,7 8,-5-5,-5-5,-4-5,-1 1,0 1,-1 0,-1 2,-1 0,0 0,-1 2,-1 0,-1 0,11 21,-23-36,0-1,1 1,-2-1,1 1,0-1,-1 1,1-1,-1 1,0 0,0-1,-1 1,1-1,-1 1,1-1,-1 1,0-1,-1 1,1-1,0 0,-1 1,0-1,0 0,0 0,0 0,0-1,-1 1,1 0,-1-1,0 0,0 1,-1 0,-12 6,-1 0,0-1,0-1,-1 0,0-1,0-1,-1-1,1-1,-1 0,0-2,-7 0,-74-4,66-6</inkml:trace>
  <inkml:trace contextRef="#ctx0" brushRef="#br0" timeOffset="50979.168">6664 165,'19'-2,"15"8,9 17,4 19,1 18,-1 16,-5 10,-11 8,-10 3,-14 0,-19-3,-24-8,-24-10,-3-17</inkml:trace>
  <inkml:trace contextRef="#ctx0" brushRef="#br0" timeOffset="51786.048">11021 83,'-16'9,"-11"10,-6 12,-4 13,3 12,7 12,8 9,13 2,11 3,11-5,11-5,10-8,5-10,-4-15</inkml:trace>
  <inkml:trace contextRef="#ctx0" brushRef="#br0" timeOffset="52031.373">11458 328,'-14'21,"-5"16,4 11,8 5,9 0,7-2,3-6,2-7,-2-10</inkml:trace>
  <inkml:trace contextRef="#ctx0" brushRef="#br0" timeOffset="52465.206">11471 492,'-7'-63,"3"-2,5-56,-1 111,0 5,-1 1,1-1,1 1,-1 0,1-1,0 1,0 0,0 0,0-1,1 1,-1 0,1 0,0 0,1 0,-2 4,1-1,0 1,-1 0,1 0,-1 0,1 0,-1 0,1 0,-1 0,1 1,-1-1,1 0,-1 1,1-1,-1 1,1 0,-1 0,0-1,1 1,-1 0,0 0,0 0,0 0,0 0,0 0,0 1,0-1,0 0,0 0,0 2,1-1,17 17,0 1,-2 1,0 1,-2 1,0 0,-2 0,1 4,-12-25,-1 1,0-1,0 0,0 1,0-1,0 1,0 0,-1-1,1 1,-1-1,0 1,1 0,-1-1,-1 1,1 0,0-1,-1 1,1 0,-1-1,0 1,0-1,0 1,0-1,0 1,0-1,-1 0,1 0,-1 1,0-1,1 0,-1-1,0 1,0 0,-1 0,-6 2,0 1,0-2,0 1,-1-1,0-1,1 0,-1 0,0-1,-3 0,-10 2,52 4,-21-6,11-1,0 2,0 0,0 1,-1 1,1 0,-1 1,0 2,0 0,-1 0,0 2,8 5,-22-12,-1-1,0 1,0 0,0 0,0 0,0 0,0 0,0 0,-1 0,1 1,-1-1,0 1,1-1,-1 1,0 0,-1-1,1 1,0 0,-1-1,1 1,-1 0,0 0,0 0,0-1,-1 1,1 0,0 0,-1-1,0 1,0 0,0-1,0 1,0 0,0-1,-1 0,1 1,-2 1,-10 6,1-1,-1 0,-1-1,1-1,-1 0,-1 0,1-2,-1 0,0 0,0-2,-1 1,1-2,-15 1,-94 3,105-11,10-2</inkml:trace>
  <inkml:trace contextRef="#ctx0" brushRef="#br0" timeOffset="52757.953">12127 370,'-17'-10,"-9"-2,-3 2,1 9,1 10,5 14,6 9,6 9,7 4,8 5,13-3,13-2,13-6,10-8,9-8,5-9,-11-7</inkml:trace>
  <inkml:trace contextRef="#ctx0" brushRef="#br0" timeOffset="53015.09">12523 288,'2'23,"1"17,0 11,2 4,2-1,0-2,1-5,2-9,1-11,1-12,1-10,-1-8</inkml:trace>
  <inkml:trace contextRef="#ctx0" brushRef="#br0" timeOffset="53277.776">12605 260,'-24'-38,"30"54,22 21,2-2,1-1,19 14,-22-22,-1 1,-2 1,0 2,-2 0,12 22,-32-49,-1 0,1 0,-1 0,0 1,0-1,0 1,-1-1,1 1,-1 0,0-1,0 1,0 0,0 0,-1 0,0 0,0 0,0-1,0 1,0 0,-1 0,0 0,1 0,-1 0,-1-1,1 1,-1 0,1-1,-1 1,0-1,0 0,-1 0,1 0,-1 0,1 0,-1 0,0 0,-1 0,-14 5,0-2,0 1,0-2,-1 0,0-2,0 0,0-1,0 0,-1-2,-16-2,34 2,-62-1,9-3</inkml:trace>
  <inkml:trace contextRef="#ctx0" brushRef="#br0" timeOffset="53552.62">13001 1,'12'9,"5"20,6 23,-2 26,-4 23,-10 22,-16 16,-19 7,-27 0,-31-9,-1-27</inkml:trace>
  <inkml:trace contextRef="#ctx0" brushRef="#br1" timeOffset="76919.423">4589 4480,'2'14,"4"14,0 16,-1 14,-1 14,-1 11,-2 10,-2 5,-4 2,-4 1,0-3,2-7,2-11,1-13,7-16,2-16</inkml:trace>
  <inkml:trace contextRef="#ctx0" brushRef="#br1" timeOffset="77261.502">4998 4535,'5'7,"1"11,2 15,0 18,1 16,-2 13,-1 7,-2 5,-2 1,-1-4,-1-6,0-7,0-10,-1-9,1-9,0-14</inkml:trace>
  <inkml:trace contextRef="#ctx0" brushRef="#br1" timeOffset="77568.296">5627 4467,'7'7,"2"14,0 14,-2 21,-2 17,-2 14,-1 9,-1 4,-1-1,-1-3,1-9,0-9,-1-10,3-11,1-13,0-14</inkml:trace>
  <inkml:trace contextRef="#ctx0" brushRef="#br1" timeOffset="77989.116">6378 4467,'-2'23,"-4"24,-2 20,-1 18,2 12,2 7,2 3,6 0,4-3,7-5,0-18</inkml:trace>
  <inkml:trace contextRef="#ctx0" brushRef="#br1" timeOffset="80453.011">7102 4903,'0'24,"0"110,13 85,-12-212,-1 0,0-1,0 1,1-1,0 1,0-1,0 1,1-1,0 1,1-1,-1 0,1 0,0 0,1-1,-1 1,1-1,0 0,0 0,5 4,-4-8,-1 0,0-1,1 0,-1 0,1 0,-1-1,1 1,-1-1,0 0,1 0,-1-1,0 1,0-1,0 0,0 0,0 0,0-1,-1 1,1-1,-1 0,0 0,0 0,0 0,0-1,0 1,1-3,14-19,0-1,-2 0,-1-2,-1 0,-1 0,-1-1,-2-1,-1 0,-2 0,0-1,-2 1,-2-1,0-1,-3 1,-1-13,2 26,-2 24,0 31,-1 101,6 0,8 18,-7-119</inkml:trace>
  <inkml:trace contextRef="#ctx0" brushRef="#br1" timeOffset="81379.741">7634 5054,'21'208,"-7"-106,-1-38,-12-64,0 0,1 0,-1 0,0 0,1 0,-1 0,0-1,0 1,1 0,-1-1,0 1,0-1,0 1,0-1,1 1,-1-1,0 0,0 0,0 0,0 1,-1-1,1 0,0 0,0 0,0 0,-1 0,1-1,-1 1,1 0,0-1,1-1,17-24,-1 0,-1-2,-2 0,6-18,5-7,-35 111,7-54,1 1,0 0,0 0,0 0,1 0,-1 0,1 0,0 0,0 1,0-1,0 0,1 0,0 0,0 0,0 0,0 0,1-1,-1 1,1 0,0 0,0-1,0 0,1 1,-1-1,1 0,0 0,0 0,0 0,0-1,0 1,1-1,-1 0,1 0,0 0,0 0,4 0,0 0,-1-1,1 0,0-1,0 1,-1-1,1-1,0 0,0 0,-1 0,1-1,0 0,-1 0,0-1,1 0,-1 0,-1-1,1 0,0 0,-1-1,0 0,0 0,0 0,-1-1,1 1,-1-1,-1-1,1 1,-1-1,0 1,-1-1,1 0,-2-1,1 1,-1-1,0 1,0-1,-1 1,0-1,0 0,-1-2,-6 1,-1 31,6-16,0 0,0 0,0 0,0 0,1 0,0 0,1-1,-1 1,1 0,0 0,0 0,1 0,0-1,0 1,0-1,1 1,-1-1,1 0,1 0,-1 0,1 0,-1-1,2 0,-1 1,0-1,1-1,-1 1,1-1,0 1,1-2,0 2,17 4</inkml:trace>
  <inkml:trace contextRef="#ctx0" brushRef="#br1" timeOffset="81635.022">8153 4958,'4'9,"3"4</inkml:trace>
  <inkml:trace contextRef="#ctx0" brushRef="#br1" timeOffset="81893.291">8453 4589,'-9'74,"10"-55,7 401,-8-408,-2 2,2 1,0-1,0 0,1 0,1 0,1 0,0 0,0 0,1 0,1-1,1 1,0-2,0 1,6 7,-11-18,0 0,0 0,0-1,1 1,-1-1,0 1,1-1,-1 0,1 1,-1-1,1 0,0 0,0 0,-1 0,1-1,0 1,0 0,0-1,0 1,0-1,0 0,0 1,0-1,0 0,0 0,0 0,0-1,0 1,0 0,0-1,0 1,0-1,-1 0,1 0,0 0,0 0,0 0,-1 0,2-1,8-13</inkml:trace>
  <inkml:trace contextRef="#ctx0" brushRef="#br1" timeOffset="82046.69">8303 4958,'14'2,"16"1,17 0,17 0,9-2,4 0,-5 0,-9-1,-16 0</inkml:trace>
  <inkml:trace contextRef="#ctx0" brushRef="#br1" timeOffset="82296.417">8822 5040,'-9'20,"1"0,1 1,0 1,2-1,-2 11,7-27,-1 0,0 0,1 0,0 0,0-1,0 1,1 0,0 0,0 0,0 0,0-1,1 1,0 0,0-1,0 0,0 1,1-1,0 0,0 0,0 0,0-1,0 1,1-1,0 0,0 1,-1-2,4 3,-2-2,-1-1,1 1,0-1,0 0,0 0,0 0,0-1,0 0,1 0,-1 0,0 0,1-1,-1 0,0 0,1-1,-1 1,0-1,1 0,-1-1,0 1,0-1,0 0,0 0,0-1,-1 1,1-1,-1 0,1-1,-1 1,0-1,0 1,-1-1,1 0,-1-1,0 1,0-1,0 1,-1-1,1 0,-1 0,0 0,-1 0,1 0,-1 0,0-4,0 4,-1-1,-1 0,1 1,-1-1,0 0,0 1,0-1,-1 1,0-1,0 1,0 0,-1 0,0 0,0 0,0 0,0 0,-1 1,0 0,0 0,0 0,0 0,-1 0,0 1,1 0,-1 0,0 0,-1 1,1 0,0 0,-1 0,1 0,-1 1,1 0,-1 0,0 1,1-1,-1 1,0 0,0 1,1 0,-1 0,0 0,1 0,-1 1,-2 1,4-1,-1 0,1 1,0-1,0 1,0 0,0 1,0-1,1 1,-1-1,1 1,0 0,0 0,1 1,-1-1,1 0,0 1,0 0,0-1,1 1,0 0,-1 0,2 0,-1 0,1 0,-1 0,1 0,1 0,-1 0,1 0,0 0,0-1,0 1,1 0,-1 0,1-1,0 1,1-1,0 2,18 11</inkml:trace>
  <inkml:trace contextRef="#ctx0" brushRef="#br1" timeOffset="82584.724">9068 4712,'-16'-2,"-8"4,-2 5,3 10,6 8,6 10,9 7,12 7,11 4,2-8</inkml:trace>
  <inkml:trace contextRef="#ctx0" brushRef="#br1" timeOffset="83011.158">9178 5258,'4'10,"1"-1,0 0,1 0,0 0,1-1,-1 0,2 0,-1-1,1 0,0 0,0-1,4 2,-10-7,1 0,-1 0,1-1,-1 1,1 0,0-1,-1 0,1 0,0 0,-1 0,1 0,0 0,-1 0,1-1,0 0,-1 1,1-1,-1 0,1 0,-1-1,1 1,-1 0,0-1,0 1,0-1,1 0,-2 0,1 0,0 0,1-1,44-72,-33 36,-1-1,-2-1,-1 0,-3-1,1-27,-5 48,30-310,-33 289,-1 42,1 1,0-1,0 0,0 1,-1-1,1 0,0 1,-1-1,1 0,0 1,-1-1,1 0,0 0,-1 1,1-1,0 0,-1 0,1 0,-1 0,1 1,0-1,-1 0,1 0,-1 0,1 0,0 0,-1 0,1 0,-1 0,1 0,-1 0,1 0,0 0,-1-1,1 1,-1 0,1 0,0 0,-1-1,1 1,0 0,-1 0,1-1,0 1,-1 0,1 0,0-1,-1 1,1 0,0-1,-10 31,1 1,2 1,0-1,3 1,0 0,2 16,1-38,-4 36,2 0,1 0,3 0,2 1,1-2,3 1,2 0,11 32,-19-73,1 0,0 0,0 0,0-1,0 1,1-1,0 0,0 0,0 0,0 0,1 0,-1-1,1 1,0-1,0 0,0 0,1-1,-1 1,1-1,-1 0,1 0,0 0,0-1,0 0,0 0,0 0,0 0,0-1,0 0,0 0,0 0,0-1,0 1,0-1,0-1,0 1,1-1,5-3,-1-1,0 0,0 0,-1-1,0-1,0 1,-1-1,0-1,0 0,-1 0,0 0,0-1,-1 0,-1 0,1 0,-2-1,3-7,-9 10,-9 25,-26 92,36-106,0 1,1 0,-1 0,1 0,0-1,0 1,1 0,-1 0,1-1,0 1,0 0,0-1,0 1,1-1,-1 1,1-1,0 0,0 1,0-1,0 0,1 0,-1-1,1 1,0 0,0-1,0 0,0 1,3 0,69 15,-36-17</inkml:trace>
  <inkml:trace contextRef="#ctx0" brushRef="#br1" timeOffset="83200.175">9983 5149,'-12'-7,"-3"-4,-2-6,2 1</inkml:trace>
  <inkml:trace contextRef="#ctx0" brushRef="#br1" timeOffset="83450.005">9423 4863,'-14'-2,"5"-4,15 0,23-2,25 1,23-1,11 1,0 2,-10 1,-18 2</inkml:trace>
  <inkml:trace contextRef="#ctx0" brushRef="#br1" timeOffset="87382.12">11894 4112,'11'189,"-10"-137,26 441,-17-407,4 0,3-2,4 0,23 56,-32-111</inkml:trace>
  <inkml:trace contextRef="#ctx0" brushRef="#br1" timeOffset="87739.315">12277 4221,'0'-1,"0"1,0-1,0 1,1-1,-1 0,0 1,0-1,0 1,0-1,0 0,1 1,-1-1,0 1,0-1,1 1,-1-1,1 1,-1-1,0 1,1 0,-1-1,1 1,-1-1,1 1,-1 0,1-1,-1 1,1 0,-1 0,1 0,-1-1,1 1,0 0,-1 0,1 0,-1 0,1 0,0 0,-1 0,1 0,-1 0,1 0,0 0,-1 0,1 1,-1-1,1 0,-1 0,1 1,-1-1,1 0,0 1,11 33,-1 195,4-106,6-1,5-1,42 117,-46-151,-15-57</inkml:trace>
  <inkml:trace contextRef="#ctx0" brushRef="#br1" timeOffset="88055.082">12714 4193,'0'16,"0"18,0 18,2 17,6 14,4 7,4 6,2 1,0-6,-1-5,0-9,-4-8,-4-7,-3-8,-3-10,-2-12</inkml:trace>
  <inkml:trace contextRef="#ctx0" brushRef="#br1" timeOffset="88521.662">13315 4098,'4'12,"5"19,5 26,2 27,1 21,-2 17,-2 8,-3 1,-1-5,-1-11,-1-11,-1-23</inkml:trace>
  <inkml:trace contextRef="#ctx0" brushRef="#br1" timeOffset="95763.504">13902 4357,'15'-2,"2"-1,0 0,0 1,0 1,1 1,-1 1,0 0,0 1,0 1,-14-2,0 0,0 0,0 0,0 1,0 0,0-1,-1 1,1 0,-1 0,1 1,-1-1,0 0,0 1,0-1,0 1,0 0,-1 0,1 0,-1 0,1 0,-1 0,0 0,-1 0,1 0,0 0,-1 1,0 1,-8 89,-76 135,83-228,0 1,0 0,1 1,-1-1,0 0,1 0,-1 0,1 0,0 0,0 1,0-1,0 0,0 0,0 0,1 1,-1-1,1 0,-1 0,1 0,0 0,0 0,0 0,0 0,0 0,0 0,1-1,-1 1,0 0,1-1,0 1,-1-1,1 1,0-1,0 0,-1 0,1 0,0 0,0 0,0 0,2 0,20 3,-1-1,0-1,1-1,0 0,-1-2,19-4,-18 4,0-2,0 0,0-2,0 0,-1-2,0 0,0-2,8-5,-12 2</inkml:trace>
  <inkml:trace contextRef="#ctx0" brushRef="#br1" timeOffset="96028.315">13944 4589,'13'-7,"17"-4,17-3,12-2,10 0,5 3,-1 3,-6 4,-9 2,-11 3,-12 3,-11 1,-9 1</inkml:trace>
  <inkml:trace contextRef="#ctx0" brushRef="#br1" timeOffset="96335.634">14558 4521,'12'-1,"1"-1,-1 0,0-1,1 0,-1-1,-1 0,1-1,-1 0,0-1,0-1,0 0,7-6,-16 12,1 0,-1 0,0 0,1-1,-1 1,0-1,0 0,0 0,0 0,0 0,-1 0,1 0,0 0,-1 0,0-1,1 1,-1-1,0 1,0-1,-1 1,1-1,0 1,-1-1,0 0,1 1,-1-1,0 0,0 0,-1 1,1-1,-1 0,1 1,-1-1,0 1,0-1,0-1,-5-1,-1 0,1 1,-1-1,0 1,0 0,0 1,0 0,-1 0,0 0,1 1,-1 0,0 1,0 0,0 0,0 0,0 1,0 1,0-1,2 0,1-1,0 1,0 0,-1 1,1-1,0 1,0 0,0 1,-1-1,1 1,0 0,1 0,-1 0,0 1,1-1,-1 1,1 1,0-1,0 0,0 1,1 0,-1 0,1 0,0 0,0 1,0-1,0 1,1 0,0-1,0 1,0 0,1 1,-1 3,1-3,1 1,0-1,1 0,-1 0,1 0,0 1,1-1,-1 0,1 0,0-1,1 1,0 0,0-1,0 1,0-1,1 0,0 0,0-1,0 1,0-1,1 0,0 0,4 3,5 3,1-1,0 0,1-1,-1-1,1 0,1-1,-1-1,3 0,39 7,-4-5</inkml:trace>
  <inkml:trace contextRef="#ctx0" brushRef="#br1" timeOffset="96783.11">15255 4371,'-104'-12,"100"12,0 1,0 0,0-1,0 1,1 1,-1-1,0 0,1 1,-1 0,1 0,-1 0,1 0,0 1,0-1,0 1,0 0,0 0,0 0,1 0,0 0,0 0,-1 1,2-1,-2 3,1 0,1 0,0 0,0 1,0-1,1 0,0 0,0 0,0 1,1-1,0 0,0 0,1 0,0 0,0 0,0-1,1 1,0 0,0-1,0 0,0 0,1 0,0 0,0 0,0-1,1 1,0-1,0-1,0 1,0-1,0 1,1-2,-1 1,1 0,0-1,0 0,0-1,3 1,8 4,0-1,1-2,0 1,0-2,0 0,0-2,0 0,1 0,-1-2,0 0,0-2,-1 1,1-2,15-6,-22 7,-1-1,1 0,-1 0,0-1,0 0,-1-1,0 0,0-1,0 0,-1 0,0-1,-1 0,0 0,0 0,-1-1,0 0,-1-1,0 1,-1-1,0 0,-1 0,0 0,1-7,-1-26,-8 98,4-39,1 0,0 0,2 1,-1-1,2 0,0-1,0 1,2 0,0-1,0 0,2 0,-1-1,2 1,6 8,-11-19,0 1,0-1,1 0,-1 0,1 0,-1 0,1-1,0 1,0-1,1 0,-1 0,0-1,1 1,-1-1,0 0,5 1,11-2</inkml:trace>
  <inkml:trace contextRef="#ctx0" brushRef="#br1" timeOffset="97047.205">15678 3947,'-14'10,"-5"9,-1 7,3-2</inkml:trace>
  <inkml:trace contextRef="#ctx0" brushRef="#br2" timeOffset="192238.044">4466 3415,'-7'-10,"-7"3,-6 6,-6 13,-3 16,-2 17,2 15,6 13,7 11,7 5,6 1,7-5,9-8,7-10,5-12,3-15,1-15,-4-11</inkml:trace>
  <inkml:trace contextRef="#ctx0" brushRef="#br2" timeOffset="192584.119">4507 3702,'1'-3,"0"0,1 0,-1 0,1 0,0 0,0 1,0-1,0 1,1-1,-1 1,1 0,-1 0,1 0,0 0,0 0,0 1,0 0,0-1,0 1,0 0,0 0,1 1,-1-1,0 1,0-1,1 1,-1 0,0 0,2 1,-2-2,8-1,1 1,-1 0,1 1,-1 0,1 1,0 0,-1 1,0 0,5 2,-12-3,0 1,0 0,1 0,-1 0,-1 0,1 0,0 1,-1-1,1 1,-1 0,0 0,1 1,-2-1,1 1,0-1,-1 1,1 0,-1 0,0 0,-1 0,1 0,-1 1,0-1,0 0,1 4,-1 13,0 1,-1-1,-2 1,0-1,-1 0,-6 21,-6 56,14-87,0 1,1-1,0 1,1-1,0 1,1-1,0 0,2 4,2-1</inkml:trace>
  <inkml:trace contextRef="#ctx0" brushRef="#br2" timeOffset="192827.805">4561 3906,'-2'-4,"1"-3,11 2,12 0,14-1,13-1,12 0,7-1,2-2,-5 2,-13 1</inkml:trace>
  <inkml:trace contextRef="#ctx0" brushRef="#br2" timeOffset="193212.088">5122 3660,'0'1,"-1"-1,1 0,0 0,0 0,0 0,-1 1,1-1,0 0,0 0,0 0,-1 0,1 0,0 0,0 0,-1 0,1 0,0 0,0 0,-1 0,1 0,0 0,0 0,-1 0,1 0,0 0,0 0,-1 0,1 0,0 0,0 0,0 0,-1-1,1 1,0 0,0 0,0 0,-1 0,1-1,0 1,0 0,0 0,0 0,0-1,-1 1,1 0,0 0,0-1,0 1,0 0,-3 26,1 217,2-235,-1-7,1 0,-1 1,1-1,-1 1,1-1,0 1,0-1,0 0,0 1,0-1,0 1,0-1,0 1,0-1,1 1,-1-1,0 0,1 1,-1-1,1 0,0 1,-1-1,1 0,0 0,0 1,0-1,0 0,0 0,0 0,0 0,0 0,1-1,-1 1,0 0,0 0,1-1,-1 1,0-1,1 1,-1-1,1 0,-1 1,10-5,-1-1,0 0,-1 0,1-1,-1 0,0-1,-1 0,1 0,4-7,-8 10,79-88,-84 92,0 0,0 1,0-1,0 0,0 0,0 0,0 1,0-1,0 0,1 0,-1 0,0 0,0 1,0-1,0 0,0 0,0 0,0 0,1 0,-1 1,0-1,0 0,0 0,0 0,1 0,-1 0,0 0,0 0,0 0,1 0,-1 0,0 0,0 0,0 0,0 0,1 0,-1 0,0 0,0 0,0 0,1 0,-1 0,0 0,0 0,0 0,0 0,1 0,-1 0,0 0,0 0,0-1,0 1,1 0,-1 0,0 0,0 0,0 0,0-1,0 1,0 0,0 0,-3 20,3-17,-10 48,3-1,2 2,2-1,3 14,11 4,-1-46</inkml:trace>
  <inkml:trace contextRef="#ctx0" brushRef="#br2" timeOffset="193749.872">5763 3688,'-10'-11,"0"0,0 1,-1 0,0 1,-1 0,0 1,0 0,-1 1,-1-1,9 6,0 0,1 0,-1 1,0-1,0 1,0 0,0 1,0-1,0 1,0 0,0 0,0 0,0 1,0-1,0 1,0 1,1-1,-1 1,0 0,1 0,-1 0,1 0,-1 1,1 0,0 0,0 0,-2 3,3-4,0 0,0 1,1-1,-1 1,1-1,0 1,0 0,0 0,0 0,0 0,0 0,1 0,0 1,-1-1,1 0,1 1,-1-1,0 1,1-1,0 1,-1 0,2-1,-1 1,0-1,1 1,-1-1,1 1,0-1,0 1,0-1,1 0,-1 0,1 1,0-1,0 0,0-1,0 1,1 0,-1 0,1-1,1 2,9 1,0-1,1 0,-1-1,1-1,0 0,0-1,0 0,0-1,0 0,0-1,0-1,0-1,-1 1,1-2,-1 0,1-1,-2 0,4-2,61-21,-74 29,1 1,0 0,-1 1,1-1,-1 1,0-1,0 1,0 0,0 0,0 0,-1 1,0-1,1 1,-1-1,0 1,-1 0,1 0,-1 0,1 0,-1 0,0 0,-1 0,1 0,-1 0,0 2,2 1,-1 0,0 1,0-1,0 1,-1-1,-1 0,1 1,-1-1,0 0,-1 1,0-1,0 0,0 0,-1 0,0-1,-1 1,1-1,-1 1,0-1,-1 0,0-1,0 1,0-1,0 0,-1 0,0 0,0-1,0 0,-2 1,-3 2,-1 0,0 0,0-1,0-1,-1 0,1-1,-13 3,6-13,18-2</inkml:trace>
  <inkml:trace contextRef="#ctx0" brushRef="#br2" timeOffset="194230.583">6023 3647,'16'-11,"1"1,1 1,-1 0,1 2,1 0,0 1,-1 0,2 2,-1 0,0 1,1 1,12 1,-30 0,1 1,-1-1,0 1,0 0,0 0,0 0,1 0,-1 0,0 0,0 1,0-1,1 1,-1-1,0 1,0 0,0 0,0 0,0 0,0 0,-1 0,1 1,0-1,0 0,-1 1,1 0,-1-1,0 1,1 0,-1 0,0 0,0 0,0 0,0 0,0 0,-1 0,1 0,-1 0,1 0,-1 0,0 1,1-1,-1 0,-1 0,1 0,0 1,-1 0,-3 6,-1-1,0 0,0 0,-1 0,0-1,0 0,-1 0,0 0,0-1,-1 0,-4 2,-15 14,27-21,-1-1,1 0,-1 0,1 1,-1-1,1 0,0 1,-1-1,1 0,0 1,-1-1,1 0,0 1,-1-1,1 1,0-1,0 1,0-1,-1 1,1-1,0 0,0 1,0-1,0 1,0-1,0 1,0-1,0 1,0-1,0 1,0-1,0 1,0-1,0 1,1-1,-1 1,0-1,0 1,1-1,-1 1,0-1,0 0,1 1,-1-1,0 0,1 1,-1-1,1 0,-1 1,0-1,1 0,-1 0,1 1,-1-1,1 0,-1 0,1 0,-1 0,1 0,0 1,38 7,-31-7,11 2,-7-2,0 0,0 0,0 2,0-1,0 2,-1-1,0 2,0-1,0 2,0-1,-1 2,1-1,-2 1,9 8,-16-13,0 0,-1 1,1-1,-1 1,1-1,-1 1,0 0,0 0,0-1,-1 1,1 0,-1 0,1 0,-1 0,0 0,0-1,0 1,-1 0,1 0,-1 0,1 0,-1 0,0-1,0 1,0 0,-1-1,1 1,0-1,-1 1,0-1,0 0,1 1,-2 0,-77 63,69-59,0 0,0 0,0-1,-1-1,0 0,0 0,-1-1,1-1,-13 2,13-9,8-3</inkml:trace>
  <inkml:trace contextRef="#ctx0" brushRef="#br2" timeOffset="194523.468">6637 3415,'14'0,"14"4,11 12,9 14,5 14,0 10,-3 11,-9 8,-11 7,-17 5,-23 2,-26-3,-25-4,-3-15</inkml:trace>
  <inkml:trace contextRef="#ctx0" brushRef="#br2" timeOffset="195335.315">11239 3224,'-16'-3,"-13"3,-7 2,-6 9,0 11,1 16,4 13,6 15,9 9,8 4,7 0,8-2,9-7,10-8,9-13,6-12,1-12,-5-11</inkml:trace>
  <inkml:trace contextRef="#ctx0" brushRef="#br2" timeOffset="195693.362">11239 3443,'84'-12,"-59"11,185 2,-207-2,0 1,-1 0,1 1,0-1,-1 0,1 1,-1-1,1 1,0 0,-1 0,1 0,-1 0,0 1,1-1,-1 0,0 1,0 0,0-1,0 1,0 0,0 0,-1 0,1 1,-1-1,1 0,-1 0,0 1,0-1,0 1,0-1,0 1,0 0,-1-1,1 1,-1 0,-19 108,5-55,9-31,1 1,1 1,2-1,0 0,2 0,1 7,2-14</inkml:trace>
  <inkml:trace contextRef="#ctx0" brushRef="#br2" timeOffset="195976.75">11430 3675,'-5'-5,"4"-1,10 0,14 1,12 2,9 0,7 2,1 1,-1 0,-6 0,-12 0</inkml:trace>
  <inkml:trace contextRef="#ctx0" brushRef="#br2" timeOffset="198314.591">11936 3360,'-2'26,"-1"1,-2-1,0 0,-2-1,-1 0,0 0,-2 0,-1-1,-1-1,-1 0,-1 0,-1-1,-2-1,16-20,1-1,-1 0,0 1,0-1,0 1,0 0,1-1,-1 1,0 0,0-1,1 1,-1 0,1 0,-1-1,1 1,-1 0,1 0,-1 0,1 0,0 0,-1 0,1 0,0 0,0-1,0 1,-1 0,1 0,0 0,1 0,-1 0,0 0,0 0,0 0,0 0,1 0,-1 0,0 0,1 0,-1 0,1 0,-1-1,1 1,0 0,-1 0,1-1,0 1,-1 0,1-1,0 1,0 0,0-1,-1 0,1 1,0-1,0 1,0-1,0 0,0 1,0-1,0 0,0 0,0 0,1 0,140-17,-119 13,131-31,-133 29</inkml:trace>
  <inkml:trace contextRef="#ctx0" brushRef="#br2" timeOffset="198514.833">12127 3579,'-10'7,"-4"9,-1 9,0 10,1 7,2 7,1 4,2 2,3-3,0-7,1-10</inkml:trace>
  <inkml:trace contextRef="#ctx0" brushRef="#br2" timeOffset="199030.852">12714 3347,'-8'-6,"0"0,0 1,-1 1,1-1,-1 1,0 1,-1 0,1 0,0 1,-1 0,0 0,1 1,-1 1,0 0,0 0,1 0,-1 1,0 1,1 0,-1 0,1 1,0 0,0 1,0-1,0 2,1-1,-1 2,1-1,0 1,-2 2,5-2,-1 1,1 0,1 0,-1 0,1 1,0-1,1 1,0 0,-2 8,4-14,0 0,1 0,-1 0,1 1,-1-1,1 0,0 0,0 1,0-1,0 0,1 0,-1 1,1-1,-1 0,1 0,0 0,0 1,-1-1,2 0,-1 0,0-1,0 1,1 0,-1 0,1 0,-1-1,1 1,0-1,-1 1,1-1,0 0,0 0,0 0,0 0,0 0,0 0,0 0,3 0,7 0,0-1,0 0,0-1,0 0,0-1,0 0,0-1,-1 0,1-1,-1 0,0-1,0 0,7-5,-15 9,131-65,-134 66,1-1,0 1,0-1,0 1,0-1,0 1,0 0,0-1,0 1,0 0,0 0,0 0,0 0,0 0,0 0,0 0,0 0,0 0,0 1,-1-1,1 0,0 0,0 1,0-1,0 1,0-1,0 1,0-1,-1 1,1 0,0-1,-1 1,1 0,0-1,-1 1,1 0,-1 0,1 0,-1 0,1 0,-1-1,0 1,1 0,-1 0,0 0,0 0,1 0,-1 0,0 0,0 0,0 0,-1 1,-8 54,8-54,-4 18,-2 0,-1 0,0 0,-1-1,-1 0,-1-1,-1 0,0-1,-2 0,1-1,-2 0,0-1,-1-1,-1-1,-16 11,12-12</inkml:trace>
  <inkml:trace contextRef="#ctx0" brushRef="#br2" timeOffset="199532.512">12933 3347,'4'-5,"0"1,1 0,-1 0,1 0,0 1,0-1,0 1,0 1,1-1,-1 1,1-1,-1 2,1-1,0 1,0 0,0 0,0 0,0 1,0 0,0 0,0 0,0 1,0 0,0 0,-1 1,1 0,0 0,-1 0,1 0,-1 1,5 3,-7-5,-1 1,0-1,0 0,1 1,-1 0,0 0,0-1,-1 1,1 0,0 1,-1-1,1 0,-1 0,1 1,-1-1,0 1,0-1,0 1,-1-1,1 1,-1 0,1-1,-1 1,0 0,0-1,0 1,0 0,0-1,-1 1,1 0,-1-1,0 1,0-1,0 1,0-1,0 1,0-1,-1 0,1 0,-1 1,0-1,0 0,-60 77,62-77,0-1,0 1,0-1,1 1,-1-1,0 1,1-1,-1 1,0-1,1 0,0 1,-1-1,1 0,0 1,0-1,0 0,0 0,0 0,0 1,0-1,0 0,0-1,0 1,1 0,-1 0,0 0,1-1,-1 1,0-1,1 1,-1-1,1 1,-1-1,1 0,-1 0,1 0,-1 0,1 0,3 2,28 7,-25-8,0 1,1 0,-2 1,1 0,0 0,0 1,-1-1,0 2,0-1,5 4,-11-7,0 0,0 1,0-1,0 0,0 0,-1 1,1-1,0 0,0 1,-1-1,1 1,-1-1,1 1,-1-1,0 1,0-1,0 1,0-1,0 1,0-1,0 1,0-1,0 1,-1-1,1 1,0-1,-1 1,0-1,1 1,-1-1,0 0,0 1,0-1,1 0,-1 0,-1 0,1 0,0 1,0-2,-1 2,-53 34,34-25,-1-1,0-1,0-1,-1-1,0-1,0-1,-1-1,-6-1,13-5,10-2</inkml:trace>
  <inkml:trace contextRef="#ctx0" brushRef="#br2" timeOffset="199819.741">13396 3046,'12'17,"11"18,10 18,7 16,1 15,-1 9,-8 6,-12 1,-20-1,-32-2,-40-4,-8-17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5:19.3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0 108,'279'-31,"-142"24,-135 7,0 0,0 0,-1 1,1-1,0 1,0-1,0 1,0 0,0 0,-1 0,1 0,0 0,-1 0,1 0,-1 1,1-1,-1 0,0 1,0-1,1 1,-1 0,0-1,0 1,0 0,-1 0,1 0,0-1,-1 1,1 0,-1 0,0 0,1 1,-7 64,5-63,-53 220,26-118,-13 97,38-175</inkml:trace>
  <inkml:trace contextRef="#ctx0" brushRef="#br0" timeOffset="272.361">0 490,'21'-2,"23"-6,23-6,20-7,12-5,1-3,-5-1,-11 3,-21 5</inkml:trace>
  <inkml:trace contextRef="#ctx0" brushRef="#br0" timeOffset="585.464">751 80,'-4'53,"-2"0,-2 0,-7 18,-16 117,30-186,0 1,0 0,1 0,-1 0,1 0,0 0,0-1,0 1,0 0,0 0,1 0,-1 0,1 0,0 0,-1-1,1 1,1 0,-1-1,0 1,1 0,-1-1,1 0,0 1,0-1,0 0,0 0,0 0,0 0,1 0,-1-1,1 1,-1-1,1 0,1 1,4-3,0 0,0-1,-1-1,1 1,0-1,-1 0,1-1,-1 0,0 0,0 0,-1-1,1 0,-1 0,0-1,0 0,4-5,3-4,-1 0,0 0,0-1,-2 0,0-1,-1-1,-1 1,0-1,-2-1,3-7,-28 68,2 13,4-1,1 2,3 0,2 0,2 43,16 4,1-68</inkml:trace>
  <inkml:trace contextRef="#ctx0" brushRef="#br0" timeOffset="1057.998">1434 108,'-8'-4,"-1"0,1 0,-1 0,0 1,0 1,0-1,-1 2,1-1,0 1,-1 1,1-1,-1 2,1-1,0 1,-1 1,1 0,0 0,0 0,0 1,0 1,0 0,1 0,0 0,0 1,0 1,0-1,1 1,0 0,-3 3,4-1,1-1,0 1,0 0,0 0,1 0,1 0,-1 1,1 0,1 0,-2 8,3-13,0-1,1 1,0-1,-1 1,2 0,-1-1,0 1,1-1,-1 1,1-1,0 1,0-1,0 1,1-1,-1 0,1 0,0 1,0-1,0-1,0 1,1 0,-1 0,1-1,-1 1,1-1,0 0,0 0,0 0,1 0,2 1,1 0,1-1,-1 0,0 0,1 0,-1-1,1 0,-1-1,1 0,-1 0,1 0,-1-1,1 0,-1-1,1 0,-1 0,0 0,0-1,1-1,5-1,0-2,0 1,-1-2,0 1,-1-2,0 0,0 0,-1-1,8-9,43-83,-53 135,-12 215,3-229,0 0,-1 0,-1-1,-1 1,0 0,-2-1,0 0,-1 0,-1-1,0 0,-2 0,-6 8,-22 9,25-31</inkml:trace>
  <inkml:trace contextRef="#ctx0" brushRef="#br0" timeOffset="1547.677">1666 108,'21'-14,"1"1,0 0,1 2,0 1,1 0,0 2,0 1,1 1,0 1,0 1,19-1,-41 5,1-1,-1 1,0 0,0 0,1 0,-1 0,0 0,1 1,-1 0,0-1,0 1,0 0,0 1,0-1,0 0,0 1,0 0,0 0,-1 0,1 0,0 0,-1 0,0 1,0-1,0 1,0-1,0 1,0 0,-1 0,1 0,-1 0,0 0,0 0,0 0,0 0,0 1,-1-1,1 3,-5 9,0 1,-1-1,-1 0,0 0,-1 0,-1-1,0 0,-1 0,0-1,-1 0,0-1,-1 0,-11 9,-30 28,53-49,-1 0,0 0,1 0,-1 0,1 0,-1 0,0 1,1-1,-1 0,0 0,1 0,-1 0,0 1,1-1,-1 0,0 0,1 0,-1 1,0-1,0 0,1 1,-1-1,0 0,0 1,0-1,0 0,1 1,-1-1,0 0,0 1,0-1,0 0,0 1,0-1,0 0,0 1,0-1,0 1,0-1,0 0,0 1,0-1,0 0,0 1,0-1,-1 0,1 1,0-1,0 0,0 1,-1-1,1 0,0 1,0-1,-1 0,1 0,0 1,-1-1,1 0,0 0,0 0,-1 1,1-1,-1 0,1 0,36-5,-30 4,12-3,-1 1,1 1,0 0,0 2,0 0,12 2,-25-1,-1-1,0 1,0 0,0 0,0 1,0-1,0 1,-1 0,1-1,0 2,-1-1,0 0,1 1,-1 0,0 0,0 0,0 0,-1 0,1 0,-1 1,0-1,0 1,0 0,0-1,-1 1,1 0,-1 0,0 0,0 0,-1 1,1 2,-2 2,-1 1,0 0,0-1,-1 1,0-1,-1 0,0 0,0 0,-1-1,0 0,0 1,-1-2,0 1,-1-1,0 0,0 0,0-1,-1 1,0-2,0 1,-1-1,1-1,-1 1,0-2,-3 2,-13 1,25-6,0 0,1 0,-1-1,0 1,0 0,0 0,0-1,0 1,1 0,-1 0,0-1,0 1,0 0,0-1,0 1,0 0,0 0,0-1,0 1,0 0,0-1,0 1,0 0,-1 0,1-1,0 1,0 0,0 0,0-1,0 1,-1 0,1 0,0-1,0 1,0 0,-1 0,1 0,0-1,0 1,0 0,-1 0,1 0,0 0,0 0,-1 0,1 0,0-1,-1 1,1 0,0 0,0 0,-1 0,1 0,0 0,-1 0,1 0,0 0,0 1,-1-1,1 0,0 0,-1 0,1 0,0 0,0 0,-1 0,1 1,0-1,13-14,4-1</inkml:trace>
  <inkml:trace contextRef="#ctx0" brushRef="#br0" timeOffset="1823.936">2335 517,'3'-2,"0"-8,-1-2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15:17.9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264 164,'-1'1,"0"0,0 0,0 0,1-1,-1 1,0 0,0 0,0-1,0 1,0-1,0 1,0-1,0 1,0-1,-1 0,1 1,0-1,0 0,0 0,0 0,-1 0,1 0,0 0,0 0,0 0,0-1,0 1,-1 0,1-1,0 1,0-1,0 1,0-1,0 1,0-1,0 0,0 1,1-1,-1 0,0 0,0 0,1 0,-1 0,0 0,1 0,-1 0,1 0,-1 0,0-1,1-2,-1-1,0 1,1-1,0 1,0-1,0 1,1-1,-1 1,1 0,0-1,0 1,1 0,-1 0,1-1,0 1,0 0,1 1,-1-1,1 0,0 1,-1-1,2 1,1-2,1-1,0 0,1 1,-1 0,1 0,0 1,0 0,0 0,1 1,-1-1,1 2,0-1,5 0,-10 2,-1 1,1 0,0-1,-1 1,1 0,0 1,-1-1,1 0,0 1,-1-1,1 1,-1 0,1 0,-1 0,1 0,-1 0,0 1,1-1,-1 1,0 0,0-1,0 1,0 0,0 0,-1 0,1 0,-1 1,1-1,-1 0,0 1,0-1,0 1,0-1,0 1,0-1,-1 1,1 0,-1 0,3 11,-1 1,-1-1,0 1,0 0,-2 0,0-1,0 1,-2-1,0 1,0-1,-1 0,-1 0,-1 0,1-1,-2 0,-8 13,-4 3,-1 0,-1-2,-2 0,-1-1,0-2,-18 14,23-22,-1 0,0-1,0-1,-2-1,0-1,0-1,-20-5,41-6,0-1,0 1,0-1,1 1,-1-1,0 0,0 1,1-1,-1 0,0 1,1-1,-1 0,0 0,1 0,-1 1,1-1,-1 0,1 0,0 0,-1 0,1 0,0 0,0 0,0 0,0 0,0 0,0 0,0 0,0 0,0 0,0 0,0 0,1 0,-1 0,0 0,1 0,-1 1,1-2,0-3,1 0,0 1,0-1,0 0,1 1,0 0,-1-1,2 1,-1 0,0 0,1 1,0-1,-1 1,1 0,1 0,-1 0,0 0,1 1,-1 0,1 0,0 0,0 0,0 1,0 0,0 0,0 0,0 1,0-1,0 1,0 1,1-1,-1 1,0-1,3 2,194 117,-193-115,1 0,-1-1,1 0,0 0,0-1,0-1,0 1,1-2,-1 1,0-1,0-1,1 0,-1 0,0-1,0-1,0 1,0-2,-1 1,1-1,-1-1,0 1,0-2,-1 1,1-1,-1-1,0 1,-1-1,3-4,-7 9,-1 0,0 0,0 0,-1 0,1 0,0-1,-1 1,1-1,-1 1,0-1,0 1,0-1,0 0,0 0,0 1,-1-1,0 0,1 0,-1 0,0 0,0 0,-1 1,1-1,0 0,-1 0,0 0,0 1,0-1,0 0,0 1,0-1,-1 1,-1-3,-1 3,1 2</inkml:trace>
  <inkml:trace contextRef="#ctx0" brushRef="#br0" timeOffset="610.461">851 41,'11'17,"12"11,10 9,7 5,6 2,2 0,0-1,-1-5,-4-4,-8-5,-6-5,-9-7</inkml:trace>
  <inkml:trace contextRef="#ctx0" brushRef="#br0" timeOffset="888.915">1261 28,'-14'7,"-14"14,-11 15,-9 15,-5 13,-1 10,5 3,5 1,11-7,10-10,10-15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1:46.26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55 383,'-6'-7,"0"0,1 0,0 0,0-1,1 1,0-1,0 0,1-1,0 1,0 0,1-1,0 0,1 1,-1-4,2 10,0 1,1 0,-1-1,0 1,0 0,1 0,-1-1,1 1,-1 0,1 0,0 0,-1-1,1 1,0 0,0 0,0 0,-1 0,1 0,0 1,1-1,-1 0,0 0,0 1,0-1,0 0,0 1,1-1,-1 1,0 0,0-1,1 1,-1 0,0 0,1 0,0 0,55 1,-47 0,143 7,1-6,80-12,304-27,-123-17,-233 26,1 8,21 7,71 12,196-7,498-54,-694 52,0 13,2 12,276 13,-116-4,-274-24,-1 7,100 20,115 20,-288-33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1:46.2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0,'2'227,"-4"-36,9-1,23 126,0-196,-28-115,0 0,1-1,-1 1,1 0,0-1,1 0,-1 0,1 0,0 0,0 0,0-1,0 0,0 1,1-2,0 1,0 0,-1-1,1 0,0 0,1-1,2 1,27 3,0-2,0-2,0-1,1-2,10-2,-36 3,651-53,-198 34,764-17,-80 30,133-23,-486 27,-382-11,-161 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09:35.34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47,'11'7,"5"0,-2-6,-2-5,-6-5,-6-2,-5-3,-5 2,-2 3,0 7,3 7,2 6,8 5,10-1,10-3,11-3,1-4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2:35.94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55 383,'-6'-7,"0"0,1 0,0 0,0-1,1 1,0-1,0 0,1-1,0 1,0 0,1-1,0 0,1 1,-1-4,2 10,0 1,1 0,-1-1,0 1,0 0,1 0,-1-1,1 1,-1 0,1 0,0 0,-1-1,1 1,0 0,0 0,0 0,-1 0,1 0,0 1,1-1,-1 0,0 0,0 1,0-1,0 0,0 1,1-1,-1 1,0 0,0-1,1 1,-1 0,0 0,1 0,0 0,55 1,-47 0,143 7,1-6,80-12,304-27,-123-17,-233 26,1 8,21 7,71 12,196-7,498-54,-694 52,0 13,2 12,276 13,-116-4,-274-24,-1 7,100 20,115 20,-288-33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2:35.94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0,'2'227,"-4"-36,9-1,23 126,0-196,-28-115,0 0,1-1,-1 1,1 0,0-1,1 0,-1 0,1 0,0 0,0 0,0-1,0 0,0 1,1-2,0 1,0 0,-1-1,1 0,0 0,1-1,2 1,27 3,0-2,0-2,0-1,1-2,10-2,-36 3,651-53,-198 34,764-17,-80 30,133-23,-486 27,-382-11,-161 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2:35.9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290 4886,'10'-98,"-10"97,-1 0,1 0,0 0,0 0,0 0,0 0,-1 0,1 0,0 0,-1 0,1 0,-1 0,1 0,-1 0,0 1,1-1,-1 0,0 0,1 1,-1-1,0 0,0 1,0-1,1 1,-1-1,0 1,0-1,0 1,0 0,0-1,0 1,0 0,0 0,0 0,0 0,0 0,0 0,0 0,0 0,0 0,0 0,0 1,0-1,0 0,0 1,0-1,0 0,-43 29,20-5,2 2,1 1,0 0,2 2,2 0,0 1,2 1,2 0,0 1,2 1,0 5,10-33,-3 6,1 1,0 0,1-1,1 1,-1 0,2 0,0 0,0 4,1-15,-1 1,0 0,0-1,1 1,-1-1,1 0,-1 1,1-1,0 1,-1-1,1 0,0 1,0-1,0 0,0 0,0 0,0 0,0 0,1 0,-1 0,0 0,0 0,1-1,-1 1,1 0,-1-1,1 1,-1-1,1 0,-1 1,1-1,-1 0,1 0,-1 0,1 0,-1 0,1 0,-1-1,1 1,-1 0,1-1,-1 1,1-1,63-28,-32 8,-1-1,-2-2,0-1,-2-2,0 0,-2-2,-1-1,5-11,-20 28,-1 0,-1 0,0-1,-1-1,-1 1,0-1,-1 0,0 0,-1-1,-1 1,0-1,-2 0,1 0,-2 0,0 0,-1 0,-1 0,0 1,-1-1,-1 1,-3-10,-4 0,-1 1,-1 0,-1 1,-1 0,-1 1,-1 0,16 21,0-1,1 1,-1 0,0-1,0 1,0-1,0 1,0 0,0 0,0 0,0-1,0 1,-1 0,1 0,0 1,-1-1,1 0,-1 0,1 1,-1-1,1 1,-1-1,1 1,-1 0,0-1,1 1,-1 0,1 0,-1 0,0 0,1 1,-1-1,0 0,1 1,-1-1,1 1,-1-1,1 1,-1 0,1 0,-15 14,1 1,0 1,1 0,1 1,1 1,-6 12,8-16,-9 13,0 1,2 0,0 1,3 1,0 1,2 0,2 1,1 0,1 0,-3 31,11-52,1-1,0 0,1 0,0 0,0 0,1-1,1 1,0-1,0 1,1-1,0 0,1-1,0 1,1-1,0-1,0 1,1-1,0 0,6 4,19 13,0-1,2-1,1-2,26 10,-20-9,39 35,-79-55,0-1,0 1,0 0,-1 0,1 0,-1 0,1 0,-1 0,0 1,1-1,-1 0,-1 1,1-1,0 1,0-1,-1 1,0-1,1 1,-1-1,0 1,0-1,0 1,-1-1,1 1,-1-1,1 1,-1-1,0 1,0-1,0 1,0-1,0 0,-1 0,1 0,0 0,-2 1,-7 8</inkml:trace>
  <inkml:trace contextRef="#ctx0" brushRef="#br0" timeOffset="1">686 5228,'1'6,"0"1,0-1,0 1,-1-1,0 1,0-1,0 1,-1 0,0-1,0 1,-1-1,0 0,0 1,0-1,-1 0,0 0,0-1,-2 3,-38 59,42-70,70-146,53-97,-118 239,-2 3,-1 1,1 0,0-1,0 1,0 0,1 0,-1 0,1 0,-1 1,1-1,0 1,0 0,0-1,0 1,1 0,-1 1,1-1,-3 3,1-1,-1 1,1 0,-1 0,0-1,1 1,-1 0,0 0,0 1,1-1,-1 0,0 0,0 0,0 1,0-1,-1 1,1-1,0 1,0-1,-1 1,1-1,-1 1,0-1,1 1,-1 0,0-1,0 1,0 0,0 0,0 1,20 207,-12-78,-6-109,-2-13,0 0,1 0,0 1,1-1,0 0,1 0,0 0,0-1,1 1,0-1,1 0,0 0,3 3,2-2</inkml:trace>
  <inkml:trace contextRef="#ctx0" brushRef="#br0" timeOffset="2">672 5269,'14'-2,"21"-4,23-7,20-4,13-4,3 0,-15 3</inkml:trace>
  <inkml:trace contextRef="#ctx0" brushRef="#br0" timeOffset="3">1806 4722,'-20'1,"1"1,0 0,0 2,0 0,0 1,1 1,-1 1,2 0,-1 2,1 0,0 0,1 2,0 0,1 1,0 0,1 2,0-1,1 2,1 0,0 0,1 1,1 0,0 1,1 0,1 1,1 0,0 0,1 1,0 5,3-13,1 1,1-1,0 1,0-1,1 1,0 0,1-1,0 1,3 9,-3-17,0 0,1 1,-1-1,1 0,0 0,0 0,0 0,1 0,-1 0,1-1,0 1,0-1,0 0,0 0,1 0,-1 0,1 0,0-1,0 0,0 0,0 0,0 0,0 0,1-1,-1 0,2 1,2-1,1-1,-1 0,0 0,1 0,-1-1,0 0,0-1,0 0,0 0,0-1,0 0,-1 0,1-1,-1 0,0 0,0-1,0 0,11-8,0-2,-1 0,0-1,-1-1,8-12,15-24,-3-2,-3-2,-2 0,-2-3,-3 0,-3-2,3-18,-14 46,-2-1,-2-1,-1 1,-1-1,-1-16,-5 49,1 0,0 0,-1 1,0-1,1 0,-1 0,0 0,-1 0,1 1,0-1,-1 0,0 0,1 1,-1-1,0 0,0 1,-1-1,1 1,-1-1,1 1,-1 0,0 0,1-1,-1 1,0 1,0-1,-1 0,1 0,0 1,-1-1,1 1,-1 0,1-1,-1 1,0 1,1-1,-1 0,0 1,0-1,-1 1,-7 2,1 1,0 1,1 0,-1 0,1 1,-1 0,2 0,-1 1,0 1,1-1,0 1,1 1,0-1,0 1,0 1,-5 5,1 0,0 1,1 0,1 0,0 1,1 1,1-1,0 1,1 1,1-1,1 1,1 0,0 0,1 0,1 0,0 0,2 0,0 1,1-1,1 0,1 0,1 3,17 43,3 0,23 40,-21-49,-3 1,-2 1,7 33,-8 23,-15-98,0-7</inkml:trace>
  <inkml:trace contextRef="#ctx0" brushRef="#br0" timeOffset="4">2188 5064,'-14'29,"3"1,0 0,2 1,1 0,2 1,1 0,0 17,11-10,-6-39,0 1,1-1,-1 0,1 0,-1 0,1 0,-1 0,1 0,-1 0,0 0,1 0,-1 0,1 0,-1 0,1 0,-1 0,0 0,1-1,-1 1,1 0,-1 0,0 0,1-1,-1 1,1 0,-1 0,0-1,1 1,-1 0,0-1,0 1,1-1,-1 1,0 0,0-1,0 1,1-1,-1 1,0 0,0-1,0 1,0-1,0 1,0-1,0 1,0 0,0-1,9-22,-2-1,-1 0,0-1,-2 1,-1-3,6-28,-9 54,2-15,1 0,0 0,1 1,0-1,2 1,-1 0,2 1,0 0,1 0,0 0,6-5,-12 16,0 1,1 1,-1-1,1 0,-1 1,1-1,0 1,-1 0,1-1,0 1,0 1,0-1,0 0,0 1,0 0,0-1,0 1,0 0,0 1,1-1,-1 0,0 1,0 0,-1 0,1 0,0 0,0 0,0 0,-1 1,1-1,0 1,-1 0,6 3,0 1,-1 0,0 0,0 1,0-1,-1 2,0-1,0 1,4 8,-8-13,0 1,-1 0,1-1,-1 1,0 0,0 0,0 0,-1 0,1 0,-1 1,0-1,0 0,-1 0,1 0,-1 0,0 0,0 0,0 0,0 0,-1-1,0 1,1 0,-1-1,-1 1,-1 2,-77 78,53-59,27-24,1-1,-1 0,1 0,0 0,-1 0,1 0,-1 1,1-1,0 0,-1 0,1 1,0-1,-1 0,1 1,0-1,0 0,-1 1,1-1,0 0,0 1,-1-1,1 0,0 1,0-1,0 1,0-1,0 1,0-1,0 0,-1 1,1-1,0 1,1-1,-1 1,0-1,0 0,0 1,0-1,0 1,0-1,0 0,1 1,-1-1,0 1,0-1,1 0,-1 1,0-1,0 0,1 1,-1-1,0 0,1 0,-1 1,0-1,1 0,-1 0,1 1,-1-1,0 0,1 0,31 3,-26-3,4-2,1 2,-1-1,1 2,0-1,-1 1,1 1,-1 0,0 1,1 0,-1 0,0 1,-1 0,1 1,-1 0,0 0,0 1,0 0,-1 1,2 2,-8-6,0-1,-1 1,1 0,-1 0,0-1,0 1,0 0,0 0,-1 0,1 0,-1 0,1 0,-1 0,0 1,-1-1,1 0,0 0,-1 0,0 0,1 0,-1 0,0 0,-1-1,1 1,0 0,-1 0,0-1,1 1,-1-1,-2 2,-73 59,63-56,-1 0,0 0,0-1,0-1,0-1,-1 0,0-1,-8 1,-6-15,28 0</inkml:trace>
  <inkml:trace contextRef="#ctx0" brushRef="#br0" timeOffset="5">3376 4599,'-14'2,"1"1,-1 1,1 0,0 1,1 0,-1 1,1 0,0 1,0 1,1-1,0 2,1 0,0 0,0 1,1 0,0 0,0 1,1 0,1 1,-1 2,-1 2,1 1,0 0,1 1,1 0,1 0,0 0,2 0,0 1,1-1,0 1,2 0,0 0,1 0,3 9,-4-21,1 0,0 1,1-1,0 0,0 0,0 0,1 0,0 0,1-1,-1 1,1-1,0 0,1 0,-1 0,1-1,1 1,-1-1,1-1,-1 1,1-1,1 0,-1 0,0-1,1 1,0-1,0-1,0 0,0 0,0 0,0-1,4 1,1-4,1 0,-1 0,0-1,0-1,0 0,0-1,-1 0,1 0,-1-1,-1-1,1 0,-1-1,-1 1,1-2,-1 0,0 0,-1 0,0-1,-1 0,0-1,-1 1,0-2,0 1,-1 0,0-4,7-23,-2-1,-2 0,-1 0,-2 0,-2-1,-2 0,-1 0,-3-11,4 23,-2 1,-1 0,-1-1,-1 1,-1 0,-2 1,-1 0,-6-15,13 38,-1-1,1 1,0 0,-1 1,0-1,0 0,0 0,0 1,0-1,0 1,-1 0,1 0,-1 0,0 0,1 0,-1 0,0 1,0-1,0 1,0 0,-1 0,1 0,0 0,0 0,-1 1,1 0,0 0,-1-1,1 2,0-1,0 0,-1 1,1 0,0-1,0 1,-1 0,1 1,-4 2,0 0,1 1,0 0,0 0,0 0,0 1,1 0,0 0,0 0,1 0,0 1,0 0,0 0,1 0,0 1,0-1,-1 7,-2 10,1 0,1-1,1 1,1 0,2 7,2 15,3-1,1 0,3 0,1-1,3 0,1-1,2 0,2-1,2-1,1-1,3-1,1-1,1-1,2-1,17 14,-18-13,-23-26</inkml:trace>
  <inkml:trace contextRef="#ctx0" brushRef="#br0" timeOffset="6">3991 5077,'0'-2,"0"0,0 0,0 0,-1 0,1 0,-1 0,1 0,-1 0,0 0,1 1,-1-1,0 0,0 0,0 1,-1-1,1 1,0-1,-1 1,1-1,-1 1,1 0,-1-1,1 1,-1 0,0 0,0 1,0-1,1 0,-1 0,0 1,0-1,0 1,0 0,0-1,0 1,0 0,-74 9,64-6,1 1,0 1,0 0,0 0,0 1,1 0,0 1,0 0,1 1,0 0,0 0,1 1,0 0,0 1,1 0,1 0,-1 0,2 1,-1 0,1 0,1 0,0 1,1 0,2-7,0 0,1 0,0-1,0 1,0 0,1 0,-1-1,1 1,0 0,1-1,-1 1,1-1,0 1,0-1,0 0,0 0,1 0,0 0,0 0,0 0,0-1,0 0,1 1,0-1,-1-1,1 1,0 0,1-1,-1 0,0 0,1 0,-1-1,1 1,-1-1,1 0,23 5,0-2,0 0,0-2,0-1,0-2,0 0,0-2,0-1,12-4,36-8</inkml:trace>
  <inkml:trace contextRef="#ctx0" brushRef="#br0" timeOffset="7">5083 4449,'-16'1,"0"1,0 0,1 1,-1 0,1 2,-1-1,1 2,1 0,-1 1,1 1,0 0,1 0,0 2,0-1,1 2,0 0,1 0,-3 5,-1 1,1 2,0 0,1 0,1 1,1 0,1 1,1 1,1-1,1 2,1-1,0 1,1 6,3-20,0 0,0 1,1-1,0 0,1 1,0-1,1 0,0 1,0-1,1 0,0 0,1 0,0 0,0 0,1-1,0 1,0-1,1 0,0 0,1-1,0 1,0-1,0 0,1-1,0 0,0 0,1 0,0-1,0 0,0-1,0 1,1-2,5 3,0-5,0-1,0-1,0 0,0-1,0 0,0-1,-1-1,1 0,-1-1,0 0,0-1,-1 0,1-1,-2-1,1 0,-1 0,0-1,-1-1,8-7,5-5,0 0,-2-2,0 0,-2-2,0 0,-2-1,-1 0,-2-2,0 0,-2 0,-1-1,-1 0,-2-1,-1 0,-2-1,0 0,-3 1,0-30,-3 47,0-1,-1 1,0 0,-1 0,-1 0,0 0,-1 1,-1-2,3 10,1-1,-1 1,0 0,0 0,-1 1,0-1,0 1,0-1,0 1,0 1,-1-1,0 0,0 1,0 0,0 0,0 1,-1-1,1 1,-1 0,-5 0,4 0,-1 1,1 1,0-1,-1 1,1 0,-1 1,1 0,0 0,0 1,-1 0,1 0,0 0,1 1,-1 0,0 1,1 0,0-1,-1 2,2-1,-1 1,0 0,1 0,0 1,0-1,-1 4,-2 2,1 0,0 0,0 1,1 0,1 1,0-1,1 1,0 0,1 0,1 0,0 1,0-1,1 11,6 19,1 0,2 0,2-1,2 0,2-1,2 0,1-1,11 16,-9-14,8 17,-7-18,-1 0,-2 1,-2 1,-1 0,-3 1,-2 1,2 27,-14-32,-1-36</inkml:trace>
  <inkml:trace contextRef="#ctx0" brushRef="#br0" timeOffset="8">5452 4941,'-5'21,"-1"13,0 12,4 3,4 1,4-1,4-4,2-8,1-7,1-9,1-8,-1-11,-2-13,-3-4</inkml:trace>
  <inkml:trace contextRef="#ctx0" brushRef="#br0" timeOffset="9">5520 4914,'31'14,"11"13,-2 1,-1 2,-2 1,-1 3,-1 0,25 35,-50-56,-1-1,-1 1,0 1,-1 0,0 0,-1 0,3 12,-7-20,-1-1,0 1,0 0,0 0,-1-1,0 1,0 0,0 0,-1 0,0 0,0-1,0 1,-1 0,0-1,0 1,0-1,-1 0,1 0,-1 0,-1 0,1 0,-1 0,-8 6,0-1,0 0,-1-1,0 0,-1-1,0-1,0 0,-1-1,1 0,-1-1,-10 2,-45 12</inkml:trace>
  <inkml:trace contextRef="#ctx0" brushRef="#br0" timeOffset="10">2926 5993,'324'32,"-129"-26,1-8,85-17,559-43,248 38,-598 2,-417 12,-66 4,-23 4,-57 8,49-3</inkml:trace>
  <inkml:trace contextRef="#ctx0" brushRef="#br0" timeOffset="11">2843 1759,'41'21,"1"-2,1-2,1-1,0-3,1-2,0-1,0-3,46 2,191 10,1-12,0-13,2-13,141-2,-134 12,664-31,-278-2,-668 41,1 1,-1 1,0 0,1 0,-1 1,0 0,0 1,0 0,0 0,-5-1,1 1,0-1,-1 1,0-1,1 2,-1-1,-1 0,1 1,0 0,-1 0,0 1,0-1,0 1,0 0,-1 0,0 0,0 0,0 1,-1-1,1 1,-2-1,1 1,0 0,-1 0,0 0,0 0,0 26,0 1,-2-1,-2 0,-1 0,-6 23,2-3,-6 73,6 0,6 1,5-1,18 123,-11-159,42 495,-47 60,-2-576,2-1,4 0,3-1,13 43,12 42,61 209,-89-335,-1 1,-1-1,-1 2,-1-1,-2 0,1 27,-5 250,-20-212,2-33,19-54,-1 0,1 0,-1-1,0 1,0 0,-1 0,1-1,-1 1,0-1,0 0,0 1,0-1,0 0,-1 0,0 0,1-1,-1 1,0-1,0 1,0-1,-1 0,1 0,-1 0,1-1,-1 1,1-1,-1 0,0 0,0 0,1 0,-1-1,-1 0,-171-11,130 5,-204-22,108 13</inkml:trace>
  <inkml:trace contextRef="#ctx0" brushRef="#br0" timeOffset="12">740 2878,'1'5,"0"0,1 0,0-1,-1 1,1 0,1-1,-1 0,1 1,-1-1,1 0,0 0,1-1,-1 1,1-1,0 1,-1-1,1 0,1-1,-1 1,0-1,1 1,-1-1,1-1,1 1,10 4,0-2,1 0,-1-1,1 0,0-2,9 1,17-3,-1-1,0-2,0-3,0 0,-1-3,0-2,35-14,-18-4,-59 25,-6 6,0 1,1 0,0 1,-1 0,1 0,0 0,0 1,1 0,-1 0,1 0,0 1,0-1,-2 3,-3 4,0 1,1 0,0 0,1 0,0 1,1 0,1 1,0 0,0 0,2 0,0 0,0 1,1 4,-4 30,2-1,2 1,3 22,14 495,-14-531</inkml:trace>
  <inkml:trace contextRef="#ctx0" brushRef="#br0" timeOffset="13">877 3494,'23'-12,"27"-6,22-4,19-2,12 0,4-2,-1 0,-20 4</inkml:trace>
  <inkml:trace contextRef="#ctx0" brushRef="#br0" timeOffset="14">1764 2947,'-19'114,"17"-84,-41 364,40-375,0-10,1 1,1-1,-1 0,2 1,-1-1,1 0,0 1,1-1,0 1,1-1,0 0,0 0,1 0,0 0,1 0,0-1,0 1,-1-7,1-1,-1 1,0-1,1 0,-1 0,1 0,-1 0,1 0,-1-1,1 0,0 0,-1 0,1 0,-1 0,1-1,0 1,-1-1,1 0,-1 0,0-1,1 1,-1-1,0 1,0-1,0 0,0 0,0 0,0-1,0 1,-1-1,1 0,-1 1,2-4,15-15,-1-1,-1-1,-1 0,-1-1,-1-1,-1 0,-1-1,-2 0,0-1,11-24,-49 149,7-25,2 0,4 1,3 1,2 28,9-82,1 0,1 0,1 1,1-1,4 13,9 17</inkml:trace>
  <inkml:trace contextRef="#ctx0" brushRef="#br0" timeOffset="15">2584 3165,'-13'-15,"0"0,0 0,-2 2,0 0,0 0,-1 1,-1 1,0 1,0 1,-4-2,17 10,-1 0,0 0,1 0,-1 0,0 1,1-1,-1 1,0 0,0 1,1-1,-1 1,0 0,1 0,-1 1,1-1,0 1,-1 0,1 0,0 1,0-1,0 1,0 0,1 0,-1 0,1 0,0 1,-1-1,2 1,-1 0,0 0,1 0,-2 4,-2 2,0 0,1 1,0 0,1-1,0 2,0-1,2 0,-1 1,1-1,1 1,0-1,1 1,0 0,1-1,0 1,1 0,0-1,1 0,2 7,-4-15,1 0,-1 0,1 0,0-1,0 1,0 0,0-1,1 1,-1-1,1 0,-1 0,1 0,0 0,0 0,-1-1,1 1,1-1,-1 0,0 0,0 0,0 0,1 0,-1-1,0 1,0-1,1 0,-1 0,0 0,1-1,-1 1,0-1,1 0,-1 0,2-1,7-2,-1-1,0 0,0 0,-1-2,1 1,-1-1,0-1,8-8,4-7,-1-2,-1 0,-2-1,0-1,-2-1,3-7,1 0,-20 35,0 1,0-1,0 0,0 0,1 0,-1 0,0 1,0-1,0 0,1 0,-1 0,0 0,0 0,0 1,1-1,-1 0,0 0,0 0,0 0,1 0,-1 0,0 0,0 0,1 0,-1 0,0 0,0 0,1 0,-1 0,0 0,0 0,0 0,1 0,-1 0,0 0,0-1,1 1,-1 0,0 0,0 0,0 0,0 0,1-1,-1 1,0 0,0 0,0 0,0 0,0-1,1 1,-1 0,0 0,0-1,0 1,0 0,0 0,0 0,0-1,0 1,0 0,0 0,1 23,-1-19,-9 257,-24 116,30-349</inkml:trace>
  <inkml:trace contextRef="#ctx0" brushRef="#br0" timeOffset="16">2857 3001,'18'-10,"1"0,0 1,0 1,0 1,1 0,0 2,1 0,-1 1,1 2,0 0,-1 1,17 1,-32 2,0-1,0 1,-1 0,1 1,0-1,-1 1,0 0,0 0,0 0,0 1,0 0,0-1,-1 1,0 0,0 1,0-1,0 0,-1 1,0 0,0-1,0 1,0 0,-1 0,0 0,0 0,0 1,-1-1,1 0,-1 0,0 0,-1 1,1-1,-1 0,0 0,-1 0,1 0,-1 0,0 0,0-1,-3 5,-1 5,-1 0,0 0,-1-1,-1 0,0 0,-1-1,0 0,-1-1,0 0,-1 0,0-2,-1 1,0-2,-3 2,32-23,-7 9,0 0,1 0,-1 1,1 0,-1 1,1 0,0 0,0 1,0 0,0 1,0 0,0 1,0 0,0 1,0-1,0 2,-1 0,1 0,-1 0,0 1,0 1,0 0,0 0,-1 0,0 1,0 0,-1 1,1 0,-1 0,-1 1,1 0,-1 0,3 7,-3-6,-1 1,0 0,-1 1,0-1,-1 1,0 0,0 0,-1 0,-1 0,0 0,0 0,-1 0,-1 1,0-1,0 0,-1 0,-1 0,1 0,-2-1,0 1,0-1,-1 0,0 0,0 0,-1 0,-1-1,0 0,0-1,0 1,-1-2,-1 1,1-1,-1 0,-8 5,8-8,0 1,-1-1,1 0,-1-1,0 0,0-1,0 0,0 0,0-1,-1-1,1 1,0-2,-1 1,1-1,0-1,0 0,0-1,0 0,-8-3,-11-2,5 1</inkml:trace>
  <inkml:trace contextRef="#ctx0" brushRef="#br0" timeOffset="17">2229 3766,'0'-5,"0"2,5 2,5 5,14 3,14 1,14-1,10-4,2-5,-11-2</inkml:trace>
  <inkml:trace contextRef="#ctx0" brushRef="#br0" timeOffset="18">4305 1854,'-26'-388,"19"245,-5 1,-7 1,-23-78,-130-391,163 583,10 46,5 13</inkml:trace>
  <inkml:trace contextRef="#ctx0" brushRef="#br0" timeOffset="19">4072 2400,'-2'19,"-1"17,0 13,1 8,0 5,1 1,1-4,-1-6,1-11,1-12</inkml:trace>
  <inkml:trace contextRef="#ctx0" brushRef="#br0" timeOffset="20">4018 2564,'-10'-42,"4"23,2 1,0-1,1 0,0 0,2 0,0-1,2 1,0 0,1-2,-1 17,0 0,0 0,0 0,1 0,0 0,0 0,0 0,0 0,1 1,-1-1,1 1,0 0,0-1,0 1,1 1,-1-1,1 0,-1 1,1 0,0 0,0 0,0 0,0 1,0-1,0 1,1 0,-1 0,0 1,0-1,2 1,5 0,0 0,-1 0,1 1,-1 0,1 1,-1 1,0-1,1 2,-1-1,-1 1,1 1,0 0,-2 0,0 0,0 0,-1 1,0 0,0 0,0 1,-1 0,0 0,0 0,-1 1,0 0,2 4,-5-8,0 0,0 0,-1 0,0 0,0 0,0 0,0 0,-1 0,1 1,-1-1,0 0,-1 1,1-1,-1 0,1 0,-1 0,-1 0,1 1,0-1,-1-1,0 1,0 0,0 0,0-1,-1 1,0-1,1 0,-2 1,-8 6,0-1,-1 0,1-1,-2 0,1-1,-1 0,0-2,-1 1,1-2,-1 0,0 0,-11 0,-2 2,28-6,-1 0,0 0,0-1,0 1,1 0,-1 0,0 0,0 0,0 0,1 1,-1-1,0 0,0 0,1 0,-1 1,0-1,0 0,1 1,-1-1,0 1,1-1,-1 1,1-1,-1 1,0-1,1 1,-1-1,1 1,0 0,-1-1,1 1,-1 0,1 0,0-1,0 1,-1 0,1 0,0-1,0 1,0 0,0 0,0 0,0-1,0 1,0 0,0 0,0-1,0 1,1 0,-1 0,0 0,0-1,1 1,-1 0,1-1,-1 1,1 0,107 95,56 48,-157-139,0 0,1-1,-1 0,1-1,0 0,1 0,-1-1,0 0,1 0,-1-1,1 0,-1-1,1 1,-1-2,1 1,-1-1,1 0,-1-1,1 0,-1-1,0 0,0 0,0 0,0-1,-1 0,0-1,1 1,-2-2,1 1,0-1,-1 0,0 0,-1 0,4-6,-2 7,-10 18,2-9,1 1,1-1,-1 1,1-1,-1 1,1-1,1 0,-1 1,0-1,1 0,0 0,0 0,0 0,1 0,-1-1,1 1,0-1,0 1,0-1,1 0,-1 0,0-1,1 1,0-1,4 2,-2 1,1-2,0 1,1-1,-1 0,1 0,-1-1,1 0,0-1,0 1,0-2,0 1,0-1,0 0,2-1,-7 1,0-1,0 0,1 0,-1 0,0 0,0 0,-1-1,1 1,0-1,0 0,-1 1,1-1,-1-1,0 1,1 0,-1-1,0 1,0-1,-1 1,1-1,0 0,-1 0,0 0,0 0,1 0,-2 0,1 0,0 0,-1-1,1 1,-1 0,0 0,0-1,0-2,-1 0,1 0,-1 1,0-1,0 1,-1-1,1 1,-1-1,-1 1,1 0,-1 0,0 0,0 0,0 0,0 1,-1-1,0 1,-3-3,2 3,-1 0,1 0,-1 0,0 1,0 0,0 0,0 0,-1 1,1 0,-1 0,0 1,1 0,-1 0,0 0,0 1,1 0,-1 0,0 1,0 0,1 0,-1 0,0 1,1 0,0 1,-1-1,1 1,-3 2,8-3,-1 1,1-1,0 1,0 0,0-1,0 1,0 0,0 0,1 0,-1-1,1 1,0 0,0 0,0 0,0 0,1 0,-1 0,1-1,0 1,0 0,0 0,0-1,0 1,0 0,1-1,-1 0,1 1,0-1,-1 0,1 1,0-1,1 0,-1-1,0 1,0 0,1-1,0 1,25 20</inkml:trace>
  <inkml:trace contextRef="#ctx0" brushRef="#br0" timeOffset="21">5070 2810,'0'-37,"-1"1,-1-1,-2 1,-2-1,-7-23,4 50,4 29,3 21,2 1,1 0,3-1,1 1,1-1,3 0,5 12,-2-14</inkml:trace>
  <inkml:trace contextRef="#ctx0" brushRef="#br0" timeOffset="22">5561 2387,'-26'436,"26"-418,4-25,4-32,38-401,-45 429,-1 6,0 1,1 0,-1-1,1 1,0-1,0 1,0 0,1-1,-1 1,1 0,0 0,0 0,1 1,-1-1,4-3,-4 7,1-1,-1 1,1 0,-1 0,1 0,0 0,-1 0,1 1,-1-1,1 1,-1 0,1-1,-1 1,0 0,1 0,-1 1,0-1,0 0,0 1,0 0,0-1,1 2,1 0,145 112,-147-114,1 1,-1 0,0 0,0-1,0 1,0 0,0 1,0-1,-1 0,1 0,-1 1,1-1,-1 1,0-1,0 1,0 0,-1 0,1-1,0 1,-1 0,0 0,0-1,0 1,0 0,0 0,0 0,-1-1,1 1,-1 0,0 0,0-1,0 1,0-1,0 1,-1-1,1 1,-1-1,0 0,0 1,-6 2,-1 1,0-1,0-1,-1 1,0-2,1 1,-1-1,0-1,-1 0,1 0,0-1,-2 0,-28 5,38-6,0 0,1 0,-1 1,0-1,0 0,0 1,0-1,1 1,-1 0,0 0,1 0,-1 0,0 0,1 0,0 0,-1 0,1 0,-1 1,1-1,0 1,0-1,0 1,0-1,0 1,0-1,0 1,1 0,-1 0,0-1,1 1,0 0,-1 0,1 0,0 0,0 0,0-1,0 1,0 0,1 0,-1 0,1 1,4 14,0 0,2 0,0 0,1-1,0 0,1-1,1 0,1 0,0-1,1-1,0 1,1-2,12 10,-18-17,-1 0,0-1,1 0,0 0,0 0,0-1,0 0,1 0,-1-1,1 1,-1-2,1 1,0-1,0-1,0 1,0-1,0-1,-1 1,1-1,0-1,0 1,-1-1,1-1,-1 1,1-2,-1 1,0 0,0-1,4-4,3-3,-13 9,0 1,0-1,0 1,0-1,1 1,-1 0,1-1,-1 1,1 0,-1 0,1 0,0 0,0 1,-1-1,1 0,0 1,0-1,0 1,0 0,0-1,-1 1,1 0,0 0,0 0,0 1,0-1,0 0,0 1,0-1,72 37,-72-37,1 1,-1-1,0 1,1-1,-1 0,0 0,0 0,1 0,-1 0,0-1,1 1,-1-1,0 0,0 1,0-1,0 0,0 0,0 0,0 0,0-1,0 1,0-1,0 1,-1-1,1 1,-1-1,1 0,-1 0,0 0,1 0,-1 0,0 0,0 0,0-2,2-2,-1 0,0 0,0 0,0 0,-1-1,0 1,0 0,0-1,-1 1,0-1,0 1,-1-1,0 1,0-1,-1 1,1 0,-1-1,0 1,-1 0,0 0,0 1,0-1,-1 1,1-1,-1 1,-1 0,1 0,-1 1,1-1,-1 1,-1 0,1 1,0-1,-1 1,0 0,0 0,0 1,3 1,-1 1,1 0,-1 0,1 0,-1 0,1 0,0 1,-1-1,1 1,-1 0,1 0,0 0,0 1,0-1,0 1,0 0,0 0,0 0,0 0,1 0,-1 1,1-1,-1 1,1-1,0 1,0 0,0 0,1 0,-1 0,-1 3,0 2,0-1,0 0,0 1,1 0,0-1,1 1,0 0,0 0,0 0,1 0,0 0,1 0,0 1,28 46,-9-38</inkml:trace>
  <inkml:trace contextRef="#ctx0" brushRef="#br0" timeOffset="23">6394 2523,'5'-2,"0"0,0 0,0 0,0 0,0 1,0 0,1 0,-1 1,0-1,1 1,-1 0,0 0,1 1,-1 0,0 0,0 0,1 1,-1-1,0 1,0 0,-1 1,1-1,0 1,-1 0,0 0,1 0,-1 1,0 0,-1-1,1 1,-1 1,0-1,0 0,0 1,0 0,0 1,-2 7,0 1,-1-1,-1 0,0 0,-1 0,0 0,-1 0,-1 0,0 0,0-1,-1 0,-1 0,0 0,-1-1,0 0,-1 0,0 0,-5 4,-68 109,81-123,-1 0,1-1,0 1,-1 0,1 0,0 0,0 0,0 0,0 0,-1 0,1 0,1 0,-1 0,0-1,0 1,0 0,0 0,1 0,-1 0,0 0,1 0,-1 0,1-1,-1 1,1 0,-1 0,1-1,-1 1,1 0,0-1,-1 1,1 0,0-1,0 1,0-1,-1 0,1 1,0-1,0 1,0-1,0 0,0 0,0 1,45 3,-43-4,176-23,-143 14</inkml:trace>
  <inkml:trace contextRef="#ctx0" brushRef="#br0" timeOffset="24">5739 1786,'-1'-244,"-28"-201,-6 179,-35-381,62 503,5 104</inkml:trace>
  <inkml:trace contextRef="#ctx0" brushRef="#br0" timeOffset="25">495 6019,'9'244,"12"17,-16-206,145 1801,-143-1749,-4-84,0-19,0-10</inkml:trace>
  <inkml:trace contextRef="#ctx0" brushRef="#br0" timeOffset="26">2229 6006,'0'98,"25"1584,4-916,-32-631,0-105</inkml:trace>
  <inkml:trace contextRef="#ctx0" brushRef="#br0" timeOffset="27">3759 6225,'-1'0,"1"0,0 0,0 1,0-1,0 0,-1 0,1 0,0 0,0 0,0 0,-1 1,1-1,0 0,0 0,-1 0,1 0,0 0,0 0,-1 0,1 0,0 0,0 0,-1 0,1 0,0 0,0 0,0-1,-1 1,1 0,0 0,0 0,0 0,-1 0,1 0,0-1,4 90,44 424,-24-99,-23 240,-17-328,-5 222,33-383,3-122,2-19</inkml:trace>
  <inkml:trace contextRef="#ctx0" brushRef="#br0" timeOffset="28">5425 5978,'-5'57,"37"206,-8-30,-10 2,-11 0,-14 81,-70 364,31-302,14 34,32-257,8-38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2:35.97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2691 260,'7'-7,"6"-3,2 2</inkml:trace>
  <inkml:trace contextRef="#ctx0" brushRef="#br0" timeOffset="1">2622 1,'24'192,"45"218,11 350,-62-607,-2 103,-16-249,1 148,7 0,19 97,-17-159,-3 1,-4 1,-5 7,2-49,5 1,0-69,-3-4</inkml:trace>
  <inkml:trace contextRef="#ctx0" brushRef="#br0" timeOffset="2">2841 861,'49'24,"84"46,81 50,-150-64,-63-54,1 0,-1 0,0-1,1 1,-1 0,0 0,0 1,0-1,-1 0,1 0,-1 0,1 1,-1-1,1 0,-1 1,0-1,0 0,0 0,-1 1,1-1,0 0,-1 1,0-1,1 0,-1 0,0 0,0 0,0 0,0 0,-1 0,1 0,-1 0,1 0,-2 0,-11 10,-2 0,1-1,-1-1,-1-1,0 0,0-2,-1 0,0 0,-2-1,9-2,-197 63,183-59,19-3,16-7,8-3</inkml:trace>
  <inkml:trace contextRef="#ctx0" brushRef="#br0" timeOffset="3">3838 834,'1'0,"-1"0,0 1,0-1,0 0,1 0,-1 1,0-1,0 0,0 1,0-1,0 0,0 1,0-1,0 1,0-1,0 0,0 1,0-1,0 0,0 1,0-1,0 0,0 1,0-1,0 0,-1 1,1-1,0 0,0 0,0 1,-1-1,1 0,0 1,0-1,-1 0,1 0,0 0,0 1,-1-1,1 0,0 0,-1 0,1 0,0 0,-1 1,1-1,0 0,-1 0,1 0,0 0,-1 0,1 0,0 0,-1 0,1 0,0 0,-1 0,1-1,0 1,-1 0,1 0,0 0,-1 0,1 0,-20-21,12 12,1 3,0 0,0 1,0 0,-1 0,0 0,0 1,0 0,-1 1,1 0,-1 0,0 1,1 0,-1 0,0 1,0 1,0-1,0 1,0 1,0-1,0 2,0-1,0 1,0 1,0-1,1 1,0 1,-1 0,1 0,1 1,-1-1,1 2,-1-1,1 1,1 0,-1 1,1-1,-5 8,6-6,-1 1,2-1,-1 1,1 0,0 0,1 0,0 0,1 1,0-1,0 1,1 0,0-1,1 1,0 0,1 0,0-1,0 1,1 0,0-1,1 1,0-1,0 0,1 0,0 0,1-1,0 1,0-1,1 0,0 0,0-1,1 0,0 0,0 0,0-1,1 0,8 4,0 0,1-2,-1 1,2-2,-1 0,1-2,0 0,0 0,1-2,-1 0,1-1,0-1,-1-1,1 0,0-2,-1 0,1-1,-1-1,0 0,0-2,0 0,-1-1,0-1,0 0,-1-1,0-1,0-1,-1 0,-1-1,0 0,0-1,-1-2,9-12</inkml:trace>
  <inkml:trace contextRef="#ctx0" brushRef="#br0" timeOffset="4">4179 779,'-2'2,"-1"8,0 9,1 13,0 11,1 9,0 5,1 2,0-2,0-8,3-8,2-11,4-10,-1-9</inkml:trace>
  <inkml:trace contextRef="#ctx0" brushRef="#br0" timeOffset="5">4534 724,'-197'227,"113"-151,83-75,1-1,-1 1,0-1,1 1,-1-1,0 1,1-1,-1 1,1-1,-1 1,1 0,-1-1,1 1,0 0,-1 0,1-1,0 1,-1 0,1 0,0 0,0-1,0 1,0 0,0 0,0 0,0-1,0 1,0 0,0 0,0 0,0-1,1 1,-1 0,0 0,1-1,-1 1,0 0,1 0,-1-1,1 1,-1 0,1-1,-1 1,1 0,35 18,-28-15,45 18,0-1,2-3,1-3,0-2,15 1,-9-11,-40-5</inkml:trace>
  <inkml:trace contextRef="#ctx0" brushRef="#br0" timeOffset="6">4917 779,'-23'94,"-4"-2,-4 0,-15 25,100-221,85-228,-129 307,-9 25,0 0,0 0,-1 0,1 1,0-1,-1 0,1 0,0 0,-1 1,1-1,-1 0,1 1,0-1,-1 0,1 1,-1-1,1 1,-1-1,1 1,-1-1,1 1,-1 0,0-1,1 1,-1-1,0 1,0 0,1-1,-1 1,0 0,0-1,0 1,0 0,0-1,0 1,0 0,0-1,0 1,0 0,0 0,0-1,0 1,-1 0,1-1,0 1,0-1,-1 1,1 0,0-1,-1 1,0 0,2 3,10 64,4 0,2-2,3 0,3-1,22 40,-16-30,-21-47</inkml:trace>
  <inkml:trace contextRef="#ctx0" brushRef="#br0" timeOffset="7">4835 1106,'2'0,"13"3,17 0,25-1,25-1,20-5,13-3,-12-1</inkml:trace>
  <inkml:trace contextRef="#ctx0" brushRef="#br0" timeOffset="8">2800 2527,'211'38,"-167"-33,0 1,-1 3,0 1,0 2,20 10,-57-20,1 1,-1-1,0 1,0 0,0 1,0-1,0 1,-1 0,1 1,-1-1,0 1,-1 0,1 1,-1-1,0 1,0 0,-1-1,0 2,0-1,0 0,-1 1,0-1,0 1,0 0,-1-1,0 1,0 0,-1 5,-4 0,-1 0,0 0,-1-1,0 0,-1 1,0-2,-1 1,0-1,0-1,-1 1,-1-1,1-1,-2 0,1 0,-1-1,0-1,0 1,-1-2,0 0,-4 2,-109 30,118-36,8-2</inkml:trace>
  <inkml:trace contextRef="#ctx0" brushRef="#br0" timeOffset="9">4056 2445,'-70'-25,"61"22,1 1,-1 0,1 0,-1 0,0 1,0 0,0 1,1 0,-1 0,0 1,0 0,0 1,1 0,-1 0,1 1,0 0,-1 1,1-1,1 1,-1 1,0 0,1 0,0 0,0 1,1 0,0 0,0 1,0 0,1 0,0 0,0 0,1 1,0 0,-3 7,5-8,0 0,0 1,0-1,1 1,1-1,-1 1,1-1,0 1,1 0,0-1,0 1,0-1,1 0,1 1,-1-1,1 0,0 0,0-1,1 1,0 0,0-1,1 0,0 0,0-1,0 1,1-1,-1 0,7 3,2 1,0-1,1 0,1-2,-1 0,1 0,0-2,0 0,1 0,-1-2,1 0,-1-1,1-1,0 0,-1-1,1-1,0 0,-1-2,0 0,0 0,0-2,0 0,-1 0,0-2,-1 0,1-1,-1 0,-1-1,0 0,0-1,-1-1,-1 0,0 0,3-6,11-17</inkml:trace>
  <inkml:trace contextRef="#ctx0" brushRef="#br0" timeOffset="10">4357 2377,'-3'5,"0"5,3 11,3 9,1 9,3 6,-1 6,0 0,-2-1,-1-4,0-11,3-10,5-13,0-7</inkml:trace>
  <inkml:trace contextRef="#ctx0" brushRef="#br0" timeOffset="11">4766 2268,'-21'32,"-1"0,-2-2,-1 0,-2-2,-1 0,-1-2,-1-2,-3 1,-104 61,157-92,-1 1,1 0,0 2,0 0,0 2,0 0,0 1,0 1,0 1,11 2,-20-1,1 1,-1 0,0 0,0 1,0 1,-1 0,0 0,0 1,-1 0,1 1,-2 0,1 0,-1 1,0 0,25 24,-19-23</inkml:trace>
  <inkml:trace contextRef="#ctx0" brushRef="#br0" timeOffset="12">5095 2377,'-16'142,"3"84,13-257,-2-18,3-1,2 1,2-1,3 1,11-41,-18 84,1 0,0-1,1 1,-1 0,1 0,0 1,1-1,-1 1,1-1,0 1,0 0,1 1,0-1,0 1,0 0,0 0,0 0,1 1,0 0,0 0,-1 0,2 1,-1 0,0 0,0 0,5 0,1 1,0 1,0 0,0 0,0 1,0 1,-1 0,1 0,0 1,5 3,-13-5,1 1,-1-1,0 1,0 0,0 1,0-1,0 1,0-1,-1 1,1 0,-1 1,0-1,0 0,0 1,0 0,-1 0,1 0,-1 0,0 0,0 0,-1 0,1 1,-1-1,0 1,1 3,-2-2,-1 0,1 0,-1 0,0 0,-1-1,1 1,-1 0,0-1,-1 1,1-1,-1 0,0 0,0 0,-1 0,1 0,-1-1,0 0,0 0,-2 1,-93 63,48-52,43-22,21-3,-6 5,0 1,0 1,1-1,-1 1,0 0,1 1,-1 0,1 0,0 0,-1 1,1 0,0 1,-1-1,1 2,-1-1,1 1,-1 0,0 0,0 1,0 0,0 1,0-1,0 1,-1 1,0-1,0 1,0 0,-1 0,1 1,-1-1,-1 1,1 1,-1-1,0 0,3 7,-6-8,0-1,0 1,-1 0,0-1,0 1,0-1,0 1,0 0,-1-1,0 1,0-1,-1 1,1-1,-1 1,0-1,0 0,0 0,0 0,-1 0,0 0,0-1,0 1,0-1,0 0,-1 0,1 0,-2 1,-9 6,-1 0,0 0,0-1,-1-1,0-1,-10 3,-88 18,92-28</inkml:trace>
  <inkml:trace contextRef="#ctx0" brushRef="#br0" timeOffset="13">0 1189,'1382'-9,"-513"3,-847 6,-1 1,1 1,-1 1,0 1,1 0,4 4,84 4,124-4,-260-11,10 0</inkml:trace>
  <inkml:trace contextRef="#ctx0" brushRef="#br0" timeOffset="14">492 2882,'32'13,"0"0,1-3,1 0,0-2,0-2,0-1,1-2,-1-1,1-2,14-2,-37 3,261-9,105-22,-66 4,572 7,-881 19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1:52.24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6583 5523,'10'-98,"-10"97,-1 0,1 0,0 0,0 0,0 0,0 0,-1 0,1 0,0 0,-1 0,1 0,-1 0,1 0,-1 0,0 1,1-1,-1 0,0 0,1 1,-1-1,0 0,0 1,0-1,1 1,-1-1,0 1,0-1,0 1,0 0,0-1,0 1,0 0,0 0,0 0,0 0,0 0,0 0,0 0,0 0,0 0,0 0,0 1,0-1,0 0,0 1,0-1,0 0,-43 29,20-5,2 2,1 1,0 0,2 2,2 0,0 1,2 1,2 0,0 1,2 1,0 5,10-33,-3 6,1 1,0 0,1-1,1 1,-1 0,2 0,0 0,0 4,1-15,-1 1,0 0,0-1,1 1,-1-1,1 0,-1 1,1-1,0 1,-1-1,1 0,0 1,0-1,0 0,0 0,0 0,0 0,0 0,1 0,-1 0,0 0,0 0,1-1,-1 1,1 0,-1-1,1 1,-1-1,1 0,-1 1,1-1,-1 0,1 0,-1 0,1 0,-1 0,1 0,-1-1,1 1,-1 0,1-1,-1 1,1-1,63-28,-32 8,-1-1,-2-2,0-1,-2-2,0 0,-2-2,-1-1,5-11,-20 28,-1 0,-1 0,0-1,-1-1,-1 1,0-1,-1 0,0 0,-1-1,-1 1,0-1,-2 0,1 0,-2 0,0 0,-1 0,-1 0,0 1,-1-1,-1 1,-3-10,-4 0,-1 1,-1 0,-1 1,-1 0,-1 1,-1 0,16 21,0-1,1 1,-1 0,0-1,0 1,0-1,0 1,0 0,0 0,0 0,0-1,0 1,-1 0,1 0,0 1,-1-1,1 0,-1 0,1 1,-1-1,1 1,-1-1,1 1,-1 0,0-1,1 1,-1 0,1 0,-1 0,0 0,1 1,-1-1,0 0,1 1,-1-1,1 1,-1-1,1 1,-1 0,1 0,-15 14,1 1,0 1,1 0,1 1,1 1,-6 12,8-16,-9 13,0 1,2 0,0 1,3 1,0 1,2 0,2 1,1 0,1 0,-3 31,11-52,1-1,0 0,1 0,0 0,0 0,1-1,1 1,0-1,0 1,1-1,0 0,1-1,0 1,1-1,0-1,0 1,1-1,0 0,6 4,19 13,0-1,2-1,1-2,26 10,-20-9,39 35,-79-55,0-1,0 1,0 0,-1 0,1 0,-1 0,1 0,-1 0,0 1,1-1,-1 0,-1 1,1-1,0 1,0-1,-1 1,0-1,1 1,-1-1,0 1,0-1,0 1,-1-1,1 1,-1-1,1 1,-1-1,0 1,0-1,0 1,0-1,0 0,-1 0,1 0,0 0,-2 1,-7 8</inkml:trace>
  <inkml:trace contextRef="#ctx0" brushRef="#br0" timeOffset="522.783">6979 5865,'1'6,"0"1,0-1,0 1,-1-1,0 1,0-1,0 1,-1 0,0-1,0 1,-1-1,0 0,0 1,0-1,-1 0,0 0,0-1,-2 3,-38 59,42-70,70-146,53-97,-118 239,-2 3,-1 1,1 0,0-1,0 1,0 0,1 0,-1 0,1 0,-1 1,1-1,0 1,0 0,0-1,0 1,1 0,-1 1,1-1,-3 3,1-1,-1 1,1 0,-1 0,0-1,1 1,-1 0,0 0,0 1,1-1,-1 0,0 0,0 0,0 1,0-1,-1 1,1-1,0 1,0-1,-1 1,1-1,-1 1,0-1,1 1,-1 0,0-1,0 1,0 0,0 0,0 1,20 207,-12-78,-6-109,-2-13,0 0,1 0,0 1,1-1,0 0,1 0,0 0,0-1,1 1,0-1,1 0,0 0,3 3,2-2</inkml:trace>
  <inkml:trace contextRef="#ctx0" brushRef="#br0" timeOffset="779.471">6965 5906,'14'-2,"21"-4,23-7,20-4,13-4,3 0,-15 3</inkml:trace>
  <inkml:trace contextRef="#ctx0" brushRef="#br0" timeOffset="1242.262">8099 5359,'-20'1,"1"1,0 0,0 2,0 0,0 1,1 1,-1 1,2 0,-1 2,1 0,0 0,1 2,0 0,1 1,0 0,1 2,0-1,1 2,1 0,0 0,1 1,1 0,0 1,1 0,1 1,1 0,0 0,1 1,0 5,3-13,1 1,1-1,0 1,0-1,1 1,0 0,1-1,0 1,3 9,-3-17,0 0,1 1,-1-1,1 0,0 0,0 0,0 0,1 0,-1 0,1-1,0 1,0-1,0 0,0 0,1 0,-1 0,1 0,0-1,0 0,0 0,0 0,0 0,0 0,1-1,-1 0,2 1,2-1,1-1,-1 0,0 0,1 0,-1-1,0 0,0-1,0 0,0 0,0-1,0 0,-1 0,1-1,-1 0,0 0,0-1,0 0,11-8,0-2,-1 0,0-1,-1-1,8-12,15-24,-3-2,-3-2,-2 0,-2-3,-3 0,-3-2,3-18,-14 46,-2-1,-2-1,-1 1,-1-1,-1-16,-5 49,1 0,0 0,-1 1,0-1,1 0,-1 0,0 0,-1 0,1 1,0-1,-1 0,0 0,1 1,-1-1,0 0,0 1,-1-1,1 1,-1-1,1 1,-1 0,0 0,1-1,-1 1,0 1,0-1,-1 0,1 0,0 1,-1-1,1 1,-1 0,1-1,-1 1,0 1,1-1,-1 0,0 1,0-1,-1 1,-7 2,1 1,0 1,1 0,-1 0,1 1,-1 0,2 0,-1 1,0 1,1-1,0 1,1 1,0-1,0 1,0 1,-5 5,1 0,0 1,1 0,1 0,0 1,1 1,1-1,0 1,1 1,1-1,1 1,1 0,0 0,1 0,1 0,0 0,2 0,0 1,1-1,1 0,1 0,1 3,17 43,3 0,23 40,-21-49,-3 1,-2 1,7 33,-8 23,-15-98,0-7</inkml:trace>
  <inkml:trace contextRef="#ctx0" brushRef="#br0" timeOffset="1859.268">8481 5701,'-14'29,"3"1,0 0,2 1,1 0,2 1,1 0,0 17,11-10,-6-39,0 1,1-1,-1 0,1 0,-1 0,1 0,-1 0,1 0,-1 0,0 0,1 0,-1 0,1 0,-1 0,1 0,-1 0,0 0,1-1,-1 1,1 0,-1 0,0 0,1-1,-1 1,1 0,-1 0,0-1,1 1,-1 0,0-1,0 1,1-1,-1 1,0 0,0-1,0 1,1-1,-1 1,0 0,0-1,0 1,0-1,0 1,0-1,0 1,0 0,0-1,9-22,-2-1,-1 0,0-1,-2 1,-1-3,6-28,-9 54,2-15,1 0,0 0,1 1,0-1,2 1,-1 0,2 1,0 0,1 0,0 0,6-5,-12 16,0 1,1 1,-1-1,1 0,-1 1,1-1,0 1,-1 0,1-1,0 1,0 1,0-1,0 0,0 1,0 0,0-1,0 1,0 0,0 1,1-1,-1 0,0 1,0 0,-1 0,1 0,0 0,0 0,0 0,-1 1,1-1,0 1,-1 0,6 3,0 1,-1 0,0 0,0 1,0-1,-1 2,0-1,0 1,4 8,-8-13,0 1,-1 0,1-1,-1 1,0 0,0 0,0 0,-1 0,1 0,-1 1,0-1,0 0,-1 0,1 0,-1 0,0 0,0 0,0 0,0 0,-1-1,0 1,1 0,-1-1,-1 1,-1 2,-77 78,53-59,27-24,1-1,-1 0,1 0,0 0,-1 0,1 0,-1 1,1-1,0 0,-1 0,1 1,0-1,-1 0,1 1,0-1,0 0,-1 1,1-1,0 0,0 1,-1-1,1 0,0 1,0-1,0 1,0-1,0 1,0-1,0 0,-1 1,1-1,0 1,1-1,-1 1,0-1,0 0,0 1,0-1,0 1,0-1,0 0,1 1,-1-1,0 1,0-1,1 0,-1 1,0-1,0 0,1 1,-1-1,0 0,1 0,-1 1,0-1,1 0,-1 0,1 1,-1-1,0 0,1 0,31 3,-26-3,4-2,1 2,-1-1,1 2,0-1,-1 1,1 1,-1 0,0 1,1 0,-1 0,0 1,-1 0,1 1,-1 0,0 0,0 1,0 0,-1 1,2 2,-8-6,0-1,-1 1,1 0,-1 0,0-1,0 1,0 0,0 0,-1 0,1 0,-1 0,1 0,-1 0,0 1,-1-1,1 0,0 0,-1 0,0 0,1 0,-1 0,0 0,-1-1,1 1,0 0,-1 0,0-1,1 1,-1-1,-2 2,-73 59,63-56,-1 0,0 0,0-1,0-1,0-1,-1 0,0-1,-8 1,-6-15,28 0</inkml:trace>
  <inkml:trace contextRef="#ctx0" brushRef="#br0" timeOffset="2618.461">9669 5236,'-14'2,"1"1,-1 1,1 0,0 1,1 0,-1 1,1 0,0 1,0 1,1-1,0 2,1 0,0 0,0 1,1 0,0 0,0 1,1 0,1 1,-1 2,-1 2,1 1,0 0,1 1,1 0,1 0,0 0,2 0,0 1,1-1,0 1,2 0,0 0,1 0,3 9,-4-21,1 0,0 1,1-1,0 0,0 0,0 0,1 0,0 0,1-1,-1 1,1-1,0 0,1 0,-1 0,1-1,1 1,-1-1,1-1,-1 1,1-1,1 0,-1 0,0-1,1 1,0-1,0-1,0 0,0 0,0 0,0-1,4 1,1-4,1 0,-1 0,0-1,0-1,0 0,0-1,-1 0,1 0,-1-1,-1-1,1 0,-1-1,-1 1,1-2,-1 0,0 0,-1 0,0-1,-1 0,0-1,-1 1,0-2,0 1,-1 0,0-4,7-23,-2-1,-2 0,-1 0,-2 0,-2-1,-2 0,-1 0,-3-11,4 23,-2 1,-1 0,-1-1,-1 1,-1 0,-2 1,-1 0,-6-15,13 38,-1-1,1 1,0 0,-1 1,0-1,0 0,0 0,0 1,0-1,0 1,-1 0,1 0,-1 0,0 0,1 0,-1 0,0 1,0-1,0 1,0 0,-1 0,1 0,0 0,0 0,-1 1,1 0,0 0,-1-1,1 2,0-1,0 0,-1 1,1 0,0-1,0 1,-1 0,1 1,-4 2,0 0,1 1,0 0,0 0,0 0,0 1,1 0,0 0,0 0,1 0,0 1,0 0,0 0,1 0,0 1,0-1,-1 7,-2 10,1 0,1-1,1 1,1 0,2 7,2 15,3-1,1 0,3 0,1-1,3 0,1-1,2 0,2-1,2-1,1-1,3-1,1-1,1-1,2-1,17 14,-18-13,-23-26</inkml:trace>
  <inkml:trace contextRef="#ctx0" brushRef="#br0" timeOffset="2977.561">10284 5714,'0'-2,"0"0,0 0,0 0,-1 0,1 0,-1 0,1 0,-1 0,0 0,1 1,-1-1,0 0,0 0,0 1,-1-1,1 1,0-1,-1 1,1-1,-1 1,1 0,-1-1,1 1,-1 0,0 0,0 1,0-1,1 0,-1 0,0 1,0-1,0 1,0 0,0-1,0 1,0 0,-74 9,64-6,1 1,0 1,0 0,0 0,0 1,1 0,0 1,0 0,1 1,0 0,0 0,1 1,0 0,0 1,1 0,1 0,-1 0,2 1,-1 0,1 0,1 0,0 1,1 0,2-7,0 0,1 0,0-1,0 1,0 0,1 0,-1-1,1 1,0 0,1-1,-1 1,1-1,0 1,0-1,0 0,0 0,1 0,0 0,0 0,0 0,0-1,0 0,1 1,0-1,-1-1,1 1,0 0,1-1,-1 0,0 0,1 0,-1-1,1 1,-1-1,1 0,23 5,0-2,0 0,0-2,0-1,0-2,0 0,0-2,0-1,12-4,36-8</inkml:trace>
  <inkml:trace contextRef="#ctx0" brushRef="#br0" timeOffset="3779.52">11376 5086,'-16'1,"0"1,0 0,1 1,-1 0,1 2,-1-1,1 2,1 0,-1 1,1 1,0 0,1 0,0 2,0-1,1 2,0 0,1 0,-3 5,-1 1,1 2,0 0,1 0,1 1,1 0,1 1,1 1,1-1,1 2,1-1,0 1,1 6,3-20,0 0,0 1,1-1,0 0,1 1,0-1,1 0,0 1,0-1,1 0,0 0,1 0,0 0,0 0,1-1,0 1,0-1,1 0,0 0,1-1,0 1,0-1,0 0,1-1,0 0,0 0,1 0,0-1,0 0,0-1,0 1,1-2,5 3,0-5,0-1,0-1,0 0,0-1,0 0,0-1,-1-1,1 0,-1-1,0 0,0-1,-1 0,1-1,-2-1,1 0,-1 0,0-1,-1-1,8-7,5-5,0 0,-2-2,0 0,-2-2,0 0,-2-1,-1 0,-2-2,0 0,-2 0,-1-1,-1 0,-2-1,-1 0,-2-1,0 0,-3 1,0-30,-3 47,0-1,-1 1,0 0,-1 0,-1 0,0 0,-1 1,-1-2,3 10,1-1,-1 1,0 0,0 0,-1 1,0-1,0 1,0-1,0 1,0 1,-1-1,0 0,0 1,0 0,0 0,0 1,-1-1,1 1,-1 0,-5 0,4 0,-1 1,1 1,0-1,-1 1,1 0,-1 1,1 0,0 0,0 1,-1 0,1 0,0 0,1 1,-1 0,0 1,1 0,0-1,-1 2,2-1,-1 1,0 0,1 0,0 1,0-1,-1 4,-2 2,1 0,0 0,0 1,1 0,1 1,0-1,1 1,0 0,1 0,1 0,0 1,0-1,1 11,6 19,1 0,2 0,2-1,2 0,2-1,2 0,1-1,11 16,-9-14,8 17,-7-18,-1 0,-2 1,-2 1,-1 0,-3 1,-2 1,2 27,-14-32,-1-36</inkml:trace>
  <inkml:trace contextRef="#ctx0" brushRef="#br0" timeOffset="4061.765">11745 5578,'-5'21,"-1"13,0 12,4 3,4 1,4-1,4-4,2-8,1-7,1-9,1-8,-1-11,-2-13,-3-4</inkml:trace>
  <inkml:trace contextRef="#ctx0" brushRef="#br0" timeOffset="4305.943">11813 5551,'31'14,"11"13,-2 1,-1 2,-2 1,-1 3,-1 0,25 35,-50-56,-1-1,-1 1,0 1,-1 0,0 0,-1 0,3 12,-7-20,-1-1,0 1,0 0,0 0,-1-1,0 1,0 0,0 0,-1 0,0 0,0-1,0 1,-1 0,0-1,0 1,0-1,-1 0,1 0,-1 0,-1 0,1 0,-1 0,-8 6,0-1,0 0,-1-1,0 0,-1-1,0-1,0 0,-1-1,1 0,-1-1,-10 2,-45 12</inkml:trace>
  <inkml:trace contextRef="#ctx0" brushRef="#br0" timeOffset="5180.312">9219 6630,'324'32,"-129"-26,1-8,85-17,559-43,248 38,-598 2,-417 12,-66 4,-23 4,-57 8,49-3</inkml:trace>
  <inkml:trace contextRef="#ctx0" brushRef="#br0" timeOffset="7063.405">9136 2396,'41'21,"1"-2,1-2,1-1,0-3,1-2,0-1,0-3,46 2,191 10,1-12,0-13,2-13,141-2,-134 12,664-31,-278-2,-668 41,1 1,-1 1,0 0,1 0,-1 1,0 0,0 1,0 0,0 0,-5-1,1 1,0-1,-1 1,0-1,1 2,-1-1,-1 0,1 1,0 0,-1 0,0 1,0-1,0 1,0 0,-1 0,0 0,0 0,0 1,-1-1,1 1,-2-1,1 1,0 0,-1 0,0 0,0 0,0 26,0 1,-2-1,-2 0,-1 0,-6 23,2-3,-6 73,6 0,6 1,5-1,18 123,-11-159,42 495,-47 60,-2-576,2-1,4 0,3-1,13 43,12 42,61 209,-89-335,-1 1,-1-1,-1 2,-1-1,-2 0,1 27,-5 250,-20-212,2-33,19-54,-1 0,1 0,-1-1,0 1,0 0,-1 0,1-1,-1 1,0-1,0 0,0 1,0-1,0 0,-1 0,0 0,1-1,-1 1,0-1,0 1,0-1,-1 0,1 0,-1 0,1-1,-1 1,1-1,-1 0,0 0,0 0,1 0,-1-1,-1 0,-171-11,130 5,-204-22,108 13</inkml:trace>
  <inkml:trace contextRef="#ctx0" brushRef="#br0" timeOffset="8178.461">7033 3515,'1'5,"0"0,1 0,0-1,-1 1,1 0,1-1,-1 0,1 1,-1-1,1 0,0 0,1-1,-1 1,1-1,0 1,-1-1,1 0,1-1,-1 1,0-1,1 1,-1-1,1-1,1 1,10 4,0-2,1 0,-1-1,1 0,0-2,9 1,17-3,-1-1,0-2,0-3,0 0,-1-3,0-2,35-14,-18-4,-59 25,-6 6,0 1,1 0,0 1,-1 0,1 0,0 0,0 1,1 0,-1 0,1 0,0 1,0-1,-2 3,-3 4,0 1,1 0,0 0,1 0,0 1,1 0,1 1,0 0,0 0,2 0,0 0,0 1,1 4,-4 30,2-1,2 1,3 22,14 495,-14-531</inkml:trace>
  <inkml:trace contextRef="#ctx0" brushRef="#br0" timeOffset="8456.718">7170 4131,'23'-12,"27"-6,22-4,19-2,12 0,4-2,-1 0,-20 4</inkml:trace>
  <inkml:trace contextRef="#ctx0" brushRef="#br0" timeOffset="8760.354">8057 3584,'-19'114,"17"-84,-41 364,40-375,0-10,1 1,1-1,-1 0,2 1,-1-1,1 0,0 1,1-1,0 1,1-1,0 0,0 0,1 0,0 0,1 0,0-1,0 1,-1-7,1-1,-1 1,0-1,1 0,-1 0,1 0,-1 0,1 0,-1-1,1 0,0 0,-1 0,1 0,-1 0,1-1,0 1,-1-1,1 0,-1 0,0-1,1 1,-1-1,0 1,0-1,0 0,0 0,0 0,0-1,0 1,-1-1,1 0,-1 1,2-4,15-15,-1-1,-1-1,-1 0,-1-1,-1-1,-1 0,-1-1,-2 0,0-1,11-24,-49 149,7-25,2 0,4 1,3 1,2 28,9-82,1 0,1 0,1 1,1-1,4 13,9 17</inkml:trace>
  <inkml:trace contextRef="#ctx0" brushRef="#br0" timeOffset="9235.64">8877 3802,'-13'-15,"0"0,0 0,-2 2,0 0,0 0,-1 1,-1 1,0 1,0 1,-4-2,17 10,-1 0,0 0,1 0,-1 0,0 1,1-1,-1 1,0 0,0 1,1-1,-1 1,0 0,1 0,-1 1,1-1,0 1,-1 0,1 0,0 1,0-1,0 1,0 0,1 0,-1 0,1 0,0 1,-1-1,2 1,-1 0,0 0,1 0,-2 4,-2 2,0 0,1 1,0 0,1-1,0 2,0-1,2 0,-1 1,1-1,1 1,0-1,1 1,0 0,1-1,0 1,1 0,0-1,1 0,2 7,-4-15,1 0,-1 0,1 0,0-1,0 1,0 0,0-1,1 1,-1-1,1 0,-1 0,1 0,0 0,0 0,-1-1,1 1,1-1,-1 0,0 0,0 0,0 0,1 0,-1-1,0 1,0-1,1 0,-1 0,0 0,1-1,-1 1,0-1,1 0,-1 0,2-1,7-2,-1-1,0 0,0 0,-1-2,1 1,-1-1,0-1,8-8,4-7,-1-2,-1 0,-2-1,0-1,-2-1,3-7,1 0,-20 35,0 1,0-1,0 0,0 0,1 0,-1 0,0 1,0-1,0 0,1 0,-1 0,0 0,0 0,0 1,1-1,-1 0,0 0,0 0,0 0,1 0,-1 0,0 0,0 0,1 0,-1 0,0 0,0 0,1 0,-1 0,0 0,0 0,0 0,1 0,-1 0,0 0,0-1,1 1,-1 0,0 0,0 0,0 0,0 0,1-1,-1 1,0 0,0 0,0 0,0 0,0-1,1 1,-1 0,0 0,0-1,0 1,0 0,0 0,0 0,0-1,0 1,0 0,0 0,1 23,-1-19,-9 257,-24 116,30-349</inkml:trace>
  <inkml:trace contextRef="#ctx0" brushRef="#br0" timeOffset="9745.354">9150 3638,'18'-10,"1"0,0 1,0 1,0 1,1 0,0 2,1 0,-1 1,1 2,0 0,-1 1,17 1,-32 2,0-1,0 1,-1 0,1 1,0-1,-1 1,0 0,0 0,0 0,0 1,0 0,0-1,-1 1,0 0,0 1,0-1,0 0,-1 1,0 0,0-1,0 1,0 0,-1 0,0 0,0 0,0 1,-1-1,1 0,-1 0,0 0,-1 1,1-1,-1 0,0 0,-1 0,1 0,-1 0,0 0,0-1,-3 5,-1 5,-1 0,0 0,-1-1,-1 0,0 0,-1-1,0 0,-1-1,0 0,-1 0,0-2,-1 1,0-2,-3 2,32-23,-7 9,0 0,1 0,-1 1,1 0,-1 1,1 0,0 0,0 1,0 0,0 1,0 0,0 1,0 0,0 1,0-1,0 2,-1 0,1 0,-1 0,0 1,0 1,0 0,0 0,-1 0,0 1,0 0,-1 1,1 0,-1 0,-1 1,1 0,-1 0,3 7,-3-6,-1 1,0 0,-1 1,0-1,-1 1,0 0,0 0,-1 0,-1 0,0 0,0 0,-1 0,-1 1,0-1,0 0,-1 0,-1 0,1 0,-2-1,0 1,0-1,-1 0,0 0,0 0,-1 0,-1-1,0 0,0-1,0 1,-1-2,-1 1,1-1,-1 0,-8 5,8-8,0 1,-1-1,1 0,-1-1,0 0,0-1,0 0,0 0,0-1,-1-1,1 1,0-2,-1 1,1-1,0-1,0 0,0-1,0 0,-8-3,-11-2,5 1</inkml:trace>
  <inkml:trace contextRef="#ctx0" brushRef="#br0" timeOffset="11761.808">8522 4403,'0'-5,"0"2,5 2,5 5,14 3,14 1,14-1,10-4,2-5,-11-2</inkml:trace>
  <inkml:trace contextRef="#ctx0" brushRef="#br0" timeOffset="13408.335">10598 2491,'-26'-388,"19"245,-5 1,-7 1,-23-78,-130-391,163 583,10 46,5 13</inkml:trace>
  <inkml:trace contextRef="#ctx0" brushRef="#br0" timeOffset="14268.755">10365 3037,'-2'19,"-1"17,0 13,1 8,0 5,1 1,1-4,-1-6,1-11,1-12</inkml:trace>
  <inkml:trace contextRef="#ctx0" brushRef="#br0" timeOffset="14974.47">10311 3201,'-10'-42,"4"23,2 1,0-1,1 0,0 0,2 0,0-1,2 1,0 0,1-2,-1 17,0 0,0 0,0 0,1 0,0 0,0 0,0 0,0 0,1 1,-1-1,1 1,0 0,0-1,0 1,1 1,-1-1,1 0,-1 1,1 0,0 0,0 0,0 0,0 1,0-1,0 1,1 0,-1 0,0 1,0-1,2 1,5 0,0 0,-1 0,1 1,-1 0,1 1,-1 1,0-1,1 2,-1-1,-1 1,1 1,0 0,-2 0,0 0,0 0,-1 1,0 0,0 0,0 1,-1 0,0 0,0 0,-1 1,0 0,2 4,-5-8,0 0,0 0,-1 0,0 0,0 0,0 0,0 0,-1 0,1 1,-1-1,0 0,-1 1,1-1,-1 0,1 0,-1 0,-1 0,1 1,0-1,-1-1,0 1,0 0,0 0,0-1,-1 1,0-1,1 0,-2 1,-8 6,0-1,-1 0,1-1,-2 0,1-1,-1 0,0-2,-1 1,1-2,-1 0,0 0,-11 0,-2 2,28-6,-1 0,0 0,0-1,0 1,1 0,-1 0,0 0,0 0,0 0,1 1,-1-1,0 0,0 0,1 0,-1 1,0-1,0 0,1 1,-1-1,0 1,1-1,-1 1,1-1,-1 1,0-1,1 1,-1-1,1 1,0 0,-1-1,1 1,-1 0,1 0,0-1,0 1,-1 0,1 0,0-1,0 1,0 0,0 0,0 0,0-1,0 1,0 0,0 0,0-1,0 1,1 0,-1 0,0 0,0-1,1 1,-1 0,1-1,-1 1,1 0,107 95,56 48,-157-139,0 0,1-1,-1 0,1-1,0 0,1 0,-1-1,0 0,1 0,-1-1,1 0,-1-1,1 1,-1-2,1 1,-1-1,1 0,-1-1,1 0,-1-1,0 0,0 0,0 0,0-1,-1 0,0-1,1 1,-2-2,1 1,0-1,-1 0,0 0,-1 0,4-6,-2 7,-10 18,2-9,1 1,1-1,-1 1,1-1,-1 1,1-1,1 0,-1 1,0-1,1 0,0 0,0 0,0 0,1 0,-1-1,1 1,0-1,0 1,0-1,1 0,-1 0,0-1,1 1,0-1,4 2,-2 1,1-2,0 1,1-1,-1 0,1 0,-1-1,1 0,0-1,0 1,0-2,0 1,0-1,0 0,2-1,-7 1,0-1,0 0,1 0,-1 0,0 0,0 0,-1-1,1 1,0-1,0 0,-1 1,1-1,-1-1,0 1,1 0,-1-1,0 1,0-1,-1 1,1-1,0 0,-1 0,0 0,0 0,1 0,-2 0,1 0,0 0,-1-1,1 1,-1 0,0 0,0-1,0-2,-1 0,1 0,-1 1,0-1,0 1,-1-1,1 1,-1-1,-1 1,1 0,-1 0,0 0,0 0,0 0,0 1,-1-1,0 1,-3-3,2 3,-1 0,1 0,-1 0,0 1,0 0,0 0,0 0,-1 1,1 0,-1 0,0 1,1 0,-1 0,0 0,0 1,1 0,-1 0,0 1,0 0,1 0,-1 0,0 1,1 0,0 1,-1-1,1 1,-3 2,8-3,-1 1,1-1,0 1,0 0,0-1,0 1,0 0,0 0,1 0,-1-1,1 1,0 0,0 0,0 0,0 0,1 0,-1 0,1-1,0 1,0 0,0 0,0-1,0 1,0 0,1-1,-1 0,1 1,0-1,-1 0,1 1,0-1,1 0,-1-1,0 1,0 0,1-1,0 1,25 20</inkml:trace>
  <inkml:trace contextRef="#ctx0" brushRef="#br0" timeOffset="15218.815">11363 3447,'0'-37,"-1"1,-1-1,-2 1,-2-1,-7-23,4 50,4 29,3 21,2 1,1 0,3-1,1 1,1-1,3 0,5 12,-2-14</inkml:trace>
  <inkml:trace contextRef="#ctx0" brushRef="#br0" timeOffset="16212.509">11854 3024,'-26'436,"26"-418,4-25,4-32,38-401,-45 429,-1 6,0 1,1 0,-1-1,1 1,0-1,0 1,0 0,1-1,-1 1,1 0,0 0,0 0,1 1,-1-1,4-3,-4 7,1-1,-1 1,1 0,-1 0,1 0,0 0,-1 0,1 1,-1-1,1 1,-1 0,1-1,-1 1,0 0,1 0,-1 1,0-1,0 0,0 1,0 0,0-1,1 2,1 0,145 112,-147-114,1 1,-1 0,0 0,0-1,0 1,0 0,0 1,0-1,-1 0,1 0,-1 1,1-1,-1 1,0-1,0 1,0 0,-1 0,1-1,0 1,-1 0,0 0,0-1,0 1,0 0,0 0,0 0,-1-1,1 1,-1 0,0 0,0-1,0 1,0-1,0 1,-1-1,1 1,-1-1,0 0,0 1,-6 2,-1 1,0-1,0-1,-1 1,0-2,1 1,-1-1,0-1,-1 0,1 0,0-1,-2 0,-28 5,38-6,0 0,1 0,-1 1,0-1,0 0,0 1,0-1,1 1,-1 0,0 0,1 0,-1 0,0 0,1 0,0 0,-1 0,1 0,-1 1,1-1,0 1,0-1,0 1,0-1,0 1,0-1,0 1,1 0,-1 0,0-1,1 1,0 0,-1 0,1 0,0 0,0 0,0-1,0 1,0 0,1 0,-1 0,1 1,4 14,0 0,2 0,0 0,1-1,0 0,1-1,1 0,1 0,0-1,1-1,0 1,1-2,12 10,-18-17,-1 0,0-1,1 0,0 0,0 0,0-1,0 0,1 0,-1-1,1 1,-1-2,1 1,0-1,0-1,0 1,0-1,0-1,-1 1,1-1,0-1,0 1,-1-1,1-1,-1 1,1-2,-1 1,0 0,0-1,4-4,3-3,-13 9,0 1,0-1,0 1,0-1,1 1,-1 0,1-1,-1 1,1 0,-1 0,1 0,0 0,0 1,-1-1,1 0,0 1,0-1,0 1,0 0,0-1,-1 1,1 0,0 0,0 0,0 1,0-1,0 0,0 1,0-1,72 37,-72-37,1 1,-1-1,0 1,1-1,-1 0,0 0,0 0,1 0,-1 0,0-1,1 1,-1-1,0 0,0 1,0-1,0 0,0 0,0 0,0 0,0-1,0 1,0-1,0 1,-1-1,1 1,-1-1,1 0,-1 0,0 0,1 0,-1 0,0 0,0 0,0-2,2-2,-1 0,0 0,0 0,0 0,-1-1,0 1,0 0,0-1,-1 1,0-1,0 1,-1-1,0 1,0-1,-1 1,1 0,-1-1,0 1,-1 0,0 0,0 1,0-1,-1 1,1-1,-1 1,-1 0,1 0,-1 1,1-1,-1 1,-1 0,1 1,0-1,-1 1,0 0,0 0,0 1,3 1,-1 1,1 0,-1 0,1 0,-1 0,1 0,0 1,-1-1,1 1,-1 0,1 0,0 0,0 1,0-1,0 1,0 0,0 0,0 0,0 0,1 0,-1 1,1-1,-1 1,1-1,0 1,0 0,0 0,1 0,-1 0,-1 3,0 2,0-1,0 0,0 1,1 0,0-1,1 1,0 0,0 0,0 0,1 0,0 0,1 0,0 1,28 46,-9-38</inkml:trace>
  <inkml:trace contextRef="#ctx0" brushRef="#br0" timeOffset="16565.692">12687 3160,'5'-2,"0"0,0 0,0 0,0 0,0 1,0 0,1 0,-1 1,0-1,1 1,-1 0,0 0,1 1,-1 0,0 0,0 0,1 1,-1-1,0 1,0 0,-1 1,1-1,0 1,-1 0,0 0,1 0,-1 1,0 0,-1-1,1 1,-1 1,0-1,0 0,0 1,0 0,0 1,-2 7,0 1,-1-1,-1 0,0 0,-1 0,0 0,-1 0,-1 0,0 0,0-1,-1 0,-1 0,0 0,-1-1,0 0,-1 0,0 0,-5 4,-68 109,81-123,-1 0,1-1,0 1,-1 0,1 0,0 0,0 0,0 0,0 0,-1 0,1 0,1 0,-1 0,0-1,0 1,0 0,0 0,1 0,-1 0,0 0,1 0,-1 0,1-1,-1 1,1 0,-1 0,1-1,-1 1,1 0,0-1,-1 1,1 0,0-1,0 1,0-1,-1 0,1 1,0-1,0 1,0-1,0 0,0 0,0 1,45 3,-43-4,176-23,-143 14</inkml:trace>
  <inkml:trace contextRef="#ctx0" brushRef="#br0" timeOffset="17138.338">12032 2423,'-1'-244,"-28"-201,-6 179,-35-381,62 503,5 104</inkml:trace>
  <inkml:trace contextRef="#ctx0" brushRef="#br0" timeOffset="20788.78">6788 6656,'9'244,"12"17,-16-206,145 1801,-143-1749,-4-84,0-19,0-10</inkml:trace>
  <inkml:trace contextRef="#ctx0" brushRef="#br0" timeOffset="21510.285">8522 6643,'0'98,"25"1584,4-916,-32-631,0-105</inkml:trace>
  <inkml:trace contextRef="#ctx0" brushRef="#br0" timeOffset="22187.172">10052 6862,'-1'0,"1"0,0 0,0 1,0-1,0 0,-1 0,1 0,0 0,0 0,0 0,-1 1,1-1,0 0,0 0,-1 0,1 0,0 0,0 0,-1 0,1 0,0 0,0 0,-1 0,1 0,0 0,0 0,0-1,-1 1,1 0,0 0,0 0,0 0,-1 0,1 0,0-1,4 90,44 424,-24-99,-23 240,-17-328,-5 222,33-383,3-122,2-19</inkml:trace>
  <inkml:trace contextRef="#ctx0" brushRef="#br0" timeOffset="22917.857">11718 6615,'-5'57,"37"206,-8-30,-10 2,-11 0,-14 81,-70 364,31-302,14 34,32-257,8-38</inkml:trace>
  <inkml:trace contextRef="#ctx0" brushRef="#br0" timeOffset="-28851.355">2691 2956,'7'-7,"6"-3,2 2</inkml:trace>
  <inkml:trace contextRef="#ctx0" brushRef="#br0" timeOffset="-27934.707">2622 2697,'24'192,"45"218,11 350,-62-607,-2 103,-16-249,1 148,7 0,19 97,-17-159,-3 1,-4 1,-5 7,2-49,5 1,0-69,-3-4</inkml:trace>
  <inkml:trace contextRef="#ctx0" brushRef="#br0" timeOffset="-22610.542">2841 3557,'49'24,"84"46,81 50,-150-64,-63-54,1 0,-1 0,0-1,1 1,-1 0,0 0,0 1,0-1,-1 0,1 0,-1 0,1 1,-1-1,1 0,-1 1,0-1,0 0,0 0,-1 1,1-1,0 0,-1 1,0-1,1 0,-1 0,0 0,0 0,0 0,0 0,-1 0,1 0,-1 0,1 0,-2 0,-11 10,-2 0,1-1,-1-1,-1-1,0 0,0-2,-1 0,0 0,-2-1,9-2,-197 63,183-59,19-3,16-7,8-3</inkml:trace>
  <inkml:trace contextRef="#ctx0" brushRef="#br0" timeOffset="-22092.142">3838 3530,'1'0,"-1"0,0 1,0-1,0 0,1 0,-1 1,0-1,0 0,0 1,0-1,0 0,0 1,0-1,0 1,0-1,0 0,0 1,0-1,0 0,0 1,0-1,0 0,0 1,0-1,0 0,-1 1,1-1,0 0,0 0,0 1,-1-1,1 0,0 1,0-1,-1 0,1 0,0 0,0 1,-1-1,1 0,0 0,-1 0,1 0,0 0,-1 1,1-1,0 0,-1 0,1 0,0 0,-1 0,1 0,0 0,-1 0,1 0,0 0,-1 0,1-1,0 1,-1 0,1 0,0 0,-1 0,1 0,-20-21,12 12,1 3,0 0,0 1,0 0,-1 0,0 0,0 1,0 0,-1 1,1 0,-1 0,0 1,1 0,-1 0,0 1,0 1,0-1,0 1,0 1,0-1,0 2,0-1,0 1,0 1,0-1,1 1,0 1,-1 0,1 0,1 1,-1-1,1 2,-1-1,1 1,1 0,-1 1,1-1,-5 8,6-6,-1 1,2-1,-1 1,1 0,0 0,1 0,0 0,1 1,0-1,0 1,1 0,0-1,1 1,0 0,1 0,0-1,0 1,1 0,0-1,1 1,0-1,0 0,1 0,0 0,1-1,0 1,0-1,1 0,0 0,0-1,1 0,0 0,0 0,0-1,1 0,8 4,0 0,1-2,-1 1,2-2,-1 0,1-2,0 0,0 0,1-2,-1 0,1-1,0-1,-1-1,1 0,0-2,-1 0,1-1,-1-1,0 0,0-2,0 0,-1-1,0-1,0 0,-1-1,0-1,0-1,-1 0,-1-1,0 0,0-1,-1-2,9-12</inkml:trace>
  <inkml:trace contextRef="#ctx0" brushRef="#br0" timeOffset="-21814.676">4179 3475,'-2'2,"-1"8,0 9,1 13,0 11,1 9,0 5,1 2,0-2,0-8,3-8,2-11,4-10,-1-9</inkml:trace>
  <inkml:trace contextRef="#ctx0" brushRef="#br0" timeOffset="-21494">4534 3420,'-197'227,"113"-151,83-75,1-1,-1 1,0-1,1 1,-1-1,0 1,1-1,-1 1,1-1,-1 1,1 0,-1-1,1 1,0 0,-1 0,1-1,0 1,-1 0,1 0,0 0,0-1,0 1,0 0,0 0,0 0,0-1,0 1,0 0,0 0,0 0,0-1,1 1,-1 0,0 0,1-1,-1 1,0 0,1 0,-1-1,1 1,-1 0,1-1,-1 1,1 0,35 18,-28-15,45 18,0-1,2-3,1-3,0-2,15 1,-9-11,-40-5</inkml:trace>
  <inkml:trace contextRef="#ctx0" brushRef="#br0" timeOffset="-21063.039">4917 3475,'-23'94,"-4"-2,-4 0,-15 25,100-221,85-228,-129 307,-9 25,0 0,0 0,-1 0,1 1,0-1,-1 0,1 0,0 0,-1 1,1-1,-1 0,1 1,0-1,-1 0,1 1,-1-1,1 1,-1-1,1 1,-1-1,1 1,-1 0,0-1,1 1,-1-1,0 1,0 0,1-1,-1 1,0 0,0-1,0 1,0 0,0-1,0 1,0 0,0-1,0 1,0 0,0 0,0-1,0 1,-1 0,1-1,0 1,0-1,-1 1,1 0,0-1,-1 1,0 0,2 3,10 64,4 0,2-2,3 0,3-1,22 40,-16-30,-21-47</inkml:trace>
  <inkml:trace contextRef="#ctx0" brushRef="#br0" timeOffset="-20863.919">4835 3802,'2'0,"13"3,17 0,25-1,25-1,20-5,13-3,-12-1</inkml:trace>
  <inkml:trace contextRef="#ctx0" brushRef="#br0" timeOffset="-20105.269">2800 5223,'211'38,"-167"-33,0 1,-1 3,0 1,0 2,20 10,-57-20,1 1,-1-1,0 1,0 0,0 1,0-1,0 1,-1 0,1 1,-1-1,0 1,-1 0,1 1,-1-1,0 1,0 0,-1-1,0 2,0-1,0 0,-1 1,0-1,0 1,0 0,-1-1,0 1,0 0,-1 5,-4 0,-1 0,0 0,-1-1,0 0,-1 1,0-2,-1 1,0-1,0-1,-1 1,-1-1,1-1,-2 0,1 0,-1-1,0-1,0 1,-1-2,0 0,-4 2,-109 30,118-36,8-2</inkml:trace>
  <inkml:trace contextRef="#ctx0" brushRef="#br0" timeOffset="-19606.286">4056 5141,'-70'-25,"61"22,1 1,-1 0,1 0,-1 0,0 1,0 0,0 1,1 0,-1 0,0 1,0 0,0 1,1 0,-1 0,1 1,0 0,-1 1,1-1,1 1,-1 1,0 0,1 0,0 0,0 1,1 0,0 0,0 1,0 0,1 0,0 0,0 0,1 1,0 0,-3 7,5-8,0 0,0 1,0-1,1 1,1-1,-1 1,1-1,0 1,1 0,0-1,0 1,0-1,1 0,1 1,-1-1,1 0,0 0,0-1,1 1,0 0,0-1,1 0,0 0,0-1,0 1,1-1,-1 0,7 3,2 1,0-1,1 0,1-2,-1 0,1 0,0-2,0 0,1 0,-1-2,1 0,-1-1,1-1,0 0,-1-1,1-1,0 0,-1-2,0 0,0 0,0-2,0 0,-1 0,0-2,-1 0,1-1,-1 0,-1-1,0 0,0-1,-1-1,-1 0,0 0,3-6,11-17</inkml:trace>
  <inkml:trace contextRef="#ctx0" brushRef="#br0" timeOffset="-19358.959">4357 5073,'-3'5,"0"5,3 11,3 9,1 9,3 6,-1 6,0 0,-2-1,-1-4,0-11,3-10,5-13,0-7</inkml:trace>
  <inkml:trace contextRef="#ctx0" brushRef="#br0" timeOffset="-19115.759">4766 4964,'-21'32,"-1"0,-2-2,-1 0,-2-2,-1 0,-1-2,-1-2,-3 1,-104 61,157-92,-1 1,1 0,0 2,0 0,0 2,0 0,0 1,0 1,0 1,11 2,-20-1,1 1,-1 0,0 0,0 1,0 1,-1 0,0 0,0 1,-1 0,1 1,-2 0,1 0,-1 1,0 0,25 24,-19-23</inkml:trace>
  <inkml:trace contextRef="#ctx0" brushRef="#br0" timeOffset="-18499.226">5095 5073,'-16'142,"3"84,13-257,-2-18,3-1,2 1,2-1,3 1,11-41,-18 84,1 0,0-1,1 1,-1 0,1 0,0 1,1-1,-1 1,1-1,0 1,0 0,1 1,0-1,0 1,0 0,0 0,0 0,1 1,0 0,0 0,-1 0,2 1,-1 0,0 0,0 0,5 0,1 1,0 1,0 0,0 0,0 1,0 1,-1 0,1 0,0 1,5 3,-13-5,1 1,-1-1,0 1,0 0,0 1,0-1,0 1,0-1,-1 1,1 0,-1 1,0-1,0 0,0 1,0 0,-1 0,1 0,-1 0,0 0,0 0,-1 0,1 1,-1-1,0 1,1 3,-2-2,-1 0,1 0,-1 0,0 0,-1-1,1 1,-1 0,0-1,-1 1,1-1,-1 0,0 0,0 0,-1 0,1 0,-1-1,0 0,0 0,-2 1,-93 63,48-52,43-22,21-3,-6 5,0 1,0 1,1-1,-1 1,0 0,1 1,-1 0,1 0,0 0,-1 1,1 0,0 1,-1-1,1 2,-1-1,1 1,-1 0,0 0,0 1,0 0,0 1,0-1,0 1,-1 1,0-1,0 1,0 0,-1 0,1 1,-1-1,-1 1,1 1,-1-1,0 0,3 7,-6-8,0-1,0 1,-1 0,0-1,0 1,0-1,0 1,0 0,-1-1,0 1,0-1,-1 1,1-1,-1 1,0-1,0 0,0 0,0 0,-1 0,0 0,0-1,0 1,0-1,0 0,-1 0,1 0,-2 1,-9 6,-1 0,0 0,0-1,-1-1,0-1,-10 3,-88 18,92-28</inkml:trace>
  <inkml:trace contextRef="#ctx0" brushRef="#br0" timeOffset="18912.525">0 3885,'1382'-9,"-513"3,-847 6,-1 1,1 1,-1 1,0 1,1 0,4 4,84 4,124-4,-260-11,10 0</inkml:trace>
  <inkml:trace contextRef="#ctx0" brushRef="#br0" timeOffset="19932.41">492 5578,'32'13,"0"0,1-3,1 0,0-2,0-2,0-1,1-2,-1-1,1-2,14-2,-37 3,261-9,105-22,-66 4,572 7,-881 19</inkml:trace>
  <inkml:trace contextRef="#ctx0" brushRef="#br0" timeOffset="28934.194">14298 4499,'24'5,"301"25,-234-4,-89-25,1 1,-1-1,0 0,0 1,1-1,-1 1,0-1,0 1,-1 0,1 0,0 0,-1 0,1 0,-1 1,1-1,-1 0,0 1,0-1,0 1,-1-1,1 1,0-1,-1 1,0 0,1-1,-1 1,0-1,-1 1,1 0,0-1,-1 1,1-1,-1 1,0 0,-5 9,-1 0,0-1,-1 0,0 0,0-1,-1 0,-1 0,0-1,0 0,-1-1,0 0,-11 6,-9 6,0-1,-2-2,0-1,-1-1,0-2,-1-2,0-1,-1-1,-9-1,38-6,20-3,-4 1,83-6,0-5,47-12,-8 1,138-14,117 6,-331 22,-55 8,-1 0,1 0,0 0,0 0,-1 0,1 0,0 0,0-1,-1 1,1 0,0 0,0 0,0 0,0-1,-1 1,1 0,0 0,0 0,0-1,0 1,-1 0,1 0,0 0,0-1,0 1,0 0,0 0,0-1,0 1,0 0,0 0,0-1,0 1,0 0,0 0,0-1,0 1,0 0,0 0,0-1,0 1,0 0,1 0,-1-1,0 1,0 0,0 0,0 0,1-1,-1 1,0 0,0 0,0 0,0 0,1-1,-1 1,0 0,0 0,-24-5,-1 4,-2 0</inkml:trace>
  <inkml:trace contextRef="#ctx0" brushRef="#br0" timeOffset="29332.186">14353 4376,'-9'-1,"-7"-2,19 2,562 6,-87-5,-450-6,-28 6,0 0,1 0,-1-1,0 1,0 0,0-1,1 1,-1 0,0-1,0 1,0-1,0 1,0 0,1-1,-1 1,0-1,0 1,0 0,0-1,0 1,0-1,-1 1,1 0,0-1,0 1,0-1,0 1,0 0,0-1,-1 1,1 0,0-1,0 1,-1 0,1-1,0 1,0 0,-1 0,1-1,0 1,-1 0,1 0,0-1,-1 1,1 0,-1 0,1 0,0 0,-1 0,1 0,-1-1,1 1,0 0,-1 0,1 0,-1 0,1 1,0-1,-52-20,34 15</inkml:trace>
  <inkml:trace contextRef="#ctx0" brushRef="#br0" timeOffset="29667.192">15227 3953,'-59'-19,"59"19,0 0,1 0,-1 0,1 0,-1 0,0 0,1 0,-1 1,0-1,1 0,-1 0,0 0,1 1,-1-1,0 0,0 0,1 1,-1-1,0 0,0 1,1-1,-1 0,0 1,0-1,0 0,0 1,1-1,-1 0,0 1,0-1,0 1,0-1,0 0,0 1,0-1,0 0,0 1,0-1,0 1,0-1,-1 0,1 1,0-1,0 0,0 1,0-1,-1 0,1 1,0-1,0 0,-1 1,1-1,0 0,0 0,-1 1,1-1,0 0,-1 0,1 0,0 1,-1-1,1 0,0 0,-1 0,1 0,-1 0,1 0,0 0,-1 0,1 0,12 12,2-2,-1 1,2-2,-1 0,1 0,9 2,0 2,62 31,-40-23,-2 1,0 2,-2 2,0 2,-2 2,-2 2,0 1,13 18,-41-39,0 1,-1 1,-1 0,0 0,-1 0,0 1,-1 0,-1 1,0-1,-1 1,-1 0,-1 0,0 0,-1 0,0 1,-2-1,0 0,0 0,-2 0,0 0,-2 5,-12 20,-1-1,-2 0,-2-2,-1 0,-2-2,-2 0,-1-2,-2-1,-1-2,-1-1,-22 15,15-12,9-12</inkml:trace>
  <inkml:trace contextRef="#ctx0" brushRef="#br1" timeOffset="76859.35">17808 5646,'8'9,"7"149,35 206,-42-129,-7-69,27 59,-4-50,-16 39,15 8,-24 32,-13-103,14 97,-14-114,14-130,-1 0,1 0,-1-1,1 1,0 0,0 0,0-1,1 1,0 0,-1-1,1 1,0 0,1-1,-1 1,1-1,-1 0,1 1,0-1,0 0,1 0,-1 0,0-1,1 1,0 0,0-1,0 1,77 50,13-17,-74-31,1-2,1 0,-1-1,0-1,1-1,-1-1,0-1,1-1,-19 3,367-38,514 38,460-1,-807-21,-225 5,32-3,-183 5,66 6,-157 8,0-2,-1-4,58-13,-84 14,1 2,0 1,0 3,6 2,115-6,67-25,-5 15,-32-11,-87-6,-37 11,-29 12,-41 9,1-1,0 0,-1 0,1 0,-1 0,1 0,0 0,-1 0,1-1,-1 1,1 0,0 0,-1 0,1-1,-1 1,1 0,-1 0,1-1,-1 1,1-1,-1 1,1 0,-1-1,1 1,-1-1,0 1,1-1,-1 1,0-1,1 1,-1-1,0 1,0-1,0 0,1 1,-1-1,0 1,0-1,0 0,0 1,0-1,0 0,0 1,0-1,0 1,-1-1,1 0,0 1,0-1,0 1,-1-1,1 1,0-1,-1 1,1-1,0 1,-32-19,23 17,-1 0,0 0,0 1,0 0,0 1,0 0,0 0,0 1,0 0,1 1,-1 0,0 1,1 0,-1 1,-1 1,7-2,1 1,0 1,0-1,0 0,1 1,-1 0,1-1,0 1,1 0,-1 0,1 0,0 0,0 1,0-1,1 0,0 0,0 0,0 1,1-1,0 0,0 0,0 0,0 0,1 0,0 0,0 0,0 0,1-1,-1 1,1-1,0 0,1 0,-1 0,2 1,2 2,0-1,0 0,0-1,1 0,0 0,0 0,0-1,0-1,1 1,0-1,-1-1,1 1,0-1,0-1,1 0,-1 0,4-1,-7 0,0 0,1-1,-1 1,0-2,0 1,0 0,1-1,-1 0,-1-1,1 1,0-1,-1 0,1-1,-1 1,0-1,0 0,0 0,-1-1,0 1,1-1,-1 0,-1 0,1-1,-1 1,1-4,1-1,-1-1,-1 1,0-1,0 0,-1 0,0 0,-1 0,0-1,-1 1,-1 0,1 0,-2 0,1 0,-2 0,1 0,-2 0,-1-3,4 10,-2 0,1 0,0 1,-1-1,1 1,-1 0,0 0,0 0,0 0,-1 0,1 1,-1-1,1 1,-1 0,0 0,0 0,0 1,0-1,0 1,0 0,-1 0,1 1,0-1,0 1,-1 0,1 0,0 0,-1 0,-3 2,-1-1,1 1,-1 1,1-1,-1 2,1-1,0 1,0 0,1 0,-1 1,1 0,0 1,0 0,1 0,-2 1,4-3,-1 1,1-1,0 1,1 0,-1 0,1 1,0-1,0 1,0-1,1 1,0 0,0 0,1 0,0 0,0 0,0 0,0 0,1 1,0-1,1 0,-1 0,1 0,0 1,1-1,-1 0,1-1,1 1,-1 0,1 0,0-1,0 0,0 1,1-1,0 0,0-1,0 1,0-1,1 0,0 0,0 0,3 1,4 0,0 0,1-1,-1-1,1 0,0-1,0 0,0-1,0 0,0-1,1 0,-1-2,0 1,0-1,-1-1,1-1,0 1,-1-2,0 0,2-1,-9 3,-1 0,0 0,0 0,0 0,0-1,0 0,0 1,-1-1,0-1,0 1,0 0,0-1,-1 0,0 1,0-1,0 0,-1 0,1 0,-1 0,0 0,-1-1,1 1,-1 0,0 0,0-1,-1 1,1 0,-1 0,0 0,-1 0,1 0,-1 0,0 0,0 0,-1 1,1-1,-1 1,0-1,0 1,-1 0,1 0,-1 1,0-1,0 1,0 0,-3-2,-5 0,-1 0,0 1,0 0,0 1,-1 0,1 1,-1 1,1 0,-1 1,1 0,-1 1,0 1,1 0,0 1,-1 0,1 1,1 0,-1 1,-7 5,15-8,0 0,0 1,0-1,1 1,-1 0,1 1,0-1,0 1,0 0,0 0,1 0,-1 0,1 1,0-1,1 1,-1 0,1 0,0 0,0 0,0 0,1 0,0 1,0-1,0 1,0-1,1 0,0 1,0-1,1 1,0-1,0 1,0-1,0 0,1 0,5 6,1 0,0-1,1 0,0-1,0 1,1-2,0 0,0 0,1-1,0 0,1 0,0-2,0 1,0-1,0-1,1-1,-1 1,1-2,0 0,0 0,0-1,0-1,5-1,-12 2,0-1,1 1,-1-2,0 1,1-1,-1 0,0 0,0-1,0 0,0 0,0 0,0-1,-1 0,1 0,-1 0,0-1,0 1,0-1,0-1,0 1,-1-1,0 0,0 1,0-2,-1 1,0 0,0-1,1-1,-2-1,1 0,-1 1,0-1,-1 0,0-1,0 1,-1 0,0 0,0 0,-1-1,0 1,0 0,-1 0,0 0,0 1,-1-1,0 0,-1 1,0 0,0-1,0 2,-1-1,0 0,0 1,0 0,-1 0,0 1,-1-1,1 1,-1 1,0-1,0 1,0 0,0 1,-1 0,0 0,0 0,1 1,-6 0,5 1,-1 1,0 0,1 1,-1-1,0 2,1-1,-1 1,1 1,0 0,0 0,0 0,0 1,0 0,1 1,0 0,0 0,0 0,0 1,1 0,0 0,0 1,1-1,-1 1,2 0,-1 1,1 0,0-1,0 1,1 0,0 1,1-1,0 0,0 1,1-1,0 1,0 0,1-1,0 1,1 8,1-11,0-1,1 1,-1 0,1-1,0 0,0 0,1 0,-1 0,1 0,0-1,1 1,-1-1,1 0,0-1,0 1,0-1,0 0,0 0,1-1,2 2,5 1,0-1,0 0,0 0,0-2,0 0,1 0,-1-1,11-1,-16 1,-1-1,0 0,0-1,0 0,0 0,0-1,0 1,0-1,0-1,-1 1,1-1,-1-1,1 1,-1-1,0 0,-1 0,1-1,-1 0,0 0,0 0,0 0,-1-1,1 0,-2 0,1 0,0 0,-1-1,-1 1,1-1,-1 0,0 0,0-2,-1 4,0 0,-1-1,0 1,0 0,0 0,-1 0,0 0,0 0,0 0,0 0,-1 0,0 1,0-1,0 0,-1 1,1-1,-1 1,0 0,0 0,-1 0,1 1,-1-1,0 1,0-1,0 1,0 1,-1-1,1 1,-1-1,1 1,-1 0,0 1,0-1,0 1,0 0,0 0,0 1,0-1,0 1,0 0,-2 1,-4 0,1 1,0-1,0 2,0 0,0 0,1 1,-1 0,1 0,0 1,0 0,1 1,-1 0,1 0,0 1,1 0,0 1,0-1,1 1,-1 1,2-1,-1 1,1 0,4-7,0 0,1 0,-1 0,0 0,1 1,-1-1,1 0,0 0,0 0,0 1,0-1,0 0,1 0,-1 1,0-1,1 0,0 0,-1 0,1 0,0 0,0 0,0 0,1 0,-1 0,0-1,1 1,-1 0,1-1,-1 1,1-1,0 1,0-1,-1 0,1 0,0 0,0 0,0 0,1 0,-1-1,0 1,0-1,0 1,2 0,1 1,-1-1,1 0,-1-1,0 1,1-1,-1 0,1 0,-1 0,1-1,-1 1,1-1,-1 0,0-1,1 1,-1-1,0 1,0-1,0-1,3-1,-7 4,1-1,0 0,0 0,-1 0,1 0,0 0,-1 0,1 0,-1 0,1 0,-1 0,0 0,1 0,-1 0,0 0,0 0,0 0,0 0,0-1,0 1,0 0,0 0,0 0,-1 0,1 0,0 0,-1 0,1 0,0 0,-1 0,0 0,-9-17</inkml:trace>
  <inkml:trace contextRef="#ctx0" brushRef="#br1" timeOffset="78209.624">21522 8063,'-17'11,"-36"9,-2-3,0-2,-32 3,10-1,-14 3,-13 2,2 5,-13 9,108-33,1-2,0 1,0 0,0 0,0 0,1 1,-1 0,0 0,1 1,0 0,0 0,0 0,1 0,-1 1,1-1,-2 4,6-4,0-1,0 0,1 0,0 0,-1 0,1 0,0 0,1 0,-1-1,0 1,1 0,-1-1,1 1,0-1,0 1,0-1,0 0,1 0,-1 0,0 0,1 0,0 0,-1-1,1 1,0-1,0 0,2 1,-3-1,118 65,4-5,91 30,-103-46,1-6,16 0,-127-39,49 8,-50-8,0 0,0 0,0 0,0 0,0 0,0-1,0 1,0 0,0 0,0-1,0 1,0-1,0 1,0-1,0 1,0-1,0 0,-1 1,1-1,0 0,0 1,-1-1,1 0,0 0,-1 0,1 0,-1 0,1 0,-1 0,0 0,1 0,-1 0,0 0,0 0,0 0,0 0,1 0,-2 0,1 0,0 0,0 0,0 0,0-1,-20-84,9-3,1 0,-3 0,-5 2,-17-52,31 127,-23-42,26 54,0 0,0 1,0-1,1 1,-1-1,0 0,1 1,-1-1,0 1,1 0,-1-1,1 1,-1 0,1-1,-1 1,1 0,-1-1,1 1,0 0,-1 0,1-1,0 1,0 0,-1 0,1 0,0 0,0-1,0 1,0 0,0 0,0 0,0 0,0-1,1 1,-1 0,0 0,0 0,1-1,0 2,-1 8,1-2</inkml:trace>
  <inkml:trace contextRef="#ctx0" brushRef="#br1" timeOffset="93443.489">3155 11150,'-5'79,"8"-99,-4 12,0 0,-1 0,0 0,0 0,-1 1,0-1,0 1,0 0,-1 0,0 0,-1 0,0 1,0-1,-2-1,4 5,0 0,0 0,0 0,0 0,0 1,-1-1,1 1,-1 0,0 0,0 1,0-1,0 1,0-1,0 1,0 0,0 1,0-1,-1 1,1 0,0 0,0 0,0 1,-1-1,1 1,0 0,0 0,0 0,-1 1,0 1,0 0,0 0,1 1,-1-1,1 1,0 0,0 0,0 0,0 1,1 0,0-1,0 1,0 0,0 0,1 1,0-1,0 0,0 1,1 0,0 0,-2 6,1 0,0 1,1 0,0-1,1 1,1-1,0 1,2 9,0-11,0 0,0 0,1 0,0-1,0 1,1-1,1 0,0-1,0 1,1-1,0-1,1 1,0-1,0 0,1-1,0 0,0 0,0-1,1 0,0-1,0 0,1 0,-1-1,1-1,0 0,0 0,0-1,0 0,0-1,1-1,-1 1,0-2,1 0,-1 0,0-1,0 0,0-1,5-2,6-7,-1-1,0-1,-1-1,-1 0,-1-2,0 0,-1-1,-1-1,0 0,-2-1,0-1,-2 0,0-1,-1 0,2-8,32-91,-49 145,2-1,0 1,1 0,2-1,0 1,1 0,4 10,-4-23,1 0,0 0,1-1,0 1,1-1,0 0,0 0,1-1,0 0,1 0,0 0,0 0,1-1,0-1,1 1,-1-1,1-1,1 0,-1 0,1-1,0 0,1 0,16-3,-5-5</inkml:trace>
  <inkml:trace contextRef="#ctx0" brushRef="#br1" timeOffset="93723.082">3551 10644,'-11'19,"2"13,15 7,18 5,17 2,1-7</inkml:trace>
  <inkml:trace contextRef="#ctx0" brushRef="#br1" timeOffset="94013.356">4016 11436,'8'-49,"-1"0,-3 0,-2 0,-3-1,-5-43,0 43,7 50,-1-1,0 0,1 0,-1 1,1-1,0 0,-1 1,1-1,0 0,-1 1,1-1,0 1,-1-1,1 1,0 0,0-1,0 1,-1 0,1-1,0 1,0 0,0 0,0 0,0 0,0 0,-1 0,1 0,0 0,0 0,0 0,0 1,0-1,0 0,-1 0,1 1,0-1,0 1,5 0,185 3,-187-4,-1 0,0 0,1 0,-1 0,0 1,1 0,-1-1,0 1,0 0,0 1,0-1,0 1,0-1,0 1,0 0,-1 0,1 0,-1 0,1 0,-1 1,0-1,0 1,0 0,0 0,0-1,-1 1,1 0,-1 0,0 1,0-1,0 0,0 0,0 0,-1 4,-1 123,-2-111,1 0,1 0,1 0,1 0,0 0,3 11,-1-23,0 0,1 0,0 0,0-1,0 1,1-1,0 0,0 0,1-1,-1 1,1-1,0 0,1-1,-1 0,1 0,0 0,0-1,0 0,0 0,1-1,-1 1,1-2,0 1,-1-1,1 0,0-1,0 0,-1 0,1-1,0 0,0 0,1-1,38-5</inkml:trace>
  <inkml:trace contextRef="#ctx0" brushRef="#br1" timeOffset="94812.211">5053 11081,'-10'-3,"-1"1,0 0,1 0,-1 1,0 1,0 0,0 0,0 1,0 1,1 0,-1 0,1 1,-1 0,1 1,0 0,0 1,0 0,1 0,0 1,0 0,0 1,1 0,0 1,0-1,1 1,0 1,0-1,-2 5,6-8,1 0,-1 1,1-1,0 0,0 1,1-1,0 1,0 0,0-1,0 1,1 0,0 0,0-1,1 1,0 0,0 0,0-1,0 1,1-1,0 1,0-1,1 0,-1 0,1 0,0 0,1 0,-1-1,1 1,0-1,0 0,0 0,1 0,-1-1,1 0,0 1,13 4,0-1,1-1,0 0,0-2,1 0,-1-1,1-1,0 0,0-2,-1 0,1-2,0 0,-1-1,1-1,11-4,-8 3,-1-2,0 0,0-1,0-1,18-12,-33 17,0-1,0 1,0-1,0 0,-1-1,0 0,0 0,-1 0,0-1,0 0,0 0,-1 0,0 0,0-1,-1 1,0-1,0 0,0 0,-2 4,-1 1,1-1,0 1,-1-1,0 1,0-1,0 1,0-1,0 0,-1 1,0-1,1 1,-1 0,-1-1,1 1,0 0,-1-1,0 1,1 0,-1 0,0 1,-1-1,1 0,-1 1,1-1,-1 1,0 0,1-1,-1 1,0 1,0-1,-1 0,1 1,-1 0,2 2,-1 0,1 0,-1 1,1 0,0-1,0 1,0 0,0 0,0 0,0 0,0 1,0-1,1 0,-1 1,1 0,0-1,0 1,0-1,0 1,0 0,1 0,-1 0,1-1,0 1,-1 0,1 0,1 0,-1 0,0-1,1 1,-2 0,0 4,0 0,1 0,-1 0,1 1,1-1,-1 0,1 0,0 0,1 0,0 0,0 0,0-1,1 1,0-1,0 1,1-1,0 0,0 0,0-1,1 1,0-1,0 0,0 0,0 0,1-1,0 0,0 0,0-1,0 1,1-1,2 0,5 1,0-1,1 0,0-2,-1 1,1-2,0 0,-1-1,1 0,0-1,-1-1,1 0,-1-1,0-1,0 0,4-2,-8 2,0 0,0 0,0 0,-1-1,0-1,0 0,0 0,-1 0,0-1,0-1,-1 1,0-1,-1 0,0-1,0 0,-1 0,-1 0,1 0,-1-1,0-3,-4-9,-6 34,3-2,1 0,0 1,1-1,0 1,0-1,1 1,0 0,1-1,0 1,1-1,0 1,0-1,1 0,0 1,0-2,1 1,1 0,-1-1,2 1,-1-2,1 1,0 0,0-1,1 0,0-1,0 1,7 3,-5-5,0 0,1-1,-1 0,1-1,0 0,0-1,0 0,0 0,0-1,0 0,0-1,1 0,-1-1,0 0,0-1,0 0,0 0,0-1,0 0,-1-1,1 0,-1 0,0-1,-1-1,1 1,-1-1,0-1,0 1,-1-2,0 1,6-8,-5 3,0 0,-1-1,0 0,-1-1,-1 1,0-1,-1 0,0 0,-1 0,-1-1,0 1,-1-1,-1 0,-2 9,-2 17,0 5,1 1,0-1,1 1,1 0,1 0,0 0,1 0,1 0,1-1,0 1,6 13,-7-24,0-1,1 1,0-1,0 0,1 0,-1 0,1-1,0 1,0-1,0 0,1 0,0 0,0-1,4 3,13 4</inkml:trace>
  <inkml:trace contextRef="#ctx0" brushRef="#br1" timeOffset="95074.004">6255 10589,'-14'0,"-9"3,-3 7,3 9,9 11,18 9,16 10,5-3</inkml:trace>
  <inkml:trace contextRef="#ctx0" brushRef="#br1" timeOffset="95539.19">6610 11409,'19'-33,"-2"-1,-2 0,-1-1,-1-1,-3-1,0 1,-3-1,0-1,-3 1,0-29,-4-17,-3 0,-3 0,-5 0,-8-25,-12-31,20 106,11 33,0 0,-1 0,1 0,0 1,0-1,0 0,0 0,0 0,0 0,0 1,-1-1,1 0,0 0,0 0,0 0,0 0,0 0,-1 0,1 0,0 1,0-1,0 0,0 0,-1 0,1 0,0 0,0 0,0 0,-1 0,1 0,0 0,0 0,0 0,-1 0,1 0,0 0,0 0,0-1,0 1,-1 0,1 0,0 0,0 0,0 0,0 0,-1 0,1-1,0 1,0 0,0 0,0 0,0 0,0 0,0-1,0 1,-1 0,1 0,0 0,0 0,0-1,-3 21,2 57,3 0,4 0,3 0,4 3,-6-32,12 87,7-1,26 76,-51-202,1 1,0-1,1 0,0 0,0 0,0 0,1-1,1 1,-1-1,1 0,0 0,1-1,-1 1,1-1,1-1,-1 1,1-1,0 0,0 0,0-1,1 0,0 0,-1-1,1 0,1-1,1 1,-2-2,0-1,0 0,0 0,0-1,0 0,0-1,0 0,0 0,-1 0,1-1,-1 0,1-1,-1 0,0 0,0 0,-1-1,1 0,-1 0,0-1,-1 1,1-1,-1-1,0 1,-1-1,1 0,-1 0,-1 0,1 0,-1-1,0 0,-1 1,0-1,0 0,-1 0,0 0,0 0,-1 0,0-4,-3-1,1 0,-2 0,0 0,0 1,-1-1,-1 1,0 0,-1 1,0-1,-1 1,0 1,0-1,-1 2,-1-1,-9-7,-9-6,0 2,-1 1,-1 1,-1 2,-16-6,-19-6,-2 4,0 3,-27-3,61 15,31 5,23 4,-17 1,786-34,-619 23</inkml:trace>
  <inkml:trace contextRef="#ctx0" brushRef="#br1" timeOffset="92274.806">943 11054,'-2'-5,"0"1,-1 0,0-1,1 1,-1 0,-1 0,1 1,-1-1,1 0,-1 1,0 0,0 0,0 0,-1 1,1 0,-1-1,1 1,-1 1,0-1,0 1,1 0,-1 0,0 0,0 0,0 1,0 0,0 0,0 1,0-1,0 1,0 0,0 0,0 1,0 0,0 0,-9 8,1 0,1 2,0-1,0 2,2-1,-1 1,1 1,1 0,1 0,0 1,1 0,0 1,-3 10,3-11,0 1,1 0,1 0,0 0,1 1,1 0,0 0,1 0,1 0,1 0,0 0,2 6,-1-20,-1 0,1-1,0 1,0 0,0-1,1 1,-1-1,0 1,1-1,0 0,-1 0,1 0,0 0,0 0,0 0,1 0,-1 0,0-1,1 1,-1-1,1 0,-1 0,1 0,-1 0,1 0,0 0,0-1,-1 1,1-1,0 0,2 0,2 0,1-1,-1 0,1-1,-1 1,0-1,1-1,-1 1,0-1,-1-1,1 1,2-2,8-8,0 0,0-2,-2 1,0-2,0 0,-2-1,0 0,0-1,-2 0,-1-1,0 0,-1-1,-1 0,-1 0,-1-1,0 0,-2 0,2-21,-9-20,2 62,1-1,0 1,-1-1,1 1,0-1,-1 1,1 0,-1-1,1 1,-1 0,1 0,-1-1,1 1,-1 0,1 0,-1-1,1 1,-1 0,1 0,-1 0,1 0,-1 0,1 0,-1 0,0 0,1 0,-1 0,1 0,-1 0,1 1,-1-1,1 0,-1 0,1 0,-1 1,1-1,-1 0,1 1,-1-1,1 0,0 1,-1-1,1 1,0-1,-1 0,1 1,0-1,-1 1,1-1,0 1,0-1,0 1,-1-1,1 1,0 0,0-1,0 1,0-1,0 1,-6 13,0 0,1 0,0 0,1 1,1-1,1 1,0 0,0 0,2 1,-1-14,0 21,0 0,1 0,1 0,1 0,2 0,4 17,-6-29,1-1,1 1,-1-1,2 0,0 0,0 0,0 0,2-1,-1 0,1 0,0-1,1 0,0 0,0-1,2 1,-5-4,1-1,-1 0,1 0,0 0,1-1,-1 0,0 0,0-1,1 1,-1-1,1-1,0 1,-1-1,1-1,-1 1,1-1,2 0,27-8</inkml:trace>
  <inkml:trace contextRef="#ctx0" brushRef="#br1" timeOffset="92539.073">1339 10740,'-77'-205,"75"193,12 24,17 36,-2 1,-2 2,-2 0,-3 1,2 12,-3-2,-2 2,-3-1,-3 1,-2 1,-3 0,-4-1,-2 1,-2 0,-6 11,-12 36,-6-1,-4-2,-5 0,-13 15,-14 28</inkml:trace>
  <inkml:trace contextRef="#ctx0" brushRef="#br1" timeOffset="97214.993">8864 10958,'-1'16,"1"18,0 13,0 12,0 6,0 2,0-3,0-9,0-10,0-14</inkml:trace>
  <inkml:trace contextRef="#ctx0" brushRef="#br1" timeOffset="97698.315">8645 10767,'31'10,"0"-1,1-2,0-1,0-2,21 0,-27-1,33 2,-19-3,0 2,-1 1,0 2,0 2,0 1,-1 2,2 3,-30-10,-1 0,0 1,0 0,0 0,-1 1,0 0,0 0,-1 1,0 0,0 1,-1 0,0 0,-1 0,0 0,0 1,-1 0,0 0,0 0,-1 0,-1 1,0-1,0 1,-1 5,-12 189,11-203,-1-1,1 0,0 1,-1-1,1 1,0-1,0 0,0 1,0-1,0 1,1-1,-1 1,0-1,1 0,-1 1,1-1,-1 0,1 0,-1 1,1-1,0 0,0 0,0 0,0 0,0 0,0 0,0 0,0 0,0 0,0 0,0 0,1-1,-1 1,0-1,0 1,1-1,-1 1,0-1,1 0,-1 1,1-1,-1 0,1 0,-1 0,0 0,1 0,-1-1,1 1,0 0,9-5,0 0,-1 0,0-1,0 0,0 0,0-2,-1 1,0-1,-1 0,0-1,4-4,2-2,-1-1,-1-1,0 0,-1 0,0-1,-2 0,0-1,-1 0,-1-1,-1 0,-1 0,0 0,-2 0,0-1,0-19,-9 11,6 29,0 0,-1-1,1 1,0-1,0 1,0 0,-1-1,1 1,0 0,0-1,-1 1,1 0,0 0,-1-1,1 1,0 0,-1 0,1-1,0 1,-1 0,1 0,-1 0,1 0,0-1,-1 1,1 0,-1 0,1 0,0 0,-1 0,1 0,-1 0,1 0,-1 0,1 1,0-1,-1 0,1 0,-1 0,1 0,0 0,-1 1,1-1,0 0,-1 0,1 1,0-1,-1 0,1 1,0-1,0 0,-1 1,1-1,0 0,0 1,0-1,-1 0,1 1,0-1,0 1,0-1,0 1,-4 8,0 0,0 0,1 0,1 1,0-1,0 1,0 0,1 0,1-1,0 1,0 0,1 0,0 0,1-1,0 1,3 7,-1-4,2 0,0 0,0 0,1-1,1 0,0 0,0-1,1 0,1 0,0-1,0-1,1 1,0-2,1 0,0 0,0-1,1 0,-1-1,1 0,1-2,-1 1,1-1,0-1,12 1,30 6</inkml:trace>
  <inkml:trace contextRef="#ctx0" brushRef="#br1" timeOffset="97965.621">10339 10890,'-18'-2,"-1"2,1 0,0 1,0 1,0 0,0 2,0 0,1 1,0 0,-9 5,18-6,-1 0,1 0,0 1,0 0,1 0,-1 0,1 1,0 1,1-1,0 1,0 0,0 0,1 1,0 0,0 0,1 0,0 1,0-1,1 1,0 0,0 2,2-5,0 1,0 0,1 0,0 0,0 0,0-1,1 1,0 0,1 0,-1-1,1 1,0-1,1 1,0-1,0 0,0 0,1 0,-1 0,2-1,-1 0,0 1,1-2,3 3,2 2,1 0,1-1,-1-1,1 1,1-2,-1 0,1-1,0 0,0-1,1 0,3 0,17 1,0-2,0-2,0 0,0-3,0 0,0-3,-1 0,1-2,-1-2,-1-1,0-1,0-2,-1-1,9-7,12-9</inkml:trace>
  <inkml:trace contextRef="#ctx0" brushRef="#br1" timeOffset="100398.451">10775 10903,'-40'128,"39"-121,-1 0,2 0,-1 1,1-1,0 0,0 1,1-1,0 0,1 1,-1-1,1 0,1 0,-1 0,1-1,0 1,4 4,-4-6,1-1,0 0,-1-1,2 1,-1-1,0 1,1-1,-1-1,1 1,0 0,0-1,0 0,0-1,0 1,1-1,-1 0,0 0,1 0,-1-1,1 0,-1 0,0 0,2-1,5 0,0-1,0 0,0-1,-1-1,1 1,-1-2,0 0,0 0,-1-1,1 0,-6 3,0 1,0-1,0-1,0 1,0-1,-1 1,1-1,-1-1,0 1,0-1,-1 1,0-1,1 0,-1 0,-1 0,1-1,-1 1,0-1,0 1,-1-1,0 0,0 0,0 0,0 1,-1-1,0 0,-1 0,1 0,-1 0,0 0,0 1,-1-1,0 0,-6-5,-1 1,0 1,0 0,-1 0,-1 1,1 0,-1 0,0 2,-1-1,0 1,0 1,0 0,-1 1,1 0,-1 1,0 0,0 1,0 1,-7 0,-35-1,55 3,0-1,0 0,1 0,-1 0,0 1,0-1,0 0,0 0,0 0,0 1,0-1,0 0,0 0,0 0,0 1,0-1,-1 0,1 0,0 0,0 1,0-1,0 0,0 0,0 0,0 0,0 1,-1-1,1 0,0 0,0 0,0 0,0 0,0 0,-1 1,1-1,0 0,0 0,0 0,-1 0,1 0,23 4,29-2,0-2,1-3,39-7,-3 0,-46 6,-23 1,0 0,0 1,0 1,0 1,0 1,0 1,0 0,0 2,-1 0,14 6,-26-5,-1 0,1 0,-1 1,0 0,-1 1,1-1,-1 1,0 0,-1 1,0-1,0 1,-1 0,1-1,-2 2,1-1,-1 0,-1 0,1 1,-1-1,-1 1,0-1,0 7,10 50,-9-60,-1 0,1 0,1 0,-1-1,1 1,0 0,0 0,0-1,1 0,-1 1,1-1,0 0,0 0,1 0,-1-1,1 1,0-1,0 0,0 0,0 0,0 0,1-1,-1 0,1 0,0 0,0 0,3 0,-1-2,0 0,0 0,1 0,-1-1,0 0,0-1,0 1,-1-2,1 1,0-1,-1 1,1-2,-1 1,0-1,0 0,0 0,-1-1,1 1,1-4,2-1,0-1,0-1,-1 0,0 0,0 0,-2-1,1 0,-2-1,4-10,-5 15,-1-1,-1 1,0-1,0 0,-1 0,0 0,0 0,-1 0,0 0,-1 0,0-1,0 2,-1-1,0 0,-1 0,0 1,0-1,-1 1,0 0,0 0,-6-7,10 14,-1 0,0 1,1-1,-1 0,0 0,1 1,-1-1,0 1,0-1,1 0,-1 1,0-1,0 1,0 0,0-1,0 1,0 0,0 0,0-1,0 1,0 0,0 0,0 0,0 0,0 0,0 0,0 1,0-1,0 0,1 0,-1 1,0-1,0 1,0-1,0 0,0 1,0 0,1-1,-1 1,0-1,0 1,1 0,-1 0,1-1,-1 1,0 0,1 0,-1 0,-17 47,15-40,1 1,0-1,1 1,0 0,0-1,1 1,0 0,1 0,0 0,0-1,1 1,0-1,0 1,1-1,0 0,1 0,0 0,0 0,0 0,1-1,0 0,1 0,0-1,0 1,0-1,0 0,1-1,0 0,1 0,-1 0,1-1,0 0,0 0,5 1,-1-4,-1 1,1-2,-1 0,0 0,1-1,-1 0,0-1,1-1,-1 1,0-2,-1 1,1-2,-1 1,1-2,-1 1,-1-1,1-1,-1 0,0 0,-1-1,0 0,0 0,0-1,-1 0,-1 0,1 0,-2-1,1 0,-1-1,-1 1,0-1,0 0,-1 0,-1 0,1 0,-2 0,0-1,0 1,-1-1,0 1,-1-3,-9-18,9 31,1 1,0 0,0-1,-1 1,1-1,0 1,-1 0,1-1,0 1,-1 0,1-1,0 1,-1 0,1 0,-1-1,1 1,-1 0,1 0,-1 0,1 0,-1-1,1 1,-1 0,1 0,-1 0,1 0,-1 0,1 0,-1 0,1 0,0 1,-1-1,1 0,-1 0,1 0,-1 0,1 1,-1-1,1 0,0 1,-1-1,1 0,-1 0,1 1,0-1,-1 1,1-1,0 0,0 1,-1-1,1 1,0-1,0 1,0-1,-1 1,1-1,0 1,0-1,0 1,0-1,0 1,0-1,-6 15,2-1,-1 1,2 0,0 0,1 1,0-1,1 0,1 14,-1-21,1 0,-1-1,1 1,0-1,1 1,0-1,0 1,1-1,0 1,0-1,1 0,-1 0,2 0,-1 0,1-1,0 1,0-1,1 0,0 0,0 0,0-1,1 0,-1 0,1 0,0-1,1 0,-1 0,2 0,5 1,0-2,1 1,-1-2,1 1,0-2,0 0,-1-1,1 0,0-1,0 0,0-1,-1-1,1 0,-1-1,0-1,0 0,0 0,-1-1,1-1,-2 0,1-1,-1 0,0-1,0 0,-1-1,-1 0,0 0,0-1,0-2,0-5,-1-1,-1 0,-1 0,0-1,-2 0,0 0,-1 0,-1 0,-1-1,-1 1,-1 0,-1 0,-2-9,1 91,6 264,23 100,14 89,-39-481,-4-32,-2-20,-29-191,8-1,8-49,15 206,-4-25,5-1,3 0,5-27,-6 103,-1-1,1 1,0-1,0 1,1 0,-1-1,1 1,0-1,0 1,0 0,0 0,0 0,1-1,-1 1,1 0,0 1,0-1,0 0,0 0,0 1,1 0,-1-1,1 1,0 0,0 0,0 0,0 0,0 1,0 0,1-1,3 3,0 1,0 1,0-1,0 1,-1 0,1 1,-1 0,0 0,0 0,0 1,0-1,-1 1,0 1,0-1,2 4,-6-8,11 11,1 1,-2 1,1-1,-2 2,0 0,-1 0,-1 1,0 0,-1 0,0 0,-2 1,0 0,1 6,-6-18,0 0,0-1,0 1,0 0,-1 0,1-1,-1 1,-1 0,1-1,-1 1,1-1,-1 0,-1 1,1-1,0 0,-1 0,0 0,0-1,0 1,-1-1,1 1,-1-1,1 0,-1-1,0 1,0-1,-1 1,1-1,0 0,-1-1,1 1,-1-1,0 0,1 0,-1 0,0-1,-2 0,5 0,0 0,1 0,-1 0,0 0,0 0,0-1,1 1,-1-1,0 1,1-1,-1 0,0 0,1 0,-1 0,1 0,-1 0,1 0,0 0,-1-1,1 1,0 0,0-1,0 1,0-1,0 1,0-1,0 0,1 1,-1-1,1 0,-1 1,1-1,0 0,-1 0,1 0,0 1,0-1,0 0,0 0,1-1,20-73,8 20,2 1,3 2,10-10,18-29,52-109,-105 183,-2-1,0-1,-1 1,-1-1,-1 0,0 0,-2 0,0-1,-2 1,0-5,-1 17,0 0,-1 0,1 0,-2 0,1 1,-1-1,0 0,-1 1,0 0,0 0,-4-6,6 11,0 0,1 0,-1 0,0 0,0 0,0 1,0-1,-1 0,1 1,0 0,-1-1,1 1,-1 0,1 1,-1-1,1 0,-1 1,0-1,1 1,-1 0,0 0,0 0,1 0,-1 0,0 0,1 1,-1 0,1-1,-1 1,0 0,1 0,0 0,-1 1,1-1,0 1,-1-1,1 1,-10 10,0 0,1 1,1 0,0 0,1 2,0-1,1 1,0 0,2 0,0 1,0 0,2 0,0 1,0-1,2 1,-1 10,-2 4,2 0,0 1,2-1,2 1,0-1,3 0,0 0,2 0,1 0,2-1,0 0,3-1,0 0,2 0,0-2,2 0,2 0,0-2,21 22,-28-36,0-1,1-1,1 0,0 0,0-1,1-1,-1 0,1-1,1-1,13 4,-22-7,1-1,0 1,0-1,0-1,0 0,-1 1,1-2,0 1,0-1,0 0,0-1,0 0,-1 0,1 0,-1-1,0 0,1 0,-1 0,-1-1,1 0,0 0,-1 0,0-1,4-5,3-7,-1 0,-1-1,-1-1,-1 0,0 0,-2 0,0-1,-1 0,-1 0,-1 0,0-1,-2 1,-1-1,-1-11,-7-28,7 59,1 0,-1 1,0-1,0 1,0-1,0 1,0-1,0 1,0 0,0 0,0-1,0 1,0 0,0 0,0 0,0 0,0 0,0 0,0 0,0 0,0 1,0-1,0 0,0 1,0-1,0 1,0-1,0 1,0-1,0 1,1-1,-1 1,0 0,0 0,1-1,-1 1,0 0,1 0,-1 0,1 0,-1 0,1 0,-1-1,1 1,0 0,0 0,-1 0,1 1,0-1,0 0,0 0,-6 13,0 0,1 0,1 0,0 1,1 0,0-1,1 1,1 0,0 0,2 0,-1 0,2 0,0 0,0 0,4 8,-3-14,1 0,0-1,0 1,1-1,0 0,0 0,1 0,0-1,0 0,1 0,0 0,0-1,0 0,1-1,0 1,0-2,1 1,-1-1,7 2,3 1,0-1,1-1,0-1,-1-1,1-1,0 0,0-1,1-1,7-1,-17 0,1 0,-1-1,0 0,0 0,0-1,-1 0,1-1,-1 0,1-1,-1 0,-1 0,1-1,-1 0,0 0,0-1,-1 0,0-1,0 1,0-2,-1 1,-1 0,1-1,-1 0,1-4,12-32,-2-1,-3-1,-1 0,-2-1,0-23,-5 44,32-255,-6-120,-29 335,-6 40,4 26,-1 1,1 0,0-1,0 1,-1 0,1 0,0-1,-1 1,1 0,0 0,-1 0,1 0,0-1,-1 1,1 0,-1 0,1 0,0 0,-1 0,1 0,0 0,-1 0,1 0,-1 0,1 0,0 0,-1 0,1 0,-1 1,1-1,0 0,-1 0,1 0,0 0,-1 1,1-1,0 0,0 0,-1 1,1-1,0 0,0 1,-1-1,1 0,0 1,0-1,0 0,-1 1,1-1,0 0,0 1,0-1,0 1,0-1,0 0,0 1,0-1,0 1,0-1,0 0,0 1,0-1,-47 136,29-65,3 1,2 0,4 1,4 0,2 12,3-53,1 0,2-1,1 1,2-1,1 0,1-1,2 1,0-2,3 1,0-2,2 1,1-2,6 7,-11-18,1-2,0 1,1-1,1-1,0-1,0 0,2 0,-1-2,1 0,1 0,0-2,16 6,-31-13,1 0,-1 0,1 0,0 0,-1-1,1 1,0-1,-1 0,1 0,0 0,0 0,-1 0,1-1,0 1,-1-1,1 1,0-1,-1 0,2-1,10-10</inkml:trace>
  <inkml:trace contextRef="#ctx0" brushRef="#br1" timeOffset="100675.105">13671 10644,'27'-4,"29"0,27 3,23 3,15 2,4 3,-4 3,-23 0</inkml:trace>
  <inkml:trace contextRef="#ctx0" brushRef="#br1" timeOffset="102072.512">3715 12652,'-44'-1,"0"2,0 1,0 3,1 2,0 1,-9 5,45-11,1 0,-1 1,0-1,1 2,0-1,-1 1,1 0,1 0,-1 1,1-1,0 1,0 1,0-1,0 1,1-1,0 1,0 0,1 1,0-1,0 1,0-1,1 1,0 0,0 0,1 0,0 0,0 0,1 5,-1-2,2-1,0 0,0 1,0-1,1 0,1 0,-1 1,1-2,1 1,0 0,0-1,1 0,0 0,0 0,1 0,0-1,0 0,1 0,0-1,0 0,0 0,1 0,0-1,0 0,9 3,3 2,1-1,0-2,0 0,0-1,1-1,0-1,0-1,1 0,-1-2,15-1,-11-2,0-1,0-1,0-1,-1-1,0-2,0 0,0-1,-1-2,22-13,-32 16,0-1,0-1,0 0,-2 0,1-1,-1-1,-1 0,0-1,-1 0,0-1,-1 0,-1 0,0-1,0 0,-2 0,0-3,0-3,-5 21,-1 0,1-1,-1 1,1 0,-1 0,1 0,-1 0,1 0,-1 0,1 0,-1 0,1 0,-1 0,1 0,-1 0,1 0,-1 0,1 0,-1 0,1 0,-1 1,0-1,1 0,-1 0,1 1,-1-1,0 0,1 1,-1-1,1 0,-1 1,0-1,0 0,1 1,-1-1,0 1,0-1,1 1,-1-1,0 1,0-1,0 1,0-1,0 1,0-1,0 1,0-1,0 1,0-1,0 0,0 1,0-1,0 1,0-1,0 1,0-1,-1 1,1 0,2 4,5 11,0 0,0-1,2 0,0 0,1-1,0 0,1 0,0-1,1-1,1 0,0-1,1 0,0-1,0-1,1 0,11 5,-24-13,1 0,-1 0,0 0,1 0,-1-1,1 1,-1-1,1 0,-1 1,1-1,-1 0,1 0,-1-1,1 1,-1 0,1-1,-1 0,1 1,-1-1,0 0,0 0,1-1,-1 1,0 0,0-1,0 1,0-1,0 0,0 1,-1-1,1 0,-1 0,1 0,-1 0,0-1,1 1,-1 0,0 0,-1-1,1 1,0-1,-1 1,1-1,-1 1,0-1,0 0,0-7,-1-1,-1 1,0-1,0 1,-1 0,0 0,-1 0,0 0,0 0,-1 1,-1 0,0 0,0 0,0 1,-1 0,0 0,-1 1,0 0,0 0,0 0,-1 1,0 1,0 0,-1 0,1 0,-1 1,-2 0,-1-1,0 0,0 1,0 1,-1 0,1 1,-1 0,1 1,-1 1,1 0,-7 1,-1 7,31 6,6-9,0-1,0-1,0 0,0-1,1-1,14 0,-17-1,349-6,-359 5,1 0,0 1,0 0,-1 0,1 0,0 0,0 1,0 0,-1 0,1 0,-1 0,1 1,-1 0,1 0,-1 0,0 0,0 1,0-1,0 1,0 0,-1 1,1-1,-1 0,0 1,0 0,0 0,-1 0,1 1,0 6,-1 0,0 0,-1 0,-1 0,1 0,-2 0,0 0,0 0,-1 2,-2 32,4-44,1 1,-1 0,0-1,1 1,0-1,-1 1,1-1,0 0,-1 1,1-1,0 0,0 1,0-1,0 0,0 0,1 0,-1 0,0 0,0 0,1 0,-1 0,1 0,-1-1,1 1,-1-1,1 1,-1-1,1 1,-1-1,1 0,0 0,-1 0,1 0,-1 0,1 0,0 0,-1-1,1 1,-1 0,1-1,-1 1,1-1,-1 0,1 0,-1 1,0-1,1 0,-1 0,0 0,0 0,0 0,0-1,1 1,16-11,-1 0,0-1,0-1,-2 0,0-2,0 1,-2-2,0 0,0 0,-2-1,5-11,11-40,-32 88,0 1,1 0,1 0,1 0,1 1,1-1,2 16,-2-28,1 0,1 0,-1 0,1-1,1 1,-1-1,1 1,1-1,-1 0,1 0,1 0,-1-1,1 1,0-1,1 0,-1-1,1 1,0-1,0 0,1-1,3 2,62 13,-37-21</inkml:trace>
  <inkml:trace contextRef="#ctx0" brushRef="#br1" timeOffset="102441.535">5299 12692,'53'-17,"10"-3,-1-2,59-30,-104 43,0-1,-1 0,0-1,-1 0,0-2,-1 1,0-2,-1 0,0-1,-2 0,1 0,2-9,-9 15,0 0,-1-1,-1 0,1 0,-2 0,1 0,-1 0,-1 0,0-1,0-2,-1 9,0-1,0 1,-1-1,1 0,-1 1,0-1,0 1,-1 0,1-1,-1 1,0 0,0 0,0 0,-1 0,1 0,-1 1,0-1,0 1,0-1,-1 1,1 0,-1 1,0-1,0 0,1 2,0-1,0 1,0-1,-1 1,1 0,0 0,-1 1,1-1,-1 1,1 0,0 0,-1 0,1 0,-1 0,1 1,0-1,-1 1,1 0,0 0,-1 1,1-1,0 0,0 1,0 0,0 0,-2 2,-2 1,1 1,-1 1,1-1,0 1,1 0,-1 0,2 1,-1-1,1 1,-1 2,-5 15,1 1,2 0,0 0,2 0,1 1,1 0,1 0,1 0,2 3,3 45,3-1,12 51,53 197,-40-197,-6 2,-5 1,-1 50,-19-155</inkml:trace>
  <inkml:trace contextRef="#ctx0" brushRef="#br1" timeOffset="102759.742">5463 13034,'0'-2,"1"1,-1-1,0 0,1 1,-1-1,1 0,-1 1,1-1,0 1,0-1,0 1,0-1,0 1,0 0,0-1,0 1,0 0,1 0,-1 0,1 0,-1 0,0 0,1 0,0 1,-1-1,1 0,-1 1,2-1,-3 1,45-20,1 3,1 1,0 2,40-5,-71 15,18-4,15-4,0 2,1 2,0 2,11 2,-58 3,0 1,-1 0,1 0,0 1,0-1,0 0,-1 1,1-1,0 1,-1 0,1 0,-1 0,1 1,-1-1,1 0,-1 1,0 0,0-1,1 1,-1 0,-1 0,1 0,0 0,0 1,-1-1,1 0,-1 1,0-1,0 1,0-1,0 1,0 0,0-1,-1 1,1 0,-1 0,0-1,0 1,0 0,0 2,-9 144,9-147,1 0,-1-1,0 1,1-1,0 1,-1 0,1-1,0 1,0-1,0 0,0 1,0-1,0 0,0 1,1-1,-1 0,0 0,1 0,-1 0,1 0,-1-1,1 1,-1 0,1-1,-1 1,1-1,0 1,-1-1,1 0,0 0,0 1,-1-1,1 0,0-1,-1 1,1 0,0 0,-1-1,1 1,0-1,-1 0,1 1,-1-1,1 0,20-7</inkml:trace>
  <inkml:trace contextRef="#ctx0" brushRef="#br1" timeOffset="103017.035">6146 12569,'11'17,"16"11,4 2</inkml:trace>
  <inkml:trace contextRef="#ctx0" brushRef="#br1" timeOffset="104575.858">6856 12884,'0'-7,"-1"1,1-1,-1 0,0 1,-1-1,0 1,0-1,0 1,-1 0,0-1,0 1,0 1,-1-1,0 0,0 1,-1 0,1 0,-1 0,0 1,0-1,-1 1,1 1,-1-1,0 1,0 0,0 0,0 0,-1 1,1 0,-1 0,1 1,-1 0,0 0,1 0,-1 1,0 0,0 1,1-1,-3 1,1 3,-1-1,1 1,-1 1,1-1,0 1,1 1,-1-1,1 1,0 1,1-1,-1 1,1 0,1 1,-1 0,1 0,1 0,-1 0,1 0,1 1,0 0,0 0,0 0,1 0,1 0,0 0,0 1,1 8,0-15,0 1,0 0,1-1,0 1,0-1,0 0,0 1,0-1,1 0,-1 0,1 1,0-1,0-1,0 1,0 0,1 0,-1-1,1 1,0-1,-1 0,1 0,0 0,0 0,1 0,-1-1,0 1,0-1,1 0,-1 0,1 0,-1-1,1 1,-1-1,1 0,8 1,-1-1,1-1,-1 0,0 0,1-1,-1-1,0 0,0 0,-1-1,3-1,104-54,-114 59,-1 1,1-1,-1 0,1 0,-1 1,1-1,-1 1,1 0,-1 0,0 0,1 0,-1 0,0 1,0-1,0 1,0-1,0 1,0 0,-1-1,1 1,0 0,-1 0,0 0,1 1,-1-1,0 0,0 0,0 1,0 1,0-3,26 52,-2 0,-3 2,-3 0,-1 1,-4 1,8 58,-12-69,-3 2,-2-1,-2 1,-2 0,-2-1,-6 37,6-73,-1 0,-1 0,0 0,0 0,-1 0,-1-1,0 0,0 0,-3 4,7-12,0-1,1 1,-1 0,0-1,0 1,-1-1,1 1,0-1,0 0,-1 1,1-1,-1 0,1 0,-1 0,0 0,1 0,-1 0,0-1,1 1,-1 0,0-1,0 1,0-1,0 0,1 0,-1 0,0 0,0 0,0 0,0 0,0-1,0 1,1 0,-1-1,0 0,0 1,1-1,-1 0,0 0,1 0,-1 0,1 0,-1 0,1-1,0 1,-1 0,1-1,0 1,0-1,0 0,0 1,0-1,-7-14,1 0,1-1,0 1,2-1,0 0,0-1,2 1,0-1,1 1,1-15,0 32,0-54,2 1,2-1,3 1,2 1,2-1,3 1,1 1,3 1,3 0,1 2,2 0,3 2,32-44,-47 72,1 0,1 1,1 0,0 1,1 1,1 1,0 0,5-2,-21 15,0 0,1 0,-1 0,0 0,0 1,1-1,-1 0,0 1,1-1,-1 1,1-1,-1 1,1 0,-1 0,0-1,1 1,-1 0,1 0,-1 0,1 1,-1-1,1 0,-1 1,1-1,-1 0,0 1,1 0,-1-1,0 1,1 0,-1 0,0 0,0-1,0 1,1 1,-1-1,-1 0,1 0,0 0,0 0,0 1,0-1,-1 0,1 1,-1-1,1 0,-1 1,1-1,-1 1,0-1,10 100,1 11,-9-108,-1 1,1-1,0 1,0-1,1 0,-1 0,1 0,0 0,0 0,0-1,0 1,1-1,-1 0,1 0,0 0,0-1,0 1,1-1,-1 0,0 0,1-1,-1 1,2 0,0-1,-1 1,1-1,0 0,0-1,0 0,0 0,0 0,-1 0,1-1,0 0,0 0,0-1,-1 1,1-1,-1-1,1 1,-1-1,0 0,0 0,0 0,-1-1,1 0,-1 1,1-2,-1 1,-1 0,1-1,2-5,8-11,-1-1,-1 0,-1-1,-1 0,-1 0,1-9,-3 12,-6 20,0 0,-1 0,1 0,0 0,-1 0,1 0,-1 0,1 1,0-1,-1 0,1 1,-1-1,1 0,-1 1,1-1,-1 0,1 1,-1-1,1 1,-1-1,0 1,1-1,-1 1,0-1,1 1,-1 0,0-1,0 1,1-1,-1 1,0 0,0-1,0 1,0 0,0-1,0 1,0 0,0-1,0 1,0-1,-1 1,1 0,0-1,0 1,0-1,-1 1,1 0,-1-1,2 3,1 11,1 0,1 1,0-1,1-1,0 1,1-1,1 1,0-2,2 2,-6-9,0-1,0 0,0 0,1 0,0-1,0 1,0-1,0 0,0 0,0 0,1-1,0 1,-1-1,1 0,0-1,0 1,0-1,0 0,0 0,0 0,1-1,-1 0,0 0,0 0,0-1,0 0,3 0,-1-1,-1 0,1 0,-1-1,1 0,-1 0,0-1,0 1,0-1,-1-1,0 1,1-1,-2 0,1 0,0 0,-1-1,0 1,0-1,-1 0,0 0,0-1,1-2,3-9,-1 0,-1 0,-1-1,0 1,-2-1,0 0,-1-5,0 11,-2 10,0 1,1 0,0-1,-1 1,1-1,0 1,0-1,1 1,-1 0,0-1,1 1,-1 0,1-1,0 1,0 0,0 0,0-1,0 1,0 0,1 0,-1 0,1 0,-1 1,1-1,0 0,0 1,0-1,0 1,0 0,0-1,0 1,0 0,1 0,137 6,-18 19,-118-22,1-1,-1 1,-1 0,1 0,0 1,0-1,-1 1,1 0,-1 0,0 0,0 0,0 0,0 1,-1 0,0-1,1 1,-1 0,0 0,-1 0,1 0,-1 0,0 1,0-1,0 0,0 1,-1 3,-10 67,8-65,0-1,0 1,0 1,1-1,1 0,0 0,0 0,2 6,1-10,0-1,0 0,1 0,-1 0,1 0,0 0,1-1,-1 1,1-1,0 0,0-1,0 1,0-1,1 0,0 0,-1-1,1 0,0 0,0 0,0-1,0 0,0 0,1 0,-1-1,0 0,1 0,31 4,0-1,1-2,-1-2,0-2,0-1,0-2,-1-1,0-2,0-2,-1-1,1-2,-25 8,0 1,-1-1,0-1,0 0,-1 0,0-1,0 0,-1-1,5-6,-11 12,0 0,-1 0,1-1,-1 0,0 1,0-1,-1 0,1 0,-1 0,0 0,0 0,0 0,0 0,-1 0,1-1,-1 1,0 0,-1 0,1 0,-1-1,0 1,0 0,0 0,0 0,-1 0,0 0,1 1,-1-1,-1 0,1 0,-3-2,0 1,0-1,0 1,-1 0,1 0,-1 1,-1 0,1 0,0 0,-1 1,0 0,0 0,0 0,0 1,0 0,0 1,-1 0,1 0,0 0,-1 1,1 0,-1 0,1 1,-1 0,1 1,0-1,0 1,0 1,0-1,0 1,0 0,0 1,1 0,0 0,0 0,0 1,0-1,1 2,0-1,0 0,0 1,0 0,-2 6,2-4,1 0,1 1,0 0,0-1,0 1,1 0,1 0,0 0,0 1,0 5,1-11,0 0,1 0,-1-1,1 1,-1 0,1-1,0 1,1-1,-1 1,1-1,-1 0,1 1,0-1,0 0,0 0,1 0,-1-1,1 1,-1 0,1-1,0 0,0 0,0 1,0-2,1 1,-1 0,2 0,6 0,-1 0,1-1,0 0,-1-1,1 0,0-1,0 0,-1-1,1 0,-1 0,1-1,-1-1,0 0,0 0,-1-1,1 0,-1 0,0-1,0-1,-1 1,0-1,0-1,0 0,-1 0,2-4,-7 10,0 1,0-2,0 1,0 0,-1 0,1 0,-1-1,0 1,0-1,0 1,0-1,0 0,0 1,0-1,-1 0,0 1,1-1,-1 0,0-2,-16 17,13-8,0 0,0 0,1 1,-1-1,1 1,0-1,1 1,-1 0,1 0,0 0,0 0,1 0,-1 0,1 0,0 0,1 0,-1 0,1 0,0-1,0 1,0 0,1 0,0 0,-1-1,2 1,-1-1,1 0,-1 1,1-1,0 0,1-1,-1 1,3 2,7 0,-1 0,1 0,0-1,1-1,-1-1,1 1,0-2,-1 0,1-1,0 0,0-1,0-1,0 0,0-1,0 0,0-1,11-4,-6 2,-1-1,-1 0,1-2,-1 0,0 0,-1-2,0 0,-1-1,0 0,0-1,-1-1,-1-1,0 0,-1 0,0-1,-2-1,1 0,-2 0,0-1,-1 0,-1-1,6-34,-1-1,-4-1,-1 0,-3 0,-2-1,-6-48,4 80,-6-102,-1 110,-1 34,-4 52,3 2,3-1,2 41,4-69,2-1,2 1,2-1,1 0,3 1,-6-25,2 0,1 0,0-1,1 0,1 0,1 0,0-1,2-1,0 0,0 0,1-2,2 2,63 34,-48-40</inkml:trace>
  <inkml:trace contextRef="#ctx0" brushRef="#br1" timeOffset="104859.145">9491 12665,'14'-7,"30"-2,41 2,44 3,43 2,-8 1</inkml:trace>
  <inkml:trace contextRef="#ctx0" brushRef="#br1" timeOffset="106537.801">16756 211,'-68'43,"2"3,2 3,-1 6,7-2,2 2,3 3,2 2,3 3,3 1,2 2,4 2,3 2,2 1,4 2,3 1,3 1,4 1,-6 46,11 30,6 1,6 0,8 1,6-2,7 1,6-2,36 117,-2-44,9-2,10-4,24 29,-96-236,34 72,-3 1,-4 2,-4 2,-4 0,-3 2,-4 0,-5 3,-10-43,-3 0,-2-1,-2 1,-3-1,-1 0,-3 0,-2-1,-19 44,-7 1,-5-2,-3-2,-56 75,23-43,6-15,6 2,4 4,-46 112,97-190,2 1,1 1,1 0,2 1,2-1,2 1,1 0,1 1,3-1,0 0,3 0,1 0,7 24,16 21,4-1,3-1,4-2,3-2,3-2,22 25,-6-4,45 73,-8 4,-8 4,12 50,-40-51,-9 2,-7 2,-7 2,-9 1,-8 2,-8 0,-7 1,-9 0,-8 0,-18 77,-38 191,-26 279,85-609,4 1,6 0,6 0,-2-65,2-1,3 0,2-1,3-1,2 0,2-2,13 21,-5-23,1-2,3-2,2 0,2-3,2-1,13 9,54 46,111 77,-183-149,150 127,-167-138,-2 1,0 0,-1 1,-1 0,-1 1,0 1,-2 0,0 0,2 9,-7-14,-2 1,0-1,-1 1,0-1,-1 1,-1 0,0-1,-1 1,-1 0,-1-1,0 1,-1-1,0 0,-1 0,-1-1,-1 1,0-1,-4 7,-17 23,-1-2,-2 0,-2-2,-1-1,-3-1,-131 125,-15-1,34-32,-112 129,234-231,1 1,2 2,1 0,2 1,0 2,3 0,1 1,1 0,2 2,1 0,3 0,0 1,3 0,1 1,2-1,1 33,12 13,5 1,3-2,4 0,3-2,4 0,35 69,26 84,-48-102,-7 2,14 114,-48-247,5 45,2 0,2 0,2-1,1 0,3-1,2-1,1 0,3-1,1-1,2 0,41 36</inkml:trace>
  <inkml:trace contextRef="#ctx0" brushRef="#br1" timeOffset="108507.646">20621 10931,'-2'-10,"0"1,0-1,-1 0,0 1,-1 0,0 0,0 0,-1 0,0 1,-1 0,0 0,0 0,-6-5,11 11,-1 1,1-1,-1 1,1 0,-1-1,0 1,0 0,1 0,-1 0,0 0,0 0,0 1,0-1,0 1,0-1,0 1,-1 0,1-1,0 1,0 0,0 0,0 1,0-1,0 0,0 1,0-1,0 1,0 0,0 0,0 0,0 0,0 0,0 0,1 0,-1 0,0 1,0 0,-3 3,0 1,0-1,1 1,-1 0,1 1,1-1,-1 1,1 0,0-1,0 3,0 2,0 0,0 0,1 0,1 1,0-1,0 0,1 1,0-1,1 1,1-1,0 0,0 1,1-1,0 0,3 3,-3-7,-1-1,2 0,-1 1,1-2,0 1,0 0,0-1,1 0,0 0,0 0,1 0,-1-1,1 0,0 0,0 0,0-1,0 0,1 0,-1-1,1 0,0 0,0 0,-1-1,1 0,5 0,5-3,0 0,0-2,-1 0,0 0,1-2,-2 0,1 0,-1-2,0 0,0-1,-1 0,0-1,-1-1,0 0,-1 0,0-2,-1 1,5-8,-5 8,0-1,-1 0,-1 0,0-1,-1-1,0 1,-1-1,0-1,-2 1,0-1,0 0,-2 0,1-6,-4 7,-3 30,1 3,1 0,0 0,1 0,2 0,-1 0,2-1,0 1,2-1,0 1,0-1,2-1,0 1,1-1,0 0,1-1,1 0,1-1,0 0,12 12,5-5,-3-9</inkml:trace>
  <inkml:trace contextRef="#ctx0" brushRef="#br1" timeOffset="108759.273">21017 10330,'-16'-2,"-8"4,0 5,9 12,17 14,18 13,19 10,2-4</inkml:trace>
  <inkml:trace contextRef="#ctx0" brushRef="#br1" timeOffset="109048.172">21441 11163,'6'-132,"-3"88,-1 1,-2-1,-2 0,-5-28,6 62,-1 0,-1 0,0 0,0 1,-1-1,0 1,0 0,-1 0,-1-1,2 5,17 17,8-1,1-1,0-1,0-1,1 0,0-2,0-1,7 0,12 4,-28-6,72 24,-82-26,-1 1,0-1,0 1,0 0,0 0,0 1,0-1,0 0,-1 1,1 0,-1 0,0-1,0 1,0 1,0-1,0 0,-1 0,1 1,-1-1,0 1,0-1,0 3,-1 6,0-1,-1 1,0 0,-1-1,0 1,-1-1,0 1,-4 7,3-9,1 0,0 0,0 0,1 0,1 0,-1 0,2 0,-1 1,2-1,-1 0,2 5,-1-10,1-1,0 1,-1-1,2 0,-1 0,1 0,-1 0,1 0,0 0,0-1,1 1,-1-1,1 0,-1 0,1 0,0-1,0 1,1-1,-1 0,0 0,1 0,-1-1,1 1,108 12,-58-17</inkml:trace>
  <inkml:trace contextRef="#ctx0" brushRef="#br1" timeOffset="109804.954">22410 10835,'-9'-3,"-1"1,1 0,-1 1,1 0,-1 0,1 1,-1 0,1 1,-1 0,1 0,-1 1,1 0,0 1,-1 0,1 0,1 1,-1 1,1-1,-1 1,1 0,1 1,-1 0,1 0,0 1,0 0,1 0,0 1,0 0,4-5,1 1,-1 0,1 0,0 0,0 0,0 1,0-1,1 0,0 0,0 0,0 1,0-1,0 0,1 0,0 0,0 0,0 1,1-1,-1-1,1 1,0 0,0 0,0-1,0 1,1-1,0 1,2 2,3 1,0 1,1-1,0-1,0 1,0-2,1 1,-1-1,1-1,0 1,5-1,8 3,1-1,0-1,0-1,0-1,1-1,-1-1,0-2,1 0,-1-2,3-1,-13 2,1-1,-1 0,0-2,-1 1,1-2,-1 0,0 0,0-1,-1-1,1 0,-2-1,0 0,0-1,0 0,-1 0,-1-1,5-7,-9 11,-1 0,0 0,0 0,-1 0,1-1,-2 1,1-1,-1 0,0 0,-1 0,0 0,0 0,-1-1,0 1,0 0,-1-2,1 9,0 1,0-1,0 1,0-1,0 1,0-1,0 0,0 1,0-1,0 1,0-1,0 1,0-1,0 1,-1-1,1 1,0 0,0-1,-1 1,1-1,0 1,0-1,-1 1,1 0,-1-1,1 1,0 0,-1-1,1 1,-1 0,1 0,-1-1,1 1,-1 0,1 0,-1 0,1 0,-1 0,1 0,-1-1,1 1,-1 0,1 0,-1 1,1-1,-1 0,1 0,-1 0,1 0,-1 0,1 0,-1 1,1-1,-1 0,1 0,0 1,-1-1,1 0,-1 1,1-1,-17 28,15-22,1 0,0 0,1 0,0 0,0 0,0 0,1 0,-1 0,1 0,1 0,-1 0,1 0,0-1,1 1,-1-1,1 1,0-1,0 0,1 0,-1 0,1-1,0 1,1-1,-1 0,1 0,-1 0,1-1,0 0,1 0,-1 0,0 0,1-1,0 0,-1 0,1-1,0 1,0-1,2 0,3 1,0 1,0-2,0 1,0-2,1 1,-1-2,0 1,0-1,0-1,1 0,-2-1,1 0,0 0,0-1,-1-1,0 0,0 0,0-1,-1 0,0-1,0 0,-1 0,1-1,-2 0,1-1,-1 1,0-1,-1-1,0 1,-1-1,0 0,0 0,-1-1,0 0,-1 1,0-3,-2-1,-2 22,0 0,0 0,1 0,0 0,0 0,1 0,0 0,1 0,0 0,0 0,0 0,1-1,0 1,0-1,1 0,0 0,1 0,-1-1,1 1,0-1,1 0,0-1,0 1,0-1,0 0,1 0,5 2,-1-2,1 0,0-1,0 0,0-1,1-1,-1 1,1-2,-1 0,1-1,0 0,-1 0,1-2,-1 1,1-2,-1 0,0 0,0-1,0 0,0-1,-1-1,0 0,0 0,0-1,-1 0,0-1,-1 0,1-1,-2 0,1 0,-1-1,-1 0,1-1,-2 1,0-1,0-1,2-5,-4 0,-12 39,7-11,0 1,1 0,0 0,1 0,1 0,-1 0,2-1,0 1,0-1,1 0,4 9,-6-15,0-1,0 0,0 0,1 0,-1 0,1 0,0-1,0 1,1-1,-1 0,1 0,-1 0,1 0,0-1,0 1,0-1,0 0,1 0,-1-1,0 1,1-1,-1 0,1 0,0-1,-1 1,1-1,0 0,-1 0,1-1,0 1,0-1,22-6</inkml:trace>
  <inkml:trace contextRef="#ctx0" brushRef="#br1" timeOffset="110069.005">23749 10467,'9'4,"3"3</inkml:trace>
  <inkml:trace contextRef="#ctx0" brushRef="#br1" timeOffset="110268.935">24089 10221,'11'64,"-3"1,-2 57,-2-37,-2-65,0 44,3-1,2 1,4-1,2-1,19 55,-26-102,1 0,0 0,1-1,0 0,2 0,-1-1,2-1,3 5,-11-14,1 1,0 0,0-1,0 0,0 0,0 0,1 0,-1-1,1 0,0 0,0 0,0 0,0-1,0 0,0 0,0 0,0-1,0 1,0-1,0 0,1-1,-1 1,0-1,0 0,0-1,0 1,3-2,2-3,-1 0,0 0,0-1,-1 0,0-1,0 0,-1 0,0 0,0-1,-1 0,0-1,-1 1,0-1,0 0,-1-1,0 1,-1 0,0-1,-1 0,0 0,0-8,3-29</inkml:trace>
  <inkml:trace contextRef="#ctx0" brushRef="#br1" timeOffset="110455.323">24227 10685,'-17'-7,"-9"-4,-3-1,3 0,16 1,21 3,24 3,31 2,26 2,26 1,23 0,17 1,-17-1</inkml:trace>
  <inkml:trace contextRef="#ctx0" brushRef="#br1" timeOffset="111615.502">26671 10658,'-128'10,"122"-9,0 1,0 0,0 0,0 0,0 1,0 0,1 0,-1 0,1 1,0 0,0 0,0 0,1 0,-1 1,1 0,0 0,0 0,-1 4,3-6,1-1,0 1,-1 0,1 0,1 0,-1 0,0 0,1 0,-1 0,1 0,0 0,0 0,0 0,1 0,-1 0,1 0,0 0,-1 0,1 0,0 0,1 0,-1 0,1-1,-1 1,1-1,0 1,0-1,0 1,0-1,0 0,0 0,3 1,4 4,0 0,0-1,1 0,0-1,1 0,-1 0,1-1,3 0,9 3,0-2,0-1,0-1,1-1,-1-1,0-1,1-1,-1-1,0-1,0-1,0-1,0-1,-1-1,0-1,0-1,-1 0,0-2,14-10,-31 18,1 1,-1-1,0-1,0 1,0 0,0-1,-1 0,1 0,-1 0,0 0,0-1,-1 1,1-1,-1 0,0 0,1-3,-3 7,0 0,0 0,0 0,-1-1,1 1,0 0,0 0,-1 0,1 0,0 0,-1 0,1 0,-1 1,0-1,1 0,-1 0,0 0,1 0,-1 1,0-1,0 0,0 1,1-1,-1 1,0-1,0 1,0-1,0 1,0-1,0 1,0 0,0 0,0-1,0 1,-1 0,1 0,0 0,0 0,0 0,0 1,0-1,0 0,0 0,0 1,0-1,0 0,0 1,0-1,0 1,0 0,1-1,-1 1,0 0,0-1,0 1,1 0,-1 0,0 0,1 0,-4 3,0 0,1 0,0 1,0-1,0 1,0 0,1 0,0 0,0 0,0 1,0-1,1 0,0 1,0-1,1 1,-1-1,1 1,1 0,-1-1,1 1,0-1,0 1,0-1,1 0,0 0,0 1,0-1,0 0,1-1,0 1,0 0,1-1,2 3,0 0,1-1,0 0,1 0,0-1,-1 0,2 0,-1-1,0 0,1-1,0 0,0 0,0-1,0 0,0 0,0-1,1 0,-1-1,0 0,1 0,-1-1,0-1,0 1,0-1,0-1,6-2,-12 3,1 0,-1-1,0 1,0-1,0 1,-1-1,1 0,-1 0,1 0,-1-1,0 1,0-1,-1 1,1-1,-1 1,1-1,-1 0,0 0,-1 1,1-1,-1 0,0 0,1 0,-2 0,1 0,0 0,-1 0,0 1,0-1,0 0,0 0,0 1,-1-1,0 1,0-1,0 1,0 0,0-1,-1 1,1 0,-1 1,0-1,0 0,0 1,0 0,-1-1,-9-8,0 0,0 1,-1 0,0 1,-1 1,0 0,0 1,-6-1,0-2,21 10,0 0,0 0,1 0,-1 0,0 1,1-1,-1 0,0 0,1 0,-1 0,0 0,1 0,-1 0,0-1,0 1,1 0,-1 0,0 0,1 0,-1 0,0 0,0 0,1-1,-1 1,0 0,0 0,1 0,-1-1,0 1,0 0,0 0,1-1,-1 1,0 0,0-1,0 1,0 0,0 0,1-1,-1 1,0 0,0-1,0 1,0 0,0-1,0 1,0 0,0-1,0 1,0 0,0 0,-1-1,1 1,0 0,0-1,0 1,0 0,0 0,-1-1,225-12,-174 10,9-2,1 3,-1 3,13 3,-68-4,0 0,0 0,1 0,-1 0,-1 1,1 0,0 0,0 0,0 0,0 1,-1-1,1 1,0 0,-1 0,0 0,1 1,-1-1,0 1,0 0,-1 0,1 0,0 0,-1 0,0 1,0-1,0 1,0-1,0 1,-1 0,0 0,0-1,0 1,1 4,-29 119,27-126,1 0,-1 0,1 0,0 1,0-1,-1 0,1 0,0 0,0 0,0 0,0 0,0 0,0-1,0 1,1 0,-1-1,0 1,0 0,1-1,-1 0,0 1,0-1,1 0,-1 1,0-1,1 0,-1 0,1 0,-1 0,0-1,1 1,-1 0,0 0,0-1,1 1,-1-1,0 1,0-1,1 0,-1 1,0-1,0 0,1 0,10-4,0-1,0 0,0-1,-1 0,0-1,0 0,-1-1,0 0,0 0,-1-1,0 0,-1-1,0 0,-1 0,0-1,-1 0,1-4,13-16,-11 49,-6 10,2-1,1 1,1-1,1 0,3 4,-8-22,1 0,0 0,1-1,-1 1,2-1,-1 0,1-1,0 1,0-1,0-1,1 1,0-1,0 0,0 0,1-1,0 0,0 0,3 0,32 6,-3-8</inkml:trace>
  <inkml:trace contextRef="#ctx0" brushRef="#br1" timeOffset="111983.526">28228 10576,'88'-21,"-20"6,-1-3,-2-3,5-5,-60 22,1 0,0-1,-1 0,0-1,-1 0,1 0,-1-1,0-1,-1 1,1-1,-2-1,1 1,-1-2,-1 1,6-10,-11 17,0 1,0-1,-1 1,1-1,-1 0,1 1,-1-1,0 1,0-1,1 0,-1 1,0-1,0 0,-1 1,1-1,0 0,-1 1,1-1,-1 0,1 1,-1-1,0 1,1-1,-1 1,0-1,0 1,0 0,0 0,0-1,-1 1,1 0,0 0,-1 0,1 0,0 0,-1 0,1 1,-1-1,1 0,-1 1,0-1,1 1,-1 0,1-1,-1 1,0 0,1 0,-1 0,0 0,1 0,-1 1,0-1,1 0,-1 1,0-1,1 1,-2 0,-5 3,-1 0,1 1,0 0,1 0,-1 1,1 0,0 0,1 1,-1 0,1 0,1 1,-1-1,1 1,1 0,-1 1,1-1,1 1,0 0,0 0,0 0,0 4,-6 37,2 1,2-1,3 1,2 0,1 0,3-1,3 1,1-1,3 0,3 4,12 85,-24-127,20 183,-21-181,-2 0,0-1,0 1,-1 0,-1-1,0 1,-1-1,0 0,-1 0,0 0,-1-1,-7 11,-18 11,2-12</inkml:trace>
  <inkml:trace contextRef="#ctx0" brushRef="#br1" timeOffset="112314.935">28392 10903,'12'-10,"1"1,1 0,0 1,0 0,0 1,1 1,0 0,0 1,0 1,1 0,0 1,107-23,1 6,81-1,-196 20,-4 0,-4 1,-1-1,1 1,0-1,0 1,0-1,0 1,0-1,0 1,0 0,0 0,0-1,0 1,0 0,0 0,0 0,0 0,0 0,0 0,0 1,0-1,0 0,0 0,0 1,0-1,0 0,0 1,0-1,0 1,0 0,-1-1,1 1,0 0,0-1,-1 1,1 0,0 0,-1 0,1-1,-1 1,1 0,-1 0,1 1,-22 30,15-25,1-1,1 1,-1 0,1 0,1 0,-1 1,1-1,0 1,1 0,0 0,0 0,0 0,1 0,1 0,-1 5,2-9,0 1,1-1,-1 0,1 1,0-1,0 0,0 0,1 0,-1-1,1 1,0 0,0-1,0 0,1 1,-1-1,1-1,-1 1,1 0,0-1,0 0,0 0,1 0,-1-1,0 1,1-1,-1 0,1 0,-1 0,1-1,-1 0,1 0,-1 0,1 0,0-1,-1 1,1-1,-1 0,0-1,1 1,0-2,24-10</inkml:trace>
  <inkml:trace contextRef="#ctx0" brushRef="#br1" timeOffset="112495.728">29102 10440,'-16'-3,"-6"5,1 6,12 8,18 9,22 10,5-2</inkml:trace>
  <inkml:trace contextRef="#ctx0" brushRef="#br1" timeOffset="114158.743">29839 10849,'-15'-17,"-1"1,0 1,-1 1,-1 0,0 1,-1 1,0 1,-1 0,0 2,0 0,-1 1,-1 1,1 1,-1 1,0 1,-2 1,17 3,0 0,-1 1,1 0,0 0,0 0,0 1,0 0,0 0,0 1,1 0,-2 1,5-3,1 1,-1-1,1 1,-1 0,1 0,0 0,0 0,0 0,0 0,0 0,1 1,-1-1,1 1,-1-1,1 1,0 0,0-1,0 1,0 0,1 0,-1 0,1-1,0 1,-1 0,1 0,0 0,1 0,-1 0,1 0,2 3,0 0,0-1,1 1,-1-1,1 0,1 0,-1 0,1-1,0 1,0-1,0 0,0-1,1 1,0-1,0 0,-1-1,2 1,-1-1,0 0,0-1,1 1,-1-1,0-1,1 1,11 2,0 0,0-2,0 1,0-2,0-1,0 0,0-1,13-4,-25 5,1-1,0 1,-1-2,1 1,-1-1,0 1,0-2,0 1,0-1,-1 0,1 0,-1 0,0-1,0 0,-1 0,1 0,-1-1,0 1,-1-1,1 0,-1 0,0 0,-1-1,1-1,-2 7,0-1,0 1,-1 0,1-1,0 1,-1-1,1 1,-1-1,0 1,0-1,1 1,-1-1,0 1,0-1,0 1,0-1,-1 1,1-1,0 1,-1-1,1 1,-1-1,1 1,-1-1,0 1,0 0,1-1,-1 1,0 0,0 0,0 0,0 0,-1 0,1 0,0 0,0 0,-1 0,1 0,0 1,-1-1,1 0,-1 1,0-1,-2 4,0 0,1 1,-1-1,0 1,1-1,0 1,0 0,0 0,0 1,1-1,0 1,0-1,0 1,0 0,1-1,-1 1,1 0,1 0,-1 1,0-4,-7 47,3 1,1 0,3 0,1 0,3-1,2 1,3-1,9 36,-6-23,-3-11,2-1,-2 0,-3 1,-2 0,-3 35,-20-8,19-75,0-1,0 1,-1-1,1 0,-1 1,1-1,-1 0,0 0,1 0,-1 0,0 0,0-1,0 1,-1-1,1 1,0-1,-1 0,1 0,-1 0,1 0,-1 0,1 0,-1-1,0 1,1-1,-1 0,-2 0,1-1,0-1,0 0,0 0,0 0,0-1,0 1,1-1,-1 0,1 0,0 0,0 0,0 0,0-1,1 0,-1 1,1-1,0 0,0 0,0 0,1-1,-1 1,1 0,0 0,0-5,-7-28,1 0,2 0,2-1,2 1,1-1,2 0,1 1,2 0,7-25,-4 24,2 0,1 0,2 1,2 1,11-20,-17 38,1 1,0 0,2 1,0 0,1 0,0 1,1 1,1 1,0 0,1 0,14-7,-26 17,1 0,0 0,1 0,-1 1,0 0,1 0,-1 0,1 0,0 1,0 0,-1 0,1 1,0 0,0 0,0 0,3 1,-7 1,0 0,1 1,-1-1,-1 1,1 0,0 0,0-1,-1 1,0 0,0 0,1 0,-2 0,1 1,0-1,-1 0,1 0,-1 0,0 1,0-1,0 0,-1 0,1 1,1 13,19 66,-19-81,0-1,0 1,0 0,0 0,0-1,0 1,0 0,1-1,-1 1,1-1,-1 0,1 1,-1-1,1 0,0 0,-1 0,1 0,0 0,0-1,0 1,0 0,0-1,0 0,0 1,0-1,0 0,0 0,0 0,0 0,0 0,0 0,0-1,0 1,0-1,0 0,-1 1,1-1,0 0,0 0,0 0,6-4,0-1,0 0,-1 0,1-1,-1 0,-1 0,1-1,-1 0,-1 0,0 0,0-1,0 1,-1-1,0 0,-1-1,0 1,1-5,-8-4,-10 40,-4 77,18-95,0 0,0-1,0 1,1 0,-1-1,1 1,0 0,0-1,0 1,1-1,-1 0,1 1,0-1,0 0,0 0,0 0,0 0,1 0,-1-1,1 1,0-1,0 1,0-1,0 0,0 0,1 0,0-2,1 0,0 0,0 0,-1-1,1 0,0 0,-1 0,1 0,-1-1,0 1,1-1,-1 0,0-1,0 1,0-1,0 0,0 1,-1-2,0 1,1 0,-1-1,0 0,0 1,-1-1,1 0,-1 0,0-1,0 1,1-4,5-12,0 0,-1 0,-1-1,-1 0,-1 0,0 0,-2-1,0-7,-3 28,1 0,0-1,-1 1,1 0,0 0,0-1,0 1,0 0,0-1,0 1,1 0,-1 0,0-1,1 1,-1 0,1 0,-1 0,1-1,-1 1,1 0,0 0,0 0,-1 0,1 0,0 0,0 0,0 1,0-1,0 0,0 0,0 1,0-1,1 1,-1-1,0 1,0-1,0 1,1 0,-1-1,0 1,1 0,-1 0,1 0,13 6,-1 0,0 0,0 2,-1 0,1 0,-2 2,1-1,3 6,-11-10,0 1,-1 0,1 0,-1 0,-1 0,1 1,-1-1,0 1,-1 0,1 0,-1 0,-1 1,1-1,-1 0,-1 1,1-1,-1 0,-1 1,1-1,-1 1,-1-1,1 0,-1 0,0 0,-1 0,0 0,-2 5,-2 4,6-14,-1 1,0-1,1 1,-1-1,1 1,0 0,-1-1,1 1,1 0,-1 0,0 0,1 0,-1 0,1 0,0 0,0 0,0 0,1 0,-1-1,1 1,-1 0,1 0,0 0,0 0,0-1,1 1,-1 0,1-1,-1 1,1-1,0 1,9 0,0 0,1-1,-1 0,0-1,1 0,-1-1,1 0,-1-1,1 0,-1-1,4-1,-5 3,0-2,0 1,-1-1,1 0,-1-1,0 0,0-1,0 0,0 0,0-1,-1 0,0 0,0-1,0 0,-1-1,0 1,0-1,-1-1,0 1,0-1,0 0,-1-1,-1 1,1-1,-1 0,-1 0,1-1,-4 7,0-1,-1 1,1 0,-1 0,1-1,-1 1,0 0,0 0,0 0,-1 0,1 0,-1 0,0 0,1 1,-1-1,0 1,-1-1,1 1,0 0,-1-1,1 1,-1 0,0 1,0-1,0 1,1-1,-2 1,1 0,0 0,0 0,0 0,0 0,0 1,-1 0,1-1,0 1,-1 1,1-1,0 0,0 1,-1-1,1 1,0 0,0 0,0 1,0-1,0 0,0 1,1 0,-1 0,0 0,1 0,-1 0,1 0,0 0,0 1,0 0,0-1,0 1,-1 2,1 0,0 0,0 0,0 0,1 1,-1-1,1 0,1 1,-1-1,1 1,0-1,0 1,0-1,1 1,0-1,0 1,0-1,1 0,0 0,0 1,0-1,1-1,-1 1,1 0,0 0,1-1,-1 0,1 0,0 0,0 0,0 0,0-1,1 0,-1 0,1 0,0 0,0-1,0 0,0 0,0 0,1-1,-1 0,0 0,1 0,-1 0,1-1,-1 0,1 0,1-1,10-3,-16 4,0-1,-1 0,1 1,0-1,0 1,0-1,0 1,0 0,0-1,0 1,0 0,0 0,1 0,-1 0,0 0,0 0,0 0,0 0,0 0,0 0,0 1,0-1,0 0,0 1,0-1,0 1,0-1,0 1,0-1,0 1,-1 0,1-1,0 1,0 0,-1 0,1 0,0-1,-1 1,1 0,-1 0,1 0,0 1,-1 1,1-1,-1 1,1 0,0 0,0-1,0 1,1-1,-1 1,1-1,-1 0,1 1,0-1,0 0,0 0,0 0,0 0,0-1,0 1,1 0,-1-1,1 0,-1 1,1-1,0 0,-1 0,1-1,0 1,-1-1,1 1,0-1,0 0,0 0,0 0,-1 0,1 0,0-1,0 0,-1 1,1-1,0 0,0-1,8-4,-1-1,0 0,0-1,-1 0,0 0,-1-1,0-1,0 1,-1-1,0 0,-1-1,0 0,-1 0,0 0,0 0,1-8,10-37,-3 0,-1-1,-4 0,-2-1,-2-3,-1 28,20-252,-24 267,-9 27,-45 161,49-145,-7 21,2 2,2-1,1 1,3 1,3-1,1 0,2 1,2-1,3 0,2 0,5 16,-11-55,1 0,-1 0,2 0,-1 0,1-1,0 1,1-1,0 0,1 0,-1 0,1-1,1 0,-1 0,1-1,1 0,-1 0,1-1,0 1,6 2,10-4</inkml:trace>
  <inkml:trace contextRef="#ctx0" brushRef="#br1" timeOffset="114412.107">30999 10671,'28'7,"28"7,23 4,19 0,-8-2</inkml:trace>
  <inkml:trace contextRef="#ctx0" brushRef="#br1" timeOffset="115619.715">20417 12461,'1'0,"0"0,0 0,1 0,-1-1,0 1,0 0,1-1,-1 1,0-1,0 1,0-1,0 0,1 1,-1-1,0 0,0 0,-1 0,1 0,0 0,0 0,0 0,-1 0,1 0,0 0,-1 0,1 0,-1-1,1 1,-1 0,0 0,1 0,-1-1,0 1,0 0,0-1,0 1,0 0,0-1,-12-47,7 42,-1 1,1 0,-1 1,-1-1,1 1,-1 0,0 1,0 0,0 0,-1 0,1 1,-1 0,0 0,0 1,0 0,0 1,0 0,0 0,-1 1,1-1,0 2,0-1,-1 1,1 1,0-1,0 2,0-1,1 1,-1 0,0 0,1 1,0 0,0 0,0 1,0 0,0 1,2-3,0 0,1 1,-1-1,1 1,0 0,0 0,0 0,0 1,1 0,-1-1,1 1,1 0,-1 1,1-1,-1 0,2 1,-1-1,1 1,-1-1,1 1,1 0,-1 0,1-1,0 1,1 0,-1 0,1-1,0 1,1 0,-1-1,1 1,0-1,0 0,1 1,0-1,0 0,0 0,0-1,1 1,0 0,14 6,0 0,0-2,1 0,1-1,-1 0,1-2,1-1,-1 0,1-1,-1-2,1 0,0-1,0-1,7-1,23 3,-1-3,0-2,0-2,0-3,0-1,-1-3,-1-1,0-3,-1-2,22-13,-60 27,1 0,-1-1,-1 0,1-1,-1 0,0 0,0 0,-1-1,1-1,-2 1,1-1,-1 0,0-1,-1 1,0-1,0 0,-1 0,0-3,-3 10,-1 0,0 0,1-1,-1 1,0 0,0 0,-1-1,1 1,0 0,-1 0,0 0,1-1,-1 1,0 0,0 0,0 0,0 0,-1 0,1 0,0 1,-1-1,1 0,-1 1,0-1,0 1,1-1,-1 1,0 0,0 0,0 0,0 0,0 0,-2 0,-75-6,62 10,1 1,0 0,0 1,0 1,1 0,-1 1,2 1,-1 0,1 1,0 1,1 0,0 1,1 0,-3 4,13-13,-1 0,1 0,0 0,0 1,0-1,0 0,0 1,0 0,0 0,1-1,0 1,-1 0,1 0,0 0,0 0,1 0,-1 0,1 1,-1-1,1 0,0 0,0 0,1 1,-1-1,1 0,-1 0,1 0,0 0,0 0,0 0,1 0,-1 0,1 0,-1-1,1 1,0-1,0 1,1 0,9 2,0 0,0-1,1 0,-1-1,1-1,0 0,0 0,0-2,0 1,0-2,0 1,0-2,0 0,-1 0,8-1,-1-1,-1 0,1-1,-1-1,1-1,13-7,-25 10,-1 1,1-1,0 0,-1-1,0 0,0 0,0 0,-1 0,0-1,0 0,0 0,0-1,-1 1,-1-1,1 0,-1 0,0 0,0-2,-2 8,0-1,-1 1,1 0,-1-1,1 1,-1 0,1-1,-1 1,0-1,0 1,0-1,0 1,0-1,0 1,0-1,0 1,-1-1,1 1,-1 0,1-1,-1 1,1 0,-1-1,0 1,0 0,1 0,-1-1,0 1,0 0,0 0,0 0,-1 0,1 0,0 0,0 1,0-1,-2 0,1 2,0 0,1 0,-1 1,1-1,-1 1,1-1,-1 1,1 0,0 0,0-1,0 1,0 0,0 0,0 0,1 0,-1 0,1 0,-1 0,1 1,0-1,0 0,0 0,0 0,0 0,0 0,0 0,1 0,-1 1,1-1,0 0,-1 0,1 0,0-1,0 1,1 1,4 4,0-1,1 1,-1-2,2 1,-1-1,0 0,1 0,0-1,0 0,0 0,1-1,-1 0,1-1,0 1,0-2,7 1,71 15,2-5</inkml:trace>
  <inkml:trace contextRef="#ctx0" brushRef="#br1" timeOffset="116594.76">22587 12106,'7'1,"0"1,-1 0,1 1,-1-1,0 1,0 0,0 1,0-1,-1 1,1 1,-1-1,0 1,0-1,-1 2,0-1,1 0,-2 1,2 2,49 113,-8 28,-46-148,0 0,1 0,-1 0,0 1,1-1,-1 0,1 0,-1-1,1 1,-1 0,1 0,0 0,0 0,-1 0,1-1,0 1,0 0,0-1,0 1,0 0,0-1,0 1,0-1,0 0,0 1,0-1,0 0,0 0,0 1,0-1,0 0,1 0,-1 0,0 0,0-1,0 1,0 0,0 0,0-1,0 1,0 0,0-1,0 1,0-1,0 0,0 1,0-1,0 0,0 1,-1-1,1 0,0 0,-1 0,1 0,0 1,-1-1,1 0,-1 0,1 0,-1-1,17-25,-1 0,-2-1,-1-1,-1 0,-1-1,-2 0,-1-1,-1 1,1-16,-7 37,1 64,-2-40,0-1,1 1,1-1,0 1,1-1,1 0,0 0,1 0,2 2,-5-11,0-1,0 1,1-1,-1 0,1 0,0 0,0-1,0 1,1-1,-1 0,1 1,0-1,0-1,0 1,0-1,0 0,1 0,-1 0,1 0,-1-1,1 1,0-1,0-1,-1 1,1-1,0 1,0-1,0-1,2 1,0-2,-1 1,1-1,-1 0,0-1,1 1,-1-1,-1 0,1-1,0 0,-1 0,1 0,-1 0,-1-1,1 0,0 0,-1 0,0 0,0-1,-1 1,2-5,2-4,0 0,-1 0,0 0,-1-1,-1 0,-1 0,0-1,0-4,-2 11,-1 18,0 10,1-12,1-1,-1 1,1-1,0 0,1 0,-1 0,1 0,0 0,1-1,-1 0,1 1,0-1,1 0,-1-1,1 1,0-1,0 0,0 0,0 0,1-1,0 0,0 0,0 0,0-1,0 0,0 0,0 0,1-1,-1 0,1-1,-1 1,1-1,-1 0,1-1,-1 1,1-1,-1-1,0 1,1-1,-1 0,4-3,-1 0,1 0,-1-1,-1 0,1-1,-1 0,0 0,-1-1,0 0,0 0,0-1,-1 1,-1-2,1 1,-2 0,1-1,-1 0,-1 0,1 0,0-11,-4 13,-5 20,4-5,0 1,0-1,0 0,1 1,0-1,1 1,-1-1,1 1,1-1,-1 0,2 1,-1-1,1 0,-1-1,2 1,-1 0,1-1,0 0,1 1,-1-2,1 1,0-1,1 1,-1-1,1-1,0 1,0-1,0 0,1 0,0-1,-1 0,1 0,0-1,3 1,28 3,-3-5</inkml:trace>
  <inkml:trace contextRef="#ctx0" brushRef="#br1" timeOffset="117279.301">23953 12091,'0'9,"1"0,0 0,0 0,1 0,0 0,0 0,1-1,0 1,1-1,0 0,0 0,1 0,0-1,0 0,1 1,0-2,0 1,0-1,2 1,0 1,1 0,0-1,0 0,1 0,0-1,1-1,-1 1,1-2,0 1,0-1,1-1,-7-1,0-1,1 0,-1 0,0-1,0 1,0-1,1 0,-1-1,0 1,0-1,0 0,0 0,1-1,-2 0,1 1,0-2,0 1,-1 0,1-1,-1 0,0 0,1 0,-2-1,1 0,3-2,-1-3,0 0,-1-1,0 1,0-1,-1 0,-1 0,1-1,-2 1,1-1,-1 1,-1-1,0-9,0 19,-1 1,0 0,1-1,-1 1,0 0,1-1,-1 1,0 0,0-1,1 1,-1 0,0-1,0 1,0-1,0 1,0 0,1-1,-1 1,0-1,0 1,0-1,0 1,0 0,0-1,-1 1,1-1,0 1,0-1,0 1,0 0,0-1,0 1,-1-1,1 1,0 0,0-1,-1 1,1 0,0-1,-1 1,1 0,0 0,-1-1,1 1,0 0,-1 0,1-1,-1 1,1 0,0 0,-1 0,1 0,-1 0,1 0,0 0,-1 0,1 0,-1 0,1 0,-1 0,-1 7,1 1,0-1,0 1,0-1,1 1,0-1,0 1,1 0,0-1,1 1,-1-1,1 1,1-1,-1 0,1 0,1 0,-1 0,1-1,0 1,1-1,-1 0,1 0,1-1,-1 0,1 1,0-2,0 1,0-1,4 2,1 1,2-1,-1-1,0 0,1-1,0 0,0-1,0 0,1-1,-1 0,0-2,1 1,-1-2,1 1,-1-2,0 0,1 0,-1-2,0 1,-1-2,1 0,-1 0,0-1,2-1,-10 4,-1 0,1-1,-1 1,1-1,-1 1,0-1,-1 0,1 0,-1-1,1 1,-1 0,0-1,-1 1,1-1,-1 0,1-3,-2 12,0 0,0 0,1 0,-1 0,1 0,0 0,1 0,-1 0,0-1,1 1,0 0,0-1,0 1,1-1,-1 0,1 0,-1 0,1 0,0 0,0-1,1 1,-1-1,0 0,1 0,1 1,8 4,0 0,1 0,-1-2,1 0,0 0,14 2,-14-4,0-1,1 0,-1-1,1-1,-1 0,1-1,-1-1,11-2,-20 3,0 0,0-1,0 1,0-1,0 0,-1-1,1 1,-1-1,1 0,-1 0,0 0,0 0,0-1,-1 1,1-1,-1 0,0-1,0 1,0 0,-1-1,1 1,-1-1,0 0,0 0,0-4,-1 4,0 0,-1 0,1 0,-1-1,0 1,-1 0,1 0,-1 0,0 0,0 0,-1 0,0 0,1 1,-2-1,1 0,0 1,-1 0,0-1,0 1,0 0,-1 0,1 1,-1-1,0 1,0 0,0 0,0 0,-3-1,0 0,0 0,0 0,-1 1,1 0,-1 1,1-1,-1 2,0-1,0 1,0 0,0 1,0-1,0 2,0-1,0 1,0 0,1 1,-3 0,4 0,0 1,1-1,-1 1,1 0,0 0,0 0,0 1,0-1,0 1,1 0,0 1,0-1,0 1,0 0,1 0,-1 0,2 1,-1-1,0 1,1-1,0 1,0 0,1 0,0 0,0 0,0 0,0 0,1 0,0 0,1 0,-1 0,1 0,0 0,1 0,-1 0,1 0,1-1,-1 1,1-1,-1 1,2-1,-1 0,1 0,2 3,26 16,1-6</inkml:trace>
  <inkml:trace contextRef="#ctx0" brushRef="#br1" timeOffset="118132.755">25169 11736,'-5'-3,"0"1,0-1,0 1,0 0,-1 0,1 1,-1-1,1 1,-1 0,0 1,1-1,-1 1,0 1,0-1,1 1,-1 0,1 0,-1 0,1 1,-1 0,1 0,0 0,0 1,0-1,0 1,0 1,1-1,-1 1,1-1,0 1,0 1,0-1,1 0,-3 4,3 1,0-1,0 1,1 0,0 0,1 0,0 0,0 0,1 0,0 0,1 0,0 0,0 0,1 0,0 0,1 0,3 7,66 134,-10-51,4-2,4-3,9 2,-79-95,1 1,-1 0,1-1,0 0,0 1,0-1,0 1,0-1,0 0,0 0,0 1,0-1,0 0,1 0,-1 0,0-1,1 1,-1 0,1 0,-1-1,1 1,0-1,-1 1,1-1,-1 0,1 1,0-1,-1 0,1 0,0 0,-1 0,1-1,-1 1,1 0,0-1,-1 1,1-1,-1 1,1-1,-1 0,1 0,-1 0,0 0,1 0,-1 0,15-21,-2 0,-1-1,-1-1,-1 0,0 0,-2-1,-2-1,0 1,-1-1,2-24,16-54,-23 103,1 0,-1 0,1 1,-1-1,1 0,0 1,-1-1,1 1,0 0,-1-1,1 1,0 0,0 0,-1 0,1 0,0 1,0-1,-1 0,1 1,0-1,-1 1,1 0,0-1,-1 1,1 0,-1 0,1 0,-1 0,0 0,1 0,-1 1,0-1,0 0,0 1,0-1,0 1,8 5,26 16,-24-18,0 1,0 1,-1 0,0 1,0 0,0 0,-1 1,-1 0,0 1,0 0,0 0,-1 1,-1 0,0 0,0 1,4 66,-11-69,1 1,1-1,0 0,0 1,1-1,1 0,-1 0,1 0,1 0,2 5,-1-9,1 1,0-1,1 0,-1-1,1 0,0 0,0 0,0-1,0 0,0 0,1-1,0 0,-1 0,1-1,0 0,0 0,0-1,-1 0,1 0,0-1,0 0,0-1,-1 1,6-3,-6 3,0-1,0 0,0 0,0-1,-1 0,1 0,-1 0,1-1,-1 0,0 0,-1-1,1 1,-1-1,0-1,0 1,-1-1,1 1,-1-1,1-3,-5 8,0 0,0 0,0 1,0-1,0 0,0 0,0 1,1-1,-1 0,0 0,0 1,1-1,-1 0,0 1,1-1,-1 0,1 1,-1-1,1 1,-1-1,1 0,-1 1,1-1,-1 1,1 0,0-1,-1 1,1-1,0 1,-1 0,1 0,0-1,0 1,-1 0,1 0,0 0,0 0,-1 0,1 0,0 0,0 0,-1 0,1 0,0 0,0 1,-1-1,1 0,0 0,0 1,-1-1,1 0,-1 1,1-1,0 1,-1-1,1 1,-1-1,1 1,7 7,64 55,-69-61,0 0,0 0,0 0,1-1,-1 1,1-1,-1 0,1 1,0-2,-1 1,1 0,0-1,0 0,0 0,-1 0,1 0,0 0,0-1,-1 0,1 0,0 0,-1 0,2-1,-2-1,0-1,1 1,-1-1,0 0,-1-1,1 1,-1 0,0-1,0 1,0-1,0 0,-1 0,0 0,0 1,0-1,-1 0,0 0,0 0,0 0,0 0,-1 0,0 0,0 0,0 0,0 0,-1 1,0-1,0 1,0-1,-3-2,3 1,-1 1,0 0,0 0,0 0,0 0,-1 1,0-1,0 1,0 0,0 0,-1 1,0-1,0 1,0 0,0 0,0 0,0 1,-1 0,1 0,-1 1,0-1,1 1,-1 0,0 0,0 1,0 0,1 0,-1 0,0 1,0 0,1 0,-1 1,0-1,1 1,-1 0,1 0,0 1,-4 2,3-1,-1 0,1 1,0 0,0 0,0 1,0-1,1 1,0 0,1 1,-1-1,1 1,0 0,-1 5,3-8,1-1,-1 1,1-1,0 1,1-1,-1 1,1 0,-1-1,1 1,0 0,1 0,-1-1,1 1,-1 0,1-1,0 1,0-1,1 1,-1-1,1 0,-1 1,1-1,0 0,1 0,-1 0,0 0,1-1,-1 1,4 2,27 15,2-5</inkml:trace>
  <inkml:trace contextRef="#ctx0" brushRef="#br1" timeOffset="118384.149">26343 11955,'-12'9,"-3"15,2 15,9 12,10 12,3-5</inkml:trace>
  <inkml:trace contextRef="#ctx0" brushRef="#br1" timeOffset="118617.643">26480 12529,'8'1,"0"-1,0 0,0-1,0 1,0-2,0 1,0-1,0 0,-1-1,1 1,-1-2,1 1,-1-1,0 0,-1 0,1-1,-1 0,0 0,1-2,5-5,0 0,-2-1,0 0,0-1,-1 0,-1 0,0-1,5-14,7-33,-3-1,-3-1,-3 0,-2-1,-3 0,-4 0,-2-25,-4-35,-10 90,13 35,0-1,0 1,0 0,0 0,0 0,0 0,0 0,0 0,0 0,0 0,0 0,0 0,0 1,0-1,0 0,0 1,0-1,0 1,0-1,0 1,0 0,1-1,-1 1,0 0,0-1,1 1,-1 0,0 0,1 0,-1-1,1 1,-1 0,1 0,-1 1,-16 26,0 1,2 1,1 0,2 1,1 1,1 0,-4 29,6-24,1-1,2 2,2-1,1 0,2 1,1-1,3 6,-2-25,1 1,1-1,1 1,0-1,1 0,1-1,1 1,1-1,0-1,1 0,0 0,2-1,0 0,0-1,2 0,-7-7,0-1,1 0,0 0,0-1,1 0,-1 0,1-1,0 0,0-1,0 0,1 0,-1-1,8 1,16-1</inkml:trace>
  <inkml:trace contextRef="#ctx0" brushRef="#br1" timeOffset="118829.078">26807 12106,'-16'-14,"-12"-9,-9-4,0 2,4 4,9 5,19 7,22 6,21 6,21 8,17 4,-5-1</inkml:trace>
  <inkml:trace contextRef="#ctx0" brushRef="#br1" timeOffset="119080.405">27081 12515,'1'5,"1"1,0-1,0 0,1 1,-1-1,1 0,0-1,0 1,1 0,0-1,-1 0,1 0,1 0,-1 0,0-1,1 1,0-1,0 0,0-1,0 1,0-1,1 0,-1 0,1-1,-1 0,1 0,0 0,-1 0,1-1,0 0,0 0,-1-1,1 1,0-1,-1-1,1 1,-1-1,0 0,1 0,-1 0,0-1,0 0,0 0,0 0,-1 0,0-1,1 0,-1 0,0 0,2-5,-3 5,0 0,-1 0,1-1,-1 1,-1-1,1 0,0 1,-1-1,0 0,0 0,-1 0,0 0,1 0,-1 0,-1 0,1 0,-1 1,0-1,0 0,0 0,-1 0,0 1,0-1,0 1,0-1,-1 1,1 0,-1 0,0 0,-1 0,1 1,-1-1,1 1,-1 0,0 0,0 0,0 0,-1 1,1 0,-5-2,5 1,-1 1,0 0,0 0,0 1,0-1,-1 1,1 0,0 0,-1 1,1 0,0 0,-1 0,1 0,0 1,0 0,-1 0,1 1,0-1,0 1,0 0,0 0,1 1,-1-1,0 1,1 0,0 0,0 1,0 0,0-1,0 2,3-3,0 0,1 0,-1 1,1-1,0 0,-1 1,1-1,0 0,1 0,-1 1,0-1,1 0,-1 1,1-1,-1 0,1 0,0 0,0 0,0 0,2 2,11 17</inkml:trace>
  <inkml:trace contextRef="#ctx0" brushRef="#br1" timeOffset="119400.767">27408 12501,'-1'-53,"-1"29,2 1,0 0,1 0,2 0,0 0,1 0,8-20,-10 38,1-1,0 1,0 0,0 0,1 0,-1 0,1 0,1 1,-1 0,0 0,6-3,-8 5,0 1,0-1,0 1,0 0,0 0,0 0,0 0,1 0,-1 1,0-1,1 1,-1-1,0 1,1 0,-1 0,1 0,-1 0,0 1,1-1,-1 1,0-1,1 1,-1 0,0-1,0 1,0 1,1-1,-1 0,0 0,1 2,4 6,0 1,0-1,-1 1,0 1,-1-1,0 1,-1 0,0 0,-1 0,0 1,0-1,-1 1,-1-1,0 8,5 138,-6-153,1 0,0-1,0 1,0 0,1-1,-1 1,1-1,0 0,0 0,0 0,1 0,-1 0,1 0,-1 0,1-1,0 1,0-1,0 0,0 0,0 0,1 0,-1-1,1 1,-1-1,3 1,95 19,-97-20,63 5,-2-2</inkml:trace>
  <inkml:trace contextRef="#ctx0" brushRef="#br1" timeOffset="119975.756">28965 12091,'-18'42,"1"1,2 1,3 0,1 0,2 1,1 15,7-58,0 3,-1 0,1 0,0 1,0-1,0 0,1 1,-1-1,2 0,-1 1,0-1,1 0,0 1,0-1,1 0,-1 0,1 0,0 0,1 0,-1 0,1-1,0 1,0-1,0 0,1 0,-1 0,1 0,2 1,9 0,0 0,0-1,1-1,-1-1,1 0,0-1,0-1,-1 0,1-1,0-1,7-2,-16 4,-1 0,1-1,-1 0,1 0,-1-1,0 1,0-2,0 1,0 0,0-1,0 0,0-1,-1 1,0-1,5-4,-9 6,-1 1,1-1,-1 0,0 1,1-1,-1 0,0 1,0-1,0 0,0 0,-1 1,1-1,0 0,-1 1,1-1,-1 1,1-1,-1 0,0 1,0-1,0 1,0 0,0-1,0 1,0 0,0-1,0 1,-1 0,1 0,0 0,-1 0,1 0,-1 1,1-1,-1 0,0 1,1-1,-1 1,0-1,1 1,-1 0,0 0,-4-3,3 1</inkml:trace>
  <inkml:trace contextRef="#ctx0" brushRef="#br1" timeOffset="120268.929">29033 12160,'-16'25,"-8"26,-4 21,0 21,0 14,0 11,3 5,1 4,2-2,5-6,5-7,5-10,6-14,2-15,5-17,0-21,0-16</inkml:trace>
  <inkml:trace contextRef="#ctx0" brushRef="#br1" timeOffset="120808.554">28842 12310,'11'0,"0"1,-1 0,1 0,-1 1,1 1,-1 0,1 0,-1 1,0 0,-1 1,1 0,-1 0,0 1,0 0,1 2,-8-6,30 18,0 1,-2 1,0 2,-2 1,-1 2,1 3,-26-29,-1 0,0 0,1 0,-1 1,0-1,0 1,0-1,0 1,0-1,0 1,0 0,-1-1,1 1,0 0,-1 0,1-1,-1 1,0 0,0 0,0 0,0 0,0 0,0-1,0 1,-1 0,1 0,-1 0,1-1,-1 1,1 0,-1-1,0 1,0 0,0-1,0 1,0-1,0 1,-1-1,1 0,0 0,-1 1,1-1,-1 0,1 0,-1 0,0 0,1-1,-1 1,0 0,1-1,-1 1,0-1,-22 7,1-1,-1-1,0-1,-1-1,1-1,0-2,-1 0,-7-2,15 1,48 12,7-5,0-1,0-1,0-3,37-3,-68 2,0 0,-1-1,1 0,-1 0,1-1,-1 0,1 0,-1 0,0-1,0 0,0 0,-1-1,1 0,-1 0,0 0,0 0,0-1,0 0,-1 0,0 0,0 0,0-1,0 0,-1 1,0-1,-1-1,1 1,-1 0,0-2,1 0,-1 0,0 0,-1 0,1 0,-2-1,1 1,-1 0,0-1,-1 1,0 0,0 0,-1-1,0 1,0 0,-1 1,0-1,-3-5,5 12,0-1,0 1,-1 0,1 0,0 0,0 0,-1 0,1 0,-1 0,1 0,-1 1,1-1,-1 1,1-1,-1 1,0-1,1 1,-1 0,0 0,1 0,-1 0,0 0,1 0,-1 0,0 0,1 1,-1-1,1 1,-1-1,1 1,-1 0,1 0,-1-1,1 1,-1 0,1 1,-44 44,41-38,1 0,0 0,0 1,0-1,1 1,1-1,0 1,0 0,0 0,1 0,0-1,1 1,0 0,0 0,1-1,0 1,1-1,0 1,0-1,1 0,0 0,0-1,1 1,0-1,0 0,0 0,1 0,0-1,1 0,-1 0,1-1,1 1,-1-2,8 5,13 7,2-1,0-1,1-2,0 0,0-3,1 0,1-2,4-1,68 11</inkml:trace>
  <inkml:trace contextRef="#ctx0" brushRef="#br1" timeOffset="107522.899">18313 10289,'-10'40,"1"0,2 0,2 1,2-1,2 14,0-30,-2 280,17-224,-14-79,0 0,0-1,0 1,1 0,-1 0,0 0,1-1,-1 1,0 0,1 0,-1-1,1 1,-1 0,1-1,0 1,-1 0,1-1,0 1,-1-1,1 1,0-1,0 0,-1 1,1-1,0 0,0 1,0-1,-1 0,1 0,0 0,0 0,0 0,0 0,0 0,-1 0,1 0,0 0,0 0,0 0,0-1,-1 1,1 0,0-1,0 1,-1 0,1-1,0 1,0-1,-1 1,1-1,0 0,31-35,-31 34,39-57,-30 41,1 0,1 1,1 0,0 1,1 0,1 2,0-1,12-7,-23 20,0-1,-1 1,1 0,0 0,0 0,0 0,0 1,1-1,-1 1,0 0,1 1,-1-1,0 1,1 0,-1 0,1 0,-1 0,1 1,-1 0,0 0,0 0,1 0,-1 1,0 0,0 0,0 0,0 0,-1 0,1 1,-1 0,1-1,-1 1,0 1,0-1,0 0,-1 1,1 0,-1-1,1 3,1 2,0-1,-1 1,0 0,-1 0,0 1,0-1,-1 0,0 1,0-1,-1 1,0-1,-1 1,1-1,-2 1,1-1,-1 0,0 0,-1 1,0-2,-1 1,1 0,-1-1,-1 1,0 0,-4 5,0 0,-1 0,0-1,-1 0,-1-1,1 0,-2-1,0 0,0-1,0-1,-1 0,-8 3,-37 1,57-12,1 0,0 0,-1 0,1 0,-1-1,1 1,0 0,-1-1,1 1,0-1,-1 0,1 1,0-1,0 0,0 0,-1 0,1 0,0 0,0 0,1 0,-1 0,0 0,0-1,0 1,1 0,-1 0,1-1,-1 1,1 0,-1-1,1 1,0-1,0 1,-1 0,1-1,0 1,0-1,1 1,-1-1,1-6,1 0,1 0,-1 0,1 0,1 1,0-1,0 1,0 0,1 0,0 0,0 1,0-1,7-4,-7 4,32-33</inkml:trace>
  <inkml:trace contextRef="#ctx0" brushRef="#br1" timeOffset="107749.915">18805 10480,'-8'-213,"9"214,-1 0,1 0,0-1,-1 1,1 0,0 0,0-1,0 1,0-1,-1 1,1 0,0-1,0 0,0 1,0-1,0 1,0-1,0 0,0 0,0 0,0 0,0 1,0-1,0-1,1 1,-1 0,0 0,0 0,0 0,0-1,0 1,0 0,0-1,-1 1,1-1,0 0,0 1,0-1,0 1,0-1,-1 0,1 0,0 1,-1-1,1 0,0 0,-1 0,1 0,-1 0,0 0,1 0,-1 0,0 0,1 0,-1 0,0 0,0 0,0 0,0 0,0 0,0 0,0 0,0 0,-1-1,29 32,-2 1,-1 1,-2 1,-1 1,1 6,3 3,-2 2,-2 1,-2 0,-2 1,-2 1,5 32,-15-50,-1 1,-1 0,-2 0,-1 1,-1-1,-2 0,-1 0,-2 0,0 0,-3-1,-3 11,-43 86,-7-17</inkml:trace>
  <inkml:trace contextRef="#ctx0" brushRef="#br1" timeOffset="122129.8">20826 13293,'-4'62,"-2"0,-4-1,-2 0,-5 11,14-59,-63 230,60-192,7-50,0-1,-1 1,1-1,0 1,0 0,-1-1,1 0,0 1,0-1,0 0,0 1,0-1,0 0,0 0,0 0,0 1,0-1,0 0,-1-1,1 1,0 0,0 0,0 0,0 0,0-1,0 1,0 0,0-1,0 1,-1-1,2 0,0 1,137-55,46 12,-181 42,-1 1,1-1,-1 0,1 0,-1 0,0-1,1 1,-1-1,0 1,0-1,0 0,0-1,0 1,-1 0,1-1,-1 1,0-1,1 0,-1 0,0 0,-1 0,1 0,0 0,-1-1,0 1,0 0,0-1,0 1,0-1,-1 0,1 1,-1-1,0 1,0-1,-1 1,1-1,-1 1,0-1,1-1,-2 0,1 1,0-1,-1 1,0-1,0 1,0-1,-1 1,1 0,-1 0,0 1,0-1,-1 0,1 1,-1 0,1 0,-1 0,0 0,0 0,-1 1,1 0,-3-1,5 4,-1 0,1 0,0 0,0 1,-1-1,1 1,0-1,0 1,0 0,1 0,-1 0,0 0,1 0,-1 0,1 0,0 0,0 1,0-1,0 1,0-1,0 1,0-1,1 1,-1-1,1 1,0-1,0 1,0 0,0-1,0 1,1 2,-1-1,-7 89,5 0,7 75,-1-113,-1-10</inkml:trace>
  <inkml:trace contextRef="#ctx0" brushRef="#br1" timeOffset="122783.115">21782 13253,'6'14,"3"44,-3 1,-2 0,-3 41,-1-64,0 34,-4 0,-2 1,-4-2,-14 57,51-177,-22 42,0 0,1 0,0 0,0 1,1 0,0 0,1 1,-1-1,2 2,-1-1,1 1,0 1,0-1,0 1,1 1,-1 0,1 0,0 1,1 1,-1-1,0 2,7-1,-12 3,0 1,-1 0,1 0,-1 0,0 1,0-1,0 1,0 0,0 1,0-1,-1 0,1 1,-1 0,0 0,-1 0,1 0,0 0,-1 1,0-1,0 1,-1 0,1-1,-1 1,0 0,0 0,-1 0,1 0,-1 0,0 0,0 0,-1 0,1-1,-1 1,0 0,-1 0,1 0,-1-1,0 1,0-1,0 1,-1-1,0 0,0 1,-1-1,1 1,-1-1,-1 0,1 0,0-1,-1 1,0-1,1 0,-1 0,-1 0,1-1,0 0,-3 1,5-2,1-1,0 1,0-1,0 1,-1-1,1 0,0 0,-1 0,1 0,0 0,0-1,-1 1,1-1,0 1,0-1,0 0,-1 0,1 0,0 0,0 0,0 0,1 0,-1-1,0 1,0-1,1 0,-1 1,1-1,-1 0,1 0,0 0,0 0,0 0,0 0,0 0,0-2,-1 0,1-1,1 1,-1 0,1-1,0 1,0-1,0 1,0 0,1-1,-1 1,1 0,0-1,1 1,-1 0,1 0,0 0,0 0,0 0,0 1,1-1,0 1,-1-1,1 1,2-2,86-65,-67 58,0 0,1 2,0 0,0 2,1 1,17-2,-40 8,0 0,0 0,0 0,0 1,1-1,-1 1,0 0,0 0,0 0,0 0,1 1,-1-1,0 1,0 0,0-1,0 2,0-1,0 0,0 0,-1 1,1 0,0 0,-1-1,1 1,-1 1,0-1,0 0,0 1,0-1,0 1,0-1,-1 1,2 2,4 81,-8-79,0 0,0 0,1 0,0 1,1-1,0 0,0 0,0 0,1 0,0 0,0 0,1-1,0 1,0-1,4 6,31 11,-17-20</inkml:trace>
  <inkml:trace contextRef="#ctx0" brushRef="#br1" timeOffset="122958.66">22301 13280,'9'-5,"15"-1,3 0</inkml:trace>
  <inkml:trace contextRef="#ctx0" brushRef="#br1" timeOffset="123368.483">22738 13102,'0'-19,"0"29,0 35,-6 445,5-463,-1-7,1-1,0 1,2 0,0-1,1 1,1-1,1 0,0 0,2 0,4 11,-7-25,0 0,1 0,-1 0,1-1,0 1,1-1,-1 0,1 0,-1-1,1 1,0-1,0 0,1 0,-1-1,1 0,-1 0,1 0,0 0,4 0,7 0,0 0,0-1,0 0,-1-1,1-1,7-2,-2 0,0-1,0 0,0-2,-1-1,1 0,-1-1,-1-2,0 0,0-1,-1-1,-1-1,0 0,-1-2,5-5,-7 1,-15 19,-1 0,1 0,0 0,0 0,0 0,-1 0,1 0,0 0,0 0,0 0,-1 0,1 0,0 0,0 0,0 0,0 0,-1-1,1 1,0 0,0 0,0 0,0 0,0 0,-1 0,1-1,0 1,0 0,0 0,0 0,0 0,0-1,0 1,0 0,0 0,-1 0,-3 5,-1 1,1 0,0 0,0 1,1-1,0 1,0-1,1 1,-1 0,2 0,-1 1,1-1,0 0,0 0,1 1,0-1,0 0,1 1,0-1,0 0,1 0,-1 0,2 0,-1 0,2 2,0-2,1-1,0-1,0 1,0-1,1 1,0-2,0 1,0-1,1 0,-1 0,1 0,0-1,0 0,0-1,1 1,-1-1,0-1,1 1,-1-1,1-1,3 1,34 1</inkml:trace>
  <inkml:trace contextRef="#ctx0" brushRef="#br1" timeOffset="123641.761">23598 13525,'-19'-9,"-12"-6,-9-2,3 2</inkml:trace>
  <inkml:trace contextRef="#ctx0" brushRef="#br1" timeOffset="123927.514">22874 13307,'19'-9,"27"-3,33 0,36 2,36 1,31 0,24-2,-22 2</inkml:trace>
  <inkml:trace contextRef="#ctx0" brushRef="#br1" timeOffset="126610.478">18764 1522,'-8'-1,"1"-1,-1 2,0-1,0 1,0 1,0-1,1 1,-1 0,0 1,1 0,-1 0,1 1,0 0,-1 0,1 1,1 0,-1 0,1 0,-3 3,-14 11,1 1,1 1,1 1,-10 15,-38 54,5 3,4 3,4 2,4 2,5 3,4 1,4 5,14-46,3 1,3 0,3 2,2-1,3 2,3-1,4 1,2 1,5 31,-4-97,1-1,0 1,-1 0,1 0,-1 0,0-1,1 1,-1 0,0 0,0 0,0 0,-1 0,1 0,0-1,-1 1,1 0,-1 0,0 0,1-1,-1 1,0 0,0-1,0 1,0-1,0 1,-1-1,1 1,0-1,-1 0,1 0,-1 0,1 1,-1-1,1-1,-1 1,-13-25,13 11</inkml:trace>
  <inkml:trace contextRef="#ctx0" brushRef="#br1" timeOffset="127143.843">17767 2956,'38'80,"-4"2,-4 1,-3 1,13 75,-33-133,-6-19,-9-26,-31-63,-4 3,-3 1,-4 3,-28-31,50 62,29 42,-1 1,1 0,0 0,-1-1,1 1,0 0,0 0,0 0,0 0,0 0,0 0,0 0,0 0,1 1,-1-1,0 0,0 0,1 1,-1-1,0 1,1 0,-1-1,1 1,-1 0,0 0,1 0,-1 0,1 0,-1 0,0 0,1 0,-1 0,1 1,-1-1,0 1,1-1,3 0,436 13,-414-12,-18-1,0 0,0 1,0 0,0 0,0 0,0 2,-1-1,1 1,7 3,-13-3,-1 0,1 1,-1-1,0 0,0 1,0 0,-1-1,1 1,-1 0,0 0,0 0,0-1,0 1,-1 0,0 0,1 0,-2 1,1-1,0 0,-1 0,0-1,0 1,0 0,0 0,0 0,-1 0,0-1,0 1,0-1,0 0,-2 2,-36 75,31-65,0 0,1 0,0 0,1 1,1 0,1 1,0-1,2 1,-1 0,2 0,0 11,5 0</inkml:trace>
  <inkml:trace contextRef="#ctx0" brushRef="#br1" timeOffset="128525.969">18163 553,'-5'16,"-1"19,0 18,1 14,2 7,1 2,3-2,2-13</inkml:trace>
  <inkml:trace contextRef="#ctx0" brushRef="#br1" timeOffset="131122.012">18231 252,'0'-2,"0"3,0 5,0 0</inkml:trace>
  <inkml:trace contextRef="#ctx0" brushRef="#br1" timeOffset="131872.006">18313 702,'12'11,"0"-1,-1 2,-1-1,1 2,-2-1,0 1,0 1,-2-1,1 2,-2-1,0 1,0 0,-2 0,1 1,-4-11,-2-4,1 0,0 0,0-1,0 1,0 0,0 0,0 0,0 0,0 0,0 0,0 0,1-1,-1 1,0 0,1 0,-1 0,0-1,1 1,-1 0,1 0,-1-1,1 1,0 0,-1-1,1 1,0 0,-1-1,1 1,0-1,0 1,-1-1,1 0,0 1,0-1,0 0,0 0,-1 1,1-1,0 0,0 0,0 0,0 0,0 0,45-53,-37 39,111-180,-108 174,-12 20,0 0,1-1,-1 1,0 0,0 0,1 0,-1 0,0-1,1 1,-1 0,0 0,0 0,1 0,-1 0,0 0,1 0,-1 0,0 0,0 0,1 0,-1 0,0 0,1 0,-1 0,0 0,1 0,-1 0,0 1,0-1,1 0,-1 0,0 0,0 0,1 1,-1-1,0 0,0 0,0 0,1 1,-1-1,0 0,0 0,0 1,0-1,0 0,1 1,-1-1,0 0,0 0,0 1,0-1,0 0,0 1,0-1,0 0,0 1,0-1,0 0,0 0,0 1,0-1,-1 0,1 1,0-1,0 0,0 0,0 1,1 26,-1-26,1 12,12 125,-12-132,1 0,-1-1,1 1,1-1,-1 0,1 0,0 0,0 0,0 0,1-1,0 1,0-1,0 0,0 0,1 0,-1-1,1 0,0 1,0-2,0 1,0-1,4 2,-3-2,1-1,-1 0,1 0,-1 0,1-1,-1 0,1 0,0-1,-1 1,1-1,-1-1,0 0,1 1,-1-2,0 1,0-1,0 0,0 0,-1-1,1 1,0-2,5-3,-1-1,0-1,0 1,-1-2,0 1,-1-1,0-1,-1 1,5-11,4-19,-2-1,-2-1,-2 1,-2-2,-2 1,-1-1,-3 0,-1-10,0-302,-2 323,1 33,0 0,-1 0,1 0,0 0,0 0,-1 0,1 0,0 0,-1 0,1 0,0 0,0 0,-1 0,1 0,0 0,0 0,-1 0,1 0,0 0,0 0,-1-1,1 1,0 0,0 0,-1 0,1 0,0-1,0 1,0 0,-1 0,1-1,0 1,0 0,-24 160,-2 71,8 53,17-253,1-1,2 1,1 0,5 23,-6-46,-1 0,1-1,1 1,0-1,0 1,0-1,1 0,0 0,0 0,0-1,1 0,0 0,1 0,-1 0,1-1,0 0,1 0,-1 0,1-1,6 3,-7-4,-1-2,1 1,0-1,-1 0,1 0,0 0,0-1,-1 0,1 0,0 0,0-1,-1 0,1 0,4-2,30-11</inkml:trace>
  <inkml:trace contextRef="#ctx0" brushRef="#br1" timeOffset="132162.228">18860 279,'-14'0,"5"2,17 4,27 5,27 5,23 4,12 7,-10-2</inkml:trace>
  <inkml:trace contextRef="#ctx0" brushRef="#br1" timeOffset="133250.058">19270 948,'70'-174,"-54"122,-3 0,-2-1,4-47,-15 95,0 4,0 1,-1-1,1 0,0 0,0 0,0 0,0 0,0 0,0 0,0 1,0-1,0 0,0 0,0 0,0 0,1 0,-1 0,0 1,1-1,-1 0,1 0,-1 0,1 1,-1-1,1 0,-1 1,1-1,0 0,-1 1,1-1,0 1,-1-1,1 1,0-1,0 1,0 0,0-1,-1 1,1 0,0 0,0 0,0-1,0 1,0 0,0 0,68 48,-12-18,-41-23,-1 1,0 1,0 0,0 1,-1 1,7 7,-18-15,0 1,-1 0,0 0,0 0,0 0,0 0,-1 0,0 1,0-1,0 0,0 1,0-1,-1 1,0-1,0 0,0 1,-1-1,1 1,-1-1,0 0,0 1,-1-1,1 0,-1 0,0 0,0 0,-1 0,1 0,-1-1,1 1,-1-1,-2 2,-22 50,27-52,0 1,0-1,1 0,-1 0,0 0,1 0,0 0,0 0,0 0,0 0,0 0,1 0,0 0,-1-1,1 1,0 0,0-1,0 0,0 1,1-1,-1 0,1 0,-1 0,1-1,0 1,-1-1,1 1,0-1,0 0,0 0,0 0,0 0,1-1,-1 1,0-1,0 0,0 0,0 0,1 0,-1-1,30 4,-1-2,1-2,0-1,-1-1,1-1,-1-2,0-2,-1-1,0-1,0-2,15-8,-33 14,0-1,-1 0,0 0,0-1,-1-1,0 0,7-8,-16 15,1-1,-1 1,0-1,1 0,-1 1,-1-1,1 0,0 0,-1 0,1-1,-1 1,0 0,0-1,0 1,-1 0,1-1,-1 1,0-1,1 1,-2-1,1 1,0 0,-1-1,1 1,-1-1,0 1,0 0,-1 0,1-1,-1 1,1 0,-1 0,-2-1,0-1,-1 1,1 0,-1 0,0 0,-1 1,1 0,0 0,-1 0,0 1,0 0,0 0,0 0,0 1,0 0,0 0,0 0,0 1,-1 0,1 0,0 1,0-1,0 1,0 1,0-1,0 1,0 0,0 1,0-1,1 1,-1 0,1 0,0 1,0 0,0 0,1 0,-1 0,1 1,-1 1,0 0,0 0,0 0,1 1,0-1,0 1,1 0,0 1,0-1,0 0,1 3,1-7,0 0,1 0,-1 0,1 0,0 0,0 1,0-1,0 0,0 0,1 0,-1 0,1 0,0 0,0 0,0-1,0 1,1 0,-1 0,1-1,0 1,-1-1,1 1,0-1,1 0,-1 0,0 0,1 0,-1 0,2 1,5 1,1-1,-1 1,0-1,1-1,0 0,-1 0,1-1,0 0,0-1,0 0,0-1,0 0,-1 0,1-1,0 0,-1-1,1 0,-1 0,0-1,0 0,0-1,-1 0,1 0,2-4,21-32,-33 77,11 29,-10-63,1 0,0-1,0 1,-1-1,1 1,0-1,0 1,0-1,1 1,-1-1,0 0,0 0,1 0,-1 0,1 0,-1 0,1 0,-1 0,1 0,0-1,-1 1,1-1,0 1,-1-1,1 0,0 1,0-1,-1 0,1 0,0 0,0 0,-1-1,1 1,0 0,0-1,0 0,3-2,0-1,0 0,0 0,-1-1,0 1,1-1,-2 0,1 0,0 0,-1-1,0 1,-1-1,1 0,-1 1,0-1,0 0,-1-1,0 1,1-3,-2 7,32-229,-32 229,1-1,-1 1,0 0,1 0,0 0,-1-1,1 1,0 0,0 0,0 0,0 0,0 0,1 1,-1-1,1 0,-1 0,1 1,0-1,-1 1,1 0,0-1,0 1,0 0,0 0,0 0,0 0,0 1,0-1,1 0,-1 1,0 0,0-1,1 1,-1 0,0 0,0 0,1 1,-1-1,0 0,0 1,0-1,1 1,-1 0,2 1,1 0,1 1,0 0,-1 0,0 0,1 1,-1 0,-1 0,1 0,-1 1,1 0,-1-1,0 1,-1 1,0-1,1 1,-2-1,1 1,0 0,-1 0,0 1,17 130,-11-53,-8-80,1 1,-1-1,1 0,0 1,1-1,-1 0,1 0,-1 0,1 0,1 0,-1 0,0-1,1 1,0-1,0 1,0-1,0 0,0 0,1-1,-1 1,1-1,0 1,-1-1,1 0,0-1,0 1,1-1,-1 1,0-1,0 0,4 0,4-1,0 0,0-1,-1 0,1-1,-1 0,1-1,-1 0,0-1,0 0,0-1,0 0,-1 0,0-1,0-1,0 0,-1 0,0-1,-1 0,0 0,0-1,0 0,-1-1,-1 1,1-1,-2-1,1 1,-2-1,1 0,-1 0,-1 0,0-1,-1 1,0-1,-1 1,0-1,0-1,-1 11,1 0,-1-1,0 1,0-1,0 1,0-1,0 1,0 0,-1-1,1 1,-1-1,0 1,0 0,0-1,0 1,0 0,0 0,0 0,-1 0,1 0,-1 0,1 0,-1 1,0-1,0 0,0 1,0 0,0-1,0 1,0 0,0 0,-1 0,1 0,0 0,-1 1,1-1,0 1,-1-1,1 1,-1 0,1 0,-1 0,1 0,0 1,-1-1,1 1,-1-1,1 1,0 0,0 0,-2 1,-2 2,0 1,0 0,1 1,-1-1,1 1,1 0,-1 0,1 1,0-1,0 1,1 0,0 0,0 0,1 1,0-1,0 0,1 1,0 0,0-1,1 1,-1-1,2 1,-1 0,1-1,0 1,1 0,0-1,0 0,1 1,0-1,2 5,5-2,0 0,1-1,0 0,1-1,0 0,0 0,0-1,1-1,0-1,0 1,1-2,-1 0,1-1,0 0,0-1,0 0,1-1,-1-1,0 0,4-2,43 0</inkml:trace>
  <inkml:trace contextRef="#ctx0" brushRef="#br1" timeOffset="133589.139">21441 770,'0'-7,"0"-1,0 0,-1 0,0 0,0 0,0 1,-1-1,-1 1,1-1,-1 1,0 0,-1 0,0 0,0 0,0 1,-1-1,0 1,0 0,-1 1,-2-3,4 4,0 0,0 1,-1-1,0 1,1 0,-1 0,0 0,-1 1,1-1,0 1,-1 1,1-1,-1 1,0 0,1 0,-1 1,0-1,0 1,1 0,-1 1,0 0,1 0,-1 0,0 0,1 1,-1 0,-4 2,5-1,0 1,0-1,0 1,0 0,1 1,-1-1,1 1,0 0,1 0,-1 0,1 0,0 0,0 1,0 0,1-1,0 1,0 0,1 0,-1 0,1 1,1-1,-1 0,1 0,0 0,0 1,1-1,0 0,0 0,1 0,-1 0,1 0,0 0,1 0,0-1,0 1,0-1,0 0,1 0,0 0,0 0,0-1,0 1,1-1,0 0,0 0,3 0,0-1,-1 0,1 0,0-1,1 0,-1-1,0 1,0-2,1 1,-1-1,0 0,1-1,-1 0,0 0,0-1,0 0,0 0,0-1,3-1,-6 2,1-1,-1 1,0-1,0 0,0 0,0-1,-1 1,1-1,-1 0,0-1,0 1,0-1,0 1,-1-1,0 0,0-1,-1 1,1 0,-1-1,0 1,0-1,-1 0,0 0,0 0,0 1,-1-1,0-3,-19-39,19 46,-1 1,0 0,0 0,0 1,1-1,-1 0,0 0,0 0,0 1,0-1,0 0,-1 1,1-1,0 1,0-1,0 1,0 0,-1-1,1 1,0 0,0 0,-1 0,1 0,0 0,0 0,0 0,-1 0,1 0,0 1,0-1,0 1,-1-1,1 1,0-1,0 1,0-1,0 1,0 0,0 0,0 0,0-1,0 1,0 0,0 0,0 0,0 0,0 0,0 0,1 0,-1 1,0-1,1 0,-1 0,0 1,1-1,0 0,-1 0,1 1,0-1,0 0,0 1,0-1,0 1,0-1,0 0,0 1,0-1,1 0,-1 1,0-1,1 0,-1 0,1 1,0-1,-1 0,1 0,0 0,0 0,0 0,0 0,1 1,47 32,-7-19,2-4</inkml:trace>
  <inkml:trace contextRef="#ctx0" brushRef="#br1" timeOffset="134311.402">22370 470,'-16'3,"0"0,0 1,1 1,-1 0,1 1,0 1,1 0,0 1,0 1,1 0,0 1,0 0,1 1,1 0,-8 11,15-20,1 1,1 0,-1 0,0 0,1 0,-1 1,1-1,0 0,0 1,1 0,-1 0,1-1,-1 1,1 0,0 0,1 0,-1 0,1 0,0 0,0 0,0 0,0 1,1-1,0 0,-1 0,1-1,1 1,-1 0,1 0,-1 0,1-1,0 1,3 2,4 0,1-2,0 1,0-1,0-1,1 0,-1 0,1-1,0 0,0-1,-1-1,1 1,0-2,0 1,0-1,0-1,-1 0,2-1,-1 1,0 0,0-1,0 0,-1-1,1 0,-1-1,0 0,0 0,-1-1,1 0,-1-1,0 0,-1-1,0 0,0 0,-1 0,0-1,0 0,-1-1,0 1,-1-1,0-1,-1 1,3-9,1-22,-2 0,-1-1,-2 0,-3 0,-1 0,-2 0,-1 0,-3 1,-7-27,9 43,4 15,0 0,-1 0,-1 0,0 0,0 0,-1 1,0-1,0 1,-4-5,8 14,-1-1,1 1,-1 0,1-1,-1 1,1 0,-1 0,1-1,-1 1,1 0,-1 0,0 0,1 0,-1-1,1 1,-1 0,1 0,-1 0,0 0,1 0,-1 0,1 1,-1-1,1 0,-1 0,0 0,1 0,-1 1,1-1,-1 0,1 1,-1-1,1 0,-1 1,1-1,0 1,-1-1,1 0,-1 1,1-1,0 1,0-1,-1 1,1-1,0 1,0 0,-1-1,1 1,0-1,0 1,0-1,0 1,0 0,0-1,0 1,-5 14,0 1,1-1,0 1,2 0,0 0,0 0,2 10,-2-8,-1 19,2-1,1 1,1 0,2-1,2 0,2 0,1 0,1-1,2 0,2 0,1-1,13 21,-21-44,2-1,0 0,0 0,1-1,0 0,0-1,1 0,0 0,0-1,1 0,11 5,-17-10,0 0,0 0,0 0,1 0,-1-1,0 0,1 0,-1 0,1-1,-1 0,0 0,1 0,-1-1,1 0,-1 0,0 0,0-1,1 1,-1-1,0 0,0-1,-1 1,1-1,-1 0,1 0,-1-1,0 1,3-4,1-5,0-1,0 0,-1 0,-1 0,0-1,-1 0,-1 0,0-1,-1 1,0-1,-1 0,-1 1,0-1,-1 0,-1 0,0 0,-3-7,-11-36,15 57,-1 1,0-1,1 1,-1-1,1 1,-1 0,0-1,1 1,-1-1,0 1,1 0,-1 0,0-1,1 1,-1 0,0 0,0 0,1 0,-1 0,0 0,0 0,1 0,-1 0,0 0,0 1,1-1,-1 0,0 0,1 1,-1-1,0 0,1 1,-1-1,0 1,1-1,-1 0,1 1,-1 0,1-1,-1 1,1-1,-1 1,1 0,0-1,-1 1,1 0,0-1,0 1,-1 0,1-1,0 1,0 0,0 0,0-1,0 1,0 0,0 0,0-1,0 1,0 0,1 0,-1-1,0 1,0 0,-2 9,0 1,1-1,0 1,0 0,1-1,1 1,0-1,0 1,1-1,0 1,1-1,0 0,1 0,0 0,0 0,1-1,1 0,-1 0,1 0,1 0,5 4,4 5,1 0,1-2,1 0,0-1,1-1,1-1,0-1,21 9,14 3</inkml:trace>
  <inkml:trace contextRef="#ctx0" brushRef="#br1" timeOffset="135125.79">19966 1509,'-11'3,"1"1,0 1,0 0,1 0,-1 1,1 0,0 1,1 0,0 0,0 1,0 0,1 0,1 1,-1 0,1 0,1 1,-1-1,2 1,-1 1,2-1,-1 0,-1 9,5-15,-1 0,1 0,0-1,-1 1,2 0,-1 0,0 0,1 0,0 0,0 0,0-1,0 1,1 0,-1-1,1 1,0-1,0 1,0-1,1 0,-1 0,1 0,0 0,-1 0,1-1,1 1,-1-1,0 0,0 0,1 0,-1 0,1-1,0 1,-1-1,1 0,3 0,11 0,1 0,-1-2,0 0,0-2,0 0,0 0,0-2,0 0,-1-1,0-1,0 0,14-10,12-2,-2-2,0-2,-2-1,0-2,-2-1,-1-3,3-5,-38 34,4-3,0 0,0-1,-1 1,0-1,0 0,0 0,-1-1,1 1,-1-1,-1 0,1 1,-1-1,0 0,0 0,1-7,-4 12,1 0,0 0,0 0,-1-1,1 1,-1 0,1 0,-1 0,1 0,-1 0,0 0,1 0,-1 0,0 0,0 0,0 0,0 0,0 0,0 1,0-1,0 0,0 1,0-1,0 1,-1-1,1 1,0 0,0-1,-1 1,1 0,0 0,0 0,-1 0,1 0,0 0,0 0,-1 0,1 0,0 1,-50 13,46-11,0-1,0 1,0 0,0 1,1-1,-1 1,1 0,0 0,0 1,0-1,1 1,-1 0,1-1,0 2,1-1,-1 0,1 0,0 1,0 0,1-1,0 1,0 0,0-1,0 1,1 0,0 0,1 0,-1-1,1 1,0 0,0 0,1-1,0 1,0-1,0 1,0-1,1 0,0 0,0 0,1 0,-1-1,4 4,5 3,2-1,0 0,0-1,1 0,0-2,0 1,1-2,-1 0,2-1,14 3,169 20,-120-23</inkml:trace>
  <inkml:trace contextRef="#ctx0" brushRef="#br1" timeOffset="135727.269">21059 1509,'-17'-5,"0"1,-1 0,1 2,-1 0,1 1,-1 1,0 0,0 2,12-2,0 1,0 0,0 0,1 1,-1-1,0 1,0 0,1 1,0 0,-1-1,1 2,0-1,0 1,1-1,-1 1,1 1,0-1,0 0,0 1,0 0,1 0,0 0,0 1,-2 4,4-6,-1 0,1 1,0-1,0 1,0-1,1 1,-1-1,1 1,0-1,1 1,-1-1,1 1,0-1,0 1,0-1,1 1,-1-1,1 0,0 0,0 0,1 0,-1 0,1-1,0 1,0-1,0 1,0-1,3 2,2 1,1 1,-1-2,1 1,0-1,1-1,-1 1,1-2,0 1,0-1,0-1,1 0,0 0,-3-1,0 0,0 0,-1-1,1 0,0 0,0-1,0 0,-1 0,1-1,-1 0,1 0,-1-1,0 0,1 0,-1 0,-1-1,1 0,-1-1,1 0,-1 0,-1 0,1 0,-1-1,0 0,0 0,0-1,-1 1,0-1,-1 0,4-7,-3-15,-1 39,-2-7,0 6,1 0,0-1,1 1,0-1,0 0,1 0,-1 0,2-1,-1 1,1-1,1 0,3 4,-7-9,0 1,1-1,-1 1,1-1,-1 0,1 0,0 0,0 0,0 0,0-1,1 1,-1-1,0 0,0 0,1 0,-1-1,1 1,-1-1,1 1,-1-1,1 0,-1-1,1 1,-1-1,0 1,1-1,-1 0,1 0,-1 0,0-1,0 1,0-1,0 0,10-9,-2 0,1-1,-1 0,-1 0,0-1,-1-1,-1 0,0 0,-1 0,0-1,-1 0,-1-1,1-4,-3 14,52-110,-52 112,0 0,0 0,0 1,1-1,0 1,-1-1,1 1,0 0,1 1,-1-1,0 1,1 0,0 0,-1 0,1 0,0 1,0 0,0 0,0 0,0 1,0 0,0 0,0 0,1 0,12 4,1 1,-1 1,0 0,-1 2,1 0,-2 0,1 2,-1 0,0 1,-1 0,7 9,44 49,-63-66,-1-1,0 1,-1 1,1-1,0 0,-1 0,0 1,0-1,0 0,0 1,-1-1,1 1,-1-1,0 1,0 0,0-1,0 1,-1-1,1 1,-1-1,0 1,0-1,0 0,-1 1,0 0,-7 6,0-1,0 0,-1-1,0 0,-1-1,0 0,0-1,0 0,-1-1,0 0,0 0,0-1,0-1,-1 0,-1-1,-40 11</inkml:trace>
  <inkml:trace contextRef="#ctx0" brushRef="#br1" timeOffset="146109.093">28200 2956,'0'-9,"0"36,0 79,1 60,-20 165,15-304,-5 46,2 1,3 45,16-176,-6 41</inkml:trace>
  <inkml:trace contextRef="#ctx0" brushRef="#br1" timeOffset="146802.637">28569 2929,'0'-7,"0"31,-15 445,29-163,-9-237,-5-69,0 1,0-1,1 0,-1 0,0 1,1-1,-1 0,0 0,1 0,-1 0,0 1,1-1,-1 0,0 0,1 0,-1 0,1 0,-1 0,0 0,1 0,-1 0,1 0,-1 0,0 0,1-1,-1 1,0 0,1 0,-1 0,0 0,1-1,-1 1,0 0,1 0,-1 0,0-1,0 1,1 0,-1-1,0 1,0 0,1-1,-1 1,0 0,0-1,0 1,0 0,0-1,1 1,-1 0,0-1,0 1,0-1,0 1,0 0,0-1,0 1,0-1,-1 1,1 0,0-1,0 1,0 0,0-1,0 0,4-9</inkml:trace>
  <inkml:trace contextRef="#ctx0" brushRef="#br1" timeOffset="147646.096">27886 3885,'29'-11,"216"18,436 0,-524 6,-157-13,0 0,-1 0,1 0,0 0,-1 0,1 0,0 0,-1 0,1 0,0 0,-1 1,1-1,0 0,-1 0,1 0,0 1,0-1,-1 0,1 0,0 0,0 1,-1-1,1 0,0 1,0-1,0 0,0 1,0-1,-1 0,1 1,0-1,0 0,0 1,0-1,0 0,0 1,0-1,0 0,0 1,0-1,0 0,0 1,0-1,0 0,1 1,-1-1,0 0,0 0,0 1,0-1,1 0,-1 1,0-1,-7 3,1 1</inkml:trace>
  <inkml:trace contextRef="#ctx0" brushRef="#br1" timeOffset="148426.134">27873 3885,'-1'12,"1"1,1 0,0-1,0 1,1-1,1 1,0-1,1 0,0 0,1-1,1 1,-1-1,8 11,4 5,0 1,1-2,2-1,1 0,1-1,1-2,0 0,2-2,1 0,0-2,1 0,1-2,1-2,0 0,1-2,0-1,1-2,0 0,0-2,1-2,0-1,26 0,-36-6,-1 0,0-2,0 0,0-2,0 0,-1-1,0-1,0-1,-1-1,0-1,-1 0,0-1,-1-1,0-1,-1 0,2-4,4-4,-2-1,0-2,-1 0,-1-1,-2 0,-1-1,-1-1,-1-1,-1 0,6-25,-16 47,1-5,1 1,-1-1,-1 0,0 0,-1 0,0 0,-1 0,0 0,-1-1,-6-4,-4 9</inkml:trace>
  <inkml:trace contextRef="#ctx0" brushRef="#br1" timeOffset="149274.566">28296 4512,'-2'0,"1"0,-1-1,1 1,-1 0,1 0,-1 0,1 0,-1 0,1 0,-1 0,1 1,-1-1,1 0,-1 1,1 0,-1-1,1 1,0 0,-1-1,1 1,0 0,0 0,0 0,0 0,-1 0,1 0,0 1,1-1,-1 0,0 0,0 1,1-1,-1 1,0-1,1 0,-1 1,1-1,0 2,-9 60,9-58,0 1,1-1,0 0,0 0,1 0,-1 0,1 0,0 0,0 0,1-1,-1 1,1-1,0 0,0 1,1-1,-1-1,1 1,0 0,0-1,0 0,1 0,-1 0,1 0,-1-1,1 0,0 0,0 0,0-1,0 1,4 0,3 0,0 0,0 0,0-1,0-1,-1 0,1-1,0 0,0 0,0-2,0 1,-1-1,1-1,1-1,-7 2,1 0,-1-1,0 0,0 0,0 0,0-1,-1 0,0 0,0-1,0 1,-1-1,0 0,0 0,0 0,-1-1,1 1,-2-1,1 0,-1 0,0 0,0 0,-1 0,0 0,-1-1,1 1,-1 0,0-1,-1 1,0 0,0 0,-1 0,0 0,0 0,0 0,-1 0,0 0,-1 1,1 0,-1-1,-3-3,3 6,0 1,0-1,0 0,0 1,0 0,-1 0,0 1,1-1,-1 1,0 0,0 0,0 0,0 1,-1 0,1 0,0 0,-1 1,1-1,0 1,-1 0,1 1,0 0,-1 0,1 0,0 0,0 1,0 0,0 0,0 0,0 0,1 1,-1 0,1 0,-1 0,1 1,-30 28,5 1</inkml:trace>
  <inkml:trace contextRef="#ctx0" brushRef="#br1" timeOffset="150141.522">28323 4690,'0'51,"-9"168,9-216,0 0,0 0,-1 1,1-1,-1 0,0 0,0 0,0 0,0 0,0 0,-1 0,1 0,-1 0,0-1,0 1,0-1,0 1,0-1,-1 0,1 0,-1 0,1 0,-1 0,0 0,0-1,0 1,0-1,0 0,0 0,0 0,0-1,0 1,-1-1,1 1,-2-1,-9 0,-1-1,1-1,0 0,0 0,0-2,0 0,-9-4,-43-10,-41 2,0 5,-1 5,-98 7,192-2,21-6,7 1</inkml:trace>
  <inkml:trace contextRef="#ctx0" brushRef="#br1" timeOffset="153772.338">27572 4922,'-282'22,"217"-18,0-2,0-4,-49-7,84 13,28 2</inkml:trace>
  <inkml:trace contextRef="#ctx0" brushRef="#br1" timeOffset="154676.815">27353 4786,'-73'16,"0"3,-48 20,64-20,-38 17,95-36,-1 0,1 0,-1 0,1 0,-1 0,1 0,-1 0,1 0,-1 1,1-1,0 0,-1 0,1 1,-1-1,1 0,0 0,-1 1,1-1,-1 0,1 1,0-1,0 1,-1-1,1 0,0 1,0-1,-1 1,1-1,0 1,0-1,0 1,0-1,0 1,0-1,0 1,0-1,0 1,0-1,0 0,0 1,0-1,0 1,0-1,0 1,1-1,-1 1,0-1,0 1,1-1,-1 0,0 1,0-1,1 0,-1 1,0-1,1 0,-1 1,1-1,29 10,32-2,-37-6,-1 2,0 0,0 1,0 2,0 0,13 7,21 16,-42-20,1 0,0-1,0-1,1-1,0-1,0 0,0-1,1-1,0-1,0-1,11 0,-27-2,-1 0,1 0,-1 0,1-1,-1 1,1-1,-1 0,1 0,-1 0,0 0,1 0,-1 0,0-1,0 1,0-1,0 0,0 1,0-1,-1 0,1 0,0 0,-1 0,0-1,1 1,-1 0,0 0,0-1,0 1,0-1,-1 1,1-1,-1 1,0-1,1-1,-1-5,0-1,0 1,-1 0,-1 0,1 0,-1 0,-1 0,1 0,-3-2,-123-238,118 232,9 34,1-3,-20 114,18-109</inkml:trace>
  <inkml:trace contextRef="#ctx0" brushRef="#br1" timeOffset="155573.482">27121 4144,'-2'40,"-3"1,-1-1,-2 0,-2-1,-7 18,6-20,-3 3,10-70,6-1,2-1,1 1,1 0,2 0,1 1,2 0,0 1,3-2,-11 24,0 1,1 0,-1 1,1-1,0 1,1-1,-1 1,1 0,0 1,0-1,0 1,1 0,0 0,0 1,0 0,0 0,0 0,0 1,1 0,0 0,-1 0,1 1,0 0,-1 0,1 1,0 0,0 0,0 1,0-1,-1 2,1-1,0 1,-1 0,1 0,-1 1,0-1,4 4,-8-5,1 0,-1 0,0 1,1-1,-1 1,0-1,0 1,0 0,0 0,-1 0,1 0,0 0,-1 0,0 1,1-1,-1 0,0 1,0-1,0 1,-1-1,1 1,-1 0,1-1,-1 1,0 0,0-1,0 1,0 0,0-1,-1 1,1-1,-1 1,0 0,1-1,-2 2,-5 4,-1 0,0-1,0 1,-1-1,0-1,0 0,0 0,-1-1,0 0,0-1,0 0,-10 3,-107 30,127-37,0 0,-1 0,1 0,0 0,-1 0,1 0,0 0,-1 1,1-1,0 0,0 0,-1 0,1 0,0 0,0 0,-1 1,1-1,0 0,0 0,-1 1,1-1,0 0,0 0,0 1,-1-1,1 0,0 0,0 1,0-1,0 0,0 1,0-1,0 0,0 0,-1 1,1-1,0 0,0 1,0-1,1 0,-1 1,0-1,0 0,0 1,0-1,0 0,0 0,0 1,0-1,1 0,-1 1,0-1,0 0,0 0,1 1,-1-1,0 0,0 0,1 0,-1 1,0-1,0 0,1 0,-1 0,0 0,1 0,24 14,-18-11,196 111,-197-111,-1-1,1 0,0 0,0 0,-1 0,1-1,0 0,0 0,1-1,-1 0,0 0,0 0,0-1,0 0,0 0,0 0,0-1,-1 0,1 0,0 0,1-2,15-8</inkml:trace>
  <inkml:trace contextRef="#ctx0" brushRef="#br1" timeOffset="155822.017">27066 3830,'19'-2,"15"-2,11 1,10 1,7 0,2 1,-5 0,-12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07:53.06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0,'0'5,"3"1,5 0,5-1,2-2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07:51.79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110 40,'-9'19,"-4"17,2 15,1 12,3 5,3 3,4-2,2-8,4-10,2-11,0-12</inkml:trace>
  <inkml:trace contextRef="#ctx0" brushRef="#br0" timeOffset="532.978">1 0,'192'238,"-176"-217,-1 0,0 1,-2 0,-1 1,-1 1,-1 0,-1 0,-1 1,-1 0,-1 0,-1 1,-1 0,-2-1,0 26,-3-45,1-1,-1 0,0 1,0-1,0 0,-1 0,0 0,0 0,0 0,-1 0,0 0,1-1,-2 1,1-1,0 0,-1 0,0 0,0 0,0-1,0 0,-1 0,1 0,-1 0,0-1,0 1,0-1,0 0,0-1,0 1,-1-1,-4 0,-1 0,-1-1,1-1,0 0,-1-1,1 0,0 0,0-1,0-1,0 0,1 0,0-1,0-1,0 1,0-2,1 1,0-1,-1-1,8 7,1 0,-1-1,0 1,1 0,-1 0,1-1,-1 1,1-1,0 1,0-1,-1 0,1 1,0-1,0 0,1 0,-1 0,0 0,1 0,-1 0,1 0,-1 0,1 0,0 0,0 0,0 0,0 0,0 0,1 0,-1 0,1 0,-1 0,1 0,-1 0,2-1,4-2,-1 1,1 0,1 0,-1 0,1 1,-1-1,1 2,0-1,0 1,7-2,1-1,101-29,0 5,45-3,-138 28,64-1,-85 6,0 1,0 0,0 0,0 0,0 0,0 0,0 0,-1 1,1-1,-1 0,0 1,1-1,-1 1,-1 0,1-1,0 1,0 0,-1 0,0-1,1 1,-1 0,0 0,-1 0,1-1,0 1,-1 0,1 0,-1-1,0 1,-1 2,1 6,-2 14,1-17,1-1,0 1,0 0,1 0,0 0,1 0,-1 0,2 0,-1-1,1 1,0 1,24 9,-10-17</inkml:trace>
  <inkml:trace contextRef="#ctx0" brushRef="#br0" timeOffset="788.358">575 68,'0'12,"7"8,9 3,2-2</inkml:trace>
  <inkml:trace contextRef="#ctx0" brushRef="#br0" timeOffset="1038.686">793 410,'188'224,"-186"-222,28 25,-29-27,0 1,-1-1,1 0,0 1,-1-1,1 0,0 0,0 1,0-1,-1 0,1 0,0 0,0 0,0 0,-1 0,1 0,0 0,0-1,-1 1,1 0,0 0,0 0,-1-1,1 1,0-1,-1 1,1 0,0-1,-1 1,1-1,0 1,-1-1,1 0,-1 1,1-1,-1 0,0 1,1-1,-1 0,0 1,1-1,-1 0,0 0,0 1,0-1,1 0,47-182,-46 175,0 0,1 0,-1 1,2-1,-1 1,1 0,0-1,0 2,1-1,0 0,0 1,1 0,0 0,0 1,0 0,0 0,1 0,0 1,0-1,0 2,3-2,9 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08:07.88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0,'11'0,"16"0,15 0,14 0,11 0,9 0,5 0,-2 0,-5 0,-8 0,-13 0,-14 0,-15 0,-11 3,-7 0,1 2,0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08:23.0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14,'1'1,"-1"-1,0 0,0 0,0 1,1-1,-1 0,0 0,0 1,0-1,0 0,0 1,1-1,-1 0,0 0,0 1,0-1,0 0,0 1,0-1,0 0,0 1,0-1,0 0,0 0,0 1,-1-1,1 1,49 2,-1-2,1-2,-1-2,7-3,26-1,103-2,-160 12,-24-3,-1 0,1 0,0 0,0 0,-1 0,1 0,0 0,0 0,-1 0,1 0,0 1,0-1,-1 0,1 0,0 0,0 0,0 1,-1-1,1 0,0 0,0 0,0 1,0-1,-1 0,1 0,0 1,0-1,0 0,0 0,0 1,0-1,0 0,0 1,0-1,0 0,0 0,0 1,0-1,0 0,0 0,0 1,0-1,0 0,0 0,1 1,-1-1,0 0,0 0,0 1,0-1,0 0,1 0,-1 0,0 1,0-1,0 0,1 0,-1 0,0 0,0 1,1-1,-1 0,0 0,0 0,1 0,-1 0,0 0,-9 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08:41.95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55 1,'-23'58,"13"-11,1 0,3 1,2 0,2 1,2-1,2 0,2 0,3 3,-7-44,0-1,1 1,0-1,0 1,1-1,-1 1,1-1,1 0,-1 0,1 0,0 0,0 0,1-1,0 0,0 1,0-1,0-1,1 1,0 0,0-1,0 0,0-1,1 1,0-1,0 1,8-2,0-1,-1 0,1-1,0-1,0 0,-1-1,1 0,-1-1,5-2,23-3,50-1,-90 10,1-1,-1 1,0 0,0 0,1 0,-1-1,0 1,0 0,0 0,0 1,0-1,0 0,0 0,-1 0,1 1,0-1,-1 0,1 1,-1-1,1 0,-1 1,1-1,-1 1,0-1,0 1,0-1,0 1,0-1,0 1,0-1,-1 0,1 1,0-1,-1 1,1-1,-1 0,1 1,-1-1,0 0,0 1,0-1,1 0,-1 0,0 0,0 0,-1 0,1 0,0 0,0 0,0 0,-1 0,-9 9,0 0,-1-1,0 0,0-1,-1 0,0-1,0-1,-1 0,0 0,0-1,0-1,0-1,-1 0,-14 1,27-3,-1 0,1-1,0 1,-1-1,1 1,0-1,-1 0,1 0,-1 0,1 0,0-1,-1 1,1-1,0 1,-1-1,1 0,0 0,0 0,-1 0,1 0,0 0,0 0,0-1,0 1,1-1,-1 0,0 0,1 1,-1-1,1 0,0 0,-1 0,1 0,0-1,0 1,0 0,1 0,-1-1,0 1,1 0,0-1,-1 1,1-1,0 1,0 0,1-1,-1 1,1-2,4-4,0-1,1 2,0-1,1 1,-1 0,1 0,1 1,-1-1,1 2,0-1,1 1,-1 1,1-1,0 2,3-2,16-8,0 1,1 1,0 1,1 2,0 1,17-1,-45 7,1 1,-1-1,1 1,-1 0,1 0,-1 0,1 0,-1 1,1-1,-1 1,1-1,-1 1,0 0,1 0,-1 0,0 0,1 0,-1 1,0-1,0 1,0-1,-1 1,1 0,0 0,0 0,-1 0,1 0,-1 0,0 0,0 0,0 1,0-1,0 0,0 1,0-1,-1 1,1-1,-1 1,8 30,33 91,-31-109,1-6</inkml:trace>
  <inkml:trace contextRef="#ctx0" brushRef="#br0" timeOffset="1137.463">491 192,'67'43,"-33"-23,-1 1,-1 1,-1 2,-2 1,0 2,-1 1,-2 0,9 14,-29-31,0 0,0-1,-1 2,0-1,-1 0,0 1,-1 0,0 0,-1 0,-1 0,0 1,0 6,-1-18,-1 0,1 0,0 0,0 0,0 0,0 0,0 0,0 0,0 0,1 0,-1 0,0 1,0-1,1 0,-1 0,1 0,-1-1,1 1,-1 0,1 0,0 0,-1 0,1 0,0-1,0 1,0 0,0-1,-1 1,1 0,0-1,0 1,0-1,0 0,0 1,0-1,0 0,0 1,0-1,1 0,-1 0,0 0,0 0,0 0,0 0,1-1,11-2,0-1,0-1,-1 0,1-1,-1 0,0-1,-1 0,0-1,0 0,-1-1,0 0,0-1,-1 0,0 0,-1-1,7-10,31-52,-44 145,1-65,0 0,0 1,0-1,1-1,0 1,0 0,1-1,0 0,0 0,0-1,1 1,0-1,0 0,0-1,1 1,0-1,-1 0,1-1,4 1,12 6,0-2,1 0,0-2,0 0,14 0,-9-1,0-1,0-2,0-1,1-1,-1-1,0-1,0-2,13-4,-38 8,0-1,0 0,0 0,-1 0,1 0,0 0,-1-1,1 0,-1 1,1-1,-1-1,0 1,0 0,0-1,0 1,0-1,-1 0,1 0,-1 0,0-1,0 1,0 0,0-1,0 1,-1-1,0 0,0 1,0-1,0 0,0 0,-1 0,1 0,-1 1,0-1,-1 0,1 0,-1-3,-4-2,0 1,0 0,0 1,-1 0,0-1,-1 2,0-1,0 1,0 0,-1 1,0-1,0 1,0 1,0 0,-1 0,0 1,0 0,0 0,0 1,0 0,0 0,-1 1,1 1,0 0,-1 0,0 0,5 0,1 1,-1-1,0 0,0 1,1 0,-1 0,1 1,-1-1,1 1,0 0,-1 0,1 0,0 1,0 0,1-1,-1 1,0 1,1-1,0 0,0 1,0 0,0-1,0 1,1 0,0 1,0-1,0 0,0 1,1-1,-1 1,1-1,0 1,1 0,-1-1,1 1,0 0,0-1,0 1,1 0,0-1,0 1,0 0,0-1,1 1,0-1,0 2,5 1,-1 0,1 0,1 0,-1-1,1 0,0 0,1-1,-1 0,1 0,0-1,0-1,0 1,1-1,-1-1,1 0,0 0,0-1,0 0,-1-1,1 0,0 0,0-1,0-1,3 0,-5 1,-1 0,0-1,1 0,-1 0,0 0,0-1,-1 0,1 0,-1-1,1 0,-1 0,0 0,0-1,-1 0,1 0,-1 0,0-1,-1 1,1-1,-1-1,0 1,0-3,14 41,-15-27,0 1,1-1,0 0,0 0,1 0,-1-1,1 1,0-1,0 0,1 0,-1-1,1 0,-1 0,1 0,0-1,0 1,1-1,-1-1,0 1,1-1,-1 0,1-1,-1 0,1 0,-1 0,6-1,-9 0,0 0,0 0,0 0,0 0,0-1,0 1,0-1,0 1,-1-1,1 0,0 0,-1-1,0 1,0 0,1-1,-1 1,-1-1,1 0,0 0,-1 1,1-1,-1 0,0 0,0-1,0 1,0 0,-1 0,1-1,0-95,-24-44,22 142,0-1,1 1,0 0,-1 0,1 0,0 0,-1 0,1-1,0 1,0 0,0 0,0 0,0-1,0 1,1 0,-1 0,0 0,1 0,-1 0,0-1,1 1,0 0,-1 0,1 0,-1 0,1 0,0 0,0 1,0-1,-1 0,1 0,0 0,0 1,0-1,0 1,0-1,1 0,-1 1,0 0,0-1,0 1,0 0,1-1,11 3,-1 1,1 0,-1 1,0 0,-1 1,1 0,-1 1,10 6,-6-4,-2-2,-1 0,0 1,0 0,0 0,-1 2,0-1,-1 1,0 1,0 0,-1 0,0 1,-1 0,2 4,-9-11,0 0,0-1,0 1,-1 0,0-1,1 1,-1 0,-1 0,1 0,0-1,-1 1,0 0,0-1,0 1,0 0,-1-1,1 0,-1 1,0-1,0 0,0 0,0 0,-1 0,1 0,-1 0,0-1,-2 3,-31 51,36-54,0 0,0 0,1 0,-1 0,1 0,-1 0,1 0,0 0,0 0,0 0,0 0,0-1,0 1,0 0,1-1,-1 1,1-1,-1 0,1 1,0-1,-1 0,1 0,0 0,0 0,0 0,-1 0,1-1,0 1,0-1,0 1,0-1,1 0,0 1,26 6,1-1,0-2,0 0,0-2,11-2,-13 1,73 1,0-5,54-10,-46-2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09:36.83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343 208,'-1'-10,"-1"0,-1 0,0 0,0 0,0 0,-2 1,1 0,-1 0,0 0,-1 0,0 1,0 0,-1 0,0 1,0-1,-1 2,0-1,0 1,-1 0,0 1,0 0,0 0,0 1,-1 0,1 1,-1 0,0 1,0 0,0 0,-3 1,8 0,0 0,1 1,-1 0,0 0,0 0,1 0,-1 1,0 0,1 0,-1 0,1 1,-1-1,1 1,-1 0,1 0,0 1,0-1,0 1,1 0,-1 0,0 0,1 1,0-1,0 1,0 0,0 0,1 0,-1 0,1 0,0 0,1 1,-1-1,1 1,-1-1,1 5,0-5,2 0,-1 0,0 0,1 0,0 0,-1-1,2 1,-1 0,0-1,1 1,-1-1,1 1,0-1,0 0,1 1,-1-1,1 0,-1-1,1 1,0 0,0-1,0 0,0 1,1-1,-1 0,3 0,2 3,1-1,0-1,0 1,0-1,0-1,0 0,1 0,-1-1,1 0,3-1,-1-1,-1-1,0 0,1-1,-1 0,0-1,-1 0,1 0,-1-2,0 1,0-1,-1-1,1 1,-1-2,0 1,21-16,-28 22,0-1,-1 1,1-1,0 1,0-1,1 1,-1 0,0 0,0 0,0 0,1 1,-1-1,1 1,-1-1,0 1,1 0,-1 0,1 0,-1 0,0 0,1 0,-1 1,1-1,-1 1,0 0,1 0,-1 0,0 0,0 0,0 0,0 0,0 1,0-1,0 1,0-1,-1 1,1 0,9 14,-1-1,-1 1,-1 0,0 1,-1 0,-1 1,1 3,-5-16,3 10,0 1,-1-1,-1 1,0 0,-1-1,-1 1,0 6,-1-17,-1 0,1 0,-1 0,1 0,-1-1,-1 1,1 0,-1-1,1 1,-1-1,-1 1,1-1,-1 0,1 0,-1 0,0 0,-1-1,1 1,-1-1,1 0,-1 0,0 0,0 0,0-1,-1 0,1 1,-14 2,0-1,0 0,0-1,0-1,-1 0,1-2,0 0,-1-1,-13-3,1 2,69-7,-23 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08:59.64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0,'16'5,"15"1,14 0,10-2,11 0,4-2,1-1,-5-1,-7 0,-11 3,-14 2,-15 3,-10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09:14.7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1 187,'90'-168,"-79"150,-10 19,0-1,0 1,0 0,0 0,0 0,0 0,-1 0,1 0,0 1,0-1,-1 0,1 0,-1 1,1-1,-1 0,1 0,-1 1,0-1,0 0,0 1,0-1,0 1,0-1,0 0,0 1,0-1,0 0,-1 1,0 0,9 118,5-1,5 2,-15-106,-1-9,-1-1,0 1,0 0,0 0,-1 0,1 0,-1 0,-1 0,1 0,-1 0,0 0,-1-1,1 1,-1 0,-2 4,2-9,-1 1,1-1,-1 0,1 0,-1 0,1-1,-1 1,0 0,1-1,-1 0,0 0,0 0,1 0,-1 0,0 0,1-1,-1 1,0-1,1 0,-1 0,1 0,-1 0,1 0,0 0,-1-1,1 1,0-1,0 0,0 1,-2-3,4 4,1 0,-1 0,1 0,-1-1,0 1,1 0,-1 0,0 0,1 0,-1 0,0-1,1 1,-1 0,0 0,1-1,-1 1,0 0,0 0,1-1,-1 1,0 0,0-1,0 1,1 0,-1-1,0 1,0 0,0-1,0 1,0 0,0-1,0 1,0-1,0 1,0 0,0-1,0 1,0 0,0-1,0 1,0-1,0 1,0 0,-1-1,1 1,0 0,0-1,0 1,-1 0,1-1,0 1,0 0,-1 0,1-1,0 1,0 0,-1 0,1 0,0-1,-1 1,1 0,-1 0,1 0,0 0,-1 0,1 0,0 0,-1-1,1 1,32-2,-31 2,199 4,-146-6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09:15.0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137 246,'0'17,"0"12,0 5,0 3,0-2,0-3,0-10,0-9</inkml:trace>
  <inkml:trace contextRef="#ctx0" brushRef="#br0" timeOffset="470.607">0 1,'83'23,"-30"-10,0 3,-1 2,43 22,-87-36,0 0,0 0,0 1,-1 0,0 0,0 1,0 0,0 0,-1 0,0 1,-1 0,0 1,0-1,0 1,-1 0,0 0,0 0,-1 0,0 1,-1-1,0 1,0 4,-2 104,0-116,0 1,0 0,0-1,1 1,-1 0,1-1,-1 1,1 0,-1-1,1 1,0-1,0 1,-1-1,1 1,0-1,0 0,1 1,-1-1,0 0,0 0,1 0,-1 0,1 0,-1 0,0 0,1 0,0-1,-1 1,1-1,-1 1,1-1,0 1,-1-1,1 0,0 0,0 0,-1 0,1 0,0 0,-1-1,1 1,0 0,0-1,69-31,-62 23,-1 0,1 0,-2-1,1 0,-1-1,-1 1,0-1,-1 0,0-1,0 0,-1 1,-1-1,0 0,1-8,5 46,0-7,0-1,1 1,1-1,1-1,0 0,1-1,1 0,1-1,0-1,1 0,0-1,1-1,0 0,1-1,1-2,-1 1,2-2,-1 0,1-2,0 0,0-1,1-1,0-1,-1-1,14 0,21-2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08:40.85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21823 3312,'0'14,"0"12,0 7,4 4,2 3,3-2,-1-5,-2-5,-1-8</inkml:trace>
  <inkml:trace contextRef="#ctx0" brushRef="#br0" timeOffset="472.628">21700 3066,'30'-2,"0"2,-1 1,1 1,0 2,-1 1,0 1,8 4,-10-3,0 0,-1 2,0 1,0 2,-1 0,10 8,-27-16,-1 1,1 0,-1 1,-1-1,1 1,-1 1,0-1,0 1,-1 0,0 0,0 1,-1 0,0 0,0 0,-1 0,0 0,0 1,-1-1,0 1,-1 0,1-1,-2 2,-19 89,1-27,17-70,1 0,0 0,0 0,0-1,0 1,0 0,0 0,1 0,-1-1,1 1,-1 0,1 0,-1-1,1 1,0 0,0-1,0 1,0-1,0 1,0-1,0 0,1 1,-1-1,0 0,1 0,-1 0,1 0,-1 0,1 0,0 0,-1-1,1 1,0-1,0 1,-1-1,1 1,0-1,68-5,-60 1,0 0,-1-1,1 0,-1 0,-1-1,1 0,-1-1,0 0,0 0,-1-1,0 0,-1 0,1 0,-2-1,1 0,-1 0,0-1,-1 0,0 1,-1-1,0 0,0-1,-1 1,0-10,-5 53,7-22,0 0,1 0,0 0,0-1,2 0,-1 0,1 0,0-1,1 0,0 0,1-1,0 0,0 0,1-1,-1 0,2-1,-1 0,1-1,0 0,78 38,0-8</inkml:trace>
  <inkml:trace contextRef="#ctx0" brushRef="#br0" timeOffset="-35371.768">14394 1072,'-3'-360,"2"347,2 5,-1 1,-1-1,0 1,0-1,0 0,-1 1,0 0,0-1,-1 1,0 0,0 0,-1 0,4 7,0 0,0 0,0 1,0-1,0 0,0 0,0 0,0 0,0 1,0-1,0 0,0 0,0 0,-1 0,1 1,0-1,0 0,0 0,0 0,0 0,0 0,0 0,-1 1,1-1,0 0,0 0,0 0,0 0,-1 0,1 0,0 0,0 0,0 0,0 0,-1 0,1 0,0 0,0 0,0 0,0 0,-1 0,1 0,0 0,0 0,0 0,0 0,-1 0,1 0,0 0,0 0,0 0,0-1,0 1,-1 0,1 0,3 4,0 0,1 0,-1-1,1 0,-1 1,1-1,0 0,1-1,-1 1,0-1,1 0,-1 0,1 0,-1-1,1 1,1-1,-3 0,402 99,-327-60,-76-39,0 1,0 0,0 0,0 0,0 0,-1 1,1-1,-1 0,1 1,-1-1,0 1,0 0,0-1,0 1,0 0,-1 0,1-1,-1 1,0 0,0 0,0 0,0-1,0 1,-1 0,1 0,-1 0,1-1,-2 3,-52 89,54-93,-1 0,1 0,0 0,-1 1,1-1,0 0,-1 0,1 0,0 1,0-1,0 0,0 0,0 0,1 1,-1-1,0 0,0 0,1 0,-1 0,1 1,-1-1,1 0,-1 0,1 0,0 0,0 0,-1 0,1-1,0 1,0 0,0 0,0 0,0-1,0 1,0-1,0 1,0 0,0-1,1 0,-1 1,0-1,0 0,0 0,0 1,1-1,-1 0,0 0,65 4,-63-4,18-1,0 0,0-2,0-1,0 0,0-2,-1 0,0-1,0-1,5-4,-14 7,-1-1,1-1,-1 0,0 0,0-1,-1 0,0-1,-1 0,0 0,0-1,-1 0,0 0,-1 0,0-1,0 0,1-8,-5 18,-1-1,0 0,0 0,0 0,0 0,0 0,-1 0,1 0,-1 0,1 0,-1 0,1-1,-1 1,0 0,0 0,0 0,-1 0,1-1,0 1,-1 0,0 0,1 0,-1 0,0 0,0 0,0 0,0 0,0 0,0 1,-1-1,1 0,-1 1,1-1,-1 1,0-1,1 1,-1 0,0 0,0 0,0 0,0 0,0 0,0 0,0 1,0-1,0 1,0-1,-2 1,-3 1,1 1,-1 0,1 0,-1 1,1 0,0 0,0 0,0 0,1 1,-1 0,1 0,0 1,0 0,0 0,1 0,0 0,0 1,0-1,0 1,1 0,0 0,1 0,-1 1,1-1,0 1,1-1,-1 1,1 0,0 5,2-7,-1 0,1 0,0 0,0 1,1-1,-1 0,1-1,0 1,1 0,-1 0,1-1,0 0,0 1,0-1,1 0,-1-1,1 1,0 0,0-1,0 0,1 0,-1 0,1-1,-1 0,2 1,12 5,1-1,-1 0,1-2,1 0,-1-1,2-1,23 3,1-2,-1-2,0-2,1-2,-1-2,0-2,0-1,14-7,2-3</inkml:trace>
  <inkml:trace contextRef="#ctx0" brushRef="#br0" timeOffset="-34103.578">15937 799,'-34'-10,"0"2,-1 1,1 1,-1 3,0 0,-27 3,54-1,1 1,-1 0,1 0,-1 1,1 0,0 0,-1 1,1 0,0 0,0 1,0-1,0 2,0-1,1 1,-1 0,-2 2,8-5,1 0,-1 0,1 0,-1 0,1 0,-1 0,1 0,-1 0,1 0,0 0,0 0,-1 1,1-1,0 0,0 0,0 0,0 0,0 0,1 0,-1 0,0 1,0-1,1 0,-1 0,1 0,-1 0,1 0,-1 0,1 0,0-1,-1 1,1 0,0 0,0 0,-1-1,1 1,0 0,0-1,0 1,1 0,44 19,-6-14,1-1,0-2,-1-2,1-2,0-1,0-2,24-7,-63 11,-1-1,0 1,1-1,-1 1,0-1,1 1,-1 0,0-1,1 1,-1 0,1 0,-1 0,0 0,1 0,-1 0,1 1,-1-1,0 0,1 1,-1-1,0 1,1-1,-1 1,0 0,0-1,1 1,-1 0,0 0,0 0,0 0,0 0,0 0,0 0,-1 0,1 0,0 1,0-1,-1 0,1 0,0 2,8 116,39 349,-52-376,4-89,-1 0,1-1,-1 1,0-1,1 1,-1 0,0-1,0 0,-1 1,1-1,0 0,-1 0,0 1,1-1,-1 0,0-1,0 1,0 0,0 0,0-1,-1 1,1-1,0 0,-1 0,1 0,-1 0,1 0,-1 0,0-1,1 1,-1-1,-1 0,0 0,0-1,0 1,0-1,0 0,0-1,0 1,0-1,0 1,1-1,-1 0,1-1,-1 1,1-1,0 1,0-1,0 0,0 0,0 0,1 0,-1-1,1 1,0-1,0 0,-1-3,-3-5,1 0,1 0,0-1,1 0,0 1,1-1,-1-7,3-3,0-1,1 1,2-1,0 1,1 0,2 0,0 0,1 1,2 0,8-18,11-14,2 1,2 2,25-29,-20 30,2 1,3 2,19-16,-46 58,-22 26,6-19,-4 9,-1 0,2 1,-1 0,2 0,-1 0,2 0,0 0,0 1,1-1,0 1,1-1,2 11,-1-19,0-1,0 0,1 0,-1 0,1 0,0 0,0-1,0 1,0 0,0-1,1 0,-1 1,1-1,0 0,-1 0,1 0,0-1,0 1,0-1,0 0,0 1,1-1,-1-1,0 1,1 0,2-1,2 1,0 0,0-1,1 0,-1-1,0 0,0 0,0 0,0-1,0-1,5-1,-3-2,0 0,-1 0,1-1,-1 0,-1 0,1-1,-1-1,-1 1,0-1,0 0,0-1,-1 0,-1 0,0 0,0 0,-1-1,0 0,-1 0,0 0,-1 0,0-1,-1 1,0-1,-1-8,1 28,-1 0,1 1,1-1,-1 0,2-1,-1 1,1 0,0 0,0-1,1 0,0 0,0 0,1 0,0-1,0 1,0-1,1 0,0-1,4 3,1-1,-1-1,1 0,0-1,1 0,-1 0,1-1,0-1,0 0,0-1,0 0,1 0,-1-2,1 1,-1-2,0 1,1-2,-1 0,0 0,5-3,5 0,-1-2,0-1,-1 0,0-2,0 0,-1-1,0-1,-1-1,0-1,-1 0,0-2,3-6,-2 0,0-2,-2 0,0-1,-2 0,-1-2,-1 1,-1-2,-1 1,-2-1,-1-1,-1 1,-1-1,-2-1,-1 1,-1 0,-1 0,-2-8,1 21,-1-1,0 1,-1 0,-1 0,-1 1,0-1,-1 1,0 0,-1 0,4 9,-1 0,0-1,0 2,0-1,-1 0,0 1,0 0,0 0,-1 0,0 1,0 0,0 0,0 0,0 1,-1 0,0 0,1 0,-1 1,0 0,0 1,-2-1,2 2,0-1,0 1,0 0,0 1,0 0,1 0,-1 0,0 1,0 0,1 0,-1 1,1 0,0 0,0 0,0 1,0 0,1 0,-1 0,1 1,0 0,0 0,1 0,-1 0,1 1,1 0,-1 0,0 2,-5 9,0 0,2 1,0 0,1 0,1 1,1 0,0 0,1 0,1 9,2-1,0 0,2 0,1 0,1 0,2 0,0-1,2 0,1 0,1-1,1 0,1-1,1 0,1-1,1 0,1-1,1-1,1-1,1 0,1-1,0-1,2-1,0-1,6 2,-19-11,1-1,0 0,0-1,0 0,1-1,-1 0,1-1,0 0,0 0,0-1,0-1,1 0,-1 0,0-1,1-1,-1 0,0 0,0-1,0-1,0 0,0 0,0-1,-1 0,0-1,0 0,0-1,0 0,7-7,2-6,-1-2,-1 0,-1 0,-1-2,-1 0,4-11,-17 34,10-19,-10 19,-1 0,0 0,0 0,0 0,0 1,0-1,0 0,0 0,0 0,1 0,-1 1,0-1,0 0,0 0,0 0,0 0,1 0,-1 0,0 0,0 0,0 0,1 1,-1-1,0 0,0 0,0 0,0 0,1 0,-1 0,0 0,0 0,0 0,1 0,-1 0,0-1,0 1,0 0,1 0,-1 0,0 0,0 0,0 0,0 0,1 0,-1 0,0-1,0 1,0 0,0 0,0 0,0 0,0-1,1 1,-1 0,0 0,-3 54,5 70,-1-119,0 0,1 0,0 0,0 0,0 0,0-1,1 1,-1-1,1 1,0-1,1 0,-1 0,1 0,-1-1,1 1,0-1,1 0,-1 0,0 0,1-1,0 1,2-1,-4 0,0-1,0-1,0 1,1 0,-1-1,0 0,1 1,-1-1,0-1,1 1,-1 0,0-1,1 0,-1 0,0 0,0 0,0 0,0 0,0-1,0 0,0 1,0-1,-1 0,1-1,0 1,-1 0,0-1,0 1,1-2,16-20</inkml:trace>
  <inkml:trace contextRef="#ctx0" brushRef="#br0" timeOffset="-33854.783">17684 267,'-11'-7,"-5"0,2 3,2 3</inkml:trace>
  <inkml:trace contextRef="#ctx0" brushRef="#br0" timeOffset="-24564.543">13683 2287,'33'-24,"-1"-1,-1-1,-1-2,-2-2,-1 0,-1-2,-2 0,-1-2,-2 0,-1-2,-2 0,-1-2,-2 1,-1-2,-3 0,-1 0,3-28,-13-12,0 77,-1 0,1 0,-1 0,1 1,-1-1,0 0,0 0,0 0,0 1,0-1,0 0,0 1,0-1,-1 1,1-1,0 1,-1 0,0-1,1 1,-1 0,0 0,1 0,-1 0,0 1,0-1,0 0,0 1,0-1,0 1,0 0,0 0,0 0,0 0,0 0,0 0,-1 0,-6 3,-1 0,0 1,1 0,0 0,0 1,1 0,-1 0,1 1,0 0,0 1,1 0,0 0,0 1,1-1,-2 3,-6 8,0 1,2 0,0 1,0 0,2 1,1 0,1 1,0 0,2 0,0 0,2 1,0 0,2 0,1 0,0 0,2 0,1 7,1 0,1 1,2-1,1 0,1 0,2-1,1 0,1-1,1-1,2 1,1-2,1 0,17 19,-29-36,0-1,1-1,1 1,-1-1,1 0,0 0,0-1,1 0,0 0,0-1,1 0,-1-1,1 1,0-2,0 1,0-1,1-1,-1 1,1-2,-1 1,1-1,0-1,0 0,-1 0,1-1,0 0,-1-1,7-1,7-9,0-1,-1-1,0-1,-1-1,-1-1,0 0,-1-2,-1 0,-1-1,5-10,13-38,-34 66,-1-1,0 1,1 0,-1-1,0 1,0 0,0 0,-1-1,1 1,0 0,-1-1,0 1,1 0,-1 0,0 0,0 0,0 0,0 0,-1 0,1 0,-1 0,1 0,-1 1,1-1,-1 1,0-1,0 1,0 0,0-1,0 1,-1 0,-7-3,1 2,-1-1,1 1,-1 1,0 0,0 0,0 1,0 0,0 0,0 2,1-1,-1 1,0 0,1 1,-1 0,1 1,0 0,0 0,0 1,1 0,0 0,0 1,-1 1,4-3,1-1,-1 0,1 1,0 0,0 0,0 1,1-1,-1 1,1-1,0 1,0 0,1 0,0 1,0-1,0 0,0 1,1-1,0 1,0 0,0-1,1 1,0 0,0-1,0 1,1 0,0-1,0 1,1 0,-1-1,1 0,0 1,0-1,1 0,0 0,0 0,0 0,0-1,1 1,0-1,3 3,-1-2,1-2,-1 1,1-1,0 0,0 0,0-1,0 0,1 0,-1-1,0 0,1 0,-1 0,1-1,-1-1,1 1,-1-1,0 0,1-1,-1 0,0 0,0 0,0-1,0 0,0 0,-1-1,1 0,-1 0,0-1,0 1,-1-1,0-1,1 1,-1-1,-1 0,1 0,-1 0,1-3,9-76,-13 92,0 1,1-1,0 1,0-1,1 0,0 0,0 0,0 0,1 0,0-1,1 0,-1 0,1 0,0 0,1-1,-1 0,1 0,0 0,3 1,7 5,1 0,0-2,1 1,0-2,0-1,1 0,10 2,162 22,-93-23</inkml:trace>
  <inkml:trace contextRef="#ctx0" brushRef="#br0" timeOffset="-23791.552">16756 1947,'5'10,"0"-27,-5 12,0 0,-1 1,0-1,1 1,-2-1,1 1,0-1,-1 1,0 0,0-1,0 1,-1 0,1 0,-1 1,0-1,0 1,0-1,-1 1,1 0,-1 0,0 0,1 1,-1-1,0 1,-1 0,1 0,0 0,-1 1,1 0,-1 0,-2-1,-1 0,0 1,0 0,0 0,0 1,1 0,-1 1,0-1,0 1,0 1,1 0,-1 0,1 0,-1 1,1 0,0 1,-4 2,-1 3,1 0,1 1,-1 0,2 0,-1 1,2 1,-1 0,2 0,0 0,0 1,1 0,0 0,1 1,1-1,0 1,1 0,1 0,0 1,1-1,0 0,1 3,1-9,0 0,0 0,1 0,0 0,1 0,0-1,0 1,0-1,1 0,0 0,1 0,-1 0,1-1,1 0,-1 0,1 0,0-1,0 1,1-2,-1 1,1-1,0 0,0 0,1-1,-1 0,4 1,17 5,0-1,1-1,0-2,0-1,0-1,0-1,1-2,-1-1,0-1,0-1,0-2,0-1,0-1,-1-2,0-1,25-13</inkml:trace>
  <inkml:trace contextRef="#ctx0" brushRef="#br0" timeOffset="-23446.389">17193 1864,'-2'12,"-4"12,-2 15,0 10,1 7,2 5,2-2,-1-4,0-4,0-6,2-9,1-10</inkml:trace>
  <inkml:trace contextRef="#ctx0" brushRef="#br0" timeOffset="-23121.694">17493 1960,'-34'15,"0"2,1 1,1 2,1 1,0 2,2 0,-19 21,44-40,-5 3,1 1,0-1,0 1,1 1,1-1,-1 1,1 0,0 1,1 0,-2 4,8-11,-1 0,0-1,1 1,-1 0,1-1,0 1,0-1,0 1,0-1,0 1,1-1,-1 0,1 1,0-1,-1 0,1 0,0 0,0 0,0-1,1 1,-1-1,0 1,1-1,-1 0,0 1,1-1,0 0,-1-1,1 1,0 0,-1-1,1 0,2 1,37 8,1-2,0-1,0-3,0-1,25-3,-29 1,26 1,-1-3,1-3,20-6,-42 2</inkml:trace>
  <inkml:trace contextRef="#ctx0" brushRef="#br0" timeOffset="-22253.917">18081 1947,'10'105,"-8"-81,-1 0,-2 0,0 0,-2 0,0-1,-2 1,0-1,-2 2,7-25,0 1,0 0,1 0,-1 0,0-1,0 1,0 0,0 0,0 0,-1-1,1 1,0 0,0 0,0 0,-1-1,1 1,0 0,-1 0,1-1,-1 1,1 0,-1-1,1 1,-1-1,1 1,-1 0,0-1,1 1,-1-1,0 0,1 1,-1-1,0 1,1-1,-1 0,0 0,0 1,0-1,1 0,-1 0,0 0,0 0,0 0,1 0,-1 0,0 0,0 0,0-1,1 1,-1 0,0 0,0-1,0 1,1 0,-1-1,0 0,-16-116,10 38,4-1,3 1,5-25,-5 98,0 2,-1 0,1-1,0 1,1 0,-1-1,1 1,-1 0,1 0,1-1,-1 1,0 0,1 0,0 0,0 0,0 1,1-1,-1 1,1-1,0 1,0 0,0 0,0 0,1 0,-1 0,1 1,2-2,1 4,1-1,-1 1,1 1,-1 0,0 0,0 0,0 1,1 0,-1 0,-1 1,1-1,0 2,-1-1,1 1,-1 0,0 0,-1 1,1 0,-1 0,0 0,0 0,0 1,-1 0,1 0,-2 0,1 1,-1-1,0 1,0 0,-1 0,1 0,-2 0,1 0,-1 0,0 1,-1-1,1 0,-1 1,-1-1,0 0,0 0,0 1,-1-1,0 0,0 0,-3 6,-1-3,0 0,-1-1,0 1,-1-2,0 1,0-1,0 0,-1-1,-1 0,1 0,-1-1,0 0,-7 2,44-5,-16-4,0 0,1 0,-1 1,0 1,0 0,0 1,0 0,0 0,0 1,-1 0,1 1,-1 1,0-1,0 2,-1-1,1 1,-1 1,0 0,-1 0,0 0,7 10,-10-13,-1 0,0 1,0-1,-1 1,1 0,-1 1,0-1,-1 0,1 1,-1-1,0 1,0 0,-1 0,0 0,0 0,0 0,-1 0,0 0,0 0,0 0,-1 0,0 0,0 0,0 0,-1 0,0-1,0 1,-1-1,1 1,-4 4,-6-2,0 0,0-1,-1-1,0 0,0 0,-1-2,1 1,-1-2,0 0,0 0,0-2,-1 1,1-2,-12 0,-226 1,224 2,39 2,9-3</inkml:trace>
  <inkml:trace contextRef="#ctx0" brushRef="#br0" timeOffset="-21607.647">17603 1782,'-12'10,"-10"11,-11 13,-12 9,-10 9,-8 5,5-7</inkml:trace>
  <inkml:trace contextRef="#ctx0" brushRef="#br0" timeOffset="-39571.588">9614 540,'194'-8,"54"-13,-224 18,72-2,-95 5,1 0,0 0,-1 0,1 0,0 0,-1 0,1 1,0-1,-1 1,1-1,-1 1,1 0,-1-1,1 1,-1 0,1 0,-1 0,0 0,0 0,1 0,-1 0,0 1,0-1,0 0,0 1,0-1,-1 1,1-1,0 1,-1-1,1 1,-1 0,1-1,-1 1,0-1,0 1,1 0,-1-1,-1 1,1 0,0-1,0 1,0 0,-1 0,-38 125,15-66,15-35,0 0,2 1,0-1,2 1,1 0,1 1,2-1,1 1,0-1,2 0,3 8,1-10</inkml:trace>
  <inkml:trace contextRef="#ctx0" brushRef="#br0" timeOffset="-38971.481">9805 813,'454'-49,"-403"41,0-2,-1-3,-1-2,1-2,26-32,-74 47,0 0,-1 0,1 0,0-1,-1 1,1 0,-1-1,0 1,1 0,-1-1,-1 0,1 1,0-1,-1 0,1 1,-1-1,0 0,1 1,-1-1,-1 0,1 0,0 1,-1-1,1 0,-1 1,0-1,0 1,0-1,0 1,-1-2,1 2,0 0,0 0,0 0,0 0,-1 0,1 1,0-1,-1 0,0 1,1-1,-1 1,0 0,1-1,-1 1,0 0,0 0,0 0,0 0,0 1,0-1,-1 0,1 1,0 0,0-1,0 1,-1 0,1 0,0 0,0 0,0 1,0-1,-1 1,1-1,0 1,0 0,0-1,0 1,0 0,0 1,-2 7,0 0,0 0,1 0,1 1,0-1,0 1,0 0,1 0,1 0,0-1,0 1,1 0,1 3,-2-13,6 57,2-1,2 0,4-1,2 4,11 1,-26-59,0 1,1-1,-1 0,1 1,-1-1,1 0,-1 0,1 0,0 0,-1 0,1 0,0-1,0 1,-1-1,1 1,0-1,0 1,0-1,0 0,0 0,0 0,0 0,0 0,-1-1,1 1,0-1,0 1,0-1,0 1,-1-1,1 0,0 0,14-9,-2 0,1 0,-1-2,-1 0,0 0,-1-1,0-1,-1 0,-1 0,0-1,-1-1,0 0,1-5,7-9,-17 49,-1-18,-13 57,2 0,3 1,1 29,7-74,0 0,2 1,0-1,0 0,2 0,0 0,0 0,1 0,1 0,0-1,1 0,0 0,1 0,1-1,0 0,0-1,2 0,8 9,7 2</inkml:trace>
  <inkml:trace contextRef="#ctx0" brushRef="#br0" timeOffset="-38335.643">11567 649,'-13'-11,"0"1,-1 1,-1 0,1 0,-1 2,-1 0,1 0,-1 2,0 0,-1 0,0 2,9 1,0 1,0 0,0 0,-1 1,1 0,0 0,0 1,0 0,-1 0,1 1,0 0,1 1,-1 0,0 0,1 0,-1 1,1 0,0 1,1-1,-1 1,1 1,0-1,-1 2,4-4,1 0,-1 0,1 0,-1 0,1 0,0 1,0-1,1 0,-1 1,1 0,0-1,0 1,0 0,0 0,1 0,-1-1,1 1,0 0,0 0,1 0,-1 0,1 0,-1-1,1 1,1 0,-1-1,0 1,1 0,0-1,0 0,0 1,0-1,0 0,1 0,-1 0,1 0,2 1,5 2,1-1,0 0,0 0,0-2,0 1,0-1,1-1,0 0,-1 0,1-1,0-1,0 0,0-1,-1 0,1-1,0 0,-1-1,0 0,1 0,-1-2,0 1,0 0,-1-1,1 0,-1-1,0 0,-1 0,1-1,-1 0,-1 0,1-1,-1-1,-1 1,1-1,-2 0,2-2,-8 11,0 0,0 1,0-1,0 0,1 1,-1-1,0 0,0 1,0-1,1 0,-1 1,0-1,0 0,1 1,-1-1,0 0,1 0,-1 1,0-1,1 0,-1 0,0 0,1 0,-1 1,0-1,1 0,-1 0,1 0,-1 0,0 0,1 0,-1 0,1 0,-1 0,0 0,1 0,-1 0,0 0,1 0,-1-1,1 1,-1 0,0 0,1 0,-1-1,0 1,1 0,-1 0,0-1,0 1,1 0,-1 0,0-1,0 1,1 0,-1-1,0 1,16 49,-2 1,-2 1,4 44,-15-81,0 1,-1-1,0 0,-2 1,1-1,-2 0,0 0,0 0,-2-1,-4 11,7-18,-1 1,0-1,0 0,-1 0,0-1,0 1,0-1,-1 0,0 0,0 0,0-1,0 1,-1-1,0 0,0-1,0 0,0 0,0 0,-1-1,1 1,-1-2,-6 2,-11-1</inkml:trace>
  <inkml:trace contextRef="#ctx0" brushRef="#br0" timeOffset="-37853.389">11854 485,'26'0,"-13"-2,0 1,0 0,0 1,1 1,-1 0,0 1,0 0,0 1,0 0,0 1,-1 1,0 0,1 1,-2 0,1 0,-1 2,1 0,-10-6,0 0,0 1,0-1,0 1,-1-1,1 1,-1 0,0-1,0 1,0 0,0 0,0 0,0 0,-1 0,1 0,-1 0,0 0,0 0,0 0,0 0,-1 0,1 0,-1 0,0 0,0 0,0 0,0 0,0-1,-1 1,1 0,-1-1,0 1,0-1,-1 2,-78 71,79-73,-36 32,59-22,18-2,-20-7,-1 1,1 1,0 0,-1 2,0 0,-1 1,0 1,0 0,0 1,-1 1,-1 1,0 0,7 8,-20-18,-1 0,1 1,0-1,0 1,-1 0,0-1,1 1,-1 0,0 0,-1 0,1 0,0 0,-1 0,1 0,-1 0,0 0,0 0,0 0,-1 0,1 0,-1 0,1 0,-1 0,0 0,0 0,-1-1,1 1,0 0,-1-1,0 1,1-1,-1 1,0-1,0 0,-2 1,-12 11,-1-2,0 0,-1-1,-1-1,1 0,-1-1,-20 5,34-12,-213 73,200-72,6-3</inkml:trace>
  <inkml:trace contextRef="#ctx0" brushRef="#br0" timeOffset="-36204.082">12988 1059,'18'9,"14"10,5 9,-1 7,-4 6,-8 6,-12 4,-15 5,-22 5,-22 5,-20-1,2-11</inkml:trace>
  <inkml:trace contextRef="#ctx0" brushRef="#br0" timeOffset="-26968.746">8562 2588,'70'-111,"-47"77,0-1,-3 0,-1-2,-1 0,-3-1,3-12,-9 13,-1-1,-2 0,-1 0,-3 0,-1 0,-2-23,-23-37,23 96,0-1,0 1,0 0,0-1,-1 1,1 0,-1 0,0 0,1 0,-1 0,0 0,0 0,0 1,0-1,-1 1,1-1,0 1,-1 0,1 0,-1 0,1 0,-1 1,1-1,-1 1,0-1,1 1,-1 0,0 0,1 0,-1 0,0 1,1-1,-1 1,1-1,-2 1,-5 5,0-1,0 2,1-1,0 1,0 0,1 1,0-1,0 2,1-1,0 1,0 0,1 0,0 0,1 1,0 0,0 0,1 0,1 0,-2 7,-1-1,1 1,0 0,1 1,1-1,1 0,0 1,2-1,0 1,0-1,2 0,0 0,1 0,1 0,0 0,1-1,1 0,1 0,0-1,1 0,0 0,7 7,2-3,1-1,1-1,1-1,0 0,0-2,2 0,0-2,0 0,1-2,1 0,0-2,0-1,0-1,1-1,0-1,0-1,0-1,15-2,-23 0,1-2,-1 0,0 0,0-2,0 0,0-1,-1-1,16-7,-27 10,0 0,0 0,0-1,0 1,-1-1,0 0,0-1,0 1,0-1,0 0,-1 0,0-1,0 1,-1-1,1 0,-1 0,-1 0,1 0,-1-1,0 1,0-1,-1 1,0-1,0 0,0-2,-1 5,0 0,0 0,-1 0,1 0,-1 0,0 0,0 0,0 0,-1 1,1-1,-1 0,0 1,0-1,0 1,0 0,0 0,-1 0,0 0,0 0,1 0,-2 1,1-1,0 1,0 0,-1 0,1 0,-1 1,0-1,1 1,-1 0,0 0,-1 0,-4-1,0 0,-1 1,0 0,1 1,-1 0,1 1,-1 0,1 0,-1 1,1 0,0 1,0 0,0 0,2 1,0-1,0 1,0 0,1 1,0-1,0 1,0 1,0-1,1 1,0 0,0 0,1 1,0-1,0 1,-2 3,4-6,1 0,-1-1,1 1,0 0,0 0,0 0,1 0,-1 0,1 0,0 0,0 0,0-1,1 1,-1 0,1 0,0 0,0 0,1 0,-1-1,1 1,-1 0,1-1,0 0,1 1,-1-1,1 0,-1 0,1 0,0 0,3 2,4 1,0 0,1-1,0 0,0-1,0 0,1-1,-1 0,1-1,-1 0,1-1,0 0,0-1,0 0,0-1,-1 0,1-1,0 0,5-3,-10 4,0 0,0-1,-1 0,1 0,-1 0,0-1,0 0,0 0,0-1,0 0,-1 0,1 0,-1-1,0 1,-1-1,1 0,-1-1,0 1,0-1,0 0,-1 0,0 0,0 0,-1 0,0-1,0 1,0-3,-2 8,1 0,-1 0,0 0,0 0,0 0,0 0,0 0,0 0,0 0,-1 0,1 0,0 0,-1 0,1 0,0 0,-1 0,1 0,-1 0,0 1,1-1,-1 0,0 0,1 0,-1 1,0-1,0 0,0 1,1-1,-1 1,0-1,0 1,0-1,0 1,0 0,0-1,0 1,0 0,0 0,0 0,0 0,0 0,0 0,0 0,0 0,0 0,0 0,0 1,0-1,0 0,0 1,0-1,0 1,0-1,0 1,0-1,0 1,1 0,-1-1,0 1,0 0,1 0,-1-1,0 1,0 1,-1 1,0 0,0 0,0 1,1-1,-1 1,1-1,-1 1,1-1,1 1,-1 0,0 0,1 0,0-1,0 1,0 0,0 0,0 0,1-1,0 1,0 0,0-1,0 1,0 0,1-1,0 1,-1-1,1 0,0 0,1 0,-1 0,1 0,-1 0,1 0,0-1,0 0,0 1,0-1,1 0,-1 0,0-1,1 1,-1-1,4 1,25 12,1-1,0-2,0-2,1-1,0-1,0-2,20 0,-38-3,110 12</inkml:trace>
  <inkml:trace contextRef="#ctx0" brushRef="#br0" timeOffset="-26317.234">11594 2015,'-12'3,"-1"2,1-1,0 2,0-1,1 2,0-1,0 2,1-1,-1 2,2-1,-1 1,1 1,1-1,-3 5,1-2,0 1,1 0,1 1,0-1,1 1,0 1,1-1,1 1,0 0,1 1,0 2,3-12,0 0,1 0,-1 1,1-1,0 0,1 0,-1 0,1 0,1 1,-1-1,1-1,0 1,0 0,1 0,-1-1,1 1,1-1,-1 0,1 0,0 0,0-1,0 1,1-1,-1 0,1 0,0 0,0-1,1 0,3 2,1 0,1-1,-1 0,1-1,0 0,0-1,1 0,-1-1,0 0,1 0,-1-1,1-1,-1 0,0-1,0 0,0-1,0 0,0 0,0-1,-1-1,10-5,-2 1,0-2,-1 0,-1-1,0 0,0-2,-1 0,-1 0,-1-1,0-1,-1-1,4-7,-3 2,-1-2,-1 0,-1 0,-1-1,-1 0,-2 0,0-1,-2 0,-1 0,-1 0,-1-1,-2-22,1 40,-1 0,0 1,0-1,-1 0,0 1,0-1,-1 1,0 0,0-1,-1 1,0 1,-1-1,0 1,0 0,0 0,-1 0,0 1,0-1,-1 1,0 1,0 0,0 0,-1 0,1 1,-9-4,4 5,-1 1,1 0,-1 1,1 0,-1 1,0 0,1 1,-1 0,1 1,0 1,-1 0,1 0,0 1,1 1,-1 0,1 1,0 0,0 0,1 1,-1 1,2 0,-1 0,1 1,0 0,1 0,0 1,1 1,0-1,0 1,1 0,1 0,0 1,0 0,1 0,-1 7,3-6,1 0,1 1,0-1,1 0,0 0,1 0,0 0,1 0,1-1,0 1,0-1,2 0,-1 0,8 10,8 12,1-2,2 0,1-1,11 8,333 318,-305-261,-57-77</inkml:trace>
  <inkml:trace contextRef="#ctx0" brushRef="#br0" timeOffset="-25733.728">12387 2410,'-13'75,"-2"0,-18 46,-7 32,29-122,40-186,-17 106,56-210,-57 233,-11 26,0 1,1-1,-1 0,0 1,0-1,0 0,0 1,0-1,1 0,-1 0,0 1,0-1,0 0,1 0,-1 0,0 1,0-1,1 0,-1 0,0 0,0 0,1 1,-1-1,0 0,0 0,1 0,-1 0,0 0,1 0,-1 0,0 0,1 0,-1 0,0 0,1 0,-1 0,0 0,0 0,1 0,-1 0,0-1,1 1,-1 0,0 0,0 0,1 0,-1-1,0 1,0 0,1 0,-1 0,0-1,0 1,0 0,1 0,-1-1,0 1,0 0,0-1,0 1,0 0,0 0,0-1,0 1,0 0,0-1,0 1,0-1,15 107,-6-43,3-2,3 1,2-2,3 0,2-1,19 31,-11-42,-21-37</inkml:trace>
  <inkml:trace contextRef="#ctx0" brushRef="#br0" timeOffset="-25483.272">12236 2602,'26'0,"22"0,21 0,16 0,11-2,11-2,8-3,-16-2</inkml:trace>
  <inkml:trace contextRef="#ctx0" brushRef="#br0" timeOffset="-47018.429">479 976,'-12'-2,"-1"0,1 1,0 0,0 1,0 0,-1 1,1 1,0 0,0 0,0 1,0 0,1 1,-1 1,1 0,0 0,1 1,-1 1,1 0,0 0,-5 6,13-12,0 1,0 0,0 0,0 1,0-1,1 0,-1 1,1-1,0 1,-1-1,1 1,0 0,0-1,1 1,-1 0,1 0,-1 0,1 0,0-1,0 1,0 0,0 0,1 0,-1 0,1-1,0 1,-1 0,1 0,1-1,-1 1,0-1,1 1,-1-1,1 1,0-1,-1 0,1 0,2 2,2 0,0-1,1 0,-1-1,0 1,1-1,-1 0,1-1,0 1,0-1,-1-1,1 1,0-1,0 0,0-1,0 0,-1 0,4-1,109-41,-102 35,-2-1,1 0,-1-1,0-1,-1-1,-1 0,0-1,0 0,-1-1,-1 0,0-1,-1 0,-1 0,0-1,-1-1,-1 1,0-1,-2-1,0 1,-1-1,0 0,-1 0,-2 0,1 0,-2 0,-1 0,0-1,-1 1,-1 0,-2-6,4 19,0 0,-1 0,1 0,-1 1,0-1,0 0,-1 1,0-1,1 1,-1 0,-1 0,1 0,-1 0,1 0,-1 1,0 0,0 0,-3-2,5 6,-1-1,0 0,1 1,-1-1,0 1,1 0,-1 0,1 0,-1 0,1 0,-1 1,1-1,0 1,0-1,0 1,0 0,0 0,0 0,0 0,1 0,-1 1,1-1,-1 0,1 1,0-1,0 1,0-1,0 1,1-1,-1 1,-7 19,1 0,1 1,0-1,2 1,1 0,1 0,1 1,0-1,2 0,1 0,1 0,2 4,-2-12,0 0,2-1,0 1,1-1,0 0,1 0,1-1,0 1,0-2,2 1,-1-1,2-1,8 8,-12-12,1-1,1 0,-1 0,1 0,0-1,0-1,0 0,1 0,-1 0,1-1,0-1,0 0,0 0,1-1,-1 0,0-1,0 0,1-1,-1 0,0 0,0-1,4-2,-1 0,0-1,0-1,0 0,-1-1,0 0,0-1,-1 0,0-1,0 0,-1-1,0 0,-1-1,0 0,-1 0,0-1,-1 0,0 0,-1-1,0 0,-1 0,0 0,-1 0,-1-1,0 0,-1 0,-1 0,0 0,0-3,-9-14,7 31,1-1,-1 1,1-1,0 1,-1 0,1-1,-1 1,1 0,-1-1,1 1,-1 0,1-1,-1 1,1 0,-1 0,1 0,-1 0,1 0,-1 0,0-1,1 1,-1 0,1 1,-1-1,1 0,-1 0,0 0,1 0,-1 0,1 0,-1 1,1-1,-1 0,1 0,-1 1,1-1,-1 1,1-1,0 0,-1 1,1-1,-1 1,1-1,0 0,-1 1,1-1,0 1,0 0,-1-1,1 1,0-1,-4 5,1 0,0 0,0 0,0 0,1 0,0 1,0-1,0 1,0 0,1-1,0 1,0 0,1 0,0 0,0-1,0 1,0 0,1 0,0 0,0-1,1 1,0 0,0-1,0 1,0-1,1 0,0 0,0 0,1 0,0 0,7 5,1-1,0 0,0-1,1 0,0-1,1-1,-1 0,1 0,1-2,-1 0,1 0,-1-1,5-1,64 13</inkml:trace>
  <inkml:trace contextRef="#ctx0" brushRef="#br0" timeOffset="-46425.345">2663 690,'19'0,"0"-1,0-1,0-1,0-1,0 0,0-2,-1 0,0-1,-1 0,1-2,-1 0,-1-1,0-1,3-3,-5 6,0-1,-1-1,0 0,-1-1,0 0,-1-1,0 0,-1-1,-1 0,0-1,0 0,-1 0,-1-1,5-14,-11 27,0 0,0 0,0 0,0 0,0 0,-1 0,1 0,-1 0,1-1,-1 1,0 0,0 0,0 0,0 0,0 0,-1-1,1 1,-1 0,1 0,-1 0,0 0,0 0,0 0,0 0,0 1,0-1,0 0,-1 0,1 1,-1-1,1 1,-1-1,1 1,-1 0,0-1,0 1,0 0,0 0,0 0,0 1,0-1,0 0,0 1,0-1,0 1,0 0,0 0,0 0,-1 0,1 0,0 0,0 0,0 1,0-1,0 1,-2 0,-6 8,0-1,0 1,1 0,1 1,-1 0,2 1,-1-1,2 1,-1 1,1-1,1 1,0 0,1 1,0-1,0 4,-11 46,3 1,2 0,3 1,3 0,3 0,3 0,2 0,5 13,43 431,-51-490,0 0,-1 1,-1-1,-1 0,-1 0,0 0,-2 0,0 0,-3 6,-8 8</inkml:trace>
  <inkml:trace contextRef="#ctx0" brushRef="#br0" timeOffset="-46185.987">2581 1140,'17'-7,"20"-7,22-3,16-4,12-2,5 0,-4 4,-17 5</inkml:trace>
  <inkml:trace contextRef="#ctx0" brushRef="#br0" timeOffset="-45555.14">3237 1154,'40'-300,"-50"245,10 55,0-1,-1 0,1 0,-1 0,1 0,-1 0,1 1,-1-1,0 0,1 0,-1 1,0-1,0 1,1-1,-1 1,0-1,0 1,0-1,0 1,0-1,1 1,-1 0,0 0,0 0,0-1,0 1,0 0,0 0,0 0,0 0,0 0,0 1,0-1,0 0,0 0,0 1,0-1,0 0,1 1,-1-1,0 1,0-1,0 1,1 0,-1-1,0 1,1 0,-1-1,0 1,1 0,-1 0,1 0,-1 0,-1 1,0 0,0-1,0 1,1 0,-1 0,1 0,-1 0,1 1,0-1,-1 0,1 1,1-1,-1 0,0 1,0-1,1 1,0 0,-1-1,1 1,0-1,0 1,0-1,1 1,-1 0,1-1,-1 1,1-1,0 1,0-1,0 0,0 1,0-1,1 0,-1 0,1 0,-1 0,1 0,0 0,1 1,9 3,-1-1,1 0,0-1,1 0,-1-1,1 0,-1-1,1 0,0-1,0-1,4 0,4 1,4 1,0-2,-1 2,0 1,1 0,-2 2,21 7,-41-11,0 0,-1 0,1 0,0 0,-1 1,1-1,-1 1,0 0,0 0,1 0,-1 0,0 0,-1 0,1 0,0 1,-1-1,1 1,-1-1,0 1,0 0,0-1,0 1,0 0,0 0,-1 0,0-1,1 1,-1 0,0 0,0 0,-1 0,1 0,-1 0,1-1,-1 1,0 0,0 0,0-1,0 1,-1 0,0 0,-13 26,11-23,1-1,0 1,0-1,1 1,-1 0,1 0,0 0,1 0,-1 1,1-1,0 4,3-7,0-1,1 1,-1-1,1 0,-1 0,1 0,-1 0,1 0,0 0,0-1,0 1,0-1,0 0,1 0,-1 0,0 0,0-1,1 1,-1-1,0 0,1 0,-1 0,0 0,1-1,-1 1,2-2,-5 2,23-1,1-2,-1 0,0-2,0-1,0 0,-1-2,0 0,-1-2,1 0,-2-2,0 0,0-1,6-7,-15 12,-1-1,-1 0,0-1,0 0,-1 0,0-1,-1 0,0-1,0 0,-2 0,1 0,2-11,-8 22,0 0,0-1,0 1,0 0,0-1,-1 1,1-1,0 1,-1 0,1 0,-1-1,1 1,-1 0,1 0,-1-1,0 1,0 0,0 0,0 0,0 0,0 0,0 0,0 0,0 1,0-1,0 0,0 1,-1-1,1 0,0 1,-1 0,1-1,0 1,-1 0,1-1,0 1,-1 0,1 0,0 0,-1 0,1 1,-1-1,1 0,0 0,-1 1,1-1,0 1,0-1,-1 1,1 0,0-1,0 1,0 0,0 0,0 0,0 0,-1 0,-8 4,-1 1,1-1,0 2,0-1,0 2,1-1,0 1,1 0,0 1,0 0,1 0,0 1,0 0,1 0,1 1,-1-1,1 3,4-10,0 0,0 1,0-1,0 0,1 1,0-1,-1 1,1-1,0 1,1-1,-1 1,0-1,1 1,0-1,0 0,0 1,0-1,1 0,-1 0,1 0,0 0,0 0,0 0,0 0,0 0,1-1,-1 0,1 1,0-1,-1 0,3 1,15 6,0-1,1 0,0-2,0 0,0-2,1 0,0-1,0-2,0 0,0-1,19-3,37 0</inkml:trace>
  <inkml:trace contextRef="#ctx0" brushRef="#br0" timeOffset="-45297.961">4712 881,'-21'0,"-14"5,-8 3,-1 6,2 4,6 5,9 2,11 2,16 1,17-2,17-3,17-6,14-5,9-5,4-8,-11-4</inkml:trace>
  <inkml:trace contextRef="#ctx0" brushRef="#br0" timeOffset="-45012.173">5080 813,'0'10,"0"-1,0 1,0-1,1 1,1-1,0 0,0 0,0 1,1-1,1-1,0 1,0 0,0-1,1 0,0 0,1 0,0-1,0 0,1 0,0 0,0-1,0 0,3 1,10 8,1-2,0 0,0-2,1 0,1-1,0-2,0 0,13 2,-19-6,0-1,-1 0,2-1,-1-1,0-1,0 0,10-2,-21 1,0 1,0-2,0 1,-1-1,1 1,-1-2,1 1,-1 0,0-1,0 0,0-1,0 1,0-1,-1 0,0 0,1 0,-2 0,1-1,0 0,-1 0,0 0,0 0,1-3,2-10,-2 1,0-1,-1 0,-1 0,0 0,-1-1,-1 1,-1 0,-2-11,0-58,6 64,1 4</inkml:trace>
  <inkml:trace contextRef="#ctx0" brushRef="#br0" timeOffset="-40043.529">7006 704,'-9'-1,"0"0,0 1,0 0,0 0,1 1,-1 1,0-1,1 1,-1 1,1-1,-1 2,1-1,0 1,0 0,1 1,-1-1,1 2,0-1,0 1,1 0,0 0,0 1,0 0,1 0,0 0,0 1,1-1,0 1,0 0,1 1,0-1,1 0,0 1,0 0,-1 6,4-9,-1-1,1 1,0-1,0 1,0-1,1 0,0 1,0-1,0 0,1 0,-1-1,1 1,0 0,1-1,-1 0,1 1,0-2,0 1,0 0,0-1,1 0,-1 0,1 0,0 0,5 1,3 2,0-1,1 0,0-2,0 1,0-2,0 0,0 0,0-1,9-1,-6-1,0-1,0-1,0 0,0-1,-1-1,0 0,0-2,0 1,-1-2,0 0,11-8,-18 10,0 1,0-1,0-1,-1 0,0 0,0 0,-1 0,0-1,0 0,-1-1,0 1,-1-1,0 0,0 0,-1-1,0 1,0-1,-1 1,0-1,0-9,-2 18,0 0,1 0,-1 0,0-1,1 1,-1 0,0 0,0 0,0 0,0 0,0 0,0 0,0 0,0 0,-1 0,1 0,0 0,0 0,-1 0,1 0,-1 0,1 0,-1 0,0 0,1 0,-1 0,0 1,1-1,-1 0,0 0,0 1,0-1,0 1,0-1,1 1,-1-1,0 1,0-1,0 1,-1 0,1-1,0 1,0 0,0 0,0 0,0 0,0 0,0 0,0 0,0 0,0 1,0-1,0 0,0 1,0-1,0 0,0 1,0-1,0 1,0 0,0-1,0 1,1 0,-1-1,0 1,0 0,1 0,-1 0,0 0,-3 6,0-1,1 1,0 0,0 1,0-1,1 1,0-1,0 1,1-1,0 1,1 0,-1 0,1 0,1-1,0 1,0 0,0 0,1-1,0 1,0-1,1 0,0 1,1-1,-1 0,1-1,1 1,-1-1,1 0,0 0,0 0,1-1,0 1,0-1,4 2,0-2,0-1,0 0,0-1,0 0,1 0,-1-1,1-1,-1 1,1-2,0 0,0 0,-1-1,1 0,-1-1,1 0,-1 0,1-1,-1-1,1 0,-4 1,0 0,0 0,0-1,0 0,-1-1,1 1,-1-1,0 0,0-1,-1 1,0-1,0 0,0 0,-1-1,1 0,-2 0,1 0,-1 0,0 0,0 0,-1-1,0 0,-1 1,1-1,-1 0,-1-1,1 5,-1 0,0 0,0 1,0-1,-1 0,1 0,-1 0,0 1,0-1,0 0,0 1,-1-1,1 1,-1-1,0 1,0 0,-1 0,1 0,-1 0,1 0,-1 0,0 1,0-1,0 1,0 0,0 0,-1 0,-1-1,3 4,0-1,0 1,1-1,-1 1,0 0,0 0,0-1,0 1,1 1,-1-1,0 0,1 0,-1 1,1-1,0 0,-1 1,1 0,0-1,0 1,0 0,0 0,0-1,0 1,0 0,1 0,-1 0,1 0,-1 0,1 0,0 0,0 0,0 0,0 0,0 0,0 0,1 0,-1 0,1 0,-1 0,1 0,0 0,0 0,0-1,0 1,0 0,7 9,1 0,0-1,0-1,1 1,0-2,1 1,0-1,0-1,0 0,1-1,0 0,1 0,-1-2,1 1,0-2,0 0,8 1,87 23,0-4</inkml:trace>
  <inkml:trace contextRef="#ctx0" brushRef="#br0" timeOffset="-31589.8">341 2806,'27'-26,"1"3,-2-2,0-2,-2 0,0-1,-2-1,-2-1,0-2,-2 1,-2-2,12-32,-25 57,0-1,-1 0,0 0,-1 1,0-1,0 0,-1 0,0 0,-1 0,1 0,-2 0,1 0,-1 0,-1 0,0 1,0-1,0 1,-1 0,-1 0,1 0,-1 1,0 0,-1-1,0 2,-3-4,7 8,0 1,0-1,-1 1,1-1,-1 1,1 0,-1 0,1 0,-1 0,0 0,1 1,-1-1,0 1,0-1,1 1,-1 0,0 0,0 1,1-1,-1 0,0 1,0 0,1-1,-1 1,1 0,-1 1,1-1,-1 0,1 1,-1-1,1 1,0 0,0 0,0 0,-2 2,-2 3,0 0,1 1,-1 0,2 0,-1 0,1 1,0 0,1 0,0 0,0 1,-1 11,1 0,1 0,1 0,1 1,1-1,1 0,0 0,2 0,1 0,0-1,1 0,2 0,0 0,1-1,0 0,2-1,0 0,1 0,1-2,1 1,0-2,1 0,1 0,0-2,13 9,-24-17,1-1,0 1,0-1,0 0,1-1,0 0,-1 0,1 0,0-1,0 0,1 0,-1 0,0-1,0-1,1 1,-1-1,1 0,-1-1,0 0,1 0,-1 0,0-1,0 0,0 0,0-1,0 0,-1 0,1-1,2-2,6-7,-1-1,-1-1,0 0,-1-1,0 0,-1-1,-1 0,-1-1,-1 0,0 0,0-5,0-39,-8 60,0 1,-1-1,1 1,-1 0,1-1,-1 1,1 0,-1-1,0 1,0 0,0 0,0-1,0 1,0 0,0 0,0 0,0 0,0 1,-1-1,1 0,0 0,-1 1,1-1,-1 1,1-1,0 1,-1-1,1 1,-1 0,1 0,-1 0,1 0,-1 0,1 0,-1 0,1 0,-1 1,1-1,-2 1,-2 0,1 1,-1 0,1-1,0 2,0-1,0 0,0 1,0 0,0 0,0 0,1 0,0 1,-1-1,1 1,1 0,-1 0,0 0,1 0,0 0,0 1,0-1,1 1,-1-1,1 1,0 0,1-1,-1 1,1 0,0 0,0-1,0 1,0 0,1 0,0-1,0 1,1-1,-1 1,1-1,0 1,0-1,0 0,1 0,-1 0,1 0,0 0,0 0,0-1,1 1,10 3,-1 0,1 0,1-2,-1 1,1-2,0 0,0-1,0 0,0-1,1-1,-1-1,1 0,9-2,45-1,-7-3</inkml:trace>
  <inkml:trace contextRef="#ctx0" brushRef="#br0" timeOffset="-30721.122">1612 2534,'-17'-5,"-1"2,1 0,-1 0,1 2,-1 0,0 1,-9 2,20-2,1 1,-1 1,1-1,-1 1,1 0,0 1,0-1,0 1,1 0,-1 1,1-1,-1 1,1 0,0 1,1-1,-1 1,1 0,0 0,0 0,0 1,-2 5,4-8,0 0,0 0,0 0,1 0,-1 0,1 1,0-1,0 1,0-1,1 1,-1-1,1 1,0-1,0 1,0 0,0-1,1 1,-1-1,1 1,0-1,0 1,0-1,1 0,-1 1,1-1,0 0,0 0,0 0,0 0,0 0,1 0,7 2,-1-1,1-1,-1 1,1-1,0-1,0 0,1 0,-1-1,0 0,0-1,1 0,-1-1,0 0,1-1,-1 0,0 0,0-1,-1 0,1-1,5-3,-3 3,0 0,0-1,-1-1,0 0,0 0,0-1,0 0,-1-1,-1 0,1-1,-1 0,-1-1,0 1,0-2,-7-8,-4 26,0 1,1 1,-1-1,2 0,-1 1,1-1,1 0,-1 1,1-1,1 2,-1-2,4 92,4 1,8 20,-3-22,-4 0,-4 33,-4-120,-1-1,0 0,-1 1,0-1,-1 0,0 0,-1 0,0 0,-1 0,0 0,-1-1,0 1,4-9,0 0,0-1,0 1,0-1,0 1,-1-1,1 1,0-1,-1 0,1 0,-1 1,1-1,-1 0,1 0,-1-1,0 1,0 0,1 0,-1-1,0 1,0-1,0 0,0 0,0 1,0-1,1 0,-1-1,0 1,0 0,0 0,0-1,0 1,1-1,-1 0,0 1,0-1,1 0,-1 0,0 0,1 0,-1 0,1-1,-5-3,0 0,1 0,0-1,0 0,0 0,0-1,1 1,1-1,-1 0,1 0,-7-20,2-1,2 1,0-1,2-1,1 1,1-1,1 1,2-1,1 1,1-1,2-3,0 0,2 0,1 0,1 1,2 0,0 0,3 2,0-1,4-1,-9 15,1 1,1 0,1 0,0 1,1 0,0 1,1 1,0 0,1 1,1 0,0 1,0 1,1 1,13-5,-29 12,1 0,-1 1,0-1,0 1,0-1,1 1,-1-1,0 1,0 0,1 0,-1 0,0 0,1 0,-1 0,0 0,1 0,-1 0,0 0,0 1,1-1,-1 1,0-1,0 1,1-1,-1 1,0 0,0-1,0 1,0 0,0 0,0 0,0 0,0 0,-1 0,1 0,0 0,0 0,-1 0,1 0,-1 1,1-1,-1 0,0 0,1 1,-1-1,0 0,0 1,0-1,0 0,0 1,0-1,0 0,0 0,-1 1,1-1,0 0,-1 1,1-1,-1 1,-9 45,-2 50,13-95,-1 1,1-1,-1 0,1 1,0-1,0 0,0 0,0 1,0-1,0 0,1 0,-1 0,1 0,-1-1,1 1,0 0,-1-1,1 1,0-1,0 1,0-1,1 0,-1 0,0 0,0 0,1 0,-1-1,0 1,1-1,-1 1,0-1,1 0,-1 0,1 0,-1 0,2-1,5 1,-1-1,1 0,0-1,-1 0,1 0,-1-1,1 0,-1-1,4-2,-7 3,0 1,0-1,0-1,-1 1,0 0,0-1,0 0,0 0,0-1,-1 1,0 0,0-1,0 0,0 0,-1 0,0 0,0 0,0-1,0 1,-1-1,0 1,-1-1,1 1,-1-1,0 1,0-1,0 1,-1-1,0 1,0-1,-1 1,1-1,-1 1,0 0,-1 0,1 0,-1 0,0 0,0 1,-1-1,1 1,-4-3,2 3,0 0,0 1,0 0,-1 0,1 0,-1 1,0 0,0 0,0 0,0 1,0-1,0 2,0-1,0 1,0 0,0 0,-1 0,1 1,0 0,0 0,0 1,0 0,0 0,1 0,-1 1,1-1,-1 1,1 1,0-1,0 1,0 0,1 0,-1 0,1 1,0-1,0 1,1 0,-1 0,1 1,0-1,1 1,-1-1,1 1,0 0,0 0,1 0,0 0,0 0,0 0,3 0,-1-1,0 1,1-1,0 0,1 0,-1 0,1 0,0 0,0-1,0 1,1-1,-1 0,1 0,0 0,0 0,1-1,-1 1,1-1,0 0,0-1,0 1,0-1,0 0,0 0,1-1,-1 1,0-1,1 0,-1-1,1 0,3 1,30 4</inkml:trace>
  <inkml:trace contextRef="#ctx0" brushRef="#br0" timeOffset="-30472.037">2158 2110,'-16'-3,"-15"3,-7 5,-1 6,3 6,8 8,11 6,16 7,16 4,16 4,3-5</inkml:trace>
  <inkml:trace contextRef="#ctx0" brushRef="#br0" timeOffset="-29784.939">2377 2711,'0'2,"0"-1,0 1,1-1,-1 0,0 0,1 1,-1-1,1 0,-1 0,1 1,0-1,0 0,-1 0,1 0,0 0,0 0,0 0,0 0,0 0,0 0,0-1,0 1,1 0,-1-1,0 1,0-1,1 1,-1-1,0 0,1 1,-1-1,0 0,1 0,-1 0,0 0,1 0,-1 0,0 0,1-1,-1 1,0 0,1-1,-1 1,0-1,0 1,1-1,-1 0,0 0,0 1,0-1,0 0,0 0,0 0,0 0,0 0,-1 0,2-1,9-11,-1 0,0-1,-1 0,-1-1,0 0,-1 0,0-1,-1 0,-1 0,-1 0,0 0,-1-1,0 0,-2-1,5-17,-3 0,0 1,-3-1,0 0,-3 0,0 0,-3 1,0-1,-3 2,-2-5,-14-6,24 43,1 1,-1-1,0 0,0 1,1-1,-1 1,0-1,0 1,0-1,1 1,-1 0,0-1,0 1,0 0,0 0,0-1,0 1,0 0,0 0,0 0,1 0,-1 0,0 0,0 1,0-1,0 0,0 0,0 1,0-1,0 0,1 1,-1-1,0 1,0-1,0 1,1 0,-1-1,0 1,1 0,-1-1,1 1,-1 0,1 0,-1-1,1 1,-1 0,1 0,0 0,-1 0,-5 14,0 0,1 0,0 0,1 1,1 0,1 0,0 0,1 0,0 0,2 0,1 14,1 4,2 0,1 0,2 0,1-1,2 0,1 0,1-2,2 1,1-2,1 0,10 11,-19-30,0-1,1 1,0-1,0-1,1 0,1 0,-1-1,2 0,-1 0,-7-6,-1 0,1 0,0-1,0 1,0-1,-1 0,1 0,0 0,0 0,1-1,-1 0,0 0,0 0,0 0,0 0,0-1,0 0,0 0,0 0,0 0,0-1,-1 1,1-1,0 0,-1 0,1 0,-1-1,0 1,0-1,0 0,0 0,7-10,0 0,-1 0,-1-1,0 0,0-1,-2 1,0-1,-1-1,0 1,-1-1,-1 0,-1 0,0-2,-11 71,7-48,1 1,0 0,1 0,-1 0,1 0,0 0,1 0,-1 0,1 0,0 0,1-1,0 1,0 0,0-1,0 1,1-1,0 0,0 0,0 0,1 0,-1 0,1-1,1 1,-1-1,0 0,1-1,0 1,0-1,0 0,0 0,1 0,-1-1,1 0,3 1,3-2,0 0,-1-2,1 1,0-2,-1 1,1-1,-1-1,0 0,0-1,0 0,0-1,-1 0,1 0,-1-1,-1-1,1 0,-1 0,0 0,-1-1,0-1,0 0,0 0,-1 0,-1-1,0 1,0-2,-1 1,0-1,1-3,-4 6,1-1,-1 1,-1 0,1-1,-2 1,1-1,-1 1,0-1,-1 1,0-1,-1-3,2 11,-1 0,1 0,-1 1,1-1,-1 0,1 1,-1-1,0 0,1 1,-1-1,0 1,1-1,-1 1,0-1,0 1,0 0,1-1,-1 1,0 0,0 0,0-1,0 1,0 0,0 0,1 0,-1 0,0 0,0 0,0 0,0 1,0-1,0 0,1 0,-1 1,0-1,0 1,0-1,1 0,-1 1,0 0,1-1,-1 1,0-1,1 1,-1 0,0-1,1 1,-1 0,1 0,0-1,-1 1,1 0,0 0,-1 0,1 0,0-1,0 1,0 0,-1 0,1 0,0 0,-2 6,-1 0,1 0,0 0,1 0,0 0,0 0,0 0,1 1,0-1,0 0,1 0,0 1,0-1,1 0,0 0,0 0,0 0,1-1,0 1,1-1,-1 0,1 1,0-2,1 1,0 0,-1-1,2 0,-1 0,1 0,-1-1,1 0,0 0,1 0,-1-1,1 0,0 0,1 0,76 19,-47-18</inkml:trace>
  <inkml:trace contextRef="#ctx0" brushRef="#br0" timeOffset="-29530.605">2500 2260,'14'-2,"20"-3,29-1,26-2,23 1,17 1,6 4,-19 3</inkml:trace>
  <inkml:trace contextRef="#ctx0" brushRef="#br0" timeOffset="-28771.774">3551 2738,'13'-29,"-1"-1,-2 0,-1-1,-1 0,-1 0,-2-1,-2 0,0 0,-2 0,-2-6,-7-3,8 40,-1 1,1 0,0 0,-1-1,1 1,-1 0,1 0,0 0,-1 0,1 0,-1 0,1-1,-1 1,1 0,0 0,-1 0,1 0,-1 1,1-1,-1 0,1 0,0 0,-1 0,1 0,-1 0,1 1,0-1,-1 0,1 0,0 1,-1-1,1 0,0 1,-1-1,1 0,0 1,-1-1,1 0,0 1,0-1,0 0,-1 1,1-1,0 1,0-1,0 0,0 1,0-1,0 1,0-1,0 1,0-1,0 1,0-1,0 0,0 1,0-1,0 1,0 2,1-1,-1 1,0-1,1 1,-1-1,1 1,0-1,-1 0,1 1,1-1,-1 0,0 0,0 1,1-1,-1 0,1 0,0-1,0 1,-1 0,1 0,0-1,0 1,1-1,-1 0,0 0,0 0,1 0,0 1,72 20,-20-16,-43-5,0 0,0 0,0 1,0 1,-1 0,1 0,-1 1,11 6,-18-7,-1 0,1 0,-1 1,0-1,0 1,0 0,0 0,-1 0,1 0,-1 0,0 1,-1-1,1 1,-1-1,0 1,0 0,0 0,0-1,-1 1,0 0,0 0,0 0,-1-1,1 1,-2 3,1-2,0 1,1-1,0 1,0-1,1 1,0-1,0 0,0 1,1-1,0 0,0 0,0 0,1 0,0 0,-1-3,1-1,-1 1,0-1,1 0,-1 0,1 0,0 0,0-1,0 1,-1-1,2 1,-1-1,0 0,0 0,0 0,0-1,1 1,-1-1,0 0,0 0,1 0,-1 0,0-1,1 1,-1-1,3 0,79-37,-74 31,0 0,-1-1,1 0,-2 0,1-1,-1-1,0 1,-1-2,0 1,-1-1,0 0,-1 0,2-5,-8-8,-17 31,15-4,0-1,1 1,-1-1,1 1,0 0,0 0,0-1,0 1,0 0,0 0,1 0,-1 0,1 0,0 0,0 0,0 0,1 0,-1 0,1 0,-1 0,1 0,0 0,0-1,0 1,0 0,1 0,-1-1,1 1,0-1,0 0,0 1,0-1,0 0,0 0,0 0,1 0,-1-1,1 1,-1-1,1 1,1-1,3 3,1-1,0-1,1 1,-1-1,0-1,1 0,-1 0,1 0,0-1,-1 0,1-1,-1 0,1 0,-1-1,0 0,0-1,-3 2,0-1,-1 0,0 0,1 0,-1 0,0-1,0 1,0-1,-1 0,1 0,-1-1,1 1,-1-1,0 0,-1 0,1 0,-1 0,1 0,-1 0,0-1,-1 1,1-1,-1 1,0-1,0 0,0 1,-1-1,1 0,-1 0,-2-2,1 1,-1 0,1 0,-2 0,1 0,-1 0,0 1,0-1,0 1,-1 0,0 0,0 0,0 0,-1 1,1-1,-1 1,0 0,0 1,-1-1,1 1,-1 0,0 1,0-1,0 1,0 0,0 0,0 1,0 0,0 0,-1 1,1-1,-1 1,1 1,0-1,0 1,-1 0,1 0,0 1,0 0,-2 1,1-1,-1 0,1 1,-1 0,1 0,0 1,0 0,0 0,1 1,0 0,0 0,0 0,0 1,1 0,0 0,0 0,0 1,1-1,0 1,0 0,1 1,0-1,0 0,1 1,0 0,0-1,0 3,4-5,0-1,1 1,-1-1,1 1,0-1,0 0,0 0,1 0,0 0,-1-1,1 1,0-1,1 0,-1 0,0-1,1 1,0-1,-1 0,1 0,0-1,0 1,0-1,0 0,0-1,0 1,5-1,32 7</inkml:trace>
  <inkml:trace contextRef="#ctx0" brushRef="#br0" timeOffset="-28465.593">4466 2096,'-6'-3,"-1"0,1 1,-1 0,1 0,-1 0,0 1,0 0,0 0,0 1,0 0,0 0,0 0,0 1,0 0,0 1,0-1,1 1,-1 1,1-1,-1 1,1 0,0 1,0-1,0 1,0 1,1-1,-5 5,5 2,0 0,0 0,1 0,0 1,1-1,0 1,1 0,1 0,0 0,0 0,1 0,0 0,1 0,1 0,0 0,1 0,3 9,1 3,1 0,1 0,1-1,1 0,1-1,1 0,1-1,1-1,1 0,1-1,4 3,-5-11,1 0,1-2,-1 0,1-1,1-1,-1-1,1 0,1-2,-1 0,1-1,-1-1,1-1,0 0,-1-2,14-1,-14 2,58 0</inkml:trace>
  <inkml:trace contextRef="#ctx0" brushRef="#br0" timeOffset="-27773.661">6269 2479,'-6'-3,"-1"0,1 0,0 0,-1 1,1 0,-1 0,0 1,1 0,-1 0,0 0,0 1,0 0,0 1,0-1,1 1,-1 0,0 1,1 0,-1 0,1 0,-1 1,1 0,0 0,0 1,0-1,1 1,-1 1,1-1,0 1,-2 2,5-6,0 1,0-1,0 1,0 0,1 0,-1 0,0 0,1 0,-1 0,1 0,0 0,0 0,0 1,0-1,0 0,0 1,0-1,1 1,0-1,-1 1,1-1,0 1,0 0,0-1,1 1,-1-1,0 1,1-1,0 1,0-1,-1 0,1 1,1-1,-1 0,0 0,1 1,-1-1,1 0,-1-1,1 1,0 0,0 0,0-1,0 1,0-1,0 1,0-1,2 1,9-2,-1 1,0-2,1 0,-1 0,0-1,0-1,0 0,0-1,0 0,-1-1,1 0,-1 0,-1-1,1-1,-1 0,0 0,-1-1,2-2,2-1,-1 0,0-1,-1 0,0-1,-1 0,-1-1,0 0,-1 0,0-1,-2 0,1 0,-2-1,0 0,-1 0,0 0,-1 0,-1-9,2 3,-1-1,-2 0,0 0,-1 0,-2 0,0 0,-1 1,-2-1,0 1,-1 0,-4-5,10 25,0 0,-1 1,0-1,1 1,-1-1,0 1,0-1,1 1,-1 0,-1-1,1 1,0 0,0 0,0-1,0 1,-1 0,1 0,-1 0,1 1,-1-1,1 0,-1 1,1-1,-1 1,0-1,1 1,-1 0,0-1,1 1,-1 0,0 0,1 0,-1 0,0 1,1-1,-1 0,1 1,-1-1,0 1,1 0,-1-1,1 1,-1 0,-6 9,1 0,0 0,1 0,0 1,0 0,2 0,-1 0,1 0,1 1,0 0,1 0,0 0,0 0,2 0,-1 6,-1 7,2-1,0 1,1 0,2 0,0-1,2 0,0 0,2 0,1 0,9 20,-11-31,0-1,1 0,0 0,1-1,0 0,1 0,0-1,0 0,1 0,1-1,-1-1,2 0,-1 0,1-1,0-1,0 1,1-2,0 0,0-1,4 1,-9-3,-1 0,1-1,-1 0,1 0,0-1,-1 0,1 0,0-1,-1 0,1 0,-1 0,1-1,-1-1,0 1,1-1,-1 0,-1-1,1 0,0 0,-1 0,0-1,0 0,0 0,-1 0,0-1,0 0,0 0,-1 0,1-1,-1 1,2-7,-2 1,0 0,0-1,-2 1,1 0,-2-1,1 1,-2-1,0 0,0 1,-1-1,-1 1,-2-10,4 21,0 0,0 1,0-1,0 0,0 0,0 0,0 0,0 0,0 0,0 0,-1 1,1-1,0 0,-1 0,1 0,-1 1,1-1,-1 0,1 0,-1 1,1-1,-1 0,0 1,1-1,-1 1,0-1,0 1,1-1,-1 1,0 0,0-1,0 1,0 0,1 0,-1-1,0 1,0 0,0 0,0 0,0 0,0 0,0 0,1 0,-1 0,0 1,0-1,0 0,0 0,0 1,1-1,-1 1,0-1,0 1,1-1,-1 1,0-1,1 1,-1-1,0 1,1 0,-1 0,1-1,-1 1,1 0,-1 0,-2 4,0 0,1 0,-1 1,1-1,1 0,-1 1,1-1,-1 1,1 0,1-1,-1 1,1 0,0 0,1-1,-1 1,1 0,0-1,1 1,-1-1,1 1,0-1,0 0,1 1,0-1,0-1,0 1,0 0,1-1,-1 1,1-1,0 0,1 0,-1-1,1 1,0-1,-1 0,4 1,15 8,0-2,1 0,0-2,0-1,15 3,51 10</inkml:trace>
  <inkml:trace contextRef="#ctx0" brushRef="#br0" timeOffset="-13600.461">110 4117,'29'0,"1"-1,-1-2,0-2,0 0,-1-2,1-1,-2-1,1-1,-1-2,21-12,1 2,-1-2,-2-2,-1-1,41-34,-81 58,0-1,0 0,-1 0,1 0,-1 0,0-1,0 0,0 0,0 0,-1 0,0 0,0-1,-1 0,1 1,-1-1,-1 0,1 0,0-2,-3 6,1 0,-1 0,1 1,-1-1,1 0,-1 0,0 0,0 1,0-1,0 1,0-1,0 1,0-1,-1 1,1-1,-1 1,1 0,-1 0,1 0,-1 0,1 0,-1 0,0 0,0 1,1-1,-1 0,0 1,0 0,0-1,0 1,0 0,-63 0,54 2,0 1,0 0,-1 1,2 0,-1 1,1 0,-1 1,1 0,1 0,-1 1,1 0,0 1,1 0,0 0,0 1,1 0,0 0,1 1,-1 0,2 0,0 0,0 1,1 0,0 0,1 0,-1 5,-1 22,3 1,1-1,2 0,1 0,2 0,2 0,9 33,0 15,-2-13,-4-1,-3 1,-3 1,-3-1,-4 0,-3 0,-3 0,-18 66,8-79,2-16</inkml:trace>
  <inkml:trace contextRef="#ctx0" brushRef="#br0" timeOffset="-13019.848">205 4569,'14'-19,"2"2,0 0,0 1,2 0,0 1,0 1,2 1,0 1,0 1,1 0,4 0,44-22,1 3,2 3,0 3,2 3,11 2,-57 13,-105 42,61-29,0 1,0 1,1 0,0 1,1 1,0 0,1 1,0 1,1 0,0 1,-7 10,18-23,0 0,0 0,0 0,0 0,0 0,0 0,0 0,1 1,-1-1,0 0,1 0,-1 1,1-1,-1 0,1 1,-1-1,1 0,0 1,0-1,0 1,0-1,0 1,0-1,0 0,0 1,1-1,-1 0,0 1,1-1,-1 0,1 1,0-1,-1 0,1 0,0 1,0-1,0 0,0 0,0 0,0 0,0 0,0 0,0-1,0 1,1 0,-1 0,0-1,0 1,1-1,-1 1,0-1,2 1,11-1,-1 1,1-2,0 0,0 0,-1-1,1-1,-1 0,0-1,0-1,0 0,-1 0,1-1,-1-1,4-3,-1 2,-1-1,0 0,-1 0,0-1,0-1,-1 0,0-1,-1-1,-1 1,0-2,-1 1,0-1,-1-1,4-8,-12 23,1 0,-1 0,1-1,-1 1,0 0,1-1,-1 1,1-1,-1 1,0 0,1-1,-1 1,0-1,0 1,1-1,-1 1,0-1,0 1,0-1,0 1,0-1,1 1,-1-1,0 0,0 1,0-1,0 1,-1-1,1 1,0-1,0 1,0-1,0 1,0-1,-1 1,1-1,0 1,-1-1,1 1,0-1,-1 1,1 0,0-1,-1 1,1-1,-1 1,1 0,0-1,-1 1,1 0,-1 0,1 0,-1-1,1 1,-1 0,1 0,-1 0,0 0,1 0,-1 0,0 0,-3 5,0 0,1 0,-1 0,1 1,0-1,0 1,1 0,0 0,0 0,0 0,1 0,0 1,0-1,0 0,1 1,0-1,0 1,1-1,0 0,0 0,0 1,3 0,0-1,0 1,0-1,1 1,0-1,0-1,1 1,-1-1,1 0,0 0,1-1,-1 0,1 0,0 0,0-1,0 0,0 0,1-1,-1 0,1 0,-1-1,1 0,0 0,-1-1,1 0,0 0,2-1,43 2</inkml:trace>
  <inkml:trace contextRef="#ctx0" brushRef="#br0" timeOffset="-12570.926">1516 4159,'-9'0,"0"1,0 0,0 1,0 0,0 0,1 1,-1 0,1 0,-1 1,1 0,0 1,1 0,-1 0,1 1,0 0,0 0,1 0,0 1,0 0,0 0,1 1,-3 5,7-10,1-1,-1 1,1 0,-1 0,1-1,0 1,0 0,0 0,1 0,-1-1,1 1,-1 0,1 0,0-1,0 1,0-1,1 1,-1-1,1 1,-1-1,1 0,0 0,-1 1,1-1,0 0,1-1,-1 1,0 0,0-1,3 2,80 28,-70-29,0 0,1-1,-1 0,0-1,1-1,-1-1,0 0,0-1,0 0,0-1,0-1,-1 0,0-1,0-1,-1 0,1-1,-2 0,1-1,-1-1,0 0,-1 0,0-1,-1-1,0 1,-1-2,-1 1,1-1,-2-1,2-3,4-23,-2-1,-1 0,-3-1,-1 0,-2 0,-2 0,-2 0,-1 0,-3-1,3 4,0-19,-6 99,1 39,3 0,3 0,4 0,9 42,-9-100,1 0,0-1,2 1,1-1,0-1,1 1,3 1,-7-14,0 0,0 0,1 0,-1-1,2 0,-1 0,1-1,0 0,0 0,1-1,0 1,0-2,0 1,1-1,-1 0,1-1,0 0,1 0,-5-2,-1 0,1 0,0-1,0 1,-1-1,1 0,0-1,0 1,0-1,-1 0,1 0,0 0,-1-1,1 1,-1-1,1 0,-1-1,0 1,0-1,2-1,15-16</inkml:trace>
  <inkml:trace contextRef="#ctx0" brushRef="#br0" timeOffset="-12313.079">1571 3872,'-14'2,"-5"3,6 1,15 0,22-2,26-4,28-4,22-3,14-4,4 1,-3 2,-15 2,-25 3</inkml:trace>
  <inkml:trace contextRef="#ctx0" brushRef="#br0" timeOffset="-12089.795">2349 4091,'-9'29,"5"-17,-1 0,2 0,0 1,0 0,1 0,1-1,0 1,0 0,2 0,-1 0,3 11,-2-21,0-1,0 1,0 0,1 0,-1 0,1-1,-1 1,1-1,0 1,0-1,0 0,0 0,0 0,1 0,-1 0,1 0,-1 0,1-1,0 1,-1-1,1 0,0 0,0 0,0 0,0-1,0 1,0-1,0 0,0 1,0-1,0-1,1 1,3-1,1 0,0 0,-1-1,1 0,-1-1,1 0,-1 0,0 0,0-1,-1 0,1 0,0-1,1-2,0 0,-1-1,0 1,0-1,-1-1,0 1,0-1,-1 0,0 0,-1-1,0 1,-1-1,0 0,0 0,-1 0,0-2,-1 6,0-1,0 1,-1-1,0 0,0 1,-1-1,0 1,0-1,-1 1,1 0,-1 0,-1-1,1 1,-1 0,0 1,0-1,-1 0,0 1,0 0,0 0,0 0,-1 1,0-1,0 1,-5-4,3 5,0-1,0 1,0 0,-1 1,1 0,-1 0,1 0,-1 1,0 0,1 1,-1 0,0 0,1 0,-1 1,0 0,1 1,-4 1,6-2,0 0,0 1,0 0,0 0,1 0,-1 0,1 1,-1-1,1 1,0 1,0-1,0 0,1 1,-1 0,1 0,0 0,0 0,0 0,1 1,-1-1,1 1,0 0,0 0,1 0,0-1,-1 4,2-3,-1 1,2-1,-1 0,0 0,1 1,0-1,1 0,-1 0,1 0,0 0,0 0,0-1,0 1,1-1,18 27</inkml:trace>
  <inkml:trace contextRef="#ctx0" brushRef="#br0" timeOffset="-8903.03">2800 4336,'13'-299,"-12"294,-1 0,0-1,1 1,-2-1,1 1,-1-1,0 1,0 0,0-1,-1 1,0 0,0 0,0 0,0 0,-1 1,0-1,0 0,0 1,-1 0,-2-3,3 7,0 0,1 1,-1-1,0 0,0 1,0 0,0 0,1-1,-1 2,0-1,1 0,-1 0,1 1,-1 0,1-1,0 1,0 0,0 0,0 0,0 0,0 0,0 1,1-1,-1 1,1-1,-1 1,1 0,0-1,0 1,1 0,-1 0,0-1,1 1,0 0,-1 0,1 2,0-2,0 0,0 0,1 0,-1 0,1 0,-1 0,1 0,0 0,0 0,0 0,0-1,1 1,-1 0,1-1,0 1,0-1,0 0,0 1,0-1,0 0,0 0,1 0,-1-1,1 1,0 0,-1-1,1 0,1 1,85 24,86-20,-63-6,-109 0,0 0,1-1,-1 2,1-1,-1 0,0 1,0-1,1 1,-1 0,0 0,0 1,0-1,0 0,0 1,0 0,0 0,0 0,-1 0,1 0,-1 1,1-1,-1 1,0-1,0 1,0 0,-1 0,1 0,-1 0,1 0,-1 0,0 0,0 0,0 1,0 0,-1 157,0-159,0-1,1 1,-1 0,1 0,0 0,0 0,0 0,0 0,0-1,0 1,0 0,0-1,1 1,-1-1,0 0,1 1,0-1,-1 0,1 0,0 0,-1 0,1 0,0 0,0 0,0-1,0 1,0-1,0 1,0-1,0 0,1 0,63-7,-52 3,-1-1,0 0,0-1,-1 0,0-1,0 0,0-1,-1 0,0-1,-1 0,0-1,0 0,-1-1,-1 0,1 0,-2 0,0-1,0-1,-1 1,0-1,-1 0,-1 0,0-1,0-4,-3 7,-3 17,0 21,2-11,1-1,0 0,1 1,1-1,0 0,1-1,1 1,0-1,2 5,-4-13,0-1,0 1,1 0,-1-1,1 1,1-1,-1 0,1-1,-1 1,1-1,1 0,-1 0,0 0,1-1,0 0,0 0,0 0,0-1,0 0,1 0,-1 0,5 0,1-2,0 0,-1 0,1-1,-1 0,1-1,-1-1,0 1,0-2,0 0,0 0,0-1,-1 0,0-1,0 0,0 0,2-4,11-8,-2-1,0-1,-1 0,-1-2,0 0,-1-3,-2 3,-1 0,-1-1,-1 0,-1-1,3-11,-14 35,-1-1,1 0,-1 0,1 1,-1-1,1 0,-1 0,0 0,0 0,1 0,-1 1,0-1,0 0,0 0,0 0,0 0,0 0,0 0,0 0,-1 0,1 1,0-1,0 0,-1 0,1 0,0 0,-1 1,1-1,-1 0,1 0,-1 1,0-1,1 0,-1 1,0-1,1 1,-1-1,0 1,0-1,1 1,-1-1,0 1,0 0,0-1,0 1,0 0,1 0,-1 0,0-1,0 1,0 0,0 0,0 0,0 1,0-1,0 0,1 0,-1 0,0 1,0-1,0 0,0 1,1-1,-1 1,-2 2,1 0,0 1,-1-1,1 1,1-1,-1 1,0 0,1 0,0 0,0 0,0 0,0 0,1 0,0 0,0 0,0 0,0 3,0-1,1 184,-1-185,0 0,1 0,0 0,0 0,0 0,1 0,-1 0,1-1,0 1,1-1,-1 1,1-1,0 0,0 0,0 0,1 0,-1-1,1 1,0-1,0 0,0 0,0 0,0-1,1 1,0-1,-1 0,1 0,0-1,0 0,0 0,0 0,0 0,4 0,3-3,-1 0,1 0,-1-1,0-1,0 0,0 0,-1-1,1 0,-1-1,0 0,-1-1,1 0,5-6,-4 4,12-7,-1-1,-1-2,-1 0,-1-1,-1-1,0 0,-2-2,0 0,-2-1,0 0,-2-1,-1 0,-1-1,-1 0,0-2,5-29,-3-1,-2-1,-2 0,-3 0,-3-20,0 75,-1 0,1 1,-1-1,0 0,0 1,0-1,-1 0,1 1,-1-1,0 0,0 1,0-1,0 1,-1-1,1 1,-1 0,0 0,0 0,0 0,-1 0,1 0,-1 0,1 1,-1-1,0 1,0 0,0 0,0 0,0 0,-1 0,1 1,0-1,-1 1,1 0,-2 0,-8 3,1 0,-1 1,1 0,0 1,0 0,0 1,1 1,0-1,0 2,0 0,1 0,0 1,0 0,1 0,0 1,0 1,1 0,0 0,1 0,-2 5,-2 3,2 0,0 1,1 0,1 0,1 1,0 0,2 0,0 0,1 0,1 1,1 0,1-1,1 1,1-1,0 1,2-1,0 0,1 0,1 0,1 0,5 11,1-1,1-1,1 0,2-1,0-1,2 0,1-1,1-2,2 0,0-1,1-1,11 7,-6-10,0-1,0-1,2-1,0-2,1-1,0-1,1-2,0-1,1-2,0-1,0-2,24 0,20-4</inkml:trace>
  <inkml:trace contextRef="#ctx0" brushRef="#br0" timeOffset="-8069.63">6255 4022,'-10'-5,"-1"0,0 0,0 1,0 0,0 1,0 0,-1 1,0 1,1-1,-1 2,0 0,0 0,-10 2,15-1,0 0,0 1,0 0,0 0,0 1,0-1,0 2,1-1,0 1,-1 0,1 0,1 0,-1 1,1 0,-1 0,2 1,-1-1,0 1,1 0,0 0,1 1,-2 3,3-8,1 1,-1 0,1 0,0 0,0 0,1 0,-1 0,0 0,1 0,0 1,0-1,0 0,0 0,0 0,1 0,-1 0,1 0,0 0,0 0,0 0,0 0,1 0,-1 0,1 0,0-1,-1 1,1-1,1 1,-1-1,0 0,0 0,1 0,-1 0,1 0,0-1,-1 1,1-1,0 1,0-1,0 0,0 0,0 0,0-1,0 1,0-1,1 0,-1 0,2 0,11-2,0-1,0 0,0-1,0-1,-1-1,0 0,0-1,-1 0,0-1,0-1,0 0,-1-1,-1-1,0 0,0 0,5-9,-6 8,0-1,-1 0,-1-1,-1 0,0 0,0-1,-1 0,-1 0,-1 0,0-1,-1 0,-1 0,0 0,-1-1,-1 1,-1-1,0 1,-1-1,0 1,-2 0,0 0,-1 0,0 0,-1 0,-1 1,-1 0,0 0,-1 0,6 11,1 1,-1-1,0 1,0 0,-1-1,1 1,-1 0,1 0,-1 1,0-1,0 0,-1 1,1 0,0 0,-1 0,1 0,-1 0,1 1,-1 0,0 0,0 0,0 0,0 0,0 1,0-1,1 1,-1 0,0 1,0-1,0 1,0-1,0 1,-2 1,0 3,1 0,0 1,0-1,0 1,1 1,0-1,0 0,1 1,-1 0,1 0,1 0,0 0,0 0,0 0,1 1,-1 5,-2 15,0 0,3 1,0-1,2 1,1 0,1-1,1 0,2 0,0 0,2 0,2-1,0-1,1 0,2 0,1-1,1 0,8 8,-18-25,0 0,0 0,1-1,1 0,-1 0,1 0,0-1,1 0,-1 0,1-1,0 0,0-1,1 1,0-1,-1-1,1 0,1 0,-1-1,0 0,0-1,1 0,-1 0,1-1,-1 0,1-1,-1 0,8-2,-8-1,0 0,0-1,-1 0,0-1,0 0,0 0,-1 0,0-1,0 0,-1-1,0 0,0 0,-1 0,0 0,0-1,-1 0,1-1,2-7,-1 0,-1 0,0 0,-1-1,-1 0,-1 1,0-1,-1-18,-1 29,0 1,0 0,-1-1,0 1,0-1,0 1,-1 0,0 0,0 0,0 0,-1 0,0 0,0 1,-1-1,4 5,-1 0,1 1,-1-1,1 0,-1 1,0-1,1 0,-1 1,0-1,1 1,-1-1,0 1,0 0,0-1,1 1,-1 0,0-1,0 1,0 0,0 0,0 0,0 0,1 0,-1 0,0 0,0 0,0 0,0 0,0 1,0-1,1 0,-1 1,0-1,0 0,0 1,1-1,-1 1,0-1,1 1,-1-1,0 1,1 0,-1-1,1 1,-1 0,-20 39,19-32,0 1,0 0,1 0,0-1,1 1,-1 0,2 0,-1 0,2 0,-1 0,1 0,0-1,1 1,0-1,0 1,1-1,0 0,0 0,1-1,0 1,0-1,1 0,0-1,0 1,1-1,0 0,4 2,51 30,2-8</inkml:trace>
  <inkml:trace contextRef="#ctx0" brushRef="#br0" timeOffset="-7043.9">8044 3981,'-12'-6,"-1"0,1 1,-1 1,0 0,-1 0,1 1,-1 1,1 0,-1 1,0 1,0 0,9 1,0 0,0 0,0 1,0 0,1 0,-1 0,1 1,-1-1,1 1,0 0,0 0,0 0,1 1,-1 0,1-1,-1 1,1 0,1 1,-1-1,1 0,-1 1,1 0,0-1,1 1,-1 0,1 0,0 0,0 0,1 0,-1 0,1 0,0 5,1-8,0 1,-1-1,1 1,0-1,0 0,0 0,1 1,-1-1,0 0,1 0,-1 0,1 0,0-1,0 1,0 0,0-1,0 1,0-1,0 0,0 1,0-1,1 0,-1 0,1-1,-1 1,0 0,1-1,1 0,70-3,-63-1,0-1,-1 0,1 0,-1-1,-1-1,1 0,-1 0,0 0,-1-2,0 1,0-1,0 0,-2 0,1-1,-1 0,0 0,-1 0,0-1,-1 0,0 0,-1 0,0 0,-1-1,0 1,0-1,-2 0,1 1,-1-1,-1 0,-2-8,2-10,-2 1,-1 0,-2 0,0 0,-2 1,-1 0,-9-17,18 45,0-1,0 0,0 0,0-1,0 1,-1 0,1 0,0-1,-1 1,1 0,-1 0,0 0,1 0,-1 0,0 0,0 0,1 0,-1 0,0 0,0 0,0 0,0 0,0 1,0-1,0 1,-1-1,1 0,0 1,0 0,0-1,-1 1,1 0,0-1,0 1,-1 0,1 0,0 0,0 0,-1 0,1 1,0-1,0 0,-1 1,-1 6,0 0,0 1,1-1,0 1,0-1,1 1,0 0,0 0,0 0,1 0,1 4,-1 3,-2 15,2 1,2-1,0 0,2 1,1-1,2 0,1-1,1 0,1 0,2-1,1 0,1-1,1 0,3 1,-15-22,1-1,0 1,0-1,0 0,0 0,1 0,0-1,0 1,0-1,1 0,-1-1,1 1,0-1,0 0,0-1,0 1,1-1,-1-1,0 1,1-1,0 0,-1 0,1-1,-1 0,1 0,0-1,-1 1,2-2,3-4,-1-1,0 0,-1 0,1-1,-2 0,1-1,-1 0,0 0,-1-1,0 0,0 0,-1-1,-1 0,0 0,0 0,-1-1,0 1,-1-1,-1 0,0 0,0-5,-1-35,-1 52,0-1,-1 1,1-1,0 1,0-1,-1 1,1-1,0 1,-1-1,1 1,-1-1,1 1,-1-1,1 1,0 0,-1-1,0 1,1 0,-1 0,1-1,-1 1,1 0,-1 0,1 0,-1 0,0 0,1 0,-1 0,1 0,-1 0,0 0,1 0,-1 0,1 0,-1 0,1 0,-1 1,0-1,1 0,-1 0,1 1,-1-1,1 0,-1 1,1-1,0 0,-1 1,1-1,-1 1,1-1,0 1,-1-1,1 1,0-1,0 1,-1-1,1 1,0 0,0-1,0 1,0-1,-1 1,1-1,0 1,0 0,0-1,1 1,-5 7,0-1,1 1,0-1,0 1,1 0,0 0,1 0,0 1,0-1,0 0,1 1,1-1,-1 0,1 0,1 0,-1 1,2-1,-1-1,1 1,0 0,0 0,1-1,0 0,1 0,-1 0,1 0,1-1,-1 0,1 0,0 0,2 1,28 11,-1-6</inkml:trace>
  <inkml:trace contextRef="#ctx0" brushRef="#br0" timeOffset="-6783.595">8371 3598,'0'10,"10"7,14 3,14 3,2-2</inkml:trace>
  <inkml:trace contextRef="#ctx0" brushRef="#br0" timeOffset="-6538.45">8726 3913,'4'15,"1"-1,0 1,1-1,1 0,0-1,0 0,2 0,-1 0,2-1,0-1,0 1,1-1,0-1,1 0,0-1,0 0,1-1,2 0,-13-7,0 0,0 0,-1 0,1-1,0 1,0-1,0 1,0-1,-1 0,1 0,0 0,0 0,0 0,0 0,0 0,0-1,0 1,-1-1,1 1,0-1,0 0,-1 0,1 1,0-1,-1-1,1 1,-1 0,1 0,-1 0,1-1,-1 1,0-1,0 1,0-1,0 1,0-1,0 0,0 0,-1 1,1-2,8-15,-2-1,0-1,-1 1,-1-1,-1 0,0-12,-1 10,1 1,1 0,1 0,1 1,6-14,13 4,-12 22</inkml:trace>
  <inkml:trace contextRef="#ctx0" brushRef="#br0" timeOffset="-6368.819">9410 3885,'0'19,"0"10,0 6,0-2,2-1,3-4,4-4,1-7,0-6</inkml:trace>
  <inkml:trace contextRef="#ctx0" brushRef="#br0" timeOffset="-4916.597">9300 3598,'3'-3,"1"0,-1 1,0-1,1 1,0 0,-1 0,1 0,0 0,0 0,0 1,0 0,0 0,0 0,1 0,-1 1,0 0,0-1,1 2,-1-1,2-1,21 0,0 0,0 2,0 1,-1 1,1 1,-1 2,0 0,0 2,-1 1,0 0,-1 2,0 1,16 11,-30-15,0 0,0 0,-1 1,0 0,0 1,-1 0,-1 0,0 1,0 0,-1 0,0 0,-1 1,0 0,-1 0,0 0,-1 0,-1 1,0 0,0-1,-1 1,-1 0,0 0,-1-1,0 1,-1 0,-2 3,-9 41,-2-1,-3-1,-7 11,5-14,2 0,2 2,-4 36,17-81,2 1,0-1,0 1,0 0,1 0,1-1,0 1,0 0,1-1,0 1,1-1,0 0,0 1,1-1,0-1,0 1,1-1,1 1,-1-1,1-1,4 5,7 1,0-1,0-1,1 0,1-1,-1-1,2-1,-1-1,1 0,0-2,0 0,1-1,0-1,-1-1,1-1,8-1,-12 1,0-1,0-1,0 0,0-1,0-1,0-1,7-3,-18 5,0 0,0-1,0 1,-1-1,1-1,-1 1,0-1,0 0,0 0,0 0,-1-1,0 1,0-1,0 0,0 0,-1-1,0 1,0-1,0 0,-1 0,1-4,0-2,-1 0,0 0,-1-1,-1 1,0 0,-1-1,0 1,-1 0,0 0,-1 0,0 0,-1 0,-2-5,-5-10,-1 1,-2 0,0 1,-2 1,-5-6,-3-1,-2 0,-2 2,0 2,-2 0,-1 2,-1 1,-1 1,-1 2,-21-9,32 18,24 12,-1 0,0 1,1-1,-1 0,0 0,1 0,-1 0,0 0,1 0,-1 0,1 0,-1 0,0 0,1 0,-1 0,0 0,1 0,-1 0,0 0,1 0,-1-1,0 1,1 0,-1 0,0 0,1-1,-1 1,0 0,0 0,1-1,-1 1,0 0,0 0,1-1,-1 1,0 0,0-1,0 1,0 0,0-1,1 1,-1 0,0-1,0 1,0 0,0-1,0 1,0-1,0 1,0 0,0-1,0 1,0 0,-1-1,1 1,0 0,0-1,0 1,0 0,-1-1,1 1,0 0,0-1,334-41,-42-17,-260 47,-32 12,0 0,-1 0,1 0,-1 0,1-1,0 1,-1 0,1 0,0 0,-1 0,1-1,0 1,0 0,-1 0,1-1,0 1,0 0,-1-1,1 1,0 0,0 0,0-1,-1 1,1-1,0 1,0 0,0-1,0 1,0 0,0-1,0 1,0 0,0-1,0 1,0-1,0 1,0 0,0-1,0 1,0 0,0-1,0 1,1 0,-1-1,0 1,0 0,0-1,1 1,-1 0,0-1,0 1,1 0,-1 0,0-1,1 1,-1 0,0 0,1 0,-1-1,0 1,1 0,-1 0,-17-3,-1 0,0 2,0 0,0 1,0 1,0 0,0 2,-2 0,-76 28,93-30,-1 1,1-1,0 1,1 0,-1 0,0 0,0 0,1 1,-1-1,1 1,0-1,0 1,0 0,0 0,0 0,1 0,-1 0,1 0,0 1,0-1,0 0,1 1,-1-1,1 1,-1-1,1 1,0 1,1-1,0 0,0-1,0 0,1 1,-1-1,1 0,0 0,0 1,0-2,0 1,0 0,1 0,-1-1,1 1,0-1,0 0,0 1,0-1,0-1,0 1,0 0,1-1,-1 0,0 0,4 1,92 12,-88-14,-1-1,0 0,0 0,0-1,-1-1,1 1,0-1,-1-1,0 0,0-1,0 1,0-1,-1-1,1 0,-1 0,6-8,-13 14,0-1,0 0,0 1,0-1,0 1,1-1,-1 1,0 0,0-1,0 1,0 0,0 0,1 0,-1 0,0 0,0 0,0 0,1 0,-1 0,0 0,0 1,0-1,0 0,0 1,1-1,-1 1,0 0,0-1,0 1,0 0,-1 0,1-1,0 1,0 0,0 0,-1 0,1 0,0 0,-1 0,1 0,-1 0,1 0,-1 0,0 0,1 1,-1-1,0 0,0 0,1 1,5 10,0-3,1 0,0-1,0 1,1-2,0 1,0-1,1 0,0-1,0 0,2 1,-8-5,0-1,0 1,-1-1,1 0,0 0,0 0,0 0,0-1,0 1,1-1,-1 1,0-1,0 0,0 0,0-1,0 1,0-1,0 1,0-1,0 0,0 0,0-1,0 1,0 0,-1-1,1 0,0 1,-1-1,0 0,1-1,-1 1,0 0,0 0,0-1,0 0,-1 1,1-2,5-11,-2-1,0 0,0 0,-2-1,0 1,-1-1,0 0,-2 0,0 1,-1-1,0 0,-1 0,-1 1,-1-1,0 1,-6-12,2-7,8 34,-1 1,1-1,-1 0,1 0,-1 0,1 0,0 0,0 0,-1 0,1-1,0 1,0 0,0 0,0 0,0 0,0 0,0 0,1 0,-1 0,0 0,1 0,-1 0,0 0,1 0,-1 0,1 0,0 0,-1 0,1 1,0-1,-1 0,1 0,0 1,0-1,0 0,0 1,0-1,0 1,0-1,-1 1,1 0,1-1,-1 1,0 0,0-1,0 1,0 0,0 0,0 0,21 1,0 1,-1 1,0 1,1 1,-1 0,5 4,-4-3,6 2,-10-4,0 1,-1 0,0 1,0 1,0 1,-1 0,0 2,14 9,-26-15,-1 1,1-1,-1 1,0-1,-1 1,1 0,-1 0,0 0,0 1,0-1,-1 0,0 1,0-1,0 1,-1-1,0 1,0-1,0 1,0-1,-1 1,0-1,0 1,-1-1,0 0,0 1,0-1,0 0,-1 0,0-1,0 1,-2 3,-22 72,26-78,1 0,0 1,0-1,0 0,0 1,0-1,0 0,0 1,1-1,-1 0,1 0,-1 1,1-1,0 0,0 0,0 0,0 0,1 0,-1 0,0 0,1-1,-1 1,1 0,0-1,0 1,-1-1,1 0,0 1,0-1,0 0,1 0,-1 0,0-1,0 1,0 0,3 0,2 0,1 0,0-1,0 0,0 0,0 0,0-1,0 0,-1-1,1 1,3-3,3-1,-1 0,0-1,-1 0,1-1,-1-1,-1 0,1 0,-1-1,-1-1,7-7,-11 11,-1 0,0 0,0 0,-1-1,0 1,0-1,0-1,-1 1,0 0,0-1,-1 1,0-1,0 0,-1 0,0 0,-1 0,1 0,-1 0,-1-5,0 11,1-1,-1 0,1 1,-1-1,0 0,0 1,0-1,0 1,0-1,-1 1,1 0,-1-1,0 1,0 0,1 0,-1 0,0 0,-1 1,1-1,0 0,-1 1,1 0,0-1,-1 1,0 0,1 0,-1 0,1 1,-1-1,0 1,0-1,1 1,-1 0,0 0,0 0,1 1,-1-1,0 1,0-1,1 1,-1 0,1 0,-1 0,1 0,-1 1,1-1,-1 0,1 1,0 0,0 0,-1 0,0 1,0 0,1 1,-1-1,1 0,-1 1,1 0,0 0,0-1,1 1,-1 0,1 1,0-1,0 0,0 0,1 0,-1 1,1-1,0 0,0 0,1 1,-1-1,1 0,0 0,0 0,0 0,1 1,-1-2,1 1,0 0,0 0,1-1,-1 1,1-1,-1 1,1-1,0 0,0 0,1-1,-1 1,2 1,15 9,1 0,0-1,1-1,0-1,1-2,0 0,0-1,0-1,1-1,16 1,95 15,-3-7</inkml:trace>
  <inkml:trace contextRef="#ctx0" brushRef="#br0" timeOffset="-4035.952">13260 3694,'-11'-3,"0"-1,-1 2,0 0,1 0,-1 1,0 0,1 1,-1 0,0 1,0 1,1 0,-1 0,1 1,-1 1,1-1,0 2,1 0,-1 0,1 1,0 0,0 1,1 0,0 0,0 1,1 0,-1 1,-2 4,9-10,0-1,0 1,0 0,0-1,0 1,1 0,-1 0,1 0,0 0,0 0,0 0,0 1,0-1,1 0,-1 1,1-1,0 0,0 0,0 1,1-1,-1 0,1 1,0-1,0 0,0 0,0 0,0 0,1 0,-1 0,1 0,0 0,0-1,0 1,0 0,0-1,1 0,2 2,4 0,0-2,1 1,-1-1,1-1,-1 1,1-2,0 1,-1-1,1-1,0 0,-1 0,1-1,-1 0,1-1,-1 0,0 0,0-1,0 0,-1-1,1 0,-1 0,0 0,2-4,2 0,-1 0,0-2,-1 1,0-1,-1-1,0 1,-1-1,0-1,-1 0,0 0,-1 0,-1-1,0 0,-1 0,0 0,-1-1,-1 1,0-1,-1 0,0 0,-2-8,2 4,-1 1,0-1,-2 0,0 0,-1 1,-1-1,-1 1,-1 0,-6-16,11 33,1-1,-1 0,0 0,1 1,-1-1,0 0,0 1,0-1,0 1,0-1,-1 1,1-1,0 1,-1 0,1 0,-1-1,1 1,-1 0,0 1,1-1,-1 0,0 0,0 1,1-1,-1 1,0-1,0 1,0 0,0 0,0 0,0 0,1 0,-1 0,0 0,0 1,0-1,0 1,1-1,-2 1,-2 5,0-1,0 1,1 0,0 0,0 0,0 0,1 1,0-1,0 1,1 0,0 0,0 0,0 1,1-1,0 0,0 2,-1 9,0 1,1-1,1 0,0 0,2 0,0 0,1 0,0 0,2-1,0 1,1-1,1 0,0-1,1 1,1-2,1 1,0-1,1-1,0 0,2 0,-1-1,1-1,1 0,0-1,1 0,0-1,1-1,0 0,0-1,1-1,0-1,0 0,1-1,-1-1,1 0,2-2,-15 0,1-2,-1 1,1 0,-1-1,1 0,-1 0,0-1,1 0,-1 0,1 0,-1 0,0-1,0 0,0 0,0 0,0-1,0 0,-1 0,1 0,-1 0,0-1,0 1,0-1,0 0,-1 0,0-1,1 1,-2-1,1 0,0 1,-1-1,0 0,0-1,-1 1,1 0,0-4,-6-27,4 36,0-1,0 0,0 1,0-1,0 0,-1 1,1-1,0 0,0 1,0-1,-1 1,1-1,0 0,-1 1,1-1,0 1,-1-1,1 1,-1-1,1 1,-1-1,1 1,-1 0,1-1,-1 1,0 0,1-1,-1 1,1 0,-1 0,0-1,1 1,-1 0,0 0,1 0,-1 0,0 0,1 0,-1 0,0 0,1 0,-1 0,0 0,1 1,-1-1,1 0,-1 0,0 1,1-1,-1 1,-1 1,1 0,-1 0,1 0,0 0,0 1,0-1,0 1,0-1,1 1,-1-1,1 1,-1-1,1 1,0-1,0 1,0-1,0 1,1 0,-1-1,1 1,-1-1,1 1,0-1,0 0,0 1,0-1,1 0,-1 0,1 0,-1 1,1-2,0 1,-1 0,1 0,0 0,0-1,1 1,-1-1,0 0,0 0,1 0,-1 0,1 0,3 3,1-1,-1-1,1 1,0-1,0 0,0-1,1 0,-1 0,0 0,0-1,1 0,-1 0,0-1,0 0,0 0,6-3,-9 3,0 0,0-1,0 1,0-1,0 0,-1-1,1 1,-1-1,1 1,-1-1,0 0,0 0,0 0,0-1,-1 1,1-1,-1 0,0 1,0-1,0 0,-1 0,1 0,-1 0,0-1,0 1,-1 0,1 0,-1-4,0 4,0 0,-1 0,1 0,-1 0,0 0,0 0,-1 0,1 0,-1 0,0 1,0-1,0 1,0-1,0 1,-1 0,0 0,1 0,-1 0,-1 0,1 1,0-1,0 1,-1 0,0 0,1 0,-1 0,0 1,0-1,0 1,0 0,-1 0,-2-1,0 1,0 0,0 0,-1 0,1 1,0-1,0 2,0-1,0 1,0 0,0 1,0 0,0 0,0 0,0 1,1 0,-6 4,8-4,1 0,-1 1,1 0,0-1,1 1,-1 0,1 1,-1-1,1 0,0 1,1-1,-1 1,1 0,0-1,0 1,1 0,-1 0,1 0,0-1,0 1,1 0,-1 0,1 0,0-1,0 1,1 0,-1-1,1 1,0-1,1 0,-1 1,1-1,-1 0,1 0,0-1,1 1,-1-1,1 0,1 2,25 26</inkml:trace>
  <inkml:trace contextRef="#ctx0" brushRef="#br0" timeOffset="-3486.878">14025 3899,'0'-25,"2"6,-2 1,0-1,-1 0,-1 1,0-1,-2 1,0-1,-1 1,-1 0,0 1,-5-8,-18-9,199 59,19 5,-184-29,0 0,1 1,-1-1,0 1,0 0,0 0,0 1,0-1,-1 1,1 0,-1 1,0-1,0 1,0-1,0 1,0 0,-1 1,0-1,0 1,0-1,2 6,4 51,8 27,-15-85,-1 0,1 0,-1 0,1 0,0-1,0 1,1-1,-1 1,0-1,1 1,-1-1,1 0,0 0,0-1,0 1,0 0,0-1,0 0,0 0,0 0,1 0,-1 0,0-1,3 1,2-2,0 0,0 0,0-1,0 0,-1 0,1-1,-1 0,1-1,-1 1,0-2,0 1,0-1,-1 1,0-2,0 1,0-1,-1 0,1 0,-1 0,-1-1,1 0,-1 0,-1 0,1-1,-1 1,0-1,-1 1,0-1,0-1,5-49,-19 69,8-5,1 0,0 0,0 0,0 0,1 1,0 0,1-1,-1 1,1 0,0 0,1-1,0 1,0 0,0 0,1 0,0 0,0-1,1 1,0 0,0-1,0 1,1-1,0 0,0 0,1 0,0 0,0-1,0 1,0-1,1 0,0 0,4 3,42 1,-30-14</inkml:trace>
  <inkml:trace contextRef="#ctx0" brushRef="#br0" timeOffset="-3229.052">14584 3353,'8'11,"12"5,5-2</inkml:trace>
  <inkml:trace contextRef="#ctx0" brushRef="#br0" timeOffset="-2986.189">15062 3120,'-4'1,"0"-1,-1 1,1 0,0 1,0-1,0 1,0 0,0 0,0 0,0 0,1 0,-1 1,1 0,0 0,0 0,0 0,0 0,0 1,0-1,1 1,0 0,0 0,0 0,0 0,1 0,-1 0,0 3,-9 21,1 1,1 0,1 0,2 1,1-1,2 2,0-1,2 0,1 0,2 1,1-1,1 0,2 0,1-1,3 7,-6-19,2 0,0 0,1 0,1 0,1-1,0-1,1 1,0-2,1 1,1-2,1 1,0-2,0 1,1-2,1 0,0-1,0 0,1-1,0-1,0 0,4 0,-14-7,1 0,0 0,-1-1,1 1,0-1,-1-1,1 1,0-1,0 0,-1-1,1 0,-1 0,0 0,1-1,-1 0,0 0,-1 0,1-1,0 0,-1 0,0 0,0-1,0 0,3-4,15-23</inkml:trace>
  <inkml:trace contextRef="#ctx0" brushRef="#br0" timeOffset="-2816.641">14926 3449,'7'0,"16"2,26 1,29 0,32-1,32 0,-8-1</inkml:trace>
  <inkml:trace contextRef="#ctx0" brushRef="#br0" timeOffset="-2169.864">16565 3885,'11'-13,"-2"-1,0-1,-1 0,0 0,-1 0,-1-1,0 0,-1 0,-1-1,-1 1,2-16,2-2,-2 9,-4 16,0-1,1 1,0 0,1 0,0 0,0 1,1-1,0 1,1 0,1-2,-5 8,1 1,0-1,-1 1,1 0,0 0,0 0,0 0,0 0,0 0,0 1,0-1,0 1,0-1,0 1,0 0,0 0,0-1,0 2,0-1,0 0,1 0,-1 1,0-1,0 1,0-1,0 1,0 0,1 1,53 31,-53-31,7 3,0 2,-1-1,0 1,0 1,0-1,-1 2,-1-1,1 1,-1 0,-1 0,0 1,0 0,-1 0,0 1,0-1,-2 1,1 0,-1 0,1 8,-6-14,1 0,-1 0,0-1,0 1,0 0,-1-1,1 1,-1-1,0 0,-1 0,1 0,-1 0,0 0,1-1,-2 0,1 0,0 0,-1 0,1-1,-1 1,0-1,1-1,-1 1,0 0,0-1,0 0,-1 0,1-1,0 0,0 1,0-2,-1 1,1-1,0 1,3 0,1 0,-1 0,1 0,-1 0,1 0,-1 0,1 0,-1 0,1-1,0 1,-1-1,1 1,-1-1,1 1,0-1,-1 0,1 0,0 0,0 1,-1-1,1 0,0-1,0 1,0 0,0 0,1 0,-1-1,0 1,0 0,1-1,-1 1,1 0,-1-1,1 1,-1-1,1 1,0-1,0 1,0-1,0 1,0-1,0 1,0-1,1 1,-1-1,0 1,1-1,-1 1,1 0,0-1,4-4,1-1,1 1,-1 1,1-1,0 1,0 0,0 1,1-1,0 2,6-3,-1-1,96-41,-80 37,0-1,0-1,-1-2,-1-1,-1 0,0-2,18-18,-42 36,-1-1,1 1,-1-1,0 0,1 0,-1 0,0 1,0-1,1 0,-1-1,0 1,0 0,0 0,0 0,-1-1,1 1,0 0,0-1,-1 1,1 0,-1-1,1 1,-1-1,0 1,0-1,1 1,-1-1,0 0,0 1,0-1,-1 1,1-1,0 1,-1-1,1 1,-1-1,1 1,-1 0,1-1,-1 1,0 0,0-1,0 1,0 0,0 0,0 0,0 0,0 0,0 0,-1 0,1 0,-7-1,0 1,0 0,0 1,0 0,0 0,0 1,1 0,-1 0,0 1,0 0,1 0,-1 1,1 0,-1 0,1 0,0 1,1 1,-1-1,1 1,0 0,0 0,0 1,1 0,-1 0,-1 3,5-6,-1 1,1 0,0 0,0 0,0 0,0 0,1 0,0 0,0 1,0-1,0 0,1 1,-1-1,1 1,0-1,0 0,1 1,0-1,-1 1,1-1,1 0,-1 0,1 1,-1-1,1 0,0 0,1-1,-1 1,1 0,0-1,0 0,0 1,0-1,2 1,14 9,1-1,1-1,-1 0,2-2,-1-1,1 0,0-2,1 0,0-2,-1 0,1-2,3 0,62 5,-9-5</inkml:trace>
  <inkml:trace contextRef="#ctx0" brushRef="#br0" timeOffset="-1436.594">18409 3762,'27'-92,"-14"51,-8 24,0 0,1 0,1 0,0 1,1 0,1 0,0 1,1 0,1 1,3-3,-12 15,-1 1,1-1,-1 1,1-1,0 1,0 0,0 0,0-1,0 2,0-1,0 0,0 0,0 1,0-1,0 1,0-1,1 1,-1 0,0 0,0 0,0 0,1 0,-1 1,0-1,0 1,0-1,0 1,0 0,0 0,0 0,0 0,0 0,0 0,0 1,-1-1,1 0,0 1,-1 0,1-1,102 128,-104-129,4 6,1 0,-1 0,0 1,0-1,-1 1,0-1,0 1,0 0,-1 1,0-1,0 0,-1 0,0 2,-3-7,1 0,-1 0,0-1,0 1,0 0,0-1,0 1,0-1,-1 1,1-1,0 0,-1 0,1 0,-1 0,1-1,-1 1,1-1,-1 1,0-1,1 0,-1 0,0 0,1 0,-1-1,1 1,-1-1,1 1,-1-1,-2-1,4 2,0 0,0 0,0 0,0 0,0-1,0 1,1 0,-1 0,0-1,0 1,0-1,0 1,0-1,0 1,1-1,-1 1,0-1,1 0,-1 1,0-1,1 0,-1 0,1 0,-1 1,1-1,-1 0,1 0,-1 0,1 0,0 0,0 0,-1 0,1 0,0 0,5-7</inkml:trace>
  <inkml:trace contextRef="#ctx0" brushRef="#br0" timeOffset="-742.45">19160 3530,'-14'-6,"0"0,0 1,0 1,-1 1,1-1,-1 2,0 0,0 1,0 1,0 0,0 1,-12 2,23-3,1 0,0 0,0 1,0-1,0 1,-1 0,1 0,0 0,0 0,0 0,1 1,-1-1,0 1,0 0,1 0,-1 0,1 0,0 0,-1 0,1 1,0-1,0 1,1-1,-1 1,1 0,-1 0,1 0,0 0,0 0,0 0,0 0,0 0,1 0,0 1,-1-1,1 0,1 0,-1 0,0 1,1-1,-1 0,1 0,0 0,0 0,0 0,1 0,8 8,0-1,1-1,1 1,0-2,0 0,0 0,1-1,0-1,1 0,0-1,-1 0,1-1,1-1,-1 0,1-1,-1 0,3-1,-1 0,0 0,0 0,0-2,0 0,0-1,0 0,-1-2,1 0,10-4,-20 6,0 0,0-1,0 0,0 0,0-1,-1 1,1-1,-1-1,0 1,0-1,-1 0,1 0,-1 0,0 0,-1-1,1 0,-1 1,0-1,-1-1,1 1,-1 0,0 0,-1-1,1-2,-1-6,-1-1,-1 0,0 0,-1 1,-1-1,0 1,-1-1,-1 1,0 0,-1 1,-1-1,0 1,-1 1,-3-5,66 33,261 53,-313-68,0 0,0 0,0 1,0-1,-1 1,1-1,0 1,0 0,0 0,-1 1,1-1,0 0,-1 1,1 0,-1-1,0 1,0 0,1 0,-1 0,0 1,-1-1,1 0,0 1,-1 0,1-1,-1 1,0 0,0-1,0 1,0 0,-1 0,1 0,0 0,-17 42,14-43,0 1,0 0,0 0,0 1,1-1,-1 0,1 0,0 1,0-1,0 1,1-1,-1 1,1-1,0 1,0 0,0-1,0 1,1-1,-1 1,1-1,0 1,0-1,0 1,1-1,-1 0,1 0,-1 0,1 0,0 0,1 0,0 1,4 0,1 0,0-1,0 0,0 0,0-1,0 0,0 0,1-1,-1 0,0-1,1 0,-1 0,1 0,-1-1,1-1,-1 1,0-1,0-1,0 1,0-2,0 1,-1-1,1 0,-1 0,0-1,0 0,-1 0,1-1,-1 0,0 0,0-2,2-1,0 0,-2-1,1 0,-1 0,0-1,-1 0,-1 0,1 0,-2 0,1-1,-2 1,1-1,-1-9,-11 53,7-23,1-1,0 0,0 1,1-1,0 1,0-1,1 1,0-1,1 1,-1-1,2 0,-1 0,1 0,0 0,1 0,0-1,0 1,1-1,0 0,0-1,0 1,1-1,0 0,0 0,7 4,60 17,-40-22</inkml:trace>
  <inkml:trace contextRef="#ctx0" brushRef="#br0" timeOffset="-482.724">20102 3052,'7'16,"12"15,11 9,8 5,-2-6</inkml:trace>
  <inkml:trace contextRef="#ctx0" brushRef="#br0" timeOffset="-236.399">20348 3598,'15'-1,"0"-1,0-1,0 0,0-1,0-1,-1 0,0-1,0-1,0 0,-1 0,0-2,0 1,-1-2,0 0,-1 0,0-1,0-1,-10 10,1 0,-1 0,1 0,-1 0,0-1,0 1,1 0,-2-1,1 1,0-1,0 1,-1-1,0 1,1-1,-1 0,0 1,0-1,0 1,-1-1,1 0,-1 1,1-1,-1 1,0-1,0 1,0 0,0-1,0 1,-1 0,1 0,-1 0,1 0,-1 0,0 0,0 0,0 0,0 1,0-1,0 1,-2-1,-3-2,0 1,0 0,-1 1,1 0,-1 0,0 0,1 1,-1 0,0 1,0 0,0 0,0 0,-2 2,6-2,0 1,0-1,0 1,0 0,0 1,1-1,-1 1,0 0,1 0,-1 0,1 0,-1 0,1 1,0 0,0-1,0 1,0 0,1 1,-1-1,1 0,0 1,0-1,0 1,0 0,1 0,-1 0,1 0,1 0,-1 0,1 0,0 1,0-1,0 0,0 0,1 0,-1 0,1 0,0 1,1-2,-1 1,1 0,-1 0,1 0,0-1,1 1,-1-1,1 1,-1-1,1 0,0 0,0 0,0-1,1 1,-1 0,10 6,0 0,1-1,-1-1,1 0,1 0,11 2,168 34,-90-30</inkml:trace>
  <inkml:trace contextRef="#ctx0" brushRef="#br1" timeOffset="7472.404">6214 5032,'0'14,"0"14,0 9,0 8,0 2,0 4,0-1,0 1,0-3,0-4,0-4,0-7,0-9</inkml:trace>
  <inkml:trace contextRef="#ctx0" brushRef="#br1" timeOffset="7846.28">6569 4964,'-41'41,"-214"199,133-144,104-80,18-15,0-1,0 0,0 1,-1-1,1 0,0 1,0-1,0 0,0 1,0-1,0 0,0 1,0-1,0 0,0 1,0-1,0 1,0-1,0 0,0 1,0-1,1 0,-1 1,0-1,0 0,0 0,0 1,1-1,-1 0,0 1,0-1,1 0,-1 0,0 1,0-1,1 0,-1 0,0 0,1 0,-1 1,0-1,1 0,-1 0,0 0,1 0,-1 0,0 0,1 0,-1 0,0 0,1 0,-1 0,1 0,-1 0,0 0,1 0,-1 0,0-1,1 1,-1 0,0 0,0 0,1 0,-1-1,0 1,1 0,-1 0,0-1,0 1,1 0,44-3,-33 0,1 1,0 0,0 1,0 0,0 1,0 1,0 0,0 1,0 0,0 1,-1 0,1 1,-1 1,0 0,0 0,-1 1,0 1,0 0,0 0,5 6,50 89,-64-99,1 0,-1 0,1-1,0 1,0 0,0-1,0 0,1 0,-1 0,1 0,-1-1,1 1,-1-1,1 0,0 0,0 0,0-1,-1 1,1-1,0 0,0 0,0 0,0 0,0-1,2 0,24-4</inkml:trace>
  <inkml:trace contextRef="#ctx0" brushRef="#br1" timeOffset="8094.135">6773 5224,'19'-2,"15"-2,14 1,7 1,4 0,-3 3,-9 2,-12 0</inkml:trace>
  <inkml:trace contextRef="#ctx0" brushRef="#br1" timeOffset="8344.982">6788 5415,'16'5,"17"1,17-1,14 0,9-2,5-1,-11 0</inkml:trace>
  <inkml:trace contextRef="#ctx0" brushRef="#br1" timeOffset="8492.589">7552 5333,'15'-283,"-20"421,1-63,3 1,6 41,8-39,-7-51</inkml:trace>
  <inkml:trace contextRef="#ctx0" brushRef="#br1" timeOffset="8846.643">7798 5073,'11'-1,"0"1,-1 0,1 1,-1 0,1 0,-1 1,1 0,-1 1,0 1,0-1,0 1,-1 1,9 5,-14-8,1 1,-1 0,0 0,0 0,0 0,-1 1,1-1,-1 1,0 0,0 0,0 1,-1-1,1 0,-1 1,0 0,0-1,-1 1,1 0,-1 0,0 0,0 0,-1 0,0 0,1 0,-2 0,1 0,-1 0,1 0,-2 3,-6 11,0-1,-1 0,-1-1,0 0,-1 0,-1-1,-1-1,0 0,-1-1,-6 4,4-1,-63 72,79-89,-1 1,0 0,0 0,1 0,-1 0,0-1,1 1,-1 0,1 0,-1 0,1 0,0 0,-1 0,1 0,0 0,0 0,0 0,0 1,0-1,0 0,0 0,0 0,0 0,0 0,0 0,1 0,-1 0,0 0,1 0,-1 0,1 0,-1 0,1 0,-1 0,1 0,0-1,0 1,-1 0,1 0,0-1,0 1,0 0,0-1,0 1,0-1,0 1,0-1,0 0,0 1,0-1,0 0,20 5,0-2,0 0,0-1,0-2,0 0,0-1,8-2,-10 2,53-5,-4-1</inkml:trace>
  <inkml:trace contextRef="#ctx0" brushRef="#br1" timeOffset="9777.521">8439 5770,'-2'-16,"-1"-10,0-4,1 3,0 2,1 8,1 11,-3 15,-2 11,-1 11,1 6,1 1,1 0,6-3,5-4,5-9,1-6</inkml:trace>
  <inkml:trace contextRef="#ctx0" brushRef="#br1" timeOffset="10112.916">8631 5702,'1'5,"-1"0,1 1,-1-1,2 0,-1 0,0 0,1 0,0 0,0 0,1-1,-1 1,1-1,0 1,0-1,0 0,1 0,0-1,-1 1,1-1,1 1,-1-1,0 0,1-1,-1 1,1-1,0 0,0 0,0-1,0 1,0-1,0 0,0 0,0-1,1 1,-1-1,0-1,0 1,1-1,-1 1,3-2,-4 1,0 0,-1 0,1 0,-1 0,1-1,-1 1,0-1,1 0,-1 0,0 0,0 0,0 0,-1-1,1 0,0 1,-1-1,0 0,1 0,-1 0,-1-1,1 1,0 0,-1-1,1 1,-1-1,0 1,-1-1,1 0,0 1,-1-1,0 0,0 0,0 1,0-1,-1 0,1 1,-1-1,0 0,0 1,0-1,-1 1,1-1,-1 1,0 0,0 0,0 0,0 0,-1 0,1 0,-1 0,0 1,0-1,1 1,-2 0,0-1,0 1,-1 0,1 0,-1 1,0-1,0 1,0 0,0 0,0 1,0 0,0-1,0 2,0-1,0 0,0 1,0 0,1 0,-1 1,0-1,0 1,1 0,-1 0,1 1,0 0,-1-1,1 1,1 0,-1 1,0-1,1 1,-1 0,1 0,0 0,1 0,-1 0,1 0,-1 1,1-1,0 2,2-5,-1 1,1 0,0 0,-1 0,1 0,0 0,0 0,0 0,0 0,1 0,-1 0,1 0,-1 0,1 0,-1 0,1 0,0 0,0 0,0-1,0 1,0 0,1 0,15 15</inkml:trace>
  <inkml:trace contextRef="#ctx0" brushRef="#br1" timeOffset="10360.792">9246 5264,'13'5,"15"1,11 0,9-1,-2-1,-6-2,-10-1</inkml:trace>
  <inkml:trace contextRef="#ctx0" brushRef="#br1" timeOffset="10512.384">9246 5470,'23'0,"19"0,19-3,16-2,7-1,-9 0</inkml:trace>
  <inkml:trace contextRef="#ctx0" brushRef="#br1" timeOffset="11693.937">10543 5279,'0'-263,"-1"344,-1-22,2-1,3 1,2 0,3-1,8 24,-5-48,0-7</inkml:trace>
  <inkml:trace contextRef="#ctx0" brushRef="#br1" timeOffset="12010.154">10870 5196,'-14'-221,"20"511,-4-277,0 1,1 0,1-1,0 1,1-1,0 0,1-1,1 1,0-1,0 0,1-1,9 10,0-3</inkml:trace>
  <inkml:trace contextRef="#ctx0" brushRef="#br1" timeOffset="12693.464">11362 5128,'-5'0,"0"0,0 0,0 0,0 1,1-1,-1 1,0 0,0 1,1-1,-1 1,1 0,-1 0,1 1,0-1,0 1,0 0,0 0,0 0,1 1,-1-1,1 1,0 0,0 0,0 0,1 0,0 0,-1 0,1 1,1 0,-1-1,1 1,0 0,-1 2,1 0,1-1,-1 1,1-1,0 1,1-1,0 1,0-1,0 1,1-1,0 0,0 0,0 0,1 0,0 0,0 0,0-1,1 1,0-1,0 0,1 0,-1 0,1-1,0 0,0 0,5 3,-2-1,1-1,0-1,0 1,0-2,1 1,-1-1,1-1,0 0,-1 0,1 0,0-2,0 1,0-1,0-1,0 1,8-3,-7 0,0 0,0-1,0 0,0-1,-1 0,1 0,-1-1,-1-1,1 0,-1 0,0-1,-1 0,7-8,-11 12,0-1,0 0,-1 0,0 0,0 0,0 0,0-1,-1 0,0 1,0-1,-1 0,0 0,0 0,0 0,0 0,-1 0,0 0,0 0,-1 0,0 0,0 0,0 0,-1 0,0 1,0-1,0 0,-2-1,0 1,0-1,0 1,-1 0,0 1,0-1,0 1,-1 0,0 1,0-1,0 1,-1 0,1 0,-1 1,0 0,0 0,0 1,0 0,0 0,-1 1,1 0,0 0,-1 0,1 1,-1 0,-5 1,4 0,0 0,0 0,1 1,-1 0,0 0,1 1,0 0,-1 1,1-1,1 2,-1-1,1 1,-1 0,1 1,1 0,-1 0,1 0,0 1,0 0,1 0,-3 5,7-9,-1-1,1 1,-1 0,1 0,0 0,1 0,-1 0,0 1,1-1,0 0,-1 0,1 0,1 0,-1 1,0-1,1 0,0 0,-1 0,1 0,0 0,1 0,-1 0,0 0,1 0,0-1,0 1,0-1,1 2,3 2,0 1,1-1,0-1,0 1,1-1,0-1,-1 0,2 0,2 1,34 13</inkml:trace>
  <inkml:trace contextRef="#ctx0" brushRef="#br1" timeOffset="13098.819">11894 5224,'0'6,"0"0,0 0,1-1,0 1,0 0,0 0,0-1,1 1,0-1,0 1,1-1,-1 0,1 1,0-2,1 1,-1 0,1-1,0 1,0-1,0 0,1 0,-1-1,1 1,4 1,-2 0,1-1,0 1,1-2,-1 1,1-1,-1 0,1-1,0 0,0 0,0-1,0 0,0-1,0 0,0-1,0 1,0-1,0-1,0 0,0 0,0-1,-1 0,1-1,-1 0,0 0,0 0,-1-1,1 0,-1-1,0 0,0 0,-1 0,0-1,2-2,-5 3,0 1,0-1,-1 0,0 0,0 0,0 0,-1 0,1 0,-1 0,-1-1,1 1,-1 0,-1-1,1 1,-1 0,0-1,0 1,-1 0,0 0,0 0,0 0,-1 0,1 1,-2-1,1 1,-1 0,1 0,-1 0,-1 0,1 0,-1 1,1 0,-1 0,-1 0,1 1,0 0,-1 0,-1-1,-5-2,0 1,0 0,-1 1,0 0,0 1,0 0,-1 1,1 0,-1 1,1 1,-1 0,1 1,-1 0,1 1,0 1,0 0,0 1,0 0,0 1,1 0,0 1,0 1,0 0,1 0,0 1,1 1,0-1,0 2,0-1,1 2,1-1,-2 4,6-7,2-1,-1 0,1 1,0 0,0 0,1-1,0 1,0 0,0 0,1 0,0 0,1 0,-1 0,2 0,-1 0,0-1,2 4,11 27</inkml:trace>
  <inkml:trace contextRef="#ctx0" brushRef="#br0" timeOffset="20576.965">150 7327,'43'-267,"-42"255,-1 9,1-1,-1 1,0-1,1 1,0-1,0 1,0-1,0 1,0 0,1-1,-1 1,1 0,0 0,2-2,-2 5,0 0,-1 0,1 0,0 1,0-1,0 0,-1 1,1 0,0-1,0 1,-1 0,1 0,-1 0,1 0,-1 0,1 1,-1-1,0 0,1 1,-1-1,0 0,0 1,0 0,0-1,0 1,0 0,1 1,32 40,-1 1,-3 2,-1 1,-1 4,-17-18,-10-33,-1 1,0-1,0 0,1 1,-1-1,0 0,0 1,1-1,-1 1,0-1,0 0,0 1,0-1,0 1,0-1,0 1,0-1,0 0,0 1,0-1,0 1,0-1,0 1,0-1,0 0,0 1,0-1,-1 1,1-1,0 0,0 1,0-1,-1 1,1-1,0 0,-1 1,1-1,0 0,-1 0,1 1,0-1,-1 0,1 0,0 0,-1 1,1-1,-1 0,1 0,0 0,-1 0,1 0,-1 0,1 0,-1 0,1 0,-1 0,1 0,0 0,-1 0,1 0,-1 0,1 0,0 0,-1-1,1 1,-1 0,1 0,0 0,-1-1,-4-3,-1-1,1 1,0-1,0-1,1 1,0-1,0 1,0-1,0 0,1-1,0 1,0-1,0-2,2 8,1-1,-1 1,1-1,-1 1,1-1,0 1,0-1,-1 1,1-1,0 1,0-1,1 1,-1-1,0 0,0 1,1-1,-1 1,1-1,-1 1,1 0,0-1,-1 1,1-1,0 1,0 0,0 0,0 0,0-1,0 1,1 0,-1 0,0 1,0-1,1 0,-1 0,1 1,-1-1,1 0,-1 1,1-1,-1 1,1 0,199-40,-192 38,2 0,-1 0,1-1,0 0,-1 0,0-2,1 1,-2-1,1 0,-1-1,6-4,-13 8,-1 0,0 0,0 0,0 0,-1 0,1 0,0 0,-1 0,1-1,-1 1,0 0,1 0,-1 0,0 0,-1-1,1 1,0 0,-1 0,1 0,-1 0,1-1,-1 1,0 0,0 0,0 1,0-1,0 0,-1 0,1 0,0 1,-1-1,0 1,1-1,-1 1,0-1,1 1,-1 0,0 0,0 0,0 0,0 0,0 1,0-1,-1 0,1 1,0 0,0-1,0 1,0 0,-1 0,1 0,-1 1,-2 0,1 0,-1 1,0 0,1 0,-1 0,1 0,0 1,-1 0,1 0,0 0,1 0,-1 0,1 1,-1 0,1 0,0 0,0 0,1 0,-1 1,1-1,0 1,0-1,1 1,-1 0,1 0,0 0,0 0,1 0,0-1,-1 2,2-1,-1-1,0 1,1 0,0 0,0 0,1 0,-1 0,1-1,0 1,0-1,1 1,2 3,3-1,2-1,-1 1,1-1,-1-1,1 0,1 0,-1-1,1-1,0 1,0-2,0 1,0-2,0 1,0-2,1 1,-1-2,0 1,4-2,53 0</inkml:trace>
  <inkml:trace contextRef="#ctx0" brushRef="#br0" timeOffset="29132.148">12960 6617,'-11'-5,"1"2,-1-1,0 1,0 1,0 0,0 1,0 0,-1 0,1 1,0 1,0 0,0 0,0 1,0 1,0 0,0 0,1 1,-1 1,1-1,-1 2,9-5,0 1,0-1,0 0,0 1,0-1,0 1,1 0,-1 0,1-1,-1 1,1 0,0 0,-1 1,1-1,0 0,0 0,1 0,-1 1,0-1,1 0,0 1,-1-1,1 1,0-1,0 0,0 1,0-1,1 1,-1-1,1 0,-1 1,1-1,0 0,0 0,0 1,0-1,0 0,1 0,-1 0,1 0,-1 0,7 5,0-1,1 1,-1-1,1-1,0 1,0-1,1-1,0 0,-1 0,10 1,44 11,1-3,0-3,1-3,0-3,41-2,-54 0,0-2,-1-3,1-1,-1-3,0-2,4-4,7-19,-61 31,0 0,1 0,-1-1,0 1,0 0,0 0,0-1,0 1,0-1,0 1,-1-1,1 1,0-1,-1 0,1 1,-1-1,0 0,1 1,-1-1,0 0,0 1,0-1,0 0,-1 1,1-1,0 0,-1 1,1-1,-1 0,1 1,-1-1,0 1,0-1,0 1,0-1,-1 0,-5-5,-1 1,-1 0,1 0,-1 1,0 0,0 0,-1 1,1 0,-1 1,0 0,0 1,0 0,0 0,0 1,-1 0,1 1,-10 1,16-2,-1 1,0-1,1 1,-1 0,0 0,1 0,-1 1,0 0,1 0,-1 0,1 0,0 1,-1-1,1 1,0 0,0 1,0-1,0 1,0-1,1 1,-1 0,1 1,0-1,-1 1,2-1,-1 1,0 0,1 0,0 0,0 0,0 1,0-1,1 0,-1 1,3-2,-1-1,0 1,1 0,0-1,-1 1,1-1,0 1,0-1,1 1,-1-1,0 0,1 0,-1 1,1-1,0 0,0 0,0-1,0 1,0 0,0-1,0 1,1-1,-1 0,0 1,1-1,-1 0,3 0,73 15,-65-14,1-1,0-1,0 0,-1-1,1 0,-1-1,1-1,-1 0,0-1,0 0,0-1,0 0,-1-1,0-1,0 0,-1-1,10-7,-21 15,0 1,0-1,0 0,0 1,0-1,0 0,0 1,0-1,1 1,-1-1,0 0,0 1,0-1,0 0,1 0,-1 1,0-1,0 0,0 1,1-1,-1 0,0 0,1 1,-1-1,0 0,1 0,-1 0,0 0,1 1,-1-1,0 0,1 0,-1 0,0 0,1 0,-1 0,0 0,1 0,-1 0,0 0,1 0,-1 0,1 0,-1 0,0 0,1-1,-1 1,0 0,1 0,-1 0,0 0,0-1,1 1,-1 0,0 0,1-1,-1 1,0 8,1-3,0 0,0 0,1 0,-1 0,1 0,0-1,0 1,1-1,-1 1,1-1,0 0,0 0,1 0,-1 0,1-1,0 1,0-1,0 0,4 2,-6-4,0 1,1-1,-1 0,1 0,-1 0,1 0,-1-1,1 1,0-1,0 1,-1-1,1 0,0 0,-1 0,1 0,0-1,0 1,-1-1,1 1,-1-1,1 0,-1 0,1 0,-1-1,1 1,-1-1,0 1,0-1,1 0,-1 1,-1-1,1 0,0 0,0-1,-1 1,1 0,0-2,3-8,0 0,0-1,-1 0,-1 1,0-1,-1-1,-1 1,1 0,-2 0,0-1,-1 1,-1-7,1-35,1 53,0 1,0 0,0-1,0 1,0-1,1 1,-1 0,0-1,1 1,-1 0,1 0,-1-1,1 1,-1 0,1 0,0 0,0-1,0 1,0 0,0 0,0 1,0-1,0 0,0 0,0 0,0 1,0-1,1 0,-1 1,0-1,1 1,-1 0,0-1,1 1,-1 0,0 0,1 0,-1 0,0 0,1 0,-1 0,1 0,-1 1,0-1,1 0,-1 1,0-1,0 1,1 0,26 7,0 1,-1 1,0 2,-1 1,-1 0,15 12,-33-21,0 0,0 1,0 0,-1 0,0 0,0 1,0 0,-1 0,0 1,0-1,-1 1,1 0,-2 0,1 1,-1-1,0 1,0 0,-1 0,0 0,-1 0,1 0,-1 7,-1-5,-1-8,1 0,0-1,-1 1,1 0,0 0,0 0,0-1,0 1,1 0,-1 0,0-1,1 1,-1 0,1 0,0-1,-1 1,1-1,0 1,0-1,0 1,0-1,1 1,-1-1,0 0,0 1,1-1,-1 0,1 0,0 0,10 2,1-1,-1-1,1 0,-1 0,1-2,-1 1,1-1,-1-1,0-1,0 1,0-2,0 0,4-2,-5 4,0-2,0 1,0-2,-1 1,1-2,-1 1,0-1,-1-1,1 1,-1-2,-1 1,1-1,-1-1,-1 1,0-1,0-1,0 1,-1-1,-1 0,0-1,2-5,-6 14,0-1,-1 0,1 1,-1-1,0 0,1 1,-1-1,-1 0,1 1,0-1,0 0,-1 0,0 1,1-1,-1 1,0-1,-1 1,1-1,0 1,-1 0,1-1,-1 1,1 0,-1 0,0 0,0 0,0 0,0 1,-1-1,1 1,0-1,-1 1,1 0,0 0,-1 0,-1 0,-1-1,-1 1,1-1,-1 2,1-1,-1 1,1-1,-1 1,0 1,1-1,-1 1,1 0,-1 0,1 1,0 0,0 0,-1 0,-1 2,3-2,0 1,0-1,0 1,0 0,1 0,0 0,-1 1,1-1,1 1,-1-1,0 1,1 0,0 0,0 1,0-1,0 0,1 1,-1-1,1 1,0-1,1 1,-1-1,1 1,0 0,0-1,0 1,1 0,0-1,0 1,0-1,0 1,1-1,-1 0,1 1,0-1,1 0,-1 0,1 0,-1-1,1 1,3 2,8 5,1-1,0 0,0-2,1 0,0 0,0-2,1 0,0 0,0-2,12 2,-18-3,77 17</inkml:trace>
  <inkml:trace contextRef="#ctx0" brushRef="#br0" timeOffset="25063.117">7771 6862,'-3'17,"-2"16,-1 17,1 14,3 10,5 8,1 3,0 0,3-5,-2-9,0-12,-2-17</inkml:trace>
  <inkml:trace contextRef="#ctx0" brushRef="#br0" timeOffset="25634.86">7689 6945,'-1'-35,"0"24,0 1,1 0,0-1,0 1,1-1,1 1,0 0,0-1,1 1,3-8,-4 15,1 0,-1 1,0-1,1 0,-1 1,1 0,0 0,0-1,0 2,0-1,0 0,0 1,1-1,-1 1,0 0,1 0,-1 0,1 0,-1 1,1 0,0-1,-1 1,1 1,-1-1,4 1,88 20,-81-17,1 1,-1 0,0 1,0 0,-1 2,0-1,0 2,0 0,-1 0,-1 1,0 0,7 9,-16-16,0 0,0 0,0 1,-1-1,1 1,-1 0,0-1,0 1,0 0,0-1,-1 1,0 0,1 0,-1 0,-1 0,1 0,0-1,-1 1,0 0,0 0,0-1,-1 1,1 0,-1-1,1 0,-1 1,0-1,-1 0,1 0,-1 0,1 0,-1 0,0-1,0 1,0-1,0 0,0 0,-1 0,-10 8,0-1,0-1,-1 0,0-1,-1-1,1 0,-1-1,-1-1,1 0,-10 0,-8-3,33-1,1 0,-1 0,1 0,-1 0,0-1,1 1,-1 0,1 0,-1 0,1 0,-1-1,1 1,-1 0,0-1,1 1,0 0,-1-1,1 1,-1-1,1 1,-1-1,1 1,0 0,-1-1,1 0,0 1,0-1,-1 1,1-1,0 1,0-1,0 1,0-1,0 0,0 1,0-1,0 1,0-1,0 0,0 1,0-1,0 1,0-1,0 0,1 1,-1-1,0 1,0-1,1 1,-1-1,1 0,4-6,1 0,0 0,0 0,1 1,0 0,0 0,0 1,1 0,0 0,0 1,7-4,-5 3,14-9,0 2,1 1,0 1,1 2,-1 0,2 1,-1 2,9 0,-33 4,0 1,-1 0,1 0,0-1,-1 1,1 0,0 1,-1-1,1 0,0 0,-1 1,1-1,0 1,-1-1,1 1,-1 0,1 0,-1-1,1 1,-1 0,0 0,1 1,-1-1,0 0,0 0,0 1,0-1,0 0,0 1,0-1,0 1,-1-1,1 1,-1 0,1-1,-1 1,1-1,-1 1,0 0,0 0,0-1,0 1,0 1,0 25,-1-24,0-1,1 0,-1 0,1 0,0 1,0-1,0 0,0 0,0 1,1-1,0 0,-1 0,1 0,1 0,-1 0,0 0,1 0,-1 0,1 0,0-1,0 1,0-1,0 1,0-1,1 0,-1 0,1 0,-1 0,1 0,0 0,0 0,7 0,-1 0,0 0,0-1,1 0,-1-1,1 0,-1 0,1-1,-1-1,0 1,0-1,0-1,0 0,0 0,0-1,0 0,-1 0,0-1,0 0,0 0,0-2,-6 6,0 0,-1-1,1 1,0-1,-1 0,1 1,-1-1,1 0,-1 0,0 0,0 0,0 0,0 0,0 0,0 0,0-1,-1 1,1 0,-1 0,0-1,0 1,0 0,0-1,0 1,0 0,0-1,-1 1,1 0,-1 0,0 0,0-1,0 1,0 0,0 0,0 0,0 0,-1 0,1 1,0-1,-1 0,0 1,-1-2,-3-1,-1 0,1 1,-1-1,1 2,-1-1,0 1,0 0,0 0,0 1,0 0,-1 0,1 1,0 0,0 0,-1 0,1 1,0 0,0 1,0 0,0 0,0 0,0 1,0 0,1 0,0 1,-1 0,1 0,1 0,-1 1,1 0,-1 0,1 0,1 0,-1 1,1 0,0 0,0 0,1 1,0-1,0 2,-2 21</inkml:trace>
  <inkml:trace contextRef="#ctx0" brushRef="#br0" timeOffset="26278.47">8685 6822,'5'-3,"1"-1,-1 2,1-1,-1 0,1 1,0 0,0 1,0-1,0 1,0 0,0 1,0-1,1 1,-1 0,0 1,0-1,0 1,0 1,0-1,0 1,0 0,0 0,-1 1,1 0,-1 0,0 0,1 0,7 6,0 0,-1 1,0 0,0 1,-1 1,-1-1,0 2,-1-1,0 1,1 3,5 19,-1 0,-2 1,-2 1,-1 0,-1 0,-3 1,-1 0,-2 0,-1 0,-2 0,-5 33,6 137,-1-198,1 1,1-1,0 0,0 0,1 0,0-1,1 1,0 0,0-1,1 1,1-1,-1 0,1-1,1 1,0-1,0 0,0 0,1-1,-4-5,-1-1,0 1,1-1,-1 0,1 0,-1 0,1 0,-1-1,1 1,0-1,-1 0,1 1,0-1,0 0,-1 0,1-1,0 1,-1-1,1 1,0-1,-1 0,1 0,-1 0,1 0,-1 0,0-1,1 1,-1-1,0 0,1 0,49-68,-44 45,0 0,-2 0,-1-1,-1 0,-1 0,-1 0,-1-1,-2 1,0 0,-2 0,-1 0,-1 0,-1 1,-4-11,5 17,-1 1,-1 0,0 0,-1 0,-1 1,0 1,-2-1,0 1,0 1,-2 0,0 1,0 0,-1 1,-1 0,0 2,-1 0,0 0,-1 1,0 1,0 1,-11-3,9 5,1 1,-1 1,-1 0,1 2,0 0,-1 1,8 2,18 1,19 1,33-2,0-3,-1-2,1-2,-1-3,-1-3,0-1,13-8,-66 20,33-6,-35 7,0 0,0 0,0 0,-1 1,1-1,0 0,0 1,-1-1,1 1,0-1,-1 1,1-1,0 1,-1-1,1 1,-1-1,1 1,-1 0,1-1,-1 1,0 0,1 0,-1-1,0 1,1 0,-1 0,0-1,0 1,0 0,0 0,0 0,0-1,0 1,0 0,0 0,0 0,0 0,0-1,-1 1,1 0,-2 21,0-16,0-1,1 1,0-1,0 1,1-1,-1 1,1 0,0 0,1-1,0 1,0-1,0 1,0-1,1 1,0-1,0 1,0-1,1 0,-1 0,1 0,1-1,-1 1,1-1,-1 0,1 0,1 0,-1 0,36 5,-22-13</inkml:trace>
  <inkml:trace contextRef="#ctx0" brushRef="#br0" timeOffset="26531.097">9259 6617,'0'0</inkml:trace>
  <inkml:trace contextRef="#ctx0" brushRef="#br0" timeOffset="26867.372">9614 6220,'-8'48,"2"1,2 0,2 0,3 0,1-1,5 18,-1 20,4-2,4 1,4-1,20 58,-37-136,0-1,0 0,1 1,0-1,0 0,0 0,0 0,1 0,0-1,0 1,0-1,0 0,1 1,0-2,0 1,0 0,0-1,0 1,1-1,0-1,-1 1,1-1,0 1,0-1,1-1,-1 1,0-1,0 0,1 0,-1 0,1-1,4 0,3-4,0-1,-1-1,0 0,0 0,-1-1,1-1,-1 0,-1 0,0-1,0 0,-1-1,0 0,0-1,-1 0,-1 0,0-1,0 1,3-11,-6 14,0 0,0 0,-1 0,0 0,0-1,-1 1,0-1,-1 0,0 0,0 0,-1 9,-1 1,1-1,0 0,0 0,0 0,0 0,-1 0,1 0,0 0,0 0,0 0,-1 0,1 0,0 0,0 0,0 0,-1 0,1 0,0 0,0 0,0 0,-1 0,1 0,0 0,0 0,0 0,0 0,-1-1,1 1,0 0,0 0,0 0,0 0,0 0,-1 0,1-1,0 1,0 0,0 0,0 0,0-1,0 1,0 0,0 0,0 0,0 0,0-1,-1 1,1 0,0 0,0 0,0-1,0 1,1 0,-1 0,0-1,-8 17,6-11,0-1,0 1,1 0,-1-1,1 1,0 0,1 0,-1-1,1 1,0 0,0 0,1 0,0 0,-1-1,1 1,1 0,-1 0,1-1,0 1,0-1,0 0,0 1,1-1,0 0,0-1,0 1,0 0,1-1,-1 0,2 1,20 5,0-4</inkml:trace>
  <inkml:trace contextRef="#ctx0" brushRef="#br0" timeOffset="27079.387">10065 6644,'-18'-7,"-14"-2,-8-2,-4-2,5 2</inkml:trace>
  <inkml:trace contextRef="#ctx0" brushRef="#br0" timeOffset="27246.937">9655 6562,'17'0,"13"0,15 0,13 0,10 0,10 0,4 0,-12 0</inkml:trace>
  <inkml:trace contextRef="#ctx0" brushRef="#br0" timeOffset="27415.017">10447 6849,'-2'18,"-1"12,0 4,1 2,0-1,6-4,3-5,4-5,2-5,2-9,-3-5</inkml:trace>
  <inkml:trace contextRef="#ctx0" brushRef="#br0" timeOffset="27578.578">10379 6371,'-5'21,"4"16,10 11,5-2</inkml:trace>
  <inkml:trace contextRef="#ctx0" brushRef="#br0" timeOffset="27962.283">10774 6904,'25'-24,"-2"-1,0-1,-2-1,-1 0,-1-2,-1 0,-2-1,-1-1,-2-1,0 0,-3 0,0-1,-2 0,-2-1,2-26,-7 48,-1 0,-1 0,0 1,-1-1,0 0,0 1,-2-1,-3-10,6 19,-1 0,1-1,-1 1,0 0,1 0,-1 0,-1 0,1 1,0-1,-1 1,1-1,-1 1,0 0,0 0,0 0,0 0,0 0,0 1,0 0,-1-1,1 1,0 0,-1 1,1-1,-1 1,1-1,-1 1,1 0,-1 0,0 1,-2-1,-2 2,0 1,1-1,-1 1,1 0,-1 1,1 0,0 0,0 0,1 1,-1 0,1 0,0 1,0 0,1 0,0 0,0 1,-2 3,-4 7,1 0,1 0,0 1,2 0,0 1,-4 15,5-11,1 1,1-1,1 1,1 0,1 0,1 0,1 0,2 0,0-1,1 1,1-1,2 1,0-2,1 1,1-1,2 0,0-1,1 0,1-1,1-1,0 0,6 5,-9-15,-1 0,1-1,0 0,1-1,0 0,0-1,1 0,-1-1,1-1,0 0,1 0,-1-2,1 1,6-1,-13-1,0-1,0 0,0 0,0-1,0 0,0 0,0 0,0-1,-1 0,1 0,0-1,-1 0,0 0,0-1,0 1,0-1,0-1,-1 1,1-1,-1 0,-1 0,1 0,-1-1,0 0,0 0,0 0,-1 0,1-3,0 3,-1-1,0 0,-1 1,0-1,0 0,0-1,-1 1,0 0,0 0,-1-1,1 1,-2 0,1-1,-1 1,0 0,-1 0,0 0,0 0,0 0,-1 0,0 0,-1 1,1-1,-1 1,0 0,-1 0,1 0,-1 1,0 0,-1 0,-2-2,6 6,-1 0,1-1,-1 1,0 1,1-1,-1 0,0 1,0-1,0 1,1 0,-1 0,0 0,0 0,0 0,1 1,-1-1,0 1,0 0,1 0,-1 0,0 0,1 0,-1 1,1-1,0 1,-1-1,1 1,0 0,0 0,0 0,0 0,0 0,1 1,-1-1,1 0,-1 3,-1-1,1 0,0 0,0 0,0 1,1-1,0 0,-1 1,2-1,-1 1,0 0,1-1,0 1,0 0,0-1,1 1,0-1,-1 1,2-1,-1 1,0-1,1 1,1 2,5 1,0 1,0-1,1-1,0 1,1-2,-1 1,1-1,0-1,1 0,-1 0,1-1,0 0,0-1,1 0,5 0,-13-2,78 20</inkml:trace>
  <inkml:trace contextRef="#ctx0" brushRef="#br0" timeOffset="20881.873">1612 6862,'-2'17,"-4"11,0 9,0 2,5 0,3-3,5-2,3-7,0-9</inkml:trace>
  <inkml:trace contextRef="#ctx0" brushRef="#br0" timeOffset="21085.956">1434 6603,'-7'-2,"5"3,14 7,15 7,16 7,1 0</inkml:trace>
  <inkml:trace contextRef="#ctx0" brushRef="#br0" timeOffset="21748.211">2171 6958,'-7'-7,"-1"0,0 1,-1-1,0 2,0-1,0 1,0 1,-1-1,0 2,0-1,0 1,0 1,0 0,-1 0,1 1,-1 1,1 0,0 0,-1 1,1 0,-1 0,1 2,0-1,0 1,0 0,-2 2,5-1,1 1,0 0,1 0,-1 0,1 1,0-1,0 1,0 1,1-1,0 1,0-1,1 2,1-6,1 1,0 0,0-1,0 1,1 0,-1-1,1 1,-1 0,1 0,0 0,0 0,0-1,0 1,1 0,-1 0,1 0,0-1,0 1,0 0,0-1,0 1,0-1,1 1,-1-1,1 1,0-1,0 0,0 0,0 0,0 0,0 0,0-1,2 2,6 1,-1-1,1 1,0-2,0 0,1 0,-1 0,0-2,1 1,-1-1,1-1,-1 0,0 0,0-1,1 0,-1-1,0 0,-1 0,1-1,-1-1,1 0,-1 0,-1 0,1-1,-1-1,6-5,-3 2,0-1,-1 0,0 0,-1-1,0 0,-1-1,0 0,-1 0,-1-1,0 0,-1 0,0 0,-1 0,-1-1,0 0,-1-1,2-14,-2-1,-2 0,0 0,-2 1,-1-1,-2 1,-4-13,9 41,-2-8,1 1,-2-1,0 1,0 0,0 0,-1 0,0 1,-1-1,0 1,-2-2,6 9,-1 1,1-1,0 1,-1-1,1 1,0-1,-1 1,1 0,-1 0,1 0,-1 0,1 0,-1 0,1 0,0 0,-1 1,1-1,-1 1,1-1,0 1,-1-1,1 1,0 0,0-1,-1 1,1 0,0 0,0 0,0 0,0 0,0 0,0 0,0 1,1-1,-1 0,0 0,1 1,-1-1,1 0,-1 1,1-1,0 1,-1-1,1 1,-10 22,1 1,1 1,2 0,0 0,2 0,0 0,2 1,1-1,1 1,2 5,-1-7,0 0,2-1,0 1,2-1,1 1,8 21,-11-37,1 1,1-1,-1 0,1 0,1-1,0 1,0-1,1-1,0 1,0-1,0 0,1 0,0-1,1-1,-1 1,1-1,0 0,2 0,-1-1,0-1,0 0,0 0,0-1,1-1,-1 1,0-2,1 1,-1-2,1 1,-1-1,0-1,1 0,-1 0,0-1,0 0,0-1,-1 0,1-1,-1 0,0 0,0-1,-1 0,0 0,0-1,0 0,-1-1,0 0,0 0,-1 0,0-1,-1 0,0 0,0 0,-1-1,0 1,2-10,-3 9,0 0,-1 0,0 0,0-1,-1 1,-1-1,0 1,0-1,-1 1,0 0,-1-1,0 1,-1 0,0 0,-1 0,0 0,4 9,0 0,-1 1,1-1,0 0,-1 1,1-1,0 1,-1-1,1 1,-1-1,1 1,-1-1,1 1,-1-1,1 1,-1-1,0 1,1 0,-1-1,1 1,-1 0,0 0,0-1,1 1,-1 0,0 0,1 0,-1 0,0 0,1 0,-1 0,0 0,0 0,1 0,-1 0,0 1,1-1,-1 0,0 0,1 1,-1-1,1 0,-1 1,0-1,1 1,-1-1,1 1,-1-1,1 1,-1-1,1 1,0-1,-1 1,1 0,0-1,-1 2,-15 39,13-27,1 1,0 0,1 0,0 0,1 0,1 0,1 0,0-1,1 1,1 3,-3-12,1 0,1 0,-1 0,1-1,0 1,0 0,0-1,1 0,0 0,0 0,0 0,1-1,-1 0,1 0,0 0,0 0,1-1,-1 1,1-2,0 1,0 0,0-1,0 0,0-1,0 1,33 1,-4-5</inkml:trace>
  <inkml:trace contextRef="#ctx0" brushRef="#br0" timeOffset="22548.769">2868 6781,'-29'117,"29"-113,0-1,-1 1,1 0,1 0,-1 0,1-1,-1 1,1 0,0 0,0-1,1 1,-1-1,1 1,-1-1,1 0,0 0,1 1,-1-1,0-1,1 1,0 0,-1-1,1 1,0-1,1 0,-1 0,0 0,0 0,1 0,0-1,5 2,0-1,0 0,0-1,0 0,0 0,1-1,-1 0,0-1,0 0,1 0,-1-1,0 0,0-1,-1 0,1 0,0-1,-1 0,0-1,0 0,0 0,-1 0,0-1,0 0,0-1,-1 1,1-1,-2 0,1-1,-1 0,0 0,-1 0,0 0,0-1,-1 1,0-1,0 0,1-7,-3-3,-1 19,0 1,-1-1,1 0,0 0,0 0,0 0,0 0,0 0,-1 0,1 0,0 0,0 0,0 0,0 0,-1 0,1 0,0 0,0 0,0 0,0 0,-1 0,1 0,0 0,0 0,0 0,0 0,0 0,-1 0,1-1,0 1,0 0,0 0,0 0,0 0,0 0,-1 0,1-1,0 1,0 0,0 0,0 0,0 0,0 0,0-1,0 1,0 0,0 0,0 0,-3 6,1 0,0 1,0-1,0 1,1 0,0-1,1 1,-1 0,1-1,1 1,-1 0,1 0,0-1,1 1,-1-1,1 1,1-1,-1 1,1-1,0 0,1 0,-1-1,1 1,0-1,1 0,-1 0,1 0,0 0,0-1,0 0,6 4,-2-3,1-1,-1 1,1-2,-1 1,1-1,0-1,0 0,0 0,1-1,-1 0,0-1,1 0,-1 0,0-1,0-1,1 0,-1 0,0-1,-1 0,1-1,0 0,-1 0,0-1,0 0,-1-1,1 0,-1-1,0 1,-1-1,1-1,-2 1,1-1,-1-1,0 1,-1-1,4-8,4-17,-2-1,-1 0,-2-1,-1 0,-2-1,-2 1,-1-1,-2 1,-1-1,-2-1,2 28,2-10,-2-1,-1 1,0-1,-2 1,0 0,-3-8,7 27,-1 0,1 0,0 0,0-1,-1 1,1 0,-1 0,1 0,-1 0,1 0,-1 0,0 0,0 1,1-1,-1 0,0 0,0 0,0 1,0-1,0 0,0 1,0-1,0 1,0-1,0 1,0 0,0-1,0 1,0 0,0 0,0 0,-1 0,1 0,0 0,0 0,0 0,0 0,0 0,0 1,-1-1,1 0,0 1,0-1,0 1,0-1,0 1,0 0,1-1,-1 1,0 0,0 0,0-1,0 1,1 0,-1 0,1 0,-1 0,0 0,1 0,-1 0,1 0,0 0,-1 0,1 1,0-1,0 0,0 0,-12 25,1 0,2 1,1 0,1 1,1-1,1 1,2 0,0 28,0-14,2 1,2-1,2 0,1 0,3 5,-3-27,1 0,0-1,2 0,0 0,1-1,1 0,0 0,2 0,0-2,0 1,13 11,-20-23,0 0,0 0,1-1,0 1,0-1,0 0,0-1,1 1,-1-1,1 0,0-1,0 1,0-1,0 0,1 0,-1-1,0 0,1 0,-1-1,1 0,-1 0,1 0,-1-1,1 0,-1 0,0 0,1-1,0 0,5-7,0 0,0 0,-1-1,0 0,-1-1,0 0,-1-1,0 0,-1-1,0 0,-1 0,-1 0,0-1,0 0,-2 0,1 0,-1-8,6-4,-25 137,22-20,-6-89,0 1,0 0,0 0,1 0,-1-1,1 1,0-1,-1 1,1-1,0 0,0 0,1 1,-1-1,0-1,1 1,-1 0,1-1,0 1,0-1,-1 0,1 0,0 0,0 0,0 0,0-1,0 1,0-1,1 0,26-2,-2-6</inkml:trace>
  <inkml:trace contextRef="#ctx0" brushRef="#br0" timeOffset="22721.321">3947 6603,'-19'-2,"-15"-4,-11-2,-7-1,-5 0,-3-1,-2-2,11 2</inkml:trace>
  <inkml:trace contextRef="#ctx0" brushRef="#br0" timeOffset="22913.793">3305 6426,'21'-5,"21"-1,17-3,17 1,17 2,13 2,12 1,6 6,2 7,-5 7,-23 0</inkml:trace>
  <inkml:trace contextRef="#ctx0" brushRef="#br0" timeOffset="23279.998">4274 6876,'41'-26,"-2"-1,-1-2,-1-2,-2-1,-1-2,12-17,-37 40,-1 0,-1-1,0 0,-1 0,0-1,0 1,-2-1,1 0,0-9,-4 17,0-1,0 1,0 0,-1-1,0 1,0 0,-1-1,1 1,-1 0,0 0,-1-1,1 1,-1 0,0 0,0 0,-1 1,1-1,-1 0,0 1,-1 0,1 0,-1 0,1 0,-1 0,-4-2,4 3,0 0,-1 0,1 0,0 1,-1 0,0 0,0 0,0 1,1-1,-1 1,-1 0,1 1,0-1,0 1,0 0,0 0,0 1,0-1,0 1,0 0,0 1,0-1,0 1,0 0,1 0,-1 0,1 1,-4 2,-1 2,0 0,1 0,0 1,0 0,0 0,2 1,-1 0,1 0,0 0,1 1,0 0,0 0,0 2,-4 29,1 1,3 0,1 1,2-1,1 1,3-1,1 0,3 1,1-1,2-1,3 4,42 202,-15-81,-8 1,-3 34,-27-74,-1-125,0 0,0 0,0 0,0 1,-1-1,1 0,-1 0,1 0,-1 0,0 0,0 0,0 0,0 0,0 0,-1 0,1-1,0 1,-1 0,1-1,-1 1,0-1,1 1,-1-1,-1 0,-14 0</inkml:trace>
  <inkml:trace contextRef="#ctx0" brushRef="#br0" timeOffset="23613.876">4329 7217,'0'-3,"-1"0,1 0,0-1,1 1,-1 0,0-1,1 1,0 0,0 0,0 0,0 0,0 0,1 0,-1 0,1 0,0 0,0 0,0 1,0-1,0 1,1 0,-1 0,1-1,-1 2,1-2,75-41,-73 42,26-13,1 1,0 2,1 1,0 1,1 2,0 1,1 2,8 1,-40 4,0 0,0 0,-1 0,1 1,0-1,-1 1,1-1,0 1,-1 0,1 0,-1 0,1 0,-1 1,0-1,1 1,-1 0,0-1,0 1,0 0,0 0,-1 0,1 0,0 1,-1-1,1 0,-1 1,0-1,0 1,0-1,0 1,0 0,-1-1,1 1,-1 0,0 0,5 74,-5-66,-1 1,2 0,0-1,0 1,1 0,1-1,0 0,1 5,-3-15,0 1,-1 0,1 0,0-1,0 1,0 0,0-1,1 1,-1-1,0 1,1-1,-1 0,0 1,1-1,0 0,-1 0,1 0,0 0,-1-1,1 1,0 0,0-1,0 1,0-1,0 1,12-1</inkml:trace>
  <inkml:trace contextRef="#ctx0" brushRef="#br0" timeOffset="23861.347">4848 6658,'-9'16,"6"10,15 8,17 2,4-4</inkml:trace>
  <inkml:trace contextRef="#ctx0" brushRef="#br0" timeOffset="24348.864">5504 7013,'-21'-10,"0"1,0 0,-1 2,1 1,-2 0,1 2,-1 0,1 2,-1 0,0 2,-1 0,18 1,0 1,0 0,0-1,0 2,1-1,-1 1,0 0,1 0,0 0,0 1,0 0,-1 0,4-2,1-1,-1 1,0 0,1 0,-1 0,1 0,-1 0,1 0,0 0,0 0,0 0,0 1,0-1,0 0,1 1,-1-1,1 0,0 1,0-1,0 1,0-1,0 1,0-1,1 1,-1-1,1 0,-1 1,1-1,0 0,0 1,1 0,6 5,0 0,0-1,0 0,1-1,1 0,-1 0,1-1,0 0,0-1,0 0,1 0,-1-1,1-1,0 0,0 0,0-1,10 0,10 3,0-1,0-2,0 0,-1-3,1 0,0-2,-1-1,1-2,-2-1,1-1,1-2,-26 9,-3 0,0 1,0 0,1 0,-1 0,0 0,1 0,-1 0,1 1,-1-1,1 1,-1 0,1-1,-1 1,1 0,-1 1,1-1,-1 0,1 1,-1-1,0 1,1 0,-1 0,0 0,1 0,-1 0,1 1,4 3,0-1,0 0,1-1,-1 1,1-1,0-1,0 0,0 0,0 0,0-1,0 0,5-1,-10 1,1-1,0 0,-1-1,1 1,0-1,-1 0,1 1,-1-2,1 1,-1 0,0-1,1 1,-1-1,0 0,0 0,0 0,0-1,0 1,-1-1,1 1,-1-1,0 0,0 0,0 0,0 0,0-1,-1 1,1 0,-1-1,1 0,-1 0,-1 0,1-1,0 1,-1 0,0 0,0 0,0 0,-1-1,1 1,-1 0,0 0,0 0,-1 0,1 0,-1 0,0 1,0-1,0 0,0 1,-1 0,1-1,-1 1,0 0,0 0,0 1,0-1,-1 0,1 1,-2-1,-5-4,-1 1,0 0,0 1,0 0,0 1,-1 0,1 1,-1 1,0-1,-1 1,4 2,0 0,-1 0,1 0,0 1,0 0,0 1,0 0,0 1,0 0,1 0,-1 0,-3 4,8-5,-1 0,1 1,1-1,-1 1,0 0,1 1,-1-1,1 0,0 1,0 0,0 0,1 0,0 0,-1 0,1 0,1 1,-1-1,0 1,1-1,0 1,0-1,1 1,-1 0,1 4,0-5,1 1,0-1,0 0,0 0,0 0,1 0,-1 0,1 0,0 0,0-1,1 1,-1-1,1 1,0-1,-1 0,1 0,1 0,-1 0,0-1,1 1,-1-1,1 0,3 2,94 28,-52-24</inkml:trace>
  <inkml:trace contextRef="#ctx0" brushRef="#br0" timeOffset="24596.128">6050 6617,'-19'-7,"-12"-3,-9 6,-4 8,0 10,7 10,8 7,12 6,13 4,15 3,5-5</inkml:trace>
  <inkml:trace contextRef="#ctx0" brushRef="#br0" timeOffset="24762.836">6146 7122,'14'5,"16"1,19 0,18-1,18-2,-5-1</inkml:trace>
  <inkml:trace contextRef="#ctx0" brushRef="#br0" timeOffset="30065.109">16456 6630,'-3'-3,"-1"1,0 0,1 0,-1 0,0 0,0 0,0 1,0 0,-1 0,1 0,0 0,0 1,-1-1,1 1,0 0,-1 1,1-1,0 1,0 0,-1 0,1 0,0 0,0 1,0-1,0 1,1 0,-1 1,0-1,1 0,-1 1,1 0,0 0,0 0,0 0,-2 3,3 0,0-1,1 0,-1 0,1 1,0-1,0 1,1-1,0 1,0-1,0 1,1-1,-1 1,1-1,0 0,1 1,0-1,0 0,0 0,0 0,1 0,-1 0,1-1,0 1,1-1,-1 1,1-1,0-1,0 1,0 0,1-1,-1 0,1 0,0 0,0-1,0 1,0-1,0 0,0-1,4 2,1-1,0 1,0-2,0 1,1-1,-1-1,0 0,0 0,1-1,-1 0,0-1,0 0,0-1,0 0,-1 0,1-1,-1 0,0-1,0 0,0-1,-1 0,0 0,0 0,0-1,-1 0,0-1,0 0,-1 0,0 0,0-1,-1 0,0 0,-1 0,0-1,0 1,-1-1,1-6,-3 13,-1 0,1 0,-1-1,1 1,-1 0,0-1,0 1,0 0,-1-1,1 1,-1 0,0-1,0 1,0 0,0 0,-1 0,1 0,-1 0,0-1,1 4,1 0,-1-1,1 1,0 0,-1-1,1 1,-1 0,1-1,-1 1,1 0,-1 0,1 0,-1 0,1 0,-1-1,1 1,-1 0,0 0,1 0,-1 0,1 1,-1-1,1 0,-1 0,1 0,-1 0,1 0,-1 1,1-1,-1 0,1 0,-1 1,1-1,0 0,-1 1,1-1,-1 1,1-1,0 0,-1 1,1-1,0 1,0-1,-1 1,1-1,0 1,0-1,0 1,-1-1,1 1,0-1,0 1,0-1,0 1,0-1,0 1,-6 33,6-26,1 0,1 0,-1 0,1 0,1 0,-1-1,1 1,1-1,-1 0,1 0,1 0,-1 0,1-1,0 0,0 0,1 0,0 0,0-1,0 0,1 0,0-1,0 0,0 0,0-1,1 0,-1 0,1 0,0-1,-1 0,1-1,0 0,0 0,0-1,0 1,1-2,-1 1,0-1,-1-1,1 1,0-1,0-1,-1 1,1-2,-1-1,-1 0,0-1,0 0,-1-1,0 1,0-1,0 0,-1 0,0 0,0-1,-1 0,0 1,0-1,-1 0,0 0,0-1,-1 1,0 0,-1-1,0 1,0 0,0-1,-1 1,-2-7,3 14,0 0,1 0,-1 1,0-1,0 0,0 0,0 1,0-1,0 0,0 0,0 1,0-1,0 0,-1 0,1 1,0-1,0 0,-1 0,1 1,0-1,-1 0,1 1,-1-1,1 0,-1 1,1-1,-1 1,1-1,-1 1,1-1,-1 1,0 0,1-1,-1 1,0-1,0 1,1 0,-1 0,0 0,0-1,1 1,-1 0,0 0,0 0,1 0,-1 0,0 0,0 0,0 1,1-1,-1 0,0 0,1 1,-1-1,0 0,0 1,1-1,-1 0,1 1,-1-1,0 1,1-1,-1 1,1 0,-1-1,1 1,-1-1,1 1,0 0,-1-1,-2 9,1 1,0-1,1 0,-1 1,2-1,-1 0,2 1,-1-1,1 1,0-1,1 0,0 0,1 0,0 0,0 0,1 0,0-1,0 1,2 1,-1-4,-1-1,0-1,1 1,0-1,0 0,0 0,1 0,-1-1,1 1,0-1,0-1,0 1,0-1,0 0,1-1,-1 1,1-1,-1 0,1-1,-1 0,1 0,0 0,-1-1,1 0,-1 0,0-1,1 1,-1-1,0-1,0 1,0-1,0 0,-1-1,1 1,-1-1,0 0,0-1,0 1,0-1,-1 0,3-4,-1-1,0 0,-1-1,0 0,-1 0,0 0,-1-1,0 1,-1-1,0 1,-1-1,0 0,-1 0,-1 0,0 1,0-1,-1 0,-8-11,10 23,0 0,0 1,1-1,-1 0,0 1,0-1,0 0,0 0,0 1,0-1,0 0,0 1,0-1,0 0,0 1,0-1,0 0,0 0,-1 1,1-1,0 0,0 1,0-1,0 0,0 0,-1 1,1-1,0 0,0 0,0 0,-1 1,1-1,0 0,0 0,-1 0,1 0,0 1,-1-1,1 0,0 0,0 0,-1 0,1 0,0 0,-1 0,1 0,0 0,-1 0,1 0,0 0,0 0,-1 0,1 0,0 0,-1 0,1-1,0 1,0 0,-1 0,1 0,0 0,0 0,-1-1,1 1,0 0,0 9,1 1,0-1,0 1,1-1,0 0,1 1,0-1,1 0,0-1,0 1,0-1,5 6,0-1,1 0,0-1,0-1,1 0,1 0,0-1,0-1,1 0,0-1,0 0,1-1,0 0,1-1,-1-1,1 0,0-1,1-1,-1 0,0-1,1 0,-1-2,1 0,6-1,18-3</inkml:trace>
  <inkml:trace contextRef="#ctx0" brushRef="#br0" timeOffset="30475.108">16743 6644,'-7'0,"-7"0,-10 0,-9 0,-7 3,-6 4,-6 7,-2 5,-1 6,3 4,12-3</inkml:trace>
  <inkml:trace contextRef="#ctx0" brushRef="#br0" timeOffset="31335.156">18778 6548,'9'21,"0"0,2-1,1-1,0 0,2-1,0 0,1-1,0 0,1-2,1 0,1 0,16 9,-31-22,0-1,0 1,-1-1,1 1,0-1,1 0,-1 0,0-1,0 1,0-1,1 1,-1-1,0 0,0 0,1 0,-1-1,0 1,0-1,0 0,0 0,1 0,-1 0,0 0,-1-1,1 0,0 1,0-1,-1 0,1 0,-1 0,1-1,-1 1,0 0,1-3,3-6,-1-1,0 0,-1 0,-1 0,0-1,0 1,-1-1,-1 0,0 0,-1 1,0-1,-1-5,2-28,-2 43,1-1,1 1,-1-1,0 1,1-1,0 1,-1-1,1 1,1 0,-1-1,0 1,1 0,0 0,0 0,0 0,0 0,0 1,0-1,1 1,-1-1,1 1,0 0,0 0,0 0,0 0,0 1,0-1,0 1,0-1,1 1,-1 0,0 1,1-1,19-2,0 0,1 2,-1 0,0 2,1 1,1 1,37 3</inkml:trace>
  <inkml:trace contextRef="#ctx0" brushRef="#br0" timeOffset="32230.508">19775 6562,'-42'-10,"20"4,0 0,0 2,0 0,0 2,-1 0,1 1,-1 2,1 0,0 1,-1 1,20-2,0-1,0 0,1 1,-1 0,0-1,1 1,-1 0,0 1,1-1,-1 0,1 1,0-1,-1 1,1 0,0-1,0 1,0 0,0 1,1-1,-1 0,0 0,1 1,0-1,-1 1,1-1,0 1,0 0,1-1,-1 1,0 0,1 0,0-1,-1 1,1 0,0 0,1 0,-1-1,0 1,1 0,0 0,-1-1,1 1,0 0,1-1,-1 1,6 4,1-1,0-1,0 0,1 0,-1 0,1-1,0 0,0-1,0 0,1 0,-1-1,1 0,0-1,-1 0,1-1,0 0,-1 0,1-1,5-1,-7 2,0 0,1-1,-1 0,0-1,0 0,1 0,-1 0,-1-1,1-1,0 1,-1-1,0 0,0-1,0 0,0 0,-1-1,0 1,0-1,0 0,-1-1,0 0,0 0,3-6,-7 12,-1-1,1 0,0 1,-1-1,0 1,1-1,-1 0,0 1,0-1,0 0,0 0,0 1,0-1,0 0,-1 1,1-1,0 0,-1 1,0-1,1 1,-1-1,0 0,0 2,1 0,0 1,-1-1,1 0,-1 0,1 0,-1 0,1 1,-1-1,1 0,0 0,-1 1,1-1,-1 0,1 1,0-1,-1 0,1 1,0-1,0 1,-1-1,1 0,0 1,0-1,0 1,-1-1,1 1,0-1,0 1,0-1,0 1,0-1,0 0,0 1,0-1,0 1,0-1,0 1,0-1,1 1,-1-1,0 1,0-1,0 1,3 4,-1-1,1 1,0 0,0-1,0 0,0 0,1 0,0 0,-1 0,1-1,1 1,-1-1,1 0,-1-1,1 1,0-1,0 0,0 0,0 0,0-1,0 1,0-1,3 0,4 1,0-1,0 0,0-1,0 0,0-1,0 0,0-1,-1 0,1-1,0 0,-1-1,0 0,0-1,0 0,-1 0,1-1,-1-1,-1 0,1 0,-1-1,-1 0,1-1,-1 0,-1 0,0-1,0 0,-1 0,0 0,0-1,-1 0,2-9,5-16,-2-1,-1-1,-2 0,-2 0,-1 0,-2-1,-2-22,1 51,-1-1,1 0,-2 1,1-1,-2 0,1 1,-1-1,-1 1,0 0,0 0,-1 0,-1 0,1 1,-1-1,-1 1,0 0,0 1,-3-3,6 9,1 1,-1 0,0-1,0 1,0 0,0 0,1 0,-2 1,1-1,0 1,0-1,0 1,0 0,0 0,0 1,0-1,0 0,0 1,0 0,0 0,0 0,0 0,0 0,1 1,-1-1,0 1,-1 1,-4 3,1-1,1 1,-1 0,1 1,0 0,0 0,1 0,0 0,-1 3,-3 6,2 0,-1 1,2 0,0 0,1 1,1 0,1 0,0 0,2 0,0 0,0 0,2 0,0 0,1 0,1 0,1 0,1 0,0-1,1 0,1 0,0 0,1-1,1 0,1-1,0 0,1 0,1-1,5 5,-3-4,1-2,1 1,0-2,0 0,1 0,1-2,0 0,0-2,1 0,0 0,0-2,1 0,-1-2,1 0,16 1,-29-5,-1 0,0 0,0 0,0 0,1-1,-1 0,0-1,0 1,0-1,0 0,0-1,-1 0,1 1,-1-2,0 1,0-1,0 1,0-1,0-1,-1 1,0-1,0 0,0 0,0 0,-1 0,0 0,0-1,0 0,-1 1,0-1,0 0,0 0,-1 0,0-1,0 1,-1 0,0-6,5 18,0 1,0-1,0 0,1 0,0-1,0 1,0-1,0-1,1 1,0-1,0 0,0-1,1 0,-1 0,1 0,-1-1,1 0,0-1,5 1,54-7,-65 4,-1 1,1-1,0 1,0-1,0 0,-1 0,1 0,0 0,-1 0,1 0,-1 0,1 0,-1-1,0 1,0-1,1 1,-1-1,0 1,0-1,0 0,0 1,-1-1,1 0,0 0,-1 1,1-1,-1 0,0 0,0 0,0 0,0 0,0 0,0 0,-2-3,-1 0,1 0,-1 1,0 0,-1-1,1 1,-1 0,0 1,0-1,0 1,0-1,0 1,-1 0,0 1,1-1,-1 1,0 0,0 0,0 1,-1-1,1 1,0 0,0 1,-3-1,-2-2,0 1,0 0,0 0,0 1,0 1,-1 0,1 0,0 1,0 0,0 0,0 2,0-1,0 1,1 0,-1 1,1 0,-2 1,10-4,0 0,0 0,0 0,0 0,0-1,0 1,0 1,0-1,0 0,1 0,-1 0,0 0,1 0,-1 1,1-1,-1 0,1 1,0-1,-1 0,1 1,0-1,0 0,0 1,0-1,0 0,0 1,0-1,1 0,-1 1,0-1,1 0,-1 1,1-1,-1 0,1 0,0 0,0 1,-1-1,1 0,0 0,0 0,0 0,0 0,51 34,-11-17</inkml:trace>
  <inkml:trace contextRef="#ctx0" brushRef="#br0" timeOffset="33380.416">21194 6507,'-5'-2,"-14"-6,0 0,0 1,-1 1,0 1,0 1,-1 1,1 0,-1 2,1 0,-15 2,33-1,0 0,1 0,-1 0,0 0,1 0,-1 0,0 1,1-1,-1 1,1-1,-1 1,0-1,1 1,-1 0,1 0,0 0,-1 0,1 0,0 0,-1 0,1 0,0 0,0 1,0-1,0 0,0 1,0-1,0 1,1-1,-1 1,1-1,-1 1,1 0,-1-1,1 1,0 0,0-1,0 1,0 0,0-1,0 1,0 0,0-1,1 1,-1 0,1-1,-1 1,1-1,0 1,0-1,-1 1,1-1,0 1,0-1,0 0,1 1,-1-1,0 0,0 0,11 6,0-1,0 0,0-1,0 0,1-1,0 0,0-1,0-1,0 0,0-1,1 0,-1-1,12-1,-19 2,0-1,0-1,0 1,0-1,0 0,0 0,0 0,-1-1,1 0,0 0,-1-1,1 1,-1-1,0 0,0-1,0 1,4-4,-10 7,1 0,0 0,-1 0,1 0,-1 0,1 0,0 0,-1 0,1 0,-1-1,1 1,0 0,-1 0,1 0,0 0,-1 0,1-1,0 1,-1 0,1 0,0-1,0 1,-1 0,1 0,0-1,0 1,-1 0,1-1,0 1,0 0,0-1,0 1,-1-1,1 1,0 0,0-1,0 1,0 0,0-1,0 1,0-1,0 1,0 0,0-1,0 1,0 0,0-1,1 0,-2 5,1-1,0 0,0 0,0 0,1 0,-1 0,1 1,0-1,0 0,0 0,0 0,0-1,0 1,1 0,0 0,-1-1,1 1,0-1,0 1,1-1,-1 0,0 0,1 0,-1 0,1 0,0-1,-1 1,1-1,0 1,0-1,0 0,0 0,0-1,0 1,1-1,0 2,-1 0,1-1,-1 0,1 0,0 0,0 0,-1-1,1 1,0-1,0 0,0 0,0-1,-1 1,1-1,0 0,0 0,-1 0,1 0,0-1,-1 1,1-1,-1 0,0 0,0 0,0 0,0-1,0 0,0 1,-1-1,1 0,-1 0,0 0,1 0,-1-1,-1 1,2-2,8-149,-9 151,0 1,0 0,0-1,0 1,0 0,0 0,1 1,-1-1,1 0,0 1,-1-1,1 1,0 0,0 0,0 0,-1 0,1 1,0-1,0 1,0-1,1 1,-1 0,0 0,0 1,0-1,0 1,0-1,-1 1,1 0,0 0,0 0,0 1,0-1,12 2,0 0,-1 1,1 0,-1 1,0 0,0 2,0-1,-1 2,0 0,-1 0,0 1,0 1,-1 0,3 4,5 35,-18-44,0 0,0-1,0 1,1 0,0-1,0 1,0-1,0 0,1 0,-1 0,1 0,0 0,4 3,5-1,0 1,1-2,0 0,0 0,0-1,0-1,1 0,-1-1,1 0,0-1,0-1,-1 0,8-1,-16 1,17 1,0-1,0-1,0-1,0 0,0-2,0-1,-1 0,0-2,0 0,0-2,12-7,-30 15,0 0,0-1,0 1,-1-1,1 0,0 0,-1 0,0 0,1 0,-1-1,0 1,0-1,0 0,0 1,-1-1,1 0,-1 0,0 0,0 0,0 0,0 0,0 0,-1 0,1-1,-1 1,0 0,0 0,0 0,0-1,-1 1,1 0,-1 0,0 0,0 0,0 0,-1-3,-4 1,1 0,-1 0,0 0,0 1,0 0,-1 0,0 1,1 0,-1 0,0 0,0 1,-1 0,1 0,0 1,-1 0,1 1,-1-1,1 1,-1 1,1-1,-1 1,1 0,0 1,-3 1,8-3,0 1,1-1,-1 1,1 0,-1 0,0 0,1 0,-1 0,1 0,0 0,-1 0,1 0,0 1,0-1,0 1,0-1,0 1,0-1,0 1,0-1,1 1,-1 0,1-1,-1 1,1 0,-1 0,1-1,0 1,0 0,0 0,0 0,0-1,1 1,-1 0,0 0,1-1,-1 1,1 0,0-1,-1 1,1 0,0-1,0 1,0-1,0 0,0 1,1-1,-1 0,0 1,1-1,-1 0,1 0,0 0,17 14,1-1,0-1,2-1,-1-1,1 0,1-2,0-1,0 0,18 2,13 5,0-2,1-2,1-3,0-2,0-3,17-3,-3-17,-68 17,0-1,-1 0,1-1,-1 1,1 0,-1 0,1-1,-1 1,0-1,0 1,1-1,-1 0,0 1,-1-1,1 0,0 0,0 1,-1-1,1 0,-1 0,0 0,1 0,-1 0,0 0,0 0,0 0,0 0,-1 1,1-1,0 0,-1 0,0 0,1 0,-1 0,-5-8,-1 0,1 0,-2 1,1 0,-1 0,-1 1,0 0,0 0,0 1,-1 0,0 1,-1 0,1 0,-1 1,0 1,0 0,-1 0,1 1,-1 1,-4-1,13 2,-1-1,0 1,0 0,0 0,0 1,0-1,0 1,0 0,0 0,0 0,0 1,0-1,0 1,0 0,1 0,-1 0,0 1,0-1,1 1,-1 0,1 0,-1 0,1 0,0 1,0 0,0-1,0 1,1 0,-1 0,1 0,0 1,-1-1,1 1,1-1,-1 1,1 0,0 0,1 0,-1 0,1 0,0 0,0 1,1-1,-1 0,1 0,0 0,0 0,0-1,1 1,-1 0,1 0,0-1,0 1,0-1,0 1,1-1,-1 0,1 0,0 0,0 0,0-1,0 1,1-1,-1 0,1 0,-1 0,3 1,2 1,2 0,-1-1,0 1,1-2,-1 1,1-1,0-1,0 0,0 0,0-1,0 0,5-2,-9 2,0-1,0 0,0 0,0 0,0-1,-1 0,1 0,-1-1,1 0,-1 0,0 0,0 0,0-1,-1 0,1 0,-1 0,0 0,0-1,0 1,0-1,-1 0,0-1,0 1,-1 0,1-1,0-4,-3 11,-1-1,1 1,-1-1,1 1,-1-1,1 1,-1-1,0 1,1-1,-1 1,1-1,-1 0,0 0,0 1,1-1,-1 0,0 0,1 0,-1 0,0 0,0 0,1 0,-1 0,0 0,0 0,1 0,-1 0,0 0,1-1,-1 1,0 0,1-1,-1 1,0 0,1-1,-1 1,1-1,-1 1,0-1,1 1,-1-1,1 1,0-1,-1 0,1 1,-1-1,1 1,0-1,0 0,-1 0,1 1,0-1,0 0,0 1,0-1,0 0,0 0,0 1,0-1,0 0,0 0,0 1,0-2,0 6,0-1,0 0,0 1,1-1,-1 0,1 1,0-1,0 0,0 0,0 0,0 0,1 0,-1 0,1 0,0 0,0 0,0-1,0 1,0-1,1 1,-1-1,1 0,0 0,-1 0,1 0,0-1,0 1,0-1,0 0,0 0,1 0,-1 0,0 0,139 45,-62-26</inkml:trace>
  <inkml:trace contextRef="#ctx0" brushRef="#br0" timeOffset="36678.312">1 8528,'10'-80,"-6"63,0 0,1 1,1 0,1 0,0 0,1 1,0 0,1 1,11-13,-18 25,0 0,0 0,0 1,0-1,0 1,0-1,0 1,1 0,-1 0,0 0,1 0,-1 1,1-1,-1 0,1 1,-1 0,1 0,-1 0,1 0,0 0,-1 0,1 0,-1 1,1-1,-1 1,0 0,1 0,-1 0,1 0,-1 0,0 1,0-1,0 1,0-1,0 1,0 0,0-1,-1 1,1 0,0 0,-1 1,0-1,1 0,0 2,8 12,-1 0,0 0,-1 0,0 1,-2 1,0-1,-1 1,-1 0,0 0,-1 0,-1 1,-1 0,-1-18,0 0,1 0,-1 0,0 1,0-1,0 0,0 0,0 0,0 0,0 0,0 0,-1 0,1 0,0 0,-1 0,1 0,0 0,-1 0,1 0,-1 0,0 0,1 0,-1 0,0-1,1 1,-1 0,0 0,0-1,0 1,0-1,0 1,0-1,0 1,0-1,0 1,0-1,0 0,0 0,0 1,0-1,0 0,0 0,0 0,0 0,0 0,0 0,-1-1,-44-26,43 24,0 0,0 0,0 0,1-1,-1 1,1-1,0 0,0 0,0 1,0-1,1-1,-1 1,1 0,0 0,0 0,1-1,-1 1,1 0,0-1,0 1,1 0,-1 0,1-1,0 1,0 0,0 0,1 0,-1 0,1 0,0 0,0 0,1 0,2-2,10-6,0 0,1 2,1 0,0 1,0 1,0 0,1 1,1 1,-1 1,1 0,-1 2,7-1,99-10,-110 12</inkml:trace>
  <inkml:trace contextRef="#ctx0" brushRef="#br0" timeOffset="37522.689">738 8256,'-2'-2,"1"1,0 0,-1 0,1-1,-1 1,1 0,-1 0,0 1,0-1,1 0,-1 0,0 1,0-1,0 1,1 0,-1-1,0 1,0 0,0 0,0 0,0 0,0 1,0-1,-6 1,1 0,0 0,0 0,0 1,0 0,1 1,-1-1,0 1,1 1,0-1,0 1,0 0,0 0,0 1,1 0,0 0,-4 5,6-6,0-1,0 1,1-1,-1 1,1 0,0 0,1 0,-1 0,0 0,1 1,0-1,0 0,1 1,-1-1,1 1,0-1,0 0,0 1,0-1,1 1,0-1,0 0,0 1,1-1,-1 0,1 0,0 0,0 0,2 1,0 1,0-1,1 0,0 0,0 0,0-1,1 0,-1 0,1 0,0-1,0 1,0-1,1-1,-1 0,1 1,-1-2,1 1,0-1,1 0,9 1,1 0,0-2,0 0,0-1,-1-1,10-2,-11 1,0-1,-1 0,1-1,-1-1,0-1,0 0,-1-1,10-7,-17 11,0-1,-1 0,0 0,0-1,0 0,-1 0,0 0,0-1,-1 1,1-1,-1-1,-1 1,0 0,0-1,0 0,-1 1,0-1,0-3,0 4,-1-1,-1 1,0-1,0 0,0 1,-1-1,0 1,0-1,-1 1,0 0,0 0,-1-1,0 2,0-1,-1 0,1 0,-1 1,-1 0,0 0,1 0,-2 1,-4-5,9 9,0 1,-1-1,1 1,0-1,0 1,-1 0,1 0,0 0,0-1,-1 1,1 0,0 1,0-1,-1 0,1 0,0 0,0 1,-1-1,1 1,0-1,0 1,0-1,0 1,-1 0,1-1,0 1,0 0,1 0,-1 0,0 0,0 0,0 0,0 0,1 0,-1 0,1 0,-1 1,1-1,-1 0,1 0,0 0,-1 1,1-1,0 0,0 1,0-1,0 0,0 0,0 1,0-1,0 0,1 0,-1 1,1-1,-1 0,1 0,-1 0,1 1,-1-1,1 0,0 0,0 0,-1 0,1 0,0 0,0-1,0 1,0 0,1 0,7 6,1-1,0 0,0-1,0 0,0 0,1-1,0 0,0-1,0 0,0-1,0-1,1 1,-1-2,0 1,8-2,-17 1,35 1,73 13,-106-12,-1 0,0 1,0 0,-1-1,1 1,0 0,-1 1,0-1,0 0,0 1,0-1,0 1,-1 0,1-1,-1 1,0 0,-1 0,1 0,0 0,-1 0,0 0,0 0,0 0,-1-1,1 1,-1 0,0 0,-1 3,1 32,1-36,1 1,-1-1,1 0,-1 1,1-1,0 0,0 0,1 1,-1-1,1 0,-1 0,1-1,0 1,0 0,0-1,0 1,1-1,-1 1,1-1,0 0,-1 0,1 0,0-1,0 1,0-1,0 1,0-1,1 0,-1 0,0 0,0-1,1 1,-1-1,1 0,-1 0,0 0,1 0,-1-1,7 0,1 0,-1-1,0-1,-1 0,1 0,0-1,-1 0,0 0,0-1,0-1,0 1,-1-2,0 1,-1-1,1 0,-1 0,0-1,-1 0,0 0,0-1,-1 0,0 0,0 0,-1 0,0-1,-3 6,1 1,-1-1,0 0,0 0,0 0,0 1,-1-1,0 0,0 0,0 0,0 0,0 0,-1 0,0 0,1 1,-1-1,-1 0,-1-3,2 7,0 1,0-1,0 1,0-1,0 1,0-1,0 1,0 0,0-1,1 1,-1 0,0 0,0 0,1-1,-1 1,0 0,1 0,-1 0,1 0,-1 0,1 0,-1 1,1-1,0 0,0 0,0 0,-1 0,1 0,0 0,0 1,1-1,-1 0,0 0,-2 9,0 0,1 0,0 0,0 0,1 0,1 0,0 0,0 0,1 0,0-1,0 1,1 0,1-1,0 0,0 0,0 0,1 0,1-1,-1 0,2 0,-1 0,1-1,3 4,14 2</inkml:trace>
  <inkml:trace contextRef="#ctx0" brushRef="#br0" timeOffset="37780.018">1475 7859,'4'19,"12"13,12 7,10 8,-1-6</inkml:trace>
  <inkml:trace contextRef="#ctx0" brushRef="#br0" timeOffset="38816.227">1871 8542,'11'-6,"-1"0,0 0,0-1,-1 0,0-1,0 0,-1 0,0-1,0 0,-1-1,0 1,0-1,-1-1,-1 1,0-1,0 0,-1 0,-1-1,0 1,0-1,-1 1,-1-1,1-5,-2 15,1-1,-1 1,0 0,0 0,0 0,0 0,0 0,0 0,0-1,-1 1,1 0,-1 0,1 0,-1 0,0 0,0 0,0 0,0 1,0-1,-1 0,1 0,0 1,-1-1,1 1,-1-1,0 1,1 0,-1 0,0 0,0 0,0 0,0 0,0 0,0 0,0 1,0-1,0 1,0-1,0 1,0 0,0 0,-1 0,1 0,0 0,0 1,0-1,0 1,0-1,0 1,0 0,0 0,-3 4,0 0,0 1,0 0,1 0,0 0,1 1,-1-1,1 1,0 0,1 0,0 0,0 0,0 1,1-1,0 0,0 1,1-1,0 1,1-1,-1 0,1 1,1-1,-1 0,1 0,0 1,1-1,2 4,-1-3,1 0,-1-1,1 1,1-1,-1 0,1-1,1 1,-1-1,1-1,0 1,0-1,0 0,1-1,0 1,0-2,0 1,1-1,-1 0,3 0,-5-2,1 1,-1-1,0 0,1 0,-1-1,1 0,-1 0,1-1,-1 1,0-2,1 1,-1 0,0-1,0-1,0 1,0-1,0 0,-1 0,1 0,-1-1,0 0,0 0,0 0,0-1,-1 1,3-4,0-7,0 0,0 0,-2-1,0 0,0 0,-2 0,0 0,-1-1,0 1,-2-1,0 1,0-1,-2 1,0-1,-1 1,-1-2,4 17,-1-1,1 1,0-1,0 1,0 0,0-1,0 1,0 0,1-1,-1 1,0 0,1-1,-1 1,1 0,-1-1,1 1,-1 0,1 0,0 0,0 0,0 0,0 0,0 0,0 0,0 0,0 0,0 0,0 0,0 1,0-1,1 0,-1 1,0-1,1 1,-1 0,0-1,1 1,-1 0,0 0,1 0,-1 0,0 0,1 0,-1 0,0 0,1 1,-1-1,1 0,18 0,-1 0,1 1,-1 1,0 1,0 1,0 0,0 1,5 3,-16-5,0 0,-1 1,0 0,1 0,-1 0,0 1,-1 0,1 0,-1 1,0-1,-1 1,1 1,-1-1,0 1,-1 0,0 0,0 0,0 1,-1 0,2 4,6 108,-10-117,-1 0,1-1,0 1,-1-1,1 1,0-1,1 1,-1-1,0 0,1 1,-1-1,1 0,0 0,0 0,-1 0,1 0,1-1,-1 1,0-1,0 1,1-1,-1 0,0 0,1 0,-1 0,1 0,0 0,-1-1,1 1,-1-1,1 0,0 0,-1 0,1 0,0 0,-1-1,1 1,0-1,1 0,11-2,0-1,-1 0,1-1,-1-1,0 0,0-1,-1 0,0-1,0-1,-1 0,0-1,0 0,-1 0,0-2,-1 1,-1-1,1-1,-5 5,0 0,-1 0,0 0,0 0,-1-1,0 1,0-1,-1 0,1-7,-2 13,-1 0,0 0,0 1,0-1,0 0,0 0,0 0,-1 1,1-1,-1 0,0 0,0 1,0-1,0 1,-1-1,1 1,0-1,-1 1,0 0,0 0,1 0,-1 0,-1 0,1 0,0 0,0 0,-1 1,1 0,-1-1,1 1,-1 0,-2-1,2 1,-1 1,1-1,-1 1,0 0,1 0,-1 0,1 0,-1 1,1-1,-1 1,1 0,-1 0,1 1,-1-1,1 0,0 1,0 0,0 0,0 0,0 0,0 0,1 1,-1-1,1 1,-1 0,1 0,0 0,0 0,0 0,1 0,-1 0,1 1,0-1,-1 0,2 1,-1-1,0 1,1 0,-1-1,1 1,0-1,0 1,1 0,-1-1,1 1,0-1,-1 1,2-1,-1 0,0 1,1-1,-1 0,1 0,0 0,0 0,0 0,1 0,-1 0,1-1,9 8,0 0,1-1,0-1,0 0,1-1,0 0,1-2,-1 1,1-2,0 1,1-2,-1 0,0-1,3-1,33 6,-1-2,1-2,0-3,0-2,0-2,0-2,-1-3,0-1,11-7,17-17,-76 33,0 0,1 0,-1-1,0 1,-1-1,1 1,0-1,0 0,-1 1,1-1,-1 0,1 0,-1 0,0 0,0-1,0 1,0 0,0 0,0-1,-1 1,1 0,-1-1,1 1,-1 0,0-1,0 1,0-1,0 1,-1-1,1 1,-1 0,1-1,-5-4,-1 0,1 0,-1 0,0 1,0 0,-1 0,0 1,0-1,0 2,-1-1,1 1,-1 0,0 0,0 1,-1 0,1 1,-1 0,1 0,-1 1,0 0,0 0,-2 1,5-1,0 1,0-1,-1 1,1 0,0 1,0-1,0 1,0 1,0-1,0 1,0 0,0 0,1 1,-1 0,1 0,0 0,-1 0,2 1,-1 0,0 0,1 0,-1 1,1-1,1 1,-1 0,1 0,-1 1,2-1,-1 1,-1 2,4-5,0 0,0-1,0 1,0-1,0 1,1 0,-1-1,1 1,-1-1,1 1,0-1,0 0,0 1,1-1,-1 0,0 0,1 1,0-1,-1 0,1-1,0 1,0 0,0 0,0-1,0 1,0-1,1 0,-1 0,0 0,1 0,-1 0,82 16,-76-17,1 0,-1-1,0-1,0 1,0-1,0-1,0 1,-1-1,1-1,-1 1,0-1,0-1,0 1,0-1,-1 0,0-1,0 1,0-1,-1 0,0-1,0 0,-1 1,1-1,-1-1,-1 1,3-6,-7 17,1 1,0 0,0-1,0 1,0 0,1 0,0-1,0 1,0 0,1-1,-1 1,1-1,0 0,1 0,-1 1,1-1,-1-1,1 1,1 0,11 7,0-2,0 0,1-1,1 0,-1-2,1 0,0 0,0-2,1 0,-1-1,1-1,6 0,-20-1,69 8</inkml:trace>
  <inkml:trace contextRef="#ctx0" brushRef="#br0" timeOffset="39481.219">4712 7763,'23'81,"3"5,-3 1,-4 0,-3 2,-5 0,-3 6,-1-107,0 0,1 0,1 1,-1 0,2 1,0 0,8-7,-10 11,-1 0,1 1,1 0,-1 0,1 1,-1 0,1 1,0 0,1 0,0 0,-6 3,-1-1,0 0,0 1,0 0,1 0,-1 0,0 0,0 0,0 1,0-1,1 1,-1 0,0 0,0 0,0 1,0-1,-1 0,1 1,0 0,-1 0,1 0,-1 0,1 0,-1 0,0 1,0-1,0 1,0 0,-1-1,1 1,0 1,-1-2,0 1,0-1,0 0,-1 0,1 0,-1 1,1-1,-1 0,0 1,0-1,0 0,0 0,0 1,-1-1,1 0,0 1,-1-1,0 0,0 0,0 0,0 0,0 1,0-1,0-1,-1 1,1 0,0 0,-1 0,0-1,1 1,-1-1,0 1,0-1,0 0,0 0,0 0,0 0,-1 0,-88 26,19-32,71 5,-1-1,0 1,1-1,-1 0,0 0,1 1,-1-1,1 0,-1 0,1-1,-1 1,1 0,0 0,0-1,0 1,0-1,0 1,0-1,0 1,0-1,0 0,1 1,-1-1,0 0,1 0,0 1,-1-1,1 0,0 0,0 1,0-1,0 0,1 0,-1 0,0 1,1-1,0-2,3-5,1 0,0 0,1 0,0 0,1 1,-1 0,1 0,1 1,0 0,0 0,0 1,1 0,0 0,0 1,0 0,6-1,-3-1,0 0,1 1,0 1,0 0,1 1,0 1,-1 0,1 0,0 1,0 1,0 1,2 0,-12 0,-1 1,1-1,-1 1,0 0,1 1,-1-1,0 0,0 1,0 0,0 0,0 0,-1 0,1 0,0 0,-1 1,0-1,1 1,-1 0,0 0,0 0,-1 0,1 0,-1 0,2 3,13 87,-8-31,-8-60,0-1,0 0,0 1,0-1,1 0,-1 0,0 1,1-1,-1 0,1 0,-1 0,1 0,0 1,-1-1,1 0,0 0,0 0,0 0,-1 0,1-1,0 1,0 0,1 0,-1-1,0 1,0 0,0-1,0 1,0-1,1 0,-1 1,0-1,1 0,-1 0,0 0,0 0,1 0,-1 0,0 0,1 0,-1 0,0-1,1 1,9-8</inkml:trace>
  <inkml:trace contextRef="#ctx0" brushRef="#br0" timeOffset="40908.607">5122 7859,'266'116,"-253"-110,0 0,-1 1,0 1,0 0,-1 1,0 0,0 0,-1 1,-1 1,0 0,0 0,-1 0,0 1,-1 1,0-1,-1 1,-1 0,0 1,-1-1,0 1,0 5,4 118,-7-133,0-1,0 0,1 1,-1-1,1 0,-1 1,1-1,0 0,1 0,-1-1,0 1,1 0,-1-1,1 0,0 1,0-1,0 0,0 0,0-1,1 1,-1-1,0 1,1-1,-1 0,1 0,-1-1,1 1,0-1,-1 0,1 0,0 0,6 0,1 0,0-1,0-1,0 1,0-2,-1 0,0 0,1-1,7-3,-9 2,0 0,-1 0,1-1,-1 0,0 0,0-1,-1 0,0 0,0 0,-1-1,0-1,0 1,-1-1,0 0,0 0,-1 0,0 0,-1-1,0 0,0-5,-2 15,-1-1,1 0,-1 0,1 0,-1 0,0 1,0-1,1 0,-1 0,0 0,0 0,0 0,0 0,0 0,0 0,0 1,0-1,0 0,0 0,-1 0,1 0,0 0,-1 0,1 1,0-1,-1 0,1 0,-1 0,0 1,1-1,-1 0,1 1,-1-1,0 1,0-1,1 0,-1 1,0 0,0-1,0 1,1-1,-1 1,0 0,0 0,0-1,0 1,0 0,0 0,0 0,0 0,1 0,-1 0,0 0,0 1,0-1,0 0,0 0,0 1,-2 2,0 1,1-1,0 1,0-1,0 1,0 0,1 0,0-1,-1 1,1 0,1 1,-1-1,0 0,1 0,0 0,0 0,0 0,1 0,-1 1,1-1,0 0,0 0,1 0,-1-1,1 1,0 0,0 0,0-1,0 1,1-1,-1 0,1 0,0 0,0 0,14 11,1-1,1-1,0 0,0-2,1 0,1-2,0 0,0-1,0-1,1-1,-1-1,1 0,0-2,10-1,-4 4,0-2,1-1,0-2,-1 0,1-2,-1-1,1-1,14-6,-40 10,-1-1,1 0,0 1,0-1,-1-1,1 1,0 0,-1-1,1 1,-1-1,0 0,1 0,-1 0,0 0,0 0,0 0,-1 0,1-1,0 1,-1-1,0 1,1-1,-1 0,0 1,-1-1,1 0,0 0,-1 0,1 0,-1 0,0 0,0 1,0-1,0 0,-1 0,1 0,-1 0,0 0,0 1,0-1,0 0,-3-6,-1 1,0 0,0 1,-1-1,0 1,0 0,0 1,-1-1,0 1,0 0,-1 1,0 0,0 0,0 1,0 0,-1 0,0 1,0 0,0 1,0-1,0 2,0-1,0 2,-1-1,1 1,-6 1,12-1,0 1,0-1,0 1,-1 0,1 0,0 0,0 0,0 1,1 0,-1-1,0 1,0 0,1 0,-1 0,1 0,0 1,0-1,0 1,0-1,0 1,0 0,1 0,-1 0,1 0,0 0,0 0,0 0,0 0,0 0,1 1,0-1,-1 0,1 0,0 1,1-1,-1 0,0 0,1 1,0-1,0 0,0 0,0 0,0 0,1 0,-1 0,1 0,0-1,0 1,0 0,0-1,0 0,2 2,5 0,1 1,-1-1,1-1,0 0,0 0,1-1,-1 0,0-1,1 0,-1-1,1 0,-1 0,1-1,-1-1,0 1,0-2,1 0,-2 0,1 0,0-1,-1-1,9-4,46-29,-62 38,-1 1,0-1,0 0,0 1,1-1,-1 0,0 1,0 0,0-1,0 1,0 0,0-1,0 1,0 0,0 0,0 0,0 0,-1 0,1 0,0 0,-1 0,1 0,0 0,-1 0,0 0,1 1,-1-1,0 0,1 0,-1 1,0-1,0 0,0 0,0 1,0-1,0 0,-1 1,3 5,-1 1,1-1,0 1,1-1,0 0,0 0,0 0,1 0,-1-1,2 1,-1-1,1 0,0-1,0 1,1-1,-1 0,1 0,1 0,0 0,-5-4,0-1,-1 1,1-1,0 1,0-1,0 0,-1 0,1 0,0 0,0 0,0 0,0 0,0-1,-1 1,1 0,0-1,0 0,-1 1,1-1,0 0,-1 0,1 0,-1 0,1 0,-1 0,1-1,-1 1,0 0,0-1,0 1,0-1,0 1,0-1,0 0,0 1,0-2,20-66,-20 45,0-1,-2 1,-1-1,0 1,-2 0,-1 0,-6-16,11 39,-1 1,1-1,-1 0,1 1,0-1,-1 1,1-1,0 0,-1 0,1 1,0-1,0 0,0 0,0 1,-1-1,1 0,0 0,0 1,1-1,-1 0,0 0,0 1,0-1,0 0,1 0,-1 1,0-1,1 0,-1 1,0-1,1 0,-1 1,1-1,-1 1,1-1,-1 1,1-1,0 1,-1-1,1 1,-1-1,1 1,0 0,-1 0,1-1,0 1,0 0,-1 0,1 0,0-1,0 1,-1 0,1 0,0 0,0 0,-1 1,1-1,0 0,38 8,0 1,-1 2,-1 2,0 1,3 4,-35-17,0 1,0-1,1 1,-1 0,0 1,-1-1,1 1,0 0,-1 0,1 0,-1 1,0 0,0 0,-1 0,1 0,-1 0,0 1,0-1,0 1,-1 0,1 0,-1 0,-1 0,1 1,-1-1,1 5,-22 103,20-110,-1 0,1 0,0 0,1 0,-1 0,0 0,1 0,0 0,-1 0,1 0,0 0,1 0,-1-1,0 1,1-1,0 1,-1-1,1 1,0-1,0 0,0 0,1 0,-1 0,0 0,1 0,-1-1,1 1,0-1,0 0,-1 0,1 0,0 0,1 0,102 14,-85-14,0-2,0-1,1 0,-1-2,-1 0,1-2,-1 0,0-1,0-1,-1-1,0-1,3-2,-19 10,1 0,0 0,-1 0,0-1,1 0,-1 1,0-1,0 0,-1-1,1 1,-1 0,1-1,-1 1,0-1,0 0,-1 0,1 0,-1 0,0 0,0 0,0 0,-1 0,1 0,-1-1,0 1,-1 2,0 1,1 0,-1 0,0 0,0-1,0 1,0 0,0 0,-1 1,1-1,0 0,0 0,-1 0,1 1,0-1,-1 1,1-1,-1 1,1 0,-1-1,1 1,0 0,-1 0,1 0,-1 0,1 0,-1 0,1 1,-1-1,1 0,-1 1,1-1,0 1,-1-1,1 1,0 0,0 0,-1 0,1-1,0 1,0 0,0 0,0 1,0-1,0 0,0 0,0 0,1 1,-1-1,0 0,1 1,-1-1,0 2,-2 2,0 1,1 0,0 0,-1 0,2 0,-1 1,1-1,0 0,0 1,1-1,0 0,0 1,0-1,1 1,0 2,0-6,0 0,-1 0,1 0,0 0,1-1,-1 1,0 0,1-1,-1 1,1-1,0 1,0-1,0 0,0 0,0 0,1 0,-1 0,1 0,-1-1,1 1,-1-1,1 0,0 1,0-1,0-1,0 1,-1 0,1-1,0 1,0-1,0 0,0 0,3 0,0-2,1 0,-1 0,0 0,1-1,-1 0,-1 0,1 0,0-1,-1 0,0 0,0 0,0-1,0 1,-1-1,1 0,-1-1,-1 1,1-1,-1 0,0 0,0 0,0 0,-1 0,0 0,-1-1,1 1,-1-1,0 0,-1 1,0-1,0 0,0 1,-1-1,0 1,0-1,0 1,-1-1,0 1,0 0,-1-1,0 1,-3-4,0 3,0 0,-1 0,0 1,0-1,-1 2,1-1,-1 1,-1 0,1 1,-1 0,1 0,-1 1,0 0,-1 0,1 1,0 1,-1-1,-2 1,6 0,0 1,0-1,0 1,0 0,0 1,0-1,0 1,0 1,1-1,-1 1,0 0,1 0,-1 0,1 1,0 0,0 0,0 0,0 1,0-1,1 1,0 0,0 1,0-1,0 1,0 0,1 0,0 0,0 0,-1 3,3-3,1-1,-1 1,1 0,-1 0,1-1,1 1,-1 0,1 0,0-1,0 1,0 0,0-1,1 1,0-1,0 0,0 1,1-1,-1 0,1 0,0-1,0 1,0-1,1 1,-1-1,1 0,0 0,0 0,0-1,0 1,0-1,0 0,1 0,-1-1,1 1,-1-1,2 0,34 12</inkml:trace>
  <inkml:trace contextRef="#ctx0" brushRef="#br0" timeOffset="41213.058">7634 7955,'-4'-2,"0"0,-1 0,1 0,-1 1,0-1,1 1,-1 0,0 1,0-1,0 1,1 0,-1 0,0 0,0 1,0-1,0 1,1 1,-1-1,1 0,-1 1,1 0,-1 0,1 1,0-1,0 1,0 0,0 0,0 0,1 0,-3 4,2 0,1 0,-1 1,1-1,1 1,-1 0,1 0,1 0,0 0,0 0,0 0,1 0,0 0,1 0,0 0,0 0,0 0,2 3,50 130,-44-121,0-1,1 0,1-1,0 0,2-1,0 0,0-1,13 10,-14-19,1-1,-1 0,2-1,-1 0,1-1,-1-1,1 0,0 0,0-2,0 0,0 0,1-1,6-2,-18 2,178-7,-90 0</inkml:trace>
  <inkml:trace contextRef="#ctx0" brushRef="#br0" timeOffset="41659.958">9559 8201,'-6'-2,"-1"1,0 0,0 0,0 0,0 1,0 0,0 0,0 1,0-1,0 2,0-1,0 1,1 0,-1 1,0-1,1 1,0 0,0 1,0 0,0 0,1 0,-1 0,1 1,0 0,0 0,1 1,-1-1,1 1,1 0,-1 0,1 0,0 1,0-1,1 1,-1 0,3-4,0-1,0 0,0 0,0 1,0-1,1 0,-1 0,1 1,-1-1,1 0,0 0,0 0,0 0,0 0,0 0,0 0,1 0,-1 0,1-1,-1 1,1 0,0-1,-1 1,1-1,0 0,0 0,0 0,0 0,0 0,0 0,2 1,72 6,-68-8,0-1,-1 1,1-2,0 1,-1-1,1 0,-1-1,0 1,1-2,-1 1,-1-1,1 0,0 0,-1-1,0 1,0-2,-1 1,1-1,-1 1,0-1,-1-1,1 1,-1-1,0 0,-1 0,0 0,0 0,0 0,0-4,-3 10,0 0,1 0,-1 0,0-1,0 1,0 0,1 0,-1 0,0-1,-1 1,1 0,0 0,0 0,0-1,-1 1,1 0,-1 0,1 0,-1 0,1 0,-1 0,0 0,1 0,-1 0,0 0,0 0,0 0,0 0,0 1,0-1,0 0,0 1,0-1,0 0,0 1,0 0,0-1,0 1,-1 0,1-1,0 1,0 0,0 0,-1 0,1 0,0 0,0 0,0 0,-1 1,1-1,0 3,0 0,0-1,0 1,1 0,-1 0,1 0,-1 0,1 0,0 0,1 0,-1 0,0-1,1 1,-1 0,1 0,0 0,0 0,0-1,1 1,-1-1,1 1,-1-1,1 1,0-1,0 0,0 0,0 1,0-2,0 1,0 0,1 0,0 0,13 9,0 0,1-1,0-1,0 0,1-2,0 0,1 0,0-2,0 0,8 0,62 13</inkml:trace>
  <inkml:trace contextRef="#ctx0" brushRef="#br0" timeOffset="42724.626">11267 8187,'26'-18,"0"-2,-1 0,-1-2,-1 0,0-2,-2 0,-1-2,-2 0,0-1,-1 0,-2-2,9-24,-21 47,0 0,-1-1,0 1,0-1,-1 1,1-1,-1 0,-1 0,1 0,-1 0,-1 0,1 1,-1-1,0 0,-1 0,0 1,0-1,0 1,-1-1,1 1,-2 0,1 0,-1 0,0 1,0-1,0 1,-1 0,0 0,0 0,0 1,0 0,-7-4,7 6,0 0,0 0,-1 1,1 0,0 0,-1 0,1 1,-1-1,1 1,-1 1,1-1,-1 1,1 0,-1 0,1 0,0 1,-1 0,1 0,0 0,0 1,1 0,-1 0,0 0,1 0,0 1,0-1,-3 4,-1 2,-1 1,2 0,-1 0,1 0,1 1,0 0,1 0,0 1,0-1,1 1,-2 11,3-3,1 0,1 0,1 0,1-1,0 1,2 0,0 0,1-1,1 0,1 0,1 0,0 0,1-1,1-1,1 1,1-1,0-1,1 0,0-1,2 0,0-1,0 0,1-1,1-1,0-1,1 0,0-1,0 0,1-2,1 0,-1-1,1-1,0 0,12 0,-26-4,1-1,0 0,0-1,-1 1,1-1,0 0,0-1,0 1,0-1,-1 0,1-1,0 1,-1-1,1 0,-1-1,0 1,0-1,0 0,0 0,0-1,0 1,-1-1,0 0,0 0,0-1,0 1,-1-1,0 0,1 0,0-4,7-14,-1-1,-1 0,-1 0,-1-1,-1 0,1-20,-20 91,12-42,0 1,0 0,1 0,-1 0,1-1,1 1,-1 0,1 0,-1 0,1-1,1 1,-1 0,1-1,-1 1,1-1,1 0,-1 0,0 0,1 0,0 0,0 0,0 0,1-1,-1 0,1 0,0 0,0 0,0 0,0-1,1 1,3 1,-1 0,1-1,-1 0,1 0,0-1,0 0,1 0,-1-1,0 0,0-1,1 1,-1-2,0 1,1-1,-1 0,0-1,0 0,0 0,0-1,0 0,-1 0,1-1,-1 0,0 0,0-1,0 0,-1 0,0-1,0 1,0-1,0-1,-1 1,0-1,-1 0,1 0,-1 0,2-7,3-68,-8 81,-1 1,0 0,0-1,1 1,-1 0,0 0,0-1,0 1,0 0,0-1,1 1,-1 0,0-1,0 1,0-1,0 1,0 0,0-1,0 1,0 0,0-1,0 1,0 0,-1-1,1 1,0 0,0-1,0 1,0 0,0-1,-1 1,1 0,0-1,0 1,0 0,-1 0,1-1,0 1,-1 0,1 0,0 0,0-1,-1 1,1 0,0 0,-1 0,1 0,0 0,-1 0,1 0,-1 0,1 0,0 0,-1 0,1 0,0 0,-1 0,1 0,0 0,-1 0,1 0,0 0,-1 0,1 0,0 1,-1-1,1 0,0 0,-13 24,11-18,1-1,-1 1,1 0,0-1,0 1,0 0,1 0,0 0,0 0,1-1,0 1,0 0,0 0,1-1,-1 1,1-1,1 1,-1-1,1 0,0 0,0 0,0 0,1 0,0-1,-1 1,2-1,-1 0,0-1,1 1,0-1,1 1,6 2,-1-1,1-1,0 0,0-1,1 0,-1 0,1-2,-1 1,1-2,0 0,-1 0,1-1,0-1,-1 0,0 0,1-2,-1 1,0-1,0-1,-1 0,0-1,0 0,0-1,0 0,-1-1,-1 0,9-8,-14 10,1 0,-1-1,0 1,-1-1,1 0,-1 0,-1 0,1 0,-1-1,0 1,-1-1,0 1,0-1,-1 1,0-1,0 0,-1 1,0-5,1 12,0-1,0 0,0 0,1 0,-1 1,0-1,0 0,-1 0,1 0,0 1,0-1,0 0,-1 0,1 0,0 1,0-1,-1 0,1 1,-1-1,1 0,-1 1,1-1,-1 0,1 1,-1-1,0 1,1-1,-1 1,0-1,1 1,-1 0,0-1,0 1,1 0,-1-1,0 1,0 0,0 0,1 0,-1 0,0 0,0 0,0 0,1 0,-1 0,0 0,0 0,0 1,1-1,-1 0,0 0,0 1,1-1,-1 1,0-1,1 1,-1-1,0 1,1-1,-4 9,1 0,0 1,1-1,0 0,1 1,0-1,0 1,1-1,0 1,1-1,0 1,1 3,-2-9,1 0,0 1,0-1,1 0,0 0,-1 0,1 0,0 0,1 0,-1-1,1 1,0-1,-1 0,1 1,1-1,-1-1,0 1,1 0,0-1,-1 0,1 0,0 0,0 0,0 0,0-1,1 0,-1 0,0 0,1 0,-1-1,1 0,25 2</inkml:trace>
  <inkml:trace contextRef="#ctx0" brushRef="#br0" timeOffset="42990.68">12482 7763,'21'15,"30"8,6 1</inkml:trace>
  <inkml:trace contextRef="#ctx0" brushRef="#br0" timeOffset="43248.015">14216 7695,'5'23,"3"22,4 17,1 12,1 5,0-1,1-8,-3-11,-1-10,0-14,3-18,-1-11</inkml:trace>
  <inkml:trace contextRef="#ctx0" brushRef="#br0" timeOffset="43527.341">14654 7763,'-81'41,"1"4,-35 28,103-65,-123 89,134-96,-1 0,0 0,1 0,-1 0,1 0,-1 0,1 1,0-1,-1 0,1 1,0-1,0 1,0 0,0-1,0 1,1 0,-1-1,0 1,1 0,-1 0,1 0,0 0,-1 0,1-1,0 1,0 0,1 0,-1 0,0 0,0 0,1 0,-1-1,1 1,0 0,-1 0,1-1,0 1,0 0,1 0,6 4,1 0,0 0,0 0,0-1,1-1,0 1,0-2,0 1,0-1,12 4,373 139,-367-135,2-2,-1-2,1 0,0-2,0-1,0-2,1 0,-1-3,1 0,-1-2,3-2,14-7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09:35.8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141 5,'-121'335,"102"-284,39-86,0-5,-2-1,-2 0,-2-1,-1-1,-2 0,-3-1,1-17,-8 93,2-1,0 1,2-1,1 0,2 0,1-1,1 0,2 0,1-1,9 13,66 92,-75-121</inkml:trace>
  <inkml:trace contextRef="#ctx0" brushRef="#br0" timeOffset="252.326">33 211,'-10'-2,"0"-1,11 0,14-2,14 0,14-1,6-1,0 3,-9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09:34.6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145 132,'-7'15,"1"0,1 0,0 0,2 1,-1 0,2-1,0 1,1 0,0 0,2 0,0 0,1 6,-1-16,1 0,0 0,0 1,1-1,0-1,0 1,0 0,1-1,-1 1,1-1,1 0,-1 0,1-1,0 1,0-1,0 0,0-1,1 1,-1-1,1 0,0 0,0-1,0 0,1 0,-1 0,0-1,1 0,-1 0,1 0,-1-1,1 0,2-1,4 1,1 0,-1-2,0 0,1 0,-1-1,0-1,0 0,-1-1,1 0,-1-1,0 0,0-1,-1 0,1-2,-6 4,0 1,0-1,-1 0,1-1,-1 1,-1-1,1 0,-1 0,0-1,0 1,-1-1,0 0,0 0,-1 0,0 0,0 0,0-1,-1 1,0 0,-1-1,0 1,0-1,0 1,-1-1,0 1,-1-1,0-2,-1 0,-1 0,0 1,0 0,-1 0,0 0,-1 0,1 1,-2 0,1 0,-1 0,0 1,-1 0,0 1,0-1,0 2,-1-1,0 1,0 0,0 1,-1 0,-2 0,-1-1,0 1,0 1,0 0,-1 1,0 0,1 1,-1 1,0 0,1 1,-1 0,0 1,1 1,-1 0,1 1,0 0,-4 3,6-2,0 1,1 1,-1 0,2 0,-1 1,1 0,0 0,1 1,0 0,0 1,1 0,-5 9,8-14,1 0,1 1,-1-1,1 1,0-1,0 1,1 0,0-1,0 1,0 0,0 0,1 0,0 0,0 0,1 0,0-1,0 1,0 0,1 0,0-1,0 1,0-1,1 1,-1-1,1 0,0 0,2 1,35 32,6-8</inkml:trace>
  <inkml:trace contextRef="#ctx0" brushRef="#br0" timeOffset="381.534">868 79,'-8'9,"1"1,0 0,0 0,1 1,1 0,0 0,0 1,1-1,0 1,1 0,0 2,2-9,1 0,-1 1,1-1,0 0,0 1,1-1,0 0,-1 0,2 1,-1-1,1 0,0 0,0 0,0 0,0-1,1 1,0-1,0 1,0-1,1 0,-1 0,1 0,0-1,0 1,0-1,3 1,5 3,1-1,-1 0,1-2,0 1,1-1,-1-1,1-1,0 0,-1 0,1-1,0-1,0-1,0 0,0 0,-1-2,1 1,-1-2,1 0,-1 0,0-1,-1-1,9-5,-15 8,1-1,-1-1,0 1,-1-1,1 0,-1 0,0 0,0-1,0 0,-1 0,0 0,0 0,0-1,-1 1,0-1,-1 0,1 0,-1 0,-1-1,1 1,-1 0,0-1,-1 1,0 0,0-1,-1 1,1-1,-2 1,1 0,-1 0,0-1,-1 1,1 0,-1 1,-4-7,1 5,0 0,-1 0,1 1,-2 0,1 0,-1 1,0-1,0 2,0-1,-1 2,0-1,0 1,0 0,-1 1,1 0,-1 0,0 1,0 0,1 1,-8 0,1 0,0 1,0 1,0 0,0 1,0 0,0 2,1 0,0 1,-1 0,2 1,-1 1,-7 4,8-2,0 0,1 1,1 1,0 0,0 0,1 1,0 1,-20 29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09:33.9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41 454,'-14'-376,"12"356,-6 36,-1 54,4 0,2 1,4 6,-1-41,1 0,2 0,1 0,2 0,8 26,-1-24</inkml:trace>
  <inkml:trace contextRef="#ctx0" brushRef="#br0" timeOffset="262.012">341 290,'0'-290,"-1"374,-1-35,1 0,3 0,2-1,2 1,2-1,7 18,33 31,-22-65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09:32.8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85 1,'-2'21,"-4"18,-2 13,-3 5,-1 2,-2-2,3-2,2-7,3-3,3-9,1-7,2-8</inkml:trace>
  <inkml:trace contextRef="#ctx0" brushRef="#br0" timeOffset="364.02">372 42,'-16'5,"0"1,1 1,0 1,0 0,1 0,0 2,0 0,1 0,1 1,0 1,-9 10,4-6,0 0,2 2,0 0,0 1,2 0,0 1,-1 6,13-25,0 1,0-1,0 1,1-1,-1 1,1 0,-1-1,1 1,-1 0,1-1,0 1,0 0,0 0,0-1,0 1,0 0,0 0,1-1,-1 1,1 0,-1-1,1 1,0 0,0-1,-1 1,1-1,0 1,0-1,0 0,1 1,-1-1,0 0,0 0,2 1,127 84,-127-84,11 10,0 0,1-1,0-1,0 0,1-1,1-1,0 0,0-2,0 0,0 0,1-2,0 0,0-1,0-1,1 0,-1-2,9 0,16-12,-5-2</inkml:trace>
  <inkml:trace contextRef="#ctx0" brushRef="#br0" timeOffset="616.348">878 206,'6'0,"11"0,10 0,10 0,9 0,3 0,0 0,-8 0</inkml:trace>
  <inkml:trace contextRef="#ctx0" brushRef="#br0" timeOffset="807.587">891 384,'16'0,"20"0,17 0,18-3,16-2,12-4,-12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09:36.9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1493 113,'-27'277,"29"-399,-2 118,0-18,2 0,0 0,1 0,1 0,1 1,0-1,2 1,1 1,7-15,-12 32,-1 0,0 1,1-1,-1 1,1-1,-1 1,1 0,0 0,0 0,0 0,1 1,-1-1,0 1,0 0,1 0,-1 0,1 1,-1-1,1 1,-1-1,1 1,-1 0,1 1,-1-1,1 1,-1-1,1 1,-1 0,0 0,1 0,-1 1,0-1,0 1,0 0,0 0,0 0,0 0,-1 1,1-1,-1 1,1-1,-1 1,0 0,0 0,0 0,1 2,0 3,1-1,-1 1,-1-1,1 1,-1 0,-1 0,0 0,0 0,0 0,-1 0,0 0,0 0,-1 0,0 0,-1 0,0 0,0 0,-1-1,1 1,-2-1,1 1,-1-1,0 0,-1-1,1 1,-1-1,-1 0,1 0,-1 0,0-1,0 0,-1 0,0 0,-6 2,13-7,0 0,0-1,0 1,0-1,0 1,0-1,0 1,0-1,0 1,0-1,0 1,-1-1,1 1,0 0,0-1,0 1,-1-1,1 1,0 0,-1-1,1 1,0 0,-1-1,1 1,0 0,-1-1,1 1,-1 0,1 0,13-5,0 1,1 1,0 0,-1 1,1 0,0 1,0 1,0 0,0 1,0 1,-1 0,5 1,-9 0,0 0,-1 0,1 0,-1 1,0 1,0-1,-1 1,1 0,-1 1,1 1,-6-6,0 1,0 0,0 0,0 0,0 0,0 1,-1-1,1 0,-1 1,0-1,1 1,-1 0,0-1,0 1,-1 0,1-1,-1 1,1 0,-1 0,0 0,0 0,0-1,0 1,-1 0,1 0,-1 0,0-1,1 1,-1 0,0-1,-1 1,1-1,-1 3,-7 3,1 0,-1 0,-1-1,1 0,-1 0,-1-1,1-1,-1 1,0-2,0 0,0 0,0-1,-1 0,-10 1,1 0,0 0,-1-1,0-1,0-1,1-2,-7 0,-10-4</inkml:trace>
  <inkml:trace contextRef="#ctx0" brushRef="#br0" timeOffset="613.901">1015 100,'-5'-5,"0"0,-1 0,1 0,-1 0,0 1,0 0,0 1,-1-1,1 1,-1 0,0 1,0 0,0 0,0 0,0 1,0 0,-1 0,1 1,0 0,0 0,-1 1,1 0,0 0,0 1,0 0,0 0,0 0,0 1,1 0,-1 0,1 1,0 0,0 0,0 0,1 1,-1 0,1 0,0 0,0 1,0 1,0-1,0 0,1 1,-1-1,1 1,0 0,1 0,0 1,0-1,1 1,0-1,0 1,0 0,1 0,0 0,1 0,0 0,0 0,1 0,0 0,0-1,1 1,0 0,0 0,1-1,0 1,0-1,1 0,0 0,0 0,2 1,2 0,0-1,1 0,-1 0,2 0,-1-1,1-1,0 0,0 0,0-1,1 0,-1-1,1 0,0 0,10 0,8 0,-1-1,0-1,1-1,-1-2,8-2,36-6</inkml:trace>
  <inkml:trace contextRef="#ctx0" brushRef="#br0" timeOffset="1324.312">236 45,'-7'19,"-2"15,0 11,2 7,2 2,2-1,1-8,1-6,4-11,0-9</inkml:trace>
  <inkml:trace contextRef="#ctx0" brushRef="#br0" timeOffset="1602.569">182 17,'-1'4,"1"0,0 0,1 0,-1 0,1 0,-1 0,1 0,0 0,1 0,-1-1,1 1,-1 0,1-1,0 1,0-1,1 0,-1 0,2 1,-2-1,18 23,1-1,1-1,1-1,2-1,19 14,53 48,-94-82,-1 0,1 0,-1 0,1 0,-1 0,0 1,0-1,0 1,0-1,0 1,0 0,-1-1,1 1,-1 0,0 0,0 0,0 0,0 1,-1-1,1 0,-1 0,0 0,0 1,0-1,0 0,0 0,-1 0,1 1,-1-1,-1 2,-2 0,-1-1,0 0,0 0,0 0,-1 0,1-1,-1 0,0 0,0 0,0-1,0 0,0 0,-2 0,-47 12,-1-2,0-3,-1-2,0-3,-22-2,26-1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09:39.4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0 192,'17'7,"16"2,15 0,12-2,6-2,-1-2,-8-1,-12-2</inkml:trace>
  <inkml:trace contextRef="#ctx0" brushRef="#br0" timeOffset="250.378">0 425,'17'0,"16"0,17 0,16-3,11-2,6-6,1-3,-15 1</inkml:trace>
  <inkml:trace contextRef="#ctx0" brushRef="#br0" timeOffset="418.694">505 0,'0'5,"12"6,20 3,20 5,19 5,10 6,1 5,-6 5,-17 6,-22 4,-28 3,-28 1,-28 2,-19-3,-13-2,-5-7,4-7,14-10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09:41.7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162 1019,'-10'2,"1"1,0 1,1 0,-1 0,0 1,1 0,0 0,1 1,-1 0,1 1,0-1,0 2,1-1,0 0,0 1,1 0,0 1,0-1,1 1,0 0,1 0,0 0,0 0,0 3,3-9,-1 0,0 0,1-1,0 1,0 0,0 0,0 0,0 0,0 0,1 0,0 0,-1 0,1-1,0 1,0 0,0 0,1-1,-1 1,1-1,0 1,-1-1,1 0,0 0,0 0,0 0,1 0,-1 0,0 0,1-1,-1 1,1-1,0 1,-1-1,1 0,0 0,0-1,0 1,-1 0,1-1,0 0,0 0,7 1,-1-1,1-1,0 1,-1-2,0 1,1-1,-1-1,0 1,0-2,0 1,0-1,-1-1,1 1,-1-1,-1-1,1 0,-1 0,1 0,-2-1,1 0,-1 0,0-1,-1 0,1 0,-2 0,1 0,2-9,0-11,-3 0,0 0,-1-1,-2 1,-1-1,-1 1,-2 0,-1 0,0-1,-3 2,0-1,-5-9,9 28,2 0,-2 0,1 0,-1 1,0-1,-1 1,0 0,0 0,-1 0,0 1,-5-7,8 14,1-1,0 1,0 0,-1-1,1 1,0 0,-1 0,1 0,-1 0,1 0,0 0,-1 0,1 0,0 1,-1-1,1 0,0 1,0-1,-1 1,1 0,0-1,0 1,0 0,0 0,0-1,0 1,0 0,0 0,0 0,0 0,0 1,1-1,-1 0,0 0,1 0,-1 1,1-1,-1 0,1 0,0 1,-1-1,1 0,0 1,0-1,0 0,0 1,-5 19,0 1,1-1,2 1,0 0,1-1,1 1,1 0,1 0,1-1,1 1,1-1,1 0,1 0,0-1,2 0,0 0,1-1,1 1,-2-5,0 0,1-1,1 0,0-1,0 0,2 0,6 5,-14-14,-1 0,1-1,0 1,1-1,-1 0,0 0,1-1,-1 1,1-1,0-1,0 1,0-1,0 0,0 0,0-1,0 1,0-1,0-1,0 1,1-1,-1 0,5-2,-6 0,1 1,0-1,-1-1,0 1,0-1,0 1,0-2,-1 1,1 0,-1-1,0 0,0 0,-1 0,0 0,0-1,0 1,0-1,-1 0,1-4,2-5,0-1,-2 0,0 1,-1-2,0 1,-1-16,-2 149,1-107,2-1,0 0,0 0,0 0,1 0,1 0,-1 0,2-1,-1 0,1 1,0-2,0 1,1-1,0 0,2 1,13 10</inkml:trace>
  <inkml:trace contextRef="#ctx0" brushRef="#br0" timeOffset="275.314">681 758,'-16'-2,"-6"1,6 6,13 4,16 6,5-1</inkml:trace>
  <inkml:trace contextRef="#ctx0" brushRef="#br0" timeOffset="966.591">1172 936,'-16'-5,"0"1,0 0,-1 2,1-1,-1 2,1 0,-1 2,0-1,1 2,-1 0,1 1,-1 1,1 0,-1 2,15-5,0-1,0 1,1 0,-1 0,0 0,1 0,-1 1,0-1,1 0,-1 1,1-1,0 1,0-1,-1 1,1 0,0-1,0 1,0 0,1 0,-1 0,0 0,1 0,-1 0,1 0,0 0,0 0,-1 0,1 0,1 0,-1 0,0 0,0 0,1 0,-1 0,1 0,0 0,-1-1,1 1,0 0,0 0,0-1,0 1,0 0,1-1,-1 1,1-1,-1 1,1-1,-1 0,1 0,17 16,1-1,0-1,1-1,1-1,0-1,0 0,21 6,7 5,-37-17,-2-2,0 1,-1 0,0 0,0 2,0-1,-1 1,0 0,0 1,-1 0,0 0,1 3,-8-10,0-1,-1 1,1 0,-1 0,0 0,1 0,-1 0,0-1,1 1,-1 0,0 0,0 0,0 0,0 0,0 0,0 0,0 0,0 0,0 0,0 0,-1 0,1 0,0 0,-1 0,1 0,0-1,-1 1,1 0,-1 0,0 0,1-1,-1 1,0 0,1-1,-1 1,0 0,0-1,1 1,-1-1,0 1,0-1,0 0,0 1,0-1,0 0,0 1,-1-1,-48 9,48-9,-64-7,65 6,0 0,1 0,-1 0,1 0,-1 0,1-1,-1 1,1 0,0-1,0 1,-1 0,1 0,0-1,0 1,0 0,0-1,1 1,-1 0,0-1,0 1,1 0,-1 0,1-1,-1 1,1 0,0 0,-1 0,1 0,0 0,0 0,0 0,0 0,0 0,0 0,0 0,0 1,0-1,1 0,0-2,148-170,-127 139,-1 0,-2-2,-1 0,-2-1,-1-1,-2 0,-2-1,-2 0,-1-1,-2 0,-2-1,-2 0,-1 1,-2-13,0 43,0 0,0-1,-1 1,0 0,-1 0,0 0,0 1,-1-1,-1 0,1 1,-2 0,1 0,-1 0,0 0,-1 1,0 0,-3-3,8 10,0 1,0-1,0 1,0-1,-1 0,1 1,0 0,0-1,0 1,0 0,-1 0,1-1,0 1,0 0,-1 0,1 0,0 1,0-1,-1 0,1 0,0 1,0-1,0 0,0 1,-1 0,1-1,0 1,0-1,0 1,0 0,0 0,0 0,1 0,-1 0,0-1,0 1,1 1,-1-1,0 0,1 0,-1 0,1 0,-1 1,-19 56,16-31,1 0,1 0,1 1,1-1,2 1,1-1,1 0,1 0,1 0,8 19,12 28,4-1,3-1,7 6,-22-43,-7-11,1 1,1-2,1 0,1 0,1-2,1 0,1 0,10 8,-25-27,-1 0,1 0,-1 0,1 0,0 0,0 0,-1-1,1 0,0 1,0-1,1 0,-1 0,0-1,0 1,0-1,1 1,-1-1,0 0,0-1,1 1,-1 0,0-1,0 0,0 1,1-1,-1-1,0 1,0 0,-1-1,1 1,0-1,0 0,-1 0,3-2,4-9,0 0,-1 0,-1-1,0 0,-1-1,0 0,-1 1,-1-2,0 1,-1 0,-1-1,0 1,-2-1,1 0,-2-3,-1-34,1 53,1 0,-1 0,0 0,0 0,1 0,-1 1,0-1,1 0,-1 0,0 1,1-1,-1 1,0-1,1 0,-1 1,1-1,-1 1,0 0,1-1,0 1,-1-1,1 1,-1 0,1-1,0 1,-1 0,1-1,0 1,0 0,-1-1,1 1,0 0,0 0,0-1,0 1,0 0,0 0,0-1,0 1,1 0,-1 0,-2 8,1-1,0 1,1-1,0 1,0 0,1-1,0 1,1-1,-1 1,2-1,-1 0,1 1,0-1,1-1,0 1,0 0,1-1,0 0,0 0,0-1,1 1,0-1,1 0,-1-1,1 1,0-1,0-1,1 1,-1-1,6 1,21 9</inkml:trace>
  <inkml:trace contextRef="#ctx0" brushRef="#br0" timeOffset="1241.793">2075 936,'-17'-7,"-9"-2,-6-2,3 1</inkml:trace>
  <inkml:trace contextRef="#ctx0" brushRef="#br0" timeOffset="1564.789">1295 690,'41'-10,"0"1,1 3,0 1,0 2,18 1,-26 1,2-1,31-2,1 2,-1 3,1 4,-1 2,23 7,-81-12,0-1,0 2,0-1,0 1,-1 1,1 0,-1 0,0 0,0 1,0 0,-1 1,0 0,0 0,0 0,-1 1,0 0,0 0,-1 1,0 0,4 6,16 105,-25-108,0 1,2 0,-1-1,1 1,1-1,0 1,1-1,0 0,1 0,0-1,0 1,1-1,1 0,0-1,6 7,-9-12,-1-1,1 0,1 0,-1-1,0 1,0-1,1 0,-1 0,1-1,0 1,0-1,-1 0,1 0,0-1,0 1,0-1,0 0,0-1,0 1,0-1,0 0,-1 0,1 0,0-1,-1 1,1-1,-1-1,1 1,-1 0,4-4,6-4,1-1,-1 0,-1-1,0-1,-1 0,0 0,8-15,16-22,-38 55,-1 1,0 0,1-1,0 1,1 0,-1 0,1 0,0 0,1 0,-1 0,1 1,0-1,1 0,-1 0,1 0,1 0,-1 0,1 0,0 0,0-1,1 1,0 0,0-1,0 0,0 0,1 0,0 0,0 0,32 19,1-4</inkml:trace>
  <inkml:trace contextRef="#ctx0" brushRef="#br0" timeOffset="2200.384">3125 909,'-17'-6,"0"1,-1 1,0 1,0 0,0 1,-4 1,17 0,0 1,0 0,0 1,0-1,0 1,0 0,1 0,-1 0,0 1,1-1,-1 1,1 1,-1-1,1 0,0 1,0 0,0 0,1 0,-1 1,1-1,-1 1,1 0,0 0,-2 3,3-3,1 0,0-1,0 1,0 0,0 0,0 0,1 0,0-1,-1 1,2 0,-1 0,0 0,1 0,0 0,-1 0,2 0,-1-1,0 1,1-1,-1 1,1-1,0 1,1-1,-1 0,0 0,1 0,1 2,5 4,0 0,0-1,0 0,1-1,1 0,-1 0,1-1,3 1,0 0,-1-1,1-1,1 0,-1-1,1-1,-1 0,1-1,0 0,0-1,0-1,0-1,0 0,0 0,-1-2,1 0,0-1,-1 0,0-1,0 0,0-1,-1-1,0-1,0 1,-1-2,0 0,0 0,-1-1,0-1,5-6,-1-9,-2-1,0 0,-2 0,-1-1,-1-1,-2 0,-1 0,-1 0,-1-1,-1 0,-2-2,4-44,-3 0,-3-1,-3 1,-4 0,-3 1,-10-31,18 94,0-1,-1 0,-1 1,0 0,0 0,-1 0,-5-6,10 17,1 0,-1-1,0 1,1 0,-1 0,0 0,0 0,0 0,0 0,1 0,-1 0,-1 1,1-1,0 0,0 0,0 1,0-1,0 1,-1-1,1 1,0 0,-1-1,1 1,0 0,0 0,-1 0,1 0,0 0,-1 0,1 0,0 0,-1 1,1-1,0 0,0 1,-1-1,1 1,0 0,0-1,0 1,0 0,0-1,0 1,0 0,0 0,0 0,0 0,-31 59,22-24,3 2,1-1,2 1,1-1,2 1,1 0,3 0,1 0,1-1,4 9,2 5,2-1,2-1,2 0,2-2,2 0,2-1,2-1,8 7,-24-39,0 0,2-1,0 0,0 0,1-1,0-1,1 0,0-1,9 5,-17-11,1 0,0 0,-1-1,1 0,0 0,1 0,-1-1,0 0,0 0,1-1,-1 1,0-1,1-1,-1 1,0-1,1 0,-1-1,0 0,0 1,0-2,0 1,-1-1,1 0,-1 0,3-2,1-3,1-1,-1 0,0-1,-1 1,0-2,-1 1,0-1,-1 0,0-1,-1 1,0-1,-1 0,0-1,-1 1,0-1,-1 1,0-1,-1 0,-1 0,0-11,0 23,1-1,-1 1,1-1,-1 1,0-1,0 1,0-1,0 1,0 0,0-1,0 1,0-1,-1 1,1-1,-1 1,1-1,-1 1,1 0,-1-1,0 1,1 0,-1 0,0 0,0-1,0 1,0 0,0 0,0 0,-1 0,1 1,0-1,0 0,-1 0,1 1,0-1,-1 1,1-1,-1 1,1-1,0 1,-1 0,1 0,-1 0,1 0,-1 0,1 0,-1 0,1 0,-1 1,1-1,0 0,-1 1,1 0,-1-1,1 1,-3 5,0-1,1 1,0 0,0 1,0-1,1 0,0 1,0-1,1 1,0 0,0-1,0 1,1 0,0 0,1-1,-1 1,1 0,0 0,1-1,1 4,1 3,1 0,1-1,0 1,1-1,0 0,1 0,0-1,1 0,0-1,1 0,0 0,0-1,1-1,0 1,1-2,0 1,0-2,1 0,5 2,29 11</inkml:trace>
  <inkml:trace contextRef="#ctx0" brushRef="#br0" timeOffset="2450.914">3153 541,'-16'-12,"-8"-8,0-3,9-1,19 5,24 5,31 5,32 4,27 6,19 4,11 4,-5 2,-17 3,-30-2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10:23.93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19 412,'-5'-14,"1"0,1 0,1-1,0 1,0 0,2-1,0 0,0 1,2-1,-1 1,2 0,0-1,1 1,3-8,-5 13,0-1,0 1,1 0,0 0,1 0,0 0,1 1,0-1,0 1,0 0,1 1,0-1,1 1,0 0,0 1,0 0,1 0,0 0,3-1,-4 7,0 0,-1 1,1-1,-1 2,1-1,-1 0,1 1,-1 0,0 1,0-1,0 1,0 1,0-1,-1 1,0 0,1 0,-1 0,-1 1,1 0,-1 0,0 0,0 0,2 3,0-1,0-1,-1 1,1 0,-1 1,0-1,-1 1,0 0,0 0,-1 0,0 0,-1 1,1 0,-2-1,1 1,-1 0,0 0,-1 1,-1-7,0 0,0-1,0 1,-1 0,1 0,-1-1,0 1,1-1,-1 0,0 1,0-1,-1 0,1 0,0 0,-1 0,1-1,-1 1,0-1,1 1,-1-1,0 0,0 0,0 0,0-1,0 1,0-1,0 1,0-1,0 0,0 0,0-1,0 1,0 0,0-1,-2 0,4 0,1 1,-1 0,0 0,1 0,-1-1,1 1,-1 0,1 0,-1-1,1 1,-1-1,1 1,-1 0,1-1,-1 1,1-1,0 1,-1-1,1 1,0-1,-1 1,1-1,0 0,0 1,-1-1,1 1,0-1,0 0,0 1,0-1,0 1,0-1,0 0,0 1,0-1,0 1,0-1,1 0,-1 1,0-1,0 1,0-1,1 0,-1 1,0-1,1 1,-1-1,1 1,-1 0,0-1,1 1,-1-1,1 1,-1 0,1-1,-1 1,1 0,0-1,-1 1,37-15,77-5,-89 18,1-2,0 0,-1-2,0-1,-1-1,1-1,-1-1,4-3,-25 11,1 1,-1-1,0 1,1-1,-1 0,0-1,0 1,0-1,0 1,0-1,-1 0,1 0,-1 0,0 0,0 0,0 0,0-1,-1 1,1-1,-1 0,0 1,0-1,0 0,0 1,-1-1,0 0,0 0,0 0,0 1,0-1,-1 0,1 0,-1 0,0 1,0-1,-1 0,1 1,-1 0,0-1,0 1,0 0,0 0,0-1,-1 2,0-2,-3 0,-1 1,1-1,-1 2,1-1,-1 1,0-1,0 2,0-1,0 1,0 0,0 1,0 0,0 0,-1 0,4 0,1 0,-1 0,0 1,1-1,-1 1,1 0,-1 0,1 0,0 0,-1 1,1-1,0 1,0 0,0 0,0 0,0 0,1 1,-1-1,1 1,-1-1,1 1,0 0,0 0,0 0,0 0,1 1,-1-1,0 2,2-2,-1 0,1 0,0 1,0-1,0 0,0 0,1 0,-1 0,1 0,0 0,0 0,0 0,0 0,0 0,1-1,-1 1,1 0,0-1,0 1,0-1,0 0,0 1,0-1,1 0,1 1,74 40,97 2,-80-29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10:24.5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103 727,'28'-30,"-2"0,-1-2,-1-1,-2 0,-1-2,-2-1,-1 0,-2-1,-2-1,10-37,-19 54,0 0,-1 0,-1-1,-1 0,-1 1,-1-1,-1 0,-1 1,-2-10,3 27,1 0,-1 0,0 0,0 0,0 0,-1 0,1 0,-1 1,0-1,0 1,0-1,0 1,-1 0,1-1,-1 1,0 1,0-1,0 0,0 1,-1-1,1 1,-1 0,1 0,-1 1,0-1,0 1,0 0,0-1,1 2,-1-1,-1 0,1 1,-3 0,-6 3,1 1,0 0,0 1,0 1,0 0,1 0,0 1,0 1,1 0,0 0,0 1,1 0,0 0,0 1,2 1,-1-1,1 1,0 1,-3 8,1-4,1 1,1 0,0 1,1-1,1 1,1 0,1 0,0 1,1-1,1 1,1-1,0 1,2-1,0 1,1-1,0 0,2 0,0 0,1-1,1 1,1-1,0-1,1 0,6 7,-1-2,1-2,1 0,0 0,2-2,0 0,1-1,0-1,1-1,1 0,0-2,5 1,-12-6,0 0,1-1,0-1,0-1,0 0,0-1,1 0,-1-1,1-1,0 0,0-2,-1 1,1-2,0 0,-1-1,0-1,15-5,-21 6,-1-2,1 1,-1-1,0 0,0-1,-1 0,1 0,-1 0,-1-1,1 0,-1-1,0 1,-1-1,0 0,0-1,-1 1,0-1,0 0,-1 0,0 0,-1 0,0 0,0-1,-1 1,0-8,0 15,-1 0,0 0,1 1,-1-1,0 0,0 0,0 0,0 0,0 0,-1 0,1 0,-1 0,1 0,-1 0,0 1,1-1,-1 0,0 0,0 1,0-1,0 1,-1-1,1 1,0-1,-1 1,1 0,-1-1,1 1,-1 0,0 0,1 0,-1 0,0 1,0-1,0 0,0 1,1-1,-1 1,0 0,0 0,0-1,0 1,-2 1,0 0,-1 0,0 1,1 0,-1 0,1 1,0-1,0 1,0 0,0 0,0 0,1 0,-1 1,1 0,0-1,0 1,0 0,1 1,-1-1,1 0,0 1,0-1,1 1,-1 0,1-1,0 1,0 0,1 0,-1 0,1 0,0 0,0 0,1 0,0-1,0 1,0 0,0 0,2 4,6 0,0 0,1 0,0-1,1 0,-1-1,1 0,1 0,-1-2,1 1,0-1,1-1,-1 0,1-1,-1-1,1 1,0-2,1 0,81 12,1-4,88-4,-101-5</inkml:trace>
  <inkml:trace contextRef="#ctx0" brushRef="#br0" timeOffset="1089.553">1495 808,'-13'-13,"0"1,-2 1,1 0,-1 1,-1 0,0 1,0 1,-1 0,0 2,0 0,-1 0,0 2,1 0,-2 1,1 1,0 1,0 0,-1 2,-4 0,-44 11,65-11,0-1,-1 1,1 0,0 0,0 0,0 0,0 0,0 0,0 0,0 1,1-1,-1 1,0-1,1 1,-1 0,1 0,-1 0,1 0,0 0,0 0,0 0,0 0,0 0,1 0,-1 0,1 1,-1-1,2 1,0 1,1 0,-1-1,1 0,0 1,0-1,0 0,0 0,0 0,1 0,-1-1,1 1,0-1,0 1,0-1,0 0,0 0,0 0,0 0,1-1,-1 0,1 1,-1-1,3 0,15 7,1-2,0 0,1-1,-1-1,1-1,0-1,0-1,0-1,0-1,0-1,0-2,-1 0,6-2,-21 4,-1 0,1 0,-1 0,0-1,1 0,-1-1,-1 1,1-1,0 0,-1 0,0-1,0 0,0 0,-1 0,1 0,-1-1,0 0,-1 1,2-4,17 68,-11-50,0 0,1-1,1-1,-1 1,1-2,0 0,1 0,0-1,-1-1,1-1,1 0,-1 0,0-1,1-1,-1-1,15-1,5 4,-1-3,1 0,0-3,0 0,-1-2,0-2,0-1,0-1,20-10,15-22,-66 40,0-1,0 0,0 0,0 1,0-1,0 0,-1-1,1 1,-1 0,1 0,-1-1,0 1,0-1,0 1,0-1,0 1,-1-1,1 1,-1-1,1 0,-1 1,0-1,0 0,-1 0,1 1,-1-3,-3 0,0 0,-1 0,0 0,1 1,-2 0,1 0,0 0,-1 1,0-1,0 1,0 1,0-1,0 1,-1 0,1 1,-1-1,1 1,-1 1,1-1,-1 1,1 0,-3 1,-3-3,-1 1,0 1,1 1,-1-1,0 2,1 0,-1 0,1 1,0 1,0 0,0 0,1 2,-8 3,17-8,0 0,0 1,0-1,0 1,1-1,-1 1,0 0,1 0,-1-1,1 1,0 0,0 0,-1 0,1 1,0-1,1 0,-1 0,0 1,1-1,-1 0,1 1,0-1,0 0,0 1,0-1,0 0,0 1,1-1,-1 0,1 1,-1-1,1 0,0 0,0 0,0 1,0-1,1 0,-1 0,0-1,1 1,0 0,-1 0,1-1,0 1,0-1,1 2,12 7,1 0,1 0,-1-2,2 0,-1-1,1-1,0 0,0-1,3-1,-8 0,37 8,109 39,-151-47,1 1,-1 0,1 0,-1 1,-1 0,1 0,-1 0,0 1,-1 0,0 1,0 0,0 0,-1 0,0 0,3 9,-1 6,-1 1,0 0,-2 0,-1 0,-1 0,-1 1,-1-1,-2 14,2-15,-1 0,0 0,-2-1,0 1,-2 0,-1-1,0 0,-2-1,0 1,-1-1,-7 9,15-28,0 1,-1-1,0 1,0-1,1 0,-1 0,-1 1,1-1,0-1,0 1,-1 0,1-1,-1 1,1-1,-1 1,0-1,0 0,0 0,1-1,-1 1,0-1,0 1,0-1,0 0,0 0,0 0,0 0,0-1,0 1,0-1,1 1,-1-1,0 0,0-1,1 1,-1 0,0-1,1 1,-1-1,-1-1,-8-10,0-1,2 0,-1-1,2 0,0 0,0-1,2 0,0 0,1-1,0 0,1-2,-1 0,1 0,0 0,1 0,2-1,0 1,1-1,0 0,2 0,1 1,0-1,1 0,1 1,1 0,1 0,0 0,2 1,0 0,1 0,1 1,10-14,-9 16,0 1,1 0,1 1,0 0,1 1,0 1,1 0,0 0,0 2,1 0,1 1,0 1,0 0,0 1,8-1,-23 6,0 0,0 1,0-1,-1 0,1 1,0 0,0-1,0 1,0 0,0 0,0 0,0 0,0 1,0-1,0 0,0 1,0-1,0 1,0 0,0 0,-1 0,1 0,0 0,-1 0,1 0,-1 0,1 1,-1-1,1 0,-1 1,0 0,0-1,0 1,0 0,0-1,0 1,0 0,0 0,0 2,-20 55,-1 8,22-64,-1 0,1 0,0-1,0 1,0-1,0 1,0-1,1 0,-1 1,0-1,1-1,0 1,0 0,-1-1,1 1,0-1,0 0,0 0,0 0,1 0,-1 0,0-1,0 0,0 1,1-1,-1 0,0-1,3 1,-5 0,19 2,0-1,1-1,-1-1,0 0,1-2,-1 0,0-2,-1 0,1-1,8-4,-24 8,0 1,0-1,-1 0,1 0,-1 0,1 0,-1-1,0 1,1-1,-2 0,1 0,0 0,0 0,-1-1,0 1,0-1,0 1,0-1,0 0,-1 0,1 0,-1 0,0 0,0 0,-1 0,1 0,-1 0,0-1,0 1,-1 0,1 0,-1 0,1 0,-2 0,1 0,0 0,-1 0,0-2,-4-1,0 0,0 1,-1-1,1 1,-1 0,-1 1,1 0,-1 0,0 0,0 1,0 0,-1 1,0 0,1 0,-1 1,0 0,0 0,0 1,0 1,-1-1,1 1,0 1,0 0,0 0,0 1,-4 1,9-2,0 0,0 0,0 0,1 0,-1 1,0 0,1 0,-1 0,1 0,0 0,-1 1,1-1,0 1,1 0,-1 0,0 0,1 0,0 1,-1-1,1 1,1-1,-1 1,0 0,1 0,0 0,0-1,0 1,0 0,1 0,0 0,0 1,0-1,0 0,0 0,1 0,0 0,0 0,0 2,3 2,1-1,-1 1,1-1,0 0,1 0,0 0,0-1,0 0,1 0,0-1,0 1,0-2,1 1,-1-1,1 0,0 0,7 1,21 7</inkml:trace>
  <inkml:trace contextRef="#ctx0" brushRef="#br0" timeOffset="1323.099">2765 207,'-19'-2,"-12"1,-9 9,1 8,6 10,10 7,13 7,14 6,8-4</inkml:trace>
  <inkml:trace contextRef="#ctx0" brushRef="#br0" timeOffset="1487.687">2901 904,'21'12,"21"3,22 0,23-6,18-10,-9-6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10:31.0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186 178,'-2'26,"-3"19,-1 14,1 7,1 3,-1-3,-3-8,-1-9,-4-14,-2-11,1-11</inkml:trace>
  <inkml:trace contextRef="#ctx0" brushRef="#br0" timeOffset="396.268">37 55,'13'-7,"1"0,-1 1,1 1,1 0,-1 1,1 1,0 0,0 1,0 0,0 1,0 1,0 0,0 1,0 1,0 0,-1 1,1 1,-1 0,1 1,-1 1,-1 0,1 1,-1 0,7 6,-16-12,0 1,0 1,0-1,-1 1,1-1,-1 1,1 0,-1 0,0 0,0 1,0-1,-1 1,1 0,-1 0,0 0,0 0,-1 0,1 0,-1 0,1 0,-1 1,-1-1,1 1,-1-1,1 0,-1 1,-1-1,1 1,-1-1,1 1,-1-1,0 0,-1 1,1-1,-1 1,-8 6,-1-1,1-1,-1 0,-1 0,0-1,0-1,0 0,-1 0,0-1,0-1,-1 0,0-1,1-1,-1 0,-6 0,-194 30,210-32,3-2,0 1,0 0,0-1,0 1,0 0,0 0,0 0,0 0,0 0,0 0,0 0,0 0,0 0,0 0,0 0,0 1,0-1,0 0,0 1,1-1,-1 1,0-1,0 1,0-1,0 1,1 0,-1-1,0 1,0 0,1 0,-1 0,1-1,-1 1,1 0,-1 0,1 0,-1 0,1 0,0 0,0 0,-1 0,1 0,0 0,0 0,0 0,0 0,0 0,0 0,0 0,1 0,-1 0,64 77,-50-64,16 17,2-2,1-1,2-1,0-2,2-2,0-1,2-2,0-1,1-3,4 1,-37-15,0 1,0-1,0 0,1-1,-1 0,0 0,1 0,-1-1,0 0,1-1,-1 1,0-1,0-1,1 1,-1-1,0-1,0 1,-1-1,1-1,0 1,-1-1,0 0,0 0,0-1,1-1,11-16</inkml:trace>
  <inkml:trace contextRef="#ctx0" brushRef="#br0" timeOffset="701.56">747 560,'2'8,"1"0,0 0,1-1,0 1,0-1,0 0,1 0,0-1,1 1,-1-1,1 0,0-1,0 1,1-1,0 0,0-1,0 0,0 0,1 0,0-1,0 0,-1-1,2 1,-1-2,0 1,0-1,0 0,1-1,-1 0,0 0,1-1,-1 0,0 0,0-1,0 0,0-1,2 0,-5 1,0-1,0 1,0-1,0 0,-1 0,1-1,-1 0,0 1,0-1,0 0,-1-1,1 1,-1-1,0 0,0 1,-1-1,1-1,-1 1,0 0,-1 0,1-1,-1 1,0-1,0 1,-1-1,0 0,0 1,0-1,-1 1,1-1,-1 1,-1-1,1 1,-1-1,0 1,0 0,0 0,-1 0,0 0,0 0,0 1,0-1,-1 1,0 0,0 0,0 0,0 1,-2-2,-2 1,-1 0,1 0,-1 1,1 0,-1 0,0 1,0 0,0 1,0 0,0 0,0 1,0 0,-1 1,1 0,-7 1,10-1,1 0,0 1,-1-1,1 1,0 0,0 1,0-1,0 1,0 0,1 0,-1 0,1 1,0-1,0 1,0 0,1 0,-1 1,1-1,0 1,0 0,1 0,-1 0,1 0,0 0,0 0,0 4,1-2,1-1,-1 1,1-1,1 1,-1-1,1 1,0-1,1 1,0-1,0 0,0 0,0 0,2 1,17 35</inkml:trace>
  <inkml:trace contextRef="#ctx0" brushRef="#br0" timeOffset="2829.056">1497 464,'0'-52,"2"0,2 0,3 0,5-14,-10 100,-12 70,-2 143,15-216</inkml:trace>
  <inkml:trace contextRef="#ctx0" brushRef="#br0" timeOffset="3104.334">1826 1,'18'16,"12"14,6 13,3 11,-4 10,-7 4,-9 1,-12-1,-16-1,-21-4,-21-6,-24-7,-17-10,8-12</inkml:trace>
  <inkml:trace contextRef="#ctx0" brushRef="#br0" timeOffset="3444.03">1280 27,'-17'12,"-9"13,-6 13,1 15,6 13,6 8,14 5,17 4,21 0,16-2,13-4,8-6,7-8,1-13,-13-15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10:37.2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135 1,'14'16,"7"17,2 15,-2 10,-8 8,-15 3,-24 0,-25-1,-24-6,2-15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10:37.8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 4,'-4'-2,"0"1,3 1,5 3,8 3,4 0,0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10:38.73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180 198,'-41'165,"-27"79,40-193,27-51,0 0,-1 0,1 0,0 0,0-1,-1 1,1 0,0-1,0 1,-1-1,1 1,0-1,0 0,0 1,0-1,0 0,0 0,0 0,0 0,0 1,0-1,1-1,-1 1,0 0,0 0,1 0,-1 0,1 0,-1-1,1 1,0 0,0 0,-1-1,1 1,0 0,0 0,0-1,0 1,0 0,0-1,1 0,-7-40,2-1,1 0,4-36,0 53,0 0,2 1,0-1,2 1,1 0,1 0,1 1,8-16,-11 29,1 0,0 0,0 1,1 0,1 0,0 1,0 0,0 0,1 1,0 0,1 0,0 1,0 1,1 0,0 0,0 1,0 0,0 1,3-1,-8 3,1-1,-1 1,1 0,0 1,-1-1,1 1,0 1,0-1,0 1,-1 1,1-1,0 1,0 0,-1 0,1 1,0 0,-1 0,0 1,1 0,-1 0,0 0,0 1,-1 0,1 0,-1 0,0 1,0 0,0 0,-1 0,0 0,0 1,0 0,-1-1,1 1,1 6,-4-7,0 1,0-1,0 1,-1-1,1 1,-2-1,1 1,0-1,-1 1,0-1,0 0,-1 1,0-1,0 0,0 0,0 0,-1 0,1 0,-1-1,-1 1,1-1,-1 0,1 0,-1 0,-1 0,1 0,-4 1,-9 7,-1 0,0-2,-1 0,0-1,0-1,-16 4,-138 39,172-51,0 0,0 0,-1 1,1-1,0 0,0 1,0-1,0 0,0 1,0-1,0 1,0 0,0-1,0 1,1 0,-1 0,0-1,0 1,0 0,1 0,-1 0,1 0,-1 0,0 0,1 0,0 0,-1 0,1 0,0 0,-1 0,1 0,0 1,0-1,0 0,0 0,0 0,0 0,0 0,1 0,-1 1,0-1,1 0,-1 0,0 0,1 0,-1 0,1 0,0 0,-1 0,1-1,0 1,0 0,-1 0,1 0,0-1,0 1,0 0,0-1,0 1,0-1,0 1,0-1,0 1,0-1,202 136,-179-120,-6-4,-1 0,2-1,-1-2,1 0,1 0,6 0,-23-8,1-1,-1 0,1 0,-1 0,0 0,1 0,-1-1,1 1,-1-1,0 0,0 0,1 0,-1-1,0 1,0-1,0 0,0 0,-1 0,1 0,0 0,-1 0,0-1,1 1,-1-1,1 0,0 1,-1-1,1 1,0 0,1 0,-1 0,0 0,0 1,1-1,-1 1,1 0,-1 0,1 0,0 0,-1 1,1 0,0-1,-1 1,5 1,9 3,1-2,-1 1,1-2,0-1,0 0,3-1,-15 0,0 0,0 0,0-1,0 1,0-1,-1-1,1 1,-1-1,1 0,-1 0,0-1,0 1,0-1,-1 0,1-1,-1 1,0-1,0 0,2-4,-3 4,1 0,-2 1,1-2,0 1,-1 0,0 0,0-1,-1 1,0-1,1 0,-2 1,1-1,-1 0,0 1,0-1,0 0,-1 0,0 1,0-1,-1 1,1-1,-1 1,0-1,-1 1,1 0,-1 0,0 0,0 0,-1 1,0-1,1 1,-1 0,-1 0,1 0,-1 1,1-1,-1 1,0 0,-3-1,1 1,1 0,-1 0,0 0,-1 1,1 0,0 1,-1 0,1 0,-1 0,1 1,-1 0,1 0,-1 1,1 0,-1 1,1-1,0 1,-1 1,1-1,0 1,1 1,-1-1,0 1,1 0,0 1,0-1,0 1,1 0,0 1,0-1,0 1,0 0,1 0,0 1,0-1,1 1,0 0,0 0,0 0,2 0,1 0,0-1,-1 1,2 0,-1-1,1 1,0 0,1-1,-1 1,1-1,0 0,1 1,14 29</inkml:trace>
  <inkml:trace contextRef="#ctx0" brushRef="#br0" timeOffset="1005.671">1246 347,'65'-16,"-48"14,0 1,0 0,1 1,-1 1,0 0,0 2,0 0,-1 0,1 2,-1 0,1 1,13 7,-28-12,1 1,-1-1,0 1,1 0,-1-1,0 1,0 0,0 0,0 1,0-1,-1 0,1 1,-1-1,1 1,-1-1,0 1,0-1,0 1,0 0,-1 0,1-1,-1 1,0 0,1 0,-1 0,-1 0,1 0,0-1,-1 1,1 0,-1 0,0 0,0-1,0 1,0-1,0 1,-1-1,1 1,-1-1,0 1,-1 0,-9 11,0 0,-1-1,-1-1,0 0,0-1,-1-1,-13 7,-44 33,70-49,0 0,1-1,0 1,-1 0,1 0,-1 0,1 0,0 0,0 0,0 0,-1 0,1 1,0-1,1 0,-1 1,0-1,0 1,0-1,1 1,-1-1,1 1,-1-1,1 1,0 0,0-1,0 1,0 0,0-1,0 1,0-1,0 1,0 0,1-1,-1 1,1-1,-1 1,1-1,0 1,-1-1,1 1,0-1,0 1,0-1,0 0,0 0,1 0,-1 0,1 1,12 5,0-1,0 0,0-1,1-1,0-1,0 0,0 0,0-2,1 0,9 0,-21-1,197-1,-144-5</inkml:trace>
  <inkml:trace contextRef="#ctx0" brushRef="#br0" timeOffset="1264.02">1983 184,'7'12,"9"13,9 13,7 13,5 11,-1 9,-7 6,-8 2,-17 1,-24 0,-26-4,-27-4,-23-9,3-13</inkml:trace>
  <inkml:trace contextRef="#ctx0" brushRef="#br0" timeOffset="1584.158">1218 34,'-21'11,"-18"16,-15 17,-7 20,3 15,7 13,16 9,26 4,27 0,32-2,31-3,25-9,-6-18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10:47.3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15,'18'0,"19"0,15 0,14 0,10 0,7-2,2-1,-2 0,-6 0,-11 1,-13 1,-15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10:57.96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298 535,'-24'0,"0"1,1 1,-1 1,1 1,-20 6,34-7,1-1,0 2,-1-1,1 1,1 0,-1 1,0 0,1 0,0 1,1-1,-1 2,1-1,0 1,0 0,1 0,0 0,0 2,4-8,-1 1,1 0,0 0,0 0,0 0,0 0,0 0,1 1,-1-1,1 0,-1 0,1 1,0-1,0 0,0 0,0 1,0-1,0 0,1 0,-1 1,1-1,0 0,-1 0,1 0,0 0,0 0,0 0,1 0,-1 0,0 0,1-1,-1 1,1 0,0-1,-1 1,1-1,0 0,0 1,0-1,0 0,0 0,0 0,0-1,0 1,1 0,0-1,10 2,-1 0,1-1,0-1,-1 0,1-1,0 0,0-1,-1 0,1-1,-1-1,0 0,0 0,0-1,-1-1,0 0,0 0,0-1,-1-1,0 0,0 0,-1-1,0 0,0 0,-1-1,-1 0,1-1,4-10,-2-3,-2 0,-1-1,-1 0,-1 0,-1 0,-2-1,0 1,-1-1,-2 0,-1 1,-1-1,0 1,-3 0,0 0,-6-16,9 28,-1 1,0-1,-1 1,0-1,-1 2,0-1,-1 0,0 1,-1 1,0-1,-1 1,-2-2,9 11,1-1,-1 1,0 0,0 0,0-1,0 1,1 0,-2 0,1 1,0-1,0 0,0 1,0-1,0 1,-1 0,1 0,0 0,0 0,0 0,-1 0,1 0,0 1,0-1,0 1,0 0,0-1,0 1,0 0,0 0,0 0,0 1,0-1,0 0,0 1,-42 65,37-46,1 0,1 0,0 1,2 0,0-1,2 1,0 0,1 0,2 0,0 0,1 0,1-1,1 1,1-1,1 0,1-1,1 0,0 0,2 0,0-2,1 1,1-1,2 0,0 0,0 0,2-1,0-1,1-1,0 0,1-1,1-1,0-1,1-1,0-1,1 0,0-2,3 0,-19-6,-1-1,1 1,-1-2,1 1,-1 0,1-1,-1 0,1 0,-1-1,1 0,0 0,-1 0,0 0,1-1,-1 0,0 0,0 0,0-1,0 0,0 0,-1 0,1 0,-1-1,0 0,0 0,0 0,0 0,-1-1,0 1,0-1,2-4,1-7,0 0,-1 0,-1-1,-1 0,0 1,-1-1,-1 0,-1-17,-3 19,-4 31,2 4,1 0,0 1,2-1,0 1,2 0,0-1,1 1,2 9,25 29,-9-43</inkml:trace>
  <inkml:trace contextRef="#ctx0" brushRef="#br0" timeOffset="254.196">653 206,'-14'-2,"-7"1,0 6,4 4,9 6,13 2,6-2</inkml:trace>
  <inkml:trace contextRef="#ctx0" brushRef="#br0" timeOffset="452.089">939 507,'5'19,"1"0,1 0,0 0,2-1,0 0,1 0,0-1,2-1,0 0,1 0,0-1,1-1,1 0,6 4,-19-16,1-1,-1 1,1-1,-1 1,1-1,-1 0,1 0,0 0,0 0,-1 0,1-1,0 1,0-1,0 0,0 0,0 0,0 0,-1 0,1-1,0 0,0 1,0-1,0 0,-1 0,1 0,-1-1,1 1,-1 0,1-1,-1 0,0 0,1 0,-1 0,0 0,0 0,-1 0,1 0,0-1,-1 1,1-1,-1 1,0-1,0 0,5-13,-1 0,-1-1,-1 1,0-1,-1 0,-1 1,0-1,-2 0,0-4,8-97,10 76,-8 32</inkml:trace>
  <inkml:trace contextRef="#ctx0" brushRef="#br0" timeOffset="719.375">1540 630,'2'0,"6"0,4 0,4 0,2 0,2 0,1 0,-4-3,-4-2,-8-3,-6 0,-8-2,-4 2,-1 2</inkml:trace>
  <inkml:trace contextRef="#ctx0" brushRef="#br0" timeOffset="1017.623">1540 630,'7'-19,"2"-3,0 6,-2 11,-4 13,-3 12,-3 10,-2 6,-2 3,0-2,1-4,2-6,4-7,6-7,8-8,0-6</inkml:trace>
  <inkml:trace contextRef="#ctx0" brushRef="#br0" timeOffset="1283.774">1595 234,'-12'-16,"-8"-10,-3-4,0 5,1 5,5 12,5 13,10 16,13 13,15 8,3-3</inkml:trace>
  <inkml:trace contextRef="#ctx0" brushRef="#br0" timeOffset="2003.389">1923 480,'8'-9,"1"0,0 1,1 0,0 0,0 1,0 1,1-1,0 2,0-1,1 2,-1 0,1 0,0 1,0 0,1 1,-7 1,1 0,-1 0,1 1,-1 0,1 0,-1 1,1 0,-1 0,1 0,-1 1,0 0,1 0,-1 1,0-1,-1 1,1 1,0-1,-1 1,0 0,0 0,0 0,0 1,-1 0,0 0,0 0,0 0,0 1,1 4,4 16,-1 1,-1 1,-2-1,0 1,-2 0,-1 0,-2 1,0-1,-2 0,-1 0,-1 0,-2-1,-2 5,3 2,-1 4,1 0,2 0,1 1,3 2,-1-29,1-1,1 1,0-1,1 0,0 0,1 0,0 0,0 0,2-1,-1 1,1-1,0-1,1 1,0-1,6 5,-4-5,1 1,1-1,-1-1,2 0,-1-1,1 0,0-1,0 0,1-1,0 0,0-1,0 0,0-1,0-1,1 0,-1-1,13 0,-23-1,1-1,-1 1,0-1,1 1,-1-1,0 0,1-1,-1 1,0 0,0-1,0 0,0 0,-1 0,1 0,0 0,-1 0,1-1,-1 1,0-1,0 0,0 0,0 0,-1 0,1 0,-1 0,1 0,-1 0,0 0,0-1,-1 1,1-1,0-2,-1-4,1-1,-1 1,-1 0,0-1,-1 1,1 0,-2 0,0 0,0 0,-3-5,-11-15,-1 1,-2 1,-1 1,-1 0,-1 2,-1 0,-1 2,-2 1,0 1,-1 1,-1 1,-19-7,-194-112,215 113,27 24,0 0,0 1,-1-1,1 0,0 0,0 1,0-1,0 0,1 1,-1-1,0 0,0 0,0 1,0-1,1 0,-1 1,0-1,1 1,-1-1,0 0,1 1,-1-1,1 1,-1-1,1 1,-1-1,1 1,0-1,-1 1,1 0,-1-1,1 1,0 0,-1 0,1-1,0 1,-1 0,1 0,0 0,0 0,-1 0,1 0,0 0,-1 0,1 0,0 0,0 0,139-8,-103 8,336 8,-369-9,-1 1,1-1,-1 1,1 0,0 0,-1 0,1 1,0-1,-1 1,1 0,-1 0,1 0,-1 1,0-1,0 1,1 0,-1-1,0 2,0-1,-1 0,1 0,0 1,-1 0,1-1,-1 1,0 0,0 0,0 0,0 1,-1-1,1 0,-1 1,0-1,0 1,0-1,-1 25,-1-25,1 0,-1 0,1 0,-1 0,1 0,0 0,1 0,-1 0,0 0,1 0,0 0,0 0,0 0,0 0,0 0,0 0,1-1,-1 1,1-1,0 1,0-1,0 1,0-1,0 0,1 0,-1 0,1 0,-1 0,1-1,1 1,4 2,1-2,-1 1,0-1,1-1,0 0,-1 0,1 0,0-1,0-1,-1 1,1-1,0-1,-1 0,1 0,-1 0,0-1,0 0,0-1,2-1,-6 3,1-1,-1 1,0-1,0 0,0 0,0 0,-1-1,1 1,-1-1,0 0,0 0,0 0,-1 0,1 0,-1-1,0 1,0-1,0 0,-1 1,0-1,0 0,0 0,-1 0,1 0,-1 0,0 0,0 0,-1 0,0 0,0 1,0-1,0 0,-1 0,0 0,-1-2,-1 0,0 0,0 0,0 0,-1 1,0 0,-1 0,0 0,1 0,-2 1,1 0,-1 1,1-1,-1 1,0 0,-1 1,1 0,-1 0,1 0,-1 1,0 0,0 1,0 0,0 0,0 1,0-1,0 2,0-1,0 1,0 1,0-1,0 1,0 1,1-1,-2 2,6-2,1-1,-1 1,1 0,-1 0,1 0,0 0,0 1,0-1,0 1,0-1,0 1,1 0,-1 0,1-1,0 1,0 0,0 0,0 0,0 1,1-1,-1 0,1 0,0 0,0 0,0 0,0 1,1-1,-1 0,1 0,0 0,0 0,0 0,0 0,0 0,1 0,0-1,-1 1,1 0,0-1,0 1,21 24</inkml:trace>
  <inkml:trace contextRef="#ctx0" brushRef="#br0" timeOffset="2419.358">3098 752,'-28'-305,"27"304,1 0,0-1,0 1,0 0,0 0,0 0,0 0,0 0,0 0,0 0,0-1,0 1,1 0,-1 0,1 0,-1 0,0 0,1 0,0 0,-1 0,1 0,0 1,-1-1,1 0,0 0,0 0,0 1,0-1,-1 0,1 1,0-1,0 1,0-1,0 1,0 0,1-1,-1 1,0 0,0 0,0 0,0-1,0 1,0 1,0-1,1 0,-1 0,0 0,0 0,0 1,0-1,0 0,0 1,0-1,0 1,0 0,0-1,0 1,0-1,-1 1,2 1,167 119,-160-114,73 69,-79-73,-1 0,1 0,-1 1,0-1,0 1,0-1,0 1,-1 0,1 0,-1 0,0 0,0 0,-1 0,1 0,-1 0,0 0,0 0,0 0,-1 0,1 0,-1 0,0 0,0 0,0 0,-1 1,-31 42,-7 17,40-62,0-1,0 0,-1 1,1-1,0 1,0-1,1 1,-1-1,0 0,0 1,1-1,-1 0,1 1,-1-1,1 0,-1 1,1-1,0 0,0 0,-1 0,1 1,0-1,0 0,0 0,1-1,-1 1,0 0,0 0,0 0,1-1,-1 1,0-1,0 1,1-1,-1 1,1-1,55 11,-53-11,36 4,0-2,0-2,0-1,0-3,29-6,-40 3,-7-2</inkml:trace>
  <inkml:trace contextRef="#ctx0" brushRef="#br0" timeOffset="2648.061">3916 903,'-4'-2,"-2"-1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10:56.8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557 494,'-28'-8,"-1"0,0 2,-1 2,1 0,-1 2,1 1,-1 1,0 2,1 1,-1 1,1 2,0 1,1 1,0 1,-16 9,-22 27,65-44,1 0,-1-1,0 1,0 0,1-1,-1 1,1 0,-1 0,0-1,1 1,0 0,-1 0,1 0,-1 0,1 0,0 0,0 0,0 0,-1 0,1 0,0 0,0 0,0 0,0 0,1-1,-1 1,0 0,0 0,1 0,-1 0,0 0,1 0,-1 0,1 0,-1-1,1 1,-1 0,1 0,0 0,-1-1,1 1,0-1,0 1,-1 0,1-1,0 1,0-1,0 0,0 1,0-1,0 0,0 1,0-1,56 9,-38-10,1 0,-1-2,0 0,0-1,-1-1,1-1,-1-1,0 0,-1-1,1-1,-2-1,1 0,-2-1,1-1,9-9,-14 10,0 1,-1-1,-1-1,0 1,0-2,-1 1,0-1,-1 0,-1-1,0 0,-1 0,-1 0,0 0,0-1,-2 0,0 0,-1 0,0 1,-1-1,-1-9,0 12,0 1,-1-1,-1 1,0-1,0 1,-1 0,-1 0,1 0,-2 1,0 0,0 0,0 0,-2 1,1 0,-1 0,0 0,-5-2,11 9,-1 0,1 0,-1 1,1-1,-1 1,0 0,1 0,-1 0,0 0,0 0,0 1,0-1,1 1,-1 0,0 0,0 0,0 0,0 0,0 1,0-1,0 1,0 0,1 0,-1 0,0 0,1 0,-1 1,1-1,-1 1,1-1,-1 1,1 0,0 0,0 0,-1 2,-4 7,0 1,1 1,0-1,0 1,2 0,0 1,0-1,1 1,1 0,0-1,1 1,0 0,1 0,1 0,1 9,1-4,0 0,1 0,1 0,0 0,2-1,0 0,1-1,1 1,0-1,1-1,1 0,1-1,0 0,1 0,1-1,0-1,1-1,0 0,1 0,0-2,0 0,2-1,-1 0,1-2,0 0,0-1,1-1,0 0,0-2,0 0,0-1,1-1,-1-1,14-1,-26 0,0 0,0 0,0-1,0 1,0-2,0 1,-1-1,1 0,-1 0,0 0,0-1,0 0,0-1,-1 1,0-1,0 0,0 0,0 0,-1-1,0 0,0 0,0 0,-1 0,0-1,0 1,-1-1,0 0,0 1,0-1,0-5,-1-17,-2 21,-1 21,2-2,-1 0,2-1,-1 1,2 0,-1-1,1 1,1-1,0 0,1 0,0 0,0 0,1 0,0-1,0 0,1 0,1-1,0 1,4 3,9 7</inkml:trace>
  <inkml:trace contextRef="#ctx0" brushRef="#br0" timeOffset="434.38">666 167,'39'4,"0"2,-1 1,0 2,-1 2,0 1,-1 2,0 1,15 11,-40-20,0 2,0 0,-1 0,0 1,-1 0,0 0,0 1,-1 1,0-1,-1 1,0 1,-1-1,0 1,-1 0,0 0,-1 1,0 0,-1-1,1 9,7 124,-10-143,-1 0,1 0,-1 1,1-1,0-1,0 1,0 0,0 0,0 0,0 0,0-1,1 1,-1 0,1-1,-1 1,1-1,0 0,-1 1,1-1,0 0,0 0,0 0,0 0,0-1,0 1,0-1,0 1,0-1,0 1,0-1,0 0,1 0,-1 0,1 0,68-25,-59 16,-1-1,0 0,0-1,-1 0,-1 0,0-1,-1-1,0 1,0-1,-2-1,0 1,0-1,-1 0,-1-1,0 1,-1-1,22 44,-7-9,2-1,-1-1,2-1,1-1,0-1,1 0,0-2,1-1,0-1,1 0,1-2,-1-1,27 4,51 15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10:54.1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193 314,'0'21,"0"16,0 9,0 4,0-3,0-4,0-9</inkml:trace>
  <inkml:trace contextRef="#ctx0" brushRef="#br0" timeOffset="182.592">111 1,'-16'0,"-8"4,-2 7,3 8,6 6,12 5,17 2,16 3,2-4</inkml:trace>
  <inkml:trace contextRef="#ctx0" brushRef="#br0" timeOffset="468.825">520 506,'9'-4,"-1"-1,0 0,0 0,0-1,-1 0,0 0,0-1,0 0,-1 0,0-1,-1 1,1-1,-1-1,-1 1,0-1,0 1,1-6,-4 12,-1 0,1 0,-1 0,0 1,0-1,0 0,0 0,0 0,0 0,0 1,0-1,-1 0,1 0,-1 0,1 1,-1-1,0 0,0 1,1-1,-1 0,0 1,-1-1,1 1,0 0,0-1,-1 1,1 0,0 0,-1 0,1 0,-1 0,0 0,1 0,-1 0,0 1,0-1,1 1,-1-1,0 1,0 0,0-1,1 1,-1 0,0 0,0 0,-1 1,-5 1,1 1,0 1,0-1,0 1,0 0,0 1,1-1,0 1,0 0,0 1,1 0,0 0,0 0,0 0,1 1,-1 0,2 0,-1 0,1 0,0 1,1-1,-2 8,3-11,0 1,0 0,0 0,1 0,0 0,0 0,0 0,1 0,-1 0,1-1,0 1,1 0,-1 0,1-1,0 1,0-1,1 0,-1 1,1-1,0 0,0 0,0-1,0 1,1-1,0 1,-1-1,1 0,0 0,1-1,-1 1,0-1,1 0,2 0,13 6,0-1,1-1,0-1,0-1,1-1,-1-1,1-1,18-1,34-3</inkml:trace>
  <inkml:trace contextRef="#ctx0" brushRef="#br0" timeOffset="913.935">1121 329,'-24'-7,"-1"2,1 0,-1 1,0 2,-2 1,25 0,0 1,0-1,-1 1,1 0,0 0,0 0,-1 0,1 0,0 1,0-1,0 1,-1-1,1 1,0 0,0 0,0 0,0 0,0 0,0 0,1 1,-1-1,0 1,0-1,1 1,-1-1,1 1,0 0,-1 0,1 0,0 0,0 0,0 0,1 0,-1 0,0 0,1 1,-1-1,1 0,0 0,-1 3,4 1,0 0,0 0,1 0,0 0,0 0,0-1,1 1,0-1,0 0,0-1,0 1,1-1,-1 0,1 0,0-1,3 1,-5-1,269 154,-237-121,-35-36,-1 1,1 0,-1 0,1 0,-1 0,0 0,0 0,0 0,1 0,-1 0,0 0,0 0,0 0,0 0,-1 0,1 0,0 0,0 0,-1 0,1 0,0 0,-1 0,1 0,-1 0,1 0,-1 0,0 0,1-1,-1 1,0 0,0-1,1 1,-1 0,0-1,0 1,0-1,0 1,0-1,0 1,0-1,0 0,0 0,0 1,0-1,0 0,-8 3,1 0,-1-1,1 0,-1-1,0 1,0-2,0 1,0-1,1-1,-1 0,0 0,0 0,1-1,-1-1,1 1,-1-1,1-1,0 1,0-2,-1 0,7 3,0 1,0-1,0 0,0 0,0 0,1 0,-1 0,1 0,0 0,-1 0,1-1,0 1,0-1,0 1,1-1,-1 1,1-1,-1 1,1-1,0 1,0-1,0 1,0-1,0 0,1 1,-1-1,1 1,0-1,0 1,0 0,0-1,0 1,0 0,0 0,1-1,0 0,67-69,-47 55,0 1,1 1,1 2,0 0,1 1,0 2,1 0,0 2,17-3,-41 10,0 0,1 0,-1 1,1-1,-1 1,1-1,-1 1,1 0,-1 0,1 0,-1 0,1 1,-1-1,1 1,-1-1,1 1,-1 0,0 0,1 0,-1 0,0 0,0 1,0-1,0 1,0-1,0 1,0 0,0 0,-1 0,1 0,1 8,0-1,-1 1,0-1,0 1,-1 0,-1 0,1-1,-2 1,1 0,-2 4,1 46,1-55,0-1,0 1,0-1,1 0,0 1,0-1,0 0,0 0,1 1,0-1,0 0,0 0,0-1,0 1,1 0,0-1,0 1,0-1,0 0,0 0,1 0,-1-1,1 1,0-1,-1 0,1 0,0 0,1 0,-1-1,0 0,0 1,1-2,3 2,24-5,-2-4</inkml:trace>
  <inkml:trace contextRef="#ctx0" brushRef="#br0" timeOffset="1163.551">1572 55,'-16'-11,"-8"-5,0 6,7 12,10 14,12 14,12 11,2-2</inkml:trace>
  <inkml:trace contextRef="#ctx0" brushRef="#br0" timeOffset="1650.91">1736 629,'11'-19,"-1"0,0-1,-2 0,0 0,-2-1,0 0,-1 0,-1-1,-1 0,-1 1,-1-1,-1 0,-1 0,-1-1,2 19,-1 3,1 0,-1 1,1-1,0 0,-1 0,1 0,0 0,-1 0,1 0,0 0,0 0,0 0,0 0,0 0,0 0,0-1,1 1,-1 0,0 0,0 1,1-1,-1 0,1 0,-1 0,1 0,-1 0,1 0,0 0,-1 1,1-1,0 0,-1 0,1 1,0-1,0 1,0-1,0 1,0-1,0 1,0-1,0 1,0 0,0-1,0 1,0 0,0 0,0 0,0 0,0 0,146 41,-123-32,-22-9,115 52,-111-48,-1-1,0 1,0 0,0 0,0 1,0-1,-1 1,0 0,0 0,-1 1,1-1,-1 1,0 0,-1 0,1 0,-1 0,0 0,0 4,-3 51,0-56,0-1,0 0,0 0,0 1,1-1,-1 0,1 1,1-1,-1 0,0 1,1-1,0 0,0 1,0-1,1 0,-1 0,1 0,0 0,0 0,0-1,1 1,0 0,-1-1,1 0,0 0,0 0,1 0,-1 0,1 0,0-1,5 1,1-2,0 1,0-1,-1 0,1-1,0-1,0 1,0-1,0-1,-1 0,1 0,-1-1,1 0,-1-1,0 0,0 0,-1-1,1 0,-1-1,0 0,-1 0,1 0,-1-2,0 3,-2-2,1 1,-1-1,1 0,-2 0,1 0,-1 0,0-1,-1 0,0 0,0 0,0 0,0-7,-2 11,-1 0,1 0,-1 0,0 0,0-1,0 1,-1 0,0 0,1 0,-1 0,-1 0,1 0,0 0,-1 1,0-1,0 0,0 1,0-1,-1 1,0 0,1 0,-1 0,0 0,0 0,-1 1,1-1,0 1,-4-2,3 2,1 1,-1-1,1 1,-1-1,1 1,-1 0,0 1,1-1,-1 1,0-1,0 1,0 0,1 1,-1-1,0 1,0-1,1 1,-1 0,1 0,-1 1,1-1,-1 1,1 0,0 0,-1 0,1 0,0 0,1 1,-1-1,0 1,1 0,-1 0,1 0,0 0,0 0,0 1,0-1,1 1,-1-1,1 1,0-1,0 1,0 0,1-1,-1 2,1 1,0-1,0 0,0 0,0 0,1 0,0 0,0 0,0 0,1 0,0 0,0 0,0 0,0-1,1 1,0-1,0 0,0 0,0 0,1 0,-1 0,1-1,0 0,0 1,4 1,7 5,1-1,0 0,0-1,1 0,0-2,9 3,41 6,0-2,0-3,1-3,0-3,17-3,16 0</inkml:trace>
  <inkml:trace contextRef="#ctx0" brushRef="#br0" timeOffset="2004.83">3429 479,'-15'-12,"-1"1,0 0,-1 2,0 0,0 0,-1 2,0 0,0 1,-1 1,1 1,-1 0,0 2,-1 0,1 1,-1 1,15 0,0 1,1 0,-1-1,1 2,-1-1,1 0,-1 1,1 0,0 0,-1 0,1 1,1-1,-1 1,0 0,0 0,1 1,0-1,0 1,0-1,0 1,0 0,1 0,0 0,0 0,0 1,0-1,0 1,1-1,0 1,0-1,0 1,1 0,-1-1,1 1,0 0,1 0,-1-1,1 1,0 0,0-1,0 1,1-1,0 1,0-1,0 0,0 0,0 0,1 0,0 0,4 3,0-1,0 0,0-1,1 0,0 0,0 0,0-1,1 0,-1-1,1 0,0 0,0-1,0 0,0-1,0 0,0 0,1-1,-1 0,0-1,0 0,0 0,1-1,-1 0,-1-1,1 0,0 0,-1-1,1 0,-1 0,0-1,-1 0,1 0,-1-1,0 0,0-1,-1 1,0-1,0 0,0-1,-1 1,0-1,-1 0,0-1,2-4,-4-4,-1 22,0 1,0-1,1 0,0 0,0 0,0-1,1 1,-1 0,1-1,0 1,1-1,-1 0,1 0,-1 0,1-1,0 1,1-1,-1 0,0 0,1-1,0 1,0-1,0 0,0 0,1 0,31 12,1-1,1-2,0-2,1-1,-1-2,26 0,53 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09:39.68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0 958,'17'-22,"18"-53,-30 62,0 0,0 1,1-1,0 1,1 0,1 1,0 0,0 0,1 1,1 0,-1 0,1 1,7-4,-10 11,2 0,-1 0,0 1,0 0,0 0,1 1,-1 0,0 0,0 1,1 0,-1 1,0 0,0 0,0 1,-1 0,1 0,0 0,-1 1,0 1,0-1,0 1,-1 0,0 0,1 1,0 2,-5-7,1 0,-1 1,0 0,0-1,0 1,0 0,0 0,0 0,0 0,-1 1,1-1,-1 0,1 1,-1-1,0 1,0-1,0 1,0 0,-1-1,1 1,-1 0,1 0,-1-1,0 1,0 0,0 0,-1-1,1 1,-1 0,1 0,-1-1,0 1,0 0,0-1,0 1,-1-1,1 0,-1 1,1-1,-1 0,0 0,0 0,0 0,0 1,-2 0,0 0,0 0,-1-1,1 1,-1-1,1 0,-1 0,1 0,-1 0,0-1,0 0,0 0,0 0,0-1,0 0,0 0,0 0,-2-1,6 1,0 0,0-1,0 1,0-1,0 0,0 1,0-1,0 0,0 1,1-1,-1 0,0 0,0 0,1 1,-1-1,1 0,-1 0,0 0,1 0,0 0,-1 0,1 0,0 0,0-1,-1 1,1 0,0 0,0 0,0 0,0 0,0 0,1 0,-1 0,0-1,0 1,1 0,-1 0,1 0,-1 0,1 0,0 0,27-43,53-46,-49 57,-1-1,-2-2,19-30,-33 38,0-1,-2-1,-2 0,0-1,-2 0,-1-1,-2 0,-1 0,-2 0,-1 0,-1-1,-3-27,1 54,1-2,0 0,0 1,-1-1,0 0,-1 1,0-1,0 1,0-1,-1 1,0 0,-1 0,-2-5,5 12,0-1,0 0,0 1,0-1,0 1,0-1,0 1,0 0,0-1,0 1,0 0,0 0,-1 0,1 0,0 0,0 0,0 0,0 0,0 0,0 1,0-1,0 0,-1 1,1-1,0 1,0-1,0 1,1-1,-1 1,0 0,0-1,0 1,0 0,1 0,-1 0,0-1,1 1,-1 0,0 0,1 0,-1 0,1 0,0 0,-1 1,1-1,0 0,0 0,-1 0,1 0,0 0,0 1,-7 22,1-1,1 1,1 0,1 1,1-1,1 1,1-1,3 22,7 15,3 0,2-1,3-1,3 0,2-2,2 0,3-2,27 39,-39-64,9 9,-19-33</inkml:trace>
  <inkml:trace contextRef="#ctx0" brushRef="#br0" timeOffset="263.819">314 480,'14'0,"23"0,26 3,24 0,15 2,4 5,-15 1</inkml:trace>
  <inkml:trace contextRef="#ctx0" brushRef="#br0" timeOffset="513.555">983 822,'-1'3,"0"0,0 1,1-1,-1 1,1-1,0 0,0 1,0-1,0 1,0-1,1 1,0-1,0 0,0 1,0-1,0 0,0 0,1 0,0 0,0 0,0 0,0 0,0-1,0 1,0-1,1 1,0-1,-1 0,1 0,0 0,0 0,1-1,3 2,0-2,1 1,-1-1,1-1,-1 1,1-1,-1 0,1-1,-1 0,1 0,-1-1,1 1,-1-2,0 1,0-1,0 0,0-1,-1 1,1-1,-1 0,0-1,0 0,-1 0,1 0,-1-1,0 1,0-1,-1-1,0 1,0 0,0-1,-1 0,0-1,-2 5,0-1,0 1,0-1,-1 0,1 1,-1-1,0 0,0 1,-1-1,1 0,-1 1,1-1,-1 1,-1-1,1 1,0-1,-1 1,1 0,-1-1,0 1,0 0,0 0,-1 0,1 1,-1-1,0 1,1-1,-1 1,0 0,0 0,-1 0,1 0,-3 0,-3-3,0 2,0-1,0 1,-1 1,0 0,1 0,-1 1,0 0,0 1,0 0,0 0,-2 1,5 0,1-1,0 1,-1 1,1-1,0 1,-1 0,1 0,0 1,1 0,-1 0,0 0,1 1,0 0,0 0,0 0,0 0,0 1,1 0,0 0,0 0,1 1,-1-1,1 1,0 0,0 0,1 0,2-3,0 0,1 0,-1-1,1 1,0 0,0 0,0-1,0 1,0-1,0 1,1-1,-1 1,1-1,0 0,0 1,0-1,0 0,0-1,0 1,0 0,1 0,-1-1,1 0,-1 1,1-1,-1 0,1 0,0 0,1 0,29 10</inkml:trace>
  <inkml:trace contextRef="#ctx0" brushRef="#br0" timeOffset="763.866">1257 399,'-14'-3,"-12"0,-6 0,-2 3,3 9,6 9,7 11,14 8,15 6,5-3</inkml:trace>
  <inkml:trace contextRef="#ctx0" brushRef="#br0" timeOffset="1192.792">1434 945,'3'2,"0"-1,-1 1,1-1,0 1,0-1,0 0,1 0,-1 0,0 0,0-1,0 1,1-1,-1 0,0 0,0 0,1 0,-1-1,0 1,0-1,1 0,-1 0,0 0,0 0,0-1,0 1,-1-1,1 0,0 0,0 0,-1 0,0 0,1 0,-1-1,0 1,0-1,2-2,4-12,-1 0,0 0,-1 0,0-1,-2 0,0 0,-1 0,-1-1,-1 1,0-1,-2 1,-1-16,1 26,-3-64,5 71,0 0,0 0,0 1,0-1,0 1,1-1,-1 1,0-1,1 1,-1 0,0 0,1-1,-1 1,0 0,1 0,-1 0,0 1,1-1,-1 0,0 0,0 1,1-1,-1 1,0-1,0 1,1-1,-1 2,7-1,304 45,-306-45,1-1,-1 1,0-1,1 2,-1-1,0 1,0 0,0 0,0 1,0-1,-1 1,1 1,-1-1,1 1,-1 0,-1 0,1 0,0 1,-1 0,0 0,0 0,-1 0,1 1,-1 0,7 30,-9-31,-1-1,1 0,-1 0,1 0,0 0,1 0,-1 0,1 0,0 0,0 0,0 0,0-1,1 0,-1 1,1-1,0 0,0 0,0 0,1 0,-1-1,1 0,-1 1,1-1,1 0,4 1,0-1,0-1,0 1,0-1,0-1,0 0,1 0,-1-1,0 0,0 0,0-1,0-1,0 1,0-1,-1-1,1 0,-1 0,0 0,0-1,-1 0,1-1,-1 0,0 0,-1 0,1-1,-1 0,0 0,-1-1,0 0,0 0,-1 0,0 0,0-1,-1 1,0-1,-1 0,0 0,0 0,0-2,-12 36,8-18,1 1,-1-1,1 1,0-1,1 1,0 0,0-1,1 1,-1 0,2-1,-1 1,1-1,0 0,1 1,0-1,0 0,0 0,1-1,0 1,0-1,1 0,0 0,0 0,0-1,2 2,23 10,-2-4</inkml:trace>
  <inkml:trace contextRef="#ctx0" brushRef="#br0" timeOffset="1456.97">2458 480,'0'0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11:03.30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605 126,'-17'-14,"0"0,-1 2,-1 0,0 1,-1 0,0 2,0 1,-1 0,0 2,-1 0,0 1,1 1,-1 1,0 2,-1 0,1 1,0 1,0 1,0 1,0 0,-20 8,35-9,0 0,-1 1,1 0,1 1,-1 0,0 0,1 0,0 0,0 1,0 0,1 1,-1-1,1 1,1 0,-1 0,1 1,0-1,0 1,1 0,0 0,0 0,1 0,0 1,0-1,1 1,0-1,0 1,0 0,1-1,0 1,1 0,0-1,0 1,1 1,7 8,1 0,0 0,1-1,1-1,0 0,1 0,1-1,0-1,1 0,1-1,0-1,0 0,1-2,8 4,339 187,-294-147,-69-52,0-1,-1 1,1 0,0 0,0 0,0-1,-1 1,1 0,0 0,-1 0,1 0,-1 0,1 1,-1-1,1 0,-1 0,0 0,0 0,0 0,1 1,-1-1,0 0,0 0,-1 0,1 1,0-1,0 0,0 0,-1 0,1 0,-1 0,1 0,-1 0,1 0,-1 0,0 0,1 0,-1 0,0 0,0 0,0 0,0 0,-48 21,-23-8,0-3,-1-3,1-4,-36-3,-19-1,141 0,9-1</inkml:trace>
  <inkml:trace contextRef="#ctx0" brushRef="#br0" timeOffset="435.853">756 685,'29'-3,"0"-2,0-1,-1-1,0-1,0-2,-1-1,0-1,22-14,4-20,-52 45,0 0,-1 0,1 0,0 0,0 0,0-1,-1 1,1 0,0 0,-1-1,1 1,-1 0,0-1,1 1,-1 0,0-1,0 1,0-1,0 1,0 0,0-1,0 1,0-1,-1 1,1 0,0-1,-1 1,0 0,1-1,-1 1,0 0,1 0,-1 0,0 0,0-1,0 1,0 0,0 1,0-1,0 0,0 0,0 0,-1 1,1-1,0 0,-1 1,-9-4,0 0,-1 1,0 1,1-1,-1 2,0 0,0 0,0 2,0-1,0 1,0 1,0 0,-3 1,3 0,-1 1,1 0,0 0,0 1,0 1,1 0,0 0,-5 5,13-9,0 0,0 0,0 0,0 1,1-1,-1 1,1 0,0 0,-1 0,1 0,1 0,-1 0,0 0,1 1,-1-1,1 0,0 1,0 0,1-1,-1 1,1-1,-1 1,1 0,0-1,1 1,-1 0,1-1,-1 1,1 0,0-1,1 2,5 5,0-1,1 1,0-2,1 1,0-1,0 0,1-1,0 0,0 0,0-1,1-1,0 0,0 0,1-1,-1 0,1-1,0-1,5 1,29 8,0-3,1-2,-1-1,46-2,-8-6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11:01.89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0 301,'14'-3,"19"0,19-2,20 0,16 0,5 2,-4 1,-13 5,-19 7,-19 2</inkml:trace>
  <inkml:trace contextRef="#ctx0" brushRef="#br0" timeOffset="257.822">42 546,'20'0,"22"0,19 0,18 0,15 0,6 0,1 0,-7-2,-20-1</inkml:trace>
  <inkml:trace contextRef="#ctx0" brushRef="#br0" timeOffset="460.329">601 0,'31'6,"0"2,-1 0,1 2,24 13,-33-14,23 7,0 3,-2 1,0 3,-2 1,0 2,-2 2,-1 1,-1 2,29 33,-60-58,0 1,-1-1,0 1,0 0,0 1,-1-1,0 1,-1 0,0 0,0 0,-1 0,1 0,-2 1,1-1,-1 1,-1-1,0 1,0 0,0-1,-1 1,0-1,-1 1,-1 2,-7 8,-2 0,0-1,-1-1,-1 0,0-1,-1 0,-1-1,-1-1,0 0,-1-1,0-1,0-1,-2-1,-8 4,-248 142,241-130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11:05.23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269 592,'-18'-3,"1"1,-1 1,1 0,0 1,-1 1,1 1,-9 2,19-3,1 1,0 0,0 0,-1 0,2 0,-1 1,0 0,0 1,1-1,0 1,0 0,0 0,0 1,1-1,-1 1,1 0,0 0,1 1,-1-1,1 1,-1 3,2-4,0-1,1 0,0 0,0 1,0-1,0 1,1-1,0 1,0 0,0-1,0 1,1-1,0 1,0-1,0 0,0 1,1-1,0 0,-1 0,2 0,-1 0,0 0,1 0,0-1,0 1,2 2,3 2,0-1,1 0,-1-1,1 1,1-2,-1 1,1-1,0-1,0 0,9 3,2-2,0 0,1-2,-1 0,1-1,-1-2,1 0,-1-1,1-1,-1-1,0-1,0-1,0 0,0-2,-1-1,12-6,-26 12,-1 0,0 0,0-1,0 0,0 0,-1-1,1 1,-1-1,0 0,0 0,0 0,0-1,-1 1,0-1,0 0,0 0,0 0,-1 0,0 0,0-1,-2 5,0-1,0 1,-1-1,1 1,0-1,-1 1,1 0,-1-1,1 1,-1 0,0 0,0-1,1 1,-1 0,0 0,0 0,0 0,0 0,0 0,0 0,-1 1,1-1,0 0,0 0,-1 1,1-1,0 1,-1-1,1 1,0 0,-1-1,1 1,-1 0,1 0,-1 0,1 0,0 0,-1 1,1-1,-1 0,1 0,0 1,-1-1,1 1,0 0,-1-1,1 1,0 0,0 0,0-1,0 1,0 0,0 0,0 0,0 1,0-1,-1 1,1 0,0 0,-1 0,1 1,0-1,1 0,-1 1,0-1,0 0,1 1,0-1,-1 1,1-1,0 1,0-1,1 1,-1-1,0 1,1-1,-1 1,1-1,0 0,0 1,0-1,0 0,0 0,0 0,1 1,-1-1,1-1,0 1,-1 0,1 0,0-1,0 1,0-1,1 1,5 4,-1-2,1 1,0-1,1 0,-1-1,1 0,-1 0,1-1,5 1,-4 0,0-1,0-1,0 0,0 0,0-1,1-1,-1 1,0-2,0 1,0-1,-1-1,1 0,0 0,-8 2,-1 1,0-1,1 0,-1 0,1 0,-1 0,0 0,0 0,0 0,0 0,0 0,0-1,0 1,0 0,0-1,0 1,-1 0,1-1,-1 1,1-1,-1 1,1-1,-1 0,0 1,0-1,0 1,0-1,0 0,0 1,0-1,0 1,-1-1,1 1,-1-1,1 1,-1-1,0 1,1-1,-1 1,0 0,0-1,0 1,-48-51,-120-55,168 107,1 0,-1 1,1-1,0 0,-1 0,1 0,-1 0,1 0,-1 0,1-1,-1 1,1 0,0 0,-1 0,1 0,-1 0,1-1,-1 1,1 0,0 0,-1-1,1 1,0 0,-1-1,1 1,0 0,-1-1,1 1,0 0,0-1,-1 1,1-1,0 1,0 0,0-1,0 1,0-1,-1 1,1-1,0 1,0-1,0 1,0-1,0 1,0 0,1-1,-1 1,0-1,0 1,0-1,0 1,0 0,1-1,-1 1,0-1,0 1,1 0,-1-1,0 1,1 0,-1-1,0 1,1 0,-1-1,35-3,251 7,-269-2,-6-2,0 0,0 2,0-1,0 1,0 1,0 0,0 1,0 0,-1 0,1 1,-1 1,0-1,1 3,-8-5,-1 1,1 1,-1-1,0 0,0 0,0 1,-1-1,1 1,-1 0,0-1,0 1,0 0,0 0,-1 0,1 0,-1 0,0-1,0 1,-1 0,1 0,-1 0,0 0,0 0,0 0,-1 48,3-50,-1 0,1-1,0 1,0-1,0 1,0-1,0 1,0-1,0 0,0 1,0-1,0 0,1 0,-1 0,1 0,-1 0,1 0,-1 0,1 0,-1-1,1 1,0 0,-1-1,1 0,0 1,0-1,-1 0,1 0,0 0,0 0,0 0,55-8,-45 3,-1 1,0-1,0-1,-1 0,1-1,-2 0,1 0,-1-1,0 0,0-1,-1 0,0 0,-1-1,0 0,0 0,-1-1,-1 0,0 0,0 0,-1 0,0-1,-1 0,0-7,23 65,-13-30,2-1,0-1,0-1,1 0,1-1,0-1,1 0,0-2,0 0,1-1,0 0,15 2,24 8</inkml:trace>
  <inkml:trace contextRef="#ctx0" brushRef="#br0" timeOffset="681.923">2139 565,'-16'-7,"0"-1,-1 2,0 0,0 1,-1 1,1 1,-1 0,1 1,-1 1,0 1,0 0,-9 2,24-2,0 0,0 0,0 0,0 1,0-1,0 1,0 0,0-1,0 1,0 0,0 1,1-1,-1 0,0 1,1 0,-1 0,1-1,0 1,-1 1,1-1,0 0,0 0,1 1,-1-1,0 1,1 0,-1-1,1 1,0 0,0 0,0 0,0 0,1 0,-1 0,1 0,0 1,3 3,0-1,1 0,0 0,0-1,1 1,0-1,0 0,0 0,0-1,1 1,-1-1,1 0,0-1,6 3,-4-1,66 36,-55-32,0 1,-1 0,0 2,0 0,-1 1,9 10,-23-21,-1 0,0-1,1 1,-1 0,0 1,0-1,-1 0,1 1,0-1,-1 1,1-1,-1 1,0 0,0-1,0 1,0 0,0 0,-1 0,0 0,1 0,-1 0,0 0,0 0,0 0,-1 0,1-1,-1 1,0 0,0 0,0 0,0 0,0-1,0 1,-1-1,1 1,-1-1,0 1,0-1,0 1,-3 0,1 0,-1 0,0 0,0-1,-1 0,1 0,0 0,-1 0,1-1,-1 0,0 0,1 0,-1-1,0 0,1 0,-1-1,0 1,1-1,-4-1,8 1,0 1,-1-1,1 1,0-1,0 0,0 0,0 0,0 0,0 1,0-1,1 0,-1-1,0 1,0 0,1 0,-1 0,1 0,-1 0,1-1,-1 1,1 0,0 0,0-1,-1 1,1 0,0-1,0 1,0 0,1 0,-1-1,0 1,0 0,1-1,-1 1,1 0,-1 0,1 0,-1-1,1 1,0 0,-1 0,1 0,0 0,0 0,0 0,43-45,-8 17,2 2,0 2,1 2,41-18,-79 40,0 0,1 0,-1 0,0 0,0 0,0 0,1 1,-1-1,0 1,0-1,1 1,-1-1,1 1,-1 0,0-1,1 1,-1 0,1 0,-1 0,0 0,1 0,-1 1,1-1,-1 0,0 1,1-1,-1 1,0-1,1 1,-1 0,0-1,0 1,1 0,-1 0,0 0,0 0,0 0,0 0,0 0,-1 0,1 0,0 1,0-1,-1 0,1 1,-1-1,1 0,-1 1,0-1,1 0,-1 1,5 35,-5-28,1 0,0 0,1 0,0 1,0-2,1 1,0 0,0 0,1-1,0 0,1 0,0 0,0 0,3 2,12 8,-1-5</inkml:trace>
  <inkml:trace contextRef="#ctx0" brushRef="#br0" timeOffset="882.387">2426 265,'7'16,"12"15,9 11,0-1</inkml:trace>
  <inkml:trace contextRef="#ctx0" brushRef="#br0" timeOffset="2142.097">2822 647,'-7'-13,"-1"-2,0 0,-1 0,-1 1,0 1,-1-1,0 2,-1-1,-11-7,22 18,-1 1,0 0,1-1,-1 1,0 0,0 0,1 0,-1 1,0-1,0 0,0 1,0-1,0 1,0 0,0 0,0-1,0 1,0 0,0 1,0-1,0 0,0 1,0-1,0 1,0-1,0 1,0 0,0 0,1 0,-1 0,0 0,1 0,-1 1,1-1,-1 1,1-1,-1 1,1-1,0 1,0 0,0-1,0 1,0 0,0 0,-3 6,1 1,0-1,1 1,0-1,0 1,0 0,2 0,-1-1,1 1,0 0,0 0,1 0,1 0,-1-1,1 1,2 4,-2-9,-1 1,1 0,0 0,0-1,0 0,1 1,-1-1,1 0,0 0,1 0,-1-1,0 1,1-1,0 0,0 0,0 0,0 0,1-1,-1 1,1-1,-1 0,1-1,0 1,-1-1,1 0,0 0,0 0,0-1,4 0,-4 0,0-1,-1 0,1 0,0 0,0-1,-1 0,1 0,-1 0,1 0,-1-1,0 1,0-1,0 0,0-1,0 1,-1-1,0 1,1-1,-1 0,-1 0,1 0,-1-1,2-3,37-112,-24 24,-4-1,-5 0,-4-1,-4-14,-8 44,-4 67,-22 69,23-36,1 0,1 0,2 1,2 0,0 0,3 0,0 1,2-1,2 1,1-1,2 0,1 0,1 0,10 25,-11-43,1 0,1-1,0-1,1 1,0-1,1-1,0 1,1-2,4 3,-11-9,1-1,0 0,0 0,0-1,0 0,0 0,1 0,0 0,0-1,-1 0,1 0,1-1,-1 1,0-1,0-1,0 1,0-1,1 0,-1 0,0-1,0 0,1 0,-1-1,4-1,-2 0,-1-1,0 0,0 0,0-1,-1 0,0 0,0 0,0-1,-1 0,1 0,-1-1,-1 1,1-1,-1 0,-1 0,1-1,-1 1,1-4,2-6,-1 0,-1 0,0-1,-2 1,0-1,0 0,-2-16,-6 2,6 32,0-1,0 1,0 0,0-1,0 1,0-1,0 1,0 0,0-1,0 1,-1-1,1 1,0 0,0-1,0 1,0-1,-1 1,1 0,0-1,0 1,-1 0,1-1,0 1,-1 0,1 0,0-1,-1 1,1 0,0 0,-1 0,1-1,-1 1,1 0,0 0,-1 0,1 0,-1 0,1 0,-1 0,1 0,0 0,-1 0,1 0,-1 0,1 0,0 0,-1 0,1 0,-1 1,1-1,0 0,-1 0,1 0,0 1,-1-1,1 0,0 0,-1 1,1-1,0 0,-1 1,1-1,0 0,0 1,0-1,-4 7,2 0,-1 1,1-1,0 0,1 1,0-1,0 1,0-1,1 1,0-1,1 1,-1-1,2 1,-1-1,2 4,-1 1,1 0,1 0,0 0,1 0,0-1,1 0,0 0,1 0,0-1,0 1,1-2,1 1,0-1,0-1,0 0,1 0,0-1,1 0,0 0,0-1,0-1,1 0,0-1,11 4,-20-7,1 0,-1-1,0 1,0-1,1 1,-1-1,0 0,1 0,-1 0,1-1,-1 1,0-1,0 0,1 0,-1 0,0 0,0 0,0-1,0 1,0-1,-1 0,1 0,0 0,-1 0,1-1,-1 1,0-1,0 1,0-1,0 0,0 0,0-2,3-10,-2 0,0 0,0-1,-2 1,0-1,0 1,-2-1,0 1,0-1,-2 1,0-1,-3-39,5 53,1 0,0 0,0 1,-1-1,1 0,1 0,-1 1,0-1,0 0,1 1,-1-1,1 0,-1 1,1-1,-1 0,1 1,0-1,0 1,0-1,0 1,0 0,0-1,1 1,-1 0,0 0,1 0,-1 0,0 0,1 0,0 0,-1 0,1 1,-1-1,1 1,0-1,-1 1,1 0,0-1,0 1,-1 0,2 0,9 0,0 0,1 1,-1 0,0 1,0 1,0 0,-1 0,1 1,-1 1,1 0,-2 0,1 1,0 0,-1 1,5 5,-11-8,0 2,0-1,0 0,0 1,-1 0,0 0,0 0,0 0,-1 0,0 0,-1 1,1-1,-1 1,0-1,-1 1,1 0,-1-1,-1 1,1-1,-1 1,0 0,-2 3,0 29,4-35,-1 0,0 0,1 0,0 0,0 1,0-1,1 0,-1-1,1 1,0 0,0 0,0-1,1 1,-1-1,1 0,-1 0,1 0,1 0,-1 0,0 0,0-1,1 0,0 0,-1 0,1 0,0 0,0-1,0 1,119 26,-106-26,0-1,0-1,-1-1,1 0,0-1,0-1,0-1,3-1,-14 3,0 0,-1 0,1 0,-1 0,0-1,0 0,0 0,0 0,0-1,-1 0,1 0,-1 0,0 0,-1-1,1 1,-1-1,1 0,-1 0,-1 0,1-1,-1 1,0-1,0 1,-1-1,1-1,-1 6,-1 0,0 0,1 0,-1 0,0 0,0 0,0 0,1 0,-1 0,0 0,0 0,-1 0,1 0,0 0,0 0,0 0,-1 0,1 0,0 0,-1 0,1 1,-1-1,1 0,-1 0,1 0,-1 0,0 1,1-1,-1 0,0 0,0 1,0-1,1 1,-1-1,0 1,0-1,0 1,0 0,0-1,0 1,0 0,0 0,0-1,0 1,0 3,-1-1,1 0,0 1,0 0,0-1,0 1,1-1,-1 1,1 0,-1-1,1 1,0 0,0 0,0-1,1 1,-1 0,1-1,-1 1,1 0,0-1,0 1,0-1,0 1,1-1,-1 1,0-1,1 0,0 0,0 0,-1 0,2 0,2 3,1 0,0 0,1 0,-1-1,1 0,0-1,0 1,0-1,0-1,0 1,1-1,-1 0,1-1,0 0,-1 0,1-1,0 0,6-1,-10 1,0 0,0 0,0-1,0 0,0 0,0 0,0 0,0-1,0 1,-1-1,1 0,-1 0,1 0,-1-1,0 1,0-1,0 0,0 0,0 0,-1 0,1 0,-1 0,0-1,0 1,0-1,-1 0,1 0,-1 1,0-1,0 0,0 0,0 0,-1 0,1 0,-1-4,-2-2,0 0,-1 1,0 0,0 0,-1 0,0 0,-1 0,0 1,0-1,-1 2,0-1,0 0,-1 1,0 0,0 1,0 0,-1 0,0 0,-1 1,1 0,-1 1,0 0,0 0,0 1,0 0,-1 0,1 1,-4 0,10 1,0 0,-1 0,1 0,0 1,-1-1,1 1,0 0,-1 0,1 0,0 0,-1 1,1-1,0 1,-1 0,1 0,0 0,0 0,0 0,0 1,0 0,0-1,0 1,0 0,1 1,-1-1,1 0,0 1,-1-1,1 1,0 0,0-1,1 1,-1 0,1 0,-1 0,1 1,0-1,0 0,0 0,1 1,-1 0,2 3,0 0,0 1,1-1,0 0,0 0,0 0,1-1,0 1,1-1,-1 1,1-1,0 0,1 0,0-1,0 1,0-1,0 0,1-1,0 1,0-1,0 0,0 0,1-1,-1 0,3 0,27 12</inkml:trace>
  <inkml:trace contextRef="#ctx0" brushRef="#br0" timeOffset="2442.801">4488 237,'-4'0,"-1"1,0-1,0 1,1 0,-1 0,0 1,1-1,-1 1,1 0,0 0,-1 0,1 1,0 0,0 0,1 0,-1 0,1 0,-1 1,1-1,0 1,0 0,1 0,-1 0,0 2,-1 3,-1 1,1-1,1 1,0 0,0 1,1-1,1 0,-1 1,2-1,-1 9,5 14,2 0,0-1,2 1,2-1,1-1,1 0,2 0,1-2,9 14,-19-33,0 0,0-1,0 0,1 0,1 0,-1-1,2 0,-1 0,1-1,0 0,0 0,1-1,0 0,0 0,0-1,1 0,0-1,0 0,0-1,6 2,7-2,0-2,0 0,1-1,-1-1,0-1,0-2,5-1,13-4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11:13.75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405 128,'-11'-7,"0"1,-1 0,0 1,0 0,0 1,-1 1,1 0,-1 0,0 1,1 1,-1 0,0 1,0 0,0 1,0 1,1 0,-1 0,0 1,1 1,0 0,0 1,0 0,0 1,1 0,0 1,1 0,-1 1,1 0,0 0,-4 6,12-12,-1 1,0-1,1 0,0 1,-1 0,1 0,0 0,0 0,1 0,-1 0,1 0,-1 0,1 0,0 1,0-1,1 1,-1-1,1 1,-1-1,1 1,0-1,1 1,-1-1,0 1,1-1,0 1,0-1,0 0,0 1,0-1,1 0,0 0,-1 0,3 3,7-1,0 0,0-1,0 0,1-1,-1 0,1-1,0 0,0-1,-1 0,1-1,0 0,0-1,0 0,0-1,-1 0,1-1,-1-1,11-4,-5 4,-1-1,1-1,-1-1,-1 0,1-1,-1-1,-1 0,1-1,-2 0,1-1,-2-1,6-6,-16 17,-1-1,0 1,1 0,-1-1,0 1,0-1,0 0,0 1,0-1,0 0,0 0,-1 1,1-1,-1 0,1 0,-1 0,0 0,0 0,0 0,0 0,0 0,0 1,0-1,-1 0,1-1,-1 3,-1 0,1 0,0 1,-1-1,1 0,0 0,0 0,-1 1,1-1,0 1,0-1,-1 1,1 0,0-1,0 1,0 0,0 0,0-1,0 1,0 0,0 0,1 0,-1 0,0 0,0 1,1-1,-1 0,1 0,-1 0,0 2,-1 1,0 0,1 1,-1-1,1 1,0-1,0 1,0 0,0-1,1 1,0 0,0 0,0-1,1 1,-1 0,1-1,0 1,1 0,-1-1,1 0,0 1,0-1,0 0,0 0,1 0,0 0,0 0,0-1,0 1,0-1,1 0,0 0,-1 0,1 0,0-1,0 1,1-1,-1 0,0 0,1-1,-1 0,1 1,1-1,-1 0,0 1,0-1,1 0,-1-1,0 1,0-1,0 0,1 0,-1-1,0 1,0-1,0 0,0-1,0 1,0-1,0 0,0 0,0-1,-1 1,0-1,1 0,-1-1,0 1,0 0,-1-1,1 0,-1 0,0 0,0-1,0 1,0-1,-1 1,0-1,0 0,1-2,1-13,0 1,-2-1,0 0,-2 0,0 0,-1 0,-1 0,-3-13,4 31,1 1,0 0,-1-1,1 1,0-1,0 1,0 0,0-1,0 1,0-1,0 1,0 0,1-1,-1 1,1 0,-1-1,1 1,-1 0,1-1,0 1,-1 0,1 0,0 0,0 0,0 0,0 0,0 0,0 0,0 0,0 0,1 0,-1 1,0-1,0 0,1 1,-1-1,0 1,1 0,-1-1,0 1,1 0,-1 0,1 0,-1 0,0 0,1 0,-1 0,1 0,-1 1,2 0,18 2,0 1,0 1,0 1,-1 0,0 2,0 1,-1 0,0 1,-1 1,0 1,1 2,-10-8,-1 1,0 1,-1-1,1 1,-1 1,-1-1,0 1,0 0,0 1,-1-1,-1 1,0 0,0 1,0 3,-3-9,0 0,-1-1,2 1,-1-1,0 1,1-1,0 0,0 1,0-1,1 0,-1 0,1 0,0-1,0 1,1-1,-1 0,0 0,1 0,0 0,0 0,0-1,0 1,0-1,4 1,4-2,1 1,0-2,0 0,-1 0,1-2,0 1,-1-1,1-1,-1 0,0-1,0-1,0 0,0 0,-1-1,10-7,-12 9,0 0,0-1,0 0,-1 0,1-1,-2 0,1-1,-1 0,0 0,0-1,-1 1,0-1,0-1,-1 1,0-1,0 0,-1 0,0-1,-1 1,0-1,-1 1,1-1,-2 0,1-3,-3 10,-1-1,1 0,0 0,-1 1,0-1,0 0,0 1,0 0,0 0,-1-1,1 1,-1 0,0 1,0-1,0 1,-1-1,1 1,0 0,-1 0,1 0,-1 1,0-1,0 1,0 0,1 0,-1 0,0 1,0-1,0 1,0 0,0 0,0 0,0 1,0-1,0 1,0 0,0 0,0 0,1 1,-1-1,0 1,1 0,-1 0,1 1,0-1,0 0,0 1,0 0,0 0,0 0,1 0,0 0,-1 0,1 1,0-1,1 2,-1-1,1 1,0-1,0 1,0 0,0-1,1 1,0 0,0-1,0 1,1 0,-1-1,1 1,0-1,0 1,1-1,0 1,-1-1,1 0,1 1,-1-1,1 0,-1-1,1 1,0 0,0-1,1 0,-1 0,1 1,9 7,1-1,-1-1,1 0,1 0,0-1,0-1,12 3,155 37,-88-33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11:15.74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217 1,'-21'0,"-16"0,-9 5,2 8,5 7,9-1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11:16.69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296 202,'-6'-6,"-1"1,-1 0,1 0,-1 1,1-1,-1 2,0-1,-1 1,1 0,0 1,-1 0,0 0,1 1,-1 0,0 1,0 0,0 0,1 0,-1 2,0-1,1 1,-1 0,1 0,-5 3,-53 43,64-47,0 1,1 0,-1-1,1 1,-1 0,1 0,0 0,-1 0,1 0,0 1,1-1,-1 0,0 1,1-1,-1 0,1 1,-1-1,1 0,0 1,0-1,0 1,1-1,-1 0,1 1,-1-1,1 0,0 1,-1-1,1 0,0 0,1 0,-1 1,5 2,0-1,0 0,0-1,1 1,0-1,-1 0,1-1,0 0,0 0,0 0,0-1,1 0,-1 0,0-1,0 0,1 0,-1-1,0 0,0 0,0-1,4-1,1 2,0-1,0-1,0 0,0 0,0-1,0-1,-1 0,0-1,0 0,0 0,-1-1,0-1,-1 0,1 0,-1 0,7-11,-15 18,1-1,-1 0,0 1,0-1,0 0,0 1,-1-1,1 0,0 0,-1 0,1 0,-1 0,0 0,1 0,-1 0,0 0,0 0,-1 0,1 0,0 0,-1 0,1 1,-1-1,1 0,-1 0,0 0,0 0,0 1,0-1,0 0,0 1,0-1,-1 1,1-1,-1 1,1 0,-1 0,1-1,-1 1,0 0,1 0,-1 1,0-1,0 0,0 0,0 1,0-1,0 1,0 0,0 0,0 0,0 0,0 0,0 0,-1 0,-1 1,1 0,-1 0,1 0,-1 0,1 1,0-1,0 1,0 0,0 0,0 0,0 0,0 0,1 1,-1-1,1 1,-1 0,1 0,0 0,0 0,1 0,-1 0,1 0,-1 1,1-1,0 1,0-1,0 1,1-1,-1 1,1-1,0 1,0-1,0 1,1 0,-1-1,1 1,0-1,0 1,0-1,0 0,0 1,1-1,1 3,4 1,-1 0,1 0,0-1,1 0,0 0,0-1,0 0,0 0,1-1,0 0,0-1,0 1,0-2,0 1,1-2,-1 1,1-1,0 0,-1-1,1 0,-1-1,1 0,0 0,-1-1,2-1,-6 1,1 0,-1 0,0-1,0 1,0-1,-1 0,1-1,-1 1,0-1,1 0,-2 0,1 0,0 0,-1-1,0 0,0 1,0-1,-1 0,1 0,-1-1,-1 1,1 0,-1-1,0 1,0-1,0 1,-1-1,0 0,0 1,0-1,-1 1,0-1,0 0,0 1,-1 0,-1-4,-49-98,51 106,-1 0,1 1,0-1,0 0,0 0,0 0,1 0,-1 0,0 0,0 0,1 0,-1 0,0-1,1 1,-1 0,1 0,-1-1,1 1,0 0,0 0,-1-1,1 1,0 0,0-1,0 1,1 0,-1-1,0 1,0 0,1 0,-1-1,1 1,-1 0,1 0,-1-1,1 1,0 0,-1 0,1 0,0 0,0 0,0 0,0 0,0 1,0-1,0 0,0 0,0 1,2-1,9 0,-1 0,1 2,0-1,0 2,0-1,0 2,-1-1,1 2,4 1,-9-3,18 5,-1 1,0 1,0 1,-1 1,-1 1,3 3,-18-10,0 0,0 0,-1 0,1 1,-1 0,-1 0,1 0,-1 1,0 0,-1 0,1 0,-1 1,-1-1,0 1,0 0,0 0,-1 0,0 0,-1 1,1 3,-2 16,-1-25,1 1,-1-1,1 1,0-1,0 1,0-1,0 1,0-1,1 1,0-1,0 0,0 1,0-1,0 0,1 1,-1-1,1 0,0 0,0 0,0-1,0 1,0 0,1-1,-1 1,3 1,3-2,0 0,0-1,1 1,-1-2,0 1,0-1,0 0,1-1,-1 0,0 0,0-1,0 0,0 0,0-1,-1 0,1 0,-1-1,0 0,0-1,0 1,2-3,-1 3,1-1,-1-1,-1 0,1 0,-1 0,0-1,0 0,-1 0,0-1,0 1,-1-2,0 1,0 0,-1-1,0 0,0 0,-1 0,-1 0,1-1,-1 1,-1-1,0 0,0 0,-1 8,-1-1,1 1,0 0,-1 0,1 0,-1 0,1 0,-1 0,0 0,0 0,0 0,0 0,0 0,-1 0,1 1,0-1,-1 1,1-1,-1 1,0-1,1 1,-1 0,0 0,0 0,0 0,0 0,0 0,0 0,0 1,0-1,0 1,0 0,-1-1,1 1,0 0,0 0,0 0,0 1,-1-1,1 0,0 1,0-1,0 1,0 0,0 0,0 0,0 0,0 0,1 0,-1 0,0 1,1-1,-1 1,1-1,-1 1,1-1,0 1,-1 0,1 0,-1 2,0-1,0 0,1 1,-1-1,1 1,-1-1,1 1,0 0,0-1,1 1,-1 0,1 0,0 0,0 0,0-1,1 1,-1 0,1 0,0 0,0-1,0 1,0 0,1-1,0 1,-1-1,1 0,0 0,1 1,1 1,5 5,0 0,0-1,1-1,0 1,0-2,1 1,0-1,2 0,64 30,0-6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11:14.3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441 629,'5'-20,"1"-1,1 1,1 1,0-1,2 1,0 0,1 1,10-11,-7 7,58-87,-53 92,-19 17,0 0,1-1,-1 1,1 0,-1 0,0 0,1 0,-1 0,1 0,-1 0,1 0,-1 0,0 0,1 1,-1-1,1 0,-1 0,0 0,1 0,-1 1,0-1,1 0,-1 0,0 0,1 1,-1-1,0 0,0 1,1-1,-1 0,0 1,0-1,1 0,-1 1,0-1,0 1,0-1,0 0,0 1,1-1,-1 1,0-1,0 0,0 1,0-1,0 1,0-1,-1 0,1 1,0-1,0 1,0-1,0 0,0 1,-2 174,41 154,-38-314,0 0,-2-1,0 1,0 0,-1-1,-5 14,7-24,-1 0,0-1,-1 1,1 0,-1-1,0 1,0-1,0 1,0-1,0 0,-1 0,1 0,-1 0,0 0,0-1,0 1,0-1,0 0,-1 0,1 0,-1 0,1-1,-1 0,0 1,0-1,0 0,-3 0,7-1,1-1,-1 1,1-1,-1 1,1 0,-1-1,0 1,1-1,-1 1,0-1,1 1,-1-1,0 0,0 1,0-1,1 1,-1-1,0 1,0-1,0 0,0 1,0-1,0 1,0-1,0 0,0 1,-1-1,1 1,0-1,0 1,0-1,-1 1,1-1,0 1,0-1,-1 1,1-1,-1 1,1-1,0 1,-1-1,1 1,-1 0,1-1,-1 1,1 0,-1-1,1 1,-1 0,1 0,-1 0,0-1,1 1,-1 0,1 0,-1 0,1 0,-1 0,0 0,1 0,-1 0,1 0,-1 0,0 1,1-1,-1 0,1 0,-1 1,1-1,-1 0,11-4,0 0,0 0,1 1,-1 0,1 0,0 2,0-1,0 1,5 1,4-2,182-18,-164 14</inkml:trace>
  <inkml:trace contextRef="#ctx0" brushRef="#br0" timeOffset="263.294">3 56,'-2'-3,"1"7,6 10,9 10,11 10,11 3,-1-5</inkml:trace>
  <inkml:trace contextRef="#ctx0" brushRef="#br0" timeOffset="505.671">768 1,'-2'5,"1"10,6 15,9 14,11 10,10 7,12 3,-3-9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09:43.260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3315 946,'-2'-2,"-6"1,-1 1</inkml:trace>
  <inkml:trace contextRef="#ctx0" brushRef="#br0" timeOffset="1563.24">2741 1820,'24'-72,"-3"-2,8-64,-25 120,1 50,7 434,-11-421</inkml:trace>
  <inkml:trace contextRef="#ctx0" brushRef="#br0" timeOffset="925.963">1498 1766,'3'63,"-3"-63,0 0,0 0,0-1,0 1,0 0,0 0,1-1,-1 1,0 0,0 0,0-1,1 1,-1 0,0 0,0 0,0 0,1-1,-1 1,0 0,0 0,1 0,-1 0,0 0,0 0,1 0,-1 0,0-1,1 1,-1 0,0 0,0 0,1 0,-1 1,0-1,1 0,-1 0,0 0,0 0,1 0,-1 0,0 0,0 0,1 1,-1-1,0 0,0 0,1 0,-1 0,0 1,0-1,0 0,0 0,1 1,-1-1,0 0,0 0,0 1,0-1,0 0,0 0,0 1,0-1,0 0,0 1,1-1,9-23,-8 18,0 0,0 1,-1-1,0-1,0 1,0 0,-1 0,0 0,0 0,0 0,-1 0,1-1,-1 1,0 0,-1 0,1 0,-1 1,0-1,0 0,-1 1,1-1,-1 1,0 0,0 0,-1 0,1 0,-1 0,0 1,0-1,0 1,0 0,0 1,-1-1,1 1,-1 0,0 0,0 0,0 0,0 1,0 0,0 0,-5 1,0 1,1 0,-1 0,0 1,1 0,-1 0,1 1,0 1,0-1,0 2,0-1,1 1,0 0,0 1,0 0,1 0,-1 1,2 0,-1 0,1 1,0-1,0 1,1 1,0-1,1 1,0 0,0 0,1 0,0 0,0 1,1-1,0 1,1 0,0-1,1 1,0 0,1 0,0 7,1-9,1-1,-1 1,1-1,0 0,1 0,0 0,0 0,0-1,1 1,0-1,0 0,0-1,1 1,0-1,0 0,1-1,-1 1,1-1,0 0,0-1,7 3,10 3,1 0,0-2,0-1,1-1,-1-1,2-1,4 0,-1-2,1-1,-1-1,0-2,25-4,-3-5</inkml:trace>
  <inkml:trace contextRef="#ctx0" brushRef="#br0" timeOffset="1179.831">1949 1711,'24'-2,"18"-1,14-3,10 1,-1 0,-5 2,-14 3,-14 2</inkml:trace>
  <inkml:trace contextRef="#ctx0" brushRef="#br0" timeOffset="1339.997">2018 1888,'18'0,"18"0,17-2,11-1,6-2,-9 0</inkml:trace>
  <inkml:trace contextRef="#ctx0" brushRef="#br0" timeOffset="-510.603">2454 700,'1'-35,"1"-1,2 1,1-1,2 1,1 1,2-1,3-4,-4 20,-9 20,-1-1,1 0,0 0,0 0,0 1,0-1,0 0,-1 0,1 1,0-1,0 0,0 0,0 1,0-1,0 0,0 1,0-1,0 0,0 0,0 1,0-1,0 0,0 1,0-1,1 0,-1 0,0 1,0-1,0 0,0 0,0 0,0 1,1-1,-1 0,0 0,0 0,0 1,1-1,-1 0,0 0,0 0,1 0,-1 0,0 1,0-1,1 0,-1 0,0 0,1 0,-1 0,0 0,0 0,1 0,-1 0,0 0,0 0,1 0,-1 0,0 0,-21 244,20-189,1 1,3-1,10 55,-12-103,0-6,0 1,0-1,0 1,-1-1,1 1,-1 0,1-1,-1 1,0 0,1-1,-1 1,0 0,0-1,0 1,-1 0,1 0,0-1,-1 1,1 0,-1-1,1 1,-1-1,0 1,1-1,-1 1,0-1,0 1,0-1,0 0,-1 1,1-1,0 0,0 0,-1 0,1 0,-1 0,1 0,-1-1,1 1,-1 0,1-1,-1 1,-12 0</inkml:trace>
  <inkml:trace contextRef="#ctx0" brushRef="#br0" timeOffset="-258.923">2427 960,'5'-2,"3"-1,6 0,4 0,9 1,9 1,10 1,9-1,4-1,-8-1</inkml:trace>
  <inkml:trace contextRef="#ctx0" brushRef="#br0" timeOffset="-1861.055">1075 536,'-2'14,"-1"14,0 12,1 7,0 6,1 3,0-1,1-3,0-6,2-8,2-10</inkml:trace>
  <inkml:trace contextRef="#ctx0" brushRef="#br0" timeOffset="-1530.444">1020 413,'32'19,"-1"1,-1 2,-1 1,0 1,17 20,-26-24,-1 0,-1 1,-1 1,0 0,-2 1,7 15,-17-29,-1-1,0 1,-1 0,0 0,0 0,-1 0,0 0,0 1,-1-1,-1 1,1-1,-2 1,1-1,-1 1,-1-1,1 0,-2 1,1-1,-1 0,-1 0,0-1,-4 5,0 0,-2-1,1 0,-1-1,-1 0,0-1,-1 0,0-1,0 0,-1-1,0 0,-1-1,1 0,-1-1,-1-1,1 0,-1-1,0-1,0 0,-6 0,19-3,-1 0,0 1,1-1,-1 0,1 0,-1-1,1 1,-1 0,0-1,1 1,-1-1,1 0,0 0,-1 0,1 0,0-1,0 1,-1 0,1-1,0 0,0 0,-4-7</inkml:trace>
  <inkml:trace contextRef="#ctx0" brushRef="#br0" timeOffset="-1211.273">1662 714,'17'4,"11"3,11-1,8-1,6-2,-3-3,-8-2</inkml:trace>
  <inkml:trace contextRef="#ctx0" brushRef="#br0" timeOffset="-1027.759">1717 878,'19'0,"19"0,16 0,12 0,6-2,-8-1</inkml:trace>
  <inkml:trace contextRef="#ctx0" brushRef="#br0" timeOffset="2937.488">365 222,'-9'21,"1"-1,0 1,2 0,0 1,2 0,0 0,2 0,0 0,1 0,2 4,29 223,-17-172,22 232,-14 1,-13 1,-18 90,6-349,2-1,1 1,4 0,1 0,3-1,2 0,2 0,2-1,15 33,-4-24,-21-57,0 0,0 0,0 0,0-1,0 1,0-1,1 0,-1 0,0 0,1-1,-1 1,0-1,1 0,-1 0,1 0,-1 0,0 0,1-1,-1 0,0 1,3-2,4 1,378-50,251 27,-465 21,1530-76,-1233 31,-435 42,-31 1,-22 3,-143-2,99 1</inkml:trace>
  <inkml:trace contextRef="#ctx0" brushRef="#br0" timeOffset="4068.946">516 209,'-6'-8,"27"3,287-20,1663-5,-1084 44,-869-15,-13 0,0 1,-1 0,1 0,0 0,0 0,0 1,-1 0,1 0,0 0,-1 0,1 1,2 1,-5-1,-1 1,1-1,-1 1,0-1,0 1,0 0,0 0,-1-1,1 1,-1 0,0 0,1 0,-1 0,-1-1,1 1,0 0,-1 0,1 0,-1-1,0 1,0 0,0-1,0 1,-2 9,-18 133,6 1,5 108,7-152,-6 99,9 0,8-1,20 86,23-33,-23-128,7 94,-30-113,-10-93,-2-9</inkml:trace>
  <inkml:trace contextRef="#ctx0" brushRef="#br0" timeOffset="5648.71">433 1452,'578'-21,"1014"8,-1415 8,-1-8,50-15,-42 25,120 3,-301-3,-14-2,7 3,-15-7</inkml:trace>
  <inkml:trace contextRef="#ctx0" brushRef="#br1" timeOffset="43575.912">201 3282,'-11'-125,"9"77,-3 1,-1 0,-3 0,-3-7,-10 3,21 50,1 0,-1 0,1 0,-1 0,0 0,0 0,1 0,-1 0,0 0,0 0,0 1,0-1,0 0,0 1,0-1,0 1,0-1,0 1,0-1,0 1,-1 0,1 0,0-1,0 1,0 0,0 0,-1 0,1 0,0 0,0 1,0-1,0 0,-1 1,1-1,0 0,0 1,0-1,0 1,0 0,0-1,0 1,0 0,0 0,-7 8,1 0,0 1,0 0,1 0,0 0,1 1,1-1,-1 1,2 1,-1-1,2 0,-2 10,-2 3,1-1,1 1,1 0,1 0,1 0,1 0,1 0,2 0,0 0,1 0,2-1,0 0,2 0,0 0,2-1,0 0,1-1,1 0,2-1,-1 0,2-1,1-1,3 2,-1-4,1-1,0-1,2-1,-1 0,2-2,-1 0,2-1,-1-2,1 0,1-1,-1-2,1 0,4-1,-19-3,0 0,0-1,1 0,-1-1,0 0,1 0,-1-1,0 0,0-1,0 0,-1 0,1-1,-1 0,0 0,0-1,0 0,0 0,-1-1,0 0,0-1,-1 1,1-1,-1-1,0 0,2-3,-7 7,1 1,1-1,-1 1,0-1,1 1,0 0,0 0,0 0,0 0,0 1,1-1,-1 1,1 0,-1 0,1 0,0 1,0-1,0 1,0 0,0 0,3-1,116 3,-124-1,1 0,-1 0,1 0,-1 0,1 0,0 0,-1 0,1 0,-1 0,1 0,0 0,-1-1,1 1,0 0,-1 0,1 0,-1-1,1 1,0 0,0-1,-1 1,1 0,0 0,-1-1,1 1,0-1,0 1,0 0,-1-1,1 1,0 0,0-1,0 1,0-1,0 1,0-1,0 1,0 0,0-1,0 1,0-1,0 1,0 0,0-1,0 1,0-1,1 1,-1 0,0-1,0 1,0-1,1 1,-1 0,0-1,0 1,1 0,-1 0,0-1,1 1,-1 0,0 0,1-1,-1 1,-15-5,-1 1,0 1,0 0,0 1,0 1,-1 1,1 0,0 1,0 0,0 2,0 0,-8 2,-34 29,57-33,-1 0,1 0,0 1,-1-1,1 0,0 1,0-1,0 1,0-1,1 1,-1 0,0-1,1 1,-1 0,1-1,-1 1,1 0,0 0,0 0,0-1,0 1,0 0,0 0,0-1,1 1,-1 0,0 0,1-1,0 1,-1 0,1-1,0 1,0 0,0-1,1 2,4 2,0-1,0 0,1 0,0 0,-1-1,1 0,1 0,-1-1,0 0,0 0,1 0,-1-1,1 0,0-1,-1 0,1 0,-1 0,1-1,0 0,-1-1,0 0,1 0,2-2,-2 2,0-1,0 1,-1-2,1 1,-1-1,0-1,0 1,0-1,-1 0,0-1,0 1,0-1,0 0,-1-1,0 0,0 1,-1-1,0-1,0 1,-1-1,0 1,0-1,-1 0,0 0,0-3,-2 18,-1-1,1 1,1 0,-1 0,1 0,0 0,1 0,0-1,0 1,0 0,1-1,0 0,0 0,0 0,1 0,0 0,1 1,11 5,0-1,0 0,1-1,0-1,1 0,0-2,0 0,1-1,0 0,0-2,0 0,0-2,1 0,-1-1,1 0,0-2,51 3</inkml:trace>
  <inkml:trace contextRef="#ctx0" brushRef="#br1" timeOffset="43988.808">269 3364,'-12'4,"-10"7,-11 6,-12 6,-6 5,-6 2,9-4</inkml:trace>
  <inkml:trace contextRef="#ctx0" brushRef="#br1" timeOffset="44490.536">3233 3309,'-3'14,"0"11,-2 7,0 4,-2-2,0-3,2-6,2-6</inkml:trace>
  <inkml:trace contextRef="#ctx0" brushRef="#br1" timeOffset="45176.702">2891 3022,'5'0,"62"-2,1 2,-1 4,0 2,0 4,-1 2,33 12,-89-21,1 0,-1 0,0 1,0 1,0 0,-1 0,0 1,0 0,0 0,-1 1,0 0,0 1,-1 0,1 0,-2 0,1 1,-2 0,1 1,-1-1,0 1,-1 0,0 0,-1 0,0 1,0-1,-1 1,0 5,-3 8,0-21,0-1,0 1,0-1,1 1,-1-1,1 1,0-1,0 1,0 0,0-1,0 1,0-1,1 1,-1 0,1-1,0 1,0-1,0 0,0 1,0-1,1 0,-1 0,0 1,1-1,0 0,-1-1,1 1,0 0,0 0,0-1,2 2,6-3,0 0,0-1,0 0,0-1,0 0,0-1,-1 1,1-2,-1 1,0-2,0 1,0-1,-1 0,1-1,5-5,-1 1,-1-1,0 0,-1-1,-1 0,0-1,7-10,-9 12,-8 10,0 1,1-1,-1 0,1 0,-1 1,1-1,0 0,-1 1,1-1,0 0,-1 1,1-1,0 1,0-1,0 1,-1 0,1-1,0 1,0 0,0-1,0 1,0 0,0 0,-1 0,1 0,0 0,0 0,0 0,0 0,0 0,0 0,0 1,0-1,-1 0,1 1,0-1,0 0,0 1,-1-1,1 1,0-1,0 1,27 35,-16-19,-4-7,0-1,1 0,0-1,0 0,1 0,0-1,1 0,0-1,0 0,0-1,0 0,1 0,0-2,0 1,0-1,0-1,1-1,-1 1,0-2,1 0,-1 0,1-1,-1-1,0 0,12-3,-13 1,0 0,-1-1,1 0,-1 0,0-1,0 0,0-1,-1 0,0-1,-1 0,1 0,-2-1,1 0,-1 0,-1-1,1 0,-2 0,1 0,-1-1,-1 0,2-6,6-23,-2 0,-1 0,-3-1,-1 0,-1-22,3-68,-10-103,-15 114,18 118,0 1,0-1,0 0,-1 1,1-1,0 1,-1-1,1 1,-1-1,0 1,0-1,1 1,-1-1,0 1,0 0,0 0,0-1,-1 1,1 0,0 0,0 0,-1 0,1 0,0 1,-1-1,1 0,-1 1,1-1,-1 1,1-1,-1 1,0 0,1 0,-1-1,1 1,-1 0,0 0,1 1,-1-1,1 0,-1 1,0-1,1 0,-1 1,1 0,-1-1,1 1,0 0,-1 0,1 0,0 0,-1 0,1 0,0 0,0 0,0 1,0-1,-8 11,0 1,2 0,-1 0,1 1,1 0,1 0,0 0,0 1,2 0,0 0,0 6,-4 15,2 1,1 0,2 0,2 0,1 0,2 0,2 0,1-1,3 7,-2-18,0-1,1-1,2 1,0-2,1 1,2-1,0-1,1 0,1-1,1-1,1 0,1-1,0-1,1-1,24 14,-8-11</inkml:trace>
  <inkml:trace contextRef="#ctx0" brushRef="#br1" timeOffset="45420.802">4066 2749,'30'-2,"31"1,28 6,25 6,-7 2</inkml:trace>
  <inkml:trace contextRef="#ctx0" brushRef="#br1" timeOffset="46124.602">4734 3350,'17'-13,"-1"0,-1-1,0-1,-1 0,0-1,-2-1,0 0,0-1,-2 0,0 0,-2-1,0-1,0 1,-2-1,-1 0,0-1,-1-3,-4 20,0 0,0 0,0 0,-1 0,0 0,0 1,0-1,0 0,0 0,-1 1,1-1,-1 1,0-1,0 1,0 0,-1 0,1 0,-1 0,0 0,0 1,1-1,-2 1,1-1,0 1,0 0,-1 1,1-1,-1 0,0 1,0 0,1 0,-1 0,0 0,0 1,0 0,0-1,0 1,0 1,0-2,0 1,0 0,-1 0,1 0,0 1,0-1,0 1,-1 0,1 0,0 1,0-1,1 1,-1 0,0 0,-1 1,4-1,1-1,0 0,0 1,0-1,0 1,0-1,0 1,1-1,-1 0,0 1,1-1,-1 0,1 1,0-1,-1 0,1 1,0-1,0 0,0 0,0 0,0 0,0 0,0 0,0 0,0 0,0 0,0-1,1 1,-1 0,0-1,0 1,1-1,-1 1,1-1,-1 0,0 1,1-1,-1 0,1 0,-1 0,1 0,199 39,-63-16,-123-21,0 1,-1 0,1 1,-1 1,0 0,0 1,-1 0,0 1,0 1,0 0,-1 1,0 0,2 3,-12-8,0-1,0 1,0-1,0 1,-1 0,0 0,0 0,0 0,0 0,0 0,-1 0,0 0,0 0,0 0,0 0,0 0,-1 0,0 0,0 0,0 0,0 0,-1-1,0 1,1 0,-1-1,-1 1,-12 45,16-47,0 0,0 0,0 0,0 0,0 0,0 0,1-1,-1 1,1 0,-1-1,1 0,-1 1,1-1,0 0,0 0,0 0,0 0,0 0,0 0,0 0,0-1,0 1,0-1,0 1,0-1,0 0,1 0,-1 0,0 0,0 0,0-1,0 1,0-1,1 1,-1 0,13 0,0-1,0 0,0-1,0-1,-1 0,1-1,-1-1,0 0,0 0,0-2,-1 0,0 0,0-1,-1-1,0 0,0-1,2-3,6-1,-16 31,-5-13,0-1,0 0,0 1,1-1,-1 1,1-1,0 1,0-1,0 1,1-1,-1 1,1-1,0 1,0-1,0 1,0-1,0 0,1 0,0 0,0 0,0 0,0 0,0 0,0-1,1 1,-1-1,1 1,0-1,-1 0,1 0,0 0,0 0,1-1,0 1,0-1,0 0,0 0,0-1,0 0,0 1,0-1,-1-1,1 1,0 0,0-1,0 0,0 0,0 0,-1-1,1 1,0-1,-1 0,1 0,-1 0,0 0,0 0,0-1,0 0,0 1,0-1,-1 0,1 0,-1-1,0 1,0 0,0-1,-1 0,1 1,-1-1,0 0,0 0,0 1,0-1,-1 0,1 0,-1 0,0-4,0 2,0-1,-1 1,0-1,0 1,0-1,-1 1,0-1,0 1,-1 0,0 0,0 0,0 1,0-1,-1 1,0-1,0 1,-1 0,1 1,-1-1,0 1,-1 0,1 0,-1 1,1-1,-1 1,0 0,0 1,0 0,-1 0,1 0,-5 0,4 0,1 0,-1 0,0 1,1 0,-1 1,0 0,0 0,1 0,-1 1,0 0,0 0,1 0,-1 1,1 0,0 0,-1 1,1 0,0 0,0 1,1-1,-1 1,1 0,0 1,0-1,0 1,0 0,1 0,0 1,0-1,-3 6,6-6,-1 0,1 1,0-1,0 0,1 0,-1 0,1 1,0-1,1 0,-1 0,1 0,0 1,0-1,1 0,-1 0,1 0,0-1,1 1,-1 0,1-1,0 1,0-1,0 0,0 0,1 0,0-1,0 1,0-1,0 0,1 0,-1 0,1 0,-1-1,1 0,0 0,0 0,0-1,0 0,37 14</inkml:trace>
  <inkml:trace contextRef="#ctx0" brushRef="#br1" timeOffset="46861.142">5828 2763,'-6'-1,"0"1,0 0,1 0,-1 0,0 1,0 0,1 0,-1 0,1 1,-1 0,1 0,0 0,-1 1,1 0,1 0,-1 0,0 0,1 1,-1 0,1 0,0 0,0 1,1-1,-1 1,1 0,0-1,1 2,-1-1,1 0,0 0,0 1,0-1,1 1,0 0,0-1,0 1,1 0,0 0,0 2,7 19,0-1,2 0,1-1,1 0,1 0,1-1,2-1,0 0,14 15,-19-24,-6-8,20 30,2-1,1-1,2-1,8 5,-36-36,0-1,0 0,0 0,1 0,-1 0,0 0,1-1,-1 1,0 0,1-1,-1 1,1-1,-1 1,1-1,-1 1,1-1,-1 0,1 0,-1 0,1 0,-1 0,1 0,-1-1,1 1,-1 0,1-1,-1 1,1-1,-1 1,1-1,-1 0,0 0,1 1,-1-1,0 0,0 0,0 0,0-1,0 1,0 0,0 0,0 0,0-1,0 1,-1-1,1 1,0 0,-1-1,13-24,-1 1,-2-2,0 1,-2-1,-1-1,-1 1,-1-1,-2 0,-1 0,-1-28,-6-8,-3 78,10-10,0 0,0 0,0 0,0-1,1 1,0-1,-1 1,1-1,0 0,1 0,-1 0,1-1,-1 1,1-1,0 0,-1 0,1 0,0 0,0-1,3 1,187 73,-189-71,0-1,-1 1,1 0,-1 1,0-1,0 1,0 0,-1 0,0 0,0 0,0 1,0-1,-1 1,0 0,0-1,0 1,-1 0,0 0,0 0,-1 0,0 1,0-1,1 1,0-4,-1-1,0 1,0 0,1-1,0 1,-1-1,1 1,0-1,0 1,0-1,1 0,-1 1,0-1,1 0,0 0,-1 0,1 0,0 0,0-1,0 1,0 0,1-1,-1 0,0 1,0-1,1 0,-1 0,1 0,-1-1,1 1,-1 0,1-1,0 0,2 0,6-1,0-1,-1 0,1-1,-1 0,1-1,-1 0,0-1,0 0,-1 0,1-1,-1 0,-1-1,1 0,-1-1,0 1,-1-1,0-1,0 0,-1 0,0 0,0 0,-1-1,3-7,10-30,-31 92,7 61,6-103,1 1,-1-1,1 0,0 1,0-1,0 0,1 1,-1-1,1 0,0 0,0 0,0 0,0-1,0 1,1 0,-1-1,1 0,0 1,0-1,-1 0,1-1,1 1,-1 0,0-1,0 0,0 1,1-1,1 0,20 3</inkml:trace>
  <inkml:trace contextRef="#ctx0" brushRef="#br1" timeOffset="47106.486">6756 2544,'-12'21,"-1"16,8 11,13 7,4-6</inkml:trace>
  <inkml:trace contextRef="#ctx0" brushRef="#br1" timeOffset="47483.248">7056 2981,'24'-42,"-2"-1,-1-1,-3-1,-1-1,-3 0,-2-1,-1 0,-1-18,-9 60,2-8,0-1,-1 0,-1 0,0 1,-1-1,0 0,-1 0,-1 0,0 1,-3-6,5 17,0 1,0 0,-1-1,1 1,-1-1,1 1,-1 0,0-1,1 1,-1 0,0 0,0 0,0-1,0 1,0 0,0 0,0 0,0 0,-1 1,1-1,0 0,0 0,-1 1,1-1,-1 1,1-1,0 1,-1 0,1-1,-1 1,1 0,-1 0,1 0,-1 0,1 0,-1 1,1-1,-1 0,1 1,0-1,-1 1,1-1,0 1,-1 0,-51 46,39-23,1 0,1 1,1 1,1 0,1 0,2 1,0-1,2 2,1-1,1 1,1-1,3 25,0-27,1 0,1 0,1-1,1 0,2 1,0-2,2 1,5 10,-8-22,0 0,0 0,1-1,1 0,0 0,0-1,1 0,0-1,1 0,0 0,1-1,-1 0,1-1,1 0,0-1,7 3,-13-6,0-1,0 0,0-1,1 0,-1 0,0 0,1 0,-1-1,1 0,-1-1,1 1,-1-1,0-1,1 1,-1-1,0 0,0 0,0-1,0 0,-1 0,1 0,-1-1,0 1,0-1,0-1,0 1,0-1,-1 1,0-1,0-1,-1 1,1-1,3-4,-2 0,1 0,-1-1,-1 1,0-1,0 0,-1 0,-1 0,1-1,-2 1,0 0,0-1,-1 1,0-1,-3-10,3 21,0-1,0 1,0-1,-1 1,1-1,0 1,-1-1,1 1,-1-1,0 1,0-1,1 1,-1 0,0 0,0-1,0 1,0 0,0 0,-1 0,1 0,0 0,0 0,-1 0,1 1,0-1,-1 0,1 1,-1-1,1 1,-1-1,1 1,-1 0,0 0,1 0,-1 0,1 0,-1 0,1 0,-1 0,1 0,-1 1,1-1,-1 1,1-1,-1 1,1 0,-1-1,1 1,0 0,0 0,-1 0,1 0,0 0,0 0,0 1,0-1,0 0,0 0,0 1,1-1,-1 0,0 1,0 0,0 4,0 0,0 0,0 0,1 0,0 0,0 1,0-1,1 0,0 0,0 0,1 0,-1-1,1 1,1 0,-1 0,1-1,0 0,0 1,0-1,1-1,0 1,0 0,0-1,1 0,-1 0,1 0,0 0,0-1,3 2,64 44,6-4</inkml:trace>
  <inkml:trace contextRef="#ctx0" brushRef="#br0" timeOffset="105603.646">720 141,'1'-1,"-1"1,1-1,0 0,-1 1,1-1,-1 0,1 0,-1 1,0-1,1 0,-1 0,0 0,1 1,-1-1,0 0,0 0,0 0,0 0,0 0,0 1,0-1,0 0,0 0,0 0,0 0,0 0,-1 0,1 1,0-1,-1 0,1 0,0 0,-1 1,1-1,-1 0,0 1,1-1,-1 0,1 1,-1-1,0 1,0-1,1 1,-1-1,0 1,0-1,1 1,-1 0,0 0,0-1,0 1,0 0,0 0,0 0,1 0,-1 0,-1 0,-9 5,0 0,0 1,0 0,1 1,0 0,0 1,1 0,-4 3,3-2,-23 20,1 0,2 2,1 1,2 1,1 2,1 0,2 2,2 1,1 0,2 2,-9 30,24-58,0 0,0 1,1-1,1 0,0 1,1-1,0 1,1 1,-1-9,1 0,0-1,0 1,0-1,1 1,-1-1,1 1,0-1,0 0,1 0,-1 0,1 0,0-1,0 1,0-1,1 1,-1-1,1 0,-1 0,1-1,0 1,0-1,1 0,1 1,0-1,0 1,0-1,0-1,0 1,0-1,1 0,-1-1,0 1,1-1,-1-1,1 1,-1-1,0 0,1-1,-1 1,0-1,0 0,0-1,0 1,-1-1,2-1,4-3,-2 0,1-1,-1 0,0 0,0-1,-1 0,0-1,-1 0,0 0,-1 0,2-4,19-43,-3-1,-2-1,-3-1,-2-1,-3-1,-3 0,0-24,-3-64,-9 148,1-1,0 1,-1-1,1 1,-1 0,1-1,-1 1,0 0,0-1,0 1,-1 0,1 0,0 0,-1 0,1 0,-1 0,0 1,0-1,0 1,0-1,0 1,0-1,0 1,0 0,0 0,0 0,-1 0,1 1,0-1,-1 0,1 1,-1 0,1-1,-1 1,1 0,0 0,-1 1,1-1,-1 0,1 1,-1 0,1-1,0 1,-2 1,-8 3,-1 0,1 1,0 1,1 0,0 0,0 1,0 1,1 0,0 0,1 1,0 0,1 1,0 0,1 0,0 0,0 1,1 0,1 1,0-1,1 1,0 0,1 0,0 1,1-1,1 0,0 1,1 10,5 12,1 1,2-1,2 0,1 0,1-2,3 1,0-1,11 14,8 10,3-2,2-1,14 11,20 29,-51-64</inkml:trace>
  <inkml:trace contextRef="#ctx0" brushRef="#br0" timeOffset="106558.171">802 1588,'-10'-1,"0"1,0 0,0 1,0 0,0 0,0 1,0 0,0 1,1 0,0 1,-1 0,1 0,1 1,-1 0,1 0,0 1,-2 2,-8 6,1 2,1 0,0 1,1 0,1 1,-11 19,11-14,0 1,2 0,1 0,1 1,1 1,2 0,-4 18,10-41,0 0,0 0,0 0,1 0,-1 0,1 0,0 0,0 0,0 0,0-1,0 1,1 0,-1 0,1 0,0 0,0 0,0 0,0-1,0 1,1 0,-1-1,1 1,-1-1,1 0,0 1,0-1,0 0,1 0,-1 0,1 0,6-1,0 0,0-1,0 0,1 0,-1-1,0 0,0-1,0 0,0-1,0 1,-1-1,1-1,-1 0,0 0,0-1,0 0,0 0,-1-1,5-4,12-7,-2 0,1-1,-2-2,-1 0,0-1,-2-1,0 0,-1-2,-2 0,1-3,-9 14,-1 0,0 0,0 0,-1-1,-1 0,-1 0,0 0,0-1,-2 1,0 0,0-1,-1 0,-1 1,-1 0,0-1,-1 1,0 0,-1 0,-1 0,-4-10,6 17,1 1,-1-1,-1 0,1 1,-1 0,0 0,-1 0,0 1,0-1,0 1,0 0,-1 1,1-1,-1 1,0 0,-1 0,1 1,-1 0,0 0,1 1,-1-1,0 2,-1-1,1 1,0 0,0 0,0 1,-1 0,1 0,0 1,0 0,-1 0,-4 2,6 0,-1 0,1 1,0-1,0 2,0-1,0 0,1 1,-1 0,1 1,1-1,-1 1,1 0,0 0,0 0,1 1,0-1,0 1,0 0,1 0,0 0,0 0,0 2,0 5,0 1,1-1,1 1,0-1,1 1,0-1,1 1,1-1,0 0,5 12,11 16,3-1,1 0,2-2,1-1,3-1,0-1,3-2,1-1,1-1,36 25,-64-52,8 6,0 1,-2 1,1 0,-1 0,-1 1,9 15,-8-5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10:22.01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5021 698,'16'0,"0"1,-1 1,1 0,0 1,-1 1,1 0,-1 1,0 1,-1 1,1 0,-1 0,-1 1,0 1,0 1,0 0,-1 0,-1 1,0 1,0 0,-1 0,-1 1,0 0,0 1,-2 0,0 0,0 1,-1-1,-1 2,-1-1,1 5,-2 11,-1 0,-2 0,-1 0,-1 1,-2-1,-1 0,-1-1,-11 29,-8 53,23-106,0-1,1 1,-1 0,1-1,0 1,1 0,0 0,0 0,0 0,0 0,1 0,0-1,0 1,0 0,1 0,0-1,0 1,1-1,-1 0,1 0,0 0,1 0,-1 0,1 0,0-1,0 0,0 0,1 0,-1 0,1-1,4 3,-2-5,0 0,0 0,0 0,0-1,0 0,0 0,0 0,0-1,0-1,0 1,0-1,0 0,-1 0,1-1,-1 0,1 0,-1-1,0 0,0 0,-1 0,1 0,-1-1,0 0,0 0,0-1,-1 1,0-1,0 0,-1 0,1-1,-1 1,0 0,-1-1,0 0,0 0,0 0,-1 0,0 0,0-6,0-2,-1 1,-1-1,0 1,-1 0,0-1,-1 1,-1 0,0 0,-1 1,-1-1,0 1,0 1,-8-11,-2-2,0 2,-2-1,-1 2,-1 1,-1 0,-9-6,9 10,0 2,0 0,-2 1,0 2,0 0,-1 2,-1 0,0 1,0 2,0 1,-1 1,13 0,33 2,-7 2,463-70,-464 69,-9 1,0-1,0 1,0 0,1 1,-1-1,0 0,0 1,1 0,-1 0,0 0,1 0,-1 0,0 1,1-1,-1 1,0 0,0 0,1 0,-1 0,0 1,0-1,0 1,-1 0,1 0,0 0,-1 0,1 0,-1 1,0-1,2 3,-1 68,-4-68,0 0,1 1,-1-1,1 1,0-1,0 0,1 1,0-1,0 1,0-1,0 0,1 0,0 0,0 0,0 0,1 0,0 0,0 0,0-1,2 2,29 9,-19-17</inkml:trace>
  <inkml:trace contextRef="#ctx0" brushRef="#br0" timeOffset="154.636">5622 492,'0'0</inkml:trace>
  <inkml:trace contextRef="#ctx0" brushRef="#br0" timeOffset="606.834">5977 1,'-7'20,"2"0,1 1,0 0,2-1,0 1,1 0,1 0,2 0,-1 0,6 18,14 110,8-1,11 21,-31-132,1-1,1 1,2-2,2 0,1 0,15 22,-27-51,0 0,0 0,0-1,1 1,0-1,0 0,0 0,1-1,0 1,0-1,0-1,0 1,0-1,1 0,0 0,-1-1,1 0,0 0,0 0,0-1,0 0,1-1,-1 0,0 0,0 0,0-1,0 0,1 0,-1-1,-1 0,1 0,0-1,0 1,-1-2,2 0,5-5,0 0,-1-1,-1-1,0 1,0-2,-1 0,0 0,-1-1,-1 0,0 0,0-1,-2 0,1 0,-2-1,2-7,-3 3,-4 19,0 1,0-1,0 0,0 0,0 0,-1 1,1-1,0 0,0 0,0 1,0-1,0 0,0 0,0 0,0 1,-1-1,1 0,0 0,0 0,0 0,0 1,-1-1,1 0,0 0,0 0,0 0,-1 0,1 0,0 1,0-1,0 0,-1 0,1 0,0 0,0 0,-1 0,1 0,0 0,0 0,-1 0,1 0,0 0,0 0,0 0,-1-1,1 1,0 0,0 0,0 0,-1 0,1 0,0 0,0 0,0-1,-1 1,1 0,0 0,0-1,-4 7,1-1,0 0,1 1,-1-1,1 1,0 0,1 0,-1 0,1 0,0 0,1 0,-1 0,1 0,0 1,1-1,-1 0,1 0,1 0,-1 0,1 0,0-1,0 1,1 0,0-1,0 1,0-1,0 0,1 0,0-1,0 1,0-1,1 1,4 2,62 12,-36-18</inkml:trace>
  <inkml:trace contextRef="#ctx0" brushRef="#br0" timeOffset="767.411">6455 602,'-19'0,"-13"0,-5 0,-2-3,2-2,6-1</inkml:trace>
  <inkml:trace contextRef="#ctx0" brushRef="#br0" timeOffset="1019.677">5963 384,'16'0,"17"0,20 0,18 0,14 2,11 1,4 2,-3 3,-16-1</inkml:trace>
  <inkml:trace contextRef="#ctx0" brushRef="#br0" timeOffset="1287.24">6851 793,'0'14,"0"9,0 8,2 3,4-2,2-1,2-5,3-6,-2-6</inkml:trace>
  <inkml:trace contextRef="#ctx0" brushRef="#br0" timeOffset="1288.24">6905 479,'-12'-16,"-3"-8,-2 0,4 4,10 8,13 9,18 11,4 5</inkml:trace>
  <inkml:trace contextRef="#ctx0" brushRef="#br0" timeOffset="-1333.403">4120 766,'0'18,"0"23,0 21,2 17,1 15,0 10,1 3,1-2,1-8,0-13,-1-16,-2-18,-1-17</inkml:trace>
  <inkml:trace contextRef="#ctx0" brushRef="#br0" timeOffset="-780.335">4120 1272,'-52'-257,"25"68,26 187,1-1,-1 0,0 1,1-1,0 1,-1-1,1 0,0 1,1-1,-1 0,0 1,1-1,-1 0,1 1,0-1,0 1,0-1,0 1,1 0,-1-1,0 1,1 0,0 0,-1 0,1 0,0 0,0 0,0 1,0-1,1 1,-1-1,0 1,1 0,-1 0,0 0,1 0,0 0,-1 0,1 1,-1-1,1 1,1 0,8 1,-1 2,1-1,-1 1,0 1,0 0,-1 0,1 1,-1 1,0 0,0 0,0 1,-1 0,0 1,-1-1,0 2,0-1,0 1,-1 1,3 6,-8-14,0 1,0 0,0 0,-1-1,1 1,-1 0,0 0,0 0,0 1,-1-1,1 0,-1 0,1 0,-1 0,0 1,0-1,-1 0,1 0,-1 1,1-1,-1 0,0 0,0 0,0 0,-1 0,1 0,-1 0,1-1,-1 1,0-1,0 1,-1-1,1 1,0-1,-1 0,1 0,-1 0,0-1,1 1,-1 0,-1-1,-1 2,-1-1,1 1,0-1,-1-1,0 1,1-1,-1 0,0 0,0-1,0 0,1 0,-1 0,0-1,0 1,0-2,-2 1,9 1,-1-1,1 1,-1 0,0 0,1 0,-1 0,1 0,-1 0,0-1,1 1,-1 0,0 0,1-1,-1 1,0 0,1 0,-1-1,0 1,0 0,1-1,-1 1,0 0,0-1,0 1,1 0,-1-1,0 1,0-1,0 1,0 0,0-1,0 1,0-1,0 1,0 0,0-1,0 1,0-1,0 1,0-1,0 1,-1 0,1-1,0 1,0 0,0-1,0 1,-1 0,1-1,0 1,-1 0,1-1,0 1,0 0,-1 0,1-1,0 1,-1 0,1 0,-1 0,1-1,0 1,-1 0,1 0,0 0,-1 0,35-11,-18 8,-1 0,1 1,0 1,0 1,0 0,0 1,0 1,-1 0,1 1,0 1,-1 0,0 1,0 1,0 0,-1 1,0 1,0 0,-1 1,6 5,-16-11,-2-2,0 1,0-1,0 1,1-1,-1 1,0-1,1 0,-1 0,1 0,-1 0,1 0,-1 0,1 0,0 0,0-1,-1 1,1-1,0 1,0-1,0 1,-1-1,1 0,0 0,0 0,0 0,0-1,0 1,-1 0,1-1,0 1,0-1,-1 1,1-1,0 0,-1 0,1 0,0 0,0-1,7-7,0-1,0-1,-1 0,0 0,-1 0,-1-1,0 0,0 0,-1-1,0 0,-2 0,2-4,-5 13,0 1,1 0,-1 0,-1-1,1 1,0 0,-1 0,0-1,0 1,0 0,0 0,0 0,-1 0,1 0,-1 0,0 1,0-1,0 0,0 1,0 0,0-1,-1 1,1 0,-1 0,0 0,0 1,1-1,-1 1,0-1,0 1,0 0,-1 0,1 0,0 1,0-1,-1 1,1-1,0 1,0 0,-1 1,1-1,0 0,0 1,-1 0,1 0,0 0,-2 1,-3 1,1 0,-1 1,1 0,0 0,0 1,0 0,0 0,1 0,0 1,0 0,1 0,-1 1,1 0,-2 3,5-6,0-1,0 0,0 1,0-1,0 1,1 0,0-1,0 1,0 0,0 0,0 0,1 0,0 0,-1 0,2 0,-1 0,0 0,1 0,0-1,-1 1,2 0,-1 0,0 0,1-1,0 1,-1-1,2 1,-1-1,0 0,1 0,0 1,29 20,5-6</inkml:trace>
  <inkml:trace contextRef="#ctx0" brushRef="#br0" timeOffset="-3083.23">309 739,'-6'-17,"-1"1,0 0,-1 0,-1 1,-1 0,-3-3,11 15,0 0,0 0,-1 0,1 1,-1-1,0 0,0 1,0 0,0 0,0 0,0 0,0 0,-1 1,1-1,-1 1,1 0,-1 0,0 0,1 1,-1-1,0 1,0 0,1 0,-1 0,0 1,0-1,1 1,-1 0,0 0,1 0,-1 0,0 1,-5 4,1 1,0 0,1 0,-1 0,1 1,1 0,0 0,0 1,0-1,1 1,0 1,1-1,0 1,1 0,0-1,0 1,1 1,0-1,1 0,0 1,1-1,0 11,0-17,0 0,0-1,1 1,-1 0,1 0,0 0,0 0,0 0,0 0,1-1,0 1,0-1,0 1,0-1,0 0,0 1,1-1,0 0,0-1,0 1,0 0,0-1,0 0,0 0,1 0,-1 0,1 0,0-1,-1 1,1-1,0 0,0 0,0-1,0 1,0-1,0 0,0 0,0 0,3-1,-1 0,0 0,-1-1,1 0,-1 0,1 0,-1-1,0 0,0 0,0 0,0 0,0-1,-1 0,0 0,0 0,0-1,0 1,-1-1,1 0,-1 0,-1 0,1 0,-1-1,1 1,-1-4,1 2,0-1,-1 0,-1 0,1 0,-1 0,0 0,-1-1,0 1,0 0,-1 0,0 0,-1 0,1 0,-2 0,1 0,-1 1,-2-5,5 11,0 0,0 0,0 0,0 0,0 1,0-1,0 0,-1 0,1 0,0 0,0 1,-1-1,1 0,0 0,-1 1,1-1,-1 0,1 1,-1-1,1 0,-1 1,0-1,1 1,-1-1,0 1,1-1,-1 1,0-1,0 1,1 0,-1 0,0-1,0 1,0 0,1 0,-1 0,0 0,0 0,0 0,0 0,0 0,1 0,-1 0,0 0,0 0,0 1,1-1,-1 0,0 1,0-1,1 1,-1-1,0 1,1-1,-1 1,0-1,1 1,-1-1,1 1,-1 0,1-1,-1 1,1 0,-1 0,1-1,0 1,-2 12,0 0,2 0,0 0,0 0,1 0,0 0,1 0,1-1,0 1,1-1,0 1,1-1,0-1,1 1,0-1,1 0,2 3,-1-5,0 0,0-1,1 1,0-2,1 1,-1-1,1-1,1 0,-1 0,1-1,0 0,0-1,1 0,-1-1,1 0,0-1,0 0,7-1,26 1</inkml:trace>
  <inkml:trace contextRef="#ctx0" brushRef="#br0" timeOffset="-2594.976">978 711,'-8'-3,"-1"1,0 0,1 1,-1 0,0 0,0 1,0 0,0 1,0 0,0 0,0 0,1 2,-1-1,0 1,1 0,0 0,0 1,0 1,0-1,1 1,-1 0,1 1,1 0,-1 0,1 0,-5 7,7-9,-1 1,1 1,0-1,1 0,-1 1,1 0,0 0,0 0,1 0,0 0,0 1,0-1,1 1,0-1,0 1,1 0,0-1,0 1,0-1,1 1,0 0,0-1,1 1,0-1,0 0,0 0,1 1,0-1,0-1,1 2,6 2,0-1,1 0,0-1,0 0,1-1,-1 0,1 0,1-2,-1 1,1-2,0 1,0-2,0 0,0 0,0-1,0-1,0 0,1-1,11-2,-5 0,1-1,-1-1,0 0,0-1,0-2,-1 0,0-1,0 0,-1-2,7-6,-14 10,-1 0,-1-1,1 0,-1-1,-1 0,0-1,0 1,-1-2,0 1,0-1,-1 0,-1 0,0 0,-1-1,0 0,0 0,-2 0,1-2,-8-34,5 47,0 0,0 1,0-1,0 0,0 0,-1 0,1 0,0 1,0-1,-1 0,1 0,-1 0,1 1,-1-1,1 0,-1 1,1-1,-1 0,0 1,1-1,-1 1,0-1,0 1,1-1,-1 1,0 0,0-1,0 1,1 0,-1 0,0-1,0 1,0 0,0 0,0 0,1 0,-1 0,0 0,0 0,0 0,0 1,0-1,1 0,-1 1,0-1,0 0,0 1,1-1,-1 1,0-1,0 1,-3 4,0 0,0 0,0 0,0 1,1 0,0-1,0 1,1 1,0-1,0 0,0 0,0 1,1-1,0 1,1 5,-2-6,2 0,-1 0,1 0,0 0,0 0,0 0,1 0,0 0,0 0,1 0,0 0,0 0,0-1,1 1,-1-1,1 1,1-1,-1 0,1 0,-1-1,2 1,-1-1,0 0,1 0,0 0,0 0,0-1,0 0,0 0,6 2,9 1,-1-1,1 0,0-2,0 0,0-1,1-1,-1-1,0-1,0-1,19-3,18-5</inkml:trace>
  <inkml:trace contextRef="#ctx0" brushRef="#br0" timeOffset="-1840.477">1948 602,'-14'-2,"-1"1,1 1,0 0,0 1,-1 1,1 0,0 1,0 0,1 1,-1 1,1 0,0 1,0 0,1 1,-1 0,-8 8,19-13,1 0,-1-1,1 1,0 0,-1 0,1 0,0 0,0 0,0 0,1 0,-1 0,0 1,1-1,-1 0,1 0,0 1,0-1,0 0,0 0,0 1,0-1,1 0,-1 0,1 1,-1-1,1 0,0 0,0 0,0 0,0 0,0 0,1 0,-1 0,1 0,-1-1,1 1,0 0,72 51,-23-27,-20-10,-1 0,-1 2,0 2,2 3,-28-22,0 0,-1 1,1-1,-1 1,0 0,1 0,-1 0,0 0,0 0,0 0,0 1,-1-1,1 1,-1-1,1 1,-1 0,0 0,0-1,0 1,0 0,-1 0,1 0,-1 0,1 0,-1 0,0 0,0 0,-1 0,1 0,-1 0,1 0,-1-1,0 1,0 0,0 0,0 0,-1-1,1 1,-1-1,0 1,0-1,0 1,0 0,0-1,0 0,0 0,0 0,-1-1,1 1,0 0,-1-1,1 0,-1 1,1-1,-1 0,0 0,1-1,-1 1,0 0,0-1,0 0,0 0,1 0,-1 0,0 0,0 0,0-1,1 1,-1-1,0 0,0 0,1 0,-1 0,1 0,-1-1,1 1,-1-1,1 1,0-1,0 0,0 0,0 0,-1-1,2-3,1 0,-1 0,1 0,1 0,-1 0,1 0,0 0,0 0,1 0,-1 1,1-1,1 0,-1 1,1 0,0-1,0 1,0 0,2-1,-3 3,190-292,-161 247,-2-1,-3-1,-1-2,-3-1,-2 0,10-45,-28 92,0 1,-1-1,1 0,-1 0,0 0,0 0,-1-1,0 1,0 0,-1 0,1 0,-1 0,0 0,-1 0,0 0,0 1,0-1,0 0,-1 1,0-1,0 1,-4-5,5 10,1-1,-1 0,0 1,1-1,-1 1,0-1,1 1,-1 0,0 0,1-1,-1 1,0 0,0 1,1-1,-1 0,0 0,1 1,-1-1,0 1,1 0,-1-1,1 1,-1 0,1 0,-1 0,1 0,0 0,-1 0,1 0,0 1,0-1,0 0,0 1,0-1,0 1,-32 55,24-26,1 0,2 0,1 1,1-1,2 1,1 0,1 0,2 0,2 0,0-1,3 1,7 23,-7-23,2 1,1-1,2-1,0 0,3-1,0 0,2-2,1 1,15 16,-28-39,0 1,0-1,1 0,0-1,0 1,0-1,1 0,0-1,0 0,0 0,0 0,0-1,1 0,0-1,-1 1,1-1,0-1,0 0,0 0,0 0,0-1,1 0,-1-1,0 0,0 0,0-1,0 0,-1 0,1 0,0-1,-1-1,6-2,-4-2,-1-1,1 1,-2-1,1-1,-1 0,-1 0,1 0,-2 0,0-1,0 0,-1 0,0-1,-1 1,0-1,-1 0,0 0,-1 1,0-1,-1 0,-1-4,2 15,-1 1,0-1,1 0,-1 1,0-1,0 0,1 0,-1 1,0-1,0 0,0 0,0 1,0-1,0 0,0 0,-1 1,1-1,0 0,0 0,0 1,-1-1,1 0,0 1,-1-1,1 0,-1 1,1-1,-1 1,1-1,-1 0,1 1,-1 0,1-1,-1 1,0-1,1 1,-1 0,0-1,1 1,-1 0,0-1,0 1,1 0,-1 0,0 0,0 0,1 0,-1 0,0 0,0 0,1 0,-1 0,0 0,0 1,1-1,-1 0,0 0,1 1,-1-1,0 1,1-1,-1 1,-4 7,1 0,1 0,-1 1,2-1,-1 1,1 0,0 0,1 0,0 0,0 0,1 0,0 0,1 0,1 5,-2-6,1 0,1-1,0 1,0-1,0 0,1 0,0 0,0 0,1 0,0 0,0-1,0 0,1 0,0 0,0 0,1-1,0 0,-1 0,2-1,-1 1,0-1,1-1,0 1,0-1,0 0,1 0,30 7,-4-3</inkml:trace>
  <inkml:trace contextRef="#ctx0" brushRef="#br0" timeOffset="-1573.126">2071 424,'32'0,"39"0,40-2,36-1,30 0,-15 0</inkml:trace>
  <inkml:trace contextRef="#ctx0" brushRef="#br0" timeOffset="27653.611">419 2555,'0'13,"0"15,0 9,0 8,0 3,2-2,1-5,0-8</inkml:trace>
  <inkml:trace contextRef="#ctx0" brushRef="#br0" timeOffset="27855.076">350 2268,'-14'-7,"-5"0,2 6,3 8,8 9,13 9,17 6,15 1,1-5</inkml:trace>
  <inkml:trace contextRef="#ctx0" brushRef="#br0" timeOffset="28504.35">992 2623,'-16'-8,"-1"1,0 0,0 2,0 0,-1 1,0 0,1 1,-1 2,0 0,0 0,0 2,-7 1,19-1,0 1,1 0,-1 0,1 1,-1-1,1 1,0 0,0 1,1-1,-1 1,1 0,-1 0,1 0,1 1,-1 0,0-1,1 1,0 0,0 1,1-1,0 0,-1 1,2 0,-1-1,1 1,0 0,0 0,0 0,1-1,0 1,0 0,1 0,-1 0,1 0,0 0,1-1,0 1,0 0,0-1,0 0,1 1,0-1,0 0,0 0,1 0,0-1,1 2,0-2,0-1,0 0,0 0,0 0,0 0,1-1,0 0,-1 0,1-1,0 1,0-1,0 0,0-1,0 0,0 0,0 0,0 0,-1-1,1 0,0 0,0-1,0 0,-1 0,1 0,-1 0,1-1,-1 0,0 0,0-1,-1 1,1-1,-1 0,1 0,-1-1,0 1,-1-1,2-3,5-6,-1 0,-1-1,0 0,-1 0,-1 0,0-1,-1 0,-1-1,-1 1,0-1,-1-1,5-186,-7 200,0-10,0-1,-1 1,-1 0,0-1,-1 1,-1 0,-4-10,8 23,0 0,0 0,0 1,0-1,0 0,0 1,0-1,0 0,-1 0,1 1,0-1,0 1,-1-1,1 0,-1 1,1-1,-1 1,1-1,-1 0,1 1,-1-1,1 1,-1 0,1-1,-1 1,0 0,1-1,-1 1,0 0,1-1,-1 1,0 0,1 0,-1 0,0 0,0 0,1 0,-1 0,0 0,1 0,-1 0,0 0,0 0,1 1,-1-1,0 0,1 0,-1 1,0-1,1 0,-1 1,1-1,-1 1,1-1,-1 1,1-1,-1 1,1-1,-1 1,1 0,-22 43,15-17,1 0,1 0,1 1,2-1,1 1,1 0,1-1,1 1,2-1,0 1,2-1,9 23,-13-40,1 0,1 1,0-1,0 0,1-1,1 1,-1-1,1 0,1 0,0-1,0 0,0 0,1 0,1-1,-1-1,1 1,0-1,0-1,1 0,0 0,0-1,0 0,0 0,0-1,1-1,0 0,-1 0,1-1,9 0,-8-4,0 1,0-1,-1-1,1 0,-1-1,0 0,0 0,-1-2,0 1,0-1,0 0,-1-1,0 0,-1-1,1 0,-2 0,1-1,-1 0,-1 0,0 0,0-1,-1 0,-1 0,1-1,-2 1,0-1,0 0,-1 1,-1-1,1-5,-2 14,1 0,-1 1,1-1,-1 1,0-1,0 0,0 1,-1-1,1 0,-1 1,1-1,-1 1,0-1,0 1,0-1,0 1,-1-1,1 1,0 0,-1 0,0 0,1 0,-1 0,0 0,0 0,0 1,-1-1,1 1,-1-1,0 3,1 0,0 1,0-1,0 1,0-1,0 1,0 0,0 0,0 0,1 0,-1 0,1 0,0 1,0-1,-1 0,2 1,-1-1,0 1,0-1,1 1,-1 2,-1 1,0-1,0 1,1 0,0 0,0 0,1 0,0 0,0 0,0 0,0 0,1 0,0 0,0 0,1 0,0 0,0-1,0 1,1-1,-1 1,2-1,-1 0,0 0,1 0,0 0,0-1,0 0,1 0,-1 0,1 0,0-1,0 1,0-1,1-1,-1 1,34 11,-3-6</inkml:trace>
  <inkml:trace contextRef="#ctx0" brushRef="#br0" timeOffset="29440.992">1634 2500,'-5'23,"1"0,2 1,0-1,1 1,2 0,0-1,1 1,5 17,-6-35,-1-1,1 0,0 0,1 1,-1-1,1 0,0 0,0 0,1-1,-1 1,1 0,0-1,0 0,1 0,-1 0,1 0,0 0,0-1,0 1,1-1,-1 0,1-1,-1 1,1-1,0 0,0 0,5 1,-4-5,0-1,-1 0,0 0,0-1,0 1,0-1,0 0,-1-1,1 1,-1-1,0 0,-1 0,1 0,-1 0,0-1,0 1,-1-1,1 0,-1 0,-1 0,2-5,27-119,-26 188,-4-51,1 0,-1-1,2 1,-1 0,1-1,0 1,1-1,-1 0,1 1,0-1,1-1,0 1,0 0,0-1,0 0,1 0,0 0,0-1,0 1,5 2,7 1,1-2,0 1,0-2,0 0,1-2,-1 0,1-1,0 0,0-2,0 0,0-1,0-1,-1-1,1-1,1 0,-1 0,0-1,0-1,-1 0,0-1,0-1,0-1,8-6,-19 10,0 0,0 0,0-1,-1 0,0 0,0-1,-1 1,1-1,-1 0,-1-1,0 1,0-1,0 0,-1 0,0 0,0-1,-1 1,0-1,0-20,0 1,-2-1,0 1,-3-1,0 1,-2-2,-2-27,-8-307,13 188,2 163,0 1,-1-1,0 0,-1 0,0 0,-1 1,0 0,-1-1,-1 1,-5-11,9 21,0 1,0-1,0 1,0-1,0 1,0-1,0 1,-1 0,1 0,0-1,-1 1,1 0,-1 0,1 0,-1 1,1-1,-1 0,0 0,0 1,1-1,-1 1,0 0,0-1,1 1,-1 0,0 0,0 0,0 0,1 1,-1-1,0 0,0 1,1-1,-1 1,0 0,1-1,-1 1,0 0,1 0,-1 0,1 0,0 0,-1 0,1 1,0-1,0 0,0 1,-1 0,-8 11,1 0,0 2,1-1,1 1,0 0,1 0,0 1,1 0,1 0,-1 9,-5 24,1 1,3 0,2 0,2 0,2 0,3 0,1 0,3 0,2-1,2 0,2-1,3 0,1-1,2-1,25 42,-36-72,1-1,0 0,1-1,0 0,1 0,1-1,0 0,1-1,0-1,1 0,0-1,1 0,0-1,1-1,-1 0,5 0,-14-6,-1-1,1-1,-1 1,1-1,-1 0,1 0,-1-1,0 0,1 1,-1-2,0 1,1-1,-1 0,0 0,0 0,0-1,-1 1,1-1,0 0,-1-1,0 1,0-1,0 0,0 0,-1 0,1-1,-1 1,0-1,9-14,-1 0,-1 0,-1-1,0 0,-2-1,2-8,18-60,-26 122,-2-26,-1 0,1-1,0 1,1 0,-1 0,1 0,1-1,-1 1,1 0,0 0,1-1,0 1,0 0,0-1,1 0,0 0,0 0,0 0,1 0,0 0,0-1,1 0,-1 0,1 0,0 0,4 2,16 4</inkml:trace>
  <inkml:trace contextRef="#ctx0" brushRef="#br0" timeOffset="30006.482">2849 2254,'-262'-71,"-13"10,166 34,124 23,404 26,-220-23,0-8,195-36,-331 36,-1-3,0-3,-1-2,45-21,-35-3,-69 40,0-1,-1 0,1 1,0-1,-1 0,1 0,-1 0,0 0,0 0,1 0,-1 0,-1 0,1 0,0 0,0-1,-1 1,0 0,1-1,-1 1,0 0,0-1,0 1,0 0,-1-1,1 1,0 0,-1-1,0 1,0 0,0 0,0 0,0-1,-4-4,0 0,-1 0,0 0,-1 1,1 0,-1 0,-1 0,1 1,-1 0,0 0,0 1,-5-2,-16-7,0 2,-1 0,-1 2,0 2,0 0,0 2,-1 2,1 0,-1 3,-10 1,33-2,1 1,-1 0,0 1,1-1,-1 2,0-1,1 2,-1-1,1 1,0 0,0 0,0 1,1 0,-1 1,1 0,0 0,0 0,0 1,1 0,0 1,0-1,1 1,0 0,0 0,0 1,1-1,0 1,0 0,1 0,-1 7,1 11,3 0,0 0,1 0,1 0,2 0,1 0,1-1,0 0,8 15,29 101,-4-16,16 99,-44-163,-2 0,-3 1,-3-1,-3 1,-2 0,-3-1,-2 0,-3 0,-3 0,-15 39,26-92,-1 1,0 0,0 0,-1 0,0-1,0 1,-1-1,0 0,-1 0,-3 4,8-11,0-1,0 0,0 0,1 1,-1-1,0 0,0 0,0 0,0 0,0 0,0 0,1 0,-1 0,0 0,0 0,0-1,0 1,0 0,1-1,-1 1,0 0,0-1,1 1,-1-1,0 1,1-1,-1 1,0-1,1 0,-1 1,1-1,-1 0,1 0,-1 1,1-1,-1 0,1 0,0 0,0 1,-1-1,1 0,0 0,0 0,0 0,0 0,0 1,0-1,0 0,0 0,0 0,0 0,1 0,-1 1,0-2,-6-48,3-8</inkml:trace>
  <inkml:trace contextRef="#ctx0" brushRef="#br0" timeOffset="30293.724">3191 2636,'0'-2,"1"0,-1 0,1 1,0-1,0 0,-1 0,1 0,1 1,-1-1,0 1,0-1,1 1,-1-1,1 1,-1 0,1-1,-1 1,1 0,0 0,0 0,-1 1,1-1,0 0,0 1,0-1,0 0,41-15,1 1,0 2,1 2,1 2,0 2,16 1,-37 3,2-1,-1 1,1 1,-1 1,1 2,0 0,-1 2,9 3,-32-5,1 0,-1 0,0 0,0 1,0 0,0-1,0 1,-1 0,1 1,0-1,-1 0,0 1,1-1,-1 1,0 0,0 0,-1-1,1 1,0 1,-1-1,0 0,0 0,0 0,0 1,0-1,-1 0,0 1,1-1,-1 1,0-1,-1 0,1 1,-1-1,1 0,-2 2,2 2,-1-5,0 1,0-1,0 1,0 0,1-1,-1 1,1 0,0-1,0 1,0 0,0 0,0-1,0 1,1 0,0-1,-1 1,1 0,0-1,0 1,0-1,1 0,-1 1,0-1,1 0,0 0,0 1,-1-1,1-1,0 1,0 0,1 0,-1-1,0 1,1-1,-1 0,0 0,3 1,12-3</inkml:trace>
  <inkml:trace contextRef="#ctx0" brushRef="#br0" timeOffset="30458.284">3791 2158,'-16'12,"-5"10,0 7,12 5,15 4,8-5</inkml:trace>
  <inkml:trace contextRef="#ctx0" brushRef="#br0" timeOffset="31032.806">4583 2473,'-17'-7,"0"1,-1 1,0 0,0 2,0 0,0 1,0 0,-1 2,1 0,-1 1,1 1,0 0,0 2,0 0,0 1,1 1,0 0,0 2,0 0,-3 3,17-10,1 0,-1 1,1 0,-1-1,1 1,0 0,0 0,0 0,0 1,0-1,0 0,0 1,1-1,0 1,-1-1,1 1,0 0,0 0,0-1,1 1,-1 0,1 0,-1 0,1 0,0 0,0 0,0 0,1 0,-1 0,1 0,-1-1,1 1,2 2,1-1,-1-1,1 1,0 0,0-1,1 0,-1 0,0 0,1 0,0-1,0 0,-1 0,1 0,1 0,-1-1,1 0,42 9,0-2,1-3,0-1,1-3,-1-2,0-2,0-2,16-5,-63 9,32-2,-1-3,-1-1,1-1,-1-1,4-4,-35 13,37-28,-38 27,-1 0,0 0,1 0,-1 0,0 0,0 0,0 0,1 1,-1-1,0 0,0 1,0-1,0 0,0 1,0-1,0 1,-1 0,1-1,0 1,0 0,0 0,0 0,0 0,-1-1,1 2,0-1,0 0,0 0,0 0,0 0,-1 1,1-1,0 1,0-1,0 1,0-1,-2 1,1-1,0 1,-1-1,1 1,0 0,-1 0,1 0,0 0,0 0,0 1,0-1,0 0,0 1,0 0,0-1,1 1,-1 0,1 0,-1 0,1 0,0 0,0 0,0 1,0-1,0 0,0 1,0-1,1 0,0 1,-1-1,1 1,0-1,0 1,0-1,0 1,1-1,-1 0,1 1,-1-1,1 1,0-1,0 0,0 0,0 0,0 1,0-1,1 0,-1 0,1-1,0 1,1 1,8 3,0-1,0-1,1 0,-1 0,1-1,0-1,0 0,0-1,0 0,0-1,0 0,10-2,69-16,-88 17,1 0,0 0,-1-1,1 0,-1 0,0 0,1 0,-1 0,0 0,0-1,0 0,-1 1,1-1,-1 0,1-1,-1 1,0 0,0 0,-1-1,1 0,-1 1,1-3,-3 1,0-1,0 1,0-1,-1 1,0 0,0 0,-1-1,1 2,-1-1,0 0,-1 0,1 1,-1 0,0 0,0 0,0 0,0 0,-1 1,1 0,-1 0,0 0,0 1,0-1,-1 1,1 0,-10-5,-1 0,1 0,-1 2,-1 0,1 1,0 0,-1 2,0 0,0 0,1 2,-1 0,0 1,0 1,0 0,1 1,-1 1,1 0,-10 6,22-9,0 0,0 1,0 0,1 0,-1 0,1 1,-1-1,1 1,0-1,0 1,0 0,0 0,1 1,-1-1,1 1,0-1,0 1,0-1,1 1,-1 0,1 0,0 0,0 0,0 0,0 0,1 0,0 1,-1-1,2 0,-1 0,0 0,1 0,0 0,0 0,0 0,0 0,1 0,0 0,-1 0,2-1,-1 1,0-1,0 1,1-1,0 0,6 3,0 0,0 0,0-1,1-1,-1 0,1 0,0-1,0 0,1-1,-1 0,1 0,-1-1,5 0,38 1</inkml:trace>
  <inkml:trace contextRef="#ctx0" brushRef="#br0" timeOffset="31820.407">5198 2131,'-11'-8,"0"0,-1 1,0 0,0 1,-1 0,1 1,-10-3,18 7,1 0,-1 0,0 1,1-1,-1 1,0 0,0 0,1 0,-1 0,0 1,1-1,-1 1,0 0,1 0,-1 0,1 1,-1-1,1 1,0 0,-1 0,1 0,0 0,0 1,1-1,-1 1,0 0,1 0,0 0,-2 2,1 1,0-1,0 1,1 0,0 0,0 0,0 0,1 0,0 0,0 0,0 0,1 1,0-1,0 0,1 0,0 1,0-1,0 0,1 0,0 0,0 0,0 0,3 3,5 10,0-1,1 0,1-1,0-1,2 0,4 4,241 221,-255-236,0 0,1 0,0 0,-1-1,2 0,-1 0,0 0,1-1,0 0,0 0,0 0,0-1,0 1,1-2,-1 1,1-1,-1 0,1 0,-1 0,1-1,0 0,-1-1,1 0,-1 0,1 0,-1 0,1-1,-1 0,2-2,1-3,-1 0,0 0,-1-1,1 0,-1-1,-1 0,0 0,0 0,-1-1,0 0,-1 0,0 0,0 0,-1-1,0 1,-1-1,-1 0,1 0,-2 0,1 0,-2-9,1 20,-1 0,1 0,0 0,0 0,0 0,0 1,0-1,-1 0,1 0,0 0,0 0,0 0,0 0,-1 0,1 0,0 0,0 0,0 0,0 0,-1 0,1 0,0 0,0 0,0 0,-1 0,1 0,0 0,0 0,0 0,-1 0,1 0,0 0,0 0,0 0,0 0,0-1,-1 1,1 0,0 0,0 0,0 0,0 0,0-1,0 1,-1 0,1 0,0 0,0-1,-8 21,4-5,1 1,0-1,1 1,1-1,0 1,2 12,-1-22,1-1,-1 0,1 0,0 0,1 0,-1 0,1 0,0 0,0 0,1 0,-1-1,1 1,0-1,0 0,1 0,-1 0,1 0,0-1,0 0,0 1,0-1,2 0,1 0,0 0,0 0,1 0,-1-1,1 0,0-1,0 0,-1 0,1-1,0 0,0 0,0-1,0 0,0 0,-1-1,1 0,-1 0,1 0,-1-1,0-1,0 1,0-1,2-2,2 0,-2-1,1 0,-1-1,0 0,-1 0,0 0,0-1,-1-1,0 1,-1-1,0 0,0-1,-1 0,0 1,0-5,4-62,-9 77,0-1,0 1,0 0,0-1,0 1,0-1,0 1,-1-1,1 1,0-1,0 1,0 0,0-1,-1 1,1-1,0 1,0 0,-1-1,1 1,0 0,-1-1,1 1,0 0,-1 0,1-1,0 1,-1 0,1 0,-1-1,1 1,0 0,-1 0,1 0,-1 0,1 0,-1 0,1 0,-1 0,1 0,0 0,-1 0,1 0,-1 0,1 0,-1 0,1 0,0 0,-1 1,1-1,-1 0,1 0,0 1,-1-1,1 0,-1 0,1 1,0-1,0 0,-1 1,1-1,0 0,0 1,-1-1,1 1,0-1,0 1,-18 27,15-24,1 1,-1 0,1 0,0 0,1 0,-1 0,1 0,0 0,0 0,0 1,1-1,0 0,0 1,0-1,1 0,0 1,0-1,0 0,0 0,1 0,0 0,0 0,1 0,-1 0,1-1,0 1,0-1,0 0,1 0,-1 0,1 0,0-1,0 1,5 2,-3-4,0-1,1 1,-1-1,1 0,-1 0,1-1,-1 0,1 0,-1-1,0 0,1 0,-1 0,1-1,-1 0,0 0,0 0,0-1,0 0,-1 0,1 0,-1-1,0 0,0 0,0 0,0-1,1-2,4-3,-2 0,1-1,-1 0,-1 0,0 0,-1-1,0 0,-1-1,0 1,-1-1,0 0,0-6,-6-17,2 36,0-1,0 1,-1-1,1 1,0-1,-1 1,1 0,-1-1,1 1,0-1,-1 1,1 0,-1 0,1-1,-1 1,1 0,-1 0,1-1,-1 1,0 0,1 0,-1 0,1 0,-1 0,1 0,-1 0,1 0,-1 0,0 0,1 0,-1 0,1 1,-1-1,1 0,-1 0,1 0,-1 1,1-1,-1 0,1 1,-1-1,1 0,0 1,-1-1,1 1,0-1,-1 1,1-1,0 1,-1-1,1 1,0-1,0 1,0-1,-1 1,1-1,0 1,0-1,0 1,0 0,-2 3,-1 0,1 0,0 0,0 0,0 1,1-1,0 1,0-1,0 1,0-1,1 1,-1 0,1-1,0 1,1 0,-1-1,1 1,0 0,0-1,1 1,-1-1,1 0,0 1,0-1,0 0,1 0,-1 0,1-1,0 1,0 0,0-1,1 0,-1 0,1 0,0 0,0-1,0 1,0-1,1 1,17 9,1-1,0-1,0-1,0 0,25 4,46 10</inkml:trace>
  <inkml:trace contextRef="#ctx0" brushRef="#br0" timeOffset="46799.068">104 3947,'0'24,"0"18,0 19,0 13,-2 10,-1 8,-2 1,-1-1,-1-7,1-11,1-13,1-19,2-17</inkml:trace>
  <inkml:trace contextRef="#ctx0" brushRef="#br0" timeOffset="47100.789">49 4480,'-46'-341,"44"322,2 0,0 1,1-1,1 0,1 1,0-1,6-15,-6 26,0 0,0 0,1 1,0-1,0 1,1 0,0 0,0 1,1-1,0 1,0 0,0 1,1-1,-1 1,1 1,1-1,-1 1,4-1,-3 2,0 0,0 0,0 1,0 0,0 0,1 1,-1 0,0 1,1 0,-1 0,1 1,4 0,-10 0,0 0,0-1,0 1,0 0,1 1,-1-1,-1 0,1 1,0 0,0-1,-1 1,1 0,-1 1,1-1,-1 0,0 1,0-1,0 1,0 0,0 0,-1-1,1 1,-1 0,0 0,0 1,0-1,0 0,0 0,-1 0,0 1,1-1,-1 0,0 1,-3 8,1-1,-1 1,-1 0,0-1,0 0,-1 0,-1 0,0 0,0-1,-1 0,-1-1,1 1,-1-1,-1-1,0 0,0 0,-1 0,1-1,-2-1,0 1,3-1,-1-1,1 1,-1-2,0 1,-1-1,1-1,-1 1,1-2,-1 1,-10 0,19-3,1 1,-1-1,0 0,0 0,0 0,0 1,0-1,0 0,0 0,0 0,0-1,1 1,-1 0,0 0,0 0,0-1,0 1,0 0,0-1,1 1,-1-1,0 1,0-1,1 1,-1-1,0 0,1 1,-1-1,0 0,1 1,-1-1,1 0,-1 0,1 0,0 1,-1-1,1 0,0 0,0 0,-1 0,1 0,0 0,0 0,0 0,0 0,0 1,0-1,0 0,1 0,22-41,2 16</inkml:trace>
  <inkml:trace contextRef="#ctx0" brushRef="#br0" timeOffset="47352.323">350 3962,'6'2,"-1"0,1 0,0 1,-1 0,1 0,-1 0,0 1,0 0,0 0,-1 0,1 1,-1-1,0 1,-1 0,1 0,-1 1,0-1,0 0,0 1,-1 0,0 0,0 0,-1 0,1 0,-1 0,-1 0,1 0,-1 1,0-1,0 0,-1 3,1-9,-1 3,1-1,0 0,0 1,0-1,0 0,0 1,0-1,1 0,-1 0,1 1,0-1,0 0,-1 0,1 0,0 0,1 0,-1 0,0 0,1 0,-1 0,1 0,-1-1,1 1,0-1,0 1,0-1,0 0,0 0,0 0,0 0,0 0,1 0,6-1,1-2,-1 1,1-1,-1 0,0-1,0 0,0-1,0 0,0 0,-1 0,0-1,0-1,0 0,0 0,0 1,-1 0,0 0,0-1,0 0,0 0,-1-1,0 0,-1 0,1 0,-2-1,1 1,-1-1,0-1,0 1,-1 0,0-1,-1 0,-1 7,-1-1,-1 0,1 1,0-1,0 0,-1 1,0-1,1 1,-1-1,0 1,0-1,0 1,-1 0,1-1,-1 1,1 0,-1 0,0 0,1 0,-1 0,0 0,-1 1,1-1,0 1,0-1,-1 1,1 0,0 0,-2-1,-2 0,-1-1,1 1,-1 0,0 1,1 0,-1 0,0 0,0 1,0 0,-6 0,8 1,-1-1,1 1,0 0,-1 0,1 1,0-1,0 1,0 1,0-1,0 0,0 1,1 0,-1 0,1 1,0-1,0 1,0 0,0 0,1 0,0 1,0-1,0 1,0 0,1-1,-1 1,1 1,1-1,-1 0,1 0,0 1,0-1,0 1,7 19</inkml:trace>
  <inkml:trace contextRef="#ctx0" brushRef="#br0" timeOffset="47998.618">897 3866,'3'-6,"0"0,0 0,1 1,0-1,0 1,0 0,1 0,0 0,0 1,0 0,0 0,1 0,-1 1,1-1,0 1,0 1,0-1,1 1,-1 0,0 1,1-1,0 1,-1 0,1 1,-1 0,1 0,0 0,-1 1,1 0,-1 0,1 1,-1-1,1 2,-1-1,0 1,0 0,0 0,0 0,4 4,-1 1,-1 0,0 0,0 1,-1 0,0 0,0 1,-1-1,0 2,-1-1,0 1,-1-1,0 1,0 1,-1-1,1 10,2 17,-2 0,-1 1,-2-1,-2 7,-40 436,53-366,-11-110,0-1,1 1,-1-1,1 1,0-1,0 1,0-1,1 0,0 0,0 0,0-1,0 1,0-1,1 0,-1 1,1-1,0-1,0 1,0-1,1 1,-1-1,2 0,-3-1,0 0,0-1,0 1,1-1,-1 0,0 0,0 0,0 0,0-1,0 1,0-1,0 0,0 0,0 0,0 0,0 0,-1-1,1 1,0-1,-1 0,1 1,-1-1,0 0,0-1,1 1,-1 0,1-3,35-77,-34 56,-1-1,-1 1,-2-1,0 0,-2 1,-1-1,-1 1,-1 0,-2 0,0 0,-2 1,-1 0,0 1,-2 0,-1 1,-1 0,-1 1,-1 0,0 1,-2 1,0 1,-2 1,-17-13,-35-16,50 29,43 3,232-29,49 3,-300 41,0-1,-1 1,1 0,0 0,0 0,-1-1,1 2,0-1,0 0,-1 0,1 0,0 1,-1-1,1 1,0 0,-1-1,1 1,0 0,-1 0,0 0,1 0,-1 0,1 0,-1 0,0 1,0-1,0 0,0 1,0-1,0 1,0-1,0 1,0 0,-1-1,1 1,-1 0,1-1,-1 1,0 0,0-1,0 1,1 0,-2 0,1 0,-2 47,0-42,0 0,1 0,0-1,1 1,-1 0,2 0,-1 0,0 0,1 0,1-1,-1 1,1 0,0-1,1 1,-1-1,1 0,0 0,1 0,0 0,0 0,0 0,45 7,-24-17</inkml:trace>
  <inkml:trace contextRef="#ctx0" brushRef="#br0" timeOffset="48171.155">1661 3661,'14'14,"14"5,2-2</inkml:trace>
  <inkml:trace contextRef="#ctx0" brushRef="#br0" timeOffset="48621.333">1976 3442,'4'82,"5"-1,2 0,22 74,0 2,-25-112,33 130,-40-172,-1 0,1 0,0 0,1 1,-1-1,1-1,-1 1,1 0,0 0,0-1,0 1,0-1,1 1,-1-1,0 0,1 0,0 0,0 0,-1-1,1 1,0-1,0 1,0-1,1 0,-1 0,0-1,0 1,0-1,1 1,-1-1,0 0,4-1,6-3,-1-1,1 0,-1-1,0 0,0-1,-1 0,0-1,0-1,-1 1,5-6,-2 2,116-95,-129 106,1 1,-1-1,1 1,-1-1,1 1,-1 0,1-1,-1 1,1 0,0-1,-1 1,1 0,0 0,-1-1,1 1,0 0,-1 0,1 0,0 0,0 0,-1 0,1 0,0 0,-1 0,1 1,0-1,-1 0,1 0,0 0,-1 1,1-1,-1 0,1 1,0-1,-1 1,1-1,-1 1,1-1,-1 1,1-1,-1 1,0-1,1 1,-1 0,5 34,-4-20,1-9,-1 0,1 0,-1-1,2 1,-1-1,1 1,-1-1,1 0,1 0,-1 0,1 0,0-1,0 1,0-1,1 0,-1 0,1-1,0 0,0 1,1-1,-1-1,0 1,1-1,0 0,-1 0,1-1,0 0,0 0,3 0,23 3</inkml:trace>
  <inkml:trace contextRef="#ctx0" brushRef="#br0" timeOffset="48849.719">2631 3811,'-16'-9,"-6"-4</inkml:trace>
  <inkml:trace contextRef="#ctx0" brushRef="#br0" timeOffset="49022.807">1948 3675,'4'-3,"12"0,19 0,19 1,22 0,17 1,10 1,-11 0</inkml:trace>
  <inkml:trace contextRef="#ctx0" brushRef="#br0" timeOffset="49439.734">3136 4098,'-12'-11,"0"0,-1 1,0 0,-1 2,0-1,0 1,0 1,-1 1,-1 0,1 1,-1 1,1 0,6 2,1 0,0 1,0 0,-1 0,1 1,0 0,-1 1,1 0,0 0,0 1,-1 0,1 0,0 1,1 0,-1 0,0 1,1 0,0 0,0 1,0 0,1 0,0 1,-5 4,8-7,1-1,-1 1,1 0,0-1,0 1,0 0,0 0,1 0,-1 1,1-1,0 0,0 0,0 1,0-1,1 1,-1-1,1 1,0-1,0 1,0-1,0 1,1-1,-1 1,1-1,0 0,0 1,0-1,1 0,-1 0,1 0,0 0,0 0,0 0,0 0,2 1,4 2,1 0,0 0,1-1,0-1,-1 0,1 0,1-1,-1 0,0-1,1 0,-1 0,1-2,0 1,-1-1,1 0,-1-1,1-1,0 1,-1-2,0 1,0-2,0 1,0-1,1-2,-3 3,0-1,-1-1,0 1,0-1,0-1,0 1,-1-1,0 0,0-1,-1 1,0-1,0 0,-1-1,1 1,-1-1,-1 0,0 0,0 0,0 0,-1 0,-1-1,1 1,-1-1,0 1,-1-1,0 0,-1-3,1 10,0 1,0-1,0 1,0-1,0 1,-1-1,1 0,0 1,-1-1,1 1,-1 0,0-1,1 1,-1-1,0 1,0 0,0-1,0 1,0 0,0 0,0 0,0 0,-1 0,1 0,0 0,0 0,-1 1,1-1,-1 0,1 1,-1-1,1 1,-1 0,1-1,-1 1,1 0,-1 0,0 0,1 0,-1 2,1 1,-1-1,1 1,0-1,0 1,0 0,0 0,0-1,1 1,-1 0,1 0,0 0,0-1,0 1,0 0,0 0,1 0,-1 0,1-1,0 1,0 0,0 0,0-1,0 1,1-1,-1 1,1-1,-1 0,2 1,3 7,1-1,0-1,1 0,0 0,0 0,1-1,0 0,0 0,0-1,1-1,0 0,0 0,1-1,8 3,155 30,-102-29</inkml:trace>
  <inkml:trace contextRef="#ctx0" brushRef="#br0" timeOffset="50838.789">5007 4002,'-18'0,"1"0,-1 1,0 1,0 1,1 0,-1 2,1 0,0 1,0 0,1 1,0 1,0 1,1 0,0 1,1 1,0 0,0 1,-3 5,15-15,-1 1,0 0,1 0,-1 0,1 0,0 0,0 0,0 1,1-1,-1 1,1 0,0-1,0 1,0 0,0 0,1-1,-1 1,1 0,0 0,0 0,0 0,1 0,0-1,-1 1,1 0,1 0,-1-1,0 1,1-1,1 2,4 3,2-1,-1-1,1 0,0 0,0 0,0-1,1 0,0-1,0 0,0-1,0 0,1-1,-1 0,1 0,0-1,9 0,46 2,1-2,-1-3,1-3,-1-3,-1-3,1-2,31-13,-48 14,-1-1,0-3,-1-2,-1-1,23-15,-67 33,-1 1,1 0,-1-1,1 1,-1-1,1 1,-1-1,0 0,1 1,-1-1,0 0,0 0,1 0,-1 0,0 0,0 0,0-1,0 1,0 0,0 0,-1-1,1 1,0-1,-1 1,1 0,-1-1,1 1,-1-1,0 0,1 1,-1-1,0 1,0-1,0 1,-1-1,1 1,0-1,0 1,-1-1,1 1,-1-1,1 1,-1-1,-1 0,-8-4,0 1,-1 0,1 1,-1 0,0 1,-1 0,1 1,0 0,-1 1,1 0,-1 1,0 1,0-1,-1 0,1 0,-1 0,0 1,1 1,-1 0,1 1,-1 0,1 1,0 0,0 1,1 0,0 1,0 0,0 1,0 0,1 1,0 0,1 1,0 0,-1 2,9-9,-1 0,1 0,0 0,0 0,0 0,0 0,0 0,1 0,-1 0,1 1,-1-1,1 0,0 1,0-1,0 0,0 0,0 1,1-1,-1 0,1 1,-1-1,1 0,0 0,0 0,0 0,0 0,0 0,0 0,1 0,-1 0,1 0,-1-1,1 1,0-1,-1 1,1-1,0 1,0-1,0 0,0 0,0 0,0 0,1-1,-1 1,2 0,14 4,0-1,1-1,0 0,-1-2,1 0,0-1,-1 0,1-2,0 0,-1-2,1 0,-1 0,0-2,-1 0,9-5,-20 9,0-1,0 0,0 0,0 0,0-1,-1 1,1-1,-1-1,0 1,0-1,-1 0,1 0,-1 0,0-1,0 1,-1-1,0 0,0 0,0 0,1-5,-5 19,0 0,1 1,0-1,0 1,1-1,0 1,0-1,1 0,0 0,1 1,0-1,0-1,0 1,5 5,-6-9,0 1,1-2,-1 1,1 0,0 0,1-1,-1 0,0 0,1 0,0 0,0 0,-1-1,2 1,-1-1,0 0,0-1,1 1,-1-1,1 1,-1-1,1-1,-1 1,1-1,0 0,-1 0,1 0,0 0,-1-1,1 0,0 0,-1 0,0 0,1-1,-1 0,0 0,1 0,1-2,2-6,-1 0,0-1,-1 0,1 0,-2 0,0-1,0 0,-1 0,-1 0,0 0,-1-1,0 1,0-1,-2 0,1 1,-2-1,0 0,-1-6,2 16,-1-10,1 11,-1 0,0 0,0 0,1 0,-1 0,1 0,0-1,0 1,-1 0,2 0,-1-1,0 1,0 0,1 0,-1 0,1-1,-1 1,1 0,0 0,0 0,0 0,0 0,1 0,-1 1,0-1,1 0,-1 1,1-1,-1 0,1 1,0 0,0-1,0 1,0 0,0 0,0 0,0 0,2 0,9 4,1 1,-1 0,0 1,0 1,0 0,-1 0,0 2,7 1,-9-5,0 0,-1 1,1 0,-1 0,0 1,0 0,0 1,-1 0,0 0,-1 1,1 0,-2 0,1 1,-1 0,0 0,-1 0,0 1,0-1,-1 1,-1 1,2 5,2 96,-6-109,1 0,-1 0,1 0,-1 0,1-1,0 1,0 0,0-1,0 0,1 1,-1-1,1 0,-1 0,1-1,0 1,-1 0,1-1,0 0,0 1,0-1,0-1,1 1,-1 0,0-1,0 1,0-1,1 0,2 0,92-14,-80 8,0 0,0-1,-1-1,0-1,0-1,-1 0,-1-1,10-8,-18 14,-1-1,1-1,-1 1,0-1,0 0,-1 0,0-1,0 0,-1 0,0 0,0 0,-1 0,0-1,-1 0,0 1,0-1,-1 0,0 0,0-1,-1 7,1-1,-1 0,0 1,0-1,-1 1,1-1,-1 1,0-1,1 1,-2-1,1 1,0 0,-1 0,1-1,-1 1,0 0,0 0,0 1,-1-1,1 0,-1 1,1-1,-1 1,0 0,0 0,0 0,0 0,0 0,0 1,0 0,-1-1,1 1,-1 0,1 1,-1-1,1 1,-1-1,1 1,-1 0,1 0,-1 1,0-1,1 1,-3 0,1 3,2-1,-1 1,0-1,1 1,-1 1,1-1,0 0,1 1,-1-1,1 1,0 0,0 0,0 0,0 0,1 0,0 0,0 0,1 1,-1-1,1 0,0 0,1 1,-1-1,1 0,0 0,0 0,1 0,0 0,0 0,0 0,0 0,1-1,-1 1,1-1,0 1,1-1,1 1,10 8,2-1,-1-1,1-1,1 0,0-1,1-1,-1-1,1 0,1-1,-1-2,1 0,0-1,16 1,54 9</inkml:trace>
  <inkml:trace contextRef="#ctx0" brushRef="#br1" timeOffset="73551.725">3723 4890,'-7'-2,"-1"0,1 1,-1 1,1-1,-1 1,1 0,-1 1,1 0,-1 0,1 0,0 1,-1 0,1 1,0-1,0 1,1 1,-1 0,1-1,-1 2,1-1,0 1,1 0,-1 0,1 1,0-1,0 1,1 0,-2 4,-4 2,2 1,-1 1,1-1,1 1,1 0,0 1,1 0,0-1,1 2,1-1,0 0,1 1,1-1,0 1,2 0,0 3,-1-15,1 0,0 0,0 0,1-1,-1 1,1 0,-1-1,1 1,0-1,1 0,-1 0,0 0,1 0,0 0,0 0,0-1,0 1,0-1,0 0,1 0,-1 0,1 0,-1-1,1 0,0 1,-1-1,1 0,0-1,0 1,0-1,0 1,0-1,0-1,0 1,0 0,-1-1,1 0,0 0,0 0,0 0,-1-1,1 0,10-7,-1-1,0-1,-1 0,0-1,0 0,-1 0,-1-2,0 1,-1-1,-1-1,0 1,-1-2,8-9,-2 0,-1-2,-1 1,-1-1,-1-1,-2 0,-1 0,-1 0,-1-1,-1 0,-2 0,-1 1,-4-26,3 45,-2 1,1-1,-1 1,0 0,-1-1,0 2,0-1,-1 0,0 1,-2-3,5 8,1 0,-1 0,0 0,0 0,1 1,-1-1,-1 1,1-1,0 1,0 0,0-1,-1 1,1 1,0-1,-1 0,1 0,-1 1,1-1,-1 1,0 0,1 0,-1 0,1 0,-1 0,1 1,-1-1,1 1,-1-1,1 1,-1 0,1 0,0 0,0 1,-1-1,1 0,0 1,0 0,-7 7,0 1,1 0,0 0,1 0,0 1,1 1,0-1,1 1,0 0,1 0,0 0,1 1,1-1,-1 3,-2 5,2-1,-1 1,2-1,1 1,0 0,2 0,0 0,1-1,1 1,1-1,1 1,0-1,2 0,0-1,1 0,0 0,2 0,0-2,1 1,3 2,121 121,-123-123</inkml:trace>
  <inkml:trace contextRef="#ctx0" brushRef="#br1" timeOffset="73841.668">3982 5122,'0'11,"-2"12,-1 6,0 4,1 3,0-4,1-2,0-6</inkml:trace>
  <inkml:trace contextRef="#ctx0" brushRef="#br1" timeOffset="74120.931">3969 5108,'10'2,"1"-1,-1 1,0 1,0-1,0 2,0 0,0 0,-1 0,0 1,0 1,0-1,0 2,-1-1,0 1,-1 0,1 1,-1 0,-1 0,0 0,0 1,0 0,-1 0,0 0,-1 1,0 0,-1 0,0 0,0 0,-1 0,-1 1,1 4,-3-9,0 0,0 1,0-1,-1 0,0 0,-1 0,1-1,-1 1,0 0,0-1,-1 0,0 0,0 0,0 0,0 0,-1-1,0 0,0 0,0 0,0-1,-1 0,1 0,-1 0,-1 0,-10 5,-1-1,-1-1,1 0,-1-2,0 0,0-1,-7-1,3 0</inkml:trace>
  <inkml:trace contextRef="#ctx0" brushRef="#br1" timeOffset="74938.861">5526 4999,'-13'2,"1"1,-1 0,1 0,0 1,0 1,1 0,0 1,-1 0,2 1,-1 0,1 0,0 1,1 1,0 0,0 0,1 0,0 1,0 1,1-1,1 1,0 0,0 1,1-1,1 1,0 0,0 0,1 1,1-1,-1 12,2-21,1-1,-1 1,1 0,0 0,0 0,0-1,0 1,0 0,1 0,-1 0,1-1,-1 1,1 0,0-1,0 1,1-1,-1 1,0-1,1 1,0-1,-1 0,1 0,0 0,0 0,0 0,1 0,-1-1,0 1,0 0,1-1,-1 0,1 0,0 0,-1 0,2 0,5-1,0-1,0 0,0-1,0 0,0-1,-1 0,1 0,-1-1,0 1,0-2,0 1,0-1,-1-1,0 1,0-1,6-7,3-2,0 0,0-1,-2-1,0-1,-1 0,0 0,-2-1,0-1,-1 0,-1 0,-1-1,-1 0,-1-1,-1 0,-1 1,0-1,-2-1,0-21,-2 34,-1 0,-1 0,1 0,-2 0,1 0,-1 0,-1 0,0 1,0-1,-5-6,7 12,-1 0,1 0,-1 1,0-1,0 1,-1-1,1 1,-1 0,1 1,-1-1,0 1,0-1,0 1,-1 0,1 0,0 1,-1 0,1-1,-1 1,0 1,1-1,-1 1,1 0,-4 0,0 1,0 1,0 1,0-1,0 1,1 1,-1 0,1 0,0 0,0 1,0-1,1 2,0-1,0 1,0 0,1 0,-1 1,1-1,1 1,0 1,0-1,0 0,1 1,0 0,0 0,1 0,0 0,0 0,1 0,0 0,0 1,1-1,0 0,1 1,0-1,0 0,2 4,4 17,1 0,2-1,0 0,3 0,0-2,5 8,25 52,35 134,-52-163,-14-38</inkml:trace>
  <inkml:trace contextRef="#ctx0" brushRef="#br1" timeOffset="75270.053">6086 5245,'-9'-3,"1"0,-1 0,0 1,-1 1,1 0,0 0,0 0,0 1,-1 1,1-1,0 2,0-1,0 1,0 1,0-1,0 2,1-1,-1 1,1 0,0 1,0 0,1 0,-1 1,1 0,1 0,-1 0,1 1,0 0,-4 6,9-10,-1-1,1 1,0-1,-1 1,1 0,0-1,1 1,-1 0,0 0,1 0,0-1,-1 1,1 0,0 0,1 0,-1 0,0 0,1 0,0-1,-1 1,1 0,0 0,1-1,-1 1,0-1,1 1,-1-1,1 1,0-1,0 0,0 0,0 0,0 0,0 0,1 0,-1-1,1 1,-1-1,1 0,0 0,-1 1,1-2,0 1,0 0,25 7,-1-2,2-1,-1-1,0-1,1-1,0-2,-1-1,1-1,14-4,46-7,-11-2</inkml:trace>
  <inkml:trace contextRef="#ctx0" brushRef="#br1" timeOffset="75855.382">4802 4918,'23'0,"24"4,25 7,26 8,24 8,19 6,13 2,7 3,-4 1,-10-2,-13-1,-21-3,-22-3,-22-6,-23-4,-19-6</inkml:trace>
  <inkml:trace contextRef="#ctx0" brushRef="#br1" timeOffset="76225.076">5034 5409,'21'-21,"23"-16,25-16,29-12,25-10,22-8,17-6,6-5,-2-2,-11 2,-18 6,-23 15,-30 17,-30 17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11:21.53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8181 286,'1'-1,"0"0,0 0,0 0,0 0,0 0,0 0,0 0,1 1,-1-1,0 0,1 0,-1 1,1-1,-1 1,0 0,1-1,-1 1,1 0,-1 0,1 0,-1 0,1 0,-1 0,1 0,-1 0,1 1,-1-1,1 1,-1-1,1 1,-1-1,0 1,1 0,-1 0,0 0,0 0,0 0,0 0,1 0,-1 0,-1 0,1 0,0 0,0 1,0-1,-1 0,1 1,0-1,-1 1,1-1,-1 0,0 1,0-1,1 2,77 219,-77-219,-1-1,1 0,-1 0,1 0,0 0,0 0,0 0,0 0,0 0,0 0,1 0,-1-1,0 1,1 0,0-1,-1 1,1-1,0 0,0 0,0 1,0-1,0 0,0 0,0-1,0 1,0 0,0-1,0 1,1-1,-1 0,0 0,0 0,0 0,1 0,-1 0,0-1,0 1,0-1,1 0,6-4,-1-1,0 0,0-1,-1 0,0 0,0-1,0 0,-1 0,-1 0,1-1,-1 0,-1 0,1 0,-2-1,1 1,-1-1,-1 0,0 0,0 0,-1 0,0 0,-1 0,0-4,8 97,-5-76,1 0,1 0,-1-1,1 1,0-1,1 0,-1 0,1 0,0-1,1 0,-1 0,1-1,0 0,0 0,1-1,-1 1,1-2,-1 1,2-1,-4 0,0-1,0 0,0 0,0 0,0-1,0 1,0-1,0-1,1 1,-1-1,0 0,0 0,0 0,0 0,0-1,-1 0,1 0,0-1,-1 1,0-1,1 0,-1 0,0 0,0-1,-1 0,1 1,-1-1,0 0,0-1,1 0,0-3,0 1,-1-1,0 0,0 0,0-1,-1 1,-1-1,1 1,-1-1,-1 1,1-1,-2 0,1 1,-1-1,0 0,-1 1,-1-3,3 11,0 0,0 1,0-1,-1 0,1 1,0-1,0 0,-1 1,1-1,0 0,0 0,-1 0,1 1,0-1,-1 0,1 0,0 0,-1 0,1 0,0 1,-1-1,1 0,-1 0,1 0,0 0,-1 0,1 0,0 0,-1 0,1 0,-1 0,1-1,0 1,-1 0,1 0,0 0,-1 0,1 0,0-1,0 1,-1 0,1 0,0-1,-1 1,1 0,0 0,0-1,0 1,-1 0,1-1,0 1,0 0,0-1,0 1,-1 0,1-1,0 1,0 0,0-1,0 1,0-1,0 1,0 0,0-1,0 1,0 0,0-1,1 1,-8 29,10-17,0-1,1 0,0 0,1 0,0-1,1 1,0-1,1-1,0 1,1-1,-1 0,2-1,-1 0,1 0,0-1,1 0,0 0,0-1,0-1,5 2,11 7,2-1,0-2,0 0,1-2,0-1,1-1,0-2,0-1,0-1,13-2,-38 0,1 0,-1-1,1 1,-1-1,0 0,1-1,-1 1,0-1,1-1,-1 1,0 0,0-1,0 0,0-1,0 1,-1-1,1 0,-1 0,1 0,-1 0,0-1,0 0,-1 0,1 0,-1 0,0 0,0-1,0 1,-1-1,1 0,-1 0,0 0,1-5,-4 1,1 0,-1 1,-1-1,1 0,-1 1,-1-1,0 1,0 0,0 0,-1 0,0 0,-1 0,0 1,0 0,-1 0,1 0,-2 1,1 0,-1 0,1 0,-2 1,1 0,0 1,-1-1,0 2,0-1,0 1,-1 0,1 0,-1 1,1 1,-1-1,0 1,0 1,0-1,4 2,0-1,0 1,1-1,-1 1,0 0,1 1,-1-1,1 1,0 0,-1 0,1 1,0-1,0 1,0 0,1 0,-1 0,1 0,0 1,-1-1,2 1,-1 0,0 0,1 0,0 0,-1 0,2 1,-1-1,0 1,1-1,0 1,0 0,1-1,-1 1,1 0,0 0,0-1,0 1,1 0,0 0,0-1,0 1,0-1,1 1,-1-1,1 1,1-1,-1 0,0 0,1 0,0 0,0-1,0 1,0-1,2 2,4 1,1-1,-1 0,1 0,0-1,1 0,-1 0,0-1,1-1,0 0,0 0,0-1,-1-1,1 0,0 0,0-1,0 0,0-1,0 0,-1-1,1 0,7-4,-12 3,0 0,-1-1,1 0,-1 0,0 0,-1-1,1 0,-1 1,0-2,-1 1,1 0,-1-1,0 1,-1-1,0 0,0 0,0 0,-1 0,0 0,0-1,-1 1,0 0,0 0,-1-1,0 1,0 0,-2-5,27 89,-20-68,0 0,1 1,0-2,0 1,1 0,0-1,1 0,-1-1,2 0,-1 0,5 3,-8-7,0 0,0 0,0-1,0 0,1 0,-1 0,0 0,1-1,0 1,-1-1,1-1,0 1,0-1,-1 1,1-1,0 0,0-1,-1 1,1-1,0 0,0-1,-1 1,1-1,-1 1,3-3,4-4,0-1,-1 0,0-1,0-1,-1 1,0-1,-1-1,0 0,-1 0,0 0,-1-1,-1 0,0 0,-1 0,1-6,0 5,-12 35,2-11,1 0,1 0,0 1,0-1,1 1,0-1,1 1,0 0,1 0,0 0,1 0,0-1,1 1,0 0,1-1,0 1,0-1,1 0,0 0,1 0,2 2,10 6</inkml:trace>
  <inkml:trace contextRef="#ctx0" brushRef="#br0" timeOffset="201.474">9614 27,'19'12,"6"3</inkml:trace>
  <inkml:trace contextRef="#ctx0" brushRef="#br0" timeOffset="1567.714">10257 164,'19'28,"4"46,-19-54,1 0,1 0,1-1,1 0,0 0,2-1,0 0,1-1,0 0,2-1,0 1,-9-14,-1 1,1-1,0 0,0 0,1 0,-1-1,0 0,1 1,0-2,-1 1,1 0,0-1,0 0,0 0,0 0,0-1,0 1,0-1,0-1,0 1,0-1,0 0,0 0,-1 0,1 0,0-1,0 0,-1 0,1 0,-1-1,0 1,0-1,0 0,0-1,0 1,0 0,-1-1,0 0,0 0,0 0,0 0,-1-1,3-2,-1-5,1 0,-2 0,0 0,0 0,-1 0,0-1,-1 1,0-1,-2 1,1-1,-1 1,-1-1,0 1,2 12,-1 0,1 1,0-1,0 0,0 0,-1 0,1 1,0-1,-1 0,1 0,0 0,0 0,-1 0,1 0,0 1,-1-1,1 0,0 0,-1 0,1 0,0 0,-1 0,1 0,0 0,-1 0,1-1,0 1,0 0,-1 0,1 0,0 0,-1 0,1 0,0-1,0 1,-1 0,1 0,0 0,0-1,-1 1,1 0,0 0,0-1,0 1,0 0,-1-1,1 1,0 0,0-1,0 1,0 0,0 0,0-1,0 1,0 0,0-1,0 1,0 0,0-1,0 1,0 0,0-1,0 1,0 0,0-1,0 1,1 0,-10 24,9-15,0-1,0 1,1-1,0 0,0 1,1-1,0 0,1 0,0 0,0-1,1 1,-1 0,2-1,-1 0,1 0,0-1,1 1,-1-1,1 0,0 0,1-1,-1 0,1 0,0-1,1 1,-1-2,1 1,0-1,-1 0,1 0,1-1,-1 0,0-1,0 0,1 0,-1-1,1 0,-1 0,0-1,1 0,-1 0,0-1,0-2,-1 1,0-1,0-1,0 1,0-1,-1 0,0-1,0 1,0-1,-1 0,0-1,0 1,0-1,-1 0,0-1,-1 1,1 0,-1-1,-1 0,1 0,-2 0,1 0,-1 0,0 0,0 0,-1 0,0-1,-1 1,0 0,0 0,-1 0,-1-4,-7-6,-1 29,10-6,1 0,0 0,0 0,0 0,0 0,1 0,0 0,0 0,0 0,0-1,1 1,0 0,0-1,0 1,1-1,-1 0,1 0,0 0,0 0,3 2,80 63,-66-58,1-1,0-1,0 0,1-2,1 0,-1-2,1 0,0-1,0-2,0 0,0-2,-19 1,0-1,0 0,0 0,0 0,0 0,0-1,0 1,0-1,0 0,0-1,0 1,-1-1,1 1,-1-1,1 0,-1 0,1-1,-1 1,0-1,0 1,0-1,-1 0,1 0,-1 0,1-1,-1 1,0-1,0 1,-1-1,1 1,-1-1,0 0,0 0,0 0,0 0,-1 0,1 0,-1-3,-1 1,-1 0,0-1,0 1,-1 0,1 0,-1 0,-1 0,1 0,-1 1,0 0,0-1,0 2,-1-1,0 0,0 1,0 0,-1 0,1 0,-1 1,0 0,0 0,0 0,0 1,0 0,-1 0,1 1,-1-1,1 1,-1 1,1-1,-1 1,0 1,1-1,-1 1,1 0,-1 0,-4 2,8 0,-1-1,1 1,-1-1,1 1,0 0,0 0,0 1,1-1,-1 1,1-1,0 1,0 0,0 0,0 0,0 0,1 0,0 0,0 0,0 1,1-1,-1 0,1 0,0 1,0-1,1 0,-1 1,1-1,0 0,0 0,0 0,0 1,1-1,0-1,0 1,0 0,0 0,1-1,-1 1,1-1,0 0,2 2,2 2,1 0,0-1,0 0,0 0,1-1,0 0,0-1,1 0,-1 0,1-1,-1 0,1-1,0 0,0 0,1-1,-1-1,0 1,0-2,0 1,0-1,5-2,-12 2,0 0,1 0,-1 0,0 0,0-1,0 0,0 0,-1 1,1-1,0-1,-1 1,1 0,-1-1,0 1,0-1,0 0,0 0,0 0,0 0,-1 0,0 0,1 0,-1 0,0-1,-1 1,1 0,0-2,0 11,2 1,-1-1,1 0,0 1,0-1,0-1,1 1,0 0,0-1,1 0,-1 0,1 0,0 0,1-1,-1 0,1 0,-1-1,1 1,1-1,-1 0,5 1,-9-4,0 1,0-1,0 0,0 0,0 0,0 0,0-1,-1 1,1 0,0-1,0 1,0-1,0 0,0 0,-1 0,1 0,0 0,-1 0,1 0,-1 0,1-1,-1 1,1 0,-1-1,0 1,0-1,0 0,0 1,0-1,0 0,0 0,0-1,16-62,2-113,-19 175,1-1,0 1,0-1,0 1,1 0,-1 0,1-1,0 1,0 0,0 0,0 1,0-1,0 0,1 1,0-1,-1 1,1 0,0 0,0 0,0 0,0 1,1-1,-1 1,0-1,1 1,-1 0,1 1,-1-1,1 1,-1-1,1 1,-1 0,1 0,-1 1,1-1,0 1,5 0,0 0,0 1,0 0,-1 1,1 0,0 0,-1 0,0 1,0 1,0-1,-1 2,1-1,-1 1,0 0,-1 0,0 0,0 1,0 0,0 1,-1-1,-1 1,1 0,-1 0,-1 0,1 1,-1-1,-1 1,0 0,0 0,0 0,-1 0,-1 0,0 0,0 3,-6 25,4-34,1 0,0 1,-1-1,1 0,1 1,-1-1,0 1,1-1,0 1,-1 0,2-1,-1 1,0-1,1 1,-1-1,1 1,0-1,0 1,0-1,1 0,-1 0,1 1,0-1,0 0,0 0,0-1,1 1,-1 0,1-1,-1 1,1-1,0 0,0 0,1 0,12 4,1-2,0 0,0-1,0-1,0 0,1-1,-1-1,0-1,0 0,0-2,1 0,-10 3,-1 0,1-1,0 0,-1-1,0 1,1-1,-1-1,0 1,0-1,0-1,0 1,0-1,-1 0,0-1,0 0,0 0,0 0,-1 0,0-1,0 0,-1 0,1 0,-1-1,0 0,-1 1,0-1,0-1,0 1,-1 0,0-1,-1 1,0-1,0 3,-2 0,1 0,-1 0,1 0,-2 0,1 0,0 0,-1 0,0 0,0 1,0-1,-1 1,1-1,-1 1,0 0,-1 0,1 0,-1 1,1-1,-1 1,0 0,0 0,-1 0,1 0,-4-1,7 4,0-1,-1 1,1 0,-1-1,1 1,-1 0,1 0,-1 0,1 0,-1 0,1 0,-1 0,1 0,-1 1,1-1,0 1,-1-1,1 1,0-1,-1 1,1 0,0 0,-1 0,1-1,0 1,0 0,0 1,0-1,0 0,0 0,0 0,1 0,-1 1,0-1,1 0,-1 1,1-1,-1 1,1-1,-6 60,11-46,1 0,0-1,1 0,1-1,0 0,0 0,2 0,-1-1,2-1,0 1,0-2,1 0,0 0,0-1,1 0,0-1,1-1,0 0,11 3,62 28,-4-8</inkml:trace>
  <inkml:trace contextRef="#ctx0" brushRef="#br0" timeOffset="-1581.641">5954 368,'-17'-5,"1"0,-1 2,0-1,-1 2,1 1,-1 0,1 1,0 1,-1 0,1 1,0 1,0 1,0 1,0 0,13-4,1 0,-1 0,1 1,0-1,0 1,-1 0,1 0,0 0,0 0,0 0,1 1,-1-1,1 1,-1 0,1-1,0 1,0 0,0 1,0-1,1 0,-1 0,1 1,0-1,0 1,0-1,0 1,1 0,0-1,-1 1,1-1,0 1,1 0,-1-1,1 1,0 0,-1-1,2 1,-1-1,0 1,7 3,0-1,0 0,1 0,0-1,0 0,0 0,0-1,1-1,0 1,0-1,0-1,0 0,0 0,0-1,0-1,11 0,25 4,0-2,0-3,0-1,0-3,0-1,36-11,-69 13,-1 0,0 0,0-2,-1 1,1-1,-1-1,-1 0,1-1,-1 0,0 0,-1-1,0 0,-1-1,1 0,5-11,0 4,-10 12,0 1,0-1,-1 0,1 0,-1-1,0 1,-1-1,1 1,-1-1,0 0,-1 0,-1 3,-1 1,0-1,-1 1,1 0,0-1,-1 1,1 0,-1 0,0 0,1 0,-1 0,0 1,0-1,-1 1,1-1,0 1,0 0,-1-1,1 1,-1 0,1 1,-1-1,1 0,-1 1,1-1,-1 1,1 0,-1 0,0 0,1 0,-1 1,0-1,-1 1,1-1,-2-1,0 0,0 1,0-1,0 1,0 0,0 1,0-1,0 1,0 0,0 0,0 1,0 0,1-1,-1 1,0 1,1-1,0 1,0 0,0 0,0 0,0 0,0 1,1 0,-1-1,1 1,0 0,1 1,-1-1,1 1,-1-1,1 1,1-1,-1 1,0 3,2-3,0 0,0-1,0 1,1 0,0 0,0 0,0-1,0 1,1-1,0 1,0-1,0 1,1-1,-1 0,1 0,0 0,0 0,0-1,1 1,-1-1,1 0,2 1,93 54,-65-46,0-2,1-1,0-2,0-2,1-1,-1-2,1-1,0-2,0-1,9-3,2-2</inkml:trace>
  <inkml:trace contextRef="#ctx0" brushRef="#br0" timeOffset="-1211.832">6938 409,'0'-2,"0"0,0 0,-1 0,1-1,0 1,-1 0,0 0,1 0,-1 0,0 0,0 0,0 0,0 0,0 1,-1-1,1 0,-1 1,1-1,-1 0,1 1,-1 0,0-1,0 1,0 0,0 0,1 0,-2 0,1 1,0-1,0 0,0 1,0-1,0 1,0 0,-2 0,-78 9,74-7,0 1,1 1,-1 0,1 0,0 0,1 1,-1 0,1 0,0 1,0-1,0 1,-1 4,5-8,0 0,0 0,1 1,-1-1,1 1,0-1,-1 1,1-1,1 1,-1 0,0 0,0 0,1-1,0 1,0 0,0 0,0 0,0 0,0-1,1 1,-1 0,1 0,0-1,0 1,0 0,0-1,0 1,0 0,1-1,-1 0,1 1,0-1,0 0,0 0,0 0,2 1,6 4,-1-1,2-1,-1 1,1-2,-1 0,1 0,0-1,0 0,1 0,-1-2,1 1,-1-2,1 1,-1-2,1 1,-1-1,1-1,-1 0,0-1,10-4,-16 6,0-1,0 0,0 0,0 0,-1-1,1 0,-1 0,0 0,0 0,0-1,0 0,0 1,-1-1,0-1,0 1,0 0,0-1,-1 0,1 1,-1-1,-1 0,1 0,0 0,-1 0,0-1,-1 1,1 0,-1 0,0-1,0 1,-1-3,4 12,-1 1,1-1,0 0,1 0,-1 0,0-1,1 1,0-1,0 0,0 0,0 0,1 0,0-1,0 2,120 60,-52-35</inkml:trace>
  <inkml:trace contextRef="#ctx0" brushRef="#br0" timeOffset="-3687.647">83 382,'43'211,"12"163,-46-276,-8-98,-1 1,1 0,-1 0,1 0,-1 0,0 0,1 0,-1 0,0 0,0 0,0-1,0 1,0 0,0 0,0 0,0 0,0 0,0 0,0 0,-1 0,1 0,0 0,-1 0,1 0,0 0,-1-1,0 1,1 0,-1 0,1-1,-1 1,0 0,1 0,-1-1,0 1,0-1,0 1,1-1,-1 1,0-1,0 0,0 1,0-1,0 0,0 0,0 1,0-1,0 0,0 0,0 0,0 0,0 0,0-1,0 1,1 0,-1 0,0-1,0 1,0 0,0-1,0 1,-8-9,0 0,1 0,0-1,1 0,0-1,0 1,1-1,1 0,-1-3,4 11,-13-30,1 0,1 0,2-1,2-1,1 0,1 0,2-1,2 1,1-1,2-18,0 43,1 1,-1 0,2-1,0 1,0 0,0 0,2 0,-1 1,1-1,0 1,1 0,0 0,1 0,0 1,0 0,0 0,1 0,1 1,-1 0,1 0,0 1,1 0,-1 0,1 1,0 0,1 1,1-1,-1 1,1 1,0 0,0 0,1 1,-1 1,0 0,1 0,-1 1,1 0,-1 1,0 1,1-1,-1 2,0 0,0 0,0 1,-1 0,1 1,-1 0,0 1,-1 0,1 0,1 3,-9-7,0 1,0 0,0 0,0 0,-1 0,1 1,-1-1,0 0,0 1,0-1,0 0,0 1,-1-1,0 1,0 0,0-1,0 1,0-1,-1 1,1-1,-1 1,0-1,0 0,0 1,-1-1,1 0,-1 0,0 0,0 0,0 0,0 0,0 0,-1-1,1 1,-1-1,0 0,1 0,-1 0,0 0,0 0,-1 0,1-1,0 0,-2 1,-8 4,0-1,-1-1,1 0,-1 0,0-2,0 0,0 0,0-1,-10-1,4-2,20 1,0 1,0-1,0 1,0 0,-1-1,1 1,0 0,0-1,0 1,0-1,0 1,0 0,0-1,0 1,0-1,0 1,0 0,1-1,-1 1,0-1,0 1,0 0,0-1,1 1,-1 0,0-1,0 1,1 0,-1-1,0 1,0 0,1 0,-1-1,0 1,1 0,-1 0,0 0,1 0,-1-1,1 1,-1 0,0 0,1 0,-1 0,1 0,-1 0,0 0,1 0,-1 0,0 0,1 0,-1 0,1 0,-1 0,0 0,1 1,-1-1,29-6,1 1,-1 2,1 1,29 2,-58 0,17-2,0 2,0 0,-1 2,1 0,0 0,0 2,-1 0,0 1,0 1,0 0,-1 2,1 0,-2 0,9 7,-23-13,1 0,0 0,0-1,0 1,-1 0,2-1,-1 1,0-1,0 0,0 0,0 0,1 0,-1 0,1 0,-1-1,0 1,1-1,-1 0,1 1,-1-1,1 0,-1-1,1 1,-1 0,1-1,-1 1,1-1,-1 0,0 0,1 0,-1 0,0 0,0 0,0-1,0 1,0-1,0 1,1-2,1-1,0 0,-1 0,1 0,-1 0,0-1,0 1,-1-1,1 0,-1 0,0 0,-1 0,1 0,-1 0,0 0,0 0,0-1,-1 1,0 0,0-1,0 1,-1 0,0-1,0 1,0 0,0 0,-1 0,0 0,0 0,0 0,-1 1,0-1,0 1,0-1,0 1,-1 0,1 0,-1 1,0-1,0 1,0-1,-1 1,1 1,-1-1,-3-1,-2 0,1 0,-1 1,0 0,0 0,0 1,0 0,0 1,-1 0,1 1,0 0,-6 1,1 8,33 2,24-1,1-2,0-2,0-1,19-2,-5 1,3-1,-25-2,-1 1,0 2,1 1,-2 2,1 1,22 9,-52-15,0 0,0-1,0 1,0 1,-1-1,1 1,-1-1,1 1,-1 0,0 0,0 0,-1 1,1-1,-1 1,1 0,-1-1,0 1,-1 0,1 0,-1 0,1 0,-1 1,0-1,-1 0,1 0,-1 1,0 2,0-5,-1 0,1-1,0 1,0 0,0 0,0-1,0 1,0 0,0-1,1 1,-1 0,1-1,-1 1,1 0,0-1,-1 1,1-1,0 1,0-1,0 1,0-1,0 0,1 1,-1-1,0 0,0 0,1 0,-1 0,1 0,-1 0,1 0,-1-1,1 1,0-1,-1 1,1-1,0 1,1-1,4-1,0-1,-1 1,1-2,0 1,-1-1,0 0,1 0,-1 0,0-1,-1 0,1 0,-1-1,0 1,0-1,0 0,-1-1,1 1,-1-1,-1 0,1 0,-1 0,0-1,3-6,0-1,-1 1,-1-1,-1 0,1 0,0-13,3-16,-5 44,-1-1,1 1,-1 0,1-1,-1 1,0 0,1 0,-1 0,0 0,0 0,0 0,0 1,0-1,0 0,0 1,0-1,0 0,-1 1,1-1,0 1,-1-1,1 1,-1 0,0-1,0 1,1-1,-1 1,0 0,5 9,2 3,1 0,1 0,1-1,-1 0,2-1,0 0,1-1,0 0,0 0,1-1,0-1,1-1,0 0,1 0,-1-1,1-1,6 1,44 12,-3-6</inkml:trace>
  <inkml:trace contextRef="#ctx0" brushRef="#br0" timeOffset="-2217.523">2185 423,'-17'-5,"-117"-23,127 27,1 1,0 0,-1 0,1 0,0 1,-1 0,1 0,0 1,0 0,0 0,0 0,0 1,0-1,1 1,-1 1,1-1,0 1,0 0,-3 3,6-5,0 1,0-1,0 1,0 0,0 0,0-1,1 1,0 0,-1 0,1 1,0-1,0 0,1 0,-1 0,1 1,0-1,0 0,0 0,0 1,0-1,1 0,-1 0,1 1,0-1,0 0,0 0,0 0,1 0,-1 0,1 0,0-1,0 1,0 0,0-1,0 1,1-1,-1 0,2 2,9 3,0 0,0 0,0-1,1-1,0 0,0-1,0 0,0-1,1-1,-1 0,1-1,-1-1,1 0,0-1,-1 0,1-1,2-2,-7 3,1-1,0-1,-1 0,0 0,0-1,0 0,0-1,0 0,-1 0,0-1,0-1,0 1,-1-1,0-1,-1 1,1-2,-2 1,1-1,-1 0,0 0,-1 0,0-1,0 0,-1 0,-1 0,3-9,-3-1,0 0,-1 0,-2 0,1 0,-2 0,-1 0,-1 0,0 0,-2 0,0 1,-1 0,-1 0,0 0,-2 1,0 0,-1 1,-12-17,21 32,-1 0,1-1,0 1,-1 0,1-1,-1 1,0 0,1 0,-1 0,0 0,0 1,0-1,-1 1,1-1,0 1,-1 0,1-1,-1 1,1 0,-1 1,1-1,-1 0,0 1,1 0,-1-1,0 1,1 0,-1 0,0 1,1-1,-1 0,0 1,1 0,-1 0,1 0,-1 0,1 0,-1 0,1 0,0 1,0-1,-1 1,1 0,0 0,-1 1,-4 12,1-1,1 1,0 1,1-1,1 0,1 1,0 0,1 0,0-1,1 1,1 0,2 13,0-6,0 1,1-1,1 0,1 0,1-1,1 0,1 0,1 0,1-1,1-1,1 0,0-1,2 0,0-1,1 0,0-2,2 0,0-1,1 0,0-2,5 2,-20-12,0-1,1 1,-1-1,1-1,0 1,0-1,0 1,0-1,0-1,0 1,0-1,0 0,0 0,0 0,0-1,0 1,0-1,0-1,-1 1,1-1,0 1,0-1,-1-1,0 1,1-1,-1 0,0 0,0 0,0 0,-1 0,1-1,-1 0,1-1,4-8,-2 1,0-1,0 0,-1-1,-1 1,0-1,-1 0,0 0,-1 0,-1-1,0 1,-1 0,-1-2,-5-12,-6 42,10-4,0 0,1 0,0 0,1 0,0 0,0 0,1 0,0 0,1 0,0-1,1 1,0-1,4 9,-5-12,1 0,0 0,0-1,0 1,0-1,1 0,0 0,0 0,0-1,1 1,0-1,0 0,0 0,0-1,0 0,1 0,0 0,-1 0,1-1,0 0,0 0,4 0,-5-1,0-1,0 0,0 0,0 0,0-1,-1 0,1 0,0 0,0-1,0 1,-1-1,1 0,-1 0,0-1,1 1,-1-1,0 0,0 0,-1-1,1 1,-1-1,0 1,1-1,0-3,3-3,0-1,-1 0,0 0,0-1,-2 0,1 0,-1 0,-1 0,0-2,2-109,-5 122,1 0,-1-1,1 1,-1 0,1 0,-1-1,1 1,0 0,-1 0,1 0,0 0,0 0,0 0,0 0,0 0,0 0,0 1,0-1,0 0,0 0,0 1,1-1,-1 1,0-1,0 1,1 0,-1 0,0-1,1 1,-1 0,0 0,1 0,-1 0,0 0,1 1,-1-1,0 0,0 0,1 1,-1-1,0 1,0-1,0 1,1 0,-1 0,0-1,0 1,0 0,0 0,0 0,0 0,0 1,1-1,235 97,-233-97,0 1,-1-1,0 1,1 0,-1 0,0 1,0-1,0 1,-1-1,1 1,0 0,-1 0,0 0,0 1,0-1,0 0,0 1,-1-1,1 1,-1 0,0-1,0 1,-1 0,1 0,-1-1,1 1,-1 0,-1 0,1 0,0 1,-2 7,2-10,-1 0,0 0,1 0,-1 1,1-1,-1 0,1 0,0 0,0 0,0 0,0 0,0 1,1-1,-1 0,1 0,-1 0,1 0,0 0,0 0,0 0,0 0,0 0,0-1,0 1,1 0,-1-1,1 1,-1-1,1 1,0-1,-1 0,1 1,0-1,0 0,0 0,0-1,0 1,2 0,6 1,0-1,0-1,0 1,1-2,-1 1,0-2,0 1,0-1,0-1,0 0,0 0,-1-1,9-4,-13 6,0-1,0 0,-1 0,1 0,-1 0,0-1,0 0,0 1,0-1,-1-1,1 1,-1-1,0 1,0-1,-1 0,0 0,1 0,-2 0,1 0,0-1,-1 1,0 0,-1-1,1 1,-1-1,0-2,0 4,-1 0,1 0,-1 0,0 1,0-1,-1 0,1 0,-1 1,1-1,-1 1,0 0,-1-1,1 1,0 0,-1 0,0 0,0 1,1-1,-2 1,1-1,0 1,0 0,-1 0,1 1,-1-1,0 1,1-1,-1 1,0 1,0-1,-1 0,3 2,0 1,0-1,0 1,0-1,0 1,0 0,0 0,1 0,-1 0,1 0,-1 0,1 0,0 1,0-1,0 0,0 1,0-1,1 1,-1-1,1 1,-1-1,1 1,0-1,0 1,0-1,0 1,1 0,-1-1,1 1,-1-1,1 0,0 1,0-1,0 0,0 1,1-1,-1 0,0 0,1 0,1 1,7 9,1-1,1-1,0 0,0-1,1 0,0 0,0-2,1 0,0 0,1-1,-1-1,1 0,0-1,13 1,36 11,0-3,1-3,1-3,0-2,61-5,-117 1,0 0,0-1,1-1,-1 0,0 0,0-1,0 0,0 0,-1-2,1 1,-1-1,0 0,0-1,0 0,0 0,-1-1,0 0,0-1,4-4,-11 8,1-1,-1 0,1 0,-1 1,0-1,-1 0,1 0,-1 0,1 0,-1 0,0 0,-1 0,1 0,-1 0,1 0,-1 0,-1 0,1 1,0-1,-1 0,0 1,0-1,0 1,0 0,0-1,-2 0,-2-4,-1 0,0 0,0 1,0 0,-1 1,0-1,-1 2,0-1,-7-3,11 6,1 0,-1 1,0 0,0-1,0 2,0-1,0 1,-1-1,1 2,0-1,-1 0,1 1,0 0,-1 0,1 1,0 0,-1-1,1 2,0-1,0 1,0-1,0 2,0-1,0 0,0 1,1 0,0 0,-1 0,1 1,0-1,0 1,1 0,-2 2,2-2,0-1,1 1,0 0,0 0,0-1,0 1,1 0,-1 1,1-1,0 0,0 0,1 1,-1-1,1 0,0 1,0-1,0 0,1 1,-1-1,1 0,0 0,1 1,-1-1,1 0,-1 0,1 0,1-1,-1 1,0 0,1-1,0 1,-1-1,2 0,-1 0,0 0,0 0,1-1,0 0,-1 1,1-1,0 0,4 1,-1-1,0-1,0 1,0-2,0 1,1-1,-1 0,0 0,0 0,0-1,1-1,-1 1,0-1,0 0,-1-1,1 0,0 0,-1 0,0-1,1 1,-2-2,1 1,0-1,-1 1,0-2,0 1,0 0,-1-1,0 0,0 0,0-1,-1 1,0-1,0 1,0-1,-1 0,0 0,-1 0,1 0,-1-1,-1 6,0 0,0 1,0-1,0 0,0 0,0 0,0 0,-1 0,1 0,-1 0,1 0,-1 0,0 0,0 1,1-1,-1 0,-1 0,1 1,0-1,0 1,-1-1,1 2,0 0,1 1,-1-1,0 0,1 1,-1-1,0 1,1-1,-1 1,1-1,-1 1,1 0,-1-1,1 1,-1 0,1-1,0 1,-1 0,1-1,0 1,-1 0,1 0,0-1,0 1,0 0,0 0,0 0,0-1,0 1,0 0,0 0,0-1,0 1,1 0,-1 0,0-1,0 1,1 0,-1 0,1-1,-1 2,4 4,0 0,1 0,-1 0,1 0,0-1,0 1,1-1,0-1,0 1,0-1,0 0,1 0,-1-1,1 0,7 3,-13-6,147 56,-69-34</inkml:trace>
  <inkml:trace contextRef="#ctx0" brushRef="#br1" timeOffset="21870.043">533 1407,'-14'18,"-5"14,2 5,5 2,10-4,7-4,5-6,6-8,2-6,-2-6</inkml:trace>
  <inkml:trace contextRef="#ctx0" brushRef="#br1" timeOffset="22071.563">451 1161,'-14'-3,"-4"5,0 6,4 8,8 9,6 1</inkml:trace>
  <inkml:trace contextRef="#ctx0" brushRef="#br1" timeOffset="22336.171">751 1639,'2'-2,"12"-8,0-1,-1 0,0-1,-1-1,0 0,-1-1,-1 0,0 0,-1-1,-1 0,0-1,4-11,-12 25,1 0,-1 0,1 0,-1 1,0-1,0 0,0 0,0 0,0 0,0 0,0 0,-1 1,1-1,-1 0,1 0,-1 0,0 1,1-1,-1 0,0 1,0-1,-1 1,1-1,0 1,0-1,-1 1,1 0,-1 0,1 0,-1 0,1 0,-1 0,0 0,1 0,-1 0,0 1,0-1,1 1,-1 0,0-1,0 1,0 0,0 0,0 0,0 0,0 0,-6 1,0 0,0 1,0-1,1 1,-1 1,1 0,-1 0,1 0,0 1,0 0,1 0,-1 0,1 1,0 0,0 1,1-1,-1 1,1 0,0 1,1-1,0 1,0 0,0 0,1 0,0 0,0 2,2-6,0 0,0 0,1 0,0 0,0 0,0 0,0 1,0-1,0 0,1 0,0 0,-1 0,1 0,0 0,1 0,-1 0,0-1,1 1,0 0,-1-1,1 1,0-1,0 0,1 1,-1-1,0 0,1 0,-1 0,1-1,1 2,91 32,-33-25,-2-4</inkml:trace>
  <inkml:trace contextRef="#ctx0" brushRef="#br1" timeOffset="22800.156">1298 1352,'-7'-1,"2"-1,0 1,0-1,1 1,-1 1,0-1,0 1,0-1,0 1,0 1,0-1,0 1,0 0,0 0,0 0,0 1,0 0,1-1,-1 2,1-1,-1 1,1-1,0 1,0 0,0 1,0-1,4 2,-1-1,1 1,0-1,0 0,1 1,-1-1,1 0,0 1,0-1,0 0,1 0,-1 0,1 0,0 0,0 0,1 0,-1 0,1-1,0 1,0-1,0 0,0 0,0 0,1-1,-1 1,4 1,178 126,-161-103,-24-26,1 0,-1-1,0 1,0 0,0 0,0-1,0 1,0 0,0 0,0-1,0 1,0 0,0 0,0-1,-1 1,1 0,0-1,0 1,-1 0,1-1,-1 1,1 0,0-1,-1 1,1 0,-1-1,1 1,-1-1,0 1,1-1,-1 0,0 1,1-1,-1 0,0 1,1-1,-1 0,0 0,1 1,-1-1,0 0,0 0,1 0,-1 0,-14 3,0 0,0-1,0-1,0 0,0-1,0-1,0 0,-12-3,26 4,0 0,0 0,-1 0,1 0,0 0,0 0,0-1,0 1,0 0,0-1,0 1,0-1,0 1,0-1,0 0,0 1,0-1,0 0,0 0,1 0,-1 1,0-1,0 0,1 0,-1 0,1 0,-1 0,1 0,-1 0,1-1,0 1,-1 0,1 0,0 0,0 0,0 0,0-1,0 1,0 0,0 0,0 0,1 0,-1 0,0 0,1-1,-1 1,1 0,-1 0,1 0,-1 0,1 0,0 1,-1-1,1 0,0 0,0 0,0 0,0 1,0-1,0 0,0 0,21-16,1 0,0 1,1 2,0 0,1 1,18-5,-24 10,5-4,-13 6,0 0,0 1,1 1,0 0,-1 0,1 1,13-1,-23 5,0 0,-1 0,1 0,0 1,0-1,-1 1,1-1,-1 1,1 0,-1 0,0-1,0 1,0 0,0 0,0 0,0 0,0 1,-1-1,1 0,-1 0,1 0,-1 0,0 1,0-1,0 0,0 0,0 1,-1-1,1 0,-1 0,1 0,-1 0,0 0,0 1,0 10,0-8,0 0,1 0,-1-1,1 1,0 0,0 0,1 0,-1 0,1 0,0-1,0 1,1 0,-1-1,1 1,0-1,1 1,-1-1,1 0,-1 0,1 0,0 0,1-1,-1 1,1-1,-1 0,1 0,0 0,0 0,1-1,-1 0,0 0,1 0,3 1,13-2</inkml:trace>
  <inkml:trace contextRef="#ctx0" brushRef="#br1" timeOffset="22979.681">1611 1092,'-4'16,"2"13,10 10,7 8,1-3</inkml:trace>
  <inkml:trace contextRef="#ctx0" brushRef="#br1" timeOffset="23468.901">1913 1652,'37'-223,"-31"168,-6 53,0-1,-1 1,1-1,0 1,0-1,1 1,-1-1,1 1,-1 0,1-1,0 1,-1 0,1-1,0 1,1 0,-1 0,0 0,1 0,-1 0,1 0,0 0,-1 0,1 1,0-1,0 1,0-1,0 1,0 0,1 0,-1 0,0 0,0 0,1 0,-1 1,1-1,-1 1,2-1,5 4,0 0,0 1,0 0,0 0,0 1,-1 0,0 0,0 1,0 0,-1 0,0 1,0 0,0 1,-1-1,0 1,0 2,-1-1,0 0,-1 0,0 0,0 1,-1 0,-1-1,0 1,0 0,-1 0,0 5,5 22,-6-34,1 0,0 0,0 0,1 0,-1-1,1 1,-1 0,1-1,0 1,0-1,0 0,0 0,0 1,1-1,-1-1,1 1,-1 0,1-1,0 1,-1-1,1 0,0 0,0 0,0 0,0 0,0-1,2 1,85 4,-64-6,-1-1,1-1,-1-1,0-1,-1-2,1 0,-1-1,0-2,-1 0,0-2,18-12,-35 19,0 0,0 0,0-1,-1 0,0 0,0 0,0-1,-1 1,0-1,0 0,-3 5,-1 0,1 1,0-1,0 0,-1 0,1 0,-1 1,0-1,1 0,-1 0,0 0,0 0,0 0,0 0,0 0,-1 1,1-1,-1 0,1 0,-1 0,0 0,1 1,-1-1,0 0,0 1,0-1,-1 1,1-1,0 1,0-1,-1 1,1 0,-1 0,1 0,-1 0,0 0,1 0,-1 0,0 0,0 0,1 1,-3-1,2 0,-1 0,0 0,1 0,-1 0,0 1,0-1,0 1,0 0,1 0,-1 0,0 0,0 0,0 0,0 1,1 0,-1-1,0 1,1 0,-1 0,0 1,1-1,-1 0,1 1,0 0,-1-1,1 1,0 0,0 0,0 0,0 1,1-1,-1 0,1 1,-1-1,1 1,0-1,0 1,0 0,0-1,0 2,2-1,-1 0,1 0,0 0,1 0,-1 0,0 0,1-1,-1 1,1-1,0 1,0-1,0 1,0-1,1 0,-1 0,0 0,1 0,0-1,-1 1,1-1,1 2,18 8,0-1,0-1,1-1,0-1,10 1,58 14</inkml:trace>
  <inkml:trace contextRef="#ctx0" brushRef="#br1" timeOffset="24203.489">4643 1352,'-18'-6,"0"1,-1 1,1 0,-1 2,0 0,0 1,0 1,0 1,0 0,0 1,1 2,-12 3,-11 16,40-23,0 0,0 1,1-1,-1 1,1 0,-1-1,1 1,-1 0,1-1,-1 1,1 0,-1-1,1 1,0 0,-1 0,1-1,0 1,0 0,0 0,0 0,0-1,-1 1,1 0,1 0,-1 0,0-1,0 1,0 0,0 0,0 0,1-1,-1 1,0 0,1 0,-1-1,1 1,-1 0,1-1,-1 1,1 0,-1-1,1 1,0-1,-1 1,1-1,0 1,-1-1,1 0,0 1,-1-1,1 0,1 1,9 3,1 0,0-1,0 0,0-1,0 0,0-1,0-1,1 0,-1 0,0-1,0-1,1 0,0-1,-2 2,0-1,0 0,0-1,-1-1,1 0,-1 0,0-1,0 0,0 0,-1-1,0-1,0 0,-1 0,1 0,-2-1,1 0,-1-1,0 0,-1 0,0 0,4-10,-5 4,0-2,-1 1,-1 0,0-1,-2 1,1-1,-2 1,-1-1,0 0,-1 1,0-1,-1 1,-1 0,-1 0,-6-14,-13-9,23 39,1-1,-1 0,0 1,0-1,1 1,-1-1,0 1,0 0,0-1,0 1,1 0,-1-1,0 1,0 0,0 0,0 0,0 0,0 0,0 0,0 0,0 0,1 0,-1 0,0 1,0-1,0 0,0 1,0-1,1 0,-1 1,0-1,0 1,1 0,-1-1,0 1,0-1,1 1,-1 0,1 0,-1-1,1 1,-1 0,1 0,-1 0,-5 12,0 0,0 1,1-1,1 1,0 0,1 1,1-1,0 0,1 1,0 13,0-15,0 0,0 1,1-1,1 0,0 1,1-1,0 0,1 0,1 0,0 0,1 0,0-1,1 0,0 0,1 0,0-1,1 0,0-1,1 1,0-2,0 1,1-1,1 0,4-1,0-1,0 0,0-1,1-1,-1 0,1-1,0-1,1 0,-1-1,0-1,1-1,-1 0,1-1,-1-1,0 0,0-2,0 0,8-2,-19 3,0 1,1-1,-1 0,0 0,0 0,-1 0,1-1,-1 0,0 0,0 0,0-1,0 1,-1-1,0 0,0 0,0 0,0-1,-1 1,0 0,0-1,0 0,-1 1,0-1,0 0,-1 0,1-4,-5-11,4 22,0-1,0 0,0 1,0-1,0 0,0 0,0 1,0-1,0 0,0 0,0 1,0-1,0 0,0 1,0-1,0 0,0 0,-1 1,1-1,0 0,0 0,0 0,0 1,-1-1,1 0,0 0,0 0,0 0,-1 1,1-1,0 0,0 0,-1 0,1 0,0 0,0 0,-1 0,1 0,0 0,-1 1,1-1,0 0,0 0,-1-1,1 1,0 0,0 0,-1 0,1 0,0 0,-1 0,1 0,0 0,0 0,0-1,-1 1,1 0,0 0,0 0,-1 0,1-1,0 1,0 0,0 0,0-1,0 1,-1 0,1 0,0 0,0-1,-3 8,1 1,-1-1,2 1,-1-1,1 1,0-1,0 1,1 0,0 0,1-1,-1 1,2 0,-1-1,1 1,0-1,0 1,1-1,0 0,1 0,-1 0,1 0,0-1,1 0,3 4,17 16</inkml:trace>
  <inkml:trace contextRef="#ctx0" brushRef="#br1" timeOffset="24651.292">5053 1065,'163'70,"-118"-53,0 1,-2 2,-1 2,0 2,32 26,-67-46,-1 0,0 1,-1-1,1 1,-1 1,0-1,0 1,0 0,-1 0,0 0,0 0,-1 1,0 0,0 0,0 0,-1 0,0 0,-1 0,1 1,-1-1,-1 0,1 1,-1-1,-1 1,1-1,-1 0,-1 1,1-1,-1 0,0 0,-3 6,4-12,1-1,0 1,0-1,0 1,-1-1,1 1,0 0,0-1,0 1,0-1,0 1,0-1,0 1,0 0,0-1,0 1,0-1,0 1,0-1,1 1,-1 0,0-1,0 1,1-1,-1 1,0-1,1 1,-1-1,0 1,1-1,-1 0,1 1,-1-1,1 0,-1 1,1-1,-1 0,1 1,-1-1,1 0,-1 0,1 0,-1 1,1-1,0 0,-1 0,1 0,-1 0,1 0,-1 0,1 0,0 0,-1-1,1 1,-1 0,1 0,-1 0,1 0,0-1,-1 1,43-7,-42 7,15-5,0-1,-1 0,0-1,0-1,0 0,-1-1,0 0,-1-1,0-1,-1 0,0-1,0 0,-1-1,3-5,-12 15,-2 2,1 0,-1 0,1 0,-1 0,1-1,0 1,0 0,-1 1,1-1,0 0,0 0,0 0,0 0,0 1,0-1,0 0,0 1,1-1,-1 1,0 0,0-1,0 1,1 0,-1-1,0 1,0 0,2 0,46 55,-25-42,0-1,0-1,2-1,-1-2,1 0,0-2,10 1,-27-5,86 17</inkml:trace>
  <inkml:trace contextRef="#ctx0" brushRef="#br1" timeOffset="25320.092">7648 1201,'-20'0,"-1"1,1 1,0 0,0 2,0 0,-5 3,18-5,0 0,0 1,0 0,0 1,1-1,0 1,0 0,0 1,0-1,0 1,1 1,0-1,0 1,1-1,-1 1,1 1,1-1,-3 6,5-10,1 0,0 1,-1-1,1 0,0 1,1-1,-1 0,0 1,1-1,-1 0,1 0,0 1,0-1,0 0,0 0,0 0,0 0,0 0,1 0,-1 0,1-1,-1 1,1 0,0-1,0 1,0-1,-1 0,1 1,1-1,-1 0,0 0,0-1,0 1,0 0,1-1,-1 1,0-1,1 0,-1 1,0-1,1 0,-1-1,0 1,1 0,-1-1,0 1,0-1,3-1,7 0,-1 0,1-1,-1-1,1 0,-1-1,0 0,-1 0,1-1,-1-1,0 0,-1 0,1-1,-2 0,1 0,-1-1,0 0,-1-1,0 0,-1 0,0 0,0-1,-1 0,0 0,-1 0,-1-1,1 1,-2-1,1-7,1-1,-1 0,0 0,-2 0,0 0,-2 0,0 0,-3-10,4 28,0 1,0 0,0 0,0-1,0 1,-1 0,1 0,-1-1,1 1,-1 0,1 0,-1 0,0 0,1 0,-1 0,0 0,0 0,0 0,0 0,0 0,0 1,0-1,0 0,0 1,0-1,0 1,0-1,-1 1,1-1,0 1,0 0,-1-1,1 1,0 0,0 0,-1 0,1 0,0 0,0 1,-1-1,1 0,0 0,0 1,-1-1,1 1,0-1,0 1,0 0,0-1,0 1,0 0,0 0,0-1,0 1,0 0,0 0,1 0,-1 0,0 0,1 1,-1-1,0 0,1 1,-7 9,0 0,1 1,1 0,0 0,0 1,1-1,1 1,0 0,1 0,1 0,-1 0,2 0,0 0,1 0,0 0,2 9,-1-10,1 0,0-1,1 1,0-1,0 0,1 0,1-1,0 0,0 1,1-2,0 1,1-1,0 0,0-1,1 0,0 0,1-1,0 0,0-1,0 0,1 0,-1-1,1-1,1 0,-1 0,1-1,-1 0,1-1,0-1,0 0,0 0,-1-1,1-1,0 0,0 0,4-2,-7-1,-1 0,0-1,0 1,0-2,-1 1,0-1,0 0,0 0,-1-1,0 0,0 0,0-1,-1 1,0-1,-1 0,0-1,0 1,-1-1,0 1,0-1,-1 0,-1 0,1-1,-1 1,-1 0,1-3,-1 12,-1 1,1-1,0 0,0 1,0-1,0 1,0-1,0 0,-1 1,1-1,0 0,0 1,-1-1,1 0,0 1,0-1,-1 0,1 0,0 1,-1-1,1 0,0 0,-1 0,1 1,0-1,-1 0,1 0,-1 0,1 0,0 0,-1 0,1 0,-1 0,1 0,0 0,-1 0,1 0,-1 0,1 0,0 0,-1 0,1 0,0-1,-1 1,1 0,0 0,-1 0,1-1,0 1,-1 0,1 0,0-1,-1 1,1 0,0-1,0 1,-1 0,1-1,-3 7,-1 1,1 0,1-1,-1 1,1 0,0 0,1 0,-1 1,2-1,-1 0,1 0,0 1,0-1,1 0,0 1,0-1,1 0,0 0,0 0,1 0,0-1,2 6,12 7</inkml:trace>
  <inkml:trace contextRef="#ctx0" brushRef="#br1" timeOffset="25500.608">8071 942,'-7'14,"5"14,12 9,4-2</inkml:trace>
  <inkml:trace contextRef="#ctx0" brushRef="#br1" timeOffset="25770.468">8481 1338,'-2'5,"1"0,-1 0,1 0,0 1,0-1,1 0,-1 0,1 1,1-1,-1 0,1 0,-1 0,2 1,-1-1,0 0,1 0,0 0,0-1,1 1,-1 0,1-1,0 0,0 1,0-1,1 0,0-1,-1 1,1-1,3 2,-3-2,0 0,0-1,0 1,0-1,0 0,0-1,1 1,-1-1,1 0,-1 0,1 0,0 0,-1-1,1 0,0 0,-1 0,1-1,0 1,-1-1,1 0,-1-1,1 1,-1-1,0 0,0 0,1 0,-1 0,0-1,-1 1,1-1,0 0,-1-1,0 1,0 0,0-1,0 0,0 0,-1 0,0 0,1 0,1-10,-1 1,0-1,0 1,-2-1,1 0,-2 0,0-6,1-24,3 23,1 7</inkml:trace>
  <inkml:trace contextRef="#ctx0" brushRef="#br1" timeOffset="25975.596">9027 1324,'-5'16,"-1"11,0 4,1 0,4-1,5-3,5-3,7-7,0-6</inkml:trace>
  <inkml:trace contextRef="#ctx0" brushRef="#br1" timeOffset="26192.684">9054 1065,'-7'-5,"5"4,2 1</inkml:trace>
  <inkml:trace contextRef="#ctx0" brushRef="#br1" timeOffset="26833.544">9232 1146,'7'-3,"0"0,0 0,1 1,-1 0,1 1,-1-1,1 1,0 1,0-1,-1 1,1 1,0-1,0 1,-1 1,1-1,0 1,-1 1,0-1,0 1,1 1,-2-1,1 1,0 1,-1-1,0 1,0 0,0 0,-1 1,1-1,-1 1,-1 1,1-1,2 5,1 9,-1 0,-1 0,0 0,-2 1,0 0,-1 0,-1 0,-1 0,-2 1,1-1,-2 0,-1 0,-1 0,0 0,-2-1,-9 84,13-98,1 0,0 0,0 1,1-1,0 0,0 0,0 0,1 1,0-1,0 0,1 0,-1 0,1 0,1 0,-1-1,1 1,0-1,0 1,0-1,1 0,0 0,0 0,0-1,1 0,-1 1,1-1,0-1,0 1,1-1,-1 0,1 0,5 2,-7-4,0-1,0 1,0-1,0 1,1-1,-1 0,0-1,0 1,0-1,0 1,0-1,0-1,0 1,0 0,-1-1,1 0,0 0,-1 0,0 0,1-1,-1 1,0-1,0 0,0 0,0 0,-1 0,1 0,-1-1,0 1,0-1,0 0,-1 1,1-1,-1 0,0 0,0 0,0 0,0 0,-1 0,0 0,1 0,-2 0,1-1,-1-1,-2-12,-2-1,0 1,-1 0,-1 1,-1-1,0 1,-1 1,-1 0,0 0,-2 1,1 0,-2 1,-12-12,-113-87,103 88,35 25,0 0,-1 0,1 0,-1 0,1 0,0 0,-1 0,1 0,-1 0,1 0,0 0,-1 0,1-1,-1 1,1 0,0 0,-1 0,1 0,0-1,-1 1,1 0,0 0,-1-1,1 1,0 0,0 0,-1-1,1 1,0 0,0-1,0 1,-1-1,1 1,0 0,0-1,0 1,0 0,0-1,0 1,0-1,0 1,0 0,0-1,0 1,0-1,0 1,0 0,0-1,0 1,0-1,0 1,1 0,-1-1,0 1,0 0,0-1,1 1,-1 0,0-1,0 1,1 0,-1 0,1-1,27 3,268 46,-172-37,-123-11,0 0,-1 0,1 0,0 0,0 0,0 0,0 1,-1-1,1 0,0 1,0-1,-1 0,1 1,0-1,-1 1,1-1,0 1,-1 0,1-1,-1 1,1-1,-1 1,1 0,-1 0,0-1,1 1,-1 0,0 0,1-1,-1 1,0 0,0 0,0 0,0 0,0-1,0 1,0 0,0 0,0 0,0 0,0-1,0 1,-1 0,1 0,0-1,-1 1,1 0,0 0,-1-1,1 1,-1 0,1-1,-1 1,0 0,0 1,1-1,-1 0,1 0,-1 0,1 1,-1-1,1 0,0 0,-1 1,1-1,0 0,0 1,0-1,0 0,0 1,1-1,-1 0,0 1,0-1,1 0,-1 0,1 1,-1-1,1 0,0 0,0 0,-1 0,1 0,0 0,4 2,-1 0,1-1,0 0,0 0,0 0,0-1,0 1,1-1,-1 0,0-1,1 0,-1 1,0-1,1-1,-1 1,0-1,0 0,1 0,-1-1,0 0,0 0,0 0,0 0,-1-1,1 1,3-4,-5 3,-1 0,1 0,-1 0,0-1,1 1,-1-1,-1 1,1-1,0 0,-1 0,0 0,0 0,0 0,-1 0,1 0,-1 0,0 0,0 0,0 0,-1 0,1 0,-1 0,0 0,0 0,0 0,-1 1,1-1,-1 0,0 1,0-1,0 1,-1 0,1-1,-1 1,0 0,0 1,0-1,0 0,0 1,-1 0,1 0,-1 0,1 0,-1 0,-2 0,1-1,0 1,-1 0,1 0,0 1,-1-1,1 1,-1 0,0 1,1-1,-1 1,0 0,0 1,1-1,-1 1,1 0,-1 0,1 1,-1 0,1 0,0 0,0 1,-1-1,2 1,-1 1,0-1,-1 2,5-3,0 0,0-1,0 1,1 0,-1 0,0-1,1 1,0 0,-1 0,1 0,0 0,0 0,0 0,0 0,0 0,1 0,-1-1,0 1,1 0,0 0,-1 0,1 0,0-1,0 1,0 0,0-1,0 1,0-1,0 1,1-1,1 2,47 37,-13-18</inkml:trace>
  <inkml:trace contextRef="#ctx0" brushRef="#br1" timeOffset="27168.648">10174 1447,'-99'-216,"98"214,0 0,1 0,-1 0,1 0,-1 1,1-1,0 0,0 0,0 0,0 0,0 0,0 0,0 0,1 0,-1 0,1 0,0 0,-1 0,1 0,0 0,0 1,0-1,0 0,1 1,-1-1,0 1,1-1,-1 1,1 0,-1 0,1-1,0 1,-1 0,1 0,0 1,0-1,0 0,-1 0,1 1,0 0,0-1,0 1,1 0,13-4,1 2,1 0,-1 1,0 0,0 2,0 0,0 1,0 1,0 0,0 1,-1 1,11 4,-25-8,1 0,-1-1,1 1,-1 0,0 0,0 0,0 0,1 1,-1-1,0 1,-1-1,1 1,0-1,0 1,-1 0,1 0,-1 0,1 0,-1 0,0 0,0 1,0-1,0 0,0 1,-1-1,1 0,-1 1,1-1,-1 1,0-1,0 1,0-1,0 0,-1 1,1-1,-1 2,-3 4,0-1,0 1,-1-1,0-1,-1 1,1-1,-1 0,-1 0,-1 2,-46 58,53-64,0-1,1 1,-1 0,1-1,0 1,-1 0,1-1,0 1,0 0,0 0,0-1,0 1,1 0,-1-1,1 1,-1 0,1-1,-1 1,1-1,0 1,0 0,0-1,0 0,0 1,0-1,0 0,0 1,0-1,1 0,-1 0,0 0,1 0,-1 0,1 0,0 0,63 23,-1-11,2-2,-1-4,21-1,-67-5,99 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09:38.5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280 0,'-13'1,"0"0,1 1,-1 1,0 0,1 0,0 1,0 1,0 0,1 1,-1 0,1 0,1 1,-1 1,1 0,0 0,1 1,0 0,1 1,-2 3,3-6,1 1,0 1,1-1,0 1,1 0,-1 0,2 0,-1 1,1-1,1 1,0 0,0-1,1 1,0 0,1 0,0 0,0 0,1 0,1 0,-1 0,2 0,-1 0,1-1,4 7,0-4,2-1,-1 0,2 0,-1-1,1 0,1 0,0-1,0-1,1 0,0 0,0-2,1 1,0-1,0-1,0 0,1-1,0-1,0 0,0-1,0 0,0-1,0-1,0 0,2-1,76-17,-90 17,1 0,-1 0,0 0,1 0,-1-1,0 1,0-1,0 1,0-1,0 0,0 0,0 0,0 0,-1 0,1 0,-1 0,0-1,0 1,0-1,0 1,0 0,0-1,0 0,-1 1,1-1,-1 1,0-1,0 0,0 1,0-1,0 0,-1 1,0-3,0 1,-1 0,0-1,0 1,-1 0,1 0,-1 1,0-1,0 0,0 1,0 0,0 0,-1 0,0 0,1 0,-1 1,0-1,0 1,0 0,-1 1,-3-2,-92-17,30 29,68-8,0-1,0 1,0 0,0-1,-1 1,2 0,-1 0,0 1,0-1,0 0,0 1,1-1,-1 1,1-1,-1 1,1 0,0-1,-1 1,1 0,0 0,0 0,0 0,0 0,1 0,-1 0,1 0,-1 1,1-1,0 2,2 0,0 0,0 1,1-1,-1 0,1 0,0 0,0-1,1 1,-1-1,1 0,0 0,0 0,0 0,0-1,0 1,0-1,1 0,-1 0,1-1,0 1,-1-1,6 0,-5 1,49 15</inkml:trace>
  <inkml:trace contextRef="#ctx0" brushRef="#br0" timeOffset="321.172">799 301,'-3'-1,"0"0,0 0,0 1,-1-1,1 1,0 0,0 0,-1 0,1 0,0 1,0-1,0 1,0 0,-1 0,1 0,0 0,1 0,-1 1,0-1,0 1,0 0,1 0,-1 0,1 0,0 1,0-1,0 0,0 1,0 0,0-1,0 1,1 0,-1 0,1 0,0 0,0 0,0 0,1 0,-1 0,1 1,-1-1,1 0,0 0,0 1,1-1,-1 0,1 3,4 2,1 1,0-2,0 1,1-1,0 0,0 0,1 0,-1-1,2-1,-1 1,0-1,1-1,0 1,0-2,0 1,1-1,-1 0,1-1,0 0,6 0,-6-1,0 0,0 0,0 0,0-2,0 1,0-1,0 0,0-1,0-1,-1 1,3-2,-7 2,-1 1,0-1,0 0,0 0,-1-1,1 1,0-1,-1 0,0 0,0 0,0 0,0 0,0-1,0 0,-1 1,0-1,0 0,0 0,0 0,0 0,-1 0,0-1,0 1,0 0,0-1,-1 0,0-1,0 1,0 0,-1 0,0 0,0 0,0 0,-1 0,1 0,-1 0,0 1,-1-1,1 1,-1-1,0 1,0 0,0 0,-1 0,1 1,-1-1,0 1,0-1,0 1,-4-1,-3-3,0 1,0 1,0 0,0 0,-1 1,0 0,0 1,0 1,-6-1,8 3,1-1,-1 1,0 1,1-1,-1 2,0-1,1 2,-1-1,-1 2,7-3,1 0,-1 0,1 1,0-1,0 1,-1 0,1 0,0 0,1 1,-1-1,0 1,1-1,-1 1,1 0,0 0,0 0,0 0,0 0,1 0,-1 1,1-1,0 0,0 1,0-1,0 4,1-3,0 0,1 0,-1 0,1 0,0 0,0 0,1-1,-1 1,1 0,0 0,0-1,0 0,0 1,0-1,1 0,0 0,2 2,25 25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11:42.7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0 648,'13'-2,"-1"0,0 0,0-2,-1 1,1-1,-1-1,1 0,-1-1,-1 0,1 0,-1-1,0-1,-1 0,0 0,0-1,-1 0,2-2,8-47,-18 57,0-1,0 1,0-1,0 1,0-1,0 1,0-1,-1 1,1-1,0 1,-1 0,1-1,-1 1,0-1,1 1,-1 0,0 0,0-1,0 1,0 0,0 0,0 0,0 0,0 0,0 0,-1 0,1 0,0 1,-1-1,1 0,0 1,-1-1,1 1,-1 0,1-1,-1 1,1 0,-1 0,-2 1,1 0,-1 0,1 1,-1 0,1 0,0-1,0 2,0-1,0 0,0 1,0-1,1 1,-1 0,1 0,0 0,0 0,0 0,0 1,0-1,1 0,-1 1,1-1,0 1,0 0,0-1,1 1,0 0,-1 0,1-1,0 1,1 0,0 3,-1 0,1 0,1 0,0-1,0 1,0 0,0-1,1 1,0-1,1 0,-1 0,1 0,1-1,-1 1,1-1,-1 0,2 0,-1-1,0 0,1 1,0-2,1 2,4 1,1 1,-1-2,1 1,0-2,1 0,-1 0,1-1,0 0,0-2,0 1,0-1,-5-1,0-1,0 1,0-1,0-1,0 1,-1-1,1-1,0 1,-1-1,0-1,1 1,-1-1,-1 0,1-1,-1 0,1 0,-1 0,-1-1,1 0,-1 0,0 0,0-1,-1 0,0 1,0-2,-1 1,0 0,0-1,0 1,0-7,-2 10,-1-1,1 0,0 0,0 1,1-1,-1 1,1-1,0 1,0 0,1 0,-1-1,1 2,0-1,0 0,0 0,1 1,-1 0,1 0,0 0,-1 0,1 0,1 1,-1 0,0 0,1 0,1-1,2 2,-1 1,0 0,0 0,0 0,0 0,0 1,0 1,0-1,0 1,0 0,0 1,0-1,-1 2,0-1,1 0,-1 1,0 0,-1 1,1-1,-1 1,0 0,0 1,-1-1,1 1,-1 0,0 0,-1 0,1 0,-1 1,-1-1,1 1,-1 0,0 0,-1 0,1 0,-1 0,-1 0,0 0,0 1,0-1,-1 5,1-11,0 0,0 0,0 0,-1 0,1 0,0 0,0 0,-1 0,1 0,0-1,-1 1,1 0,-1 0,1 0,-1-1,1 1,-1 0,0-1,1 1,-1 0,0-1,0 1,1-1,-1 1,0-1,0 1,0-1,0 0,0 1,0-1,17-51,-15 47,125-205,-106 166,-2 0,-2-1,-2-1,-2-1,-2 0,2-30,-14 13,2 62,0 1,0-1,-1 1,1-1,0 1,-1-1,1 1,0-1,-1 1,1 0,-1-1,1 1,0 0,-1-1,1 1,-1 0,1-1,-1 1,1 0,-1 0,0 0,1 0,-1-1,1 1,-1 0,1 0,-1 0,1 0,-1 0,1 0,-1 1,0-1,1 0,-1 0,1 0,-1 0,1 1,-1-1,1 0,-1 0,1 1,-1-1,1 0,0 1,-1-1,1 1,0-1,-1 0,1 1,0-1,-1 1,1-1,0 1,0-1,-1 1,-7 11,1 1,0-1,1 1,0 1,1-1,1 1,0 0,1 0,0 0,1 0,0 0,1 8,-1-5,0 1,1 0,1 0,1-1,0 1,2 0,0-1,0 1,2-1,0 0,1 0,1-1,0 0,1 0,1 0,1-1,0-1,1 0,0 0,1-1,0 0,1-1,1 0,0-1,1-1,-1-1,2 0,0 0,0-2,3 1,-14-5,0-1,1 1,-1-2,1 1,-1 0,1-1,0 0,0 0,-1-1,1 0,0 0,0 0,0-1,-1 0,1 0,0 0,0 0,-1-1,1 0,-1-1,0 1,0-1,0 0,0 0,0 0,0-1,-1 0,0 0,0 0,0 0,0-1,0 1,-1-1,0 0,0 0,0-1,-1-2,0 0,0-1,0 1,-1 0,-1-1,1 1,-1-1,-1 1,1-1,-2 1,1 0,-1 0,0-1,-1 1,0 0,0 1,-1-1,-1-1,5 8,0 1,0-1,0 1,0 0,0-1,-1 1,1-1,0 1,0-1,-1 1,1 0,0-1,-1 1,1 0,0-1,-1 1,1 0,0 0,-1-1,1 1,-1 0,1 0,-1 0,1-1,-1 1,1 0,0 0,-1 0,1 0,-1 0,1 0,-1 0,1 0,-1 0,1 0,-1 0,1 0,-1 0,1 1,0-1,-1 0,1 0,-1 0,1 1,-1-1,1 0,0 1,-1-1,1 0,0 1,-1-1,1 0,0 1,0-1,-1 0,1 1,0-1,0 1,0-1,-1 1,-8 29,9-19,1-1,0 1,1-1,0 1,0-1,1 0,0 0,1 0,0 0,1-1,0 1,0-1,1-1,0 1,1-1,0 0,0 0,1-1,0 0,0 0,0-1,1 0,0 0,0-1,1 0,-1-1,1 0,5 1,15 4</inkml:trace>
  <inkml:trace contextRef="#ctx0" brushRef="#br0" timeOffset="259.855">711 198,'30'-5,"36"-1,38-3,35 1,29 2,-15 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11:15.49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1064 331,'3'-15,"0"0,-1 0,0 0,-1-1,-1 1,0 0,-1-1,-1 1,0 0,-1 0,-5-14,-8-64,15 92,1-1,0 1,0 0,0-1,0 1,0-1,0 1,0-1,0 1,0 0,1-1,-1 1,1-1,-1 1,1 0,-1-1,1 1,0 0,0 0,0 0,-1-1,1 1,0 0,0 0,1 0,-1 1,0-1,0 0,0 0,1 0,-1 1,0-1,1 1,-1-1,0 1,1 0,-1-1,1 1,-1 0,0 0,1 0,0 0,62 14,-38-3,-1 1,-1 1,0 1,-1 1,0 1,-1 1,-1 1,15 17,-33-33,0 1,0-1,0 1,0 0,0 0,-1 0,1 0,-1 1,0-1,0 1,0-1,0 1,0 0,-1-1,0 1,0 0,0 0,0 0,-1 0,1 0,-1 0,0 1,0-1,-1 0,1 0,-1 0,0 0,0 0,0 0,-1-1,1 1,-1 0,0 0,-3 0,1-1,-1 0,0 0,0 0,0 0,0-1,0 1,-1-1,1-1,-1 1,0-1,1 0,-1 0,0-1,0 0,1 0,-1 0,0 0,0-1,1 0,-1 0,1-1,-1 0,1 0,-1 0,0-1,4 2,0-1,1 0,-1 0,1 0,0 0,-1 0,1 0,0 0,0 0,0 0,0-1,1 1,-1 0,1-1,-1 1,1 0,0-1,0 1,0-1,0 1,0 0,0-1,1 1,-1-1,1 1,0 0,0 0,0-1,0 1,0 0,0 0,0 0,1 0,-1 0,1 0,0 1,-1-1,1 0,0 1,0-1,0 1,0 0,0 0,0 0,0 0,1 0,0-1,17-10,0 1,1 0,0 1,0 1,1 2,0 0,0 1,1 1,0 1,18-1,-37 4,0 0,0 0,0 1,0-1,1 1,-1 0,0 0,0 0,0 1,0-1,0 1,0 0,0 0,0 1,-1-1,1 1,0 0,-1 0,1 0,-1 0,0 0,1 1,-1 0,0-1,-1 1,1 0,0 1,-1-1,0 0,0 1,1 1,1 11,-1-1,0 1,-2 0,0 0,0 0,-2 0,0 0,-1 5,-2 49,4-69,0 1,0-1,-1 0,1 1,0-1,0 0,0 1,0-1,0 0,1 1,-1-1,0 0,1 0,-1 1,1-1,-1 0,1 0,-1 0,1 1,0-1,0 0,-1 0,1 0,0 0,0 0,0-1,0 1,0 0,0 0,1-1,-1 1,0 0,0-1,0 1,1-1,-1 0,0 1,1-1,-1 0,0 0,1 0,14-4</inkml:trace>
  <inkml:trace contextRef="#ctx0" brushRef="#br0" timeOffset="456.414">1296 590,'-7'23,"-5"15,-2 10,1 7,3-3,2-9</inkml:trace>
  <inkml:trace contextRef="#ctx0" brushRef="#br1" timeOffset="25289.926">204 877,'-15'7,"0"1,1 1,0 0,1 1,0 0,0 1,1 0,0 1,1 0,1 1,0 0,0 1,2 0,0 1,0-1,-1 7,7-17,1 0,0 0,0 0,0 0,0 0,0 1,1-1,0 0,0 0,0 0,0 1,1-1,0 0,0 0,0 0,0 0,0 0,1 0,0 0,0-1,0 1,0 0,0-1,1 0,0 1,0-1,0 0,0-1,0 1,0 0,1-1,-1 0,1 0,0 0,-1 0,1 0,3 0,5-1,1 0,-1-1,1 0,-1-1,1-1,-1 0,0-1,0 0,0 0,0-2,0 1,-1-1,0-1,0 0,0-1,-1 0,0 0,-1-1,1-1,-1 0,-1 0,7-9,4-5,-2-2,0 0,-2-1,-1-1,-1 0,-1 0,-1-2,-2 1,-1-1,-1 0,-1-1,-2 0,1-24,-4 48,0 0,0 0,-1-1,0 1,0 0,0 0,-1 0,0 0,0 0,0 0,-1 0,0 0,0 0,0 0,-1 1,0-1,0 1,0 0,-1 0,0 0,0 0,0 1,0-1,-1 1,0 0,0 1,-4-3,-5 2,1 1,-1 0,0 2,-1-1,1 2,0 0,0 1,0 0,0 1,0 0,0 1,0 1,1 0,0 1,0 1,0 0,0 0,-3 4,10-7,-1 1,0 0,1 0,0 0,0 1,0 0,0 0,1 1,0 0,0 0,0 0,1 0,0 1,0-1,1 1,0 0,0 0,0 1,1-1,0 0,1 1,-1-1,2 1,-1 0,1-1,0 1,0 0,1-1,0 1,1-1,0 1,0 1,12 19,1 0,1-1,1-1,2 0,0-2,2 0,1-1,0-1,2-1,19 12,145 125,-146-112,-33-30</inkml:trace>
  <inkml:trace contextRef="#ctx0" brushRef="#br1" timeOffset="25792.168">846 1041,'-7'10,"-5"9,-2 7,1 5,0 3,3 2,2-3,3-4,3-6,3-5,2-7</inkml:trace>
  <inkml:trace contextRef="#ctx0" brushRef="#br1" timeOffset="26107.088">655 932,'2'4,"-1"0,1 0,1 0,-1-1,1 1,-1-1,1 1,0-1,0 0,1 0,-1 0,1-1,-1 1,1-1,1 1,0 0,173 99,19 13,-139-58,-57-56,0 1,1 0,-1-1,0 1,-1 0,1 0,0 0,0 0,-1 0,1 0,-1 0,0 0,1 0,-1 0,0 1,0-1,0 0,-1 0,1 0,0 0,-1 0,0 0,1 0,-1 0,0 0,0 0,0 0,0-1,0 1,0 0,-1-1,1 1,-1-1,1 1,-1-1,-8 7,-1-2,0 1,0-2,0 1,-1-1,0-1,0 0,0-1,-1 0,1-1,-8 0,-44 7,0-3,0-3,-56-4,88-2,12-1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12T14:11:39.6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0 178,'17'0,"16"-3,15 0,10-2,7 0,0 0,-4 2,-14 3,-13 4,-14 1</inkml:trace>
  <inkml:trace contextRef="#ctx0" brushRef="#br0" timeOffset="165.621">42 328,'16'0,"15"0,13 0,11 0,11 0,5 0,-10 0</inkml:trace>
  <inkml:trace contextRef="#ctx0" brushRef="#br0" timeOffset="464.881">520 0,'-1'1,"1"-1,-1 1,1 0,-1-1,1 1,0 0,-1 0,1-1,0 1,0 0,0 0,-1 0,1-1,0 1,0 0,0 0,0 0,0-1,1 1,-1 0,0 0,0 0,0-1,1 1,-1 0,0 0,1-1,-1 1,1 0,-1-1,1 1,-1 0,1-1,-1 1,1-1,0 1,-1-1,1 1,0-1,-1 1,1-1,0 0,-1 1,1-1,0 0,0 0,0 1,-1-1,1 0,1 0,19 11,1-2,1 0,-1-1,2-2,4 1,5 2,41 10,-23-7,-1 2,-1 3,43 20,-88-36,0 0,0 0,0 1,-1 0,1-1,0 1,-1 1,1-1,-1 1,0-1,1 1,-1 0,-1 0,1 0,0 0,-1 1,1-1,-1 1,0 0,0-1,-1 1,1 0,-1 0,0 0,0 0,0 0,0 0,-1 1,0 2,-2-1,-1 0,0-1,-1 1,1 0,-1-1,0 0,0 0,-1 0,0-1,0 1,0-1,0 0,0 0,-3 0,-44 29,-2-2,-1-3,-2-2,-1-2,52-21,-52 21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4:51.0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1 237,'16'61,"123"281,-131-322,36 62,-43-82,1 1,-1 0,0-1,1 1,-1-1,1 0,-1 1,1-1,-1 0,1 0,-1 0,1 0,-1 0,1 0,-1 0,1-1,-1 1,1-1,-1 1,1-1,-1 1,0-1,1 0,-1 1,0-1,0 0,1 0,-1 0,0 0,0 0,0-1,0 1,0 0,0 0,-1-1,1 1,0 0,-1-1,1 1,-1 0,1-1,-1 0,4-3,191-265,-71 130,92-78,-178 181,9-10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5:10.4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1 485,'21'-85,"-4"-1,-3 0,1-87,-13 132,-3 28,-5 28,-8 62,4 1,0 30,9-89,-6 42,4 0,2 0,2 0,4-1,6 27,1-39,1-12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5:10.8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34,'0'-1,"0"0,0-1,0 1,1 0,-1 0,0 0,1 0,-1 0,1 0,0 0,-1 0,1 0,0 0,-1 0,1 0,0 0,0 0,0 1,0-1,0 0,0 1,0-1,0 1,0-1,0 1,0-1,0 1,0 0,0-1,0 1,1 0,-1 0,0 0,0 0,0 0,2 0,37-4,0 1,0 2,1 1,-1 3,16 3,-49-5,14 0,1 1,0 1,-1 1,1 1,-1 1,-1 1,16 7,-33-13,-1 0,0 1,1-1,-1 0,0 1,0 0,0 0,0-1,0 1,0 0,0 0,-1 1,1-1,-1 0,0 1,0-1,1 0,-2 1,1 0,0-1,0 1,-1-1,1 1,-1 0,0-1,0 1,0 0,0-1,0 1,-1 0,1-1,-1 1,0 0,0-1,0 1,0-1,0 1,0-1,-1 0,1 0,-1 1,-1 0,-12 17,-1 0,0-1,-2-1,0 0,-2-2,-3 3,-3 2,8-5,-121 117,136-131,1 0,-1 0,1 1,0-1,0 0,0 1,0 0,0-1,0 1,1 0,-1 0,1 0,0 0,0 0,0 0,0 1,0-1,1 0,0 0,-1 0,1 1,0-1,1 0,-1 1,1-1,-1 0,1 0,0 0,0 0,0 0,1 0,-1 0,1 0,0 1,4 1,1-1,0 0,0-1,0 0,0 0,0 0,0-1,1 0,0 0,-1-1,1 0,4 0,36 2,1-2,-1-2,0-2,45-9,6-3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5:11.30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1,'0'21,"0"16,2 13,1 8,0 3,2-1,2-7,3-8,1-9,-1-11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5:11.6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 97,'-1'6,"0"0,0 0,0 0,1 1,0-1,0 0,1 0,-1 1,1-1,1 0,-1 0,1 0,0 0,1 0,-1-1,1 1,0 0,0-1,1 0,0 0,0 0,0 0,0-1,1 0,0 0,-1 0,2 0,-1-1,1 1,2-1,0 0,0-1,0 0,1 0,-1-1,0 0,1 0,-1-1,1 0,-1-1,1 1,-1-2,0 1,0-1,0-1,0 1,0-1,0-1,0 1,5-5,-8 5,1 0,-1-1,0 1,0-1,0 0,-1-1,0 1,0-1,0 0,0 0,0 0,-1 0,0-1,0 1,-1-1,0 0,0 0,0 1,0-2,-1 1,0 0,0 0,-1 0,0 0,0-1,0 1,-1 0,0-2,0 4,0-1,-1 1,1-1,-1 1,0-1,-1 1,1 0,0 0,-1 0,0 0,0 1,0-1,-1 1,1-1,-1 1,0 0,0 1,0-1,0 1,0 0,0 0,-1 0,1 0,-1 1,1-1,-1 1,0 0,-4 0,0 0,0 0,1 1,-1 0,0 0,0 1,0 0,1 1,-1 0,1 0,-1 1,1 0,0 0,-3 2,5-2,0 0,0 1,0 0,0 0,0 0,1 0,-1 1,1 0,1 0,-1 1,1-1,0 1,0 0,0 0,1 0,0 1,0-1,1 1,-1-1,2 1,-1 0,1 0,0 0,0 0,1 0,0 0,0 0,0 0,1 0,1 0,-1 0,1 0,1 3,18 22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5:11.99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10,'23'0,"21"0,18-3,10 0,-1 0,-7 3,-16 4,-17 5,-14 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0T07:25:12.2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1,'14'7,"19"2,19 0,23-2,18-4,13-3,4-4,-16-1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F644C-1960-4D37-93F6-E461BDC070E2}" type="datetimeFigureOut">
              <a:rPr lang="ro-RO" smtClean="0"/>
              <a:t>23.10.2022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7765-3615-4616-AA7E-8A391D8DB9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455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ED4770-19B2-467E-A820-4D252C5F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9EAB633-709C-4215-A83B-C70829A74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B80A60A-C062-4A61-89EF-C8229597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23.10.2022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D5DAC12-4BB4-4FB3-ADBA-6607EC1C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C308DA7-86E3-4F2D-9B4F-316D4B49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62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2CB809-B633-455A-95F7-E832C33C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290D47F-C0E1-4C94-8473-5DC64230F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5517D53-86C8-48DF-AC25-A958CDEC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23.10.2022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1120475-F473-42EE-8D79-2E4A3366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1D6381-EED8-487B-AD15-9C46332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68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FBDDED8-45D2-469D-AE8E-7BCAE64F1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8F55C66-06F2-46F9-9FF0-5AD08240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A9260EA-BCED-4401-8284-2DB0D9AC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23.10.2022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5860957-C43E-493D-9739-5C5F3F0A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9412FF-50B1-43AD-80B5-F3316BCF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819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4A3EC2-79AE-41E8-A92A-BEE7F74B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520C22-FB2B-4035-A1DE-07728BB7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13D92D-4D72-47D8-A0E2-2E9ED245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23.10.2022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EA7473-B08B-4D14-9003-0671988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619E0BC-7CCD-40FC-B257-81CF53AB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6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D1A535-10A7-4DD9-BCE9-2641197B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F637BA4-7257-4270-8DF3-1C906899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B487B0-1099-48CD-9680-5785576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23.10.2022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AF0A5DC-7B12-4247-9F76-821534F3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C0A7B7-CE57-44FD-BF2E-A71F1823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30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587257-FE4B-4BA8-8DBA-E352AAA8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83CC3E4-EA2D-43AE-B7B1-D3297EB8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02512AF-6977-4C7A-8732-5A3D4ECA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7169090-FB27-485B-8C27-95AC952E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23.10.2022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DB17E1E-7CF9-4F87-852F-DB6FB23C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79A5AB8-2E23-4BB6-9BF8-06CA2A6D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35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225706-9157-4618-A97E-DEB030C8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D618A8D-1947-403B-B7AD-F54B2CD5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BF42C8-F81B-4BE1-9B8F-68B21591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80A1361D-98BC-47A1-BA7C-BAE80FA01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2032982-A9C9-429E-948E-0F1DB04E4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FFC008B6-CE0F-4BE4-ABA6-0FC5EF0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23.10.2022</a:t>
            </a:fld>
            <a:endParaRPr lang="ro-RO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380FC15-7219-40D1-9AD0-8E3D9ABF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E0E67A9F-114C-4374-A10E-8E411024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46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4E8672-328F-46F5-8F33-CAA69236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0E7DFD8-6BF1-4F57-A0B0-E117667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23.10.2022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3F7D0E0-D38C-43A1-9F3D-92DE1129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03262CE-D94A-4480-ABED-74902A1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42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1F2B153-6FF7-4407-9DA8-728332E6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23.10.2022</a:t>
            </a:fld>
            <a:endParaRPr lang="ro-RO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C2D4B50-25D4-44CC-9C17-720F3974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B1DF0DC-94B8-4D88-BD39-E42A00B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13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06A31A-5FB6-4F9C-A411-418F2475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013DA19-875D-490E-B87E-DBEB5D99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CE431BE-ED4A-4CD8-9344-B1C946F1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56F4DDD-6B9F-4633-B667-D2C69F0F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23.10.2022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1459D24-23EC-41CD-9287-124D0C2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0C83946-98A2-4E98-95DF-F7C6FC1F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234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4683FC-1DCE-43B5-8D93-44B4DC6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D96C83C8-E8AE-4620-BF96-8922237E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B7FFD63-0F30-49D7-B490-D0C73C37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5E5649-6B0A-43C4-BB7E-0F59CF5D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23.10.2022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2D2AC23-82AA-4055-A673-9B577E3C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D866400-6F8F-4111-AFCA-C8579603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859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F5EB4E9-E70E-4B6C-AA38-D77617C8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593F9A6-FB02-4209-83AA-F3B74B61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88AD35E-BB51-437C-9835-CA75CDF82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A049-8667-49AC-8762-F4AFF392D404}" type="datetimeFigureOut">
              <a:rPr lang="ro-RO" smtClean="0"/>
              <a:t>23.10.2022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A56834E-943C-4A6C-ABFA-1ADD132A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AD2AFDC-A203-4AB7-8908-78AF98360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646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customXml" Target="../ink/ink175.xml"/><Relationship Id="rId7" Type="http://schemas.openxmlformats.org/officeDocument/2006/relationships/customXml" Target="../ink/ink177.xml"/><Relationship Id="rId12" Type="http://schemas.openxmlformats.org/officeDocument/2006/relationships/image" Target="../media/image69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0.png"/><Relationship Id="rId11" Type="http://schemas.openxmlformats.org/officeDocument/2006/relationships/customXml" Target="../ink/ink179.xml"/><Relationship Id="rId5" Type="http://schemas.openxmlformats.org/officeDocument/2006/relationships/customXml" Target="../ink/ink176.xml"/><Relationship Id="rId10" Type="http://schemas.openxmlformats.org/officeDocument/2006/relationships/image" Target="../media/image680.png"/><Relationship Id="rId4" Type="http://schemas.openxmlformats.org/officeDocument/2006/relationships/image" Target="../media/image650.png"/><Relationship Id="rId9" Type="http://schemas.openxmlformats.org/officeDocument/2006/relationships/customXml" Target="../ink/ink178.xml"/></Relationships>
</file>

<file path=ppt/slides/_rels/slide11.xml.rels><?xml version="1.0" encoding="UTF-8" standalone="yes"?>
<Relationships xmlns="http://schemas.openxmlformats.org/package/2006/relationships"><Relationship Id="rId50" Type="http://schemas.openxmlformats.org/officeDocument/2006/relationships/image" Target="../media/image940.png"/><Relationship Id="rId55" Type="http://schemas.openxmlformats.org/officeDocument/2006/relationships/customXml" Target="../ink/ink186.xml"/><Relationship Id="rId63" Type="http://schemas.openxmlformats.org/officeDocument/2006/relationships/customXml" Target="../ink/ink190.xml"/><Relationship Id="rId68" Type="http://schemas.openxmlformats.org/officeDocument/2006/relationships/image" Target="../media/image103.png"/><Relationship Id="rId76" Type="http://schemas.openxmlformats.org/officeDocument/2006/relationships/image" Target="../media/image107.png"/><Relationship Id="rId7" Type="http://schemas.openxmlformats.org/officeDocument/2006/relationships/customXml" Target="../ink/ink182.xml"/><Relationship Id="rId71" Type="http://schemas.openxmlformats.org/officeDocument/2006/relationships/customXml" Target="../ink/ink194.xml"/><Relationship Id="rId2" Type="http://schemas.openxmlformats.org/officeDocument/2006/relationships/image" Target="../media/image100.png"/><Relationship Id="rId54" Type="http://schemas.openxmlformats.org/officeDocument/2006/relationships/image" Target="../media/image960.png"/><Relationship Id="rId62" Type="http://schemas.openxmlformats.org/officeDocument/2006/relationships/image" Target="../media/image1000.png"/><Relationship Id="rId70" Type="http://schemas.openxmlformats.org/officeDocument/2006/relationships/image" Target="../media/image104.png"/><Relationship Id="rId75" Type="http://schemas.openxmlformats.org/officeDocument/2006/relationships/customXml" Target="../ink/ink19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0.png"/><Relationship Id="rId53" Type="http://schemas.openxmlformats.org/officeDocument/2006/relationships/customXml" Target="../ink/ink185.xml"/><Relationship Id="rId58" Type="http://schemas.openxmlformats.org/officeDocument/2006/relationships/image" Target="../media/image980.png"/><Relationship Id="rId66" Type="http://schemas.openxmlformats.org/officeDocument/2006/relationships/image" Target="../media/image102.png"/><Relationship Id="rId74" Type="http://schemas.openxmlformats.org/officeDocument/2006/relationships/image" Target="../media/image106.png"/><Relationship Id="rId79" Type="http://schemas.openxmlformats.org/officeDocument/2006/relationships/customXml" Target="../ink/ink198.xml"/><Relationship Id="rId5" Type="http://schemas.openxmlformats.org/officeDocument/2006/relationships/customXml" Target="../ink/ink181.xml"/><Relationship Id="rId49" Type="http://schemas.openxmlformats.org/officeDocument/2006/relationships/customXml" Target="../ink/ink183.xml"/><Relationship Id="rId57" Type="http://schemas.openxmlformats.org/officeDocument/2006/relationships/customXml" Target="../ink/ink187.xml"/><Relationship Id="rId61" Type="http://schemas.openxmlformats.org/officeDocument/2006/relationships/customXml" Target="../ink/ink189.xml"/><Relationship Id="rId82" Type="http://schemas.openxmlformats.org/officeDocument/2006/relationships/image" Target="../media/image110.png"/><Relationship Id="rId52" Type="http://schemas.openxmlformats.org/officeDocument/2006/relationships/image" Target="../media/image950.png"/><Relationship Id="rId60" Type="http://schemas.openxmlformats.org/officeDocument/2006/relationships/image" Target="../media/image990.png"/><Relationship Id="rId65" Type="http://schemas.openxmlformats.org/officeDocument/2006/relationships/customXml" Target="../ink/ink191.xml"/><Relationship Id="rId73" Type="http://schemas.openxmlformats.org/officeDocument/2006/relationships/customXml" Target="../ink/ink195.xml"/><Relationship Id="rId78" Type="http://schemas.openxmlformats.org/officeDocument/2006/relationships/image" Target="../media/image108.png"/><Relationship Id="rId81" Type="http://schemas.openxmlformats.org/officeDocument/2006/relationships/customXml" Target="../ink/ink199.xml"/><Relationship Id="rId4" Type="http://schemas.openxmlformats.org/officeDocument/2006/relationships/image" Target="../media/image711.png"/><Relationship Id="rId48" Type="http://schemas.openxmlformats.org/officeDocument/2006/relationships/image" Target="../media/image930.png"/><Relationship Id="rId56" Type="http://schemas.openxmlformats.org/officeDocument/2006/relationships/image" Target="../media/image970.png"/><Relationship Id="rId64" Type="http://schemas.openxmlformats.org/officeDocument/2006/relationships/image" Target="../media/image101.png"/><Relationship Id="rId69" Type="http://schemas.openxmlformats.org/officeDocument/2006/relationships/customXml" Target="../ink/ink193.xml"/><Relationship Id="rId77" Type="http://schemas.openxmlformats.org/officeDocument/2006/relationships/customXml" Target="../ink/ink197.xml"/><Relationship Id="rId51" Type="http://schemas.openxmlformats.org/officeDocument/2006/relationships/customXml" Target="../ink/ink184.xml"/><Relationship Id="rId72" Type="http://schemas.openxmlformats.org/officeDocument/2006/relationships/image" Target="../media/image105.png"/><Relationship Id="rId80" Type="http://schemas.openxmlformats.org/officeDocument/2006/relationships/image" Target="../media/image109.png"/><Relationship Id="rId3" Type="http://schemas.openxmlformats.org/officeDocument/2006/relationships/customXml" Target="../ink/ink180.xml"/><Relationship Id="rId59" Type="http://schemas.openxmlformats.org/officeDocument/2006/relationships/customXml" Target="../ink/ink188.xml"/><Relationship Id="rId67" Type="http://schemas.openxmlformats.org/officeDocument/2006/relationships/customXml" Target="../ink/ink19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2.xml"/><Relationship Id="rId21" Type="http://schemas.openxmlformats.org/officeDocument/2006/relationships/image" Target="../media/image118.png"/><Relationship Id="rId42" Type="http://schemas.openxmlformats.org/officeDocument/2006/relationships/customXml" Target="../ink/ink220.xml"/><Relationship Id="rId47" Type="http://schemas.openxmlformats.org/officeDocument/2006/relationships/image" Target="../media/image131.png"/><Relationship Id="rId63" Type="http://schemas.openxmlformats.org/officeDocument/2006/relationships/image" Target="../media/image139.png"/><Relationship Id="rId68" Type="http://schemas.openxmlformats.org/officeDocument/2006/relationships/customXml" Target="../ink/ink233.xml"/><Relationship Id="rId84" Type="http://schemas.openxmlformats.org/officeDocument/2006/relationships/customXml" Target="../ink/ink241.xml"/><Relationship Id="rId16" Type="http://schemas.openxmlformats.org/officeDocument/2006/relationships/customXml" Target="../ink/ink207.xml"/><Relationship Id="rId11" Type="http://schemas.openxmlformats.org/officeDocument/2006/relationships/image" Target="../media/image113.png"/><Relationship Id="rId32" Type="http://schemas.openxmlformats.org/officeDocument/2006/relationships/customXml" Target="../ink/ink215.xml"/><Relationship Id="rId37" Type="http://schemas.openxmlformats.org/officeDocument/2006/relationships/image" Target="../media/image126.png"/><Relationship Id="rId53" Type="http://schemas.openxmlformats.org/officeDocument/2006/relationships/image" Target="../media/image134.png"/><Relationship Id="rId58" Type="http://schemas.openxmlformats.org/officeDocument/2006/relationships/customXml" Target="../ink/ink228.xml"/><Relationship Id="rId74" Type="http://schemas.openxmlformats.org/officeDocument/2006/relationships/customXml" Target="../ink/ink236.xml"/><Relationship Id="rId79" Type="http://schemas.openxmlformats.org/officeDocument/2006/relationships/image" Target="../media/image147.png"/><Relationship Id="rId5" Type="http://schemas.openxmlformats.org/officeDocument/2006/relationships/image" Target="../media/image1100.png"/><Relationship Id="rId19" Type="http://schemas.openxmlformats.org/officeDocument/2006/relationships/image" Target="../media/image117.png"/><Relationship Id="rId14" Type="http://schemas.openxmlformats.org/officeDocument/2006/relationships/customXml" Target="../ink/ink206.xml"/><Relationship Id="rId22" Type="http://schemas.openxmlformats.org/officeDocument/2006/relationships/customXml" Target="../ink/ink210.xml"/><Relationship Id="rId27" Type="http://schemas.openxmlformats.org/officeDocument/2006/relationships/image" Target="../media/image121.png"/><Relationship Id="rId30" Type="http://schemas.openxmlformats.org/officeDocument/2006/relationships/customXml" Target="../ink/ink214.xml"/><Relationship Id="rId35" Type="http://schemas.openxmlformats.org/officeDocument/2006/relationships/image" Target="../media/image125.png"/><Relationship Id="rId43" Type="http://schemas.openxmlformats.org/officeDocument/2006/relationships/image" Target="../media/image129.png"/><Relationship Id="rId48" Type="http://schemas.openxmlformats.org/officeDocument/2006/relationships/customXml" Target="../ink/ink223.xml"/><Relationship Id="rId56" Type="http://schemas.openxmlformats.org/officeDocument/2006/relationships/customXml" Target="../ink/ink227.xml"/><Relationship Id="rId64" Type="http://schemas.openxmlformats.org/officeDocument/2006/relationships/customXml" Target="../ink/ink231.xml"/><Relationship Id="rId69" Type="http://schemas.openxmlformats.org/officeDocument/2006/relationships/image" Target="../media/image142.png"/><Relationship Id="rId77" Type="http://schemas.openxmlformats.org/officeDocument/2006/relationships/image" Target="../media/image146.png"/><Relationship Id="rId8" Type="http://schemas.openxmlformats.org/officeDocument/2006/relationships/customXml" Target="../ink/ink203.xml"/><Relationship Id="rId51" Type="http://schemas.openxmlformats.org/officeDocument/2006/relationships/image" Target="../media/image133.png"/><Relationship Id="rId72" Type="http://schemas.openxmlformats.org/officeDocument/2006/relationships/customXml" Target="../ink/ink235.xml"/><Relationship Id="rId80" Type="http://schemas.openxmlformats.org/officeDocument/2006/relationships/customXml" Target="../ink/ink239.xml"/><Relationship Id="rId85" Type="http://schemas.openxmlformats.org/officeDocument/2006/relationships/image" Target="../media/image150.png"/><Relationship Id="rId3" Type="http://schemas.openxmlformats.org/officeDocument/2006/relationships/image" Target="../media/image1090.png"/><Relationship Id="rId12" Type="http://schemas.openxmlformats.org/officeDocument/2006/relationships/customXml" Target="../ink/ink205.xml"/><Relationship Id="rId17" Type="http://schemas.openxmlformats.org/officeDocument/2006/relationships/image" Target="../media/image116.png"/><Relationship Id="rId25" Type="http://schemas.openxmlformats.org/officeDocument/2006/relationships/image" Target="../media/image120.png"/><Relationship Id="rId33" Type="http://schemas.openxmlformats.org/officeDocument/2006/relationships/image" Target="../media/image124.png"/><Relationship Id="rId38" Type="http://schemas.openxmlformats.org/officeDocument/2006/relationships/customXml" Target="../ink/ink218.xml"/><Relationship Id="rId46" Type="http://schemas.openxmlformats.org/officeDocument/2006/relationships/customXml" Target="../ink/ink222.xml"/><Relationship Id="rId59" Type="http://schemas.openxmlformats.org/officeDocument/2006/relationships/image" Target="../media/image137.png"/><Relationship Id="rId67" Type="http://schemas.openxmlformats.org/officeDocument/2006/relationships/image" Target="../media/image141.png"/><Relationship Id="rId20" Type="http://schemas.openxmlformats.org/officeDocument/2006/relationships/customXml" Target="../ink/ink209.xml"/><Relationship Id="rId41" Type="http://schemas.openxmlformats.org/officeDocument/2006/relationships/image" Target="../media/image128.png"/><Relationship Id="rId54" Type="http://schemas.openxmlformats.org/officeDocument/2006/relationships/customXml" Target="../ink/ink226.xml"/><Relationship Id="rId62" Type="http://schemas.openxmlformats.org/officeDocument/2006/relationships/customXml" Target="../ink/ink230.xml"/><Relationship Id="rId70" Type="http://schemas.openxmlformats.org/officeDocument/2006/relationships/customXml" Target="../ink/ink234.xml"/><Relationship Id="rId75" Type="http://schemas.openxmlformats.org/officeDocument/2006/relationships/image" Target="../media/image145.png"/><Relationship Id="rId83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2.xml"/><Relationship Id="rId15" Type="http://schemas.openxmlformats.org/officeDocument/2006/relationships/image" Target="../media/image115.png"/><Relationship Id="rId23" Type="http://schemas.openxmlformats.org/officeDocument/2006/relationships/image" Target="../media/image119.png"/><Relationship Id="rId28" Type="http://schemas.openxmlformats.org/officeDocument/2006/relationships/customXml" Target="../ink/ink213.xml"/><Relationship Id="rId36" Type="http://schemas.openxmlformats.org/officeDocument/2006/relationships/customXml" Target="../ink/ink217.xml"/><Relationship Id="rId49" Type="http://schemas.openxmlformats.org/officeDocument/2006/relationships/image" Target="../media/image132.png"/><Relationship Id="rId57" Type="http://schemas.openxmlformats.org/officeDocument/2006/relationships/image" Target="../media/image136.png"/><Relationship Id="rId10" Type="http://schemas.openxmlformats.org/officeDocument/2006/relationships/customXml" Target="../ink/ink204.xml"/><Relationship Id="rId31" Type="http://schemas.openxmlformats.org/officeDocument/2006/relationships/image" Target="../media/image123.png"/><Relationship Id="rId44" Type="http://schemas.openxmlformats.org/officeDocument/2006/relationships/customXml" Target="../ink/ink221.xml"/><Relationship Id="rId52" Type="http://schemas.openxmlformats.org/officeDocument/2006/relationships/customXml" Target="../ink/ink225.xml"/><Relationship Id="rId60" Type="http://schemas.openxmlformats.org/officeDocument/2006/relationships/customXml" Target="../ink/ink229.xml"/><Relationship Id="rId65" Type="http://schemas.openxmlformats.org/officeDocument/2006/relationships/image" Target="../media/image140.png"/><Relationship Id="rId73" Type="http://schemas.openxmlformats.org/officeDocument/2006/relationships/image" Target="../media/image144.png"/><Relationship Id="rId78" Type="http://schemas.openxmlformats.org/officeDocument/2006/relationships/customXml" Target="../ink/ink238.xml"/><Relationship Id="rId81" Type="http://schemas.openxmlformats.org/officeDocument/2006/relationships/image" Target="../media/image148.png"/><Relationship Id="rId86" Type="http://schemas.openxmlformats.org/officeDocument/2006/relationships/customXml" Target="../ink/ink242.xml"/><Relationship Id="rId4" Type="http://schemas.openxmlformats.org/officeDocument/2006/relationships/customXml" Target="../ink/ink201.xml"/><Relationship Id="rId9" Type="http://schemas.openxmlformats.org/officeDocument/2006/relationships/image" Target="../media/image112.png"/><Relationship Id="rId13" Type="http://schemas.openxmlformats.org/officeDocument/2006/relationships/image" Target="../media/image114.png"/><Relationship Id="rId18" Type="http://schemas.openxmlformats.org/officeDocument/2006/relationships/customXml" Target="../ink/ink208.xml"/><Relationship Id="rId39" Type="http://schemas.openxmlformats.org/officeDocument/2006/relationships/image" Target="../media/image127.png"/><Relationship Id="rId34" Type="http://schemas.openxmlformats.org/officeDocument/2006/relationships/customXml" Target="../ink/ink216.xml"/><Relationship Id="rId50" Type="http://schemas.openxmlformats.org/officeDocument/2006/relationships/customXml" Target="../ink/ink224.xml"/><Relationship Id="rId55" Type="http://schemas.openxmlformats.org/officeDocument/2006/relationships/image" Target="../media/image135.png"/><Relationship Id="rId76" Type="http://schemas.openxmlformats.org/officeDocument/2006/relationships/customXml" Target="../ink/ink237.xml"/><Relationship Id="rId7" Type="http://schemas.openxmlformats.org/officeDocument/2006/relationships/image" Target="../media/image1111.png"/><Relationship Id="rId71" Type="http://schemas.openxmlformats.org/officeDocument/2006/relationships/image" Target="../media/image143.png"/><Relationship Id="rId2" Type="http://schemas.openxmlformats.org/officeDocument/2006/relationships/customXml" Target="../ink/ink200.xml"/><Relationship Id="rId29" Type="http://schemas.openxmlformats.org/officeDocument/2006/relationships/image" Target="../media/image122.png"/><Relationship Id="rId24" Type="http://schemas.openxmlformats.org/officeDocument/2006/relationships/customXml" Target="../ink/ink211.xml"/><Relationship Id="rId40" Type="http://schemas.openxmlformats.org/officeDocument/2006/relationships/customXml" Target="../ink/ink219.xml"/><Relationship Id="rId45" Type="http://schemas.openxmlformats.org/officeDocument/2006/relationships/image" Target="../media/image130.png"/><Relationship Id="rId66" Type="http://schemas.openxmlformats.org/officeDocument/2006/relationships/customXml" Target="../ink/ink232.xml"/><Relationship Id="rId87" Type="http://schemas.openxmlformats.org/officeDocument/2006/relationships/image" Target="../media/image151.png"/><Relationship Id="rId61" Type="http://schemas.openxmlformats.org/officeDocument/2006/relationships/image" Target="../media/image138.png"/><Relationship Id="rId82" Type="http://schemas.openxmlformats.org/officeDocument/2006/relationships/customXml" Target="../ink/ink240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8.xml"/><Relationship Id="rId18" Type="http://schemas.openxmlformats.org/officeDocument/2006/relationships/image" Target="../media/image160.png"/><Relationship Id="rId26" Type="http://schemas.openxmlformats.org/officeDocument/2006/relationships/image" Target="../media/image164.png"/><Relationship Id="rId3" Type="http://schemas.openxmlformats.org/officeDocument/2006/relationships/customXml" Target="../ink/ink243.xml"/><Relationship Id="rId21" Type="http://schemas.openxmlformats.org/officeDocument/2006/relationships/customXml" Target="../ink/ink252.xml"/><Relationship Id="rId34" Type="http://schemas.openxmlformats.org/officeDocument/2006/relationships/image" Target="../media/image168.png"/><Relationship Id="rId7" Type="http://schemas.openxmlformats.org/officeDocument/2006/relationships/customXml" Target="../ink/ink245.xml"/><Relationship Id="rId12" Type="http://schemas.openxmlformats.org/officeDocument/2006/relationships/image" Target="../media/image157.png"/><Relationship Id="rId17" Type="http://schemas.openxmlformats.org/officeDocument/2006/relationships/customXml" Target="../ink/ink250.xml"/><Relationship Id="rId25" Type="http://schemas.openxmlformats.org/officeDocument/2006/relationships/customXml" Target="../ink/ink254.xml"/><Relationship Id="rId33" Type="http://schemas.openxmlformats.org/officeDocument/2006/relationships/customXml" Target="../ink/ink258.xml"/><Relationship Id="rId2" Type="http://schemas.openxmlformats.org/officeDocument/2006/relationships/image" Target="../media/image152.png"/><Relationship Id="rId16" Type="http://schemas.openxmlformats.org/officeDocument/2006/relationships/image" Target="../media/image159.png"/><Relationship Id="rId20" Type="http://schemas.openxmlformats.org/officeDocument/2006/relationships/image" Target="../media/image161.png"/><Relationship Id="rId29" Type="http://schemas.openxmlformats.org/officeDocument/2006/relationships/customXml" Target="../ink/ink2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4.png"/><Relationship Id="rId11" Type="http://schemas.openxmlformats.org/officeDocument/2006/relationships/customXml" Target="../ink/ink247.xml"/><Relationship Id="rId24" Type="http://schemas.openxmlformats.org/officeDocument/2006/relationships/image" Target="../media/image163.png"/><Relationship Id="rId32" Type="http://schemas.openxmlformats.org/officeDocument/2006/relationships/image" Target="../media/image167.png"/><Relationship Id="rId5" Type="http://schemas.openxmlformats.org/officeDocument/2006/relationships/customXml" Target="../ink/ink244.xml"/><Relationship Id="rId15" Type="http://schemas.openxmlformats.org/officeDocument/2006/relationships/customXml" Target="../ink/ink249.xml"/><Relationship Id="rId23" Type="http://schemas.openxmlformats.org/officeDocument/2006/relationships/customXml" Target="../ink/ink253.xml"/><Relationship Id="rId28" Type="http://schemas.openxmlformats.org/officeDocument/2006/relationships/image" Target="../media/image165.png"/><Relationship Id="rId36" Type="http://schemas.openxmlformats.org/officeDocument/2006/relationships/image" Target="../media/image169.png"/><Relationship Id="rId10" Type="http://schemas.openxmlformats.org/officeDocument/2006/relationships/image" Target="../media/image156.png"/><Relationship Id="rId19" Type="http://schemas.openxmlformats.org/officeDocument/2006/relationships/customXml" Target="../ink/ink251.xml"/><Relationship Id="rId31" Type="http://schemas.openxmlformats.org/officeDocument/2006/relationships/customXml" Target="../ink/ink257.xml"/><Relationship Id="rId4" Type="http://schemas.openxmlformats.org/officeDocument/2006/relationships/image" Target="../media/image153.png"/><Relationship Id="rId9" Type="http://schemas.openxmlformats.org/officeDocument/2006/relationships/customXml" Target="../ink/ink246.xml"/><Relationship Id="rId14" Type="http://schemas.openxmlformats.org/officeDocument/2006/relationships/image" Target="../media/image158.png"/><Relationship Id="rId22" Type="http://schemas.openxmlformats.org/officeDocument/2006/relationships/image" Target="../media/image162.png"/><Relationship Id="rId27" Type="http://schemas.openxmlformats.org/officeDocument/2006/relationships/customXml" Target="../ink/ink255.xml"/><Relationship Id="rId30" Type="http://schemas.openxmlformats.org/officeDocument/2006/relationships/image" Target="../media/image166.png"/><Relationship Id="rId35" Type="http://schemas.openxmlformats.org/officeDocument/2006/relationships/customXml" Target="../ink/ink259.xml"/><Relationship Id="rId8" Type="http://schemas.openxmlformats.org/officeDocument/2006/relationships/image" Target="../media/image155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2.xml"/><Relationship Id="rId21" Type="http://schemas.openxmlformats.org/officeDocument/2006/relationships/image" Target="../media/image179.png"/><Relationship Id="rId42" Type="http://schemas.openxmlformats.org/officeDocument/2006/relationships/customXml" Target="../ink/ink280.xml"/><Relationship Id="rId47" Type="http://schemas.openxmlformats.org/officeDocument/2006/relationships/image" Target="../media/image192.png"/><Relationship Id="rId63" Type="http://schemas.openxmlformats.org/officeDocument/2006/relationships/image" Target="../media/image200.png"/><Relationship Id="rId68" Type="http://schemas.openxmlformats.org/officeDocument/2006/relationships/customXml" Target="../ink/ink293.xml"/><Relationship Id="rId84" Type="http://schemas.openxmlformats.org/officeDocument/2006/relationships/customXml" Target="../ink/ink301.xml"/><Relationship Id="rId89" Type="http://schemas.openxmlformats.org/officeDocument/2006/relationships/image" Target="../media/image213.png"/><Relationship Id="rId16" Type="http://schemas.openxmlformats.org/officeDocument/2006/relationships/customXml" Target="../ink/ink267.xml"/><Relationship Id="rId107" Type="http://schemas.openxmlformats.org/officeDocument/2006/relationships/image" Target="../media/image222.png"/><Relationship Id="rId11" Type="http://schemas.openxmlformats.org/officeDocument/2006/relationships/image" Target="../media/image174.png"/><Relationship Id="rId32" Type="http://schemas.openxmlformats.org/officeDocument/2006/relationships/customXml" Target="../ink/ink275.xml"/><Relationship Id="rId37" Type="http://schemas.openxmlformats.org/officeDocument/2006/relationships/image" Target="../media/image187.png"/><Relationship Id="rId53" Type="http://schemas.openxmlformats.org/officeDocument/2006/relationships/image" Target="../media/image195.png"/><Relationship Id="rId58" Type="http://schemas.openxmlformats.org/officeDocument/2006/relationships/customXml" Target="../ink/ink288.xml"/><Relationship Id="rId74" Type="http://schemas.openxmlformats.org/officeDocument/2006/relationships/customXml" Target="../ink/ink296.xml"/><Relationship Id="rId79" Type="http://schemas.openxmlformats.org/officeDocument/2006/relationships/image" Target="../media/image208.png"/><Relationship Id="rId102" Type="http://schemas.openxmlformats.org/officeDocument/2006/relationships/customXml" Target="../ink/ink310.xml"/><Relationship Id="rId5" Type="http://schemas.openxmlformats.org/officeDocument/2006/relationships/image" Target="../media/image171.png"/><Relationship Id="rId90" Type="http://schemas.openxmlformats.org/officeDocument/2006/relationships/customXml" Target="../ink/ink304.xml"/><Relationship Id="rId95" Type="http://schemas.openxmlformats.org/officeDocument/2006/relationships/image" Target="../media/image216.png"/><Relationship Id="rId22" Type="http://schemas.openxmlformats.org/officeDocument/2006/relationships/customXml" Target="../ink/ink270.xml"/><Relationship Id="rId27" Type="http://schemas.openxmlformats.org/officeDocument/2006/relationships/image" Target="../media/image182.png"/><Relationship Id="rId43" Type="http://schemas.openxmlformats.org/officeDocument/2006/relationships/image" Target="../media/image190.png"/><Relationship Id="rId48" Type="http://schemas.openxmlformats.org/officeDocument/2006/relationships/customXml" Target="../ink/ink283.xml"/><Relationship Id="rId64" Type="http://schemas.openxmlformats.org/officeDocument/2006/relationships/customXml" Target="../ink/ink291.xml"/><Relationship Id="rId69" Type="http://schemas.openxmlformats.org/officeDocument/2006/relationships/image" Target="../media/image203.png"/><Relationship Id="rId80" Type="http://schemas.openxmlformats.org/officeDocument/2006/relationships/customXml" Target="../ink/ink299.xml"/><Relationship Id="rId85" Type="http://schemas.openxmlformats.org/officeDocument/2006/relationships/image" Target="../media/image211.png"/><Relationship Id="rId12" Type="http://schemas.openxmlformats.org/officeDocument/2006/relationships/customXml" Target="../ink/ink265.xml"/><Relationship Id="rId17" Type="http://schemas.openxmlformats.org/officeDocument/2006/relationships/image" Target="../media/image177.png"/><Relationship Id="rId33" Type="http://schemas.openxmlformats.org/officeDocument/2006/relationships/image" Target="../media/image185.png"/><Relationship Id="rId38" Type="http://schemas.openxmlformats.org/officeDocument/2006/relationships/customXml" Target="../ink/ink278.xml"/><Relationship Id="rId59" Type="http://schemas.openxmlformats.org/officeDocument/2006/relationships/image" Target="../media/image198.png"/><Relationship Id="rId103" Type="http://schemas.openxmlformats.org/officeDocument/2006/relationships/image" Target="../media/image220.png"/><Relationship Id="rId108" Type="http://schemas.openxmlformats.org/officeDocument/2006/relationships/customXml" Target="../ink/ink313.xml"/><Relationship Id="rId54" Type="http://schemas.openxmlformats.org/officeDocument/2006/relationships/customXml" Target="../ink/ink286.xml"/><Relationship Id="rId70" Type="http://schemas.openxmlformats.org/officeDocument/2006/relationships/customXml" Target="../ink/ink294.xml"/><Relationship Id="rId75" Type="http://schemas.openxmlformats.org/officeDocument/2006/relationships/image" Target="../media/image206.png"/><Relationship Id="rId91" Type="http://schemas.openxmlformats.org/officeDocument/2006/relationships/image" Target="../media/image214.png"/><Relationship Id="rId96" Type="http://schemas.openxmlformats.org/officeDocument/2006/relationships/customXml" Target="../ink/ink30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2.xml"/><Relationship Id="rId15" Type="http://schemas.openxmlformats.org/officeDocument/2006/relationships/image" Target="../media/image176.png"/><Relationship Id="rId23" Type="http://schemas.openxmlformats.org/officeDocument/2006/relationships/image" Target="../media/image180.png"/><Relationship Id="rId28" Type="http://schemas.openxmlformats.org/officeDocument/2006/relationships/customXml" Target="../ink/ink273.xml"/><Relationship Id="rId36" Type="http://schemas.openxmlformats.org/officeDocument/2006/relationships/customXml" Target="../ink/ink277.xml"/><Relationship Id="rId49" Type="http://schemas.openxmlformats.org/officeDocument/2006/relationships/image" Target="../media/image193.png"/><Relationship Id="rId57" Type="http://schemas.openxmlformats.org/officeDocument/2006/relationships/image" Target="../media/image197.png"/><Relationship Id="rId106" Type="http://schemas.openxmlformats.org/officeDocument/2006/relationships/customXml" Target="../ink/ink312.xml"/><Relationship Id="rId10" Type="http://schemas.openxmlformats.org/officeDocument/2006/relationships/customXml" Target="../ink/ink264.xml"/><Relationship Id="rId31" Type="http://schemas.openxmlformats.org/officeDocument/2006/relationships/image" Target="../media/image184.png"/><Relationship Id="rId44" Type="http://schemas.openxmlformats.org/officeDocument/2006/relationships/customXml" Target="../ink/ink281.xml"/><Relationship Id="rId52" Type="http://schemas.openxmlformats.org/officeDocument/2006/relationships/customXml" Target="../ink/ink285.xml"/><Relationship Id="rId60" Type="http://schemas.openxmlformats.org/officeDocument/2006/relationships/customXml" Target="../ink/ink289.xml"/><Relationship Id="rId65" Type="http://schemas.openxmlformats.org/officeDocument/2006/relationships/image" Target="../media/image201.png"/><Relationship Id="rId73" Type="http://schemas.openxmlformats.org/officeDocument/2006/relationships/image" Target="../media/image205.png"/><Relationship Id="rId78" Type="http://schemas.openxmlformats.org/officeDocument/2006/relationships/customXml" Target="../ink/ink298.xml"/><Relationship Id="rId81" Type="http://schemas.openxmlformats.org/officeDocument/2006/relationships/image" Target="../media/image209.png"/><Relationship Id="rId86" Type="http://schemas.openxmlformats.org/officeDocument/2006/relationships/customXml" Target="../ink/ink302.xml"/><Relationship Id="rId94" Type="http://schemas.openxmlformats.org/officeDocument/2006/relationships/customXml" Target="../ink/ink306.xml"/><Relationship Id="rId99" Type="http://schemas.openxmlformats.org/officeDocument/2006/relationships/image" Target="../media/image218.png"/><Relationship Id="rId101" Type="http://schemas.openxmlformats.org/officeDocument/2006/relationships/image" Target="../media/image219.png"/><Relationship Id="rId4" Type="http://schemas.openxmlformats.org/officeDocument/2006/relationships/customXml" Target="../ink/ink261.xml"/><Relationship Id="rId9" Type="http://schemas.openxmlformats.org/officeDocument/2006/relationships/image" Target="../media/image173.png"/><Relationship Id="rId13" Type="http://schemas.openxmlformats.org/officeDocument/2006/relationships/image" Target="../media/image175.png"/><Relationship Id="rId18" Type="http://schemas.openxmlformats.org/officeDocument/2006/relationships/customXml" Target="../ink/ink268.xml"/><Relationship Id="rId39" Type="http://schemas.openxmlformats.org/officeDocument/2006/relationships/image" Target="../media/image188.png"/><Relationship Id="rId109" Type="http://schemas.openxmlformats.org/officeDocument/2006/relationships/image" Target="../media/image223.png"/><Relationship Id="rId34" Type="http://schemas.openxmlformats.org/officeDocument/2006/relationships/customXml" Target="../ink/ink276.xml"/><Relationship Id="rId50" Type="http://schemas.openxmlformats.org/officeDocument/2006/relationships/customXml" Target="../ink/ink284.xml"/><Relationship Id="rId55" Type="http://schemas.openxmlformats.org/officeDocument/2006/relationships/image" Target="../media/image196.png"/><Relationship Id="rId76" Type="http://schemas.openxmlformats.org/officeDocument/2006/relationships/customXml" Target="../ink/ink297.xml"/><Relationship Id="rId97" Type="http://schemas.openxmlformats.org/officeDocument/2006/relationships/image" Target="../media/image217.png"/><Relationship Id="rId104" Type="http://schemas.openxmlformats.org/officeDocument/2006/relationships/customXml" Target="../ink/ink311.xml"/><Relationship Id="rId7" Type="http://schemas.openxmlformats.org/officeDocument/2006/relationships/image" Target="../media/image172.png"/><Relationship Id="rId71" Type="http://schemas.openxmlformats.org/officeDocument/2006/relationships/image" Target="../media/image204.png"/><Relationship Id="rId92" Type="http://schemas.openxmlformats.org/officeDocument/2006/relationships/customXml" Target="../ink/ink305.xml"/><Relationship Id="rId2" Type="http://schemas.openxmlformats.org/officeDocument/2006/relationships/customXml" Target="../ink/ink260.xml"/><Relationship Id="rId29" Type="http://schemas.openxmlformats.org/officeDocument/2006/relationships/image" Target="../media/image183.png"/><Relationship Id="rId24" Type="http://schemas.openxmlformats.org/officeDocument/2006/relationships/customXml" Target="../ink/ink271.xml"/><Relationship Id="rId40" Type="http://schemas.openxmlformats.org/officeDocument/2006/relationships/customXml" Target="../ink/ink279.xml"/><Relationship Id="rId45" Type="http://schemas.openxmlformats.org/officeDocument/2006/relationships/image" Target="../media/image191.png"/><Relationship Id="rId66" Type="http://schemas.openxmlformats.org/officeDocument/2006/relationships/customXml" Target="../ink/ink292.xml"/><Relationship Id="rId87" Type="http://schemas.openxmlformats.org/officeDocument/2006/relationships/image" Target="../media/image212.png"/><Relationship Id="rId61" Type="http://schemas.openxmlformats.org/officeDocument/2006/relationships/image" Target="../media/image199.png"/><Relationship Id="rId82" Type="http://schemas.openxmlformats.org/officeDocument/2006/relationships/customXml" Target="../ink/ink300.xml"/><Relationship Id="rId19" Type="http://schemas.openxmlformats.org/officeDocument/2006/relationships/image" Target="../media/image178.png"/><Relationship Id="rId14" Type="http://schemas.openxmlformats.org/officeDocument/2006/relationships/customXml" Target="../ink/ink266.xml"/><Relationship Id="rId30" Type="http://schemas.openxmlformats.org/officeDocument/2006/relationships/customXml" Target="../ink/ink274.xml"/><Relationship Id="rId35" Type="http://schemas.openxmlformats.org/officeDocument/2006/relationships/image" Target="../media/image186.png"/><Relationship Id="rId56" Type="http://schemas.openxmlformats.org/officeDocument/2006/relationships/customXml" Target="../ink/ink287.xml"/><Relationship Id="rId77" Type="http://schemas.openxmlformats.org/officeDocument/2006/relationships/image" Target="../media/image207.png"/><Relationship Id="rId100" Type="http://schemas.openxmlformats.org/officeDocument/2006/relationships/customXml" Target="../ink/ink309.xml"/><Relationship Id="rId105" Type="http://schemas.openxmlformats.org/officeDocument/2006/relationships/image" Target="../media/image221.png"/><Relationship Id="rId8" Type="http://schemas.openxmlformats.org/officeDocument/2006/relationships/customXml" Target="../ink/ink263.xml"/><Relationship Id="rId51" Type="http://schemas.openxmlformats.org/officeDocument/2006/relationships/image" Target="../media/image194.png"/><Relationship Id="rId72" Type="http://schemas.openxmlformats.org/officeDocument/2006/relationships/customXml" Target="../ink/ink295.xml"/><Relationship Id="rId93" Type="http://schemas.openxmlformats.org/officeDocument/2006/relationships/image" Target="../media/image215.png"/><Relationship Id="rId98" Type="http://schemas.openxmlformats.org/officeDocument/2006/relationships/customXml" Target="../ink/ink308.xml"/><Relationship Id="rId3" Type="http://schemas.openxmlformats.org/officeDocument/2006/relationships/image" Target="../media/image170.png"/><Relationship Id="rId25" Type="http://schemas.openxmlformats.org/officeDocument/2006/relationships/image" Target="../media/image181.png"/><Relationship Id="rId46" Type="http://schemas.openxmlformats.org/officeDocument/2006/relationships/customXml" Target="../ink/ink282.xml"/><Relationship Id="rId67" Type="http://schemas.openxmlformats.org/officeDocument/2006/relationships/image" Target="../media/image202.png"/><Relationship Id="rId20" Type="http://schemas.openxmlformats.org/officeDocument/2006/relationships/customXml" Target="../ink/ink269.xml"/><Relationship Id="rId41" Type="http://schemas.openxmlformats.org/officeDocument/2006/relationships/image" Target="../media/image189.png"/><Relationship Id="rId62" Type="http://schemas.openxmlformats.org/officeDocument/2006/relationships/customXml" Target="../ink/ink290.xml"/><Relationship Id="rId83" Type="http://schemas.openxmlformats.org/officeDocument/2006/relationships/image" Target="../media/image210.png"/><Relationship Id="rId88" Type="http://schemas.openxmlformats.org/officeDocument/2006/relationships/customXml" Target="../ink/ink303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7.png"/><Relationship Id="rId21" Type="http://schemas.openxmlformats.org/officeDocument/2006/relationships/image" Target="../media/image1790.png"/><Relationship Id="rId42" Type="http://schemas.openxmlformats.org/officeDocument/2006/relationships/customXml" Target="../ink/ink334.xml"/><Relationship Id="rId63" Type="http://schemas.openxmlformats.org/officeDocument/2006/relationships/image" Target="../media/image2000.png"/><Relationship Id="rId84" Type="http://schemas.openxmlformats.org/officeDocument/2006/relationships/customXml" Target="../ink/ink355.xml"/><Relationship Id="rId16" Type="http://schemas.openxmlformats.org/officeDocument/2006/relationships/customXml" Target="../ink/ink321.xml"/><Relationship Id="rId107" Type="http://schemas.openxmlformats.org/officeDocument/2006/relationships/image" Target="../media/image2220.png"/><Relationship Id="rId11" Type="http://schemas.openxmlformats.org/officeDocument/2006/relationships/image" Target="../media/image1740.png"/><Relationship Id="rId32" Type="http://schemas.openxmlformats.org/officeDocument/2006/relationships/customXml" Target="../ink/ink329.xml"/><Relationship Id="rId37" Type="http://schemas.openxmlformats.org/officeDocument/2006/relationships/image" Target="../media/image1870.png"/><Relationship Id="rId53" Type="http://schemas.openxmlformats.org/officeDocument/2006/relationships/image" Target="../media/image1950.png"/><Relationship Id="rId58" Type="http://schemas.openxmlformats.org/officeDocument/2006/relationships/customXml" Target="../ink/ink342.xml"/><Relationship Id="rId74" Type="http://schemas.openxmlformats.org/officeDocument/2006/relationships/customXml" Target="../ink/ink350.xml"/><Relationship Id="rId79" Type="http://schemas.openxmlformats.org/officeDocument/2006/relationships/image" Target="../media/image2080.png"/><Relationship Id="rId102" Type="http://schemas.openxmlformats.org/officeDocument/2006/relationships/customXml" Target="../ink/ink364.xml"/><Relationship Id="rId123" Type="http://schemas.openxmlformats.org/officeDocument/2006/relationships/image" Target="../media/image230.png"/><Relationship Id="rId128" Type="http://schemas.openxmlformats.org/officeDocument/2006/relationships/customXml" Target="../ink/ink377.xml"/><Relationship Id="rId5" Type="http://schemas.openxmlformats.org/officeDocument/2006/relationships/image" Target="../media/image1711.png"/><Relationship Id="rId90" Type="http://schemas.openxmlformats.org/officeDocument/2006/relationships/customXml" Target="../ink/ink358.xml"/><Relationship Id="rId95" Type="http://schemas.openxmlformats.org/officeDocument/2006/relationships/image" Target="../media/image2160.png"/><Relationship Id="rId22" Type="http://schemas.openxmlformats.org/officeDocument/2006/relationships/customXml" Target="../ink/ink324.xml"/><Relationship Id="rId27" Type="http://schemas.openxmlformats.org/officeDocument/2006/relationships/image" Target="../media/image1820.png"/><Relationship Id="rId43" Type="http://schemas.openxmlformats.org/officeDocument/2006/relationships/image" Target="../media/image1900.png"/><Relationship Id="rId48" Type="http://schemas.openxmlformats.org/officeDocument/2006/relationships/customXml" Target="../ink/ink337.xml"/><Relationship Id="rId64" Type="http://schemas.openxmlformats.org/officeDocument/2006/relationships/customXml" Target="../ink/ink345.xml"/><Relationship Id="rId69" Type="http://schemas.openxmlformats.org/officeDocument/2006/relationships/image" Target="../media/image2030.png"/><Relationship Id="rId113" Type="http://schemas.openxmlformats.org/officeDocument/2006/relationships/image" Target="../media/image225.png"/><Relationship Id="rId118" Type="http://schemas.openxmlformats.org/officeDocument/2006/relationships/customXml" Target="../ink/ink372.xml"/><Relationship Id="rId134" Type="http://schemas.openxmlformats.org/officeDocument/2006/relationships/customXml" Target="../ink/ink380.xml"/><Relationship Id="rId80" Type="http://schemas.openxmlformats.org/officeDocument/2006/relationships/customXml" Target="../ink/ink353.xml"/><Relationship Id="rId85" Type="http://schemas.openxmlformats.org/officeDocument/2006/relationships/image" Target="../media/image2111.png"/><Relationship Id="rId12" Type="http://schemas.openxmlformats.org/officeDocument/2006/relationships/customXml" Target="../ink/ink319.xml"/><Relationship Id="rId17" Type="http://schemas.openxmlformats.org/officeDocument/2006/relationships/image" Target="../media/image1770.png"/><Relationship Id="rId33" Type="http://schemas.openxmlformats.org/officeDocument/2006/relationships/image" Target="../media/image1850.png"/><Relationship Id="rId38" Type="http://schemas.openxmlformats.org/officeDocument/2006/relationships/customXml" Target="../ink/ink332.xml"/><Relationship Id="rId59" Type="http://schemas.openxmlformats.org/officeDocument/2006/relationships/image" Target="../media/image1980.png"/><Relationship Id="rId103" Type="http://schemas.openxmlformats.org/officeDocument/2006/relationships/image" Target="../media/image2200.png"/><Relationship Id="rId108" Type="http://schemas.openxmlformats.org/officeDocument/2006/relationships/customXml" Target="../ink/ink367.xml"/><Relationship Id="rId124" Type="http://schemas.openxmlformats.org/officeDocument/2006/relationships/customXml" Target="../ink/ink375.xml"/><Relationship Id="rId129" Type="http://schemas.openxmlformats.org/officeDocument/2006/relationships/image" Target="../media/image233.png"/><Relationship Id="rId54" Type="http://schemas.openxmlformats.org/officeDocument/2006/relationships/customXml" Target="../ink/ink340.xml"/><Relationship Id="rId70" Type="http://schemas.openxmlformats.org/officeDocument/2006/relationships/customXml" Target="../ink/ink348.xml"/><Relationship Id="rId75" Type="http://schemas.openxmlformats.org/officeDocument/2006/relationships/image" Target="../media/image2060.png"/><Relationship Id="rId91" Type="http://schemas.openxmlformats.org/officeDocument/2006/relationships/image" Target="../media/image2140.png"/><Relationship Id="rId96" Type="http://schemas.openxmlformats.org/officeDocument/2006/relationships/customXml" Target="../ink/ink36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6.xml"/><Relationship Id="rId23" Type="http://schemas.openxmlformats.org/officeDocument/2006/relationships/image" Target="../media/image1800.png"/><Relationship Id="rId28" Type="http://schemas.openxmlformats.org/officeDocument/2006/relationships/customXml" Target="../ink/ink327.xml"/><Relationship Id="rId49" Type="http://schemas.openxmlformats.org/officeDocument/2006/relationships/image" Target="../media/image1930.png"/><Relationship Id="rId114" Type="http://schemas.openxmlformats.org/officeDocument/2006/relationships/customXml" Target="../ink/ink370.xml"/><Relationship Id="rId119" Type="http://schemas.openxmlformats.org/officeDocument/2006/relationships/image" Target="../media/image228.png"/><Relationship Id="rId44" Type="http://schemas.openxmlformats.org/officeDocument/2006/relationships/customXml" Target="../ink/ink335.xml"/><Relationship Id="rId60" Type="http://schemas.openxmlformats.org/officeDocument/2006/relationships/customXml" Target="../ink/ink343.xml"/><Relationship Id="rId65" Type="http://schemas.openxmlformats.org/officeDocument/2006/relationships/image" Target="../media/image2011.png"/><Relationship Id="rId81" Type="http://schemas.openxmlformats.org/officeDocument/2006/relationships/image" Target="../media/image2090.png"/><Relationship Id="rId86" Type="http://schemas.openxmlformats.org/officeDocument/2006/relationships/customXml" Target="../ink/ink356.xml"/><Relationship Id="rId130" Type="http://schemas.openxmlformats.org/officeDocument/2006/relationships/customXml" Target="../ink/ink378.xml"/><Relationship Id="rId135" Type="http://schemas.openxmlformats.org/officeDocument/2006/relationships/image" Target="../media/image236.png"/><Relationship Id="rId13" Type="http://schemas.openxmlformats.org/officeDocument/2006/relationships/image" Target="../media/image1750.png"/><Relationship Id="rId18" Type="http://schemas.openxmlformats.org/officeDocument/2006/relationships/customXml" Target="../ink/ink322.xml"/><Relationship Id="rId39" Type="http://schemas.openxmlformats.org/officeDocument/2006/relationships/image" Target="../media/image1880.png"/><Relationship Id="rId109" Type="http://schemas.openxmlformats.org/officeDocument/2006/relationships/image" Target="../media/image2230.png"/><Relationship Id="rId34" Type="http://schemas.openxmlformats.org/officeDocument/2006/relationships/customXml" Target="../ink/ink330.xml"/><Relationship Id="rId50" Type="http://schemas.openxmlformats.org/officeDocument/2006/relationships/customXml" Target="../ink/ink338.xml"/><Relationship Id="rId55" Type="http://schemas.openxmlformats.org/officeDocument/2006/relationships/image" Target="../media/image1960.png"/><Relationship Id="rId76" Type="http://schemas.openxmlformats.org/officeDocument/2006/relationships/customXml" Target="../ink/ink351.xml"/><Relationship Id="rId97" Type="http://schemas.openxmlformats.org/officeDocument/2006/relationships/image" Target="../media/image2170.png"/><Relationship Id="rId104" Type="http://schemas.openxmlformats.org/officeDocument/2006/relationships/customXml" Target="../ink/ink365.xml"/><Relationship Id="rId120" Type="http://schemas.openxmlformats.org/officeDocument/2006/relationships/customXml" Target="../ink/ink373.xml"/><Relationship Id="rId125" Type="http://schemas.openxmlformats.org/officeDocument/2006/relationships/image" Target="../media/image231.png"/><Relationship Id="rId7" Type="http://schemas.openxmlformats.org/officeDocument/2006/relationships/image" Target="../media/image1720.png"/><Relationship Id="rId71" Type="http://schemas.openxmlformats.org/officeDocument/2006/relationships/image" Target="../media/image2040.png"/><Relationship Id="rId92" Type="http://schemas.openxmlformats.org/officeDocument/2006/relationships/customXml" Target="../ink/ink359.xml"/><Relationship Id="rId2" Type="http://schemas.openxmlformats.org/officeDocument/2006/relationships/customXml" Target="../ink/ink314.xml"/><Relationship Id="rId29" Type="http://schemas.openxmlformats.org/officeDocument/2006/relationships/image" Target="../media/image1830.png"/><Relationship Id="rId24" Type="http://schemas.openxmlformats.org/officeDocument/2006/relationships/customXml" Target="../ink/ink325.xml"/><Relationship Id="rId40" Type="http://schemas.openxmlformats.org/officeDocument/2006/relationships/customXml" Target="../ink/ink333.xml"/><Relationship Id="rId45" Type="http://schemas.openxmlformats.org/officeDocument/2006/relationships/image" Target="../media/image1911.png"/><Relationship Id="rId66" Type="http://schemas.openxmlformats.org/officeDocument/2006/relationships/customXml" Target="../ink/ink346.xml"/><Relationship Id="rId87" Type="http://schemas.openxmlformats.org/officeDocument/2006/relationships/image" Target="../media/image2120.png"/><Relationship Id="rId110" Type="http://schemas.openxmlformats.org/officeDocument/2006/relationships/customXml" Target="../ink/ink368.xml"/><Relationship Id="rId115" Type="http://schemas.openxmlformats.org/officeDocument/2006/relationships/image" Target="../media/image226.png"/><Relationship Id="rId131" Type="http://schemas.openxmlformats.org/officeDocument/2006/relationships/image" Target="../media/image234.png"/><Relationship Id="rId136" Type="http://schemas.openxmlformats.org/officeDocument/2006/relationships/customXml" Target="../ink/ink381.xml"/><Relationship Id="rId61" Type="http://schemas.openxmlformats.org/officeDocument/2006/relationships/image" Target="../media/image1990.png"/><Relationship Id="rId82" Type="http://schemas.openxmlformats.org/officeDocument/2006/relationships/customXml" Target="../ink/ink354.xml"/><Relationship Id="rId19" Type="http://schemas.openxmlformats.org/officeDocument/2006/relationships/image" Target="../media/image1780.png"/><Relationship Id="rId14" Type="http://schemas.openxmlformats.org/officeDocument/2006/relationships/customXml" Target="../ink/ink320.xml"/><Relationship Id="rId30" Type="http://schemas.openxmlformats.org/officeDocument/2006/relationships/customXml" Target="../ink/ink328.xml"/><Relationship Id="rId35" Type="http://schemas.openxmlformats.org/officeDocument/2006/relationships/image" Target="../media/image1860.png"/><Relationship Id="rId56" Type="http://schemas.openxmlformats.org/officeDocument/2006/relationships/customXml" Target="../ink/ink341.xml"/><Relationship Id="rId77" Type="http://schemas.openxmlformats.org/officeDocument/2006/relationships/image" Target="../media/image2070.png"/><Relationship Id="rId100" Type="http://schemas.openxmlformats.org/officeDocument/2006/relationships/customXml" Target="../ink/ink363.xml"/><Relationship Id="rId105" Type="http://schemas.openxmlformats.org/officeDocument/2006/relationships/image" Target="../media/image2211.png"/><Relationship Id="rId126" Type="http://schemas.openxmlformats.org/officeDocument/2006/relationships/customXml" Target="../ink/ink376.xml"/><Relationship Id="rId8" Type="http://schemas.openxmlformats.org/officeDocument/2006/relationships/customXml" Target="../ink/ink317.xml"/><Relationship Id="rId51" Type="http://schemas.openxmlformats.org/officeDocument/2006/relationships/image" Target="../media/image1940.png"/><Relationship Id="rId72" Type="http://schemas.openxmlformats.org/officeDocument/2006/relationships/customXml" Target="../ink/ink349.xml"/><Relationship Id="rId93" Type="http://schemas.openxmlformats.org/officeDocument/2006/relationships/image" Target="../media/image2150.png"/><Relationship Id="rId98" Type="http://schemas.openxmlformats.org/officeDocument/2006/relationships/customXml" Target="../ink/ink362.xml"/><Relationship Id="rId121" Type="http://schemas.openxmlformats.org/officeDocument/2006/relationships/image" Target="../media/image229.png"/><Relationship Id="rId3" Type="http://schemas.openxmlformats.org/officeDocument/2006/relationships/image" Target="../media/image1700.png"/><Relationship Id="rId25" Type="http://schemas.openxmlformats.org/officeDocument/2006/relationships/image" Target="../media/image1811.png"/><Relationship Id="rId46" Type="http://schemas.openxmlformats.org/officeDocument/2006/relationships/customXml" Target="../ink/ink336.xml"/><Relationship Id="rId67" Type="http://schemas.openxmlformats.org/officeDocument/2006/relationships/image" Target="../media/image2020.png"/><Relationship Id="rId116" Type="http://schemas.openxmlformats.org/officeDocument/2006/relationships/customXml" Target="../ink/ink371.xml"/><Relationship Id="rId137" Type="http://schemas.openxmlformats.org/officeDocument/2006/relationships/image" Target="../media/image237.png"/><Relationship Id="rId20" Type="http://schemas.openxmlformats.org/officeDocument/2006/relationships/customXml" Target="../ink/ink323.xml"/><Relationship Id="rId41" Type="http://schemas.openxmlformats.org/officeDocument/2006/relationships/image" Target="../media/image1890.png"/><Relationship Id="rId62" Type="http://schemas.openxmlformats.org/officeDocument/2006/relationships/customXml" Target="../ink/ink344.xml"/><Relationship Id="rId83" Type="http://schemas.openxmlformats.org/officeDocument/2006/relationships/image" Target="../media/image2100.png"/><Relationship Id="rId88" Type="http://schemas.openxmlformats.org/officeDocument/2006/relationships/customXml" Target="../ink/ink357.xml"/><Relationship Id="rId111" Type="http://schemas.openxmlformats.org/officeDocument/2006/relationships/image" Target="../media/image224.png"/><Relationship Id="rId132" Type="http://schemas.openxmlformats.org/officeDocument/2006/relationships/customXml" Target="../ink/ink379.xml"/><Relationship Id="rId15" Type="http://schemas.openxmlformats.org/officeDocument/2006/relationships/image" Target="../media/image1760.png"/><Relationship Id="rId36" Type="http://schemas.openxmlformats.org/officeDocument/2006/relationships/customXml" Target="../ink/ink331.xml"/><Relationship Id="rId57" Type="http://schemas.openxmlformats.org/officeDocument/2006/relationships/image" Target="../media/image1970.png"/><Relationship Id="rId106" Type="http://schemas.openxmlformats.org/officeDocument/2006/relationships/customXml" Target="../ink/ink366.xml"/><Relationship Id="rId127" Type="http://schemas.openxmlformats.org/officeDocument/2006/relationships/image" Target="../media/image232.png"/><Relationship Id="rId10" Type="http://schemas.openxmlformats.org/officeDocument/2006/relationships/customXml" Target="../ink/ink318.xml"/><Relationship Id="rId31" Type="http://schemas.openxmlformats.org/officeDocument/2006/relationships/image" Target="../media/image1840.png"/><Relationship Id="rId52" Type="http://schemas.openxmlformats.org/officeDocument/2006/relationships/customXml" Target="../ink/ink339.xml"/><Relationship Id="rId73" Type="http://schemas.openxmlformats.org/officeDocument/2006/relationships/image" Target="../media/image2050.png"/><Relationship Id="rId78" Type="http://schemas.openxmlformats.org/officeDocument/2006/relationships/customXml" Target="../ink/ink352.xml"/><Relationship Id="rId94" Type="http://schemas.openxmlformats.org/officeDocument/2006/relationships/customXml" Target="../ink/ink360.xml"/><Relationship Id="rId99" Type="http://schemas.openxmlformats.org/officeDocument/2006/relationships/image" Target="../media/image2180.png"/><Relationship Id="rId101" Type="http://schemas.openxmlformats.org/officeDocument/2006/relationships/image" Target="../media/image2190.png"/><Relationship Id="rId122" Type="http://schemas.openxmlformats.org/officeDocument/2006/relationships/customXml" Target="../ink/ink374.xml"/><Relationship Id="rId4" Type="http://schemas.openxmlformats.org/officeDocument/2006/relationships/customXml" Target="../ink/ink315.xml"/><Relationship Id="rId9" Type="http://schemas.openxmlformats.org/officeDocument/2006/relationships/image" Target="../media/image1730.png"/><Relationship Id="rId26" Type="http://schemas.openxmlformats.org/officeDocument/2006/relationships/customXml" Target="../ink/ink326.xml"/><Relationship Id="rId47" Type="http://schemas.openxmlformats.org/officeDocument/2006/relationships/image" Target="../media/image1920.png"/><Relationship Id="rId68" Type="http://schemas.openxmlformats.org/officeDocument/2006/relationships/customXml" Target="../ink/ink347.xml"/><Relationship Id="rId89" Type="http://schemas.openxmlformats.org/officeDocument/2006/relationships/image" Target="../media/image2130.png"/><Relationship Id="rId112" Type="http://schemas.openxmlformats.org/officeDocument/2006/relationships/customXml" Target="../ink/ink369.xml"/><Relationship Id="rId133" Type="http://schemas.openxmlformats.org/officeDocument/2006/relationships/image" Target="../media/image2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13" Type="http://schemas.openxmlformats.org/officeDocument/2006/relationships/customXml" Target="../ink/ink387.xml"/><Relationship Id="rId3" Type="http://schemas.openxmlformats.org/officeDocument/2006/relationships/customXml" Target="../ink/ink382.xml"/><Relationship Id="rId7" Type="http://schemas.openxmlformats.org/officeDocument/2006/relationships/customXml" Target="../ink/ink384.xml"/><Relationship Id="rId12" Type="http://schemas.openxmlformats.org/officeDocument/2006/relationships/image" Target="../media/image244.png"/><Relationship Id="rId2" Type="http://schemas.openxmlformats.org/officeDocument/2006/relationships/image" Target="../media/image239.png"/><Relationship Id="rId16" Type="http://schemas.openxmlformats.org/officeDocument/2006/relationships/image" Target="../media/image2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1.png"/><Relationship Id="rId11" Type="http://schemas.openxmlformats.org/officeDocument/2006/relationships/customXml" Target="../ink/ink386.xml"/><Relationship Id="rId5" Type="http://schemas.openxmlformats.org/officeDocument/2006/relationships/customXml" Target="../ink/ink383.xml"/><Relationship Id="rId15" Type="http://schemas.openxmlformats.org/officeDocument/2006/relationships/customXml" Target="../ink/ink388.xml"/><Relationship Id="rId10" Type="http://schemas.openxmlformats.org/officeDocument/2006/relationships/image" Target="../media/image243.png"/><Relationship Id="rId4" Type="http://schemas.openxmlformats.org/officeDocument/2006/relationships/image" Target="../media/image240.png"/><Relationship Id="rId9" Type="http://schemas.openxmlformats.org/officeDocument/2006/relationships/customXml" Target="../ink/ink385.xml"/><Relationship Id="rId14" Type="http://schemas.openxmlformats.org/officeDocument/2006/relationships/image" Target="../media/image245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image" Target="../media/image42.png"/><Relationship Id="rId18" Type="http://schemas.openxmlformats.org/officeDocument/2006/relationships/customXml" Target="../ink/ink44.xml"/><Relationship Id="rId3" Type="http://schemas.openxmlformats.org/officeDocument/2006/relationships/image" Target="../media/image37.png"/><Relationship Id="rId21" Type="http://schemas.openxmlformats.org/officeDocument/2006/relationships/image" Target="../media/image46.png"/><Relationship Id="rId7" Type="http://schemas.openxmlformats.org/officeDocument/2006/relationships/image" Target="../media/image39.png"/><Relationship Id="rId12" Type="http://schemas.openxmlformats.org/officeDocument/2006/relationships/customXml" Target="../ink/ink41.xm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customXml" Target="../ink/ink36.xml"/><Relationship Id="rId16" Type="http://schemas.openxmlformats.org/officeDocument/2006/relationships/customXml" Target="../ink/ink43.xml"/><Relationship Id="rId20" Type="http://schemas.openxmlformats.org/officeDocument/2006/relationships/customXml" Target="../ink/ink4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.xml"/><Relationship Id="rId11" Type="http://schemas.openxmlformats.org/officeDocument/2006/relationships/image" Target="../media/image41.png"/><Relationship Id="rId24" Type="http://schemas.openxmlformats.org/officeDocument/2006/relationships/customXml" Target="../ink/ink47.xml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23" Type="http://schemas.openxmlformats.org/officeDocument/2006/relationships/image" Target="../media/image47.png"/><Relationship Id="rId10" Type="http://schemas.openxmlformats.org/officeDocument/2006/relationships/customXml" Target="../ink/ink40.xml"/><Relationship Id="rId19" Type="http://schemas.openxmlformats.org/officeDocument/2006/relationships/image" Target="../media/image45.png"/><Relationship Id="rId4" Type="http://schemas.openxmlformats.org/officeDocument/2006/relationships/customXml" Target="../ink/ink37.xml"/><Relationship Id="rId9" Type="http://schemas.openxmlformats.org/officeDocument/2006/relationships/image" Target="../media/image40.png"/><Relationship Id="rId14" Type="http://schemas.openxmlformats.org/officeDocument/2006/relationships/customXml" Target="../ink/ink42.xml"/><Relationship Id="rId22" Type="http://schemas.openxmlformats.org/officeDocument/2006/relationships/customXml" Target="../ink/ink4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13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customXml" Target="../ink/ink51.xml"/><Relationship Id="rId12" Type="http://schemas.openxmlformats.org/officeDocument/2006/relationships/customXml" Target="../ink/ink54.xml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.xml"/><Relationship Id="rId11" Type="http://schemas.openxmlformats.org/officeDocument/2006/relationships/image" Target="../media/image52.png"/><Relationship Id="rId5" Type="http://schemas.openxmlformats.org/officeDocument/2006/relationships/image" Target="../media/image50.png"/><Relationship Id="rId10" Type="http://schemas.openxmlformats.org/officeDocument/2006/relationships/customXml" Target="../ink/ink53.xml"/><Relationship Id="rId4" Type="http://schemas.openxmlformats.org/officeDocument/2006/relationships/customXml" Target="../ink/ink49.xml"/><Relationship Id="rId9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7.xml"/><Relationship Id="rId21" Type="http://schemas.openxmlformats.org/officeDocument/2006/relationships/image" Target="../media/image438.png"/><Relationship Id="rId42" Type="http://schemas.openxmlformats.org/officeDocument/2006/relationships/customXml" Target="../ink/ink75.xml"/><Relationship Id="rId47" Type="http://schemas.openxmlformats.org/officeDocument/2006/relationships/image" Target="../media/image451.png"/><Relationship Id="rId63" Type="http://schemas.openxmlformats.org/officeDocument/2006/relationships/image" Target="../media/image459.png"/><Relationship Id="rId68" Type="http://schemas.openxmlformats.org/officeDocument/2006/relationships/customXml" Target="../ink/ink88.xml"/><Relationship Id="rId84" Type="http://schemas.openxmlformats.org/officeDocument/2006/relationships/customXml" Target="../ink/ink96.xml"/><Relationship Id="rId89" Type="http://schemas.openxmlformats.org/officeDocument/2006/relationships/image" Target="../media/image59.png"/><Relationship Id="rId16" Type="http://schemas.openxmlformats.org/officeDocument/2006/relationships/customXml" Target="../ink/ink62.xml"/><Relationship Id="rId107" Type="http://schemas.openxmlformats.org/officeDocument/2006/relationships/image" Target="../media/image68.png"/><Relationship Id="rId11" Type="http://schemas.openxmlformats.org/officeDocument/2006/relationships/image" Target="../media/image433.png"/><Relationship Id="rId32" Type="http://schemas.openxmlformats.org/officeDocument/2006/relationships/customXml" Target="../ink/ink70.xml"/><Relationship Id="rId37" Type="http://schemas.openxmlformats.org/officeDocument/2006/relationships/image" Target="../media/image446.png"/><Relationship Id="rId53" Type="http://schemas.openxmlformats.org/officeDocument/2006/relationships/image" Target="../media/image454.png"/><Relationship Id="rId58" Type="http://schemas.openxmlformats.org/officeDocument/2006/relationships/customXml" Target="../ink/ink83.xml"/><Relationship Id="rId74" Type="http://schemas.openxmlformats.org/officeDocument/2006/relationships/customXml" Target="../ink/ink91.xml"/><Relationship Id="rId79" Type="http://schemas.openxmlformats.org/officeDocument/2006/relationships/image" Target="../media/image54.png"/><Relationship Id="rId102" Type="http://schemas.openxmlformats.org/officeDocument/2006/relationships/customXml" Target="../ink/ink105.xml"/><Relationship Id="rId5" Type="http://schemas.openxmlformats.org/officeDocument/2006/relationships/image" Target="../media/image430.png"/><Relationship Id="rId90" Type="http://schemas.openxmlformats.org/officeDocument/2006/relationships/customXml" Target="../ink/ink99.xml"/><Relationship Id="rId95" Type="http://schemas.openxmlformats.org/officeDocument/2006/relationships/image" Target="../media/image62.png"/><Relationship Id="rId22" Type="http://schemas.openxmlformats.org/officeDocument/2006/relationships/customXml" Target="../ink/ink65.xml"/><Relationship Id="rId27" Type="http://schemas.openxmlformats.org/officeDocument/2006/relationships/image" Target="../media/image441.png"/><Relationship Id="rId43" Type="http://schemas.openxmlformats.org/officeDocument/2006/relationships/image" Target="../media/image449.png"/><Relationship Id="rId48" Type="http://schemas.openxmlformats.org/officeDocument/2006/relationships/customXml" Target="../ink/ink78.xml"/><Relationship Id="rId64" Type="http://schemas.openxmlformats.org/officeDocument/2006/relationships/customXml" Target="../ink/ink86.xml"/><Relationship Id="rId69" Type="http://schemas.openxmlformats.org/officeDocument/2006/relationships/image" Target="../media/image462.png"/><Relationship Id="rId80" Type="http://schemas.openxmlformats.org/officeDocument/2006/relationships/customXml" Target="../ink/ink94.xml"/><Relationship Id="rId85" Type="http://schemas.openxmlformats.org/officeDocument/2006/relationships/image" Target="../media/image57.png"/><Relationship Id="rId12" Type="http://schemas.openxmlformats.org/officeDocument/2006/relationships/customXml" Target="../ink/ink60.xml"/><Relationship Id="rId17" Type="http://schemas.openxmlformats.org/officeDocument/2006/relationships/image" Target="../media/image436.png"/><Relationship Id="rId33" Type="http://schemas.openxmlformats.org/officeDocument/2006/relationships/image" Target="../media/image444.png"/><Relationship Id="rId38" Type="http://schemas.openxmlformats.org/officeDocument/2006/relationships/customXml" Target="../ink/ink73.xml"/><Relationship Id="rId59" Type="http://schemas.openxmlformats.org/officeDocument/2006/relationships/image" Target="../media/image457.png"/><Relationship Id="rId103" Type="http://schemas.openxmlformats.org/officeDocument/2006/relationships/image" Target="../media/image66.png"/><Relationship Id="rId108" Type="http://schemas.openxmlformats.org/officeDocument/2006/relationships/customXml" Target="../ink/ink108.xml"/><Relationship Id="rId54" Type="http://schemas.openxmlformats.org/officeDocument/2006/relationships/customXml" Target="../ink/ink81.xml"/><Relationship Id="rId70" Type="http://schemas.openxmlformats.org/officeDocument/2006/relationships/customXml" Target="../ink/ink89.xml"/><Relationship Id="rId75" Type="http://schemas.openxmlformats.org/officeDocument/2006/relationships/image" Target="../media/image465.png"/><Relationship Id="rId91" Type="http://schemas.openxmlformats.org/officeDocument/2006/relationships/image" Target="../media/image60.png"/><Relationship Id="rId96" Type="http://schemas.openxmlformats.org/officeDocument/2006/relationships/customXml" Target="../ink/ink10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.xml"/><Relationship Id="rId15" Type="http://schemas.openxmlformats.org/officeDocument/2006/relationships/image" Target="../media/image435.png"/><Relationship Id="rId23" Type="http://schemas.openxmlformats.org/officeDocument/2006/relationships/image" Target="../media/image439.png"/><Relationship Id="rId28" Type="http://schemas.openxmlformats.org/officeDocument/2006/relationships/customXml" Target="../ink/ink68.xml"/><Relationship Id="rId36" Type="http://schemas.openxmlformats.org/officeDocument/2006/relationships/customXml" Target="../ink/ink72.xml"/><Relationship Id="rId49" Type="http://schemas.openxmlformats.org/officeDocument/2006/relationships/image" Target="../media/image452.png"/><Relationship Id="rId57" Type="http://schemas.openxmlformats.org/officeDocument/2006/relationships/image" Target="../media/image456.png"/><Relationship Id="rId106" Type="http://schemas.openxmlformats.org/officeDocument/2006/relationships/customXml" Target="../ink/ink107.xml"/><Relationship Id="rId10" Type="http://schemas.openxmlformats.org/officeDocument/2006/relationships/customXml" Target="../ink/ink59.xml"/><Relationship Id="rId31" Type="http://schemas.openxmlformats.org/officeDocument/2006/relationships/image" Target="../media/image443.png"/><Relationship Id="rId44" Type="http://schemas.openxmlformats.org/officeDocument/2006/relationships/customXml" Target="../ink/ink76.xml"/><Relationship Id="rId52" Type="http://schemas.openxmlformats.org/officeDocument/2006/relationships/customXml" Target="../ink/ink80.xml"/><Relationship Id="rId60" Type="http://schemas.openxmlformats.org/officeDocument/2006/relationships/customXml" Target="../ink/ink84.xml"/><Relationship Id="rId65" Type="http://schemas.openxmlformats.org/officeDocument/2006/relationships/image" Target="../media/image460.png"/><Relationship Id="rId73" Type="http://schemas.openxmlformats.org/officeDocument/2006/relationships/image" Target="../media/image464.png"/><Relationship Id="rId78" Type="http://schemas.openxmlformats.org/officeDocument/2006/relationships/customXml" Target="../ink/ink93.xml"/><Relationship Id="rId81" Type="http://schemas.openxmlformats.org/officeDocument/2006/relationships/image" Target="../media/image55.png"/><Relationship Id="rId86" Type="http://schemas.openxmlformats.org/officeDocument/2006/relationships/customXml" Target="../ink/ink97.xml"/><Relationship Id="rId94" Type="http://schemas.openxmlformats.org/officeDocument/2006/relationships/customXml" Target="../ink/ink101.xml"/><Relationship Id="rId99" Type="http://schemas.openxmlformats.org/officeDocument/2006/relationships/image" Target="../media/image64.png"/><Relationship Id="rId101" Type="http://schemas.openxmlformats.org/officeDocument/2006/relationships/image" Target="../media/image65.png"/><Relationship Id="rId4" Type="http://schemas.openxmlformats.org/officeDocument/2006/relationships/customXml" Target="../ink/ink56.xml"/><Relationship Id="rId9" Type="http://schemas.openxmlformats.org/officeDocument/2006/relationships/image" Target="../media/image432.png"/><Relationship Id="rId13" Type="http://schemas.openxmlformats.org/officeDocument/2006/relationships/image" Target="../media/image434.png"/><Relationship Id="rId18" Type="http://schemas.openxmlformats.org/officeDocument/2006/relationships/customXml" Target="../ink/ink63.xml"/><Relationship Id="rId39" Type="http://schemas.openxmlformats.org/officeDocument/2006/relationships/image" Target="../media/image447.png"/><Relationship Id="rId109" Type="http://schemas.openxmlformats.org/officeDocument/2006/relationships/image" Target="../media/image69.png"/><Relationship Id="rId34" Type="http://schemas.openxmlformats.org/officeDocument/2006/relationships/customXml" Target="../ink/ink71.xml"/><Relationship Id="rId50" Type="http://schemas.openxmlformats.org/officeDocument/2006/relationships/customXml" Target="../ink/ink79.xml"/><Relationship Id="rId55" Type="http://schemas.openxmlformats.org/officeDocument/2006/relationships/image" Target="../media/image455.png"/><Relationship Id="rId76" Type="http://schemas.openxmlformats.org/officeDocument/2006/relationships/customXml" Target="../ink/ink92.xml"/><Relationship Id="rId97" Type="http://schemas.openxmlformats.org/officeDocument/2006/relationships/image" Target="../media/image63.png"/><Relationship Id="rId104" Type="http://schemas.openxmlformats.org/officeDocument/2006/relationships/customXml" Target="../ink/ink106.xml"/><Relationship Id="rId7" Type="http://schemas.openxmlformats.org/officeDocument/2006/relationships/image" Target="../media/image431.png"/><Relationship Id="rId71" Type="http://schemas.openxmlformats.org/officeDocument/2006/relationships/image" Target="../media/image463.png"/><Relationship Id="rId92" Type="http://schemas.openxmlformats.org/officeDocument/2006/relationships/customXml" Target="../ink/ink100.xml"/><Relationship Id="rId2" Type="http://schemas.openxmlformats.org/officeDocument/2006/relationships/customXml" Target="../ink/ink55.xml"/><Relationship Id="rId29" Type="http://schemas.openxmlformats.org/officeDocument/2006/relationships/image" Target="../media/image442.png"/><Relationship Id="rId24" Type="http://schemas.openxmlformats.org/officeDocument/2006/relationships/customXml" Target="../ink/ink66.xml"/><Relationship Id="rId40" Type="http://schemas.openxmlformats.org/officeDocument/2006/relationships/customXml" Target="../ink/ink74.xml"/><Relationship Id="rId45" Type="http://schemas.openxmlformats.org/officeDocument/2006/relationships/image" Target="../media/image450.png"/><Relationship Id="rId66" Type="http://schemas.openxmlformats.org/officeDocument/2006/relationships/customXml" Target="../ink/ink87.xml"/><Relationship Id="rId87" Type="http://schemas.openxmlformats.org/officeDocument/2006/relationships/image" Target="../media/image58.png"/><Relationship Id="rId110" Type="http://schemas.openxmlformats.org/officeDocument/2006/relationships/customXml" Target="../ink/ink109.xml"/><Relationship Id="rId61" Type="http://schemas.openxmlformats.org/officeDocument/2006/relationships/image" Target="../media/image458.png"/><Relationship Id="rId82" Type="http://schemas.openxmlformats.org/officeDocument/2006/relationships/customXml" Target="../ink/ink95.xml"/><Relationship Id="rId19" Type="http://schemas.openxmlformats.org/officeDocument/2006/relationships/image" Target="../media/image437.png"/><Relationship Id="rId14" Type="http://schemas.openxmlformats.org/officeDocument/2006/relationships/customXml" Target="../ink/ink61.xml"/><Relationship Id="rId30" Type="http://schemas.openxmlformats.org/officeDocument/2006/relationships/customXml" Target="../ink/ink69.xml"/><Relationship Id="rId35" Type="http://schemas.openxmlformats.org/officeDocument/2006/relationships/image" Target="../media/image445.png"/><Relationship Id="rId56" Type="http://schemas.openxmlformats.org/officeDocument/2006/relationships/customXml" Target="../ink/ink82.xml"/><Relationship Id="rId77" Type="http://schemas.openxmlformats.org/officeDocument/2006/relationships/image" Target="../media/image466.png"/><Relationship Id="rId100" Type="http://schemas.openxmlformats.org/officeDocument/2006/relationships/customXml" Target="../ink/ink104.xml"/><Relationship Id="rId105" Type="http://schemas.openxmlformats.org/officeDocument/2006/relationships/image" Target="../media/image67.png"/><Relationship Id="rId8" Type="http://schemas.openxmlformats.org/officeDocument/2006/relationships/customXml" Target="../ink/ink58.xml"/><Relationship Id="rId51" Type="http://schemas.openxmlformats.org/officeDocument/2006/relationships/image" Target="../media/image453.png"/><Relationship Id="rId72" Type="http://schemas.openxmlformats.org/officeDocument/2006/relationships/customXml" Target="../ink/ink90.xml"/><Relationship Id="rId93" Type="http://schemas.openxmlformats.org/officeDocument/2006/relationships/image" Target="../media/image61.png"/><Relationship Id="rId98" Type="http://schemas.openxmlformats.org/officeDocument/2006/relationships/customXml" Target="../ink/ink103.xml"/><Relationship Id="rId3" Type="http://schemas.openxmlformats.org/officeDocument/2006/relationships/image" Target="../media/image429.png"/><Relationship Id="rId25" Type="http://schemas.openxmlformats.org/officeDocument/2006/relationships/image" Target="../media/image440.png"/><Relationship Id="rId46" Type="http://schemas.openxmlformats.org/officeDocument/2006/relationships/customXml" Target="../ink/ink77.xml"/><Relationship Id="rId67" Type="http://schemas.openxmlformats.org/officeDocument/2006/relationships/image" Target="../media/image461.png"/><Relationship Id="rId20" Type="http://schemas.openxmlformats.org/officeDocument/2006/relationships/customXml" Target="../ink/ink64.xml"/><Relationship Id="rId41" Type="http://schemas.openxmlformats.org/officeDocument/2006/relationships/image" Target="../media/image448.png"/><Relationship Id="rId62" Type="http://schemas.openxmlformats.org/officeDocument/2006/relationships/customXml" Target="../ink/ink85.xml"/><Relationship Id="rId83" Type="http://schemas.openxmlformats.org/officeDocument/2006/relationships/image" Target="../media/image56.png"/><Relationship Id="rId88" Type="http://schemas.openxmlformats.org/officeDocument/2006/relationships/customXml" Target="../ink/ink98.xml"/><Relationship Id="rId111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3.xml"/><Relationship Id="rId13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12" Type="http://schemas.openxmlformats.org/officeDocument/2006/relationships/customXml" Target="../ink/ink115.xml"/><Relationship Id="rId17" Type="http://schemas.openxmlformats.org/officeDocument/2006/relationships/image" Target="../media/image78.png"/><Relationship Id="rId2" Type="http://schemas.openxmlformats.org/officeDocument/2006/relationships/customXml" Target="../ink/ink110.xml"/><Relationship Id="rId16" Type="http://schemas.openxmlformats.org/officeDocument/2006/relationships/customXml" Target="../ink/ink11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2.xml"/><Relationship Id="rId11" Type="http://schemas.openxmlformats.org/officeDocument/2006/relationships/image" Target="../media/image75.png"/><Relationship Id="rId5" Type="http://schemas.openxmlformats.org/officeDocument/2006/relationships/image" Target="../media/image72.png"/><Relationship Id="rId15" Type="http://schemas.openxmlformats.org/officeDocument/2006/relationships/image" Target="../media/image77.png"/><Relationship Id="rId10" Type="http://schemas.openxmlformats.org/officeDocument/2006/relationships/customXml" Target="../ink/ink114.xml"/><Relationship Id="rId4" Type="http://schemas.openxmlformats.org/officeDocument/2006/relationships/customXml" Target="../ink/ink111.xml"/><Relationship Id="rId9" Type="http://schemas.openxmlformats.org/officeDocument/2006/relationships/image" Target="../media/image74.png"/><Relationship Id="rId14" Type="http://schemas.openxmlformats.org/officeDocument/2006/relationships/customXml" Target="../ink/ink116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0.xml"/><Relationship Id="rId21" Type="http://schemas.openxmlformats.org/officeDocument/2006/relationships/image" Target="../media/image1310.png"/><Relationship Id="rId42" Type="http://schemas.openxmlformats.org/officeDocument/2006/relationships/customXml" Target="../ink/ink138.xml"/><Relationship Id="rId47" Type="http://schemas.openxmlformats.org/officeDocument/2006/relationships/image" Target="../media/image260.png"/><Relationship Id="rId63" Type="http://schemas.openxmlformats.org/officeDocument/2006/relationships/image" Target="../media/image340.png"/><Relationship Id="rId68" Type="http://schemas.openxmlformats.org/officeDocument/2006/relationships/customXml" Target="../ink/ink151.xml"/><Relationship Id="rId84" Type="http://schemas.openxmlformats.org/officeDocument/2006/relationships/customXml" Target="../ink/ink159.xml"/><Relationship Id="rId89" Type="http://schemas.openxmlformats.org/officeDocument/2006/relationships/image" Target="../media/image85.png"/><Relationship Id="rId16" Type="http://schemas.openxmlformats.org/officeDocument/2006/relationships/customXml" Target="../ink/ink125.xml"/><Relationship Id="rId11" Type="http://schemas.openxmlformats.org/officeDocument/2006/relationships/image" Target="../media/image810.png"/><Relationship Id="rId32" Type="http://schemas.openxmlformats.org/officeDocument/2006/relationships/customXml" Target="../ink/ink133.xml"/><Relationship Id="rId37" Type="http://schemas.openxmlformats.org/officeDocument/2006/relationships/image" Target="../media/image2110.png"/><Relationship Id="rId53" Type="http://schemas.openxmlformats.org/officeDocument/2006/relationships/image" Target="../media/image290.png"/><Relationship Id="rId58" Type="http://schemas.openxmlformats.org/officeDocument/2006/relationships/customXml" Target="../ink/ink146.xml"/><Relationship Id="rId74" Type="http://schemas.openxmlformats.org/officeDocument/2006/relationships/customXml" Target="../ink/ink154.xml"/><Relationship Id="rId79" Type="http://schemas.openxmlformats.org/officeDocument/2006/relationships/image" Target="../media/image80.png"/><Relationship Id="rId5" Type="http://schemas.openxmlformats.org/officeDocument/2006/relationships/image" Target="../media/image510.png"/><Relationship Id="rId90" Type="http://schemas.openxmlformats.org/officeDocument/2006/relationships/customXml" Target="../ink/ink162.xml"/><Relationship Id="rId14" Type="http://schemas.openxmlformats.org/officeDocument/2006/relationships/customXml" Target="../ink/ink124.xml"/><Relationship Id="rId22" Type="http://schemas.openxmlformats.org/officeDocument/2006/relationships/customXml" Target="../ink/ink128.xml"/><Relationship Id="rId27" Type="http://schemas.openxmlformats.org/officeDocument/2006/relationships/image" Target="../media/image1610.png"/><Relationship Id="rId30" Type="http://schemas.openxmlformats.org/officeDocument/2006/relationships/customXml" Target="../ink/ink132.xml"/><Relationship Id="rId35" Type="http://schemas.openxmlformats.org/officeDocument/2006/relationships/image" Target="../media/image2010.png"/><Relationship Id="rId43" Type="http://schemas.openxmlformats.org/officeDocument/2006/relationships/image" Target="../media/image247.png"/><Relationship Id="rId48" Type="http://schemas.openxmlformats.org/officeDocument/2006/relationships/customXml" Target="../ink/ink141.xml"/><Relationship Id="rId56" Type="http://schemas.openxmlformats.org/officeDocument/2006/relationships/customXml" Target="../ink/ink145.xml"/><Relationship Id="rId64" Type="http://schemas.openxmlformats.org/officeDocument/2006/relationships/customXml" Target="../ink/ink149.xml"/><Relationship Id="rId69" Type="http://schemas.openxmlformats.org/officeDocument/2006/relationships/image" Target="../media/image370.png"/><Relationship Id="rId77" Type="http://schemas.openxmlformats.org/officeDocument/2006/relationships/image" Target="../media/image79.png"/><Relationship Id="rId8" Type="http://schemas.openxmlformats.org/officeDocument/2006/relationships/customXml" Target="../ink/ink121.xml"/><Relationship Id="rId51" Type="http://schemas.openxmlformats.org/officeDocument/2006/relationships/image" Target="../media/image280.png"/><Relationship Id="rId72" Type="http://schemas.openxmlformats.org/officeDocument/2006/relationships/customXml" Target="../ink/ink153.xml"/><Relationship Id="rId80" Type="http://schemas.openxmlformats.org/officeDocument/2006/relationships/customXml" Target="../ink/ink157.xml"/><Relationship Id="rId85" Type="http://schemas.openxmlformats.org/officeDocument/2006/relationships/image" Target="../media/image83.png"/><Relationship Id="rId3" Type="http://schemas.openxmlformats.org/officeDocument/2006/relationships/image" Target="../media/image410.png"/><Relationship Id="rId12" Type="http://schemas.openxmlformats.org/officeDocument/2006/relationships/customXml" Target="../ink/ink123.xml"/><Relationship Id="rId17" Type="http://schemas.openxmlformats.org/officeDocument/2006/relationships/image" Target="../media/image1110.png"/><Relationship Id="rId25" Type="http://schemas.openxmlformats.org/officeDocument/2006/relationships/image" Target="../media/image1510.png"/><Relationship Id="rId33" Type="http://schemas.openxmlformats.org/officeDocument/2006/relationships/image" Target="../media/image1910.png"/><Relationship Id="rId38" Type="http://schemas.openxmlformats.org/officeDocument/2006/relationships/customXml" Target="../ink/ink136.xml"/><Relationship Id="rId46" Type="http://schemas.openxmlformats.org/officeDocument/2006/relationships/customXml" Target="../ink/ink140.xml"/><Relationship Id="rId59" Type="http://schemas.openxmlformats.org/officeDocument/2006/relationships/image" Target="../media/image320.png"/><Relationship Id="rId67" Type="http://schemas.openxmlformats.org/officeDocument/2006/relationships/image" Target="../media/image360.png"/><Relationship Id="rId20" Type="http://schemas.openxmlformats.org/officeDocument/2006/relationships/customXml" Target="../ink/ink127.xml"/><Relationship Id="rId41" Type="http://schemas.openxmlformats.org/officeDocument/2006/relationships/image" Target="../media/image2310.png"/><Relationship Id="rId54" Type="http://schemas.openxmlformats.org/officeDocument/2006/relationships/customXml" Target="../ink/ink144.xml"/><Relationship Id="rId62" Type="http://schemas.openxmlformats.org/officeDocument/2006/relationships/customXml" Target="../ink/ink148.xml"/><Relationship Id="rId70" Type="http://schemas.openxmlformats.org/officeDocument/2006/relationships/customXml" Target="../ink/ink152.xml"/><Relationship Id="rId75" Type="http://schemas.openxmlformats.org/officeDocument/2006/relationships/image" Target="../media/image400.png"/><Relationship Id="rId83" Type="http://schemas.openxmlformats.org/officeDocument/2006/relationships/image" Target="../media/image82.png"/><Relationship Id="rId88" Type="http://schemas.openxmlformats.org/officeDocument/2006/relationships/customXml" Target="../ink/ink161.xml"/><Relationship Id="rId91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0.xml"/><Relationship Id="rId15" Type="http://schemas.openxmlformats.org/officeDocument/2006/relationships/image" Target="../media/image1010.png"/><Relationship Id="rId23" Type="http://schemas.openxmlformats.org/officeDocument/2006/relationships/image" Target="../media/image1410.png"/><Relationship Id="rId28" Type="http://schemas.openxmlformats.org/officeDocument/2006/relationships/customXml" Target="../ink/ink131.xml"/><Relationship Id="rId36" Type="http://schemas.openxmlformats.org/officeDocument/2006/relationships/customXml" Target="../ink/ink135.xml"/><Relationship Id="rId49" Type="http://schemas.openxmlformats.org/officeDocument/2006/relationships/image" Target="../media/image270.png"/><Relationship Id="rId57" Type="http://schemas.openxmlformats.org/officeDocument/2006/relationships/image" Target="../media/image310.png"/><Relationship Id="rId10" Type="http://schemas.openxmlformats.org/officeDocument/2006/relationships/customXml" Target="../ink/ink122.xml"/><Relationship Id="rId31" Type="http://schemas.openxmlformats.org/officeDocument/2006/relationships/image" Target="../media/image1810.png"/><Relationship Id="rId44" Type="http://schemas.openxmlformats.org/officeDocument/2006/relationships/customXml" Target="../ink/ink139.xml"/><Relationship Id="rId52" Type="http://schemas.openxmlformats.org/officeDocument/2006/relationships/customXml" Target="../ink/ink143.xml"/><Relationship Id="rId60" Type="http://schemas.openxmlformats.org/officeDocument/2006/relationships/customXml" Target="../ink/ink147.xml"/><Relationship Id="rId65" Type="http://schemas.openxmlformats.org/officeDocument/2006/relationships/image" Target="../media/image350.png"/><Relationship Id="rId73" Type="http://schemas.openxmlformats.org/officeDocument/2006/relationships/image" Target="../media/image390.png"/><Relationship Id="rId78" Type="http://schemas.openxmlformats.org/officeDocument/2006/relationships/customXml" Target="../ink/ink156.xml"/><Relationship Id="rId81" Type="http://schemas.openxmlformats.org/officeDocument/2006/relationships/image" Target="../media/image81.png"/><Relationship Id="rId86" Type="http://schemas.openxmlformats.org/officeDocument/2006/relationships/customXml" Target="../ink/ink160.xml"/><Relationship Id="rId4" Type="http://schemas.openxmlformats.org/officeDocument/2006/relationships/customXml" Target="../ink/ink119.xml"/><Relationship Id="rId9" Type="http://schemas.openxmlformats.org/officeDocument/2006/relationships/image" Target="../media/image710.png"/><Relationship Id="rId13" Type="http://schemas.openxmlformats.org/officeDocument/2006/relationships/image" Target="../media/image910.png"/><Relationship Id="rId18" Type="http://schemas.openxmlformats.org/officeDocument/2006/relationships/customXml" Target="../ink/ink126.xml"/><Relationship Id="rId39" Type="http://schemas.openxmlformats.org/officeDocument/2006/relationships/image" Target="../media/image2210.png"/><Relationship Id="rId34" Type="http://schemas.openxmlformats.org/officeDocument/2006/relationships/customXml" Target="../ink/ink134.xml"/><Relationship Id="rId50" Type="http://schemas.openxmlformats.org/officeDocument/2006/relationships/customXml" Target="../ink/ink142.xml"/><Relationship Id="rId55" Type="http://schemas.openxmlformats.org/officeDocument/2006/relationships/image" Target="../media/image300.png"/><Relationship Id="rId76" Type="http://schemas.openxmlformats.org/officeDocument/2006/relationships/customXml" Target="../ink/ink155.xml"/><Relationship Id="rId7" Type="http://schemas.openxmlformats.org/officeDocument/2006/relationships/image" Target="../media/image610.png"/><Relationship Id="rId71" Type="http://schemas.openxmlformats.org/officeDocument/2006/relationships/image" Target="../media/image380.png"/><Relationship Id="rId2" Type="http://schemas.openxmlformats.org/officeDocument/2006/relationships/customXml" Target="../ink/ink118.xml"/><Relationship Id="rId29" Type="http://schemas.openxmlformats.org/officeDocument/2006/relationships/image" Target="../media/image1710.png"/><Relationship Id="rId24" Type="http://schemas.openxmlformats.org/officeDocument/2006/relationships/customXml" Target="../ink/ink129.xml"/><Relationship Id="rId40" Type="http://schemas.openxmlformats.org/officeDocument/2006/relationships/customXml" Target="../ink/ink137.xml"/><Relationship Id="rId45" Type="http://schemas.openxmlformats.org/officeDocument/2006/relationships/image" Target="../media/image250.png"/><Relationship Id="rId66" Type="http://schemas.openxmlformats.org/officeDocument/2006/relationships/customXml" Target="../ink/ink150.xml"/><Relationship Id="rId87" Type="http://schemas.openxmlformats.org/officeDocument/2006/relationships/image" Target="../media/image84.png"/><Relationship Id="rId61" Type="http://schemas.openxmlformats.org/officeDocument/2006/relationships/image" Target="../media/image330.png"/><Relationship Id="rId82" Type="http://schemas.openxmlformats.org/officeDocument/2006/relationships/customXml" Target="../ink/ink158.xml"/><Relationship Id="rId19" Type="http://schemas.openxmlformats.org/officeDocument/2006/relationships/image" Target="../media/image12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customXml" Target="../ink/ink168.xml"/><Relationship Id="rId18" Type="http://schemas.openxmlformats.org/officeDocument/2006/relationships/image" Target="../media/image94.png"/><Relationship Id="rId3" Type="http://schemas.openxmlformats.org/officeDocument/2006/relationships/customXml" Target="../ink/ink163.xml"/><Relationship Id="rId21" Type="http://schemas.openxmlformats.org/officeDocument/2006/relationships/customXml" Target="../ink/ink172.xml"/><Relationship Id="rId7" Type="http://schemas.openxmlformats.org/officeDocument/2006/relationships/customXml" Target="../ink/ink165.xml"/><Relationship Id="rId12" Type="http://schemas.openxmlformats.org/officeDocument/2006/relationships/image" Target="../media/image91.png"/><Relationship Id="rId17" Type="http://schemas.openxmlformats.org/officeDocument/2006/relationships/customXml" Target="../ink/ink170.xml"/><Relationship Id="rId2" Type="http://schemas.openxmlformats.org/officeDocument/2006/relationships/image" Target="../media/image87.png"/><Relationship Id="rId16" Type="http://schemas.openxmlformats.org/officeDocument/2006/relationships/image" Target="../media/image93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11" Type="http://schemas.openxmlformats.org/officeDocument/2006/relationships/customXml" Target="../ink/ink167.xml"/><Relationship Id="rId24" Type="http://schemas.openxmlformats.org/officeDocument/2006/relationships/image" Target="../media/image97.png"/><Relationship Id="rId5" Type="http://schemas.openxmlformats.org/officeDocument/2006/relationships/customXml" Target="../ink/ink164.xml"/><Relationship Id="rId15" Type="http://schemas.openxmlformats.org/officeDocument/2006/relationships/customXml" Target="../ink/ink169.xml"/><Relationship Id="rId23" Type="http://schemas.openxmlformats.org/officeDocument/2006/relationships/customXml" Target="../ink/ink173.xml"/><Relationship Id="rId10" Type="http://schemas.openxmlformats.org/officeDocument/2006/relationships/image" Target="../media/image90.png"/><Relationship Id="rId19" Type="http://schemas.openxmlformats.org/officeDocument/2006/relationships/customXml" Target="../ink/ink171.xml"/><Relationship Id="rId4" Type="http://schemas.openxmlformats.org/officeDocument/2006/relationships/image" Target="../media/image420.png"/><Relationship Id="rId9" Type="http://schemas.openxmlformats.org/officeDocument/2006/relationships/customXml" Target="../ink/ink166.xml"/><Relationship Id="rId14" Type="http://schemas.openxmlformats.org/officeDocument/2006/relationships/image" Target="../media/image92.png"/><Relationship Id="rId22" Type="http://schemas.openxmlformats.org/officeDocument/2006/relationships/image" Target="../media/image9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4.xml"/><Relationship Id="rId12" Type="http://schemas.openxmlformats.org/officeDocument/2006/relationships/image" Target="../media/image590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 </a:t>
            </a:r>
            <a:endParaRPr lang="ro-RO" sz="3600" b="1" dirty="0">
              <a:solidFill>
                <a:srgbClr val="0000FF"/>
              </a:solidFill>
            </a:endParaRPr>
          </a:p>
          <a:p>
            <a:pPr algn="ctr"/>
            <a:r>
              <a:rPr lang="en-US" sz="3600" b="1" dirty="0">
                <a:solidFill>
                  <a:srgbClr val="0000FF"/>
                </a:solidFill>
              </a:rPr>
              <a:t>Electronic</a:t>
            </a:r>
            <a:r>
              <a:rPr lang="ro-RO" sz="3600" b="1" dirty="0">
                <a:solidFill>
                  <a:srgbClr val="0000FF"/>
                </a:solidFill>
              </a:rPr>
              <a:t>ă</a:t>
            </a:r>
            <a:r>
              <a:rPr lang="en-US" sz="3600" b="1" dirty="0">
                <a:solidFill>
                  <a:srgbClr val="0000FF"/>
                </a:solidFill>
              </a:rPr>
              <a:t> Digital</a:t>
            </a:r>
            <a:r>
              <a:rPr lang="ro-RO" sz="3600" b="1" dirty="0">
                <a:solidFill>
                  <a:srgbClr val="0000FF"/>
                </a:solidFill>
              </a:rPr>
              <a:t>ă</a:t>
            </a:r>
          </a:p>
          <a:p>
            <a:endParaRPr lang="ro-RO" sz="3600" b="1" dirty="0">
              <a:solidFill>
                <a:srgbClr val="FF0000"/>
              </a:solidFill>
            </a:endParaRPr>
          </a:p>
          <a:p>
            <a:pPr algn="ctr"/>
            <a:r>
              <a:rPr lang="ro-RO" sz="3600" b="1" dirty="0">
                <a:solidFill>
                  <a:srgbClr val="FF0000"/>
                </a:solidFill>
              </a:rPr>
              <a:t>== Laborator  2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ro-RO" sz="3600" b="1" dirty="0">
                <a:solidFill>
                  <a:srgbClr val="FF0000"/>
                </a:solidFill>
              </a:rPr>
              <a:t>==</a:t>
            </a:r>
          </a:p>
          <a:p>
            <a:pPr algn="ctr"/>
            <a:r>
              <a:rPr lang="ro-RO" sz="3600" b="1" dirty="0">
                <a:solidFill>
                  <a:srgbClr val="FF0000"/>
                </a:solidFill>
              </a:rPr>
              <a:t>C212</a:t>
            </a:r>
          </a:p>
          <a:p>
            <a:endParaRPr lang="ro-RO" sz="3200" b="1" dirty="0">
              <a:solidFill>
                <a:srgbClr val="FF0000"/>
              </a:solidFill>
            </a:endParaRPr>
          </a:p>
          <a:p>
            <a:r>
              <a:rPr lang="ro-RO" sz="3200" b="1" dirty="0">
                <a:solidFill>
                  <a:srgbClr val="0000FF"/>
                </a:solidFill>
              </a:rPr>
              <a:t>     Săptămâna </a:t>
            </a:r>
            <a:r>
              <a:rPr lang="en-US" sz="3200" b="1" dirty="0">
                <a:solidFill>
                  <a:srgbClr val="0000FF"/>
                </a:solidFill>
              </a:rPr>
              <a:t>4</a:t>
            </a:r>
            <a:r>
              <a:rPr lang="ro-RO" sz="3200" b="1" dirty="0">
                <a:solidFill>
                  <a:srgbClr val="0000FF"/>
                </a:solidFill>
              </a:rPr>
              <a:t>            2</a:t>
            </a:r>
            <a:r>
              <a:rPr lang="en-US" sz="3200" b="1" dirty="0">
                <a:solidFill>
                  <a:srgbClr val="0000FF"/>
                </a:solidFill>
              </a:rPr>
              <a:t>4</a:t>
            </a:r>
            <a:r>
              <a:rPr lang="ro-RO" sz="3200" b="1" dirty="0">
                <a:solidFill>
                  <a:srgbClr val="0000FF"/>
                </a:solidFill>
              </a:rPr>
              <a:t> Oct 202</a:t>
            </a:r>
            <a:r>
              <a:rPr lang="en-US" sz="3200" b="1" dirty="0">
                <a:solidFill>
                  <a:srgbClr val="0000FF"/>
                </a:solidFill>
              </a:rPr>
              <a:t>2</a:t>
            </a:r>
            <a:r>
              <a:rPr lang="ro-RO" sz="3200" b="1" dirty="0">
                <a:solidFill>
                  <a:srgbClr val="0000FF"/>
                </a:solidFill>
              </a:rPr>
              <a:t>             </a:t>
            </a:r>
            <a:r>
              <a:rPr lang="en-US" sz="3200" b="1" dirty="0">
                <a:solidFill>
                  <a:srgbClr val="0000FF"/>
                </a:solidFill>
              </a:rPr>
              <a:t>08</a:t>
            </a:r>
            <a:r>
              <a:rPr lang="ro-RO" sz="3200" b="1" dirty="0">
                <a:solidFill>
                  <a:srgbClr val="0000FF"/>
                </a:solidFill>
              </a:rPr>
              <a:t>:00 – </a:t>
            </a:r>
            <a:r>
              <a:rPr lang="en-US" sz="3200" b="1">
                <a:solidFill>
                  <a:srgbClr val="0000FF"/>
                </a:solidFill>
              </a:rPr>
              <a:t>1</a:t>
            </a:r>
            <a:r>
              <a:rPr lang="en-US" sz="3200" b="1" dirty="0">
                <a:solidFill>
                  <a:srgbClr val="0000FF"/>
                </a:solidFill>
              </a:rPr>
              <a:t>0</a:t>
            </a:r>
            <a:r>
              <a:rPr lang="ro-RO" sz="3200" b="1">
                <a:solidFill>
                  <a:srgbClr val="0000FF"/>
                </a:solidFill>
              </a:rPr>
              <a:t>:00</a:t>
            </a:r>
            <a:endParaRPr lang="ro-RO" sz="3200" b="1" dirty="0">
              <a:solidFill>
                <a:srgbClr val="0000FF"/>
              </a:solidFill>
            </a:endParaRPr>
          </a:p>
          <a:p>
            <a:endParaRPr lang="ro-RO" sz="3200" b="1" dirty="0"/>
          </a:p>
          <a:p>
            <a:pPr algn="ctr"/>
            <a:r>
              <a:rPr lang="ro-RO" sz="3200" b="1" dirty="0"/>
              <a:t>ionel.bostan@upit.ro</a:t>
            </a:r>
          </a:p>
          <a:p>
            <a:endParaRPr lang="ro-RO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88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F58CD3D0-A7AB-41FA-8B0D-CECF8249C74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99" y="1143024"/>
            <a:ext cx="9875412" cy="44805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Divizor cu factorul K=60</a:t>
            </a:r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092DBF29-ACB4-4544-B0D2-97A8F440FDE8}"/>
                  </a:ext>
                </a:extLst>
              </p14:cNvPr>
              <p14:cNvContentPartPr/>
              <p14:nvPr/>
            </p14:nvContentPartPr>
            <p14:xfrm>
              <a:off x="4119437" y="344164"/>
              <a:ext cx="455760" cy="34776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092DBF29-ACB4-4544-B0D2-97A8F440FD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1437" y="326164"/>
                <a:ext cx="49140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FA690852-7AE5-4DED-8240-1E9D5CCF2B48}"/>
                  </a:ext>
                </a:extLst>
              </p14:cNvPr>
              <p14:cNvContentPartPr/>
              <p14:nvPr/>
            </p14:nvContentPartPr>
            <p14:xfrm>
              <a:off x="10539677" y="145804"/>
              <a:ext cx="1083240" cy="41580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FA690852-7AE5-4DED-8240-1E9D5CCF2B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22037" y="127804"/>
                <a:ext cx="111888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DB458DD5-4238-4C9D-AAE7-C6FF65C25128}"/>
                  </a:ext>
                </a:extLst>
              </p14:cNvPr>
              <p14:cNvContentPartPr/>
              <p14:nvPr/>
            </p14:nvContentPartPr>
            <p14:xfrm>
              <a:off x="8993837" y="161644"/>
              <a:ext cx="1184040" cy="60228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DB458DD5-4238-4C9D-AAE7-C6FF65C251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76197" y="143644"/>
                <a:ext cx="121968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F11710AF-C74C-44E7-A18D-0139D4399E5E}"/>
                  </a:ext>
                </a:extLst>
              </p14:cNvPr>
              <p14:cNvContentPartPr/>
              <p14:nvPr/>
            </p14:nvContentPartPr>
            <p14:xfrm>
              <a:off x="7192037" y="147244"/>
              <a:ext cx="1435320" cy="58788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F11710AF-C74C-44E7-A18D-0139D4399E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74042" y="129604"/>
                <a:ext cx="1470951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A3499ED0-4B59-412D-9108-BEAE6FA700E6}"/>
                  </a:ext>
                </a:extLst>
              </p14:cNvPr>
              <p14:cNvContentPartPr/>
              <p14:nvPr/>
            </p14:nvContentPartPr>
            <p14:xfrm>
              <a:off x="5054717" y="126724"/>
              <a:ext cx="1624320" cy="43524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A3499ED0-4B59-412D-9108-BEAE6FA700E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37077" y="108739"/>
                <a:ext cx="1659960" cy="4708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805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Divizor cu factorul K=60</a:t>
            </a:r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dirty="0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03C16218-B01D-4F05-BC10-5B7F1F220A3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1" y="1234464"/>
            <a:ext cx="10332607" cy="466338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8625E2ED-F664-4082-8641-BFA8C856984C}"/>
                  </a:ext>
                </a:extLst>
              </p14:cNvPr>
              <p14:cNvContentPartPr/>
              <p14:nvPr/>
            </p14:nvContentPartPr>
            <p14:xfrm>
              <a:off x="4020077" y="370804"/>
              <a:ext cx="365040" cy="34560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8625E2ED-F664-4082-8641-BFA8C85698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02077" y="352804"/>
                <a:ext cx="4006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B5A31280-F5ED-41E4-B1A4-1B04CFE7E6D9}"/>
                  </a:ext>
                </a:extLst>
              </p14:cNvPr>
              <p14:cNvContentPartPr/>
              <p14:nvPr/>
            </p14:nvContentPartPr>
            <p14:xfrm>
              <a:off x="4709117" y="151204"/>
              <a:ext cx="5878080" cy="106308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B5A31280-F5ED-41E4-B1A4-1B04CFE7E6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91117" y="133564"/>
                <a:ext cx="5913720" cy="10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124A5C6B-5CC3-490A-ABA5-5DFBDFB33F71}"/>
                  </a:ext>
                </a:extLst>
              </p14:cNvPr>
              <p14:cNvContentPartPr/>
              <p14:nvPr/>
            </p14:nvContentPartPr>
            <p14:xfrm>
              <a:off x="3234557" y="3455644"/>
              <a:ext cx="185760" cy="1008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124A5C6B-5CC3-490A-ABA5-5DFBDFB33F7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16557" y="3420004"/>
                <a:ext cx="2214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91E7401C-DA72-4649-85C6-20EC98CBEA1C}"/>
                  </a:ext>
                </a:extLst>
              </p14:cNvPr>
              <p14:cNvContentPartPr/>
              <p14:nvPr/>
            </p14:nvContentPartPr>
            <p14:xfrm>
              <a:off x="3273797" y="3361324"/>
              <a:ext cx="6480" cy="1476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91E7401C-DA72-4649-85C6-20EC98CBEA1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255797" y="3325684"/>
                <a:ext cx="421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B2E6877D-27C6-4473-9101-74D27DCB6FE8}"/>
                  </a:ext>
                </a:extLst>
              </p14:cNvPr>
              <p14:cNvContentPartPr/>
              <p14:nvPr/>
            </p14:nvContentPartPr>
            <p14:xfrm>
              <a:off x="3339677" y="3567964"/>
              <a:ext cx="6120" cy="828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B2E6877D-27C6-4473-9101-74D27DCB6FE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321677" y="3532324"/>
                <a:ext cx="417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B28AAF88-CBE5-4A13-89A4-8F6466C93C1E}"/>
                  </a:ext>
                </a:extLst>
              </p14:cNvPr>
              <p14:cNvContentPartPr/>
              <p14:nvPr/>
            </p14:nvContentPartPr>
            <p14:xfrm>
              <a:off x="3543797" y="3330724"/>
              <a:ext cx="18720" cy="21132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B28AAF88-CBE5-4A13-89A4-8F6466C93C1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25797" y="3295084"/>
                <a:ext cx="5436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DC5AE45D-3647-472B-B1F1-5FA6461D228E}"/>
                  </a:ext>
                </a:extLst>
              </p14:cNvPr>
              <p14:cNvContentPartPr/>
              <p14:nvPr/>
            </p14:nvContentPartPr>
            <p14:xfrm>
              <a:off x="3638837" y="3353044"/>
              <a:ext cx="157320" cy="18684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DC5AE45D-3647-472B-B1F1-5FA6461D228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621197" y="3317044"/>
                <a:ext cx="1929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D6ED7F97-7638-467F-AE6B-060527BB92CE}"/>
                  </a:ext>
                </a:extLst>
              </p14:cNvPr>
              <p14:cNvContentPartPr/>
              <p14:nvPr/>
            </p14:nvContentPartPr>
            <p14:xfrm>
              <a:off x="6798557" y="3411364"/>
              <a:ext cx="220680" cy="1008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D6ED7F97-7638-467F-AE6B-060527BB92C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780917" y="3375724"/>
                <a:ext cx="25632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9751C62F-C026-4F62-AA8F-D69888A66AAE}"/>
                  </a:ext>
                </a:extLst>
              </p14:cNvPr>
              <p14:cNvContentPartPr/>
              <p14:nvPr/>
            </p14:nvContentPartPr>
            <p14:xfrm>
              <a:off x="6891797" y="3287524"/>
              <a:ext cx="11520" cy="1476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9751C62F-C026-4F62-AA8F-D69888A66AA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874157" y="3251524"/>
                <a:ext cx="471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644390F3-C718-43CB-AC54-572A91E54AB4}"/>
                  </a:ext>
                </a:extLst>
              </p14:cNvPr>
              <p14:cNvContentPartPr/>
              <p14:nvPr/>
            </p14:nvContentPartPr>
            <p14:xfrm>
              <a:off x="6920597" y="3515044"/>
              <a:ext cx="5760" cy="468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644390F3-C718-43CB-AC54-572A91E54AB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902957" y="3479044"/>
                <a:ext cx="4140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D1391393-568D-4755-AFE3-4F96AEA398B3}"/>
                  </a:ext>
                </a:extLst>
              </p14:cNvPr>
              <p14:cNvContentPartPr/>
              <p14:nvPr/>
            </p14:nvContentPartPr>
            <p14:xfrm>
              <a:off x="7156757" y="3285364"/>
              <a:ext cx="197640" cy="26532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D1391393-568D-4755-AFE3-4F96AEA398B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139117" y="3249724"/>
                <a:ext cx="2332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8C6503EE-5669-4FE8-ABC6-84103847503B}"/>
                  </a:ext>
                </a:extLst>
              </p14:cNvPr>
              <p14:cNvContentPartPr/>
              <p14:nvPr/>
            </p14:nvContentPartPr>
            <p14:xfrm>
              <a:off x="3289997" y="3318124"/>
              <a:ext cx="18720" cy="2664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8C6503EE-5669-4FE8-ABC6-84103847503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271997" y="3282484"/>
                <a:ext cx="543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E5229B15-5E6A-40B0-BAD1-1679BBC5FA61}"/>
                  </a:ext>
                </a:extLst>
              </p14:cNvPr>
              <p14:cNvContentPartPr/>
              <p14:nvPr/>
            </p14:nvContentPartPr>
            <p14:xfrm>
              <a:off x="1925957" y="3259444"/>
              <a:ext cx="158400" cy="29736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E5229B15-5E6A-40B0-BAD1-1679BBC5FA6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908317" y="3223804"/>
                <a:ext cx="19404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3F9FE8D1-8B9C-4709-A695-B57D377B63AA}"/>
                  </a:ext>
                </a:extLst>
              </p14:cNvPr>
              <p14:cNvContentPartPr/>
              <p14:nvPr/>
            </p14:nvContentPartPr>
            <p14:xfrm>
              <a:off x="5898917" y="3755524"/>
              <a:ext cx="306360" cy="20340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3F9FE8D1-8B9C-4709-A695-B57D377B63A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881277" y="3719524"/>
                <a:ext cx="3420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EA8A8329-25E5-4721-8F3E-83020B254823}"/>
                  </a:ext>
                </a:extLst>
              </p14:cNvPr>
              <p14:cNvContentPartPr/>
              <p14:nvPr/>
            </p14:nvContentPartPr>
            <p14:xfrm>
              <a:off x="5923397" y="3813844"/>
              <a:ext cx="238680" cy="6516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EA8A8329-25E5-4721-8F3E-83020B25482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905757" y="3777844"/>
                <a:ext cx="2743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F0E97ED1-B356-45D6-9164-7F4B35ECE230}"/>
                  </a:ext>
                </a:extLst>
              </p14:cNvPr>
              <p14:cNvContentPartPr/>
              <p14:nvPr/>
            </p14:nvContentPartPr>
            <p14:xfrm>
              <a:off x="9713837" y="2619364"/>
              <a:ext cx="1092960" cy="106992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F0E97ED1-B356-45D6-9164-7F4B35ECE23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696197" y="2601364"/>
                <a:ext cx="1128600" cy="11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F9A10824-7290-41D8-A925-42E709969543}"/>
                  </a:ext>
                </a:extLst>
              </p14:cNvPr>
              <p14:cNvContentPartPr/>
              <p14:nvPr/>
            </p14:nvContentPartPr>
            <p14:xfrm>
              <a:off x="2637317" y="4820764"/>
              <a:ext cx="1918800" cy="86328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F9A10824-7290-41D8-A925-42E70996954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619677" y="4803124"/>
                <a:ext cx="1954440" cy="89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FF1109A5-8D55-46B2-A57B-3ED6BA6296B9}"/>
                  </a:ext>
                </a:extLst>
              </p14:cNvPr>
              <p14:cNvContentPartPr/>
              <p14:nvPr/>
            </p14:nvContentPartPr>
            <p14:xfrm>
              <a:off x="6153077" y="4791604"/>
              <a:ext cx="1700640" cy="95436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FF1109A5-8D55-46B2-A57B-3ED6BA6296B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135437" y="4773964"/>
                <a:ext cx="1736280" cy="9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18D10D57-8D0F-4A43-AF40-7DED012FC268}"/>
                  </a:ext>
                </a:extLst>
              </p14:cNvPr>
              <p14:cNvContentPartPr/>
              <p14:nvPr/>
            </p14:nvContentPartPr>
            <p14:xfrm>
              <a:off x="2506637" y="1060924"/>
              <a:ext cx="649080" cy="29376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18D10D57-8D0F-4A43-AF40-7DED012FC26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488997" y="1043284"/>
                <a:ext cx="68472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2B427E9A-3E9C-46FC-96F7-3A67222A31F8}"/>
                  </a:ext>
                </a:extLst>
              </p14:cNvPr>
              <p14:cNvContentPartPr/>
              <p14:nvPr/>
            </p14:nvContentPartPr>
            <p14:xfrm>
              <a:off x="283637" y="1282324"/>
              <a:ext cx="2038320" cy="156384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2B427E9A-3E9C-46FC-96F7-3A67222A31F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65997" y="1264680"/>
                <a:ext cx="2073960" cy="15994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958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Divizor cu factorul K=24</a:t>
            </a:r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39A954D7-F504-4460-AFE5-129B54C75AA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99" y="960147"/>
            <a:ext cx="6949364" cy="5394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6240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Divizor cu factorul K=24</a:t>
            </a:r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685E17D0-DC66-4327-AFEE-C1311ACAC0F9}"/>
                  </a:ext>
                </a:extLst>
              </p14:cNvPr>
              <p14:cNvContentPartPr/>
              <p14:nvPr/>
            </p14:nvContentPartPr>
            <p14:xfrm>
              <a:off x="2428157" y="1351804"/>
              <a:ext cx="217080" cy="1836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685E17D0-DC66-4327-AFEE-C1311ACAC0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0157" y="1333804"/>
                <a:ext cx="2527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AED8DED0-B239-44FD-8A71-62EDF638D8D3}"/>
                  </a:ext>
                </a:extLst>
              </p14:cNvPr>
              <p14:cNvContentPartPr/>
              <p14:nvPr/>
            </p14:nvContentPartPr>
            <p14:xfrm>
              <a:off x="2487197" y="1454404"/>
              <a:ext cx="193320" cy="1260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AED8DED0-B239-44FD-8A71-62EDF638D8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9557" y="1436764"/>
                <a:ext cx="2289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B3B682EC-E765-4DE4-B239-6229B8D0110C}"/>
                  </a:ext>
                </a:extLst>
              </p14:cNvPr>
              <p14:cNvContentPartPr/>
              <p14:nvPr/>
            </p14:nvContentPartPr>
            <p14:xfrm>
              <a:off x="812477" y="1208164"/>
              <a:ext cx="1233360" cy="47340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B3B682EC-E765-4DE4-B239-6229B8D011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4837" y="1190524"/>
                <a:ext cx="126900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50745CA2-4E1E-4F74-960B-E488644E8AE2}"/>
                  </a:ext>
                </a:extLst>
              </p14:cNvPr>
              <p14:cNvContentPartPr/>
              <p14:nvPr/>
            </p14:nvContentPartPr>
            <p14:xfrm>
              <a:off x="5633237" y="1910884"/>
              <a:ext cx="172800" cy="40536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50745CA2-4E1E-4F74-960B-E488644E8A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15597" y="1892884"/>
                <a:ext cx="20844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10DAF8DC-9E8F-47D9-A94F-651BE90F9D99}"/>
                  </a:ext>
                </a:extLst>
              </p14:cNvPr>
              <p14:cNvContentPartPr/>
              <p14:nvPr/>
            </p14:nvContentPartPr>
            <p14:xfrm>
              <a:off x="4802717" y="1167484"/>
              <a:ext cx="1301760" cy="63540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10DAF8DC-9E8F-47D9-A94F-651BE90F9D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85072" y="1149494"/>
                <a:ext cx="1337410" cy="671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06A6C01C-6621-4988-9A60-C509063E32BB}"/>
                  </a:ext>
                </a:extLst>
              </p14:cNvPr>
              <p14:cNvContentPartPr/>
              <p14:nvPr/>
            </p14:nvContentPartPr>
            <p14:xfrm>
              <a:off x="5498957" y="785164"/>
              <a:ext cx="140040" cy="22788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06A6C01C-6621-4988-9A60-C509063E32B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80957" y="767524"/>
                <a:ext cx="1756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65700DD3-1C43-4960-8F9A-81ECC716BA00}"/>
                  </a:ext>
                </a:extLst>
              </p14:cNvPr>
              <p14:cNvContentPartPr/>
              <p14:nvPr/>
            </p14:nvContentPartPr>
            <p14:xfrm>
              <a:off x="5168837" y="818284"/>
              <a:ext cx="151920" cy="15012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65700DD3-1C43-4960-8F9A-81ECC716BA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51197" y="800284"/>
                <a:ext cx="1875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393FED55-04A7-492E-AB50-6CAD65A923FA}"/>
                  </a:ext>
                </a:extLst>
              </p14:cNvPr>
              <p14:cNvContentPartPr/>
              <p14:nvPr/>
            </p14:nvContentPartPr>
            <p14:xfrm>
              <a:off x="3077237" y="784444"/>
              <a:ext cx="1342800" cy="137592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393FED55-04A7-492E-AB50-6CAD65A923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59597" y="766439"/>
                <a:ext cx="1378440" cy="1411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4FCFB2C4-D12A-4B4F-8760-37E7E1389517}"/>
                  </a:ext>
                </a:extLst>
              </p14:cNvPr>
              <p14:cNvContentPartPr/>
              <p14:nvPr/>
            </p14:nvContentPartPr>
            <p14:xfrm>
              <a:off x="4817477" y="815764"/>
              <a:ext cx="165960" cy="24120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4FCFB2C4-D12A-4B4F-8760-37E7E13895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99799" y="798124"/>
                <a:ext cx="201677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6C11D3D2-47C8-4C2B-AD77-3E73BE633BFE}"/>
                  </a:ext>
                </a:extLst>
              </p14:cNvPr>
              <p14:cNvContentPartPr/>
              <p14:nvPr/>
            </p14:nvContentPartPr>
            <p14:xfrm>
              <a:off x="5943197" y="792004"/>
              <a:ext cx="206640" cy="20880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6C11D3D2-47C8-4C2B-AD77-3E73BE633BF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25557" y="774364"/>
                <a:ext cx="2422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9BA38D48-4DCA-4FD0-9062-A074F867D261}"/>
                  </a:ext>
                </a:extLst>
              </p14:cNvPr>
              <p14:cNvContentPartPr/>
              <p14:nvPr/>
            </p14:nvContentPartPr>
            <p14:xfrm>
              <a:off x="5245517" y="490684"/>
              <a:ext cx="654480" cy="16776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9BA38D48-4DCA-4FD0-9062-A074F867D26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27517" y="473006"/>
                <a:ext cx="690120" cy="203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56BABA70-6234-4EAE-A4D9-D68232117C3D}"/>
                  </a:ext>
                </a:extLst>
              </p14:cNvPr>
              <p14:cNvContentPartPr/>
              <p14:nvPr/>
            </p14:nvContentPartPr>
            <p14:xfrm>
              <a:off x="4213037" y="419404"/>
              <a:ext cx="14760" cy="828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56BABA70-6234-4EAE-A4D9-D68232117C3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95037" y="401764"/>
                <a:ext cx="504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C1E90749-3207-4A29-8B56-3696BE66A93F}"/>
                  </a:ext>
                </a:extLst>
              </p14:cNvPr>
              <p14:cNvContentPartPr/>
              <p14:nvPr/>
            </p14:nvContentPartPr>
            <p14:xfrm>
              <a:off x="3671957" y="502564"/>
              <a:ext cx="564840" cy="20664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C1E90749-3207-4A29-8B56-3696BE66A93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53957" y="484924"/>
                <a:ext cx="6004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DE01AF5D-0749-4C63-89FC-A08BCE0C7B46}"/>
                  </a:ext>
                </a:extLst>
              </p14:cNvPr>
              <p14:cNvContentPartPr/>
              <p14:nvPr/>
            </p14:nvContentPartPr>
            <p14:xfrm>
              <a:off x="678197" y="3343324"/>
              <a:ext cx="350280" cy="936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DE01AF5D-0749-4C63-89FC-A08BCE0C7B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0197" y="3325684"/>
                <a:ext cx="3859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694F74A3-D798-4F9D-A427-18C53B51EEE2}"/>
                  </a:ext>
                </a:extLst>
              </p14:cNvPr>
              <p14:cNvContentPartPr/>
              <p14:nvPr/>
            </p14:nvContentPartPr>
            <p14:xfrm>
              <a:off x="874757" y="3436204"/>
              <a:ext cx="690480" cy="29160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694F74A3-D798-4F9D-A427-18C53B51EEE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7117" y="3418204"/>
                <a:ext cx="72612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6F746491-E938-44D4-A985-7D11904831BA}"/>
                  </a:ext>
                </a:extLst>
              </p14:cNvPr>
              <p14:cNvContentPartPr/>
              <p14:nvPr/>
            </p14:nvContentPartPr>
            <p14:xfrm>
              <a:off x="2516717" y="3416404"/>
              <a:ext cx="43200" cy="828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6F746491-E938-44D4-A985-7D11904831B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98717" y="3398404"/>
                <a:ext cx="788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22E59660-6A86-4271-AE06-A138362E07E8}"/>
                  </a:ext>
                </a:extLst>
              </p14:cNvPr>
              <p14:cNvContentPartPr/>
              <p14:nvPr/>
            </p14:nvContentPartPr>
            <p14:xfrm>
              <a:off x="5996477" y="3492724"/>
              <a:ext cx="779400" cy="15444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22E59660-6A86-4271-AE06-A138362E07E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78837" y="3474724"/>
                <a:ext cx="8150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81DFD1E6-79C7-48BD-BF0C-AA1DEB3D75EA}"/>
                  </a:ext>
                </a:extLst>
              </p14:cNvPr>
              <p14:cNvContentPartPr/>
              <p14:nvPr/>
            </p14:nvContentPartPr>
            <p14:xfrm>
              <a:off x="7418117" y="3209404"/>
              <a:ext cx="2030400" cy="46728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81DFD1E6-79C7-48BD-BF0C-AA1DEB3D75E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00477" y="3191404"/>
                <a:ext cx="206604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378ACC9F-AF8A-4395-9B42-E8F9F1EA4CF0}"/>
                  </a:ext>
                </a:extLst>
              </p14:cNvPr>
              <p14:cNvContentPartPr/>
              <p14:nvPr/>
            </p14:nvContentPartPr>
            <p14:xfrm>
              <a:off x="4465757" y="3391564"/>
              <a:ext cx="1033920" cy="31176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378ACC9F-AF8A-4395-9B42-E8F9F1EA4CF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48117" y="3373924"/>
                <a:ext cx="10695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2F9EB05E-1E0C-4ADA-9005-3142B83B1EA2}"/>
                  </a:ext>
                </a:extLst>
              </p14:cNvPr>
              <p14:cNvContentPartPr/>
              <p14:nvPr/>
            </p14:nvContentPartPr>
            <p14:xfrm>
              <a:off x="3480077" y="3516484"/>
              <a:ext cx="476640" cy="30492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2F9EB05E-1E0C-4ADA-9005-3142B83B1EA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462437" y="3498484"/>
                <a:ext cx="51228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AA4691FB-D82F-4064-A469-9232E6446031}"/>
                  </a:ext>
                </a:extLst>
              </p14:cNvPr>
              <p14:cNvContentPartPr/>
              <p14:nvPr/>
            </p14:nvContentPartPr>
            <p14:xfrm>
              <a:off x="2014877" y="3510724"/>
              <a:ext cx="947880" cy="44784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AA4691FB-D82F-4064-A469-9232E644603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96877" y="3492724"/>
                <a:ext cx="98352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F48E271A-E56D-4365-AC62-5210FDBBF43D}"/>
                  </a:ext>
                </a:extLst>
              </p14:cNvPr>
              <p14:cNvContentPartPr/>
              <p14:nvPr/>
            </p14:nvContentPartPr>
            <p14:xfrm>
              <a:off x="4315997" y="4345204"/>
              <a:ext cx="181440" cy="33264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F48E271A-E56D-4365-AC62-5210FDBBF43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297997" y="4327564"/>
                <a:ext cx="21708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75814A2C-CF6F-435C-A1CC-F7DC5DC2A4A7}"/>
                  </a:ext>
                </a:extLst>
              </p14:cNvPr>
              <p14:cNvContentPartPr/>
              <p14:nvPr/>
            </p14:nvContentPartPr>
            <p14:xfrm>
              <a:off x="4716317" y="4650484"/>
              <a:ext cx="4320" cy="360"/>
            </p14:xfrm>
          </p:contentPart>
        </mc:Choice>
        <mc:Fallback xmlns=""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75814A2C-CF6F-435C-A1CC-F7DC5DC2A4A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698317" y="4632844"/>
                <a:ext cx="39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65CA026A-216A-471D-AC35-3B7F4EBB9D81}"/>
                  </a:ext>
                </a:extLst>
              </p14:cNvPr>
              <p14:cNvContentPartPr/>
              <p14:nvPr/>
            </p14:nvContentPartPr>
            <p14:xfrm>
              <a:off x="2841437" y="4109044"/>
              <a:ext cx="1274400" cy="745920"/>
            </p14:xfrm>
          </p:contentPart>
        </mc:Choice>
        <mc:Fallback xmlns=""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65CA026A-216A-471D-AC35-3B7F4EBB9D8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23442" y="4091044"/>
                <a:ext cx="1310030" cy="7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05524C83-1401-4379-9F70-24C86318545D}"/>
                  </a:ext>
                </a:extLst>
              </p14:cNvPr>
              <p14:cNvContentPartPr/>
              <p14:nvPr/>
            </p14:nvContentPartPr>
            <p14:xfrm>
              <a:off x="3849077" y="5325124"/>
              <a:ext cx="201960" cy="4320"/>
            </p14:xfrm>
          </p:contentPart>
        </mc:Choice>
        <mc:Fallback xmlns=""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05524C83-1401-4379-9F70-24C86318545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31437" y="5307124"/>
                <a:ext cx="2376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1AD7889A-B753-4953-88BA-379E29E4B172}"/>
                  </a:ext>
                </a:extLst>
              </p14:cNvPr>
              <p14:cNvContentPartPr/>
              <p14:nvPr/>
            </p14:nvContentPartPr>
            <p14:xfrm>
              <a:off x="3888317" y="5396764"/>
              <a:ext cx="247320" cy="13680"/>
            </p14:xfrm>
          </p:contentPart>
        </mc:Choice>
        <mc:Fallback xmlns=""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1AD7889A-B753-4953-88BA-379E29E4B17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70317" y="5378764"/>
                <a:ext cx="2829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4F466855-B1A4-4C25-B3EC-3EE49CA0AC71}"/>
                  </a:ext>
                </a:extLst>
              </p14:cNvPr>
              <p14:cNvContentPartPr/>
              <p14:nvPr/>
            </p14:nvContentPartPr>
            <p14:xfrm>
              <a:off x="4802717" y="5461564"/>
              <a:ext cx="20160" cy="1512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4F466855-B1A4-4C25-B3EC-3EE49CA0AC7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85077" y="5443924"/>
                <a:ext cx="558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EA8F3842-6E95-47B8-897E-7D904B2FA95E}"/>
                  </a:ext>
                </a:extLst>
              </p14:cNvPr>
              <p14:cNvContentPartPr/>
              <p14:nvPr/>
            </p14:nvContentPartPr>
            <p14:xfrm>
              <a:off x="2219717" y="4198324"/>
              <a:ext cx="208080" cy="1642320"/>
            </p14:xfrm>
          </p:contentPart>
        </mc:Choice>
        <mc:Fallback xmlns=""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EA8F3842-6E95-47B8-897E-7D904B2FA95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01717" y="4180324"/>
                <a:ext cx="243720" cy="167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6CD2A147-035A-4AE8-AF94-E1E170ACFCDC}"/>
                  </a:ext>
                </a:extLst>
              </p14:cNvPr>
              <p14:cNvContentPartPr/>
              <p14:nvPr/>
            </p14:nvContentPartPr>
            <p14:xfrm>
              <a:off x="4301597" y="5203804"/>
              <a:ext cx="183960" cy="287280"/>
            </p14:xfrm>
          </p:contentPart>
        </mc:Choice>
        <mc:Fallback xmlns=""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6CD2A147-035A-4AE8-AF94-E1E170ACFCD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283632" y="5186164"/>
                <a:ext cx="21953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0DD75CD3-DEC7-431A-AB94-408B83D5A9BA}"/>
                  </a:ext>
                </a:extLst>
              </p14:cNvPr>
              <p14:cNvContentPartPr/>
              <p14:nvPr/>
            </p14:nvContentPartPr>
            <p14:xfrm>
              <a:off x="2761877" y="4994644"/>
              <a:ext cx="853200" cy="797760"/>
            </p14:xfrm>
          </p:contentPart>
        </mc:Choice>
        <mc:Fallback xmlns=""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0DD75CD3-DEC7-431A-AB94-408B83D5A9B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743877" y="4977004"/>
                <a:ext cx="888840" cy="8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11BCBCD4-ABE3-45D9-912E-0CE49645ADCB}"/>
                  </a:ext>
                </a:extLst>
              </p14:cNvPr>
              <p14:cNvContentPartPr/>
              <p14:nvPr/>
            </p14:nvContentPartPr>
            <p14:xfrm>
              <a:off x="7034717" y="4384084"/>
              <a:ext cx="869400" cy="43884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11BCBCD4-ABE3-45D9-912E-0CE49645ADC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016717" y="4366444"/>
                <a:ext cx="90504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BFDF26D7-175F-4184-BE04-5E68E04D0955}"/>
                  </a:ext>
                </a:extLst>
              </p14:cNvPr>
              <p14:cNvContentPartPr/>
              <p14:nvPr/>
            </p14:nvContentPartPr>
            <p14:xfrm>
              <a:off x="5702357" y="4671004"/>
              <a:ext cx="482040" cy="28944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BFDF26D7-175F-4184-BE04-5E68E04D095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84717" y="4653364"/>
                <a:ext cx="51768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4FE2D903-C321-4B3B-B72E-ED9A60575505}"/>
                  </a:ext>
                </a:extLst>
              </p14:cNvPr>
              <p14:cNvContentPartPr/>
              <p14:nvPr/>
            </p14:nvContentPartPr>
            <p14:xfrm>
              <a:off x="8332877" y="4401004"/>
              <a:ext cx="380880" cy="32364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4FE2D903-C321-4B3B-B72E-ED9A6057550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14877" y="4383004"/>
                <a:ext cx="41652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A741117B-A1CB-4D86-91FF-D4DC51693A15}"/>
                  </a:ext>
                </a:extLst>
              </p14:cNvPr>
              <p14:cNvContentPartPr/>
              <p14:nvPr/>
            </p14:nvContentPartPr>
            <p14:xfrm>
              <a:off x="9177797" y="4199764"/>
              <a:ext cx="1194120" cy="48852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A741117B-A1CB-4D86-91FF-D4DC51693A1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60157" y="4182124"/>
                <a:ext cx="122976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028C252A-BF28-417C-9119-3D8701461AE1}"/>
                  </a:ext>
                </a:extLst>
              </p14:cNvPr>
              <p14:cNvContentPartPr/>
              <p14:nvPr/>
            </p14:nvContentPartPr>
            <p14:xfrm>
              <a:off x="10682597" y="4458964"/>
              <a:ext cx="625320" cy="115200"/>
            </p14:xfrm>
          </p:contentPart>
        </mc:Choice>
        <mc:Fallback xmlns=""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028C252A-BF28-417C-9119-3D8701461AE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664597" y="4440964"/>
                <a:ext cx="6609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E7FAFCB1-775D-4287-B7E2-4F125BD1EADA}"/>
                  </a:ext>
                </a:extLst>
              </p14:cNvPr>
              <p14:cNvContentPartPr/>
              <p14:nvPr/>
            </p14:nvContentPartPr>
            <p14:xfrm>
              <a:off x="11270477" y="4343404"/>
              <a:ext cx="327600" cy="255960"/>
            </p14:xfrm>
          </p:contentPart>
        </mc:Choice>
        <mc:Fallback xmlns=""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E7FAFCB1-775D-4287-B7E2-4F125BD1EAD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252477" y="4325404"/>
                <a:ext cx="36324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C7FE4BAF-170E-42CB-949D-CEE7F14A6464}"/>
                  </a:ext>
                </a:extLst>
              </p14:cNvPr>
              <p14:cNvContentPartPr/>
              <p14:nvPr/>
            </p14:nvContentPartPr>
            <p14:xfrm>
              <a:off x="11566397" y="4398484"/>
              <a:ext cx="50760" cy="60840"/>
            </p14:xfrm>
          </p:contentPart>
        </mc:Choice>
        <mc:Fallback xmlns=""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C7FE4BAF-170E-42CB-949D-CEE7F14A646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548397" y="4380844"/>
                <a:ext cx="864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0E2BF4D2-15B7-450C-99A3-1B304F5177A7}"/>
                  </a:ext>
                </a:extLst>
              </p14:cNvPr>
              <p14:cNvContentPartPr/>
              <p14:nvPr/>
            </p14:nvContentPartPr>
            <p14:xfrm>
              <a:off x="11616797" y="4241164"/>
              <a:ext cx="83520" cy="381240"/>
            </p14:xfrm>
          </p:contentPart>
        </mc:Choice>
        <mc:Fallback xmlns=""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0E2BF4D2-15B7-450C-99A3-1B304F5177A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598797" y="4223524"/>
                <a:ext cx="11916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D4DF9066-0025-412F-90DB-9B416A3BED5B}"/>
                  </a:ext>
                </a:extLst>
              </p14:cNvPr>
              <p14:cNvContentPartPr/>
              <p14:nvPr/>
            </p14:nvContentPartPr>
            <p14:xfrm>
              <a:off x="11609957" y="4383364"/>
              <a:ext cx="164520" cy="78120"/>
            </p14:xfrm>
          </p:contentPart>
        </mc:Choice>
        <mc:Fallback xmlns=""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D4DF9066-0025-412F-90DB-9B416A3BED5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591957" y="4365364"/>
                <a:ext cx="20016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7C1DA42C-15CC-4E4F-A68D-B379E01E21DD}"/>
                  </a:ext>
                </a:extLst>
              </p14:cNvPr>
              <p14:cNvContentPartPr/>
              <p14:nvPr/>
            </p14:nvContentPartPr>
            <p14:xfrm>
              <a:off x="11736677" y="4487404"/>
              <a:ext cx="68040" cy="118440"/>
            </p14:xfrm>
          </p:contentPart>
        </mc:Choice>
        <mc:Fallback xmlns=""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7C1DA42C-15CC-4E4F-A68D-B379E01E21D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719037" y="4469764"/>
                <a:ext cx="1036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74C0CE2B-B41B-4177-ABBF-93C0F13FA2FF}"/>
                  </a:ext>
                </a:extLst>
              </p14:cNvPr>
              <p14:cNvContentPartPr/>
              <p14:nvPr/>
            </p14:nvContentPartPr>
            <p14:xfrm>
              <a:off x="11817317" y="4502884"/>
              <a:ext cx="273600" cy="18360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74C0CE2B-B41B-4177-ABBF-93C0F13FA2F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799317" y="4484884"/>
                <a:ext cx="3092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5" name="Cerneală 174">
                <a:extLst>
                  <a:ext uri="{FF2B5EF4-FFF2-40B4-BE49-F238E27FC236}">
                    <a16:creationId xmlns:a16="http://schemas.microsoft.com/office/drawing/2014/main" id="{BB2413AE-ABB9-4F58-BF8A-44028DAF8512}"/>
                  </a:ext>
                </a:extLst>
              </p14:cNvPr>
              <p14:cNvContentPartPr/>
              <p14:nvPr/>
            </p14:nvContentPartPr>
            <p14:xfrm>
              <a:off x="5605157" y="5176084"/>
              <a:ext cx="4356720" cy="1475640"/>
            </p14:xfrm>
          </p:contentPart>
        </mc:Choice>
        <mc:Fallback xmlns="">
          <p:pic>
            <p:nvPicPr>
              <p:cNvPr id="175" name="Cerneală 174">
                <a:extLst>
                  <a:ext uri="{FF2B5EF4-FFF2-40B4-BE49-F238E27FC236}">
                    <a16:creationId xmlns:a16="http://schemas.microsoft.com/office/drawing/2014/main" id="{BB2413AE-ABB9-4F58-BF8A-44028DAF851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87518" y="5158448"/>
                <a:ext cx="4392357" cy="1511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0" name="Cerneală 179">
                <a:extLst>
                  <a:ext uri="{FF2B5EF4-FFF2-40B4-BE49-F238E27FC236}">
                    <a16:creationId xmlns:a16="http://schemas.microsoft.com/office/drawing/2014/main" id="{60513192-249B-479B-AB79-91FB15AABE3D}"/>
                  </a:ext>
                </a:extLst>
              </p14:cNvPr>
              <p14:cNvContentPartPr/>
              <p14:nvPr/>
            </p14:nvContentPartPr>
            <p14:xfrm>
              <a:off x="10365797" y="5525284"/>
              <a:ext cx="763200" cy="336240"/>
            </p14:xfrm>
          </p:contentPart>
        </mc:Choice>
        <mc:Fallback xmlns="">
          <p:pic>
            <p:nvPicPr>
              <p:cNvPr id="180" name="Cerneală 179">
                <a:extLst>
                  <a:ext uri="{FF2B5EF4-FFF2-40B4-BE49-F238E27FC236}">
                    <a16:creationId xmlns:a16="http://schemas.microsoft.com/office/drawing/2014/main" id="{60513192-249B-479B-AB79-91FB15AABE3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347797" y="5507644"/>
                <a:ext cx="798840" cy="3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083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Divizor cu factorul K=24</a:t>
            </a:r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4B72D28D-8338-4546-9FB1-4260989125C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38" y="1234464"/>
            <a:ext cx="10241168" cy="466338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AEC39F8A-75CF-442B-A87D-0EA7E77A4150}"/>
                  </a:ext>
                </a:extLst>
              </p14:cNvPr>
              <p14:cNvContentPartPr/>
              <p14:nvPr/>
            </p14:nvContentPartPr>
            <p14:xfrm>
              <a:off x="3491597" y="1803964"/>
              <a:ext cx="28080" cy="16596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AEC39F8A-75CF-442B-A87D-0EA7E77A41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3957" y="1785964"/>
                <a:ext cx="637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44F56C88-4047-4611-A960-8A1581E2FC6E}"/>
                  </a:ext>
                </a:extLst>
              </p14:cNvPr>
              <p14:cNvContentPartPr/>
              <p14:nvPr/>
            </p14:nvContentPartPr>
            <p14:xfrm>
              <a:off x="3607877" y="1721164"/>
              <a:ext cx="304200" cy="23868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44F56C88-4047-4611-A960-8A1581E2FC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90237" y="1703524"/>
                <a:ext cx="3398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3FEFD34E-2420-46C0-9221-25A6B79A23C9}"/>
                  </a:ext>
                </a:extLst>
              </p14:cNvPr>
              <p14:cNvContentPartPr/>
              <p14:nvPr/>
            </p14:nvContentPartPr>
            <p14:xfrm>
              <a:off x="3066797" y="1727644"/>
              <a:ext cx="330840" cy="27000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3FEFD34E-2420-46C0-9221-25A6B79A23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49138" y="1710027"/>
                <a:ext cx="366519" cy="305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B8F39E3B-B6C5-4F84-A71A-835782189BA6}"/>
                  </a:ext>
                </a:extLst>
              </p14:cNvPr>
              <p14:cNvContentPartPr/>
              <p14:nvPr/>
            </p14:nvContentPartPr>
            <p14:xfrm>
              <a:off x="9167357" y="2387884"/>
              <a:ext cx="26280" cy="1836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B8F39E3B-B6C5-4F84-A71A-835782189BA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49357" y="2369884"/>
                <a:ext cx="619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7B6CB7E6-2FB2-4348-9087-33DBEC3A3351}"/>
                  </a:ext>
                </a:extLst>
              </p14:cNvPr>
              <p14:cNvContentPartPr/>
              <p14:nvPr/>
            </p14:nvContentPartPr>
            <p14:xfrm>
              <a:off x="8313077" y="2486164"/>
              <a:ext cx="859680" cy="21348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7B6CB7E6-2FB2-4348-9087-33DBEC3A335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95077" y="2468524"/>
                <a:ext cx="8953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9741BF27-ADCC-4262-8926-59760A8F4D53}"/>
                  </a:ext>
                </a:extLst>
              </p14:cNvPr>
              <p14:cNvContentPartPr/>
              <p14:nvPr/>
            </p14:nvContentPartPr>
            <p14:xfrm>
              <a:off x="3233117" y="4333324"/>
              <a:ext cx="1295280" cy="124308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9741BF27-ADCC-4262-8926-59760A8F4D5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15122" y="4315324"/>
                <a:ext cx="1330910" cy="12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904D601B-695A-47AF-A99B-A56BB53FDD34}"/>
                  </a:ext>
                </a:extLst>
              </p14:cNvPr>
              <p14:cNvContentPartPr/>
              <p14:nvPr/>
            </p14:nvContentPartPr>
            <p14:xfrm>
              <a:off x="1139717" y="4162684"/>
              <a:ext cx="1627920" cy="147672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904D601B-695A-47AF-A99B-A56BB53FDD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21721" y="4144684"/>
                <a:ext cx="1663552" cy="15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816EA3F7-FAEC-45A1-8F11-67B6C9D53426}"/>
                  </a:ext>
                </a:extLst>
              </p14:cNvPr>
              <p14:cNvContentPartPr/>
              <p14:nvPr/>
            </p14:nvContentPartPr>
            <p14:xfrm>
              <a:off x="9459677" y="5348524"/>
              <a:ext cx="28440" cy="6876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816EA3F7-FAEC-45A1-8F11-67B6C9D5342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42037" y="5330884"/>
                <a:ext cx="640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09A03B72-A99E-4CCC-993E-2D6214EDC990}"/>
                  </a:ext>
                </a:extLst>
              </p14:cNvPr>
              <p14:cNvContentPartPr/>
              <p14:nvPr/>
            </p14:nvContentPartPr>
            <p14:xfrm>
              <a:off x="8686397" y="5525284"/>
              <a:ext cx="880560" cy="24336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09A03B72-A99E-4CCC-993E-2D6214EDC99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668750" y="5507644"/>
                <a:ext cx="916215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92E2FD74-AF34-4C51-9A93-B4CE31C65643}"/>
                  </a:ext>
                </a:extLst>
              </p14:cNvPr>
              <p14:cNvContentPartPr/>
              <p14:nvPr/>
            </p14:nvContentPartPr>
            <p14:xfrm>
              <a:off x="5594357" y="4301284"/>
              <a:ext cx="2862360" cy="146628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92E2FD74-AF34-4C51-9A93-B4CE31C6564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576357" y="4283284"/>
                <a:ext cx="2898000" cy="15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94EFFDE3-943D-4D6B-A4B6-CA17D4D3F8D9}"/>
                  </a:ext>
                </a:extLst>
              </p14:cNvPr>
              <p14:cNvContentPartPr/>
              <p14:nvPr/>
            </p14:nvContentPartPr>
            <p14:xfrm>
              <a:off x="4769597" y="2821684"/>
              <a:ext cx="854640" cy="18720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94EFFDE3-943D-4D6B-A4B6-CA17D4D3F8D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751597" y="2803684"/>
                <a:ext cx="8902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D5E4FD0D-C400-42BF-9688-09959F61283B}"/>
                  </a:ext>
                </a:extLst>
              </p14:cNvPr>
              <p14:cNvContentPartPr/>
              <p14:nvPr/>
            </p14:nvContentPartPr>
            <p14:xfrm>
              <a:off x="5540717" y="894604"/>
              <a:ext cx="766440" cy="183384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D5E4FD0D-C400-42BF-9688-09959F61283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23085" y="876604"/>
                <a:ext cx="802063" cy="18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505A1119-B367-44EC-B451-53A4E7B3AEA1}"/>
                  </a:ext>
                </a:extLst>
              </p14:cNvPr>
              <p14:cNvContentPartPr/>
              <p14:nvPr/>
            </p14:nvContentPartPr>
            <p14:xfrm>
              <a:off x="6445397" y="633604"/>
              <a:ext cx="95040" cy="362520"/>
            </p14:xfrm>
          </p:contentPart>
        </mc:Choice>
        <mc:Fallback xmlns=""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505A1119-B367-44EC-B451-53A4E7B3AEA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427397" y="615964"/>
                <a:ext cx="1306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9F7B85CA-A41F-4A49-A7CB-9F13B2323631}"/>
                  </a:ext>
                </a:extLst>
              </p14:cNvPr>
              <p14:cNvContentPartPr/>
              <p14:nvPr/>
            </p14:nvContentPartPr>
            <p14:xfrm>
              <a:off x="7599917" y="431284"/>
              <a:ext cx="5760" cy="144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9F7B85CA-A41F-4A49-A7CB-9F13B232363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581917" y="413284"/>
                <a:ext cx="414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A4748626-83E3-4414-AB8B-C7738C54E654}"/>
                  </a:ext>
                </a:extLst>
              </p14:cNvPr>
              <p14:cNvContentPartPr/>
              <p14:nvPr/>
            </p14:nvContentPartPr>
            <p14:xfrm>
              <a:off x="6727997" y="505804"/>
              <a:ext cx="1055520" cy="73368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A4748626-83E3-4414-AB8B-C7738C54E65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09997" y="488155"/>
                <a:ext cx="1091160" cy="769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C6EFB2D5-1877-4896-B6C0-A6313BD3FC6F}"/>
                  </a:ext>
                </a:extLst>
              </p14:cNvPr>
              <p14:cNvContentPartPr/>
              <p14:nvPr/>
            </p14:nvContentPartPr>
            <p14:xfrm>
              <a:off x="7981877" y="239044"/>
              <a:ext cx="316800" cy="560520"/>
            </p14:xfrm>
          </p:contentPart>
        </mc:Choice>
        <mc:Fallback xmlns=""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C6EFB2D5-1877-4896-B6C0-A6313BD3FC6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964237" y="221404"/>
                <a:ext cx="352440" cy="59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8217A437-9A9C-4143-AB81-FE0889C9C085}"/>
                  </a:ext>
                </a:extLst>
              </p14:cNvPr>
              <p14:cNvContentPartPr/>
              <p14:nvPr/>
            </p14:nvContentPartPr>
            <p14:xfrm>
              <a:off x="9894557" y="326524"/>
              <a:ext cx="1894320" cy="2814120"/>
            </p14:xfrm>
          </p:contentPart>
        </mc:Choice>
        <mc:Fallback xmlns=""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8217A437-9A9C-4143-AB81-FE0889C9C08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76914" y="308524"/>
                <a:ext cx="1929967" cy="28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1152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BC73BD05-3E9B-4798-A698-7DC104A25CD2}"/>
                  </a:ext>
                </a:extLst>
              </p14:cNvPr>
              <p14:cNvContentPartPr/>
              <p14:nvPr/>
            </p14:nvContentPartPr>
            <p14:xfrm>
              <a:off x="603317" y="1055884"/>
              <a:ext cx="1190880" cy="40968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BC73BD05-3E9B-4798-A698-7DC104A25C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677" y="1038244"/>
                <a:ext cx="122652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C4F58EDA-1EAB-41B4-904D-A4AF96914BA9}"/>
                  </a:ext>
                </a:extLst>
              </p14:cNvPr>
              <p14:cNvContentPartPr/>
              <p14:nvPr/>
            </p14:nvContentPartPr>
            <p14:xfrm>
              <a:off x="2091917" y="1302484"/>
              <a:ext cx="7560" cy="1872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C4F58EDA-1EAB-41B4-904D-A4AF96914B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73917" y="1284844"/>
                <a:ext cx="432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E361F0D5-DDCE-4F74-A796-E2B0B4C7E6A9}"/>
                  </a:ext>
                </a:extLst>
              </p14:cNvPr>
              <p14:cNvContentPartPr/>
              <p14:nvPr/>
            </p14:nvContentPartPr>
            <p14:xfrm>
              <a:off x="2098757" y="1435324"/>
              <a:ext cx="360" cy="216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E361F0D5-DDCE-4F74-A796-E2B0B4C7E6A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81117" y="1417324"/>
                <a:ext cx="360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938762C8-AEF5-4E0A-9C66-84A200411203}"/>
                  </a:ext>
                </a:extLst>
              </p14:cNvPr>
              <p14:cNvContentPartPr/>
              <p14:nvPr/>
            </p14:nvContentPartPr>
            <p14:xfrm>
              <a:off x="3135917" y="1283044"/>
              <a:ext cx="164160" cy="1548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938762C8-AEF5-4E0A-9C66-84A2004112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18277" y="1265044"/>
                <a:ext cx="1998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CA84DA1C-0E12-444D-9A33-A933CB25F6D4}"/>
                  </a:ext>
                </a:extLst>
              </p14:cNvPr>
              <p14:cNvContentPartPr/>
              <p14:nvPr/>
            </p14:nvContentPartPr>
            <p14:xfrm>
              <a:off x="3151037" y="1380964"/>
              <a:ext cx="175320" cy="1296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CA84DA1C-0E12-444D-9A33-A933CB25F6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33037" y="1363324"/>
                <a:ext cx="2109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C25CB75F-076F-40A3-8EB0-C5F3E1704DC5}"/>
                  </a:ext>
                </a:extLst>
              </p14:cNvPr>
              <p14:cNvContentPartPr/>
              <p14:nvPr/>
            </p14:nvContentPartPr>
            <p14:xfrm>
              <a:off x="3594197" y="1230844"/>
              <a:ext cx="185040" cy="19584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C25CB75F-076F-40A3-8EB0-C5F3E1704D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76197" y="1212844"/>
                <a:ext cx="2206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8AD05EF2-67B1-4D08-8A61-760260FAA5CF}"/>
                  </a:ext>
                </a:extLst>
              </p14:cNvPr>
              <p14:cNvContentPartPr/>
              <p14:nvPr/>
            </p14:nvContentPartPr>
            <p14:xfrm>
              <a:off x="2501957" y="1194484"/>
              <a:ext cx="163800" cy="36396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8AD05EF2-67B1-4D08-8A61-760260FAA5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83957" y="1176484"/>
                <a:ext cx="19944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05681105-88D4-4B3F-B73B-FD74924B8521}"/>
                  </a:ext>
                </a:extLst>
              </p14:cNvPr>
              <p14:cNvContentPartPr/>
              <p14:nvPr/>
            </p14:nvContentPartPr>
            <p14:xfrm>
              <a:off x="3942317" y="1236604"/>
              <a:ext cx="39600" cy="18180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05681105-88D4-4B3F-B73B-FD74924B852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24677" y="1218604"/>
                <a:ext cx="752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26F98C61-A965-42D0-816B-48073B3AA8B3}"/>
                  </a:ext>
                </a:extLst>
              </p14:cNvPr>
              <p14:cNvContentPartPr/>
              <p14:nvPr/>
            </p14:nvContentPartPr>
            <p14:xfrm>
              <a:off x="4066517" y="1270804"/>
              <a:ext cx="359280" cy="14292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26F98C61-A965-42D0-816B-48073B3AA8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8535" y="1252804"/>
                <a:ext cx="394884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D021E7DA-2754-4C6D-BD4B-88B4D11AA7AA}"/>
                  </a:ext>
                </a:extLst>
              </p14:cNvPr>
              <p14:cNvContentPartPr/>
              <p14:nvPr/>
            </p14:nvContentPartPr>
            <p14:xfrm>
              <a:off x="2090117" y="1838524"/>
              <a:ext cx="4320" cy="2484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D021E7DA-2754-4C6D-BD4B-88B4D11AA7A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72477" y="1820524"/>
                <a:ext cx="399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DA9E1091-0CA9-474A-9CCB-A61CFA0E072B}"/>
                  </a:ext>
                </a:extLst>
              </p14:cNvPr>
              <p14:cNvContentPartPr/>
              <p14:nvPr/>
            </p14:nvContentPartPr>
            <p14:xfrm>
              <a:off x="2089037" y="1985764"/>
              <a:ext cx="29160" cy="252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DA9E1091-0CA9-474A-9CCB-A61CFA0E072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71397" y="1967764"/>
                <a:ext cx="648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F6DA5EEA-B758-45D5-9FFC-955D97DEEA2A}"/>
                  </a:ext>
                </a:extLst>
              </p14:cNvPr>
              <p14:cNvContentPartPr/>
              <p14:nvPr/>
            </p14:nvContentPartPr>
            <p14:xfrm>
              <a:off x="599357" y="1776244"/>
              <a:ext cx="720720" cy="25596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F6DA5EEA-B758-45D5-9FFC-955D97DEEA2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1708" y="1758604"/>
                <a:ext cx="756378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08878032-4EB3-491F-8375-BEA3C2BA7212}"/>
                  </a:ext>
                </a:extLst>
              </p14:cNvPr>
              <p14:cNvContentPartPr/>
              <p14:nvPr/>
            </p14:nvContentPartPr>
            <p14:xfrm>
              <a:off x="2541557" y="1819804"/>
              <a:ext cx="212760" cy="20628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08878032-4EB3-491F-8375-BEA3C2BA721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23557" y="1801804"/>
                <a:ext cx="2484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484F76DE-09CA-4396-BC77-1D33CE9A51D0}"/>
                  </a:ext>
                </a:extLst>
              </p14:cNvPr>
              <p14:cNvContentPartPr/>
              <p14:nvPr/>
            </p14:nvContentPartPr>
            <p14:xfrm>
              <a:off x="3214757" y="1828444"/>
              <a:ext cx="166320" cy="1260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484F76DE-09CA-4396-BC77-1D33CE9A51D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97117" y="1810804"/>
                <a:ext cx="2019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67A15EBD-5E7C-41F2-B17C-49393C27924C}"/>
                  </a:ext>
                </a:extLst>
              </p14:cNvPr>
              <p14:cNvContentPartPr/>
              <p14:nvPr/>
            </p14:nvContentPartPr>
            <p14:xfrm>
              <a:off x="3263717" y="1917004"/>
              <a:ext cx="153000" cy="720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67A15EBD-5E7C-41F2-B17C-49393C27924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46077" y="1899004"/>
                <a:ext cx="1886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70D45255-2074-4303-B0E3-DB1095BE41FC}"/>
                  </a:ext>
                </a:extLst>
              </p14:cNvPr>
              <p14:cNvContentPartPr/>
              <p14:nvPr/>
            </p14:nvContentPartPr>
            <p14:xfrm>
              <a:off x="3623357" y="1792804"/>
              <a:ext cx="165960" cy="12816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70D45255-2074-4303-B0E3-DB1095BE41F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05717" y="1774804"/>
                <a:ext cx="2016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5F0CFD42-292C-4C15-9D42-DE3DCD3622AA}"/>
                  </a:ext>
                </a:extLst>
              </p14:cNvPr>
              <p14:cNvContentPartPr/>
              <p14:nvPr/>
            </p14:nvContentPartPr>
            <p14:xfrm>
              <a:off x="4344797" y="1743484"/>
              <a:ext cx="197640" cy="15948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5F0CFD42-292C-4C15-9D42-DE3DCD3622A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26797" y="1725484"/>
                <a:ext cx="233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3" name="Cerneală 222">
                <a:extLst>
                  <a:ext uri="{FF2B5EF4-FFF2-40B4-BE49-F238E27FC236}">
                    <a16:creationId xmlns:a16="http://schemas.microsoft.com/office/drawing/2014/main" id="{01A763CD-ECDD-42AF-BCE8-8FE856E49180}"/>
                  </a:ext>
                </a:extLst>
              </p14:cNvPr>
              <p14:cNvContentPartPr/>
              <p14:nvPr/>
            </p14:nvContentPartPr>
            <p14:xfrm>
              <a:off x="3899117" y="1684804"/>
              <a:ext cx="275040" cy="227880"/>
            </p14:xfrm>
          </p:contentPart>
        </mc:Choice>
        <mc:Fallback xmlns="">
          <p:pic>
            <p:nvPicPr>
              <p:cNvPr id="223" name="Cerneală 222">
                <a:extLst>
                  <a:ext uri="{FF2B5EF4-FFF2-40B4-BE49-F238E27FC236}">
                    <a16:creationId xmlns:a16="http://schemas.microsoft.com/office/drawing/2014/main" id="{01A763CD-ECDD-42AF-BCE8-8FE856E4918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81117" y="1666832"/>
                <a:ext cx="310680" cy="263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1" name="Cerneală 170">
                <a:extLst>
                  <a:ext uri="{FF2B5EF4-FFF2-40B4-BE49-F238E27FC236}">
                    <a16:creationId xmlns:a16="http://schemas.microsoft.com/office/drawing/2014/main" id="{957CCF79-56C7-4A59-AC31-AA4F6422D435}"/>
                  </a:ext>
                </a:extLst>
              </p14:cNvPr>
              <p14:cNvContentPartPr/>
              <p14:nvPr/>
            </p14:nvContentPartPr>
            <p14:xfrm>
              <a:off x="9858917" y="1808284"/>
              <a:ext cx="131400" cy="156240"/>
            </p14:xfrm>
          </p:contentPart>
        </mc:Choice>
        <mc:Fallback xmlns="">
          <p:pic>
            <p:nvPicPr>
              <p:cNvPr id="171" name="Cerneală 170">
                <a:extLst>
                  <a:ext uri="{FF2B5EF4-FFF2-40B4-BE49-F238E27FC236}">
                    <a16:creationId xmlns:a16="http://schemas.microsoft.com/office/drawing/2014/main" id="{957CCF79-56C7-4A59-AC31-AA4F6422D43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840917" y="1790644"/>
                <a:ext cx="1670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72" name="Cerneală 171">
                <a:extLst>
                  <a:ext uri="{FF2B5EF4-FFF2-40B4-BE49-F238E27FC236}">
                    <a16:creationId xmlns:a16="http://schemas.microsoft.com/office/drawing/2014/main" id="{2C4B25AD-C06F-44DB-9C10-5AB1C4A2AA46}"/>
                  </a:ext>
                </a:extLst>
              </p14:cNvPr>
              <p14:cNvContentPartPr/>
              <p14:nvPr/>
            </p14:nvContentPartPr>
            <p14:xfrm>
              <a:off x="10102277" y="1796044"/>
              <a:ext cx="20520" cy="171000"/>
            </p14:xfrm>
          </p:contentPart>
        </mc:Choice>
        <mc:Fallback xmlns="">
          <p:pic>
            <p:nvPicPr>
              <p:cNvPr id="172" name="Cerneală 171">
                <a:extLst>
                  <a:ext uri="{FF2B5EF4-FFF2-40B4-BE49-F238E27FC236}">
                    <a16:creationId xmlns:a16="http://schemas.microsoft.com/office/drawing/2014/main" id="{2C4B25AD-C06F-44DB-9C10-5AB1C4A2AA4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084637" y="1778404"/>
                <a:ext cx="5616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3" name="Cerneală 172">
                <a:extLst>
                  <a:ext uri="{FF2B5EF4-FFF2-40B4-BE49-F238E27FC236}">
                    <a16:creationId xmlns:a16="http://schemas.microsoft.com/office/drawing/2014/main" id="{59AD8F33-71B7-4959-ABDF-794547140C27}"/>
                  </a:ext>
                </a:extLst>
              </p14:cNvPr>
              <p14:cNvContentPartPr/>
              <p14:nvPr/>
            </p14:nvContentPartPr>
            <p14:xfrm>
              <a:off x="9940277" y="2123644"/>
              <a:ext cx="4320" cy="14040"/>
            </p14:xfrm>
          </p:contentPart>
        </mc:Choice>
        <mc:Fallback xmlns="">
          <p:pic>
            <p:nvPicPr>
              <p:cNvPr id="173" name="Cerneală 172">
                <a:extLst>
                  <a:ext uri="{FF2B5EF4-FFF2-40B4-BE49-F238E27FC236}">
                    <a16:creationId xmlns:a16="http://schemas.microsoft.com/office/drawing/2014/main" id="{59AD8F33-71B7-4959-ABDF-794547140C2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22637" y="2105644"/>
                <a:ext cx="399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74" name="Cerneală 173">
                <a:extLst>
                  <a:ext uri="{FF2B5EF4-FFF2-40B4-BE49-F238E27FC236}">
                    <a16:creationId xmlns:a16="http://schemas.microsoft.com/office/drawing/2014/main" id="{49A4907A-02AA-4423-81FE-91C4C408B213}"/>
                  </a:ext>
                </a:extLst>
              </p14:cNvPr>
              <p14:cNvContentPartPr/>
              <p14:nvPr/>
            </p14:nvContentPartPr>
            <p14:xfrm>
              <a:off x="9904997" y="2349364"/>
              <a:ext cx="6120" cy="34560"/>
            </p14:xfrm>
          </p:contentPart>
        </mc:Choice>
        <mc:Fallback xmlns="">
          <p:pic>
            <p:nvPicPr>
              <p:cNvPr id="174" name="Cerneală 173">
                <a:extLst>
                  <a:ext uri="{FF2B5EF4-FFF2-40B4-BE49-F238E27FC236}">
                    <a16:creationId xmlns:a16="http://schemas.microsoft.com/office/drawing/2014/main" id="{49A4907A-02AA-4423-81FE-91C4C408B21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86997" y="2331724"/>
                <a:ext cx="417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5" name="Cerneală 174">
                <a:extLst>
                  <a:ext uri="{FF2B5EF4-FFF2-40B4-BE49-F238E27FC236}">
                    <a16:creationId xmlns:a16="http://schemas.microsoft.com/office/drawing/2014/main" id="{98F01FF8-CAC4-4894-B48B-A49A60BC639B}"/>
                  </a:ext>
                </a:extLst>
              </p14:cNvPr>
              <p14:cNvContentPartPr/>
              <p14:nvPr/>
            </p14:nvContentPartPr>
            <p14:xfrm>
              <a:off x="9881237" y="2565724"/>
              <a:ext cx="2160" cy="14040"/>
            </p14:xfrm>
          </p:contentPart>
        </mc:Choice>
        <mc:Fallback xmlns="">
          <p:pic>
            <p:nvPicPr>
              <p:cNvPr id="175" name="Cerneală 174">
                <a:extLst>
                  <a:ext uri="{FF2B5EF4-FFF2-40B4-BE49-F238E27FC236}">
                    <a16:creationId xmlns:a16="http://schemas.microsoft.com/office/drawing/2014/main" id="{98F01FF8-CAC4-4894-B48B-A49A60BC639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63597" y="2548084"/>
                <a:ext cx="378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49983E4B-A193-4767-86CF-E1059D754A85}"/>
                  </a:ext>
                </a:extLst>
              </p14:cNvPr>
              <p14:cNvContentPartPr/>
              <p14:nvPr/>
            </p14:nvContentPartPr>
            <p14:xfrm>
              <a:off x="9846317" y="2895844"/>
              <a:ext cx="341280" cy="238680"/>
            </p14:xfrm>
          </p:contentPart>
        </mc:Choice>
        <mc:Fallback xmlns=""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49983E4B-A193-4767-86CF-E1059D754A8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828317" y="2877844"/>
                <a:ext cx="37692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687D0906-3AB0-49BA-BFD4-1B359E6D684D}"/>
                  </a:ext>
                </a:extLst>
              </p14:cNvPr>
              <p14:cNvContentPartPr/>
              <p14:nvPr/>
            </p14:nvContentPartPr>
            <p14:xfrm>
              <a:off x="9826157" y="1471684"/>
              <a:ext cx="361800" cy="200880"/>
            </p14:xfrm>
          </p:contentPart>
        </mc:Choice>
        <mc:Fallback xmlns=""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687D0906-3AB0-49BA-BFD4-1B359E6D684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808499" y="1454044"/>
                <a:ext cx="397475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80" name="Cerneală 179">
                <a:extLst>
                  <a:ext uri="{FF2B5EF4-FFF2-40B4-BE49-F238E27FC236}">
                    <a16:creationId xmlns:a16="http://schemas.microsoft.com/office/drawing/2014/main" id="{1E4B04AA-E326-45A3-BD82-FBF9981B9271}"/>
                  </a:ext>
                </a:extLst>
              </p14:cNvPr>
              <p14:cNvContentPartPr/>
              <p14:nvPr/>
            </p14:nvContentPartPr>
            <p14:xfrm>
              <a:off x="9876917" y="3315604"/>
              <a:ext cx="39600" cy="218880"/>
            </p14:xfrm>
          </p:contentPart>
        </mc:Choice>
        <mc:Fallback xmlns="">
          <p:pic>
            <p:nvPicPr>
              <p:cNvPr id="180" name="Cerneală 179">
                <a:extLst>
                  <a:ext uri="{FF2B5EF4-FFF2-40B4-BE49-F238E27FC236}">
                    <a16:creationId xmlns:a16="http://schemas.microsoft.com/office/drawing/2014/main" id="{1E4B04AA-E326-45A3-BD82-FBF9981B927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859277" y="3297964"/>
                <a:ext cx="752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9B2A293F-BB72-4F78-8B2E-D2E0746E6C6D}"/>
                  </a:ext>
                </a:extLst>
              </p14:cNvPr>
              <p14:cNvContentPartPr/>
              <p14:nvPr/>
            </p14:nvContentPartPr>
            <p14:xfrm>
              <a:off x="10016597" y="3371044"/>
              <a:ext cx="222120" cy="159480"/>
            </p14:xfrm>
          </p:contentPart>
        </mc:Choice>
        <mc:Fallback xmlns=""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9B2A293F-BB72-4F78-8B2E-D2E0746E6C6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998597" y="3353404"/>
                <a:ext cx="2577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0" name="Cerneală 189">
                <a:extLst>
                  <a:ext uri="{FF2B5EF4-FFF2-40B4-BE49-F238E27FC236}">
                    <a16:creationId xmlns:a16="http://schemas.microsoft.com/office/drawing/2014/main" id="{5AB20EF4-EE16-46BB-A06C-35ED9ECF86CE}"/>
                  </a:ext>
                </a:extLst>
              </p14:cNvPr>
              <p14:cNvContentPartPr/>
              <p14:nvPr/>
            </p14:nvContentPartPr>
            <p14:xfrm>
              <a:off x="3491237" y="952204"/>
              <a:ext cx="1229760" cy="613440"/>
            </p14:xfrm>
          </p:contentPart>
        </mc:Choice>
        <mc:Fallback xmlns="">
          <p:pic>
            <p:nvPicPr>
              <p:cNvPr id="190" name="Cerneală 189">
                <a:extLst>
                  <a:ext uri="{FF2B5EF4-FFF2-40B4-BE49-F238E27FC236}">
                    <a16:creationId xmlns:a16="http://schemas.microsoft.com/office/drawing/2014/main" id="{5AB20EF4-EE16-46BB-A06C-35ED9ECF86C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455237" y="880204"/>
                <a:ext cx="1301400" cy="7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1" name="Cerneală 190">
                <a:extLst>
                  <a:ext uri="{FF2B5EF4-FFF2-40B4-BE49-F238E27FC236}">
                    <a16:creationId xmlns:a16="http://schemas.microsoft.com/office/drawing/2014/main" id="{6EF40A7A-27D7-4E05-B455-2A65749CC382}"/>
                  </a:ext>
                </a:extLst>
              </p14:cNvPr>
              <p14:cNvContentPartPr/>
              <p14:nvPr/>
            </p14:nvContentPartPr>
            <p14:xfrm>
              <a:off x="2950877" y="5013004"/>
              <a:ext cx="5097240" cy="716400"/>
            </p14:xfrm>
          </p:contentPart>
        </mc:Choice>
        <mc:Fallback xmlns="">
          <p:pic>
            <p:nvPicPr>
              <p:cNvPr id="191" name="Cerneală 190">
                <a:extLst>
                  <a:ext uri="{FF2B5EF4-FFF2-40B4-BE49-F238E27FC236}">
                    <a16:creationId xmlns:a16="http://schemas.microsoft.com/office/drawing/2014/main" id="{6EF40A7A-27D7-4E05-B455-2A65749CC38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915237" y="4941004"/>
                <a:ext cx="516888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3" name="Cerneală 192">
                <a:extLst>
                  <a:ext uri="{FF2B5EF4-FFF2-40B4-BE49-F238E27FC236}">
                    <a16:creationId xmlns:a16="http://schemas.microsoft.com/office/drawing/2014/main" id="{1B7AB4C1-3C8C-4953-9A17-EC4B1F834161}"/>
                  </a:ext>
                </a:extLst>
              </p14:cNvPr>
              <p14:cNvContentPartPr/>
              <p14:nvPr/>
            </p14:nvContentPartPr>
            <p14:xfrm>
              <a:off x="4016117" y="768964"/>
              <a:ext cx="349200" cy="283320"/>
            </p14:xfrm>
          </p:contentPart>
        </mc:Choice>
        <mc:Fallback xmlns="">
          <p:pic>
            <p:nvPicPr>
              <p:cNvPr id="193" name="Cerneală 192">
                <a:extLst>
                  <a:ext uri="{FF2B5EF4-FFF2-40B4-BE49-F238E27FC236}">
                    <a16:creationId xmlns:a16="http://schemas.microsoft.com/office/drawing/2014/main" id="{1B7AB4C1-3C8C-4953-9A17-EC4B1F83416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80117" y="696964"/>
                <a:ext cx="42084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4" name="Cerneală 193">
                <a:extLst>
                  <a:ext uri="{FF2B5EF4-FFF2-40B4-BE49-F238E27FC236}">
                    <a16:creationId xmlns:a16="http://schemas.microsoft.com/office/drawing/2014/main" id="{A0D56AE8-CD9B-41BB-BB39-8E1D6CB1A2BC}"/>
                  </a:ext>
                </a:extLst>
              </p14:cNvPr>
              <p14:cNvContentPartPr/>
              <p14:nvPr/>
            </p14:nvContentPartPr>
            <p14:xfrm>
              <a:off x="3974357" y="840244"/>
              <a:ext cx="358560" cy="252720"/>
            </p14:xfrm>
          </p:contentPart>
        </mc:Choice>
        <mc:Fallback xmlns="">
          <p:pic>
            <p:nvPicPr>
              <p:cNvPr id="194" name="Cerneală 193">
                <a:extLst>
                  <a:ext uri="{FF2B5EF4-FFF2-40B4-BE49-F238E27FC236}">
                    <a16:creationId xmlns:a16="http://schemas.microsoft.com/office/drawing/2014/main" id="{A0D56AE8-CD9B-41BB-BB39-8E1D6CB1A2B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38717" y="768604"/>
                <a:ext cx="43020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5" name="Cerneală 194">
                <a:extLst>
                  <a:ext uri="{FF2B5EF4-FFF2-40B4-BE49-F238E27FC236}">
                    <a16:creationId xmlns:a16="http://schemas.microsoft.com/office/drawing/2014/main" id="{8CB62216-46F7-4AAA-A0D2-0DEACD33CF66}"/>
                  </a:ext>
                </a:extLst>
              </p14:cNvPr>
              <p14:cNvContentPartPr/>
              <p14:nvPr/>
            </p14:nvContentPartPr>
            <p14:xfrm>
              <a:off x="4286477" y="638284"/>
              <a:ext cx="335880" cy="182520"/>
            </p14:xfrm>
          </p:contentPart>
        </mc:Choice>
        <mc:Fallback xmlns="">
          <p:pic>
            <p:nvPicPr>
              <p:cNvPr id="195" name="Cerneală 194">
                <a:extLst>
                  <a:ext uri="{FF2B5EF4-FFF2-40B4-BE49-F238E27FC236}">
                    <a16:creationId xmlns:a16="http://schemas.microsoft.com/office/drawing/2014/main" id="{8CB62216-46F7-4AAA-A0D2-0DEACD33CF6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50837" y="566644"/>
                <a:ext cx="4075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20" name="Cerneală 219">
                <a:extLst>
                  <a:ext uri="{FF2B5EF4-FFF2-40B4-BE49-F238E27FC236}">
                    <a16:creationId xmlns:a16="http://schemas.microsoft.com/office/drawing/2014/main" id="{46FE147D-A650-4ADE-93D9-0FF33374C30E}"/>
                  </a:ext>
                </a:extLst>
              </p14:cNvPr>
              <p14:cNvContentPartPr/>
              <p14:nvPr/>
            </p14:nvContentPartPr>
            <p14:xfrm>
              <a:off x="3513917" y="1488604"/>
              <a:ext cx="957240" cy="581400"/>
            </p14:xfrm>
          </p:contentPart>
        </mc:Choice>
        <mc:Fallback xmlns="">
          <p:pic>
            <p:nvPicPr>
              <p:cNvPr id="220" name="Cerneală 219">
                <a:extLst>
                  <a:ext uri="{FF2B5EF4-FFF2-40B4-BE49-F238E27FC236}">
                    <a16:creationId xmlns:a16="http://schemas.microsoft.com/office/drawing/2014/main" id="{46FE147D-A650-4ADE-93D9-0FF33374C30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95917" y="1452604"/>
                <a:ext cx="992880" cy="65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21" name="Cerneală 220">
                <a:extLst>
                  <a:ext uri="{FF2B5EF4-FFF2-40B4-BE49-F238E27FC236}">
                    <a16:creationId xmlns:a16="http://schemas.microsoft.com/office/drawing/2014/main" id="{E472B445-E73E-44F5-9BCF-7B56034C87A9}"/>
                  </a:ext>
                </a:extLst>
              </p14:cNvPr>
              <p14:cNvContentPartPr/>
              <p14:nvPr/>
            </p14:nvContentPartPr>
            <p14:xfrm>
              <a:off x="4274597" y="2330644"/>
              <a:ext cx="68760" cy="196560"/>
            </p14:xfrm>
          </p:contentPart>
        </mc:Choice>
        <mc:Fallback xmlns="">
          <p:pic>
            <p:nvPicPr>
              <p:cNvPr id="221" name="Cerneală 220">
                <a:extLst>
                  <a:ext uri="{FF2B5EF4-FFF2-40B4-BE49-F238E27FC236}">
                    <a16:creationId xmlns:a16="http://schemas.microsoft.com/office/drawing/2014/main" id="{E472B445-E73E-44F5-9BCF-7B56034C87A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256597" y="2294644"/>
                <a:ext cx="1044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2" name="Cerneală 221">
                <a:extLst>
                  <a:ext uri="{FF2B5EF4-FFF2-40B4-BE49-F238E27FC236}">
                    <a16:creationId xmlns:a16="http://schemas.microsoft.com/office/drawing/2014/main" id="{3813B795-814B-4081-B486-8678F4DB7CE4}"/>
                  </a:ext>
                </a:extLst>
              </p14:cNvPr>
              <p14:cNvContentPartPr/>
              <p14:nvPr/>
            </p14:nvContentPartPr>
            <p14:xfrm>
              <a:off x="4274597" y="2330644"/>
              <a:ext cx="27000" cy="162360"/>
            </p14:xfrm>
          </p:contentPart>
        </mc:Choice>
        <mc:Fallback xmlns="">
          <p:pic>
            <p:nvPicPr>
              <p:cNvPr id="222" name="Cerneală 221">
                <a:extLst>
                  <a:ext uri="{FF2B5EF4-FFF2-40B4-BE49-F238E27FC236}">
                    <a16:creationId xmlns:a16="http://schemas.microsoft.com/office/drawing/2014/main" id="{3813B795-814B-4081-B486-8678F4DB7CE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256597" y="2294644"/>
                <a:ext cx="626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99" name="Cerneală 198">
                <a:extLst>
                  <a:ext uri="{FF2B5EF4-FFF2-40B4-BE49-F238E27FC236}">
                    <a16:creationId xmlns:a16="http://schemas.microsoft.com/office/drawing/2014/main" id="{FC45BCBF-C758-4845-A5E7-EA0AF33790F3}"/>
                  </a:ext>
                </a:extLst>
              </p14:cNvPr>
              <p14:cNvContentPartPr/>
              <p14:nvPr/>
            </p14:nvContentPartPr>
            <p14:xfrm>
              <a:off x="6258197" y="4737604"/>
              <a:ext cx="2275920" cy="426240"/>
            </p14:xfrm>
          </p:contentPart>
        </mc:Choice>
        <mc:Fallback xmlns="">
          <p:pic>
            <p:nvPicPr>
              <p:cNvPr id="199" name="Cerneală 198">
                <a:extLst>
                  <a:ext uri="{FF2B5EF4-FFF2-40B4-BE49-F238E27FC236}">
                    <a16:creationId xmlns:a16="http://schemas.microsoft.com/office/drawing/2014/main" id="{FC45BCBF-C758-4845-A5E7-EA0AF33790F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240197" y="4701964"/>
                <a:ext cx="231156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00" name="Cerneală 199">
                <a:extLst>
                  <a:ext uri="{FF2B5EF4-FFF2-40B4-BE49-F238E27FC236}">
                    <a16:creationId xmlns:a16="http://schemas.microsoft.com/office/drawing/2014/main" id="{E348397B-C380-4AC0-ADA7-5FB7DD99CF87}"/>
                  </a:ext>
                </a:extLst>
              </p14:cNvPr>
              <p14:cNvContentPartPr/>
              <p14:nvPr/>
            </p14:nvContentPartPr>
            <p14:xfrm>
              <a:off x="7998437" y="5599084"/>
              <a:ext cx="613800" cy="20160"/>
            </p14:xfrm>
          </p:contentPart>
        </mc:Choice>
        <mc:Fallback xmlns="">
          <p:pic>
            <p:nvPicPr>
              <p:cNvPr id="200" name="Cerneală 199">
                <a:extLst>
                  <a:ext uri="{FF2B5EF4-FFF2-40B4-BE49-F238E27FC236}">
                    <a16:creationId xmlns:a16="http://schemas.microsoft.com/office/drawing/2014/main" id="{E348397B-C380-4AC0-ADA7-5FB7DD99CF8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980437" y="5563084"/>
                <a:ext cx="6494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01" name="Cerneală 200">
                <a:extLst>
                  <a:ext uri="{FF2B5EF4-FFF2-40B4-BE49-F238E27FC236}">
                    <a16:creationId xmlns:a16="http://schemas.microsoft.com/office/drawing/2014/main" id="{D09CE92A-47D6-4846-A433-5316AFD6911E}"/>
                  </a:ext>
                </a:extLst>
              </p14:cNvPr>
              <p14:cNvContentPartPr/>
              <p14:nvPr/>
            </p14:nvContentPartPr>
            <p14:xfrm>
              <a:off x="8583797" y="4915804"/>
              <a:ext cx="29520" cy="941400"/>
            </p14:xfrm>
          </p:contentPart>
        </mc:Choice>
        <mc:Fallback xmlns="">
          <p:pic>
            <p:nvPicPr>
              <p:cNvPr id="201" name="Cerneală 200">
                <a:extLst>
                  <a:ext uri="{FF2B5EF4-FFF2-40B4-BE49-F238E27FC236}">
                    <a16:creationId xmlns:a16="http://schemas.microsoft.com/office/drawing/2014/main" id="{D09CE92A-47D6-4846-A433-5316AFD6911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565797" y="4880164"/>
                <a:ext cx="65160" cy="10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02" name="Cerneală 201">
                <a:extLst>
                  <a:ext uri="{FF2B5EF4-FFF2-40B4-BE49-F238E27FC236}">
                    <a16:creationId xmlns:a16="http://schemas.microsoft.com/office/drawing/2014/main" id="{24096C8B-E68E-4433-89A8-4F6488C0765C}"/>
                  </a:ext>
                </a:extLst>
              </p14:cNvPr>
              <p14:cNvContentPartPr/>
              <p14:nvPr/>
            </p14:nvContentPartPr>
            <p14:xfrm>
              <a:off x="8597477" y="4933804"/>
              <a:ext cx="717480" cy="959400"/>
            </p14:xfrm>
          </p:contentPart>
        </mc:Choice>
        <mc:Fallback xmlns="">
          <p:pic>
            <p:nvPicPr>
              <p:cNvPr id="202" name="Cerneală 201">
                <a:extLst>
                  <a:ext uri="{FF2B5EF4-FFF2-40B4-BE49-F238E27FC236}">
                    <a16:creationId xmlns:a16="http://schemas.microsoft.com/office/drawing/2014/main" id="{24096C8B-E68E-4433-89A8-4F6488C0765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79837" y="4898164"/>
                <a:ext cx="753120" cy="10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3" name="Cerneală 202">
                <a:extLst>
                  <a:ext uri="{FF2B5EF4-FFF2-40B4-BE49-F238E27FC236}">
                    <a16:creationId xmlns:a16="http://schemas.microsoft.com/office/drawing/2014/main" id="{49451FCC-9B20-4EBE-A9E4-E7224EA2E728}"/>
                  </a:ext>
                </a:extLst>
              </p14:cNvPr>
              <p14:cNvContentPartPr/>
              <p14:nvPr/>
            </p14:nvContentPartPr>
            <p14:xfrm>
              <a:off x="9330437" y="5417284"/>
              <a:ext cx="429120" cy="15840"/>
            </p14:xfrm>
          </p:contentPart>
        </mc:Choice>
        <mc:Fallback xmlns="">
          <p:pic>
            <p:nvPicPr>
              <p:cNvPr id="203" name="Cerneală 202">
                <a:extLst>
                  <a:ext uri="{FF2B5EF4-FFF2-40B4-BE49-F238E27FC236}">
                    <a16:creationId xmlns:a16="http://schemas.microsoft.com/office/drawing/2014/main" id="{49451FCC-9B20-4EBE-A9E4-E7224EA2E72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312797" y="5381644"/>
                <a:ext cx="46476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04" name="Cerneală 203">
                <a:extLst>
                  <a:ext uri="{FF2B5EF4-FFF2-40B4-BE49-F238E27FC236}">
                    <a16:creationId xmlns:a16="http://schemas.microsoft.com/office/drawing/2014/main" id="{A46FC761-3EE5-4EBD-B3DF-3D01D7A11FA3}"/>
                  </a:ext>
                </a:extLst>
              </p14:cNvPr>
              <p14:cNvContentPartPr/>
              <p14:nvPr/>
            </p14:nvContentPartPr>
            <p14:xfrm>
              <a:off x="7092677" y="1921324"/>
              <a:ext cx="2675520" cy="3521160"/>
            </p14:xfrm>
          </p:contentPart>
        </mc:Choice>
        <mc:Fallback xmlns="">
          <p:pic>
            <p:nvPicPr>
              <p:cNvPr id="204" name="Cerneală 203">
                <a:extLst>
                  <a:ext uri="{FF2B5EF4-FFF2-40B4-BE49-F238E27FC236}">
                    <a16:creationId xmlns:a16="http://schemas.microsoft.com/office/drawing/2014/main" id="{A46FC761-3EE5-4EBD-B3DF-3D01D7A11FA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075037" y="1885684"/>
                <a:ext cx="2711160" cy="359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5" name="Cerneală 204">
                <a:extLst>
                  <a:ext uri="{FF2B5EF4-FFF2-40B4-BE49-F238E27FC236}">
                    <a16:creationId xmlns:a16="http://schemas.microsoft.com/office/drawing/2014/main" id="{D3F1DA45-9AC4-4325-BE65-64030B875F2F}"/>
                  </a:ext>
                </a:extLst>
              </p14:cNvPr>
              <p14:cNvContentPartPr/>
              <p14:nvPr/>
            </p14:nvContentPartPr>
            <p14:xfrm>
              <a:off x="6776957" y="1936084"/>
              <a:ext cx="420480" cy="852480"/>
            </p14:xfrm>
          </p:contentPart>
        </mc:Choice>
        <mc:Fallback xmlns="">
          <p:pic>
            <p:nvPicPr>
              <p:cNvPr id="205" name="Cerneală 204">
                <a:extLst>
                  <a:ext uri="{FF2B5EF4-FFF2-40B4-BE49-F238E27FC236}">
                    <a16:creationId xmlns:a16="http://schemas.microsoft.com/office/drawing/2014/main" id="{D3F1DA45-9AC4-4325-BE65-64030B875F2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759317" y="1900444"/>
                <a:ext cx="456120" cy="9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6" name="Cerneală 205">
                <a:extLst>
                  <a:ext uri="{FF2B5EF4-FFF2-40B4-BE49-F238E27FC236}">
                    <a16:creationId xmlns:a16="http://schemas.microsoft.com/office/drawing/2014/main" id="{7208CEDA-F3F9-4F6E-BA78-333285BD7D4A}"/>
                  </a:ext>
                </a:extLst>
              </p14:cNvPr>
              <p14:cNvContentPartPr/>
              <p14:nvPr/>
            </p14:nvContentPartPr>
            <p14:xfrm>
              <a:off x="2908757" y="1956244"/>
              <a:ext cx="3964320" cy="806760"/>
            </p14:xfrm>
          </p:contentPart>
        </mc:Choice>
        <mc:Fallback xmlns="">
          <p:pic>
            <p:nvPicPr>
              <p:cNvPr id="206" name="Cerneală 205">
                <a:extLst>
                  <a:ext uri="{FF2B5EF4-FFF2-40B4-BE49-F238E27FC236}">
                    <a16:creationId xmlns:a16="http://schemas.microsoft.com/office/drawing/2014/main" id="{7208CEDA-F3F9-4F6E-BA78-333285BD7D4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890757" y="1920244"/>
                <a:ext cx="3999960" cy="87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7" name="Cerneală 206">
                <a:extLst>
                  <a:ext uri="{FF2B5EF4-FFF2-40B4-BE49-F238E27FC236}">
                    <a16:creationId xmlns:a16="http://schemas.microsoft.com/office/drawing/2014/main" id="{B77E2B60-DE87-405F-9772-908F8CAD45C2}"/>
                  </a:ext>
                </a:extLst>
              </p14:cNvPr>
              <p14:cNvContentPartPr/>
              <p14:nvPr/>
            </p14:nvContentPartPr>
            <p14:xfrm>
              <a:off x="3199997" y="2383924"/>
              <a:ext cx="78480" cy="480240"/>
            </p14:xfrm>
          </p:contentPart>
        </mc:Choice>
        <mc:Fallback xmlns="">
          <p:pic>
            <p:nvPicPr>
              <p:cNvPr id="207" name="Cerneală 206">
                <a:extLst>
                  <a:ext uri="{FF2B5EF4-FFF2-40B4-BE49-F238E27FC236}">
                    <a16:creationId xmlns:a16="http://schemas.microsoft.com/office/drawing/2014/main" id="{B77E2B60-DE87-405F-9772-908F8CAD45C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81997" y="2348284"/>
                <a:ext cx="11412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8" name="Cerneală 207">
                <a:extLst>
                  <a:ext uri="{FF2B5EF4-FFF2-40B4-BE49-F238E27FC236}">
                    <a16:creationId xmlns:a16="http://schemas.microsoft.com/office/drawing/2014/main" id="{8BF3303A-885D-45F7-8741-E1008D0D9FB1}"/>
                  </a:ext>
                </a:extLst>
              </p14:cNvPr>
              <p14:cNvContentPartPr/>
              <p14:nvPr/>
            </p14:nvContentPartPr>
            <p14:xfrm>
              <a:off x="3008117" y="2757604"/>
              <a:ext cx="27000" cy="188640"/>
            </p14:xfrm>
          </p:contentPart>
        </mc:Choice>
        <mc:Fallback xmlns="">
          <p:pic>
            <p:nvPicPr>
              <p:cNvPr id="208" name="Cerneală 207">
                <a:extLst>
                  <a:ext uri="{FF2B5EF4-FFF2-40B4-BE49-F238E27FC236}">
                    <a16:creationId xmlns:a16="http://schemas.microsoft.com/office/drawing/2014/main" id="{8BF3303A-885D-45F7-8741-E1008D0D9FB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90477" y="2721604"/>
                <a:ext cx="6264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18" name="Cerneală 217">
                <a:extLst>
                  <a:ext uri="{FF2B5EF4-FFF2-40B4-BE49-F238E27FC236}">
                    <a16:creationId xmlns:a16="http://schemas.microsoft.com/office/drawing/2014/main" id="{00CEA04F-9BD5-41E5-8916-64B87E5508FF}"/>
                  </a:ext>
                </a:extLst>
              </p14:cNvPr>
              <p14:cNvContentPartPr/>
              <p14:nvPr/>
            </p14:nvContentPartPr>
            <p14:xfrm>
              <a:off x="8270597" y="1867684"/>
              <a:ext cx="463320" cy="325800"/>
            </p14:xfrm>
          </p:contentPart>
        </mc:Choice>
        <mc:Fallback xmlns="">
          <p:pic>
            <p:nvPicPr>
              <p:cNvPr id="218" name="Cerneală 217">
                <a:extLst>
                  <a:ext uri="{FF2B5EF4-FFF2-40B4-BE49-F238E27FC236}">
                    <a16:creationId xmlns:a16="http://schemas.microsoft.com/office/drawing/2014/main" id="{00CEA04F-9BD5-41E5-8916-64B87E5508F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252597" y="1850044"/>
                <a:ext cx="4989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24" name="Cerneală 223">
                <a:extLst>
                  <a:ext uri="{FF2B5EF4-FFF2-40B4-BE49-F238E27FC236}">
                    <a16:creationId xmlns:a16="http://schemas.microsoft.com/office/drawing/2014/main" id="{FA77029C-20B0-4090-94AE-726BA7CA67BC}"/>
                  </a:ext>
                </a:extLst>
              </p14:cNvPr>
              <p14:cNvContentPartPr/>
              <p14:nvPr/>
            </p14:nvContentPartPr>
            <p14:xfrm>
              <a:off x="3607877" y="1456924"/>
              <a:ext cx="1277280" cy="623160"/>
            </p14:xfrm>
          </p:contentPart>
        </mc:Choice>
        <mc:Fallback xmlns="">
          <p:pic>
            <p:nvPicPr>
              <p:cNvPr id="224" name="Cerneală 223">
                <a:extLst>
                  <a:ext uri="{FF2B5EF4-FFF2-40B4-BE49-F238E27FC236}">
                    <a16:creationId xmlns:a16="http://schemas.microsoft.com/office/drawing/2014/main" id="{FA77029C-20B0-4090-94AE-726BA7CA67B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590237" y="1421284"/>
                <a:ext cx="131292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52" name="Cerneală 251">
                <a:extLst>
                  <a:ext uri="{FF2B5EF4-FFF2-40B4-BE49-F238E27FC236}">
                    <a16:creationId xmlns:a16="http://schemas.microsoft.com/office/drawing/2014/main" id="{92CDF994-A0E4-41E1-8E72-42E6B63A93B3}"/>
                  </a:ext>
                </a:extLst>
              </p14:cNvPr>
              <p14:cNvContentPartPr/>
              <p14:nvPr/>
            </p14:nvContentPartPr>
            <p14:xfrm>
              <a:off x="8003117" y="3445924"/>
              <a:ext cx="740880" cy="270720"/>
            </p14:xfrm>
          </p:contentPart>
        </mc:Choice>
        <mc:Fallback xmlns="">
          <p:pic>
            <p:nvPicPr>
              <p:cNvPr id="252" name="Cerneală 251">
                <a:extLst>
                  <a:ext uri="{FF2B5EF4-FFF2-40B4-BE49-F238E27FC236}">
                    <a16:creationId xmlns:a16="http://schemas.microsoft.com/office/drawing/2014/main" id="{92CDF994-A0E4-41E1-8E72-42E6B63A93B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85117" y="3427924"/>
                <a:ext cx="77652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53" name="Cerneală 252">
                <a:extLst>
                  <a:ext uri="{FF2B5EF4-FFF2-40B4-BE49-F238E27FC236}">
                    <a16:creationId xmlns:a16="http://schemas.microsoft.com/office/drawing/2014/main" id="{3B0D0747-0B93-4CEA-8223-7FC15EB60EC7}"/>
                  </a:ext>
                </a:extLst>
              </p14:cNvPr>
              <p14:cNvContentPartPr/>
              <p14:nvPr/>
            </p14:nvContentPartPr>
            <p14:xfrm>
              <a:off x="8003117" y="3121204"/>
              <a:ext cx="415800" cy="159120"/>
            </p14:xfrm>
          </p:contentPart>
        </mc:Choice>
        <mc:Fallback xmlns="">
          <p:pic>
            <p:nvPicPr>
              <p:cNvPr id="253" name="Cerneală 252">
                <a:extLst>
                  <a:ext uri="{FF2B5EF4-FFF2-40B4-BE49-F238E27FC236}">
                    <a16:creationId xmlns:a16="http://schemas.microsoft.com/office/drawing/2014/main" id="{3B0D0747-0B93-4CEA-8223-7FC15EB60EC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985133" y="3103564"/>
                <a:ext cx="451409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05" name="Cerneală 304">
                <a:extLst>
                  <a:ext uri="{FF2B5EF4-FFF2-40B4-BE49-F238E27FC236}">
                    <a16:creationId xmlns:a16="http://schemas.microsoft.com/office/drawing/2014/main" id="{BAA28F1C-BCBE-4E90-B8BF-CCA70ADED833}"/>
                  </a:ext>
                </a:extLst>
              </p14:cNvPr>
              <p14:cNvContentPartPr/>
              <p14:nvPr/>
            </p14:nvContentPartPr>
            <p14:xfrm>
              <a:off x="8004917" y="3796924"/>
              <a:ext cx="2973960" cy="909360"/>
            </p14:xfrm>
          </p:contentPart>
        </mc:Choice>
        <mc:Fallback xmlns="">
          <p:pic>
            <p:nvPicPr>
              <p:cNvPr id="305" name="Cerneală 304">
                <a:extLst>
                  <a:ext uri="{FF2B5EF4-FFF2-40B4-BE49-F238E27FC236}">
                    <a16:creationId xmlns:a16="http://schemas.microsoft.com/office/drawing/2014/main" id="{BAA28F1C-BCBE-4E90-B8BF-CCA70ADED83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987275" y="3779284"/>
                <a:ext cx="3009604" cy="9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07" name="Cerneală 306">
                <a:extLst>
                  <a:ext uri="{FF2B5EF4-FFF2-40B4-BE49-F238E27FC236}">
                    <a16:creationId xmlns:a16="http://schemas.microsoft.com/office/drawing/2014/main" id="{D8DA232C-D87E-4804-9369-21D41F7F7A68}"/>
                  </a:ext>
                </a:extLst>
              </p14:cNvPr>
              <p14:cNvContentPartPr/>
              <p14:nvPr/>
            </p14:nvContentPartPr>
            <p14:xfrm>
              <a:off x="8243957" y="4818244"/>
              <a:ext cx="87840" cy="190080"/>
            </p14:xfrm>
          </p:contentPart>
        </mc:Choice>
        <mc:Fallback xmlns="">
          <p:pic>
            <p:nvPicPr>
              <p:cNvPr id="307" name="Cerneală 306">
                <a:extLst>
                  <a:ext uri="{FF2B5EF4-FFF2-40B4-BE49-F238E27FC236}">
                    <a16:creationId xmlns:a16="http://schemas.microsoft.com/office/drawing/2014/main" id="{D8DA232C-D87E-4804-9369-21D41F7F7A6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225957" y="4800604"/>
                <a:ext cx="1234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08" name="Cerneală 307">
                <a:extLst>
                  <a:ext uri="{FF2B5EF4-FFF2-40B4-BE49-F238E27FC236}">
                    <a16:creationId xmlns:a16="http://schemas.microsoft.com/office/drawing/2014/main" id="{D5C53E39-F63A-43E8-9DF9-3D51BB630897}"/>
                  </a:ext>
                </a:extLst>
              </p14:cNvPr>
              <p14:cNvContentPartPr/>
              <p14:nvPr/>
            </p14:nvContentPartPr>
            <p14:xfrm>
              <a:off x="8362037" y="5334844"/>
              <a:ext cx="49680" cy="121320"/>
            </p14:xfrm>
          </p:contentPart>
        </mc:Choice>
        <mc:Fallback xmlns="">
          <p:pic>
            <p:nvPicPr>
              <p:cNvPr id="308" name="Cerneală 307">
                <a:extLst>
                  <a:ext uri="{FF2B5EF4-FFF2-40B4-BE49-F238E27FC236}">
                    <a16:creationId xmlns:a16="http://schemas.microsoft.com/office/drawing/2014/main" id="{D5C53E39-F63A-43E8-9DF9-3D51BB63089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344397" y="5316844"/>
                <a:ext cx="853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09" name="Cerneală 308">
                <a:extLst>
                  <a:ext uri="{FF2B5EF4-FFF2-40B4-BE49-F238E27FC236}">
                    <a16:creationId xmlns:a16="http://schemas.microsoft.com/office/drawing/2014/main" id="{687D37F9-45D6-4E4A-A0A5-8E84034B6B01}"/>
                  </a:ext>
                </a:extLst>
              </p14:cNvPr>
              <p14:cNvContentPartPr/>
              <p14:nvPr/>
            </p14:nvContentPartPr>
            <p14:xfrm>
              <a:off x="9478037" y="5145484"/>
              <a:ext cx="25560" cy="144000"/>
            </p14:xfrm>
          </p:contentPart>
        </mc:Choice>
        <mc:Fallback xmlns="">
          <p:pic>
            <p:nvPicPr>
              <p:cNvPr id="309" name="Cerneală 308">
                <a:extLst>
                  <a:ext uri="{FF2B5EF4-FFF2-40B4-BE49-F238E27FC236}">
                    <a16:creationId xmlns:a16="http://schemas.microsoft.com/office/drawing/2014/main" id="{687D37F9-45D6-4E4A-A0A5-8E84034B6B0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460397" y="5127844"/>
                <a:ext cx="612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317" name="Cerneală 316">
                <a:extLst>
                  <a:ext uri="{FF2B5EF4-FFF2-40B4-BE49-F238E27FC236}">
                    <a16:creationId xmlns:a16="http://schemas.microsoft.com/office/drawing/2014/main" id="{10FEFB0F-6CC2-4E48-A33E-E79A78AEA05D}"/>
                  </a:ext>
                </a:extLst>
              </p14:cNvPr>
              <p14:cNvContentPartPr/>
              <p14:nvPr/>
            </p14:nvContentPartPr>
            <p14:xfrm>
              <a:off x="392717" y="2148124"/>
              <a:ext cx="7379640" cy="4583520"/>
            </p14:xfrm>
          </p:contentPart>
        </mc:Choice>
        <mc:Fallback xmlns="">
          <p:pic>
            <p:nvPicPr>
              <p:cNvPr id="317" name="Cerneală 316">
                <a:extLst>
                  <a:ext uri="{FF2B5EF4-FFF2-40B4-BE49-F238E27FC236}">
                    <a16:creationId xmlns:a16="http://schemas.microsoft.com/office/drawing/2014/main" id="{10FEFB0F-6CC2-4E48-A33E-E79A78AEA05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75077" y="2130124"/>
                <a:ext cx="7415280" cy="46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9302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Divizor cu factorul K=24</a:t>
            </a:r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BF90D190-4F8D-410B-8E59-CDE04F6E9C6B}"/>
                  </a:ext>
                </a:extLst>
              </p14:cNvPr>
              <p14:cNvContentPartPr/>
              <p14:nvPr/>
            </p14:nvContentPartPr>
            <p14:xfrm>
              <a:off x="1064477" y="1155964"/>
              <a:ext cx="285480" cy="45108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BF90D190-4F8D-410B-8E59-CDE04F6E9C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6837" y="1119964"/>
                <a:ext cx="32112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F4E3CCAA-CB7B-4C1F-A75C-9AB5B4611433}"/>
                  </a:ext>
                </a:extLst>
              </p14:cNvPr>
              <p14:cNvContentPartPr/>
              <p14:nvPr/>
            </p14:nvContentPartPr>
            <p14:xfrm>
              <a:off x="1372997" y="1332004"/>
              <a:ext cx="89640" cy="28692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F4E3CCAA-CB7B-4C1F-A75C-9AB5B46114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4997" y="1296004"/>
                <a:ext cx="1252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25088DD2-69E2-44E7-8F6D-A4AF8E1C3049}"/>
                  </a:ext>
                </a:extLst>
              </p14:cNvPr>
              <p14:cNvContentPartPr/>
              <p14:nvPr/>
            </p14:nvContentPartPr>
            <p14:xfrm>
              <a:off x="1518797" y="1370524"/>
              <a:ext cx="18000" cy="24984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25088DD2-69E2-44E7-8F6D-A4AF8E1C30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0797" y="1334884"/>
                <a:ext cx="5364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41A740B9-0A4F-43D4-8CEF-84B6289ED240}"/>
                  </a:ext>
                </a:extLst>
              </p14:cNvPr>
              <p14:cNvContentPartPr/>
              <p14:nvPr/>
            </p14:nvContentPartPr>
            <p14:xfrm>
              <a:off x="1638317" y="1378444"/>
              <a:ext cx="290880" cy="22500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41A740B9-0A4F-43D4-8CEF-84B6289ED2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0677" y="1342444"/>
                <a:ext cx="32652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0484C32D-18EC-4B21-BBEE-1923EE9542E3}"/>
                  </a:ext>
                </a:extLst>
              </p14:cNvPr>
              <p14:cNvContentPartPr/>
              <p14:nvPr/>
            </p14:nvContentPartPr>
            <p14:xfrm>
              <a:off x="1995437" y="1347844"/>
              <a:ext cx="803880" cy="24768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0484C32D-18EC-4B21-BBEE-1923EE9542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7797" y="1312204"/>
                <a:ext cx="83952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5E26F123-C3E2-4D03-B3D4-E5DFFAA8167D}"/>
                  </a:ext>
                </a:extLst>
              </p14:cNvPr>
              <p14:cNvContentPartPr/>
              <p14:nvPr/>
            </p14:nvContentPartPr>
            <p14:xfrm>
              <a:off x="3563957" y="1327324"/>
              <a:ext cx="360" cy="20160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5E26F123-C3E2-4D03-B3D4-E5DFFAA8167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45957" y="1291324"/>
                <a:ext cx="360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D64DF767-D936-4529-9C7E-46ACEB900A72}"/>
                  </a:ext>
                </a:extLst>
              </p14:cNvPr>
              <p14:cNvContentPartPr/>
              <p14:nvPr/>
            </p14:nvContentPartPr>
            <p14:xfrm>
              <a:off x="3416357" y="1135444"/>
              <a:ext cx="670320" cy="35820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D64DF767-D936-4529-9C7E-46ACEB900A7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98357" y="1099444"/>
                <a:ext cx="70596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AE30EC3C-C5FC-45C0-8310-46D6570EDBFE}"/>
                  </a:ext>
                </a:extLst>
              </p14:cNvPr>
              <p14:cNvContentPartPr/>
              <p14:nvPr/>
            </p14:nvContentPartPr>
            <p14:xfrm>
              <a:off x="4169117" y="987844"/>
              <a:ext cx="449640" cy="49500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AE30EC3C-C5FC-45C0-8310-46D6570EDBF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51477" y="951844"/>
                <a:ext cx="48528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DFAD81CF-F4E2-4217-8361-7E007352B890}"/>
                  </a:ext>
                </a:extLst>
              </p14:cNvPr>
              <p14:cNvContentPartPr/>
              <p14:nvPr/>
            </p14:nvContentPartPr>
            <p14:xfrm>
              <a:off x="4533437" y="1109884"/>
              <a:ext cx="48600" cy="3204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DFAD81CF-F4E2-4217-8361-7E007352B89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15797" y="1073884"/>
                <a:ext cx="842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ED17093B-7D29-431B-90AF-F610DC458A1C}"/>
                  </a:ext>
                </a:extLst>
              </p14:cNvPr>
              <p14:cNvContentPartPr/>
              <p14:nvPr/>
            </p14:nvContentPartPr>
            <p14:xfrm>
              <a:off x="4733957" y="1240564"/>
              <a:ext cx="292320" cy="26208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ED17093B-7D29-431B-90AF-F610DC458A1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16317" y="1204564"/>
                <a:ext cx="32796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E77E6E5B-3E1E-4D36-95EE-9AF8946ABB95}"/>
                  </a:ext>
                </a:extLst>
              </p14:cNvPr>
              <p14:cNvContentPartPr/>
              <p14:nvPr/>
            </p14:nvContentPartPr>
            <p14:xfrm>
              <a:off x="5117357" y="1263244"/>
              <a:ext cx="15120" cy="20412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E77E6E5B-3E1E-4D36-95EE-9AF8946ABB9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99717" y="1227244"/>
                <a:ext cx="507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A33B6DC5-42AD-4D1B-898A-2AA382819863}"/>
                  </a:ext>
                </a:extLst>
              </p14:cNvPr>
              <p14:cNvContentPartPr/>
              <p14:nvPr/>
            </p14:nvContentPartPr>
            <p14:xfrm>
              <a:off x="5108357" y="1039684"/>
              <a:ext cx="54360" cy="3924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A33B6DC5-42AD-4D1B-898A-2AA38281986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90717" y="1004044"/>
                <a:ext cx="900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55604887-FD0D-45E9-94F8-1628E17E6298}"/>
                  </a:ext>
                </a:extLst>
              </p14:cNvPr>
              <p14:cNvContentPartPr/>
              <p14:nvPr/>
            </p14:nvContentPartPr>
            <p14:xfrm>
              <a:off x="5403917" y="912604"/>
              <a:ext cx="800640" cy="55008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55604887-FD0D-45E9-94F8-1628E17E629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85917" y="876604"/>
                <a:ext cx="83628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6DB46749-734F-4442-842F-70F955EDC3EA}"/>
                  </a:ext>
                </a:extLst>
              </p14:cNvPr>
              <p14:cNvContentPartPr/>
              <p14:nvPr/>
            </p14:nvContentPartPr>
            <p14:xfrm>
              <a:off x="6259637" y="792364"/>
              <a:ext cx="605520" cy="70344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6DB46749-734F-4442-842F-70F955EDC3E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41637" y="756724"/>
                <a:ext cx="641160" cy="77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8CB5249E-D855-4403-827E-0F98F11C5FED}"/>
                  </a:ext>
                </a:extLst>
              </p14:cNvPr>
              <p14:cNvContentPartPr/>
              <p14:nvPr/>
            </p14:nvContentPartPr>
            <p14:xfrm>
              <a:off x="1069517" y="1768684"/>
              <a:ext cx="6105600" cy="21276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8CB5249E-D855-4403-827E-0F98F11C5FE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51877" y="1733044"/>
                <a:ext cx="614124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BFA338BF-5828-4CA3-A92C-E5A745DCA456}"/>
                  </a:ext>
                </a:extLst>
              </p14:cNvPr>
              <p14:cNvContentPartPr/>
              <p14:nvPr/>
            </p14:nvContentPartPr>
            <p14:xfrm>
              <a:off x="1248077" y="2605324"/>
              <a:ext cx="352800" cy="3024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BFA338BF-5828-4CA3-A92C-E5A745DCA45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30437" y="2569324"/>
                <a:ext cx="3884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01439171-C50A-4C1D-AE7D-27A7B064644D}"/>
                  </a:ext>
                </a:extLst>
              </p14:cNvPr>
              <p14:cNvContentPartPr/>
              <p14:nvPr/>
            </p14:nvContentPartPr>
            <p14:xfrm>
              <a:off x="2016677" y="2292844"/>
              <a:ext cx="391680" cy="37332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01439171-C50A-4C1D-AE7D-27A7B064644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99037" y="2257204"/>
                <a:ext cx="42732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30DF4B64-4713-4773-B645-3E3D1394A84A}"/>
                  </a:ext>
                </a:extLst>
              </p14:cNvPr>
              <p14:cNvContentPartPr/>
              <p14:nvPr/>
            </p14:nvContentPartPr>
            <p14:xfrm>
              <a:off x="2359397" y="2329924"/>
              <a:ext cx="20160" cy="720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30DF4B64-4713-4773-B645-3E3D1394A84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41397" y="2293924"/>
                <a:ext cx="558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91285B63-981D-4AE8-981F-7440435F64C4}"/>
                  </a:ext>
                </a:extLst>
              </p14:cNvPr>
              <p14:cNvContentPartPr/>
              <p14:nvPr/>
            </p14:nvContentPartPr>
            <p14:xfrm>
              <a:off x="2511677" y="2395804"/>
              <a:ext cx="218520" cy="24624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91285B63-981D-4AE8-981F-7440435F64C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94037" y="2360164"/>
                <a:ext cx="2541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CC157A56-1D91-4CA8-B251-9B657353DFCA}"/>
                  </a:ext>
                </a:extLst>
              </p14:cNvPr>
              <p14:cNvContentPartPr/>
              <p14:nvPr/>
            </p14:nvContentPartPr>
            <p14:xfrm>
              <a:off x="3356957" y="2422084"/>
              <a:ext cx="647640" cy="20340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CC157A56-1D91-4CA8-B251-9B657353DFC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39317" y="2386084"/>
                <a:ext cx="6832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2AD63948-5053-4A2F-A4D2-CBB1F91BD8FA}"/>
                  </a:ext>
                </a:extLst>
              </p14:cNvPr>
              <p14:cNvContentPartPr/>
              <p14:nvPr/>
            </p14:nvContentPartPr>
            <p14:xfrm>
              <a:off x="4478357" y="2342164"/>
              <a:ext cx="371160" cy="27000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2AD63948-5053-4A2F-A4D2-CBB1F91BD8F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60357" y="2306524"/>
                <a:ext cx="40680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FCD10FCD-C2BC-46D4-A88F-955F93A743BC}"/>
                  </a:ext>
                </a:extLst>
              </p14:cNvPr>
              <p14:cNvContentPartPr/>
              <p14:nvPr/>
            </p14:nvContentPartPr>
            <p14:xfrm>
              <a:off x="4868957" y="2369164"/>
              <a:ext cx="257400" cy="48384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FCD10FCD-C2BC-46D4-A88F-955F93A743B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51317" y="2333524"/>
                <a:ext cx="29304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88EECA51-FED4-4604-BAED-A1D6045B970F}"/>
                  </a:ext>
                </a:extLst>
              </p14:cNvPr>
              <p14:cNvContentPartPr/>
              <p14:nvPr/>
            </p14:nvContentPartPr>
            <p14:xfrm>
              <a:off x="5397797" y="2502364"/>
              <a:ext cx="538200" cy="2484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88EECA51-FED4-4604-BAED-A1D6045B970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79797" y="2466364"/>
                <a:ext cx="5738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AF45BA3A-3D94-4558-8D7C-4E5186B9377A}"/>
                  </a:ext>
                </a:extLst>
              </p14:cNvPr>
              <p14:cNvContentPartPr/>
              <p14:nvPr/>
            </p14:nvContentPartPr>
            <p14:xfrm>
              <a:off x="5785877" y="2339644"/>
              <a:ext cx="320760" cy="36288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AF45BA3A-3D94-4558-8D7C-4E5186B9377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768237" y="2304004"/>
                <a:ext cx="35640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59AE1800-D56B-4446-88A0-B6D4FB4005DE}"/>
                  </a:ext>
                </a:extLst>
              </p14:cNvPr>
              <p14:cNvContentPartPr/>
              <p14:nvPr/>
            </p14:nvContentPartPr>
            <p14:xfrm>
              <a:off x="6685877" y="2156764"/>
              <a:ext cx="340920" cy="40896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59AE1800-D56B-4446-88A0-B6D4FB4005D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667877" y="2120764"/>
                <a:ext cx="37656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9F511A81-7D59-4B14-BCC6-C5B9FEB675CC}"/>
                  </a:ext>
                </a:extLst>
              </p14:cNvPr>
              <p14:cNvContentPartPr/>
              <p14:nvPr/>
            </p14:nvContentPartPr>
            <p14:xfrm>
              <a:off x="7080077" y="2407684"/>
              <a:ext cx="278280" cy="12600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9F511A81-7D59-4B14-BCC6-C5B9FEB675C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62437" y="2372044"/>
                <a:ext cx="3139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3DFAF12E-45DD-49AE-BFE4-C7636D506014}"/>
                  </a:ext>
                </a:extLst>
              </p14:cNvPr>
              <p14:cNvContentPartPr/>
              <p14:nvPr/>
            </p14:nvContentPartPr>
            <p14:xfrm>
              <a:off x="7435397" y="2320564"/>
              <a:ext cx="827640" cy="26640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3DFAF12E-45DD-49AE-BFE4-C7636D50601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17397" y="2284564"/>
                <a:ext cx="8632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015BDED6-34D9-43E4-8E7A-688F4CFB4C17}"/>
                  </a:ext>
                </a:extLst>
              </p14:cNvPr>
              <p14:cNvContentPartPr/>
              <p14:nvPr/>
            </p14:nvContentPartPr>
            <p14:xfrm>
              <a:off x="9080237" y="2064604"/>
              <a:ext cx="24840" cy="24804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015BDED6-34D9-43E4-8E7A-688F4CFB4C1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062237" y="2028604"/>
                <a:ext cx="604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D2EE76C2-AC05-4867-923A-FBAE8A45E30C}"/>
                  </a:ext>
                </a:extLst>
              </p14:cNvPr>
              <p14:cNvContentPartPr/>
              <p14:nvPr/>
            </p14:nvContentPartPr>
            <p14:xfrm>
              <a:off x="9189317" y="2064604"/>
              <a:ext cx="6840" cy="23868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D2EE76C2-AC05-4867-923A-FBAE8A45E30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71677" y="2028604"/>
                <a:ext cx="4248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06ECD251-417A-4CEC-B385-984056FFFDE2}"/>
                  </a:ext>
                </a:extLst>
              </p14:cNvPr>
              <p14:cNvContentPartPr/>
              <p14:nvPr/>
            </p14:nvContentPartPr>
            <p14:xfrm>
              <a:off x="9372917" y="2236684"/>
              <a:ext cx="80640" cy="21096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06ECD251-417A-4CEC-B385-984056FFFDE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355277" y="2200684"/>
                <a:ext cx="1162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19501E6E-57C9-47B1-A1BE-3C95B96B7596}"/>
                  </a:ext>
                </a:extLst>
              </p14:cNvPr>
              <p14:cNvContentPartPr/>
              <p14:nvPr/>
            </p14:nvContentPartPr>
            <p14:xfrm>
              <a:off x="9340517" y="2167564"/>
              <a:ext cx="378720" cy="33840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19501E6E-57C9-47B1-A1BE-3C95B96B759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322517" y="2131564"/>
                <a:ext cx="41436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E72D0F8D-F1AC-4E62-9B29-3C2DA3AC2D13}"/>
                  </a:ext>
                </a:extLst>
              </p14:cNvPr>
              <p14:cNvContentPartPr/>
              <p14:nvPr/>
            </p14:nvContentPartPr>
            <p14:xfrm>
              <a:off x="9694757" y="2180524"/>
              <a:ext cx="33480" cy="1692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E72D0F8D-F1AC-4E62-9B29-3C2DA3AC2D1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676757" y="2144884"/>
                <a:ext cx="691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B9C92C3C-C82C-4AC4-BE5A-A150AEFDC68C}"/>
                  </a:ext>
                </a:extLst>
              </p14:cNvPr>
              <p14:cNvContentPartPr/>
              <p14:nvPr/>
            </p14:nvContentPartPr>
            <p14:xfrm>
              <a:off x="9881237" y="2259364"/>
              <a:ext cx="230400" cy="22392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B9C92C3C-C82C-4AC4-BE5A-A150AEFDC68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863597" y="2223364"/>
                <a:ext cx="2660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DB687A4A-7910-466C-B213-7277FF019B00}"/>
                  </a:ext>
                </a:extLst>
              </p14:cNvPr>
              <p14:cNvContentPartPr/>
              <p14:nvPr/>
            </p14:nvContentPartPr>
            <p14:xfrm>
              <a:off x="10195517" y="2486884"/>
              <a:ext cx="243360" cy="3024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DB687A4A-7910-466C-B213-7277FF019B0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177877" y="2450884"/>
                <a:ext cx="2790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94B84A66-48BA-41D6-A8FB-0D982AE3C567}"/>
                  </a:ext>
                </a:extLst>
              </p14:cNvPr>
              <p14:cNvContentPartPr/>
              <p14:nvPr/>
            </p14:nvContentPartPr>
            <p14:xfrm>
              <a:off x="10604837" y="2173684"/>
              <a:ext cx="264600" cy="29124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94B84A66-48BA-41D6-A8FB-0D982AE3C56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586837" y="2137684"/>
                <a:ext cx="30024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1E53B87B-C89F-4FBE-AF92-72A8084D4749}"/>
                  </a:ext>
                </a:extLst>
              </p14:cNvPr>
              <p14:cNvContentPartPr/>
              <p14:nvPr/>
            </p14:nvContentPartPr>
            <p14:xfrm>
              <a:off x="10928117" y="2167924"/>
              <a:ext cx="253080" cy="27432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1E53B87B-C89F-4FBE-AF92-72A8084D474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910117" y="2131924"/>
                <a:ext cx="2887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D98A0D2B-9D99-40AE-B11E-22482235E0FB}"/>
                  </a:ext>
                </a:extLst>
              </p14:cNvPr>
              <p14:cNvContentPartPr/>
              <p14:nvPr/>
            </p14:nvContentPartPr>
            <p14:xfrm>
              <a:off x="11086157" y="2310484"/>
              <a:ext cx="43920" cy="32184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D98A0D2B-9D99-40AE-B11E-22482235E0F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068517" y="2274484"/>
                <a:ext cx="795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79B9E680-8550-4760-B9B5-C4FE65A0F776}"/>
                  </a:ext>
                </a:extLst>
              </p14:cNvPr>
              <p14:cNvContentPartPr/>
              <p14:nvPr/>
            </p14:nvContentPartPr>
            <p14:xfrm>
              <a:off x="11242757" y="1833124"/>
              <a:ext cx="2160" cy="19116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79B9E680-8550-4760-B9B5-C4FE65A0F77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225117" y="1797484"/>
                <a:ext cx="3780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6909AE43-AED4-476B-A3C3-579801EE87D3}"/>
                  </a:ext>
                </a:extLst>
              </p14:cNvPr>
              <p14:cNvContentPartPr/>
              <p14:nvPr/>
            </p14:nvContentPartPr>
            <p14:xfrm>
              <a:off x="11343197" y="1818724"/>
              <a:ext cx="22680" cy="22284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6909AE43-AED4-476B-A3C3-579801EE87D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325197" y="1783084"/>
                <a:ext cx="5832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E08A6EF1-949B-4E3B-AEF9-1AB05BC2E93F}"/>
                  </a:ext>
                </a:extLst>
              </p14:cNvPr>
              <p14:cNvContentPartPr/>
              <p14:nvPr/>
            </p14:nvContentPartPr>
            <p14:xfrm>
              <a:off x="1228637" y="3760564"/>
              <a:ext cx="421920" cy="3744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E08A6EF1-949B-4E3B-AEF9-1AB05BC2E93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210637" y="3724564"/>
                <a:ext cx="45756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A60B2851-E15B-434C-BAC8-FCD7D362FF74}"/>
                  </a:ext>
                </a:extLst>
              </p14:cNvPr>
              <p14:cNvContentPartPr/>
              <p14:nvPr/>
            </p14:nvContentPartPr>
            <p14:xfrm>
              <a:off x="2167877" y="3444844"/>
              <a:ext cx="579960" cy="37152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A60B2851-E15B-434C-BAC8-FCD7D362FF7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150237" y="3409204"/>
                <a:ext cx="61560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92430D78-B5B7-46B5-9395-E91A69AE4486}"/>
                  </a:ext>
                </a:extLst>
              </p14:cNvPr>
              <p14:cNvContentPartPr/>
              <p14:nvPr/>
            </p14:nvContentPartPr>
            <p14:xfrm>
              <a:off x="3259397" y="3062164"/>
              <a:ext cx="2206440" cy="98892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92430D78-B5B7-46B5-9395-E91A69AE448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241757" y="3026164"/>
                <a:ext cx="2242080" cy="10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7F3DD751-2BB6-4FD8-83AE-0DE42D56432E}"/>
                  </a:ext>
                </a:extLst>
              </p14:cNvPr>
              <p14:cNvContentPartPr/>
              <p14:nvPr/>
            </p14:nvContentPartPr>
            <p14:xfrm>
              <a:off x="5101157" y="3312724"/>
              <a:ext cx="407880" cy="4464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7F3DD751-2BB6-4FD8-83AE-0DE42D56432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083517" y="3277084"/>
                <a:ext cx="4435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4B236DAD-438D-4AC6-8FD8-3B80057CC3C5}"/>
                  </a:ext>
                </a:extLst>
              </p14:cNvPr>
              <p14:cNvContentPartPr/>
              <p14:nvPr/>
            </p14:nvContentPartPr>
            <p14:xfrm>
              <a:off x="5427677" y="3092044"/>
              <a:ext cx="582840" cy="62100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4B236DAD-438D-4AC6-8FD8-3B80057CC3C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09677" y="3056404"/>
                <a:ext cx="618480" cy="69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5EBFCB8C-6EE0-4EF4-9BBB-C881EC6A5602}"/>
                  </a:ext>
                </a:extLst>
              </p14:cNvPr>
              <p14:cNvContentPartPr/>
              <p14:nvPr/>
            </p14:nvContentPartPr>
            <p14:xfrm>
              <a:off x="5685797" y="3277804"/>
              <a:ext cx="426240" cy="14400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5EBFCB8C-6EE0-4EF4-9BBB-C881EC6A560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667797" y="3241804"/>
                <a:ext cx="4618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DD52771C-069B-42F3-A1D0-7198F59C3B6F}"/>
                  </a:ext>
                </a:extLst>
              </p14:cNvPr>
              <p14:cNvContentPartPr/>
              <p14:nvPr/>
            </p14:nvContentPartPr>
            <p14:xfrm>
              <a:off x="6872357" y="3462124"/>
              <a:ext cx="212040" cy="25920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DD52771C-069B-42F3-A1D0-7198F59C3B6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854717" y="3426124"/>
                <a:ext cx="24768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FE988393-CF52-40FC-9709-2CEEC977A8B3}"/>
                  </a:ext>
                </a:extLst>
              </p14:cNvPr>
              <p14:cNvContentPartPr/>
              <p14:nvPr/>
            </p14:nvContentPartPr>
            <p14:xfrm>
              <a:off x="7173677" y="3165844"/>
              <a:ext cx="767160" cy="50760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FE988393-CF52-40FC-9709-2CEEC977A8B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155677" y="3130204"/>
                <a:ext cx="80280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F0D0A735-A271-47F7-8858-0B100BB7CAEF}"/>
                  </a:ext>
                </a:extLst>
              </p14:cNvPr>
              <p14:cNvContentPartPr/>
              <p14:nvPr/>
            </p14:nvContentPartPr>
            <p14:xfrm>
              <a:off x="8234237" y="3618364"/>
              <a:ext cx="360" cy="36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F0D0A735-A271-47F7-8858-0B100BB7CAE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216597" y="358236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A5611058-F68F-4C0F-879F-A802EF0CAB7F}"/>
                  </a:ext>
                </a:extLst>
              </p14:cNvPr>
              <p14:cNvContentPartPr/>
              <p14:nvPr/>
            </p14:nvContentPartPr>
            <p14:xfrm>
              <a:off x="8916437" y="3392284"/>
              <a:ext cx="570600" cy="17784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A5611058-F68F-4C0F-879F-A802EF0CAB7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898797" y="3356284"/>
                <a:ext cx="6062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7A852AAC-0A90-4B12-9EB9-F25175F6C217}"/>
                  </a:ext>
                </a:extLst>
              </p14:cNvPr>
              <p14:cNvContentPartPr/>
              <p14:nvPr/>
            </p14:nvContentPartPr>
            <p14:xfrm>
              <a:off x="9412157" y="3427204"/>
              <a:ext cx="287280" cy="16380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7A852AAC-0A90-4B12-9EB9-F25175F6C21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394157" y="3391204"/>
                <a:ext cx="3229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1BCDEBAA-7113-4D34-B1A1-CAB05489456C}"/>
                  </a:ext>
                </a:extLst>
              </p14:cNvPr>
              <p14:cNvContentPartPr/>
              <p14:nvPr/>
            </p14:nvContentPartPr>
            <p14:xfrm>
              <a:off x="9820757" y="3012844"/>
              <a:ext cx="1360440" cy="62676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1BCDEBAA-7113-4D34-B1A1-CAB05489456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802757" y="2977204"/>
                <a:ext cx="139608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88360C77-BDEB-48B7-8052-A539F19C12EB}"/>
                  </a:ext>
                </a:extLst>
              </p14:cNvPr>
              <p14:cNvContentPartPr/>
              <p14:nvPr/>
            </p14:nvContentPartPr>
            <p14:xfrm>
              <a:off x="11148437" y="3250444"/>
              <a:ext cx="45720" cy="5328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88360C77-BDEB-48B7-8052-A539F19C12E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130797" y="3214804"/>
                <a:ext cx="813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46047278-D000-41D3-B313-1EF5828D69A9}"/>
                  </a:ext>
                </a:extLst>
              </p14:cNvPr>
              <p14:cNvContentPartPr/>
              <p14:nvPr/>
            </p14:nvContentPartPr>
            <p14:xfrm>
              <a:off x="2256077" y="4080244"/>
              <a:ext cx="841680" cy="47340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46047278-D000-41D3-B313-1EF5828D69A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238077" y="4044244"/>
                <a:ext cx="87732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D8A4BF76-41B4-49D1-A2A4-CC8721A3BCA2}"/>
                  </a:ext>
                </a:extLst>
              </p14:cNvPr>
              <p14:cNvContentPartPr/>
              <p14:nvPr/>
            </p14:nvContentPartPr>
            <p14:xfrm>
              <a:off x="3217637" y="4020844"/>
              <a:ext cx="475920" cy="51408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D8A4BF76-41B4-49D1-A2A4-CC8721A3BCA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199997" y="3985204"/>
                <a:ext cx="51156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6C8E7E02-19F1-4E25-A6AC-0F69E497A0E0}"/>
                  </a:ext>
                </a:extLst>
              </p14:cNvPr>
              <p14:cNvContentPartPr/>
              <p14:nvPr/>
            </p14:nvContentPartPr>
            <p14:xfrm>
              <a:off x="3306197" y="4123804"/>
              <a:ext cx="399960" cy="2160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6C8E7E02-19F1-4E25-A6AC-0F69E497A0E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88557" y="4087804"/>
                <a:ext cx="4356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52F0EE60-A367-4E60-9828-19783127C076}"/>
                  </a:ext>
                </a:extLst>
              </p14:cNvPr>
              <p14:cNvContentPartPr/>
              <p14:nvPr/>
            </p14:nvContentPartPr>
            <p14:xfrm>
              <a:off x="3741077" y="4301284"/>
              <a:ext cx="1371240" cy="26496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52F0EE60-A367-4E60-9828-19783127C07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723077" y="4265284"/>
                <a:ext cx="14068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455CA46F-889E-4522-9904-7CAF8717109A}"/>
                  </a:ext>
                </a:extLst>
              </p14:cNvPr>
              <p14:cNvContentPartPr/>
              <p14:nvPr/>
            </p14:nvContentPartPr>
            <p14:xfrm>
              <a:off x="4974797" y="4163764"/>
              <a:ext cx="36720" cy="5652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455CA46F-889E-4522-9904-7CAF8717109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957157" y="4127764"/>
                <a:ext cx="723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18C00A4C-EA4D-44A6-B013-D889CA3D1525}"/>
                  </a:ext>
                </a:extLst>
              </p14:cNvPr>
              <p14:cNvContentPartPr/>
              <p14:nvPr/>
            </p14:nvContentPartPr>
            <p14:xfrm>
              <a:off x="5185037" y="4268884"/>
              <a:ext cx="331560" cy="17460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18C00A4C-EA4D-44A6-B013-D889CA3D152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167397" y="4232884"/>
                <a:ext cx="3672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8E16609B-74B5-4D1F-8B1E-3B57804A54E0}"/>
                  </a:ext>
                </a:extLst>
              </p14:cNvPr>
              <p14:cNvContentPartPr/>
              <p14:nvPr/>
            </p14:nvContentPartPr>
            <p14:xfrm>
              <a:off x="1267877" y="4847404"/>
              <a:ext cx="1633320" cy="46692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8E16609B-74B5-4D1F-8B1E-3B57804A54E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250233" y="4829404"/>
                <a:ext cx="1668968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61BF99C4-89F4-4536-810D-F6B3203E17A9}"/>
                  </a:ext>
                </a:extLst>
              </p14:cNvPr>
              <p14:cNvContentPartPr/>
              <p14:nvPr/>
            </p14:nvContentPartPr>
            <p14:xfrm>
              <a:off x="319277" y="4863964"/>
              <a:ext cx="406440" cy="41256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61BF99C4-89F4-4536-810D-F6B3203E17A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01277" y="4845964"/>
                <a:ext cx="44208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9307D9C7-D4B5-4946-867A-B2E3619BEF97}"/>
                  </a:ext>
                </a:extLst>
              </p14:cNvPr>
              <p14:cNvContentPartPr/>
              <p14:nvPr/>
            </p14:nvContentPartPr>
            <p14:xfrm>
              <a:off x="343757" y="5441764"/>
              <a:ext cx="2813400" cy="7128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9307D9C7-D4B5-4946-867A-B2E3619BEF9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25757" y="5424124"/>
                <a:ext cx="28490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9BE8DFBD-15E0-4091-87A8-B79B037375DA}"/>
                  </a:ext>
                </a:extLst>
              </p14:cNvPr>
              <p14:cNvContentPartPr/>
              <p14:nvPr/>
            </p14:nvContentPartPr>
            <p14:xfrm>
              <a:off x="3216197" y="5078524"/>
              <a:ext cx="86760" cy="10908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9BE8DFBD-15E0-4091-87A8-B79B037375D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198557" y="5060524"/>
                <a:ext cx="1224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B39DA427-D21C-404E-99AB-9DFD72A05FC2}"/>
                  </a:ext>
                </a:extLst>
              </p14:cNvPr>
              <p14:cNvContentPartPr/>
              <p14:nvPr/>
            </p14:nvContentPartPr>
            <p14:xfrm>
              <a:off x="3268397" y="5265724"/>
              <a:ext cx="96840" cy="8676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B39DA427-D21C-404E-99AB-9DFD72A05FC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250397" y="5247724"/>
                <a:ext cx="1324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9CE3EB0E-8EDD-4B59-8B64-BA3D1C6927D9}"/>
                  </a:ext>
                </a:extLst>
              </p14:cNvPr>
              <p14:cNvContentPartPr/>
              <p14:nvPr/>
            </p14:nvContentPartPr>
            <p14:xfrm>
              <a:off x="4026197" y="5270044"/>
              <a:ext cx="329400" cy="1872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9CE3EB0E-8EDD-4B59-8B64-BA3D1C6927D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008197" y="5252404"/>
                <a:ext cx="3650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8CCAAD9F-3A2E-4E0C-BD62-51AF1CE056BF}"/>
                  </a:ext>
                </a:extLst>
              </p14:cNvPr>
              <p14:cNvContentPartPr/>
              <p14:nvPr/>
            </p14:nvContentPartPr>
            <p14:xfrm>
              <a:off x="10835957" y="5283724"/>
              <a:ext cx="964800" cy="26172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8CCAAD9F-3A2E-4E0C-BD62-51AF1CE056B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818310" y="5266084"/>
                <a:ext cx="1000453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23D14991-B66F-453B-92C4-571A51B78479}"/>
                  </a:ext>
                </a:extLst>
              </p14:cNvPr>
              <p14:cNvContentPartPr/>
              <p14:nvPr/>
            </p14:nvContentPartPr>
            <p14:xfrm>
              <a:off x="3942317" y="6499444"/>
              <a:ext cx="366120" cy="23040"/>
            </p14:xfrm>
          </p:contentPart>
        </mc:Choice>
        <mc:Fallback xmlns=""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23D14991-B66F-453B-92C4-571A51B7847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924677" y="6481444"/>
                <a:ext cx="4017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4891371A-81C6-425C-B0BE-9867F4658107}"/>
                  </a:ext>
                </a:extLst>
              </p14:cNvPr>
              <p14:cNvContentPartPr/>
              <p14:nvPr/>
            </p14:nvContentPartPr>
            <p14:xfrm>
              <a:off x="10763957" y="6021364"/>
              <a:ext cx="1310040" cy="361080"/>
            </p14:xfrm>
          </p:contentPart>
        </mc:Choice>
        <mc:Fallback xmlns=""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4891371A-81C6-425C-B0BE-9867F465810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746317" y="6003724"/>
                <a:ext cx="134568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80" name="Cerneală 179">
                <a:extLst>
                  <a:ext uri="{FF2B5EF4-FFF2-40B4-BE49-F238E27FC236}">
                    <a16:creationId xmlns:a16="http://schemas.microsoft.com/office/drawing/2014/main" id="{0F86BDCD-E3CB-4FD3-84C7-FB4C6BD4E9C4}"/>
                  </a:ext>
                </a:extLst>
              </p14:cNvPr>
              <p14:cNvContentPartPr/>
              <p14:nvPr/>
            </p14:nvContentPartPr>
            <p14:xfrm>
              <a:off x="4594277" y="4779004"/>
              <a:ext cx="5966640" cy="2059200"/>
            </p14:xfrm>
          </p:contentPart>
        </mc:Choice>
        <mc:Fallback xmlns="">
          <p:pic>
            <p:nvPicPr>
              <p:cNvPr id="180" name="Cerneală 179">
                <a:extLst>
                  <a:ext uri="{FF2B5EF4-FFF2-40B4-BE49-F238E27FC236}">
                    <a16:creationId xmlns:a16="http://schemas.microsoft.com/office/drawing/2014/main" id="{0F86BDCD-E3CB-4FD3-84C7-FB4C6BD4E9C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576636" y="4761004"/>
                <a:ext cx="6002282" cy="209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844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2419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Schema ceasului </a:t>
            </a:r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A8819309-395D-425D-A94E-F25E661742A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1" y="868708"/>
            <a:ext cx="11612753" cy="52120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8686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ine 60">
            <a:extLst>
              <a:ext uri="{FF2B5EF4-FFF2-40B4-BE49-F238E27FC236}">
                <a16:creationId xmlns:a16="http://schemas.microsoft.com/office/drawing/2014/main" id="{AC010F56-DAF0-460D-A164-D010352DC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051586"/>
            <a:ext cx="11399462" cy="64121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A2354576-E401-40DB-9789-B71555850E3B}"/>
                  </a:ext>
                </a:extLst>
              </p14:cNvPr>
              <p14:cNvContentPartPr/>
              <p14:nvPr/>
            </p14:nvContentPartPr>
            <p14:xfrm>
              <a:off x="2221877" y="1989441"/>
              <a:ext cx="2141280" cy="39492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A2354576-E401-40DB-9789-B71555850E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3877" y="1971801"/>
                <a:ext cx="217692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E8CF4870-5464-40CF-8ADF-0371154741F8}"/>
                  </a:ext>
                </a:extLst>
              </p14:cNvPr>
              <p14:cNvContentPartPr/>
              <p14:nvPr/>
            </p14:nvContentPartPr>
            <p14:xfrm>
              <a:off x="742277" y="2108601"/>
              <a:ext cx="1179000" cy="30672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E8CF4870-5464-40CF-8ADF-0371154741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4282" y="2090601"/>
                <a:ext cx="1214629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1" name="Cerneală 150">
                <a:extLst>
                  <a:ext uri="{FF2B5EF4-FFF2-40B4-BE49-F238E27FC236}">
                    <a16:creationId xmlns:a16="http://schemas.microsoft.com/office/drawing/2014/main" id="{1635904A-353E-44F4-B500-18DE55F14F03}"/>
                  </a:ext>
                </a:extLst>
              </p14:cNvPr>
              <p14:cNvContentPartPr/>
              <p14:nvPr/>
            </p14:nvContentPartPr>
            <p14:xfrm>
              <a:off x="451757" y="4435641"/>
              <a:ext cx="6030720" cy="1328760"/>
            </p14:xfrm>
          </p:contentPart>
        </mc:Choice>
        <mc:Fallback xmlns="">
          <p:pic>
            <p:nvPicPr>
              <p:cNvPr id="151" name="Cerneală 150">
                <a:extLst>
                  <a:ext uri="{FF2B5EF4-FFF2-40B4-BE49-F238E27FC236}">
                    <a16:creationId xmlns:a16="http://schemas.microsoft.com/office/drawing/2014/main" id="{1635904A-353E-44F4-B500-18DE55F14F0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4116" y="4417996"/>
                <a:ext cx="6066362" cy="1364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4" name="Cerneală 153">
                <a:extLst>
                  <a:ext uri="{FF2B5EF4-FFF2-40B4-BE49-F238E27FC236}">
                    <a16:creationId xmlns:a16="http://schemas.microsoft.com/office/drawing/2014/main" id="{0DD8482E-97C9-4E1C-9579-2013AD46FBAE}"/>
                  </a:ext>
                </a:extLst>
              </p14:cNvPr>
              <p14:cNvContentPartPr/>
              <p14:nvPr/>
            </p14:nvContentPartPr>
            <p14:xfrm>
              <a:off x="496037" y="5894361"/>
              <a:ext cx="299880" cy="461520"/>
            </p14:xfrm>
          </p:contentPart>
        </mc:Choice>
        <mc:Fallback xmlns="">
          <p:pic>
            <p:nvPicPr>
              <p:cNvPr id="154" name="Cerneală 153">
                <a:extLst>
                  <a:ext uri="{FF2B5EF4-FFF2-40B4-BE49-F238E27FC236}">
                    <a16:creationId xmlns:a16="http://schemas.microsoft.com/office/drawing/2014/main" id="{0DD8482E-97C9-4E1C-9579-2013AD46FB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8376" y="5876361"/>
                <a:ext cx="335563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3" name="Cerneală 172">
                <a:extLst>
                  <a:ext uri="{FF2B5EF4-FFF2-40B4-BE49-F238E27FC236}">
                    <a16:creationId xmlns:a16="http://schemas.microsoft.com/office/drawing/2014/main" id="{AF446E36-7F5B-442A-908A-B2D712562731}"/>
                  </a:ext>
                </a:extLst>
              </p14:cNvPr>
              <p14:cNvContentPartPr/>
              <p14:nvPr/>
            </p14:nvContentPartPr>
            <p14:xfrm>
              <a:off x="6811877" y="6069321"/>
              <a:ext cx="321480" cy="246600"/>
            </p14:xfrm>
          </p:contentPart>
        </mc:Choice>
        <mc:Fallback xmlns="">
          <p:pic>
            <p:nvPicPr>
              <p:cNvPr id="173" name="Cerneală 172">
                <a:extLst>
                  <a:ext uri="{FF2B5EF4-FFF2-40B4-BE49-F238E27FC236}">
                    <a16:creationId xmlns:a16="http://schemas.microsoft.com/office/drawing/2014/main" id="{AF446E36-7F5B-442A-908A-B2D7125627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3877" y="6051681"/>
                <a:ext cx="3571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F789A4B0-DAB0-4B5A-8243-9913CDBC3F5C}"/>
                  </a:ext>
                </a:extLst>
              </p14:cNvPr>
              <p14:cNvContentPartPr/>
              <p14:nvPr/>
            </p14:nvContentPartPr>
            <p14:xfrm>
              <a:off x="7519997" y="6200721"/>
              <a:ext cx="833760" cy="115200"/>
            </p14:xfrm>
          </p:contentPart>
        </mc:Choice>
        <mc:Fallback xmlns=""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F789A4B0-DAB0-4B5A-8243-9913CDBC3F5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502349" y="6182721"/>
                <a:ext cx="869415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6" name="Cerneală 195">
                <a:extLst>
                  <a:ext uri="{FF2B5EF4-FFF2-40B4-BE49-F238E27FC236}">
                    <a16:creationId xmlns:a16="http://schemas.microsoft.com/office/drawing/2014/main" id="{8224B13D-4A35-4FCC-9EFC-87ABB0F4D66D}"/>
                  </a:ext>
                </a:extLst>
              </p14:cNvPr>
              <p14:cNvContentPartPr/>
              <p14:nvPr/>
            </p14:nvContentPartPr>
            <p14:xfrm>
              <a:off x="997517" y="5843601"/>
              <a:ext cx="5459040" cy="881640"/>
            </p14:xfrm>
          </p:contentPart>
        </mc:Choice>
        <mc:Fallback xmlns="">
          <p:pic>
            <p:nvPicPr>
              <p:cNvPr id="196" name="Cerneală 195">
                <a:extLst>
                  <a:ext uri="{FF2B5EF4-FFF2-40B4-BE49-F238E27FC236}">
                    <a16:creationId xmlns:a16="http://schemas.microsoft.com/office/drawing/2014/main" id="{8224B13D-4A35-4FCC-9EFC-87ABB0F4D66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9877" y="5825961"/>
                <a:ext cx="5494680" cy="91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140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1987DB5E-5013-41AB-AFCD-BB977AB0EE6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60" y="1051586"/>
            <a:ext cx="9052461" cy="246885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C9414746-7F6D-4077-BBBF-7BD39632B168}"/>
                  </a:ext>
                </a:extLst>
              </p14:cNvPr>
              <p14:cNvContentPartPr/>
              <p14:nvPr/>
            </p14:nvContentPartPr>
            <p14:xfrm>
              <a:off x="756677" y="4005364"/>
              <a:ext cx="205920" cy="1188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C9414746-7F6D-4077-BBBF-7BD39632B16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8677" y="3987364"/>
                <a:ext cx="2415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2AC8BF32-3302-4DDD-A879-72F92CF85AD7}"/>
                  </a:ext>
                </a:extLst>
              </p14:cNvPr>
              <p14:cNvContentPartPr/>
              <p14:nvPr/>
            </p14:nvContentPartPr>
            <p14:xfrm>
              <a:off x="1209197" y="3759484"/>
              <a:ext cx="2003760" cy="31140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2AC8BF32-3302-4DDD-A879-72F92CF85A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1557" y="3741484"/>
                <a:ext cx="20394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EA31D225-9FA8-4345-BD53-5D40677F8DA9}"/>
                  </a:ext>
                </a:extLst>
              </p14:cNvPr>
              <p14:cNvContentPartPr/>
              <p14:nvPr/>
            </p14:nvContentPartPr>
            <p14:xfrm>
              <a:off x="4871477" y="3976924"/>
              <a:ext cx="195480" cy="540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EA31D225-9FA8-4345-BD53-5D40677F8D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53837" y="3958924"/>
                <a:ext cx="2311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989E88B9-D214-4B18-8BC3-A9EDC9E3C973}"/>
                  </a:ext>
                </a:extLst>
              </p14:cNvPr>
              <p14:cNvContentPartPr/>
              <p14:nvPr/>
            </p14:nvContentPartPr>
            <p14:xfrm>
              <a:off x="4929437" y="3873604"/>
              <a:ext cx="40680" cy="3348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989E88B9-D214-4B18-8BC3-A9EDC9E3C97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11797" y="3855604"/>
                <a:ext cx="763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EE80AC5A-74D9-49C2-AEB2-C0CEE13719C7}"/>
                  </a:ext>
                </a:extLst>
              </p14:cNvPr>
              <p14:cNvContentPartPr/>
              <p14:nvPr/>
            </p14:nvContentPartPr>
            <p14:xfrm>
              <a:off x="4999277" y="4063324"/>
              <a:ext cx="37080" cy="2664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EE80AC5A-74D9-49C2-AEB2-C0CEE13719C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81637" y="4045684"/>
                <a:ext cx="727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2AD69ABF-4B1F-46F6-8ED8-2014D2F65440}"/>
                  </a:ext>
                </a:extLst>
              </p14:cNvPr>
              <p14:cNvContentPartPr/>
              <p14:nvPr/>
            </p14:nvContentPartPr>
            <p14:xfrm>
              <a:off x="5515157" y="3897364"/>
              <a:ext cx="186480" cy="18576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2AD69ABF-4B1F-46F6-8ED8-2014D2F6544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97157" y="3879724"/>
                <a:ext cx="2221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72208A2B-4712-4A79-9549-A5E71491571D}"/>
                  </a:ext>
                </a:extLst>
              </p14:cNvPr>
              <p14:cNvContentPartPr/>
              <p14:nvPr/>
            </p14:nvContentPartPr>
            <p14:xfrm>
              <a:off x="9537797" y="3384364"/>
              <a:ext cx="1465560" cy="46548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72208A2B-4712-4A79-9549-A5E71491571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20157" y="3366710"/>
                <a:ext cx="1501200" cy="501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C2372AC6-033B-4398-B759-1662BBB7F783}"/>
                  </a:ext>
                </a:extLst>
              </p14:cNvPr>
              <p14:cNvContentPartPr/>
              <p14:nvPr/>
            </p14:nvContentPartPr>
            <p14:xfrm>
              <a:off x="8185277" y="3632044"/>
              <a:ext cx="903600" cy="34560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C2372AC6-033B-4398-B759-1662BBB7F78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167277" y="3614386"/>
                <a:ext cx="939240" cy="381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FCCCD497-E555-4566-85F4-6734FE401DAA}"/>
                  </a:ext>
                </a:extLst>
              </p14:cNvPr>
              <p14:cNvContentPartPr/>
              <p14:nvPr/>
            </p14:nvContentPartPr>
            <p14:xfrm>
              <a:off x="7342157" y="3795124"/>
              <a:ext cx="385200" cy="18396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FCCCD497-E555-4566-85F4-6734FE401DA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24500" y="3777124"/>
                <a:ext cx="420873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D9DA96A5-ABBD-40EE-9BCA-8405CC747F2C}"/>
                  </a:ext>
                </a:extLst>
              </p14:cNvPr>
              <p14:cNvContentPartPr/>
              <p14:nvPr/>
            </p14:nvContentPartPr>
            <p14:xfrm>
              <a:off x="6572837" y="3858844"/>
              <a:ext cx="451800" cy="19656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D9DA96A5-ABBD-40EE-9BCA-8405CC747F2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554851" y="3841204"/>
                <a:ext cx="487412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1B617879-B25C-48D3-8504-B3323A4A8FC0}"/>
                  </a:ext>
                </a:extLst>
              </p14:cNvPr>
              <p14:cNvContentPartPr/>
              <p14:nvPr/>
            </p14:nvContentPartPr>
            <p14:xfrm>
              <a:off x="5249837" y="3863884"/>
              <a:ext cx="157320" cy="19368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1B617879-B25C-48D3-8504-B3323A4A8FC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31878" y="3846244"/>
                <a:ext cx="192879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68CF3DC3-28BF-4552-AC25-F71B52BC0E9B}"/>
                  </a:ext>
                </a:extLst>
              </p14:cNvPr>
              <p14:cNvContentPartPr/>
              <p14:nvPr/>
            </p14:nvContentPartPr>
            <p14:xfrm>
              <a:off x="4258757" y="3904924"/>
              <a:ext cx="344520" cy="15948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68CF3DC3-28BF-4552-AC25-F71B52BC0E9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241117" y="3887284"/>
                <a:ext cx="3801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8AF26472-C9F5-4F6B-9DCA-F7E4335C1934}"/>
                  </a:ext>
                </a:extLst>
              </p14:cNvPr>
              <p14:cNvContentPartPr/>
              <p14:nvPr/>
            </p14:nvContentPartPr>
            <p14:xfrm>
              <a:off x="3617957" y="3868564"/>
              <a:ext cx="380160" cy="26532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8AF26472-C9F5-4F6B-9DCA-F7E4335C193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00317" y="3850924"/>
                <a:ext cx="4158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70354153-F86D-4909-8E27-1D5BF573D343}"/>
                  </a:ext>
                </a:extLst>
              </p14:cNvPr>
              <p14:cNvContentPartPr/>
              <p14:nvPr/>
            </p14:nvContentPartPr>
            <p14:xfrm>
              <a:off x="765677" y="4625644"/>
              <a:ext cx="192600" cy="1548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70354153-F86D-4909-8E27-1D5BF573D34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47677" y="4608004"/>
                <a:ext cx="2282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CF47A5B6-7506-4C7D-8721-1B74F146F5D0}"/>
                  </a:ext>
                </a:extLst>
              </p14:cNvPr>
              <p14:cNvContentPartPr/>
              <p14:nvPr/>
            </p14:nvContentPartPr>
            <p14:xfrm>
              <a:off x="3791837" y="4529524"/>
              <a:ext cx="562680" cy="12240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CF47A5B6-7506-4C7D-8721-1B74F146F5D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773837" y="4511884"/>
                <a:ext cx="5983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C7662EB0-DF43-40DD-91F6-6F14662F5062}"/>
                  </a:ext>
                </a:extLst>
              </p14:cNvPr>
              <p14:cNvContentPartPr/>
              <p14:nvPr/>
            </p14:nvContentPartPr>
            <p14:xfrm>
              <a:off x="4820357" y="4443844"/>
              <a:ext cx="134640" cy="18072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C7662EB0-DF43-40DD-91F6-6F14662F506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802357" y="4426204"/>
                <a:ext cx="1702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441D4A1B-FC01-4954-B26E-CA02F674B51C}"/>
                  </a:ext>
                </a:extLst>
              </p14:cNvPr>
              <p14:cNvContentPartPr/>
              <p14:nvPr/>
            </p14:nvContentPartPr>
            <p14:xfrm>
              <a:off x="5081717" y="4510084"/>
              <a:ext cx="132120" cy="11196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441D4A1B-FC01-4954-B26E-CA02F674B51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063717" y="4492084"/>
                <a:ext cx="1677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C99A0448-D56A-4D32-885A-4009557D1C63}"/>
                  </a:ext>
                </a:extLst>
              </p14:cNvPr>
              <p14:cNvContentPartPr/>
              <p14:nvPr/>
            </p14:nvContentPartPr>
            <p14:xfrm>
              <a:off x="6737357" y="4211284"/>
              <a:ext cx="1524600" cy="39060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C99A0448-D56A-4D32-885A-4009557D1C6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719357" y="4193284"/>
                <a:ext cx="156024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B778E159-6B3A-4F03-8F2A-2933B1E23809}"/>
                  </a:ext>
                </a:extLst>
              </p14:cNvPr>
              <p14:cNvContentPartPr/>
              <p14:nvPr/>
            </p14:nvContentPartPr>
            <p14:xfrm>
              <a:off x="5515517" y="4313884"/>
              <a:ext cx="856080" cy="32256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B778E159-6B3A-4F03-8F2A-2933B1E2380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497517" y="4296244"/>
                <a:ext cx="89172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129A87C1-6A8C-4280-BEF3-C98F3DCA8B92}"/>
                  </a:ext>
                </a:extLst>
              </p14:cNvPr>
              <p14:cNvContentPartPr/>
              <p14:nvPr/>
            </p14:nvContentPartPr>
            <p14:xfrm>
              <a:off x="1238717" y="4356004"/>
              <a:ext cx="2104200" cy="35388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129A87C1-6A8C-4280-BEF3-C98F3DCA8B9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220717" y="4338022"/>
                <a:ext cx="2139840" cy="389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5D952D58-CF5C-42C7-996B-093B7E3675CF}"/>
                  </a:ext>
                </a:extLst>
              </p14:cNvPr>
              <p14:cNvContentPartPr/>
              <p14:nvPr/>
            </p14:nvContentPartPr>
            <p14:xfrm>
              <a:off x="8538437" y="4237204"/>
              <a:ext cx="947520" cy="36324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5D952D58-CF5C-42C7-996B-093B7E3675C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520437" y="4219546"/>
                <a:ext cx="983160" cy="398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364EFF77-4BD7-42DA-9F61-7AA681EF08DA}"/>
                  </a:ext>
                </a:extLst>
              </p14:cNvPr>
              <p14:cNvContentPartPr/>
              <p14:nvPr/>
            </p14:nvContentPartPr>
            <p14:xfrm>
              <a:off x="9830117" y="4188244"/>
              <a:ext cx="2230920" cy="104868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364EFF77-4BD7-42DA-9F61-7AA681EF08D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812117" y="4170604"/>
                <a:ext cx="2266560" cy="10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1C382FF8-E912-4609-8FAF-4F2B90DC6B18}"/>
                  </a:ext>
                </a:extLst>
              </p14:cNvPr>
              <p14:cNvContentPartPr/>
              <p14:nvPr/>
            </p14:nvContentPartPr>
            <p14:xfrm>
              <a:off x="800957" y="5808244"/>
              <a:ext cx="236160" cy="11520"/>
            </p14:xfrm>
          </p:contentPart>
        </mc:Choice>
        <mc:Fallback xmlns=""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1C382FF8-E912-4609-8FAF-4F2B90DC6B1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82957" y="5790244"/>
                <a:ext cx="2718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037938F1-C264-41E4-8463-83D258607575}"/>
                  </a:ext>
                </a:extLst>
              </p14:cNvPr>
              <p14:cNvContentPartPr/>
              <p14:nvPr/>
            </p14:nvContentPartPr>
            <p14:xfrm>
              <a:off x="1336637" y="5419084"/>
              <a:ext cx="2820240" cy="43740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037938F1-C264-41E4-8463-83D25860757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318995" y="5401099"/>
                <a:ext cx="2855885" cy="473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CE7881E0-82A0-4AD6-8164-B473FA5DC168}"/>
                  </a:ext>
                </a:extLst>
              </p14:cNvPr>
              <p14:cNvContentPartPr/>
              <p14:nvPr/>
            </p14:nvContentPartPr>
            <p14:xfrm>
              <a:off x="9992837" y="5518444"/>
              <a:ext cx="779760" cy="266040"/>
            </p14:xfrm>
          </p:contentPart>
        </mc:Choice>
        <mc:Fallback xmlns=""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CE7881E0-82A0-4AD6-8164-B473FA5DC16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974837" y="5500420"/>
                <a:ext cx="815400" cy="3017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7CB1544F-4007-443C-805B-3DFF8371F896}"/>
                  </a:ext>
                </a:extLst>
              </p14:cNvPr>
              <p14:cNvContentPartPr/>
              <p14:nvPr/>
            </p14:nvContentPartPr>
            <p14:xfrm>
              <a:off x="7968917" y="5320084"/>
              <a:ext cx="1547640" cy="543600"/>
            </p14:xfrm>
          </p:contentPart>
        </mc:Choice>
        <mc:Fallback xmlns=""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7CB1544F-4007-443C-805B-3DFF8371F89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950917" y="5302084"/>
                <a:ext cx="158328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49" name="Cerneală 148">
                <a:extLst>
                  <a:ext uri="{FF2B5EF4-FFF2-40B4-BE49-F238E27FC236}">
                    <a16:creationId xmlns:a16="http://schemas.microsoft.com/office/drawing/2014/main" id="{2205F0A9-72AE-49ED-9FC9-9B3EF715F6C0}"/>
                  </a:ext>
                </a:extLst>
              </p14:cNvPr>
              <p14:cNvContentPartPr/>
              <p14:nvPr/>
            </p14:nvContentPartPr>
            <p14:xfrm>
              <a:off x="7261157" y="5432044"/>
              <a:ext cx="416880" cy="231480"/>
            </p14:xfrm>
          </p:contentPart>
        </mc:Choice>
        <mc:Fallback xmlns="">
          <p:pic>
            <p:nvPicPr>
              <p:cNvPr id="149" name="Cerneală 148">
                <a:extLst>
                  <a:ext uri="{FF2B5EF4-FFF2-40B4-BE49-F238E27FC236}">
                    <a16:creationId xmlns:a16="http://schemas.microsoft.com/office/drawing/2014/main" id="{2205F0A9-72AE-49ED-9FC9-9B3EF715F6C0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243157" y="5414377"/>
                <a:ext cx="452520" cy="267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51" name="Cerneală 150">
                <a:extLst>
                  <a:ext uri="{FF2B5EF4-FFF2-40B4-BE49-F238E27FC236}">
                    <a16:creationId xmlns:a16="http://schemas.microsoft.com/office/drawing/2014/main" id="{48806C1E-9B9E-48CE-9A17-97A02B04734B}"/>
                  </a:ext>
                </a:extLst>
              </p14:cNvPr>
              <p14:cNvContentPartPr/>
              <p14:nvPr/>
            </p14:nvContentPartPr>
            <p14:xfrm>
              <a:off x="1430957" y="6041524"/>
              <a:ext cx="92880" cy="333360"/>
            </p14:xfrm>
          </p:contentPart>
        </mc:Choice>
        <mc:Fallback xmlns="">
          <p:pic>
            <p:nvPicPr>
              <p:cNvPr id="151" name="Cerneală 150">
                <a:extLst>
                  <a:ext uri="{FF2B5EF4-FFF2-40B4-BE49-F238E27FC236}">
                    <a16:creationId xmlns:a16="http://schemas.microsoft.com/office/drawing/2014/main" id="{48806C1E-9B9E-48CE-9A17-97A02B04734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413317" y="6023884"/>
                <a:ext cx="12852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52" name="Cerneală 151">
                <a:extLst>
                  <a:ext uri="{FF2B5EF4-FFF2-40B4-BE49-F238E27FC236}">
                    <a16:creationId xmlns:a16="http://schemas.microsoft.com/office/drawing/2014/main" id="{6EB48D04-FD1D-4CA9-A5CA-52CDE509087A}"/>
                  </a:ext>
                </a:extLst>
              </p14:cNvPr>
              <p14:cNvContentPartPr/>
              <p14:nvPr/>
            </p14:nvContentPartPr>
            <p14:xfrm>
              <a:off x="1651277" y="6150964"/>
              <a:ext cx="311400" cy="193680"/>
            </p14:xfrm>
          </p:contentPart>
        </mc:Choice>
        <mc:Fallback xmlns="">
          <p:pic>
            <p:nvPicPr>
              <p:cNvPr id="152" name="Cerneală 151">
                <a:extLst>
                  <a:ext uri="{FF2B5EF4-FFF2-40B4-BE49-F238E27FC236}">
                    <a16:creationId xmlns:a16="http://schemas.microsoft.com/office/drawing/2014/main" id="{6EB48D04-FD1D-4CA9-A5CA-52CDE509087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633637" y="6133324"/>
                <a:ext cx="3470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53" name="Cerneală 152">
                <a:extLst>
                  <a:ext uri="{FF2B5EF4-FFF2-40B4-BE49-F238E27FC236}">
                    <a16:creationId xmlns:a16="http://schemas.microsoft.com/office/drawing/2014/main" id="{D5F28085-CB6F-46EB-A8AA-B11757CFBF6E}"/>
                  </a:ext>
                </a:extLst>
              </p14:cNvPr>
              <p14:cNvContentPartPr/>
              <p14:nvPr/>
            </p14:nvContentPartPr>
            <p14:xfrm>
              <a:off x="1700597" y="6165364"/>
              <a:ext cx="317160" cy="102960"/>
            </p14:xfrm>
          </p:contentPart>
        </mc:Choice>
        <mc:Fallback xmlns="">
          <p:pic>
            <p:nvPicPr>
              <p:cNvPr id="153" name="Cerneală 152">
                <a:extLst>
                  <a:ext uri="{FF2B5EF4-FFF2-40B4-BE49-F238E27FC236}">
                    <a16:creationId xmlns:a16="http://schemas.microsoft.com/office/drawing/2014/main" id="{D5F28085-CB6F-46EB-A8AA-B11757CFBF6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682597" y="6147724"/>
                <a:ext cx="35280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54" name="Cerneală 153">
                <a:extLst>
                  <a:ext uri="{FF2B5EF4-FFF2-40B4-BE49-F238E27FC236}">
                    <a16:creationId xmlns:a16="http://schemas.microsoft.com/office/drawing/2014/main" id="{6FC4B440-F725-40AA-AB4F-FA938D50C6CE}"/>
                  </a:ext>
                </a:extLst>
              </p14:cNvPr>
              <p14:cNvContentPartPr/>
              <p14:nvPr/>
            </p14:nvContentPartPr>
            <p14:xfrm>
              <a:off x="2147717" y="6173284"/>
              <a:ext cx="257040" cy="93240"/>
            </p14:xfrm>
          </p:contentPart>
        </mc:Choice>
        <mc:Fallback xmlns="">
          <p:pic>
            <p:nvPicPr>
              <p:cNvPr id="154" name="Cerneală 153">
                <a:extLst>
                  <a:ext uri="{FF2B5EF4-FFF2-40B4-BE49-F238E27FC236}">
                    <a16:creationId xmlns:a16="http://schemas.microsoft.com/office/drawing/2014/main" id="{6FC4B440-F725-40AA-AB4F-FA938D50C6C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130077" y="6155284"/>
                <a:ext cx="2926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55" name="Cerneală 154">
                <a:extLst>
                  <a:ext uri="{FF2B5EF4-FFF2-40B4-BE49-F238E27FC236}">
                    <a16:creationId xmlns:a16="http://schemas.microsoft.com/office/drawing/2014/main" id="{FE121CF6-AD1E-4D57-9B29-C2C24FE7A491}"/>
                  </a:ext>
                </a:extLst>
              </p14:cNvPr>
              <p14:cNvContentPartPr/>
              <p14:nvPr/>
            </p14:nvContentPartPr>
            <p14:xfrm>
              <a:off x="2344637" y="6039724"/>
              <a:ext cx="981000" cy="238320"/>
            </p14:xfrm>
          </p:contentPart>
        </mc:Choice>
        <mc:Fallback xmlns="">
          <p:pic>
            <p:nvPicPr>
              <p:cNvPr id="155" name="Cerneală 154">
                <a:extLst>
                  <a:ext uri="{FF2B5EF4-FFF2-40B4-BE49-F238E27FC236}">
                    <a16:creationId xmlns:a16="http://schemas.microsoft.com/office/drawing/2014/main" id="{FE121CF6-AD1E-4D57-9B29-C2C24FE7A49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326637" y="6021724"/>
                <a:ext cx="10166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56" name="Cerneală 155">
                <a:extLst>
                  <a:ext uri="{FF2B5EF4-FFF2-40B4-BE49-F238E27FC236}">
                    <a16:creationId xmlns:a16="http://schemas.microsoft.com/office/drawing/2014/main" id="{F135FD72-594D-431E-BA9A-B640CF1F023C}"/>
                  </a:ext>
                </a:extLst>
              </p14:cNvPr>
              <p14:cNvContentPartPr/>
              <p14:nvPr/>
            </p14:nvContentPartPr>
            <p14:xfrm>
              <a:off x="3785357" y="6159604"/>
              <a:ext cx="47880" cy="294120"/>
            </p14:xfrm>
          </p:contentPart>
        </mc:Choice>
        <mc:Fallback xmlns="">
          <p:pic>
            <p:nvPicPr>
              <p:cNvPr id="156" name="Cerneală 155">
                <a:extLst>
                  <a:ext uri="{FF2B5EF4-FFF2-40B4-BE49-F238E27FC236}">
                    <a16:creationId xmlns:a16="http://schemas.microsoft.com/office/drawing/2014/main" id="{F135FD72-594D-431E-BA9A-B640CF1F023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767357" y="6141964"/>
                <a:ext cx="835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57" name="Cerneală 156">
                <a:extLst>
                  <a:ext uri="{FF2B5EF4-FFF2-40B4-BE49-F238E27FC236}">
                    <a16:creationId xmlns:a16="http://schemas.microsoft.com/office/drawing/2014/main" id="{5E2DE471-A81A-40DE-B89A-8B15ABCB2E4F}"/>
                  </a:ext>
                </a:extLst>
              </p14:cNvPr>
              <p14:cNvContentPartPr/>
              <p14:nvPr/>
            </p14:nvContentPartPr>
            <p14:xfrm>
              <a:off x="3760517" y="6130444"/>
              <a:ext cx="360360" cy="118080"/>
            </p14:xfrm>
          </p:contentPart>
        </mc:Choice>
        <mc:Fallback xmlns="">
          <p:pic>
            <p:nvPicPr>
              <p:cNvPr id="157" name="Cerneală 156">
                <a:extLst>
                  <a:ext uri="{FF2B5EF4-FFF2-40B4-BE49-F238E27FC236}">
                    <a16:creationId xmlns:a16="http://schemas.microsoft.com/office/drawing/2014/main" id="{5E2DE471-A81A-40DE-B89A-8B15ABCB2E4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742517" y="6112444"/>
                <a:ext cx="3960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68" name="Cerneală 167">
                <a:extLst>
                  <a:ext uri="{FF2B5EF4-FFF2-40B4-BE49-F238E27FC236}">
                    <a16:creationId xmlns:a16="http://schemas.microsoft.com/office/drawing/2014/main" id="{F6F6BAA5-0EF6-4F16-95D3-18D12BBD35BC}"/>
                  </a:ext>
                </a:extLst>
              </p14:cNvPr>
              <p14:cNvContentPartPr/>
              <p14:nvPr/>
            </p14:nvContentPartPr>
            <p14:xfrm>
              <a:off x="4397717" y="5353204"/>
              <a:ext cx="2572920" cy="975960"/>
            </p14:xfrm>
          </p:contentPart>
        </mc:Choice>
        <mc:Fallback xmlns="">
          <p:pic>
            <p:nvPicPr>
              <p:cNvPr id="168" name="Cerneală 167">
                <a:extLst>
                  <a:ext uri="{FF2B5EF4-FFF2-40B4-BE49-F238E27FC236}">
                    <a16:creationId xmlns:a16="http://schemas.microsoft.com/office/drawing/2014/main" id="{F6F6BAA5-0EF6-4F16-95D3-18D12BBD35BC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379714" y="5335557"/>
                <a:ext cx="2608565" cy="10116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507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9D13D34E-C178-4C32-9465-7972AF822BF4}"/>
                  </a:ext>
                </a:extLst>
              </p14:cNvPr>
              <p14:cNvContentPartPr/>
              <p14:nvPr/>
            </p14:nvContentPartPr>
            <p14:xfrm>
              <a:off x="4527317" y="1184404"/>
              <a:ext cx="423360" cy="30132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9D13D34E-C178-4C32-9465-7972AF822B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9677" y="1166764"/>
                <a:ext cx="4590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67591E3E-0043-47D2-9210-624BC9C03404}"/>
                  </a:ext>
                </a:extLst>
              </p14:cNvPr>
              <p14:cNvContentPartPr/>
              <p14:nvPr/>
            </p14:nvContentPartPr>
            <p14:xfrm>
              <a:off x="792317" y="822964"/>
              <a:ext cx="2723760" cy="99216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67591E3E-0043-47D2-9210-624BC9C034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4675" y="804964"/>
                <a:ext cx="2759405" cy="10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2" name="Cerneală 201">
                <a:extLst>
                  <a:ext uri="{FF2B5EF4-FFF2-40B4-BE49-F238E27FC236}">
                    <a16:creationId xmlns:a16="http://schemas.microsoft.com/office/drawing/2014/main" id="{14AF0D19-6D70-40FA-B7CC-896F5DFE95B1}"/>
                  </a:ext>
                </a:extLst>
              </p14:cNvPr>
              <p14:cNvContentPartPr/>
              <p14:nvPr/>
            </p14:nvContentPartPr>
            <p14:xfrm>
              <a:off x="8940917" y="3906364"/>
              <a:ext cx="463680" cy="127800"/>
            </p14:xfrm>
          </p:contentPart>
        </mc:Choice>
        <mc:Fallback xmlns="">
          <p:pic>
            <p:nvPicPr>
              <p:cNvPr id="202" name="Cerneală 201">
                <a:extLst>
                  <a:ext uri="{FF2B5EF4-FFF2-40B4-BE49-F238E27FC236}">
                    <a16:creationId xmlns:a16="http://schemas.microsoft.com/office/drawing/2014/main" id="{14AF0D19-6D70-40FA-B7CC-896F5DFE95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22917" y="3888724"/>
                <a:ext cx="4993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3" name="Cerneală 212">
                <a:extLst>
                  <a:ext uri="{FF2B5EF4-FFF2-40B4-BE49-F238E27FC236}">
                    <a16:creationId xmlns:a16="http://schemas.microsoft.com/office/drawing/2014/main" id="{E243EB4B-38CE-4319-9390-12317F3DBE9E}"/>
                  </a:ext>
                </a:extLst>
              </p14:cNvPr>
              <p14:cNvContentPartPr/>
              <p14:nvPr/>
            </p14:nvContentPartPr>
            <p14:xfrm>
              <a:off x="11031437" y="3559324"/>
              <a:ext cx="607320" cy="577800"/>
            </p14:xfrm>
          </p:contentPart>
        </mc:Choice>
        <mc:Fallback xmlns="">
          <p:pic>
            <p:nvPicPr>
              <p:cNvPr id="213" name="Cerneală 212">
                <a:extLst>
                  <a:ext uri="{FF2B5EF4-FFF2-40B4-BE49-F238E27FC236}">
                    <a16:creationId xmlns:a16="http://schemas.microsoft.com/office/drawing/2014/main" id="{E243EB4B-38CE-4319-9390-12317F3DBE9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13437" y="3541324"/>
                <a:ext cx="64296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4" name="Cerneală 213">
                <a:extLst>
                  <a:ext uri="{FF2B5EF4-FFF2-40B4-BE49-F238E27FC236}">
                    <a16:creationId xmlns:a16="http://schemas.microsoft.com/office/drawing/2014/main" id="{5674A581-2480-4E82-9774-FD40F655CC62}"/>
                  </a:ext>
                </a:extLst>
              </p14:cNvPr>
              <p14:cNvContentPartPr/>
              <p14:nvPr/>
            </p14:nvContentPartPr>
            <p14:xfrm>
              <a:off x="9704477" y="3607564"/>
              <a:ext cx="1105560" cy="639000"/>
            </p14:xfrm>
          </p:contentPart>
        </mc:Choice>
        <mc:Fallback xmlns="">
          <p:pic>
            <p:nvPicPr>
              <p:cNvPr id="214" name="Cerneală 213">
                <a:extLst>
                  <a:ext uri="{FF2B5EF4-FFF2-40B4-BE49-F238E27FC236}">
                    <a16:creationId xmlns:a16="http://schemas.microsoft.com/office/drawing/2014/main" id="{5674A581-2480-4E82-9774-FD40F655CC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86483" y="3589574"/>
                <a:ext cx="1141188" cy="674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5" name="Cerneală 214">
                <a:extLst>
                  <a:ext uri="{FF2B5EF4-FFF2-40B4-BE49-F238E27FC236}">
                    <a16:creationId xmlns:a16="http://schemas.microsoft.com/office/drawing/2014/main" id="{AEE9C146-59D4-4CB7-8116-C68056C07803}"/>
                  </a:ext>
                </a:extLst>
              </p14:cNvPr>
              <p14:cNvContentPartPr/>
              <p14:nvPr/>
            </p14:nvContentPartPr>
            <p14:xfrm>
              <a:off x="6672557" y="3873604"/>
              <a:ext cx="1863720" cy="452520"/>
            </p14:xfrm>
          </p:contentPart>
        </mc:Choice>
        <mc:Fallback xmlns="">
          <p:pic>
            <p:nvPicPr>
              <p:cNvPr id="215" name="Cerneală 214">
                <a:extLst>
                  <a:ext uri="{FF2B5EF4-FFF2-40B4-BE49-F238E27FC236}">
                    <a16:creationId xmlns:a16="http://schemas.microsoft.com/office/drawing/2014/main" id="{AEE9C146-59D4-4CB7-8116-C68056C078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54557" y="3855604"/>
                <a:ext cx="189936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4" name="Cerneală 233">
                <a:extLst>
                  <a:ext uri="{FF2B5EF4-FFF2-40B4-BE49-F238E27FC236}">
                    <a16:creationId xmlns:a16="http://schemas.microsoft.com/office/drawing/2014/main" id="{4D804DB8-5EB9-403D-8176-8DB1C5F2EF42}"/>
                  </a:ext>
                </a:extLst>
              </p14:cNvPr>
              <p14:cNvContentPartPr/>
              <p14:nvPr/>
            </p14:nvContentPartPr>
            <p14:xfrm>
              <a:off x="6529277" y="4694764"/>
              <a:ext cx="483840" cy="146520"/>
            </p14:xfrm>
          </p:contentPart>
        </mc:Choice>
        <mc:Fallback xmlns="">
          <p:pic>
            <p:nvPicPr>
              <p:cNvPr id="234" name="Cerneală 233">
                <a:extLst>
                  <a:ext uri="{FF2B5EF4-FFF2-40B4-BE49-F238E27FC236}">
                    <a16:creationId xmlns:a16="http://schemas.microsoft.com/office/drawing/2014/main" id="{4D804DB8-5EB9-403D-8176-8DB1C5F2EF4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11637" y="4677124"/>
                <a:ext cx="5194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0" name="Cerneală 239">
                <a:extLst>
                  <a:ext uri="{FF2B5EF4-FFF2-40B4-BE49-F238E27FC236}">
                    <a16:creationId xmlns:a16="http://schemas.microsoft.com/office/drawing/2014/main" id="{081A7CD4-AC20-4CD0-8CFD-50E782F4BE39}"/>
                  </a:ext>
                </a:extLst>
              </p14:cNvPr>
              <p14:cNvContentPartPr/>
              <p14:nvPr/>
            </p14:nvContentPartPr>
            <p14:xfrm>
              <a:off x="7310117" y="4548964"/>
              <a:ext cx="1261440" cy="427320"/>
            </p14:xfrm>
          </p:contentPart>
        </mc:Choice>
        <mc:Fallback xmlns="">
          <p:pic>
            <p:nvPicPr>
              <p:cNvPr id="240" name="Cerneală 239">
                <a:extLst>
                  <a:ext uri="{FF2B5EF4-FFF2-40B4-BE49-F238E27FC236}">
                    <a16:creationId xmlns:a16="http://schemas.microsoft.com/office/drawing/2014/main" id="{081A7CD4-AC20-4CD0-8CFD-50E782F4BE3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92122" y="4530979"/>
                <a:ext cx="1297070" cy="462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1" name="Cerneală 240">
                <a:extLst>
                  <a:ext uri="{FF2B5EF4-FFF2-40B4-BE49-F238E27FC236}">
                    <a16:creationId xmlns:a16="http://schemas.microsoft.com/office/drawing/2014/main" id="{B970722B-C150-40E9-96F2-06A4566F8A29}"/>
                  </a:ext>
                </a:extLst>
              </p14:cNvPr>
              <p14:cNvContentPartPr/>
              <p14:nvPr/>
            </p14:nvContentPartPr>
            <p14:xfrm>
              <a:off x="643637" y="3577324"/>
              <a:ext cx="5565240" cy="1784520"/>
            </p14:xfrm>
          </p:contentPart>
        </mc:Choice>
        <mc:Fallback xmlns="">
          <p:pic>
            <p:nvPicPr>
              <p:cNvPr id="241" name="Cerneală 240">
                <a:extLst>
                  <a:ext uri="{FF2B5EF4-FFF2-40B4-BE49-F238E27FC236}">
                    <a16:creationId xmlns:a16="http://schemas.microsoft.com/office/drawing/2014/main" id="{B970722B-C150-40E9-96F2-06A4566F8A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5637" y="3559324"/>
                <a:ext cx="5600880" cy="18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9" name="Cerneală 258">
                <a:extLst>
                  <a:ext uri="{FF2B5EF4-FFF2-40B4-BE49-F238E27FC236}">
                    <a16:creationId xmlns:a16="http://schemas.microsoft.com/office/drawing/2014/main" id="{C9953DB4-06E2-42EA-8C27-3EAB689596EB}"/>
                  </a:ext>
                </a:extLst>
              </p14:cNvPr>
              <p14:cNvContentPartPr/>
              <p14:nvPr/>
            </p14:nvContentPartPr>
            <p14:xfrm>
              <a:off x="5264957" y="451804"/>
              <a:ext cx="5987520" cy="2844000"/>
            </p14:xfrm>
          </p:contentPart>
        </mc:Choice>
        <mc:Fallback xmlns="">
          <p:pic>
            <p:nvPicPr>
              <p:cNvPr id="259" name="Cerneală 258">
                <a:extLst>
                  <a:ext uri="{FF2B5EF4-FFF2-40B4-BE49-F238E27FC236}">
                    <a16:creationId xmlns:a16="http://schemas.microsoft.com/office/drawing/2014/main" id="{C9953DB4-06E2-42EA-8C27-3EAB689596E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47317" y="434164"/>
                <a:ext cx="6023160" cy="28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9" name="Cerneală 268">
                <a:extLst>
                  <a:ext uri="{FF2B5EF4-FFF2-40B4-BE49-F238E27FC236}">
                    <a16:creationId xmlns:a16="http://schemas.microsoft.com/office/drawing/2014/main" id="{7F18610F-2CA7-4F52-89A5-A1A2ED504F5E}"/>
                  </a:ext>
                </a:extLst>
              </p14:cNvPr>
              <p14:cNvContentPartPr/>
              <p14:nvPr/>
            </p14:nvContentPartPr>
            <p14:xfrm>
              <a:off x="2138357" y="2143804"/>
              <a:ext cx="843840" cy="316440"/>
            </p14:xfrm>
          </p:contentPart>
        </mc:Choice>
        <mc:Fallback xmlns="">
          <p:pic>
            <p:nvPicPr>
              <p:cNvPr id="269" name="Cerneală 268">
                <a:extLst>
                  <a:ext uri="{FF2B5EF4-FFF2-40B4-BE49-F238E27FC236}">
                    <a16:creationId xmlns:a16="http://schemas.microsoft.com/office/drawing/2014/main" id="{7F18610F-2CA7-4F52-89A5-A1A2ED504F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20357" y="2126144"/>
                <a:ext cx="879480" cy="352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0" name="Cerneală 269">
                <a:extLst>
                  <a:ext uri="{FF2B5EF4-FFF2-40B4-BE49-F238E27FC236}">
                    <a16:creationId xmlns:a16="http://schemas.microsoft.com/office/drawing/2014/main" id="{BD3F48A7-B987-4DD8-BF88-51CBC510DED0}"/>
                  </a:ext>
                </a:extLst>
              </p14:cNvPr>
              <p14:cNvContentPartPr/>
              <p14:nvPr/>
            </p14:nvContentPartPr>
            <p14:xfrm>
              <a:off x="1517357" y="2202124"/>
              <a:ext cx="458640" cy="230760"/>
            </p14:xfrm>
          </p:contentPart>
        </mc:Choice>
        <mc:Fallback xmlns="">
          <p:pic>
            <p:nvPicPr>
              <p:cNvPr id="270" name="Cerneală 269">
                <a:extLst>
                  <a:ext uri="{FF2B5EF4-FFF2-40B4-BE49-F238E27FC236}">
                    <a16:creationId xmlns:a16="http://schemas.microsoft.com/office/drawing/2014/main" id="{BD3F48A7-B987-4DD8-BF88-51CBC510DED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99717" y="2184124"/>
                <a:ext cx="494280" cy="2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68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7F27AEFC-C44B-4093-9D3E-AC3E7BC39A07}"/>
                  </a:ext>
                </a:extLst>
              </p14:cNvPr>
              <p14:cNvContentPartPr/>
              <p14:nvPr/>
            </p14:nvContentPartPr>
            <p14:xfrm>
              <a:off x="1592597" y="1371244"/>
              <a:ext cx="2429280" cy="13788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7F27AEFC-C44B-4093-9D3E-AC3E7BC39A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4597" y="1353244"/>
                <a:ext cx="24649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733D64BC-254B-46F5-93B9-A8D752A0CF8A}"/>
                  </a:ext>
                </a:extLst>
              </p14:cNvPr>
              <p14:cNvContentPartPr/>
              <p14:nvPr/>
            </p14:nvContentPartPr>
            <p14:xfrm>
              <a:off x="1685837" y="2541244"/>
              <a:ext cx="2384640" cy="40644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733D64BC-254B-46F5-93B9-A8D752A0CF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8197" y="2523244"/>
                <a:ext cx="24202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5472D09F-DFF6-43D9-BD16-3A91D86D8996}"/>
                  </a:ext>
                </a:extLst>
              </p14:cNvPr>
              <p14:cNvContentPartPr/>
              <p14:nvPr/>
            </p14:nvContentPartPr>
            <p14:xfrm>
              <a:off x="7796967" y="1370909"/>
              <a:ext cx="2429280" cy="13788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5472D09F-DFF6-43D9-BD16-3A91D86D89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8967" y="1352909"/>
                <a:ext cx="24649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26687AD8-EDCB-4CD2-AF2C-81138F33E56E}"/>
                  </a:ext>
                </a:extLst>
              </p14:cNvPr>
              <p14:cNvContentPartPr/>
              <p14:nvPr/>
            </p14:nvContentPartPr>
            <p14:xfrm>
              <a:off x="7890207" y="2540909"/>
              <a:ext cx="2384640" cy="40644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26687AD8-EDCB-4CD2-AF2C-81138F33E5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2567" y="2522909"/>
                <a:ext cx="24202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091E6BA1-243B-4D5E-A415-08E89F5CA044}"/>
                  </a:ext>
                </a:extLst>
              </p14:cNvPr>
              <p14:cNvContentPartPr/>
              <p14:nvPr/>
            </p14:nvContentPartPr>
            <p14:xfrm>
              <a:off x="9113487" y="777269"/>
              <a:ext cx="2607120" cy="326124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091E6BA1-243B-4D5E-A415-08E89F5CA0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95845" y="759269"/>
                <a:ext cx="2642765" cy="32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3ACA4AB0-ECF9-4892-BDBF-6DBEE35A3155}"/>
                  </a:ext>
                </a:extLst>
              </p14:cNvPr>
              <p14:cNvContentPartPr/>
              <p14:nvPr/>
            </p14:nvContentPartPr>
            <p14:xfrm>
              <a:off x="6848007" y="1518509"/>
              <a:ext cx="1971000" cy="108360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3ACA4AB0-ECF9-4892-BDBF-6DBEE35A315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30007" y="1500869"/>
                <a:ext cx="2006640" cy="11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0A39C222-A4D4-4D5E-9201-562D2249E573}"/>
                  </a:ext>
                </a:extLst>
              </p14:cNvPr>
              <p14:cNvContentPartPr/>
              <p14:nvPr/>
            </p14:nvContentPartPr>
            <p14:xfrm>
              <a:off x="643637" y="548284"/>
              <a:ext cx="11286360" cy="6121440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0A39C222-A4D4-4D5E-9201-562D2249E5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5637" y="530284"/>
                <a:ext cx="11322000" cy="61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680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0B499235-9382-4856-BDD0-0EF04211D7F8}"/>
                  </a:ext>
                </a:extLst>
              </p14:cNvPr>
              <p14:cNvContentPartPr/>
              <p14:nvPr/>
            </p14:nvContentPartPr>
            <p14:xfrm>
              <a:off x="1046837" y="1086124"/>
              <a:ext cx="14040" cy="936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0B499235-9382-4856-BDD0-0EF04211D7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8837" y="1068124"/>
                <a:ext cx="496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A03A85B1-280A-485F-8103-12F5FA509492}"/>
                  </a:ext>
                </a:extLst>
              </p14:cNvPr>
              <p14:cNvContentPartPr/>
              <p14:nvPr/>
            </p14:nvContentPartPr>
            <p14:xfrm>
              <a:off x="496037" y="855364"/>
              <a:ext cx="439200" cy="26784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A03A85B1-280A-485F-8103-12F5FA5094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397" y="837364"/>
                <a:ext cx="47484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40373BCC-AC5C-419C-9578-C30843A0D38D}"/>
                  </a:ext>
                </a:extLst>
              </p14:cNvPr>
              <p14:cNvContentPartPr/>
              <p14:nvPr/>
            </p14:nvContentPartPr>
            <p14:xfrm>
              <a:off x="943517" y="1700644"/>
              <a:ext cx="262440" cy="612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40373BCC-AC5C-419C-9578-C30843A0D3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5877" y="1682644"/>
                <a:ext cx="2980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6145FCFA-97A2-4F10-A856-A04213A2BE7F}"/>
                  </a:ext>
                </a:extLst>
              </p14:cNvPr>
              <p14:cNvContentPartPr/>
              <p14:nvPr/>
            </p14:nvContentPartPr>
            <p14:xfrm>
              <a:off x="919037" y="2202124"/>
              <a:ext cx="194760" cy="972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6145FCFA-97A2-4F10-A856-A04213A2BE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1037" y="2184484"/>
                <a:ext cx="2304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441CFEDC-73B9-4FA7-AC3C-3616346472B1}"/>
                  </a:ext>
                </a:extLst>
              </p14:cNvPr>
              <p14:cNvContentPartPr/>
              <p14:nvPr/>
            </p14:nvContentPartPr>
            <p14:xfrm>
              <a:off x="9965117" y="1680844"/>
              <a:ext cx="1077480" cy="27684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441CFEDC-73B9-4FA7-AC3C-3616346472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47477" y="1663204"/>
                <a:ext cx="111312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2BADE2E3-AF87-4F24-B0CA-E989179612E3}"/>
                  </a:ext>
                </a:extLst>
              </p14:cNvPr>
              <p14:cNvContentPartPr/>
              <p14:nvPr/>
            </p14:nvContentPartPr>
            <p14:xfrm>
              <a:off x="982757" y="3264124"/>
              <a:ext cx="212400" cy="19080"/>
            </p14:xfrm>
          </p:contentPart>
        </mc:Choice>
        <mc:Fallback xmlns=""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2BADE2E3-AF87-4F24-B0CA-E989179612E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5117" y="3246124"/>
                <a:ext cx="2480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77972BA4-FEA2-43E5-8DD8-DB0F83A7DADB}"/>
                  </a:ext>
                </a:extLst>
              </p14:cNvPr>
              <p14:cNvContentPartPr/>
              <p14:nvPr/>
            </p14:nvContentPartPr>
            <p14:xfrm>
              <a:off x="10023437" y="2955964"/>
              <a:ext cx="128880" cy="18756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77972BA4-FEA2-43E5-8DD8-DB0F83A7DA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05797" y="2938324"/>
                <a:ext cx="16452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85FC457A-457E-420D-A559-05862D575CB0}"/>
                  </a:ext>
                </a:extLst>
              </p14:cNvPr>
              <p14:cNvContentPartPr/>
              <p14:nvPr/>
            </p14:nvContentPartPr>
            <p14:xfrm>
              <a:off x="10579277" y="2924644"/>
              <a:ext cx="421920" cy="195840"/>
            </p14:xfrm>
          </p:contentPart>
        </mc:Choice>
        <mc:Fallback xmlns=""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85FC457A-457E-420D-A559-05862D575CB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61277" y="2907004"/>
                <a:ext cx="4575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0" name="Cerneală 149">
                <a:extLst>
                  <a:ext uri="{FF2B5EF4-FFF2-40B4-BE49-F238E27FC236}">
                    <a16:creationId xmlns:a16="http://schemas.microsoft.com/office/drawing/2014/main" id="{61F9D168-433C-43A0-8615-16DC5DF6BF45}"/>
                  </a:ext>
                </a:extLst>
              </p14:cNvPr>
              <p14:cNvContentPartPr/>
              <p14:nvPr/>
            </p14:nvContentPartPr>
            <p14:xfrm>
              <a:off x="1405757" y="690484"/>
              <a:ext cx="8295840" cy="3083400"/>
            </p14:xfrm>
          </p:contentPart>
        </mc:Choice>
        <mc:Fallback xmlns="">
          <p:pic>
            <p:nvPicPr>
              <p:cNvPr id="150" name="Cerneală 149">
                <a:extLst>
                  <a:ext uri="{FF2B5EF4-FFF2-40B4-BE49-F238E27FC236}">
                    <a16:creationId xmlns:a16="http://schemas.microsoft.com/office/drawing/2014/main" id="{61F9D168-433C-43A0-8615-16DC5DF6BF4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88117" y="672486"/>
                <a:ext cx="8331480" cy="3119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4" name="Cerneală 163">
                <a:extLst>
                  <a:ext uri="{FF2B5EF4-FFF2-40B4-BE49-F238E27FC236}">
                    <a16:creationId xmlns:a16="http://schemas.microsoft.com/office/drawing/2014/main" id="{11BA1F8A-F801-47EE-8F79-35B319DD7723}"/>
                  </a:ext>
                </a:extLst>
              </p14:cNvPr>
              <p14:cNvContentPartPr/>
              <p14:nvPr/>
            </p14:nvContentPartPr>
            <p14:xfrm>
              <a:off x="4181717" y="3955324"/>
              <a:ext cx="116280" cy="178920"/>
            </p14:xfrm>
          </p:contentPart>
        </mc:Choice>
        <mc:Fallback xmlns="">
          <p:pic>
            <p:nvPicPr>
              <p:cNvPr id="164" name="Cerneală 163">
                <a:extLst>
                  <a:ext uri="{FF2B5EF4-FFF2-40B4-BE49-F238E27FC236}">
                    <a16:creationId xmlns:a16="http://schemas.microsoft.com/office/drawing/2014/main" id="{11BA1F8A-F801-47EE-8F79-35B319DD772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64077" y="3937684"/>
                <a:ext cx="1519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944B32EC-FE95-4680-81AE-2F1129FCC18C}"/>
                  </a:ext>
                </a:extLst>
              </p14:cNvPr>
              <p14:cNvContentPartPr/>
              <p14:nvPr/>
            </p14:nvContentPartPr>
            <p14:xfrm>
              <a:off x="3841517" y="4298044"/>
              <a:ext cx="455040" cy="165960"/>
            </p14:xfrm>
          </p:contentPart>
        </mc:Choice>
        <mc:Fallback xmlns=""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944B32EC-FE95-4680-81AE-2F1129FCC18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23517" y="4280044"/>
                <a:ext cx="4906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8EFB457B-DCF2-4862-BFFE-49C7566394B2}"/>
                  </a:ext>
                </a:extLst>
              </p14:cNvPr>
              <p14:cNvContentPartPr/>
              <p14:nvPr/>
            </p14:nvContentPartPr>
            <p14:xfrm>
              <a:off x="3549197" y="4241164"/>
              <a:ext cx="160920" cy="231120"/>
            </p14:xfrm>
          </p:contentPart>
        </mc:Choice>
        <mc:Fallback xmlns=""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8EFB457B-DCF2-4862-BFFE-49C7566394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31197" y="4223192"/>
                <a:ext cx="196560" cy="266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7" name="Cerneală 166">
                <a:extLst>
                  <a:ext uri="{FF2B5EF4-FFF2-40B4-BE49-F238E27FC236}">
                    <a16:creationId xmlns:a16="http://schemas.microsoft.com/office/drawing/2014/main" id="{1BEEDED0-8CFF-4BF2-8AA2-34890206EFEF}"/>
                  </a:ext>
                </a:extLst>
              </p14:cNvPr>
              <p14:cNvContentPartPr/>
              <p14:nvPr/>
            </p14:nvContentPartPr>
            <p14:xfrm>
              <a:off x="2805797" y="4281484"/>
              <a:ext cx="482760" cy="204120"/>
            </p14:xfrm>
          </p:contentPart>
        </mc:Choice>
        <mc:Fallback xmlns="">
          <p:pic>
            <p:nvPicPr>
              <p:cNvPr id="167" name="Cerneală 166">
                <a:extLst>
                  <a:ext uri="{FF2B5EF4-FFF2-40B4-BE49-F238E27FC236}">
                    <a16:creationId xmlns:a16="http://schemas.microsoft.com/office/drawing/2014/main" id="{1BEEDED0-8CFF-4BF2-8AA2-34890206EFE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88157" y="4263875"/>
                <a:ext cx="518400" cy="239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0" name="Cerneală 169">
                <a:extLst>
                  <a:ext uri="{FF2B5EF4-FFF2-40B4-BE49-F238E27FC236}">
                    <a16:creationId xmlns:a16="http://schemas.microsoft.com/office/drawing/2014/main" id="{C1FAD717-D167-414B-8FF6-E91BB129455A}"/>
                  </a:ext>
                </a:extLst>
              </p14:cNvPr>
              <p14:cNvContentPartPr/>
              <p14:nvPr/>
            </p14:nvContentPartPr>
            <p14:xfrm>
              <a:off x="3346157" y="3951004"/>
              <a:ext cx="674280" cy="185040"/>
            </p14:xfrm>
          </p:contentPart>
        </mc:Choice>
        <mc:Fallback xmlns="">
          <p:pic>
            <p:nvPicPr>
              <p:cNvPr id="170" name="Cerneală 169">
                <a:extLst>
                  <a:ext uri="{FF2B5EF4-FFF2-40B4-BE49-F238E27FC236}">
                    <a16:creationId xmlns:a16="http://schemas.microsoft.com/office/drawing/2014/main" id="{C1FAD717-D167-414B-8FF6-E91BB129455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28167" y="3933039"/>
                <a:ext cx="709901" cy="220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4" name="Cerneală 173">
                <a:extLst>
                  <a:ext uri="{FF2B5EF4-FFF2-40B4-BE49-F238E27FC236}">
                    <a16:creationId xmlns:a16="http://schemas.microsoft.com/office/drawing/2014/main" id="{64FEB854-646C-4002-A5E3-3A30DFB78B60}"/>
                  </a:ext>
                </a:extLst>
              </p14:cNvPr>
              <p14:cNvContentPartPr/>
              <p14:nvPr/>
            </p14:nvContentPartPr>
            <p14:xfrm>
              <a:off x="5766437" y="4173484"/>
              <a:ext cx="366120" cy="233640"/>
            </p14:xfrm>
          </p:contentPart>
        </mc:Choice>
        <mc:Fallback xmlns="">
          <p:pic>
            <p:nvPicPr>
              <p:cNvPr id="174" name="Cerneală 173">
                <a:extLst>
                  <a:ext uri="{FF2B5EF4-FFF2-40B4-BE49-F238E27FC236}">
                    <a16:creationId xmlns:a16="http://schemas.microsoft.com/office/drawing/2014/main" id="{64FEB854-646C-4002-A5E3-3A30DFB78B6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48437" y="4155484"/>
                <a:ext cx="4017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5" name="Cerneală 204">
                <a:extLst>
                  <a:ext uri="{FF2B5EF4-FFF2-40B4-BE49-F238E27FC236}">
                    <a16:creationId xmlns:a16="http://schemas.microsoft.com/office/drawing/2014/main" id="{240785EF-46F7-48AE-BEF1-668EAE9B1F52}"/>
                  </a:ext>
                </a:extLst>
              </p14:cNvPr>
              <p14:cNvContentPartPr/>
              <p14:nvPr/>
            </p14:nvContentPartPr>
            <p14:xfrm>
              <a:off x="4348757" y="5058004"/>
              <a:ext cx="302400" cy="148320"/>
            </p14:xfrm>
          </p:contentPart>
        </mc:Choice>
        <mc:Fallback xmlns="">
          <p:pic>
            <p:nvPicPr>
              <p:cNvPr id="205" name="Cerneală 204">
                <a:extLst>
                  <a:ext uri="{FF2B5EF4-FFF2-40B4-BE49-F238E27FC236}">
                    <a16:creationId xmlns:a16="http://schemas.microsoft.com/office/drawing/2014/main" id="{240785EF-46F7-48AE-BEF1-668EAE9B1F5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31117" y="5040364"/>
                <a:ext cx="3380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4" name="Cerneală 223">
                <a:extLst>
                  <a:ext uri="{FF2B5EF4-FFF2-40B4-BE49-F238E27FC236}">
                    <a16:creationId xmlns:a16="http://schemas.microsoft.com/office/drawing/2014/main" id="{3B96E5EB-8056-4696-890E-5B21D40FCE2D}"/>
                  </a:ext>
                </a:extLst>
              </p14:cNvPr>
              <p14:cNvContentPartPr/>
              <p14:nvPr/>
            </p14:nvContentPartPr>
            <p14:xfrm>
              <a:off x="5183957" y="4826524"/>
              <a:ext cx="1193760" cy="570600"/>
            </p14:xfrm>
          </p:contentPart>
        </mc:Choice>
        <mc:Fallback xmlns="">
          <p:pic>
            <p:nvPicPr>
              <p:cNvPr id="224" name="Cerneală 223">
                <a:extLst>
                  <a:ext uri="{FF2B5EF4-FFF2-40B4-BE49-F238E27FC236}">
                    <a16:creationId xmlns:a16="http://schemas.microsoft.com/office/drawing/2014/main" id="{3B96E5EB-8056-4696-890E-5B21D40FCE2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66317" y="4808873"/>
                <a:ext cx="1229400" cy="606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1" name="Cerneală 230">
                <a:extLst>
                  <a:ext uri="{FF2B5EF4-FFF2-40B4-BE49-F238E27FC236}">
                    <a16:creationId xmlns:a16="http://schemas.microsoft.com/office/drawing/2014/main" id="{DD1A6147-4937-44C9-856E-34B90F24011F}"/>
                  </a:ext>
                </a:extLst>
              </p14:cNvPr>
              <p14:cNvContentPartPr/>
              <p14:nvPr/>
            </p14:nvContentPartPr>
            <p14:xfrm>
              <a:off x="9951797" y="4694764"/>
              <a:ext cx="734040" cy="330480"/>
            </p14:xfrm>
          </p:contentPart>
        </mc:Choice>
        <mc:Fallback xmlns="">
          <p:pic>
            <p:nvPicPr>
              <p:cNvPr id="231" name="Cerneală 230">
                <a:extLst>
                  <a:ext uri="{FF2B5EF4-FFF2-40B4-BE49-F238E27FC236}">
                    <a16:creationId xmlns:a16="http://schemas.microsoft.com/office/drawing/2014/main" id="{DD1A6147-4937-44C9-856E-34B90F24011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933797" y="4677124"/>
                <a:ext cx="7696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2" name="Cerneală 231">
                <a:extLst>
                  <a:ext uri="{FF2B5EF4-FFF2-40B4-BE49-F238E27FC236}">
                    <a16:creationId xmlns:a16="http://schemas.microsoft.com/office/drawing/2014/main" id="{3E1BD6D6-C7DA-4904-BBA9-8FB7D632A3E2}"/>
                  </a:ext>
                </a:extLst>
              </p14:cNvPr>
              <p14:cNvContentPartPr/>
              <p14:nvPr/>
            </p14:nvContentPartPr>
            <p14:xfrm>
              <a:off x="10889597" y="4915804"/>
              <a:ext cx="81720" cy="193320"/>
            </p14:xfrm>
          </p:contentPart>
        </mc:Choice>
        <mc:Fallback xmlns="">
          <p:pic>
            <p:nvPicPr>
              <p:cNvPr id="232" name="Cerneală 231">
                <a:extLst>
                  <a:ext uri="{FF2B5EF4-FFF2-40B4-BE49-F238E27FC236}">
                    <a16:creationId xmlns:a16="http://schemas.microsoft.com/office/drawing/2014/main" id="{3E1BD6D6-C7DA-4904-BBA9-8FB7D632A3E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871597" y="4898164"/>
                <a:ext cx="1173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3" name="Cerneală 232">
                <a:extLst>
                  <a:ext uri="{FF2B5EF4-FFF2-40B4-BE49-F238E27FC236}">
                    <a16:creationId xmlns:a16="http://schemas.microsoft.com/office/drawing/2014/main" id="{346571E5-6D01-484A-B5AC-529CE00A0153}"/>
                  </a:ext>
                </a:extLst>
              </p14:cNvPr>
              <p14:cNvContentPartPr/>
              <p14:nvPr/>
            </p14:nvContentPartPr>
            <p14:xfrm>
              <a:off x="10934957" y="4742644"/>
              <a:ext cx="17640" cy="7920"/>
            </p14:xfrm>
          </p:contentPart>
        </mc:Choice>
        <mc:Fallback xmlns="">
          <p:pic>
            <p:nvPicPr>
              <p:cNvPr id="233" name="Cerneală 232">
                <a:extLst>
                  <a:ext uri="{FF2B5EF4-FFF2-40B4-BE49-F238E27FC236}">
                    <a16:creationId xmlns:a16="http://schemas.microsoft.com/office/drawing/2014/main" id="{346571E5-6D01-484A-B5AC-529CE00A015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916957" y="4725004"/>
                <a:ext cx="532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8" name="Cerneală 237">
                <a:extLst>
                  <a:ext uri="{FF2B5EF4-FFF2-40B4-BE49-F238E27FC236}">
                    <a16:creationId xmlns:a16="http://schemas.microsoft.com/office/drawing/2014/main" id="{4BF904BF-AF57-4E30-AD09-BEDA7E532D28}"/>
                  </a:ext>
                </a:extLst>
              </p14:cNvPr>
              <p14:cNvContentPartPr/>
              <p14:nvPr/>
            </p14:nvContentPartPr>
            <p14:xfrm>
              <a:off x="11104517" y="4648324"/>
              <a:ext cx="788400" cy="370440"/>
            </p14:xfrm>
          </p:contentPart>
        </mc:Choice>
        <mc:Fallback xmlns="">
          <p:pic>
            <p:nvPicPr>
              <p:cNvPr id="238" name="Cerneală 237">
                <a:extLst>
                  <a:ext uri="{FF2B5EF4-FFF2-40B4-BE49-F238E27FC236}">
                    <a16:creationId xmlns:a16="http://schemas.microsoft.com/office/drawing/2014/main" id="{4BF904BF-AF57-4E30-AD09-BEDA7E532D2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086517" y="4630324"/>
                <a:ext cx="824040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39" name="Cerneală 238">
                <a:extLst>
                  <a:ext uri="{FF2B5EF4-FFF2-40B4-BE49-F238E27FC236}">
                    <a16:creationId xmlns:a16="http://schemas.microsoft.com/office/drawing/2014/main" id="{16D6D72B-A702-4191-AF34-C9AF372FFE49}"/>
                  </a:ext>
                </a:extLst>
              </p14:cNvPr>
              <p14:cNvContentPartPr/>
              <p14:nvPr/>
            </p14:nvContentPartPr>
            <p14:xfrm>
              <a:off x="889517" y="5805364"/>
              <a:ext cx="264960" cy="5760"/>
            </p14:xfrm>
          </p:contentPart>
        </mc:Choice>
        <mc:Fallback xmlns="">
          <p:pic>
            <p:nvPicPr>
              <p:cNvPr id="239" name="Cerneală 238">
                <a:extLst>
                  <a:ext uri="{FF2B5EF4-FFF2-40B4-BE49-F238E27FC236}">
                    <a16:creationId xmlns:a16="http://schemas.microsoft.com/office/drawing/2014/main" id="{16D6D72B-A702-4191-AF34-C9AF372FFE4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1877" y="5787724"/>
                <a:ext cx="3006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7" name="Cerneală 266">
                <a:extLst>
                  <a:ext uri="{FF2B5EF4-FFF2-40B4-BE49-F238E27FC236}">
                    <a16:creationId xmlns:a16="http://schemas.microsoft.com/office/drawing/2014/main" id="{745A9818-21BA-465F-9CC1-930170191795}"/>
                  </a:ext>
                </a:extLst>
              </p14:cNvPr>
              <p14:cNvContentPartPr/>
              <p14:nvPr/>
            </p14:nvContentPartPr>
            <p14:xfrm>
              <a:off x="6681917" y="5402164"/>
              <a:ext cx="1410120" cy="488520"/>
            </p14:xfrm>
          </p:contentPart>
        </mc:Choice>
        <mc:Fallback xmlns="">
          <p:pic>
            <p:nvPicPr>
              <p:cNvPr id="267" name="Cerneală 266">
                <a:extLst>
                  <a:ext uri="{FF2B5EF4-FFF2-40B4-BE49-F238E27FC236}">
                    <a16:creationId xmlns:a16="http://schemas.microsoft.com/office/drawing/2014/main" id="{745A9818-21BA-465F-9CC1-93017019179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64272" y="5384524"/>
                <a:ext cx="1445769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68" name="Cerneală 267">
                <a:extLst>
                  <a:ext uri="{FF2B5EF4-FFF2-40B4-BE49-F238E27FC236}">
                    <a16:creationId xmlns:a16="http://schemas.microsoft.com/office/drawing/2014/main" id="{828143FD-353E-43E9-A7F5-FB37985B8996}"/>
                  </a:ext>
                </a:extLst>
              </p14:cNvPr>
              <p14:cNvContentPartPr/>
              <p14:nvPr/>
            </p14:nvContentPartPr>
            <p14:xfrm>
              <a:off x="5713517" y="5490364"/>
              <a:ext cx="685440" cy="248760"/>
            </p14:xfrm>
          </p:contentPart>
        </mc:Choice>
        <mc:Fallback xmlns="">
          <p:pic>
            <p:nvPicPr>
              <p:cNvPr id="268" name="Cerneală 267">
                <a:extLst>
                  <a:ext uri="{FF2B5EF4-FFF2-40B4-BE49-F238E27FC236}">
                    <a16:creationId xmlns:a16="http://schemas.microsoft.com/office/drawing/2014/main" id="{828143FD-353E-43E9-A7F5-FB37985B899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95526" y="5472724"/>
                <a:ext cx="721061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69" name="Cerneală 268">
                <a:extLst>
                  <a:ext uri="{FF2B5EF4-FFF2-40B4-BE49-F238E27FC236}">
                    <a16:creationId xmlns:a16="http://schemas.microsoft.com/office/drawing/2014/main" id="{01B2C97F-B080-4F42-A118-66FE1780BB61}"/>
                  </a:ext>
                </a:extLst>
              </p14:cNvPr>
              <p14:cNvContentPartPr/>
              <p14:nvPr/>
            </p14:nvContentPartPr>
            <p14:xfrm>
              <a:off x="4000997" y="5559844"/>
              <a:ext cx="1409760" cy="246600"/>
            </p14:xfrm>
          </p:contentPart>
        </mc:Choice>
        <mc:Fallback xmlns="">
          <p:pic>
            <p:nvPicPr>
              <p:cNvPr id="269" name="Cerneală 268">
                <a:extLst>
                  <a:ext uri="{FF2B5EF4-FFF2-40B4-BE49-F238E27FC236}">
                    <a16:creationId xmlns:a16="http://schemas.microsoft.com/office/drawing/2014/main" id="{01B2C97F-B080-4F42-A118-66FE1780BB6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82997" y="5542204"/>
                <a:ext cx="14454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76" name="Cerneală 275">
                <a:extLst>
                  <a:ext uri="{FF2B5EF4-FFF2-40B4-BE49-F238E27FC236}">
                    <a16:creationId xmlns:a16="http://schemas.microsoft.com/office/drawing/2014/main" id="{242ACFA1-004B-41B2-A938-A6FAA8A56E2B}"/>
                  </a:ext>
                </a:extLst>
              </p14:cNvPr>
              <p14:cNvContentPartPr/>
              <p14:nvPr/>
            </p14:nvContentPartPr>
            <p14:xfrm>
              <a:off x="9328997" y="5460844"/>
              <a:ext cx="472680" cy="286920"/>
            </p14:xfrm>
          </p:contentPart>
        </mc:Choice>
        <mc:Fallback xmlns="">
          <p:pic>
            <p:nvPicPr>
              <p:cNvPr id="276" name="Cerneală 275">
                <a:extLst>
                  <a:ext uri="{FF2B5EF4-FFF2-40B4-BE49-F238E27FC236}">
                    <a16:creationId xmlns:a16="http://schemas.microsoft.com/office/drawing/2014/main" id="{242ACFA1-004B-41B2-A938-A6FAA8A56E2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310997" y="5443204"/>
                <a:ext cx="50832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7" name="Cerneală 276">
                <a:extLst>
                  <a:ext uri="{FF2B5EF4-FFF2-40B4-BE49-F238E27FC236}">
                    <a16:creationId xmlns:a16="http://schemas.microsoft.com/office/drawing/2014/main" id="{EC79B388-8679-4869-B6CE-23ABCB9AF6CD}"/>
                  </a:ext>
                </a:extLst>
              </p14:cNvPr>
              <p14:cNvContentPartPr/>
              <p14:nvPr/>
            </p14:nvContentPartPr>
            <p14:xfrm>
              <a:off x="8553917" y="5520604"/>
              <a:ext cx="467280" cy="340200"/>
            </p14:xfrm>
          </p:contentPart>
        </mc:Choice>
        <mc:Fallback xmlns="">
          <p:pic>
            <p:nvPicPr>
              <p:cNvPr id="277" name="Cerneală 276">
                <a:extLst>
                  <a:ext uri="{FF2B5EF4-FFF2-40B4-BE49-F238E27FC236}">
                    <a16:creationId xmlns:a16="http://schemas.microsoft.com/office/drawing/2014/main" id="{EC79B388-8679-4869-B6CE-23ABCB9AF6C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535917" y="5502604"/>
                <a:ext cx="50292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83" name="Cerneală 282">
                <a:extLst>
                  <a:ext uri="{FF2B5EF4-FFF2-40B4-BE49-F238E27FC236}">
                    <a16:creationId xmlns:a16="http://schemas.microsoft.com/office/drawing/2014/main" id="{8D5648C4-A9A1-4B8C-84D6-3AC082B6B1DA}"/>
                  </a:ext>
                </a:extLst>
              </p14:cNvPr>
              <p14:cNvContentPartPr/>
              <p14:nvPr/>
            </p14:nvContentPartPr>
            <p14:xfrm>
              <a:off x="10084637" y="5376244"/>
              <a:ext cx="1754640" cy="335520"/>
            </p14:xfrm>
          </p:contentPart>
        </mc:Choice>
        <mc:Fallback xmlns="">
          <p:pic>
            <p:nvPicPr>
              <p:cNvPr id="283" name="Cerneală 282">
                <a:extLst>
                  <a:ext uri="{FF2B5EF4-FFF2-40B4-BE49-F238E27FC236}">
                    <a16:creationId xmlns:a16="http://schemas.microsoft.com/office/drawing/2014/main" id="{8D5648C4-A9A1-4B8C-84D6-3AC082B6B1D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66993" y="5358263"/>
                <a:ext cx="1790287" cy="371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94" name="Cerneală 293">
                <a:extLst>
                  <a:ext uri="{FF2B5EF4-FFF2-40B4-BE49-F238E27FC236}">
                    <a16:creationId xmlns:a16="http://schemas.microsoft.com/office/drawing/2014/main" id="{47870790-35A8-47F9-81A0-0A9378F47A69}"/>
                  </a:ext>
                </a:extLst>
              </p14:cNvPr>
              <p14:cNvContentPartPr/>
              <p14:nvPr/>
            </p14:nvContentPartPr>
            <p14:xfrm>
              <a:off x="4131317" y="6226924"/>
              <a:ext cx="617400" cy="118800"/>
            </p14:xfrm>
          </p:contentPart>
        </mc:Choice>
        <mc:Fallback xmlns="">
          <p:pic>
            <p:nvPicPr>
              <p:cNvPr id="294" name="Cerneală 293">
                <a:extLst>
                  <a:ext uri="{FF2B5EF4-FFF2-40B4-BE49-F238E27FC236}">
                    <a16:creationId xmlns:a16="http://schemas.microsoft.com/office/drawing/2014/main" id="{47870790-35A8-47F9-81A0-0A9378F47A6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13317" y="6209284"/>
                <a:ext cx="6530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99" name="Cerneală 298">
                <a:extLst>
                  <a:ext uri="{FF2B5EF4-FFF2-40B4-BE49-F238E27FC236}">
                    <a16:creationId xmlns:a16="http://schemas.microsoft.com/office/drawing/2014/main" id="{88833965-8BF7-4279-B3A5-97F75418407A}"/>
                  </a:ext>
                </a:extLst>
              </p14:cNvPr>
              <p14:cNvContentPartPr/>
              <p14:nvPr/>
            </p14:nvContentPartPr>
            <p14:xfrm>
              <a:off x="6032477" y="6184084"/>
              <a:ext cx="78480" cy="21240"/>
            </p14:xfrm>
          </p:contentPart>
        </mc:Choice>
        <mc:Fallback xmlns="">
          <p:pic>
            <p:nvPicPr>
              <p:cNvPr id="299" name="Cerneală 298">
                <a:extLst>
                  <a:ext uri="{FF2B5EF4-FFF2-40B4-BE49-F238E27FC236}">
                    <a16:creationId xmlns:a16="http://schemas.microsoft.com/office/drawing/2014/main" id="{88833965-8BF7-4279-B3A5-97F75418407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14477" y="6166444"/>
                <a:ext cx="1141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01" name="Cerneală 300">
                <a:extLst>
                  <a:ext uri="{FF2B5EF4-FFF2-40B4-BE49-F238E27FC236}">
                    <a16:creationId xmlns:a16="http://schemas.microsoft.com/office/drawing/2014/main" id="{5EC31A59-9F63-4FEF-8BA0-6B169D3EC2A9}"/>
                  </a:ext>
                </a:extLst>
              </p14:cNvPr>
              <p14:cNvContentPartPr/>
              <p14:nvPr/>
            </p14:nvContentPartPr>
            <p14:xfrm>
              <a:off x="6500477" y="6229804"/>
              <a:ext cx="499680" cy="129600"/>
            </p14:xfrm>
          </p:contentPart>
        </mc:Choice>
        <mc:Fallback xmlns="">
          <p:pic>
            <p:nvPicPr>
              <p:cNvPr id="301" name="Cerneală 300">
                <a:extLst>
                  <a:ext uri="{FF2B5EF4-FFF2-40B4-BE49-F238E27FC236}">
                    <a16:creationId xmlns:a16="http://schemas.microsoft.com/office/drawing/2014/main" id="{5EC31A59-9F63-4FEF-8BA0-6B169D3EC2A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82477" y="6211804"/>
                <a:ext cx="5353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11" name="Cerneală 310">
                <a:extLst>
                  <a:ext uri="{FF2B5EF4-FFF2-40B4-BE49-F238E27FC236}">
                    <a16:creationId xmlns:a16="http://schemas.microsoft.com/office/drawing/2014/main" id="{1061D29D-DC63-4D8C-A35E-CA5A1299D5F5}"/>
                  </a:ext>
                </a:extLst>
              </p14:cNvPr>
              <p14:cNvContentPartPr/>
              <p14:nvPr/>
            </p14:nvContentPartPr>
            <p14:xfrm>
              <a:off x="5003237" y="6056284"/>
              <a:ext cx="342000" cy="361080"/>
            </p14:xfrm>
          </p:contentPart>
        </mc:Choice>
        <mc:Fallback xmlns="">
          <p:pic>
            <p:nvPicPr>
              <p:cNvPr id="311" name="Cerneală 310">
                <a:extLst>
                  <a:ext uri="{FF2B5EF4-FFF2-40B4-BE49-F238E27FC236}">
                    <a16:creationId xmlns:a16="http://schemas.microsoft.com/office/drawing/2014/main" id="{1061D29D-DC63-4D8C-A35E-CA5A1299D5F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85237" y="6038626"/>
                <a:ext cx="377640" cy="396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15" name="Cerneală 314">
                <a:extLst>
                  <a:ext uri="{FF2B5EF4-FFF2-40B4-BE49-F238E27FC236}">
                    <a16:creationId xmlns:a16="http://schemas.microsoft.com/office/drawing/2014/main" id="{04FDF209-062D-4E37-867D-0229C1DDED1A}"/>
                  </a:ext>
                </a:extLst>
              </p14:cNvPr>
              <p14:cNvContentPartPr/>
              <p14:nvPr/>
            </p14:nvContentPartPr>
            <p14:xfrm>
              <a:off x="6667517" y="3852724"/>
              <a:ext cx="2735640" cy="1328760"/>
            </p14:xfrm>
          </p:contentPart>
        </mc:Choice>
        <mc:Fallback xmlns="">
          <p:pic>
            <p:nvPicPr>
              <p:cNvPr id="315" name="Cerneală 314">
                <a:extLst>
                  <a:ext uri="{FF2B5EF4-FFF2-40B4-BE49-F238E27FC236}">
                    <a16:creationId xmlns:a16="http://schemas.microsoft.com/office/drawing/2014/main" id="{04FDF209-062D-4E37-867D-0229C1DDED1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49875" y="3834724"/>
                <a:ext cx="2771285" cy="13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23" name="Cerneală 322">
                <a:extLst>
                  <a:ext uri="{FF2B5EF4-FFF2-40B4-BE49-F238E27FC236}">
                    <a16:creationId xmlns:a16="http://schemas.microsoft.com/office/drawing/2014/main" id="{9D048D26-7505-4FA7-9CB9-3884DA2FA03E}"/>
                  </a:ext>
                </a:extLst>
              </p14:cNvPr>
              <p14:cNvContentPartPr/>
              <p14:nvPr/>
            </p14:nvContentPartPr>
            <p14:xfrm>
              <a:off x="1338797" y="4812484"/>
              <a:ext cx="2520720" cy="1991520"/>
            </p14:xfrm>
          </p:contentPart>
        </mc:Choice>
        <mc:Fallback xmlns="">
          <p:pic>
            <p:nvPicPr>
              <p:cNvPr id="323" name="Cerneală 322">
                <a:extLst>
                  <a:ext uri="{FF2B5EF4-FFF2-40B4-BE49-F238E27FC236}">
                    <a16:creationId xmlns:a16="http://schemas.microsoft.com/office/drawing/2014/main" id="{9D048D26-7505-4FA7-9CB9-3884DA2FA03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321154" y="4794844"/>
                <a:ext cx="2556365" cy="20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49" name="Cerneală 348">
                <a:extLst>
                  <a:ext uri="{FF2B5EF4-FFF2-40B4-BE49-F238E27FC236}">
                    <a16:creationId xmlns:a16="http://schemas.microsoft.com/office/drawing/2014/main" id="{916B6B90-37D0-4C75-A03D-E3C882B38C93}"/>
                  </a:ext>
                </a:extLst>
              </p14:cNvPr>
              <p14:cNvContentPartPr/>
              <p14:nvPr/>
            </p14:nvContentPartPr>
            <p14:xfrm>
              <a:off x="7364117" y="6076444"/>
              <a:ext cx="4540320" cy="659160"/>
            </p14:xfrm>
          </p:contentPart>
        </mc:Choice>
        <mc:Fallback xmlns="">
          <p:pic>
            <p:nvPicPr>
              <p:cNvPr id="349" name="Cerneală 348">
                <a:extLst>
                  <a:ext uri="{FF2B5EF4-FFF2-40B4-BE49-F238E27FC236}">
                    <a16:creationId xmlns:a16="http://schemas.microsoft.com/office/drawing/2014/main" id="{916B6B90-37D0-4C75-A03D-E3C882B38C9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46118" y="6058434"/>
                <a:ext cx="4575957" cy="694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50" name="Cerneală 349">
                <a:extLst>
                  <a:ext uri="{FF2B5EF4-FFF2-40B4-BE49-F238E27FC236}">
                    <a16:creationId xmlns:a16="http://schemas.microsoft.com/office/drawing/2014/main" id="{309BF554-6F0E-4761-BA11-9F0B5D74BB76}"/>
                  </a:ext>
                </a:extLst>
              </p14:cNvPr>
              <p14:cNvContentPartPr/>
              <p14:nvPr/>
            </p14:nvContentPartPr>
            <p14:xfrm>
              <a:off x="6459437" y="6467404"/>
              <a:ext cx="552600" cy="257040"/>
            </p14:xfrm>
          </p:contentPart>
        </mc:Choice>
        <mc:Fallback xmlns="">
          <p:pic>
            <p:nvPicPr>
              <p:cNvPr id="350" name="Cerneală 349">
                <a:extLst>
                  <a:ext uri="{FF2B5EF4-FFF2-40B4-BE49-F238E27FC236}">
                    <a16:creationId xmlns:a16="http://schemas.microsoft.com/office/drawing/2014/main" id="{309BF554-6F0E-4761-BA11-9F0B5D74BB7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441437" y="6449404"/>
                <a:ext cx="5882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51" name="Cerneală 350">
                <a:extLst>
                  <a:ext uri="{FF2B5EF4-FFF2-40B4-BE49-F238E27FC236}">
                    <a16:creationId xmlns:a16="http://schemas.microsoft.com/office/drawing/2014/main" id="{75A1110B-AEB7-4A49-8C44-064919954366}"/>
                  </a:ext>
                </a:extLst>
              </p14:cNvPr>
              <p14:cNvContentPartPr/>
              <p14:nvPr/>
            </p14:nvContentPartPr>
            <p14:xfrm>
              <a:off x="5629277" y="6252124"/>
              <a:ext cx="606960" cy="504360"/>
            </p14:xfrm>
          </p:contentPart>
        </mc:Choice>
        <mc:Fallback xmlns="">
          <p:pic>
            <p:nvPicPr>
              <p:cNvPr id="351" name="Cerneală 350">
                <a:extLst>
                  <a:ext uri="{FF2B5EF4-FFF2-40B4-BE49-F238E27FC236}">
                    <a16:creationId xmlns:a16="http://schemas.microsoft.com/office/drawing/2014/main" id="{75A1110B-AEB7-4A49-8C44-06491995436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611637" y="6234484"/>
                <a:ext cx="64260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52" name="Cerneală 351">
                <a:extLst>
                  <a:ext uri="{FF2B5EF4-FFF2-40B4-BE49-F238E27FC236}">
                    <a16:creationId xmlns:a16="http://schemas.microsoft.com/office/drawing/2014/main" id="{FFB5B743-755B-4270-BE5D-687668DC1BC8}"/>
                  </a:ext>
                </a:extLst>
              </p14:cNvPr>
              <p14:cNvContentPartPr/>
              <p14:nvPr/>
            </p14:nvContentPartPr>
            <p14:xfrm>
              <a:off x="5078117" y="6577564"/>
              <a:ext cx="395280" cy="189360"/>
            </p14:xfrm>
          </p:contentPart>
        </mc:Choice>
        <mc:Fallback xmlns="">
          <p:pic>
            <p:nvPicPr>
              <p:cNvPr id="352" name="Cerneală 351">
                <a:extLst>
                  <a:ext uri="{FF2B5EF4-FFF2-40B4-BE49-F238E27FC236}">
                    <a16:creationId xmlns:a16="http://schemas.microsoft.com/office/drawing/2014/main" id="{FFB5B743-755B-4270-BE5D-687668DC1BC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060117" y="6559564"/>
                <a:ext cx="4309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1CF8F030-0077-458B-93DC-FA43FE20F5FE}"/>
                  </a:ext>
                </a:extLst>
              </p14:cNvPr>
              <p14:cNvContentPartPr/>
              <p14:nvPr/>
            </p14:nvContentPartPr>
            <p14:xfrm>
              <a:off x="461837" y="1487524"/>
              <a:ext cx="318240" cy="26856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1CF8F030-0077-458B-93DC-FA43FE20F5F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4197" y="1469884"/>
                <a:ext cx="3538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50E28A3F-0575-4431-8532-5B1B65542DE5}"/>
                  </a:ext>
                </a:extLst>
              </p14:cNvPr>
              <p14:cNvContentPartPr/>
              <p14:nvPr/>
            </p14:nvContentPartPr>
            <p14:xfrm>
              <a:off x="7604957" y="2376724"/>
              <a:ext cx="25200" cy="27864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50E28A3F-0575-4431-8532-5B1B65542DE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87317" y="2359084"/>
                <a:ext cx="608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E6837AA0-6663-44EC-99F9-3CB7425F477A}"/>
                  </a:ext>
                </a:extLst>
              </p14:cNvPr>
              <p14:cNvContentPartPr/>
              <p14:nvPr/>
            </p14:nvContentPartPr>
            <p14:xfrm>
              <a:off x="7717997" y="2406604"/>
              <a:ext cx="236880" cy="21348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E6837AA0-6663-44EC-99F9-3CB7425F477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700357" y="2388964"/>
                <a:ext cx="2725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0CAEA5F9-58A3-4728-BD65-3E3E2EC2AEF7}"/>
                  </a:ext>
                </a:extLst>
              </p14:cNvPr>
              <p14:cNvContentPartPr/>
              <p14:nvPr/>
            </p14:nvContentPartPr>
            <p14:xfrm>
              <a:off x="8126237" y="2565724"/>
              <a:ext cx="18720" cy="16128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0CAEA5F9-58A3-4728-BD65-3E3E2EC2AEF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108237" y="2548084"/>
                <a:ext cx="543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35BA38EF-2082-48B3-9B42-0A99AEB239FD}"/>
                  </a:ext>
                </a:extLst>
              </p14:cNvPr>
              <p14:cNvContentPartPr/>
              <p14:nvPr/>
            </p14:nvContentPartPr>
            <p14:xfrm>
              <a:off x="8242157" y="2590204"/>
              <a:ext cx="118440" cy="9828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35BA38EF-2082-48B3-9B42-0A99AEB239F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24517" y="2572564"/>
                <a:ext cx="1540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1D4DA007-DF87-4D68-9DDA-DB3835A6E1BB}"/>
                  </a:ext>
                </a:extLst>
              </p14:cNvPr>
              <p14:cNvContentPartPr/>
              <p14:nvPr/>
            </p14:nvContentPartPr>
            <p14:xfrm>
              <a:off x="8465357" y="2415244"/>
              <a:ext cx="156240" cy="900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1D4DA007-DF87-4D68-9DDA-DB3835A6E1B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447717" y="2397604"/>
                <a:ext cx="1918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28254768-53C5-424D-9F9E-F865E543B86C}"/>
                  </a:ext>
                </a:extLst>
              </p14:cNvPr>
              <p14:cNvContentPartPr/>
              <p14:nvPr/>
            </p14:nvContentPartPr>
            <p14:xfrm>
              <a:off x="8494877" y="2511724"/>
              <a:ext cx="208080" cy="1296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28254768-53C5-424D-9F9E-F865E543B86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476877" y="2494084"/>
                <a:ext cx="2437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C8AD53D4-65B7-4672-9F39-7EDAB0F3D203}"/>
                  </a:ext>
                </a:extLst>
              </p14:cNvPr>
              <p14:cNvContentPartPr/>
              <p14:nvPr/>
            </p14:nvContentPartPr>
            <p14:xfrm>
              <a:off x="9044957" y="2307244"/>
              <a:ext cx="10440" cy="24588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C8AD53D4-65B7-4672-9F39-7EDAB0F3D20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027317" y="2289604"/>
                <a:ext cx="460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D7465637-27B7-4FB2-8267-FC1D0212B871}"/>
                  </a:ext>
                </a:extLst>
              </p14:cNvPr>
              <p14:cNvContentPartPr/>
              <p14:nvPr/>
            </p14:nvContentPartPr>
            <p14:xfrm>
              <a:off x="9152237" y="2305804"/>
              <a:ext cx="45720" cy="23724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D7465637-27B7-4FB2-8267-FC1D0212B87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134597" y="2287804"/>
                <a:ext cx="813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9A310539-4358-43D7-B048-A7072F0C0DAD}"/>
                  </a:ext>
                </a:extLst>
              </p14:cNvPr>
              <p14:cNvContentPartPr/>
              <p14:nvPr/>
            </p14:nvContentPartPr>
            <p14:xfrm>
              <a:off x="9305957" y="2356204"/>
              <a:ext cx="505440" cy="17244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9A310539-4358-43D7-B048-A7072F0C0DA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288304" y="2338564"/>
                <a:ext cx="541105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04938557-33B3-4F1F-B6A2-9729221B47BC}"/>
                  </a:ext>
                </a:extLst>
              </p14:cNvPr>
              <p14:cNvContentPartPr/>
              <p14:nvPr/>
            </p14:nvContentPartPr>
            <p14:xfrm>
              <a:off x="6949757" y="2369164"/>
              <a:ext cx="507960" cy="35352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04938557-33B3-4F1F-B6A2-9729221B47B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932104" y="2351524"/>
                <a:ext cx="543625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65751E92-9E4A-4941-87EA-FB0A39F27897}"/>
                  </a:ext>
                </a:extLst>
              </p14:cNvPr>
              <p14:cNvContentPartPr/>
              <p14:nvPr/>
            </p14:nvContentPartPr>
            <p14:xfrm>
              <a:off x="496037" y="2102044"/>
              <a:ext cx="285480" cy="28080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65751E92-9E4A-4941-87EA-FB0A39F2789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78397" y="2084404"/>
                <a:ext cx="32112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7D74BF78-5310-48BE-A982-92D33C73699B}"/>
                  </a:ext>
                </a:extLst>
              </p14:cNvPr>
              <p14:cNvContentPartPr/>
              <p14:nvPr/>
            </p14:nvContentPartPr>
            <p14:xfrm>
              <a:off x="9914357" y="2536564"/>
              <a:ext cx="262080" cy="13860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7D74BF78-5310-48BE-A982-92D33C73699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896717" y="2518564"/>
                <a:ext cx="2977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87458222-8901-4180-91D8-26477D270FA8}"/>
                  </a:ext>
                </a:extLst>
              </p14:cNvPr>
              <p14:cNvContentPartPr/>
              <p14:nvPr/>
            </p14:nvContentPartPr>
            <p14:xfrm>
              <a:off x="9949997" y="5141884"/>
              <a:ext cx="1843200" cy="3024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87458222-8901-4180-91D8-26477D270FA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932357" y="5123884"/>
                <a:ext cx="18788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B6926229-7437-401A-ACA7-5C71211634DC}"/>
                  </a:ext>
                </a:extLst>
              </p14:cNvPr>
              <p14:cNvContentPartPr/>
              <p14:nvPr/>
            </p14:nvContentPartPr>
            <p14:xfrm>
              <a:off x="9979517" y="4451044"/>
              <a:ext cx="1911600" cy="3996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B6926229-7437-401A-ACA7-5C71211634D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961517" y="4433404"/>
                <a:ext cx="19472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249009D7-0953-407B-970B-E7E387C8827C}"/>
                  </a:ext>
                </a:extLst>
              </p14:cNvPr>
              <p14:cNvContentPartPr/>
              <p14:nvPr/>
            </p14:nvContentPartPr>
            <p14:xfrm>
              <a:off x="555797" y="3102484"/>
              <a:ext cx="366120" cy="34524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249009D7-0953-407B-970B-E7E387C8827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38157" y="3084484"/>
                <a:ext cx="4017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9A61BB53-71FC-4236-8A00-4BF849E6B827}"/>
                  </a:ext>
                </a:extLst>
              </p14:cNvPr>
              <p14:cNvContentPartPr/>
              <p14:nvPr/>
            </p14:nvContentPartPr>
            <p14:xfrm>
              <a:off x="553997" y="5648764"/>
              <a:ext cx="236520" cy="20808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9A61BB53-71FC-4236-8A00-4BF849E6B82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5997" y="5630764"/>
                <a:ext cx="272160" cy="2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274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E70A5D4F-47DC-45F4-BE89-A80FB394424B}"/>
                  </a:ext>
                </a:extLst>
              </p14:cNvPr>
              <p14:cNvContentPartPr/>
              <p14:nvPr/>
            </p14:nvContentPartPr>
            <p14:xfrm>
              <a:off x="1617437" y="993964"/>
              <a:ext cx="11160" cy="25992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E70A5D4F-47DC-45F4-BE89-A80FB39442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9437" y="975964"/>
                <a:ext cx="468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7CE5CE82-56FB-4EC3-82DC-8950DB66ABCC}"/>
                  </a:ext>
                </a:extLst>
              </p14:cNvPr>
              <p14:cNvContentPartPr/>
              <p14:nvPr/>
            </p14:nvContentPartPr>
            <p14:xfrm>
              <a:off x="1720037" y="1048684"/>
              <a:ext cx="216360" cy="2361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7CE5CE82-56FB-4EC3-82DC-8950DB66AB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2397" y="1030684"/>
                <a:ext cx="2520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1FE42CCE-8A8D-4F31-A6FC-999C198FA66C}"/>
                  </a:ext>
                </a:extLst>
              </p14:cNvPr>
              <p14:cNvContentPartPr/>
              <p14:nvPr/>
            </p14:nvContentPartPr>
            <p14:xfrm>
              <a:off x="987797" y="968044"/>
              <a:ext cx="441360" cy="33264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1FE42CCE-8A8D-4F31-A6FC-999C198FA6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9812" y="950404"/>
                <a:ext cx="476971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6AFCAD17-A0BD-4CC2-B566-0B3A2A757F69}"/>
                  </a:ext>
                </a:extLst>
              </p14:cNvPr>
              <p14:cNvContentPartPr/>
              <p14:nvPr/>
            </p14:nvContentPartPr>
            <p14:xfrm>
              <a:off x="2039717" y="1217524"/>
              <a:ext cx="18720" cy="15624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6AFCAD17-A0BD-4CC2-B566-0B3A2A757F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1717" y="1199884"/>
                <a:ext cx="5436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4B96D482-A3AD-4FDF-B30B-07AC33BFAEFB}"/>
                  </a:ext>
                </a:extLst>
              </p14:cNvPr>
              <p14:cNvContentPartPr/>
              <p14:nvPr/>
            </p14:nvContentPartPr>
            <p14:xfrm>
              <a:off x="2138357" y="1274404"/>
              <a:ext cx="102960" cy="8352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4B96D482-A3AD-4FDF-B30B-07AC33BFAE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20357" y="1256404"/>
                <a:ext cx="1386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948C0BCF-03D9-4A5A-A957-411C49DF252B}"/>
                  </a:ext>
                </a:extLst>
              </p14:cNvPr>
              <p14:cNvContentPartPr/>
              <p14:nvPr/>
            </p14:nvContentPartPr>
            <p14:xfrm>
              <a:off x="2379197" y="73804"/>
              <a:ext cx="1816560" cy="1079280"/>
            </p14:xfrm>
          </p:contentPart>
        </mc:Choice>
        <mc:Fallback xmlns=""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948C0BCF-03D9-4A5A-A957-411C49DF25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61197" y="56164"/>
                <a:ext cx="1852200" cy="11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F07F7857-B169-410C-940F-4EB1E4E78087}"/>
                  </a:ext>
                </a:extLst>
              </p14:cNvPr>
              <p14:cNvContentPartPr/>
              <p14:nvPr/>
            </p14:nvContentPartPr>
            <p14:xfrm>
              <a:off x="1799597" y="186844"/>
              <a:ext cx="364680" cy="48420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F07F7857-B169-410C-940F-4EB1E4E7808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81957" y="168844"/>
                <a:ext cx="4003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0" name="Cerneală 199">
                <a:extLst>
                  <a:ext uri="{FF2B5EF4-FFF2-40B4-BE49-F238E27FC236}">
                    <a16:creationId xmlns:a16="http://schemas.microsoft.com/office/drawing/2014/main" id="{DD5B5488-D608-4C18-ADE3-0E937902A448}"/>
                  </a:ext>
                </a:extLst>
              </p14:cNvPr>
              <p14:cNvContentPartPr/>
              <p14:nvPr/>
            </p14:nvContentPartPr>
            <p14:xfrm>
              <a:off x="358517" y="1675804"/>
              <a:ext cx="11256480" cy="5082840"/>
            </p14:xfrm>
          </p:contentPart>
        </mc:Choice>
        <mc:Fallback xmlns="">
          <p:pic>
            <p:nvPicPr>
              <p:cNvPr id="200" name="Cerneală 199">
                <a:extLst>
                  <a:ext uri="{FF2B5EF4-FFF2-40B4-BE49-F238E27FC236}">
                    <a16:creationId xmlns:a16="http://schemas.microsoft.com/office/drawing/2014/main" id="{DD5B5488-D608-4C18-ADE3-0E937902A44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0876" y="1657804"/>
                <a:ext cx="11292121" cy="511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084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E2000759-9AA6-4837-814E-D9CD8E88EC94}"/>
                  </a:ext>
                </a:extLst>
              </p14:cNvPr>
              <p14:cNvContentPartPr/>
              <p14:nvPr/>
            </p14:nvContentPartPr>
            <p14:xfrm>
              <a:off x="5433437" y="515884"/>
              <a:ext cx="122040" cy="632448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E2000759-9AA6-4837-814E-D9CD8E88EC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5437" y="480244"/>
                <a:ext cx="157680" cy="63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79BED385-1E0D-4BA9-A2AE-3D817A9B4C49}"/>
                  </a:ext>
                </a:extLst>
              </p14:cNvPr>
              <p14:cNvContentPartPr/>
              <p14:nvPr/>
            </p14:nvContentPartPr>
            <p14:xfrm>
              <a:off x="870077" y="904324"/>
              <a:ext cx="158400" cy="1224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79BED385-1E0D-4BA9-A2AE-3D817A9B4C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2077" y="886324"/>
                <a:ext cx="1940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50468810-F38B-4CC5-A5A0-19C12FA3F2BD}"/>
                  </a:ext>
                </a:extLst>
              </p14:cNvPr>
              <p14:cNvContentPartPr/>
              <p14:nvPr/>
            </p14:nvContentPartPr>
            <p14:xfrm>
              <a:off x="899237" y="992524"/>
              <a:ext cx="158400" cy="540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50468810-F38B-4CC5-A5A0-19C12FA3F2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1597" y="974884"/>
                <a:ext cx="1940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5B001447-D61C-4984-BCE9-2D5FBB4643CD}"/>
                  </a:ext>
                </a:extLst>
              </p14:cNvPr>
              <p14:cNvContentPartPr/>
              <p14:nvPr/>
            </p14:nvContentPartPr>
            <p14:xfrm>
              <a:off x="1331957" y="799204"/>
              <a:ext cx="20880" cy="25632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5B001447-D61C-4984-BCE9-2D5FBB4643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3957" y="781564"/>
                <a:ext cx="565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A5161F9B-1F4D-42FE-82FF-4308D4266EE8}"/>
                  </a:ext>
                </a:extLst>
              </p14:cNvPr>
              <p14:cNvContentPartPr/>
              <p14:nvPr/>
            </p14:nvContentPartPr>
            <p14:xfrm>
              <a:off x="1447157" y="789484"/>
              <a:ext cx="154080" cy="25236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A5161F9B-1F4D-42FE-82FF-4308D4266E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29157" y="771510"/>
                <a:ext cx="189720" cy="287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5901C139-6ECD-412C-807C-DFC793E38BE5}"/>
                  </a:ext>
                </a:extLst>
              </p14:cNvPr>
              <p14:cNvContentPartPr/>
              <p14:nvPr/>
            </p14:nvContentPartPr>
            <p14:xfrm>
              <a:off x="584597" y="786604"/>
              <a:ext cx="215640" cy="27072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5901C139-6ECD-412C-807C-DFC793E38BE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6627" y="768604"/>
                <a:ext cx="251221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7B5BED09-AE00-40B7-96A2-D1067FFE76CB}"/>
                  </a:ext>
                </a:extLst>
              </p14:cNvPr>
              <p14:cNvContentPartPr/>
              <p14:nvPr/>
            </p14:nvContentPartPr>
            <p14:xfrm>
              <a:off x="1720397" y="1007644"/>
              <a:ext cx="14760" cy="13608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7B5BED09-AE00-40B7-96A2-D1067FFE76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02757" y="989644"/>
                <a:ext cx="504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5E5B3DCB-BAFB-44AA-9ED5-02E2DBFB517E}"/>
                  </a:ext>
                </a:extLst>
              </p14:cNvPr>
              <p14:cNvContentPartPr/>
              <p14:nvPr/>
            </p14:nvContentPartPr>
            <p14:xfrm>
              <a:off x="1806797" y="1027084"/>
              <a:ext cx="101520" cy="9396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5E5B3DCB-BAFB-44AA-9ED5-02E2DBFB51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89157" y="1009444"/>
                <a:ext cx="13716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CE4551C6-66F3-4EA0-B68C-E26DF18025A0}"/>
                  </a:ext>
                </a:extLst>
              </p14:cNvPr>
              <p14:cNvContentPartPr/>
              <p14:nvPr/>
            </p14:nvContentPartPr>
            <p14:xfrm>
              <a:off x="2113877" y="904684"/>
              <a:ext cx="127440" cy="468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CE4551C6-66F3-4EA0-B68C-E26DF18025A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95877" y="886684"/>
                <a:ext cx="1630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B131B6CC-D8DB-4F50-AF09-D1A9F5D3C380}"/>
                  </a:ext>
                </a:extLst>
              </p14:cNvPr>
              <p14:cNvContentPartPr/>
              <p14:nvPr/>
            </p14:nvContentPartPr>
            <p14:xfrm>
              <a:off x="2153117" y="983164"/>
              <a:ext cx="157680" cy="1080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B131B6CC-D8DB-4F50-AF09-D1A9F5D3C38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35477" y="965524"/>
                <a:ext cx="1933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BC186FF8-4115-49CD-B572-F39B24A8E096}"/>
                  </a:ext>
                </a:extLst>
              </p14:cNvPr>
              <p14:cNvContentPartPr/>
              <p14:nvPr/>
            </p14:nvContentPartPr>
            <p14:xfrm>
              <a:off x="2683037" y="816484"/>
              <a:ext cx="160200" cy="18720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BC186FF8-4115-49CD-B572-F39B24A8E09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65037" y="798844"/>
                <a:ext cx="1958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A7B0AB26-5241-4291-8CE8-C92AD932B849}"/>
                  </a:ext>
                </a:extLst>
              </p14:cNvPr>
              <p14:cNvContentPartPr/>
              <p14:nvPr/>
            </p14:nvContentPartPr>
            <p14:xfrm>
              <a:off x="2993717" y="751324"/>
              <a:ext cx="99000" cy="25776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A7B0AB26-5241-4291-8CE8-C92AD932B84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76077" y="733324"/>
                <a:ext cx="1346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CFD11745-DD66-4F46-80B7-D137B581A3DD}"/>
                  </a:ext>
                </a:extLst>
              </p14:cNvPr>
              <p14:cNvContentPartPr/>
              <p14:nvPr/>
            </p14:nvContentPartPr>
            <p14:xfrm>
              <a:off x="2502317" y="774364"/>
              <a:ext cx="74160" cy="23580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CFD11745-DD66-4F46-80B7-D137B581A3D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84591" y="756364"/>
                <a:ext cx="109974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29D18C34-20E9-4C75-9F4C-3F52AC4AFF48}"/>
                  </a:ext>
                </a:extLst>
              </p14:cNvPr>
              <p14:cNvContentPartPr/>
              <p14:nvPr/>
            </p14:nvContentPartPr>
            <p14:xfrm>
              <a:off x="6636557" y="664204"/>
              <a:ext cx="182880" cy="29628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29D18C34-20E9-4C75-9F4C-3F52AC4AFF4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18557" y="646564"/>
                <a:ext cx="2185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8C07082F-C8A0-480A-9B9A-56D045A91FCD}"/>
                  </a:ext>
                </a:extLst>
              </p14:cNvPr>
              <p14:cNvContentPartPr/>
              <p14:nvPr/>
            </p14:nvContentPartPr>
            <p14:xfrm>
              <a:off x="6955517" y="914044"/>
              <a:ext cx="179640" cy="15300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8C07082F-C8A0-480A-9B9A-56D045A91FC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37912" y="896044"/>
                <a:ext cx="215209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ECC01FDF-35E5-4A6C-8570-0C7659A741ED}"/>
                  </a:ext>
                </a:extLst>
              </p14:cNvPr>
              <p14:cNvContentPartPr/>
              <p14:nvPr/>
            </p14:nvContentPartPr>
            <p14:xfrm>
              <a:off x="5938517" y="668164"/>
              <a:ext cx="548280" cy="29736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ECC01FDF-35E5-4A6C-8570-0C7659A741E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20517" y="650524"/>
                <a:ext cx="58392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2D13EBFC-7017-478E-A58C-F498ED06CC7E}"/>
                  </a:ext>
                </a:extLst>
              </p14:cNvPr>
              <p14:cNvContentPartPr/>
              <p14:nvPr/>
            </p14:nvContentPartPr>
            <p14:xfrm>
              <a:off x="7437917" y="771484"/>
              <a:ext cx="134280" cy="540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2D13EBFC-7017-478E-A58C-F498ED06CC7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19917" y="753844"/>
                <a:ext cx="1699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88F3129A-849F-4ED3-99EC-E82F6969DA20}"/>
                  </a:ext>
                </a:extLst>
              </p14:cNvPr>
              <p14:cNvContentPartPr/>
              <p14:nvPr/>
            </p14:nvContentPartPr>
            <p14:xfrm>
              <a:off x="7452677" y="864724"/>
              <a:ext cx="123120" cy="1296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88F3129A-849F-4ED3-99EC-E82F6969DA2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35037" y="847084"/>
                <a:ext cx="1587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551FD350-126F-46F4-BCF4-917961DE22A3}"/>
                  </a:ext>
                </a:extLst>
              </p14:cNvPr>
              <p14:cNvContentPartPr/>
              <p14:nvPr/>
            </p14:nvContentPartPr>
            <p14:xfrm>
              <a:off x="7824917" y="723964"/>
              <a:ext cx="189360" cy="18144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551FD350-126F-46F4-BCF4-917961DE22A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07277" y="705964"/>
                <a:ext cx="2250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9D3248DE-7889-441F-B006-9DDEE7F4C5BA}"/>
                  </a:ext>
                </a:extLst>
              </p14:cNvPr>
              <p14:cNvContentPartPr/>
              <p14:nvPr/>
            </p14:nvContentPartPr>
            <p14:xfrm>
              <a:off x="8125517" y="662044"/>
              <a:ext cx="37080" cy="24696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9D3248DE-7889-441F-B006-9DDEE7F4C5B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07877" y="644404"/>
                <a:ext cx="727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CE7C9ED0-B859-4726-8173-2411BEFDE630}"/>
                  </a:ext>
                </a:extLst>
              </p14:cNvPr>
              <p14:cNvContentPartPr/>
              <p14:nvPr/>
            </p14:nvContentPartPr>
            <p14:xfrm>
              <a:off x="8268077" y="691564"/>
              <a:ext cx="19080" cy="20880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CE7C9ED0-B859-4726-8173-2411BEFDE63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50077" y="673564"/>
                <a:ext cx="547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6FE246C0-52BF-4D1E-8397-515568D282B3}"/>
                  </a:ext>
                </a:extLst>
              </p14:cNvPr>
              <p14:cNvContentPartPr/>
              <p14:nvPr/>
            </p14:nvContentPartPr>
            <p14:xfrm>
              <a:off x="8426477" y="678244"/>
              <a:ext cx="184320" cy="21456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6FE246C0-52BF-4D1E-8397-515568D282B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08477" y="660244"/>
                <a:ext cx="2199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53484953-B8AD-4228-ADC5-84AC044A57B6}"/>
                  </a:ext>
                </a:extLst>
              </p14:cNvPr>
              <p14:cNvContentPartPr/>
              <p14:nvPr/>
            </p14:nvContentPartPr>
            <p14:xfrm>
              <a:off x="8692517" y="781204"/>
              <a:ext cx="423360" cy="27900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53484953-B8AD-4228-ADC5-84AC044A57B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74517" y="763564"/>
                <a:ext cx="4590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6D65D7E8-6B28-4370-9A75-4F31CCCEA22A}"/>
                  </a:ext>
                </a:extLst>
              </p14:cNvPr>
              <p14:cNvContentPartPr/>
              <p14:nvPr/>
            </p14:nvContentPartPr>
            <p14:xfrm>
              <a:off x="3202517" y="789124"/>
              <a:ext cx="421200" cy="35424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6D65D7E8-6B28-4370-9A75-4F31CCCEA22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84892" y="771124"/>
                <a:ext cx="45681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ED29B241-035C-4CFC-97B8-E1675094E8C8}"/>
                  </a:ext>
                </a:extLst>
              </p14:cNvPr>
              <p14:cNvContentPartPr/>
              <p14:nvPr/>
            </p14:nvContentPartPr>
            <p14:xfrm>
              <a:off x="2997677" y="339124"/>
              <a:ext cx="102960" cy="15336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ED29B241-035C-4CFC-97B8-E1675094E8C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980037" y="321484"/>
                <a:ext cx="1386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8393F4FB-0B23-4085-B32C-7A22CB0B15C9}"/>
                  </a:ext>
                </a:extLst>
              </p14:cNvPr>
              <p14:cNvContentPartPr/>
              <p14:nvPr/>
            </p14:nvContentPartPr>
            <p14:xfrm>
              <a:off x="2672957" y="399604"/>
              <a:ext cx="132480" cy="14040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8393F4FB-0B23-4085-B32C-7A22CB0B15C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655317" y="381964"/>
                <a:ext cx="168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1E3FF6C2-CAF5-4B1F-AE39-E8C8DD6DA183}"/>
                  </a:ext>
                </a:extLst>
              </p14:cNvPr>
              <p14:cNvContentPartPr/>
              <p14:nvPr/>
            </p14:nvContentPartPr>
            <p14:xfrm>
              <a:off x="2414477" y="358564"/>
              <a:ext cx="162360" cy="20952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1E3FF6C2-CAF5-4B1F-AE39-E8C8DD6DA18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96477" y="340924"/>
                <a:ext cx="1980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83A614EC-2761-4C24-8280-586C8A373BF8}"/>
                  </a:ext>
                </a:extLst>
              </p14:cNvPr>
              <p14:cNvContentPartPr/>
              <p14:nvPr/>
            </p14:nvContentPartPr>
            <p14:xfrm>
              <a:off x="3302237" y="326884"/>
              <a:ext cx="139680" cy="18900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83A614EC-2761-4C24-8280-586C8A373BF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284597" y="308884"/>
                <a:ext cx="1753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0094CC1B-4650-44A4-A612-77B03AF94BF1}"/>
                  </a:ext>
                </a:extLst>
              </p14:cNvPr>
              <p14:cNvContentPartPr/>
              <p14:nvPr/>
            </p14:nvContentPartPr>
            <p14:xfrm>
              <a:off x="8243237" y="322924"/>
              <a:ext cx="90000" cy="16668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0094CC1B-4650-44A4-A612-77B03AF94BF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25237" y="305284"/>
                <a:ext cx="1256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62F0DC1D-A431-4236-BE09-4917158DC69A}"/>
                  </a:ext>
                </a:extLst>
              </p14:cNvPr>
              <p14:cNvContentPartPr/>
              <p14:nvPr/>
            </p14:nvContentPartPr>
            <p14:xfrm>
              <a:off x="7984397" y="369364"/>
              <a:ext cx="95760" cy="11160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62F0DC1D-A431-4236-BE09-4917158DC69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66397" y="351724"/>
                <a:ext cx="1314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34794E6A-F5CA-49A2-B98B-437B651D565D}"/>
                  </a:ext>
                </a:extLst>
              </p14:cNvPr>
              <p14:cNvContentPartPr/>
              <p14:nvPr/>
            </p14:nvContentPartPr>
            <p14:xfrm>
              <a:off x="7699637" y="319324"/>
              <a:ext cx="171360" cy="18180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34794E6A-F5CA-49A2-B98B-437B651D565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681637" y="301324"/>
                <a:ext cx="2070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7D37DE04-86A4-4778-B355-C41D11BD64A8}"/>
                  </a:ext>
                </a:extLst>
              </p14:cNvPr>
              <p14:cNvContentPartPr/>
              <p14:nvPr/>
            </p14:nvContentPartPr>
            <p14:xfrm>
              <a:off x="8484077" y="280804"/>
              <a:ext cx="124560" cy="22248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7D37DE04-86A4-4778-B355-C41D11BD64A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466077" y="263164"/>
                <a:ext cx="1602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0C6D5F86-8501-4112-B1DB-48B10497A569}"/>
                  </a:ext>
                </a:extLst>
              </p14:cNvPr>
              <p14:cNvContentPartPr/>
              <p14:nvPr/>
            </p14:nvContentPartPr>
            <p14:xfrm>
              <a:off x="1282997" y="1824484"/>
              <a:ext cx="312840" cy="28476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0C6D5F86-8501-4112-B1DB-48B10497A56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65357" y="1806484"/>
                <a:ext cx="3484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FD52DF57-662C-4EF8-9BC1-A588B9C12BB0}"/>
                  </a:ext>
                </a:extLst>
              </p14:cNvPr>
              <p14:cNvContentPartPr/>
              <p14:nvPr/>
            </p14:nvContentPartPr>
            <p14:xfrm>
              <a:off x="230717" y="1758604"/>
              <a:ext cx="844920" cy="34956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FD52DF57-662C-4EF8-9BC1-A588B9C12BB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13077" y="1740604"/>
                <a:ext cx="88056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1B72340D-122F-49DB-B2E1-F544CA50B85F}"/>
                  </a:ext>
                </a:extLst>
              </p14:cNvPr>
              <p14:cNvContentPartPr/>
              <p14:nvPr/>
            </p14:nvContentPartPr>
            <p14:xfrm>
              <a:off x="1725437" y="1774444"/>
              <a:ext cx="249120" cy="31968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1B72340D-122F-49DB-B2E1-F544CA50B85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07437" y="1756804"/>
                <a:ext cx="28476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58" name="Cerneală 257">
                <a:extLst>
                  <a:ext uri="{FF2B5EF4-FFF2-40B4-BE49-F238E27FC236}">
                    <a16:creationId xmlns:a16="http://schemas.microsoft.com/office/drawing/2014/main" id="{56B8FB20-D81C-4168-BCD8-2C9D8624B6E7}"/>
                  </a:ext>
                </a:extLst>
              </p14:cNvPr>
              <p14:cNvContentPartPr/>
              <p14:nvPr/>
            </p14:nvContentPartPr>
            <p14:xfrm>
              <a:off x="132437" y="2230204"/>
              <a:ext cx="5198400" cy="4341240"/>
            </p14:xfrm>
          </p:contentPart>
        </mc:Choice>
        <mc:Fallback xmlns="">
          <p:pic>
            <p:nvPicPr>
              <p:cNvPr id="258" name="Cerneală 257">
                <a:extLst>
                  <a:ext uri="{FF2B5EF4-FFF2-40B4-BE49-F238E27FC236}">
                    <a16:creationId xmlns:a16="http://schemas.microsoft.com/office/drawing/2014/main" id="{56B8FB20-D81C-4168-BCD8-2C9D8624B6E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4437" y="2212564"/>
                <a:ext cx="5234040" cy="437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95" name="Cerneală 294">
                <a:extLst>
                  <a:ext uri="{FF2B5EF4-FFF2-40B4-BE49-F238E27FC236}">
                    <a16:creationId xmlns:a16="http://schemas.microsoft.com/office/drawing/2014/main" id="{35216021-B44D-4449-B25A-BA340F976159}"/>
                  </a:ext>
                </a:extLst>
              </p14:cNvPr>
              <p14:cNvContentPartPr/>
              <p14:nvPr/>
            </p14:nvContentPartPr>
            <p14:xfrm>
              <a:off x="5685797" y="1435324"/>
              <a:ext cx="5980320" cy="5241960"/>
            </p14:xfrm>
          </p:contentPart>
        </mc:Choice>
        <mc:Fallback xmlns="">
          <p:pic>
            <p:nvPicPr>
              <p:cNvPr id="295" name="Cerneală 294">
                <a:extLst>
                  <a:ext uri="{FF2B5EF4-FFF2-40B4-BE49-F238E27FC236}">
                    <a16:creationId xmlns:a16="http://schemas.microsoft.com/office/drawing/2014/main" id="{35216021-B44D-4449-B25A-BA340F97615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667797" y="1417325"/>
                <a:ext cx="6015960" cy="5277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C65BA990-1858-40C6-8257-823E1FF78809}"/>
                  </a:ext>
                </a:extLst>
              </p14:cNvPr>
              <p14:cNvContentPartPr/>
              <p14:nvPr/>
            </p14:nvContentPartPr>
            <p14:xfrm>
              <a:off x="2352917" y="619564"/>
              <a:ext cx="1569240" cy="75852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C65BA990-1858-40C6-8257-823E1FF7880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334917" y="601564"/>
                <a:ext cx="1604880" cy="79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AD90E6C5-DBD5-42C4-B763-23FD66267740}"/>
                  </a:ext>
                </a:extLst>
              </p14:cNvPr>
              <p14:cNvContentPartPr/>
              <p14:nvPr/>
            </p14:nvContentPartPr>
            <p14:xfrm>
              <a:off x="1661357" y="2475004"/>
              <a:ext cx="164880" cy="13500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AD90E6C5-DBD5-42C4-B763-23FD6626774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43717" y="2457004"/>
                <a:ext cx="2005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BBBB089F-732E-4AA0-BEE1-A091A348690E}"/>
                  </a:ext>
                </a:extLst>
              </p14:cNvPr>
              <p14:cNvContentPartPr/>
              <p14:nvPr/>
            </p14:nvContentPartPr>
            <p14:xfrm>
              <a:off x="1666397" y="2977204"/>
              <a:ext cx="122040" cy="10836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BBBB089F-732E-4AA0-BEE1-A091A348690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648397" y="2959564"/>
                <a:ext cx="157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48C3FBBC-61A9-4620-80E3-464824686210}"/>
                  </a:ext>
                </a:extLst>
              </p14:cNvPr>
              <p14:cNvContentPartPr/>
              <p14:nvPr/>
            </p14:nvContentPartPr>
            <p14:xfrm>
              <a:off x="8401637" y="1190164"/>
              <a:ext cx="1309320" cy="57600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48C3FBBC-61A9-4620-80E3-46482468621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383642" y="1172535"/>
                <a:ext cx="1344950" cy="611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E032CA37-9AB9-4E11-99A8-54DEBDB3CDB6}"/>
                  </a:ext>
                </a:extLst>
              </p14:cNvPr>
              <p14:cNvContentPartPr/>
              <p14:nvPr/>
            </p14:nvContentPartPr>
            <p14:xfrm>
              <a:off x="8026157" y="574204"/>
              <a:ext cx="237960" cy="92808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E032CA37-9AB9-4E11-99A8-54DEBDB3CDB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008157" y="556204"/>
                <a:ext cx="273600" cy="9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CEDEDF2D-F769-496A-8253-6CB4BAA149B7}"/>
                  </a:ext>
                </a:extLst>
              </p14:cNvPr>
              <p14:cNvContentPartPr/>
              <p14:nvPr/>
            </p14:nvContentPartPr>
            <p14:xfrm>
              <a:off x="11739197" y="1488604"/>
              <a:ext cx="8280" cy="1116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CEDEDF2D-F769-496A-8253-6CB4BAA149B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721557" y="1470604"/>
                <a:ext cx="439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6A7178A3-C4C5-4AB8-95D3-05702D37174D}"/>
                  </a:ext>
                </a:extLst>
              </p14:cNvPr>
              <p14:cNvContentPartPr/>
              <p14:nvPr/>
            </p14:nvContentPartPr>
            <p14:xfrm>
              <a:off x="11248877" y="1228684"/>
              <a:ext cx="379440" cy="27756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6A7178A3-C4C5-4AB8-95D3-05702D37174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231237" y="1211044"/>
                <a:ext cx="4150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0F43D91B-B84A-4D46-8D9E-3A61338F7204}"/>
                  </a:ext>
                </a:extLst>
              </p14:cNvPr>
              <p14:cNvContentPartPr/>
              <p14:nvPr/>
            </p14:nvContentPartPr>
            <p14:xfrm>
              <a:off x="10032077" y="1327324"/>
              <a:ext cx="953640" cy="23112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0F43D91B-B84A-4D46-8D9E-3A61338F720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014077" y="1309352"/>
                <a:ext cx="989280" cy="2667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610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BA68AFE8-1068-4B5A-975B-6146E735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0" y="1600220"/>
            <a:ext cx="11125145" cy="42059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68E303B7-F347-474A-9053-40574CC1F1C4}"/>
                  </a:ext>
                </a:extLst>
              </p14:cNvPr>
              <p14:cNvContentPartPr/>
              <p14:nvPr/>
            </p14:nvContentPartPr>
            <p14:xfrm>
              <a:off x="2590517" y="4822564"/>
              <a:ext cx="7200" cy="252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68E303B7-F347-474A-9053-40574CC1F1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2877" y="4786924"/>
                <a:ext cx="428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45612216-CEE9-45AB-993D-9B3B7B249458}"/>
                  </a:ext>
                </a:extLst>
              </p14:cNvPr>
              <p14:cNvContentPartPr/>
              <p14:nvPr/>
            </p14:nvContentPartPr>
            <p14:xfrm>
              <a:off x="3528677" y="2470684"/>
              <a:ext cx="3908520" cy="295596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45612216-CEE9-45AB-993D-9B3B7B2494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92677" y="2399044"/>
                <a:ext cx="3980160" cy="30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567835E2-3D76-44A7-B409-DC4D7E3EA81F}"/>
                  </a:ext>
                </a:extLst>
              </p14:cNvPr>
              <p14:cNvContentPartPr/>
              <p14:nvPr/>
            </p14:nvContentPartPr>
            <p14:xfrm>
              <a:off x="5422277" y="3245404"/>
              <a:ext cx="528480" cy="25884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567835E2-3D76-44A7-B409-DC4D7E3EA8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86277" y="3173764"/>
                <a:ext cx="60012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59ABF2E9-3B6D-4EF7-A5F2-81D490ADB4E2}"/>
                  </a:ext>
                </a:extLst>
              </p14:cNvPr>
              <p14:cNvContentPartPr/>
              <p14:nvPr/>
            </p14:nvContentPartPr>
            <p14:xfrm>
              <a:off x="5437037" y="3490204"/>
              <a:ext cx="511200" cy="3924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59ABF2E9-3B6D-4EF7-A5F2-81D490ADB4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01397" y="3418564"/>
                <a:ext cx="5828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DDEEF1D9-DC5D-4262-9F64-6D1CC1392967}"/>
                  </a:ext>
                </a:extLst>
              </p14:cNvPr>
              <p14:cNvContentPartPr/>
              <p14:nvPr/>
            </p14:nvContentPartPr>
            <p14:xfrm>
              <a:off x="496037" y="1902244"/>
              <a:ext cx="1178280" cy="1044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DDEEF1D9-DC5D-4262-9F64-6D1CC139296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0397" y="1830604"/>
                <a:ext cx="12499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C210A793-2256-4EC7-BBB3-A3A0CF9F3BAA}"/>
                  </a:ext>
                </a:extLst>
              </p14:cNvPr>
              <p14:cNvContentPartPr/>
              <p14:nvPr/>
            </p14:nvContentPartPr>
            <p14:xfrm>
              <a:off x="906797" y="1705324"/>
              <a:ext cx="538920" cy="43452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C210A793-2256-4EC7-BBB3-A3A0CF9F3BA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71157" y="1633684"/>
                <a:ext cx="61056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B8D1523E-DB4E-4706-8B78-1CE2AC26A526}"/>
                  </a:ext>
                </a:extLst>
              </p14:cNvPr>
              <p14:cNvContentPartPr/>
              <p14:nvPr/>
            </p14:nvContentPartPr>
            <p14:xfrm>
              <a:off x="1592237" y="1897204"/>
              <a:ext cx="974520" cy="58932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B8D1523E-DB4E-4706-8B78-1CE2AC26A52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56597" y="1825564"/>
                <a:ext cx="104616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5F742C7A-6466-4BF7-BE4E-F2F8CD048635}"/>
                  </a:ext>
                </a:extLst>
              </p14:cNvPr>
              <p14:cNvContentPartPr/>
              <p14:nvPr/>
            </p14:nvContentPartPr>
            <p14:xfrm>
              <a:off x="9237197" y="5479924"/>
              <a:ext cx="2530800" cy="6552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5F742C7A-6466-4BF7-BE4E-F2F8CD04863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01557" y="5408284"/>
                <a:ext cx="26024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C10BE1C6-E3C5-4D5A-AFB1-34CF86AF2636}"/>
                  </a:ext>
                </a:extLst>
              </p14:cNvPr>
              <p14:cNvContentPartPr/>
              <p14:nvPr/>
            </p14:nvContentPartPr>
            <p14:xfrm>
              <a:off x="11253197" y="5356444"/>
              <a:ext cx="270720" cy="49968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C10BE1C6-E3C5-4D5A-AFB1-34CF86AF263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217197" y="5284444"/>
                <a:ext cx="34236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3F245740-FEAB-4719-A60B-7F9052097D61}"/>
                  </a:ext>
                </a:extLst>
              </p14:cNvPr>
              <p14:cNvContentPartPr/>
              <p14:nvPr/>
            </p14:nvContentPartPr>
            <p14:xfrm>
              <a:off x="1749557" y="950764"/>
              <a:ext cx="9400680" cy="5716080"/>
            </p14:xfrm>
          </p:contentPart>
        </mc:Choice>
        <mc:Fallback xmlns=""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3F245740-FEAB-4719-A60B-7F9052097D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31557" y="932764"/>
                <a:ext cx="9436320" cy="57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365F2BE1-6664-4DE6-974D-9AFD8BAB2AD0}"/>
                  </a:ext>
                </a:extLst>
              </p14:cNvPr>
              <p14:cNvContentPartPr/>
              <p14:nvPr/>
            </p14:nvContentPartPr>
            <p14:xfrm>
              <a:off x="11528237" y="4915804"/>
              <a:ext cx="457560" cy="349920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365F2BE1-6664-4DE6-974D-9AFD8BAB2AD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510597" y="4898164"/>
                <a:ext cx="493200" cy="38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749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2C0A3580-2F5B-4100-92E8-24C2248E734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38" y="1051586"/>
            <a:ext cx="9052461" cy="475482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3252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Divizor cu factorul K=60</a:t>
            </a:r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4E21475A-2867-46D0-8945-431D350CE0A6}"/>
                  </a:ext>
                </a:extLst>
              </p14:cNvPr>
              <p14:cNvContentPartPr/>
              <p14:nvPr/>
            </p14:nvContentPartPr>
            <p14:xfrm>
              <a:off x="3947717" y="3754804"/>
              <a:ext cx="29520" cy="2592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4E21475A-2867-46D0-8945-431D350CE0A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29717" y="3736804"/>
                <a:ext cx="65160" cy="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9791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</TotalTime>
  <Words>82</Words>
  <Application>Microsoft Office PowerPoint</Application>
  <PresentationFormat>Ecran lat</PresentationFormat>
  <Paragraphs>17</Paragraphs>
  <Slides>18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Tahoma</vt:lpstr>
      <vt:lpstr>Times New Roman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Ionel Bostan</dc:creator>
  <cp:lastModifiedBy>Ionel Bostan</cp:lastModifiedBy>
  <cp:revision>258</cp:revision>
  <dcterms:created xsi:type="dcterms:W3CDTF">2020-09-24T15:20:51Z</dcterms:created>
  <dcterms:modified xsi:type="dcterms:W3CDTF">2022-10-23T19:17:55Z</dcterms:modified>
</cp:coreProperties>
</file>