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8" r:id="rId2"/>
    <p:sldId id="279" r:id="rId3"/>
    <p:sldId id="274" r:id="rId4"/>
    <p:sldId id="270" r:id="rId5"/>
    <p:sldId id="295" r:id="rId6"/>
    <p:sldId id="280" r:id="rId7"/>
    <p:sldId id="290" r:id="rId8"/>
    <p:sldId id="296" r:id="rId9"/>
    <p:sldId id="297" r:id="rId10"/>
    <p:sldId id="298" r:id="rId11"/>
    <p:sldId id="299" r:id="rId12"/>
    <p:sldId id="281" r:id="rId13"/>
    <p:sldId id="301" r:id="rId14"/>
    <p:sldId id="291" r:id="rId15"/>
    <p:sldId id="302" r:id="rId16"/>
    <p:sldId id="300" r:id="rId17"/>
    <p:sldId id="292" r:id="rId18"/>
    <p:sldId id="293" r:id="rId19"/>
    <p:sldId id="294" r:id="rId20"/>
    <p:sldId id="303" r:id="rId21"/>
    <p:sldId id="304" r:id="rId22"/>
    <p:sldId id="305" r:id="rId23"/>
    <p:sldId id="306" r:id="rId24"/>
    <p:sldId id="307" r:id="rId25"/>
    <p:sldId id="285" r:id="rId26"/>
    <p:sldId id="289" r:id="rId27"/>
    <p:sldId id="282" r:id="rId28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5" autoAdjust="0"/>
  </p:normalViewPr>
  <p:slideViewPr>
    <p:cSldViewPr>
      <p:cViewPr varScale="1">
        <p:scale>
          <a:sx n="99" d="100"/>
          <a:sy n="99" d="100"/>
        </p:scale>
        <p:origin x="126" y="5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23:26.339"/>
    </inkml:context>
    <inkml:brush xml:id="br0">
      <inkml:brushProperty name="width" value="0.05" units="cm"/>
      <inkml:brushProperty name="height" value="0.05" units="cm"/>
    </inkml:brush>
    <inkml:context xml:id="ctx1">
      <inkml:inkSource xml:id="inkSrc2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0-10-15T07:15:01.236"/>
    </inkml:context>
  </inkml:definitions>
  <inkml:trace contextRef="#ctx0" brushRef="#br0">29251 2009 32767 0 0,'9'-8'0'0'0,"3"-17"0"0"0,-1 0 0 0 0,-1 0 0 0 0,-1-1 0 0 0,-2 0 0 0 0,0 0 0 0 0,-2-1 0 0 0,-1 0 0 0 0,-1 0 0 0 0,-1 0 0 0 0,-1 0 0 0 0,-2 0 0 0 0,-1-2 0 0 0,2-3 0 0 0,1 31 0 0 0,-1 1 0 0 0,0-1 0 0 0,0 0 0 0 0,1 0 0 0 0,-1 0 0 0 0,1 0 0 0 0,-1 1 0 0 0,1-1 0 0 0,-1 0 0 0 0,1 0 0 0 0,-1 1 0 0 0,1-1 0 0 0,-1 0 0 0 0,1 1 0 0 0,0-1 0 0 0,0 1 0 0 0,-1-1 0 0 0,1 1 0 0 0,0-1 0 0 0,0 1 0 0 0,-1-1 0 0 0,1 1 0 0 0,0 0 0 0 0,0-1 0 0 0,0 1 0 0 0,0 0 0 0 0,0 0 0 0 0,0 0 0 0 0,-1 0 0 0 0,1 0 0 0 0,0 0 0 0 0,0 0 0 0 0,0 0 0 0 0,0 0 0 0 0,0 0 0 0 0,0 0 0 0 0,0 0 0 0 0,-1 1 0 0 0,1-1 0 0 0,0 0 0 0 0,0 1 0 0 0,0-1 0 0 0,0 1 0 0 0,-1-1 0 0 0,1 1 0 0 0,0-1 0 0 0,-1 1 0 0 0,1 0 0 0 0,2 0 0 0 0,25 4 0 0 0,-12-3 0 0 0,0 1 0 0 0,0 0 0 0 0,0 1 0 0 0,0 1 0 0 0,-1 0 0 0 0,1 1 0 0 0,-2 1 0 0 0,1 1 0 0 0,11 7 0 0 0,-22-12 0 0 0,-1 0 0 0 0,0 0 0 0 0,0 0 0 0 0,0 0 0 0 0,-1 0 0 0 0,1 1 0 0 0,-1-1 0 0 0,0 1 0 0 0,0 0 0 0 0,0 0 0 0 0,0-1 0 0 0,-1 1 0 0 0,1 1 0 0 0,-1-1 0 0 0,0 0 0 0 0,0 0 0 0 0,0 4 0 0 0,-1 54 0 0 0,-13-24 0 0 0,10-23 0 0 0,15 51 0 0 0,-11-63 0 0 0,0 1 0 0 0,0-1 0 0 0,1 0 0 0 0,-1 0 0 0 0,1-1 0 0 0,0 1 0 0 0,0 0 0 0 0,0 0 0 0 0,0-1 0 0 0,0 1 0 0 0,1-1 0 0 0,-1 0 0 0 0,1 0 0 0 0,-1 0 0 0 0,1 0 0 0 0,0 0 0 0 0,0 0 0 0 0,0-1 0 0 0,0 0 0 0 0,0 1 0 0 0,0-1 0 0 0,0 0 0 0 0,0 0 0 0 0,3 0 0 0 0,5 0 0 0 0,0 0 0 0 0,0-1 0 0 0,1 0 0 0 0,-1 0 0 0 0,0-1 0 0 0,0-1 0 0 0,0 0 0 0 0,0-1 0 0 0,4-1 0 0 0,-3 1 0 0 0,0-1 0 0 0,0 0 0 0 0,0-1 0 0 0,0-1 0 0 0,-1 0 0 0 0,0 0 0 0 0,0-1 0 0 0,-1-1 0 0 0,1 0 0 0 0,-2 0 0 0 0,1-1 0 0 0,-1 0 0 0 0,-1 0 0 0 0,1-1 0 0 0,-2 0 0 0 0,1-1 0 0 0,-2 0 0 0 0,1 0 0 0 0,-1 0 0 0 0,-1-1 0 0 0,0 0 0 0 0,-1 0 0 0 0,0 0 0 0 0,1-8 0 0 0,-5 19 0 0 0,1 0 0 0 0,-1-1 0 0 0,1 1 0 0 0,-1 0 0 0 0,1-1 0 0 0,-1 1 0 0 0,0-1 0 0 0,0 1 0 0 0,0 0 0 0 0,0-1 0 0 0,0 1 0 0 0,0-1 0 0 0,0 1 0 0 0,0 0 0 0 0,-1-1 0 0 0,1 1 0 0 0,-1 0 0 0 0,1-1 0 0 0,-1 1 0 0 0,1 0 0 0 0,-1-1 0 0 0,0 1 0 0 0,1 0 0 0 0,-1 0 0 0 0,0 0 0 0 0,0 0 0 0 0,0 0 0 0 0,0 0 0 0 0,0 0 0 0 0,0 0 0 0 0,0 0 0 0 0,0 0 0 0 0,0 0 0 0 0,-1 1 0 0 0,1-1 0 0 0,0 0 0 0 0,0 1 0 0 0,-1-1 0 0 0,1 1 0 0 0,0 0 0 0 0,-1-1 0 0 0,1 1 0 0 0,-1 0 0 0 0,1 0 0 0 0,0 0 0 0 0,-1 0 0 0 0,1 0 0 0 0,-1 0 0 0 0,-5 1 0 0 0,0 0 0 0 0,1 1 0 0 0,-1 0 0 0 0,0 0 0 0 0,1 0 0 0 0,-1 1 0 0 0,1 0 0 0 0,0 0 0 0 0,0 1 0 0 0,0 0 0 0 0,0 0 0 0 0,1 0 0 0 0,-1 1 0 0 0,1-1 0 0 0,0 1 0 0 0,1 1 0 0 0,-1-1 0 0 0,1 1 0 0 0,0-1 0 0 0,0 1 0 0 0,1 1 0 0 0,0-1 0 0 0,0 0 0 0 0,0 1 0 0 0,1-1 0 0 0,0 1 0 0 0,0 0 0 0 0,1 0 0 0 0,-1-1 0 0 0,1 7 0 0 0,13 30 0 0 0,-6-34 0 0 0,1 0 0 0 0,0 0 0 0 0,0-1 0 0 0,1 0 0 0 0,0-1 0 0 0,0 1 0 0 0,1-1 0 0 0,0-1 0 0 0,0 0 0 0 0,1 0 0 0 0,0-1 0 0 0,0 0 0 0 0,0-1 0 0 0,0 0 0 0 0,1 0 0 0 0,0-1 0 0 0,-1-1 0 0 0,1 0 0 0 0,0 0 0 0 0,0-1 0 0 0,1 0 0 0 0,-1-1 0 0 0,6-1 0 0 0,14 1 0 0 0</inkml:trace>
  <inkml:trace contextRef="#ctx0" brushRef="#br0" timeOffset="833.768">30336 1768 32767 0 0,'-61'-12'0'0'0,"55"13"0"0"0,0-1 0 0 0,1 1 0 0 0,-1 1 0 0 0,1-1 0 0 0,-1 1 0 0 0,1 0 0 0 0,0 0 0 0 0,-1 0 0 0 0,1 1 0 0 0,0 0 0 0 0,1 0 0 0 0,-1 0 0 0 0,0 1 0 0 0,1-1 0 0 0,0 1 0 0 0,0 0 0 0 0,0 1 0 0 0,0-1 0 0 0,1 1 0 0 0,0-1 0 0 0,0 1 0 0 0,0 0 0 0 0,0 0 0 0 0,1 0 0 0 0,0 1 0 0 0,-1 2 0 0 0,4 17 0 0 0,1-20 0 0 0,0 0 0 0 0,0 0 0 0 0,1-1 0 0 0,-1 1 0 0 0,1 0 0 0 0,0-1 0 0 0,0 0 0 0 0,1 0 0 0 0,-1 0 0 0 0,1 0 0 0 0,0 0 0 0 0,0-1 0 0 0,0 1 0 0 0,0-1 0 0 0,1 0 0 0 0,-1-1 0 0 0,1 1 0 0 0,0-1 0 0 0,0 0 0 0 0,0 0 0 0 0,0 0 0 0 0,0-1 0 0 0,0 0 0 0 0,0 0 0 0 0,0 0 0 0 0,1 0 0 0 0,-1-1 0 0 0,0 0 0 0 0,1 0 0 0 0,-1-1 0 0 0,5 0 0 0 0,-5 1 0 0 0,1-1 0 0 0,-1 1 0 0 0,0-1 0 0 0,0 0 0 0 0,0 0 0 0 0,0 0 0 0 0,-1-1 0 0 0,1 0 0 0 0,0 0 0 0 0,0 0 0 0 0,-1-1 0 0 0,0 1 0 0 0,1-1 0 0 0,-1 0 0 0 0,0-1 0 0 0,0 1 0 0 0,-1 0 0 0 0,1-1 0 0 0,-1 0 0 0 0,1 0 0 0 0,-1 0 0 0 0,-1 0 0 0 0,1-1 0 0 0,0 1 0 0 0,-1-1 0 0 0,0 0 0 0 0,0 1 0 0 0,0-2 0 0 0,-3-8 0 0 0,-1 15 0 0 0,1 0 0 0 0,0 1 0 0 0,0-1 0 0 0,0 1 0 0 0,0-1 0 0 0,0 1 0 0 0,0 0 0 0 0,0-1 0 0 0,0 1 0 0 0,1 0 0 0 0,-1 0 0 0 0,1-1 0 0 0,-1 1 0 0 0,1 0 0 0 0,0 0 0 0 0,0 0 0 0 0,0 0 0 0 0,0-1 0 0 0,0 1 0 0 0,0 0 0 0 0,0 0 0 0 0,1 0 0 0 0,-1 1 0 0 0,0-2 0 0 0,2 3 0 0 0,0 1 0 0 0,0-1 0 0 0,0 0 0 0 0,0 1 0 0 0,1-1 0 0 0,-1 0 0 0 0,1 0 0 0 0,0-1 0 0 0,0 1 0 0 0,0 0 0 0 0,1-1 0 0 0,0 0 0 0 0,-1 0 0 0 0,1 0 0 0 0,0 0 0 0 0,0-1 0 0 0,0 0 0 0 0,1 1 0 0 0,-1-1 0 0 0,1-1 0 0 0,-1 1 0 0 0,1-1 0 0 0,-1 0 0 0 0,2 0 0 0 0,1 1 0 0 0,-1 0 0 0 0,1-1 0 0 0,0 0 0 0 0,0 0 0 0 0,0-1 0 0 0,0 0 0 0 0,0 0 0 0 0,0-1 0 0 0,0 0 0 0 0,0 0 0 0 0,0-1 0 0 0,-1 1 0 0 0,1-2 0 0 0,0 1 0 0 0,-1-1 0 0 0,0 0 0 0 0,1 0 0 0 0,-1 0 0 0 0,4-4 0 0 0,11-14 0 0 0,0-1 0 0 0,-2-1 0 0 0,0 0 0 0 0,-1-2 0 0 0,-2 0 0 0 0,-1-1 0 0 0,0 0 0 0 0,-2-2 0 0 0,-1 1 0 0 0,-2-1 0 0 0,7-28 0 0 0,-2 9 0 0 0,-2 0 0 0 0,-2-1 0 0 0,-2 0 0 0 0,-2-1 0 0 0,-2 0 0 0 0,-2-35 0 0 0,-18 8 0 0 0,14 73 0 0 0,0-1 0 0 0,0 0 0 0 0,-1 0 0 0 0,1 1 0 0 0,-1-1 0 0 0,1 1 0 0 0,-1 0 0 0 0,0-1 0 0 0,-1 1 0 0 0,1 0 0 0 0,0 0 0 0 0,-1 0 0 0 0,0 0 0 0 0,0 1 0 0 0,1-1 0 0 0,-2 1 0 0 0,1 0 0 0 0,0-1 0 0 0,-2 0 0 0 0,-8 2 0 0 0,6 5 0 0 0,0 1 0 0 0,1 0 0 0 0,-1 0 0 0 0,1 1 0 0 0,0 0 0 0 0,1 0 0 0 0,-1 0 0 0 0,1 1 0 0 0,1-1 0 0 0,-1 1 0 0 0,1 1 0 0 0,0-1 0 0 0,1 0 0 0 0,-1 1 0 0 0,2 0 0 0 0,-1 0 0 0 0,1 0 0 0 0,0 0 0 0 0,0 4 0 0 0,-5 24 0 0 0,2 0 0 0 0,1 1 0 0 0,1-1 0 0 0,2 1 0 0 0,3 4 0 0 0,-2-7 0 0 0,12 52 0 0 0,0-40 0 0 0,-9-28 0 0 0,1-1 0 0 0,0 0 0 0 0,1 0 0 0 0,1 0 0 0 0,1-1 0 0 0,0 1 0 0 0,1-1 0 0 0,1-1 0 0 0,0 0 0 0 0,2 0 0 0 0,5 6 0 0 0,-13-18 0 0 0,1 0 0 0 0,-1 0 0 0 0,1 0 0 0 0,-1 0 0 0 0,1-1 0 0 0,0 0 0 0 0,0 0 0 0 0,0 0 0 0 0,1 0 0 0 0,-1-1 0 0 0,0 1 0 0 0,1-1 0 0 0,-1 0 0 0 0,1 0 0 0 0,-1-1 0 0 0,1 1 0 0 0,-1-1 0 0 0,1 0 0 0 0,-1-1 0 0 0,1 1 0 0 0,-1-1 0 0 0,4 0 0 0 0,6-6 0 0 0,0-1 0 0 0,-1-1 0 0 0,0 0 0 0 0,0 0 0 0 0,-1-1 0 0 0,0-1 0 0 0,-1 0 0 0 0,0-1 0 0 0,-1 0 0 0 0,-1 0 0 0 0,9-14 0 0 0,2 0 0 0 0,-20 26 0 0 0,0 0 0 0 0,0 0 0 0 0,0 0 0 0 0,0 1 0 0 0,0-1 0 0 0,0 0 0 0 0,0 0 0 0 0,0 0 0 0 0,0 0 0 0 0,1 1 0 0 0,-1-1 0 0 0,0 0 0 0 0,0 0 0 0 0,0 0 0 0 0,0 0 0 0 0,0 0 0 0 0,0 1 0 0 0,0-1 0 0 0,0 0 0 0 0,1 0 0 0 0,-1 0 0 0 0,0 0 0 0 0,0 0 0 0 0,0 0 0 0 0,0 1 0 0 0,0-1 0 0 0,1 0 0 0 0,-1 0 0 0 0,0 0 0 0 0,0 0 0 0 0,0 0 0 0 0,1 0 0 0 0,-1 0 0 0 0,0 0 0 0 0,0 0 0 0 0,0 0 0 0 0,0 0 0 0 0,1 0 0 0 0,-1 0 0 0 0,0 0 0 0 0,0 0 0 0 0,0 0 0 0 0,0 0 0 0 0,1 0 0 0 0,-1 0 0 0 0,0 0 0 0 0,0 0 0 0 0,0 0 0 0 0,-4 22 0 0 0,3-20 0 0 0,-20 134 0 0 0,21-132 0 0 0,0-1 0 0 0,1 1 0 0 0,-1 0 0 0 0,1-1 0 0 0,0 1 0 0 0,0-1 0 0 0,0 1 0 0 0,0-1 0 0 0,1 1 0 0 0,0-1 0 0 0,-1 0 0 0 0,1 0 0 0 0,0 1 0 0 0,0-1 0 0 0,1-1 0 0 0,-1 1 0 0 0,1 0 0 0 0,-1-1 0 0 0,1 1 0 0 0,0-1 0 0 0,0 0 0 0 0,0 0 0 0 0,0 0 0 0 0,1 0 0 0 0,-1 0 0 0 0,0-1 0 0 0,1 1 0 0 0,-1-1 0 0 0,1 0 0 0 0,-1 0 0 0 0,3 0 0 0 0,5-1 0 0 0</inkml:trace>
  <inkml:trace contextRef="#ctx0" brushRef="#br0" timeOffset="1087.089">31157 1432 32767 0 0,'-4'-11'0'0'0,"1"6"0"0"0,-2-1 0 0 0,4 1 0 0 0,2 2 0 0 0,2 1 0 0 0,2-1 0 0 0,-2 2 0 0 0,3 1 0 0 0,1 1 0 0 0</inkml:trace>
  <inkml:trace contextRef="#ctx0" brushRef="#br0" timeOffset="2541.39">31267 1522 32767 0 0,'56'1'0'0'0,"-46"2"0"0"0,-1 1 0 0 0,0 0 0 0 0,-1 0 0 0 0,1 1 0 0 0,-1 0 0 0 0,0 0 0 0 0,0 1 0 0 0,0 0 0 0 0,-1 1 0 0 0,0 0 0 0 0,0 0 0 0 0,-1 0 0 0 0,0 1 0 0 0,0 0 0 0 0,-1 0 0 0 0,0 0 0 0 0,2 4 0 0 0,0-1 0 0 0,0-1 0 0 0,-1 0 0 0 0,0 0 0 0 0,0 1 0 0 0,-1 0 0 0 0,-1 0 0 0 0,0 0 0 0 0,-1 1 0 0 0,0 0 0 0 0,0-1 0 0 0,-1 1 0 0 0,-1 0 0 0 0,0 0 0 0 0,-1 11 0 0 0,0-16 0 0 0,0-1 0 0 0,-1 1 0 0 0,0 0 0 0 0,0 0 0 0 0,-1-1 0 0 0,1 1 0 0 0,-2-1 0 0 0,1 1 0 0 0,-1-1 0 0 0,0 0 0 0 0,-1 2 0 0 0,-6 13 0 0 0,-55 100 0 0 0,-22 52 0 0 0,81-156 0 0 0,0 0 0 0 0,1 0 0 0 0,1 0 0 0 0,1 1 0 0 0,0 0 0 0 0,0 16 0 0 0,3-30 0 0 0,1 0 0 0 0,-1-1 0 0 0,1 1 0 0 0,0 0 0 0 0,0 0 0 0 0,1-1 0 0 0,-1 1 0 0 0,1-1 0 0 0,0 1 0 0 0,0-1 0 0 0,0 1 0 0 0,0-1 0 0 0,0 0 0 0 0,1 0 0 0 0,-1 0 0 0 0,1-1 0 0 0,0 1 0 0 0,0 0 0 0 0,2 0 0 0 0,29 1 0 0 0,-26-9 0 0 0,-1-1 0 0 0,-1 0 0 0 0,1 1 0 0 0,-1-2 0 0 0,0 1 0 0 0,0-1 0 0 0,-1 0 0 0 0,0 0 0 0 0,0-1 0 0 0,0 0 0 0 0,-1 1 0 0 0,0-1 0 0 0,-1-1 0 0 0,0 1 0 0 0,0 0 0 0 0,-1-1 0 0 0,0 0 0 0 0,-1 1 0 0 0,1-1 0 0 0,-2 0 0 0 0,1 0 0 0 0,-1 0 0 0 0,-1 0 0 0 0,0-6 0 0 0,-17-95 0 0 0,10 81 0 0 0,-1 0 0 0 0,-2 0 0 0 0,0 2 0 0 0,-2-1 0 0 0,-1 1 0 0 0,-1 1 0 0 0,-15-19 0 0 0,4-4 0 0 0,30 44 0 0 0,6 1 0 0 0,1 0 0 0 0,0 1 0 0 0,0 1 0 0 0,0 0 0 0 0,0 0 0 0 0,0 1 0 0 0,1 0 0 0 0,-1 1 0 0 0,0 1 0 0 0,3 0 0 0 0,6-1 0 0 0,281 0 0 0 0,-188-15 0 0 0,-55 3 0 0 0,-56 11 0 0 0,1 1 0 0 0,-1 0 0 0 0,0 0 0 0 0,0-1 0 0 0,0 1 0 0 0,0-1 0 0 0,0 1 0 0 0,0-1 0 0 0,1 0 0 0 0,-1 1 0 0 0,-1-1 0 0 0,1 0 0 0 0,0-1 0 0 0,0 1 0 0 0,0 0 0 0 0,0 0 0 0 0,-1-1 0 0 0,1 1 0 0 0,-1-1 0 0 0,1 0 0 0 0,-1 1 0 0 0,0-1 0 0 0,2-2 0 0 0,-4-5 0 0 0,-3 6 0 0 0,0-1 0 0 0,0 1 0 0 0,-1 1 0 0 0,1-1 0 0 0,0 1 0 0 0,-1-1 0 0 0,0 1 0 0 0,1 1 0 0 0,-1-1 0 0 0,0 1 0 0 0,0-1 0 0 0,0 1 0 0 0,0 1 0 0 0,0-1 0 0 0,0 1 0 0 0,-1 0 0 0 0,1 0 0 0 0,0 0 0 0 0,0 1 0 0 0,0 0 0 0 0,-3 1 0 0 0,-14-2 0 0 0,12 0 0 0 0,0 0 0 0 0,0 1 0 0 0,0 0 0 0 0,1 0 0 0 0,-1 1 0 0 0,0 1 0 0 0,1-1 0 0 0,-1 2 0 0 0,1-1 0 0 0,0 1 0 0 0,0 1 0 0 0,5-3 0 0 0,0 0 0 0 0,1 0 0 0 0,0 0 0 0 0,-1 0 0 0 0,1 1 0 0 0,0-1 0 0 0,0 1 0 0 0,0 0 0 0 0,1 0 0 0 0,-1 0 0 0 0,1 0 0 0 0,-1 0 0 0 0,1 1 0 0 0,0-1 0 0 0,0 1 0 0 0,1 0 0 0 0,-1-1 0 0 0,1 1 0 0 0,0 0 0 0 0,0 0 0 0 0,0 0 0 0 0,0 0 0 0 0,1 0 0 0 0,-1 0 0 0 0,1 4 0 0 0,2-3 0 0 0,-1 1 0 0 0,1-1 0 0 0,0 0 0 0 0,1 0 0 0 0,-1 0 0 0 0,1 0 0 0 0,0 0 0 0 0,0 0 0 0 0,1-1 0 0 0,0 1 0 0 0,-1-1 0 0 0,1 0 0 0 0,1 0 0 0 0,-1 0 0 0 0,0-1 0 0 0,1 0 0 0 0,0 0 0 0 0,0 0 0 0 0,0 0 0 0 0,0-1 0 0 0,0 0 0 0 0,0 0 0 0 0,1 0 0 0 0,1 0 0 0 0,-2 0 0 0 0,0-1 0 0 0,0 0 0 0 0,0-1 0 0 0,1 1 0 0 0,-1-1 0 0 0,0 0 0 0 0,0 0 0 0 0,1 0 0 0 0,-1-1 0 0 0,0 0 0 0 0,0 0 0 0 0,0 0 0 0 0,0-1 0 0 0,0 0 0 0 0,0 0 0 0 0,0 0 0 0 0,-1 0 0 0 0,1-1 0 0 0,-1 1 0 0 0,0-1 0 0 0,1 0 0 0 0,-1-1 0 0 0,2-2 0 0 0,54-63 0 0 0,-60 70 0 0 0,0-1 0 0 0,0 0 0 0 0,0 0 0 0 0,0 0 0 0 0,0 0 0 0 0,1 0 0 0 0,-1 0 0 0 0,0 0 0 0 0,0 0 0 0 0,0 0 0 0 0,0 1 0 0 0,1-1 0 0 0,-1 0 0 0 0,0 0 0 0 0,0 0 0 0 0,0 0 0 0 0,1 0 0 0 0,-8 13 0 0 0,5 52 0 0 0,19-32 0 0 0,-3-15 0 0 0,-10-14 0 0 0,0 0 0 0 0,-1 0 0 0 0,2 0 0 0 0,-1-1 0 0 0,0 0 0 0 0,1 1 0 0 0,-1-1 0 0 0,1-1 0 0 0,0 1 0 0 0,0-1 0 0 0,0 0 0 0 0,0 0 0 0 0,1 0 0 0 0,-1-1 0 0 0,0 1 0 0 0,1-1 0 0 0,-1-1 0 0 0,10 1 0 0 0,-11-3 0 0 0,0 1 0 0 0,0-1 0 0 0,-1 1 0 0 0,1-1 0 0 0,0 0 0 0 0,-1-1 0 0 0,0 1 0 0 0,0 0 0 0 0,1-1 0 0 0,-1 0 0 0 0,-1 0 0 0 0,1 0 0 0 0,0 0 0 0 0,-1 0 0 0 0,0-1 0 0 0,1 1 0 0 0,-1-1 0 0 0,34-72 0 0 0,0-55 0 0 0,-35 8 0 0 0,-1 82 0 0 0,3 34 0 0 0,30 19 0 0 0,-18-3 0 0 0,1-1 0 0 0,-1 1 0 0 0,0 0 0 0 0,0 1 0 0 0,-1 0 0 0 0,0 1 0 0 0,-1 1 0 0 0,4 4 0 0 0,-15-12 0 0 0,1 0 0 0 0,-1 1 0 0 0,0-1 0 0 0,0 1 0 0 0,-1 0 0 0 0,1-1 0 0 0,-1 1 0 0 0,0 0 0 0 0,0 0 0 0 0,0 0 0 0 0,-1 0 0 0 0,0 0 0 0 0,0 0 0 0 0,0 0 0 0 0,-1 0 0 0 0,1 0 0 0 0,-1-1 0 0 0,0 1 0 0 0,-1 0 0 0 0,1 0 0 0 0,-1-1 0 0 0,0 1 0 0 0,0-1 0 0 0,0 1 0 0 0,-1-1 0 0 0,0 0 0 0 0,1 0 0 0 0,-1 0 0 0 0,-1 0 0 0 0,1 0 0 0 0,-1 0 0 0 0,-22 42 0 0 0,22-37 0 0 0,1 0 0 0 0,-1 0 0 0 0,2 0 0 0 0,-1 1 0 0 0,2-1 0 0 0,-1 1 0 0 0,1 0 0 0 0,0 7 0 0 0,24 21 0 0 0,-18-34 0 0 0,0 0 0 0 0,0 0 0 0 0,1-1 0 0 0,-1 1 0 0 0,1-1 0 0 0,-1 0 0 0 0,1-1 0 0 0,0 1 0 0 0,0-1 0 0 0,1 0 0 0 0,-1-1 0 0 0,0 1 0 0 0,0-1 0 0 0,1-1 0 0 0,-1 1 0 0 0,1-1 0 0 0,-1 0 0 0 0,0 0 0 0 0,5-2 0 0 0,3-1 0 0 0,-1-1 0 0 0,1 0 0 0 0,-1-1 0 0 0,0-1 0 0 0,-1 0 0 0 0,1 0 0 0 0,-1-1 0 0 0,8-7 0 0 0,-19 13 0 0 0,10-8 0 0 0,-1 0 0 0 0,0-1 0 0 0,-1 0 0 0 0,0-1 0 0 0,0 0 0 0 0,-1 0 0 0 0,0-1 0 0 0,1-4 0 0 0,-1 4 0 0 0,-1 0 0 0 0,0-1 0 0 0,-1 0 0 0 0,0 0 0 0 0,-1 0 0 0 0,-1 0 0 0 0,0-1 0 0 0,0 0 0 0 0,-2 0 0 0 0,0 0 0 0 0,1-12 0 0 0,-4 24 0 0 0,0 1 0 0 0,0-1 0 0 0,0 1 0 0 0,0-1 0 0 0,0 1 0 0 0,0-1 0 0 0,0 1 0 0 0,0 0 0 0 0,-1 0 0 0 0,1 0 0 0 0,-1-1 0 0 0,1 1 0 0 0,-1 1 0 0 0,1-1 0 0 0,-1 0 0 0 0,1 0 0 0 0,-1 0 0 0 0,0 1 0 0 0,1-1 0 0 0,-1 1 0 0 0,0-1 0 0 0,1 1 0 0 0,-1 0 0 0 0,0 0 0 0 0,0 0 0 0 0,0 0 0 0 0,1 0 0 0 0,-1 0 0 0 0,0 0 0 0 0,0 0 0 0 0,1 1 0 0 0,-1-1 0 0 0,0 1 0 0 0,1-1 0 0 0,-1 1 0 0 0,0 0 0 0 0,1 0 0 0 0,-1 0 0 0 0,1 0 0 0 0,-1 0 0 0 0,1 0 0 0 0,-7 7 0 0 0,0 0 0 0 0,1 0 0 0 0,0 1 0 0 0,0 0 0 0 0,1 1 0 0 0,1 0 0 0 0,-1 0 0 0 0,2 0 0 0 0,-1 0 0 0 0,1 1 0 0 0,1-1 0 0 0,0 1 0 0 0,1 0 0 0 0,-1 0 0 0 0,2 0 0 0 0,0 0 0 0 0,0 1 0 0 0,1-1 0 0 0,1 3 0 0 0,0-5 0 0 0,0 0 0 0 0,0-1 0 0 0,1 1 0 0 0,0 0 0 0 0,1-1 0 0 0,0 0 0 0 0,0 1 0 0 0,1-1 0 0 0,0-1 0 0 0,0 1 0 0 0,1 0 0 0 0,1 0 0 0 0,3 2 0 0 0,1 0 0 0 0,0-1 0 0 0,0-1 0 0 0,1 0 0 0 0,0 0 0 0 0,1-1 0 0 0,-1-1 0 0 0,1 1 0 0 0,1-2 0 0 0,-1 0 0 0 0,1 0 0 0 0,0-2 0 0 0,0 1 0 0 0,0-1 0 0 0,8 0 0 0 0,-8 0 0 0 0,23 5 0 0 0,-1-4 0 0 0</inkml:trace>
  <inkml:trace contextRef="#ctx0" brushRef="#br0" timeOffset="17886.558">29936 4009 32767 0 0,'-18'101'0'0'0,"12"154"0"0"0,-11-106 0 0 0,-16 4 0 0 0,6-102 0 0 0,20-44 0 0 0</inkml:trace>
  <inkml:trace contextRef="#ctx0" brushRef="#br0" timeOffset="18981.886">29801 4086 32767 0 0,'0'-9'0'0'0,"-1"8"0"0"0,1 0 0 0 0,0 0 0 0 0,-1 0 0 0 0,1 0 0 0 0,0 1 0 0 0,0-1 0 0 0,-1 0 0 0 0,1 0 0 0 0,0 0 0 0 0,0 0 0 0 0,0 0 0 0 0,0 0 0 0 0,0 0 0 0 0,1 0 0 0 0,-1 0 0 0 0,0 0 0 0 0,0 0 0 0 0,1 1 0 0 0,-1-1 0 0 0,0 0 0 0 0,1 0 0 0 0,-1 0 0 0 0,1 0 0 0 0,-1 1 0 0 0,1-1 0 0 0,-1 0 0 0 0,1 0 0 0 0,0 1 0 0 0,-1-1 0 0 0,1 0 0 0 0,0 1 0 0 0,-1-1 0 0 0,1 1 0 0 0,0-1 0 0 0,0 1 0 0 0,0-1 0 0 0,0 1 0 0 0,-1 0 0 0 0,1-1 0 0 0,0 1 0 0 0,0 0 0 0 0,0 0 0 0 0,0 0 0 0 0,0 0 0 0 0,0-1 0 0 0,0 1 0 0 0,0 0 0 0 0,0 1 0 0 0,0-1 0 0 0,-1 0 0 0 0,2 0 0 0 0,234 60 0 0 0,-225-58 0 0 0,0 1 0 0 0,-1 0 0 0 0,1 1 0 0 0,-1 1 0 0 0,0-1 0 0 0,0 1 0 0 0,0 1 0 0 0,0 0 0 0 0,-1 0 0 0 0,0 1 0 0 0,-1 0 0 0 0,7 8 0 0 0,-11-4 0 0 0,-4-9 0 0 0,0 1 0 0 0,0-1 0 0 0,0 1 0 0 0,-1 0 0 0 0,1-1 0 0 0,-1 1 0 0 0,0-1 0 0 0,0 0 0 0 0,0 1 0 0 0,0-1 0 0 0,0 0 0 0 0,0 1 0 0 0,-1-1 0 0 0,1 0 0 0 0,-1 0 0 0 0,1 0 0 0 0,-1 0 0 0 0,0 0 0 0 0,0 0 0 0 0,0-1 0 0 0,0 1 0 0 0,0-1 0 0 0,0 1 0 0 0,0-1 0 0 0,-3 1 0 0 0,-63 25 0 0 0,43-24 0 0 0,18-5 0 0 0,6 0 0 0 0,0-1 0 0 0,0 1 0 0 0,0 0 0 0 0,0 0 0 0 0,0-1 0 0 0,0 1 0 0 0,1 0 0 0 0,-1-1 0 0 0,1 1 0 0 0,0 0 0 0 0,0-1 0 0 0,0 1 0 0 0,0-1 0 0 0,0 1 0 0 0,0 0 0 0 0,1-1 0 0 0,-1 1 0 0 0,1-1 0 0 0,-1 1 0 0 0,1 0 0 0 0,0 0 0 0 0,0-1 0 0 0,0 1 0 0 0,0 0 0 0 0,1 0 0 0 0,-1 0 0 0 0,1 0 0 0 0,5-17 0 0 0,-6 16 0 0 0,-1-1 0 0 0,1 1 0 0 0,0 0 0 0 0,0 0 0 0 0,0 0 0 0 0,0 0 0 0 0,1 0 0 0 0,-1 0 0 0 0,1 0 0 0 0,0 0 0 0 0,0 0 0 0 0,0 1 0 0 0,0-1 0 0 0,0 1 0 0 0,0-1 0 0 0,1 1 0 0 0,0 0 0 0 0,-1 0 0 0 0,1 0 0 0 0,0 1 0 0 0,0-1 0 0 0,5 0 0 0 0,0 1 0 0 0,1 1 0 0 0,-1 0 0 0 0,0 0 0 0 0,0 0 0 0 0,1 1 0 0 0,-1 1 0 0 0,0-1 0 0 0,0 1 0 0 0,3 2 0 0 0,23 3 0 0 0,8 1 0 0 0,0 2 0 0 0,0 1 0 0 0,28 13 0 0 0,-69-24 0 0 0,2 1 0 0 0,0 0 0 0 0,-1 0 0 0 0,1 0 0 0 0,0 1 0 0 0,0-1 0 0 0,-1 1 0 0 0,1-1 0 0 0,-1 1 0 0 0,1 0 0 0 0,-1 0 0 0 0,0 0 0 0 0,0 0 0 0 0,0 0 0 0 0,0 1 0 0 0,0-1 0 0 0,0 1 0 0 0,-1-1 0 0 0,1 1 0 0 0,-1 0 0 0 0,1-1 0 0 0,-1 1 0 0 0,0 0 0 0 0,0 0 0 0 0,0 1 0 0 0,-8 23 0 0 0,1-20 0 0 0,-16 22 0 0 0,21-29 0 0 0,1 0 0 0 0,-1 0 0 0 0,0 1 0 0 0,1-1 0 0 0,-1 0 0 0 0,0 0 0 0 0,1 0 0 0 0,-1 0 0 0 0,0 0 0 0 0,0 0 0 0 0,1 0 0 0 0,-1 0 0 0 0,0 0 0 0 0,1-1 0 0 0,-1 1 0 0 0,0 0 0 0 0,1 0 0 0 0,-1 0 0 0 0,0-1 0 0 0,1 1 0 0 0,-1 0 0 0 0,0-1 0 0 0,1 1 0 0 0,-1-1 0 0 0,1 1 0 0 0,-1-1 0 0 0,1 1 0 0 0,-1-1 0 0 0,1 1 0 0 0,-1-1 0 0 0,1 1 0 0 0,0-1 0 0 0,-1 0 0 0 0,1 1 0 0 0,0-1 0 0 0,-1 0 0 0 0,1 1 0 0 0,0-1 0 0 0,0 0 0 0 0,0 1 0 0 0,-1-1 0 0 0,1 0 0 0 0,-3-104 0 0 0,42-37 0 0 0,-38 141 0 0 0,-1 0 0 0 0,0-1 0 0 0,1 1 0 0 0,0 0 0 0 0,-1 0 0 0 0,1 0 0 0 0,0-1 0 0 0,-1 1 0 0 0,1 0 0 0 0,0 0 0 0 0,0 0 0 0 0,0 0 0 0 0,0 1 0 0 0,0-1 0 0 0,0 0 0 0 0,0 0 0 0 0,0 0 0 0 0,1 1 0 0 0,-1-1 0 0 0,0 1 0 0 0,0-1 0 0 0,0 1 0 0 0,1-1 0 0 0,-1 1 0 0 0,0 0 0 0 0,1 0 0 0 0,-1-1 0 0 0,0 1 0 0 0,1 0 0 0 0,-1 0 0 0 0,0 0 0 0 0,1 1 0 0 0,-1-1 0 0 0,0 0 0 0 0,1 0 0 0 0,-1 1 0 0 0,0-1 0 0 0,0 1 0 0 0,1-1 0 0 0,-1 1 0 0 0,1 0 0 0 0,25 7 0 0 0,-6-3 0 0 0,0 1 0 0 0,-1 1 0 0 0,1 0 0 0 0,-2 2 0 0 0,1 0 0 0 0,-1 2 0 0 0,10 7 0 0 0,-26-15 0 0 0,1 0 0 0 0,-1 0 0 0 0,0 1 0 0 0,-1-1 0 0 0,1 1 0 0 0,0 0 0 0 0,-1 0 0 0 0,0 0 0 0 0,0 0 0 0 0,0 0 0 0 0,-1 1 0 0 0,1-1 0 0 0,-1 1 0 0 0,0-1 0 0 0,0 1 0 0 0,0 2 0 0 0,0 1 0 0 0,1-2 0 0 0,-1 0 0 0 0,1 0 0 0 0,0-1 0 0 0,1 1 0 0 0,-1 0 0 0 0,1-1 0 0 0,0 0 0 0 0,1 1 0 0 0,-1-1 0 0 0,1-1 0 0 0,0 1 0 0 0,4 4 0 0 0,-4-6 0 0 0,0 1 0 0 0,1-1 0 0 0,-1 0 0 0 0,1 0 0 0 0,-1 0 0 0 0,1-1 0 0 0,0 1 0 0 0,0-1 0 0 0,0 0 0 0 0,0-1 0 0 0,1 1 0 0 0,-1-1 0 0 0,0 0 0 0 0,1 0 0 0 0,-1-1 0 0 0,0 0 0 0 0,4 0 0 0 0,-5-1 0 0 0,0 0 0 0 0,0 0 0 0 0,-1 0 0 0 0,1-1 0 0 0,0 0 0 0 0,-1 0 0 0 0,0 0 0 0 0,1 0 0 0 0,-1 0 0 0 0,0-1 0 0 0,0 1 0 0 0,0-1 0 0 0,0 0 0 0 0,-1 0 0 0 0,1 0 0 0 0,-1 0 0 0 0,0 0 0 0 0,0 0 0 0 0,0-1 0 0 0,0 1 0 0 0,0-1 0 0 0,-1 0 0 0 0,0 1 0 0 0,0-1 0 0 0,0 0 0 0 0,0 0 0 0 0,0 0 0 0 0,0-3 0 0 0,-4-44 0 0 0,1 47 0 0 0,1-1 0 0 0,-1 1 0 0 0,0-1 0 0 0,-1 1 0 0 0,1 0 0 0 0,-1 0 0 0 0,1 0 0 0 0,-1 0 0 0 0,0 0 0 0 0,-1 1 0 0 0,1 0 0 0 0,-1-1 0 0 0,1 1 0 0 0,-1 0 0 0 0,0 1 0 0 0,0-1 0 0 0,-1 1 0 0 0,1-1 0 0 0,0 1 0 0 0,-1 0 0 0 0,1 1 0 0 0,-1-1 0 0 0,-4 0 0 0 0,4 2 0 0 0,0 1 0 0 0,0-1 0 0 0,1 1 0 0 0,-1 0 0 0 0,0 0 0 0 0,0 0 0 0 0,1 1 0 0 0,-1 0 0 0 0,1 0 0 0 0,-1 0 0 0 0,1 0 0 0 0,0 1 0 0 0,0-1 0 0 0,0 1 0 0 0,-2 2 0 0 0,-27 37 0 0 0,35-25 0 0 0,3-11 0 0 0,1-1 0 0 0,0 0 0 0 0,0 0 0 0 0,1-1 0 0 0,-1 0 0 0 0,1 0 0 0 0,0-1 0 0 0,0 1 0 0 0,0-2 0 0 0,1 1 0 0 0,-1-1 0 0 0,0 0 0 0 0,1 0 0 0 0,5 0 0 0 0,10-1 0 0 0</inkml:trace>
  <inkml:trace contextRef="#ctx0" brushRef="#br0" timeOffset="19233.213">31224 4071 32767 0 0,'0'0'0'0'0,"0"0"0"0"0,0 0 0 0 0,1 0 0 0 0,-1 0 0 0 0,0 0 0 0 0,0 0 0 0 0,0 0 0 0 0,0 0 0 0 0,1 0 0 0 0,-1 0 0 0 0,0 0 0 0 0,0 0 0 0 0,0 0 0 0 0,-4 16 0 0 0,-1 140 0 0 0,21-127 0 0 0,-15-28 0 0 0,-1-1 0 0 0,1 0 0 0 0,-1 1 0 0 0,1-1 0 0 0,-1 0 0 0 0,1 1 0 0 0,-1-1 0 0 0,1 0 0 0 0,-1 0 0 0 0,1 1 0 0 0,0-1 0 0 0,-1 0 0 0 0,1 0 0 0 0,0 0 0 0 0,-1 0 0 0 0,1 0 0 0 0,-1 0 0 0 0,1 0 0 0 0,0 0 0 0 0,-1 0 0 0 0,1 0 0 0 0,0 0 0 0 0,-1 0 0 0 0,1 0 0 0 0,-1-1 0 0 0,1 1 0 0 0,-1 0 0 0 0,1 0 0 0 0,0-1 0 0 0,-1 1 0 0 0,1 0 0 0 0,-1-1 0 0 0,1 1 0 0 0,-1-1 0 0 0,1 1 0 0 0,-1 0 0 0 0,0-1 0 0 0,1 1 0 0 0,-1-1 0 0 0,0 1 0 0 0,1-1 0 0 0,-1 0 0 0 0,11-8 0 0 0</inkml:trace>
  <inkml:trace contextRef="#ctx0" brushRef="#br0" timeOffset="19402.253">31259 3808 32767 0 0,'-35'-92'0'0'0,"32"82"0"0"0,2 3 0 0 0,5 0 0 0 0,-1 6 0 0 0,0 1 0 0 0,0-1 0 0 0,0 1 0 0 0,0-1 0 0 0,0 1 0 0 0,0 0 0 0 0,0 0 0 0 0,1 0 0 0 0,-1 1 0 0 0,0-1 0 0 0,0 1 0 0 0,0 0 0 0 0,0-1 0 0 0,0 1 0 0 0,-1 1 0 0 0,1-1 0 0 0,0 0 0 0 0,0 1 0 0 0,-1-1 0 0 0,1 1 0 0 0,-1 0 0 0 0,1 0 0 0 0,-1 0 0 0 0,0 0 0 0 0,1 0 0 0 0,-1 1 0 0 0,1 1 0 0 0,6 12 0 0 0</inkml:trace>
  <inkml:trace contextRef="#ctx0" brushRef="#br0" timeOffset="19681.058">31396 4199 32767 0 0,'20'-3'0'0'0,"0"-1"0"0"0,0-1 0 0 0,0-1 0 0 0,-1-1 0 0 0,0 0 0 0 0,0-2 0 0 0,14-8 0 0 0,-28 14 0 0 0,0 0 0 0 0,0 0 0 0 0,0-1 0 0 0,0 0 0 0 0,-1 0 0 0 0,1 0 0 0 0,-1 0 0 0 0,0-1 0 0 0,0 0 0 0 0,-1 1 0 0 0,1-1 0 0 0,-1-1 0 0 0,0 1 0 0 0,-1 0 0 0 0,1-1 0 0 0,-1 1 0 0 0,0-1 0 0 0,0 0 0 0 0,-1 0 0 0 0,0 0 0 0 0,0 0 0 0 0,0 0 0 0 0,-1 0 0 0 0,0 4 0 0 0,-1 0 0 0 0,0 0 0 0 0,0 0 0 0 0,0 0 0 0 0,0 1 0 0 0,-1-1 0 0 0,1 0 0 0 0,0 1 0 0 0,-1-1 0 0 0,1 1 0 0 0,-1 0 0 0 0,1-1 0 0 0,-1 1 0 0 0,0 0 0 0 0,0 0 0 0 0,1 0 0 0 0,-1 0 0 0 0,0 0 0 0 0,0 1 0 0 0,0-1 0 0 0,0 0 0 0 0,0 1 0 0 0,0 0 0 0 0,0-1 0 0 0,0 1 0 0 0,-1 0 0 0 0,-1-1 0 0 0,1 0 0 0 0,-1 0 0 0 0,1 0 0 0 0,-1 1 0 0 0,0 0 0 0 0,1-1 0 0 0,-1 1 0 0 0,1 1 0 0 0,-1-1 0 0 0,0 0 0 0 0,1 1 0 0 0,-1 0 0 0 0,1 0 0 0 0,-1 0 0 0 0,1 0 0 0 0,0 0 0 0 0,-1 1 0 0 0,0 0 0 0 0,-4 2 0 0 0,1-1 0 0 0,0 0 0 0 0,1 0 0 0 0,-1 0 0 0 0,1 1 0 0 0,0 0 0 0 0,0 0 0 0 0,0 0 0 0 0,1 1 0 0 0,0 0 0 0 0,-1 0 0 0 0,2 1 0 0 0,-1-1 0 0 0,1 1 0 0 0,-1 0 0 0 0,2 0 0 0 0,-1 1 0 0 0,1-1 0 0 0,0 1 0 0 0,-1 3 0 0 0,0 25 0 0 0,9-28 0 0 0,0-1 0 0 0,1 1 0 0 0,0-1 0 0 0,0 0 0 0 0,1 0 0 0 0,0-1 0 0 0,0 0 0 0 0,0 0 0 0 0,0 0 0 0 0,1-1 0 0 0,0 0 0 0 0,0-1 0 0 0,0 0 0 0 0,0 0 0 0 0,0-1 0 0 0,1 1 0 0 0,-1-2 0 0 0,1 1 0 0 0,0-2 0 0 0,2 1 0 0 0,17 1 0 0 0</inkml:trace>
  <inkml:trace contextRef="#ctx0" brushRef="#br0" timeOffset="20183.714">31855 4062 32767 0 0,'-6'1'0'0'0,"1"0"0"0"0,-1 0 0 0 0,0 0 0 0 0,1 1 0 0 0,0 0 0 0 0,-1 0 0 0 0,1 1 0 0 0,0-1 0 0 0,0 1 0 0 0,0 0 0 0 0,0 0 0 0 0,1 1 0 0 0,-1-1 0 0 0,1 1 0 0 0,0 0 0 0 0,0 0 0 0 0,0 1 0 0 0,1-1 0 0 0,-1 1 0 0 0,1-1 0 0 0,0 1 0 0 0,1 0 0 0 0,-1 1 0 0 0,1-1 0 0 0,0 0 0 0 0,0 1 0 0 0,0-1 0 0 0,1 1 0 0 0,0-1 0 0 0,0 1 0 0 0,1 2 0 0 0,-1-4 0 0 0,1 0 0 0 0,0-1 0 0 0,0 1 0 0 0,0 0 0 0 0,1 0 0 0 0,0 0 0 0 0,-1 0 0 0 0,1-1 0 0 0,0 1 0 0 0,1 0 0 0 0,-1-1 0 0 0,1 1 0 0 0,-1-1 0 0 0,1 0 0 0 0,0 1 0 0 0,1-1 0 0 0,-1 0 0 0 0,0 0 0 0 0,1 0 0 0 0,0-1 0 0 0,-1 1 0 0 0,1-1 0 0 0,0 1 0 0 0,1-1 0 0 0,-1 0 0 0 0,1 0 0 0 0,4 2 0 0 0,0 0 0 0 0,0-1 0 0 0,1 0 0 0 0,-1 0 0 0 0,1-1 0 0 0,0 0 0 0 0,0-1 0 0 0,0 0 0 0 0,-1 0 0 0 0,1-1 0 0 0,0 0 0 0 0,0-1 0 0 0,0 0 0 0 0,0 0 0 0 0,0-1 0 0 0,0 0 0 0 0,-1 0 0 0 0,1-1 0 0 0,-1 0 0 0 0,0-1 0 0 0,2-1 0 0 0,0-1 0 0 0,-1 0 0 0 0,-1 0 0 0 0,1-1 0 0 0,-1 0 0 0 0,-1 0 0 0 0,1-1 0 0 0,-1 0 0 0 0,0 0 0 0 0,-1-1 0 0 0,0 0 0 0 0,-1 0 0 0 0,1 0 0 0 0,-2-1 0 0 0,1 0 0 0 0,-2 0 0 0 0,1-1 0 0 0,32-140 0 0 0,12-86 0 0 0,-23 96 0 0 0,-19-3 0 0 0,-5 143 0 0 0,-1 1 0 0 0,0-1 0 0 0,0 1 0 0 0,1-1 0 0 0,-1 0 0 0 0,0 1 0 0 0,0-1 0 0 0,0 0 0 0 0,0 1 0 0 0,0-1 0 0 0,0 0 0 0 0,0 1 0 0 0,0-1 0 0 0,0 0 0 0 0,-1 1 0 0 0,1-1 0 0 0,0 0 0 0 0,0 1 0 0 0,0-1 0 0 0,-1 1 0 0 0,1-1 0 0 0,0 0 0 0 0,-1 1 0 0 0,1-1 0 0 0,-1 1 0 0 0,1-1 0 0 0,0 1 0 0 0,-1-1 0 0 0,1 1 0 0 0,-1 0 0 0 0,1-1 0 0 0,-1 1 0 0 0,0-1 0 0 0,1 1 0 0 0,-1 0 0 0 0,1 0 0 0 0,-1-1 0 0 0,0 1 0 0 0,1 0 0 0 0,-1 0 0 0 0,0 0 0 0 0,1 0 0 0 0,-1-1 0 0 0,0 1 0 0 0,1 0 0 0 0,-1 0 0 0 0,0 0 0 0 0,1 1 0 0 0,-1-1 0 0 0,0 0 0 0 0,1 0 0 0 0,-1 0 0 0 0,1 0 0 0 0,-1 1 0 0 0,0-1 0 0 0,1 0 0 0 0,-1 1 0 0 0,-33 29 0 0 0,26-17 0 0 0,0 1 0 0 0,1-1 0 0 0,1 1 0 0 0,0 0 0 0 0,0 1 0 0 0,2 0 0 0 0,0-1 0 0 0,1 1 0 0 0,0 1 0 0 0,-1 8 0 0 0,1 0 0 0 0,1 0 0 0 0,1 0 0 0 0,1 0 0 0 0,1 0 0 0 0,2 10 0 0 0,16 88 0 0 0,-1 40 0 0 0,-8 12 0 0 0,-8-227 0 0 0,-2 35 0 0 0</inkml:trace>
  <inkml:trace contextRef="#ctx0" brushRef="#br0" timeOffset="21015.208">32124 4052 32767 0 0,'-4'-16'0'0'0,"0"0"0"0"0,-1 1 0 0 0,0-1 0 0 0,-1 1 0 0 0,-1 0 0 0 0,-1 0 0 0 0,0 1 0 0 0,-1 0 0 0 0,0 1 0 0 0,-1 0 0 0 0,0 0 0 0 0,-1 1 0 0 0,-9-8 0 0 0,11 13 0 0 0,1 0 0 0 0,-2 1 0 0 0,1 0 0 0 0,-1 0 0 0 0,0 1 0 0 0,0 0 0 0 0,0 1 0 0 0,-9-3 0 0 0,9 6 0 0 0,10 3 0 0 0,0-1 0 0 0,0 1 0 0 0,0-1 0 0 0,0 1 0 0 0,0-1 0 0 0,0 1 0 0 0,0-1 0 0 0,0 1 0 0 0,1-1 0 0 0,-1 0 0 0 0,1 1 0 0 0,-1-1 0 0 0,1 0 0 0 0,0 1 0 0 0,-1-1 0 0 0,1 0 0 0 0,0 0 0 0 0,0 1 0 0 0,0-1 0 0 0,0 0 0 0 0,0 0 0 0 0,0 0 0 0 0,0 0 0 0 0,0 0 0 0 0,0 0 0 0 0,1-1 0 0 0,-1 1 0 0 0,0 0 0 0 0,1-1 0 0 0,-1 1 0 0 0,0-1 0 0 0,1 1 0 0 0,-1-1 0 0 0,1 1 0 0 0,-1-1 0 0 0,2 0 0 0 0,27 12 0 0 0,1-2 0 0 0,0-1 0 0 0,1-1 0 0 0,0-2 0 0 0,29 2 0 0 0,-39-5 0 0 0,176 27 0 0 0,-176-23 0 0 0,-21-7 0 0 0,-1 1 0 0 0,0-1 0 0 0,0 0 0 0 0,0 0 0 0 0,0 1 0 0 0,1-1 0 0 0,-1 0 0 0 0,0 1 0 0 0,0-1 0 0 0,0 0 0 0 0,0 1 0 0 0,0-1 0 0 0,0 0 0 0 0,0 1 0 0 0,0-1 0 0 0,0 0 0 0 0,0 1 0 0 0,0-1 0 0 0,0 0 0 0 0,0 1 0 0 0,0-1 0 0 0,0 0 0 0 0,0 1 0 0 0,0-1 0 0 0,0 0 0 0 0,-1 1 0 0 0,1-1 0 0 0,0 0 0 0 0,0 0 0 0 0,0 1 0 0 0,0-1 0 0 0,-1 0 0 0 0,1 1 0 0 0,0-1 0 0 0,0 0 0 0 0,-1 0 0 0 0,1 0 0 0 0,0 1 0 0 0,0-1 0 0 0,-1 0 0 0 0,1 0 0 0 0,0 0 0 0 0,-1 0 0 0 0,1 1 0 0 0,0-1 0 0 0,-1 0 0 0 0,1 0 0 0 0,0 0 0 0 0,-1 0 0 0 0,1 0 0 0 0,0 0 0 0 0,-1 0 0 0 0,1 0 0 0 0,0 0 0 0 0,-1 0 0 0 0,1 0 0 0 0,0 0 0 0 0,-1 0 0 0 0,1 0 0 0 0,0-1 0 0 0,-1 1 0 0 0,1 0 0 0 0,0 0 0 0 0,-1 0 0 0 0,1 0 0 0 0,0-1 0 0 0,0 1 0 0 0,-1 0 0 0 0,1 0 0 0 0,-81 39 0 0 0,-17 26 0 0 0,94-60 0 0 0,0-1 0 0 0,1 1 0 0 0,0 0 0 0 0,0 0 0 0 0,0 0 0 0 0,1 0 0 0 0,-1 0 0 0 0,1 0 0 0 0,0 1 0 0 0,1-1 0 0 0,-1 1 0 0 0,1 0 0 0 0,1-1 0 0 0,-1 1 0 0 0,1 0 0 0 0,1-2 0 0 0,1-1 0 0 0,0 1 0 0 0,0-1 0 0 0,0 1 0 0 0,0-1 0 0 0,1 0 0 0 0,-1 0 0 0 0,1 0 0 0 0,0 0 0 0 0,0 0 0 0 0,0 0 0 0 0,0-1 0 0 0,1 0 0 0 0,-1 0 0 0 0,0 0 0 0 0,1 0 0 0 0,0 0 0 0 0,-1 0 0 0 0,1-1 0 0 0,0 0 0 0 0,0 0 0 0 0,0 0 0 0 0,0 0 0 0 0,0-1 0 0 0,0 1 0 0 0,3-1 0 0 0,1-1 0 0 0,1-1 0 0 0,-1 0 0 0 0,0 0 0 0 0,0-1 0 0 0,0 0 0 0 0,0 0 0 0 0,0-1 0 0 0,-1 1 0 0 0,0-2 0 0 0,0 1 0 0 0,0-1 0 0 0,0 0 0 0 0,-1-1 0 0 0,1 0 0 0 0,-1 0 0 0 0,-1 0 0 0 0,1-1 0 0 0,-1 1 0 0 0,0-1 0 0 0,1-4 0 0 0,2-3 0 0 0,-14 18 0 0 0,-18 76 0 0 0,23-77 0 0 0,1 0 0 0 0,1 1 0 0 0,-1-1 0 0 0,0 0 0 0 0,1 0 0 0 0,-1 0 0 0 0,1 0 0 0 0,0 0 0 0 0,0 0 0 0 0,0 0 0 0 0,0 0 0 0 0,1-1 0 0 0,-1 1 0 0 0,1 0 0 0 0,0-1 0 0 0,0 1 0 0 0,1 1 0 0 0,3 4 0 0 0,-5-7 0 0 0,-1 0 0 0 0,1 0 0 0 0,0 0 0 0 0,0-1 0 0 0,0 1 0 0 0,0 0 0 0 0,0-1 0 0 0,0 1 0 0 0,0 0 0 0 0,0-1 0 0 0,0 1 0 0 0,0-1 0 0 0,0 0 0 0 0,0 1 0 0 0,1-1 0 0 0,-1 0 0 0 0,0 0 0 0 0,0 1 0 0 0,0-1 0 0 0,1 0 0 0 0,-1 0 0 0 0,0-1 0 0 0,0 1 0 0 0,0 0 0 0 0,0 0 0 0 0,1 0 0 0 0,-1-1 0 0 0,0 1 0 0 0,0-1 0 0 0,0 1 0 0 0,0-1 0 0 0,0 1 0 0 0,0-1 0 0 0,0 1 0 0 0,0-1 0 0 0,0 0 0 0 0,0 0 0 0 0,0 0 0 0 0,0 0 0 0 0,36-35 0 0 0,-31 26 0 0 0,-1-1 0 0 0,0 0 0 0 0,0 0 0 0 0,-1 0 0 0 0,0 0 0 0 0,-1-1 0 0 0,0 1 0 0 0,-1-1 0 0 0,0 0 0 0 0,-1-8 0 0 0,-1 19 0 0 0,8-124 0 0 0,-8 124 0 0 0,0 0 0 0 0,0 0 0 0 0,0 0 0 0 0,1 0 0 0 0,-1 0 0 0 0,0 0 0 0 0,1 0 0 0 0,-1 0 0 0 0,0 0 0 0 0,1 0 0 0 0,-1 0 0 0 0,1 0 0 0 0,0 0 0 0 0,-1 0 0 0 0,1 0 0 0 0,0 1 0 0 0,-1-1 0 0 0,1 0 0 0 0,0 0 0 0 0,0 1 0 0 0,0-1 0 0 0,0 1 0 0 0,0-1 0 0 0,0 1 0 0 0,-1-1 0 0 0,1 1 0 0 0,1-1 0 0 0,-1 1 0 0 0,0 0 0 0 0,0-1 0 0 0,0 1 0 0 0,0 0 0 0 0,0 0 0 0 0,0 0 0 0 0,0 0 0 0 0,0 0 0 0 0,0 0 0 0 0,0 0 0 0 0,0 0 0 0 0,0 1 0 0 0,0-1 0 0 0,50 11 0 0 0,-49-11 0 0 0,1 0 0 0 0,1 1 0 0 0,0 0 0 0 0,0 0 0 0 0,-1 0 0 0 0,1 1 0 0 0,-1-1 0 0 0,1 1 0 0 0,-1 0 0 0 0,0 0 0 0 0,0 0 0 0 0,1 0 0 0 0,-1 0 0 0 0,-1 1 0 0 0,1-1 0 0 0,0 1 0 0 0,-1 0 0 0 0,1 0 0 0 0,-1 0 0 0 0,0 0 0 0 0,0 0 0 0 0,0 1 0 0 0,0-1 0 0 0,-1 0 0 0 0,1 1 0 0 0,-1-1 0 0 0,0 1 0 0 0,0 0 0 0 0,0 0 0 0 0,0-1 0 0 0,-1 1 0 0 0,0 0 0 0 0,0 0 0 0 0,0-1 0 0 0,0 1 0 0 0,0 0 0 0 0,-1 3 0 0 0,-56 136 0 0 0,50-108 0 0 0,7-33 0 0 0,0 0 0 0 0,0 0 0 0 0,0 0 0 0 0,1 0 0 0 0,-1 0 0 0 0,0 0 0 0 0,1 0 0 0 0,0 0 0 0 0,-1 0 0 0 0,1 0 0 0 0,0 0 0 0 0,0 0 0 0 0,0 0 0 0 0,0 0 0 0 0,0 0 0 0 0,1-1 0 0 0,-1 1 0 0 0,0 0 0 0 0,1-1 0 0 0,-1 1 0 0 0,1-1 0 0 0,0 0 0 0 0,0 0 0 0 0,-1 1 0 0 0,1-1 0 0 0,0 0 0 0 0,0 0 0 0 0,0-1 0 0 0,0 1 0 0 0,0 0 0 0 0,0-1 0 0 0,0 1 0 0 0,71 4 0 0 0,-63-6 0 0 0,0 1 0 0 0,0-2 0 0 0,0 1 0 0 0,-1-2 0 0 0,1 1 0 0 0,-1-1 0 0 0,1-1 0 0 0,-1 1 0 0 0,0-2 0 0 0,0 1 0 0 0,-1-1 0 0 0,1 0 0 0 0,-1-1 0 0 0,0 0 0 0 0,-1-1 0 0 0,0 1 0 0 0,0-1 0 0 0,0-1 0 0 0,-1 1 0 0 0,0-1 0 0 0,0 0 0 0 0,-1 0 0 0 0,2-5 0 0 0,1-5 0 0 0,-1-2 0 0 0</inkml:trace>
  <inkml:trace contextRef="#ctx0" brushRef="#br0" timeOffset="21249.581">32947 4032 32767 0 0,'0'-1'0'0'0,"0"0"0"0"0,0-1 0 0 0,0 1 0 0 0,0-1 0 0 0,0 1 0 0 0,0 0 0 0 0,-1-1 0 0 0,1 1 0 0 0,-1 0 0 0 0,1-1 0 0 0,-1 1 0 0 0,0 0 0 0 0,1-1 0 0 0,-1 1 0 0 0,0 0 0 0 0,0 0 0 0 0,0 0 0 0 0,0 0 0 0 0,0 0 0 0 0,0 0 0 0 0,0 0 0 0 0,0 0 0 0 0,0 0 0 0 0,0 1 0 0 0,0-1 0 0 0,-1 0 0 0 0,1 1 0 0 0,0-1 0 0 0,-1 1 0 0 0,1-1 0 0 0,0 1 0 0 0,-1-1 0 0 0,1 1 0 0 0,0 0 0 0 0,-1 0 0 0 0,1 0 0 0 0,-1 0 0 0 0,1 0 0 0 0,-1 0 0 0 0,1 0 0 0 0,0 0 0 0 0,-1 1 0 0 0,1-1 0 0 0,0 1 0 0 0,-1-1 0 0 0,1 1 0 0 0,0-1 0 0 0,-1 1 0 0 0,1 0 0 0 0,0-1 0 0 0,-1 2 0 0 0,-3 3 0 0 0,1 0 0 0 0,0 0 0 0 0,0 0 0 0 0,0 1 0 0 0,1-1 0 0 0,-1 1 0 0 0,1 0 0 0 0,1 0 0 0 0,-1 1 0 0 0,1-1 0 0 0,0 0 0 0 0,0 5 0 0 0,-18 134 0 0 0,33-86 0 0 0,-11-53 0 0 0,0-1 0 0 0,0 0 0 0 0,0 1 0 0 0,0-1 0 0 0,1-1 0 0 0,0 1 0 0 0,0 0 0 0 0,0-1 0 0 0,1 1 0 0 0,-1-1 0 0 0,1 0 0 0 0,0 0 0 0 0,0 0 0 0 0,1-1 0 0 0,-1 1 0 0 0,1-1 0 0 0,0 0 0 0 0,0-1 0 0 0,0 1 0 0 0,0-1 0 0 0,2 1 0 0 0,12 2 0 0 0</inkml:trace>
  <inkml:trace contextRef="#ctx0" brushRef="#br0" timeOffset="-3953.507">24758 1951 32767 0 0,'4'5'0'0'0,"4"4"0"0"0,0 0 0 0 0,-1 1 0 0 0,0 0 0 0 0,0 0 0 0 0,-1 1 0 0 0,0 0 0 0 0,-1 0 0 0 0,0 0 0 0 0,-1 1 0 0 0,-1-1 0 0 0,2 6 0 0 0,-2 4 0 0 0,-3 8 0 0 0,-3-14 0 0 0,2-20 0 0 0,95-145 0 0 0,19 28 0 0 0,-91 111 0 0 0,-15 13 0 0 0,-4 3 0 0 0,0 0 0 0 0,0 0 0 0 0,-1 1 0 0 0,1-1 0 0 0,-1 0 0 0 0,-1 1 0 0 0,1 0 0 0 0,-1-1 0 0 0,0 1 0 0 0,0 0 0 0 0,0 0 0 0 0,-1 0 0 0 0,0 0 0 0 0,0 0 0 0 0,0-1 0 0 0,-1 1 0 0 0,0 2 0 0 0,0 12 0 0 0,1 62 0 0 0,1-77 0 0 0,0 0 0 0 0,0 1 0 0 0,1-1 0 0 0,-1 0 0 0 0,1 0 0 0 0,0 0 0 0 0,1 0 0 0 0,-1 0 0 0 0,1 0 0 0 0,0-1 0 0 0,0 0 0 0 0,1 1 0 0 0,0 0 0 0 0,-2-3 0 0 0,0 0 0 0 0,-1 0 0 0 0,1 0 0 0 0,0 0 0 0 0,0 0 0 0 0,0-1 0 0 0,1 1 0 0 0,-1 0 0 0 0,0-1 0 0 0,1 0 0 0 0,-1 0 0 0 0,1 0 0 0 0,-1 0 0 0 0,1 0 0 0 0,-1 0 0 0 0,1 0 0 0 0,-1-1 0 0 0,1 1 0 0 0,0-1 0 0 0,0 0 0 0 0,-1 0 0 0 0,1 0 0 0 0,1 0 0 0 0,4 0 0 0 0</inkml:trace>
  <inkml:trace contextRef="#ctx0" brushRef="#br0" timeOffset="-3531.324">25336 2037 32767 0 0,'143'-9'0'0'0,"-119"5"0"0"0,49-20 0 0 0,-72 23 0 0 0,1-1 0 0 0,-1 1 0 0 0,0-1 0 0 0,0 1 0 0 0,0-1 0 0 0,0 1 0 0 0,0-1 0 0 0,0 0 0 0 0,0 0 0 0 0,-1 0 0 0 0,1 1 0 0 0,-1-1 0 0 0,1 0 0 0 0,-1 0 0 0 0,0 0 0 0 0,1 0 0 0 0,-1 0 0 0 0,0 0 0 0 0,0 0 0 0 0,-1 0 0 0 0,1 0 0 0 0,0 1 0 0 0,-1-1 0 0 0,1 0 0 0 0,-1 0 0 0 0,0-1 0 0 0,-2-2 0 0 0,-1 0 0 0 0,0 0 0 0 0,0 0 0 0 0,0 0 0 0 0,-1 0 0 0 0,0 1 0 0 0,0 0 0 0 0,0 0 0 0 0,0 0 0 0 0,-1 1 0 0 0,1-1 0 0 0,-1 2 0 0 0,0-1 0 0 0,0 0 0 0 0,0 1 0 0 0,0 0 0 0 0,0 1 0 0 0,-1-1 0 0 0,1 1 0 0 0,0 0 0 0 0,-1 1 0 0 0,1-1 0 0 0,-1 1 0 0 0,1 1 0 0 0,-1-1 0 0 0,1 1 0 0 0,-1 0 0 0 0,1 1 0 0 0,0-1 0 0 0,0 1 0 0 0,0 1 0 0 0,0-1 0 0 0,-5 3 0 0 0,6-2 0 0 0,0 0 0 0 0,0 0 0 0 0,0 0 0 0 0,0 0 0 0 0,1 1 0 0 0,0-1 0 0 0,0 1 0 0 0,0 0 0 0 0,0 0 0 0 0,0 1 0 0 0,1-1 0 0 0,0 1 0 0 0,0 0 0 0 0,0 0 0 0 0,1 0 0 0 0,-1 0 0 0 0,1 0 0 0 0,0 1 0 0 0,1-1 0 0 0,-1 1 0 0 0,1-1 0 0 0,0 1 0 0 0,1-1 0 0 0,-1 1 0 0 0,1 2 0 0 0,4 30 0 0 0,-2-32 0 0 0,1-1 0 0 0,0 1 0 0 0,0-1 0 0 0,1 0 0 0 0,0 0 0 0 0,0 0 0 0 0,0 0 0 0 0,0 0 0 0 0,1-1 0 0 0,0 0 0 0 0,0 0 0 0 0,0 0 0 0 0,5 2 0 0 0,10 2 0 0 0,0-1 0 0 0,1-1 0 0 0,0-1 0 0 0,-1-1 0 0 0,1-1 0 0 0,1-1 0 0 0,-1 0 0 0 0,0-2 0 0 0,20-2 0 0 0,-24 2 0 0 0,55-11 0 0 0,-39 4 0 0 0</inkml:trace>
  <inkml:trace contextRef="#ctx0" brushRef="#br0" timeOffset="-3046.629">26165 1925 32767 0 0,'-3'-3'0'0'0,"0"1"0"0"0,0 0 0 0 0,0-1 0 0 0,-1 1 0 0 0,1 0 0 0 0,-1 1 0 0 0,1-1 0 0 0,-1 1 0 0 0,0-1 0 0 0,0 1 0 0 0,0 0 0 0 0,0 1 0 0 0,0-1 0 0 0,0 1 0 0 0,0-1 0 0 0,0 1 0 0 0,1 0 0 0 0,-1 1 0 0 0,0-1 0 0 0,0 1 0 0 0,-6 0 0 0 0,1 1 0 0 0,0 0 0 0 0,0 0 0 0 0,0 1 0 0 0,1 1 0 0 0,-1-1 0 0 0,1 1 0 0 0,0 1 0 0 0,0-1 0 0 0,0 1 0 0 0,0 1 0 0 0,1-1 0 0 0,0 1 0 0 0,0 1 0 0 0,1-1 0 0 0,-2 4 0 0 0,3-5 0 0 0,1 1 0 0 0,0-1 0 0 0,1 1 0 0 0,-1 0 0 0 0,1 0 0 0 0,0 0 0 0 0,1 1 0 0 0,-1-1 0 0 0,1 1 0 0 0,1-1 0 0 0,-1 1 0 0 0,1 0 0 0 0,0 2 0 0 0,14 19 0 0 0,-8-22 0 0 0,0-1 0 0 0,1 0 0 0 0,-1 0 0 0 0,1 0 0 0 0,0-1 0 0 0,0 0 0 0 0,0 0 0 0 0,1 0 0 0 0,0-1 0 0 0,-1 0 0 0 0,1 0 0 0 0,0-1 0 0 0,0 0 0 0 0,1 0 0 0 0,-1-1 0 0 0,0 0 0 0 0,1 0 0 0 0,-1 0 0 0 0,0-1 0 0 0,6-1 0 0 0,4 3 0 0 0,3-2 0 0 0,0 0 0 0 0,0 0 0 0 0,0-2 0 0 0,0-1 0 0 0,0-1 0 0 0,13-3 0 0 0,-2 0 0 0 0,-15 4 0 0 0,-1-1 0 0 0,0-1 0 0 0,0 0 0 0 0,0-1 0 0 0,-1-1 0 0 0,1 0 0 0 0,-2 0 0 0 0,1-2 0 0 0,-1 0 0 0 0,0 0 0 0 0,-1-1 0 0 0,4-5 0 0 0,-12 10 0 0 0,0-1 0 0 0,0 0 0 0 0,0 0 0 0 0,-1 0 0 0 0,0 0 0 0 0,0 0 0 0 0,-1-1 0 0 0,0 0 0 0 0,0 1 0 0 0,0-1 0 0 0,0-5 0 0 0,-1 11 0 0 0,-1 0 0 0 0,1 0 0 0 0,-1-1 0 0 0,0 1 0 0 0,1 0 0 0 0,-1-1 0 0 0,0 1 0 0 0,0 0 0 0 0,0-1 0 0 0,0 1 0 0 0,0 0 0 0 0,0-1 0 0 0,0 1 0 0 0,-1 0 0 0 0,1-1 0 0 0,0 1 0 0 0,-1 0 0 0 0,1 0 0 0 0,-1-1 0 0 0,1 1 0 0 0,-1 0 0 0 0,0 0 0 0 0,1 0 0 0 0,-1 0 0 0 0,0 0 0 0 0,0 0 0 0 0,0 0 0 0 0,0 0 0 0 0,0 0 0 0 0,0 0 0 0 0,0 0 0 0 0,0 0 0 0 0,0 1 0 0 0,0-1 0 0 0,0 0 0 0 0,-1 1 0 0 0,1-1 0 0 0,0 1 0 0 0,0 0 0 0 0,-1-1 0 0 0,1 1 0 0 0,0 0 0 0 0,-1 0 0 0 0,1 0 0 0 0,-1 0 0 0 0,-2 0 0 0 0,0 2 0 0 0,0-1 0 0 0,0 0 0 0 0,1 1 0 0 0,-1 0 0 0 0,0 0 0 0 0,1 0 0 0 0,0 0 0 0 0,-1 1 0 0 0,1-1 0 0 0,0 1 0 0 0,0 0 0 0 0,0 0 0 0 0,1 0 0 0 0,-3 2 0 0 0,2 0 0 0 0,0 0 0 0 0,0-1 0 0 0,1 1 0 0 0,-1 0 0 0 0,1 0 0 0 0,0 0 0 0 0,1 1 0 0 0,-1-1 0 0 0,1 0 0 0 0,0 1 0 0 0,1-1 0 0 0,-1 1 0 0 0,1-1 0 0 0,0 1 0 0 0,0 3 0 0 0,1-5 0 0 0,-1-1 0 0 0,1 1 0 0 0,0 0 0 0 0,0-1 0 0 0,0 1 0 0 0,1-1 0 0 0,-1 1 0 0 0,1-1 0 0 0,-1 0 0 0 0,1 1 0 0 0,0-1 0 0 0,1 0 0 0 0,-1 0 0 0 0,0-1 0 0 0,1 1 0 0 0,0 0 0 0 0,-1-1 0 0 0,1 0 0 0 0,0 1 0 0 0,0-1 0 0 0,1 0 0 0 0,76 39 0 0 0,-64-34 0 0 0,-1-1 0 0 0,0-2 0 0 0,0 0 0 0 0,0 0 0 0 0,1-2 0 0 0,-1 0 0 0 0,0 0 0 0 0,7-2 0 0 0,-10 1 0 0 0</inkml:trace>
  <inkml:trace contextRef="#ctx0" brushRef="#br0" timeOffset="-2446.721">26988 1821 32767 0 0,'-37'-13'0'0'0,"23"12"0"0"0,-52 16 0 0 0,60-13 0 0 0,-1 0 0 0 0,1 1 0 0 0,-1 0 0 0 0,1 0 0 0 0,0 1 0 0 0,0-1 0 0 0,1 1 0 0 0,-1 0 0 0 0,1 1 0 0 0,0 0 0 0 0,0-1 0 0 0,0 1 0 0 0,1 1 0 0 0,-1-1 0 0 0,1 1 0 0 0,1 0 0 0 0,-1 0 0 0 0,1 0 0 0 0,-2 4 0 0 0,7 10 0 0 0,8-10 0 0 0,0-2 0 0 0,0 1 0 0 0,1-1 0 0 0,1-1 0 0 0,-1 0 0 0 0,1-1 0 0 0,0 0 0 0 0,1 0 0 0 0,-1-2 0 0 0,1 0 0 0 0,0 0 0 0 0,0-1 0 0 0,7 1 0 0 0,13 5 0 0 0,107 35 0 0 0,-137-43 0 0 0,-1 0 0 0 0,0-1 0 0 0,0 1 0 0 0,0-1 0 0 0,-1 1 0 0 0,1-1 0 0 0,0 1 0 0 0,0 0 0 0 0,-1 0 0 0 0,1 0 0 0 0,-1 0 0 0 0,1 0 0 0 0,-1 0 0 0 0,1 0 0 0 0,-1 1 0 0 0,0-1 0 0 0,0 0 0 0 0,1 1 0 0 0,-1-1 0 0 0,0 1 0 0 0,0 0 0 0 0,-1-1 0 0 0,1 1 0 0 0,0 0 0 0 0,0-1 0 0 0,-1 2 0 0 0,-1-1 0 0 0,-1 0 0 0 0,0 1 0 0 0,0-1 0 0 0,0 0 0 0 0,0 0 0 0 0,0 0 0 0 0,0 0 0 0 0,-1-1 0 0 0,1 1 0 0 0,-1-1 0 0 0,1 1 0 0 0,-1-1 0 0 0,0 0 0 0 0,1 0 0 0 0,-1 0 0 0 0,0 0 0 0 0,0 0 0 0 0,0-1 0 0 0,-2 1 0 0 0,-41 6 0 0 0,45-7 0 0 0,1 0 0 0 0,-1 0 0 0 0,1 0 0 0 0,0 0 0 0 0,-1 0 0 0 0,1 0 0 0 0,-1 0 0 0 0,1 0 0 0 0,0 0 0 0 0,-1 0 0 0 0,1 0 0 0 0,-1 0 0 0 0,1 0 0 0 0,0 0 0 0 0,-1 0 0 0 0,1 0 0 0 0,0 0 0 0 0,-1-1 0 0 0,1 1 0 0 0,-1 0 0 0 0,1 0 0 0 0,0 0 0 0 0,-1-1 0 0 0,1 1 0 0 0,0 0 0 0 0,0 0 0 0 0,-1-1 0 0 0,1 1 0 0 0,0 0 0 0 0,0-1 0 0 0,-1 1 0 0 0,1 0 0 0 0,0-1 0 0 0,0 1 0 0 0,0-1 0 0 0,-1 1 0 0 0,1 0 0 0 0,0-1 0 0 0,0 1 0 0 0,0 0 0 0 0,0-1 0 0 0,0 1 0 0 0,0-1 0 0 0,0 1 0 0 0,0-1 0 0 0,0 1 0 0 0,0 0 0 0 0,0-1 0 0 0,0 1 0 0 0,0-1 0 0 0,0 1 0 0 0,1 0 0 0 0,-1-1 0 0 0,0 1 0 0 0,0 0 0 0 0,0-1 0 0 0,1 1 0 0 0,-1 0 0 0 0,0-1 0 0 0,0 1 0 0 0,1 0 0 0 0,-1-1 0 0 0,155-151 0 0 0,-80 85 0 0 0,25-24 0 0 0,-103 124 0 0 0,-8 119 0 0 0,12-141 0 0 0,0 0 0 0 0,1 0 0 0 0,1 0 0 0 0,-1-1 0 0 0,2 1 0 0 0,-1-1 0 0 0,2 0 0 0 0,-1 0 0 0 0,1 0 0 0 0,4 5 0 0 0,-7-12 0 0 0,27 20 0 0 0,-22-23 0 0 0</inkml:trace>
  <inkml:trace contextRef="#ctx0" brushRef="#br0" timeOffset="-2196.692">27420 1535 32767 0 0,'-14'-16'0'0'0,"2"2"0"0"0,2 4 0 0 0,2-1 0 0 0,2 3 0 0 0,2 0 0 0 0,-1 3 0 0 0,5 3 0 0 0,0 1 0 0 0,0 1 0 0 0,0 0 0 0 0,9 0 0 0 0,-3-1 0 0 0,0 0 0 0 0,1 1 0 0 0</inkml:trace>
  <inkml:trace contextRef="#ctx0" brushRef="#br0" timeOffset="-1930.404">27758 1203 32767 0 0,'4'-22'0'0'0,"-1"18"0"0"0,0 16 0 0 0,0 29 0 0 0,1 3 0 0 0,1-3 0 0 0,-3 1 0 0 0,-1 0 0 0 0,-4 38 0 0 0,-13 48 0 0 0,-7 164 0 0 0,22-179 0 0 0,14-40 0 0 0,-8-58 0 0 0,-3-10 0 0 0,-2-4 0 0 0,1 1 0 0 0,-1-1 0 0 0,1 0 0 0 0,-1 0 0 0 0,1 0 0 0 0,-1 0 0 0 0,1 0 0 0 0,-1 0 0 0 0,1 0 0 0 0,0 0 0 0 0,0 0 0 0 0,0 0 0 0 0,0 0 0 0 0,-1 0 0 0 0,1-1 0 0 0,0 1 0 0 0,0 0 0 0 0,1-1 0 0 0,-1 1 0 0 0,0 0 0 0 0,0-1 0 0 0,0 0 0 0 0,0 1 0 0 0,0-1 0 0 0,1 1 0 0 0,-1-1 0 0 0,0 0 0 0 0,0 0 0 0 0,0 0 0 0 0,1 0 0 0 0,-1 0 0 0 0,10-3 0 0 0,6-13 0 0 0,-8 1 0 0 0</inkml:trace>
  <inkml:trace contextRef="#ctx0" brushRef="#br0" timeOffset="-1434.729">27613 1778 32767 0 0,'-1'-1'0'0'0,"1"0"0"0"0,-1 0 0 0 0,1 0 0 0 0,-1 0 0 0 0,1-1 0 0 0,0 1 0 0 0,0 0 0 0 0,0 0 0 0 0,0-1 0 0 0,-1 1 0 0 0,2 0 0 0 0,-1 0 0 0 0,0 0 0 0 0,0-1 0 0 0,0 1 0 0 0,1 0 0 0 0,-1 0 0 0 0,0 0 0 0 0,1-1 0 0 0,-1 1 0 0 0,1 0 0 0 0,-1 0 0 0 0,1 0 0 0 0,0 0 0 0 0,0 0 0 0 0,-1 0 0 0 0,1 0 0 0 0,0 0 0 0 0,0 0 0 0 0,0 0 0 0 0,0 1 0 0 0,0-1 0 0 0,0 0 0 0 0,0 1 0 0 0,0-1 0 0 0,0 1 0 0 0,0-1 0 0 0,1 1 0 0 0,-1-1 0 0 0,0 1 0 0 0,0 0 0 0 0,0-1 0 0 0,1 1 0 0 0,-1 0 0 0 0,0 0 0 0 0,0 0 0 0 0,1 0 0 0 0,-1 0 0 0 0,0 0 0 0 0,0 0 0 0 0,0 1 0 0 0,1-1 0 0 0,7-2 0 0 0,22-6 0 0 0,1 2 0 0 0,-1 1 0 0 0,1 2 0 0 0,0 1 0 0 0,30 2 0 0 0,-54 0 0 0 0,0 1 0 0 0,-1 0 0 0 0,1 0 0 0 0,0 1 0 0 0,-1 0 0 0 0,1 1 0 0 0,-1-1 0 0 0,0 1 0 0 0,0 1 0 0 0,0-1 0 0 0,0 1 0 0 0,-1 0 0 0 0,1 1 0 0 0,-1 0 0 0 0,5 4 0 0 0,-7-4 0 0 0,-1 0 0 0 0,1 1 0 0 0,0-1 0 0 0,-1 1 0 0 0,0-1 0 0 0,-1 1 0 0 0,1 0 0 0 0,-1 0 0 0 0,0 0 0 0 0,-1 1 0 0 0,1-1 0 0 0,-1 0 0 0 0,0 1 0 0 0,-1-1 0 0 0,0 1 0 0 0,0-1 0 0 0,0 0 0 0 0,-1 1 0 0 0,0 2 0 0 0,0 15 0 0 0,-10 65 0 0 0,11-84 0 0 0,0 0 0 0 0,1 0 0 0 0,-1-1 0 0 0,1 1 0 0 0,0 0 0 0 0,1 0 0 0 0,-1-1 0 0 0,1 1 0 0 0,0 0 0 0 0,0-1 0 0 0,0 0 0 0 0,1 1 0 0 0,-1-1 0 0 0,1 0 0 0 0,0 0 0 0 0,0-1 0 0 0,1 1 0 0 0,-1 0 0 0 0,1-1 0 0 0,0 0 0 0 0,0 0 0 0 0,0 0 0 0 0,0-1 0 0 0,0 1 0 0 0,1-1 0 0 0,-1 0 0 0 0,1 0 0 0 0,-1 0 0 0 0,1-1 0 0 0,1 0 0 0 0,1 1 0 0 0,0-1 0 0 0,0 0 0 0 0,1 0 0 0 0,-1-1 0 0 0,1 0 0 0 0,-1 0 0 0 0,0-1 0 0 0,1 0 0 0 0,-1 0 0 0 0,0-1 0 0 0,0 0 0 0 0,0 0 0 0 0,0-1 0 0 0,0 0 0 0 0,-1 0 0 0 0,1 0 0 0 0,-1 0 0 0 0,-1 0 0 0 0,0-1 0 0 0,0 1 0 0 0,0-1 0 0 0,-1 0 0 0 0,1 0 0 0 0,-1-1 0 0 0,0 1 0 0 0,0-1 0 0 0,0 0 0 0 0,-1 0 0 0 0,0 0 0 0 0,0-1 0 0 0,0 1 0 0 0,0-1 0 0 0,-1 1 0 0 0,0-1 0 0 0,0 0 0 0 0,-1 0 0 0 0,1 0 0 0 0,-2 0 0 0 0,1 0 0 0 0,0 0 0 0 0,-1 0 0 0 0,0-1 0 0 0,-1 0 0 0 0,0 1 0 0 0,-1 1 0 0 0,0-1 0 0 0,0 1 0 0 0,0 0 0 0 0,-1-1 0 0 0,0 1 0 0 0,0 1 0 0 0,0-1 0 0 0,0 0 0 0 0,-1 1 0 0 0,0-1 0 0 0,0 1 0 0 0,0 0 0 0 0,0 1 0 0 0,-1-1 0 0 0,1 1 0 0 0,-1 0 0 0 0,0 0 0 0 0,0 0 0 0 0,0 0 0 0 0,-1 1 0 0 0,1 0 0 0 0,-1 0 0 0 0,1 1 0 0 0,-1-1 0 0 0,1 1 0 0 0,-1 1 0 0 0,0-1 0 0 0,1 1 0 0 0,-1 0 0 0 0,0 0 0 0 0,0 0 0 0 0,1 1 0 0 0,-1 0 0 0 0,-1 0 0 0 0,1 1 0 0 0,-1-1 0 0 0,0 1 0 0 0,1 1 0 0 0,0-1 0 0 0,-1 1 0 0 0,1 0 0 0 0,0 1 0 0 0,0 0 0 0 0,1-1 0 0 0,-1 2 0 0 0,1-1 0 0 0,0 1 0 0 0,0 0 0 0 0,0 0 0 0 0,1 0 0 0 0,-1 0 0 0 0,1 1 0 0 0,1 0 0 0 0,-1 0 0 0 0,1 0 0 0 0,0 0 0 0 0,0 0 0 0 0,1 1 0 0 0,0-1 0 0 0,0 1 0 0 0,0 2 0 0 0,2-4 0 0 0,1 0 0 0 0,0-1 0 0 0,0 1 0 0 0,0-1 0 0 0,0 1 0 0 0,1-1 0 0 0,0 1 0 0 0,-1-1 0 0 0,2 0 0 0 0,-1 0 0 0 0,0 0 0 0 0,1 0 0 0 0,0 0 0 0 0,0-1 0 0 0,0 1 0 0 0,0-1 0 0 0,1 0 0 0 0,-1 1 0 0 0,1-2 0 0 0,0 1 0 0 0,0 0 0 0 0,0-1 0 0 0,0 0 0 0 0,0 0 0 0 0,0 0 0 0 0,1 0 0 0 0,-1-1 0 0 0,1 1 0 0 0,-1-1 0 0 0,1 0 0 0 0,-1-1 0 0 0,1 1 0 0 0,0-1 0 0 0,-1 0 0 0 0,1 0 0 0 0,0 0 0 0 0,4-2 0 0 0,7 2 0 0 0</inkml:trace>
  <inkml:trace contextRef="#ctx0" brushRef="#br0" timeOffset="-1181.408">28454 1640 32767 0 0,'-1'-8'0'0'0,"0"0"0"0"0,0 0 0 0 0,-1 0 0 0 0,0 0 0 0 0,0 0 0 0 0,-1 1 0 0 0,0-1 0 0 0,0 1 0 0 0,-1 0 0 0 0,0 0 0 0 0,0 0 0 0 0,-1 1 0 0 0,1-1 0 0 0,-2 1 0 0 0,1 0 0 0 0,-1 0 0 0 0,1 1 0 0 0,-2 0 0 0 0,1 0 0 0 0,0 0 0 0 0,-1 1 0 0 0,0 0 0 0 0,-6-3 0 0 0,12 7 0 0 0,0-1 0 0 0,0 1 0 0 0,-1-1 0 0 0,1 1 0 0 0,0-1 0 0 0,-1 1 0 0 0,1 0 0 0 0,0 0 0 0 0,-1 0 0 0 0,1-1 0 0 0,0 1 0 0 0,-1 1 0 0 0,1-1 0 0 0,0 0 0 0 0,-1 0 0 0 0,1 0 0 0 0,0 1 0 0 0,0-1 0 0 0,-1 1 0 0 0,1-1 0 0 0,0 1 0 0 0,0-1 0 0 0,0 1 0 0 0,-1 0 0 0 0,1-1 0 0 0,0 1 0 0 0,0 0 0 0 0,0 0 0 0 0,0 0 0 0 0,0 0 0 0 0,1 0 0 0 0,-1 0 0 0 0,0 0 0 0 0,0 0 0 0 0,1 0 0 0 0,-1 1 0 0 0,0-1 0 0 0,1 0 0 0 0,-1 0 0 0 0,1 1 0 0 0,0-1 0 0 0,-1 0 0 0 0,1 1 0 0 0,0-1 0 0 0,0 0 0 0 0,0 0 0 0 0,0 1 0 0 0,0-1 0 0 0,0 1 0 0 0,0-1 0 0 0,0 0 0 0 0,1 0 0 0 0,-1 1 0 0 0,0-1 0 0 0,1 0 0 0 0,-1 1 0 0 0,1-1 0 0 0,0 0 0 0 0,-1 8 0 0 0,0 5 0 0 0,0 4 0 0 0</inkml:trace>
  <inkml:trace contextRef="#ctx0" brushRef="#br0" timeOffset="-934.544">28431 2016 32767 0 0,'9'14'0'0'0,"-1"1"0"0"0,2-4 0 0 0,5 0 0 0 0,4 0 0 0 0,4-4 0 0 0,3 0 0 0 0,4-3 0 0 0,5-2 0 0 0,1 0 0 0 0,-20-2 0 0 0,12 0 0 0 0,3 0 0 0 0</inkml:trace>
  <inkml:trace contextRef="#ctx1" brushRef="#br0">1 1054 32767,'16'-2'0,"-13"0"0,0 0 0,1-1 0,-1 1 0,0-1 0,0 0 0,0 0 0,0 0 0,-1 0 0,1 0 0,-1 0 0,0-1 0,0 1 0,0-1 0,0 0 0,0 1 0,-1-1 0,0 0 0,0 0 0,1 0 0,18-55 0,3 2 0,30-53 0,-38 85 0,-12 27 0,3 8 0,0 1 0,-1-1 0,-1 1 0,1 1 0,-2-1 0,0 0 0,0 1 0,-1 0 0,0 0 0,-1-1 0,-1 1 0,0 0 0,0 0 0,-2 3 0,3 16 0,-10 118 0,5-126 0,-1 0 0,-2-1 0,0 0 0,-1-1 0,-9 18 0,16-36 0,0-2 0,0 0 0,1 1 0,-1-1 0,0 0 0,0 0 0,0 0 0,0 0 0,0 0 0,0 0 0,0 0 0,0-1 0,0 1 0,0 0 0,-1 0 0,1-1 0,0 1 0,-1-1 0,1 1 0,0-1 0,-1 0 0,1 1 0,0-1 0,-1 0 0,1 0 0,-1 0 0,1 0 0,0 0 0,-1 0 0,1 0 0,-1-1 0,-6 1 0,1 0 0,-1-2 0,-18-12 0,52 19 0,196-3 0,-85-10 0,-122 5 0</inkml:trace>
  <inkml:trace contextRef="#ctx0" brushRef="#br0" timeOffset="-75352.66">647 1178 32767 0 0,'14'-2'0'0'0,"-4"0"0"0"0,0-1 0 0 0,4-8 0 0 0,-10 6 0 0 0,-4-11 0 0 0,-4 13 0 0 0</inkml:trace>
  <inkml:trace contextRef="#ctx0" brushRef="#br0" timeOffset="-68916.068">138 1940 32767 0 0,'-2'-16'0'0'0,"-7"-2"0"0"0,25-8 0 0 0,-15 25 0 0 0,15-9 0 0 0,0 1 0 0 0,0 0 0 0 0,1 2 0 0 0,0 0 0 0 0,0 0 0 0 0,1 2 0 0 0,0 0 0 0 0,2 1 0 0 0,-18 4 0 0 0,22-4 0 0 0,-7 4 0 0 0,-7 2 0 0 0,-8-1 0 0 0,-1 0 0 0 0,1 0 0 0 0,0 0 0 0 0,0 1 0 0 0,-1-1 0 0 0,1 0 0 0 0,-1 1 0 0 0,1-1 0 0 0,-1 1 0 0 0,0-1 0 0 0,1 1 0 0 0,-1 0 0 0 0,0 0 0 0 0,0 0 0 0 0,0-1 0 0 0,-1 1 0 0 0,1 0 0 0 0,0 0 0 0 0,-1 0 0 0 0,1 0 0 0 0,-1 0 0 0 0,0 0 0 0 0,1 0 0 0 0,-1 2 0 0 0,1 4 0 0 0,-1 1 0 0 0,0 0 0 0 0,-1-1 0 0 0,0 1 0 0 0,0 0 0 0 0,0-1 0 0 0,-1 0 0 0 0,-1 1 0 0 0,-1 4 0 0 0,-9 8 0 0 0,-1-2 0 0 0,-1 1 0 0 0,0-2 0 0 0,-1 0 0 0 0,-1-1 0 0 0,-1-1 0 0 0,-1 0 0 0 0,0-2 0 0 0,0 0 0 0 0,-7 3 0 0 0,-13 10 0 0 0,16-12 0 0 0,19-13 0 0 0,-1 1 0 0 0,1-1 0 0 0,0 0 0 0 0,0 1 0 0 0,0 0 0 0 0,0 0 0 0 0,0 0 0 0 0,1 1 0 0 0,-1-1 0 0 0,1 1 0 0 0,0 0 0 0 0,0 0 0 0 0,0 0 0 0 0,1 0 0 0 0,-1 0 0 0 0,1 1 0 0 0,0-1 0 0 0,0 1 0 0 0,1-1 0 0 0,-1 1 0 0 0,1 0 0 0 0,0 0 0 0 0,0 0 0 0 0,1 1 0 0 0,2 1 0 0 0,1-5 0 0 0,0 0 0 0 0,1 0 0 0 0,-1 0 0 0 0,1 0 0 0 0,0-1 0 0 0,-1 1 0 0 0,1-1 0 0 0,0 0 0 0 0,0 0 0 0 0,0-1 0 0 0,0 1 0 0 0,-1-1 0 0 0,1 1 0 0 0,0-2 0 0 0,0 1 0 0 0,0 0 0 0 0,0-1 0 0 0,0 1 0 0 0,0-1 0 0 0,0 0 0 0 0,1-1 0 0 0,114-19 0 0 0,3 11 0 0 0,-80 25 0 0 0,-35-11 0 0 0,1 1 0 0 0,-4-3 0 0 0</inkml:trace>
  <inkml:trace contextRef="#ctx0" brushRef="#br0" timeOffset="-68645.83">724 2209 32767 0 0,'37'-8'0'0'0,"-33"6"0"0"0,0 0 0 0 0,-1 0 0 0 0,1 0 0 0 0,-1-1 0 0 0,1 1 0 0 0,-1-1 0 0 0,0 0 0 0 0,1 0 0 0 0,-2 0 0 0 0,1 0 0 0 0,0 0 0 0 0,0-1 0 0 0,-1 1 0 0 0,0-1 0 0 0,0 0 0 0 0,0 1 0 0 0,0-1 0 0 0,-1 0 0 0 0,2-4 0 0 0,-3-3 0 0 0</inkml:trace>
  <inkml:trace contextRef="#ctx0" brushRef="#br0" timeOffset="-25157.743">101 4246 32767 0 0,'5'-16'0'0'0,"2"10"0"0"0,1 1 0 0 0,0 0 0 0 0,0 0 0 0 0,0 0 0 0 0,0 1 0 0 0,1 0 0 0 0,0 0 0 0 0,0 1 0 0 0,0 1 0 0 0,0-1 0 0 0,0 1 0 0 0,1 1 0 0 0,-1 0 0 0 0,1 0 0 0 0,-1 1 0 0 0,1 0 0 0 0,-8-1 0 0 0,0 1 0 0 0,0-1 0 0 0,0 1 0 0 0,1-1 0 0 0,-1 1 0 0 0,0 0 0 0 0,0 0 0 0 0,0 0 0 0 0,1 0 0 0 0,-1 0 0 0 0,0 0 0 0 0,0 0 0 0 0,0 1 0 0 0,1-1 0 0 0,-1 1 0 0 0,0 0 0 0 0,0 0 0 0 0,0 0 0 0 0,0 0 0 0 0,0 0 0 0 0,0 0 0 0 0,-1 0 0 0 0,1 1 0 0 0,0-1 0 0 0,0 0 0 0 0,-1 1 0 0 0,1 0 0 0 0,-1-1 0 0 0,0 1 0 0 0,1 0 0 0 0,-1 0 0 0 0,0 0 0 0 0,0 0 0 0 0,1 1 0 0 0,9 32 0 0 0,-11-26 0 0 0,-1-1 0 0 0,-1 0 0 0 0,1 0 0 0 0,-1 0 0 0 0,-1 0 0 0 0,0 0 0 0 0,0 0 0 0 0,0-1 0 0 0,-1 1 0 0 0,0-1 0 0 0,0 0 0 0 0,-1 0 0 0 0,0 0 0 0 0,-2 1 0 0 0,1 0 0 0 0,0 1 0 0 0,-1-1 0 0 0,0 0 0 0 0,0 0 0 0 0,-1 0 0 0 0,0-1 0 0 0,-1-1 0 0 0,0 1 0 0 0,-2 0 0 0 0,10-6 0 0 0,1-1 0 0 0,-1 0 0 0 0,1 0 0 0 0,-1 0 0 0 0,0 0 0 0 0,1 0 0 0 0,-1 0 0 0 0,0 0 0 0 0,1 0 0 0 0,-1 0 0 0 0,1 0 0 0 0,-1 0 0 0 0,0 0 0 0 0,1-1 0 0 0,-1 1 0 0 0,1 0 0 0 0,-1 0 0 0 0,1-1 0 0 0,-1 1 0 0 0,0 0 0 0 0,1-1 0 0 0,-1 1 0 0 0,1 0 0 0 0,0-1 0 0 0,-1 1 0 0 0,1-1 0 0 0,-1 1 0 0 0,1-1 0 0 0,0 1 0 0 0,-1-1 0 0 0,1 1 0 0 0,0-1 0 0 0,-1 1 0 0 0,1-1 0 0 0,0 1 0 0 0,0-1 0 0 0,0 0 0 0 0,-1 1 0 0 0,1-1 0 0 0,0 1 0 0 0,2-3 0 0 0,1 1 0 0 0,-1 0 0 0 0,0 0 0 0 0,1 0 0 0 0,0 1 0 0 0,-1-1 0 0 0,1 1 0 0 0,0-1 0 0 0,0 1 0 0 0,0 0 0 0 0,0 0 0 0 0,0 0 0 0 0,0 1 0 0 0,0-1 0 0 0,0 1 0 0 0,0-1 0 0 0,0 1 0 0 0,0 0 0 0 0,0 0 0 0 0,0 1 0 0 0,0-1 0 0 0,0 0 0 0 0,1 1 0 0 0,4 0 0 0 0,0 0 0 0 0,0 1 0 0 0,0 0 0 0 0,0 0 0 0 0,0 0 0 0 0,0 1 0 0 0,-1 1 0 0 0,1-1 0 0 0,-1 1 0 0 0,0 0 0 0 0,0 1 0 0 0,0 0 0 0 0,-1 0 0 0 0,0 0 0 0 0,0 1 0 0 0,0 0 0 0 0,-1 0 0 0 0,1 1 0 0 0,-1-1 0 0 0,-1 1 0 0 0,1 0 0 0 0,-1 0 0 0 0,-1 1 0 0 0,1-1 0 0 0,-1 1 0 0 0,-1 0 0 0 0,1 0 0 0 0,0 5 0 0 0,-3-7 0 0 0,1-1 0 0 0,-1 1 0 0 0,-1-1 0 0 0,1 0 0 0 0,-1 1 0 0 0,0-1 0 0 0,0 1 0 0 0,-1-1 0 0 0,1 0 0 0 0,-1 0 0 0 0,0 0 0 0 0,-1 0 0 0 0,1 0 0 0 0,-1 0 0 0 0,0-1 0 0 0,0 1 0 0 0,-1-1 0 0 0,1 0 0 0 0,-1 0 0 0 0,-2 2 0 0 0,2-1 0 0 0,-1 0 0 0 0,0 0 0 0 0,0-1 0 0 0,-1 0 0 0 0,1 0 0 0 0,-1 0 0 0 0,0 0 0 0 0,0-1 0 0 0,0 0 0 0 0,-1 0 0 0 0,1-1 0 0 0,-1 0 0 0 0,1 0 0 0 0,-1 0 0 0 0,0-1 0 0 0,1 0 0 0 0,-1 0 0 0 0,0-1 0 0 0,0 0 0 0 0,0 0 0 0 0,-3-1 0 0 0,-65-20 0 0 0,11-3 0 0 0,64 24 0 0 0,0 0 0 0 0,1 0 0 0 0,-1 0 0 0 0,0 0 0 0 0,1 0 0 0 0,-1 0 0 0 0,0 0 0 0 0,0 0 0 0 0,1 0 0 0 0,-1 1 0 0 0,0-1 0 0 0,0 0 0 0 0,0 0 0 0 0,1 0 0 0 0,-1 1 0 0 0,0-1 0 0 0,0 0 0 0 0,0 0 0 0 0,1 0 0 0 0,-1 1 0 0 0,0-1 0 0 0,0 0 0 0 0,0 0 0 0 0,0 1 0 0 0,0-1 0 0 0,0 0 0 0 0,0 0 0 0 0,1 1 0 0 0,-1-1 0 0 0,0 0 0 0 0,0 0 0 0 0,0 1 0 0 0,0-1 0 0 0,0 0 0 0 0,0 1 0 0 0,0-1 0 0 0,0 0 0 0 0,0 0 0 0 0,-1 1 0 0 0,1-1 0 0 0,0 0 0 0 0,0 0 0 0 0,0 1 0 0 0,0-1 0 0 0,0 0 0 0 0,0 0 0 0 0,-1 1 0 0 0,1-1 0 0 0,0 0 0 0 0,0 0 0 0 0,0 1 0 0 0,18 2 0 0 0,-11-2 0 0 0</inkml:trace>
  <inkml:trace contextRef="#ctx0" brushRef="#br0" timeOffset="-24904.375">623 4600 32767 0 0,'5'-1'0'0'0,"2"1"0"0"0,-2 1 0 0 0,-2-1 0 0 0,3 1 0 0 0,-4-1 0 0 0,2 0 0 0 0,-2 0 0 0 0,2-1 0 0 0,0 0 0 0 0,-1-1 0 0 0,0-2 0 0 0,-1 0 0 0 0,-1 0 0 0 0,-1-4 0 0 0</inkml:trace>
  <inkml:trace contextRef="#ctx0" brushRef="#br0" timeOffset="-58119.123">6621 1403 32767 0 0,'-6'61'0'0'0,"-1"-7"0"0"0,3 184 0 0 0,15-149 0 0 0,-1-48 0 0 0,-4-14 0 0 0,1 0 0 0 0,1 0 0 0 0,2-1 0 0 0,0 0 0 0 0,2-1 0 0 0,1 0 0 0 0,1-1 0 0 0,1 0 0 0 0,8 9 0 0 0,-21-30 0 0 0,1 0 0 0 0,-1-1 0 0 0,1 1 0 0 0,0-1 0 0 0,-1 0 0 0 0,1 0 0 0 0,0 0 0 0 0,0 0 0 0 0,0 0 0 0 0,1-1 0 0 0,-1 1 0 0 0,0-1 0 0 0,1 0 0 0 0,-1 0 0 0 0,0 0 0 0 0,1 0 0 0 0,-1-1 0 0 0,1 1 0 0 0,0-1 0 0 0,-1 0 0 0 0,1 0 0 0 0,-1 0 0 0 0,2-1 0 0 0,2-1 0 0 0,0 0 0 0 0,-1 0 0 0 0,1-1 0 0 0,-1 0 0 0 0,1 0 0 0 0,-1 0 0 0 0,0-1 0 0 0,-1 0 0 0 0,1 0 0 0 0,0-1 0 0 0,-1 1 0 0 0,0-1 0 0 0,0 0 0 0 0,0-2 0 0 0,11-10 0 0 0,-1 0 0 0 0,0-1 0 0 0,-2 0 0 0 0,0-1 0 0 0,-1-1 0 0 0,0 0 0 0 0,6-19 0 0 0,-12-9 0 0 0,-6 48 0 0 0,0 1 0 0 0,0-1 0 0 0,0 1 0 0 0,-1-1 0 0 0,1 1 0 0 0,0-1 0 0 0,-1 1 0 0 0,1-1 0 0 0,0 1 0 0 0,-1-1 0 0 0,1 1 0 0 0,-1-1 0 0 0,1 0 0 0 0,-1 1 0 0 0,1-1 0 0 0,0 0 0 0 0,-1 1 0 0 0,0-1 0 0 0,1 0 0 0 0,-1 0 0 0 0,1 1 0 0 0,-1-1 0 0 0,1 0 0 0 0,-1 0 0 0 0,1 0 0 0 0,-1 0 0 0 0,0 0 0 0 0,1 0 0 0 0,-1 0 0 0 0,1 0 0 0 0,-1 0 0 0 0,0 0 0 0 0,1 0 0 0 0,-1 0 0 0 0,1 0 0 0 0,-1 0 0 0 0,1-1 0 0 0,-1 1 0 0 0,0 0 0 0 0,1 0 0 0 0,-1-1 0 0 0,1 1 0 0 0,-1 0 0 0 0,1-1 0 0 0,0 1 0 0 0,-1 0 0 0 0,1-1 0 0 0,-1 1 0 0 0,1-1 0 0 0,0 1 0 0 0,-1-1 0 0 0,1 1 0 0 0,0-1 0 0 0,-1 1 0 0 0,1-1 0 0 0,0 1 0 0 0,0-1 0 0 0,-1 1 0 0 0,1-1 0 0 0,0 1 0 0 0,0-1 0 0 0,0 0 0 0 0,-1 2 0 0 0,-4 5 0 0 0,1 0 0 0 0,0-1 0 0 0,1 1 0 0 0,-1 0 0 0 0,1 1 0 0 0,0-1 0 0 0,1 1 0 0 0,-1-1 0 0 0,1 1 0 0 0,1 0 0 0 0,-1 0 0 0 0,1 0 0 0 0,0 0 0 0 0,1 0 0 0 0,0 0 0 0 0,0 5 0 0 0,2-6 0 0 0,-1-1 0 0 0,1 1 0 0 0,0 0 0 0 0,1-1 0 0 0,-1 1 0 0 0,1-1 0 0 0,0 0 0 0 0,0 0 0 0 0,1 0 0 0 0,0 0 0 0 0,-1-1 0 0 0,2 1 0 0 0,-1-1 0 0 0,0 0 0 0 0,1 0 0 0 0,0 0 0 0 0,0-1 0 0 0,0 0 0 0 0,2 1 0 0 0,4 1 0 0 0,0-1 0 0 0,0 0 0 0 0,0-1 0 0 0,0-1 0 0 0,1 1 0 0 0,0-2 0 0 0,-1 1 0 0 0,1-2 0 0 0,0 0 0 0 0,8 0 0 0 0,-15 0 0 0 0,-1 0 0 0 0,1 0 0 0 0,-1 0 0 0 0,1-1 0 0 0,-1 0 0 0 0,1 1 0 0 0,-1-2 0 0 0,0 1 0 0 0,0 0 0 0 0,1-1 0 0 0,-1 0 0 0 0,0 0 0 0 0,0 0 0 0 0,-1 0 0 0 0,2-1 0 0 0,7-6 0 0 0</inkml:trace>
  <inkml:trace contextRef="#ctx0" brushRef="#br0" timeOffset="-57862.276">6512 1534 32767 0 0,'-8'-5'0'0'0,"9"5"0"0"0,-1 0 0 0 0,0 0 0 0 0,0-1 0 0 0,0 1 0 0 0,0 0 0 0 0,1 0 0 0 0,-1 0 0 0 0,0 0 0 0 0,0 0 0 0 0,0-1 0 0 0,0 1 0 0 0,1 0 0 0 0,-1 0 0 0 0,0 0 0 0 0,0 0 0 0 0,0-1 0 0 0,0 1 0 0 0,0 0 0 0 0,0 0 0 0 0,0 0 0 0 0,0-1 0 0 0,1 1 0 0 0,-1 0 0 0 0,0 0 0 0 0,0 0 0 0 0,0-1 0 0 0,0 1 0 0 0,0 0 0 0 0,0 0 0 0 0,0-1 0 0 0,0 1 0 0 0,-1 0 0 0 0,1 0 0 0 0,0 0 0 0 0,0-1 0 0 0,0 1 0 0 0,0 0 0 0 0,168 2 0 0 0,75 14 0 0 0,-129-13 0 0 0,-60-2 0 0 0</inkml:trace>
  <inkml:trace contextRef="#ctx0" brushRef="#br0" timeOffset="-57235.957">7483 1829 32767 0 0,'0'15'0'0'0,"1"0"0"0"0,0 0 0 0 0,1-1 0 0 0,0 1 0 0 0,2-1 0 0 0,-1 1 0 0 0,4 5 0 0 0,-2-4 0 0 0,2 1 0 0 0,-1-1 0 0 0,2-1 0 0 0,0 1 0 0 0,1-1 0 0 0,1-1 0 0 0,2 3 0 0 0,2-5 0 0 0,-4-14 0 0 0,-3-3 0 0 0,1 0 0 0 0,-1-1 0 0 0,0 0 0 0 0,0 0 0 0 0,0-1 0 0 0,-1 0 0 0 0,0 0 0 0 0,-1 0 0 0 0,0-1 0 0 0,0 0 0 0 0,0 0 0 0 0,-1 0 0 0 0,0 0 0 0 0,-1-1 0 0 0,1 0 0 0 0,-2 0 0 0 0,1 1 0 0 0,-2-2 0 0 0,1 1 0 0 0,-1 0 0 0 0,0-6 0 0 0,8-24 0 0 0,-3-6 0 0 0,-7 32 0 0 0,-3 20 0 0 0,-5 15 0 0 0,4 59 0 0 0,5-76 0 0 0,1 0 0 0 0,0 0 0 0 0,0 0 0 0 0,1 1 0 0 0,0-1 0 0 0,-1-1 0 0 0,2 1 0 0 0,-1 0 0 0 0,0 0 0 0 0,1-1 0 0 0,0 0 0 0 0,0 1 0 0 0,1-1 0 0 0,-1 0 0 0 0,1 0 0 0 0,-1-1 0 0 0,1 1 0 0 0,0-1 0 0 0,1 0 0 0 0,-1 0 0 0 0,1 0 0 0 0,-1-1 0 0 0,1 1 0 0 0,0-1 0 0 0,0 0 0 0 0,0-1 0 0 0,0 1 0 0 0,0-1 0 0 0,0 0 0 0 0,3 0 0 0 0,1 1 0 0 0,-1-2 0 0 0,1 1 0 0 0,-1-1 0 0 0,1 0 0 0 0,-1-1 0 0 0,1 0 0 0 0,-1 0 0 0 0,1-1 0 0 0,-1 0 0 0 0,0-1 0 0 0,0 0 0 0 0,4-2 0 0 0,-5 2 0 0 0,1 0 0 0 0,-1-1 0 0 0,-1 0 0 0 0,1-1 0 0 0,-1 0 0 0 0,1 0 0 0 0,-1 0 0 0 0,-1-1 0 0 0,1 1 0 0 0,3-6 0 0 0,22-41 0 0 0,-31 52 0 0 0,0 0 0 0 0,-1 0 0 0 0,1 0 0 0 0,0 0 0 0 0,0 0 0 0 0,0 1 0 0 0,-1-1 0 0 0,1 0 0 0 0,0 0 0 0 0,0 0 0 0 0,0 0 0 0 0,-1 0 0 0 0,1 0 0 0 0,0-1 0 0 0,0 1 0 0 0,0 0 0 0 0,-1 0 0 0 0,1 0 0 0 0,0 0 0 0 0,0 0 0 0 0,0 0 0 0 0,-1 0 0 0 0,1 0 0 0 0,0 0 0 0 0,0 0 0 0 0,0-1 0 0 0,0 1 0 0 0,0 0 0 0 0,-1 0 0 0 0,1 0 0 0 0,0 0 0 0 0,0-1 0 0 0,0 1 0 0 0,0 0 0 0 0,0 0 0 0 0,0 0 0 0 0,0 0 0 0 0,-1-1 0 0 0,1 1 0 0 0,0 0 0 0 0,0 0 0 0 0,0 0 0 0 0,0-1 0 0 0,0 1 0 0 0,0 0 0 0 0,0 0 0 0 0,0-1 0 0 0,0 1 0 0 0,0 0 0 0 0,0 0 0 0 0,-11 21 0 0 0,12-17 0 0 0,-1 0 0 0 0,1 1 0 0 0,-1-1 0 0 0,1 1 0 0 0,0-1 0 0 0,1 0 0 0 0,-1 1 0 0 0,1-1 0 0 0,0 0 0 0 0,0 0 0 0 0,0 0 0 0 0,1-1 0 0 0,-1 1 0 0 0,1 0 0 0 0,0-1 0 0 0,0 1 0 0 0,0-1 0 0 0,0 0 0 0 0,1 0 0 0 0,-1-1 0 0 0,1 1 0 0 0,0-1 0 0 0,0 1 0 0 0,-1-1 0 0 0,2 0 0 0 0,-1-1 0 0 0,0 1 0 0 0,0-1 0 0 0,1 0 0 0 0,-1 0 0 0 0,0 0 0 0 0,1 0 0 0 0,-1-1 0 0 0,1 0 0 0 0,-1 0 0 0 0,5 0 0 0 0,88-13 0 0 0,-10-20 0 0 0,-74 25 0 0 0</inkml:trace>
  <inkml:trace contextRef="#ctx0" brushRef="#br0" timeOffset="-56888.242">8328 1963 32767 0 0,'8'14'0'0'0,"-4"-7"0"0"0,1 0 0 0 0,-1 0 0 0 0,2-1 0 0 0,-1 1 0 0 0,1-1 0 0 0,0 0 0 0 0,0 0 0 0 0,0-1 0 0 0,1 0 0 0 0,0 0 0 0 0,0-1 0 0 0,0 1 0 0 0,1-2 0 0 0,-1 1 0 0 0,1-1 0 0 0,0 0 0 0 0,0 0 0 0 0,0-1 0 0 0,0-1 0 0 0,1 1 0 0 0,-1-1 0 0 0,0 0 0 0 0,7-1 0 0 0,-10 1 0 0 0,1-1 0 0 0,-1 1 0 0 0,1-1 0 0 0,0 0 0 0 0,-1-1 0 0 0,1 1 0 0 0,-1-1 0 0 0,1 0 0 0 0,-1-1 0 0 0,1 1 0 0 0,-1-1 0 0 0,0 0 0 0 0,0 0 0 0 0,0-1 0 0 0,0 0 0 0 0,0 0 0 0 0,-1 0 0 0 0,1 0 0 0 0,-1-1 0 0 0,1 1 0 0 0,-1-1 0 0 0,-1 0 0 0 0,1-1 0 0 0,1-1 0 0 0,-4 3 0 0 0,0 0 0 0 0,-1-1 0 0 0,1 1 0 0 0,-1-1 0 0 0,1 1 0 0 0,-1-1 0 0 0,0 1 0 0 0,-1-1 0 0 0,1 1 0 0 0,0-1 0 0 0,-1 1 0 0 0,0-1 0 0 0,0 1 0 0 0,0-1 0 0 0,-1 0 0 0 0,-1-6 0 0 0,0-1 0 0 0,-1 0 0 0 0,-1 0 0 0 0,0 0 0 0 0,0 1 0 0 0,-1 0 0 0 0,0 0 0 0 0,-1 0 0 0 0,0 1 0 0 0,-1 0 0 0 0,0 0 0 0 0,0 1 0 0 0,-1 0 0 0 0,0 0 0 0 0,0 1 0 0 0,-1 0 0 0 0,0 1 0 0 0,-2-1 0 0 0,5 4 0 0 0,0 1 0 0 0,0 0 0 0 0,1 0 0 0 0,-1 0 0 0 0,0 1 0 0 0,0 0 0 0 0,-1 1 0 0 0,1 0 0 0 0,0 0 0 0 0,0 0 0 0 0,0 1 0 0 0,0 0 0 0 0,0 0 0 0 0,0 1 0 0 0,0 0 0 0 0,1 0 0 0 0,-1 1 0 0 0,0-1 0 0 0,1 1 0 0 0,-1 1 0 0 0,-2 1 0 0 0,1-1 0 0 0,0 1 0 0 0,0 1 0 0 0,0-1 0 0 0,1 1 0 0 0,-1 1 0 0 0,1 0 0 0 0,1-1 0 0 0,0 2 0 0 0,0-1 0 0 0,0 1 0 0 0,1 0 0 0 0,0 0 0 0 0,0 1 0 0 0,1 0 0 0 0,0-1 0 0 0,1 1 0 0 0,-1 0 0 0 0,2 1 0 0 0,0-1 0 0 0,0 1 0 0 0,0-1 0 0 0,1 1 0 0 0,1 5 0 0 0,0-11 0 0 0,1 0 0 0 0,0 1 0 0 0,0-1 0 0 0,1 0 0 0 0,-1 0 0 0 0,1 0 0 0 0,0 0 0 0 0,0-1 0 0 0,0 1 0 0 0,0 0 0 0 0,1-1 0 0 0,0 0 0 0 0,-1 1 0 0 0,1-1 0 0 0,0 0 0 0 0,1 0 0 0 0,-1-1 0 0 0,0 1 0 0 0,1-1 0 0 0,0 0 0 0 0,-1 0 0 0 0,1 0 0 0 0,0 0 0 0 0,0 0 0 0 0,0-1 0 0 0,0 0 0 0 0,1 1 0 0 0,35 5 0 0 0,-20-6 0 0 0</inkml:trace>
  <inkml:trace contextRef="#ctx0" brushRef="#br0" timeOffset="-56637.987">8758 1585 32767 0 0,'1'-3'0'0'0,"-1"-1"0"0"0,0 0 0 0 0,-1 0 0 0 0,1 0 0 0 0,-1 0 0 0 0,0 0 0 0 0,0 0 0 0 0,0 0 0 0 0,0 0 0 0 0,-1 1 0 0 0,1-1 0 0 0,-1 1 0 0 0,0-1 0 0 0,0 1 0 0 0,-1 0 0 0 0,1-1 0 0 0,0 1 0 0 0,-1 0 0 0 0,0 1 0 0 0,0-1 0 0 0,0 0 0 0 0,0 1 0 0 0,0 0 0 0 0,-1-1 0 0 0,1 1 0 0 0,-1 1 0 0 0,1-1 0 0 0,-1 0 0 0 0,0 1 0 0 0,1 0 0 0 0,-1 0 0 0 0,0 0 0 0 0,0 0 0 0 0,0 0 0 0 0,0 1 0 0 0,-1 0 0 0 0,-38 16 0 0 0,31-7 0 0 0,-20 28 0 0 0,26-20 0 0 0</inkml:trace>
  <inkml:trace contextRef="#ctx0" brushRef="#br0" timeOffset="-56479.41">8734 2041 32767 0 0,'19'12'0'0'0,"3"-2"0"0"0,2 0 0 0 0,2-2 0 0 0,1-2 0 0 0,4 1 0 0 0,1-5 0 0 0,-2 1 0 0 0,-4-2 0 0 0,3-1 0 0 0,-16 0 0 0 0,5 0 0 0 0,19-14 0 0 0,-22 12 0 0 0</inkml:trace>
  <inkml:trace contextRef="#ctx0" brushRef="#br0" timeOffset="-73737.856">1657 670 32767 0 0,'15'0'0'0'0,"-4"-3"0"0"0,-6-9 0 0 0,2-6 0 0 0,-7 8 0 0 0,-51-65 0 0 0,48 71 0 0 0,0 0 0 0 0,0 1 0 0 0,-1-1 0 0 0,1 1 0 0 0,-1 0 0 0 0,0 0 0 0 0,0 0 0 0 0,0 0 0 0 0,0 1 0 0 0,0-1 0 0 0,-1 1 0 0 0,1 0 0 0 0,-1 1 0 0 0,1-1 0 0 0,-1 1 0 0 0,0 0 0 0 0,0 0 0 0 0,0 0 0 0 0,-1 1 0 0 0,0-1 0 0 0,-1 1 0 0 0,1 1 0 0 0,-1-1 0 0 0,1 1 0 0 0,-1 0 0 0 0,1 1 0 0 0,-1 0 0 0 0,1 0 0 0 0,0 0 0 0 0,0 0 0 0 0,0 1 0 0 0,0 0 0 0 0,0 1 0 0 0,1-1 0 0 0,0 1 0 0 0,-1 0 0 0 0,1 0 0 0 0,1 1 0 0 0,-1-1 0 0 0,1 1 0 0 0,-1 0 0 0 0,1 1 0 0 0,-1 1 0 0 0,-4 7 0 0 0,1-1 0 0 0,0 1 0 0 0,1 0 0 0 0,1 1 0 0 0,0-1 0 0 0,1 1 0 0 0,0 0 0 0 0,1 1 0 0 0,0 4 0 0 0,-1 103 0 0 0,11-68 0 0 0,5-21 0 0 0,-6-20 0 0 0,5 13 0 0 0,-2-9 0 0 0,-5-12 0 0 0,0 1 0 0 0,0-1 0 0 0,1 0 0 0 0,0-1 0 0 0,0 1 0 0 0,1-1 0 0 0,-1 1 0 0 0,1-1 0 0 0,0-1 0 0 0,1 1 0 0 0,-1-1 0 0 0,1 0 0 0 0,-1 0 0 0 0,1 0 0 0 0,1-1 0 0 0,-1 0 0 0 0,0 0 0 0 0,1-1 0 0 0,-1 0 0 0 0,1 0 0 0 0,0 0 0 0 0,0-1 0 0 0,0 0 0 0 0,0 0 0 0 0,2-1 0 0 0,53-15 0 0 0,-37 5 0 0 0,0-1 0 0 0,0-1 0 0 0,-2-1 0 0 0,1-2 0 0 0,12-9 0 0 0,-14 14 0 0 0,-10 39 0 0 0,-7-24 0 0 0,1 0 0 0 0,-1 0 0 0 0,1-1 0 0 0,0 0 0 0 0,0 0 0 0 0,0 0 0 0 0,1-1 0 0 0,-1 0 0 0 0,1 0 0 0 0,0-1 0 0 0,0 1 0 0 0,0-2 0 0 0,0 1 0 0 0,0-1 0 0 0,0 0 0 0 0,0 0 0 0 0,0-1 0 0 0,1 0 0 0 0,-1 0 0 0 0,0-1 0 0 0,0 0 0 0 0,7-2 0 0 0,-8 3 0 0 0,-1-1 0 0 0,0 0 0 0 0,0-1 0 0 0,0 1 0 0 0,0-1 0 0 0,0 0 0 0 0,0-1 0 0 0,0 1 0 0 0,-1-1 0 0 0,1 0 0 0 0,-1 0 0 0 0,1 0 0 0 0,-1 0 0 0 0,0-1 0 0 0,-1 0 0 0 0,1 0 0 0 0,-1 0 0 0 0,1 0 0 0 0,-1 0 0 0 0,-1-1 0 0 0,1 1 0 0 0,1-4 0 0 0,-3 6 0 0 0,0-1 0 0 0,-1 1 0 0 0,1-1 0 0 0,-1 1 0 0 0,1-1 0 0 0,-1 0 0 0 0,0 1 0 0 0,0-1 0 0 0,0 0 0 0 0,0 1 0 0 0,0-1 0 0 0,-1 0 0 0 0,1 1 0 0 0,-1-1 0 0 0,0 1 0 0 0,0-1 0 0 0,0 1 0 0 0,0-1 0 0 0,0 1 0 0 0,0 0 0 0 0,-2-2 0 0 0,-1-2 0 0 0,0-1 0 0 0,-1 1 0 0 0,-1 0 0 0 0,1 0 0 0 0,-1 1 0 0 0,0-1 0 0 0,-1 1 0 0 0,1 0 0 0 0,-1 1 0 0 0,0 0 0 0 0,0 0 0 0 0,0 1 0 0 0,-1-1 0 0 0,1 1 0 0 0,-1 1 0 0 0,1 0 0 0 0,-1 0 0 0 0,0 0 0 0 0,0 1 0 0 0,0 0 0 0 0,0 1 0 0 0,0 0 0 0 0,0 0 0 0 0,0 0 0 0 0,-2 2 0 0 0,6-2 0 0 0,0 0 0 0 0,0 1 0 0 0,-1-1 0 0 0,1 1 0 0 0,0 0 0 0 0,0 0 0 0 0,0 1 0 0 0,1-1 0 0 0,-1 1 0 0 0,0 0 0 0 0,0 0 0 0 0,1 0 0 0 0,-1 0 0 0 0,1 1 0 0 0,0-1 0 0 0,0 1 0 0 0,0 0 0 0 0,0 0 0 0 0,0 0 0 0 0,1 1 0 0 0,-1-1 0 0 0,1 0 0 0 0,0 1 0 0 0,0 0 0 0 0,0-1 0 0 0,0 1 0 0 0,1 0 0 0 0,-1 0 0 0 0,1 0 0 0 0,0 3 0 0 0,2-3 0 0 0,0 0 0 0 0,1 0 0 0 0,-1-1 0 0 0,1 1 0 0 0,0 0 0 0 0,0-1 0 0 0,1 1 0 0 0,-1-1 0 0 0,0 0 0 0 0,1 0 0 0 0,0 0 0 0 0,0 0 0 0 0,0 0 0 0 0,0-1 0 0 0,0 1 0 0 0,1-1 0 0 0,-1 0 0 0 0,1 0 0 0 0,0 0 0 0 0,-1 0 0 0 0,1-1 0 0 0,0 1 0 0 0,0-1 0 0 0,0 0 0 0 0,0 0 0 0 0,0-1 0 0 0,0 1 0 0 0,0-1 0 0 0,4 0 0 0 0,16 3 0 0 0</inkml:trace>
  <inkml:trace contextRef="#ctx0" brushRef="#br0" timeOffset="-72250.633">2244 804 32767 0 0,'-1'1'0'0'0,"0"0"0"0"0,0 0 0 0 0,0 0 0 0 0,0 0 0 0 0,1 0 0 0 0,-1 1 0 0 0,0-1 0 0 0,1 0 0 0 0,-1 0 0 0 0,1 0 0 0 0,-1 0 0 0 0,1 1 0 0 0,0-1 0 0 0,-1 0 0 0 0,1 0 0 0 0,0 1 0 0 0,0-1 0 0 0,0 0 0 0 0,0 1 0 0 0,0-1 0 0 0,0 0 0 0 0,0 1 0 0 0,0-1 0 0 0,1 0 0 0 0,-1 1 0 0 0,0 0 0 0 0,3 60 0 0 0,20 165 0 0 0,-20 122 0 0 0,-6-335 0 0 0,-1-28 0 0 0,-6-89 0 0 0,-13-214 0 0 0,23 121 0 0 0,16 172 0 0 0,-15 24 0 0 0,38-1 0 0 0,50 32 0 0 0,-79-26 0 0 0,-2-2 0 0 0,0 1 0 0 0,0 0 0 0 0,-1 0 0 0 0,0 0 0 0 0,0 1 0 0 0,0 0 0 0 0,0 1 0 0 0,-1 0 0 0 0,3 2 0 0 0,-6 1 0 0 0,-3-6 0 0 0,0 0 0 0 0,0 0 0 0 0,0 0 0 0 0,-1 0 0 0 0,1 0 0 0 0,-1 0 0 0 0,0-1 0 0 0,0 1 0 0 0,0 0 0 0 0,0 0 0 0 0,-1-1 0 0 0,1 1 0 0 0,-1 0 0 0 0,0-1 0 0 0,1 0 0 0 0,-1 1 0 0 0,0-1 0 0 0,0 0 0 0 0,-1 0 0 0 0,1 0 0 0 0,0 0 0 0 0,-1 0 0 0 0,-6 6 0 0 0,5-3 0 0 0,-1-1 0 0 0,1 0 0 0 0,-1 0 0 0 0,0 0 0 0 0,0 0 0 0 0,-1-1 0 0 0,1 0 0 0 0,-1 0 0 0 0,0 0 0 0 0,0-1 0 0 0,0 0 0 0 0,0 0 0 0 0,0-1 0 0 0,0 1 0 0 0,0-1 0 0 0,0-1 0 0 0,-1 1 0 0 0,1-1 0 0 0,-3 0 0 0 0,1 0 0 0 0,0 0 0 0 0,8 0 0 0 0,0-1 0 0 0,1 1 0 0 0,-1 0 0 0 0,0-1 0 0 0,0 1 0 0 0,0 0 0 0 0,0-1 0 0 0,0 1 0 0 0,0 0 0 0 0,0-1 0 0 0,0 1 0 0 0,0 0 0 0 0,0-1 0 0 0,0 1 0 0 0,0 0 0 0 0,0-1 0 0 0,0 1 0 0 0,0 0 0 0 0,0-1 0 0 0,0 1 0 0 0,0 0 0 0 0,0-1 0 0 0,-1 1 0 0 0,1 0 0 0 0,0-1 0 0 0,0 1 0 0 0,0 0 0 0 0,-1 0 0 0 0,1-1 0 0 0,0 1 0 0 0,0 0 0 0 0,-1 0 0 0 0,1-1 0 0 0,0 1 0 0 0,0 0 0 0 0,-1 0 0 0 0,1 0 0 0 0,0-1 0 0 0,-1 1 0 0 0,1 0 0 0 0,0 0 0 0 0,-1 0 0 0 0,1 0 0 0 0,0 0 0 0 0,-1 0 0 0 0,1 0 0 0 0,0 0 0 0 0,-1 0 0 0 0,1 0 0 0 0,0 0 0 0 0,-1 0 0 0 0,1 0 0 0 0,0 0 0 0 0,-1 0 0 0 0,1 0 0 0 0,0 0 0 0 0,-1 0 0 0 0,1 1 0 0 0,0-1 0 0 0,266-41 0 0 0,-255 39 0 0 0,1 1 0 0 0,-1-2 0 0 0,0 0 0 0 0,0 0 0 0 0,0-1 0 0 0,0 0 0 0 0,-1-1 0 0 0,0 0 0 0 0,0 0 0 0 0,0-1 0 0 0,0-1 0 0 0,-1 0 0 0 0,0 0 0 0 0,-1-1 0 0 0,1 0 0 0 0,-1 0 0 0 0,-1-1 0 0 0,0 0 0 0 0,0 0 0 0 0,-1-1 0 0 0,0 0 0 0 0,0-1 0 0 0,-3-17 0 0 0,-6 19 0 0 0,1 7 0 0 0,0 0 0 0 0,0-1 0 0 0,0 1 0 0 0,0 0 0 0 0,0 0 0 0 0,-1 1 0 0 0,1-1 0 0 0,0 0 0 0 0,-1 1 0 0 0,0 0 0 0 0,1-1 0 0 0,-1 1 0 0 0,0 0 0 0 0,0 0 0 0 0,0 1 0 0 0,1-1 0 0 0,-1 0 0 0 0,0 1 0 0 0,-1 0 0 0 0,-7 2 0 0 0,7 0 0 0 0,-1 0 0 0 0,1 0 0 0 0,0 1 0 0 0,0-1 0 0 0,0 1 0 0 0,0 0 0 0 0,0 0 0 0 0,1 0 0 0 0,-1 1 0 0 0,1-1 0 0 0,0 1 0 0 0,0 0 0 0 0,0 0 0 0 0,1 0 0 0 0,-1 0 0 0 0,1 0 0 0 0,0 1 0 0 0,0-1 0 0 0,1 1 0 0 0,-1-1 0 0 0,1 1 0 0 0,0 0 0 0 0,0 0 0 0 0,0 2 0 0 0,16 31 0 0 0,-9-31 0 0 0,-1 0 0 0 0,1 0 0 0 0,1 0 0 0 0,-1-1 0 0 0,1 0 0 0 0,1 0 0 0 0,-1-1 0 0 0,1 0 0 0 0,0 0 0 0 0,0-1 0 0 0,0 0 0 0 0,0 0 0 0 0,1-1 0 0 0,-1 0 0 0 0,1 0 0 0 0,0-1 0 0 0,0 0 0 0 0,0-1 0 0 0,0 0 0 0 0,1 0 0 0 0,-1-1 0 0 0,0-1 0 0 0,1 1 0 0 0,-3-1 0 0 0,0 0 0 0 0,-1 0 0 0 0,1 0 0 0 0,-1-1 0 0 0,1 0 0 0 0,-1 0 0 0 0,0 0 0 0 0,0-1 0 0 0,0 0 0 0 0,0 0 0 0 0,-1-1 0 0 0,1 0 0 0 0,3-2 0 0 0,-6 2 0 0 0,0 0 0 0 0,-1-1 0 0 0,1 1 0 0 0,-1 0 0 0 0,1-1 0 0 0,-2 1 0 0 0,1-1 0 0 0,0 0 0 0 0,-1 0 0 0 0,0 1 0 0 0,0-1 0 0 0,0 0 0 0 0,0 0 0 0 0,-1 0 0 0 0,0 0 0 0 0,0 0 0 0 0,-1 0 0 0 0,0-2 0 0 0,1 4 0 0 0,-24-71 0 0 0,-5 24 0 0 0,79 53 0 0 0,75 13 0 0 0,-118-16 0 0 0,8 0 0 0 0,0 1 0 0 0,0 0 0 0 0,1 1 0 0 0,-2 1 0 0 0,1 0 0 0 0,0 1 0 0 0,-1 1 0 0 0,1 0 0 0 0,-1 1 0 0 0,11 6 0 0 0,-23-10 0 0 0,12 28 0 0 0,-30 47 0 0 0,1-24 0 0 0,7-16 0 0 0,7-1 0 0 0,24 2 0 0 0,-20-36 0 0 0,-1-1 0 0 0,0 1 0 0 0,1-1 0 0 0,0 1 0 0 0,-1-1 0 0 0,1 0 0 0 0,0 0 0 0 0,-1 0 0 0 0,1-1 0 0 0,0 1 0 0 0,0 0 0 0 0,0-1 0 0 0,0 0 0 0 0,0 0 0 0 0,-1 0 0 0 0,1 0 0 0 0,0 0 0 0 0,2-1 0 0 0,7 1 0 0 0,-5-1 0 0 0,0 0 0 0 0,-1 0 0 0 0,1 0 0 0 0,0-1 0 0 0,-1 0 0 0 0,1-1 0 0 0,-1 1 0 0 0,0-1 0 0 0,0 0 0 0 0,0-1 0 0 0,0 1 0 0 0,-1-1 0 0 0,1 0 0 0 0,-1-1 0 0 0,0 1 0 0 0,0-1 0 0 0,-1 0 0 0 0,4-4 0 0 0,3-5 0 0 0,0-1 0 0 0,-2 0 0 0 0,1 0 0 0 0,-2-1 0 0 0,0 0 0 0 0,3-11 0 0 0,2-17 0 0 0,-2-2 0 0 0,-2 0 0 0 0,-2 0 0 0 0,-2 0 0 0 0,-3-1 0 0 0,-1 0 0 0 0,-3-20 0 0 0,2 18 0 0 0,-11-45 0 0 0,8 76 0 0 0,1 29 0 0 0,-4 144 0 0 0,1 25 0 0 0,16-86 0 0 0,-2-56 0 0 0,-2-8 0 0 0,0 0 0 0 0,2 0 0 0 0,2-1 0 0 0,0-1 0 0 0,2 0 0 0 0,1-1 0 0 0,2 1 0 0 0,-14-24 0 0 0,1 1 0 0 0,0 0 0 0 0,1-1 0 0 0,-1 0 0 0 0,1 0 0 0 0,0 0 0 0 0,0 0 0 0 0,0 0 0 0 0,0-1 0 0 0,0 0 0 0 0,1 0 0 0 0,0 0 0 0 0,0-1 0 0 0,-1 1 0 0 0,4 0 0 0 0,13-5 0 0 0,4-35 0 0 0,-21 17 0 0 0</inkml:trace>
  <inkml:trace contextRef="#ctx0" brushRef="#br0" timeOffset="-71998.282">3387 695 32767 0 0,'-8'-7'0'0'0,"16"0"0"0"0,52-3 0 0 0,1 3 0 0 0,0 2 0 0 0,57 3 0 0 0,-88 5 0 0 0,22 11 0 0 0</inkml:trace>
  <inkml:trace contextRef="#ctx0" brushRef="#br0" timeOffset="-71699.47">3937 969 32767 0 0,'1'9'0'0'0,"1"0"0"0"0,0-1 0 0 0,0 1 0 0 0,1 0 0 0 0,-1-1 0 0 0,2 1 0 0 0,0-1 0 0 0,0 0 0 0 0,0 0 0 0 0,1 0 0 0 0,0-1 0 0 0,0 0 0 0 0,5 4 0 0 0,-8-8 0 0 0,1-1 0 0 0,-1 1 0 0 0,1-1 0 0 0,-1 0 0 0 0,1 0 0 0 0,0 0 0 0 0,-1 0 0 0 0,1-1 0 0 0,0 1 0 0 0,0-1 0 0 0,1 1 0 0 0,-1-1 0 0 0,0 0 0 0 0,0 0 0 0 0,0-1 0 0 0,1 1 0 0 0,-1-1 0 0 0,0 0 0 0 0,2 1 0 0 0,1-3 0 0 0,1-1 0 0 0,-1 1 0 0 0,0-1 0 0 0,1 0 0 0 0,-1 0 0 0 0,-1-1 0 0 0,1 0 0 0 0,0 0 0 0 0,-1 0 0 0 0,0-1 0 0 0,0 1 0 0 0,0-1 0 0 0,-1 0 0 0 0,0-1 0 0 0,0 1 0 0 0,0-1 0 0 0,1-1 0 0 0,-1-1 0 0 0,0 0 0 0 0,0 0 0 0 0,-1 0 0 0 0,0 0 0 0 0,-1-1 0 0 0,1 1 0 0 0,-1-1 0 0 0,-1 0 0 0 0,0 1 0 0 0,0-1 0 0 0,-1 5 0 0 0,1 1 0 0 0,-1-1 0 0 0,0 1 0 0 0,1 0 0 0 0,-2-1 0 0 0,1 1 0 0 0,0-1 0 0 0,-1 1 0 0 0,0 0 0 0 0,1-1 0 0 0,-1 1 0 0 0,-1 0 0 0 0,1 0 0 0 0,0 0 0 0 0,-1 0 0 0 0,1 0 0 0 0,-2-1 0 0 0,-5-10 0 0 0,6 11 0 0 0,-1 0 0 0 0,0 0 0 0 0,0 0 0 0 0,0 1 0 0 0,0-1 0 0 0,0 1 0 0 0,0 0 0 0 0,-1-1 0 0 0,1 1 0 0 0,-1 1 0 0 0,0-1 0 0 0,1 1 0 0 0,-1-1 0 0 0,0 1 0 0 0,0 0 0 0 0,0 0 0 0 0,0 1 0 0 0,0-1 0 0 0,0 1 0 0 0,0 0 0 0 0,0 0 0 0 0,0 0 0 0 0,0 1 0 0 0,0-1 0 0 0,0 1 0 0 0,0 0 0 0 0,0 0 0 0 0,0 0 0 0 0,0 1 0 0 0,0-1 0 0 0,1 1 0 0 0,-1 0 0 0 0,1 0 0 0 0,-1 0 0 0 0,1 1 0 0 0,0-1 0 0 0,0 1 0 0 0,0 0 0 0 0,0 0 0 0 0,0 0 0 0 0,1 0 0 0 0,-2 2 0 0 0,0-2 0 0 0,1 1 0 0 0,-1 0 0 0 0,1 0 0 0 0,0 0 0 0 0,0 0 0 0 0,0 0 0 0 0,0 0 0 0 0,1 1 0 0 0,0 0 0 0 0,0-1 0 0 0,0 1 0 0 0,0 0 0 0 0,1 0 0 0 0,0 0 0 0 0,0 0 0 0 0,0 0 0 0 0,1 0 0 0 0,-1 0 0 0 0,1 0 0 0 0,0 0 0 0 0,1 1 0 0 0,-1-1 0 0 0,1 0 0 0 0,0-1 0 0 0,1 0 0 0 0,-1 0 0 0 0,1 1 0 0 0,0-1 0 0 0,0-1 0 0 0,0 1 0 0 0,0 0 0 0 0,1 0 0 0 0,-1-1 0 0 0,1 1 0 0 0,0-1 0 0 0,0 0 0 0 0,0 0 0 0 0,1 0 0 0 0,-1 0 0 0 0,1-1 0 0 0,0 0 0 0 0,-1 1 0 0 0,1-1 0 0 0,0 0 0 0 0,2 0 0 0 0,8 2 0 0 0</inkml:trace>
  <inkml:trace contextRef="#ctx0" brushRef="#br0" timeOffset="-71457.514">4317 495 32767 0 0,'-13'-12'0'0'0,"0"-1"0"0"0,0 5 0 0 0,-4 2 0 0 0,4 3 0 0 0,1 1 0 0 0,3 1 0 0 0,9 1 0 0 0,-9 0 0 0 0,-3 0 0 0 0,-10 14 0 0 0,15-2 0 0 0,-1-1 0 0 0,4-1 0 0 0,0-3 0 0 0,4 3 0 0 0,0-10 0 0 0,0 14 0 0 0</inkml:trace>
  <inkml:trace contextRef="#ctx0" brushRef="#br0" timeOffset="-71284.272">4278 922 32767 0 0,'4'6'0'0'0,"1"-1"0"0"0,0 1 0 0 0,1-1 0 0 0,-1 0 0 0 0,1 0 0 0 0,0 0 0 0 0,0-1 0 0 0,0 0 0 0 0,1 0 0 0 0,-1-1 0 0 0,1 0 0 0 0,0 0 0 0 0,0 0 0 0 0,0-1 0 0 0,1 0 0 0 0,-1 0 0 0 0,0-1 0 0 0,1 0 0 0 0,-1 0 0 0 0,1-1 0 0 0,-1 0 0 0 0,1 0 0 0 0,-1-1 0 0 0,4-1 0 0 0,-9 3 0 0 0,40-2 0 0 0,0-1 0 0 0,0-2 0 0 0,0-1 0 0 0,13-5 0 0 0,-1-5 0 0 0,-42 8 0 0 0</inkml:trace>
  <inkml:trace contextRef="#ctx0" brushRef="#br0" timeOffset="-66964.424">1665 1701 32767 0 0,'-1'0'0'0'0,"-1"0"0"0"0,1 0 0 0 0,0 1 0 0 0,-1-1 0 0 0,1 0 0 0 0,0 1 0 0 0,-1-1 0 0 0,1 1 0 0 0,0 0 0 0 0,-1-1 0 0 0,1 1 0 0 0,0 0 0 0 0,0 0 0 0 0,0 0 0 0 0,0-1 0 0 0,0 1 0 0 0,0 0 0 0 0,0 1 0 0 0,0-1 0 0 0,0 0 0 0 0,0 0 0 0 0,0 0 0 0 0,1 0 0 0 0,-1 1 0 0 0,0-1 0 0 0,1 0 0 0 0,-1 1 0 0 0,1-1 0 0 0,0 0 0 0 0,-1 1 0 0 0,1-1 0 0 0,0 1 0 0 0,0-1 0 0 0,0 1 0 0 0,0-1 0 0 0,0 0 0 0 0,0 1 0 0 0,0-1 0 0 0,1 1 0 0 0,-1-1 0 0 0,1 2 0 0 0,-2 14 0 0 0,-10 309 0 0 0,11-319 0 0 0</inkml:trace>
  <inkml:trace contextRef="#ctx0" brushRef="#br0" timeOffset="-65754.056">1544 1654 32767 0 0,'-6'-3'0'0'0,"18"0"0"0"0,176-2 0 0 0,-132 1 0 0 0,48-7 0 0 0,-109 16 0 0 0,2-5 0 0 0</inkml:trace>
  <inkml:trace contextRef="#ctx0" brushRef="#br0" timeOffset="-63003.263">1817 1642 32767 0 0,'116'7'0'0'0,"-49"13"0"0"0,-62-19 0 0 0,0 1 0 0 0,1 0 0 0 0,-1 0 0 0 0,0 0 0 0 0,0 1 0 0 0,0-1 0 0 0,-1 1 0 0 0,1 1 0 0 0,-1-1 0 0 0,1 0 0 0 0,-1 1 0 0 0,0 0 0 0 0,-1 0 0 0 0,1 0 0 0 0,-1 1 0 0 0,1-1 0 0 0,-1 1 0 0 0,0 0 0 0 0,-1 0 0 0 0,1 0 0 0 0,-1 0 0 0 0,0 1 0 0 0,2 3 0 0 0,-1 1 0 0 0,0 0 0 0 0,0 0 0 0 0,-1 0 0 0 0,-1 0 0 0 0,1 0 0 0 0,-2 0 0 0 0,1 1 0 0 0,-1-1 0 0 0,-1 0 0 0 0,0 1 0 0 0,-1 2 0 0 0,-1 0 0 0 0,-1 0 0 0 0,0-1 0 0 0,-1 0 0 0 0,0 1 0 0 0,-1-2 0 0 0,-1 1 0 0 0,0-1 0 0 0,0 0 0 0 0,-1 0 0 0 0,0-1 0 0 0,-1 0 0 0 0,0-1 0 0 0,-1 0 0 0 0,0 0 0 0 0,0-1 0 0 0,-1 0 0 0 0,0-1 0 0 0,0 0 0 0 0,0-1 0 0 0,-1 0 0 0 0,0-1 0 0 0,-1 0 0 0 0,1-1 0 0 0,-1 0 0 0 0,0-1 0 0 0,-5 0 0 0 0,-86-4 0 0 0,85-5 0 0 0,-72-3 0 0 0,82 9 0 0 0,1 0 0 0 0,-9 7 0 0 0,31-7 0 0 0,0-7 0 0 0,1-3 0 0 0</inkml:trace>
  <inkml:trace contextRef="#ctx0" brushRef="#br0" timeOffset="-61854.338">2209 1982 32767 0 0,'2'0'0'0'0,"-1"0"0"0"0,1-1 0 0 0,0 1 0 0 0,0 0 0 0 0,0 0 0 0 0,0 0 0 0 0,-1 0 0 0 0,1 1 0 0 0,0-1 0 0 0,0 0 0 0 0,0 1 0 0 0,-1-1 0 0 0,1 1 0 0 0,0 0 0 0 0,-1-1 0 0 0,1 1 0 0 0,0 0 0 0 0,-1 0 0 0 0,1 0 0 0 0,-1 0 0 0 0,1 0 0 0 0,-1 1 0 0 0,1 0 0 0 0,19 9 0 0 0,-5-9 0 0 0,1-1 0 0 0,0-1 0 0 0,0 0 0 0 0,0-2 0 0 0,0 1 0 0 0,0-2 0 0 0,14-4 0 0 0,69-24 0 0 0,-72-1 0 0 0,-27 24 0 0 0,-4-9 0 0 0,1 15 0 0 0,0-1 0 0 0,0 1 0 0 0,0 0 0 0 0,0 0 0 0 0,0 0 0 0 0,-1 0 0 0 0,1 0 0 0 0,-1 0 0 0 0,0 0 0 0 0,1 1 0 0 0,-1 0 0 0 0,0-1 0 0 0,0 1 0 0 0,0 0 0 0 0,0 0 0 0 0,0 1 0 0 0,-2-1 0 0 0,-10-1 0 0 0,-60 3 0 0 0,68 2 0 0 0,0 0 0 0 0,0 1 0 0 0,0 0 0 0 0,0 0 0 0 0,1 0 0 0 0,0 1 0 0 0,-1 0 0 0 0,2 0 0 0 0,-1 0 0 0 0,1 1 0 0 0,0 0 0 0 0,0 0 0 0 0,0 0 0 0 0,1 1 0 0 0,0-1 0 0 0,0 1 0 0 0,1 0 0 0 0,0 0 0 0 0,-2 6 0 0 0,4 21 0 0 0,3-29 0 0 0,-1 1 0 0 0,1-1 0 0 0,0 0 0 0 0,1 0 0 0 0,-1 0 0 0 0,1 0 0 0 0,0 0 0 0 0,0-1 0 0 0,0 1 0 0 0,1-1 0 0 0,0 0 0 0 0,0 0 0 0 0,0 0 0 0 0,0 0 0 0 0,0-1 0 0 0,1 1 0 0 0,1 0 0 0 0,7 1 0 0 0,1 0 0 0 0,1 0 0 0 0,-1-1 0 0 0,0-1 0 0 0,1 0 0 0 0,0-1 0 0 0,-1-1 0 0 0,1 0 0 0 0,0-1 0 0 0,5-1 0 0 0,4-1 0 0 0,18-6 0 0 0</inkml:trace>
  <inkml:trace contextRef="#ctx0" brushRef="#br0" timeOffset="-59804.122">5001 1564 32767 0 0,'-7'-5'0'0'0,"2"2"0"0"0,0-2 0 0 0,0 2 0 0 0,3 0 0 0 0,0 1 0 0 0,-1 0 0 0 0,5 0 0 0 0,-1 2 0 0 0,-1 0 0 0 0,2-4 0 0 0,2 2 0 0 0,2 1 0 0 0,11-8 0 0 0</inkml:trace>
  <inkml:trace contextRef="#ctx0" brushRef="#br0" timeOffset="-60970.002">2866 1895 32767 0 0,'0'0'0'0'0,"0"0"0"0"0,0 0 0 0 0,0 0 0 0 0,1 0 0 0 0,-1 0 0 0 0,0 0 0 0 0,0 0 0 0 0,0 0 0 0 0,0 0 0 0 0,1 0 0 0 0,-1 0 0 0 0,0 0 0 0 0,0 0 0 0 0,0 0 0 0 0,0 0 0 0 0,0-1 0 0 0,1 1 0 0 0,-1 0 0 0 0,0 0 0 0 0,0 0 0 0 0,0 0 0 0 0,0 0 0 0 0,0-1 0 0 0,0 1 0 0 0,0 0 0 0 0,1 0 0 0 0,13 17 0 0 0,-3-1 0 0 0,-1 1 0 0 0,-1 1 0 0 0,0-1 0 0 0,-1 2 0 0 0,-1-1 0 0 0,1 8 0 0 0,23 53 0 0 0,-12-52 0 0 0,-13-30 0 0 0,2-1 0 0 0,-2-1 0 0 0,1 0 0 0 0,0-1 0 0 0,-1 1 0 0 0,0-1 0 0 0,0-1 0 0 0,-1 1 0 0 0,0-1 0 0 0,0 0 0 0 0,3-7 0 0 0,75-130 0 0 0,-72 118 0 0 0,-14 60 0 0 0,-4 52 0 0 0,22-45 0 0 0,-4-25 0 0 0,-8-11 0 0 0,1-1 0 0 0,0 0 0 0 0,0 0 0 0 0,0 0 0 0 0,0 0 0 0 0,1-1 0 0 0,-1 1 0 0 0,1-1 0 0 0,0 0 0 0 0,0-1 0 0 0,0 1 0 0 0,0-1 0 0 0,0 0 0 0 0,1 0 0 0 0,-1-1 0 0 0,1 0 0 0 0,-1 0 0 0 0,1 0 0 0 0,0 0 0 0 0,-1-1 0 0 0,1 0 0 0 0,0 0 0 0 0,-1 0 0 0 0,64-20 0 0 0,-61 18 0 0 0,-1-1 0 0 0,1 0 0 0 0,-1-1 0 0 0,1 0 0 0 0,-1 0 0 0 0,0 0 0 0 0,-1-1 0 0 0,1 0 0 0 0,-1 0 0 0 0,0-1 0 0 0,0 0 0 0 0,-1 0 0 0 0,0 0 0 0 0,0 0 0 0 0,0-1 0 0 0,-1 0 0 0 0,2-2 0 0 0,0-27 0 0 0,-6 27 0 0 0,-5-6 0 0 0,-1 33 0 0 0,32 53 0 0 0,-24-66 0 0 0,0 0 0 0 0,0 0 0 0 0,0-1 0 0 0,1 1 0 0 0,0-1 0 0 0,0 1 0 0 0,0-1 0 0 0,0 0 0 0 0,1 0 0 0 0,-1 0 0 0 0,1-1 0 0 0,0 1 0 0 0,0-1 0 0 0,0 0 0 0 0,1 0 0 0 0,-1-1 0 0 0,1 1 0 0 0,0-1 0 0 0,3 1 0 0 0,14-3 0 0 0,-15-1 0 0 0,-1-1 0 0 0,1 1 0 0 0,-1-2 0 0 0,0 1 0 0 0,1-1 0 0 0,-1 0 0 0 0,-1 0 0 0 0,1 0 0 0 0,0-1 0 0 0,-1 0 0 0 0,1 0 0 0 0,-1 0 0 0 0,0-1 0 0 0,-1 0 0 0 0,1 0 0 0 0,-1 0 0 0 0,0 0 0 0 0,0-1 0 0 0,-1 0 0 0 0,1 0 0 0 0,-1 0 0 0 0,0 0 0 0 0,1-5 0 0 0,3-100 0 0 0,-19 97 0 0 0,12 14 0 0 0,-5 82 0 0 0,5-74 0 0 0,1-1 0 0 0,1 1 0 0 0,0 0 0 0 0,0-1 0 0 0,0 0 0 0 0,1 1 0 0 0,0-1 0 0 0,0 0 0 0 0,1 0 0 0 0,0-1 0 0 0,0 1 0 0 0,0-1 0 0 0,1 0 0 0 0,0 0 0 0 0,1 0 0 0 0,-1-1 0 0 0,1 0 0 0 0,0 0 0 0 0,0 0 0 0 0,0-1 0 0 0,7 4 0 0 0,-7-6 0 0 0</inkml:trace>
  <inkml:trace contextRef="#ctx0" brushRef="#br0" timeOffset="-60467.349">3953 1831 32767 0 0,'-3'22'0'0'0,"25"84"0"0"0,-18-96 0 0 0,-1-1 0 0 0,1 0 0 0 0,0 0 0 0 0,1 0 0 0 0,0-1 0 0 0,0 1 0 0 0,1-1 0 0 0,0 0 0 0 0,1-1 0 0 0,0 1 0 0 0,0-1 0 0 0,2 1 0 0 0,-7-7 0 0 0,1 0 0 0 0,0 0 0 0 0,0-1 0 0 0,0 1 0 0 0,-1 0 0 0 0,1-1 0 0 0,0 0 0 0 0,0 0 0 0 0,0 1 0 0 0,0-2 0 0 0,0 1 0 0 0,0 0 0 0 0,0-1 0 0 0,0 1 0 0 0,0-1 0 0 0,-1 0 0 0 0,1 0 0 0 0,0 0 0 0 0,0 0 0 0 0,-1-1 0 0 0,3 0 0 0 0,0-3 0 0 0,-1 1 0 0 0,1-1 0 0 0,-1 0 0 0 0,0 0 0 0 0,0 0 0 0 0,0-1 0 0 0,-1 1 0 0 0,0-1 0 0 0,0 0 0 0 0,-1 0 0 0 0,1 0 0 0 0,-1 0 0 0 0,0-4 0 0 0,2 1 0 0 0,20-112 0 0 0,-35 127 0 0 0,1 92 0 0 0,11-93 0 0 0,1-1 0 0 0,-1 0 0 0 0,0 0 0 0 0,1 0 0 0 0,0 0 0 0 0,0-1 0 0 0,0 1 0 0 0,0 0 0 0 0,1-1 0 0 0,0 1 0 0 0,-1-1 0 0 0,1 0 0 0 0,0 0 0 0 0,1 0 0 0 0,1 1 0 0 0,3 2 0 0 0,0-1 0 0 0,1 0 0 0 0,0-1 0 0 0,0 0 0 0 0,0 0 0 0 0,0-1 0 0 0,0 0 0 0 0,1-1 0 0 0,-1 0 0 0 0,1-1 0 0 0,0 1 0 0 0,-1-2 0 0 0,1 1 0 0 0,0-2 0 0 0,0 1 0 0 0,2-2 0 0 0,0 2 0 0 0,47-13 0 0 0,-33 2 0 0 0,41-28 0 0 0,-54 29 0 0 0</inkml:trace>
  <inkml:trace contextRef="#ctx0" brushRef="#br0" timeOffset="-60054.455">4579 1908 32767 0 0,'18'-64'0'0'0,"-11"87"0"0"0,9 112 0 0 0,-14-130 0 0 0,0 1 0 0 0,0-1 0 0 0,0-1 0 0 0,1 1 0 0 0,0 0 0 0 0,0 0 0 0 0,0-1 0 0 0,0 0 0 0 0,1 0 0 0 0,0 0 0 0 0,0 0 0 0 0,0 0 0 0 0,0-1 0 0 0,1 0 0 0 0,-1 1 0 0 0,1-2 0 0 0,0 1 0 0 0,-1-1 0 0 0,1 1 0 0 0,1-1 0 0 0,-1-1 0 0 0,0 1 0 0 0,0-1 0 0 0,1 0 0 0 0,-1 0 0 0 0,0 0 0 0 0,1-1 0 0 0,-1 0 0 0 0,5 0 0 0 0,53-3 0 0 0,30-50 0 0 0,-90 49 0 0 0,1-1 0 0 0,-1 1 0 0 0,0-1 0 0 0,-1 0 0 0 0,1 0 0 0 0,-1 0 0 0 0,0 0 0 0 0,0 0 0 0 0,-1 0 0 0 0,1 0 0 0 0,-1-1 0 0 0,0 1 0 0 0,-1-1 0 0 0,1 0 0 0 0,0-56 0 0 0,-1 62 0 0 0,0 0 0 0 0,-1 0 0 0 0,1 1 0 0 0,0-1 0 0 0,-1 0 0 0 0,1 0 0 0 0,0 0 0 0 0,-1 0 0 0 0,1 0 0 0 0,-1 1 0 0 0,1-1 0 0 0,0 0 0 0 0,-1 0 0 0 0,1 0 0 0 0,0 0 0 0 0,-1 0 0 0 0,1 0 0 0 0,-1 0 0 0 0,1 0 0 0 0,0 0 0 0 0,-1 0 0 0 0,1-1 0 0 0,0 1 0 0 0,-1 0 0 0 0,1 0 0 0 0,-1 0 0 0 0,1 0 0 0 0,0 0 0 0 0,-1-1 0 0 0,1 1 0 0 0,0 0 0 0 0,0 0 0 0 0,-1-1 0 0 0,1 1 0 0 0,0 0 0 0 0,0 0 0 0 0,-1-1 0 0 0,1 1 0 0 0,0 0 0 0 0,0-1 0 0 0,-1 1 0 0 0,1 0 0 0 0,0-1 0 0 0,0 1 0 0 0,0 0 0 0 0,0-1 0 0 0,0 1 0 0 0,0-1 0 0 0,0 1 0 0 0,0 0 0 0 0,0-1 0 0 0,0 1 0 0 0,0-1 0 0 0,0 1 0 0 0,0 0 0 0 0,0-1 0 0 0,0 1 0 0 0,0 0 0 0 0,0-1 0 0 0,0 1 0 0 0,0 0 0 0 0,0-1 0 0 0,1 1 0 0 0,-1 0 0 0 0,0-1 0 0 0,-1 5 0 0 0,0 1 0 0 0,0-1 0 0 0,1 0 0 0 0,-1 0 0 0 0,1 1 0 0 0,0-1 0 0 0,0 1 0 0 0,0-1 0 0 0,1 0 0 0 0,0 1 0 0 0,0-1 0 0 0,0 0 0 0 0,0 0 0 0 0,0 0 0 0 0,1 0 0 0 0,0 1 0 0 0,7 25 0 0 0,-8-24 0 0 0,-1-1 0 0 0,1 0 0 0 0,-1 1 0 0 0,1-1 0 0 0,1 0 0 0 0,-1 0 0 0 0,1 0 0 0 0,0 0 0 0 0,0 0 0 0 0,0-1 0 0 0,1 1 0 0 0,0-1 0 0 0,0 1 0 0 0,0-1 0 0 0,0 0 0 0 0,1 0 0 0 0,-1 0 0 0 0,1 0 0 0 0,0-1 0 0 0,0 0 0 0 0,0 0 0 0 0,1 0 0 0 0,-1 0 0 0 0,1 0 0 0 0,0-1 0 0 0,0 0 0 0 0,0 0 0 0 0,0 0 0 0 0,0-1 0 0 0,0 0 0 0 0,0 0 0 0 0,0 0 0 0 0,1 0 0 0 0,1-1 0 0 0,-1 0 0 0 0</inkml:trace>
  <inkml:trace contextRef="#ctx0" brushRef="#br0" timeOffset="-58834.206">5111 2086 32767 0 0,'39'-50'0'0'0,"-31"32"0"0"0,0-1 0 0 0,-2 0 0 0 0,-1 0 0 0 0,0-1 0 0 0,-1 1 0 0 0,-1-1 0 0 0,-1 0 0 0 0,-1 0 0 0 0,-1 0 0 0 0,-1-19 0 0 0,1 31 0 0 0,-1 6 0 0 0,1 1 0 0 0,-1-1 0 0 0,1 1 0 0 0,-1 0 0 0 0,0-1 0 0 0,0 1 0 0 0,1 0 0 0 0,-1-1 0 0 0,0 1 0 0 0,0 0 0 0 0,0 0 0 0 0,0 0 0 0 0,-1 0 0 0 0,1 0 0 0 0,0 0 0 0 0,0 0 0 0 0,0 1 0 0 0,-1-1 0 0 0,1 0 0 0 0,0 1 0 0 0,-1-1 0 0 0,1 1 0 0 0,-1-1 0 0 0,1 1 0 0 0,-1 0 0 0 0,1-1 0 0 0,-1 1 0 0 0,1 0 0 0 0,-1 0 0 0 0,1 0 0 0 0,-1 0 0 0 0,1 0 0 0 0,-1 1 0 0 0,1-1 0 0 0,-1 0 0 0 0,1 1 0 0 0,0-1 0 0 0,-1 1 0 0 0,1-1 0 0 0,-1 1 0 0 0,1 0 0 0 0,0-1 0 0 0,0 1 0 0 0,-1 0 0 0 0,1 0 0 0 0,-1 1 0 0 0,28 10 0 0 0,170-7 0 0 0,-183-5 0 0 0,-3-1 0 0 0,0 0 0 0 0,1 1 0 0 0,-1 0 0 0 0,1 1 0 0 0,-1 0 0 0 0,0 1 0 0 0,1 0 0 0 0,-1 1 0 0 0,0 0 0 0 0,-1 0 0 0 0,1 1 0 0 0,0 0 0 0 0,-1 1 0 0 0,2 1 0 0 0,-9-3 0 0 0,0 0 0 0 0,-1 1 0 0 0,1-1 0 0 0,-1 0 0 0 0,1 1 0 0 0,-1-1 0 0 0,0 0 0 0 0,0 1 0 0 0,-1 0 0 0 0,1-1 0 0 0,-1 1 0 0 0,0-1 0 0 0,0 1 0 0 0,0 0 0 0 0,0-1 0 0 0,-1 1 0 0 0,1 1 0 0 0,-1 9 0 0 0,1 9 0 0 0,-1-16 0 0 0,0 0 0 0 0,1-1 0 0 0,0 1 0 0 0,0 0 0 0 0,0-1 0 0 0,1 1 0 0 0,0 0 0 0 0,1-1 0 0 0,-1 1 0 0 0,1-1 0 0 0,1 1 0 0 0,-1-1 0 0 0,1 0 0 0 0,0 0 0 0 0,0 0 0 0 0,1 0 0 0 0,-1-1 0 0 0,4 4 0 0 0,3-2 0 0 0,0 0 0 0 0,1-1 0 0 0,0 0 0 0 0,0-1 0 0 0,1 0 0 0 0,-1-1 0 0 0,1 0 0 0 0,0-1 0 0 0,0 0 0 0 0,0-1 0 0 0,0 0 0 0 0,1-1 0 0 0,-1-1 0 0 0,0 1 0 0 0,1-2 0 0 0,3 0 0 0 0,88-24 0 0 0,-98 23 0 0 0,0 0 0 0 0,0-1 0 0 0,0 0 0 0 0,-1 1 0 0 0,1-2 0 0 0,-1 1 0 0 0,0-1 0 0 0,0 0 0 0 0,0 0 0 0 0,0 0 0 0 0,-1 0 0 0 0,0-1 0 0 0,1 0 0 0 0,-2 0 0 0 0,1 0 0 0 0,-1-1 0 0 0,0 1 0 0 0,0-1 0 0 0,0 1 0 0 0,-1-1 0 0 0,1 0 0 0 0,0-5 0 0 0,-2 6 0 0 0,0 0 0 0 0,0-1 0 0 0,0 1 0 0 0,-1-1 0 0 0,0 0 0 0 0,0 1 0 0 0,0-1 0 0 0,-1 1 0 0 0,0-1 0 0 0,0 1 0 0 0,0-1 0 0 0,0 1 0 0 0,-1 0 0 0 0,0 0 0 0 0,0 0 0 0 0,-1 0 0 0 0,1 0 0 0 0,-1 0 0 0 0,-2-2 0 0 0,5 6 0 0 0,-1-1 0 0 0,0 1 0 0 0,0 0 0 0 0,0-1 0 0 0,0 1 0 0 0,0 0 0 0 0,0-1 0 0 0,0 1 0 0 0,0 0 0 0 0,0 0 0 0 0,-1 0 0 0 0,1 0 0 0 0,-1 0 0 0 0,1 0 0 0 0,0 0 0 0 0,-1 1 0 0 0,1-1 0 0 0,-1 0 0 0 0,0 1 0 0 0,1-1 0 0 0,-1 1 0 0 0,1 0 0 0 0,-1 0 0 0 0,0-1 0 0 0,-1 1 0 0 0,0 1 0 0 0,0 0 0 0 0,0 0 0 0 0,0 0 0 0 0,1 0 0 0 0,-1 1 0 0 0,0-1 0 0 0,0 1 0 0 0,1-1 0 0 0,-1 1 0 0 0,1 0 0 0 0,0 0 0 0 0,-1 0 0 0 0,1 0 0 0 0,0 1 0 0 0,0-1 0 0 0,0 1 0 0 0,1-1 0 0 0,-1 1 0 0 0,-5 7 0 0 0,1-1 0 0 0,0 1 0 0 0,1 0 0 0 0,0 1 0 0 0,0-1 0 0 0,1 1 0 0 0,1 0 0 0 0,0 0 0 0 0,0 1 0 0 0,1-1 0 0 0,0 0 0 0 0,1 1 0 0 0,1-1 0 0 0,0 1 0 0 0,1-6 0 0 0,1 0 0 0 0,0 0 0 0 0,1 0 0 0 0,-1 0 0 0 0,1-1 0 0 0,0 1 0 0 0,1-1 0 0 0,0 0 0 0 0,-1 0 0 0 0,1 0 0 0 0,1 0 0 0 0,-1-1 0 0 0,1 1 0 0 0,0-1 0 0 0,0 0 0 0 0,0-1 0 0 0,0 1 0 0 0,1-1 0 0 0,-1 0 0 0 0,1-1 0 0 0,0 1 0 0 0,0-1 0 0 0,0 0 0 0 0,0 0 0 0 0,0-1 0 0 0,0 0 0 0 0,7 0 0 0 0,54 9 0 0 0,-29-9 0 0 0</inkml:trace>
  <inkml:trace contextRef="#ctx0" brushRef="#br0" timeOffset="-55203.135">1953 2693 32767 0 0,'2'1'0'0'0,"0"0"0"0"0,-1 0 0 0 0,1 0 0 0 0,-1 0 0 0 0,1 1 0 0 0,-1-1 0 0 0,0 0 0 0 0,1 1 0 0 0,-1-1 0 0 0,0 1 0 0 0,0 0 0 0 0,0-1 0 0 0,0 1 0 0 0,0 0 0 0 0,-1 0 0 0 0,1-1 0 0 0,0 1 0 0 0,-1 0 0 0 0,1 0 0 0 0,-1 0 0 0 0,0 0 0 0 0,0 0 0 0 0,1 0 0 0 0,-1 0 0 0 0,0-1 0 0 0,-1 1 0 0 0,1 1 0 0 0,4 106 0 0 0,-20 6 0 0 0,4 23 0 0 0,7-103 0 0 0,3-26 0 0 0</inkml:trace>
  <inkml:trace contextRef="#ctx0" brushRef="#br0" timeOffset="-54783.258">1807 2585 32767 0 0,'-4'-7'0'0'0,"4"7"0"0"0,0 0 0 0 0,0 0 0 0 0,1 0 0 0 0,-1 0 0 0 0,0 0 0 0 0,0 0 0 0 0,0 0 0 0 0,1 0 0 0 0,-1 0 0 0 0,0-1 0 0 0,0 1 0 0 0,0 0 0 0 0,1 0 0 0 0,-1 0 0 0 0,0 0 0 0 0,0 0 0 0 0,0 0 0 0 0,0-1 0 0 0,1 1 0 0 0,-1 0 0 0 0,0 0 0 0 0,0 0 0 0 0,0 0 0 0 0,0-1 0 0 0,0 1 0 0 0,0 0 0 0 0,1 0 0 0 0,-1 0 0 0 0,0-1 0 0 0,0 1 0 0 0,0 0 0 0 0,0 0 0 0 0,0 0 0 0 0,0-1 0 0 0,0 1 0 0 0,0 0 0 0 0,0 0 0 0 0,0-1 0 0 0,32 22 0 0 0,-1 2 0 0 0,0 1 0 0 0,-2 1 0 0 0,-1 2 0 0 0,-1 1 0 0 0,5 8 0 0 0,-8-9 0 0 0,-1 0 0 0 0,-1 2 0 0 0,-2 0 0 0 0,-1 2 0 0 0,-1 0 0 0 0,-1 1 0 0 0,-1 3 0 0 0,0 61 0 0 0,-29-58 0 0 0,10-31 0 0 0,-2 0 0 0 0,1-1 0 0 0,-1 1 0 0 0,0-1 0 0 0,0 0 0 0 0,0 0 0 0 0,-1-1 0 0 0,0 1 0 0 0,0-1 0 0 0,-1-1 0 0 0,0 1 0 0 0,1-1 0 0 0,-1 0 0 0 0,0-1 0 0 0,-1 0 0 0 0,-5 2 0 0 0,-127 27 0 0 0,104-27 0 0 0,-151 23 0 0 0,175-22 0 0 0,12-3 0 0 0,9-1 0 0 0</inkml:trace>
  <inkml:trace contextRef="#ctx0" brushRef="#br0" timeOffset="-53390.668">2562 3007 32767 0 0,'-2'-36'0'0'0,"-28"34"0"0"0,23 4 0 0 0,-1 0 0 0 0,1 1 0 0 0,0 0 0 0 0,-1 0 0 0 0,1 0 0 0 0,1 1 0 0 0,-1 0 0 0 0,1 1 0 0 0,-1-1 0 0 0,1 1 0 0 0,1 0 0 0 0,-1 1 0 0 0,1 0 0 0 0,0-1 0 0 0,0 1 0 0 0,0 1 0 0 0,1-1 0 0 0,0 1 0 0 0,0 0 0 0 0,1 0 0 0 0,0 0 0 0 0,0 0 0 0 0,1 1 0 0 0,-1-1 0 0 0,2 1 0 0 0,-1-1 0 0 0,0 6 0 0 0,3-9 0 0 0,0 1 0 0 0,0-1 0 0 0,0 1 0 0 0,1-1 0 0 0,-1 0 0 0 0,1 0 0 0 0,0 0 0 0 0,0 0 0 0 0,0 0 0 0 0,1 0 0 0 0,-1 0 0 0 0,1-1 0 0 0,0 0 0 0 0,0 1 0 0 0,0-1 0 0 0,1 0 0 0 0,-1 0 0 0 0,1-1 0 0 0,-1 1 0 0 0,1-1 0 0 0,0 1 0 0 0,0-1 0 0 0,0-1 0 0 0,0 1 0 0 0,1 0 0 0 0,-1-1 0 0 0,0 0 0 0 0,1 0 0 0 0,-1 0 0 0 0,1-1 0 0 0,-1 1 0 0 0,44-9 0 0 0,-41 3 0 0 0,-1 3 0 0 0,0-1 0 0 0,-1 0 0 0 0,1-1 0 0 0,-1 1 0 0 0,0-1 0 0 0,0 0 0 0 0,-1 0 0 0 0,1-1 0 0 0,-1 0 0 0 0,0 1 0 0 0,0-1 0 0 0,0 0 0 0 0,-1-1 0 0 0,0 1 0 0 0,0-1 0 0 0,0 1 0 0 0,-1-1 0 0 0,1 0 0 0 0,-1 0 0 0 0,-1 0 0 0 0,1 0 0 0 0,-1-1 0 0 0,0 1 0 0 0,-1 0 0 0 0,1 0 0 0 0,-1-1 0 0 0,-1 1 0 0 0,1 0 0 0 0,-2-5 0 0 0,0 3 0 0 0,2 8 0 0 0,0 1 0 0 0,0-1 0 0 0,0 1 0 0 0,0-1 0 0 0,0 0 0 0 0,0 1 0 0 0,0-1 0 0 0,0 1 0 0 0,0-1 0 0 0,0 1 0 0 0,-1-1 0 0 0,1 0 0 0 0,0 1 0 0 0,0-1 0 0 0,-1 0 0 0 0,1 1 0 0 0,0-1 0 0 0,0 0 0 0 0,-1 1 0 0 0,1-1 0 0 0,0 0 0 0 0,-1 1 0 0 0,1-1 0 0 0,-1 0 0 0 0,1 0 0 0 0,0 1 0 0 0,-1-1 0 0 0,1 0 0 0 0,-1 0 0 0 0,1 0 0 0 0,0 0 0 0 0,-1 0 0 0 0,1 1 0 0 0,-1-1 0 0 0,1 0 0 0 0,-1 0 0 0 0,1 0 0 0 0,0 0 0 0 0,-1 0 0 0 0,1 0 0 0 0,-1-1 0 0 0,1 1 0 0 0,-1 0 0 0 0,1 0 0 0 0,0 0 0 0 0,-1 0 0 0 0,1 0 0 0 0,-1-1 0 0 0,1 1 0 0 0,0 0 0 0 0,-1 0 0 0 0,1-1 0 0 0,-1 1 0 0 0,1 0 0 0 0,0 0 0 0 0,0-1 0 0 0,-1 1 0 0 0,1-1 0 0 0,0 1 0 0 0,0 0 0 0 0,-1-1 0 0 0,1 1 0 0 0,0 0 0 0 0,0-1 0 0 0,-1 0 0 0 0,1 8 0 0 0,0 0 0 0 0,0 0 0 0 0,0 0 0 0 0,1-1 0 0 0,-1 1 0 0 0,2 0 0 0 0,-1-1 0 0 0,1 1 0 0 0,0-1 0 0 0,0 1 0 0 0,1-1 0 0 0,0 0 0 0 0,0 0 0 0 0,1 0 0 0 0,-1 0 0 0 0,1-1 0 0 0,0 1 0 0 0,1-1 0 0 0,4 5 0 0 0,-3-4 0 0 0,0-1 0 0 0,1 0 0 0 0,-1 1 0 0 0,1-2 0 0 0,0 1 0 0 0,0-1 0 0 0,1 0 0 0 0,-1-1 0 0 0,1 0 0 0 0,0 0 0 0 0,0 0 0 0 0,0-1 0 0 0,0-1 0 0 0,0 1 0 0 0,0-1 0 0 0,1 0 0 0 0,-1-1 0 0 0,7 0 0 0 0,39-22 0 0 0,-39 12 0 0 0,-5 2 0 0 0,-1-2 0 0 0,0 1 0 0 0,-1-1 0 0 0,0 0 0 0 0,0-1 0 0 0,-2 0 0 0 0,1 0 0 0 0,-1-1 0 0 0,0 0 0 0 0,-2 0 0 0 0,1 0 0 0 0,-1 0 0 0 0,-1-1 0 0 0,0 0 0 0 0,-1 1 0 0 0,0-1 0 0 0,-1 0 0 0 0,0 0 0 0 0,-1-3 0 0 0,2-154 0 0 0,-16 46 0 0 0,-4 30 0 0 0,18 94 0 0 0,0 1 0 0 0,0-1 0 0 0,0 0 0 0 0,-1 0 0 0 0,1 0 0 0 0,0 0 0 0 0,0 0 0 0 0,-1 0 0 0 0,1 0 0 0 0,0 0 0 0 0,-1 0 0 0 0,1 0 0 0 0,0 0 0 0 0,0 0 0 0 0,-1 0 0 0 0,1 0 0 0 0,0 0 0 0 0,0 0 0 0 0,-1 0 0 0 0,1 0 0 0 0,0 0 0 0 0,0 0 0 0 0,-1 0 0 0 0,1 0 0 0 0,0-1 0 0 0,0 1 0 0 0,0 0 0 0 0,-1 0 0 0 0,1 0 0 0 0,0 0 0 0 0,0 0 0 0 0,0-1 0 0 0,-1 1 0 0 0,1 0 0 0 0,0 0 0 0 0,0-1 0 0 0,0 1 0 0 0,0 0 0 0 0,0 0 0 0 0,-1 0 0 0 0,1-1 0 0 0,0 1 0 0 0,0 0 0 0 0,0 0 0 0 0,0-1 0 0 0,0 1 0 0 0,0 0 0 0 0,-7 24 0 0 0,-7 167 0 0 0,16-127 0 0 0,41 141 0 0 0,-38-189 0 0 0,1-1 0 0 0,0 0 0 0 0,1 0 0 0 0,0 0 0 0 0,2-1 0 0 0,-1 0 0 0 0,2-1 0 0 0,0 0 0 0 0,0 0 0 0 0,1-1 0 0 0,1 0 0 0 0,2 0 0 0 0,-10-8 0 0 0,1 0 0 0 0,0-1 0 0 0,0 1 0 0 0,0-1 0 0 0,0-1 0 0 0,1 1 0 0 0,-1-1 0 0 0,1 0 0 0 0,0 0 0 0 0,-1 0 0 0 0,1-1 0 0 0,0 0 0 0 0,0 0 0 0 0,0 0 0 0 0,0-1 0 0 0,0 0 0 0 0,0 0 0 0 0,6-1 0 0 0,-4-1 0 0 0,0 0 0 0 0,0-1 0 0 0,-1 1 0 0 0,1-1 0 0 0,-1-1 0 0 0,0 0 0 0 0,1 0 0 0 0,-2 0 0 0 0,1-1 0 0 0,4-3 0 0 0,-2-2 0 0 0,0 1 0 0 0,-1-1 0 0 0,0 0 0 0 0,-1-1 0 0 0,0 0 0 0 0,-1 0 0 0 0,0 0 0 0 0,0-1 0 0 0,-1 0 0 0 0,-1 0 0 0 0,0 0 0 0 0,-1-1 0 0 0,0-2 0 0 0,-1 5 0 0 0,-4 1 0 0 0,1 8 0 0 0,1 0 0 0 0,-1 0 0 0 0,0 0 0 0 0,0 0 0 0 0,0 0 0 0 0,0 0 0 0 0,0 0 0 0 0,0 0 0 0 0,0 0 0 0 0,0 0 0 0 0,0 1 0 0 0,0-1 0 0 0,-1 0 0 0 0,1 1 0 0 0,0-1 0 0 0,0 1 0 0 0,-1 0 0 0 0,1-1 0 0 0,0 1 0 0 0,-1 0 0 0 0,1 0 0 0 0,0-1 0 0 0,-1 1 0 0 0,1 0 0 0 0,0 1 0 0 0,-1-1 0 0 0,1 0 0 0 0,0 0 0 0 0,-1 0 0 0 0,1 1 0 0 0,0-1 0 0 0,-1 1 0 0 0,1-1 0 0 0,0 1 0 0 0,0-1 0 0 0,0 1 0 0 0,-1 0 0 0 0,1 0 0 0 0,0 0 0 0 0,-3 1 0 0 0,-1 1 0 0 0,1 0 0 0 0,0 0 0 0 0,1 0 0 0 0,-1 1 0 0 0,0-1 0 0 0,1 1 0 0 0,0 0 0 0 0,0 0 0 0 0,0 0 0 0 0,0 0 0 0 0,1 1 0 0 0,-1-1 0 0 0,1 1 0 0 0,0 0 0 0 0,0-1 0 0 0,1 1 0 0 0,0 0 0 0 0,0 0 0 0 0,0 0 0 0 0,0 0 0 0 0,1 2 0 0 0,2-1 0 0 0,0 0 0 0 0,1 0 0 0 0,0-1 0 0 0,0 1 0 0 0,1-1 0 0 0,0 0 0 0 0,0 0 0 0 0,0 0 0 0 0,0-1 0 0 0,1 1 0 0 0,-1-1 0 0 0,1 0 0 0 0,0 0 0 0 0,0-1 0 0 0,1 0 0 0 0,-1 1 0 0 0,1-2 0 0 0,0 1 0 0 0,0-1 0 0 0,0 0 0 0 0,0 0 0 0 0,0 0 0 0 0,5 0 0 0 0,107 10 0 0 0,-69-23 0 0 0,-32 3 0 0 0</inkml:trace>
  <inkml:trace contextRef="#ctx0" brushRef="#br0" timeOffset="-53136.351">2842 2772 32767 0 0,'-36'-12'0'0'0,"60"18"0"0"0,143 6 0 0 0,-148-12 0 0 0,183-23 0 0 0,-25 5 0 0 0,-120 12 0 0 0</inkml:trace>
  <inkml:trace contextRef="#ctx0" brushRef="#br0" timeOffset="-52771.328">4025 3034 32767 0 0,'9'34'0'0'0,"-8"-19"0"0"0,15 99 0 0 0,4-61 0 0 0,-19-51 0 0 0</inkml:trace>
  <inkml:trace contextRef="#ctx0" brushRef="#br0" timeOffset="-52067.551">3931 2835 32767 0 0,'1'-2'0'0'0,"0"0"0"0"0,0 1 0 0 0,1-1 0 0 0,-1 1 0 0 0,0 0 0 0 0,1-1 0 0 0,-1 1 0 0 0,0 0 0 0 0,1 0 0 0 0,0 0 0 0 0,-1 0 0 0 0,1 0 0 0 0,0 0 0 0 0,-1 0 0 0 0,1 0 0 0 0,0 1 0 0 0,0-1 0 0 0,0 1 0 0 0,0-1 0 0 0,-1 1 0 0 0,1 0 0 0 0,0 0 0 0 0,2 0 0 0 0,-2-1 0 0 0,10 0 0 0 0,0 0 0 0 0,0 1 0 0 0,0 1 0 0 0,0 0 0 0 0,-1 0 0 0 0,1 1 0 0 0,0 1 0 0 0,-1 0 0 0 0,0 0 0 0 0,1 1 0 0 0,-1 1 0 0 0,-1 0 0 0 0,1 0 0 0 0,-1 1 0 0 0,0 0 0 0 0,7 6 0 0 0,-6-2 0 0 0,-1 1 0 0 0,0-1 0 0 0,0 2 0 0 0,-1-1 0 0 0,-1 1 0 0 0,0 0 0 0 0,0 1 0 0 0,-1 0 0 0 0,-1 0 0 0 0,0 1 0 0 0,-1 0 0 0 0,-1 0 0 0 0,0 0 0 0 0,0 0 0 0 0,-2 1 0 0 0,0-1 0 0 0,0 3 0 0 0,16 64 0 0 0,-17-77 0 0 0,0 0 0 0 0,1 0 0 0 0,-1 0 0 0 0,1 0 0 0 0,-1 0 0 0 0,1-1 0 0 0,0 1 0 0 0,0 0 0 0 0,1-1 0 0 0,-1 0 0 0 0,1 1 0 0 0,0-1 0 0 0,0 0 0 0 0,0-1 0 0 0,0 1 0 0 0,0 0 0 0 0,0-1 0 0 0,1 0 0 0 0,0 0 0 0 0,-1 0 0 0 0,0-1 0 0 0,0 0 0 0 0,0 0 0 0 0,0-1 0 0 0,-1 0 0 0 0,1 1 0 0 0,0-1 0 0 0,0 0 0 0 0,0 0 0 0 0,0-1 0 0 0,0 1 0 0 0,0-1 0 0 0,-1 1 0 0 0,1-1 0 0 0,0 0 0 0 0,0 0 0 0 0,-1 0 0 0 0,1 0 0 0 0,0-1 0 0 0,5-2 0 0 0,0 0 0 0 0,0 0 0 0 0,-1-1 0 0 0,0 0 0 0 0,1 0 0 0 0,-2-1 0 0 0,1 0 0 0 0,-1 0 0 0 0,0 0 0 0 0,0-1 0 0 0,-1 0 0 0 0,1 0 0 0 0,-2-1 0 0 0,1 1 0 0 0,-1-1 0 0 0,0 0 0 0 0,-1 0 0 0 0,0 0 0 0 0,0-1 0 0 0,-1 1 0 0 0,1-2 0 0 0,15-36 0 0 0,-3 123 0 0 0,-13-70 0 0 0,0-1 0 0 0,0 0 0 0 0,1 1 0 0 0,0-1 0 0 0,1 0 0 0 0,-1 0 0 0 0,1 0 0 0 0,0-1 0 0 0,1 0 0 0 0,-1 1 0 0 0,1-1 0 0 0,0-1 0 0 0,1 1 0 0 0,2 1 0 0 0,2 1 0 0 0,35 3 0 0 0,-35-12 0 0 0,0 0 0 0 0,-1-1 0 0 0,1 0 0 0 0,-1-1 0 0 0,1 0 0 0 0,-1-1 0 0 0,0 0 0 0 0,-1 0 0 0 0,1-1 0 0 0,-1 0 0 0 0,0-1 0 0 0,0 0 0 0 0,-1 0 0 0 0,0 0 0 0 0,0-1 0 0 0,-1 0 0 0 0,0 0 0 0 0,-1-1 0 0 0,1 0 0 0 0,-2 0 0 0 0,1 0 0 0 0,-1 0 0 0 0,0-1 0 0 0,-1-1 0 0 0,21-44 0 0 0,-24 134 0 0 0,1-71 0 0 0,0 0 0 0 0,0-1 0 0 0,1 0 0 0 0,0 1 0 0 0,1-1 0 0 0,-1 0 0 0 0,1 0 0 0 0,1 0 0 0 0,-1 0 0 0 0,3 3 0 0 0,-4-8 0 0 0,-1 1 0 0 0,1-1 0 0 0,-1 1 0 0 0,1-1 0 0 0,0 0 0 0 0,0 1 0 0 0,0-1 0 0 0,0 0 0 0 0,0 0 0 0 0,0-1 0 0 0,1 1 0 0 0,-1 0 0 0 0,1-1 0 0 0,-1 1 0 0 0,1-1 0 0 0,0 0 0 0 0,-1 0 0 0 0,1 0 0 0 0,0 0 0 0 0,0 0 0 0 0,0-1 0 0 0,1 1 0 0 0,24-12 0 0 0,-9 1 0 0 0</inkml:trace>
  <inkml:trace contextRef="#ctx0" brushRef="#br0" timeOffset="-51816.209">4838 2728 32767 0 0,'-7'-4'0'0'0,"1"0"0"0"0,1 2 0 0 0,2 0 0 0 0,3 3 0 0 0,-2-1 0 0 0,4 3 0 0 0,1-2 0 0 0,2 1 0 0 0,1 0 0 0 0,-1 0 0 0 0,9 4 0 0 0</inkml:trace>
  <inkml:trace contextRef="#ctx0" brushRef="#br0" timeOffset="-51329.992">5067 2487 32767 0 0,'15'29'0'0'0,"0"54"0"0"0,17 126 0 0 0,-17 21 0 0 0,-13-216 0 0 0,-2-4 0 0 0,1 0 0 0 0,0 0 0 0 0,1 0 0 0 0,0 0 0 0 0,1-1 0 0 0,-1 1 0 0 0,2-1 0 0 0,-1 0 0 0 0,2 0 0 0 0,-1 0 0 0 0,3 4 0 0 0,-3-10 0 0 0,0-1 0 0 0,0 1 0 0 0,0 0 0 0 0,0-1 0 0 0,1 0 0 0 0,-1 0 0 0 0,1 0 0 0 0,-1-1 0 0 0,1 0 0 0 0,0 1 0 0 0,-1-2 0 0 0,1 1 0 0 0,0 0 0 0 0,0-1 0 0 0,0 0 0 0 0,-1 0 0 0 0,1 0 0 0 0,0-1 0 0 0,0 0 0 0 0,0 0 0 0 0,-1 0 0 0 0,1 0 0 0 0,-1-1 0 0 0,1 0 0 0 0,-1 0 0 0 0,1 0 0 0 0,-1 0 0 0 0,0-1 0 0 0,0 1 0 0 0,0-2 0 0 0,121-89 0 0 0,-72 48 0 0 0,-23 17 0 0 0,-27 30 0 0 0,-2 80 0 0 0,-1-77 0 0 0,1 0 0 0 0,0 0 0 0 0,1 1 0 0 0,-1-1 0 0 0,1 0 0 0 0,0 0 0 0 0,0 0 0 0 0,1 0 0 0 0,-1-1 0 0 0,1 1 0 0 0,0-1 0 0 0,0 1 0 0 0,1-1 0 0 0,-1 0 0 0 0,1 0 0 0 0,0-1 0 0 0,0 1 0 0 0,1-1 0 0 0,-1 0 0 0 0,0 0 0 0 0,1 0 0 0 0,0 0 0 0 0,0-1 0 0 0,0 0 0 0 0,0 0 0 0 0,0 0 0 0 0,0-1 0 0 0,0 0 0 0 0,4 1 0 0 0,-4-2 0 0 0,-1 0 0 0 0,1 0 0 0 0,-1-1 0 0 0,1 1 0 0 0,-1-1 0 0 0,1 0 0 0 0,-1-1 0 0 0,1 1 0 0 0,-1-1 0 0 0,0 0 0 0 0,0 0 0 0 0,0 0 0 0 0,0 0 0 0 0,4-3 0 0 0,7-6 0 0 0</inkml:trace>
  <inkml:trace contextRef="#ctx0" brushRef="#br0" timeOffset="-51087.64">5635 2786 32767 0 0,'-8'-4'0'0'0,"1"1"0"0"0,2 2 0 0 0,0-2 0 0 0,0 2 0 0 0,1-1 0 0 0</inkml:trace>
  <inkml:trace contextRef="#ctx0" brushRef="#br0" timeOffset="-50869.223">5066 2650 32767 0 0,'28'-3'0'0'0,"171"1"0"0"0,-174-2 0 0 0,-12 1 0 0 0,-1 1 0 0 0,1 1 0 0 0,-1 0 0 0 0,1 1 0 0 0,0 0 0 0 0,-1 1 0 0 0,8 1 0 0 0,12 6 0 0 0</inkml:trace>
  <inkml:trace contextRef="#ctx0" brushRef="#br0" timeOffset="-50699.697">5269 3295 32767 0 0,'-1'30'0'0'0,"1"-14"0"0"0,0 8 0 0 0,0 2 0 0 0,0 2 0 0 0,0 2 0 0 0,0 1 0 0 0,-11 30 0 0 0,7-33 0 0 0,-1 2 0 0 0,-1-4 0 0 0,-3-4 0 0 0,3-1 0 0 0,-2-8 0 0 0,3-5 0 0 0</inkml:trace>
  <inkml:trace contextRef="#ctx0" brushRef="#br0" timeOffset="-49806.011">6086 2925 32767 0 0,'-6'-4'0'0'0,"0"0"0"0"0,0 0 0 0 0,-1 0 0 0 0,1 1 0 0 0,-1 0 0 0 0,0 0 0 0 0,0 1 0 0 0,0 0 0 0 0,0 0 0 0 0,-1 1 0 0 0,1 0 0 0 0,0 0 0 0 0,-1 1 0 0 0,1 0 0 0 0,0 0 0 0 0,-4 1 0 0 0,4 0 0 0 0,0 1 0 0 0,0 0 0 0 0,0 0 0 0 0,1 0 0 0 0,-1 1 0 0 0,1 0 0 0 0,0 0 0 0 0,0 1 0 0 0,0 0 0 0 0,0 0 0 0 0,0 0 0 0 0,1 1 0 0 0,0 0 0 0 0,0 0 0 0 0,0 0 0 0 0,1 1 0 0 0,0-1 0 0 0,-3 5 0 0 0,4-5 0 0 0,0 1 0 0 0,1-1 0 0 0,0 1 0 0 0,0-1 0 0 0,0 1 0 0 0,0 0 0 0 0,1 0 0 0 0,0 0 0 0 0,1 0 0 0 0,-1 0 0 0 0,1 0 0 0 0,0 5 0 0 0,0-7 0 0 0,1 1 0 0 0,-1-1 0 0 0,1 0 0 0 0,0 1 0 0 0,0-1 0 0 0,0 0 0 0 0,1 0 0 0 0,0 0 0 0 0,-1 0 0 0 0,1 0 0 0 0,0-1 0 0 0,1 1 0 0 0,-1-1 0 0 0,1 1 0 0 0,0-1 0 0 0,0 0 0 0 0,0 0 0 0 0,0 0 0 0 0,0 0 0 0 0,0 0 0 0 0,1-1 0 0 0,0 1 0 0 0,-1-1 0 0 0,1 0 0 0 0,0 0 0 0 0,0-1 0 0 0,0 1 0 0 0,0-1 0 0 0,4 1 0 0 0,40-9 0 0 0,-40 2 0 0 0,-2 2 0 0 0,-1 0 0 0 0,1-1 0 0 0,0 0 0 0 0,-1 0 0 0 0,0-1 0 0 0,0 1 0 0 0,0-1 0 0 0,-1 0 0 0 0,0-1 0 0 0,0 1 0 0 0,0-1 0 0 0,0 0 0 0 0,-1 1 0 0 0,0-1 0 0 0,0-1 0 0 0,-1 1 0 0 0,1 0 0 0 0,-1-1 0 0 0,-1 1 0 0 0,1-1 0 0 0,-1 0 0 0 0,-1 0 0 0 0,1 1 0 0 0,-1-1 0 0 0,0-3 0 0 0,0 3 0 0 0,0 7 0 0 0,0 1 0 0 0,-1-1 0 0 0,1 0 0 0 0,0 0 0 0 0,0 0 0 0 0,0 0 0 0 0,-1 0 0 0 0,1 1 0 0 0,0-1 0 0 0,0 0 0 0 0,0 0 0 0 0,-1 0 0 0 0,1 0 0 0 0,0 0 0 0 0,0 0 0 0 0,-1 0 0 0 0,1 0 0 0 0,0 0 0 0 0,0 0 0 0 0,-1 0 0 0 0,1 0 0 0 0,0 0 0 0 0,0 0 0 0 0,0 0 0 0 0,-1 0 0 0 0,1 0 0 0 0,0 0 0 0 0,0 0 0 0 0,-1-1 0 0 0,1 1 0 0 0,0 0 0 0 0,0 0 0 0 0,0 0 0 0 0,-1 0 0 0 0,1 0 0 0 0,0 7 0 0 0,0 0 0 0 0,0 0 0 0 0,0 0 0 0 0,1-1 0 0 0,0 1 0 0 0,0 0 0 0 0,1 0 0 0 0,0 0 0 0 0,0-1 0 0 0,1 1 0 0 0,0-1 0 0 0,0 1 0 0 0,0-1 0 0 0,1 0 0 0 0,0 0 0 0 0,0-1 0 0 0,0 1 0 0 0,1-1 0 0 0,0 0 0 0 0,0 0 0 0 0,-1-1 0 0 0,0-1 0 0 0,1 0 0 0 0,-1 1 0 0 0,1-2 0 0 0,0 1 0 0 0,0-1 0 0 0,0 1 0 0 0,0-1 0 0 0,0 0 0 0 0,0-1 0 0 0,0 0 0 0 0,1 1 0 0 0,-1-2 0 0 0,1 1 0 0 0,-1-1 0 0 0,1 1 0 0 0,-1-2 0 0 0,1 1 0 0 0,-1 0 0 0 0,0-1 0 0 0,5-1 0 0 0,5-3 0 0 0,-1-1 0 0 0,-1 0 0 0 0,1-1 0 0 0,-1-1 0 0 0,0 0 0 0 0,-1 0 0 0 0,0-1 0 0 0,0-1 0 0 0,-1 0 0 0 0,0-1 0 0 0,-1 0 0 0 0,0 0 0 0 0,-1-1 0 0 0,0 0 0 0 0,-1-1 0 0 0,0 0 0 0 0,-1 0 0 0 0,0-1 0 0 0,-1 0 0 0 0,-1 0 0 0 0,0 0 0 0 0,-1-1 0 0 0,-1 0 0 0 0,0 0 0 0 0,-1-3 0 0 0,13-216 0 0 0,-15 230 0 0 0,0 0 0 0 0,0 0 0 0 0,0 0 0 0 0,-1 0 0 0 0,0 0 0 0 0,0 0 0 0 0,0 0 0 0 0,0 0 0 0 0,-1 0 0 0 0,1 0 0 0 0,-1 0 0 0 0,0 1 0 0 0,0-1 0 0 0,0 1 0 0 0,-1-1 0 0 0,1 1 0 0 0,-1 0 0 0 0,0 0 0 0 0,-3-3 0 0 0,3 5 0 0 0,0 1 0 0 0,1 0 0 0 0,-1 0 0 0 0,0 0 0 0 0,0 0 0 0 0,0 0 0 0 0,0 0 0 0 0,0 1 0 0 0,1 0 0 0 0,-1-1 0 0 0,0 1 0 0 0,0 0 0 0 0,1 0 0 0 0,-1 0 0 0 0,1 1 0 0 0,-1-1 0 0 0,1 1 0 0 0,-1-1 0 0 0,1 1 0 0 0,0 0 0 0 0,0 0 0 0 0,0 0 0 0 0,0 0 0 0 0,0 0 0 0 0,0 0 0 0 0,0 2 0 0 0,-5 6 0 0 0,0 0 0 0 0,1 0 0 0 0,1 0 0 0 0,0 1 0 0 0,0 0 0 0 0,1 0 0 0 0,1 0 0 0 0,-1 1 0 0 0,2-1 0 0 0,0 1 0 0 0,0-1 0 0 0,1 1 0 0 0,0 0 0 0 0,1 9 0 0 0,1-1 0 0 0,1 0 0 0 0,1 0 0 0 0,0 0 0 0 0,2-1 0 0 0,0 1 0 0 0,1-1 0 0 0,1 0 0 0 0,8 15 0 0 0,-9-20 0 0 0,0 0 0 0 0,1 0 0 0 0,0-1 0 0 0,1 0 0 0 0,1-1 0 0 0,0 0 0 0 0,0 0 0 0 0,1-1 0 0 0,1 0 0 0 0,0 0 0 0 0,0-1 0 0 0,1-1 0 0 0,0 0 0 0 0,4 1 0 0 0,32 2 0 0 0,-43-13 0 0 0,1 1 0 0 0,-1-1 0 0 0,0 0 0 0 0,0 0 0 0 0,1 0 0 0 0,-1-1 0 0 0,0 1 0 0 0,0-1 0 0 0,0-1 0 0 0,0 1 0 0 0,-1-1 0 0 0,1 1 0 0 0,-1-1 0 0 0,1-1 0 0 0,-1 1 0 0 0,0-1 0 0 0,1 0 0 0 0,0-3 0 0 0,1 0 0 0 0,-1 0 0 0 0,0-1 0 0 0,0 0 0 0 0,-1 0 0 0 0,0 0 0 0 0,-1 0 0 0 0,0 0 0 0 0,0-1 0 0 0,0 0 0 0 0,-1 1 0 0 0,-1-2 0 0 0,3-20 0 0 0,-7 23 0 0 0,3 6 0 0 0,-1 1 0 0 0,0-1 0 0 0,0 1 0 0 0,0 0 0 0 0,0-1 0 0 0,0 1 0 0 0,0 0 0 0 0,0-1 0 0 0,0 1 0 0 0,0 0 0 0 0,0 0 0 0 0,0 0 0 0 0,0 0 0 0 0,0 0 0 0 0,0 0 0 0 0,0 0 0 0 0,0 0 0 0 0,0 1 0 0 0,0-1 0 0 0,0 0 0 0 0,0 1 0 0 0,0-1 0 0 0,0 0 0 0 0,0 1 0 0 0,0-1 0 0 0,0 1 0 0 0,0 0 0 0 0,0-1 0 0 0,1 1 0 0 0,-1 0 0 0 0,0-1 0 0 0,0 1 0 0 0,1 0 0 0 0,-1 0 0 0 0,1 0 0 0 0,-1-1 0 0 0,1 1 0 0 0,-1 0 0 0 0,1 0 0 0 0,-1 0 0 0 0,1 0 0 0 0,0 0 0 0 0,-1 0 0 0 0,-2 4 0 0 0,1 0 0 0 0,-1 1 0 0 0,1-1 0 0 0,0 0 0 0 0,0 1 0 0 0,0-1 0 0 0,1 1 0 0 0,0 0 0 0 0,0-1 0 0 0,0 1 0 0 0,1 0 0 0 0,0-1 0 0 0,0 2 0 0 0,2-2 0 0 0,-1 0 0 0 0,1 1 0 0 0,0-1 0 0 0,0 0 0 0 0,1 0 0 0 0,-1-1 0 0 0,1 1 0 0 0,0 0 0 0 0,1-1 0 0 0,-1 0 0 0 0,1 0 0 0 0,0 0 0 0 0,0 0 0 0 0,0 0 0 0 0,0-1 0 0 0,1 0 0 0 0,-1 0 0 0 0,1 0 0 0 0,0 0 0 0 0,0-1 0 0 0,0 0 0 0 0,0 0 0 0 0,0 0 0 0 0,1-1 0 0 0,20 4 0 0 0,1-1 0 0 0,0-1 0 0 0,1-1 0 0 0,-1-2 0 0 0,0-1 0 0 0,0 0 0 0 0,25-6 0 0 0,-8 1 0 0 0</inkml:trace>
  <inkml:trace contextRef="#ctx0" brushRef="#br0" timeOffset="-49074.455">7859 2928 32767 0 0,'-14'0'0'0'0,"0"2"0"0"0,0-1 0 0 0,0 2 0 0 0,0 0 0 0 0,0 1 0 0 0,1 0 0 0 0,-1 1 0 0 0,1 0 0 0 0,1 1 0 0 0,-1 0 0 0 0,-3 4 0 0 0,12-8 0 0 0,2 0 0 0 0,-1-1 0 0 0,0 1 0 0 0,0 0 0 0 0,1 1 0 0 0,-1-1 0 0 0,1 1 0 0 0,-1-1 0 0 0,1 1 0 0 0,0-1 0 0 0,0 1 0 0 0,0 0 0 0 0,1 0 0 0 0,-1 0 0 0 0,1 0 0 0 0,-1 1 0 0 0,1-1 0 0 0,0 0 0 0 0,0 0 0 0 0,1 1 0 0 0,-1-1 0 0 0,1 0 0 0 0,-1 1 0 0 0,1-1 0 0 0,0 1 0 0 0,1-2 0 0 0,0 0 0 0 0,0 0 0 0 0,0-1 0 0 0,1 1 0 0 0,-1 0 0 0 0,0-1 0 0 0,1 1 0 0 0,-1-1 0 0 0,1 1 0 0 0,-1-1 0 0 0,1 0 0 0 0,0 1 0 0 0,-1-1 0 0 0,1 0 0 0 0,0 0 0 0 0,0 0 0 0 0,0-1 0 0 0,0 1 0 0 0,0 0 0 0 0,0-1 0 0 0,0 1 0 0 0,0-1 0 0 0,0 0 0 0 0,0 0 0 0 0,0 0 0 0 0,0 0 0 0 0,0 0 0 0 0,0 0 0 0 0,0 0 0 0 0,0 0 0 0 0,0-1 0 0 0,2 0 0 0 0,-1 1 0 0 0,7-2 0 0 0,0 0 0 0 0,-1 0 0 0 0,1-1 0 0 0,0 0 0 0 0,-1-1 0 0 0,0 0 0 0 0,0 0 0 0 0,0-1 0 0 0,-1-1 0 0 0,1 1 0 0 0,-1-1 0 0 0,2-3 0 0 0,-1-1 0 0 0,-1-1 0 0 0,0 1 0 0 0,-1-2 0 0 0,0 1 0 0 0,-1-1 0 0 0,0 0 0 0 0,-1-1 0 0 0,0 1 0 0 0,-1-1 0 0 0,0 0 0 0 0,-1 0 0 0 0,0-1 0 0 0,-2 1 0 0 0,1 0 0 0 0,-2-1 0 0 0,0-10 0 0 0,2-106 0 0 0,-16 50 0 0 0,14 80 0 0 0,0-1 0 0 0,0 0 0 0 0,0 0 0 0 0,0 0 0 0 0,0 1 0 0 0,0-1 0 0 0,0 0 0 0 0,-1 0 0 0 0,1 0 0 0 0,0 1 0 0 0,0-1 0 0 0,0 0 0 0 0,-1 0 0 0 0,1 1 0 0 0,0-1 0 0 0,-1 0 0 0 0,1 1 0 0 0,-1-1 0 0 0,1 0 0 0 0,-1 1 0 0 0,1-1 0 0 0,-1 1 0 0 0,1-1 0 0 0,-1 1 0 0 0,0-1 0 0 0,1 1 0 0 0,-1-1 0 0 0,0 1 0 0 0,1-1 0 0 0,-1 1 0 0 0,0 0 0 0 0,0-1 0 0 0,1 1 0 0 0,-1 0 0 0 0,0 0 0 0 0,0 0 0 0 0,0 0 0 0 0,1 0 0 0 0,-1 0 0 0 0,0 0 0 0 0,0 0 0 0 0,0 0 0 0 0,1 0 0 0 0,-1 0 0 0 0,0 0 0 0 0,0 0 0 0 0,1 1 0 0 0,-1-1 0 0 0,0 0 0 0 0,0 0 0 0 0,1 1 0 0 0,-1-1 0 0 0,-7 9 0 0 0,1 0 0 0 0,1 0 0 0 0,-1 1 0 0 0,2 0 0 0 0,-1 0 0 0 0,1 1 0 0 0,1-1 0 0 0,0 1 0 0 0,0 0 0 0 0,0 7 0 0 0,0-6 0 0 0,1 0 0 0 0,1 1 0 0 0,0 0 0 0 0,0-1 0 0 0,2 1 0 0 0,-1 0 0 0 0,2-1 0 0 0,1 13 0 0 0,1-5 0 0 0,1 0 0 0 0,0-1 0 0 0,2 0 0 0 0,0 1 0 0 0,1-2 0 0 0,1 1 0 0 0,1-1 0 0 0,2 1 0 0 0,-8-12 0 0 0,0 0 0 0 0,1-1 0 0 0,0 1 0 0 0,1-1 0 0 0,0 0 0 0 0,0 0 0 0 0,0-1 0 0 0,0 0 0 0 0,1 1 0 0 0,0-2 0 0 0,0 1 0 0 0,0-1 0 0 0,0 0 0 0 0,1 0 0 0 0,0 0 0 0 0,0-1 0 0 0,0 0 0 0 0,0-1 0 0 0,0 1 0 0 0,1-2 0 0 0,-1 1 0 0 0,1-1 0 0 0,-1 0 0 0 0,1 0 0 0 0,0-1 0 0 0,-1 0 0 0 0,7-1 0 0 0,-5-1 0 0 0,-1-1 0 0 0,0 0 0 0 0,0 0 0 0 0,-1 0 0 0 0,1-1 0 0 0,-1-1 0 0 0,0 1 0 0 0,0-1 0 0 0,0 0 0 0 0,0-1 0 0 0,-1 1 0 0 0,0-1 0 0 0,0-1 0 0 0,-1 1 0 0 0,0-1 0 0 0,0 0 0 0 0,0 0 0 0 0,-1 0 0 0 0,0-1 0 0 0,0 0 0 0 0,-1 0 0 0 0,0 0 0 0 0,-1 0 0 0 0,1 0 0 0 0,-2 0 0 0 0,1-1 0 0 0,-1 1 0 0 0,0-1 0 0 0,-1 1 0 0 0,0-1 0 0 0,0-1 0 0 0,-2 3 0 0 0,0 6 0 0 0,1 0 0 0 0,0 1 0 0 0,0-1 0 0 0,0 0 0 0 0,0 1 0 0 0,-1-1 0 0 0,1 1 0 0 0,0 0 0 0 0,-1-1 0 0 0,1 1 0 0 0,0 0 0 0 0,-1 0 0 0 0,1-1 0 0 0,0 1 0 0 0,-1 0 0 0 0,1 1 0 0 0,0-1 0 0 0,-1 0 0 0 0,1 0 0 0 0,0 0 0 0 0,-1 1 0 0 0,1-1 0 0 0,0 1 0 0 0,0-1 0 0 0,-1 1 0 0 0,1-1 0 0 0,0 1 0 0 0,0 0 0 0 0,0 0 0 0 0,0 0 0 0 0,0-1 0 0 0,0 1 0 0 0,0 0 0 0 0,0 0 0 0 0,0 0 0 0 0,0 0 0 0 0,0 1 0 0 0,-1 0 0 0 0,1-1 0 0 0,-1 1 0 0 0,0-1 0 0 0,1 1 0 0 0,-1 0 0 0 0,1 0 0 0 0,-1-1 0 0 0,1 1 0 0 0,0 0 0 0 0,0 1 0 0 0,0-1 0 0 0,0 0 0 0 0,0 0 0 0 0,0 0 0 0 0,1 0 0 0 0,-1 1 0 0 0,1-1 0 0 0,0 0 0 0 0,-1 1 0 0 0,1-1 0 0 0,0 0 0 0 0,0 0 0 0 0,1 1 0 0 0,-1-1 0 0 0,0 0 0 0 0,1 1 0 0 0,-1-1 0 0 0,1 0 0 0 0,0 0 0 0 0,0 0 0 0 0,0 1 0 0 0,0-1 0 0 0,0 0 0 0 0,0 0 0 0 0,0-1 0 0 0,1 1 0 0 0,-1 0 0 0 0,1 0 0 0 0,70 61 0 0 0,-54-54 0 0 0,1-1 0 0 0,0-1 0 0 0,0 0 0 0 0,0-2 0 0 0,1 0 0 0 0,-1-2 0 0 0,1 0 0 0 0,0-1 0 0 0,5-1 0 0 0,13 2 0 0 0</inkml:trace>
  <inkml:trace contextRef="#ctx0" brushRef="#br0" timeOffset="-47789.781">8923 2857 32767 0 0,'0'133'0'0'0,"0"93"0"0"0,-16-91 0 0 0,-10 5 0 0 0,24-131 0 0 0,-15 41 0 0 0,7-58 0 0 0,-2-67 0 0 0,11-85 0 0 0,16 25 0 0 0,4-89 0 0 0,-19 221 0 0 0,0 1 0 0 0,0-1 0 0 0,0 1 0 0 0,1-1 0 0 0,-1 1 0 0 0,0-1 0 0 0,1 1 0 0 0,0-1 0 0 0,-1 1 0 0 0,1 0 0 0 0,0-1 0 0 0,0 1 0 0 0,1 0 0 0 0,-1-1 0 0 0,0 1 0 0 0,1 0 0 0 0,-1 0 0 0 0,1 0 0 0 0,0 0 0 0 0,-1 1 0 0 0,1-1 0 0 0,0 0 0 0 0,0 1 0 0 0,0-1 0 0 0,1 1 0 0 0,-1 0 0 0 0,0 0 0 0 0,0-1 0 0 0,1 1 0 0 0,-1 1 0 0 0,1-1 0 0 0,-1 0 0 0 0,1 1 0 0 0,-1-1 0 0 0,1 1 0 0 0,-1 0 0 0 0,1 0 0 0 0,5 0 0 0 0,0 1 0 0 0,-1 0 0 0 0,1 0 0 0 0,-1 1 0 0 0,0 0 0 0 0,1 0 0 0 0,-1 1 0 0 0,0 0 0 0 0,0 0 0 0 0,-1 1 0 0 0,1 0 0 0 0,-1 0 0 0 0,1 0 0 0 0,2 3 0 0 0,-2-1 0 0 0,1-1 0 0 0,-1 1 0 0 0,1 1 0 0 0,-2-1 0 0 0,1 1 0 0 0,-1 0 0 0 0,0 1 0 0 0,0 0 0 0 0,-1 0 0 0 0,0 0 0 0 0,-1 0 0 0 0,2 4 0 0 0,-4 8 0 0 0,-2-18 0 0 0,-1 0 0 0 0,1 1 0 0 0,-1-1 0 0 0,0 0 0 0 0,0 0 0 0 0,0 0 0 0 0,0 0 0 0 0,0-1 0 0 0,0 1 0 0 0,-1 0 0 0 0,1 0 0 0 0,0-1 0 0 0,-1 1 0 0 0,1-1 0 0 0,-1 1 0 0 0,0-1 0 0 0,0 0 0 0 0,1 1 0 0 0,-1-1 0 0 0,0 0 0 0 0,0 0 0 0 0,0 0 0 0 0,0-1 0 0 0,0 1 0 0 0,-1 0 0 0 0,1-1 0 0 0,0 1 0 0 0,0-1 0 0 0,0 0 0 0 0,0 0 0 0 0,-1 0 0 0 0,1 0 0 0 0,0 0 0 0 0,-1 0 0 0 0,-1-1 0 0 0,-1 1 0 0 0,1-1 0 0 0,0 0 0 0 0,0 0 0 0 0,-1-1 0 0 0,1 1 0 0 0,0-1 0 0 0,0 0 0 0 0,1 0 0 0 0,-1 0 0 0 0,0-1 0 0 0,1 1 0 0 0,-1-1 0 0 0,1 0 0 0 0,0 0 0 0 0,0 0 0 0 0,0 0 0 0 0,0-1 0 0 0,0 1 0 0 0,1-1 0 0 0,0 0 0 0 0,-1 0 0 0 0,2 1 0 0 0,-1-1 0 0 0,0-1 0 0 0,4-4 0 0 0,3 2 0 0 0,1 1 0 0 0,0 0 0 0 0,0 0 0 0 0,0 1 0 0 0,1-1 0 0 0,-1 2 0 0 0,1-1 0 0 0,1 1 0 0 0,-1 0 0 0 0,1 0 0 0 0,-1 1 0 0 0,1 0 0 0 0,0 0 0 0 0,0 1 0 0 0,0 0 0 0 0,0 0 0 0 0,9 0 0 0 0,11 1 0 0 0,24 4 0 0 0,-44 1 0 0 0,1-1 0 0 0,0 1 0 0 0,-1 1 0 0 0,0-1 0 0 0,0 1 0 0 0,0 1 0 0 0,-1 0 0 0 0,0 0 0 0 0,0 0 0 0 0,2 4 0 0 0,0 1 0 0 0,-5-5 0 0 0,1-1 0 0 0,-1 1 0 0 0,0 0 0 0 0,-1 0 0 0 0,0 0 0 0 0,0 0 0 0 0,0 1 0 0 0,0-1 0 0 0,-1 1 0 0 0,0 0 0 0 0,-1 0 0 0 0,0-1 0 0 0,0 1 0 0 0,0 0 0 0 0,-1 0 0 0 0,0 4 0 0 0,0-12 0 0 0,0 1 0 0 0,0-1 0 0 0,0 1 0 0 0,0-1 0 0 0,0 0 0 0 0,0 1 0 0 0,-1-1 0 0 0,1 1 0 0 0,0 0 0 0 0,0-1 0 0 0,-1 1 0 0 0,1-1 0 0 0,0 1 0 0 0,-1-1 0 0 0,1 1 0 0 0,0 0 0 0 0,-1-1 0 0 0,1 1 0 0 0,0 0 0 0 0,-1-1 0 0 0,1 1 0 0 0,-1 0 0 0 0,1-1 0 0 0,-1 1 0 0 0,1 0 0 0 0,-1 0 0 0 0,1 0 0 0 0,-1-1 0 0 0,1 1 0 0 0,-1 0 0 0 0,1 0 0 0 0,-1 0 0 0 0,1 0 0 0 0,-1 0 0 0 0,1 0 0 0 0,-1 0 0 0 0,1 0 0 0 0,-1 0 0 0 0,1 0 0 0 0,-1 0 0 0 0,1 1 0 0 0,-1-1 0 0 0,1 0 0 0 0,-1 0 0 0 0,1 0 0 0 0,-1 1 0 0 0,1-1 0 0 0,-1 0 0 0 0,1 1 0 0 0,-1-1 0 0 0,1 0 0 0 0,0 1 0 0 0,-1-1 0 0 0,1 0 0 0 0,0 1 0 0 0,-1-1 0 0 0,1 1 0 0 0,0-1 0 0 0,-1 1 0 0 0,1-1 0 0 0,0 1 0 0 0,0-1 0 0 0,0 1 0 0 0,0-1 0 0 0,-1 1 0 0 0,1-1 0 0 0,0 1 0 0 0,-5-85 0 0 0,39-15 0 0 0,-12 42 0 0 0,-21 57 0 0 0,0-1 0 0 0,0 0 0 0 0,0 0 0 0 0,0 1 0 0 0,0-1 0 0 0,0 1 0 0 0,0-1 0 0 0,0 1 0 0 0,0-1 0 0 0,1 1 0 0 0,-1 0 0 0 0,0-1 0 0 0,0 1 0 0 0,0 0 0 0 0,0 0 0 0 0,1 0 0 0 0,-1 0 0 0 0,0 0 0 0 0,0 0 0 0 0,0 0 0 0 0,0 0 0 0 0,1 1 0 0 0,-1-1 0 0 0,0 0 0 0 0,0 1 0 0 0,0-1 0 0 0,0 1 0 0 0,0-1 0 0 0,0 1 0 0 0,0-1 0 0 0,0 1 0 0 0,0 0 0 0 0,0-1 0 0 0,0 1 0 0 0,0 0 0 0 0,2 1 0 0 0,139 36 0 0 0,-105-32 0 0 0,-29-4 0 0 0,0-1 0 0 0,0-1 0 0 0,-1 2 0 0 0,1-1 0 0 0,0 1 0 0 0,-1 0 0 0 0,1 1 0 0 0,-1 0 0 0 0,0 0 0 0 0,0 0 0 0 0,0 1 0 0 0,0 0 0 0 0,-1 1 0 0 0,1-1 0 0 0,-1 1 0 0 0,0 0 0 0 0,-1 1 0 0 0,3 2 0 0 0,24 79 0 0 0,-30-83 0 0 0,-1-1 0 0 0,1 0 0 0 0,0 0 0 0 0,0 1 0 0 0,0-1 0 0 0,0 0 0 0 0,0-1 0 0 0,1 1 0 0 0,-1 0 0 0 0,1-1 0 0 0,0 1 0 0 0,-1-1 0 0 0,1 0 0 0 0,0 0 0 0 0,1 0 0 0 0,-1 0 0 0 0,0-1 0 0 0,0 1 0 0 0,1-1 0 0 0,-1 0 0 0 0,1 0 0 0 0,-1 0 0 0 0,1 0 0 0 0,-1-1 0 0 0,1 0 0 0 0,2 1 0 0 0,1-1 0 0 0,0 0 0 0 0,-1-1 0 0 0,0 1 0 0 0,1-1 0 0 0,-1 0 0 0 0,1-1 0 0 0,-1 0 0 0 0,0 0 0 0 0,0 0 0 0 0,0-1 0 0 0,0 0 0 0 0,0 0 0 0 0,-1 0 0 0 0,1-1 0 0 0,-1 1 0 0 0,0-1 0 0 0,0-1 0 0 0,0 1 0 0 0,-1-1 0 0 0,1 0 0 0 0,-1 0 0 0 0,0 0 0 0 0,-1 0 0 0 0,1-1 0 0 0,-1 0 0 0 0,1-4 0 0 0,-3 6 0 0 0,1 0 0 0 0,-1 0 0 0 0,1 0 0 0 0,-1 0 0 0 0,0 0 0 0 0,-1 0 0 0 0,1 0 0 0 0,-1-1 0 0 0,0 1 0 0 0,0 0 0 0 0,0 0 0 0 0,0 0 0 0 0,-1 0 0 0 0,1 0 0 0 0,-1-1 0 0 0,0 1 0 0 0,-3-2 0 0 0,0 1 0 0 0,0-1 0 0 0,0 0 0 0 0,0 1 0 0 0,-1 0 0 0 0,0 0 0 0 0,0 1 0 0 0,0-1 0 0 0,0 1 0 0 0,-1 0 0 0 0,0 0 0 0 0,0 1 0 0 0,0 0 0 0 0,0 0 0 0 0,0 0 0 0 0,-1 1 0 0 0,0 0 0 0 0,1 0 0 0 0,-1 0 0 0 0,0 1 0 0 0,1 0 0 0 0,-1 1 0 0 0,0-1 0 0 0,0 1 0 0 0,0 1 0 0 0,-5 0 0 0 0,4-1 0 0 0,1 0 0 0 0,0 1 0 0 0,-1 0 0 0 0,1 1 0 0 0,0-1 0 0 0,0 2 0 0 0,0-1 0 0 0,0 1 0 0 0,1-1 0 0 0,-1 2 0 0 0,-1 0 0 0 0,7-3 0 0 0,-4 1 0 0 0,0 1 0 0 0,1-1 0 0 0,0 1 0 0 0,-1 0 0 0 0,1 1 0 0 0,0-1 0 0 0,1 1 0 0 0,-1-1 0 0 0,1 1 0 0 0,-1 0 0 0 0,1 1 0 0 0,0-1 0 0 0,1 0 0 0 0,-1 1 0 0 0,1 0 0 0 0,-1 1 0 0 0,1 5 0 0 0,3-7 0 0 0,0 0 0 0 0,0 0 0 0 0,0 0 0 0 0,1-1 0 0 0,0 1 0 0 0,0 0 0 0 0,0-1 0 0 0,0 1 0 0 0,0-1 0 0 0,0 0 0 0 0,1 0 0 0 0,0 0 0 0 0,0 0 0 0 0,0 0 0 0 0,0-1 0 0 0,0 1 0 0 0,0-1 0 0 0,0 0 0 0 0,1 0 0 0 0,0 0 0 0 0,-1 0 0 0 0,1-1 0 0 0,0 1 0 0 0,1-1 0 0 0,20 7 0 0 0</inkml:trace>
  <inkml:trace contextRef="#ctx0" brushRef="#br0" timeOffset="-47481.605">10311 2788 32767 0 0,'-9'32'0'0'0,"2"1"0"0"0,2 0 0 0 0,0 0 0 0 0,3 1 0 0 0,0-1 0 0 0,3 3 0 0 0,-1-30 0 0 0,0-1 0 0 0,0 1 0 0 0,1 0 0 0 0,0-1 0 0 0,0 0 0 0 0,1 1 0 0 0,-1-1 0 0 0,1 0 0 0 0,0 0 0 0 0,1 0 0 0 0,-1 0 0 0 0,2 2 0 0 0,-3-6 0 0 0,-1 0 0 0 0,1 0 0 0 0,-1 0 0 0 0,1 0 0 0 0,-1 0 0 0 0,1 0 0 0 0,-1-1 0 0 0,1 1 0 0 0,0 0 0 0 0,0 0 0 0 0,-1-1 0 0 0,1 1 0 0 0,0 0 0 0 0,0-1 0 0 0,0 1 0 0 0,0-1 0 0 0,0 1 0 0 0,0-1 0 0 0,0 1 0 0 0,0-1 0 0 0,0 0 0 0 0,0 1 0 0 0,0-1 0 0 0,0 0 0 0 0,0 0 0 0 0,0 0 0 0 0,0 0 0 0 0,0 0 0 0 0,0 0 0 0 0,0 0 0 0 0,0 0 0 0 0,0 0 0 0 0,0 0 0 0 0,0-1 0 0 0,0 1 0 0 0,0 0 0 0 0,0-1 0 0 0,0 1 0 0 0,0-1 0 0 0,0 1 0 0 0,0-1 0 0 0,0 1 0 0 0,-1-1 0 0 0,1 0 0 0 0,0 0 0 0 0,0 1 0 0 0,-1-1 0 0 0,1 0 0 0 0,0 0 0 0 0,-1 0 0 0 0,10-9 0 0 0</inkml:trace>
  <inkml:trace contextRef="#ctx0" brushRef="#br0" timeOffset="-47238.109">10361 2574 32767 0 0,'-9'-13'0'0'0,"-14"-36"0"0"0,48 71 0 0 0,-11 10 0 0 0,-9-15 0 0 0</inkml:trace>
  <inkml:trace contextRef="#ctx0" brushRef="#br0" timeOffset="-46984.493">10541 3025 32767 0 0,'6'2'0'0'0,"-1"0"0"0"0,1 0 0 0 0,-1-1 0 0 0,1 1 0 0 0,0-1 0 0 0,-1 0 0 0 0,1-1 0 0 0,0 0 0 0 0,0 0 0 0 0,0 0 0 0 0,0 0 0 0 0,-1-1 0 0 0,1 0 0 0 0,0 0 0 0 0,0-1 0 0 0,-1 0 0 0 0,1 1 0 0 0,-1-2 0 0 0,0 1 0 0 0,3-2 0 0 0,-3 2 0 0 0,2-1 0 0 0,-1 0 0 0 0,0 0 0 0 0,1 0 0 0 0,-1-1 0 0 0,0 0 0 0 0,-1-1 0 0 0,1 1 0 0 0,-1-1 0 0 0,0 0 0 0 0,0 0 0 0 0,0 0 0 0 0,-1-1 0 0 0,0 0 0 0 0,0 0 0 0 0,0 0 0 0 0,-1 0 0 0 0,0-1 0 0 0,0 1 0 0 0,-1-1 0 0 0,1 0 0 0 0,-2 1 0 0 0,1-1 0 0 0,-1 0 0 0 0,0 0 0 0 0,0 0 0 0 0,-1-1 0 0 0,0-4 0 0 0,0 10 0 0 0,-1-1 0 0 0,1 0 0 0 0,-1 0 0 0 0,0 0 0 0 0,0 1 0 0 0,-1-1 0 0 0,1 0 0 0 0,0 1 0 0 0,-1-1 0 0 0,0 1 0 0 0,1 0 0 0 0,-1-1 0 0 0,0 1 0 0 0,0 0 0 0 0,0 0 0 0 0,-1 0 0 0 0,1 0 0 0 0,0 1 0 0 0,-1-1 0 0 0,1 1 0 0 0,-1-1 0 0 0,0 1 0 0 0,1 0 0 0 0,-1 0 0 0 0,0 0 0 0 0,0 0 0 0 0,0 0 0 0 0,1 1 0 0 0,-1 0 0 0 0,0-1 0 0 0,0 1 0 0 0,0 0 0 0 0,0 0 0 0 0,0 0 0 0 0,0 1 0 0 0,0-1 0 0 0,0 1 0 0 0,0 0 0 0 0,-4 1 0 0 0,0 1 0 0 0,0-1 0 0 0,1 2 0 0 0,-1-1 0 0 0,1 1 0 0 0,0 0 0 0 0,-1 0 0 0 0,2 1 0 0 0,-1 0 0 0 0,1 0 0 0 0,-1 0 0 0 0,1 0 0 0 0,1 1 0 0 0,-1 0 0 0 0,1 0 0 0 0,0 0 0 0 0,0 1 0 0 0,1-1 0 0 0,0 1 0 0 0,0 0 0 0 0,1 0 0 0 0,0 0 0 0 0,0 0 0 0 0,0 0 0 0 0,1 1 0 0 0,0 3 0 0 0,2-6 0 0 0,0 1 0 0 0,1 0 0 0 0,-1-1 0 0 0,2 1 0 0 0,-1-1 0 0 0,0 0 0 0 0,1 0 0 0 0,0 0 0 0 0,0 0 0 0 0,1 0 0 0 0,-1 0 0 0 0,1-1 0 0 0,0 0 0 0 0,0 0 0 0 0,1 0 0 0 0,-1 0 0 0 0,1-1 0 0 0,-1 1 0 0 0,1-1 0 0 0,0 0 0 0 0,1-1 0 0 0,-1 1 0 0 0,0-1 0 0 0,1 0 0 0 0,4 1 0 0 0,74 11 0 0 0,-55-11 0 0 0</inkml:trace>
  <inkml:trace contextRef="#ctx0" brushRef="#br0" timeOffset="-46435.96">11253 2851 32767 0 0,'-6'-2'0'0'0,"-1"1"0"0"0,1-1 0 0 0,0 1 0 0 0,-1 0 0 0 0,0 1 0 0 0,1 0 0 0 0,-1 0 0 0 0,1 0 0 0 0,-1 1 0 0 0,1 0 0 0 0,-1 0 0 0 0,1 0 0 0 0,0 1 0 0 0,-1 0 0 0 0,1 0 0 0 0,0 1 0 0 0,0 0 0 0 0,0 0 0 0 0,1 0 0 0 0,-1 1 0 0 0,1-1 0 0 0,0 1 0 0 0,0 1 0 0 0,0-1 0 0 0,-2 3 0 0 0,5-4 0 0 0,-1-1 0 0 0,1 1 0 0 0,0 0 0 0 0,0 0 0 0 0,1 0 0 0 0,-1-1 0 0 0,0 2 0 0 0,1-1 0 0 0,0 0 0 0 0,0 0 0 0 0,0 0 0 0 0,0 1 0 0 0,0-1 0 0 0,1 0 0 0 0,-1 1 0 0 0,1-1 0 0 0,0 0 0 0 0,0 1 0 0 0,0-1 0 0 0,1 1 0 0 0,-1-1 0 0 0,1 0 0 0 0,0 2 0 0 0,5 5 0 0 0,0-1 0 0 0,0 0 0 0 0,1 0 0 0 0,0 0 0 0 0,1-1 0 0 0,0 0 0 0 0,0-1 0 0 0,1 0 0 0 0,-1 0 0 0 0,2 0 0 0 0,-1-1 0 0 0,1-1 0 0 0,0 0 0 0 0,0 0 0 0 0,0-1 0 0 0,0 0 0 0 0,1-1 0 0 0,0 0 0 0 0,0 0 0 0 0,0-2 0 0 0,0 1 0 0 0,0-1 0 0 0,0-1 0 0 0,0 0 0 0 0,0 0 0 0 0,1-1 0 0 0,-2 0 0 0 0,-1 0 0 0 0,0 0 0 0 0,0-1 0 0 0,0 0 0 0 0,0 0 0 0 0,-1-1 0 0 0,1 0 0 0 0,-1-1 0 0 0,1 0 0 0 0,-1 0 0 0 0,0 0 0 0 0,-1-1 0 0 0,1-1 0 0 0,-1 1 0 0 0,0-1 0 0 0,3-3 0 0 0,-1-2 0 0 0,0 0 0 0 0,-1 0 0 0 0,0-1 0 0 0,-1 0 0 0 0,-1 0 0 0 0,0 0 0 0 0,0-1 0 0 0,-1 0 0 0 0,-1 0 0 0 0,0-2 0 0 0,16-95 0 0 0,-5-1 0 0 0,-4 0 0 0 0,-5-99 0 0 0,-17 103 0 0 0,8 89 0 0 0,-9-15 0 0 0,10 33 0 0 0,1 0 0 0 0,-1 1 0 0 0,1-1 0 0 0,-1 0 0 0 0,1 1 0 0 0,-1-1 0 0 0,1 1 0 0 0,-1-1 0 0 0,1 1 0 0 0,0 0 0 0 0,-1-1 0 0 0,1 1 0 0 0,0 0 0 0 0,0 0 0 0 0,-1 0 0 0 0,1 0 0 0 0,0 0 0 0 0,0 0 0 0 0,0 1 0 0 0,0-1 0 0 0,0 0 0 0 0,1 0 0 0 0,-1 1 0 0 0,0-1 0 0 0,0 1 0 0 0,0 0 0 0 0,1-1 0 0 0,-9 18 0 0 0,0 1 0 0 0,1 1 0 0 0,1-1 0 0 0,2 1 0 0 0,0 0 0 0 0,1 1 0 0 0,0-1 0 0 0,2 1 0 0 0,1 21 0 0 0,-4 135 0 0 0,15-82 0 0 0,0-47 0 0 0,38 132 0 0 0,-28-123 0 0 0,-17-58 0 0 0,-2-6 0 0 0,-1 0 0 0 0,0 0 0 0 0,0 0 0 0 0,0 1 0 0 0,-1-1 0 0 0,0 0 0 0 0,0 0 0 0 0,0 0 0 0 0,-1 1 0 0 0,0-1 0 0 0,0 1 0 0 0,0-1 0 0 0,-1 1 0 0 0,-1-3 0 0 0,2 4 0 0 0,-22-46 0 0 0,10 23 0 0 0</inkml:trace>
  <inkml:trace contextRef="#ctx0" brushRef="#br0" timeOffset="-45399.411">11432 2745 32767 0 0,'-180'-161'0'0'0,"160"139"0"0"0,43 16 0 0 0,405 8 0 0 0,-252 16 0 0 0,-67 2 0 0 0,-98-14 0 0 0,-6 10 0 0 0,-86 60 0 0 0,39-42 0 0 0,33-27 0 0 0,1 0 0 0 0,-1 0 0 0 0,2 0 0 0 0,-1 1 0 0 0,1 0 0 0 0,1 1 0 0 0,-1 0 0 0 0,1 0 0 0 0,1 0 0 0 0,0 0 0 0 0,0 1 0 0 0,1 0 0 0 0,0 0 0 0 0,0 0 0 0 0,2 1 0 0 0,-1-1 0 0 0,1 1 0 0 0,0 3 0 0 0,2-10 0 0 0,1 0 0 0 0,0 0 0 0 0,0 0 0 0 0,0 0 0 0 0,0 0 0 0 0,0 0 0 0 0,1 0 0 0 0,0 0 0 0 0,0 0 0 0 0,0-1 0 0 0,0 1 0 0 0,0-1 0 0 0,1 1 0 0 0,0-1 0 0 0,0 0 0 0 0,0 0 0 0 0,0 0 0 0 0,0-1 0 0 0,0 1 0 0 0,1-1 0 0 0,-1 1 0 0 0,1-1 0 0 0,0 0 0 0 0,-1-1 0 0 0,1 1 0 0 0,0 0 0 0 0,0-1 0 0 0,0 0 0 0 0,0 0 0 0 0,0 0 0 0 0,1-1 0 0 0,-1 0 0 0 0,0 1 0 0 0,0-1 0 0 0,4-1 0 0 0,-1 1 0 0 0,-1 0 0 0 0,1-1 0 0 0,-1 0 0 0 0,0 0 0 0 0,1 0 0 0 0,-1-1 0 0 0,0 0 0 0 0,0 0 0 0 0,0-1 0 0 0,0 1 0 0 0,-1-1 0 0 0,1-1 0 0 0,-1 1 0 0 0,1-1 0 0 0,-1 0 0 0 0,0 0 0 0 0,-1 0 0 0 0,3-3 0 0 0,41-76 0 0 0,-26 28 0 0 0,-36 87 0 0 0,13-26 0 0 0,0 1 0 0 0,0-1 0 0 0,0 0 0 0 0,1 0 0 0 0,0 0 0 0 0,0 0 0 0 0,1 1 0 0 0,0-1 0 0 0,0 0 0 0 0,0 0 0 0 0,0 0 0 0 0,1 0 0 0 0,0 0 0 0 0,1-1 0 0 0,-1 1 0 0 0,1 0 0 0 0,0-1 0 0 0,1 0 0 0 0,-1 0 0 0 0,1 0 0 0 0,0 0 0 0 0,0 0 0 0 0,0-1 0 0 0,1 0 0 0 0,0 0 0 0 0,-1 0 0 0 0,2 0 0 0 0,-1-1 0 0 0,0 0 0 0 0,1 0 0 0 0,-1 0 0 0 0,4 0 0 0 0,3 2 0 0 0,-6-2 0 0 0,0-1 0 0 0,0 0 0 0 0,1 0 0 0 0,-1 0 0 0 0,1-1 0 0 0,0 0 0 0 0,-1-1 0 0 0,1 1 0 0 0,0-1 0 0 0,-1-1 0 0 0,4 0 0 0 0,-5 1 0 0 0,0 0 0 0 0,0-1 0 0 0,0 0 0 0 0,0 0 0 0 0,0 0 0 0 0,0-1 0 0 0,-1 0 0 0 0,1 0 0 0 0,0 0 0 0 0,-1 0 0 0 0,0-1 0 0 0,1 1 0 0 0,-1-1 0 0 0,0 0 0 0 0,0-1 0 0 0,-1 1 0 0 0,1-1 0 0 0,-1 1 0 0 0,1-1 0 0 0,-1 0 0 0 0,-1-1 0 0 0,1 1 0 0 0,0 0 0 0 0,-1-1 0 0 0,2-4 0 0 0,0-1 0 0 0,0-1 0 0 0,0 1 0 0 0,-1-1 0 0 0,-1 0 0 0 0,0 1 0 0 0,0-1 0 0 0,-1 0 0 0 0,-1-1 0 0 0,0 1 0 0 0,0 0 0 0 0,-1 0 0 0 0,0-1 0 0 0,-39-130 0 0 0,21 105 0 0 0,31 32 0 0 0,156 25 0 0 0,-87-14 0 0 0,49 13 0 0 0,-126-17 0 0 0,-3-2 0 0 0,0 0 0 0 0,0 0 0 0 0,-1 1 0 0 0,1-1 0 0 0,0 1 0 0 0,0-1 0 0 0,-1 1 0 0 0,1-1 0 0 0,0 1 0 0 0,-1-1 0 0 0,1 1 0 0 0,0-1 0 0 0,-1 1 0 0 0,1 0 0 0 0,-1 0 0 0 0,1-1 0 0 0,-1 1 0 0 0,1 0 0 0 0,-1 0 0 0 0,1-1 0 0 0,-1 1 0 0 0,0 0 0 0 0,0 0 0 0 0,1 0 0 0 0,-1 0 0 0 0,0 0 0 0 0,0-1 0 0 0,0 1 0 0 0,0 0 0 0 0,0 0 0 0 0,0 0 0 0 0,0 0 0 0 0,0 0 0 0 0,-1 0 0 0 0,1 6 0 0 0,-1 0 0 0 0,0-1 0 0 0,-1 1 0 0 0,0 0 0 0 0,0-1 0 0 0,0 0 0 0 0,-1 1 0 0 0,0-1 0 0 0,0 0 0 0 0,-2 3 0 0 0,-15 33 0 0 0,4 62 0 0 0,17-100 0 0 0,-1 0 0 0 0,1 0 0 0 0,0 0 0 0 0,0-1 0 0 0,0 1 0 0 0,0 0 0 0 0,1-1 0 0 0,0 1 0 0 0,-1-1 0 0 0,1 0 0 0 0,0 1 0 0 0,1-1 0 0 0,-1 0 0 0 0,2 1 0 0 0,-3-2 0 0 0,5 4 0 0 0,0 0 0 0 0,0-1 0 0 0,0 0 0 0 0,1 0 0 0 0,0 0 0 0 0,0-1 0 0 0,0 0 0 0 0,1 0 0 0 0,-1-1 0 0 0,1 0 0 0 0,0-1 0 0 0,0 1 0 0 0,0-1 0 0 0,0-1 0 0 0,0 0 0 0 0,0 0 0 0 0,0 0 0 0 0,0-1 0 0 0,1 0 0 0 0,5-1 0 0 0,49-19 0 0 0,-58 17 0 0 0,4-2 0 0 0,-1 0 0 0 0,0-1 0 0 0,-1 0 0 0 0,1-1 0 0 0,-1 0 0 0 0,0 0 0 0 0,-1 0 0 0 0,0-1 0 0 0,0 0 0 0 0,-1 0 0 0 0,0 0 0 0 0,0-1 0 0 0,-1 0 0 0 0,0 0 0 0 0,0 0 0 0 0,-1 0 0 0 0,0-1 0 0 0,0-7 0 0 0,-2 14 0 0 0,0 0 0 0 0,-1 0 0 0 0,1 0 0 0 0,-1 0 0 0 0,0 0 0 0 0,0 0 0 0 0,0 0 0 0 0,0 0 0 0 0,-1 0 0 0 0,1 0 0 0 0,-1 0 0 0 0,0 0 0 0 0,0 0 0 0 0,0 0 0 0 0,0 1 0 0 0,0-1 0 0 0,-1 0 0 0 0,1 1 0 0 0,-1-1 0 0 0,0 1 0 0 0,1-1 0 0 0,-1 1 0 0 0,0 0 0 0 0,-1-1 0 0 0,1 1 0 0 0,-2-1 0 0 0,-19-5 0 0 0,18 9 0 0 0,0 0 0 0 0,0 0 0 0 0,0 0 0 0 0,1 1 0 0 0,-1-1 0 0 0,0 1 0 0 0,1 0 0 0 0,-1 1 0 0 0,1-1 0 0 0,0 1 0 0 0,0 0 0 0 0,0 0 0 0 0,0 0 0 0 0,1 0 0 0 0,-1 1 0 0 0,1-1 0 0 0,0 1 0 0 0,0 0 0 0 0,0 0 0 0 0,0 0 0 0 0,1 0 0 0 0,-1 1 0 0 0,1 0 0 0 0,-1 0 0 0 0,1 0 0 0 0,0 0 0 0 0,0 0 0 0 0,0 1 0 0 0,1-1 0 0 0,0 0 0 0 0,0 1 0 0 0,0-1 0 0 0,1 1 0 0 0,-1 0 0 0 0,1-1 0 0 0,1 1 0 0 0,-1-1 0 0 0,1 4 0 0 0,1-1 0 0 0,1-1 0 0 0,-1 0 0 0 0,1 0 0 0 0,0 0 0 0 0,1 0 0 0 0,0 0 0 0 0,0-1 0 0 0,0 0 0 0 0,1 0 0 0 0,0 0 0 0 0,0 0 0 0 0,0-1 0 0 0,7 5 0 0 0,8 4 0 0 0,0-2 0 0 0,1-1 0 0 0,0 0 0 0 0,1-1 0 0 0,1-2 0 0 0,-1 0 0 0 0,1-1 0 0 0,0-2 0 0 0,1 0 0 0 0,-1-2 0 0 0,1 0 0 0 0,0-2 0 0 0,12 0 0 0 0,-11-3 0 0 0,18-7 0 0 0</inkml:trace>
  <inkml:trace contextRef="#ctx0" brushRef="#br0" timeOffset="-28533.371">1457 2250 32767 0 0,'49'-2'0'0'0,"-13"2"0"0"0,-29 0 0 0 0</inkml:trace>
  <inkml:trace contextRef="#ctx0" brushRef="#br0" timeOffset="-13186.095">1525 4280 32767 0 0,'36'-7'0'0'0,"-31"-38"0"0"0,-22-2 0 0 0,5 29 0 0 0,7 9 0 0 0,0 1 0 0 0,-1 0 0 0 0,1 0 0 0 0,-1 0 0 0 0,-1 1 0 0 0,0 0 0 0 0,0 0 0 0 0,0 1 0 0 0,0 0 0 0 0,-1 0 0 0 0,0 1 0 0 0,-1 0 0 0 0,1 0 0 0 0,-1 1 0 0 0,0 0 0 0 0,0 1 0 0 0,0-1 0 0 0,0 2 0 0 0,-1-1 0 0 0,1 2 0 0 0,-8-2 0 0 0,10 3 0 0 0,1 0 0 0 0,-1 1 0 0 0,0-1 0 0 0,1 1 0 0 0,-1 1 0 0 0,1-1 0 0 0,0 1 0 0 0,-1 0 0 0 0,1 1 0 0 0,0-1 0 0 0,-5 4 0 0 0,5-3 0 0 0,-2 2 0 0 0,1 1 0 0 0,0 0 0 0 0,0 0 0 0 0,0 0 0 0 0,1 1 0 0 0,0 0 0 0 0,0 1 0 0 0,1-1 0 0 0,0 1 0 0 0,0 0 0 0 0,1 0 0 0 0,0 1 0 0 0,0-1 0 0 0,1 1 0 0 0,0 0 0 0 0,1 0 0 0 0,0 0 0 0 0,0 0 0 0 0,1 0 0 0 0,0 0 0 0 0,0 0 0 0 0,1 1 0 0 0,1-1 0 0 0,-1 0 0 0 0,2 0 0 0 0,-1 1 0 0 0,1-1 0 0 0,0 0 0 0 0,3 5 0 0 0,1 11 0 0 0,2 0 0 0 0,0-1 0 0 0,2 0 0 0 0,1 0 0 0 0,0-1 0 0 0,2 0 0 0 0,1-1 0 0 0,0-1 0 0 0,2 0 0 0 0,0-1 0 0 0,2 0 0 0 0,8 6 0 0 0,-15-17 0 0 0,0 0 0 0 0,1-1 0 0 0,0-1 0 0 0,0 0 0 0 0,1-1 0 0 0,0 0 0 0 0,0-1 0 0 0,0 0 0 0 0,1-1 0 0 0,-1-1 0 0 0,1 0 0 0 0,0-1 0 0 0,0 0 0 0 0,7-1 0 0 0,48-3 0 0 0,-38-4 0 0 0,0-2 0 0 0,-1-1 0 0 0,0-1 0 0 0,0-2 0 0 0,-1-1 0 0 0,9-7 0 0 0,-35 19 0 0 0,0-1 0 0 0,0 1 0 0 0,0-1 0 0 0,-1 0 0 0 0,1 0 0 0 0,0 0 0 0 0,-1-1 0 0 0,0 1 0 0 0,1-1 0 0 0,-1 1 0 0 0,0-1 0 0 0,0 0 0 0 0,0 0 0 0 0,-1 0 0 0 0,1 0 0 0 0,-1 0 0 0 0,1-2 0 0 0,-2 2 0 0 0,-1-1 0 0 0,0 1 0 0 0,0-1 0 0 0,0 1 0 0 0,0-1 0 0 0,0 1 0 0 0,0 0 0 0 0,-1-1 0 0 0,0 1 0 0 0,0 0 0 0 0,0 0 0 0 0,0 0 0 0 0,0 0 0 0 0,0 1 0 0 0,-1-1 0 0 0,0 1 0 0 0,1-1 0 0 0,-1 1 0 0 0,0 0 0 0 0,0 0 0 0 0,0 0 0 0 0,0 0 0 0 0,-1 1 0 0 0,1-1 0 0 0,0 1 0 0 0,-1 0 0 0 0,1 0 0 0 0,-1 0 0 0 0,1 0 0 0 0,-1 1 0 0 0,1-1 0 0 0,-1 1 0 0 0,1 0 0 0 0,-3 0 0 0 0,-1 1 0 0 0,0 0 0 0 0,0 1 0 0 0,1-1 0 0 0,-1 1 0 0 0,1 1 0 0 0,-1-1 0 0 0,1 1 0 0 0,0 0 0 0 0,0 0 0 0 0,0 1 0 0 0,0 0 0 0 0,1 0 0 0 0,0 0 0 0 0,-1 1 0 0 0,1 0 0 0 0,1 0 0 0 0,-1 0 0 0 0,1 0 0 0 0,0 1 0 0 0,0 0 0 0 0,1 0 0 0 0,-1 0 0 0 0,1 0 0 0 0,1 0 0 0 0,-1 1 0 0 0,1-1 0 0 0,0 1 0 0 0,1-1 0 0 0,-1 1 0 0 0,1 0 0 0 0,2-3 0 0 0,-1-1 0 0 0,1 0 0 0 0,-1 1 0 0 0,1-1 0 0 0,0 0 0 0 0,0 0 0 0 0,1 1 0 0 0,-1-1 0 0 0,1 0 0 0 0,-1 0 0 0 0,1-1 0 0 0,0 1 0 0 0,0 0 0 0 0,0 0 0 0 0,1-1 0 0 0,-1 1 0 0 0,0-1 0 0 0,1 0 0 0 0,0 0 0 0 0,-1 0 0 0 0,1 0 0 0 0,0 0 0 0 0,0-1 0 0 0,0 1 0 0 0,0-1 0 0 0,1 0 0 0 0,-1 0 0 0 0,0 0 0 0 0,0 0 0 0 0,1 0 0 0 0,-1-1 0 0 0,0 0 0 0 0,1 1 0 0 0,-1-1 0 0 0,4-1 0 0 0,3 0 0 0 0,-1 0 0 0 0,1-1 0 0 0,-1 0 0 0 0,0-1 0 0 0,1 0 0 0 0,-1 0 0 0 0,0-1 0 0 0,-1-1 0 0 0,1 1 0 0 0,-1-1 0 0 0,0 0 0 0 0,0-1 0 0 0,0 0 0 0 0,-1-1 0 0 0,2-1 0 0 0,-4 4 0 0 0,0-1 0 0 0,-1 0 0 0 0,0 0 0 0 0,1 0 0 0 0,-1-1 0 0 0,-1 1 0 0 0,1-1 0 0 0,-1 0 0 0 0,0 0 0 0 0,-1 0 0 0 0,1 0 0 0 0,-1-1 0 0 0,0 1 0 0 0,-1-1 0 0 0,1 0 0 0 0,-2 8 0 0 0,-1-1 0 0 0,1 0 0 0 0,0 0 0 0 0,0 1 0 0 0,0-1 0 0 0,0 0 0 0 0,0 1 0 0 0,0-1 0 0 0,0 0 0 0 0,0 0 0 0 0,-1 0 0 0 0,1 1 0 0 0,0-1 0 0 0,0 0 0 0 0,0 0 0 0 0,-1 1 0 0 0,1-1 0 0 0,0 0 0 0 0,0 0 0 0 0,-1 0 0 0 0,1 0 0 0 0,0 0 0 0 0,0 1 0 0 0,-1-1 0 0 0,1 0 0 0 0,0 0 0 0 0,0 0 0 0 0,-1 0 0 0 0,1 0 0 0 0,0 0 0 0 0,0 0 0 0 0,-1 0 0 0 0,1 0 0 0 0,0 0 0 0 0,-1 0 0 0 0,1 0 0 0 0,0 0 0 0 0,0 0 0 0 0,-1 0 0 0 0,1 0 0 0 0,0 0 0 0 0,-1 0 0 0 0,1-1 0 0 0,0 1 0 0 0,0 0 0 0 0,0 0 0 0 0,-1 0 0 0 0,1 0 0 0 0,0 0 0 0 0,0-1 0 0 0,-1 1 0 0 0,1 0 0 0 0,0 0 0 0 0,0-1 0 0 0,0 1 0 0 0,0 0 0 0 0,-1 0 0 0 0,1-1 0 0 0,0 1 0 0 0,0 0 0 0 0,0 0 0 0 0,0-1 0 0 0,0 1 0 0 0,0 0 0 0 0,0 0 0 0 0,0-1 0 0 0,-11 60 0 0 0,13-54 0 0 0,-1 0 0 0 0,1 0 0 0 0,0 0 0 0 0,1 0 0 0 0,-1-1 0 0 0,1 1 0 0 0,0 0 0 0 0,0-1 0 0 0,0 0 0 0 0,1 0 0 0 0,0 0 0 0 0,0 0 0 0 0,0-1 0 0 0,0 1 0 0 0,0-1 0 0 0,0 0 0 0 0,1 0 0 0 0,0-1 0 0 0,-1 1 0 0 0,1-1 0 0 0,0 0 0 0 0,0 0 0 0 0,1-1 0 0 0,-1 1 0 0 0,0-1 0 0 0,0 0 0 0 0,1-1 0 0 0,-1 1 0 0 0,1-1 0 0 0,72-18 0 0 0,-71 15 0 0 0,1-1 0 0 0,-1 0 0 0 0,0 0 0 0 0,-1 0 0 0 0,1-1 0 0 0,-1 0 0 0 0,0 0 0 0 0,0-1 0 0 0,0 0 0 0 0,-1 0 0 0 0,0 0 0 0 0,0-1 0 0 0,0 0 0 0 0,-1 0 0 0 0,0 0 0 0 0,-1 0 0 0 0,0 0 0 0 0,0-1 0 0 0,0 0 0 0 0,-1 1 0 0 0,0-1 0 0 0,0 0 0 0 0,-1 0 0 0 0,0 0 0 0 0,-1 0 0 0 0,1 0 0 0 0,-2-1 0 0 0,0-3 0 0 0,-8-66 0 0 0,-1 49 0 0 0,5 35 0 0 0,9 51 0 0 0,57 149 0 0 0,-39-109 0 0 0,-5 1 0 0 0,-4 1 0 0 0,-3 15 0 0 0,-10 43 0 0 0,-2-149 0 0 0,1-7 0 0 0,0-1 0 0 0,0 0 0 0 0,0 0 0 0 0,0 0 0 0 0,0 0 0 0 0,0 0 0 0 0,0 0 0 0 0,0 0 0 0 0,0 0 0 0 0,1 0 0 0 0,-1-1 0 0 0,0 1 0 0 0,0 0 0 0 0,0-1 0 0 0,0 1 0 0 0,0 0 0 0 0,0-1 0 0 0,1 1 0 0 0,-1-1 0 0 0,0 1 0 0 0,0-1 0 0 0,1 0 0 0 0,-1 1 0 0 0,0-1 0 0 0,1 0 0 0 0,-1 1 0 0 0,1-1 0 0 0,-1 0 0 0 0,1 0 0 0 0,-1 0 0 0 0,1 1 0 0 0,-1-1 0 0 0,1 0 0 0 0,0 0 0 0 0,-1 0 0 0 0,1 0 0 0 0,0 0 0 0 0,0 0 0 0 0,0 0 0 0 0,0 0 0 0 0,0 0 0 0 0,0 0 0 0 0,0 0 0 0 0,0 0 0 0 0,0 1 0 0 0,0-1 0 0 0,1-1 0 0 0,-3-3 0 0 0,-20-142 0 0 0,20 110 0 0 0,-20-303 0 0 0,13 220 0 0 0,3 52 0 0 0,6 66 0 0 0,0 1 0 0 0,0-1 0 0 0,0 1 0 0 0,0-1 0 0 0,0 1 0 0 0,0 0 0 0 0,0-1 0 0 0,1 1 0 0 0,-1-1 0 0 0,0 1 0 0 0,1 0 0 0 0,-1-1 0 0 0,1 1 0 0 0,0 0 0 0 0,-1-1 0 0 0,1 1 0 0 0,0 0 0 0 0,0 0 0 0 0,0 0 0 0 0,0 0 0 0 0,0 0 0 0 0,0 0 0 0 0,0 0 0 0 0,0 0 0 0 0,0 0 0 0 0,0 0 0 0 0,1 1 0 0 0,-1-1 0 0 0,0 0 0 0 0,1 1 0 0 0,-1-1 0 0 0,0 1 0 0 0,1-1 0 0 0,-1 1 0 0 0,0 0 0 0 0,1 0 0 0 0,-1 0 0 0 0,1 0 0 0 0,-1-1 0 0 0,1 2 0 0 0,-1-1 0 0 0,0 0 0 0 0,1 0 0 0 0,0 0 0 0 0,60 13 0 0 0,-56-12 0 0 0,1 0 0 0 0,0 1 0 0 0,-1 0 0 0 0,1 0 0 0 0,-1 1 0 0 0,0 0 0 0 0,0 0 0 0 0,0 0 0 0 0,0 1 0 0 0,0 0 0 0 0,-1 0 0 0 0,0 0 0 0 0,0 1 0 0 0,0-1 0 0 0,0 1 0 0 0,-1 0 0 0 0,0 1 0 0 0,0-1 0 0 0,0 1 0 0 0,0 0 0 0 0,-1 0 0 0 0,0 0 0 0 0,-1 0 0 0 0,1 1 0 0 0,-1-1 0 0 0,0 1 0 0 0,-1-1 0 0 0,1 4 0 0 0,-2-4 0 0 0,0 0 0 0 0,0-1 0 0 0,0 1 0 0 0,-1-1 0 0 0,0 1 0 0 0,0-1 0 0 0,-1 0 0 0 0,1 1 0 0 0,-1-1 0 0 0,0 0 0 0 0,0 0 0 0 0,-1 0 0 0 0,0 0 0 0 0,0 0 0 0 0,0-1 0 0 0,0 1 0 0 0,-1-1 0 0 0,-2 3 0 0 0,0-1 0 0 0,0 1 0 0 0,0-2 0 0 0,-1 1 0 0 0,0-1 0 0 0,0 0 0 0 0,0 0 0 0 0,-1 0 0 0 0,0-1 0 0 0,1-1 0 0 0,-1 1 0 0 0,-1-1 0 0 0,1-1 0 0 0,0 1 0 0 0,-3-1 0 0 0,-18 1 0 0 0,15-11 0 0 0,19 6 0 0 0</inkml:trace>
  <inkml:trace contextRef="#ctx0" brushRef="#br0" timeOffset="-12682.444">2862 4526 32767 0 0,'15'-25'0'0'0,"44"-84"0"0"0,10-38 0 0 0,-51 103 0 0 0,-23 186 0 0 0,6-129 0 0 0,0 0 0 0 0,1-1 0 0 0,0 1 0 0 0,1-1 0 0 0,0 0 0 0 0,1 0 0 0 0,0 0 0 0 0,2 4 0 0 0,9 20 0 0 0,-6-17 0 0 0,-1 1 0 0 0,-1-1 0 0 0,-1 1 0 0 0,0 1 0 0 0,-2-1 0 0 0,0 1 0 0 0,-2-1 0 0 0,0 6 0 0 0,-2-20 0 0 0,-1-1 0 0 0,-1 1 0 0 0,1-1 0 0 0,-1 0 0 0 0,0 1 0 0 0,0-1 0 0 0,-1 0 0 0 0,1 0 0 0 0,-1 0 0 0 0,0-1 0 0 0,-1 1 0 0 0,1 0 0 0 0,-1-1 0 0 0,0 0 0 0 0,0 0 0 0 0,0 0 0 0 0,0-1 0 0 0,-1 1 0 0 0,-10 3 0 0 0</inkml:trace>
  <inkml:trace contextRef="#ctx0" brushRef="#br0" timeOffset="-12438.978">2980 4796 32767 0 0,'-1'0'0'0'0,"0"1"0"0"0,0-1 0 0 0,1 0 0 0 0,-1 0 0 0 0,0 0 0 0 0,0 0 0 0 0,0 0 0 0 0,0 0 0 0 0,0 0 0 0 0,0 0 0 0 0,1 0 0 0 0,-1 0 0 0 0,0-1 0 0 0,0 1 0 0 0,0 0 0 0 0,0 0 0 0 0,1-1 0 0 0,-1 1 0 0 0,0-1 0 0 0,0 1 0 0 0,1-1 0 0 0,-1 1 0 0 0,0-1 0 0 0,1 1 0 0 0,-1-1 0 0 0,0 1 0 0 0,1-1 0 0 0,-1 0 0 0 0,1 1 0 0 0,-1-1 0 0 0,1 0 0 0 0,-1 0 0 0 0,1 0 0 0 0,0 1 0 0 0,-1-1 0 0 0,1 0 0 0 0,0 0 0 0 0,0 0 0 0 0,-1 0 0 0 0,1 1 0 0 0,0-1 0 0 0,0 0 0 0 0,0 0 0 0 0,0 0 0 0 0,0 0 0 0 0,0 0 0 0 0,1 0 0 0 0,-1 1 0 0 0,0-1 0 0 0,0 0 0 0 0,0 0 0 0 0,1 0 0 0 0,-1 1 0 0 0,1-1 0 0 0,-1 0 0 0 0,0 0 0 0 0,1 1 0 0 0,-1-1 0 0 0,1 0 0 0 0,0 0 0 0 0,-1 1 0 0 0,1-1 0 0 0,0 1 0 0 0,-1-1 0 0 0,1 1 0 0 0,0-1 0 0 0,-1 1 0 0 0,2-1 0 0 0,10-3 0 0 0,0 1 0 0 0,0 0 0 0 0,0 0 0 0 0,0 2 0 0 0,1-1 0 0 0,-1 2 0 0 0,8 0 0 0 0,20-2 0 0 0,112-22 0 0 0,-71-3 0 0 0,-71 22 0 0 0</inkml:trace>
  <inkml:trace contextRef="#ctx0" brushRef="#br0" timeOffset="-12217.539">3578 4288 32767 0 0,'1'-4'0'0'0,"8"18"0"0"0,-4-9 0 0 0,-4-1 0 0 0</inkml:trace>
  <inkml:trace contextRef="#ctx0" brushRef="#br0" timeOffset="-12033.519">3637 4625 32767 0 0,'0'6'0'0'0,"-2"-1"0"0"0,2-1 0 0 0,2 2 0 0 0,-2-1 0 0 0,0-1 0 0 0,0 0 0 0 0,0 1 0 0 0,0-2 0 0 0,1-1 0 0 0,2 1 0 0 0,0 0 0 0 0,-1-2 0 0 0,0 0 0 0 0,-1-1 0 0 0,2 0 0 0 0,-3 0 0 0 0,0 0 0 0 0</inkml:trace>
  <inkml:trace contextRef="#ctx0" brushRef="#br0" timeOffset="-5089.548">4387 4419 32767 0 0,'9'2'0'0'0,"-1"0"0"0"0,1 0 0 0 0,0-1 0 0 0,0 0 0 0 0,0 0 0 0 0,0-1 0 0 0,0 0 0 0 0,0-1 0 0 0,0 0 0 0 0,21 0 0 0 0,531 1 0 0 0,-540-8 0 0 0,-21 7 0 0 0,1 0 0 0 0,-1 1 0 0 0,0-1 0 0 0,1 0 0 0 0,-1 1 0 0 0,0-1 0 0 0,0 0 0 0 0,0 0 0 0 0,1 1 0 0 0,-1-1 0 0 0,0 0 0 0 0,0 1 0 0 0,0-1 0 0 0,0 0 0 0 0,-1 0 0 0 0,1 1 0 0 0,0-1 0 0 0,0 0 0 0 0,0 0 0 0 0,0 1 0 0 0,-1-1 0 0 0,1 0 0 0 0,0 1 0 0 0,-1-1 0 0 0,1 1 0 0 0,0-1 0 0 0,-1 0 0 0 0,1 1 0 0 0,-1-1 0 0 0,1 1 0 0 0,-1-1 0 0 0,1 1 0 0 0,-1-1 0 0 0,0 1 0 0 0,1-1 0 0 0,-1 1 0 0 0,0 0 0 0 0,-3-5 0 0 0,2 1 0 0 0</inkml:trace>
  <inkml:trace contextRef="#ctx0" brushRef="#br0" timeOffset="-4764.419">4946 4199 32767 0 0,'1'1'0'0'0,"-1"-1"0"0"0,0 1 0 0 0,0-1 0 0 0,1 0 0 0 0,-1 1 0 0 0,0-1 0 0 0,0 1 0 0 0,1-1 0 0 0,-1 0 0 0 0,0 1 0 0 0,0-1 0 0 0,0 1 0 0 0,0-1 0 0 0,0 1 0 0 0,1-1 0 0 0,-1 1 0 0 0,0-1 0 0 0,0 1 0 0 0,0-1 0 0 0,0 0 0 0 0,-1 1 0 0 0,1-1 0 0 0,0 1 0 0 0,0-1 0 0 0,0 1 0 0 0,0-1 0 0 0,0 1 0 0 0,-1-1 0 0 0,1 0 0 0 0,0 1 0 0 0,0-1 0 0 0,0 1 0 0 0,-1-1 0 0 0,1 0 0 0 0,0 1 0 0 0,-1-1 0 0 0,1 0 0 0 0,0 1 0 0 0,-1-1 0 0 0,1 0 0 0 0,-1 1 0 0 0,1-1 0 0 0,0 0 0 0 0,-1 0 0 0 0,1 0 0 0 0,-1 1 0 0 0,1-1 0 0 0,-1 0 0 0 0,1 0 0 0 0,-1 0 0 0 0,1 0 0 0 0,0 0 0 0 0,-1 0 0 0 0,1 0 0 0 0,-1 0 0 0 0,1 0 0 0 0,-1 0 0 0 0,1 0 0 0 0,-1 0 0 0 0,1 0 0 0 0,-1 0 0 0 0,1-1 0 0 0,11 10 0 0 0,0-1 0 0 0,1 0 0 0 0,0-1 0 0 0,1-1 0 0 0,-1 0 0 0 0,1 0 0 0 0,0-1 0 0 0,1-1 0 0 0,25 11 0 0 0,-37-14 0 0 0,5 1 0 0 0,1 0 0 0 0,-1 1 0 0 0,0 0 0 0 0,0 0 0 0 0,0 1 0 0 0,0 0 0 0 0,-1 0 0 0 0,1 0 0 0 0,-1 1 0 0 0,0 0 0 0 0,0 0 0 0 0,-1 0 0 0 0,1 1 0 0 0,-1 0 0 0 0,-1 0 0 0 0,1 1 0 0 0,-1-1 0 0 0,0 1 0 0 0,0 0 0 0 0,2 6 0 0 0,1 36 0 0 0,-15-33 0 0 0,-1 0 0 0 0,-1-1 0 0 0,0 0 0 0 0,-1 0 0 0 0,-1-1 0 0 0,0 0 0 0 0,0-1 0 0 0,-2-1 0 0 0,0 0 0 0 0,0-1 0 0 0,-8 4 0 0 0,-4 7 0 0 0,-60 53 0 0 0,85-74 0 0 0</inkml:trace>
  <inkml:trace contextRef="#ctx0" brushRef="#br0" timeOffset="-3287.592">5755 4174 32767 0 0,'3'1'0'0'0,"0"1"0"0"0,0-1 0 0 0,0 1 0 0 0,-1-1 0 0 0,1 1 0 0 0,0 0 0 0 0,-1 0 0 0 0,1 0 0 0 0,-1 0 0 0 0,0 0 0 0 0,0 1 0 0 0,0-1 0 0 0,0 1 0 0 0,0 0 0 0 0,0-1 0 0 0,-1 1 0 0 0,1 0 0 0 0,-1 0 0 0 0,0 0 0 0 0,0 0 0 0 0,0 0 0 0 0,0 1 0 0 0,95 228 0 0 0,-80-210 0 0 0,-13-25 0 0 0,7-13 0 0 0,0-1 0 0 0,-2 0 0 0 0,0 0 0 0 0,-1-1 0 0 0,0 0 0 0 0,-2 0 0 0 0,2-12 0 0 0,15-42 0 0 0,-13 36 0 0 0,-1 43 0 0 0,0 105 0 0 0,-7-106 0 0 0,0-1 0 0 0,1 1 0 0 0,0-1 0 0 0,0 1 0 0 0,0-1 0 0 0,0 0 0 0 0,1 0 0 0 0,0 0 0 0 0,0 0 0 0 0,1-1 0 0 0,-1 1 0 0 0,1-1 0 0 0,0 0 0 0 0,0 0 0 0 0,1 0 0 0 0,-1 0 0 0 0,1-1 0 0 0,0 0 0 0 0,4 3 0 0 0,30-2 0 0 0,-30-9 0 0 0,0-1 0 0 0,0 1 0 0 0,-1-1 0 0 0,0-1 0 0 0,0 1 0 0 0,0-1 0 0 0,-1-1 0 0 0,0 0 0 0 0,-1 0 0 0 0,1 0 0 0 0,-2 0 0 0 0,1-1 0 0 0,-1 0 0 0 0,0 0 0 0 0,-1-1 0 0 0,0 1 0 0 0,-1-1 0 0 0,0 0 0 0 0,0 0 0 0 0,-1 0 0 0 0,-1 0 0 0 0,1-4 0 0 0,0-12 0 0 0,-2 38 0 0 0,1 0 0 0 0,1 0 0 0 0,0 1 0 0 0,0-1 0 0 0,1-1 0 0 0,1 1 0 0 0,0 0 0 0 0,1-1 0 0 0,0 0 0 0 0,0 0 0 0 0,7 10 0 0 0,-8-15 0 0 0,0 0 0 0 0,0-1 0 0 0,1 1 0 0 0,-1-1 0 0 0,1 0 0 0 0,0-1 0 0 0,1 1 0 0 0,-1-1 0 0 0,1 0 0 0 0,0 0 0 0 0,0 0 0 0 0,0-1 0 0 0,0 0 0 0 0,1 0 0 0 0,-1-1 0 0 0,1 0 0 0 0,-1 0 0 0 0,1 0 0 0 0,0-1 0 0 0,0 0 0 0 0,0-1 0 0 0,1 1 0 0 0,1-2 0 0 0,0 1 0 0 0,0-2 0 0 0,-1 1 0 0 0,1-1 0 0 0,0 0 0 0 0,-1-1 0 0 0,0 0 0 0 0,0-1 0 0 0,0 1 0 0 0,0-1 0 0 0,0-1 0 0 0,-1 0 0 0 0,1 0 0 0 0,-1 0 0 0 0,-1-1 0 0 0,1 0 0 0 0,-1 0 0 0 0,0-1 0 0 0,0 0 0 0 0,-1 0 0 0 0,0 0 0 0 0,0 0 0 0 0,-1-1 0 0 0,0 0 0 0 0,0 0 0 0 0,-1 0 0 0 0,0 0 0 0 0,0-1 0 0 0,-1 1 0 0 0,0-1 0 0 0,0 0 0 0 0,-1-5 0 0 0,0 13 0 0 0,-1-1 0 0 0,0 1 0 0 0,1 0 0 0 0,-1-1 0 0 0,0 1 0 0 0,0-1 0 0 0,0 1 0 0 0,0-1 0 0 0,-1 1 0 0 0,1 0 0 0 0,0-1 0 0 0,-1 1 0 0 0,1-1 0 0 0,0 1 0 0 0,-1 0 0 0 0,0-1 0 0 0,1 1 0 0 0,-1 0 0 0 0,0 0 0 0 0,1-1 0 0 0,-1 1 0 0 0,0 0 0 0 0,0 0 0 0 0,0 0 0 0 0,0 0 0 0 0,0 0 0 0 0,-1 0 0 0 0,-3-3 0 0 0,-35-15 0 0 0,17 19 0 0 0,19 1 0 0 0,1 0 0 0 0,-1 0 0 0 0,1 0 0 0 0,-1 1 0 0 0,1-1 0 0 0,0 1 0 0 0,0 0 0 0 0,0 0 0 0 0,0 0 0 0 0,0 0 0 0 0,0 0 0 0 0,0 1 0 0 0,0-1 0 0 0,1 1 0 0 0,0 0 0 0 0,-1 0 0 0 0,1 0 0 0 0,0 0 0 0 0,0 0 0 0 0,1 0 0 0 0,-1 0 0 0 0,1 1 0 0 0,-1-1 0 0 0,1 1 0 0 0,0-1 0 0 0,0 1 0 0 0,1-1 0 0 0,-1 1 0 0 0,1 0 0 0 0,0-1 0 0 0,0 1 0 0 0,0 0 0 0 0,0-1 0 0 0,1 4 0 0 0,4 4 0 0 0,1-1 0 0 0,0-1 0 0 0,1 1 0 0 0,0-1 0 0 0,0 0 0 0 0,1-1 0 0 0,0 0 0 0 0,0 0 0 0 0,1-1 0 0 0,0 0 0 0 0,1 0 0 0 0,-1-1 0 0 0,1 0 0 0 0,1-1 0 0 0,-1 0 0 0 0,1-1 0 0 0,-1 0 0 0 0,1 0 0 0 0,0-1 0 0 0,1-1 0 0 0,-1 0 0 0 0,0 0 0 0 0,1-1 0 0 0,-1-1 0 0 0,11 0 0 0 0,54-19 0 0 0,-70 16 0 0 0,0 0 0 0 0,0 0 0 0 0,0 0 0 0 0,-1 0 0 0 0,0-1 0 0 0,1 0 0 0 0,-1 0 0 0 0,-1-1 0 0 0,1 1 0 0 0,-1-1 0 0 0,0 0 0 0 0,0 0 0 0 0,0 0 0 0 0,-1-1 0 0 0,1 1 0 0 0,-1-1 0 0 0,-1 0 0 0 0,1-2 0 0 0,31-114 0 0 0,-20-128 0 0 0,-32 135 0 0 0,17 107 0 0 0,-1 0 0 0 0,0 0 0 0 0,0 0 0 0 0,-1 0 0 0 0,0 1 0 0 0,0-1 0 0 0,-1 1 0 0 0,0 0 0 0 0,0 0 0 0 0,-1 0 0 0 0,1 1 0 0 0,-1-1 0 0 0,-1 1 0 0 0,1 0 0 0 0,-2 0 0 0 0,-12 0 0 0 0,16 7 0 0 0,1 0 0 0 0,-1 0 0 0 0,1 0 0 0 0,-1 0 0 0 0,1 1 0 0 0,0-1 0 0 0,-1 1 0 0 0,1-1 0 0 0,0 1 0 0 0,0 0 0 0 0,0 0 0 0 0,0 0 0 0 0,0 0 0 0 0,1 0 0 0 0,-1 0 0 0 0,1 1 0 0 0,-1-1 0 0 0,1 1 0 0 0,0-1 0 0 0,-1 2 0 0 0,-2 6 0 0 0,0-1 0 0 0,1 1 0 0 0,0 0 0 0 0,1-1 0 0 0,0 1 0 0 0,0 0 0 0 0,1 1 0 0 0,1-1 0 0 0,0 0 0 0 0,0 0 0 0 0,1 7 0 0 0,0 11 0 0 0,13 45 0 0 0,0-28 0 0 0,68 184 0 0 0,-57-167 0 0 0,9 30 0 0 0,-20-58 0 0 0,-12-31 0 0 0</inkml:trace>
  <inkml:trace contextRef="#ctx0" brushRef="#br0" timeOffset="-3033.718">6584 3970 32767 0 0,'-23'-3'0'0'0,"50"11"0"0"0,74-8 0 0 0,142 0 0 0 0,-197 3 0 0 0,24 7 0 0 0</inkml:trace>
  <inkml:trace contextRef="#ctx0" brushRef="#br0" timeOffset="-2769.923">7230 4319 32767 0 0,'0'5'0'0'0,"0"1"0"0"0,0 0 0 0 0,0-1 0 0 0,0 1 0 0 0,1-1 0 0 0,0 1 0 0 0,0-1 0 0 0,1 1 0 0 0,-1-1 0 0 0,1 1 0 0 0,0-1 0 0 0,1 0 0 0 0,-1 0 0 0 0,1 0 0 0 0,0-1 0 0 0,0 1 0 0 0,1 0 0 0 0,-1-1 0 0 0,1 0 0 0 0,0 0 0 0 0,0 0 0 0 0,1-1 0 0 0,-1 1 0 0 0,1-1 0 0 0,-1 0 0 0 0,1 0 0 0 0,0 0 0 0 0,0-1 0 0 0,0 0 0 0 0,1 0 0 0 0,-1 0 0 0 0,1-1 0 0 0,-1 0 0 0 0,1 0 0 0 0,-1 0 0 0 0,1 0 0 0 0,5-1 0 0 0,72-27 0 0 0,-76 24 0 0 0,-1-1 0 0 0,0 0 0 0 0,0 0 0 0 0,-1 0 0 0 0,1-1 0 0 0,-1 0 0 0 0,0 0 0 0 0,0 0 0 0 0,-1 0 0 0 0,1-1 0 0 0,-1 0 0 0 0,-1 0 0 0 0,1 0 0 0 0,-1-1 0 0 0,1-2 0 0 0,0-34 0 0 0,-5 37 0 0 0,-1 1 0 0 0,0 0 0 0 0,0 0 0 0 0,0 0 0 0 0,0 0 0 0 0,-1 0 0 0 0,1 1 0 0 0,-1-1 0 0 0,-1 1 0 0 0,1 0 0 0 0,0 0 0 0 0,-1 0 0 0 0,0 0 0 0 0,0 0 0 0 0,0 1 0 0 0,-1 0 0 0 0,1 0 0 0 0,-1 0 0 0 0,1 0 0 0 0,-1 1 0 0 0,0 0 0 0 0,0 0 0 0 0,0 0 0 0 0,0 0 0 0 0,-1 1 0 0 0,1 0 0 0 0,0 0 0 0 0,-1 0 0 0 0,-3 1 0 0 0,-1-1 0 0 0,0 0 0 0 0,0 1 0 0 0,0 0 0 0 0,0 0 0 0 0,0 1 0 0 0,0 1 0 0 0,0 0 0 0 0,0 0 0 0 0,0 1 0 0 0,0 0 0 0 0,1 0 0 0 0,0 1 0 0 0,-1 1 0 0 0,2 0 0 0 0,-1 0 0 0 0,0 0 0 0 0,1 1 0 0 0,0 0 0 0 0,0 1 0 0 0,-4 5 0 0 0,11-10 0 0 0,-1 0 0 0 0,1 0 0 0 0,0 1 0 0 0,0-1 0 0 0,0 0 0 0 0,0 0 0 0 0,1 1 0 0 0,-1-1 0 0 0,1 0 0 0 0,-1 1 0 0 0,1-1 0 0 0,0 0 0 0 0,0 1 0 0 0,0-1 0 0 0,0 1 0 0 0,0-1 0 0 0,1 0 0 0 0,-1 1 0 0 0,1-1 0 0 0,-1 0 0 0 0,1 1 0 0 0,0-1 0 0 0,0 0 0 0 0,0 0 0 0 0,0 0 0 0 0,1 1 0 0 0,-1-1 0 0 0,0 0 0 0 0,1-1 0 0 0,-1 1 0 0 0,1 0 0 0 0,0 0 0 0 0,0-1 0 0 0,-1 1 0 0 0,1-1 0 0 0,0 0 0 0 0,0 1 0 0 0,1-1 0 0 0,-1 0 0 0 0,0 0 0 0 0,0 0 0 0 0,0 0 0 0 0,1-1 0 0 0,-1 1 0 0 0,0-1 0 0 0,1 1 0 0 0,-1-1 0 0 0,20 4 0 0 0</inkml:trace>
  <inkml:trace contextRef="#ctx0" brushRef="#br0" timeOffset="-2122.655">7743 4223 32767 0 0,'-7'0'0'0'0,"-1"-1"0"0"0,1 1 0 0 0,0 0 0 0 0,0 1 0 0 0,-1-1 0 0 0,1 1 0 0 0,0 1 0 0 0,0 0 0 0 0,0 0 0 0 0,0 0 0 0 0,0 1 0 0 0,1-1 0 0 0,-1 2 0 0 0,1-1 0 0 0,0 1 0 0 0,0 0 0 0 0,0 0 0 0 0,0 1 0 0 0,1 0 0 0 0,-1 0 0 0 0,1 0 0 0 0,0 0 0 0 0,1 1 0 0 0,-3 3 0 0 0,7-5 0 0 0,-1 0 0 0 0,1 0 0 0 0,0-1 0 0 0,0 1 0 0 0,0 0 0 0 0,0 0 0 0 0,1 0 0 0 0,-1 0 0 0 0,1-1 0 0 0,0 1 0 0 0,0 0 0 0 0,0-1 0 0 0,1 1 0 0 0,-1-1 0 0 0,1 1 0 0 0,0-1 0 0 0,0 1 0 0 0,0-1 0 0 0,1 0 0 0 0,-1 0 0 0 0,1 0 0 0 0,-1-1 0 0 0,1 1 0 0 0,0-1 0 0 0,0 1 0 0 0,0-1 0 0 0,1 0 0 0 0,-1 0 0 0 0,0 0 0 0 0,2 0 0 0 0,3 2 0 0 0,0-1 0 0 0,0 0 0 0 0,1 0 0 0 0,-1-1 0 0 0,1 0 0 0 0,0 0 0 0 0,0-1 0 0 0,0 0 0 0 0,0-1 0 0 0,-1 0 0 0 0,8-1 0 0 0,-7 1 0 0 0,1-1 0 0 0,0-1 0 0 0,1 0 0 0 0,-1-1 0 0 0,0 0 0 0 0,-1 0 0 0 0,1-1 0 0 0,0 0 0 0 0,-1-1 0 0 0,0 0 0 0 0,0-1 0 0 0,-1 0 0 0 0,1 0 0 0 0,-1-1 0 0 0,0 0 0 0 0,-1 0 0 0 0,0 0 0 0 0,0-1 0 0 0,-1-1 0 0 0,0 1 0 0 0,0-1 0 0 0,-1 0 0 0 0,0 0 0 0 0,0 0 0 0 0,-1-1 0 0 0,0 0 0 0 0,-1 0 0 0 0,0 0 0 0 0,-1-2 0 0 0,3-14 0 0 0,-2 0 0 0 0,-2 0 0 0 0,0-1 0 0 0,-1 1 0 0 0,-2 0 0 0 0,-1 0 0 0 0,0 0 0 0 0,-2 0 0 0 0,-1 1 0 0 0,-3-4 0 0 0,4 6 0 0 0,5 18 0 0 0,-1 0 0 0 0,0-1 0 0 0,0 1 0 0 0,0 0 0 0 0,0 0 0 0 0,-1 0 0 0 0,0 1 0 0 0,0-1 0 0 0,0 0 0 0 0,0 1 0 0 0,-1-1 0 0 0,0 1 0 0 0,0 0 0 0 0,0 0 0 0 0,0 0 0 0 0,-1 0 0 0 0,0 0 0 0 0,-2-1 0 0 0,-10 6 0 0 0,9 10 0 0 0,1-1 0 0 0,-1 1 0 0 0,2 0 0 0 0,0 0 0 0 0,0 0 0 0 0,1 1 0 0 0,0 0 0 0 0,1 0 0 0 0,1 0 0 0 0,-1 0 0 0 0,2 0 0 0 0,0 0 0 0 0,0 1 0 0 0,2-1 0 0 0,-1 0 0 0 0,2 6 0 0 0,1 32 0 0 0,18 27 0 0 0,-17-63 0 0 0,1 1 0 0 0,0-1 0 0 0,1 0 0 0 0,1-1 0 0 0,0 1 0 0 0,1-1 0 0 0,1-1 0 0 0,-1 0 0 0 0,2 0 0 0 0,0 0 0 0 0,0-1 0 0 0,1-1 0 0 0,1 0 0 0 0,0 0 0 0 0,0-1 0 0 0,0-1 0 0 0,10 5 0 0 0,-10-8 0 0 0,0 0 0 0 0,1-1 0 0 0,0 0 0 0 0,0-1 0 0 0,0 0 0 0 0,0-1 0 0 0,0 0 0 0 0,7-1 0 0 0,-12-2 0 0 0,0 0 0 0 0,0-1 0 0 0,0 0 0 0 0,0 0 0 0 0,0-1 0 0 0,0 0 0 0 0,-1 0 0 0 0,1-1 0 0 0,-1 0 0 0 0,0 0 0 0 0,0 0 0 0 0,0-1 0 0 0,-1 0 0 0 0,0-1 0 0 0,0 0 0 0 0,0 0 0 0 0,0 0 0 0 0,-1 0 0 0 0,0-1 0 0 0,-1 0 0 0 0,1 0 0 0 0,1-6 0 0 0,-2 5 0 0 0,1-1 0 0 0,0 0 0 0 0,-1 0 0 0 0,0 0 0 0 0,-1-1 0 0 0,0 0 0 0 0,0 0 0 0 0,-1 0 0 0 0,-1 0 0 0 0,0 0 0 0 0,0 0 0 0 0,-1-3 0 0 0,-2 4 0 0 0,2 8 0 0 0,-1 1 0 0 0,0-1 0 0 0,0 0 0 0 0,0 1 0 0 0,0-1 0 0 0,0 1 0 0 0,0-1 0 0 0,0 1 0 0 0,0 0 0 0 0,0-1 0 0 0,0 1 0 0 0,0 0 0 0 0,0 0 0 0 0,0-1 0 0 0,0 1 0 0 0,0 0 0 0 0,0 0 0 0 0,0 0 0 0 0,-1 0 0 0 0,1 0 0 0 0,0 1 0 0 0,0-1 0 0 0,0 0 0 0 0,0 0 0 0 0,0 1 0 0 0,0-1 0 0 0,0 1 0 0 0,0-1 0 0 0,0 1 0 0 0,0-1 0 0 0,0 1 0 0 0,1 0 0 0 0,-1-1 0 0 0,0 1 0 0 0,0 0 0 0 0,0 0 0 0 0,1-1 0 0 0,-1 1 0 0 0,0 0 0 0 0,1 0 0 0 0,-1 0 0 0 0,1 0 0 0 0,-1 0 0 0 0,1 0 0 0 0,-1 1 0 0 0,-19 40 0 0 0,19-28 0 0 0,3-9 0 0 0,0 1 0 0 0,0 0 0 0 0,0-1 0 0 0,1 1 0 0 0,0-1 0 0 0,0 0 0 0 0,1 0 0 0 0,-1 0 0 0 0,1-1 0 0 0,0 1 0 0 0,0-1 0 0 0,0 0 0 0 0,1 0 0 0 0,0 0 0 0 0,-1 0 0 0 0,2-1 0 0 0,-1 0 0 0 0,0 0 0 0 0,0 0 0 0 0,1-1 0 0 0,-1 0 0 0 0,1 0 0 0 0,0 0 0 0 0,0-1 0 0 0,0 0 0 0 0,0 0 0 0 0,3 0 0 0 0,95 4 0 0 0,-42-16 0 0 0,-30 1 0 0 0</inkml:trace>
  <inkml:trace contextRef="#ctx0" brushRef="#br0" timeOffset="-804.962">9663 4268 32767 0 0,'0'-13'0'0'0,"-8"-21"0"0"0,-36 14 0 0 0,37 18 0 0 0,-1 0 0 0 0,0 1 0 0 0,0 0 0 0 0,0 0 0 0 0,0 1 0 0 0,1 0 0 0 0,-1 1 0 0 0,0-1 0 0 0,0 1 0 0 0,-3 1 0 0 0,6 0 0 0 0,0 0 0 0 0,0 0 0 0 0,1 1 0 0 0,-1-1 0 0 0,0 1 0 0 0,1 0 0 0 0,0 0 0 0 0,-1 0 0 0 0,1 1 0 0 0,1-1 0 0 0,-1 1 0 0 0,0 0 0 0 0,1 0 0 0 0,0 1 0 0 0,0-1 0 0 0,0 1 0 0 0,1-1 0 0 0,-3 5 0 0 0,3-3 0 0 0,-1-1 0 0 0,1 0 0 0 0,0 1 0 0 0,1-1 0 0 0,0 1 0 0 0,-1 0 0 0 0,2-1 0 0 0,-1 1 0 0 0,1 0 0 0 0,-1 0 0 0 0,2-1 0 0 0,-1 1 0 0 0,1 0 0 0 0,0 0 0 0 0,0 0 0 0 0,2 2 0 0 0,1 0 0 0 0,0 0 0 0 0,0 0 0 0 0,0-1 0 0 0,1 1 0 0 0,1-1 0 0 0,-1 0 0 0 0,1-1 0 0 0,0 1 0 0 0,1-1 0 0 0,-1 0 0 0 0,1-1 0 0 0,1 0 0 0 0,-1 0 0 0 0,1 0 0 0 0,3 1 0 0 0,1-1 0 0 0,1 0 0 0 0,0-1 0 0 0,0 0 0 0 0,0-1 0 0 0,0 0 0 0 0,1-1 0 0 0,-1-1 0 0 0,1 0 0 0 0,-1-1 0 0 0,2 0 0 0 0,53-14 0 0 0,-40 4 0 0 0,-14 2 0 0 0,0 1 0 0 0,-1-2 0 0 0,0 1 0 0 0,0-2 0 0 0,-1 0 0 0 0,0 0 0 0 0,-1-1 0 0 0,0-1 0 0 0,0 0 0 0 0,-1 0 0 0 0,-1-1 0 0 0,0 0 0 0 0,-1-1 0 0 0,-1 0 0 0 0,6-14 0 0 0,4-1 0 0 0,-9 9 0 0 0,-11 34 0 0 0,3-12 0 0 0,-2 7 0 0 0,0 0 0 0 0,0 0 0 0 0,1 0 0 0 0,1 0 0 0 0,-1 0 0 0 0,1 0 0 0 0,1 0 0 0 0,0 0 0 0 0,1 5 0 0 0,0-8 0 0 0,0-1 0 0 0,0 1 0 0 0,0-1 0 0 0,0 0 0 0 0,1 0 0 0 0,0 0 0 0 0,0 0 0 0 0,1 0 0 0 0,-1-1 0 0 0,1 1 0 0 0,0-1 0 0 0,0 0 0 0 0,0 0 0 0 0,1-1 0 0 0,-1 1 0 0 0,1-1 0 0 0,0 0 0 0 0,0 0 0 0 0,0-1 0 0 0,0 1 0 0 0,1-1 0 0 0,-1 0 0 0 0,5 1 0 0 0,-3-2 0 0 0,0 0 0 0 0,0 0 0 0 0,0-1 0 0 0,-1 1 0 0 0,1-2 0 0 0,0 1 0 0 0,0-1 0 0 0,0 0 0 0 0,-1 0 0 0 0,1-1 0 0 0,0 0 0 0 0,-1 0 0 0 0,0 0 0 0 0,1-1 0 0 0,-1 0 0 0 0,0 0 0 0 0,3-3 0 0 0,0 0 0 0 0,-1-1 0 0 0,1 0 0 0 0,-1-1 0 0 0,-1 0 0 0 0,1 0 0 0 0,-1 0 0 0 0,-1-1 0 0 0,1 0 0 0 0,-1-1 0 0 0,-1 1 0 0 0,0-1 0 0 0,0 0 0 0 0,-1 0 0 0 0,-1-1 0 0 0,1 1 0 0 0,-2-1 0 0 0,1 0 0 0 0,-2 0 0 0 0,1-4 0 0 0,-2 8 0 0 0,-2-1 0 0 0,1 8 0 0 0,1-1 0 0 0,-1 1 0 0 0,1 0 0 0 0,-1-1 0 0 0,1 1 0 0 0,-1-1 0 0 0,0 1 0 0 0,1 0 0 0 0,-1 0 0 0 0,0-1 0 0 0,1 1 0 0 0,-1 0 0 0 0,0 0 0 0 0,1 0 0 0 0,-1-1 0 0 0,0 1 0 0 0,1 0 0 0 0,-1 0 0 0 0,0 0 0 0 0,0 0 0 0 0,1 1 0 0 0,-1-1 0 0 0,0 0 0 0 0,1 0 0 0 0,-1 0 0 0 0,0 0 0 0 0,1 1 0 0 0,-1-1 0 0 0,0 0 0 0 0,1 1 0 0 0,-1-1 0 0 0,0 1 0 0 0,1-1 0 0 0,-1 0 0 0 0,1 1 0 0 0,-1-1 0 0 0,1 1 0 0 0,-1-1 0 0 0,1 1 0 0 0,0 0 0 0 0,-1 0 0 0 0,-14 46 0 0 0,30 0 0 0 0,-7-33 0 0 0,-5-9 0 0 0,0 0 0 0 0,0-1 0 0 0,0 1 0 0 0,1-1 0 0 0,0 0 0 0 0,0 0 0 0 0,0-1 0 0 0,0 1 0 0 0,1-1 0 0 0,-1 0 0 0 0,1 0 0 0 0,0 0 0 0 0,0 0 0 0 0,0-1 0 0 0,0 0 0 0 0,0 0 0 0 0,1-1 0 0 0,-1 1 0 0 0,1-1 0 0 0,-1 0 0 0 0,1-1 0 0 0,4 1 0 0 0,1-1 0 0 0</inkml:trace>
  <inkml:trace contextRef="#ctx0" brushRef="#br0" timeOffset="-369.129">10597 4137 32767 0 0,'-1'0'0'0'0,"0"1"0"0"0,-1 0 0 0 0,1-1 0 0 0,0 1 0 0 0,0 0 0 0 0,0 0 0 0 0,0 0 0 0 0,0 0 0 0 0,0 0 0 0 0,0 0 0 0 0,0 0 0 0 0,0 0 0 0 0,0 1 0 0 0,0-1 0 0 0,1 0 0 0 0,-1 0 0 0 0,1 1 0 0 0,-1-1 0 0 0,1 0 0 0 0,-1 1 0 0 0,1-1 0 0 0,0 1 0 0 0,-1-1 0 0 0,1 0 0 0 0,0 1 0 0 0,0-1 0 0 0,0 1 0 0 0,0-1 0 0 0,0 1 0 0 0,1-1 0 0 0,-1 1 0 0 0,0-1 0 0 0,1 0 0 0 0,0 2 0 0 0,16 79 0 0 0,-12-67 0 0 0,0-3 0 0 0,-1 1 0 0 0,0 1 0 0 0,2-1 0 0 0,-1 0 0 0 0,2 0 0 0 0,0 0 0 0 0,0-1 0 0 0,1 0 0 0 0,8 8 0 0 0,12-14 0 0 0,-19-11 0 0 0,0-1 0 0 0,-1 0 0 0 0,0-1 0 0 0,0 0 0 0 0,0 0 0 0 0,-1 0 0 0 0,0-1 0 0 0,0 0 0 0 0,-1-1 0 0 0,0 1 0 0 0,-1-1 0 0 0,0-1 0 0 0,0 1 0 0 0,-1-1 0 0 0,0 1 0 0 0,0-1 0 0 0,1-10 0 0 0,0 6 0 0 0,11-45 0 0 0,-14 101 0 0 0,-1-33 0 0 0,1 1 0 0 0,-1-1 0 0 0,1 0 0 0 0,1-1 0 0 0,0 1 0 0 0,0 0 0 0 0,1-1 0 0 0,0 0 0 0 0,0 1 0 0 0,1-2 0 0 0,0 1 0 0 0,0 0 0 0 0,1-1 0 0 0,0 0 0 0 0,0-1 0 0 0,1 1 0 0 0,0-1 0 0 0,0 0 0 0 0,0-1 0 0 0,1 0 0 0 0,0 0 0 0 0,0 0 0 0 0,0-1 0 0 0,1-1 0 0 0,-1 1 0 0 0,1-1 0 0 0,0-1 0 0 0,0 1 0 0 0,0-1 0 0 0,0-1 0 0 0,8 1 0 0 0,44-16 0 0 0,-39 5 0 0 0</inkml:trace>
  <inkml:trace contextRef="#ctx0" brushRef="#br0" timeOffset="-35.509">11254 4283 32767 0 0,'-1'2'0'0'0,"0"-1"0"0"0,-1 1 0 0 0,1 0 0 0 0,0-1 0 0 0,0 1 0 0 0,0 0 0 0 0,1 0 0 0 0,-1-1 0 0 0,0 1 0 0 0,1 0 0 0 0,-1 0 0 0 0,1 0 0 0 0,0 0 0 0 0,-1 0 0 0 0,1 0 0 0 0,0 0 0 0 0,0 0 0 0 0,0 0 0 0 0,1 0 0 0 0,-1 0 0 0 0,0 0 0 0 0,1-1 0 0 0,-1 1 0 0 0,1 0 0 0 0,0 0 0 0 0,-1 0 0 0 0,1 0 0 0 0,0-1 0 0 0,0 1 0 0 0,1 1 0 0 0,0 1 0 0 0,0 1 0 0 0,0-1 0 0 0,1 0 0 0 0,-1 0 0 0 0,1 0 0 0 0,0 0 0 0 0,0-1 0 0 0,0 1 0 0 0,0-1 0 0 0,1 0 0 0 0,-1 0 0 0 0,1 0 0 0 0,0 0 0 0 0,0-1 0 0 0,0 1 0 0 0,0-1 0 0 0,0 0 0 0 0,1 0 0 0 0,-1-1 0 0 0,1 1 0 0 0,-1-1 0 0 0,1 0 0 0 0,-1 0 0 0 0,1-1 0 0 0,0 1 0 0 0,-1-1 0 0 0,4 0 0 0 0,-4-1 0 0 0,0 0 0 0 0,0 0 0 0 0,0-1 0 0 0,0 1 0 0 0,0-1 0 0 0,0 0 0 0 0,-1 0 0 0 0,1 0 0 0 0,-1 0 0 0 0,1-1 0 0 0,-1 1 0 0 0,0-1 0 0 0,0 0 0 0 0,0 0 0 0 0,0 0 0 0 0,-1 0 0 0 0,1-1 0 0 0,-1 1 0 0 0,0-1 0 0 0,0 0 0 0 0,0 1 0 0 0,0-1 0 0 0,-1 0 0 0 0,1 0 0 0 0,-1 0 0 0 0,0 0 0 0 0,0-3 0 0 0,-2-1 0 0 0,0-1 0 0 0,0 1 0 0 0,-1-1 0 0 0,-1 1 0 0 0,1 0 0 0 0,-2 0 0 0 0,1 0 0 0 0,-1 0 0 0 0,0 0 0 0 0,0 1 0 0 0,-1 0 0 0 0,0 0 0 0 0,0 0 0 0 0,-1 0 0 0 0,0 1 0 0 0,0 0 0 0 0,0 0 0 0 0,-1 1 0 0 0,0 0 0 0 0,0 0 0 0 0,0 0 0 0 0,-1 1 0 0 0,0 0 0 0 0,0 0 0 0 0,-3 0 0 0 0,4 2 0 0 0,-1 1 0 0 0,1 0 0 0 0,-1 0 0 0 0,0 1 0 0 0,0 0 0 0 0,1 0 0 0 0,-1 1 0 0 0,0 0 0 0 0,1 0 0 0 0,-1 1 0 0 0,1 0 0 0 0,-1 0 0 0 0,1 1 0 0 0,0 0 0 0 0,0 0 0 0 0,0 0 0 0 0,1 1 0 0 0,-1 0 0 0 0,1 1 0 0 0,0-1 0 0 0,0 1 0 0 0,0 1 0 0 0,1-1 0 0 0,-1 1 0 0 0,1 0 0 0 0,1 0 0 0 0,-1 0 0 0 0,1 0 0 0 0,0 1 0 0 0,0 1 0 0 0,3-4 0 0 0,0 0 0 0 0,0 0 0 0 0,0 0 0 0 0,1 0 0 0 0,-1 0 0 0 0,1 0 0 0 0,0 0 0 0 0,0 0 0 0 0,1 0 0 0 0,-1 0 0 0 0,1 0 0 0 0,0 0 0 0 0,0 0 0 0 0,0 0 0 0 0,0 0 0 0 0,1 0 0 0 0,0-1 0 0 0,0 1 0 0 0,0 0 0 0 0,0-1 0 0 0,0 0 0 0 0,1 1 0 0 0,2 1 0 0 0,7 5 0 0 0</inkml:trace>
  <inkml:trace contextRef="#ctx0" brushRef="#br0" timeOffset="413.99">11866 4097 32767 0 0,'-2'-1'0'0'0,"0"-1"0"0"0,1 1 0 0 0,-1 0 0 0 0,0 0 0 0 0,0 0 0 0 0,0 1 0 0 0,0-1 0 0 0,0 0 0 0 0,0 1 0 0 0,0 0 0 0 0,0-1 0 0 0,0 1 0 0 0,0 0 0 0 0,0 0 0 0 0,0 0 0 0 0,-1 0 0 0 0,1 0 0 0 0,0 0 0 0 0,0 1 0 0 0,0-1 0 0 0,-1 1 0 0 0,-11 0 0 0 0,-79 30 0 0 0,90-29 0 0 0,-1-1 0 0 0,1 0 0 0 0,-1 1 0 0 0,0 0 0 0 0,1-1 0 0 0,-1 1 0 0 0,1 1 0 0 0,-1-1 0 0 0,1 0 0 0 0,0 1 0 0 0,0 0 0 0 0,0 0 0 0 0,0 0 0 0 0,1 0 0 0 0,-1 0 0 0 0,-1 3 0 0 0,4 8 0 0 0,8-4 0 0 0,1-1 0 0 0,0-1 0 0 0,0 0 0 0 0,1 0 0 0 0,0-1 0 0 0,1 0 0 0 0,0 0 0 0 0,0-1 0 0 0,0-1 0 0 0,0 0 0 0 0,1-1 0 0 0,11 4 0 0 0,1 1 0 0 0,8 3 0 0 0,67 37 0 0 0,-79-21 0 0 0,-20-12 0 0 0,-7-9 0 0 0,0-1 0 0 0,-1 0 0 0 0,1 0 0 0 0,-1-1 0 0 0,0 0 0 0 0,-1 0 0 0 0,1-1 0 0 0,-1 0 0 0 0,0 0 0 0 0,0-1 0 0 0,0 0 0 0 0,0-1 0 0 0,-1 0 0 0 0,1-1 0 0 0,-9 1 0 0 0,-151 8 0 0 0,162-11 0 0 0,2-1 0 0 0</inkml:trace>
  <inkml:trace contextRef="#ctx0" brushRef="#br0" timeOffset="1578.651">12457 4175 32767 0 0,'-4'-2'0'0'0,"0"1"0"0"0,0-1 0 0 0,-1 1 0 0 0,1 0 0 0 0,0 0 0 0 0,-1 1 0 0 0,1-1 0 0 0,-1 1 0 0 0,1 0 0 0 0,-1 0 0 0 0,1 1 0 0 0,0-1 0 0 0,-1 1 0 0 0,1 0 0 0 0,-1 0 0 0 0,1 0 0 0 0,0 1 0 0 0,0 0 0 0 0,0-1 0 0 0,0 1 0 0 0,0 1 0 0 0,0-1 0 0 0,1 1 0 0 0,-2 0 0 0 0,1-1 0 0 0,0 1 0 0 0,0-1 0 0 0,0 1 0 0 0,1 0 0 0 0,-1-1 0 0 0,1 2 0 0 0,0-1 0 0 0,0 0 0 0 0,0 1 0 0 0,0-1 0 0 0,1 1 0 0 0,-1 0 0 0 0,1 0 0 0 0,0 0 0 0 0,0 0 0 0 0,0 0 0 0 0,1 0 0 0 0,0 0 0 0 0,0 1 0 0 0,0-1 0 0 0,0 0 0 0 0,0 1 0 0 0,1-1 0 0 0,0 1 0 0 0,0 3 0 0 0,3-1 0 0 0,0 0 0 0 0,0-1 0 0 0,0 1 0 0 0,1-1 0 0 0,0 1 0 0 0,1-1 0 0 0,-1-1 0 0 0,1 1 0 0 0,1-1 0 0 0,-1 1 0 0 0,1-1 0 0 0,-1-1 0 0 0,1 1 0 0 0,1-1 0 0 0,-1 0 0 0 0,0-1 0 0 0,1 1 0 0 0,0-1 0 0 0,0-1 0 0 0,0 1 0 0 0,0-1 0 0 0,0 0 0 0 0,4 0 0 0 0,137 15 0 0 0,-80-34 0 0 0,-56 11 0 0 0,-6 3 0 0 0,0 0 0 0 0,1 0 0 0 0,-1-1 0 0 0,-1 0 0 0 0,1 0 0 0 0,-1-1 0 0 0,0 0 0 0 0,0 1 0 0 0,0-2 0 0 0,0 1 0 0 0,-1 0 0 0 0,0-1 0 0 0,0 0 0 0 0,0 0 0 0 0,-1 0 0 0 0,0-1 0 0 0,0 1 0 0 0,-1-1 0 0 0,0 1 0 0 0,0-1 0 0 0,0 0 0 0 0,-1 0 0 0 0,0 0 0 0 0,0 0 0 0 0,-1 0 0 0 0,0-4 0 0 0,-4 0 0 0 0,2 27 0 0 0,4 51 0 0 0,-1-61 0 0 0,1-1 0 0 0,-1 1 0 0 0,1 0 0 0 0,1-1 0 0 0,-1 0 0 0 0,1 1 0 0 0,0-1 0 0 0,0 0 0 0 0,0 0 0 0 0,1-1 0 0 0,-1 1 0 0 0,1-1 0 0 0,1 0 0 0 0,-1 0 0 0 0,0 0 0 0 0,1 0 0 0 0,0-1 0 0 0,0 0 0 0 0,0 0 0 0 0,0 0 0 0 0,2 1 0 0 0,20-1 0 0 0,-16-4 0 0 0,0 0 0 0 0,-1-2 0 0 0,1 1 0 0 0,0-1 0 0 0,-1-1 0 0 0,0 0 0 0 0,0 0 0 0 0,0-1 0 0 0,0 0 0 0 0,-1-1 0 0 0,0 0 0 0 0,0 0 0 0 0,0-1 0 0 0,-1 0 0 0 0,0-1 0 0 0,0 0 0 0 0,-1 0 0 0 0,0-1 0 0 0,-1 1 0 0 0,0-1 0 0 0,0-1 0 0 0,-1 1 0 0 0,0-1 0 0 0,0 0 0 0 0,-1 0 0 0 0,-1-1 0 0 0,1-1 0 0 0,5-13 0 0 0,-17 26 0 0 0,2 30 0 0 0,8-23 0 0 0,-1 0 0 0 0,1 0 0 0 0,1 0 0 0 0,0 0 0 0 0,0-1 0 0 0,0 0 0 0 0,1 1 0 0 0,0-1 0 0 0,1-1 0 0 0,-1 1 0 0 0,1 0 0 0 0,1-1 0 0 0,-1 0 0 0 0,1-1 0 0 0,0 1 0 0 0,0-1 0 0 0,1 0 0 0 0,0 0 0 0 0,-1-1 0 0 0,6 3 0 0 0,2-1 0 0 0,-1 0 0 0 0,1-1 0 0 0,0 0 0 0 0,0-1 0 0 0,1 0 0 0 0,-1-1 0 0 0,13 1 0 0 0,-20-4 0 0 0,-1 1 0 0 0,1-1 0 0 0,-1 0 0 0 0,0-1 0 0 0,1 0 0 0 0,-1 0 0 0 0,0 0 0 0 0,1 0 0 0 0,-1-1 0 0 0,0 0 0 0 0,0-1 0 0 0,0 1 0 0 0,0-1 0 0 0,-1 0 0 0 0,1-1 0 0 0,-1 1 0 0 0,0-1 0 0 0,0 0 0 0 0,0 0 0 0 0,0-1 0 0 0,1-2 0 0 0,2-2 0 0 0,0-1 0 0 0,0 1 0 0 0,-1-2 0 0 0,-1 1 0 0 0,0-1 0 0 0,0 0 0 0 0,-1 0 0 0 0,-1-1 0 0 0,0 1 0 0 0,2-11 0 0 0,8-57 0 0 0,-4-1 0 0 0,-3 0 0 0 0,-4 0 0 0 0,-4-28 0 0 0,1 68 0 0 0,-16-92 0 0 0,15 131 0 0 0,-12-47 0 0 0,13 46 0 0 0,-1 1 0 0 0,1 0 0 0 0,-1 0 0 0 0,1 0 0 0 0,-1 0 0 0 0,0 0 0 0 0,1 0 0 0 0,-1 0 0 0 0,0 0 0 0 0,0 0 0 0 0,0 0 0 0 0,0 0 0 0 0,0 0 0 0 0,0 0 0 0 0,0 1 0 0 0,0-1 0 0 0,0 0 0 0 0,0 1 0 0 0,0-1 0 0 0,0 1 0 0 0,-1-1 0 0 0,1 1 0 0 0,0 0 0 0 0,0 0 0 0 0,-1-1 0 0 0,1 1 0 0 0,0 0 0 0 0,0 0 0 0 0,-1 0 0 0 0,1 0 0 0 0,0 0 0 0 0,0 0 0 0 0,-1 1 0 0 0,1-1 0 0 0,0 0 0 0 0,0 1 0 0 0,0-1 0 0 0,-1 1 0 0 0,1-1 0 0 0,-8 5 0 0 0,1 0 0 0 0,0 0 0 0 0,1 1 0 0 0,-1 0 0 0 0,1 1 0 0 0,0-1 0 0 0,1 1 0 0 0,0 0 0 0 0,0 1 0 0 0,0 0 0 0 0,1-1 0 0 0,0 2 0 0 0,1-1 0 0 0,0 1 0 0 0,0-1 0 0 0,-2 7 0 0 0,-1 6 0 0 0,1-1 0 0 0,1 1 0 0 0,1 0 0 0 0,1 0 0 0 0,0 0 0 0 0,2 1 0 0 0,0 3 0 0 0,3 43 0 0 0,4-34 0 0 0,2 0 0 0 0,1-1 0 0 0,1 1 0 0 0,2-2 0 0 0,3 6 0 0 0,-1-8 0 0 0,1-1 0 0 0,0 0 0 0 0,3-2 0 0 0,9 12 0 0 0,-22-32 0 0 0,0 0 0 0 0,1 0 0 0 0,0-1 0 0 0,0 0 0 0 0,1 0 0 0 0,0-1 0 0 0,0 0 0 0 0,0 0 0 0 0,0 0 0 0 0,1-1 0 0 0,0 0 0 0 0,0-1 0 0 0,0 0 0 0 0,0 0 0 0 0,0 0 0 0 0,1-1 0 0 0,-1-1 0 0 0,1 1 0 0 0,1-1 0 0 0,-4-2 0 0 0,0-1 0 0 0,0 0 0 0 0,0 0 0 0 0,0 0 0 0 0,-1-1 0 0 0,1 1 0 0 0,-1-1 0 0 0,0-1 0 0 0,0 1 0 0 0,0-1 0 0 0,0 0 0 0 0,0 0 0 0 0,-1 0 0 0 0,0-1 0 0 0,0 1 0 0 0,0-1 0 0 0,0 0 0 0 0,-1 0 0 0 0,0-1 0 0 0,0 1 0 0 0,0-1 0 0 0,1-4 0 0 0,33-79 0 0 0,-24 32 0 0 0,-13 57 0 0 0,-1 0 0 0 0,1 0 0 0 0,0 1 0 0 0,0-1 0 0 0,-1 0 0 0 0,1 0 0 0 0,0 0 0 0 0,-1 0 0 0 0,1 1 0 0 0,0-1 0 0 0,-1 0 0 0 0,1 0 0 0 0,0 0 0 0 0,-1 0 0 0 0,1 0 0 0 0,0 0 0 0 0,0 0 0 0 0,-1 0 0 0 0,1 0 0 0 0,0 0 0 0 0,-1 0 0 0 0,1 0 0 0 0,0 0 0 0 0,-1 0 0 0 0,1 0 0 0 0,0 0 0 0 0,-1 0 0 0 0,1 0 0 0 0,0-1 0 0 0,-1 1 0 0 0,1 0 0 0 0,0 0 0 0 0,0 0 0 0 0,-1 0 0 0 0,1-1 0 0 0,0 1 0 0 0,0 0 0 0 0,-1 0 0 0 0,1-1 0 0 0,0 1 0 0 0,0 0 0 0 0,0 0 0 0 0,-1-1 0 0 0,1 1 0 0 0,0 0 0 0 0,0-1 0 0 0,0 1 0 0 0,0 0 0 0 0,0-1 0 0 0,0 1 0 0 0,0 0 0 0 0,-1-1 0 0 0,1 1 0 0 0,0 0 0 0 0,0-1 0 0 0,0 1 0 0 0,0 0 0 0 0,1-1 0 0 0,-1 1 0 0 0,0 0 0 0 0,0-1 0 0 0,0 1 0 0 0,0 0 0 0 0,0 0 0 0 0,0-1 0 0 0,0 1 0 0 0,1-1 0 0 0,-6 7 0 0 0,1-1 0 0 0,1 0 0 0 0,-1 1 0 0 0,1 0 0 0 0,0-1 0 0 0,0 1 0 0 0,1 1 0 0 0,0-1 0 0 0,0 0 0 0 0,0 0 0 0 0,1 1 0 0 0,-1-1 0 0 0,2 1 0 0 0,-1-1 0 0 0,1 1 0 0 0,0 0 0 0 0,0-1 0 0 0,1 1 0 0 0,0-1 0 0 0,0 1 0 0 0,0-1 0 0 0,1 1 0 0 0,0-1 0 0 0,0 0 0 0 0,1 0 0 0 0,0 0 0 0 0,0 0 0 0 0,0 0 0 0 0,1-1 0 0 0,0 0 0 0 0,0 1 0 0 0,0-1 0 0 0,0 0 0 0 0,4 2 0 0 0,3 1 0 0 0,0-1 0 0 0,1 0 0 0 0,0 0 0 0 0,0-1 0 0 0,1 0 0 0 0,0-1 0 0 0,0-1 0 0 0,0 0 0 0 0,0-1 0 0 0,1 0 0 0 0,0-1 0 0 0,-11-1 0 0 0,0 0 0 0 0,0-1 0 0 0,0 1 0 0 0,0-1 0 0 0,0 0 0 0 0,0 0 0 0 0,0 0 0 0 0,0 0 0 0 0,0 0 0 0 0,0-1 0 0 0,0 1 0 0 0,-1-1 0 0 0,1 0 0 0 0,0 0 0 0 0,0 0 0 0 0,0 0 0 0 0,-1 0 0 0 0,1-1 0 0 0,-1 1 0 0 0,1-1 0 0 0,-1 1 0 0 0,1-1 0 0 0,-1 0 0 0 0,0 0 0 0 0,0 0 0 0 0,0-1 0 0 0,0 1 0 0 0,0-1 0 0 0,5-12 0 0 0</inkml:trace>
  <inkml:trace contextRef="#ctx0" brushRef="#br0" timeOffset="5882.302">13162 3910 32767 0 0,'2'15'0'0'0,"2"-11"0"0"0,0-1 0 0 0,0 0 0 0 0,0 0 0 0 0,0 0 0 0 0,1 0 0 0 0,0-1 0 0 0,-1 1 0 0 0,1-1 0 0 0,0 0 0 0 0,0-1 0 0 0,0 1 0 0 0,0-1 0 0 0,0 0 0 0 0,1-1 0 0 0,-1 1 0 0 0,0-1 0 0 0,0 0 0 0 0,0 0 0 0 0,1 0 0 0 0,-1-1 0 0 0,0 0 0 0 0,1 0 0 0 0,11 1 0 0 0,389 0 0 0 0,-377 6 0 0 0,-28-4 0 0 0,-4-2 0 0 0</inkml:trace>
  <inkml:trace contextRef="#ctx0" brushRef="#br0" timeOffset="7446.782">5988 5066 32767 0 0,'-5'-8'0'0'0,"4"8"0"0"0,-1 1 0 0 0,1 0 0 0 0,-1 1 0 0 0,1-1 0 0 0,-1 0 0 0 0,1 0 0 0 0,0 0 0 0 0,-1 1 0 0 0,1-1 0 0 0,0 1 0 0 0,0-1 0 0 0,0 1 0 0 0,0 0 0 0 0,0-1 0 0 0,1 1 0 0 0,-1 0 0 0 0,0-1 0 0 0,1 1 0 0 0,-1 0 0 0 0,1 0 0 0 0,0 0 0 0 0,-1-1 0 0 0,1 1 0 0 0,0 0 0 0 0,0 0 0 0 0,0 0 0 0 0,1 0 0 0 0,-1 0 0 0 0,-1 6 0 0 0,-20 136 0 0 0,-1 118 0 0 0,18 13 0 0 0,3-275 0 0 0,1 0 0 0 0,0-1 0 0 0,0 1 0 0 0,-1 0 0 0 0,1 0 0 0 0,0 0 0 0 0,-1-1 0 0 0,1 1 0 0 0,0 0 0 0 0,-1 0 0 0 0,1 0 0 0 0,0 0 0 0 0,-1 0 0 0 0,1 0 0 0 0,-1 0 0 0 0,1 0 0 0 0,0 0 0 0 0,-1 0 0 0 0,1 0 0 0 0,0 0 0 0 0,-1 0 0 0 0,1 0 0 0 0,-1 0 0 0 0,1 0 0 0 0,0 0 0 0 0,-1 0 0 0 0,1 1 0 0 0,0-1 0 0 0,-1 0 0 0 0,1 0 0 0 0,0 0 0 0 0,0 0 0 0 0,-1 1 0 0 0,1-1 0 0 0,0 0 0 0 0,-1 0 0 0 0,1 1 0 0 0,0-1 0 0 0,0 0 0 0 0,0 1 0 0 0,-1-1 0 0 0,1 0 0 0 0,0 1 0 0 0,0-1 0 0 0,0 0 0 0 0,0 1 0 0 0,-1-1 0 0 0,1 0 0 0 0,0 1 0 0 0,0-1 0 0 0,0 1 0 0 0,0-1 0 0 0,0 0 0 0 0,0 1 0 0 0,0-1 0 0 0,0 0 0 0 0,0 1 0 0 0,0-1 0 0 0,1 0 0 0 0,-1 1 0 0 0,0-1 0 0 0,-23-144 0 0 0,19 104 0 0 0,-4-269 0 0 0,25 188 0 0 0,-17 116 0 0 0,0 0 0 0 0,0 0 0 0 0,1 0 0 0 0,0 0 0 0 0,0 0 0 0 0,1 1 0 0 0,-1-1 0 0 0,1 0 0 0 0,0 0 0 0 0,0 1 0 0 0,0-1 0 0 0,1 1 0 0 0,0 0 0 0 0,-1 0 0 0 0,2 0 0 0 0,-1 0 0 0 0,0 0 0 0 0,1 1 0 0 0,-1-1 0 0 0,1 1 0 0 0,0 0 0 0 0,0 0 0 0 0,1 1 0 0 0,-1-1 0 0 0,1 1 0 0 0,-1 0 0 0 0,4-1 0 0 0,-4 2 0 0 0,53 1 0 0 0,12 33 0 0 0,-60-29 0 0 0,-1 1 0 0 0,1 0 0 0 0,-1 0 0 0 0,0 1 0 0 0,-1 0 0 0 0,0 0 0 0 0,1 0 0 0 0,-2 1 0 0 0,1 0 0 0 0,4 7 0 0 0,-5-2 0 0 0,-6-8 0 0 0,-1 0 0 0 0,1 0 0 0 0,-1 0 0 0 0,0-1 0 0 0,0 1 0 0 0,0 0 0 0 0,-1-1 0 0 0,1 1 0 0 0,-1-1 0 0 0,0 1 0 0 0,0-1 0 0 0,0 0 0 0 0,0 0 0 0 0,-1 0 0 0 0,1 0 0 0 0,-1 0 0 0 0,0 0 0 0 0,0-1 0 0 0,0 1 0 0 0,0-1 0 0 0,0 0 0 0 0,0 0 0 0 0,-1 0 0 0 0,1 0 0 0 0,-1-1 0 0 0,1 1 0 0 0,-1-1 0 0 0,-2 0 0 0 0,-103 29 0 0 0,82-27 0 0 0,30-4 0 0 0</inkml:trace>
  <inkml:trace contextRef="#ctx0" brushRef="#br0" timeOffset="7814.002">6312 5355 32767 0 0,'5'-4'0'0'0,"-1"-1"0"0"0,0 1 0 0 0,-1-1 0 0 0,1 1 0 0 0,-1-1 0 0 0,0 0 0 0 0,0 0 0 0 0,0-1 0 0 0,-1 1 0 0 0,0 0 0 0 0,0-1 0 0 0,0 0 0 0 0,0-2 0 0 0,0-3 0 0 0,28-119 0 0 0,-6-1 0 0 0,5-94 0 0 0,-26 183 0 0 0,-10 52 0 0 0,-7 37 0 0 0,3 0 0 0 0,1 0 0 0 0,3 1 0 0 0,2 1 0 0 0,1-1 0 0 0,3 20 0 0 0,13 9 0 0 0,-2-42 0 0 0,-8-28 0 0 0,-1 1 0 0 0,1-1 0 0 0,0-1 0 0 0,1 1 0 0 0,0 0 0 0 0,0-1 0 0 0,0 1 0 0 0,1-1 0 0 0,0 0 0 0 0,0 0 0 0 0,0 0 0 0 0,1-1 0 0 0,0 1 0 0 0,0-1 0 0 0,0 0 0 0 0,1-1 0 0 0,0 1 0 0 0,0-1 0 0 0,0 0 0 0 0,0-1 0 0 0,0 1 0 0 0,1-1 0 0 0,0-1 0 0 0,0 1 0 0 0,5 1 0 0 0,-9-4 0 0 0,1 1 0 0 0,-1-1 0 0 0,1 1 0 0 0,-1-1 0 0 0,1 0 0 0 0,-1 0 0 0 0,1-1 0 0 0,-1 1 0 0 0,0-1 0 0 0,1 1 0 0 0,-1-1 0 0 0,1 0 0 0 0,-1-1 0 0 0,0 1 0 0 0,0 0 0 0 0,0-1 0 0 0,0 0 0 0 0,0 0 0 0 0,0 0 0 0 0,0 0 0 0 0,0 0 0 0 0,-1 0 0 0 0,1-1 0 0 0,-1 1 0 0 0,2-3 0 0 0,3-8 0 0 0</inkml:trace>
  <inkml:trace contextRef="#ctx0" brushRef="#br0" timeOffset="8065.704">6174 4956 32767 0 0,'-2'0'0'0'0,"2"0"0"0"0,-1 0 0 0 0,0 0 0 0 0,0-1 0 0 0,0 1 0 0 0,0 0 0 0 0,0 0 0 0 0,0 0 0 0 0,0 0 0 0 0,0 0 0 0 0,0 0 0 0 0,0 0 0 0 0,0 1 0 0 0,0-1 0 0 0,0 0 0 0 0,0 0 0 0 0,0 1 0 0 0,1-1 0 0 0,-1 1 0 0 0,0-1 0 0 0,0 1 0 0 0,0-1 0 0 0,1 1 0 0 0,-1-1 0 0 0,0 1 0 0 0,0 0 0 0 0,1-1 0 0 0,-1 1 0 0 0,1 0 0 0 0,-1 0 0 0 0,0-1 0 0 0,1 1 0 0 0,-1 0 0 0 0,1 0 0 0 0,0 0 0 0 0,-1 0 0 0 0,1 0 0 0 0,0 0 0 0 0,23 8 0 0 0,11-6 0 0 0,0-1 0 0 0,0-2 0 0 0,0-1 0 0 0,0-1 0 0 0,20-5 0 0 0,198-15 0 0 0,-210 20 0 0 0,-5 2 0 0 0</inkml:trace>
  <inkml:trace contextRef="#ctx0" brushRef="#br0" timeOffset="8544.866">6802 5320 32767 0 0,'2'0'0'0'0,"-1"0"0"0"0,0 0 0 0 0,1-1 0 0 0,-1 1 0 0 0,0 0 0 0 0,1-1 0 0 0,-1 1 0 0 0,0-1 0 0 0,1 1 0 0 0,-1-1 0 0 0,0 0 0 0 0,0 1 0 0 0,0-1 0 0 0,0 0 0 0 0,0 0 0 0 0,0 0 0 0 0,0 0 0 0 0,0 0 0 0 0,0 0 0 0 0,0 0 0 0 0,0 0 0 0 0,-1 0 0 0 0,1-1 0 0 0,0 1 0 0 0,-1 0 0 0 0,1-2 0 0 0,10-16 0 0 0,-1-1 0 0 0,-1-1 0 0 0,-1 1 0 0 0,-1-1 0 0 0,0-1 0 0 0,0-9 0 0 0,-4-68 0 0 0,-5 90 0 0 0,-14-6 0 0 0,16 15 0 0 0,-1 0 0 0 0,1 0 0 0 0,0-1 0 0 0,0 1 0 0 0,-1 0 0 0 0,1 0 0 0 0,0-1 0 0 0,0 1 0 0 0,-1 0 0 0 0,1 0 0 0 0,0 0 0 0 0,-1-1 0 0 0,1 1 0 0 0,0 0 0 0 0,-1 0 0 0 0,1 0 0 0 0,0 0 0 0 0,-1 0 0 0 0,1 0 0 0 0,0 0 0 0 0,-1 0 0 0 0,1 0 0 0 0,0 0 0 0 0,-1 0 0 0 0,1 0 0 0 0,-1 0 0 0 0,1 0 0 0 0,0 0 0 0 0,-1 0 0 0 0,1 0 0 0 0,0 0 0 0 0,-1 0 0 0 0,1 0 0 0 0,0 1 0 0 0,-1-1 0 0 0,1 0 0 0 0,0 0 0 0 0,0 0 0 0 0,-1 1 0 0 0,1-1 0 0 0,0 0 0 0 0,0 0 0 0 0,-1 1 0 0 0,1-1 0 0 0,0 0 0 0 0,0 1 0 0 0,0-1 0 0 0,-1 0 0 0 0,1 0 0 0 0,0 1 0 0 0,0-1 0 0 0,0 0 0 0 0,0 1 0 0 0,0-1 0 0 0,0 1 0 0 0,0-1 0 0 0,0 0 0 0 0,0 1 0 0 0,0-1 0 0 0,0 0 0 0 0,0 1 0 0 0,0-1 0 0 0,0 0 0 0 0,0 1 0 0 0,0-1 0 0 0,1 2 0 0 0,-1 0 0 0 0,1 0 0 0 0,0-1 0 0 0,0 1 0 0 0,0-1 0 0 0,0 1 0 0 0,0-1 0 0 0,0 1 0 0 0,0-1 0 0 0,0 1 0 0 0,1-1 0 0 0,-1 0 0 0 0,0 0 0 0 0,1 0 0 0 0,-1 0 0 0 0,1 0 0 0 0,0 0 0 0 0,-1 0 0 0 0,1 0 0 0 0,0 0 0 0 0,0-1 0 0 0,3 3 0 0 0,137 39 0 0 0,-130-38 0 0 0,52 24 0 0 0,-62-27 0 0 0,0 0 0 0 0,-1 1 0 0 0,1-1 0 0 0,-1 1 0 0 0,1-1 0 0 0,-1 1 0 0 0,1 0 0 0 0,-1 0 0 0 0,0-1 0 0 0,0 1 0 0 0,0 0 0 0 0,0 0 0 0 0,0 0 0 0 0,-1 0 0 0 0,1 0 0 0 0,-1 1 0 0 0,1-1 0 0 0,-1 0 0 0 0,0 0 0 0 0,1 0 0 0 0,-1 0 0 0 0,0 1 0 0 0,0-1 0 0 0,-1 0 0 0 0,1 0 0 0 0,0 0 0 0 0,-1 0 0 0 0,0 0 0 0 0,1 0 0 0 0,-1 0 0 0 0,0 2 0 0 0,-70 150 0 0 0,71-153 0 0 0,-1 1 0 0 0,1 0 0 0 0,0 0 0 0 0,-1 0 0 0 0,1 0 0 0 0,0 0 0 0 0,0 0 0 0 0,0 0 0 0 0,1 0 0 0 0,-1 0 0 0 0,0 0 0 0 0,1 0 0 0 0,-1 0 0 0 0,1 0 0 0 0,0 0 0 0 0,-1-1 0 0 0,1 1 0 0 0,0 0 0 0 0,0 0 0 0 0,0-1 0 0 0,0 1 0 0 0,1-1 0 0 0,-1 1 0 0 0,0-1 0 0 0,1 1 0 0 0,-1-1 0 0 0,1 0 0 0 0,-1 1 0 0 0,1-1 0 0 0,0 0 0 0 0,-1 0 0 0 0,2 0 0 0 0,4 2 0 0 0,0 0 0 0 0,0 0 0 0 0,1-1 0 0 0,-1 0 0 0 0,1-1 0 0 0,0 1 0 0 0,-1-1 0 0 0,1-1 0 0 0,0 1 0 0 0,0-1 0 0 0,0-1 0 0 0,3 0 0 0 0,10 1 0 0 0,43-3 0 0 0,77-41 0 0 0,-118 33 0 0 0</inkml:trace>
  <inkml:trace contextRef="#ctx0" brushRef="#br0" timeOffset="9414.228">8355 5454 32767 0 0,'35'-129'0'0'0,"-23"-45"0"0"0,-14 165 0 0 0,2 8 0 0 0,-1 0 0 0 0,1 0 0 0 0,-1 0 0 0 0,1 0 0 0 0,-1 0 0 0 0,0 0 0 0 0,1 0 0 0 0,-1 0 0 0 0,0 0 0 0 0,0 0 0 0 0,0 1 0 0 0,0-1 0 0 0,0 0 0 0 0,1 0 0 0 0,-2 1 0 0 0,1-1 0 0 0,0 1 0 0 0,0-1 0 0 0,0 1 0 0 0,0-1 0 0 0,0 1 0 0 0,0 0 0 0 0,0-1 0 0 0,-1 1 0 0 0,1 0 0 0 0,0 0 0 0 0,0 0 0 0 0,0 0 0 0 0,0 0 0 0 0,-1 0 0 0 0,1 0 0 0 0,0 0 0 0 0,0 0 0 0 0,-1 1 0 0 0,21 14 0 0 0,141 9 0 0 0,-143-19 0 0 0,-1 0 0 0 0,1 1 0 0 0,-1 1 0 0 0,1 0 0 0 0,-2 1 0 0 0,1 1 0 0 0,5 5 0 0 0,-16-10 0 0 0,0 1 0 0 0,-1 0 0 0 0,0 0 0 0 0,0 0 0 0 0,-1 1 0 0 0,1 0 0 0 0,-1-1 0 0 0,0 1 0 0 0,0 0 0 0 0,-1 1 0 0 0,0-1 0 0 0,0 0 0 0 0,-1 1 0 0 0,1-1 0 0 0,-2 1 0 0 0,1-1 0 0 0,0 1 0 0 0,-1-1 0 0 0,-1 1 0 0 0,0 5 0 0 0,2-3 0 0 0,-2-4 0 0 0,1-1 0 0 0,-1 1 0 0 0,1-1 0 0 0,0 1 0 0 0,1-1 0 0 0,-1 1 0 0 0,1-1 0 0 0,0 1 0 0 0,0-1 0 0 0,0 0 0 0 0,1 0 0 0 0,-1 1 0 0 0,1-1 0 0 0,0 0 0 0 0,0 0 0 0 0,1 0 0 0 0,-1-1 0 0 0,1 1 0 0 0,0 0 0 0 0,0-1 0 0 0,0 0 0 0 0,0 0 0 0 0,0 0 0 0 0,1 0 0 0 0,-1 0 0 0 0,1-1 0 0 0,0 1 0 0 0,3 0 0 0 0,0-1 0 0 0,-1-1 0 0 0,0 0 0 0 0,1-1 0 0 0,0 1 0 0 0,-1-1 0 0 0,1-1 0 0 0,-1 1 0 0 0,1-1 0 0 0,-1 0 0 0 0,0-1 0 0 0,1 1 0 0 0,4-3 0 0 0,0 1 0 0 0,1 0 0 0 0,-1 0 0 0 0,0-1 0 0 0,0-1 0 0 0,0 0 0 0 0,0 0 0 0 0,-1-1 0 0 0,0 0 0 0 0,0-1 0 0 0,-1 0 0 0 0,0-1 0 0 0,0 0 0 0 0,-1 0 0 0 0,0-1 0 0 0,0 0 0 0 0,-1 0 0 0 0,0-1 0 0 0,-1 0 0 0 0,0 0 0 0 0,0-1 0 0 0,-1 1 0 0 0,1-5 0 0 0,3-16 0 0 0,-9 30 0 0 0,0-1 0 0 0,0 1 0 0 0,0 0 0 0 0,0 0 0 0 0,0 0 0 0 0,0-1 0 0 0,-1 1 0 0 0,1 0 0 0 0,0 0 0 0 0,-1 0 0 0 0,1 0 0 0 0,-1 0 0 0 0,1 0 0 0 0,-1 0 0 0 0,1 0 0 0 0,-1 0 0 0 0,0 0 0 0 0,1 0 0 0 0,-1 0 0 0 0,0 0 0 0 0,0 0 0 0 0,0 1 0 0 0,0-1 0 0 0,0 0 0 0 0,0 1 0 0 0,0-1 0 0 0,0 0 0 0 0,0 1 0 0 0,0-1 0 0 0,0 1 0 0 0,0 0 0 0 0,0-1 0 0 0,-1 1 0 0 0,1 0 0 0 0,0 0 0 0 0,0 0 0 0 0,0 0 0 0 0,0 0 0 0 0,-1 0 0 0 0,1 0 0 0 0,0 0 0 0 0,0 0 0 0 0,0 0 0 0 0,0 1 0 0 0,-1-1 0 0 0,1 0 0 0 0,0 1 0 0 0,0-1 0 0 0,0 1 0 0 0,0-1 0 0 0,0 1 0 0 0,0 0 0 0 0,0-1 0 0 0,-1 2 0 0 0,-3 0 0 0 0,0 0 0 0 0,0 1 0 0 0,1-1 0 0 0,-1 1 0 0 0,0 0 0 0 0,1 0 0 0 0,0 1 0 0 0,0 0 0 0 0,0-1 0 0 0,0 1 0 0 0,0 1 0 0 0,1-1 0 0 0,0 0 0 0 0,0 1 0 0 0,0 0 0 0 0,0-1 0 0 0,1 1 0 0 0,0 0 0 0 0,0 0 0 0 0,0 1 0 0 0,0-1 0 0 0,1 0 0 0 0,0 1 0 0 0,0-1 0 0 0,1 4 0 0 0,15 31 0 0 0,-6-30 0 0 0,0 0 0 0 0,0 0 0 0 0,1-1 0 0 0,0 0 0 0 0,1-1 0 0 0,-1 0 0 0 0,2-1 0 0 0,-1 0 0 0 0,1-1 0 0 0,0 0 0 0 0,0-1 0 0 0,1 0 0 0 0,-1-1 0 0 0,1 0 0 0 0,0-1 0 0 0,0-1 0 0 0,1 0 0 0 0,9 0 0 0 0,-9-1 0 0 0,2-1 0 0 0</inkml:trace>
  <inkml:trace contextRef="#ctx0" brushRef="#br0" timeOffset="10412.056">9293 5181 32767 0 0,'2'-3'0'0'0,"1"1"0"0"0,0-1 0 0 0,0 1 0 0 0,0 0 0 0 0,0 0 0 0 0,0 0 0 0 0,1 0 0 0 0,-1 1 0 0 0,1-1 0 0 0,-1 1 0 0 0,1 0 0 0 0,-1 0 0 0 0,1 0 0 0 0,0 0 0 0 0,-1 1 0 0 0,1-1 0 0 0,0 1 0 0 0,2 0 0 0 0,4 0 0 0 0,0 0 0 0 0,-1 0 0 0 0,1 1 0 0 0,0 0 0 0 0,0 0 0 0 0,-1 1 0 0 0,1 1 0 0 0,-1 0 0 0 0,1 0 0 0 0,-1 1 0 0 0,0 0 0 0 0,-1 0 0 0 0,1 1 0 0 0,-1 0 0 0 0,0 1 0 0 0,4 3 0 0 0,-6-3 0 0 0,0 0 0 0 0,-1 0 0 0 0,0 1 0 0 0,0-1 0 0 0,-1 1 0 0 0,1 1 0 0 0,-2-1 0 0 0,1 0 0 0 0,-1 1 0 0 0,0 0 0 0 0,-1 0 0 0 0,1 0 0 0 0,-2 0 0 0 0,1 0 0 0 0,-1 0 0 0 0,0 0 0 0 0,-1 5 0 0 0,0-2 0 0 0,0 0 0 0 0,-1 0 0 0 0,-1 0 0 0 0,0-1 0 0 0,0 1 0 0 0,-1 0 0 0 0,-1-1 0 0 0,1 1 0 0 0,-5 6 0 0 0,3-5 0 0 0,-24 58 0 0 0,14-38 0 0 0,1 1 0 0 0,1 0 0 0 0,2 1 0 0 0,2 1 0 0 0,1 0 0 0 0,1 0 0 0 0,2 0 0 0 0,1 10 0 0 0,4-37 0 0 0,1 0 0 0 0,1 0 0 0 0,-1 0 0 0 0,1 0 0 0 0,0 0 0 0 0,1 0 0 0 0,0 0 0 0 0,0-1 0 0 0,1 1 0 0 0,0-1 0 0 0,0 0 0 0 0,0 0 0 0 0,5 4 0 0 0,-5-6 0 0 0,0 0 0 0 0,1-1 0 0 0,0 0 0 0 0,0 0 0 0 0,0 0 0 0 0,0 0 0 0 0,1-1 0 0 0,0 1 0 0 0,-1-2 0 0 0,1 1 0 0 0,0-1 0 0 0,0 1 0 0 0,1-2 0 0 0,-1 1 0 0 0,0-1 0 0 0,1 0 0 0 0,-1 0 0 0 0,3 0 0 0 0,24-16 0 0 0,-29 11 0 0 0,1 0 0 0 0,-1 0 0 0 0,0 0 0 0 0,0-1 0 0 0,-1 1 0 0 0,1-1 0 0 0,-1 0 0 0 0,0 0 0 0 0,0-1 0 0 0,0 1 0 0 0,-1-1 0 0 0,0 1 0 0 0,0-1 0 0 0,-1 1 0 0 0,1-1 0 0 0,-1 0 0 0 0,0 0 0 0 0,-1 0 0 0 0,1 0 0 0 0,-1 0 0 0 0,-1-3 0 0 0,0-10 0 0 0,-1 1 0 0 0,0-1 0 0 0,-1 1 0 0 0,-2 0 0 0 0,1 0 0 0 0,-3-3 0 0 0,-2-3 0 0 0,0 1 0 0 0,-2 0 0 0 0,0 1 0 0 0,-1 0 0 0 0,-2 1 0 0 0,0 0 0 0 0,-1 1 0 0 0,-1 1 0 0 0,-6-5 0 0 0,-106-95 0 0 0,122 113 0 0 0,7 0 0 0 0,3 3 0 0 0,-1 0 0 0 0,1 1 0 0 0,0-1 0 0 0,-1 1 0 0 0,1 0 0 0 0,0 0 0 0 0,0 0 0 0 0,1 1 0 0 0,-1-1 0 0 0,0 1 0 0 0,0 0 0 0 0,1 0 0 0 0,-1 1 0 0 0,1-1 0 0 0,-1 1 0 0 0,1 0 0 0 0,2 0 0 0 0,10-1 0 0 0,258-16 0 0 0,-91 17 0 0 0,-182 1 0 0 0,0-1 0 0 0,0 1 0 0 0,0 0 0 0 0,-1 0 0 0 0,1 0 0 0 0,0 1 0 0 0,-1-1 0 0 0,1 0 0 0 0,-1 0 0 0 0,0 1 0 0 0,1-1 0 0 0,-1 1 0 0 0,0-1 0 0 0,0 1 0 0 0,0 0 0 0 0,0 0 0 0 0,0-1 0 0 0,0 1 0 0 0,0 0 0 0 0,-1 0 0 0 0,1 0 0 0 0,-1 0 0 0 0,1 0 0 0 0,-1 0 0 0 0,0 0 0 0 0,0 0 0 0 0,0 0 0 0 0,0 0 0 0 0,0-1 0 0 0,0 1 0 0 0,0 0 0 0 0,-1 0 0 0 0,1 0 0 0 0,-1 2 0 0 0,1 12 0 0 0,5 41 0 0 0,-4-52 0 0 0,0 0 0 0 0,0 0 0 0 0,1 0 0 0 0,0 1 0 0 0,0-1 0 0 0,0-1 0 0 0,0 1 0 0 0,1 0 0 0 0,0-1 0 0 0,0 1 0 0 0,0-1 0 0 0,1 0 0 0 0,-1 0 0 0 0,1 0 0 0 0,0 0 0 0 0,0-1 0 0 0,0 0 0 0 0,1 1 0 0 0,-1-2 0 0 0,1 1 0 0 0,4 2 0 0 0,-7-5 0 0 0,-1 1 0 0 0,1-1 0 0 0,0 0 0 0 0,0 1 0 0 0,0-1 0 0 0,0 0 0 0 0,0 0 0 0 0,-1 0 0 0 0,1 0 0 0 0,0 0 0 0 0,0 0 0 0 0,0-1 0 0 0,0 1 0 0 0,0-1 0 0 0,-1 1 0 0 0,1-1 0 0 0,0 0 0 0 0,0 0 0 0 0,-1 0 0 0 0,1 0 0 0 0,-1 0 0 0 0,1 0 0 0 0,-1 0 0 0 0,1 0 0 0 0,-1 0 0 0 0,0-1 0 0 0,2 0 0 0 0,1-2 0 0 0,-1 2 0 0 0,-1 0 0 0 0,1-1 0 0 0,0 1 0 0 0,-1-1 0 0 0,0 1 0 0 0,1-1 0 0 0,-1 0 0 0 0,0 0 0 0 0,0 0 0 0 0,0 0 0 0 0,-1 0 0 0 0,1 0 0 0 0,-1-1 0 0 0,0 1 0 0 0,0 0 0 0 0,0-1 0 0 0,0 1 0 0 0,-1-1 0 0 0,1 1 0 0 0,-1-4 0 0 0,1 1 0 0 0,-1 0 0 0 0,0 0 0 0 0,0 1 0 0 0,0-1 0 0 0,-1 0 0 0 0,0 0 0 0 0,0 0 0 0 0,0 0 0 0 0,-1 1 0 0 0,0-1 0 0 0,0 1 0 0 0,-1-1 0 0 0,1 1 0 0 0,-1 0 0 0 0,0 0 0 0 0,0 0 0 0 0,-1 0 0 0 0,0 0 0 0 0,0 1 0 0 0,0 0 0 0 0,0 0 0 0 0,0 0 0 0 0,-1 0 0 0 0,0 1 0 0 0,0-1 0 0 0,0 1 0 0 0,0 0 0 0 0,0 1 0 0 0,-1-1 0 0 0,1 1 0 0 0,-1 0 0 0 0,-2 0 0 0 0,4 1 0 0 0,0 0 0 0 0,0 0 0 0 0,1 0 0 0 0,-1 1 0 0 0,0 0 0 0 0,0 0 0 0 0,0 0 0 0 0,0 0 0 0 0,1 0 0 0 0,-1 1 0 0 0,0-1 0 0 0,0 1 0 0 0,1 0 0 0 0,-1 0 0 0 0,0 1 0 0 0,1-1 0 0 0,-1 1 0 0 0,1 0 0 0 0,-1 0 0 0 0,1 0 0 0 0,-3 2 0 0 0,6-2 0 0 0,0-1 0 0 0,0 0 0 0 0,1 0 0 0 0,-1 1 0 0 0,0-1 0 0 0,0 0 0 0 0,1 0 0 0 0,-1 0 0 0 0,1 1 0 0 0,-1-1 0 0 0,1 0 0 0 0,0 0 0 0 0,-1 0 0 0 0,1 0 0 0 0,0 0 0 0 0,0 0 0 0 0,0 0 0 0 0,-1 0 0 0 0,1 0 0 0 0,0-1 0 0 0,0 1 0 0 0,0 0 0 0 0,1-1 0 0 0,-1 1 0 0 0,0 0 0 0 0,0-1 0 0 0,0 1 0 0 0,0-1 0 0 0,1 0 0 0 0,-1 1 0 0 0,0-1 0 0 0,0 0 0 0 0,1 0 0 0 0,-1 0 0 0 0,0 0 0 0 0,0 0 0 0 0,1 0 0 0 0,-1 0 0 0 0,1 0 0 0 0,12 1 0 0 0,0 0 0 0 0,1-1 0 0 0,-1 0 0 0 0,0-1 0 0 0,1-1 0 0 0,-1 0 0 0 0,5-3 0 0 0,9-1 0 0 0,0-2 0 0 0,-1-1 0 0 0,0-2 0 0 0,0 0 0 0 0,-1-2 0 0 0,-1 0 0 0 0,0-2 0 0 0,-1-1 0 0 0,-1-1 0 0 0,0-1 0 0 0,-1-1 0 0 0,-1-1 0 0 0,-1-1 0 0 0,-1 0 0 0 0,-1-1 0 0 0,-1-2 0 0 0,-1 0 0 0 0,-1 0 0 0 0,11-24 0 0 0,-22 37 0 0 0,1 0 0 0 0,-1-1 0 0 0,-1 1 0 0 0,0-1 0 0 0,-1 0 0 0 0,0 0 0 0 0,-1 0 0 0 0,0-1 0 0 0,-1 10 0 0 0,0 1 0 0 0,-1-1 0 0 0,1 1 0 0 0,-1-1 0 0 0,1 1 0 0 0,-1 0 0 0 0,0-1 0 0 0,0 1 0 0 0,0 0 0 0 0,0-1 0 0 0,0 1 0 0 0,0 0 0 0 0,-1 0 0 0 0,1 0 0 0 0,-1 0 0 0 0,0 0 0 0 0,1 0 0 0 0,-1 1 0 0 0,0-1 0 0 0,0 1 0 0 0,0-1 0 0 0,0 1 0 0 0,0 0 0 0 0,0-1 0 0 0,-1 1 0 0 0,1 0 0 0 0,0 0 0 0 0,-1 1 0 0 0,1-1 0 0 0,-1 0 0 0 0,1 1 0 0 0,0 0 0 0 0,-1-1 0 0 0,1 1 0 0 0,-1 0 0 0 0,-2 1 0 0 0,-1-1 0 0 0,0 0 0 0 0,0 0 0 0 0,0 1 0 0 0,0 0 0 0 0,0 1 0 0 0,0-1 0 0 0,0 1 0 0 0,0 0 0 0 0,1 1 0 0 0,-1-1 0 0 0,1 1 0 0 0,-1 0 0 0 0,1 1 0 0 0,0-1 0 0 0,-4 4 0 0 0,-1 2 0 0 0,0 1 0 0 0,0 0 0 0 0,1 1 0 0 0,0-1 0 0 0,1 2 0 0 0,0-1 0 0 0,0 1 0 0 0,2 0 0 0 0,-1 1 0 0 0,2 0 0 0 0,0 0 0 0 0,0 0 0 0 0,1 0 0 0 0,1 1 0 0 0,0 0 0 0 0,1-1 0 0 0,0 1 0 0 0,1 0 0 0 0,1 0 0 0 0,0 0 0 0 0,2 8 0 0 0,17 49 0 0 0,-16-63 0 0 0,7 9 0 0 0,0-1 0 0 0,1 0 0 0 0,0-1 0 0 0,1 0 0 0 0,1-1 0 0 0,0 0 0 0 0,1-1 0 0 0,1 0 0 0 0,0-1 0 0 0,1-1 0 0 0,0-1 0 0 0,0 0 0 0 0,6 2 0 0 0,-8-6 0 0 0,0 1 0 0 0,1-2 0 0 0,-1 0 0 0 0,1 0 0 0 0,0-2 0 0 0,1 0 0 0 0,-1 0 0 0 0,1-2 0 0 0,3 1 0 0 0,-3-2 0 0 0</inkml:trace>
  <inkml:trace contextRef="#ctx0" brushRef="#br0" timeOffset="10746.202">10830 5296 32767 0 0,'-4'26'0'0'0,"4"-12"0"0"0,1-1 0 0 0,1 1 0 0 0,0 0 0 0 0,1-1 0 0 0,0 1 0 0 0,1-1 0 0 0,0 0 0 0 0,1 0 0 0 0,1 0 0 0 0,0-1 0 0 0,1 0 0 0 0,0 0 0 0 0,1-1 0 0 0,0 1 0 0 0,1-2 0 0 0,0 1 0 0 0,0-1 0 0 0,1-1 0 0 0,1 0 0 0 0,0 0 0 0 0,0-1 0 0 0,2 1 0 0 0,48 5 0 0 0,-55-17 0 0 0,1 1 0 0 0,-1 0 0 0 0,0-1 0 0 0,-1 0 0 0 0,1-1 0 0 0,0 1 0 0 0,-1-1 0 0 0,0 0 0 0 0,0-1 0 0 0,0 1 0 0 0,-1-1 0 0 0,1 0 0 0 0,-1 0 0 0 0,0 0 0 0 0,0-1 0 0 0,-1 1 0 0 0,0-1 0 0 0,0 0 0 0 0,0 0 0 0 0,-1 0 0 0 0,1 0 0 0 0,0-5 0 0 0,-2 8 0 0 0,23-110 0 0 0,-14 44 0 0 0,-9 54 0 0 0,14-27 0 0 0,3 42 0 0 0,89 46 0 0 0,-87-35 0 0 0</inkml:trace>
  <inkml:trace contextRef="#ctx0" brushRef="#br0" timeOffset="11981.754">11558 5365 32767 0 0,'-4'-2'0'0'0,"0"0"0"0"0,0 0 0 0 0,0 1 0 0 0,0 0 0 0 0,0 0 0 0 0,0 0 0 0 0,0 0 0 0 0,0 0 0 0 0,-1 1 0 0 0,1 0 0 0 0,0 0 0 0 0,0 0 0 0 0,-1 0 0 0 0,0 1 0 0 0,-11 0 0 0 0,9 0 0 0 0,1 0 0 0 0,0 0 0 0 0,-1 1 0 0 0,1 0 0 0 0,0 0 0 0 0,0 1 0 0 0,0 0 0 0 0,0 0 0 0 0,1 0 0 0 0,-1 1 0 0 0,1-1 0 0 0,-1 2 0 0 0,2-3 0 0 0,-1 2 0 0 0,0 1 0 0 0,0-1 0 0 0,0 1 0 0 0,1-1 0 0 0,0 1 0 0 0,0 0 0 0 0,0 1 0 0 0,1-1 0 0 0,-1 1 0 0 0,1 0 0 0 0,1 0 0 0 0,-1 0 0 0 0,1 0 0 0 0,0 0 0 0 0,0 0 0 0 0,0 4 0 0 0,2-8 0 0 0,-1-1 0 0 0,1 1 0 0 0,0 0 0 0 0,-1-1 0 0 0,1 1 0 0 0,0-1 0 0 0,0 1 0 0 0,0-1 0 0 0,0 1 0 0 0,1 0 0 0 0,-1-1 0 0 0,0 1 0 0 0,1-1 0 0 0,-1 1 0 0 0,1-1 0 0 0,-1 1 0 0 0,1-1 0 0 0,0 0 0 0 0,0 1 0 0 0,-1-1 0 0 0,1 0 0 0 0,0 1 0 0 0,0-1 0 0 0,0 0 0 0 0,1 0 0 0 0,-1 0 0 0 0,0 0 0 0 0,0 0 0 0 0,1 0 0 0 0,0 0 0 0 0,6 5 0 0 0,-4-4 0 0 0,0 0 0 0 0,0-1 0 0 0,1 0 0 0 0,-1 1 0 0 0,1-2 0 0 0,-1 1 0 0 0,1-1 0 0 0,-1 1 0 0 0,1-1 0 0 0,-1 0 0 0 0,1-1 0 0 0,-1 1 0 0 0,1-1 0 0 0,-1 0 0 0 0,0 0 0 0 0,1 0 0 0 0,-1-1 0 0 0,0 0 0 0 0,0 1 0 0 0,0-1 0 0 0,0-1 0 0 0,0 1 0 0 0,3-3 0 0 0,6-4 0 0 0,0 0 0 0 0,-1 0 0 0 0,-1-2 0 0 0,1 1 0 0 0,-2-1 0 0 0,0-1 0 0 0,6-8 0 0 0,-10 13 0 0 0,-8 52 0 0 0,3-41 0 0 0,1 0 0 0 0,-1 0 0 0 0,1 1 0 0 0,0-1 0 0 0,0 0 0 0 0,0-1 0 0 0,0 1 0 0 0,1 0 0 0 0,0-1 0 0 0,0 1 0 0 0,0-1 0 0 0,0 0 0 0 0,0 0 0 0 0,1 0 0 0 0,-1 0 0 0 0,1-1 0 0 0,-1 1 0 0 0,1-1 0 0 0,0 0 0 0 0,0 0 0 0 0,0-1 0 0 0,1 1 0 0 0,-1-1 0 0 0,0 0 0 0 0,1 0 0 0 0,-1 0 0 0 0,0 0 0 0 0,2-1 0 0 0,46-10 0 0 0,-47 8 0 0 0,0 0 0 0 0,-1-1 0 0 0,1 0 0 0 0,-1 0 0 0 0,1 0 0 0 0,-1 0 0 0 0,0-1 0 0 0,0 1 0 0 0,0-1 0 0 0,-1 0 0 0 0,1 0 0 0 0,-1-1 0 0 0,0 1 0 0 0,0-1 0 0 0,-1 1 0 0 0,1-1 0 0 0,-1 0 0 0 0,0 0 0 0 0,0 0 0 0 0,1-5 0 0 0,6-107 0 0 0,-9 95 0 0 0,-19-50 0 0 0,14 55 0 0 0,7 14 0 0 0,58 14 0 0 0,-27-4 0 0 0,-1 2 0 0 0,0 2 0 0 0,-1 1 0 0 0,0 1 0 0 0,-1 1 0 0 0,-1 2 0 0 0,0 1 0 0 0,24 19 0 0 0,-47-31 0 0 0,0 0 0 0 0,0 1 0 0 0,-1 0 0 0 0,0 0 0 0 0,0 1 0 0 0,0 0 0 0 0,-1 0 0 0 0,0 0 0 0 0,0 0 0 0 0,0 0 0 0 0,-1 1 0 0 0,-1-1 0 0 0,1 1 0 0 0,-1 0 0 0 0,0 3 0 0 0,0 2 0 0 0,0 1 0 0 0,1-1 0 0 0,0 0 0 0 0,1 0 0 0 0,0 0 0 0 0,1 0 0 0 0,1-1 0 0 0,0 0 0 0 0,0 0 0 0 0,1 0 0 0 0,7 8 0 0 0,-8-16 0 0 0,0 0 0 0 0,0 0 0 0 0,0-1 0 0 0,1 0 0 0 0,-1 0 0 0 0,1 0 0 0 0,0-1 0 0 0,0 0 0 0 0,0 0 0 0 0,0 0 0 0 0,0-1 0 0 0,0 0 0 0 0,0-1 0 0 0,0 0 0 0 0,1 0 0 0 0,-1 0 0 0 0,4-2 0 0 0,0 2 0 0 0,53-14 0 0 0,-36 3 0 0 0,-17 5 0 0 0,0 0 0 0 0,0 0 0 0 0,0-1 0 0 0,-1 0 0 0 0,0-1 0 0 0,0 0 0 0 0,-1-1 0 0 0,0 0 0 0 0,-1 0 0 0 0,1-1 0 0 0,-2 0 0 0 0,0 0 0 0 0,0-1 0 0 0,-1 0 0 0 0,0 0 0 0 0,0-1 0 0 0,-2 1 0 0 0,1-1 0 0 0,-2 0 0 0 0,1-1 0 0 0,-1-1 0 0 0,-2 10 0 0 0,0 0 0 0 0,0 0 0 0 0,0 0 0 0 0,-1 0 0 0 0,0 0 0 0 0,1-1 0 0 0,-1 1 0 0 0,-1 0 0 0 0,1 0 0 0 0,-1-1 0 0 0,1 1 0 0 0,-1 0 0 0 0,0 0 0 0 0,-1 0 0 0 0,1 0 0 0 0,-1 0 0 0 0,0 0 0 0 0,0 0 0 0 0,0 1 0 0 0,0-1 0 0 0,-1 1 0 0 0,1-1 0 0 0,-2 0 0 0 0,-19 0 0 0 0,19 4 0 0 0,-1 0 0 0 0,0 1 0 0 0,0 0 0 0 0,1 0 0 0 0,-1 0 0 0 0,0 0 0 0 0,1 1 0 0 0,-1 0 0 0 0,1 0 0 0 0,0 0 0 0 0,0 1 0 0 0,0-1 0 0 0,0 1 0 0 0,0 0 0 0 0,0 0 0 0 0,1 0 0 0 0,-1 1 0 0 0,1-1 0 0 0,0 1 0 0 0,0 0 0 0 0,0 0 0 0 0,1 0 0 0 0,-1 0 0 0 0,1 0 0 0 0,0 0 0 0 0,0 1 0 0 0,0-1 0 0 0,1 1 0 0 0,0 0 0 0 0,0-1 0 0 0,0 1 0 0 0,0 4 0 0 0,3-3 0 0 0,0 0 0 0 0,1 0 0 0 0,0 0 0 0 0,0 0 0 0 0,0 0 0 0 0,1-1 0 0 0,0 1 0 0 0,0-1 0 0 0,0 0 0 0 0,1 0 0 0 0,0-1 0 0 0,0 1 0 0 0,0-1 0 0 0,0 0 0 0 0,0 0 0 0 0,1-1 0 0 0,2 2 0 0 0,17 8 0 0 0,1-1 0 0 0,0-1 0 0 0,1-1 0 0 0,0-2 0 0 0,1 0 0 0 0,-1-2 0 0 0,1-1 0 0 0,1-2 0 0 0,-1 0 0 0 0,0-2 0 0 0,1-1 0 0 0,4-1 0 0 0,-19 0 0 0 0,0 1 0 0 0,-1-2 0 0 0,1 0 0 0 0,0-1 0 0 0,-1 0 0 0 0,0 0 0 0 0,0-2 0 0 0,0 0 0 0 0,10-5 0 0 0,-16 6 0 0 0,0 1 0 0 0,-1-1 0 0 0,1 0 0 0 0,-1-1 0 0 0,0 1 0 0 0,-1-1 0 0 0,1 0 0 0 0,-1-1 0 0 0,0 0 0 0 0,0 1 0 0 0,-1-1 0 0 0,0-1 0 0 0,0 1 0 0 0,0-1 0 0 0,-1 1 0 0 0,1-1 0 0 0,-1-3 0 0 0,-2 8 0 0 0,0 0 0 0 0,-1-1 0 0 0,1 1 0 0 0,-1 0 0 0 0,0-1 0 0 0,0 1 0 0 0,0-1 0 0 0,0 1 0 0 0,0-1 0 0 0,0 1 0 0 0,-1 0 0 0 0,1-1 0 0 0,-1 1 0 0 0,1 0 0 0 0,-1-1 0 0 0,0 1 0 0 0,0 0 0 0 0,0 0 0 0 0,0-1 0 0 0,-1 1 0 0 0,1 0 0 0 0,0 0 0 0 0,-1 1 0 0 0,0-1 0 0 0,1 0 0 0 0,-1 0 0 0 0,0 1 0 0 0,0-1 0 0 0,0 1 0 0 0,0-1 0 0 0,0 1 0 0 0,0 0 0 0 0,0 0 0 0 0,-1 0 0 0 0,-1-1 0 0 0,2 2 0 0 0,0-1 0 0 0,1 0 0 0 0,-1 1 0 0 0,0-1 0 0 0,0 1 0 0 0,0-1 0 0 0,0 1 0 0 0,0 0 0 0 0,0 0 0 0 0,0 0 0 0 0,0 0 0 0 0,1 0 0 0 0,-1 1 0 0 0,0-1 0 0 0,0 0 0 0 0,0 1 0 0 0,0-1 0 0 0,0 1 0 0 0,1 0 0 0 0,-1 0 0 0 0,0 0 0 0 0,1 0 0 0 0,-2 1 0 0 0,-3 1 0 0 0,1-1 0 0 0,0 0 0 0 0,1 0 0 0 0,-1 0 0 0 0,1 1 0 0 0,0-1 0 0 0,0 1 0 0 0,0 0 0 0 0,0 0 0 0 0,0 1 0 0 0,1-1 0 0 0,-1 1 0 0 0,1 0 0 0 0,0 0 0 0 0,0 0 0 0 0,0 0 0 0 0,1 1 0 0 0,-1-1 0 0 0,1 1 0 0 0,0-1 0 0 0,0 2 0 0 0,0 23 0 0 0,3-27 0 0 0,0 1 0 0 0,1 0 0 0 0,-1-1 0 0 0,1 1 0 0 0,0-1 0 0 0,0 1 0 0 0,0-1 0 0 0,0 0 0 0 0,0 0 0 0 0,0 0 0 0 0,0 0 0 0 0,1 0 0 0 0,-1 0 0 0 0,1-1 0 0 0,0 1 0 0 0,-1-1 0 0 0,1 1 0 0 0,0-1 0 0 0,0 0 0 0 0,0 0 0 0 0,0-1 0 0 0,-1 1 0 0 0,1-1 0 0 0,0 1 0 0 0,0-1 0 0 0,1 0 0 0 0,1 1 0 0 0,-1 0 0 0 0,1-1 0 0 0,0 0 0 0 0,-1 1 0 0 0,1-2 0 0 0,0 1 0 0 0,-1-1 0 0 0,1 1 0 0 0,0-1 0 0 0,-1 0 0 0 0,1-1 0 0 0,-1 1 0 0 0,0-1 0 0 0,1 0 0 0 0,-1 0 0 0 0,2-2 0 0 0,9-4 0 0 0,-9 6 0 0 0,-1-1 0 0 0,1-1 0 0 0,-1 1 0 0 0,0-1 0 0 0,0 0 0 0 0,0 0 0 0 0,-1 0 0 0 0,1 0 0 0 0,-1-1 0 0 0,0 0 0 0 0,-1 0 0 0 0,1 0 0 0 0,-1-1 0 0 0,0 1 0 0 0,1-3 0 0 0,-18 10 0 0 0,1 29 0 0 0,13-4 0 0 0,2-22 0 0 0,0 1 0 0 0,1-1 0 0 0,-1 0 0 0 0,1 0 0 0 0,0 0 0 0 0,1 0 0 0 0,-1 0 0 0 0,1-1 0 0 0,0 0 0 0 0,0 1 0 0 0,0-1 0 0 0,0-1 0 0 0,1 1 0 0 0,0-1 0 0 0,-1 0 0 0 0,1 0 0 0 0,1 0 0 0 0,-1 0 0 0 0,0-1 0 0 0,1 0 0 0 0,-1 0 0 0 0,1-1 0 0 0,1 1 0 0 0,15 3 0 0 0,1-1 0 0 0,0-1 0 0 0,0-1 0 0 0,0-1 0 0 0,8-1 0 0 0,48-16 0 0 0,-31-10 0 0 0,-28 13 0 0 0</inkml:trace>
  <inkml:trace contextRef="#ctx0" brushRef="#br0" timeOffset="17531.215">14241 4870 32767 0 0,'0'0'0'0'0,"-1"0"0"0"0,1 0 0 0 0,0 0 0 0 0,0 0 0 0 0,-1 0 0 0 0,1 0 0 0 0,0 0 0 0 0,0 0 0 0 0,-1-1 0 0 0,1 1 0 0 0,0 0 0 0 0,0 0 0 0 0,-1 0 0 0 0,1 0 0 0 0,0 0 0 0 0,0 0 0 0 0,0-1 0 0 0,-1 1 0 0 0,1 0 0 0 0,0 0 0 0 0,0 0 0 0 0,0-1 0 0 0,0 1 0 0 0,-1 0 0 0 0,1 0 0 0 0,0 0 0 0 0,0-1 0 0 0,0 1 0 0 0,0 0 0 0 0,0 0 0 0 0,0-1 0 0 0,0 1 0 0 0,0 0 0 0 0,-1-1 0 0 0,1 1 0 0 0,0 0 0 0 0,0 0 0 0 0,0-1 0 0 0,0 1 0 0 0,0 1 0 0 0,2 66 0 0 0,-25 101 0 0 0,17-136 0 0 0,-18 183 0 0 0,24-211 0 0 0,0 1 0 0 0,1-1 0 0 0,-1 0 0 0 0,1 1 0 0 0,0-1 0 0 0,0 0 0 0 0,0 0 0 0 0,1 0 0 0 0,-1 0 0 0 0,1 0 0 0 0,0 0 0 0 0,0 0 0 0 0,0-1 0 0 0,1 1 0 0 0,0-1 0 0 0,-1 1 0 0 0,1-1 0 0 0,0 0 0 0 0,0 0 0 0 0,1 0 0 0 0,-1-1 0 0 0,1 1 0 0 0,-1-1 0 0 0,1 0 0 0 0,0 0 0 0 0,0 0 0 0 0,3 1 0 0 0,7 2 0 0 0,0-1 0 0 0,0 0 0 0 0,0-2 0 0 0,1 1 0 0 0,-1-2 0 0 0,0 0 0 0 0,13-1 0 0 0,-19 0 0 0 0,1-1 0 0 0,-1-1 0 0 0,0 0 0 0 0,0 0 0 0 0,0 0 0 0 0,0-1 0 0 0,0 0 0 0 0,-1-1 0 0 0,1 0 0 0 0,-1 0 0 0 0,4-3 0 0 0,-5 3 0 0 0,-1-1 0 0 0,1 0 0 0 0,-1 1 0 0 0,1-2 0 0 0,-1 1 0 0 0,-1-1 0 0 0,1 1 0 0 0,-1-1 0 0 0,0 0 0 0 0,-1-1 0 0 0,1 1 0 0 0,-1-1 0 0 0,0 0 0 0 0,-1 1 0 0 0,0-1 0 0 0,0 0 0 0 0,1-7 0 0 0,-2-14 0 0 0,-3 20 0 0 0,1 7 0 0 0,0 1 0 0 0,0-1 0 0 0,1 0 0 0 0,-1 1 0 0 0,0-1 0 0 0,0 0 0 0 0,0 1 0 0 0,0-1 0 0 0,0 1 0 0 0,0 0 0 0 0,0-1 0 0 0,0 1 0 0 0,0 0 0 0 0,0 0 0 0 0,0-1 0 0 0,0 1 0 0 0,0 0 0 0 0,0 0 0 0 0,0 0 0 0 0,0 0 0 0 0,0 0 0 0 0,0 1 0 0 0,0-1 0 0 0,0 0 0 0 0,0 0 0 0 0,0 1 0 0 0,0-1 0 0 0,0 0 0 0 0,0 1 0 0 0,0-1 0 0 0,0 1 0 0 0,0-1 0 0 0,1 1 0 0 0,-1 0 0 0 0,0-1 0 0 0,0 1 0 0 0,1 0 0 0 0,-1 0 0 0 0,0-1 0 0 0,1 1 0 0 0,-1 0 0 0 0,0 0 0 0 0,1 1 0 0 0,-32 40 0 0 0,30-37 0 0 0,1-1 0 0 0,0 1 0 0 0,0-1 0 0 0,0 1 0 0 0,0-1 0 0 0,1 1 0 0 0,-1 0 0 0 0,1-1 0 0 0,1 1 0 0 0,-1-1 0 0 0,1 1 0 0 0,-1 0 0 0 0,1-1 0 0 0,0 1 0 0 0,1-1 0 0 0,-1 0 0 0 0,1 1 0 0 0,0-1 0 0 0,0 0 0 0 0,0 0 0 0 0,1 0 0 0 0,0 1 0 0 0,-1-1 0 0 0,1 0 0 0 0,0-1 0 0 0,0 1 0 0 0,0 0 0 0 0,1-1 0 0 0,-1 0 0 0 0,1 0 0 0 0,-1 0 0 0 0,1 0 0 0 0,0 0 0 0 0,0-1 0 0 0,1 0 0 0 0,-1 0 0 0 0,0 0 0 0 0,1 0 0 0 0,-1-1 0 0 0,1 1 0 0 0,-1-1 0 0 0,1 0 0 0 0,0-1 0 0 0,-1 1 0 0 0,1-1 0 0 0,0 0 0 0 0,0 0 0 0 0,-1 0 0 0 0,2-1 0 0 0,36-14 0 0 0,-28 5 0 0 0</inkml:trace>
  <inkml:trace contextRef="#ctx0" brushRef="#br0" timeOffset="18678.674">14127 4988 32767 0 0,'-16'-6'0'0'0,"44"8"0"0"0,113 8 0 0 0,-106-9 0 0 0,1 2 0 0 0,-1 1 0 0 0,0 2 0 0 0,0 2 0 0 0,-1 0 0 0 0,0 3 0 0 0,0 1 0 0 0,29 15 0 0 0,-51-19 0 0 0,-1 0 0 0 0,-1 1 0 0 0,1 1 0 0 0,-1 0 0 0 0,-1 0 0 0 0,0 1 0 0 0,0 0 0 0 0,-1 1 0 0 0,-1 0 0 0 0,0 0 0 0 0,0 0 0 0 0,-2 1 0 0 0,1 0 0 0 0,-2 0 0 0 0,1 1 0 0 0,-2-1 0 0 0,0 1 0 0 0,0 5 0 0 0,30 94 0 0 0,-32-111 0 0 0,-1 0 0 0 0,1 0 0 0 0,0 0 0 0 0,0 0 0 0 0,0 0 0 0 0,0 0 0 0 0,0 0 0 0 0,0-1 0 0 0,0 1 0 0 0,1 0 0 0 0,-1-1 0 0 0,0 1 0 0 0,1-1 0 0 0,0 0 0 0 0,-1 1 0 0 0,1-1 0 0 0,0 0 0 0 0,0 0 0 0 0,-1 0 0 0 0,1 0 0 0 0,0 0 0 0 0,2 0 0 0 0,4-2 0 0 0,1-4 0 0 0,-1-1 0 0 0,0 1 0 0 0,0-1 0 0 0,0-1 0 0 0,-1 1 0 0 0,0-1 0 0 0,-1-1 0 0 0,1 1 0 0 0,-1-1 0 0 0,-1 0 0 0 0,0-1 0 0 0,0 1 0 0 0,0-1 0 0 0,2-7 0 0 0,5-7 0 0 0,12-33 0 0 0,-19 89 0 0 0,-3 45 0 0 0,0-73 0 0 0,-2-3 0 0 0,0 1 0 0 0,1-1 0 0 0,-1 0 0 0 0,1 1 0 0 0,-1-1 0 0 0,1 0 0 0 0,0 0 0 0 0,0 1 0 0 0,0-1 0 0 0,0 0 0 0 0,1 0 0 0 0,-1 0 0 0 0,0 0 0 0 0,1-1 0 0 0,-1 1 0 0 0,1 0 0 0 0,0 0 0 0 0,0-1 0 0 0,0 1 0 0 0,0-1 0 0 0,0 0 0 0 0,0 1 0 0 0,0-1 0 0 0,0 0 0 0 0,0 0 0 0 0,0-1 0 0 0,1 1 0 0 0,-1 0 0 0 0,9-5 0 0 0,0 1 0 0 0,-1-2 0 0 0,1 0 0 0 0,-1 0 0 0 0,0-1 0 0 0,0 0 0 0 0,-1-1 0 0 0,0 1 0 0 0,0-2 0 0 0,-1 0 0 0 0,0 0 0 0 0,0 0 0 0 0,6-10 0 0 0,10-4 0 0 0,16-26 0 0 0,-53 55 0 0 0,10-4 0 0 0,0 1 0 0 0,0 0 0 0 0,1 0 0 0 0,-1 0 0 0 0,1 1 0 0 0,0-1 0 0 0,0 1 0 0 0,1-1 0 0 0,-1 1 0 0 0,1-1 0 0 0,0 1 0 0 0,0 0 0 0 0,1 0 0 0 0,-1 3 0 0 0,22 36 0 0 0,-12-37 0 0 0,-1 0 0 0 0,1-1 0 0 0,0 0 0 0 0,1 0 0 0 0,0-1 0 0 0,0 0 0 0 0,0-1 0 0 0,0 0 0 0 0,0 0 0 0 0,1-1 0 0 0,0-1 0 0 0,0 0 0 0 0,0 0 0 0 0,0-1 0 0 0,0 0 0 0 0,7-1 0 0 0,5 1 0 0 0,1 0 0 0 0,0-2 0 0 0,-1-1 0 0 0,1-1 0 0 0,-1 0 0 0 0,19-7 0 0 0,-36 9 0 0 0,0 0 0 0 0,-1 0 0 0 0,1-1 0 0 0,0 1 0 0 0,-1-1 0 0 0,0-1 0 0 0,1 1 0 0 0,-1-1 0 0 0,0 0 0 0 0,0 0 0 0 0,0 0 0 0 0,-1-1 0 0 0,1 0 0 0 0,-1 0 0 0 0,0 0 0 0 0,0 0 0 0 0,0-1 0 0 0,-1 1 0 0 0,1-1 0 0 0,-1 0 0 0 0,0 0 0 0 0,-1 0 0 0 0,1-1 0 0 0,-1 1 0 0 0,0 0 0 0 0,0-1 0 0 0,-1 0 0 0 0,1 0 0 0 0,-2 2 0 0 0,0-1 0 0 0,0 1 0 0 0,0 0 0 0 0,0-1 0 0 0,-1 1 0 0 0,1 0 0 0 0,-1-1 0 0 0,0 1 0 0 0,-1 0 0 0 0,1 0 0 0 0,-1 0 0 0 0,0 0 0 0 0,1 0 0 0 0,-2 0 0 0 0,1 1 0 0 0,0-1 0 0 0,-1 1 0 0 0,0-1 0 0 0,0 1 0 0 0,0 0 0 0 0,0 0 0 0 0,0 0 0 0 0,-1 1 0 0 0,1-1 0 0 0,-1 1 0 0 0,0-1 0 0 0,1 1 0 0 0,-2 0 0 0 0,-66-11 0 0 0,68 13 0 0 0,-1 1 0 0 0,1 0 0 0 0,-1 1 0 0 0,0-1 0 0 0,1 0 0 0 0,0 1 0 0 0,-1 0 0 0 0,1 0 0 0 0,0 0 0 0 0,0 0 0 0 0,0 1 0 0 0,0-1 0 0 0,1 1 0 0 0,-1-1 0 0 0,1 1 0 0 0,-1 0 0 0 0,1 0 0 0 0,0 0 0 0 0,0 0 0 0 0,0 1 0 0 0,1-1 0 0 0,-1 1 0 0 0,1-1 0 0 0,0 1 0 0 0,0-1 0 0 0,0 1 0 0 0,0-1 0 0 0,1 1 0 0 0,-1 0 0 0 0,1 0 0 0 0,0-1 0 0 0,0 1 0 0 0,0 0 0 0 0,1 0 0 0 0,0 2 0 0 0,1 2 0 0 0,2 1 0 0 0,-1-1 0 0 0,1 1 0 0 0,0-1 0 0 0,1 0 0 0 0,0 0 0 0 0,0-1 0 0 0,0 0 0 0 0,1 0 0 0 0,0 0 0 0 0,1 0 0 0 0,0-1 0 0 0,0 0 0 0 0,0-1 0 0 0,1 1 0 0 0,-1-1 0 0 0,1-1 0 0 0,0 0 0 0 0,1 0 0 0 0,-1 0 0 0 0,1-1 0 0 0,-1 0 0 0 0,1-1 0 0 0,0 0 0 0 0,8 1 0 0 0,72 1 0 0 0,-74-6 0 0 0,-1 0 0 0 0,1-1 0 0 0,-1-1 0 0 0,1 0 0 0 0,-1-1 0 0 0,0-1 0 0 0,-1 0 0 0 0,1 0 0 0 0,-1-2 0 0 0,-1 1 0 0 0,11-9 0 0 0,-14 7 0 0 0,0 0 0 0 0,-1 0 0 0 0,0-1 0 0 0,0 0 0 0 0,-1 0 0 0 0,0-1 0 0 0,-1 0 0 0 0,-1 0 0 0 0,1 0 0 0 0,0-7 0 0 0,11-18 0 0 0,-12 21 0 0 0,-9 23 0 0 0,-1 87 0 0 0,23-9 0 0 0,-15-77 0 0 0,1 0 0 0 0,0 0 0 0 0,0 0 0 0 0,1 0 0 0 0,0-1 0 0 0,0 0 0 0 0,1 0 0 0 0,0 0 0 0 0,1-1 0 0 0,-1 0 0 0 0,1 0 0 0 0,1-1 0 0 0,-1 1 0 0 0,7 2 0 0 0,16 0 0 0 0,-26-10 0 0 0,-1 0 0 0 0,1 0 0 0 0,-1-1 0 0 0,0 1 0 0 0,0-1 0 0 0,1 0 0 0 0,-1 0 0 0 0,0 0 0 0 0,-1 0 0 0 0,1 0 0 0 0,0-1 0 0 0,0 1 0 0 0,-1-1 0 0 0,0 0 0 0 0,1 1 0 0 0,-1-1 0 0 0,0 0 0 0 0,-1-1 0 0 0,1 1 0 0 0,0 0 0 0 0,-1 0 0 0 0,1-4 0 0 0,8-13 0 0 0</inkml:trace>
  <inkml:trace contextRef="#ctx0" brushRef="#br0" timeOffset="18832.263">16119 4923 32767 0 0,'-18'-19'0'0'0,"1"4"0"0"0,3 0 0 0 0,4 3 0 0 0,2 5 0 0 0,3 2 0 0 0,2 5 0 0 0,3 0 0 0 0,0 4 0 0 0,4-3 0 0 0,1-2 0 0 0,1-1 0 0 0,-3-1 0 0 0,9-8 0 0 0</inkml:trace>
  <inkml:trace contextRef="#ctx0" brushRef="#br0" timeOffset="123231.134">4116 6297 32767 0 0,'-3'3'0'0'0,"-14"17"0"0"0,1 2 0 0 0,0-1 0 0 0,2 2 0 0 0,1 0 0 0 0,1 1 0 0 0,0 0 0 0 0,2 0 0 0 0,1 1 0 0 0,-4 20 0 0 0,-9 43 0 0 0,5 1 0 0 0,1 18 0 0 0,3-13 0 0 0,4 0 0 0 0,3 42 0 0 0,19-24 0 0 0,-5-79 0 0 0,2-1 0 0 0,1-1 0 0 0,1 0 0 0 0,1 0 0 0 0,2-2 0 0 0,1 0 0 0 0,13 18 0 0 0,0 1 0 0 0,-2 10 0 0 0,-17-31 0 0 0</inkml:trace>
  <inkml:trace contextRef="#ctx0" brushRef="#br0" timeOffset="124349.227">4828 6656 32767 0 0,'-14'0'0'0'0,"2"-5"0"0"0,7-14 0 0 0,10 11 0 0 0,3 4 0 0 0,1 0 0 0 0,-1 0 0 0 0,1 1 0 0 0,0 0 0 0 0,0 1 0 0 0,0 0 0 0 0,0 0 0 0 0,0 1 0 0 0,0 0 0 0 0,1 0 0 0 0,-1 1 0 0 0,0 1 0 0 0,1-1 0 0 0,-1 2 0 0 0,0-1 0 0 0,0 1 0 0 0,0 0 0 0 0,-6-1 0 0 0,0 0 0 0 0,0 0 0 0 0,0 0 0 0 0,0 0 0 0 0,0 1 0 0 0,0-1 0 0 0,0 1 0 0 0,0-1 0 0 0,-1 1 0 0 0,1 0 0 0 0,-1 0 0 0 0,1 0 0 0 0,-1 1 0 0 0,0-1 0 0 0,0 0 0 0 0,0 1 0 0 0,0 0 0 0 0,0-1 0 0 0,-1 1 0 0 0,1 0 0 0 0,-1 0 0 0 0,0 0 0 0 0,0 0 0 0 0,0 0 0 0 0,0 0 0 0 0,0 0 0 0 0,0 0 0 0 0,-1 0 0 0 0,0 0 0 0 0,0 1 0 0 0,0-1 0 0 0,0 0 0 0 0,0 0 0 0 0,0 0 0 0 0,-1 1 0 0 0,0-1 0 0 0,-5 12 0 0 0,0 0 0 0 0,-2-1 0 0 0,0 1 0 0 0,0-1 0 0 0,-1-1 0 0 0,-1 0 0 0 0,0 0 0 0 0,-1-1 0 0 0,-1 0 0 0 0,1-1 0 0 0,-6 3 0 0 0,-149 106 0 0 0,154-109 0 0 0,15-6 0 0 0,4-1 0 0 0,0-1 0 0 0,0-1 0 0 0,1 1 0 0 0,-1-1 0 0 0,1-1 0 0 0,-1 1 0 0 0,1-1 0 0 0,0 0 0 0 0,0-1 0 0 0,0 0 0 0 0,-1 0 0 0 0,8-2 0 0 0,8 2 0 0 0,122-10 0 0 0,12-8 0 0 0,-73 11 0 0 0,-72 4 0 0 0,-12 2 0 0 0</inkml:trace>
  <inkml:trace contextRef="#ctx0" brushRef="#br0" timeOffset="159248.55">916 9221 32767 0 0,'0'-1'0'0'0,"4"1"0"0"0,-1 0 0 0 0,-2 0 0 0 0,0 1 0 0 0,0 0 0 0 0,1-1 0 0 0,0 1 0 0 0,1 1 0 0 0,-2 0 0 0 0,0 2 0 0 0,1 0 0 0 0,1-2 0 0 0,0 1 0 0 0,-2-1 0 0 0,2-1 0 0 0,-1 0 0 0 0,1 0 0 0 0</inkml:trace>
  <inkml:trace contextRef="#ctx0" brushRef="#br0" timeOffset="161447.258">3701 8962 32767 0 0,'20'-6'0'0'0,"152"-11"0"0"0,-168 17 0 0 0,-1-1 0 0 0,1 1 0 0 0,0 0 0 0 0,0 0 0 0 0,0 0 0 0 0,-1 1 0 0 0,1-1 0 0 0,0 1 0 0 0,0 0 0 0 0,-1 0 0 0 0,1 0 0 0 0,0 1 0 0 0,-1-1 0 0 0,0 1 0 0 0,1 0 0 0 0,-1 0 0 0 0,0 0 0 0 0,0 0 0 0 0,0 1 0 0 0,0-1 0 0 0,0 1 0 0 0,0-1 0 0 0,-1 1 0 0 0,0 0 0 0 0,1 0 0 0 0,-1 1 0 0 0,0-1 0 0 0,0 0 0 0 0,-1 1 0 0 0,1-1 0 0 0,-1 1 0 0 0,1 3 0 0 0,-1-3 0 0 0,-1 1 0 0 0,0-1 0 0 0,-1 1 0 0 0,1-1 0 0 0,-1 1 0 0 0,0-1 0 0 0,0 0 0 0 0,0 1 0 0 0,0-1 0 0 0,-1 0 0 0 0,0 0 0 0 0,0 0 0 0 0,0 0 0 0 0,0 0 0 0 0,-3 3 0 0 0,-5 10 0 0 0,-82 116 0 0 0,9-29 0 0 0,76-74 0 0 0,25-9 0 0 0,-13-18 0 0 0,0-1 0 0 0,0 0 0 0 0,0 0 0 0 0,1-1 0 0 0,-1 1 0 0 0,1-1 0 0 0,-1 0 0 0 0,1-1 0 0 0,-1 1 0 0 0,1-1 0 0 0,-1 0 0 0 0,6-1 0 0 0,-2 1 0 0 0,89-16 0 0 0,65-19 0 0 0,-110 17 0 0 0,-36 13 0 0 0</inkml:trace>
  <inkml:trace contextRef="#ctx0" brushRef="#br0" timeOffset="161697.588">4617 8995 32767 0 0,'-4'-10'0'0'0,"10"12"0"0"0,19 48 0 0 0,-23-39 0 0 0</inkml:trace>
  <inkml:trace contextRef="#ctx0" brushRef="#br0" timeOffset="161948.915">4689 9278 32767 0 0,'0'4'0'0'0,"0"1"0"0"0,-1 1 0 0 0,1-2 0 0 0,0 2 0 0 0,1-1 0 0 0,1 0 0 0 0,-1-1 0 0 0,0 0 0 0 0,2 0 0 0 0,1-2 0 0 0,1-1 0 0 0,-2 0 0 0 0,1-1 0 0 0,1-3 0 0 0,-5 1 0 0 0,0 0 0 0 0</inkml:trace>
  <inkml:trace contextRef="#ctx0" brushRef="#br0" timeOffset="159949.647">2190 8872 32767 0 0,'5'7'0'0'0,"-5"-15"0"0"0,-18-40 0 0 0,10 36 0 0 0,-1 1 0 0 0,0 0 0 0 0,-1 0 0 0 0,0 1 0 0 0,-1 0 0 0 0,0 1 0 0 0,-1 0 0 0 0,0 0 0 0 0,0 2 0 0 0,-1-1 0 0 0,0 2 0 0 0,0 0 0 0 0,0 0 0 0 0,-1 1 0 0 0,0 1 0 0 0,0 0 0 0 0,0 1 0 0 0,-13-1 0 0 0,21 4 0 0 0,1 1 0 0 0,-1 0 0 0 0,1 1 0 0 0,-1-1 0 0 0,1 1 0 0 0,-1 0 0 0 0,1 1 0 0 0,0-1 0 0 0,0 1 0 0 0,0 0 0 0 0,0 0 0 0 0,1 1 0 0 0,-1-1 0 0 0,1 1 0 0 0,0 0 0 0 0,0 0 0 0 0,0 0 0 0 0,0 1 0 0 0,1 0 0 0 0,0-1 0 0 0,0 1 0 0 0,0 0 0 0 0,1 0 0 0 0,-1 1 0 0 0,1-1 0 0 0,-1 6 0 0 0,-1 1 0 0 0,1 1 0 0 0,0-1 0 0 0,1 1 0 0 0,1 0 0 0 0,0-1 0 0 0,0 1 0 0 0,1 0 0 0 0,1 0 0 0 0,1 7 0 0 0,3 11 0 0 0,1 0 0 0 0,1-1 0 0 0,1 1 0 0 0,14 28 0 0 0,-18-48 0 0 0,1 0 0 0 0,0 0 0 0 0,1 0 0 0 0,0-1 0 0 0,1 1 0 0 0,0-1 0 0 0,1-1 0 0 0,0 0 0 0 0,0 0 0 0 0,1 0 0 0 0,0-1 0 0 0,1-1 0 0 0,0 1 0 0 0,0-2 0 0 0,0 1 0 0 0,1-1 0 0 0,0-1 0 0 0,0 0 0 0 0,0-1 0 0 0,1 0 0 0 0,-1 0 0 0 0,1-1 0 0 0,0-1 0 0 0,0 0 0 0 0,0-1 0 0 0,1 0 0 0 0,-1 0 0 0 0,9-2 0 0 0,93-37 0 0 0,-44 1 0 0 0,-50 25 0 0 0</inkml:trace>
  <inkml:trace contextRef="#ctx0" brushRef="#br0" timeOffset="160445.327">2489 9113 32767 0 0,'25'-9'0'0'0,"0"-1"0"0"0,-1-2 0 0 0,0 0 0 0 0,0-2 0 0 0,10-8 0 0 0,-32 20 0 0 0,14-27 0 0 0,-17 27 0 0 0,0-1 0 0 0,0 1 0 0 0,-1 0 0 0 0,1 0 0 0 0,0-1 0 0 0,-1 1 0 0 0,1 0 0 0 0,-1 0 0 0 0,0 1 0 0 0,0-1 0 0 0,1 0 0 0 0,-1 0 0 0 0,0 1 0 0 0,-1-1 0 0 0,1 1 0 0 0,0 0 0 0 0,0 0 0 0 0,-1 0 0 0 0,1 0 0 0 0,0 0 0 0 0,-1 0 0 0 0,-1 0 0 0 0,-38 0 0 0 0,-17 17 0 0 0,37-6 0 0 0,16-7 0 0 0,0 0 0 0 0,0 1 0 0 0,0-1 0 0 0,0 1 0 0 0,0 0 0 0 0,1 1 0 0 0,0-1 0 0 0,0 1 0 0 0,0 0 0 0 0,0 1 0 0 0,1-1 0 0 0,0 1 0 0 0,0 0 0 0 0,0 0 0 0 0,1 0 0 0 0,0 0 0 0 0,0 0 0 0 0,1 1 0 0 0,0 0 0 0 0,0-1 0 0 0,0 1 0 0 0,1 0 0 0 0,-1 6 0 0 0,11 20 0 0 0,-5-28 0 0 0,32 23 0 0 0,-4-24 0 0 0,-24-5 0 0 0,1-1 0 0 0,-1 0 0 0 0,0 0 0 0 0,0-1 0 0 0,0 0 0 0 0,0-1 0 0 0,0 1 0 0 0,-1-2 0 0 0,1 1 0 0 0,-1-1 0 0 0,2-2 0 0 0,-2 2 0 0 0,-1 0 0 0 0,0-1 0 0 0,0 0 0 0 0,0 0 0 0 0,-1-1 0 0 0,0 1 0 0 0,0-1 0 0 0,0 0 0 0 0,-1 0 0 0 0,0-1 0 0 0,-1 1 0 0 0,0-1 0 0 0,0 0 0 0 0,0 0 0 0 0,-1 0 0 0 0,0 0 0 0 0,-1 0 0 0 0,1-7 0 0 0,1-15 0 0 0,-1 24 0 0 0,0 21 0 0 0,-1-5 0 0 0,0 1 0 0 0,0-1 0 0 0,2 0 0 0 0,-1 0 0 0 0,1 0 0 0 0,0 0 0 0 0,1 0 0 0 0,0 0 0 0 0,1-1 0 0 0,0 0 0 0 0,1 0 0 0 0,1 2 0 0 0,0-2 0 0 0,-6-6 0 0 0,1 0 0 0 0,0 0 0 0 0,1-1 0 0 0,-1 1 0 0 0,1 0 0 0 0,-1-1 0 0 0,1 1 0 0 0,0-1 0 0 0,0 0 0 0 0,0 0 0 0 0,0 0 0 0 0,0 0 0 0 0,0-1 0 0 0,0 1 0 0 0,1-1 0 0 0,-1 0 0 0 0,0 0 0 0 0,1 0 0 0 0,-1 0 0 0 0,1-1 0 0 0,0 1 0 0 0,-1-1 0 0 0,1 0 0 0 0,-1 0 0 0 0,1 0 0 0 0,0-1 0 0 0,2 1 0 0 0,0-1 0 0 0,0 0 0 0 0,0 0 0 0 0,0 0 0 0 0,0-1 0 0 0,0 0 0 0 0,-1 0 0 0 0,1-1 0 0 0,-1 1 0 0 0,1-1 0 0 0,-1 0 0 0 0,0-1 0 0 0,4-3 0 0 0,8-6 0 0 0</inkml:trace>
  <inkml:trace contextRef="#ctx0" brushRef="#br0" timeOffset="160967.514">3026 8909 32767 0 0,'4'-11'0'0'0,"-2"20"0"0"0,-1 21 0 0 0,-1-28 0 0 0,2 40 0 0 0,3-1 0 0 0,1 1 0 0 0,2-1 0 0 0,7 18 0 0 0,-2-3 0 0 0,14 65 0 0 0,-6 2 0 0 0,-5 0 0 0 0,-5 1 0 0 0,-5 13 0 0 0,-7-137 0 0 0,1-1 0 0 0,0 1 0 0 0,0 0 0 0 0,0-1 0 0 0,0 1 0 0 0,-1 0 0 0 0,1 0 0 0 0,0-1 0 0 0,0 1 0 0 0,-1 0 0 0 0,1 0 0 0 0,0 0 0 0 0,0-1 0 0 0,-1 1 0 0 0,1 0 0 0 0,0 0 0 0 0,-1 0 0 0 0,1 0 0 0 0,0 0 0 0 0,-1 0 0 0 0,1 0 0 0 0,0-1 0 0 0,-1 1 0 0 0,1 0 0 0 0,0 0 0 0 0,-1 0 0 0 0,1 0 0 0 0,0 0 0 0 0,-1 0 0 0 0,1 1 0 0 0,0-1 0 0 0,-1 0 0 0 0,1 0 0 0 0,0 0 0 0 0,0 0 0 0 0,-1 0 0 0 0,1 0 0 0 0,0 0 0 0 0,-1 1 0 0 0,1-1 0 0 0,0 0 0 0 0,0 0 0 0 0,-1 0 0 0 0,1 1 0 0 0,0-1 0 0 0,0 0 0 0 0,-1 0 0 0 0,1 1 0 0 0,0-1 0 0 0,0 0 0 0 0,0 1 0 0 0,0-1 0 0 0,0 0 0 0 0,-1 1 0 0 0,1-1 0 0 0,0 0 0 0 0,-37-197 0 0 0,34 182 0 0 0,-34-163 0 0 0,-5-104 0 0 0,42 279 0 0 0,-2-7 0 0 0,0 0 0 0 0,1-1 0 0 0,1 1 0 0 0,0 0 0 0 0,0 0 0 0 0,1 0 0 0 0,0-1 0 0 0,1 1 0 0 0,0 0 0 0 0,0 1 0 0 0,1-1 0 0 0,0 0 0 0 0,1 1 0 0 0,1-1 0 0 0,0 4 0 0 0,1 1 0 0 0,-1 0 0 0 0,2 0 0 0 0,-1 1 0 0 0,0 0 0 0 0,1 0 0 0 0,0 0 0 0 0,0 1 0 0 0,0 0 0 0 0,0 0 0 0 0,0 1 0 0 0,1 0 0 0 0,-1 0 0 0 0,1 0 0 0 0,0 1 0 0 0,-1 1 0 0 0,1-1 0 0 0,0 1 0 0 0,0 0 0 0 0,4 2 0 0 0,-3-3 0 0 0,0 2 0 0 0,0-1 0 0 0,0 1 0 0 0,-1 1 0 0 0,1-1 0 0 0,0 1 0 0 0,-1 1 0 0 0,1 0 0 0 0,-1 0 0 0 0,4 3 0 0 0,-7-5 0 0 0,-1 0 0 0 0,1 0 0 0 0,-1 1 0 0 0,0 0 0 0 0,1 0 0 0 0,-1 0 0 0 0,0 1 0 0 0,0-1 0 0 0,-1 1 0 0 0,1 0 0 0 0,0 0 0 0 0,-1 0 0 0 0,0 0 0 0 0,0 1 0 0 0,0-1 0 0 0,0 1 0 0 0,0 0 0 0 0,-1 0 0 0 0,0 0 0 0 0,1 0 0 0 0,-2 0 0 0 0,1 1 0 0 0,0-1 0 0 0,-1 1 0 0 0,0-1 0 0 0,0 1 0 0 0,0-1 0 0 0,-1 1 0 0 0,1 0 0 0 0,-1-1 0 0 0,0 3 0 0 0,-7 6 0 0 0,-1-1 0 0 0,0 0 0 0 0,-1 0 0 0 0,0 0 0 0 0,-1-1 0 0 0,0-1 0 0 0,-1 0 0 0 0,0 0 0 0 0,0-1 0 0 0,-1 0 0 0 0,0-1 0 0 0,-1 0 0 0 0,0-1 0 0 0,-5 2 0 0 0,-6 5 0 0 0,-35 10 0 0 0,60-37 0 0 0,7 4 0 0 0</inkml:trace>
  <inkml:trace contextRef="#ctx0" brushRef="#br0" timeOffset="158812.712">504 8757 32767 0 0,'0'-12'0'0'0,"3"-1"0"0"0,13-2 0 0 0,-36 75 0 0 0,-37 110 0 0 0,42-128 0 0 0,-16 76 0 0 0,28-89 0 0 0,3-29 0 0 0,0 1 0 0 0,0-1 0 0 0,0 0 0 0 0,0 1 0 0 0,0-1 0 0 0,0 1 0 0 0,0-1 0 0 0,1 0 0 0 0,-1 1 0 0 0,0-1 0 0 0,0 1 0 0 0,0-1 0 0 0,1 0 0 0 0,-1 1 0 0 0,0-1 0 0 0,1 0 0 0 0,-1 0 0 0 0,0 1 0 0 0,1-1 0 0 0,-1 0 0 0 0,0 0 0 0 0,1 1 0 0 0,-1-1 0 0 0,0 0 0 0 0,1 0 0 0 0,-1 0 0 0 0,1 0 0 0 0,-1 1 0 0 0,0-1 0 0 0,1 0 0 0 0,-1 0 0 0 0,1 0 0 0 0,-1 0 0 0 0,1 0 0 0 0,-1 0 0 0 0,0 0 0 0 0,1 0 0 0 0,-1 0 0 0 0,1 0 0 0 0,-1-1 0 0 0,0 1 0 0 0,1 0 0 0 0,-1 0 0 0 0,1 0 0 0 0,-1 0 0 0 0,0-1 0 0 0,1 1 0 0 0,-1 0 0 0 0,0 0 0 0 0,1-1 0 0 0,-1 1 0 0 0,0 0 0 0 0,1-1 0 0 0,-1 1 0 0 0,0 0 0 0 0,0-1 0 0 0,1 1 0 0 0,85-52 0 0 0,-31 43 0 0 0,-47 9 0 0 0</inkml:trace>
  <inkml:trace contextRef="#ctx0" brushRef="#br0" timeOffset="159067.031">604 9079 32767 0 0,'3'-2'0'0'0,"-2"0"0"0"0,1 1 0 0 0,-1 0 0 0 0,1-1 0 0 0,-1 1 0 0 0,0-1 0 0 0,1 0 0 0 0,-1 1 0 0 0,0-1 0 0 0,0 0 0 0 0,0 0 0 0 0,0 0 0 0 0,-1 0 0 0 0,1 0 0 0 0,0 0 0 0 0,-1 0 0 0 0,0 0 0 0 0,1 0 0 0 0,-1 0 0 0 0,0 0 0 0 0,0 0 0 0 0,0 0 0 0 0,0 0 0 0 0,0 0 0 0 0,-1 0 0 0 0,1 0 0 0 0,-1 0 0 0 0,1 0 0 0 0,-1 0 0 0 0,0 0 0 0 0,0 0 0 0 0,1 2 0 0 0,0 0 0 0 0,0 0 0 0 0,-1 0 0 0 0,1 0 0 0 0,0 1 0 0 0,-1-1 0 0 0,1 0 0 0 0,0 0 0 0 0,0 0 0 0 0,-1 0 0 0 0,1 0 0 0 0,0 0 0 0 0,-1 0 0 0 0,1 0 0 0 0,0 0 0 0 0,-1-1 0 0 0,1 1 0 0 0,0 0 0 0 0,-1 0 0 0 0,1 0 0 0 0,0 0 0 0 0,0 0 0 0 0,-1 0 0 0 0,1-1 0 0 0,0 1 0 0 0,0 0 0 0 0,-1 0 0 0 0,1 0 0 0 0,0-1 0 0 0,0 1 0 0 0,0 0 0 0 0,-1 0 0 0 0,1 0 0 0 0,0-1 0 0 0,0 1 0 0 0,0 0 0 0 0,0-1 0 0 0,0 1 0 0 0,-1 0 0 0 0,1 0 0 0 0,0-1 0 0 0,0 1 0 0 0,0 0 0 0 0,0-1 0 0 0,0 1 0 0 0,0-1 0 0 0,-4 150 0 0 0,-13 41 0 0 0,16-154 0 0 0,1-29 0 0 0</inkml:trace>
  <inkml:trace contextRef="#ctx0" brushRef="#br0" timeOffset="126515.965">5882 6712 32767 0 0,'6'8'0'0'0,"0"-1"0"0"0,-1 1 0 0 0,0 0 0 0 0,0 1 0 0 0,-1-1 0 0 0,0 1 0 0 0,0 0 0 0 0,-1 0 0 0 0,1 6 0 0 0,14 31 0 0 0,2 7 0 0 0,22 36 0 0 0,-31-87 0 0 0,-4-12 0 0 0,0 1 0 0 0,0-1 0 0 0,-1-1 0 0 0,0 1 0 0 0,-1-1 0 0 0,0 0 0 0 0,-1 0 0 0 0,0-1 0 0 0,-1 1 0 0 0,0-1 0 0 0,0 0 0 0 0,-1-7 0 0 0,8-24 0 0 0,11-17 0 0 0,-6 65 0 0 0,-15-4 0 0 0,31 48 0 0 0,-26-38 0 0 0,0-1 0 0 0,1 0 0 0 0,0-1 0 0 0,1 1 0 0 0,0-1 0 0 0,0 0 0 0 0,1-1 0 0 0,0 0 0 0 0,0 0 0 0 0,10 6 0 0 0,-15-13 0 0 0,-1 0 0 0 0,1 0 0 0 0,-1-1 0 0 0,1 0 0 0 0,0 1 0 0 0,-1-1 0 0 0,1 0 0 0 0,0 0 0 0 0,-1 0 0 0 0,1-1 0 0 0,-1 1 0 0 0,1-1 0 0 0,0 1 0 0 0,-1-1 0 0 0,1 0 0 0 0,-1 0 0 0 0,1 0 0 0 0,-1 0 0 0 0,0-1 0 0 0,0 1 0 0 0,1-1 0 0 0,-1 1 0 0 0,0-1 0 0 0,0 0 0 0 0,0 1 0 0 0,-1-1 0 0 0,1 0 0 0 0,1-3 0 0 0,3 0 0 0 0,79-89 0 0 0,-60 68 0 0 0,-21 28 0 0 0,7 39 0 0 0,15 23 0 0 0,-19-57 0 0 0,0-1 0 0 0,1 0 0 0 0,0 0 0 0 0,0-1 0 0 0,1 0 0 0 0,-1 0 0 0 0,1-1 0 0 0,0 0 0 0 0,0 0 0 0 0,0-1 0 0 0,1-1 0 0 0,-1 0 0 0 0,1 0 0 0 0,-1 0 0 0 0,1-1 0 0 0,0-1 0 0 0,0 0 0 0 0,-1 0 0 0 0,9-2 0 0 0,44-19 0 0 0,-55 18 0 0 0,1 0 0 0 0,-1 0 0 0 0,0-1 0 0 0,-1 1 0 0 0,1-1 0 0 0,-1-1 0 0 0,0 1 0 0 0,0-1 0 0 0,0 0 0 0 0,0-1 0 0 0,-1 1 0 0 0,0-1 0 0 0,0 0 0 0 0,-1-1 0 0 0,1 1 0 0 0,-2-1 0 0 0,1 1 0 0 0,-1-1 0 0 0,1 0 0 0 0,-2-1 0 0 0,1 1 0 0 0,-1-2 0 0 0,-1-11 0 0 0,-4 13 0 0 0,2 6 0 0 0,0 0 0 0 0,-1 0 0 0 0,1 0 0 0 0,0 0 0 0 0,-1 1 0 0 0,1-1 0 0 0,0 0 0 0 0,-1 1 0 0 0,1-1 0 0 0,-1 1 0 0 0,1-1 0 0 0,-1 1 0 0 0,0 0 0 0 0,1 0 0 0 0,-1 0 0 0 0,1 0 0 0 0,-1 0 0 0 0,1 0 0 0 0,-1 0 0 0 0,1 0 0 0 0,-1 0 0 0 0,0 1 0 0 0,1-1 0 0 0,0 1 0 0 0,-1-1 0 0 0,1 1 0 0 0,-1 0 0 0 0,1-1 0 0 0,0 1 0 0 0,-1 0 0 0 0,1 0 0 0 0,0 0 0 0 0,0 0 0 0 0,-1 0 0 0 0,1 0 0 0 0,0 1 0 0 0,0-1 0 0 0,0 0 0 0 0,0 1 0 0 0,-36 57 0 0 0,36-55 0 0 0,0-1 0 0 0,1 1 0 0 0,0-1 0 0 0,-1 1 0 0 0,1-1 0 0 0,1 1 0 0 0,-1-1 0 0 0,0 1 0 0 0,1 0 0 0 0,0-1 0 0 0,-1 1 0 0 0,2-1 0 0 0,-1 0 0 0 0,0 1 0 0 0,1-1 0 0 0,-1 0 0 0 0,1 0 0 0 0,0 0 0 0 0,0 0 0 0 0,0 0 0 0 0,0 0 0 0 0,1 0 0 0 0,-1-1 0 0 0,1 1 0 0 0,0-1 0 0 0,-1 0 0 0 0,1 0 0 0 0,0 0 0 0 0,0 0 0 0 0,1 0 0 0 0,0 0 0 0 0,8 3 0 0 0,-1 0 0 0 0,0 0 0 0 0,1-1 0 0 0,0-1 0 0 0,0 0 0 0 0,0 0 0 0 0,0-1 0 0 0,10 0 0 0 0,-8-2 0 0 0,1-1 0 0 0,-1 0 0 0 0,1-1 0 0 0,-1 0 0 0 0,0-1 0 0 0,0-1 0 0 0,0 0 0 0 0,-1-1 0 0 0,1 0 0 0 0,5-4 0 0 0,-7 2 0 0 0,0 0 0 0 0,0-1 0 0 0,-1 0 0 0 0,0-1 0 0 0,0 0 0 0 0,-1-1 0 0 0,-1 0 0 0 0,0-1 0 0 0,0 0 0 0 0,-1 0 0 0 0,0-1 0 0 0,-1 1 0 0 0,0-2 0 0 0,-1 1 0 0 0,3-10 0 0 0,2-6 0 0 0,-2-1 0 0 0,0 0 0 0 0,-2 0 0 0 0,-2-1 0 0 0,-1 1 0 0 0,1-25 0 0 0,0-111 0 0 0,-26 81 0 0 0,21 84 0 0 0,0 0 0 0 0,0 0 0 0 0,1 1 0 0 0,-1-1 0 0 0,0 0 0 0 0,0 1 0 0 0,0-1 0 0 0,0 0 0 0 0,0 0 0 0 0,0 1 0 0 0,0-1 0 0 0,0 0 0 0 0,0 1 0 0 0,-1-1 0 0 0,1 0 0 0 0,0 0 0 0 0,0 1 0 0 0,0-1 0 0 0,0 0 0 0 0,0 0 0 0 0,0 1 0 0 0,0-1 0 0 0,-1 0 0 0 0,1 0 0 0 0,0 1 0 0 0,0-1 0 0 0,0 0 0 0 0,-1 0 0 0 0,1 0 0 0 0,0 1 0 0 0,0-1 0 0 0,-1 0 0 0 0,1 0 0 0 0,0 0 0 0 0,0 0 0 0 0,-1 0 0 0 0,1 0 0 0 0,0 1 0 0 0,0-1 0 0 0,-1 0 0 0 0,1 0 0 0 0,0 0 0 0 0,-1 0 0 0 0,1 0 0 0 0,0 0 0 0 0,0 0 0 0 0,-1 0 0 0 0,1 0 0 0 0,0 0 0 0 0,-1 0 0 0 0,1 0 0 0 0,0-1 0 0 0,0 1 0 0 0,-1 0 0 0 0,1 0 0 0 0,0 0 0 0 0,0 0 0 0 0,-1 0 0 0 0,1-1 0 0 0,0 1 0 0 0,-8 163 0 0 0,24-42 0 0 0,-9-73 0 0 0,2-1 0 0 0,2 0 0 0 0,2 0 0 0 0,2-1 0 0 0,2-1 0 0 0,4 6 0 0 0,19-1 0 0 0,-37-51 0 0 0,6-8 0 0 0</inkml:trace>
  <inkml:trace contextRef="#ctx0" brushRef="#br0" timeOffset="126764.121">7035 6555 32767 0 0,'-52'-2'0'0'0,"86"3"0"0"0,124-9 0 0 0,-135 7 0 0 0,1 0 0 0 0,0 1 0 0 0,-1 1 0 0 0,1 1 0 0 0,0 2 0 0 0,-1 0 0 0 0,13 5 0 0 0,-10-2 0 0 0,-4 2 0 0 0</inkml:trace>
  <inkml:trace contextRef="#ctx0" brushRef="#br0" timeOffset="127035.61">7523 6741 32767 0 0,'4'90'0'0'0,"0"-77"0"0"0,0-1 0 0 0,1 1 0 0 0,0-1 0 0 0,1 0 0 0 0,0-1 0 0 0,1 1 0 0 0,1-1 0 0 0,-1 0 0 0 0,2-1 0 0 0,0 0 0 0 0,0-1 0 0 0,8 7 0 0 0,-13-12 0 0 0,1-1 0 0 0,-1-1 0 0 0,1 1 0 0 0,-1 0 0 0 0,1-1 0 0 0,0 0 0 0 0,0 0 0 0 0,1-1 0 0 0,-1 1 0 0 0,0-1 0 0 0,0 0 0 0 0,1 0 0 0 0,-1-1 0 0 0,0 0 0 0 0,1 0 0 0 0,3 0 0 0 0,-3-2 0 0 0,0 1 0 0 0,-1-1 0 0 0,1 1 0 0 0,-1-2 0 0 0,1 1 0 0 0,-1-1 0 0 0,0 1 0 0 0,0-1 0 0 0,0-1 0 0 0,0 1 0 0 0,-1-1 0 0 0,1 0 0 0 0,-1 0 0 0 0,0 0 0 0 0,0 0 0 0 0,-1-1 0 0 0,1 0 0 0 0,-1 0 0 0 0,0 0 0 0 0,0 0 0 0 0,-1 0 0 0 0,1 0 0 0 0,-1-1 0 0 0,0 1 0 0 0,-1-1 0 0 0,1 0 0 0 0,-1 1 0 0 0,0-1 0 0 0,-1 0 0 0 0,1 0 0 0 0,-1-5 0 0 0,0 6 0 0 0,-1 1 0 0 0,1-1 0 0 0,-1 0 0 0 0,0 0 0 0 0,0 0 0 0 0,-1 1 0 0 0,1-1 0 0 0,-1 0 0 0 0,0 1 0 0 0,0 0 0 0 0,-1-1 0 0 0,1 1 0 0 0,-1 0 0 0 0,0 0 0 0 0,0 0 0 0 0,0 1 0 0 0,-1-1 0 0 0,1 1 0 0 0,-2-2 0 0 0,-1 1 0 0 0,0 1 0 0 0,0-1 0 0 0,0 1 0 0 0,0 0 0 0 0,-1 0 0 0 0,1 1 0 0 0,-1 0 0 0 0,0 0 0 0 0,0 0 0 0 0,1 1 0 0 0,-1 0 0 0 0,0 0 0 0 0,0 1 0 0 0,-5 0 0 0 0,4 1 0 0 0,0 0 0 0 0,0 1 0 0 0,1 0 0 0 0,-1 0 0 0 0,0 1 0 0 0,1-1 0 0 0,0 2 0 0 0,-1-1 0 0 0,2 1 0 0 0,-1 0 0 0 0,0 0 0 0 0,1 1 0 0 0,-1 0 0 0 0,1 0 0 0 0,1 1 0 0 0,-1 0 0 0 0,1 0 0 0 0,0 0 0 0 0,0 0 0 0 0,1 1 0 0 0,0 0 0 0 0,0 0 0 0 0,0 0 0 0 0,1 0 0 0 0,0 0 0 0 0,0 2 0 0 0,3-6 0 0 0,0-1 0 0 0,0 0 0 0 0,0 1 0 0 0,0-1 0 0 0,1 0 0 0 0,-1 1 0 0 0,1-1 0 0 0,-1 0 0 0 0,1 0 0 0 0,0 1 0 0 0,0-1 0 0 0,0 0 0 0 0,0 0 0 0 0,0 0 0 0 0,1 0 0 0 0,-1 0 0 0 0,0 0 0 0 0,1-1 0 0 0,0 1 0 0 0,-1 0 0 0 0,1-1 0 0 0,0 1 0 0 0,0-1 0 0 0,0 0 0 0 0,0 1 0 0 0,0-1 0 0 0,0 0 0 0 0,0 0 0 0 0,0-1 0 0 0,1 1 0 0 0,4 3 0 0 0,0 0 0 0 0,1-1 0 0 0,0 0 0 0 0,-1 0 0 0 0,1-1 0 0 0,0 0 0 0 0,1-1 0 0 0,-1 0 0 0 0,6 1 0 0 0,12-2 0 0 0</inkml:trace>
  <inkml:trace contextRef="#ctx0" brushRef="#br0" timeOffset="128062.431">8176 6775 32767 0 0,'-4'-2'0'0'0,"1"0"0"0"0,-1-1 0 0 0,0 1 0 0 0,0 0 0 0 0,0 1 0 0 0,0-1 0 0 0,-1 1 0 0 0,1 0 0 0 0,0 0 0 0 0,-1 0 0 0 0,1 1 0 0 0,0-1 0 0 0,-1 1 0 0 0,1 0 0 0 0,-1 0 0 0 0,-1 1 0 0 0,2 0 0 0 0,-1 1 0 0 0,1-1 0 0 0,0 1 0 0 0,0 0 0 0 0,0 0 0 0 0,0 0 0 0 0,1 0 0 0 0,-1 1 0 0 0,1-1 0 0 0,-1 1 0 0 0,1 0 0 0 0,0 0 0 0 0,0 0 0 0 0,0 1 0 0 0,0-1 0 0 0,1 1 0 0 0,0-1 0 0 0,-1 1 0 0 0,1 0 0 0 0,0 0 0 0 0,1 0 0 0 0,-1 0 0 0 0,1 0 0 0 0,0 0 0 0 0,0 1 0 0 0,0-1 0 0 0,0 0 0 0 0,1 2 0 0 0,0-3 0 0 0,-1 0 0 0 0,1 0 0 0 0,0-1 0 0 0,0 1 0 0 0,1 0 0 0 0,-1 0 0 0 0,0 0 0 0 0,1 0 0 0 0,0-1 0 0 0,0 1 0 0 0,0 0 0 0 0,0-1 0 0 0,0 1 0 0 0,0 0 0 0 0,1-1 0 0 0,-1 1 0 0 0,1-1 0 0 0,-1 0 0 0 0,1 0 0 0 0,0 0 0 0 0,0 1 0 0 0,0-2 0 0 0,1 1 0 0 0,-1 0 0 0 0,1 0 0 0 0,68 8 0 0 0,-63-12 0 0 0,-1 0 0 0 0,1 0 0 0 0,0-1 0 0 0,-1 0 0 0 0,0-1 0 0 0,1 1 0 0 0,-1-1 0 0 0,-1-1 0 0 0,1 1 0 0 0,0-1 0 0 0,4-5 0 0 0,-1 1 0 0 0,0-2 0 0 0,-1 1 0 0 0,0-1 0 0 0,-1 0 0 0 0,0-1 0 0 0,-1 0 0 0 0,0 0 0 0 0,-1-1 0 0 0,-1 0 0 0 0,1 0 0 0 0,-2 0 0 0 0,2-7 0 0 0,25-167 0 0 0,-14-146 0 0 0,-18 333 0 0 0,1 0 0 0 0,0 0 0 0 0,-1 0 0 0 0,1 1 0 0 0,0-1 0 0 0,-1 0 0 0 0,1 0 0 0 0,-1 0 0 0 0,1 0 0 0 0,0 0 0 0 0,-1 0 0 0 0,1 0 0 0 0,-1 0 0 0 0,1 0 0 0 0,0 0 0 0 0,-1 0 0 0 0,1 0 0 0 0,-1 0 0 0 0,1 0 0 0 0,0 0 0 0 0,-1-1 0 0 0,1 1 0 0 0,-1 0 0 0 0,1 0 0 0 0,0 0 0 0 0,-1-1 0 0 0,1 1 0 0 0,0 0 0 0 0,-1 0 0 0 0,1-1 0 0 0,0 1 0 0 0,0 0 0 0 0,-1-1 0 0 0,1 1 0 0 0,0 0 0 0 0,0-1 0 0 0,0 1 0 0 0,-1 0 0 0 0,1-1 0 0 0,0 1 0 0 0,0 0 0 0 0,0-1 0 0 0,0 1 0 0 0,0-1 0 0 0,0 1 0 0 0,0 0 0 0 0,-1-1 0 0 0,1 1 0 0 0,0-1 0 0 0,1 1 0 0 0,-1 0 0 0 0,0-1 0 0 0,0 1 0 0 0,0-1 0 0 0,0 1 0 0 0,0 0 0 0 0,0-1 0 0 0,0 1 0 0 0,1 0 0 0 0,-1-1 0 0 0,0 1 0 0 0,0-1 0 0 0,-10 27 0 0 0,0 0 0 0 0,2 1 0 0 0,1-1 0 0 0,1 1 0 0 0,2 1 0 0 0,0-1 0 0 0,2 1 0 0 0,1 0 0 0 0,1-1 0 0 0,2 13 0 0 0,-2-27 0 0 0,1 10 0 0 0,1-1 0 0 0,1 1 0 0 0,1-1 0 0 0,1 0 0 0 0,4 10 0 0 0,-9-31 0 0 0,5 19 0 0 0,0 1 0 0 0,1-1 0 0 0,1 0 0 0 0,1 0 0 0 0,1-1 0 0 0,1 0 0 0 0,0-1 0 0 0,1 0 0 0 0,1-1 0 0 0,1 0 0 0 0,7 7 0 0 0,-16-20 0 0 0,27 8 0 0 0,-26-14 0 0 0,0 0 0 0 0,1 0 0 0 0,-1-1 0 0 0,0 0 0 0 0,-1 0 0 0 0,1-1 0 0 0,0 1 0 0 0,-1-1 0 0 0,0 0 0 0 0,0 0 0 0 0,0 0 0 0 0,-1 0 0 0 0,1-1 0 0 0,-1 0 0 0 0,0 0 0 0 0,1-2 0 0 0,7-8 0 0 0,14-20 0 0 0,43 34 0 0 0,-46 1 0 0 0,-3 1 0 0 0,0-2 0 0 0,-1 1 0 0 0,1-2 0 0 0,-1-1 0 0 0,19-4 0 0 0,-27 4 0 0 0,-5 3 0 0 0,-1-1 0 0 0,0 1 0 0 0,1-1 0 0 0,-1 0 0 0 0,0 0 0 0 0,1-1 0 0 0,-1 1 0 0 0,0-1 0 0 0,0 0 0 0 0,0 0 0 0 0,0 0 0 0 0,-1 0 0 0 0,1-1 0 0 0,0 0 0 0 0,-1 0 0 0 0,0 0 0 0 0,0 0 0 0 0,0 0 0 0 0,0 0 0 0 0,0-1 0 0 0,-1 0 0 0 0,1 1 0 0 0,-1-1 0 0 0,0 0 0 0 0,0 0 0 0 0,0 0 0 0 0,-1 0 0 0 0,0-1 0 0 0,1 1 0 0 0,-1-1 0 0 0,-2-1 0 0 0,1 1 0 0 0,-1 0 0 0 0,0-1 0 0 0,0 1 0 0 0,-1 0 0 0 0,1 0 0 0 0,-1 0 0 0 0,0 0 0 0 0,-1 0 0 0 0,1 0 0 0 0,-1 0 0 0 0,0 1 0 0 0,0-1 0 0 0,0 1 0 0 0,-1 0 0 0 0,1 0 0 0 0,-1 0 0 0 0,0 1 0 0 0,-1-1 0 0 0,1 1 0 0 0,0 0 0 0 0,-1 0 0 0 0,0 1 0 0 0,1-1 0 0 0,-1 1 0 0 0,0 0 0 0 0,0 0 0 0 0,-1 1 0 0 0,-1-1 0 0 0,-29 2 0 0 0,30 2 0 0 0,-1 1 0 0 0,1-1 0 0 0,0 2 0 0 0,0-1 0 0 0,0 1 0 0 0,0 0 0 0 0,1 0 0 0 0,0 0 0 0 0,0 1 0 0 0,0 0 0 0 0,0 0 0 0 0,1 0 0 0 0,-1 0 0 0 0,1 1 0 0 0,1 0 0 0 0,-1 0 0 0 0,1 0 0 0 0,0 0 0 0 0,0 0 0 0 0,1 1 0 0 0,0 0 0 0 0,0-1 0 0 0,1 1 0 0 0,-1 0 0 0 0,1 0 0 0 0,3 45 0 0 0,1-39 0 0 0,0-1 0 0 0,2-1 0 0 0,-1 1 0 0 0,1 0 0 0 0,1-1 0 0 0,0 0 0 0 0,1-1 0 0 0,0 1 0 0 0,0-1 0 0 0,1 0 0 0 0,1-1 0 0 0,0 0 0 0 0,0 0 0 0 0,0-1 0 0 0,1 0 0 0 0,0-1 0 0 0,1 0 0 0 0,0-1 0 0 0,0 0 0 0 0,0 0 0 0 0,1-1 0 0 0,-1-1 0 0 0,7 1 0 0 0,2-1 0 0 0,0-2 0 0 0,0 0 0 0 0,0-2 0 0 0,0 0 0 0 0,1-1 0 0 0,-1-1 0 0 0,0-1 0 0 0,0-1 0 0 0,0-1 0 0 0,6-2 0 0 0,48-29 0 0 0,-52 21 0 0 0</inkml:trace>
  <inkml:trace contextRef="#ctx0" brushRef="#br0" timeOffset="130379.817">9734 6645 32767 0 0,'14'0'0'0'0,"-13"0"0"0"0,0-1 0 0 0,1 1 0 0 0,-1 0 0 0 0,1 0 0 0 0,-1-1 0 0 0,1 1 0 0 0,-1 0 0 0 0,1 0 0 0 0,-1 0 0 0 0,1 1 0 0 0,-1-1 0 0 0,1 0 0 0 0,-1 0 0 0 0,1 1 0 0 0,-1-1 0 0 0,1 1 0 0 0,-1 0 0 0 0,0-1 0 0 0,1 1 0 0 0,-1 0 0 0 0,0 0 0 0 0,0-1 0 0 0,0 1 0 0 0,1 0 0 0 0,-1 0 0 0 0,0 1 0 0 0,0-1 0 0 0,0 0 0 0 0,0 0 0 0 0,-1 0 0 0 0,1 1 0 0 0,0-1 0 0 0,0 0 0 0 0,-1 1 0 0 0,1-1 0 0 0,-1 0 0 0 0,1 1 0 0 0,-1-1 0 0 0,0 1 0 0 0,0-1 0 0 0,1 1 0 0 0,-1-1 0 0 0,1 7 0 0 0,3 16 0 0 0,-2-9 0 0 0</inkml:trace>
  <inkml:trace contextRef="#ctx0" brushRef="#br0" timeOffset="130630.145">9844 7116 32767 0 0,'33'143'0'0'0,"-17"-92"0"0"0,-14-44 0 0 0,-1 0 0 0 0,1 0 0 0 0,-1 0 0 0 0,-1 0 0 0 0,1 1 0 0 0,-1-1 0 0 0,-1 0 0 0 0,1 0 0 0 0,-1 0 0 0 0,0 0 0 0 0,-1 0 0 0 0,0 0 0 0 0,0 0 0 0 0,0 0 0 0 0,-1-1 0 0 0,0 1 0 0 0,0-1 0 0 0,0 0 0 0 0,-1 0 0 0 0,0 0 0 0 0,-1 0 0 0 0,1-1 0 0 0,-1 1 0 0 0,0-1 0 0 0,0 0 0 0 0,-4 2 0 0 0,-7 5 0 0 0,-1 0 0 0 0,0-1 0 0 0,0-1 0 0 0,-1 0 0 0 0,-1-2 0 0 0,-2 1 0 0 0,-15 5 0 0 0</inkml:trace>
  <inkml:trace contextRef="#ctx0" brushRef="#br0" timeOffset="137651.724">5733 7951 32767 0 0,'29'37'0'0'0,"-12"39"0"0"0,-13-47 0 0 0,5 172 0 0 0,-26-74 0 0 0,11-99 0 0 0,-27 135 0 0 0,25-129 0 0 0</inkml:trace>
  <inkml:trace contextRef="#ctx0" brushRef="#br0" timeOffset="137936.468">5686 8085 32767 0 0,'6'-10'0'0'0,"1"0"0"0"0,1 0 0 0 0,0 1 0 0 0,1 0 0 0 0,-1 1 0 0 0,1 0 0 0 0,1 0 0 0 0,0 1 0 0 0,0 0 0 0 0,0 1 0 0 0,1 0 0 0 0,0 1 0 0 0,0 0 0 0 0,0 0 0 0 0,1 2 0 0 0,-1-1 0 0 0,1 1 0 0 0,0 1 0 0 0,0 0 0 0 0,0 1 0 0 0,0 0 0 0 0,1 1 0 0 0,-1 0 0 0 0,12 2 0 0 0,-19-2 0 0 0,0 0 0 0 0,0 1 0 0 0,0 0 0 0 0,0 0 0 0 0,1 0 0 0 0,-1 0 0 0 0,0 1 0 0 0,-1 0 0 0 0,1 0 0 0 0,0 0 0 0 0,-1 1 0 0 0,1-1 0 0 0,-1 1 0 0 0,-2-2 0 0 0,0 0 0 0 0,-1 0 0 0 0,0-1 0 0 0,1 1 0 0 0,-1 0 0 0 0,0 1 0 0 0,1-1 0 0 0,-1 0 0 0 0,0 0 0 0 0,0 1 0 0 0,0-1 0 0 0,0 0 0 0 0,0 1 0 0 0,0-1 0 0 0,0 1 0 0 0,-1-1 0 0 0,1 1 0 0 0,0-1 0 0 0,-1 1 0 0 0,1 0 0 0 0,-1-1 0 0 0,0 1 0 0 0,0 0 0 0 0,1-1 0 0 0,-1 1 0 0 0,0 0 0 0 0,0-1 0 0 0,-1 1 0 0 0,1 0 0 0 0,0 0 0 0 0,0-1 0 0 0,-1 1 0 0 0,1-1 0 0 0,-1 1 0 0 0,0 0 0 0 0,1-1 0 0 0,-1 1 0 0 0,0-1 0 0 0,0 1 0 0 0,0-1 0 0 0,0 0 0 0 0,0 1 0 0 0,-1 0 0 0 0,-57 50 0 0 0,-102 28 0 0 0,139-73 0 0 0,20-8 0 0 0</inkml:trace>
  <inkml:trace contextRef="#ctx0" brushRef="#br0" timeOffset="138252.623">6096 8246 32767 0 0,'7'-2'0'0'0,"0"-1"0"0"0,0 1 0 0 0,0-1 0 0 0,0 0 0 0 0,-1-1 0 0 0,1 0 0 0 0,-1 0 0 0 0,0 0 0 0 0,0-1 0 0 0,-1 1 0 0 0,1-2 0 0 0,-1 1 0 0 0,0 0 0 0 0,-1-1 0 0 0,1 0 0 0 0,-1 0 0 0 0,0 0 0 0 0,-1-1 0 0 0,1 1 0 0 0,1-7 0 0 0,1-3 0 0 0,-1-1 0 0 0,0 0 0 0 0,-1 0 0 0 0,-1 0 0 0 0,0-1 0 0 0,-1 1 0 0 0,-2-1 0 0 0,1-2 0 0 0,-1 1 0 0 0,0 6 0 0 0,1 1 0 0 0,-2-1 0 0 0,1 1 0 0 0,-2-1 0 0 0,0 1 0 0 0,0 0 0 0 0,-1 0 0 0 0,-1 0 0 0 0,-4-11 0 0 0,0 16 0 0 0,19 21 0 0 0,3-7 0 0 0,1 1 0 0 0,0-2 0 0 0,0 0 0 0 0,0-1 0 0 0,1 0 0 0 0,-1-1 0 0 0,1-1 0 0 0,11 1 0 0 0,-10-2 0 0 0,-1 1 0 0 0,1 0 0 0 0,-1 2 0 0 0,0 0 0 0 0,0 0 0 0 0,0 2 0 0 0,-1 0 0 0 0,6 4 0 0 0,-7-2 0 0 0</inkml:trace>
  <inkml:trace contextRef="#ctx0" brushRef="#br0" timeOffset="138530.879">6552 7991 32767 0 0,'-2'78'0'0'0,"-1"-67"0"0"0,-2 51 0 0 0,6-57 0 0 0,1 0 0 0 0,0 0 0 0 0,0 0 0 0 0,0 0 0 0 0,0-1 0 0 0,1 1 0 0 0,-1-1 0 0 0,1 0 0 0 0,1 1 0 0 0,-1-1 0 0 0,0-1 0 0 0,1 1 0 0 0,0 0 0 0 0,0-1 0 0 0,0 0 0 0 0,0 0 0 0 0,0 0 0 0 0,1 0 0 0 0,-1-1 0 0 0,1 0 0 0 0,0 0 0 0 0,0 0 0 0 0,0 0 0 0 0,0-1 0 0 0,0 0 0 0 0,0 0 0 0 0,0 0 0 0 0,4 0 0 0 0,3-2 0 0 0,1 0 0 0 0,-1 0 0 0 0,0-2 0 0 0,0 1 0 0 0,0-1 0 0 0,0-1 0 0 0,0 0 0 0 0,-1-1 0 0 0,1 0 0 0 0,-1 0 0 0 0,0-2 0 0 0,-1 1 0 0 0,0-1 0 0 0,0-1 0 0 0,0 0 0 0 0,-1 0 0 0 0,0-1 0 0 0,-1 0 0 0 0,0 0 0 0 0,0-1 0 0 0,-1 0 0 0 0,0 0 0 0 0,3-8 0 0 0,15-49 0 0 0,-27 57 0 0 0,2 10 0 0 0,-1-1 0 0 0,1 0 0 0 0,-1 1 0 0 0,0-1 0 0 0,1 1 0 0 0,-1-1 0 0 0,0 1 0 0 0,0-1 0 0 0,1 1 0 0 0,-1 0 0 0 0,0-1 0 0 0,0 1 0 0 0,0 0 0 0 0,0 0 0 0 0,1 0 0 0 0,-1-1 0 0 0,0 1 0 0 0,0 0 0 0 0,0 0 0 0 0,0 0 0 0 0,0 0 0 0 0,1 1 0 0 0,-1-1 0 0 0,0 0 0 0 0,0 0 0 0 0,0 0 0 0 0,0 1 0 0 0,1-1 0 0 0,-1 0 0 0 0,0 1 0 0 0,0-1 0 0 0,1 1 0 0 0,-1-1 0 0 0,0 1 0 0 0,0-1 0 0 0,1 1 0 0 0,-1-1 0 0 0,1 1 0 0 0,-1 0 0 0 0,1-1 0 0 0,-1 1 0 0 0,1 0 0 0 0,-1-1 0 0 0,1 1 0 0 0,-1 1 0 0 0,-28 36 0 0 0,22-27 0 0 0,-16 55 0 0 0,23-63 0 0 0,1-1 0 0 0,-1 1 0 0 0,0-1 0 0 0,1 1 0 0 0,0-1 0 0 0,-1 1 0 0 0,1-1 0 0 0,0 1 0 0 0,0-1 0 0 0,0 0 0 0 0,1 0 0 0 0,-1 1 0 0 0,1-1 0 0 0,-1 0 0 0 0,1 0 0 0 0,-1 0 0 0 0,1-1 0 0 0,0 1 0 0 0,0 0 0 0 0,0-1 0 0 0,2 2 0 0 0,-4-3 0 0 0,5 3 0 0 0,0 0 0 0 0,1 0 0 0 0,-1 0 0 0 0,1-1 0 0 0,0 0 0 0 0,0 0 0 0 0,0 0 0 0 0,0-1 0 0 0,0 0 0 0 0,0 0 0 0 0,0 0 0 0 0,0-1 0 0 0,0 0 0 0 0,0 0 0 0 0,5-1 0 0 0,0 0 0 0 0,16-1 0 0 0,20-12 0 0 0</inkml:trace>
  <inkml:trace contextRef="#ctx0" brushRef="#br0" timeOffset="138912.358">7387 7993 32767 0 0,'-5'2'0'0'0,"1"1"0"0"0,-1 0 0 0 0,0 0 0 0 0,1 0 0 0 0,0 1 0 0 0,0-1 0 0 0,0 1 0 0 0,0 0 0 0 0,0 0 0 0 0,1 1 0 0 0,0-1 0 0 0,0 1 0 0 0,0-1 0 0 0,0 1 0 0 0,1 0 0 0 0,0 0 0 0 0,0 0 0 0 0,0 1 0 0 0,0 0 0 0 0,1-3 0 0 0,1-1 0 0 0,-1 1 0 0 0,0 0 0 0 0,1-1 0 0 0,0 1 0 0 0,-1-1 0 0 0,1 1 0 0 0,0 0 0 0 0,1-1 0 0 0,-1 1 0 0 0,0 0 0 0 0,1-1 0 0 0,-1 1 0 0 0,1-1 0 0 0,0 1 0 0 0,0-1 0 0 0,0 1 0 0 0,0-1 0 0 0,0 1 0 0 0,0-1 0 0 0,1 0 0 0 0,-1 0 0 0 0,2 1 0 0 0,1 2 0 0 0,1 1 0 0 0,1-1 0 0 0,0 0 0 0 0,1 0 0 0 0,-1 0 0 0 0,1-1 0 0 0,0 0 0 0 0,0 0 0 0 0,0-1 0 0 0,0 0 0 0 0,1 0 0 0 0,-1 0 0 0 0,1-1 0 0 0,0 0 0 0 0,0-1 0 0 0,0 0 0 0 0,0 0 0 0 0,0-1 0 0 0,0 0 0 0 0,-1 0 0 0 0,9-2 0 0 0,-6 2 0 0 0,1-2 0 0 0,-1 1 0 0 0,1-1 0 0 0,-1-1 0 0 0,0 0 0 0 0,0-1 0 0 0,0 0 0 0 0,0 0 0 0 0,5-4 0 0 0,-6 4 0 0 0,0-2 0 0 0,0 1 0 0 0,-1-1 0 0 0,1-1 0 0 0,-1 0 0 0 0,-1 0 0 0 0,1 0 0 0 0,-1-1 0 0 0,-1 0 0 0 0,1 0 0 0 0,-1-1 0 0 0,-1 0 0 0 0,0 0 0 0 0,0 0 0 0 0,0 0 0 0 0,-1-1 0 0 0,-1 0 0 0 0,0 0 0 0 0,2-10 0 0 0,5-11 0 0 0,-7 24 0 0 0,-7 23 0 0 0,-5 60 0 0 0,9-72 0 0 0,1 0 0 0 0,-1 0 0 0 0,1-1 0 0 0,0 1 0 0 0,0 0 0 0 0,1-1 0 0 0,-1 1 0 0 0,1-1 0 0 0,0 1 0 0 0,0-1 0 0 0,0 0 0 0 0,0 0 0 0 0,1 1 0 0 0,-1-2 0 0 0,1 1 0 0 0,-1 0 0 0 0,1 0 0 0 0,0-1 0 0 0,0 0 0 0 0,1 1 0 0 0,-1-1 0 0 0,0 0 0 0 0,1-1 0 0 0,2 2 0 0 0,10-4 0 0 0,1-8 0 0 0</inkml:trace>
  <inkml:trace contextRef="#ctx0" brushRef="#br0" timeOffset="139082.9">7801 7676 32767 0 0,'-8'-1'0'0'0,"1"1"0"0"0,2 0 0 0 0,0 0 0 0 0,2 0 0 0 0,1 0 0 0 0,1 2 0 0 0,4-1 0 0 0,-2 3 0 0 0,4-2 0 0 0,0 0 0 0 0,1 0 0 0 0,2 0 0 0 0,9 6 0 0 0,-3-7 0 0 0</inkml:trace>
  <inkml:trace contextRef="#ctx0" brushRef="#br0" timeOffset="140383.349">7985 7809 32767 0 0,'65'18'0'0'0,"-59"-16"0"0"0,3 0 0 0 0,0-1 0 0 0,0 2 0 0 0,0-1 0 0 0,0 1 0 0 0,0 1 0 0 0,-1-1 0 0 0,1 1 0 0 0,-1 1 0 0 0,0 0 0 0 0,0 0 0 0 0,-1 0 0 0 0,1 1 0 0 0,-1 0 0 0 0,-1 1 0 0 0,1 0 0 0 0,-1 0 0 0 0,0 0 0 0 0,-1 1 0 0 0,4 4 0 0 0,1 17 0 0 0,-2 1 0 0 0,0 0 0 0 0,-3 0 0 0 0,0 1 0 0 0,-2-1 0 0 0,-1 1 0 0 0,-1 0 0 0 0,-2 14 0 0 0,0-9 0 0 0,1-1 0 0 0,3 0 0 0 0,0 1 0 0 0,3-1 0 0 0,0 0 0 0 0,3 0 0 0 0,-2-14 0 0 0,2 0 0 0 0,0-1 0 0 0,1 0 0 0 0,1-1 0 0 0,1 0 0 0 0,12 14 0 0 0,-21-29 0 0 0,0 0 0 0 0,0-1 0 0 0,1 1 0 0 0,-1-1 0 0 0,1 0 0 0 0,-1 0 0 0 0,1 0 0 0 0,0-1 0 0 0,0 1 0 0 0,1-1 0 0 0,-1 0 0 0 0,0 0 0 0 0,1-1 0 0 0,4 2 0 0 0,15-5 0 0 0,-18-3 0 0 0,0 0 0 0 0,0 0 0 0 0,0-1 0 0 0,-1 1 0 0 0,0-1 0 0 0,0 0 0 0 0,0-1 0 0 0,-1 1 0 0 0,0-1 0 0 0,0 0 0 0 0,0 0 0 0 0,-1 0 0 0 0,-1-1 0 0 0,1 1 0 0 0,-1-1 0 0 0,0 1 0 0 0,-1-1 0 0 0,1 0 0 0 0,-2 0 0 0 0,1 0 0 0 0,-1 1 0 0 0,0-1 0 0 0,-1 0 0 0 0,0-5 0 0 0,-16-66 0 0 0,9 54 0 0 0,2 11 0 0 0,0 0 0 0 0,-1 0 0 0 0,-1 0 0 0 0,0 1 0 0 0,-1 0 0 0 0,0 1 0 0 0,-1-1 0 0 0,0 2 0 0 0,-1 0 0 0 0,0 0 0 0 0,-10-6 0 0 0,-38-23 0 0 0,120 25 0 0 0,-55 15 0 0 0,90-9 0 0 0,-2-3 0 0 0,0-5 0 0 0,65-20 0 0 0,-104 11 0 0 0,-55 14 0 0 0,-4 10 0 0 0,0 0 0 0 0,0 0 0 0 0,0 0 0 0 0,0 0 0 0 0,0 0 0 0 0,-1 1 0 0 0,1 0 0 0 0,-1 0 0 0 0,1 0 0 0 0,-1 0 0 0 0,1 1 0 0 0,-1 0 0 0 0,1 0 0 0 0,-1 0 0 0 0,1 0 0 0 0,-2 1 0 0 0,-4-1 0 0 0,4 1 0 0 0,0-1 0 0 0,0 1 0 0 0,1 0 0 0 0,-1 1 0 0 0,0-1 0 0 0,1 1 0 0 0,-1 1 0 0 0,1-1 0 0 0,0 1 0 0 0,0-1 0 0 0,0 1 0 0 0,0 1 0 0 0,0-1 0 0 0,1 1 0 0 0,0 0 0 0 0,-1 0 0 0 0,1 0 0 0 0,1 0 0 0 0,-1 1 0 0 0,1 0 0 0 0,-1-1 0 0 0,1 1 0 0 0,1 1 0 0 0,-1-1 0 0 0,1 0 0 0 0,-2 5 0 0 0,4-8 0 0 0,-1 1 0 0 0,1-1 0 0 0,-1 0 0 0 0,1 1 0 0 0,0-1 0 0 0,0 1 0 0 0,0-1 0 0 0,1 1 0 0 0,-1-1 0 0 0,0 0 0 0 0,1 1 0 0 0,0-1 0 0 0,-1 0 0 0 0,1 1 0 0 0,0-1 0 0 0,0 0 0 0 0,0 0 0 0 0,1 0 0 0 0,-1 0 0 0 0,1 0 0 0 0,-1 0 0 0 0,1 0 0 0 0,-1 0 0 0 0,1 0 0 0 0,2 1 0 0 0,2 3 0 0 0,-2-3 0 0 0,-1-1 0 0 0,1 0 0 0 0,0 1 0 0 0,0-1 0 0 0,0-1 0 0 0,0 1 0 0 0,0-1 0 0 0,0 1 0 0 0,0-1 0 0 0,0 0 0 0 0,1 0 0 0 0,-1-1 0 0 0,0 1 0 0 0,1-1 0 0 0,-1 0 0 0 0,0-1 0 0 0,1 1 0 0 0,-1 0 0 0 0,3-2 0 0 0,79-51 0 0 0,-14-11 0 0 0,-70 64 0 0 0,-1-1 0 0 0,0 1 0 0 0,0 0 0 0 0,0 0 0 0 0,1 0 0 0 0,-1 0 0 0 0,0 0 0 0 0,0 0 0 0 0,1 0 0 0 0,-1 0 0 0 0,0 1 0 0 0,0-1 0 0 0,0 0 0 0 0,0 1 0 0 0,1-1 0 0 0,-1 1 0 0 0,0-1 0 0 0,0 1 0 0 0,0-1 0 0 0,0 1 0 0 0,0 0 0 0 0,0 0 0 0 0,0 0 0 0 0,0-1 0 0 0,-1 1 0 0 0,1 0 0 0 0,0 0 0 0 0,0 0 0 0 0,-1 0 0 0 0,1 0 0 0 0,-1 0 0 0 0,1 0 0 0 0,-1 1 0 0 0,1-1 0 0 0,-1 0 0 0 0,1 0 0 0 0,-1 0 0 0 0,0 0 0 0 0,0 1 0 0 0,0-1 0 0 0,0 0 0 0 0,0 0 0 0 0,0 1 0 0 0,0-1 0 0 0,0 0 0 0 0,2 6 0 0 0,-1-1 0 0 0,1 0 0 0 0,1 1 0 0 0,-1-1 0 0 0,1 0 0 0 0,0 0 0 0 0,0-1 0 0 0,0 1 0 0 0,1-1 0 0 0,0 1 0 0 0,0-1 0 0 0,1 0 0 0 0,-1-1 0 0 0,1 1 0 0 0,0-1 0 0 0,0 0 0 0 0,0 0 0 0 0,1 0 0 0 0,0-1 0 0 0,0 0 0 0 0,12 0 0 0 0,-9-5 0 0 0,-1 1 0 0 0,0-2 0 0 0,0 1 0 0 0,0-2 0 0 0,0 1 0 0 0,0-1 0 0 0,-1 0 0 0 0,1 0 0 0 0,-1-1 0 0 0,0 0 0 0 0,-1 0 0 0 0,1 0 0 0 0,-1-1 0 0 0,0 0 0 0 0,0-1 0 0 0,-1 1 0 0 0,0-1 0 0 0,0 0 0 0 0,-1-1 0 0 0,0 1 0 0 0,0-1 0 0 0,0 1 0 0 0,-1-1 0 0 0,0 0 0 0 0,1-6 0 0 0,26-130 0 0 0,-27 119 0 0 0,9-276 0 0 0,-12 268 0 0 0,0 32 0 0 0,0-1 0 0 0,0 1 0 0 0,-1-1 0 0 0,1 0 0 0 0,0 1 0 0 0,-1-1 0 0 0,1 1 0 0 0,-1 0 0 0 0,1-1 0 0 0,-1 1 0 0 0,0-1 0 0 0,1 1 0 0 0,-1 0 0 0 0,0 0 0 0 0,0-1 0 0 0,0 1 0 0 0,0 0 0 0 0,0 0 0 0 0,0 0 0 0 0,0 0 0 0 0,-1 0 0 0 0,1 0 0 0 0,-2 0 0 0 0,-18 19 0 0 0,14-1 0 0 0,0 0 0 0 0,1 0 0 0 0,1 0 0 0 0,1 0 0 0 0,0 1 0 0 0,1 0 0 0 0,1 0 0 0 0,1 0 0 0 0,0 0 0 0 0,2 0 0 0 0,0 6 0 0 0,-1-13 0 0 0,3 52 0 0 0,32 104 0 0 0,8-45 0 0 0,-40-116 0 0 0,0 0 0 0 0,0-1 0 0 0,0 0 0 0 0,1 0 0 0 0,0 0 0 0 0,0 0 0 0 0,0 0 0 0 0,0-1 0 0 0,1 1 0 0 0,0-1 0 0 0,0-1 0 0 0,0 1 0 0 0,0-1 0 0 0,1 1 0 0 0,-1-2 0 0 0,1 1 0 0 0,0 0 0 0 0,-1-1 0 0 0,1 0 0 0 0,0-1 0 0 0,1 1 0 0 0,-1-1 0 0 0,0-1 0 0 0,0 1 0 0 0,0-1 0 0 0,1 0 0 0 0,-1 0 0 0 0,5-1 0 0 0,5-3 0 0 0,-1-1 0 0 0,0 0 0 0 0,0-1 0 0 0,-1-1 0 0 0,0 0 0 0 0,0-1 0 0 0,5-4 0 0 0,35-24 0 0 0,-47 37 0 0 0,55 100 0 0 0,-12-61 0 0 0,-47-40 0 0 0,0 1 0 0 0,0-1 0 0 0,-1 0 0 0 0,1 0 0 0 0,0 0 0 0 0,0 0 0 0 0,0 0 0 0 0,-1-1 0 0 0,1 1 0 0 0,0-1 0 0 0,0 0 0 0 0,-1 0 0 0 0,1 0 0 0 0,0 0 0 0 0,-1 0 0 0 0,1 0 0 0 0,-1-1 0 0 0,1 0 0 0 0,3-1 0 0 0,12-8 0 0 0</inkml:trace>
  <inkml:trace contextRef="#ctx0" brushRef="#br0" timeOffset="140544.919">9804 7970 32767 0 0,'-15'-5'0'0'0,"2"3"0"0"0,4-1 0 0 0,1 1 0 0 0,1-1 0 0 0,0 1 0 0 0,2-1 0 0 0,-9-3 0 0 0,1 1 0 0 0,4 0 0 0 0,-10-1 0 0 0</inkml:trace>
  <inkml:trace contextRef="#ctx0" brushRef="#br0" timeOffset="140748.373">9078 7718 32767 0 0,'-53'-17'0'0'0,"69"8"0"0"0,16 1 0 0 0,0 0 0 0 0,0 2 0 0 0,1 1 0 0 0,0 2 0 0 0,17 0 0 0 0,59 22 0 0 0,-65 7 0 0 0,-29-8 0 0 0</inkml:trace>
  <inkml:trace contextRef="#ctx0" brushRef="#br0" timeOffset="140908.944">9302 8257 32767 0 0,'-13'43'0'0'0,"3"0"0"0"0,-1 4 0 0 0,0 0 0 0 0,3-3 0 0 0,3 1 0 0 0,3-3 0 0 0,2-21 0 0 0,0 9 0 0 0,11 39 0 0 0,-3-29 0 0 0,4-6 0 0 0,-1-2 0 0 0,-1-6 0 0 0,3-3 0 0 0,1-4 0 0 0,3-5 0 0 0</inkml:trace>
  <inkml:trace contextRef="#ctx0" brushRef="#br0" timeOffset="132416.377">10858 6764 32767 0 0,'-43'-3'0'0'0,"38"3"0"0"0,0 0 0 0 0,0 1 0 0 0,1 0 0 0 0,-1 0 0 0 0,0 0 0 0 0,1 0 0 0 0,-1 1 0 0 0,1-1 0 0 0,-1 1 0 0 0,1 0 0 0 0,0 1 0 0 0,0-1 0 0 0,0 1 0 0 0,0 0 0 0 0,0 0 0 0 0,1 0 0 0 0,-1 0 0 0 0,1 1 0 0 0,0-1 0 0 0,0 1 0 0 0,0 0 0 0 0,0 0 0 0 0,1 0 0 0 0,0 0 0 0 0,0 0 0 0 0,0 1 0 0 0,0-1 0 0 0,0 1 0 0 0,1-1 0 0 0,0 1 0 0 0,0 0 0 0 0,0-1 0 0 0,1 1 0 0 0,0 0 0 0 0,1 1 0 0 0,1 0 0 0 0,0-1 0 0 0,1 0 0 0 0,0 1 0 0 0,-1-1 0 0 0,2 0 0 0 0,-1 0 0 0 0,0-1 0 0 0,1 1 0 0 0,0-1 0 0 0,0 1 0 0 0,1-1 0 0 0,-1-1 0 0 0,1 1 0 0 0,0 0 0 0 0,0-1 0 0 0,0 0 0 0 0,0 0 0 0 0,0-1 0 0 0,1 0 0 0 0,0 1 0 0 0,9 2 0 0 0,1-1 0 0 0,-1 0 0 0 0,1-1 0 0 0,0-1 0 0 0,0-1 0 0 0,0 0 0 0 0,0-1 0 0 0,8-1 0 0 0,-2 1 0 0 0,53-14 0 0 0,-56 7 0 0 0,-12 5 0 0 0,0-1 0 0 0,-1 1 0 0 0,1-1 0 0 0,-1-1 0 0 0,1 1 0 0 0,-1-1 0 0 0,0-1 0 0 0,-1 1 0 0 0,1-1 0 0 0,-1 0 0 0 0,0 0 0 0 0,0 0 0 0 0,0-1 0 0 0,-1 1 0 0 0,0-1 0 0 0,0 0 0 0 0,-1-1 0 0 0,3-3 0 0 0,-4 51 0 0 0,-2-37 0 0 0,0 1 0 0 0,1 0 0 0 0,-1 0 0 0 0,1-1 0 0 0,0 1 0 0 0,1-1 0 0 0,-1 1 0 0 0,1-1 0 0 0,0 0 0 0 0,0 1 0 0 0,0-1 0 0 0,0 0 0 0 0,1 0 0 0 0,0 0 0 0 0,0-1 0 0 0,0 1 0 0 0,0-1 0 0 0,0 1 0 0 0,1-1 0 0 0,-1 0 0 0 0,1 0 0 0 0,0-1 0 0 0,0 1 0 0 0,0-1 0 0 0,0 0 0 0 0,1 0 0 0 0,-1 0 0 0 0,0-1 0 0 0,1 1 0 0 0,0-1 0 0 0,-1 0 0 0 0,4 0 0 0 0,-1 1 0 0 0,-1-1 0 0 0,0-1 0 0 0,0 1 0 0 0,1-1 0 0 0,-1 0 0 0 0,0 0 0 0 0,1 0 0 0 0,-1-1 0 0 0,0 0 0 0 0,0-1 0 0 0,0 1 0 0 0,0-1 0 0 0,0 0 0 0 0,0-1 0 0 0,0 1 0 0 0,-1-1 0 0 0,1 0 0 0 0,-1-1 0 0 0,0 1 0 0 0,0-1 0 0 0,0 0 0 0 0,0 0 0 0 0,-1-1 0 0 0,1 1 0 0 0,-1-1 0 0 0,-1 0 0 0 0,1 0 0 0 0,-1-1 0 0 0,1 1 0 0 0,-1-1 0 0 0,-1 1 0 0 0,1-1 0 0 0,-1 0 0 0 0,1-5 0 0 0,-2 7 0 0 0,0-1 0 0 0,-1 1 0 0 0,1 0 0 0 0,-1-1 0 0 0,0 1 0 0 0,0-1 0 0 0,-1 1 0 0 0,1-1 0 0 0,-1 1 0 0 0,0 0 0 0 0,0-1 0 0 0,0 1 0 0 0,-1 0 0 0 0,1 0 0 0 0,-1 0 0 0 0,0 0 0 0 0,-1 0 0 0 0,1 0 0 0 0,-1 0 0 0 0,1 1 0 0 0,-1-1 0 0 0,0 1 0 0 0,0 0 0 0 0,0 0 0 0 0,-1 0 0 0 0,1 0 0 0 0,-1 1 0 0 0,0-1 0 0 0,0 1 0 0 0,0 0 0 0 0,0 0 0 0 0,0 1 0 0 0,0-1 0 0 0,0 1 0 0 0,-1-1 0 0 0,-84-3 0 0 0,39 20 0 0 0,49-15 0 0 0,1 1 0 0 0,-1-1 0 0 0,1 1 0 0 0,0-1 0 0 0,-1 1 0 0 0,1 0 0 0 0,0-1 0 0 0,-1 1 0 0 0,1-1 0 0 0,0 1 0 0 0,0 0 0 0 0,0-1 0 0 0,-1 1 0 0 0,1 0 0 0 0,0-1 0 0 0,0 1 0 0 0,0-1 0 0 0,0 1 0 0 0,0 0 0 0 0,0-1 0 0 0,0 1 0 0 0,1 0 0 0 0,-1-1 0 0 0,0 1 0 0 0,0 0 0 0 0,0-1 0 0 0,1 1 0 0 0,-1-1 0 0 0,0 1 0 0 0,0 0 0 0 0,1-1 0 0 0,-1 1 0 0 0,1-1 0 0 0,-1 1 0 0 0,1-1 0 0 0,-1 1 0 0 0,0-1 0 0 0,1 0 0 0 0,0 1 0 0 0,-1-1 0 0 0,1 1 0 0 0,-1-1 0 0 0,1 0 0 0 0,-1 0 0 0 0,1 1 0 0 0,0-1 0 0 0,-1 0 0 0 0,1 0 0 0 0,-1 0 0 0 0,1 1 0 0 0,0-1 0 0 0,-1 0 0 0 0,1 0 0 0 0,0 0 0 0 0,-1 0 0 0 0,1 0 0 0 0,0-1 0 0 0,-1 1 0 0 0,1 0 0 0 0,0 0 0 0 0,-1 0 0 0 0,1 0 0 0 0,-1-1 0 0 0,1 1 0 0 0,0 0 0 0 0,-1-1 0 0 0,184 6 0 0 0,-54-20 0 0 0,-31 13 0 0 0,-91 4 0 0 0,-6 0 0 0 0,-1 0 0 0 0,0 0 0 0 0,0 0 0 0 0,1 0 0 0 0,-1 0 0 0 0,-1 0 0 0 0,1 0 0 0 0,0 0 0 0 0,0 1 0 0 0,-1-1 0 0 0,0 0 0 0 0,1 1 0 0 0,-1-1 0 0 0,0 0 0 0 0,0 1 0 0 0,0-1 0 0 0,0 0 0 0 0,0 1 0 0 0,-1-1 0 0 0,1 0 0 0 0,-1 0 0 0 0,0 1 0 0 0,1-1 0 0 0,-1 0 0 0 0,-1 1 0 0 0,2-1 0 0 0,-5 24 0 0 0,6-22 0 0 0,0-1 0 0 0,0 1 0 0 0,1-1 0 0 0,-1 1 0 0 0,1-1 0 0 0,-1 0 0 0 0,1 0 0 0 0,0 1 0 0 0,1-1 0 0 0,-1 0 0 0 0,0-1 0 0 0,1 1 0 0 0,-1 0 0 0 0,1-1 0 0 0,0 1 0 0 0,0-1 0 0 0,0 0 0 0 0,0 0 0 0 0,0 0 0 0 0,1-1 0 0 0,-1 1 0 0 0,1-1 0 0 0,-1 1 0 0 0,1-1 0 0 0,-1 0 0 0 0,1-1 0 0 0,0 1 0 0 0,-1-1 0 0 0,1 1 0 0 0,0-1 0 0 0,-1 0 0 0 0,1 0 0 0 0,0-1 0 0 0,0 1 0 0 0,-1-1 0 0 0,1 0 0 0 0,4 0 0 0 0,1 0 0 0 0,-1-1 0 0 0,0 0 0 0 0,0 0 0 0 0,0-1 0 0 0,0 0 0 0 0,-1 0 0 0 0,1-1 0 0 0,6-4 0 0 0,-5 2 0 0 0,0 0 0 0 0,-1-1 0 0 0,1 0 0 0 0,-1-1 0 0 0,0 1 0 0 0,-1-2 0 0 0,0 1 0 0 0,-1-1 0 0 0,6-9 0 0 0,4-4 0 0 0,-7 18 0 0 0,-8 21 0 0 0,-2-5 0 0 0,2-4 0 0 0,-1-1 0 0 0,2 1 0 0 0,-1-1 0 0 0,1 0 0 0 0,0 1 0 0 0,0-1 0 0 0,1 0 0 0 0,0 0 0 0 0,0 0 0 0 0,1-1 0 0 0,0 1 0 0 0,0-1 0 0 0,1 0 0 0 0,-1 0 0 0 0,1 0 0 0 0,1-1 0 0 0,-1 0 0 0 0,5 4 0 0 0,46 0 0 0 0,-44-9 0 0 0,51-24 0 0 0,-55 19 0 0 0,-1-1 0 0 0,0 0 0 0 0,0 0 0 0 0,0-1 0 0 0,-1 0 0 0 0,0 0 0 0 0,0-1 0 0 0,-1 0 0 0 0,0 0 0 0 0,0 0 0 0 0,-1 0 0 0 0,0-1 0 0 0,0-2 0 0 0,3-5 0 0 0,-7 16 0 0 0,0 0 0 0 0,0-1 0 0 0,0 1 0 0 0,0 0 0 0 0,0 0 0 0 0,0 0 0 0 0,0-1 0 0 0,0 1 0 0 0,0 0 0 0 0,0 0 0 0 0,-1 0 0 0 0,1-1 0 0 0,0 1 0 0 0,0 0 0 0 0,0 0 0 0 0,0 0 0 0 0,0-1 0 0 0,-1 1 0 0 0,1 0 0 0 0,0 0 0 0 0,0 0 0 0 0,0 0 0 0 0,0-1 0 0 0,-1 1 0 0 0,1 0 0 0 0,0 0 0 0 0,0 0 0 0 0,0 0 0 0 0,-1 0 0 0 0,1 0 0 0 0,0 0 0 0 0,0 0 0 0 0,-1 0 0 0 0,1 0 0 0 0,0 0 0 0 0,0 0 0 0 0,-1 0 0 0 0,1 0 0 0 0,0 0 0 0 0,0 0 0 0 0,0 0 0 0 0,-1 0 0 0 0,1 0 0 0 0,0 0 0 0 0,0 0 0 0 0,-1 0 0 0 0,1 0 0 0 0,0 0 0 0 0,0 1 0 0 0,0-1 0 0 0,-1 0 0 0 0,1 0 0 0 0,0 0 0 0 0,0 0 0 0 0,0 0 0 0 0,0 1 0 0 0,-1-1 0 0 0,1 0 0 0 0,0 0 0 0 0,0 0 0 0 0,0 1 0 0 0,0-1 0 0 0,0 0 0 0 0,0 0 0 0 0,-3 4 0 0 0,0 0 0 0 0,1 0 0 0 0,-1 1 0 0 0,1-1 0 0 0,-1 1 0 0 0,1 0 0 0 0,0 0 0 0 0,1 0 0 0 0,-1 0 0 0 0,1 0 0 0 0,0 0 0 0 0,1 0 0 0 0,-1 0 0 0 0,1 0 0 0 0,0 5 0 0 0,1-8 0 0 0,0 0 0 0 0,0 0 0 0 0,0 0 0 0 0,0 0 0 0 0,1 0 0 0 0,-1 0 0 0 0,1 0 0 0 0,-1 0 0 0 0,1 0 0 0 0,0-1 0 0 0,-1 1 0 0 0,1-1 0 0 0,0 0 0 0 0,0 1 0 0 0,0-1 0 0 0,0 0 0 0 0,1 0 0 0 0,0 1 0 0 0,4 0 0 0 0,-1 0 0 0 0,1 0 0 0 0,0 0 0 0 0,0-1 0 0 0,0 1 0 0 0,0-2 0 0 0,0 1 0 0 0,0-1 0 0 0,0 0 0 0 0,2-1 0 0 0,6 1 0 0 0,-5-2 0 0 0,1 0 0 0 0,-1-1 0 0 0,1-1 0 0 0,-1 1 0 0 0,0-2 0 0 0,-1 1 0 0 0,1-1 0 0 0,-1-1 0 0 0,0 0 0 0 0,0 0 0 0 0,-8 5 0 0 0,6-4 0 0 0,-1-1 0 0 0,1 0 0 0 0,-1 0 0 0 0,-1 0 0 0 0,1-1 0 0 0,-1 0 0 0 0,0 0 0 0 0,-1-1 0 0 0,0 1 0 0 0,0-1 0 0 0,0 0 0 0 0,-1 0 0 0 0,0 0 0 0 0,-1-2 0 0 0,7-11 0 0 0,-1 5 0 0 0,-8 14 0 0 0,-2-19 0 0 0,-2 13 0 0 0,-2 25 0 0 0,4-3 0 0 0,1 0 0 0 0,0 1 0 0 0,1-1 0 0 0,0 0 0 0 0,2 1 0 0 0,-1-1 0 0 0,2 0 0 0 0,-1 0 0 0 0,2 1 0 0 0,39 171 0 0 0,-34-136 0 0 0,-3 0 0 0 0,-1 0 0 0 0,-3 0 0 0 0,-2 1 0 0 0,-17 39 0 0 0,17-89 0 0 0,1 0 0 0 0,-1 0 0 0 0,0 0 0 0 0,0 1 0 0 0,0-1 0 0 0,0 0 0 0 0,0 0 0 0 0,0 0 0 0 0,-1 0 0 0 0,1 0 0 0 0,0 0 0 0 0,-1 0 0 0 0,1 1 0 0 0,0-1 0 0 0,-1 0 0 0 0,1 0 0 0 0,-1 0 0 0 0,0 0 0 0 0,1 0 0 0 0,-1-1 0 0 0,0 1 0 0 0,1 0 0 0 0,-1 0 0 0 0,0 0 0 0 0,0-1 0 0 0,0 1 0 0 0,0 0 0 0 0,0-1 0 0 0,0 1 0 0 0,0-1 0 0 0,0 1 0 0 0,0-1 0 0 0,0 1 0 0 0,0-1 0 0 0,0 0 0 0 0,0 1 0 0 0,0-1 0 0 0,0 0 0 0 0,0 0 0 0 0,-1 0 0 0 0,1 0 0 0 0,0 0 0 0 0,0 0 0 0 0,0 0 0 0 0,0 0 0 0 0,0-1 0 0 0,0 1 0 0 0,-1 0 0 0 0,1-1 0 0 0,0 1 0 0 0,-7-13 0 0 0,2 1 0 0 0,0-1 0 0 0,0 0 0 0 0,1-1 0 0 0,1 1 0 0 0,0-1 0 0 0,1 0 0 0 0,1 0 0 0 0,0 0 0 0 0,1 0 0 0 0,0-1 0 0 0,1 1 0 0 0,0 0 0 0 0,2-5 0 0 0,-2 7 0 0 0,16-121 0 0 0,-11 109 0 0 0,6-28 0 0 0,2 0 0 0 0,2 1 0 0 0,3 0 0 0 0,2 2 0 0 0,22-41 0 0 0,-40 87 0 0 0,-1-1 0 0 0,1 1 0 0 0,0 0 0 0 0,0-1 0 0 0,0 1 0 0 0,0 0 0 0 0,0 1 0 0 0,1-1 0 0 0,0 0 0 0 0,-1 1 0 0 0,1-1 0 0 0,0 1 0 0 0,0 0 0 0 0,0 0 0 0 0,1 0 0 0 0,-1 0 0 0 0,0 1 0 0 0,1-1 0 0 0,-1 1 0 0 0,1 0 0 0 0,-1 0 0 0 0,1 0 0 0 0,0 1 0 0 0,0-1 0 0 0,-1 2 0 0 0,0 0 0 0 0,0 0 0 0 0,1 0 0 0 0,-1 0 0 0 0,0 0 0 0 0,0 1 0 0 0,0-1 0 0 0,-1 1 0 0 0,1 0 0 0 0,0 0 0 0 0,-1 0 0 0 0,1 0 0 0 0,-1 0 0 0 0,1 1 0 0 0,-1-1 0 0 0,0 1 0 0 0,0 0 0 0 0,0-1 0 0 0,-1 1 0 0 0,1 0 0 0 0,-1 0 0 0 0,1 0 0 0 0,-1 0 0 0 0,0 0 0 0 0,0 1 0 0 0,0-1 0 0 0,-1 0 0 0 0,1 0 0 0 0,-1 1 0 0 0,0-1 0 0 0,0 0 0 0 0,0 1 0 0 0,0-1 0 0 0,0 0 0 0 0,-1 0 0 0 0,0 1 0 0 0,1-1 0 0 0,-5 8 0 0 0,-1-1 0 0 0,0 0 0 0 0,0-1 0 0 0,-1 1 0 0 0,0-1 0 0 0,-1-1 0 0 0,1 1 0 0 0,-2-1 0 0 0,1 0 0 0 0,-1-1 0 0 0,-1 0 0 0 0,1-1 0 0 0,-1 0 0 0 0,0 0 0 0 0,0-1 0 0 0,-1 0 0 0 0,0-1 0 0 0,1 0 0 0 0,-2-1 0 0 0,-4 2 0 0 0,3-3 0 0 0,5-1 0 0 0</inkml:trace>
  <inkml:trace contextRef="#ctx0" brushRef="#br0" timeOffset="133367.438">13100 6769 32767 0 0,'-3'-2'0'0'0,"0"1"0"0"0,-1 0 0 0 0,1 0 0 0 0,-1 0 0 0 0,1 0 0 0 0,0 0 0 0 0,-1 1 0 0 0,1 0 0 0 0,-1-1 0 0 0,1 1 0 0 0,-1 1 0 0 0,1-1 0 0 0,-1 0 0 0 0,1 1 0 0 0,-1 0 0 0 0,1-1 0 0 0,-1 2 0 0 0,1-1 0 0 0,0 0 0 0 0,0 1 0 0 0,-1-1 0 0 0,1 1 0 0 0,0 0 0 0 0,1 0 0 0 0,-1 0 0 0 0,0 0 0 0 0,0 1 0 0 0,1-1 0 0 0,0 1 0 0 0,-1-1 0 0 0,1 1 0 0 0,0 0 0 0 0,0 0 0 0 0,0 0 0 0 0,1 0 0 0 0,-1 0 0 0 0,1 0 0 0 0,0 1 0 0 0,0-1 0 0 0,0 1 0 0 0,0-1 0 0 0,0 0 0 0 0,1 1 0 0 0,-1 1 0 0 0,1-3 0 0 0,-1-1 0 0 0,0 1 0 0 0,1 0 0 0 0,-1 0 0 0 0,1 0 0 0 0,0 0 0 0 0,-1 0 0 0 0,1 0 0 0 0,0 0 0 0 0,0 0 0 0 0,1 0 0 0 0,-1 0 0 0 0,0 0 0 0 0,0 0 0 0 0,1-1 0 0 0,0 1 0 0 0,-1 0 0 0 0,1 0 0 0 0,0 0 0 0 0,0 0 0 0 0,0-1 0 0 0,0 1 0 0 0,0 0 0 0 0,0-1 0 0 0,1 2 0 0 0,6 6 0 0 0,-6-7 0 0 0,0-1 0 0 0,0 0 0 0 0,0 0 0 0 0,1 0 0 0 0,-1 0 0 0 0,0 0 0 0 0,1 0 0 0 0,-1 0 0 0 0,1-1 0 0 0,-1 0 0 0 0,1 1 0 0 0,-1-1 0 0 0,1 0 0 0 0,-1 0 0 0 0,1 0 0 0 0,-1-1 0 0 0,1 1 0 0 0,-1 0 0 0 0,1-1 0 0 0,-1 0 0 0 0,0 0 0 0 0,1 1 0 0 0,-1-1 0 0 0,0-1 0 0 0,1 1 0 0 0,0-1 0 0 0,-1 1 0 0 0,126-82 0 0 0,-127 83 0 0 0,0 0 0 0 0,0 0 0 0 0,0 0 0 0 0,0 1 0 0 0,0-1 0 0 0,0 0 0 0 0,0 0 0 0 0,-1 1 0 0 0,1-1 0 0 0,0 0 0 0 0,0 1 0 0 0,0-1 0 0 0,0 1 0 0 0,-1-1 0 0 0,1 1 0 0 0,0-1 0 0 0,-1 1 0 0 0,1 0 0 0 0,0-1 0 0 0,-1 1 0 0 0,1 0 0 0 0,-1-1 0 0 0,1 1 0 0 0,-1 0 0 0 0,1 0 0 0 0,-1 0 0 0 0,1-1 0 0 0,-1 1 0 0 0,0 0 0 0 0,0 0 0 0 0,1 0 0 0 0,-1 0 0 0 0,0 0 0 0 0,0 0 0 0 0,0-1 0 0 0,0 1 0 0 0,0 0 0 0 0,0 0 0 0 0,0 0 0 0 0,0 0 0 0 0,0 0 0 0 0,-1 0 0 0 0,1 0 0 0 0,0 0 0 0 0,-1-1 0 0 0,1 2 0 0 0,0 8 0 0 0,1-5 0 0 0,-1-1 0 0 0,0 0 0 0 0,1-1 0 0 0,-1 1 0 0 0,1 0 0 0 0,-1-1 0 0 0,1 1 0 0 0,0 0 0 0 0,1-1 0 0 0,-1 0 0 0 0,0 1 0 0 0,1-1 0 0 0,0 0 0 0 0,0 0 0 0 0,0 1 0 0 0,0-2 0 0 0,0 1 0 0 0,1 0 0 0 0,-1 0 0 0 0,1-1 0 0 0,0 1 0 0 0,0-1 0 0 0,0 0 0 0 0,2 1 0 0 0,-2-2 0 0 0,-1 0 0 0 0,1-1 0 0 0,-1 1 0 0 0,1-1 0 0 0,0 0 0 0 0,-1 0 0 0 0,1 0 0 0 0,0 0 0 0 0,-1 0 0 0 0,1 0 0 0 0,0-1 0 0 0,-1 1 0 0 0,1-1 0 0 0,-1 0 0 0 0,1 0 0 0 0,-1 0 0 0 0,1 0 0 0 0,1-2 0 0 0,2 1 0 0 0,1-2 0 0 0,0 1 0 0 0,0-1 0 0 0,-1-1 0 0 0,1 1 0 0 0,-1-1 0 0 0,0 0 0 0 0,0-1 0 0 0,0 1 0 0 0,-1-1 0 0 0,0 0 0 0 0,0-1 0 0 0,0 1 0 0 0,-1-1 0 0 0,0 0 0 0 0,0 0 0 0 0,-1 0 0 0 0,0 0 0 0 0,0-1 0 0 0,-1 1 0 0 0,0-1 0 0 0,0 0 0 0 0,0 0 0 0 0,-1 0 0 0 0,-1 0 0 0 0,1 0 0 0 0,-1 0 0 0 0,-1 0 0 0 0,0-2 0 0 0,1 2 0 0 0,0 2 0 0 0,0-3 0 0 0,5 2 0 0 0,3 9 0 0 0,36 4 0 0 0,86 25 0 0 0,-118-26 0 0 0,-8-3 0 0 0,0-1 0 0 0,0 0 0 0 0,-1 1 0 0 0,1 0 0 0 0,-1 0 0 0 0,0 0 0 0 0,1 0 0 0 0,-1 0 0 0 0,0 1 0 0 0,0-1 0 0 0,0 1 0 0 0,-1 0 0 0 0,1 0 0 0 0,-1 0 0 0 0,1 0 0 0 0,0 3 0 0 0,1 23 0 0 0,-31 71 0 0 0,21-34 0 0 0,23-38 0 0 0,-12-24 0 0 0,0-1 0 0 0,0 0 0 0 0,1 0 0 0 0,-1 0 0 0 0,1-1 0 0 0,-1 0 0 0 0,1 0 0 0 0,0 0 0 0 0,0-1 0 0 0,0 1 0 0 0,0-1 0 0 0,0-1 0 0 0,0 1 0 0 0,0-1 0 0 0,0 0 0 0 0,0-1 0 0 0,0 1 0 0 0,2-2 0 0 0,14 2 0 0 0,56-12 0 0 0,-52 4 0 0 0,-12 4 0 0 0,-1 0 0 0 0,0 0 0 0 0,0-2 0 0 0,0 1 0 0 0,-1-2 0 0 0,1 0 0 0 0,-1 0 0 0 0,-1-1 0 0 0,0 0 0 0 0,0-1 0 0 0,0 0 0 0 0,-1-1 0 0 0,-1 0 0 0 0,0-1 0 0 0,7-10 0 0 0,-4-13 0 0 0,-13 32 0 0 0,-1 0 0 0 0,1 0 0 0 0,-1 0 0 0 0,1 0 0 0 0,-1 1 0 0 0,0-1 0 0 0,1 0 0 0 0,-1 1 0 0 0,0 0 0 0 0,0-1 0 0 0,0 1 0 0 0,0 0 0 0 0,0 0 0 0 0,-1 0 0 0 0,1 0 0 0 0,0 0 0 0 0,0 1 0 0 0,-1-1 0 0 0,1 1 0 0 0,0-1 0 0 0,-1 1 0 0 0,1 0 0 0 0,-1 0 0 0 0,1 0 0 0 0,0 0 0 0 0,-1 0 0 0 0,-1 1 0 0 0,-3-1 0 0 0,1 1 0 0 0,-1 0 0 0 0,0 0 0 0 0,0 0 0 0 0,0 1 0 0 0,1 0 0 0 0,-1 0 0 0 0,1 1 0 0 0,-1 0 0 0 0,1 0 0 0 0,-5 3 0 0 0,10-5 0 0 0,-2 0 0 0 0,1 0 0 0 0,-1 1 0 0 0,0-1 0 0 0,1 1 0 0 0,-1 0 0 0 0,1 0 0 0 0,-1 0 0 0 0,1 0 0 0 0,0 0 0 0 0,0 1 0 0 0,0-1 0 0 0,0 0 0 0 0,0 1 0 0 0,0 0 0 0 0,1-1 0 0 0,-1 1 0 0 0,1 0 0 0 0,0 0 0 0 0,0 0 0 0 0,0 0 0 0 0,0 0 0 0 0,0 0 0 0 0,1 0 0 0 0,-1 0 0 0 0,1 0 0 0 0,0 0 0 0 0,0 1 0 0 0,1-1 0 0 0,1 0 0 0 0,-1 0 0 0 0,1 0 0 0 0,0 0 0 0 0,0 0 0 0 0,0 0 0 0 0,0 0 0 0 0,0-1 0 0 0,1 1 0 0 0,-1-1 0 0 0,1 0 0 0 0,-1 0 0 0 0,1 0 0 0 0,0 0 0 0 0,0 0 0 0 0,0 0 0 0 0,0-1 0 0 0,0 0 0 0 0,0 1 0 0 0,1-1 0 0 0,-1 0 0 0 0,0-1 0 0 0,1 1 0 0 0,-1 0 0 0 0,0-1 0 0 0,1 0 0 0 0,-1 0 0 0 0,1 0 0 0 0,-1 0 0 0 0,4 1 0 0 0,0-1 0 0 0,0 0 0 0 0,0 0 0 0 0,0 0 0 0 0,0-1 0 0 0,-1 0 0 0 0,1 0 0 0 0,0-1 0 0 0,0 0 0 0 0,-1 0 0 0 0,1-1 0 0 0,-1 0 0 0 0,0 0 0 0 0,0 0 0 0 0,0-1 0 0 0,0 0 0 0 0,0 0 0 0 0,1-1 0 0 0,6-5 0 0 0,-9 6 0 0 0</inkml:trace>
  <inkml:trace contextRef="#ctx0" brushRef="#br0" timeOffset="133951.498">14142 6917 32767 0 0,'-1'1'0'0'0,"-1"1"0"0"0,1-1 0 0 0,0 1 0 0 0,-1-1 0 0 0,1 1 0 0 0,0 0 0 0 0,0-1 0 0 0,0 1 0 0 0,0 0 0 0 0,0 0 0 0 0,0-1 0 0 0,1 1 0 0 0,-1 0 0 0 0,1 0 0 0 0,-1 0 0 0 0,1 0 0 0 0,0 0 0 0 0,0 0 0 0 0,-1 0 0 0 0,1 0 0 0 0,1 0 0 0 0,-1 0 0 0 0,3 7 0 0 0,-1-5 0 0 0,1-1 0 0 0,-1 0 0 0 0,1 0 0 0 0,0 0 0 0 0,0 0 0 0 0,0-1 0 0 0,0 1 0 0 0,0-1 0 0 0,0 1 0 0 0,1-1 0 0 0,-1 0 0 0 0,1-1 0 0 0,-1 1 0 0 0,1-1 0 0 0,0 1 0 0 0,0-1 0 0 0,0 0 0 0 0,0 0 0 0 0,0-1 0 0 0,1 1 0 0 0,1-1 0 0 0,0 1 0 0 0,0-1 0 0 0,0 0 0 0 0,0 0 0 0 0,0 0 0 0 0,0-1 0 0 0,0 0 0 0 0,0-1 0 0 0,0 1 0 0 0,0-1 0 0 0,0 0 0 0 0,-1 0 0 0 0,1-1 0 0 0,0 0 0 0 0,6-6 0 0 0,-1-1 0 0 0,0 0 0 0 0,0-1 0 0 0,-1 0 0 0 0,0-1 0 0 0,-1 1 0 0 0,0-2 0 0 0,-1 0 0 0 0,-1 0 0 0 0,0 0 0 0 0,-1-1 0 0 0,0 0 0 0 0,-1 0 0 0 0,0 0 0 0 0,0-8 0 0 0,12-39 0 0 0,-3 1 0 0 0,-3-2 0 0 0,-2 0 0 0 0,-2-22 0 0 0,-5 64 0 0 0,-1 1 0 0 0,-2-1 0 0 0,0 0 0 0 0,-1 1 0 0 0,0 0 0 0 0,-2-1 0 0 0,0 1 0 0 0,-2 0 0 0 0,-1-3 0 0 0,6 18 0 0 0,0 0 0 0 0,-1 0 0 0 0,1 1 0 0 0,-1-1 0 0 0,0 1 0 0 0,0-1 0 0 0,0 1 0 0 0,0 0 0 0 0,-1 0 0 0 0,1 0 0 0 0,-1 0 0 0 0,0 0 0 0 0,0 0 0 0 0,0 1 0 0 0,0-1 0 0 0,-1 1 0 0 0,-7 1 0 0 0,7 2 0 0 0,1 1 0 0 0,0-1 0 0 0,0 1 0 0 0,-1 0 0 0 0,1 0 0 0 0,0 0 0 0 0,0 1 0 0 0,1-1 0 0 0,-1 0 0 0 0,1 1 0 0 0,-1 0 0 0 0,1 0 0 0 0,0 0 0 0 0,0 0 0 0 0,0 0 0 0 0,0 0 0 0 0,0 0 0 0 0,1 1 0 0 0,-1-1 0 0 0,1 1 0 0 0,0-1 0 0 0,0 1 0 0 0,0 3 0 0 0,-6 92 0 0 0,7-87 0 0 0,21 104 0 0 0,-3-48 0 0 0,3 0 0 0 0,3-2 0 0 0,21 38 0 0 0,-38-87 0 0 0,2 0 0 0 0,0 0 0 0 0,1-1 0 0 0,0-1 0 0 0,2 1 0 0 0,-1-2 0 0 0,2 0 0 0 0,8 8 0 0 0,-18-19 0 0 0,0-1 0 0 0,0 1 0 0 0,1-1 0 0 0,-1 0 0 0 0,1 0 0 0 0,-1 0 0 0 0,1 0 0 0 0,0-1 0 0 0,-1 1 0 0 0,1-1 0 0 0,0 0 0 0 0,0 0 0 0 0,0 0 0 0 0,0-1 0 0 0,0 1 0 0 0,0-1 0 0 0,0 0 0 0 0,1 0 0 0 0,-1 0 0 0 0,0-1 0 0 0,0 0 0 0 0,1 0 0 0 0,4-2 0 0 0,0-1 0 0 0,0-1 0 0 0,-1 0 0 0 0,1 0 0 0 0,-1 0 0 0 0,0-1 0 0 0,-1 0 0 0 0,1-1 0 0 0,-1 1 0 0 0,6-9 0 0 0,68-74 0 0 0,-79 107 0 0 0,-6 81 0 0 0,5-96 0 0 0,0-1 0 0 0,1 1 0 0 0,-1-1 0 0 0,1 1 0 0 0,0-1 0 0 0,-1 0 0 0 0,1 0 0 0 0,0 0 0 0 0,0 0 0 0 0,0 0 0 0 0,1 0 0 0 0,-1-1 0 0 0,0 1 0 0 0,1-1 0 0 0,-1 0 0 0 0,1 1 0 0 0,-1-1 0 0 0,1 0 0 0 0,-1 0 0 0 0,3 0 0 0 0,2-1 0 0 0</inkml:trace>
  <inkml:trace contextRef="#ctx0" brushRef="#br0" timeOffset="134197.862">14995 6683 32767 0 0,'-7'-9'0'0'0,"0"1"0"0"0,-1-1 0 0 0,0 1 0 0 0,0 1 0 0 0,-1-1 0 0 0,0 1 0 0 0,0 1 0 0 0,-1 0 0 0 0,-2-1 0 0 0,-5-1 0 0 0</inkml:trace>
  <inkml:trace contextRef="#ctx0" brushRef="#br0" timeOffset="134462.214">14227 6392 32767 0 0,'-84'-43'0'0'0,"113"33"0"0"0,321 0 0 0 0,-143 25 0 0 0,-178-13 0 0 0,0 2 0 0 0,0 1 0 0 0,-1 1 0 0 0,20 7 0 0 0,-19-3 0 0 0</inkml:trace>
  <inkml:trace contextRef="#ctx0" brushRef="#br0" timeOffset="134713.563">15021 6804 32767 0 0,'1'1'0'0'0,"0"1"0"0"0,-1-1 0 0 0,1 1 0 0 0,0-1 0 0 0,0 1 0 0 0,0-1 0 0 0,1 1 0 0 0,-1-1 0 0 0,0 0 0 0 0,0 1 0 0 0,1-1 0 0 0,-1 0 0 0 0,1 0 0 0 0,-1 0 0 0 0,1 0 0 0 0,-1 0 0 0 0,1-1 0 0 0,-1 1 0 0 0,1 0 0 0 0,0-1 0 0 0,0 1 0 0 0,-1-1 0 0 0,1 0 0 0 0,1 1 0 0 0,5 0 0 0 0,-1-1 0 0 0,1 0 0 0 0,-1 0 0 0 0,1-1 0 0 0,-1 0 0 0 0,1 0 0 0 0,-1 0 0 0 0,0-1 0 0 0,1 0 0 0 0,-1-1 0 0 0,0 0 0 0 0,0 0 0 0 0,3-2 0 0 0,-2 1 0 0 0,1 0 0 0 0,-2 0 0 0 0,1 0 0 0 0,0-1 0 0 0,-1-1 0 0 0,0 1 0 0 0,0-1 0 0 0,-1 0 0 0 0,0-1 0 0 0,0 1 0 0 0,0-1 0 0 0,-1 0 0 0 0,0-1 0 0 0,0 1 0 0 0,3-9 0 0 0,-1-8 0 0 0,-7 22 0 0 0,-1 0 0 0 0,1 1 0 0 0,0-1 0 0 0,-1 0 0 0 0,1 1 0 0 0,-1-1 0 0 0,1 0 0 0 0,-1 1 0 0 0,0-1 0 0 0,0 1 0 0 0,0-1 0 0 0,0 1 0 0 0,0-1 0 0 0,0 1 0 0 0,0 0 0 0 0,0 0 0 0 0,-1-1 0 0 0,1 1 0 0 0,0 0 0 0 0,-1 0 0 0 0,1 0 0 0 0,-1 0 0 0 0,1 1 0 0 0,-1-1 0 0 0,1 0 0 0 0,-1 0 0 0 0,0 1 0 0 0,1-1 0 0 0,-1 1 0 0 0,0 0 0 0 0,1 0 0 0 0,-1-1 0 0 0,0 1 0 0 0,0 0 0 0 0,1 0 0 0 0,-1 0 0 0 0,0 1 0 0 0,0-1 0 0 0,-64 11 0 0 0,60-9 0 0 0,1 0 0 0 0,-1 0 0 0 0,0 0 0 0 0,1 0 0 0 0,0 1 0 0 0,0 0 0 0 0,0 0 0 0 0,0 0 0 0 0,0 1 0 0 0,0 0 0 0 0,1 0 0 0 0,0 0 0 0 0,0 0 0 0 0,0 1 0 0 0,0 0 0 0 0,1-1 0 0 0,0 1 0 0 0,0 0 0 0 0,0 1 0 0 0,0-1 0 0 0,1 1 0 0 0,0-1 0 0 0,0 1 0 0 0,1-1 0 0 0,-1 1 0 0 0,1 0 0 0 0,0 0 0 0 0,1 0 0 0 0,-1 0 0 0 0,1 0 0 0 0,1 0 0 0 0,0 4 0 0 0,2-2 0 0 0,1 1 0 0 0,0-1 0 0 0,0 0 0 0 0,1-1 0 0 0,0 1 0 0 0,1-1 0 0 0,-1 0 0 0 0,1 0 0 0 0,1-1 0 0 0,-1 0 0 0 0,1 0 0 0 0,0 0 0 0 0,1-1 0 0 0,-1 0 0 0 0,1 0 0 0 0,0-1 0 0 0,0 0 0 0 0,1-1 0 0 0,-1 0 0 0 0,1 0 0 0 0,3 1 0 0 0,20 4 0 0 0,0-1 0 0 0,1-2 0 0 0,-1-1 0 0 0,1-1 0 0 0,9-2 0 0 0,-22-1 0 0 0,2 0 0 0 0</inkml:trace>
  <inkml:trace contextRef="#ctx0" brushRef="#br0" timeOffset="136682.847">15671 6613 32767 0 0,'12'-13'0'0'0,"-7"3"0"0"0,10 9 0 0 0,10 18 0 0 0,-24-10 0 0 0</inkml:trace>
  <inkml:trace contextRef="#ctx0" brushRef="#br0" timeOffset="136934.176">15782 6975 32767 0 0,'18'234'0'0'0,"-18"-227"0"0"0,-1-1 0 0 0,0 1 0 0 0,0-1 0 0 0,0 1 0 0 0,-1-1 0 0 0,0 0 0 0 0,0 0 0 0 0,-1 1 0 0 0,0-2 0 0 0,0 1 0 0 0,0 0 0 0 0,-1-1 0 0 0,1 1 0 0 0,-7 5 0 0 0,0 0 0 0 0,-1-1 0 0 0,0 0 0 0 0,0-1 0 0 0,-1 0 0 0 0,0-1 0 0 0,0-1 0 0 0,-1 1 0 0 0,0-2 0 0 0,-1 0 0 0 0,1-1 0 0 0,-1 0 0 0 0,-10 2 0 0 0,-34 13 0 0 0</inkml:trace>
  <inkml:trace contextRef="#ctx0" brushRef="#br0" timeOffset="146449.027">10663 7803 32767 0 0,'3'1'0'0'0,"0"0"0"0"0,-1 0 0 0 0,1 1 0 0 0,-1-1 0 0 0,1 1 0 0 0,-1-1 0 0 0,1 1 0 0 0,-1 0 0 0 0,0 0 0 0 0,0 0 0 0 0,0 0 0 0 0,0 0 0 0 0,0 0 0 0 0,0 0 0 0 0,0 1 0 0 0,-1-1 0 0 0,1 1 0 0 0,-1-1 0 0 0,0 1 0 0 0,0 0 0 0 0,0-1 0 0 0,0 2 0 0 0,0-2 0 0 0,7 19 0 0 0,-1-1 0 0 0,-1 1 0 0 0,-1 0 0 0 0,0 1 0 0 0,-2-1 0 0 0,-1 1 0 0 0,0 0 0 0 0,-2 0 0 0 0,-2 21 0 0 0,2-25 0 0 0,12-8 0 0 0,9-27 0 0 0,42-77 0 0 0,-11 17 0 0 0,-33 56 0 0 0,-16 42 0 0 0,-4 81 0 0 0,1-99 0 0 0,1 1 0 0 0,-1 0 0 0 0,1 0 0 0 0,0 0 0 0 0,1-1 0 0 0,-1 1 0 0 0,1-1 0 0 0,-1 1 0 0 0,1-1 0 0 0,0 1 0 0 0,0-1 0 0 0,1 0 0 0 0,-1 0 0 0 0,1 0 0 0 0,-1 0 0 0 0,1-1 0 0 0,0 1 0 0 0,0-1 0 0 0,0 1 0 0 0,1-1 0 0 0,-1 0 0 0 0,0 0 0 0 0,1-1 0 0 0,-1 1 0 0 0,1-1 0 0 0,0 1 0 0 0,-1-1 0 0 0,1 0 0 0 0,0-1 0 0 0,0 1 0 0 0,0-1 0 0 0,0 1 0 0 0,0-1 0 0 0,-1 0 0 0 0,1-1 0 0 0,0 1 0 0 0,0-1 0 0 0,0 0 0 0 0,2 0 0 0 0,7-2 0 0 0,1-1 0 0 0,-1-1 0 0 0,0 0 0 0 0,-1 0 0 0 0,1-1 0 0 0,-1-1 0 0 0,0 0 0 0 0,4-4 0 0 0,-1-2 0 0 0</inkml:trace>
  <inkml:trace contextRef="#ctx0" brushRef="#br0" timeOffset="147049.418">11236 7950 32767 0 0,'6'-9'0'0'0,"-14"24"0"0"0,-9 73 0 0 0,19-82 0 0 0,0-1 0 0 0,0 0 0 0 0,0 0 0 0 0,0 0 0 0 0,1 0 0 0 0,0 0 0 0 0,0 0 0 0 0,0-1 0 0 0,1 0 0 0 0,0 1 0 0 0,0-1 0 0 0,0 0 0 0 0,0-1 0 0 0,0 1 0 0 0,1-1 0 0 0,-1 0 0 0 0,1 0 0 0 0,0 0 0 0 0,0-1 0 0 0,0 1 0 0 0,1-1 0 0 0,-1-1 0 0 0,0 1 0 0 0,1-1 0 0 0,-1 0 0 0 0,1 0 0 0 0,-1 0 0 0 0,1-1 0 0 0,0 0 0 0 0,-1 0 0 0 0,6-1 0 0 0,2 1 0 0 0,1-1 0 0 0,-1-1 0 0 0,0 0 0 0 0,0-1 0 0 0,1 0 0 0 0,-2-1 0 0 0,1-1 0 0 0,2-1 0 0 0,-9 4 0 0 0,0 0 0 0 0,0 0 0 0 0,0-1 0 0 0,0 0 0 0 0,0 0 0 0 0,-1 0 0 0 0,1-1 0 0 0,-1 0 0 0 0,0 0 0 0 0,0 0 0 0 0,-1 0 0 0 0,1-1 0 0 0,-1 0 0 0 0,0 0 0 0 0,0 0 0 0 0,0-1 0 0 0,-1 1 0 0 0,0-1 0 0 0,0 0 0 0 0,1-2 0 0 0,-2-21 0 0 0,-3 21 0 0 0,0 7 0 0 0,0 0 0 0 0,1-1 0 0 0,-1 1 0 0 0,0 0 0 0 0,1 0 0 0 0,-1 0 0 0 0,0 0 0 0 0,0 0 0 0 0,0 0 0 0 0,0 0 0 0 0,0 0 0 0 0,0 1 0 0 0,0-1 0 0 0,0 0 0 0 0,0 1 0 0 0,-1-1 0 0 0,1 0 0 0 0,0 1 0 0 0,0-1 0 0 0,-1 1 0 0 0,1 0 0 0 0,0-1 0 0 0,-1 1 0 0 0,1 0 0 0 0,0 0 0 0 0,-1 0 0 0 0,1 0 0 0 0,0 0 0 0 0,-1 0 0 0 0,1 0 0 0 0,0 1 0 0 0,0-1 0 0 0,-1 0 0 0 0,1 1 0 0 0,0-1 0 0 0,0 1 0 0 0,-1 0 0 0 0,-3 2 0 0 0,1 0 0 0 0,0 0 0 0 0,0 1 0 0 0,0 0 0 0 0,1 0 0 0 0,-1 0 0 0 0,1 0 0 0 0,0 0 0 0 0,0 1 0 0 0,0 0 0 0 0,1-1 0 0 0,0 1 0 0 0,0 0 0 0 0,0 0 0 0 0,0 1 0 0 0,-1 18 0 0 0,4-17 0 0 0,1-1 0 0 0,1 1 0 0 0,-1-1 0 0 0,1 0 0 0 0,0 0 0 0 0,0 0 0 0 0,1 0 0 0 0,0 0 0 0 0,0-1 0 0 0,0 0 0 0 0,1 0 0 0 0,0 0 0 0 0,0 0 0 0 0,0-1 0 0 0,0 0 0 0 0,1 0 0 0 0,-1 0 0 0 0,1 0 0 0 0,0-1 0 0 0,0 0 0 0 0,1-1 0 0 0,-1 1 0 0 0,0-1 0 0 0,1 0 0 0 0,0-1 0 0 0,-1 0 0 0 0,8 1 0 0 0,-5-2 0 0 0,1 0 0 0 0,-1-1 0 0 0,1 0 0 0 0,-1-1 0 0 0,0 0 0 0 0,1 0 0 0 0,-1-1 0 0 0,0 0 0 0 0,-1 0 0 0 0,1-1 0 0 0,0-1 0 0 0,-1 1 0 0 0,0-1 0 0 0,0-1 0 0 0,0 1 0 0 0,-1-1 0 0 0,0-1 0 0 0,0 1 0 0 0,-1-1 0 0 0,0-1 0 0 0,0 1 0 0 0,0-1 0 0 0,-1 0 0 0 0,0 0 0 0 0,-1 0 0 0 0,1-1 0 0 0,-2 0 0 0 0,1 0 0 0 0,-1 0 0 0 0,-1 0 0 0 0,1-3 0 0 0,26-91 0 0 0,-5-1 0 0 0,7-68 0 0 0,-19 82 0 0 0,-14 72 0 0 0,-3 23 0 0 0,2 144 0 0 0,24 0 0 0 0,52 72 0 0 0,-67-211 0 0 0,-4-8 0 0 0</inkml:trace>
  <inkml:trace contextRef="#ctx0" brushRef="#br0" timeOffset="147500.379">11739 7711 32767 0 0,'42'-4'0'0'0,"27"6"0"0"0,-45 1 0 0 0,1 1 0 0 0,-1 1 0 0 0,0 1 0 0 0,0 1 0 0 0,-1 1 0 0 0,0 1 0 0 0,-1 1 0 0 0,0 1 0 0 0,8 6 0 0 0,-22-10 0 0 0,-1 1 0 0 0,0 0 0 0 0,-1 1 0 0 0,0-1 0 0 0,0 1 0 0 0,-1 1 0 0 0,0-1 0 0 0,0 1 0 0 0,-1-1 0 0 0,-1 1 0 0 0,0 1 0 0 0,0-1 0 0 0,-1 0 0 0 0,0 1 0 0 0,0-1 0 0 0,-2 1 0 0 0,1-1 0 0 0,-1 10 0 0 0,1-4 0 0 0,-1-9 0 0 0,0 0 0 0 0,1 0 0 0 0,-1 0 0 0 0,2 0 0 0 0,-1 0 0 0 0,1-1 0 0 0,0 1 0 0 0,0-1 0 0 0,0 1 0 0 0,1-1 0 0 0,0 0 0 0 0,1 0 0 0 0,-1 0 0 0 0,1 0 0 0 0,0 0 0 0 0,1-1 0 0 0,-1 0 0 0 0,1 0 0 0 0,0 0 0 0 0,0-1 0 0 0,1 1 0 0 0,-1-1 0 0 0,1-1 0 0 0,0 1 0 0 0,0-1 0 0 0,5 2 0 0 0,78 4 0 0 0,-83-10 0 0 0,0 0 0 0 0,0 0 0 0 0,0 0 0 0 0,0-1 0 0 0,0 0 0 0 0,0-1 0 0 0,0 1 0 0 0,-1-1 0 0 0,1 0 0 0 0,-1 0 0 0 0,0-1 0 0 0,0 0 0 0 0,0 0 0 0 0,1-1 0 0 0,-3 3 0 0 0,0-1 0 0 0,-1 0 0 0 0,1 0 0 0 0,-1 0 0 0 0,1 0 0 0 0,-1 0 0 0 0,0-1 0 0 0,0 1 0 0 0,0-1 0 0 0,-1 1 0 0 0,1-1 0 0 0,-1 0 0 0 0,0 0 0 0 0,0 1 0 0 0,0-1 0 0 0,-1 0 0 0 0,1 0 0 0 0,-1 0 0 0 0,0 0 0 0 0,0 0 0 0 0,0 0 0 0 0,0 0 0 0 0,-1 1 0 0 0,0-1 0 0 0,0 0 0 0 0,0 0 0 0 0,0 0 0 0 0,-1-2 0 0 0,0 0 0 0 0,-1 1 0 0 0,1-1 0 0 0,-1 1 0 0 0,0 0 0 0 0,-1 0 0 0 0,1 0 0 0 0,-1 0 0 0 0,0 0 0 0 0,0 1 0 0 0,-1 0 0 0 0,1 0 0 0 0,-1 0 0 0 0,0 0 0 0 0,0 1 0 0 0,0 0 0 0 0,0 0 0 0 0,-1 0 0 0 0,1 1 0 0 0,-1 0 0 0 0,1 0 0 0 0,-1 0 0 0 0,0 0 0 0 0,0 1 0 0 0,-3 0 0 0 0,4 2 0 0 0,1 0 0 0 0,-1 0 0 0 0,0 1 0 0 0,0-1 0 0 0,1 1 0 0 0,-1 1 0 0 0,1-1 0 0 0,0 0 0 0 0,0 1 0 0 0,-1 0 0 0 0,2 0 0 0 0,-1 0 0 0 0,0 1 0 0 0,1-1 0 0 0,-1 1 0 0 0,1 0 0 0 0,0-1 0 0 0,0 2 0 0 0,1-1 0 0 0,-1 0 0 0 0,1 0 0 0 0,0 1 0 0 0,0 0 0 0 0,0-1 0 0 0,1 1 0 0 0,0 0 0 0 0,0 0 0 0 0,0-1 0 0 0,0 1 0 0 0,1 0 0 0 0,0 0 0 0 0,0 5 0 0 0,0-7 0 0 0,1 0 0 0 0,-1-1 0 0 0,1 1 0 0 0,0 0 0 0 0,0 0 0 0 0,0 0 0 0 0,0-1 0 0 0,1 1 0 0 0,-1 0 0 0 0,1-1 0 0 0,-1 1 0 0 0,1-1 0 0 0,0 0 0 0 0,0 1 0 0 0,0-1 0 0 0,0 0 0 0 0,0 0 0 0 0,1 0 0 0 0,0 0 0 0 0,13 9 0 0 0</inkml:trace>
  <inkml:trace contextRef="#ctx0" brushRef="#br0" timeOffset="147933.435">12654 7918 32767 0 0,'-10'4'0'0'0,"1"2"0"0"0,1-1 0 0 0,-1 1 0 0 0,1 1 0 0 0,0-1 0 0 0,0 1 0 0 0,1 1 0 0 0,0 0 0 0 0,0-1 0 0 0,1 2 0 0 0,0-1 0 0 0,1 1 0 0 0,0 0 0 0 0,0 0 0 0 0,0 1 0 0 0,1-1 0 0 0,1 1 0 0 0,0 0 0 0 0,0 0 0 0 0,1 0 0 0 0,0 1 0 0 0,1-1 0 0 0,0 0 0 0 0,1 2 0 0 0,0-10 0 0 0,1 1 0 0 0,-1-1 0 0 0,1 0 0 0 0,0 1 0 0 0,0-1 0 0 0,0 0 0 0 0,0 0 0 0 0,1 0 0 0 0,-1 0 0 0 0,1 0 0 0 0,-1 0 0 0 0,1 0 0 0 0,-1 0 0 0 0,1 0 0 0 0,0-1 0 0 0,0 1 0 0 0,0-1 0 0 0,0 0 0 0 0,0 1 0 0 0,0-1 0 0 0,1 0 0 0 0,-1 0 0 0 0,0 0 0 0 0,1 0 0 0 0,-1-1 0 0 0,0 1 0 0 0,1-1 0 0 0,-1 1 0 0 0,1-1 0 0 0,-1 0 0 0 0,1 0 0 0 0,-1 0 0 0 0,0 0 0 0 0,1 0 0 0 0,-1-1 0 0 0,1 1 0 0 0,-1-1 0 0 0,1 0 0 0 0,5-1 0 0 0,-1-1 0 0 0,0 0 0 0 0,1-1 0 0 0,-1 1 0 0 0,-1-1 0 0 0,1-1 0 0 0,0 1 0 0 0,-1-1 0 0 0,0 0 0 0 0,0-1 0 0 0,-1 1 0 0 0,0-1 0 0 0,0 0 0 0 0,0-1 0 0 0,0 1 0 0 0,-1-1 0 0 0,3-6 0 0 0,50-132 0 0 0,-56 142 0 0 0,11-44 0 0 0,-1-1 0 0 0,-3-1 0 0 0,-1 1 0 0 0,-1-50 0 0 0,-6 87 0 0 0,1 10 0 0 0,-1-1 0 0 0,1 0 0 0 0,-1 0 0 0 0,0 0 0 0 0,0 0 0 0 0,1 0 0 0 0,-1 0 0 0 0,-1 0 0 0 0,1 0 0 0 0,0 0 0 0 0,0 1 0 0 0,-1-1 0 0 0,1 0 0 0 0,-1 0 0 0 0,0 0 0 0 0,1 0 0 0 0,-1 1 0 0 0,0-1 0 0 0,0 0 0 0 0,0 1 0 0 0,0-1 0 0 0,0 1 0 0 0,-1-1 0 0 0,0 0 0 0 0,-18 12 0 0 0,12-1 0 0 0,1 1 0 0 0,0 0 0 0 0,0 0 0 0 0,1 1 0 0 0,1 0 0 0 0,-1 0 0 0 0,2 0 0 0 0,-1 0 0 0 0,2 1 0 0 0,-1 0 0 0 0,2-1 0 0 0,-1 1 0 0 0,2 1 0 0 0,0-1 0 0 0,0 8 0 0 0,3 55 0 0 0,1-60 0 0 0,1 0 0 0 0,1 0 0 0 0,0 0 0 0 0,1-1 0 0 0,0 0 0 0 0,1-1 0 0 0,1 1 0 0 0,0-1 0 0 0,1 0 0 0 0,1-1 0 0 0,-1 0 0 0 0,2-1 0 0 0,0 0 0 0 0,0-1 0 0 0,1 0 0 0 0,0 0 0 0 0,1-1 0 0 0,0-1 0 0 0,9 5 0 0 0,6-1 0 0 0,-1 0 0 0 0</inkml:trace>
  <inkml:trace contextRef="#ctx0" brushRef="#br0" timeOffset="148281.838">13265 8082 32767 0 0,'-1'-3'0'0'0,"-1"1"0"0"0,0 0 0 0 0,-1-1 0 0 0,1 1 0 0 0,0 0 0 0 0,-1 0 0 0 0,1 0 0 0 0,-1 1 0 0 0,1-1 0 0 0,-1 0 0 0 0,0 1 0 0 0,0 0 0 0 0,0 0 0 0 0,0 0 0 0 0,0 0 0 0 0,0 0 0 0 0,0 0 0 0 0,0 1 0 0 0,0 0 0 0 0,0-1 0 0 0,0 1 0 0 0,0 1 0 0 0,-1-1 0 0 0,1 0 0 0 0,-1 1 0 0 0,-4 0 0 0 0,0 1 0 0 0,0 0 0 0 0,0 1 0 0 0,0-1 0 0 0,1 2 0 0 0,-1-1 0 0 0,1 1 0 0 0,0 0 0 0 0,0 0 0 0 0,0 1 0 0 0,0 0 0 0 0,1 1 0 0 0,0-1 0 0 0,0 1 0 0 0,1 0 0 0 0,-1 0 0 0 0,1 1 0 0 0,1 0 0 0 0,-1 0 0 0 0,1 1 0 0 0,-6 20 0 0 0,9-26 0 0 0,1 0 0 0 0,0 0 0 0 0,-1 0 0 0 0,1 0 0 0 0,0 0 0 0 0,0 0 0 0 0,0 0 0 0 0,0 0 0 0 0,0 0 0 0 0,0 0 0 0 0,1 0 0 0 0,-1 0 0 0 0,0 0 0 0 0,1-1 0 0 0,0 1 0 0 0,-1 0 0 0 0,1 0 0 0 0,0 0 0 0 0,0-1 0 0 0,0 1 0 0 0,0 0 0 0 0,1-1 0 0 0,-1 1 0 0 0,0-1 0 0 0,1 1 0 0 0,-1-1 0 0 0,1 0 0 0 0,-1 1 0 0 0,1-1 0 0 0,0 0 0 0 0,-1 0 0 0 0,1 0 0 0 0,0 0 0 0 0,0-1 0 0 0,0 1 0 0 0,-1 0 0 0 0,1-1 0 0 0,0 1 0 0 0,0-1 0 0 0,0 0 0 0 0,0 0 0 0 0,0 0 0 0 0,0 0 0 0 0,1 0 0 0 0,2-1 0 0 0,-1 0 0 0 0,1-1 0 0 0,0 0 0 0 0,-1 0 0 0 0,1 0 0 0 0,-1-1 0 0 0,0 0 0 0 0,0 1 0 0 0,0-1 0 0 0,0 0 0 0 0,-1-1 0 0 0,1 1 0 0 0,-1-1 0 0 0,0 0 0 0 0,0 0 0 0 0,0 0 0 0 0,0 0 0 0 0,-1 0 0 0 0,1 0 0 0 0,-1-1 0 0 0,1-2 0 0 0,0 2 0 0 0,-3 5 0 0 0,0 0 0 0 0,0 0 0 0 0,0 1 0 0 0,0-1 0 0 0,0 0 0 0 0,1 0 0 0 0,-1 1 0 0 0,0-1 0 0 0,0 0 0 0 0,1 0 0 0 0,-1 0 0 0 0,0 0 0 0 0,0 1 0 0 0,0-1 0 0 0,1 0 0 0 0,-1 0 0 0 0,0 0 0 0 0,1 0 0 0 0,-1 0 0 0 0,0 0 0 0 0,0 0 0 0 0,1 0 0 0 0,-1 1 0 0 0,0-1 0 0 0,1 0 0 0 0,-1 0 0 0 0,0 0 0 0 0,0 0 0 0 0,1-1 0 0 0,-1 1 0 0 0,0 0 0 0 0,1 0 0 0 0,-1 0 0 0 0,0 0 0 0 0,3 7 0 0 0,0 0 0 0 0,0 0 0 0 0,1 0 0 0 0,0-1 0 0 0,0 1 0 0 0,1-1 0 0 0,-1 0 0 0 0,1 0 0 0 0,1-1 0 0 0,-1 1 0 0 0,1-1 0 0 0,0 0 0 0 0,0-1 0 0 0,0 0 0 0 0,1 0 0 0 0,-1 0 0 0 0,1 0 0 0 0,0-1 0 0 0,0 0 0 0 0,0-1 0 0 0,1 0 0 0 0,-1 0 0 0 0,1 0 0 0 0,-1-1 0 0 0,1 0 0 0 0,2 0 0 0 0,42 3 0 0 0,-36-4 0 0 0</inkml:trace>
  <inkml:trace contextRef="#ctx0" brushRef="#br0" timeOffset="149183.943">14403 8189 32767 0 0,'-8'-2'0'0'0,"0"1"0"0"0,-1 0 0 0 0,1 0 0 0 0,0 0 0 0 0,-1 1 0 0 0,1 0 0 0 0,-1 1 0 0 0,1 0 0 0 0,0 0 0 0 0,0 1 0 0 0,-1 0 0 0 0,1 1 0 0 0,1-1 0 0 0,-1 1 0 0 0,0 1 0 0 0,1 0 0 0 0,-1 0 0 0 0,-4 3 0 0 0,1-1 0 0 0,1 0 0 0 0,-1 0 0 0 0,1 1 0 0 0,1 0 0 0 0,-1 1 0 0 0,1 0 0 0 0,1 1 0 0 0,-1 0 0 0 0,-6 9 0 0 0,12-13 0 0 0,4 1 0 0 0,2-5 0 0 0,0 0 0 0 0,-1 0 0 0 0,1-1 0 0 0,0 1 0 0 0,0 0 0 0 0,-1-1 0 0 0,1 0 0 0 0,0 0 0 0 0,0 0 0 0 0,0 0 0 0 0,0 0 0 0 0,-1-1 0 0 0,1 1 0 0 0,0-1 0 0 0,0 1 0 0 0,-1-1 0 0 0,1 0 0 0 0,-1 0 0 0 0,1-1 0 0 0,-1 1 0 0 0,2-1 0 0 0,10-3 0 0 0,14-6 0 0 0,0-2 0 0 0,-1 0 0 0 0,-1-2 0 0 0,24-18 0 0 0,-49 33 0 0 0,9-5 0 0 0,-5 24 0 0 0,-5-15 0 0 0,0 0 0 0 0,-1 0 0 0 0,2 0 0 0 0,-1 0 0 0 0,0 0 0 0 0,1 0 0 0 0,0 0 0 0 0,0 0 0 0 0,0 0 0 0 0,1 0 0 0 0,-1 0 0 0 0,1-1 0 0 0,0 1 0 0 0,0 0 0 0 0,0-1 0 0 0,0 0 0 0 0,1 1 0 0 0,-1-1 0 0 0,1 0 0 0 0,0 0 0 0 0,0 0 0 0 0,0-1 0 0 0,0 1 0 0 0,2 0 0 0 0,1-2 0 0 0,-1 1 0 0 0,1-1 0 0 0,0 0 0 0 0,0-1 0 0 0,0 1 0 0 0,0-1 0 0 0,1 0 0 0 0,-1-1 0 0 0,0 0 0 0 0,0 1 0 0 0,0-2 0 0 0,-1 1 0 0 0,1-1 0 0 0,0 0 0 0 0,5-3 0 0 0,2 0 0 0 0,1-2 0 0 0,-1 0 0 0 0,-1 0 0 0 0,1-2 0 0 0,-1 1 0 0 0,-1-1 0 0 0,0-1 0 0 0,0 0 0 0 0,-1-1 0 0 0,0 0 0 0 0,-1 0 0 0 0,0-1 0 0 0,0-1 0 0 0,-2 1 0 0 0,1-1 0 0 0,-2 0 0 0 0,0-1 0 0 0,0 1 0 0 0,-1-4 0 0 0,11-24 0 0 0,-2-1 0 0 0,-2-1 0 0 0,-1 0 0 0 0,-3-1 0 0 0,1-20 0 0 0,-8 60 0 0 0,-1 0 0 0 0,1 0 0 0 0,-1 0 0 0 0,0 0 0 0 0,0 0 0 0 0,-1 0 0 0 0,1 0 0 0 0,-1 0 0 0 0,0 0 0 0 0,0 0 0 0 0,0 0 0 0 0,0 0 0 0 0,-1 0 0 0 0,0 1 0 0 0,1-1 0 0 0,-2 1 0 0 0,1-1 0 0 0,-1 0 0 0 0,2 3 0 0 0,-1 0 0 0 0,1 0 0 0 0,-1 0 0 0 0,1 1 0 0 0,-1-1 0 0 0,0 1 0 0 0,1-1 0 0 0,-1 1 0 0 0,0-1 0 0 0,1 1 0 0 0,-1 0 0 0 0,0 0 0 0 0,0 0 0 0 0,1 0 0 0 0,-1 0 0 0 0,0 0 0 0 0,1 1 0 0 0,-1-1 0 0 0,0 1 0 0 0,1-1 0 0 0,-1 1 0 0 0,0-1 0 0 0,1 1 0 0 0,-1 0 0 0 0,1 0 0 0 0,-1 0 0 0 0,1 0 0 0 0,0 0 0 0 0,-1 0 0 0 0,1 0 0 0 0,0 0 0 0 0,0 0 0 0 0,-1 1 0 0 0,0 0 0 0 0,-10 8 0 0 0,2 1 0 0 0,-1 1 0 0 0,1-1 0 0 0,1 2 0 0 0,0-1 0 0 0,1 1 0 0 0,0 0 0 0 0,1 1 0 0 0,1 0 0 0 0,0 0 0 0 0,1 1 0 0 0,0-1 0 0 0,1 1 0 0 0,1 0 0 0 0,0 0 0 0 0,1 1 0 0 0,1-1 0 0 0,0 0 0 0 0,2 1 0 0 0,-1 1 0 0 0,19 74 0 0 0,-16-82 0 0 0,-1-1 0 0 0,1 0 0 0 0,1 0 0 0 0,0 0 0 0 0,0 0 0 0 0,0 0 0 0 0,1-1 0 0 0,0 0 0 0 0,0 0 0 0 0,1 0 0 0 0,0-1 0 0 0,0 0 0 0 0,1 0 0 0 0,-1 0 0 0 0,1-1 0 0 0,1 0 0 0 0,-1 0 0 0 0,1-1 0 0 0,-1 0 0 0 0,1 0 0 0 0,1-1 0 0 0,-1 0 0 0 0,0 0 0 0 0,1-1 0 0 0,-1 0 0 0 0,7 0 0 0 0,-9-2 0 0 0,0 0 0 0 0,0-1 0 0 0,0 0 0 0 0,0 0 0 0 0,-1-1 0 0 0,1 0 0 0 0,-1 0 0 0 0,1 0 0 0 0,-1 0 0 0 0,0-1 0 0 0,1 0 0 0 0,-1 0 0 0 0,-1 0 0 0 0,1-1 0 0 0,0 0 0 0 0,0-1 0 0 0,2-2 0 0 0,-1-1 0 0 0,0 1 0 0 0,-1-1 0 0 0,0 0 0 0 0,0-1 0 0 0,-1 1 0 0 0,0-1 0 0 0,0 0 0 0 0,-1 0 0 0 0,0 0 0 0 0,0 0 0 0 0,-1-1 0 0 0,0-4 0 0 0,-1-15 0 0 0,-1 29 0 0 0,0 0 0 0 0,0 1 0 0 0,0-1 0 0 0,0 0 0 0 0,-1 0 0 0 0,1 1 0 0 0,0-1 0 0 0,0 0 0 0 0,-1 0 0 0 0,1 0 0 0 0,0 1 0 0 0,0-1 0 0 0,-1 0 0 0 0,1 0 0 0 0,0 0 0 0 0,-1 0 0 0 0,1 0 0 0 0,0 0 0 0 0,0 0 0 0 0,-1 0 0 0 0,1 1 0 0 0,0-1 0 0 0,-1 0 0 0 0,1 0 0 0 0,0 0 0 0 0,-1-1 0 0 0,1 1 0 0 0,0 0 0 0 0,-1 0 0 0 0,1 0 0 0 0,0 0 0 0 0,0 0 0 0 0,-1 0 0 0 0,1 0 0 0 0,0 0 0 0 0,0-1 0 0 0,-1 1 0 0 0,1 0 0 0 0,0 0 0 0 0,0 0 0 0 0,-1 0 0 0 0,1-1 0 0 0,0 1 0 0 0,0 0 0 0 0,0 0 0 0 0,-1-1 0 0 0,1 1 0 0 0,0 0 0 0 0,0 0 0 0 0,0-1 0 0 0,0 1 0 0 0,0 0 0 0 0,-1-1 0 0 0,1 1 0 0 0,0 0 0 0 0,0-1 0 0 0,0 1 0 0 0,0 0 0 0 0,0 0 0 0 0,0-1 0 0 0,0 1 0 0 0,0 0 0 0 0,0-1 0 0 0,0 1 0 0 0,0 0 0 0 0,1-1 0 0 0,-1 1 0 0 0,0 0 0 0 0,-5 6 0 0 0,0 1 0 0 0,1 0 0 0 0,0 0 0 0 0,0 0 0 0 0,1 1 0 0 0,0-1 0 0 0,0 1 0 0 0,1 0 0 0 0,0-1 0 0 0,0 1 0 0 0,1 0 0 0 0,0 0 0 0 0,0 0 0 0 0,1 1 0 0 0,0-1 0 0 0,1 0 0 0 0,0 0 0 0 0,0 0 0 0 0,0 0 0 0 0,1 0 0 0 0,1 3 0 0 0,3-3 0 0 0,-1 0 0 0 0,1-1 0 0 0,0 0 0 0 0,0 0 0 0 0,0 0 0 0 0,1-1 0 0 0,1 0 0 0 0,-1-1 0 0 0,1 1 0 0 0,-1-1 0 0 0,2-1 0 0 0,-1 1 0 0 0,0-2 0 0 0,1 1 0 0 0,0-1 0 0 0,-1 0 0 0 0,1-1 0 0 0,1 0 0 0 0,-1 0 0 0 0,0-1 0 0 0,0 0 0 0 0,1-1 0 0 0,-1 0 0 0 0,0 0 0 0 0,0-1 0 0 0,7-2 0 0 0,70-12 0 0 0,-59 7 0 0 0,-1-1 0 0 0</inkml:trace>
  <inkml:trace contextRef="#ctx0" brushRef="#br0" timeOffset="150179.536">15358 8261 32767 0 0,'18'-40'0'0'0,"-20"30"0"0"0,1 8 0 0 0,0 1 0 0 0,0-1 0 0 0,0 1 0 0 0,0-1 0 0 0,0 1 0 0 0,0-1 0 0 0,-1 1 0 0 0,1 0 0 0 0,0 0 0 0 0,-1 0 0 0 0,1-1 0 0 0,-1 2 0 0 0,0-1 0 0 0,1 0 0 0 0,-1 0 0 0 0,0 0 0 0 0,1 1 0 0 0,-1-1 0 0 0,0 1 0 0 0,0-1 0 0 0,1 1 0 0 0,-1 0 0 0 0,0 0 0 0 0,0-1 0 0 0,0 1 0 0 0,0 1 0 0 0,1-1 0 0 0,-1 0 0 0 0,0 0 0 0 0,0 1 0 0 0,0-1 0 0 0,-61 22 0 0 0,57-19 0 0 0,6-3 0 0 0,-5 1 0 0 0,0 1 0 0 0,0 0 0 0 0,0 0 0 0 0,1 1 0 0 0,-1-1 0 0 0,1 1 0 0 0,-1 0 0 0 0,1 0 0 0 0,0 0 0 0 0,0 0 0 0 0,0 1 0 0 0,1 0 0 0 0,-1 0 0 0 0,1 0 0 0 0,0 0 0 0 0,0 0 0 0 0,1 1 0 0 0,-1-1 0 0 0,1 1 0 0 0,0 0 0 0 0,0 0 0 0 0,0 0 0 0 0,3-4 0 0 0,-1 1 0 0 0,1-1 0 0 0,0 0 0 0 0,0 0 0 0 0,0 0 0 0 0,0 0 0 0 0,0 0 0 0 0,0-1 0 0 0,0 1 0 0 0,0 0 0 0 0,0 0 0 0 0,0-1 0 0 0,0 1 0 0 0,0-1 0 0 0,1 1 0 0 0,-1-1 0 0 0,0 1 0 0 0,0-1 0 0 0,1 0 0 0 0,-1 1 0 0 0,0-1 0 0 0,1 0 0 0 0,-1 0 0 0 0,0 0 0 0 0,1 0 0 0 0,-1 0 0 0 0,0 0 0 0 0,0 0 0 0 0,1-1 0 0 0,-1 1 0 0 0,0-1 0 0 0,1 1 0 0 0,-1-1 0 0 0,6 1 0 0 0,69-24 0 0 0,-68 20 0 0 0,90-45 0 0 0,-88 45 0 0 0,-7 7 0 0 0,-2 78 0 0 0,1-78 0 0 0,-1 0 0 0 0,1 0 0 0 0,0 0 0 0 0,0 0 0 0 0,0 0 0 0 0,0 0 0 0 0,0 0 0 0 0,1-1 0 0 0,-1 1 0 0 0,1-1 0 0 0,-1 0 0 0 0,1 0 0 0 0,0 0 0 0 0,0 0 0 0 0,0 0 0 0 0,0-1 0 0 0,0 1 0 0 0,1-1 0 0 0,-1 0 0 0 0,0 0 0 0 0,1 0 0 0 0,-1 0 0 0 0,1-1 0 0 0,-1 1 0 0 0,1-1 0 0 0,-1 0 0 0 0,1 0 0 0 0,7-2 0 0 0,-1-1 0 0 0,1 0 0 0 0,-1 0 0 0 0,0-1 0 0 0,0-1 0 0 0,0 1 0 0 0,-1-2 0 0 0,1 1 0 0 0,-1-1 0 0 0,-1-1 0 0 0,1 1 0 0 0,-1-2 0 0 0,0 1 0 0 0,-1-1 0 0 0,1 0 0 0 0,-2-1 0 0 0,1 1 0 0 0,-1-1 0 0 0,0-1 0 0 0,-1 1 0 0 0,0-1 0 0 0,-1 0 0 0 0,0 0 0 0 0,1-5 0 0 0,45-92 0 0 0,-49 106 0 0 0,-1 0 0 0 0,1 0 0 0 0,0 0 0 0 0,-1 0 0 0 0,1 0 0 0 0,0 1 0 0 0,-1-1 0 0 0,1 0 0 0 0,0 1 0 0 0,0-1 0 0 0,0 0 0 0 0,-1 1 0 0 0,1-1 0 0 0,0 1 0 0 0,0-1 0 0 0,0 1 0 0 0,0 0 0 0 0,0-1 0 0 0,0 1 0 0 0,0 0 0 0 0,0 0 0 0 0,0 0 0 0 0,0 0 0 0 0,0 0 0 0 0,0 0 0 0 0,0 0 0 0 0,0 0 0 0 0,0 0 0 0 0,0 0 0 0 0,1 0 0 0 0,-1 1 0 0 0,-1-1 0 0 0,1 0 0 0 0,0 1 0 0 0,0-1 0 0 0,1 1 0 0 0,137 88 0 0 0,-137-88 0 0 0,0 1 0 0 0,-1-1 0 0 0,0 0 0 0 0,1 1 0 0 0,-1-1 0 0 0,0 1 0 0 0,1 0 0 0 0,-1-1 0 0 0,0 1 0 0 0,0 0 0 0 0,0 0 0 0 0,-1 0 0 0 0,1-1 0 0 0,0 1 0 0 0,-1 0 0 0 0,1 0 0 0 0,-1 0 0 0 0,0 0 0 0 0,0 0 0 0 0,1 0 0 0 0,-1 0 0 0 0,0 0 0 0 0,-1 0 0 0 0,1 0 0 0 0,0 0 0 0 0,-1 0 0 0 0,1 0 0 0 0,-1 0 0 0 0,-46 44 0 0 0,47-46 0 0 0,-1 0 0 0 0,1-1 0 0 0,-1 1 0 0 0,1 0 0 0 0,0 0 0 0 0,-1 0 0 0 0,1-1 0 0 0,-1 1 0 0 0,1 0 0 0 0,-1 0 0 0 0,1-1 0 0 0,0 1 0 0 0,-1 0 0 0 0,1-1 0 0 0,0 1 0 0 0,-1 0 0 0 0,1-1 0 0 0,0 1 0 0 0,0-1 0 0 0,-1 1 0 0 0,1 0 0 0 0,0-1 0 0 0,0 1 0 0 0,0-1 0 0 0,-1 1 0 0 0,1-1 0 0 0,0 1 0 0 0,0-1 0 0 0,0 1 0 0 0,0-1 0 0 0,0 1 0 0 0,0-1 0 0 0,0 1 0 0 0,0-1 0 0 0,0 1 0 0 0,0-1 0 0 0,0 1 0 0 0,0-1 0 0 0,1 1 0 0 0,-1-1 0 0 0,0 1 0 0 0,0 0 0 0 0,0-1 0 0 0,1 1 0 0 0,-1-1 0 0 0,0 1 0 0 0,1 0 0 0 0,-1-1 0 0 0,0 1 0 0 0,1-1 0 0 0,-1 1 0 0 0,0 0 0 0 0,1 0 0 0 0,-1-1 0 0 0,1 1 0 0 0,-1 0 0 0 0,0 0 0 0 0,2-5 0 0 0,1 0 0 0 0,-1 0 0 0 0,1 1 0 0 0,0 0 0 0 0,0-1 0 0 0,0 1 0 0 0,0 0 0 0 0,1 1 0 0 0,-1-1 0 0 0,1 1 0 0 0,0-1 0 0 0,0 1 0 0 0,1 0 0 0 0,-1 0 0 0 0,1 1 0 0 0,9-5 0 0 0,-5 2 0 0 0,0 1 0 0 0,-1 1 0 0 0,1-1 0 0 0,1 2 0 0 0,-1-1 0 0 0,0 1 0 0 0,1 0 0 0 0,-1 1 0 0 0,1 0 0 0 0,-1 1 0 0 0,1 0 0 0 0,1 2 0 0 0,-7-1 0 0 0,0 0 0 0 0,0 0 0 0 0,0 1 0 0 0,0 0 0 0 0,0 0 0 0 0,0 0 0 0 0,-1 0 0 0 0,1 1 0 0 0,-1-1 0 0 0,1 1 0 0 0,-1 0 0 0 0,0 0 0 0 0,0 0 0 0 0,0 1 0 0 0,-1-1 0 0 0,1 0 0 0 0,-1 1 0 0 0,2 3 0 0 0,-3-4 0 0 0,-1 0 0 0 0,1-1 0 0 0,0 1 0 0 0,0-1 0 0 0,1 1 0 0 0,-1-1 0 0 0,0 1 0 0 0,1-1 0 0 0,-1 0 0 0 0,1 1 0 0 0,0-1 0 0 0,0 0 0 0 0,0 0 0 0 0,0-1 0 0 0,0 1 0 0 0,0 0 0 0 0,1-1 0 0 0,-1 1 0 0 0,0-1 0 0 0,1 1 0 0 0,-1-1 0 0 0,1 0 0 0 0,0 0 0 0 0,-1-1 0 0 0,1 1 0 0 0,0 0 0 0 0,-1-1 0 0 0,1 1 0 0 0,0-1 0 0 0,0 0 0 0 0,-1 0 0 0 0,1 0 0 0 0,0-1 0 0 0,0 1 0 0 0,-1-1 0 0 0,1 1 0 0 0,2-1 0 0 0,2-1 0 0 0,1-1 0 0 0,-1 1 0 0 0,0-1 0 0 0,0-1 0 0 0,0 1 0 0 0,0-1 0 0 0,0 0 0 0 0,-1 0 0 0 0,1-1 0 0 0,-1 0 0 0 0,-1 0 0 0 0,1-1 0 0 0,-1 0 0 0 0,0 0 0 0 0,1-1 0 0 0,19-68 0 0 0,-25 71 0 0 0,0-1 0 0 0,0 1 0 0 0,-1-1 0 0 0,1 1 0 0 0,-1-1 0 0 0,0 1 0 0 0,0-1 0 0 0,-1 1 0 0 0,1 0 0 0 0,-1-1 0 0 0,0 1 0 0 0,0 0 0 0 0,0 0 0 0 0,-1 1 0 0 0,0-1 0 0 0,1 0 0 0 0,-3-1 0 0 0,3 3 0 0 0,-1 0 0 0 0,1 1 0 0 0,-1-1 0 0 0,0 0 0 0 0,0 1 0 0 0,0-1 0 0 0,0 1 0 0 0,0 0 0 0 0,0 0 0 0 0,-1 0 0 0 0,1 1 0 0 0,0-1 0 0 0,0 1 0 0 0,-1 0 0 0 0,1 0 0 0 0,0 0 0 0 0,-1 0 0 0 0,1 0 0 0 0,0 1 0 0 0,0-1 0 0 0,-1 1 0 0 0,1 0 0 0 0,0 0 0 0 0,0 0 0 0 0,0 1 0 0 0,0-1 0 0 0,-1 1 0 0 0,-75 54 0 0 0,74-51 0 0 0,-1 0 0 0 0,2 0 0 0 0,-1 1 0 0 0,1-1 0 0 0,-1 1 0 0 0,2 0 0 0 0,-1 1 0 0 0,1-1 0 0 0,-1 1 0 0 0,2-1 0 0 0,-1 1 0 0 0,1 0 0 0 0,0 0 0 0 0,1 0 0 0 0,-1 0 0 0 0,1 0 0 0 0,1 0 0 0 0,-1 0 0 0 0,1 5 0 0 0,1-10 0 0 0,-1 0 0 0 0,0 1 0 0 0,1-1 0 0 0,-1 1 0 0 0,1-1 0 0 0,0 0 0 0 0,0 0 0 0 0,0 1 0 0 0,0-1 0 0 0,0 0 0 0 0,0 0 0 0 0,1 0 0 0 0,-1 0 0 0 0,1 0 0 0 0,-1 0 0 0 0,1-1 0 0 0,0 1 0 0 0,0 0 0 0 0,0-1 0 0 0,0 1 0 0 0,0-1 0 0 0,0 0 0 0 0,0 0 0 0 0,0 0 0 0 0,0 0 0 0 0,1 0 0 0 0,-1 0 0 0 0,1 0 0 0 0,72 11 0 0 0,-67-14 0 0 0,0 0 0 0 0,0 0 0 0 0,0-1 0 0 0,0 0 0 0 0,-1 0 0 0 0,1-1 0 0 0,-1 0 0 0 0,0 0 0 0 0,0 0 0 0 0,0-1 0 0 0,-1 0 0 0 0,5-5 0 0 0,-10 9 0 0 0,19-15 0 0 0</inkml:trace>
  <inkml:trace contextRef="#ctx0" brushRef="#br0" timeOffset="150348.085">16364 7692 32767 0 0,'-17'0'0'0'0,"-2"5"0"0"0,0 2 0 0 0,2 3 0 0 0,-1 5 0 0 0,1 1 0 0 0,6 0 0 0 0,1 2 0 0 0,2 3 0 0 0,4-1 0 0 0,3 0 0 0 0,1-9 0 0 0,0 6 0 0 0,14 22 0 0 0,-9-18 0 0 0,2 0 0 0 0,1 2 0 0 0,4 0 0 0 0</inkml:trace>
  <inkml:trace contextRef="#ctx0" brushRef="#br0" timeOffset="150527.606">16367 8175 32767 0 0,'53'109'0'0'0,"-49"-102"0"0"0,1-1 0 0 0,0 0 0 0 0,1 0 0 0 0,-1 0 0 0 0,1-1 0 0 0,0 0 0 0 0,0 0 0 0 0,1 0 0 0 0,-1-1 0 0 0,1 0 0 0 0,0 0 0 0 0,0-1 0 0 0,0 0 0 0 0,1 0 0 0 0,-1 0 0 0 0,1-1 0 0 0,0 0 0 0 0,-1-1 0 0 0,1 0 0 0 0,0 0 0 0 0,0-1 0 0 0,0 0 0 0 0,0 0 0 0 0,0 0 0 0 0,0-1 0 0 0,-1-1 0 0 0,1 1 0 0 0,0-1 0 0 0,-1-1 0 0 0,5-1 0 0 0,-1 0 0 0 0,0-1 0 0 0,0-1 0 0 0,-1 0 0 0 0,0 0 0 0 0,0-1 0 0 0,0 0 0 0 0,-1-1 0 0 0,0 0 0 0 0,0 0 0 0 0,-1-1 0 0 0,0 0 0 0 0,3-5 0 0 0,5-8 0 0 0</inkml:trace>
  <inkml:trace contextRef="#ctx0" brushRef="#br0" timeOffset="150781.927">16950 7497 32767 0 0,'1'-1'0'0'0,"-1"0"0"0"0,1 0 0 0 0,0 0 0 0 0,0 0 0 0 0,0 0 0 0 0,-1 0 0 0 0,1 0 0 0 0,0 0 0 0 0,0 1 0 0 0,0-1 0 0 0,0 0 0 0 0,0 1 0 0 0,1-1 0 0 0,-1 1 0 0 0,0-1 0 0 0,0 1 0 0 0,0-1 0 0 0,0 1 0 0 0,1 0 0 0 0,-1 0 0 0 0,0-1 0 0 0,0 1 0 0 0,0 0 0 0 0,1 0 0 0 0,-1 0 0 0 0,0 0 0 0 0,0 1 0 0 0,1-1 0 0 0,-1 0 0 0 0,0 0 0 0 0,0 1 0 0 0,0-1 0 0 0,1 1 0 0 0,-1-1 0 0 0,0 1 0 0 0,0-1 0 0 0,0 1 0 0 0,0 0 0 0 0,0 0 0 0 0,0-1 0 0 0,0 1 0 0 0,0 0 0 0 0,0 0 0 0 0,34 45 0 0 0,-23-17 0 0 0,-2 1 0 0 0,-1 0 0 0 0,-2 1 0 0 0,-1-1 0 0 0,-1 1 0 0 0,-2 1 0 0 0,0-1 0 0 0,-3 1 0 0 0,-2 23 0 0 0,-15 79 0 0 0,11-92 0 0 0,-3 0 0 0 0,-1 0 0 0 0,-2-1 0 0 0,-2-1 0 0 0,-2 0 0 0 0,-1-1 0 0 0,-2 0 0 0 0,-2-2 0 0 0,-1 0 0 0 0,-2-2 0 0 0,-2 0 0 0 0,-1-2 0 0 0,-1-1 0 0 0,-2-1 0 0 0,-29 23 0 0 0,-12-2 0 0 0</inkml:trace>
  <inkml:trace contextRef="#ctx0" brushRef="#br0" timeOffset="166251.159">6079 8993 32767 0 0,'6'3'0'0'0,"-5"-3"0"0"0,0 0 0 0 0,0 0 0 0 0,0 1 0 0 0,0-1 0 0 0,0 1 0 0 0,0-1 0 0 0,0 1 0 0 0,0-1 0 0 0,0 1 0 0 0,0 0 0 0 0,-1-1 0 0 0,1 1 0 0 0,0 0 0 0 0,0 0 0 0 0,-1 0 0 0 0,1 0 0 0 0,0-1 0 0 0,-1 1 0 0 0,1 0 0 0 0,-1 0 0 0 0,1 0 0 0 0,-1 0 0 0 0,0 0 0 0 0,1 0 0 0 0,-1 0 0 0 0,0 0 0 0 0,0 1 0 0 0,0-1 0 0 0,0 0 0 0 0,-2 136 0 0 0,-12-48 0 0 0,-12 144 0 0 0,23-225 0 0 0</inkml:trace>
  <inkml:trace contextRef="#ctx0" brushRef="#br0" timeOffset="166597.758">5968 8956 32767 0 0,'-3'-5'0'0'0,"2"4"0"0"0,0 0 0 0 0,0 0 0 0 0,1 0 0 0 0,-1 0 0 0 0,0 0 0 0 0,1 0 0 0 0,-1 0 0 0 0,0 0 0 0 0,1 0 0 0 0,-1-1 0 0 0,1 1 0 0 0,0 0 0 0 0,0 0 0 0 0,-1-1 0 0 0,1 1 0 0 0,0 0 0 0 0,0-1 0 0 0,0 1 0 0 0,0 0 0 0 0,0 0 0 0 0,0-1 0 0 0,1 1 0 0 0,-1 0 0 0 0,0 0 0 0 0,1-1 0 0 0,-1 1 0 0 0,1 0 0 0 0,-1 0 0 0 0,1 0 0 0 0,-1 0 0 0 0,1-1 0 0 0,0 1 0 0 0,0 0 0 0 0,14-9 0 0 0,0 1 0 0 0,0 0 0 0 0,1 1 0 0 0,0 1 0 0 0,0 0 0 0 0,1 2 0 0 0,0 0 0 0 0,0 0 0 0 0,0 2 0 0 0,1 0 0 0 0,-1 1 0 0 0,1 1 0 0 0,-1 0 0 0 0,17 2 0 0 0,84 21 0 0 0,-115-21 0 0 0,0-1 0 0 0,1 1 0 0 0,-1 0 0 0 0,0 0 0 0 0,0 1 0 0 0,0-1 0 0 0,0 1 0 0 0,0 0 0 0 0,0-1 0 0 0,0 1 0 0 0,0 1 0 0 0,-1-1 0 0 0,1 0 0 0 0,-1 1 0 0 0,0-1 0 0 0,1 1 0 0 0,-1-1 0 0 0,0 1 0 0 0,-1 0 0 0 0,1 0 0 0 0,0 2 0 0 0,-4 19 0 0 0,-10-8 0 0 0,-1 0 0 0 0,0-1 0 0 0,0 0 0 0 0,-2-1 0 0 0,0 0 0 0 0,0-1 0 0 0,-1-1 0 0 0,-1-1 0 0 0,0 0 0 0 0,-15 6 0 0 0,14-8 0 0 0,-24 20 0 0 0,52-24 0 0 0,-3-4 0 0 0</inkml:trace>
  <inkml:trace contextRef="#ctx0" brushRef="#br0" timeOffset="167329.798">6453 9486 32767 0 0,'-4'-3'0'0'0,"1"0"0"0"0,0-1 0 0 0,0 1 0 0 0,0-1 0 0 0,1 0 0 0 0,0 0 0 0 0,-1 0 0 0 0,1 0 0 0 0,0 0 0 0 0,1 0 0 0 0,-1-1 0 0 0,1 1 0 0 0,0-1 0 0 0,0 1 0 0 0,0-1 0 0 0,1 0 0 0 0,-12-126 0 0 0,-7 45 0 0 0,20 87 0 0 0,-1-1 0 0 0,0 0 0 0 0,1 1 0 0 0,-1-1 0 0 0,0 1 0 0 0,1-1 0 0 0,-1 1 0 0 0,0-1 0 0 0,0 1 0 0 0,0-1 0 0 0,0 1 0 0 0,1-1 0 0 0,-1 1 0 0 0,0-1 0 0 0,0 1 0 0 0,0-1 0 0 0,0 1 0 0 0,0 0 0 0 0,0-1 0 0 0,0 1 0 0 0,0-1 0 0 0,0 1 0 0 0,-1-1 0 0 0,1 1 0 0 0,0-1 0 0 0,0 1 0 0 0,0-1 0 0 0,-1 1 0 0 0,1-1 0 0 0,0 1 0 0 0,0-1 0 0 0,-1 0 0 0 0,1 1 0 0 0,-1-1 0 0 0,1 1 0 0 0,0-1 0 0 0,-1 0 0 0 0,1 1 0 0 0,-1-1 0 0 0,1 0 0 0 0,0 1 0 0 0,-1-1 0 0 0,1 0 0 0 0,-1 0 0 0 0,1 1 0 0 0,-1-1 0 0 0,1 0 0 0 0,-1 0 0 0 0,0 0 0 0 0,1 0 0 0 0,-1 0 0 0 0,1 0 0 0 0,-1 0 0 0 0,1 0 0 0 0,-1 0 0 0 0,1 0 0 0 0,-1 0 0 0 0,1 0 0 0 0,-1 0 0 0 0,1 0 0 0 0,-1-1 0 0 0,7 4 0 0 0,1-1 0 0 0,0 0 0 0 0,-1 0 0 0 0,1-1 0 0 0,0 1 0 0 0,0-2 0 0 0,0 1 0 0 0,0-1 0 0 0,0 0 0 0 0,7-1 0 0 0,2 1 0 0 0,81 10 0 0 0,-94-10 0 0 0,1 0 0 0 0,-1 1 0 0 0,0 0 0 0 0,1 0 0 0 0,-1 0 0 0 0,0 0 0 0 0,1 0 0 0 0,-1 1 0 0 0,0-1 0 0 0,0 1 0 0 0,0 0 0 0 0,0 0 0 0 0,0 0 0 0 0,-1 0 0 0 0,1 1 0 0 0,-1-1 0 0 0,1 1 0 0 0,-1-1 0 0 0,0 1 0 0 0,0 0 0 0 0,0 0 0 0 0,0 0 0 0 0,-1 0 0 0 0,1 0 0 0 0,-1 0 0 0 0,0 0 0 0 0,1 2 0 0 0,4 55 0 0 0,-4-30 0 0 0,1-27 0 0 0,0 1 0 0 0,0-1 0 0 0,0 0 0 0 0,1 0 0 0 0,-1 0 0 0 0,1 0 0 0 0,0-1 0 0 0,0 1 0 0 0,0-1 0 0 0,0 0 0 0 0,0 0 0 0 0,0 0 0 0 0,0-1 0 0 0,1 0 0 0 0,-1 1 0 0 0,1-2 0 0 0,-1 1 0 0 0,1 0 0 0 0,-1-1 0 0 0,1 0 0 0 0,-1 0 0 0 0,1 0 0 0 0,-1-1 0 0 0,1 1 0 0 0,-1-1 0 0 0,4-1 0 0 0,116-32 0 0 0,-114 30 0 0 0,0 2 0 0 0</inkml:trace>
  <inkml:trace contextRef="#ctx0" brushRef="#br0" timeOffset="167634.023">6924 9380 32767 0 0,'45'30'0'0'0,"-39"-27"0"0"0,0 0 0 0 0,0 0 0 0 0,0 0 0 0 0,0-1 0 0 0,1 0 0 0 0,-1 0 0 0 0,1 0 0 0 0,-1-1 0 0 0,1 0 0 0 0,0 0 0 0 0,-1-1 0 0 0,1 0 0 0 0,2 0 0 0 0,-5 0 0 0 0,-1 0 0 0 0,0-1 0 0 0,1 1 0 0 0,-1-1 0 0 0,0 0 0 0 0,1 0 0 0 0,-1 0 0 0 0,0 0 0 0 0,0-1 0 0 0,0 1 0 0 0,0-1 0 0 0,0 0 0 0 0,0 0 0 0 0,-1 0 0 0 0,1 0 0 0 0,0 0 0 0 0,-1 0 0 0 0,0-1 0 0 0,1 1 0 0 0,-1-1 0 0 0,0 0 0 0 0,-1 0 0 0 0,1 1 0 0 0,1-4 0 0 0,-3 2 0 0 0,1 0 0 0 0,-1 0 0 0 0,-1 0 0 0 0,1 0 0 0 0,0 0 0 0 0,-1 0 0 0 0,0 0 0 0 0,0 0 0 0 0,0 0 0 0 0,0 0 0 0 0,-1 0 0 0 0,0 1 0 0 0,1-1 0 0 0,-1 1 0 0 0,-1-1 0 0 0,1 1 0 0 0,0 0 0 0 0,-1-1 0 0 0,0 1 0 0 0,0 1 0 0 0,0-1 0 0 0,0 0 0 0 0,0 1 0 0 0,0-1 0 0 0,-3 0 0 0 0,-47-21 0 0 0,49 23 0 0 0,-1 1 0 0 0,0-1 0 0 0,0 1 0 0 0,0 0 0 0 0,0 0 0 0 0,0 0 0 0 0,0 1 0 0 0,1-1 0 0 0,-1 1 0 0 0,0 0 0 0 0,0 1 0 0 0,1-1 0 0 0,-1 1 0 0 0,0 0 0 0 0,1 0 0 0 0,0 0 0 0 0,0 1 0 0 0,-4 2 0 0 0,5-3 0 0 0,0 0 0 0 0,-1 0 0 0 0,1 1 0 0 0,0-1 0 0 0,0 1 0 0 0,0 0 0 0 0,1 0 0 0 0,-1 0 0 0 0,1 0 0 0 0,0 0 0 0 0,-1 0 0 0 0,2 1 0 0 0,-1-1 0 0 0,0 1 0 0 0,1 0 0 0 0,-1-1 0 0 0,1 1 0 0 0,0 0 0 0 0,0 0 0 0 0,0 0 0 0 0,1 3 0 0 0,16 24 0 0 0,-12-27 0 0 0,0-1 0 0 0,0 0 0 0 0,0 0 0 0 0,1 0 0 0 0,-1-1 0 0 0,1 0 0 0 0,-1 1 0 0 0,1-2 0 0 0,0 1 0 0 0,0 0 0 0 0,-1-1 0 0 0,1 0 0 0 0,0 0 0 0 0,2 0 0 0 0,13 1 0 0 0</inkml:trace>
  <inkml:trace contextRef="#ctx0" brushRef="#br0" timeOffset="167880.672">7457 9238 32767 0 0,'-1'0'0'0'0,"0"0"0"0"0,0 0 0 0 0,0 0 0 0 0,1 1 0 0 0,-1-1 0 0 0,0 0 0 0 0,0 1 0 0 0,1-1 0 0 0,-1 1 0 0 0,0-1 0 0 0,1 1 0 0 0,-1-1 0 0 0,0 1 0 0 0,1-1 0 0 0,-1 1 0 0 0,1-1 0 0 0,-1 1 0 0 0,1 0 0 0 0,-1-1 0 0 0,1 1 0 0 0,-1 0 0 0 0,1 0 0 0 0,0-1 0 0 0,-1 1 0 0 0,1 0 0 0 0,0 0 0 0 0,0-1 0 0 0,0 1 0 0 0,0 0 0 0 0,-1 0 0 0 0,1 0 0 0 0,0 0 0 0 0,0-1 0 0 0,0 1 0 0 0,1 0 0 0 0,-1 0 0 0 0,0 0 0 0 0,0-1 0 0 0,0 1 0 0 0,1 0 0 0 0,-1 0 0 0 0,0 0 0 0 0,1 0 0 0 0,8 85 0 0 0,23-2 0 0 0,-29-79 0 0 0,20 16 0 0 0,-19-21 0 0 0</inkml:trace>
  <inkml:trace contextRef="#ctx0" brushRef="#br0" timeOffset="168054.242">7460 9045 32767 0 0,'-85'-66'0'0'0,"174"95"0"0"0,-69-19 0 0 0,1 1 0 0 0</inkml:trace>
  <inkml:trace contextRef="#ctx0" brushRef="#br0" timeOffset="168243.268">7698 9365 32767 0 0,'5'4'0'0'0,"0"1"0"0"0,0-1 0 0 0,1 0 0 0 0,-1-1 0 0 0,1 1 0 0 0,0-1 0 0 0,0 0 0 0 0,0-1 0 0 0,1 0 0 0 0,-1 0 0 0 0,0 0 0 0 0,1 0 0 0 0,0-1 0 0 0,-1 0 0 0 0,1-1 0 0 0,0 1 0 0 0,-1-1 0 0 0,1-1 0 0 0,0 1 0 0 0,5-2 0 0 0,6 2 0 0 0,51-20 0 0 0,-24-10 0 0 0,-39 23 0 0 0</inkml:trace>
  <inkml:trace contextRef="#ctx0" brushRef="#br0" timeOffset="168498.582">7973 9314 32767 0 0,'-1'-3'0'0'0,"-1"0"0"0"0,1 0 0 0 0,-1 0 0 0 0,0 0 0 0 0,0 1 0 0 0,0-1 0 0 0,-1 1 0 0 0,1-1 0 0 0,-1 1 0 0 0,1 0 0 0 0,-1 0 0 0 0,0 0 0 0 0,1 0 0 0 0,-1 0 0 0 0,0 0 0 0 0,0 1 0 0 0,-1 0 0 0 0,1-1 0 0 0,0 1 0 0 0,0 0 0 0 0,-1 1 0 0 0,1-1 0 0 0,0 1 0 0 0,-1-1 0 0 0,1 1 0 0 0,-1 0 0 0 0,-1 0 0 0 0,0 2 0 0 0,0 0 0 0 0,0 0 0 0 0,0 0 0 0 0,0 1 0 0 0,1-1 0 0 0,-1 1 0 0 0,1 0 0 0 0,-1 1 0 0 0,1-1 0 0 0,0 1 0 0 0,1 0 0 0 0,-1 0 0 0 0,1 0 0 0 0,-1 0 0 0 0,1 1 0 0 0,0-1 0 0 0,1 1 0 0 0,-2 3 0 0 0,2-5 0 0 0,1-1 0 0 0,0 1 0 0 0,0 0 0 0 0,0 0 0 0 0,1-1 0 0 0,-1 1 0 0 0,1 0 0 0 0,-1 0 0 0 0,1 0 0 0 0,0 0 0 0 0,0 0 0 0 0,0 0 0 0 0,1-1 0 0 0,-1 1 0 0 0,1 0 0 0 0,-1 0 0 0 0,1 0 0 0 0,0 0 0 0 0,0-1 0 0 0,0 1 0 0 0,1 0 0 0 0,-1-1 0 0 0,0 1 0 0 0,1-1 0 0 0,0 0 0 0 0,0 1 0 0 0,0-1 0 0 0,0 0 0 0 0,0 0 0 0 0,0 0 0 0 0,0 0 0 0 0,2 1 0 0 0,4 2 0 0 0,0 0 0 0 0,0-1 0 0 0,1 0 0 0 0,-1 0 0 0 0,1 0 0 0 0,0-1 0 0 0,0-1 0 0 0,0 0 0 0 0,6 1 0 0 0,12 2 0 0 0</inkml:trace>
  <inkml:trace contextRef="#ctx0" brushRef="#br0" timeOffset="168962.343">8566 9248 32767 0 0,'-7'-1'0'0'0,"0"-1"0"0"0,0 1 0 0 0,0 1 0 0 0,-1-1 0 0 0,1 1 0 0 0,0 0 0 0 0,0 1 0 0 0,0-1 0 0 0,0 2 0 0 0,0-1 0 0 0,0 1 0 0 0,0 0 0 0 0,0 0 0 0 0,-3 2 0 0 0,-1 0 0 0 0,6-4 0 0 0,0 1 0 0 0,0 0 0 0 0,0 1 0 0 0,0-1 0 0 0,0 1 0 0 0,0 0 0 0 0,1 1 0 0 0,-1-1 0 0 0,1 1 0 0 0,-1-1 0 0 0,1 1 0 0 0,0 1 0 0 0,0-1 0 0 0,0 1 0 0 0,1-1 0 0 0,-1 1 0 0 0,1 0 0 0 0,0 0 0 0 0,0 1 0 0 0,0-1 0 0 0,1 0 0 0 0,-1 1 0 0 0,1 0 0 0 0,0 0 0 0 0,0-1 0 0 0,1 1 0 0 0,0 0 0 0 0,-1 4 0 0 0,3-5 0 0 0,1 1 0 0 0,-1-1 0 0 0,1 1 0 0 0,0-1 0 0 0,0 0 0 0 0,1 0 0 0 0,-1 0 0 0 0,1 0 0 0 0,0 0 0 0 0,0-1 0 0 0,0 1 0 0 0,0-1 0 0 0,1 0 0 0 0,-1 0 0 0 0,1 0 0 0 0,0 0 0 0 0,0 0 0 0 0,0-1 0 0 0,0 0 0 0 0,1 0 0 0 0,-1 0 0 0 0,0-1 0 0 0,1 1 0 0 0,0-1 0 0 0,-1 0 0 0 0,2 0 0 0 0,85 7 0 0 0,-81-9 0 0 0,-1 0 0 0 0,0-1 0 0 0,0 0 0 0 0,0-1 0 0 0,0 0 0 0 0,0-1 0 0 0,-1 1 0 0 0,1-2 0 0 0,3-1 0 0 0,-7 3 0 0 0,3-1 0 0 0,0-1 0 0 0,-1 0 0 0 0,0 0 0 0 0,1-1 0 0 0,-2 0 0 0 0,1 0 0 0 0,-1 0 0 0 0,0-1 0 0 0,0 0 0 0 0,0 0 0 0 0,-1-1 0 0 0,-1 1 0 0 0,1-1 0 0 0,-1 0 0 0 0,0-1 0 0 0,-1 1 0 0 0,0-1 0 0 0,0 1 0 0 0,-1-1 0 0 0,0 0 0 0 0,-1 0 0 0 0,1-1 0 0 0,9-80 0 0 0,-4-1 0 0 0,-4-72 0 0 0,-20 29 0 0 0,5 97 0 0 0,11 37 0 0 0,1 0 0 0 0,0 0 0 0 0,-1 0 0 0 0,1 0 0 0 0,0 0 0 0 0,-1-1 0 0 0,1 1 0 0 0,0 0 0 0 0,-1 0 0 0 0,1 0 0 0 0,0 0 0 0 0,-1 0 0 0 0,1 0 0 0 0,0 0 0 0 0,-1 1 0 0 0,1-1 0 0 0,-1 0 0 0 0,1 0 0 0 0,0 0 0 0 0,-1 0 0 0 0,1 0 0 0 0,0 0 0 0 0,0 1 0 0 0,-1-1 0 0 0,1 0 0 0 0,0 0 0 0 0,-1 0 0 0 0,1 1 0 0 0,0-1 0 0 0,0 0 0 0 0,-1 1 0 0 0,1-1 0 0 0,0 0 0 0 0,0 0 0 0 0,0 1 0 0 0,-1-1 0 0 0,1 0 0 0 0,0 1 0 0 0,0-1 0 0 0,0 0 0 0 0,0 1 0 0 0,0-1 0 0 0,0 0 0 0 0,0 1 0 0 0,0-1 0 0 0,0 1 0 0 0,0-1 0 0 0,0 0 0 0 0,0 1 0 0 0,0-1 0 0 0,0 0 0 0 0,0 1 0 0 0,0-1 0 0 0,0 0 0 0 0,0 1 0 0 0,0-1 0 0 0,1 0 0 0 0,-1 1 0 0 0,1 361 0 0 0,19-238 0 0 0,15-3 0 0 0,-34-117 0 0 0,0 0 0 0 0,0 0 0 0 0,1 0 0 0 0,-1-1 0 0 0,1 1 0 0 0,0-1 0 0 0,0 1 0 0 0,0-1 0 0 0,0 0 0 0 0,1 1 0 0 0,-1-1 0 0 0,1 0 0 0 0,0-1 0 0 0,0 1 0 0 0,0 0 0 0 0,0-1 0 0 0,0 0 0 0 0,1 1 0 0 0,0-1 0 0 0,8-12 0 0 0,-10-6 0 0 0,-1-1 0 0 0</inkml:trace>
  <inkml:trace contextRef="#ctx0" brushRef="#br0" timeOffset="170080.015">8597 9057 32767 0 0,'-178'-49'0'0'0,"171"48"0"0"0,10 2 0 0 0,539 2 0 0 0,-367 8 0 0 0,-151-10 0 0 0,-6-1 0 0 0,-1 1 0 0 0,1 1 0 0 0,0 0 0 0 0,-1 2 0 0 0,0-1 0 0 0,3 3 0 0 0,-59 20 0 0 0,29-21 0 0 0,-1 1 0 0 0,1 0 0 0 0,0 1 0 0 0,1 1 0 0 0,-1-1 0 0 0,2 1 0 0 0,-1 1 0 0 0,1 0 0 0 0,0 0 0 0 0,1 0 0 0 0,0 1 0 0 0,0 0 0 0 0,1 1 0 0 0,1-1 0 0 0,0 1 0 0 0,0 0 0 0 0,1 1 0 0 0,0-1 0 0 0,1 1 0 0 0,0-1 0 0 0,1 1 0 0 0,1 0 0 0 0,-1 3 0 0 0,3-11 0 0 0,-1 0 0 0 0,0-1 0 0 0,1 1 0 0 0,0 0 0 0 0,0-1 0 0 0,0 1 0 0 0,0-1 0 0 0,0 1 0 0 0,1-1 0 0 0,-1 0 0 0 0,1 1 0 0 0,0-1 0 0 0,0 0 0 0 0,1 0 0 0 0,-1 0 0 0 0,0-1 0 0 0,1 1 0 0 0,0-1 0 0 0,0 1 0 0 0,-1-1 0 0 0,1 0 0 0 0,1 0 0 0 0,-1 0 0 0 0,0 0 0 0 0,0-1 0 0 0,1 1 0 0 0,1 0 0 0 0,30-1 0 0 0,-30-1 0 0 0,1-1 0 0 0,0-1 0 0 0,-1 1 0 0 0,1-1 0 0 0,-1 0 0 0 0,1 0 0 0 0,-1 0 0 0 0,0-1 0 0 0,0 0 0 0 0,0 0 0 0 0,0 0 0 0 0,0-1 0 0 0,-1 1 0 0 0,2-3 0 0 0,3-4 0 0 0,0-1 0 0 0,-1 0 0 0 0,0-1 0 0 0,-1 0 0 0 0,0 0 0 0 0,-1-1 0 0 0,0 1 0 0 0,-1-1 0 0 0,-1-1 0 0 0,0 1 0 0 0,0 0 0 0 0,-2-1 0 0 0,1-2 0 0 0,0 1 0 0 0,-1 1 0 0 0,-1 8 0 0 0,-1 11 0 0 0,-1 5 0 0 0,1 0 0 0 0,1-1 0 0 0,-1 1 0 0 0,2 0 0 0 0,-1-1 0 0 0,1 1 0 0 0,1-1 0 0 0,2 8 0 0 0,-1-10 0 0 0,0 0 0 0 0,1 0 0 0 0,-1 0 0 0 0,1-1 0 0 0,0 1 0 0 0,1-1 0 0 0,0-1 0 0 0,0 1 0 0 0,5 4 0 0 0,-4-6 0 0 0,0 0 0 0 0,1 0 0 0 0,-1-1 0 0 0,1 0 0 0 0,-1 0 0 0 0,1 0 0 0 0,0-1 0 0 0,0-1 0 0 0,0 1 0 0 0,0-1 0 0 0,1 0 0 0 0,-1-1 0 0 0,0 0 0 0 0,7-1 0 0 0,-9 0 0 0 0,1 0 0 0 0,-1 0 0 0 0,0 0 0 0 0,0-1 0 0 0,1 0 0 0 0,-1 0 0 0 0,0 0 0 0 0,-1-1 0 0 0,1 0 0 0 0,0 0 0 0 0,-1-1 0 0 0,0 0 0 0 0,5-3 0 0 0,-2-3 0 0 0,-1 1 0 0 0,0-1 0 0 0,-1-1 0 0 0,1 1 0 0 0,-2-1 0 0 0,0 0 0 0 0,0 0 0 0 0,-1-1 0 0 0,0 0 0 0 0,-1 1 0 0 0,-1-1 0 0 0,0 0 0 0 0,0 0 0 0 0,-1-1 0 0 0,-1 1 0 0 0,0 0 0 0 0,0 0 0 0 0,-3-11 0 0 0,-16-60 0 0 0,17 77 0 0 0,0 1 0 0 0,0-1 0 0 0,-1 1 0 0 0,1 0 0 0 0,-1 0 0 0 0,0 0 0 0 0,-1 1 0 0 0,1-1 0 0 0,-1 1 0 0 0,0-1 0 0 0,0 1 0 0 0,-2-2 0 0 0,-7 2 0 0 0,16 17 0 0 0,11-6 0 0 0,-1-1 0 0 0,1 0 0 0 0,0-1 0 0 0,0-1 0 0 0,1 0 0 0 0,-1 0 0 0 0,1-2 0 0 0,0 0 0 0 0,0 0 0 0 0,7-2 0 0 0,16 4 0 0 0,-1-1 0 0 0,-24-2 0 0 0,0-1 0 0 0,-1 1 0 0 0,1 1 0 0 0,-1 0 0 0 0,1 1 0 0 0,-1 0 0 0 0,0 1 0 0 0,0 1 0 0 0,0-1 0 0 0,-1 2 0 0 0,6 3 0 0 0,-15-6 0 0 0,0 0 0 0 0,0 1 0 0 0,0-1 0 0 0,0 1 0 0 0,0 0 0 0 0,-1-1 0 0 0,1 1 0 0 0,-1 0 0 0 0,0 0 0 0 0,-1 0 0 0 0,1 0 0 0 0,-1 0 0 0 0,1 0 0 0 0,-1 0 0 0 0,0 0 0 0 0,-1 0 0 0 0,1 0 0 0 0,-1 0 0 0 0,0 2 0 0 0,1 12 0 0 0,-16 63 0 0 0,17-75 0 0 0,-1 0 0 0 0,1 0 0 0 0,0 0 0 0 0,0 0 0 0 0,0 0 0 0 0,1 0 0 0 0,0 0 0 0 0,0 0 0 0 0,1-1 0 0 0,-1 1 0 0 0,1-1 0 0 0,1 0 0 0 0,-1 1 0 0 0,1-1 0 0 0,6 4 0 0 0,1-1 0 0 0,0 0 0 0 0,0 0 0 0 0,1-1 0 0 0,0-1 0 0 0,0 0 0 0 0,0 0 0 0 0,1-2 0 0 0,0 1 0 0 0,0-1 0 0 0,0-1 0 0 0,0-1 0 0 0,1 0 0 0 0,-1 0 0 0 0,1-1 0 0 0,-1-1 0 0 0,1 0 0 0 0,8-2 0 0 0,-10 1 0 0 0,0-1 0 0 0,1 0 0 0 0,-2 0 0 0 0,1-1 0 0 0,0-1 0 0 0,-1 0 0 0 0,1-1 0 0 0,-1 0 0 0 0,0 0 0 0 0,-1-1 0 0 0,1-1 0 0 0,-1 0 0 0 0,-1 0 0 0 0,1-1 0 0 0,-1 0 0 0 0,-1-1 0 0 0,1 0 0 0 0,-1 0 0 0 0,-1-1 0 0 0,0 0 0 0 0,0 0 0 0 0,0-3 0 0 0,0 1 0 0 0,-2 0 0 0 0,0-1 0 0 0,0 0 0 0 0,-1 0 0 0 0,-1 0 0 0 0,0 0 0 0 0,-1 0 0 0 0,0-1 0 0 0,-1 1 0 0 0,0-7 0 0 0,-16-31 0 0 0,14 49 0 0 0,0-1 0 0 0,0 1 0 0 0,0-1 0 0 0,-1 1 0 0 0,1-1 0 0 0,-1 1 0 0 0,1-1 0 0 0,-1 1 0 0 0,0 0 0 0 0,0 0 0 0 0,0 0 0 0 0,0 0 0 0 0,0 1 0 0 0,0-1 0 0 0,0 0 0 0 0,-1 1 0 0 0,-1-1 0 0 0,-7-3 0 0 0,7 5 0 0 0,1 0 0 0 0,0 1 0 0 0,0-1 0 0 0,0 0 0 0 0,0 1 0 0 0,0 0 0 0 0,0 0 0 0 0,0 0 0 0 0,0 0 0 0 0,0 0 0 0 0,0 1 0 0 0,0-1 0 0 0,0 1 0 0 0,1 0 0 0 0,-1 0 0 0 0,1-1 0 0 0,-1 2 0 0 0,-4 3 0 0 0,2 0 0 0 0,-1 1 0 0 0,0-1 0 0 0,1 1 0 0 0,0 1 0 0 0,1-1 0 0 0,0 0 0 0 0,0 1 0 0 0,1 0 0 0 0,-1 0 0 0 0,2 0 0 0 0,-1 0 0 0 0,1 1 0 0 0,0-1 0 0 0,1 1 0 0 0,0-1 0 0 0,0 1 0 0 0,1-1 0 0 0,1 8 0 0 0,0-8 0 0 0,1-1 0 0 0,0 1 0 0 0,0 0 0 0 0,1-1 0 0 0,0 0 0 0 0,1 1 0 0 0,-1-1 0 0 0,1 0 0 0 0,1-1 0 0 0,-1 1 0 0 0,1-1 0 0 0,0 0 0 0 0,1 0 0 0 0,-1 0 0 0 0,1-1 0 0 0,1 0 0 0 0,-1 0 0 0 0,0-1 0 0 0,1 1 0 0 0,0-1 0 0 0,0-1 0 0 0,0 1 0 0 0,1-1 0 0 0,-1-1 0 0 0,1 1 0 0 0,0-1 0 0 0,-1-1 0 0 0,9 2 0 0 0,12-3 0 0 0,-18 0 0 0 0</inkml:trace>
  <inkml:trace contextRef="#ctx0" brushRef="#br0" timeOffset="171284.828">7890 9348 32767 0 0,'1'-3'0'0'0,"0"2"0"0"0,0 0 0 0 0,1-1 0 0 0,-1 1 0 0 0,0 0 0 0 0,0 0 0 0 0,0 0 0 0 0,1 0 0 0 0,-1 0 0 0 0,0 0 0 0 0,1 1 0 0 0,-1-1 0 0 0,1 0 0 0 0,-1 1 0 0 0,1-1 0 0 0,-1 1 0 0 0,1-1 0 0 0,-1 1 0 0 0,1 0 0 0 0,0 0 0 0 0,-1-1 0 0 0,1 1 0 0 0,0 0 0 0 0,-1 1 0 0 0,1-1 0 0 0,-1 0 0 0 0,1 0 0 0 0,0 1 0 0 0,1 0 0 0 0,104-18 0 0 0,-100 16 0 0 0,4-1 0 0 0,0 0 0 0 0,1 0 0 0 0,-1-1 0 0 0,0-1 0 0 0,0 0 0 0 0,-1 0 0 0 0,1-1 0 0 0,-1-1 0 0 0,0 1 0 0 0,0-2 0 0 0,-1 1 0 0 0,0-1 0 0 0,5-5 0 0 0,-13 10 0 0 0,0 1 0 0 0,0-1 0 0 0,0 0 0 0 0,-1 0 0 0 0,1 1 0 0 0,0-1 0 0 0,-1 0 0 0 0,1 0 0 0 0,-1 0 0 0 0,0 1 0 0 0,0-1 0 0 0,0 0 0 0 0,0 0 0 0 0,0 0 0 0 0,0 0 0 0 0,0 0 0 0 0,-1 0 0 0 0,1 1 0 0 0,-1-1 0 0 0,1 0 0 0 0,-1 0 0 0 0,0 1 0 0 0,1-1 0 0 0,-1 0 0 0 0,0 1 0 0 0,0-1 0 0 0,0 0 0 0 0,-1 1 0 0 0,1-2 0 0 0,-5-4 0 0 0,1 1 0 0 0,-1 0 0 0 0,-1 0 0 0 0,1 0 0 0 0,-1 1 0 0 0,0 0 0 0 0,0 0 0 0 0,0 0 0 0 0,-1 1 0 0 0,0 1 0 0 0,0-1 0 0 0,0 1 0 0 0,0 0 0 0 0,0 1 0 0 0,0 0 0 0 0,-1 0 0 0 0,1 1 0 0 0,-1 0 0 0 0,0 1 0 0 0,1 0 0 0 0,-1 0 0 0 0,1 0 0 0 0,-9 3 0 0 0,-35 11 0 0 0,35-6 0 0 0,9-2 0 0 0,-1 0 0 0 0,1 0 0 0 0,1 0 0 0 0,-1 1 0 0 0,1 0 0 0 0,0 1 0 0 0,1-1 0 0 0,-5 8 0 0 0,6-8 0 0 0,-1 1 0 0 0,0 1 0 0 0,1 0 0 0 0,0 0 0 0 0,0 0 0 0 0,1 1 0 0 0,0 0 0 0 0,1 0 0 0 0,0 0 0 0 0,1 0 0 0 0,0 0 0 0 0,1 0 0 0 0,0 1 0 0 0,0-1 0 0 0,1 6 0 0 0,1-13 0 0 0,-1 1 0 0 0,1 0 0 0 0,-1 0 0 0 0,1-1 0 0 0,0 1 0 0 0,1 0 0 0 0,-1-1 0 0 0,1 1 0 0 0,-1-1 0 0 0,1 0 0 0 0,0 1 0 0 0,0-1 0 0 0,1 0 0 0 0,-1 0 0 0 0,1 0 0 0 0,-1-1 0 0 0,1 1 0 0 0,0-1 0 0 0,0 1 0 0 0,0-1 0 0 0,0 0 0 0 0,0 0 0 0 0,1 0 0 0 0,-1 0 0 0 0,90 28 0 0 0,86-23 0 0 0,-72-23 0 0 0,-93 12 0 0 0,41-14 0 0 0,-49 12 0 0 0</inkml:trace>
  <inkml:trace contextRef="#ctx0" brushRef="#br0" timeOffset="172179.523">11478 8940 32767 0 0,'2'-41'0'0'0,"5"56"0"0"0,0 0 0 0 0,1-1 0 0 0,1 0 0 0 0,0 0 0 0 0,1-1 0 0 0,5 5 0 0 0,-14-16 0 0 0,126 154 0 0 0,-67-85 0 0 0,12 16 0 0 0,-53-53 0 0 0,-20-35 0 0 0</inkml:trace>
  <inkml:trace contextRef="#ctx0" brushRef="#br0" timeOffset="172596.406">11384 8863 32767 0 0,'-76'-49'0'0'0,"76"46"0"0"0,57-1 0 0 0,59 6 0 0 0,-79 2 0 0 0,1 2 0 0 0,-1 2 0 0 0,0 1 0 0 0,-1 2 0 0 0,18 8 0 0 0,-50-17 0 0 0,-1-1 0 0 0,1 1 0 0 0,0-1 0 0 0,-1 1 0 0 0,1 0 0 0 0,-1 1 0 0 0,1-1 0 0 0,-1 0 0 0 0,0 1 0 0 0,0 0 0 0 0,0 0 0 0 0,-1 0 0 0 0,1 0 0 0 0,-1 0 0 0 0,1 1 0 0 0,-1-1 0 0 0,0 1 0 0 0,0-1 0 0 0,-1 1 0 0 0,1 0 0 0 0,-1 0 0 0 0,0-1 0 0 0,0 1 0 0 0,0 0 0 0 0,0 0 0 0 0,-1 0 0 0 0,1 0 0 0 0,-1 1 0 0 0,-3 4 0 0 0,0 1 0 0 0,-1-1 0 0 0,0 0 0 0 0,-1 0 0 0 0,0 0 0 0 0,0-1 0 0 0,0 1 0 0 0,-1-1 0 0 0,-1-1 0 0 0,1 1 0 0 0,-1-1 0 0 0,-1 0 0 0 0,1-1 0 0 0,-4 3 0 0 0,-65 46 0 0 0,-1-3 0 0 0,-39 17 0 0 0,46-27 0 0 0,23-6 0 0 0,46-25 0 0 0,5-8 0 0 0,0 0 0 0 0,1-1 0 0 0,0 1 0 0 0,-1-1 0 0 0,1 0 0 0 0,0 0 0 0 0,0-1 0 0 0,0 1 0 0 0,0-1 0 0 0,1 0 0 0 0,-1-1 0 0 0,0 1 0 0 0,0-1 0 0 0,1 0 0 0 0,-1 0 0 0 0,0-1 0 0 0,4 0 0 0 0,3 1 0 0 0,125-17 0 0 0,154-48 0 0 0,-116 14 0 0 0,-148 36 0 0 0,-16 6 0 0 0</inkml:trace>
  <inkml:trace contextRef="#ctx0" brushRef="#br0" timeOffset="172920.055">11913 9084 32767 0 0,'-25'-14'0'0'0,"72"17"0"0"0,-16-2 0 0 0,-1 1 0 0 0,1 2 0 0 0,-1 1 0 0 0,24 8 0 0 0,-50-13 0 0 0,-1 1 0 0 0,0 0 0 0 0,0 0 0 0 0,0 0 0 0 0,0 0 0 0 0,0 1 0 0 0,0-1 0 0 0,0 1 0 0 0,0 0 0 0 0,0 0 0 0 0,-1 0 0 0 0,1 0 0 0 0,-1 0 0 0 0,1 1 0 0 0,-1-1 0 0 0,0 1 0 0 0,0-1 0 0 0,0 1 0 0 0,0 0 0 0 0,-1 0 0 0 0,1 0 0 0 0,-1 0 0 0 0,0 0 0 0 0,1 0 0 0 0,-1 0 0 0 0,-1 0 0 0 0,1 1 0 0 0,0-1 0 0 0,-1 0 0 0 0,0 0 0 0 0,0 2 0 0 0,-1 2 0 0 0,0 0 0 0 0,-1 0 0 0 0,-1 0 0 0 0,1-1 0 0 0,-1 1 0 0 0,0-1 0 0 0,0 1 0 0 0,-1-1 0 0 0,0 0 0 0 0,0 0 0 0 0,-5 5 0 0 0,-4 7 0 0 0,-63 107 0 0 0,76-124 0 0 0,-1 1 0 0 0,0 0 0 0 0,1 0 0 0 0,0 0 0 0 0,-1 0 0 0 0,1 0 0 0 0,0 0 0 0 0,0 0 0 0 0,0-1 0 0 0,0 1 0 0 0,0 0 0 0 0,1 0 0 0 0,-1 0 0 0 0,1 0 0 0 0,-1 0 0 0 0,1 0 0 0 0,-1-1 0 0 0,1 1 0 0 0,0 0 0 0 0,0 0 0 0 0,0-1 0 0 0,0 1 0 0 0,0-1 0 0 0,1 1 0 0 0,-1-1 0 0 0,0 1 0 0 0,1-1 0 0 0,-1 0 0 0 0,1 1 0 0 0,-1-1 0 0 0,1 0 0 0 0,-1 0 0 0 0,1 0 0 0 0,0-1 0 0 0,0 1 0 0 0,-1 0 0 0 0,1 0 0 0 0,0-1 0 0 0,0 0 0 0 0,0 1 0 0 0,0-1 0 0 0,0 0 0 0 0,0 0 0 0 0,0 0 0 0 0,-1 0 0 0 0,1 0 0 0 0,1 0 0 0 0,7 1 0 0 0</inkml:trace>
  <inkml:trace contextRef="#ctx0" brushRef="#br0" timeOffset="173599.107">12744 9009 32767 0 0,'6'6'0'0'0,"0"-1"0"0"0,0 0 0 0 0,0 0 0 0 0,1-1 0 0 0,0 1 0 0 0,0-1 0 0 0,0-1 0 0 0,1 1 0 0 0,-1-2 0 0 0,1 1 0 0 0,-1-1 0 0 0,1 0 0 0 0,0 0 0 0 0,0-1 0 0 0,0 0 0 0 0,0 0 0 0 0,0-1 0 0 0,0 0 0 0 0,0-1 0 0 0,4 0 0 0 0,105-20 0 0 0,-88 13 0 0 0,0-1 0 0 0,0-1 0 0 0,-1-2 0 0 0,0-1 0 0 0,3-3 0 0 0,-23 12 0 0 0,0-1 0 0 0,0 0 0 0 0,-1-1 0 0 0,0 0 0 0 0,0 0 0 0 0,0 0 0 0 0,-1-1 0 0 0,0 0 0 0 0,0-1 0 0 0,0 1 0 0 0,-1-1 0 0 0,-1 0 0 0 0,1 0 0 0 0,-1 0 0 0 0,0-1 0 0 0,-1 0 0 0 0,0 1 0 0 0,1-8 0 0 0,-3 12 0 0 0,0 0 0 0 0,0 0 0 0 0,0 0 0 0 0,0-1 0 0 0,-1 1 0 0 0,0 0 0 0 0,0 0 0 0 0,0 0 0 0 0,0-1 0 0 0,-1 1 0 0 0,1 0 0 0 0,-1 0 0 0 0,0 0 0 0 0,-1 0 0 0 0,1 0 0 0 0,-1 0 0 0 0,1 0 0 0 0,-1 1 0 0 0,0-1 0 0 0,-1 0 0 0 0,1 1 0 0 0,0 0 0 0 0,-1-1 0 0 0,0 1 0 0 0,0 0 0 0 0,0 0 0 0 0,0 1 0 0 0,0-1 0 0 0,-1 1 0 0 0,1-1 0 0 0,-1 1 0 0 0,0 0 0 0 0,0 0 0 0 0,1 1 0 0 0,-1-1 0 0 0,0 1 0 0 0,0 0 0 0 0,-1 0 0 0 0,1 1 0 0 0,-1-1 0 0 0,0 1 0 0 0,0 1 0 0 0,0-1 0 0 0,0 1 0 0 0,0 0 0 0 0,0 0 0 0 0,1 0 0 0 0,-1 1 0 0 0,0-1 0 0 0,1 1 0 0 0,-1 0 0 0 0,1 1 0 0 0,0-1 0 0 0,-1 1 0 0 0,1 0 0 0 0,0 0 0 0 0,1 0 0 0 0,-1 0 0 0 0,1 1 0 0 0,-1-1 0 0 0,1 1 0 0 0,0 0 0 0 0,0 0 0 0 0,1 0 0 0 0,-1 1 0 0 0,1-1 0 0 0,-1 3 0 0 0,-5 10 0 0 0,1 1 0 0 0,1-1 0 0 0,0 1 0 0 0,1 0 0 0 0,1 1 0 0 0,-1 17 0 0 0,-2 225 0 0 0,9-172 0 0 0,10 114 0 0 0,-12 156 0 0 0,0-350 0 0 0</inkml:trace>
  <inkml:trace contextRef="#ctx0" brushRef="#br0" timeOffset="174079.381">12888 9286 32767 0 0,'-1'-1'0'0'0,"1"0"0"0"0,-1 0 0 0 0,1 0 0 0 0,-1 0 0 0 0,1 0 0 0 0,0 0 0 0 0,-1-1 0 0 0,1 1 0 0 0,0 0 0 0 0,0 0 0 0 0,0 0 0 0 0,0 0 0 0 0,0-1 0 0 0,0 1 0 0 0,0 0 0 0 0,0 0 0 0 0,0 0 0 0 0,1 0 0 0 0,-1 0 0 0 0,0 0 0 0 0,1-1 0 0 0,-1 1 0 0 0,1 0 0 0 0,-1 0 0 0 0,1 0 0 0 0,0 0 0 0 0,-1 0 0 0 0,1 0 0 0 0,0 1 0 0 0,0-1 0 0 0,-1 0 0 0 0,1 0 0 0 0,0 0 0 0 0,0 1 0 0 0,0-1 0 0 0,0 0 0 0 0,0 1 0 0 0,0-1 0 0 0,0 1 0 0 0,0 0 0 0 0,0-1 0 0 0,1 1 0 0 0,-1 0 0 0 0,0-1 0 0 0,0 1 0 0 0,0 0 0 0 0,0 0 0 0 0,1 0 0 0 0,-1 0 0 0 0,0 0 0 0 0,0 0 0 0 0,0 0 0 0 0,2-1 0 0 0,196-43 0 0 0,-62 37 0 0 0,-130 7 0 0 0,1 1 0 0 0,-1 0 0 0 0,0 0 0 0 0,0 1 0 0 0,0 0 0 0 0,0 0 0 0 0,0 0 0 0 0,0 1 0 0 0,-1 0 0 0 0,1 1 0 0 0,-1-1 0 0 0,4 4 0 0 0,-8-6 0 0 0,1 1 0 0 0,-1 0 0 0 0,0 0 0 0 0,0 0 0 0 0,0 0 0 0 0,0 1 0 0 0,0-1 0 0 0,0 0 0 0 0,0 1 0 0 0,-1-1 0 0 0,1 1 0 0 0,-1 0 0 0 0,0 0 0 0 0,0-1 0 0 0,0 1 0 0 0,0 0 0 0 0,0 0 0 0 0,0 0 0 0 0,-1 0 0 0 0,0 0 0 0 0,1 0 0 0 0,-1 3 0 0 0,-1-1 0 0 0,2 0 0 0 0,-1 0 0 0 0,0 0 0 0 0,1 1 0 0 0,0-1 0 0 0,0 0 0 0 0,1-1 0 0 0,-1 1 0 0 0,1 0 0 0 0,0 0 0 0 0,1-1 0 0 0,-1 1 0 0 0,1-1 0 0 0,0 0 0 0 0,0 0 0 0 0,2 3 0 0 0,-2-4 0 0 0,-1 0 0 0 0,1-1 0 0 0,0 1 0 0 0,0-1 0 0 0,1 1 0 0 0,-1-1 0 0 0,1 0 0 0 0,-1-1 0 0 0,1 1 0 0 0,-1 0 0 0 0,1-1 0 0 0,0 0 0 0 0,0 0 0 0 0,0 0 0 0 0,0 0 0 0 0,-1-1 0 0 0,1 1 0 0 0,0-1 0 0 0,0 0 0 0 0,0 0 0 0 0,0-1 0 0 0,3 0 0 0 0,-1 1 0 0 0,-1-1 0 0 0,1 0 0 0 0,-1-1 0 0 0,0 1 0 0 0,1-1 0 0 0,-1 0 0 0 0,0 0 0 0 0,0-1 0 0 0,0 1 0 0 0,-1-1 0 0 0,1 0 0 0 0,-1-1 0 0 0,1 1 0 0 0,0-2 0 0 0,1-2 0 0 0,-1 0 0 0 0,0 0 0 0 0,-1 0 0 0 0,0 0 0 0 0,0-1 0 0 0,0 0 0 0 0,-1 0 0 0 0,0 0 0 0 0,-1 0 0 0 0,0 0 0 0 0,0 0 0 0 0,-1-1 0 0 0,0 1 0 0 0,0 0 0 0 0,-1-5 0 0 0,2-28 0 0 0,-2 41 0 0 0,0-1 0 0 0,0 1 0 0 0,0 0 0 0 0,0 0 0 0 0,0-1 0 0 0,1 1 0 0 0,-1 0 0 0 0,0-1 0 0 0,0 1 0 0 0,0 0 0 0 0,0 0 0 0 0,0-1 0 0 0,0 1 0 0 0,0 0 0 0 0,0-1 0 0 0,0 1 0 0 0,0 0 0 0 0,0-1 0 0 0,0 1 0 0 0,0 0 0 0 0,0 0 0 0 0,0-1 0 0 0,-1 1 0 0 0,1 0 0 0 0,0 0 0 0 0,0-1 0 0 0,0 1 0 0 0,0 0 0 0 0,-1-1 0 0 0,1 1 0 0 0,0 0 0 0 0,0 0 0 0 0,0 0 0 0 0,-1-1 0 0 0,1 1 0 0 0,0 0 0 0 0,0 0 0 0 0,-1 0 0 0 0,1 0 0 0 0,0-1 0 0 0,0 1 0 0 0,-1 0 0 0 0,1 0 0 0 0,0 0 0 0 0,-1 0 0 0 0,1 0 0 0 0,0 0 0 0 0,0 0 0 0 0,-1 0 0 0 0,1 0 0 0 0,0 0 0 0 0,-1 0 0 0 0,1 0 0 0 0,0 0 0 0 0,-1 0 0 0 0,1 0 0 0 0,0 0 0 0 0,0 0 0 0 0,-1 0 0 0 0,1 1 0 0 0,0-1 0 0 0,0 0 0 0 0,-1 0 0 0 0,1 0 0 0 0,0 0 0 0 0,0 1 0 0 0,-1-1 0 0 0,-10 72 0 0 0,12-65 0 0 0,0 0 0 0 0,1-1 0 0 0,-1 1 0 0 0,2 0 0 0 0,-1-1 0 0 0,1 1 0 0 0,0-1 0 0 0,0 1 0 0 0,1-1 0 0 0,-1 0 0 0 0,1-1 0 0 0,1 1 0 0 0,-1-1 0 0 0,1 0 0 0 0,0 0 0 0 0,0 0 0 0 0,1 0 0 0 0,3 1 0 0 0,8 2 0 0 0,-11-6 0 0 0</inkml:trace>
  <inkml:trace contextRef="#ctx0" brushRef="#br0" timeOffset="174463.357">13839 9174 32767 0 0,'-2'1'0'0'0,"1"1"0"0"0,-1-1 0 0 0,1 0 0 0 0,-1 1 0 0 0,1 0 0 0 0,0-1 0 0 0,-1 1 0 0 0,1 0 0 0 0,0 0 0 0 0,0-1 0 0 0,1 1 0 0 0,-1 0 0 0 0,0 0 0 0 0,0 0 0 0 0,1 0 0 0 0,0 0 0 0 0,-1 0 0 0 0,1 0 0 0 0,0 0 0 0 0,0 1 0 0 0,0-1 0 0 0,0 1 0 0 0,0-3 0 0 0,-1 4 0 0 0,0 0 0 0 0,1 0 0 0 0,0-1 0 0 0,0 1 0 0 0,0 0 0 0 0,0 0 0 0 0,0 0 0 0 0,1 0 0 0 0,-1-1 0 0 0,1 1 0 0 0,0 0 0 0 0,0-1 0 0 0,1 1 0 0 0,-1-1 0 0 0,1 1 0 0 0,0-1 0 0 0,0 1 0 0 0,0-1 0 0 0,0 0 0 0 0,2 2 0 0 0,-2-2 0 0 0,2 2 0 0 0,0 1 0 0 0,0 0 0 0 0,0-1 0 0 0,1 0 0 0 0,0 0 0 0 0,0-1 0 0 0,0 1 0 0 0,1-1 0 0 0,-1 0 0 0 0,1 0 0 0 0,0-1 0 0 0,0 0 0 0 0,0 0 0 0 0,1 0 0 0 0,-1-1 0 0 0,4 1 0 0 0,-7-2 0 0 0,0 0 0 0 0,0-1 0 0 0,0 1 0 0 0,0-1 0 0 0,0 0 0 0 0,0 0 0 0 0,0 0 0 0 0,0 0 0 0 0,0-1 0 0 0,0 1 0 0 0,0-1 0 0 0,0 0 0 0 0,-1 1 0 0 0,1-1 0 0 0,0 0 0 0 0,0-1 0 0 0,-1 1 0 0 0,1-1 0 0 0,2 0 0 0 0,2-2 0 0 0,0-1 0 0 0,-1 1 0 0 0,0-1 0 0 0,0 0 0 0 0,0-1 0 0 0,-1 1 0 0 0,1-1 0 0 0,-1 0 0 0 0,-1-1 0 0 0,1 1 0 0 0,-1-1 0 0 0,0 0 0 0 0,-1 0 0 0 0,1 0 0 0 0,-2 0 0 0 0,1-1 0 0 0,-1 1 0 0 0,0-1 0 0 0,0 0 0 0 0,-1 0 0 0 0,0 1 0 0 0,0-1 0 0 0,-1 0 0 0 0,-1-6 0 0 0,1 15 0 0 0,0-1 0 0 0,0 0 0 0 0,0 0 0 0 0,-1 0 0 0 0,1 1 0 0 0,0-1 0 0 0,0 0 0 0 0,-1 0 0 0 0,1 0 0 0 0,0 0 0 0 0,0 0 0 0 0,-1 0 0 0 0,1 1 0 0 0,0-1 0 0 0,0 0 0 0 0,-1 0 0 0 0,1 0 0 0 0,0 0 0 0 0,-1 0 0 0 0,1 0 0 0 0,0 0 0 0 0,-1 0 0 0 0,1 0 0 0 0,0 0 0 0 0,0 0 0 0 0,-1-1 0 0 0,1 1 0 0 0,0 0 0 0 0,0 0 0 0 0,-1 0 0 0 0,1 0 0 0 0,0 0 0 0 0,-1 0 0 0 0,1-1 0 0 0,0 1 0 0 0,0 0 0 0 0,0 0 0 0 0,-1 0 0 0 0,1-1 0 0 0,0 1 0 0 0,0 0 0 0 0,0 0 0 0 0,0-1 0 0 0,-1 1 0 0 0,1 0 0 0 0,0 0 0 0 0,0-1 0 0 0,0 1 0 0 0,0 0 0 0 0,0-1 0 0 0,0 1 0 0 0,0 0 0 0 0,0 0 0 0 0,0-1 0 0 0,0 1 0 0 0,0 0 0 0 0,0-1 0 0 0,0 1 0 0 0,0 0 0 0 0,0-1 0 0 0,-2 6 0 0 0,1-1 0 0 0,0 1 0 0 0,0-1 0 0 0,0 1 0 0 0,0 0 0 0 0,1-1 0 0 0,-1 1 0 0 0,1 0 0 0 0,1-1 0 0 0,-1 1 0 0 0,1 0 0 0 0,-1-1 0 0 0,1 1 0 0 0,1-1 0 0 0,-1 1 0 0 0,1-1 0 0 0,-1 1 0 0 0,1-1 0 0 0,0 0 0 0 0,1 0 0 0 0,1 3 0 0 0,1-1 0 0 0,1 0 0 0 0,0-1 0 0 0,-1 0 0 0 0,2 0 0 0 0,-1 0 0 0 0,1 0 0 0 0,-1-1 0 0 0,1 0 0 0 0,0-1 0 0 0,1 0 0 0 0,-1 0 0 0 0,1 0 0 0 0,-1-1 0 0 0,6 1 0 0 0,57 7 0 0 0,-46-9 0 0 0</inkml:trace>
  <inkml:trace contextRef="#ctx0" brushRef="#br0" timeOffset="175179.724">14656 9182 32767 0 0,'-4'-5'0'0'0,"-1"0"0"0"0,0 1 0 0 0,-1 0 0 0 0,1 0 0 0 0,-1 0 0 0 0,0 0 0 0 0,0 1 0 0 0,0 0 0 0 0,0 0 0 0 0,-6-1 0 0 0,9 3 0 0 0,1 0 0 0 0,-1 0 0 0 0,1 1 0 0 0,0-1 0 0 0,-1 1 0 0 0,1 0 0 0 0,-1-1 0 0 0,1 1 0 0 0,-1 0 0 0 0,0 0 0 0 0,1 1 0 0 0,-1-1 0 0 0,1 1 0 0 0,0-1 0 0 0,-1 1 0 0 0,1 0 0 0 0,-1 0 0 0 0,1 0 0 0 0,0 0 0 0 0,0 0 0 0 0,-1 0 0 0 0,1 1 0 0 0,0-1 0 0 0,0 1 0 0 0,0 0 0 0 0,-4 2 0 0 0,2 0 0 0 0,-1 0 0 0 0,1 0 0 0 0,-1 1 0 0 0,1 0 0 0 0,1-1 0 0 0,-1 1 0 0 0,1 0 0 0 0,0 1 0 0 0,0-1 0 0 0,0 1 0 0 0,1-1 0 0 0,0 1 0 0 0,0 0 0 0 0,0 0 0 0 0,1 0 0 0 0,0 0 0 0 0,0 0 0 0 0,0 0 0 0 0,1 0 0 0 0,0 0 0 0 0,0 0 0 0 0,1 3 0 0 0,1-3 0 0 0,0 1 0 0 0,1 0 0 0 0,-1-1 0 0 0,1 0 0 0 0,1 0 0 0 0,0 1 0 0 0,-1-2 0 0 0,2 1 0 0 0,-1-1 0 0 0,1 1 0 0 0,0-1 0 0 0,0 0 0 0 0,0-1 0 0 0,0 1 0 0 0,1-1 0 0 0,0 0 0 0 0,0-1 0 0 0,0 1 0 0 0,1-1 0 0 0,-1 0 0 0 0,1-1 0 0 0,-1 0 0 0 0,1 0 0 0 0,0 0 0 0 0,0-1 0 0 0,0 0 0 0 0,0 0 0 0 0,0 0 0 0 0,3-1 0 0 0,0 1 0 0 0,-1-2 0 0 0,1 1 0 0 0,0-1 0 0 0,0-1 0 0 0,-1 0 0 0 0,1 0 0 0 0,-1-1 0 0 0,1 0 0 0 0,-1 0 0 0 0,0-1 0 0 0,-1 0 0 0 0,1-1 0 0 0,0 0 0 0 0,5-5 0 0 0,-3-2 0 0 0,-1 0 0 0 0,0-1 0 0 0,0 0 0 0 0,-1 0 0 0 0,-1-1 0 0 0,0-1 0 0 0,-1 1 0 0 0,-1-1 0 0 0,0 0 0 0 0,-1-1 0 0 0,-1 1 0 0 0,2-10 0 0 0,-3 13 0 0 0,9-37 0 0 0,-2-1 0 0 0,-2 0 0 0 0,-3 0 0 0 0,-2 0 0 0 0,-3-39 0 0 0,-16-39 0 0 0,-14 45 0 0 0,22 77 0 0 0,-2 8 0 0 0,5 6 0 0 0,0-1 0 0 0,0 1 0 0 0,1-1 0 0 0,0 1 0 0 0,1 1 0 0 0,-1-1 0 0 0,1 0 0 0 0,1 1 0 0 0,0 0 0 0 0,0-1 0 0 0,1 1 0 0 0,0 0 0 0 0,0 0 0 0 0,1 0 0 0 0,0 0 0 0 0,1-1 0 0 0,0 2 0 0 0,17 103 0 0 0,58 174 0 0 0,-72-270 0 0 0,1-1 0 0 0,1 1 0 0 0,0-1 0 0 0,1 0 0 0 0,1 0 0 0 0,0-1 0 0 0,2 0 0 0 0,-1 0 0 0 0,2-1 0 0 0,0 0 0 0 0,0-1 0 0 0,1-1 0 0 0,7 6 0 0 0,-14-15 0 0 0,-3-1 0 0 0,1 0 0 0 0,0-1 0 0 0,-1 1 0 0 0,1-1 0 0 0,0 0 0 0 0,0 0 0 0 0,0 0 0 0 0,0 0 0 0 0,0-1 0 0 0,0 1 0 0 0,0-1 0 0 0,0 1 0 0 0,1-1 0 0 0,-1 0 0 0 0,0 0 0 0 0,3-1 0 0 0,36-19 0 0 0,-33 12 0 0 0,0-1 0 0 0,-1 1 0 0 0,1-2 0 0 0,-2 1 0 0 0,1-1 0 0 0,-2 0 0 0 0,1-1 0 0 0,-1 1 0 0 0,-1-1 0 0 0,0-1 0 0 0,0 1 0 0 0,4-8 0 0 0,14-33 0 0 0,-18 78 0 0 0,7 87 0 0 0,-9-103 0 0 0,0-1 0 0 0,0 0 0 0 0,1 0 0 0 0,0 0 0 0 0,0 0 0 0 0,1-1 0 0 0,0 0 0 0 0,1 0 0 0 0,-1 0 0 0 0,7 6 0 0 0,13-4 0 0 0,-18-10 0 0 0,3-4 0 0 0,20-29 0 0 0,-21 17 0 0 0</inkml:trace>
  <inkml:trace contextRef="#ctx0" brushRef="#br0" timeOffset="175433.048">15331 9003 32767 0 0,'-15'-6'0'0'0,"1"-1"0"0"0,3 3 0 0 0,2 2 0 0 0,3-2 0 0 0,-1 2 0 0 0,2 1 0 0 0,0-2 0 0 0,1 3 0 0 0,0-1 0 0 0,0 1 0 0 0,2-1 0 0 0,-3-1 0 0 0,-2 0 0 0 0,1 1 0 0 0,-12-6 0 0 0,-3 3 0 0 0</inkml:trace>
  <inkml:trace contextRef="#ctx0" brushRef="#br0" timeOffset="175685.373">14647 8800 32767 0 0,'-29'-12'0'0'0,"45"8"0"0"0,314-3 0 0 0,-159 21 0 0 0,-130-10 0 0 0,-4 1 0 0 0</inkml:trace>
  <inkml:trace contextRef="#ctx0" brushRef="#br0" timeOffset="177282.408">15567 9198 32767 0 0,'-16'76'0'0'0,"16"-72"0"0"0,2 0 0 0 0,-1 0 0 0 0,0-1 0 0 0,1 1 0 0 0,0 0 0 0 0,0 0 0 0 0,0-1 0 0 0,0 1 0 0 0,0-1 0 0 0,1 0 0 0 0,0 0 0 0 0,0 0 0 0 0,0 0 0 0 0,0 0 0 0 0,0 0 0 0 0,0-1 0 0 0,1 0 0 0 0,-1 1 0 0 0,1-1 0 0 0,-1-1 0 0 0,1 1 0 0 0,0 0 0 0 0,0-1 0 0 0,0 0 0 0 0,0 0 0 0 0,0 0 0 0 0,0 0 0 0 0,0-1 0 0 0,0 1 0 0 0,0-1 0 0 0,4-1 0 0 0,-4 2 0 0 0,0 0 0 0 0,-1-1 0 0 0,1 1 0 0 0,0-1 0 0 0,0 0 0 0 0,0 0 0 0 0,0-1 0 0 0,0 1 0 0 0,0-1 0 0 0,-1 0 0 0 0,1 0 0 0 0,0 0 0 0 0,-1 0 0 0 0,1-1 0 0 0,0 1 0 0 0,-1-1 0 0 0,0 0 0 0 0,1 0 0 0 0,-1 0 0 0 0,0-1 0 0 0,0 1 0 0 0,0-1 0 0 0,-1 1 0 0 0,1-1 0 0 0,0 0 0 0 0,-1 0 0 0 0,0-1 0 0 0,0 1 0 0 0,0 0 0 0 0,0-1 0 0 0,0 1 0 0 0,-1-1 0 0 0,1 1 0 0 0,-1-3 0 0 0,-1-3 0 0 0,-2 1 0 0 0,1-1 0 0 0,-1 1 0 0 0,0 0 0 0 0,-1 0 0 0 0,0 0 0 0 0,0 0 0 0 0,-1 0 0 0 0,0 0 0 0 0,0 1 0 0 0,0 0 0 0 0,-1 0 0 0 0,-1 0 0 0 0,1 1 0 0 0,-1-1 0 0 0,0 1 0 0 0,0 0 0 0 0,-1 1 0 0 0,0 0 0 0 0,0 0 0 0 0,0 0 0 0 0,0 1 0 0 0,-1 0 0 0 0,1 1 0 0 0,-1-1 0 0 0,0 1 0 0 0,-1 1 0 0 0,1 0 0 0 0,-4-1 0 0 0,4 3 0 0 0,22 4 0 0 0,253 13 0 0 0,-263-17 0 0 0,0 1 0 0 0,1-1 0 0 0,-1 1 0 0 0,0-1 0 0 0,0 1 0 0 0,1 0 0 0 0,-1 1 0 0 0,0-1 0 0 0,0 1 0 0 0,0 0 0 0 0,0 0 0 0 0,-1 0 0 0 0,1 0 0 0 0,0 1 0 0 0,-1-1 0 0 0,0 1 0 0 0,1 0 0 0 0,-1 0 0 0 0,0 0 0 0 0,-1 1 0 0 0,1-1 0 0 0,-1 1 0 0 0,1-1 0 0 0,-1 1 0 0 0,0 0 0 0 0,0 0 0 0 0,-1 0 0 0 0,1 0 0 0 0,0 2 0 0 0,3 24 0 0 0,-5-26 0 0 0,-1 0 0 0 0,1-1 0 0 0,0 1 0 0 0,0 0 0 0 0,1 0 0 0 0,-1 0 0 0 0,1 0 0 0 0,0 0 0 0 0,0 0 0 0 0,0-1 0 0 0,1 1 0 0 0,-1 0 0 0 0,1-1 0 0 0,0 1 0 0 0,0-1 0 0 0,0 0 0 0 0,0 1 0 0 0,0-1 0 0 0,1 0 0 0 0,0 0 0 0 0,0-1 0 0 0,-1 1 0 0 0,1-1 0 0 0,1 1 0 0 0,-1-1 0 0 0,0 0 0 0 0,1 0 0 0 0,-1 0 0 0 0,1 0 0 0 0,-1-1 0 0 0,1 0 0 0 0,0 0 0 0 0,2 1 0 0 0,0-2 0 0 0,-1-1 0 0 0,1 0 0 0 0,-1 0 0 0 0,1 0 0 0 0,-1-1 0 0 0,1 0 0 0 0,-1 0 0 0 0,0 0 0 0 0,0-1 0 0 0,0 1 0 0 0,0-1 0 0 0,0 0 0 0 0,-1-1 0 0 0,1 1 0 0 0,-1-1 0 0 0,0 0 0 0 0,0 0 0 0 0,-1 0 0 0 0,1-1 0 0 0,-1 1 0 0 0,0-1 0 0 0,0 0 0 0 0,0 0 0 0 0,-1 0 0 0 0,1 0 0 0 0,-1 0 0 0 0,0-1 0 0 0,-1 1 0 0 0,1-6 0 0 0,6-11 0 0 0,5-49 0 0 0,-16 62 0 0 0,2 24 0 0 0,2-3 0 0 0,0 0 0 0 0,1 0 0 0 0,1 0 0 0 0,0-1 0 0 0,1 1 0 0 0,0-1 0 0 0,0 0 0 0 0,1 0 0 0 0,1 0 0 0 0,2 3 0 0 0,1-5 0 0 0,0-1 0 0 0,0-1 0 0 0,0 0 0 0 0,1 0 0 0 0,0-1 0 0 0,0 0 0 0 0,1 0 0 0 0,0-1 0 0 0,0-1 0 0 0,0 0 0 0 0,0 0 0 0 0,1-1 0 0 0,-1-1 0 0 0,1 0 0 0 0,0 0 0 0 0,-1-1 0 0 0,1-1 0 0 0,0 0 0 0 0,1-1 0 0 0,144-7 0 0 0,-114 3 0 0 0,-28 4 0 0 0,1-1 0 0 0,0 0 0 0 0,0-1 0 0 0,-1-1 0 0 0,0 0 0 0 0,0-1 0 0 0,0 0 0 0 0,0-2 0 0 0,-1 1 0 0 0,7-6 0 0 0,-18 10 0 0 0,-1 0 0 0 0,1 0 0 0 0,-1 0 0 0 0,1 0 0 0 0,-1-1 0 0 0,0 1 0 0 0,0-1 0 0 0,0 1 0 0 0,0-1 0 0 0,-1 0 0 0 0,1 0 0 0 0,-1 0 0 0 0,1 0 0 0 0,-1 0 0 0 0,0 0 0 0 0,0 0 0 0 0,-1 0 0 0 0,1 0 0 0 0,-1-1 0 0 0,-1-8 0 0 0,-2 5 0 0 0,-1 1 0 0 0,0 0 0 0 0,-1 0 0 0 0,1 0 0 0 0,-1 1 0 0 0,0-1 0 0 0,0 1 0 0 0,-1 0 0 0 0,0 1 0 0 0,0-1 0 0 0,0 1 0 0 0,0 0 0 0 0,0 1 0 0 0,-1 0 0 0 0,0 0 0 0 0,0 0 0 0 0,0 1 0 0 0,0-1 0 0 0,0 2 0 0 0,0-1 0 0 0,0 1 0 0 0,-1 0 0 0 0,1 1 0 0 0,0 0 0 0 0,-1 0 0 0 0,-5 1 0 0 0,4 0 0 0 0,0 0 0 0 0,0 1 0 0 0,0 0 0 0 0,1 1 0 0 0,-1-1 0 0 0,0 2 0 0 0,1-1 0 0 0,0 1 0 0 0,0 1 0 0 0,0-1 0 0 0,0 1 0 0 0,1 1 0 0 0,0 0 0 0 0,0 0 0 0 0,-2 2 0 0 0,8-7 0 0 0,-1 1 0 0 0,1 0 0 0 0,-1 0 0 0 0,1 0 0 0 0,-1 0 0 0 0,1 0 0 0 0,0 0 0 0 0,0 0 0 0 0,0 0 0 0 0,0 1 0 0 0,1-1 0 0 0,-1 0 0 0 0,0 1 0 0 0,1-1 0 0 0,0 0 0 0 0,-1 1 0 0 0,1-1 0 0 0,0 0 0 0 0,0 1 0 0 0,1-1 0 0 0,-1 2 0 0 0,3 5 0 0 0,-1-5 0 0 0,1 0 0 0 0,0-1 0 0 0,0 1 0 0 0,0-1 0 0 0,0 1 0 0 0,1-1 0 0 0,-1 0 0 0 0,1-1 0 0 0,0 1 0 0 0,0-1 0 0 0,-1 1 0 0 0,2-1 0 0 0,-1 0 0 0 0,0-1 0 0 0,0 1 0 0 0,1-1 0 0 0,-1 0 0 0 0,1 0 0 0 0,-1 0 0 0 0,1 0 0 0 0,-1-1 0 0 0,1 0 0 0 0,1 0 0 0 0,1-1 0 0 0,0 0 0 0 0,0 0 0 0 0,0-1 0 0 0,-1 0 0 0 0,1 0 0 0 0,0-1 0 0 0,-1 0 0 0 0,0 0 0 0 0,0 0 0 0 0,0-1 0 0 0,2-1 0 0 0,33-48 0 0 0,-34 88 0 0 0,-6-29 0 0 0,1 0 0 0 0,1 0 0 0 0,-1 0 0 0 0,1 0 0 0 0,0 0 0 0 0,1-1 0 0 0,-1 1 0 0 0,1-1 0 0 0,0 0 0 0 0,0 0 0 0 0,1 0 0 0 0,-1-1 0 0 0,1 1 0 0 0,0-1 0 0 0,1 0 0 0 0,-1-1 0 0 0,0 1 0 0 0,1-1 0 0 0,0 0 0 0 0,0 0 0 0 0,5 1 0 0 0,20-2 0 0 0,-27-3 0 0 0,0-1 0 0 0,0 0 0 0 0,0-1 0 0 0,-1 1 0 0 0,1-1 0 0 0,-1 0 0 0 0,1 0 0 0 0,-1 0 0 0 0,0 0 0 0 0,0 0 0 0 0,0-1 0 0 0,0 1 0 0 0,-1-1 0 0 0,1 0 0 0 0,-1 0 0 0 0,0 0 0 0 0,0 0 0 0 0,-1 0 0 0 0,1 0 0 0 0,-1-2 0 0 0,6-13 0 0 0,-2 0 0 0 0,0-1 0 0 0,-1 0 0 0 0,-1 0 0 0 0,0-17 0 0 0,1 1 0 0 0,-4 10 0 0 0,9 8 0 0 0,24 12 0 0 0,-19 8 0 0 0,-3-1 0 0 0,-1 2 0 0 0,0-1 0 0 0,0 1 0 0 0,-1 1 0 0 0,1 0 0 0 0,-1 0 0 0 0,1 1 0 0 0,3 3 0 0 0,-9-6 0 0 0,0 0 0 0 0,0 0 0 0 0,0 1 0 0 0,-1-1 0 0 0,1 1 0 0 0,-1 0 0 0 0,1 0 0 0 0,-1 1 0 0 0,0-1 0 0 0,-1 1 0 0 0,1-1 0 0 0,0 1 0 0 0,-1 0 0 0 0,0 0 0 0 0,0 0 0 0 0,0 0 0 0 0,-1 0 0 0 0,1 0 0 0 0,-1 1 0 0 0,0-1 0 0 0,0 1 0 0 0,0-1 0 0 0,-1 1 0 0 0,0 3 0 0 0,3 97 0 0 0,-2-99 0 0 0,0 0 0 0 0,1 0 0 0 0,-1 0 0 0 0,1 0 0 0 0,1 0 0 0 0,-1-1 0 0 0,1 1 0 0 0,0-1 0 0 0,0 0 0 0 0,1 0 0 0 0,-1 0 0 0 0,1 0 0 0 0,0 0 0 0 0,1-1 0 0 0,-1 0 0 0 0,1 0 0 0 0,0 0 0 0 0,4 3 0 0 0,0-4 0 0 0,0 1 0 0 0,1-1 0 0 0,0-1 0 0 0,-1 1 0 0 0,1-2 0 0 0,0 1 0 0 0,0-1 0 0 0,0-1 0 0 0,0 0 0 0 0,-1 0 0 0 0,2-1 0 0 0,9 1 0 0 0,62-23 0 0 0,-75 21 0 0 0,-1 0 0 0 0,1-1 0 0 0,-1 0 0 0 0,0 0 0 0 0,0-1 0 0 0,0 0 0 0 0,0 0 0 0 0,0 0 0 0 0,-1 0 0 0 0,0-1 0 0 0,0 0 0 0 0,0 0 0 0 0,-1-1 0 0 0,1 1 0 0 0,-1-1 0 0 0,-1 0 0 0 0,1 0 0 0 0,-1 0 0 0 0,0-1 0 0 0,0 1 0 0 0,-1-1 0 0 0,0 1 0 0 0,0-1 0 0 0,0 0 0 0 0,-1 0 0 0 0,0 0 0 0 0,-1 0 0 0 0,1-4 0 0 0,-2 7 0 0 0,0 0 0 0 0,0 0 0 0 0,-1 0 0 0 0,1 0 0 0 0,-1 0 0 0 0,1 1 0 0 0,-1-1 0 0 0,0 1 0 0 0,-1-1 0 0 0,1 1 0 0 0,0 0 0 0 0,-1 0 0 0 0,0 0 0 0 0,0 0 0 0 0,0 0 0 0 0,0 1 0 0 0,0-1 0 0 0,-1 1 0 0 0,1 0 0 0 0,-1 0 0 0 0,1 0 0 0 0,-1 1 0 0 0,0-1 0 0 0,0 1 0 0 0,1 0 0 0 0,1 0 0 0 0,0 1 0 0 0,1 0 0 0 0,-1 0 0 0 0,1-1 0 0 0,-1 1 0 0 0,1 1 0 0 0,-1-1 0 0 0,0 0 0 0 0,1 0 0 0 0,-1 1 0 0 0,1-1 0 0 0,-1 0 0 0 0,1 1 0 0 0,-1 0 0 0 0,1-1 0 0 0,0 1 0 0 0,-1 0 0 0 0,1 0 0 0 0,0-1 0 0 0,-1 1 0 0 0,1 0 0 0 0,0 0 0 0 0,0 1 0 0 0,0-1 0 0 0,-1 1 0 0 0,-2 3 0 0 0,-1 0 0 0 0,0 1 0 0 0,0 1 0 0 0,0-1 0 0 0,1 1 0 0 0,0-1 0 0 0,1 1 0 0 0,-1 0 0 0 0,1 1 0 0 0,1-1 0 0 0,-1 0 0 0 0,1 1 0 0 0,1 0 0 0 0,-1-1 0 0 0,1 1 0 0 0,1 0 0 0 0,0 0 0 0 0,0 0 0 0 0,0-1 0 0 0,1 2 0 0 0,16 42 0 0 0,-11-42 0 0 0,1 1 0 0 0,0-1 0 0 0,0 0 0 0 0,0-1 0 0 0,1 0 0 0 0,1 0 0 0 0,-1-1 0 0 0,1 0 0 0 0,0 0 0 0 0,1-1 0 0 0,-1-1 0 0 0,1 1 0 0 0,1-1 0 0 0,-1-1 0 0 0,1 0 0 0 0,-1-1 0 0 0,1 1 0 0 0,0-2 0 0 0,10 2 0 0 0,-6-3 0 0 0,-5-2 0 0 0,1-7 0 0 0,-8 3 0 0 0</inkml:trace>
  <inkml:trace contextRef="#ctx0" brushRef="#br0" timeOffset="178846.018">5831 10308 32767 0 0,'272'-181'0'0'0,"-251"164"0"0"0,0-1 0 0 0,-1-1 0 0 0,-1 0 0 0 0,-1-2 0 0 0,-1 0 0 0 0,0-1 0 0 0,-2 0 0 0 0,-1-2 0 0 0,0 1 0 0 0,-2-2 0 0 0,7-18 0 0 0,-18 39 0 0 0,1-1 0 0 0,-1 0 0 0 0,0 1 0 0 0,0-1 0 0 0,0 0 0 0 0,-1 0 0 0 0,1 1 0 0 0,-1-1 0 0 0,0 0 0 0 0,-1 0 0 0 0,1 0 0 0 0,-1 0 0 0 0,0 1 0 0 0,0-2 0 0 0,0 3 0 0 0,0 1 0 0 0,0 0 0 0 0,0-1 0 0 0,-1 1 0 0 0,1 0 0 0 0,-1 0 0 0 0,1 0 0 0 0,-1 0 0 0 0,0 0 0 0 0,1 0 0 0 0,-1 1 0 0 0,0-1 0 0 0,0 1 0 0 0,0-1 0 0 0,0 1 0 0 0,-1 0 0 0 0,1-1 0 0 0,0 1 0 0 0,-1 0 0 0 0,1 1 0 0 0,0-1 0 0 0,-1 0 0 0 0,1 1 0 0 0,-1-1 0 0 0,1 1 0 0 0,-1 0 0 0 0,1 0 0 0 0,-1 0 0 0 0,1 0 0 0 0,-1 0 0 0 0,0 0 0 0 0,1 1 0 0 0,-1-1 0 0 0,1 1 0 0 0,-1 0 0 0 0,-8 4 0 0 0,1 1 0 0 0,0 0 0 0 0,0 0 0 0 0,1 1 0 0 0,0 0 0 0 0,0 0 0 0 0,0 1 0 0 0,1 0 0 0 0,0 1 0 0 0,1 0 0 0 0,0 0 0 0 0,0 1 0 0 0,1 0 0 0 0,0 0 0 0 0,1 0 0 0 0,0 1 0 0 0,1 0 0 0 0,0-1 0 0 0,1 2 0 0 0,0-1 0 0 0,0 0 0 0 0,1 1 0 0 0,1 0 0 0 0,-3 95 0 0 0,7-89 0 0 0,2-1 0 0 0,0 1 0 0 0,1-1 0 0 0,1 0 0 0 0,0-1 0 0 0,1 0 0 0 0,1 0 0 0 0,0 0 0 0 0,2-1 0 0 0,0 1 0 0 0,-3-8 0 0 0,0 1 0 0 0,0-1 0 0 0,1 0 0 0 0,-1-1 0 0 0,2 0 0 0 0,-1 0 0 0 0,1-1 0 0 0,0 0 0 0 0,0-1 0 0 0,1 0 0 0 0,-1 0 0 0 0,1-1 0 0 0,0-1 0 0 0,1 0 0 0 0,-1 0 0 0 0,0-1 0 0 0,1-1 0 0 0,8 0 0 0 0,-7-1 0 0 0,1-2 0 0 0,-1 1 0 0 0,0-2 0 0 0,1 0 0 0 0,-1-1 0 0 0,-1 0 0 0 0,1-1 0 0 0,0 0 0 0 0,6-4 0 0 0,-10 5 0 0 0,-1-1 0 0 0,1 1 0 0 0,-1-1 0 0 0,0-1 0 0 0,-1 1 0 0 0,1-1 0 0 0,-1-1 0 0 0,-1 1 0 0 0,1-1 0 0 0,-1 0 0 0 0,0-1 0 0 0,0 1 0 0 0,-1-1 0 0 0,0-1 0 0 0,-1 1 0 0 0,0 0 0 0 0,0-1 0 0 0,0-1 0 0 0,-1-21 0 0 0,-4 29 0 0 0,0 1 0 0 0,1-1 0 0 0,-1 0 0 0 0,0 1 0 0 0,0-1 0 0 0,0 1 0 0 0,0 0 0 0 0,0-1 0 0 0,0 1 0 0 0,-1 0 0 0 0,1-1 0 0 0,0 1 0 0 0,-1 0 0 0 0,1 0 0 0 0,-1 0 0 0 0,1 0 0 0 0,-1 0 0 0 0,1 1 0 0 0,-1-1 0 0 0,1 0 0 0 0,-1 1 0 0 0,0-1 0 0 0,0 1 0 0 0,1 0 0 0 0,-1-1 0 0 0,0 1 0 0 0,0 0 0 0 0,-1 0 0 0 0,-46 8 0 0 0,40-4 0 0 0,1-2 0 0 0,1 0 0 0 0,1 1 0 0 0,-1 0 0 0 0,0 0 0 0 0,1 0 0 0 0,-1 1 0 0 0,1 0 0 0 0,0 0 0 0 0,0 0 0 0 0,1 1 0 0 0,-1 0 0 0 0,1 0 0 0 0,0 1 0 0 0,0-1 0 0 0,1 1 0 0 0,0 0 0 0 0,0 0 0 0 0,0 1 0 0 0,1-1 0 0 0,-2 6 0 0 0,7 8 0 0 0,1-16 0 0 0,0 0 0 0 0,1-1 0 0 0,0 1 0 0 0,0-1 0 0 0,0 0 0 0 0,0 0 0 0 0,0-1 0 0 0,0 1 0 0 0,1-1 0 0 0,-1 0 0 0 0,1 0 0 0 0,0 0 0 0 0,0-1 0 0 0,0 0 0 0 0,0 0 0 0 0,-1 0 0 0 0,1 0 0 0 0,0-1 0 0 0,1 0 0 0 0,-1 0 0 0 0,0 0 0 0 0,0 0 0 0 0,4-2 0 0 0,-2 1 0 0 0,-1 0 0 0 0,1-1 0 0 0,-1 0 0 0 0,1 0 0 0 0,-1 0 0 0 0,0-1 0 0 0,0 0 0 0 0,0 0 0 0 0,0-1 0 0 0,-1 0 0 0 0,1 0 0 0 0,1-1 0 0 0,-2 2 0 0 0,1-1 0 0 0,-1 0 0 0 0,1 0 0 0 0,-1 0 0 0 0,0-1 0 0 0,-1 0 0 0 0,1 0 0 0 0,-1 0 0 0 0,0 0 0 0 0,0-1 0 0 0,-1 1 0 0 0,0-1 0 0 0,1 0 0 0 0,-2 0 0 0 0,1 0 0 0 0,-1-1 0 0 0,0 0 0 0 0,9-31 0 0 0,-11 63 0 0 0,2-19 0 0 0,1 0 0 0 0,-1 0 0 0 0,1-1 0 0 0,0 1 0 0 0,0-1 0 0 0,1 1 0 0 0,-1-1 0 0 0,1 0 0 0 0,0-1 0 0 0,1 1 0 0 0,-1 0 0 0 0,1-1 0 0 0,0 0 0 0 0,0 0 0 0 0,0-1 0 0 0,1 0 0 0 0,-1 1 0 0 0,1-2 0 0 0,0 1 0 0 0,0-1 0 0 0,0 0 0 0 0,0 0 0 0 0,0 0 0 0 0,18 3 0 0 0,0-1 0 0 0,-1 0 0 0 0,1-2 0 0 0,1-1 0 0 0,10-1 0 0 0,-9 0 0 0 0</inkml:trace>
  <inkml:trace contextRef="#ctx0" brushRef="#br0" timeOffset="179651.376">8007 10000 32767 0 0,'19'43'0'0'0,"94"201"0"0"0,-88-196 0 0 0,-24-47 0 0 0,0-1 0 0 0,0 1 0 0 0,1-1 0 0 0,-1 1 0 0 0,0-1 0 0 0,0 0 0 0 0,0 1 0 0 0,0-1 0 0 0,1 0 0 0 0,-1 0 0 0 0,0 0 0 0 0,0 0 0 0 0,0 0 0 0 0,1 0 0 0 0,-1 0 0 0 0,0-1 0 0 0,0 1 0 0 0,0 0 0 0 0,1-1 0 0 0,-1 1 0 0 0,0 0 0 0 0,0-1 0 0 0,0 0 0 0 0,0 1 0 0 0,0-1 0 0 0,0 0 0 0 0,0 1 0 0 0,0-1 0 0 0,0 0 0 0 0,0-1 0 0 0,0 2 0 0 0,69-79 0 0 0,-63 68 0 0 0,61-111 0 0 0,-61 115 0 0 0,-5 27 0 0 0,1-10 0 0 0,0-1 0 0 0,1 0 0 0 0,0 0 0 0 0,0 0 0 0 0,1 0 0 0 0,0 0 0 0 0,1-1 0 0 0,0 0 0 0 0,0 0 0 0 0,1-1 0 0 0,-1 1 0 0 0,2-2 0 0 0,-1 1 0 0 0,1-1 0 0 0,0 0 0 0 0,0 0 0 0 0,9 3 0 0 0,-9-4 0 0 0,0-1 0 0 0,1-1 0 0 0,0 1 0 0 0,0-2 0 0 0,0 1 0 0 0,0-1 0 0 0,0 0 0 0 0,0-1 0 0 0,1 0 0 0 0,-1-1 0 0 0,5 0 0 0 0,45-24 0 0 0,-55 20 0 0 0,1-1 0 0 0,-1 1 0 0 0,0-1 0 0 0,-1 0 0 0 0,1 0 0 0 0,-1 0 0 0 0,0-1 0 0 0,0 1 0 0 0,0-1 0 0 0,-1 0 0 0 0,0 1 0 0 0,0-1 0 0 0,0 0 0 0 0,-1 0 0 0 0,1-4 0 0 0,1-2 0 0 0,6-11 0 0 0,-4 24 0 0 0,-1 3 0 0 0,0 0 0 0 0,-1 0 0 0 0,1 0 0 0 0,-1 0 0 0 0,0 1 0 0 0,-1-1 0 0 0,1 1 0 0 0,-1 0 0 0 0,0 0 0 0 0,0 0 0 0 0,0 0 0 0 0,1 4 0 0 0,12 27 0 0 0,-10-27 0 0 0,-3-4 0 0 0,0 0 0 0 0,0-1 0 0 0,1 1 0 0 0,0-1 0 0 0,-1 0 0 0 0,2 0 0 0 0,-1 0 0 0 0,0 0 0 0 0,1 0 0 0 0,0-1 0 0 0,0 0 0 0 0,0 0 0 0 0,0 0 0 0 0,0 0 0 0 0,1 0 0 0 0,4 1 0 0 0,-4-2 0 0 0,4-4 0 0 0,9-12 0 0 0,-16 9 0 0 0</inkml:trace>
  <inkml:trace contextRef="#ctx0" brushRef="#br0" timeOffset="179894.724">8743 9879 32767 0 0,'-21'-8'0'0'0,"14"6"0"0"0,13 5 0 0 0,19 3 0 0 0,-21-5 0 0 0</inkml:trace>
  <inkml:trace contextRef="#ctx0" brushRef="#br0" timeOffset="180164.422">9032 10096 32767 0 0,'97'144'0'0'0,"-94"-140"0"0"0,-2-2 0 0 0,0 0 0 0 0,0 0 0 0 0,1 0 0 0 0,-1 0 0 0 0,0 0 0 0 0,1-1 0 0 0,-1 1 0 0 0,1 0 0 0 0,0-1 0 0 0,-1 1 0 0 0,1-1 0 0 0,0 0 0 0 0,0 0 0 0 0,0 0 0 0 0,0 0 0 0 0,0 0 0 0 0,0 0 0 0 0,0 0 0 0 0,0 0 0 0 0,1-1 0 0 0,-1 1 0 0 0,2-1 0 0 0,1-1 0 0 0,0-1 0 0 0,-1 1 0 0 0,1-1 0 0 0,0 0 0 0 0,-1-1 0 0 0,0 1 0 0 0,1-1 0 0 0,-1 0 0 0 0,0 0 0 0 0,0 0 0 0 0,-1 0 0 0 0,1-1 0 0 0,-1 1 0 0 0,1-2 0 0 0,8-10 0 0 0,-2-1 0 0 0,0 0 0 0 0,-1-1 0 0 0,0 0 0 0 0,-2-1 0 0 0,4-9 0 0 0,-4 8 0 0 0,38-62 0 0 0,-15 38 0 0 0,-24 39 0 0 0,-3 4 0 0 0</inkml:trace>
  <inkml:trace contextRef="#ctx0" brushRef="#br0" timeOffset="180729.678">9435 10235 32767 0 0,'29'17'0'0'0,"22"-12"0"0"0,-44-5 0 0 0,1-1 0 0 0,1 1 0 0 0,-1-2 0 0 0,0 1 0 0 0,1-1 0 0 0,-1-1 0 0 0,0 1 0 0 0,-1-1 0 0 0,1-1 0 0 0,0 1 0 0 0,-1-1 0 0 0,0-1 0 0 0,0 1 0 0 0,0-1 0 0 0,0 0 0 0 0,-1-1 0 0 0,0 0 0 0 0,0 0 0 0 0,0 0 0 0 0,-1 0 0 0 0,0-1 0 0 0,0 0 0 0 0,-1 0 0 0 0,0-1 0 0 0,2-3 0 0 0,-5 1 0 0 0,0 3 0 0 0,-1-1 0 0 0,-12-5 0 0 0,-12 30 0 0 0,20-13 0 0 0,1 0 0 0 0,0 0 0 0 0,0 0 0 0 0,0 1 0 0 0,1-1 0 0 0,-1 1 0 0 0,1 0 0 0 0,0 0 0 0 0,1-1 0 0 0,-1 1 0 0 0,1 0 0 0 0,0 1 0 0 0,0-1 0 0 0,0 4 0 0 0,2 19 0 0 0,1-23 0 0 0,0 0 0 0 0,0 0 0 0 0,1-1 0 0 0,0 1 0 0 0,0-1 0 0 0,0 1 0 0 0,0-1 0 0 0,1 0 0 0 0,-1 0 0 0 0,1-1 0 0 0,0 1 0 0 0,1-1 0 0 0,-1 0 0 0 0,0 0 0 0 0,1 0 0 0 0,0-1 0 0 0,-1 1 0 0 0,1-1 0 0 0,0 0 0 0 0,8 1 0 0 0,-1-1 0 0 0,1 1 0 0 0,0-2 0 0 0,0 0 0 0 0,0 0 0 0 0,0-2 0 0 0,-1 1 0 0 0,1-2 0 0 0,0 1 0 0 0,0-2 0 0 0,-1 0 0 0 0,12-4 0 0 0,-9 3 0 0 0,0-1 0 0 0,-1 0 0 0 0,0-1 0 0 0,1-1 0 0 0,-2 0 0 0 0,1-1 0 0 0,-1 0 0 0 0,0-1 0 0 0,-1-1 0 0 0,0 0 0 0 0,-1-1 0 0 0,0 0 0 0 0,0 0 0 0 0,-1-1 0 0 0,-1-1 0 0 0,0 0 0 0 0,0-2 0 0 0,3-7 0 0 0,-1-1 0 0 0,-2-1 0 0 0,0 0 0 0 0,-2 0 0 0 0,0 0 0 0 0,-2-1 0 0 0,0 0 0 0 0,-2 0 0 0 0,-1-1 0 0 0,-1 1 0 0 0,-1-5 0 0 0,-14-53 0 0 0,-9 56 0 0 0,7 26 0 0 0,11 3 0 0 0,-1 0 0 0 0,1 1 0 0 0,0-1 0 0 0,0 1 0 0 0,0 0 0 0 0,0 1 0 0 0,1-1 0 0 0,-1 1 0 0 0,1 0 0 0 0,0 0 0 0 0,0 0 0 0 0,0 1 0 0 0,1-1 0 0 0,-1 1 0 0 0,1 0 0 0 0,0 0 0 0 0,1 0 0 0 0,-1 0 0 0 0,0 4 0 0 0,-3 5 0 0 0,0 0 0 0 0,2 1 0 0 0,-1 0 0 0 0,2-1 0 0 0,0 1 0 0 0,1 1 0 0 0,1-1 0 0 0,0 0 0 0 0,1-1 0 0 0,1 0 0 0 0,1 1 0 0 0,0-1 0 0 0,0 0 0 0 0,2 0 0 0 0,0 0 0 0 0,0 0 0 0 0,1-1 0 0 0,1 1 0 0 0,0-1 0 0 0,5 6 0 0 0,-4-7 0 0 0,1-1 0 0 0,0 0 0 0 0,1 0 0 0 0,0 0 0 0 0,1-1 0 0 0,1 0 0 0 0,-1-1 0 0 0,1 0 0 0 0,1-1 0 0 0,-1 0 0 0 0,2-1 0 0 0,-1 0 0 0 0,1-1 0 0 0,0-1 0 0 0,0 0 0 0 0,0 0 0 0 0,1-1 0 0 0,-1-1 0 0 0,1-1 0 0 0,6 1 0 0 0,3-2 0 0 0</inkml:trace>
  <inkml:trace contextRef="#ctx0" brushRef="#br0" timeOffset="181480.188">11334 10174 32767 0 0,'-13'0'0'0'0,"0"2"0"0"0,0-1 0 0 0,0 1 0 0 0,0 1 0 0 0,0 1 0 0 0,1 0 0 0 0,0 0 0 0 0,0 1 0 0 0,0 1 0 0 0,0 0 0 0 0,1 0 0 0 0,0 1 0 0 0,0 1 0 0 0,1 0 0 0 0,-4 3 0 0 0,-28 49 0 0 0,41-59 0 0 0,0 0 0 0 0,1 0 0 0 0,-1 0 0 0 0,1 0 0 0 0,-1 0 0 0 0,1 1 0 0 0,0-1 0 0 0,0 0 0 0 0,-1 0 0 0 0,1 0 0 0 0,0 1 0 0 0,0-1 0 0 0,0 0 0 0 0,0 0 0 0 0,0 1 0 0 0,0-1 0 0 0,1 0 0 0 0,-1 0 0 0 0,0 0 0 0 0,1 1 0 0 0,-1-1 0 0 0,1 0 0 0 0,-1 0 0 0 0,1 0 0 0 0,-1 0 0 0 0,1 0 0 0 0,0 0 0 0 0,-1 0 0 0 0,1 0 0 0 0,0 0 0 0 0,0 0 0 0 0,0 0 0 0 0,0-1 0 0 0,0 1 0 0 0,0 0 0 0 0,0 0 0 0 0,0-1 0 0 0,3 2 0 0 0,1 1 0 0 0,1-1 0 0 0,0 0 0 0 0,0-1 0 0 0,0 1 0 0 0,0-1 0 0 0,0 0 0 0 0,0-1 0 0 0,0 0 0 0 0,0 0 0 0 0,0 0 0 0 0,0 0 0 0 0,0-1 0 0 0,0 0 0 0 0,0-1 0 0 0,0 1 0 0 0,0-1 0 0 0,-1 0 0 0 0,5-2 0 0 0,2-1 0 0 0,0 1 0 0 0,0-2 0 0 0,-1 0 0 0 0,1 0 0 0 0,-2-1 0 0 0,1 0 0 0 0,-1-1 0 0 0,0 0 0 0 0,0-1 0 0 0,-1 0 0 0 0,0 0 0 0 0,-1-1 0 0 0,0 0 0 0 0,-1-1 0 0 0,0 1 0 0 0,0-2 0 0 0,-1 1 0 0 0,-1-1 0 0 0,0 1 0 0 0,0-1 0 0 0,-1-1 0 0 0,-1 1 0 0 0,0-1 0 0 0,0 1 0 0 0,-1-5 0 0 0,4-151 0 0 0,-21 93 0 0 0,15 72 0 0 0,-1 0 0 0 0,0 0 0 0 0,1 0 0 0 0,-1-1 0 0 0,0 1 0 0 0,0 0 0 0 0,-1 0 0 0 0,1 0 0 0 0,-1 0 0 0 0,1 1 0 0 0,-1-1 0 0 0,0 0 0 0 0,0 1 0 0 0,0-1 0 0 0,0 1 0 0 0,-1 0 0 0 0,-2-3 0 0 0,-5 6 0 0 0,6 1 0 0 0,0 1 0 0 0,0 0 0 0 0,0 0 0 0 0,1 0 0 0 0,-1 0 0 0 0,1 1 0 0 0,0 0 0 0 0,0-1 0 0 0,0 1 0 0 0,1 0 0 0 0,-1 0 0 0 0,1 0 0 0 0,0 1 0 0 0,0-1 0 0 0,0 1 0 0 0,1-1 0 0 0,-1 1 0 0 0,1 3 0 0 0,-14 88 0 0 0,15-81 0 0 0,0 0 0 0 0,1 0 0 0 0,0 0 0 0 0,2 0 0 0 0,0 0 0 0 0,0-1 0 0 0,2 1 0 0 0,-1-1 0 0 0,2 0 0 0 0,0 0 0 0 0,7 11 0 0 0,-10-18 0 0 0,0 1 0 0 0,1-1 0 0 0,1 0 0 0 0,-1 0 0 0 0,1 0 0 0 0,0-1 0 0 0,0 1 0 0 0,1-1 0 0 0,0 0 0 0 0,0-1 0 0 0,0 1 0 0 0,1-1 0 0 0,0-1 0 0 0,0 1 0 0 0,0-1 0 0 0,0 0 0 0 0,1-1 0 0 0,0 0 0 0 0,-1 0 0 0 0,1-1 0 0 0,0 1 0 0 0,0-2 0 0 0,1 1 0 0 0,-1-1 0 0 0,6 0 0 0 0,49-26 0 0 0,-57 22 0 0 0,0-1 0 0 0,0-1 0 0 0,0 1 0 0 0,0-1 0 0 0,-1 0 0 0 0,1 0 0 0 0,-1-1 0 0 0,-1 0 0 0 0,1 0 0 0 0,-1 0 0 0 0,0 0 0 0 0,0 0 0 0 0,-1-1 0 0 0,0 0 0 0 0,0 0 0 0 0,0 0 0 0 0,-1 0 0 0 0,0 0 0 0 0,-1 0 0 0 0,1-1 0 0 0,-2 1 0 0 0,1 0 0 0 0,-1-1 0 0 0,0 1 0 0 0,0-1 0 0 0,-1 1 0 0 0,0-2 0 0 0,-1 1 0 0 0,-10-4 0 0 0,9 48 0 0 0,5-27 0 0 0,1 0 0 0 0,0 0 0 0 0,0-1 0 0 0,0 1 0 0 0,1-1 0 0 0,1 0 0 0 0,0 0 0 0 0,0 0 0 0 0,0 0 0 0 0,1-1 0 0 0,0 0 0 0 0,0 0 0 0 0,1-1 0 0 0,0 0 0 0 0,0 0 0 0 0,0 0 0 0 0,1-1 0 0 0,0 0 0 0 0,2 1 0 0 0,0 0 0 0 0,0-1 0 0 0,0 0 0 0 0,0 0 0 0 0,1-1 0 0 0,0 0 0 0 0,-1 0 0 0 0,2-2 0 0 0,-1 1 0 0 0,0-1 0 0 0,0-1 0 0 0,5 0 0 0 0,-4-1 0 0 0</inkml:trace>
  <inkml:trace contextRef="#ctx0" brushRef="#br0" timeOffset="181965.892">12606 10415 32767 0 0,'-1'6'0'0'0,"5"-12"0"0"0,12-27 0 0 0,3-36 0 0 0,27-66 0 0 0,-45 134 0 0 0,-1 0 0 0 0,1-1 0 0 0,0 1 0 0 0,0 0 0 0 0,0-1 0 0 0,0 1 0 0 0,0 0 0 0 0,0 0 0 0 0,0 0 0 0 0,0 0 0 0 0,0 0 0 0 0,1 0 0 0 0,-1 0 0 0 0,0 0 0 0 0,0 1 0 0 0,1-1 0 0 0,-1 0 0 0 0,1 1 0 0 0,-1-1 0 0 0,1 1 0 0 0,-1 0 0 0 0,1-1 0 0 0,-1 1 0 0 0,1 0 0 0 0,-1 0 0 0 0,1 0 0 0 0,-1 0 0 0 0,1 0 0 0 0,-1 0 0 0 0,1 1 0 0 0,-1-1 0 0 0,1 0 0 0 0,-1 1 0 0 0,1-1 0 0 0,11 7 0 0 0,1 0 0 0 0,-2 1 0 0 0,1 0 0 0 0,-1 1 0 0 0,-1 0 0 0 0,1 1 0 0 0,-2 0 0 0 0,1 1 0 0 0,-1 0 0 0 0,-1 1 0 0 0,0 0 0 0 0,-1 8 0 0 0,-9-16 0 0 0,0 1 0 0 0,0-1 0 0 0,0 1 0 0 0,0-1 0 0 0,-1 1 0 0 0,0-1 0 0 0,0 0 0 0 0,0 0 0 0 0,0 0 0 0 0,-1 0 0 0 0,1 0 0 0 0,-1-1 0 0 0,0 1 0 0 0,0-1 0 0 0,-1 0 0 0 0,1 0 0 0 0,0 0 0 0 0,-1 0 0 0 0,0 0 0 0 0,0-1 0 0 0,0 1 0 0 0,0-1 0 0 0,-1 0 0 0 0,-1 0 0 0 0,0-1 0 0 0</inkml:trace>
  <inkml:trace contextRef="#ctx0" brushRef="#br0" timeOffset="182711.726">13234 10187 32767 0 0,'-46'2'0'0'0,"-46"23"0"0"0,84-24 0 0 0,1 1 0 0 0,0 1 0 0 0,0-1 0 0 0,0 1 0 0 0,1 0 0 0 0,-1 1 0 0 0,1-1 0 0 0,-1 1 0 0 0,1 1 0 0 0,0-1 0 0 0,1 1 0 0 0,-1 0 0 0 0,1 0 0 0 0,0 1 0 0 0,0-1 0 0 0,1 1 0 0 0,-1 0 0 0 0,1 1 0 0 0,1-1 0 0 0,-1 1 0 0 0,1 0 0 0 0,5 19 0 0 0,4-20 0 0 0,0 0 0 0 0,1 0 0 0 0,-1-1 0 0 0,1 0 0 0 0,0 0 0 0 0,1-1 0 0 0,-1 0 0 0 0,1 0 0 0 0,0 0 0 0 0,0-1 0 0 0,0 0 0 0 0,1-1 0 0 0,-1 0 0 0 0,1 0 0 0 0,-1-1 0 0 0,1 0 0 0 0,-1 0 0 0 0,1-1 0 0 0,0 0 0 0 0,-1-1 0 0 0,8-1 0 0 0,-7 2 0 0 0,1 0 0 0 0,0-1 0 0 0,-1 0 0 0 0,1 0 0 0 0,0-1 0 0 0,-1-1 0 0 0,0 0 0 0 0,0 0 0 0 0,3-1 0 0 0,4-2 0 0 0,4-2 0 0 0,-1 0 0 0 0,-1-2 0 0 0,1 0 0 0 0,-1-1 0 0 0,-1 0 0 0 0,0-2 0 0 0,-1 0 0 0 0,0-1 0 0 0,-1 0 0 0 0,-1-1 0 0 0,0-1 0 0 0,-1 0 0 0 0,-1-1 0 0 0,0-1 0 0 0,6-13 0 0 0,1-4 0 0 0,-1 0 0 0 0,-2-1 0 0 0,-1-1 0 0 0,-2-1 0 0 0,-1 0 0 0 0,0-13 0 0 0,3-79 0 0 0,-15 127 0 0 0,0 0 0 0 0,0 0 0 0 0,0 0 0 0 0,0 1 0 0 0,-1-1 0 0 0,1 0 0 0 0,-1 0 0 0 0,0 0 0 0 0,0 0 0 0 0,0 1 0 0 0,0-1 0 0 0,0 0 0 0 0,-1 1 0 0 0,1-1 0 0 0,-1 1 0 0 0,1-1 0 0 0,-1 1 0 0 0,0 0 0 0 0,0 0 0 0 0,0 0 0 0 0,0 0 0 0 0,-1 0 0 0 0,1 0 0 0 0,0 0 0 0 0,-1 1 0 0 0,0-1 0 0 0,1 1 0 0 0,-1 0 0 0 0,0 0 0 0 0,1 0 0 0 0,-1 0 0 0 0,0 0 0 0 0,0 1 0 0 0,0-1 0 0 0,0 1 0 0 0,0 0 0 0 0,1 0 0 0 0,-1 0 0 0 0,0 0 0 0 0,0 0 0 0 0,-5 4 0 0 0,0 0 0 0 0,1 0 0 0 0,0 1 0 0 0,0 0 0 0 0,0 0 0 0 0,1 0 0 0 0,-1 1 0 0 0,1 0 0 0 0,1 1 0 0 0,-1-1 0 0 0,1 1 0 0 0,0 0 0 0 0,1 0 0 0 0,-1 1 0 0 0,1-1 0 0 0,1 1 0 0 0,0 0 0 0 0,0 0 0 0 0,0 0 0 0 0,1 0 0 0 0,0 1 0 0 0,1-1 0 0 0,0 0 0 0 0,0 1 0 0 0,1-1 0 0 0,0 1 0 0 0,1 6 0 0 0,0 8 0 0 0,1 0 0 0 0,1-1 0 0 0,1 1 0 0 0,1-1 0 0 0,1 0 0 0 0,1 0 0 0 0,66 150 0 0 0,-21-82 0 0 0,-50-85 0 0 0,0-1 0 0 0,0 0 0 0 0,1 0 0 0 0,-1 0 0 0 0,1-1 0 0 0,-1 1 0 0 0,1-1 0 0 0,0 1 0 0 0,0-1 0 0 0,1 0 0 0 0,-1 0 0 0 0,1 0 0 0 0,-1-1 0 0 0,1 1 0 0 0,0-1 0 0 0,0 0 0 0 0,2 1 0 0 0,5-5 0 0 0,71-70 0 0 0,-2-1 0 0 0,-28 53 0 0 0,-47 23 0 0 0,-2 3 0 0 0,0 0 0 0 0,-1 0 0 0 0,1 0 0 0 0,-1 0 0 0 0,-1 0 0 0 0,1 0 0 0 0,-1 1 0 0 0,0-1 0 0 0,-1 1 0 0 0,1-1 0 0 0,-1 0 0 0 0,-1 1 0 0 0,1-1 0 0 0,-2 6 0 0 0,2 12 0 0 0,-1 0 0 0 0,0-19 0 0 0,0 1 0 0 0,0-1 0 0 0,1 1 0 0 0,0-1 0 0 0,0 0 0 0 0,0 1 0 0 0,1-1 0 0 0,-1 1 0 0 0,2-1 0 0 0,-1 1 0 0 0,0-1 0 0 0,1 0 0 0 0,0 0 0 0 0,0 0 0 0 0,1 0 0 0 0,-1 0 0 0 0,1 0 0 0 0,0-1 0 0 0,0 1 0 0 0,1 0 0 0 0,0-4 0 0 0,-1 1 0 0 0,1-1 0 0 0,-1 0 0 0 0,1 0 0 0 0,-1 0 0 0 0,1 0 0 0 0,-1-1 0 0 0,1 0 0 0 0,0 1 0 0 0,-1-1 0 0 0,1 0 0 0 0,0-1 0 0 0,-1 1 0 0 0,1-1 0 0 0,0 0 0 0 0,-1 0 0 0 0,1 0 0 0 0,-1 0 0 0 0,1 0 0 0 0,1-2 0 0 0,71-30 0 0 0,-56 24 0 0 0</inkml:trace>
  <inkml:trace contextRef="#ctx0" brushRef="#br0" timeOffset="182882.27">14282 10333 32767 0 0,'5'3'0'0'0,"-5"-3"0"0"0,0 1 0 0 0,1-1 0 0 0,-1 0 0 0 0,0 1 0 0 0,0-1 0 0 0,1 0 0 0 0,-1 0 0 0 0,0 1 0 0 0,1-1 0 0 0,-1 0 0 0 0,0 0 0 0 0,1 1 0 0 0,-1-1 0 0 0,0 0 0 0 0,1 0 0 0 0,-1 0 0 0 0,1 0 0 0 0,-1 0 0 0 0,0 0 0 0 0,1 0 0 0 0,-1 1 0 0 0,1-1 0 0 0,-1 0 0 0 0,0 0 0 0 0,1 0 0 0 0,-1-1 0 0 0,1 1 0 0 0,-1 0 0 0 0,0 0 0 0 0,1 0 0 0 0,-1 0 0 0 0,0 0 0 0 0,1 0 0 0 0,-1 0 0 0 0,1-1 0 0 0,-1 1 0 0 0,0 0 0 0 0,1 0 0 0 0,-1-1 0 0 0,0 1 0 0 0,0 0 0 0 0,1 0 0 0 0,-1-1 0 0 0,0 1 0 0 0,1 0 0 0 0,-1-1 0 0 0,0 1 0 0 0,0 0 0 0 0,0-1 0 0 0,0 1 0 0 0,1 0 0 0 0,-1-1 0 0 0,0 1 0 0 0,0-1 0 0 0,0 1 0 0 0,0 0 0 0 0,0-1 0 0 0,0 1 0 0 0,0-1 0 0 0,0 1 0 0 0,1-5 0 0 0,-1 1 0 0 0</inkml:trace>
  <inkml:trace contextRef="#ctx0" brushRef="#br0" timeOffset="184099.125">14788 9768 32767 0 0,'0'0'0'0'0,"0"0"0"0"0,0 1 0 0 0,0-1 0 0 0,0 0 0 0 0,0 1 0 0 0,0-1 0 0 0,1 0 0 0 0,-1 1 0 0 0,0-1 0 0 0,0 0 0 0 0,0 1 0 0 0,0-1 0 0 0,0 0 0 0 0,0 1 0 0 0,0-1 0 0 0,1 0 0 0 0,-1 0 0 0 0,0 1 0 0 0,0-1 0 0 0,0 0 0 0 0,1 0 0 0 0,-1 1 0 0 0,0-1 0 0 0,0 0 0 0 0,1 0 0 0 0,-1 1 0 0 0,0-1 0 0 0,1 0 0 0 0,-1 0 0 0 0,0 0 0 0 0,1 0 0 0 0,-1 0 0 0 0,0 0 0 0 0,1 1 0 0 0,-1-1 0 0 0,0 0 0 0 0,1 0 0 0 0,-1 0 0 0 0,0 0 0 0 0,1 0 0 0 0,-1 0 0 0 0,0 0 0 0 0,1 0 0 0 0,-1 0 0 0 0,0-1 0 0 0,1 1 0 0 0,-1 0 0 0 0,0 0 0 0 0,1 0 0 0 0,-1 0 0 0 0,0 0 0 0 0,0 0 0 0 0,1-1 0 0 0,-1 1 0 0 0,0 0 0 0 0,0 0 0 0 0,1-1 0 0 0,-1 1 0 0 0,0 0 0 0 0,0 0 0 0 0,1-1 0 0 0,-1 1 0 0 0,0 0 0 0 0,0-1 0 0 0,11 171 0 0 0,35 19 0 0 0,-20-64 0 0 0,-24-131 0 0 0,0 0 0 0 0,0 0 0 0 0,1-1 0 0 0,0 1 0 0 0,0 1 0 0 0,0-1 0 0 0,1 0 0 0 0,0 1 0 0 0,0 0 0 0 0,0 0 0 0 0,1 0 0 0 0,-1 0 0 0 0,1 1 0 0 0,0 0 0 0 0,1 0 0 0 0,0-1 0 0 0,-1 1 0 0 0,1 0 0 0 0,0 1 0 0 0,0-1 0 0 0,0 1 0 0 0,0 0 0 0 0,0 1 0 0 0,1-1 0 0 0,-1 1 0 0 0,1 1 0 0 0,-1-1 0 0 0,1 1 0 0 0,0 0 0 0 0,0 1 0 0 0,-1-1 0 0 0,1 1 0 0 0,0 1 0 0 0,0-1 0 0 0,0 1 0 0 0,-1 1 0 0 0,1-1 0 0 0,0 1 0 0 0,-1 0 0 0 0,0 0 0 0 0,1 1 0 0 0,-1 0 0 0 0,0 0 0 0 0,0 0 0 0 0,0 1 0 0 0,-1 0 0 0 0,1 0 0 0 0,-1 1 0 0 0,0-1 0 0 0,0 1 0 0 0,-1 0 0 0 0,0 0 0 0 0,1 1 0 0 0,-1-1 0 0 0,1 4 0 0 0,-2 9 0 0 0,-4-14 0 0 0,0 0 0 0 0,-1 0 0 0 0,1 0 0 0 0,-1 0 0 0 0,0 0 0 0 0,0 0 0 0 0,-1 0 0 0 0,1-1 0 0 0,-1 0 0 0 0,0 1 0 0 0,1-1 0 0 0,-2 0 0 0 0,1 0 0 0 0,0 0 0 0 0,0-1 0 0 0,-1 1 0 0 0,0-1 0 0 0,1 0 0 0 0,-1 0 0 0 0,0 0 0 0 0,0 0 0 0 0,0-1 0 0 0,0 0 0 0 0,0 0 0 0 0,-1 0 0 0 0,1 0 0 0 0,0 0 0 0 0,0-1 0 0 0,-1 0 0 0 0,1 0 0 0 0,-1 0 0 0 0,3 0 0 0 0,1 1 0 0 0,-1-1 0 0 0,0 0 0 0 0,0 0 0 0 0,1 0 0 0 0,-1 0 0 0 0,0 0 0 0 0,0 0 0 0 0,1-1 0 0 0,-1 1 0 0 0,0-1 0 0 0,1 1 0 0 0,-1-1 0 0 0,0 1 0 0 0,1-1 0 0 0,-1 0 0 0 0,1 0 0 0 0,-1 0 0 0 0,1 0 0 0 0,-1 0 0 0 0,1 0 0 0 0,0 0 0 0 0,-1-1 0 0 0,1 1 0 0 0,0 0 0 0 0,0-1 0 0 0,0 1 0 0 0,0-1 0 0 0,0 1 0 0 0,0-1 0 0 0,1 1 0 0 0,-1-1 0 0 0,0 0 0 0 0,1 1 0 0 0,-1-1 0 0 0,1 0 0 0 0,0 1 0 0 0,-1-3 0 0 0,3 0 0 0 0,0 0 0 0 0,0 0 0 0 0,0 0 0 0 0,0 1 0 0 0,1-1 0 0 0,0 1 0 0 0,0-1 0 0 0,0 1 0 0 0,0 0 0 0 0,0 0 0 0 0,0 0 0 0 0,1 1 0 0 0,-1-1 0 0 0,5-1 0 0 0,8-9 0 0 0,183-125 0 0 0,-184 126 0 0 0,-1-2 0 0 0,0 0 0 0 0,-1 0 0 0 0,-1-2 0 0 0,-1 1 0 0 0,0-1 0 0 0,0-1 0 0 0,-2 0 0 0 0,0 0 0 0 0,-1-1 0 0 0,-1 0 0 0 0,-1-1 0 0 0,0 0 0 0 0,-1 1 0 0 0,1-15 0 0 0,-5 28 0 0 0,0 0 0 0 0,-1 0 0 0 0,0 0 0 0 0,0 0 0 0 0,0 0 0 0 0,0 0 0 0 0,-1 0 0 0 0,0 0 0 0 0,0 0 0 0 0,0 0 0 0 0,-1 1 0 0 0,1-1 0 0 0,-1 0 0 0 0,0 1 0 0 0,-1-1 0 0 0,1 3 0 0 0,0 1 0 0 0,0 0 0 0 0,0 0 0 0 0,0 1 0 0 0,0-1 0 0 0,0 0 0 0 0,0 1 0 0 0,0-1 0 0 0,-1 1 0 0 0,1 0 0 0 0,0-1 0 0 0,0 1 0 0 0,-1 0 0 0 0,1 0 0 0 0,0 1 0 0 0,0-1 0 0 0,0 0 0 0 0,-1 1 0 0 0,1-1 0 0 0,0 1 0 0 0,0 0 0 0 0,0 0 0 0 0,0 0 0 0 0,0 0 0 0 0,0 0 0 0 0,0 0 0 0 0,0 0 0 0 0,1 1 0 0 0,-1-1 0 0 0,0 1 0 0 0,1-1 0 0 0,-1 1 0 0 0,1 0 0 0 0,-1 1 0 0 0,-9 10 0 0 0,0 0 0 0 0,1 2 0 0 0,0-1 0 0 0,1 1 0 0 0,1 0 0 0 0,1 1 0 0 0,0 0 0 0 0,1 0 0 0 0,0 1 0 0 0,2-1 0 0 0,0 1 0 0 0,1 0 0 0 0,0 0 0 0 0,2 1 0 0 0,0-1 0 0 0,0 0 0 0 0,2 5 0 0 0,-1-16 0 0 0,1 0 0 0 0,0 1 0 0 0,0-1 0 0 0,0 0 0 0 0,1 0 0 0 0,-1 0 0 0 0,2 0 0 0 0,-1 0 0 0 0,1 0 0 0 0,-1-1 0 0 0,2 2 0 0 0,6 14 0 0 0,-4-9 0 0 0,0 0 0 0 0,1 0 0 0 0,0-1 0 0 0,1 0 0 0 0,1 0 0 0 0,-1-1 0 0 0,2 0 0 0 0,-1 0 0 0 0,1-1 0 0 0,1 0 0 0 0,0-1 0 0 0,0 0 0 0 0,0-1 0 0 0,1 0 0 0 0,0-1 0 0 0,1 0 0 0 0,-1-1 0 0 0,1 0 0 0 0,0-1 0 0 0,0-1 0 0 0,0 0 0 0 0,1-1 0 0 0,-1 0 0 0 0,1-1 0 0 0,6 0 0 0 0,-13-2 0 0 0,-1-1 0 0 0,1 1 0 0 0,-1-1 0 0 0,1-1 0 0 0,-1 1 0 0 0,0-1 0 0 0,1 0 0 0 0,-2-1 0 0 0,1 1 0 0 0,0-1 0 0 0,-1 0 0 0 0,1-1 0 0 0,-1 1 0 0 0,0-1 0 0 0,-1 0 0 0 0,1 0 0 0 0,-1-1 0 0 0,0 1 0 0 0,0-2 0 0 0,6-9 0 0 0,-7 48 0 0 0,-1-26 0 0 0,0-1 0 0 0,1 0 0 0 0,-1 0 0 0 0,1 0 0 0 0,0 0 0 0 0,0-1 0 0 0,1 1 0 0 0,-1-1 0 0 0,1 0 0 0 0,0 0 0 0 0,0 0 0 0 0,1 0 0 0 0,-1-1 0 0 0,1 0 0 0 0,0 0 0 0 0,-1 0 0 0 0,1 0 0 0 0,1-1 0 0 0,54 12 0 0 0,-56-14 0 0 0,0-1 0 0 0,0 1 0 0 0,0-1 0 0 0,0 0 0 0 0,0 0 0 0 0,0 0 0 0 0,0-1 0 0 0,-1 0 0 0 0,1 1 0 0 0,0-1 0 0 0,-1-1 0 0 0,1 1 0 0 0,-1 0 0 0 0,0-1 0 0 0,0 0 0 0 0,0 0 0 0 0,0 0 0 0 0,0 0 0 0 0,-1 0 0 0 0,1 0 0 0 0,-1-1 0 0 0,0 1 0 0 0,0-1 0 0 0,0 0 0 0 0,0 1 0 0 0,0-4 0 0 0,-2 0 0 0 0,1 0 0 0 0,-2 0 0 0 0,1-1 0 0 0,-1 1 0 0 0,0 0 0 0 0,0 0 0 0 0,-1 0 0 0 0,0 0 0 0 0,0 1 0 0 0,-1-1 0 0 0,0 0 0 0 0,0 1 0 0 0,-1-2 0 0 0,0 1 0 0 0,-1 1 0 0 0,1 0 0 0 0,-1 0 0 0 0,0 0 0 0 0,-1 1 0 0 0,1 0 0 0 0,-1 0 0 0 0,0 0 0 0 0,0 1 0 0 0,-1-1 0 0 0,1 2 0 0 0,-1-1 0 0 0,0 1 0 0 0,0 0 0 0 0,0 0 0 0 0,0 1 0 0 0,-1 0 0 0 0,1 0 0 0 0,0 0 0 0 0,-1 1 0 0 0,0 1 0 0 0,-3-1 0 0 0,-33 12 0 0 0,36-10 0 0 0,1 1 0 0 0,0 0 0 0 0,0 0 0 0 0,0 1 0 0 0,1 0 0 0 0,-1 1 0 0 0,0-1 0 0 0,1 1 0 0 0,0 0 0 0 0,0 1 0 0 0,0 0 0 0 0,1 0 0 0 0,-1 0 0 0 0,1 0 0 0 0,1 1 0 0 0,-1 0 0 0 0,1 0 0 0 0,0 0 0 0 0,-3 6 0 0 0,6-9 0 0 0,0 0 0 0 0,0 0 0 0 0,1-1 0 0 0,0 1 0 0 0,-1 0 0 0 0,1 0 0 0 0,0 0 0 0 0,0 0 0 0 0,1 0 0 0 0,-1 0 0 0 0,0 0 0 0 0,1-1 0 0 0,0 1 0 0 0,0 0 0 0 0,0 0 0 0 0,0-1 0 0 0,0 1 0 0 0,0 0 0 0 0,1-1 0 0 0,-1 1 0 0 0,1-1 0 0 0,0 0 0 0 0,0 1 0 0 0,0-1 0 0 0,0 0 0 0 0,2 2 0 0 0,-1-1 0 0 0,1 1 0 0 0,0-1 0 0 0,0-1 0 0 0,0 1 0 0 0,1 0 0 0 0,-1-1 0 0 0,1 0 0 0 0,-1 0 0 0 0,1 0 0 0 0,0-1 0 0 0,-1 1 0 0 0,1-1 0 0 0,0 0 0 0 0,0-1 0 0 0,19 4 0 0 0</inkml:trace>
  <inkml:trace contextRef="#ctx0" brushRef="#br0" timeOffset="184367.441">16391 10101 32767 0 0,'0'0'0'0'0,"1"0"0"0"0,-1-1 0 0 0,1 1 0 0 0,-1 0 0 0 0,1-1 0 0 0,-1 1 0 0 0,0-1 0 0 0,1 1 0 0 0,-1-1 0 0 0,0 1 0 0 0,0-1 0 0 0,1 1 0 0 0,-1-1 0 0 0,0 1 0 0 0,0-1 0 0 0,0 1 0 0 0,1-1 0 0 0,-1 1 0 0 0,0-1 0 0 0,0 0 0 0 0,0 1 0 0 0,0-1 0 0 0,0 1 0 0 0,0-1 0 0 0,0 1 0 0 0,-1-1 0 0 0,1 0 0 0 0,0 1 0 0 0,0-1 0 0 0,0 1 0 0 0,0-1 0 0 0,-1 1 0 0 0,1-1 0 0 0,0 1 0 0 0,-1-1 0 0 0,1 1 0 0 0,0-1 0 0 0,-1 1 0 0 0,1-1 0 0 0,0 1 0 0 0,-1 0 0 0 0,1-1 0 0 0,-1 1 0 0 0,1 0 0 0 0,-1-1 0 0 0,1 1 0 0 0,-1 0 0 0 0,1 0 0 0 0,-1-1 0 0 0,1 1 0 0 0,-1 0 0 0 0,1 0 0 0 0,-1 0 0 0 0,1 0 0 0 0,-1 0 0 0 0,0 0 0 0 0,1 0 0 0 0,-1 0 0 0 0,1 0 0 0 0,-1 0 0 0 0,-42-7 0 0 0,38 7 0 0 0,-4-1 0 0 0,0 1 0 0 0,0-1 0 0 0,0 2 0 0 0,0-1 0 0 0,-1 2 0 0 0,1-1 0 0 0,0 1 0 0 0,1 0 0 0 0,-1 1 0 0 0,0 0 0 0 0,1 0 0 0 0,-1 1 0 0 0,1 0 0 0 0,0 1 0 0 0,0 0 0 0 0,1 0 0 0 0,-1 0 0 0 0,1 1 0 0 0,0 1 0 0 0,5-5 0 0 0,1 0 0 0 0,-1 0 0 0 0,1 0 0 0 0,0 0 0 0 0,-1 0 0 0 0,1 1 0 0 0,0-1 0 0 0,0 0 0 0 0,0 1 0 0 0,1-1 0 0 0,-1 1 0 0 0,0-1 0 0 0,1 1 0 0 0,0-1 0 0 0,0 1 0 0 0,-1 0 0 0 0,2-1 0 0 0,-1 1 0 0 0,0-1 0 0 0,0 1 0 0 0,1-1 0 0 0,-1 1 0 0 0,1-1 0 0 0,0 1 0 0 0,0-1 0 0 0,0 1 0 0 0,0-1 0 0 0,0 0 0 0 0,1 0 0 0 0,-1 1 0 0 0,1-1 0 0 0,-1 0 0 0 0,1 0 0 0 0,0-1 0 0 0,0 1 0 0 0,0 0 0 0 0,0 0 0 0 0,0-1 0 0 0,2 2 0 0 0,17 11 0 0 0,0-1 0 0 0,1-1 0 0 0,0-1 0 0 0,1-1 0 0 0,0 0 0 0 0,1-2 0 0 0,-1-1 0 0 0,2-1 0 0 0,-1-1 0 0 0,1-1 0 0 0,0-1 0 0 0,-1-2 0 0 0,3 0 0 0 0,48-3 0 0 0,-52-8 0 0 0</inkml:trace>
  <inkml:trace contextRef="#ctx0" brushRef="#br0" timeOffset="-213546.576">269 11099 32767 0 0,'3'-11'0'0'0,"36"14"0"0"0,6 40 0 0 0,13 23 0 0 0,-2 3 0 0 0,23 41 0 0 0,-68-80 0 0 0,-11-20 0 0 0,-3-5 0 0 0,0 0 0 0 0,0 0 0 0 0,0 0 0 0 0,-1 0 0 0 0,0 0 0 0 0,1-1 0 0 0,-2 1 0 0 0,1-1 0 0 0,0 0 0 0 0,-1-1 0 0 0,0 1 0 0 0,0-1 0 0 0,0 0 0 0 0,0 0 0 0 0,0 0 0 0 0,-1-1 0 0 0,-4 2 0 0 0,-103 25 0 0 0,107-27 0 0 0,-1 0 0 0 0,1 0 0 0 0,-1-1 0 0 0,0 0 0 0 0,0-1 0 0 0,1 1 0 0 0,-1-1 0 0 0,0-1 0 0 0,0 1 0 0 0,0-1 0 0 0,1 0 0 0 0,-1-1 0 0 0,1 1 0 0 0,-1-2 0 0 0,1 1 0 0 0,-1 0 0 0 0,1-1 0 0 0,0 0 0 0 0,0-1 0 0 0,1 1 0 0 0,-1-1 0 0 0,-1-2 0 0 0,-5-8 0 0 0</inkml:trace>
  <inkml:trace contextRef="#ctx0" brushRef="#br0" timeOffset="-213299.168">290 10992 32767 0 0,'16'-26'0'0'0,"140"-38"0"0"0,-73 47 0 0 0,-79 17 0 0 0,-1 1 0 0 0,0-1 0 0 0,1 1 0 0 0,-1 0 0 0 0,0 0 0 0 0,0 1 0 0 0,1-1 0 0 0,-1 0 0 0 0,0 1 0 0 0,0 0 0 0 0,0 0 0 0 0,-1 0 0 0 0,1 0 0 0 0,0 0 0 0 0,-1 1 0 0 0,0-1 0 0 0,1 1 0 0 0,-1-1 0 0 0,0 1 0 0 0,0 0 0 0 0,0 0 0 0 0,-1 0 0 0 0,1 1 0 0 0,3 15 0 0 0</inkml:trace>
  <inkml:trace contextRef="#ctx0" brushRef="#br0" timeOffset="-213130.619">809 11411 32767 0 0,'2'5'0'0'0,"-4"0"0"0"0,5-1 0 0 0,-3 1 0 0 0,1 0 0 0 0,-2 0 0 0 0,2-1 0 0 0,0 0 0 0 0,1-1 0 0 0,0 1 0 0 0,3-2 0 0 0,-2 0 0 0 0,2-3 0 0 0,-1-2 0 0 0,9-5 0 0 0,0-3 0 0 0</inkml:trace>
  <inkml:trace contextRef="#ctx0" brushRef="#br0" timeOffset="-210596.149">2110 10933 32767 0 0,'4'16'0'0'0,"25"39"0"0"0,-29-55 0 0 0,1 0 0 0 0,-1 0 0 0 0,0 0 0 0 0,0-1 0 0 0,0 1 0 0 0,0 0 0 0 0,0 0 0 0 0,0 0 0 0 0,0-1 0 0 0,1 1 0 0 0,-1 0 0 0 0,0 0 0 0 0,0 0 0 0 0,0 0 0 0 0,0-1 0 0 0,1 1 0 0 0,-1 0 0 0 0,0 0 0 0 0,0 0 0 0 0,0 0 0 0 0,1 0 0 0 0,-1 0 0 0 0,0 0 0 0 0,0 0 0 0 0,1 0 0 0 0,-1 0 0 0 0,0-1 0 0 0,0 1 0 0 0,0 0 0 0 0,1 0 0 0 0,-1 0 0 0 0,0 1 0 0 0,0-1 0 0 0,1 0 0 0 0,-1 0 0 0 0,0 0 0 0 0,0 0 0 0 0,0 0 0 0 0,1 0 0 0 0,-1 0 0 0 0,0 0 0 0 0,0 0 0 0 0,0 0 0 0 0,1 1 0 0 0,-1-1 0 0 0,0 0 0 0 0,0 0 0 0 0,0 0 0 0 0,1 0 0 0 0,-1 0 0 0 0,0 1 0 0 0,0-1 0 0 0,0 0 0 0 0,0 0 0 0 0,0 0 0 0 0,0 1 0 0 0,0-1 0 0 0,1 0 0 0 0,-1 0 0 0 0,0 1 0 0 0,2-25 0 0 0,-6-9 0 0 0,2 25 0 0 0,0-1 0 0 0,-1 1 0 0 0,0-1 0 0 0,0 1 0 0 0,-1 0 0 0 0,0 0 0 0 0,0 0 0 0 0,-1 1 0 0 0,0-1 0 0 0,0 1 0 0 0,-1 0 0 0 0,1 1 0 0 0,-2-1 0 0 0,1 1 0 0 0,-1 0 0 0 0,0 1 0 0 0,0 0 0 0 0,0 0 0 0 0,-1 0 0 0 0,0 1 0 0 0,0 0 0 0 0,0 1 0 0 0,0-1 0 0 0,-1 2 0 0 0,1-1 0 0 0,-2 1 0 0 0,-30 5 0 0 0,34 1 0 0 0,0-1 0 0 0,0 1 0 0 0,0 1 0 0 0,1-1 0 0 0,0 1 0 0 0,0 0 0 0 0,0 0 0 0 0,0 1 0 0 0,1-1 0 0 0,0 1 0 0 0,0 0 0 0 0,1 0 0 0 0,-1 0 0 0 0,1 1 0 0 0,1-1 0 0 0,-1 1 0 0 0,1 0 0 0 0,0 0 0 0 0,-1 6 0 0 0,-8 144 0 0 0,11-141 0 0 0,14 69 0 0 0,-11-75 0 0 0,0 1 0 0 0,0-1 0 0 0,2 0 0 0 0,-1-1 0 0 0,1 1 0 0 0,1-1 0 0 0,-1 0 0 0 0,2 0 0 0 0,-1 0 0 0 0,1-1 0 0 0,0 0 0 0 0,1 0 0 0 0,0-1 0 0 0,0 0 0 0 0,1-1 0 0 0,0 1 0 0 0,0-2 0 0 0,0 1 0 0 0,1-1 0 0 0,-1-1 0 0 0,1 0 0 0 0,1 0 0 0 0,-1-1 0 0 0,0 0 0 0 0,1-1 0 0 0,-1 0 0 0 0,1 0 0 0 0,2-1 0 0 0,115-9 0 0 0,-74-2 0 0 0,-1-1 0 0 0,0-3 0 0 0,5-5 0 0 0,-50 16 0 0 0,-2 2 0 0 0,1-1 0 0 0,-1 0 0 0 0,0-1 0 0 0,0 0 0 0 0,0 1 0 0 0,0-2 0 0 0,0 1 0 0 0,-1-1 0 0 0,0 0 0 0 0,1 0 0 0 0,-1-1 0 0 0,-1 1 0 0 0,1-1 0 0 0,3-4 0 0 0,13-25 0 0 0,-23 29 0 0 0,-2 4 0 0 0,-1 0 0 0 0,1 0 0 0 0,-1 0 0 0 0,0 1 0 0 0,1-1 0 0 0,-1 1 0 0 0,0 0 0 0 0,0 1 0 0 0,1-1 0 0 0,-1 1 0 0 0,1 0 0 0 0,-1 0 0 0 0,0 1 0 0 0,1-1 0 0 0,0 1 0 0 0,-2 0 0 0 0,-5 1 0 0 0,0-1 0 0 0,0 1 0 0 0,0 1 0 0 0,0 0 0 0 0,0 1 0 0 0,1 0 0 0 0,0 1 0 0 0,0 0 0 0 0,1 0 0 0 0,-1 1 0 0 0,1 0 0 0 0,1 1 0 0 0,-1 0 0 0 0,1 0 0 0 0,1 1 0 0 0,-1 0 0 0 0,2 0 0 0 0,-1 1 0 0 0,1-1 0 0 0,1 2 0 0 0,-4 8 0 0 0,7-9 0 0 0,3 1 0 0 0,0-9 0 0 0,0 0 0 0 0,0 0 0 0 0,0 1 0 0 0,0-1 0 0 0,1 0 0 0 0,-1 0 0 0 0,0 0 0 0 0,1-1 0 0 0,-1 1 0 0 0,1 0 0 0 0,0 0 0 0 0,0-1 0 0 0,-1 1 0 0 0,1-1 0 0 0,0 0 0 0 0,0 1 0 0 0,1-1 0 0 0,-1 0 0 0 0,0 0 0 0 0,0 0 0 0 0,0-1 0 0 0,1 1 0 0 0,-1 0 0 0 0,0-1 0 0 0,1 0 0 0 0,-1 1 0 0 0,0-1 0 0 0,3 0 0 0 0,4 0 0 0 0,-1-1 0 0 0,1 1 0 0 0,0-1 0 0 0,-1-1 0 0 0,1 0 0 0 0,-1 0 0 0 0,0 0 0 0 0,0-1 0 0 0,0-1 0 0 0,0 1 0 0 0,0-1 0 0 0,0-1 0 0 0,-1 1 0 0 0,0-1 0 0 0,3-3 0 0 0,-7 6 0 0 0,3-2 0 0 0,0-1 0 0 0,0 1 0 0 0,0-1 0 0 0,-1-1 0 0 0,1 1 0 0 0,-1-1 0 0 0,-1 0 0 0 0,1 0 0 0 0,-1 0 0 0 0,0-1 0 0 0,0 0 0 0 0,0-1 0 0 0,11-33 0 0 0,-15 34 0 0 0,0 7 0 0 0,0 0 0 0 0,1 0 0 0 0,-1 1 0 0 0,0-1 0 0 0,0 0 0 0 0,1 0 0 0 0,-1 0 0 0 0,0 0 0 0 0,0 0 0 0 0,1 0 0 0 0,-1 0 0 0 0,0 0 0 0 0,0 0 0 0 0,1 0 0 0 0,-1 0 0 0 0,0 0 0 0 0,1-1 0 0 0,-1 1 0 0 0,0 0 0 0 0,0 0 0 0 0,0 0 0 0 0,1 0 0 0 0,-1 0 0 0 0,0 0 0 0 0,0-1 0 0 0,1 1 0 0 0,-1 0 0 0 0,0 0 0 0 0,0 0 0 0 0,0 0 0 0 0,0-1 0 0 0,1 1 0 0 0,-1 0 0 0 0,0 0 0 0 0,0-1 0 0 0,0 1 0 0 0,0 0 0 0 0,0 0 0 0 0,0-1 0 0 0,0 1 0 0 0,1 0 0 0 0,-1 0 0 0 0,0-1 0 0 0,0 1 0 0 0,0 0 0 0 0,0 0 0 0 0,0-1 0 0 0,0 1 0 0 0,0 0 0 0 0,0 0 0 0 0,-1-1 0 0 0,1 1 0 0 0,0 0 0 0 0,0-1 0 0 0,0 1 0 0 0,0 0 0 0 0,11 54 0 0 0,-11-51 0 0 0,0 1 0 0 0,1 0 0 0 0,0 0 0 0 0,0 0 0 0 0,0-1 0 0 0,0 1 0 0 0,0-1 0 0 0,1 1 0 0 0,-1-1 0 0 0,1 1 0 0 0,0-1 0 0 0,0 0 0 0 0,0 0 0 0 0,1 0 0 0 0,-1 0 0 0 0,1 0 0 0 0,-1 0 0 0 0,1-1 0 0 0,0 1 0 0 0,0-1 0 0 0,0 0 0 0 0,1 0 0 0 0,-1 0 0 0 0,0 0 0 0 0,1-1 0 0 0,0 1 0 0 0,20-3 0 0 0,-10-4 0 0 0,0-2 0 0 0,-1 0 0 0 0,0 0 0 0 0,0-1 0 0 0,-1-1 0 0 0,0 0 0 0 0,-1-1 0 0 0,0 0 0 0 0,0-1 0 0 0,-1 0 0 0 0,-1 0 0 0 0,0-1 0 0 0,0 0 0 0 0,-1-1 0 0 0,0 0 0 0 0,-1-1 0 0 0,52-104 0 0 0,-46 147 0 0 0,48 311 0 0 0,-45-166 0 0 0,-8 64 0 0 0,-11-156 0 0 0,-8 12 0 0 0,11-88 0 0 0,-1 0 0 0 0,1 1 0 0 0,-1-1 0 0 0,0 0 0 0 0,-1 0 0 0 0,1 0 0 0 0,-1 0 0 0 0,-1 0 0 0 0,1 0 0 0 0,-1 0 0 0 0,-1 2 0 0 0,3-10 0 0 0,-1 1 0 0 0,1 0 0 0 0,0-1 0 0 0,0 1 0 0 0,-1-1 0 0 0,1 1 0 0 0,1-1 0 0 0,-1 0 0 0 0,0 1 0 0 0,0-1 0 0 0,0 0 0 0 0,1 0 0 0 0,-1 0 0 0 0,1 1 0 0 0,0-1 0 0 0,-1 0 0 0 0,1 0 0 0 0,0 0 0 0 0,0 0 0 0 0,0 0 0 0 0,0 0 0 0 0,1-1 0 0 0,-10-230 0 0 0,-4 78 0 0 0,-1-323 0 0 0,14 470 0 0 0,0-1 0 0 0,1 0 0 0 0,0 0 0 0 0,0 1 0 0 0,1-1 0 0 0,0 0 0 0 0,1 1 0 0 0,0 0 0 0 0,2-5 0 0 0,3-10 0 0 0,-7 19 0 0 0,1 0 0 0 0,-1 1 0 0 0,1-1 0 0 0,-1 0 0 0 0,1 0 0 0 0,0 1 0 0 0,1-1 0 0 0,-1 1 0 0 0,1 0 0 0 0,-1-1 0 0 0,1 1 0 0 0,0 0 0 0 0,0 1 0 0 0,0-1 0 0 0,1 0 0 0 0,-1 1 0 0 0,1 0 0 0 0,-1 0 0 0 0,1 0 0 0 0,0 0 0 0 0,0 1 0 0 0,0-1 0 0 0,0 1 0 0 0,0 0 0 0 0,0 0 0 0 0,0 0 0 0 0,0 1 0 0 0,6-1 0 0 0,1 1 0 0 0,-1 1 0 0 0,0-1 0 0 0,0 2 0 0 0,0-1 0 0 0,0 1 0 0 0,-1 1 0 0 0,1 0 0 0 0,-1 0 0 0 0,1 1 0 0 0,-1 0 0 0 0,0 1 0 0 0,0 0 0 0 0,-1 0 0 0 0,5 4 0 0 0,-10-7 0 0 0,0 0 0 0 0,0 1 0 0 0,0-1 0 0 0,0 1 0 0 0,0-1 0 0 0,0 1 0 0 0,-1 0 0 0 0,1 0 0 0 0,-1 0 0 0 0,0 1 0 0 0,0-1 0 0 0,0 0 0 0 0,0 1 0 0 0,-1-1 0 0 0,0 1 0 0 0,1 0 0 0 0,-1-1 0 0 0,0 1 0 0 0,-1 0 0 0 0,1 0 0 0 0,-1 0 0 0 0,1 0 0 0 0,-1-1 0 0 0,0 1 0 0 0,-1 0 0 0 0,1 0 0 0 0,-1 0 0 0 0,-3 8 0 0 0,-1-1 0 0 0,-1 0 0 0 0,0-1 0 0 0,0 1 0 0 0,-1-1 0 0 0,0-1 0 0 0,-1 1 0 0 0,0-1 0 0 0,0 0 0 0 0,-1-1 0 0 0,0 0 0 0 0,-1 0 0 0 0,0-1 0 0 0,0-1 0 0 0,0 1 0 0 0,-7 1 0 0 0,-18 5 0 0 0,35-13 0 0 0,0 0 0 0 0,0 0 0 0 0,0-1 0 0 0,1 1 0 0 0,-1 0 0 0 0,0 0 0 0 0,0 0 0 0 0,0 0 0 0 0,0 0 0 0 0,0-1 0 0 0,0 1 0 0 0,0 0 0 0 0,1 0 0 0 0,-1 0 0 0 0,0 0 0 0 0,0-1 0 0 0,0 1 0 0 0,0 0 0 0 0,0 0 0 0 0,0 0 0 0 0,0-1 0 0 0,0 1 0 0 0,0 0 0 0 0,0 0 0 0 0,0 0 0 0 0,0-1 0 0 0,0 1 0 0 0,0 0 0 0 0,0 0 0 0 0,0 0 0 0 0,0 0 0 0 0,-1-1 0 0 0,1 1 0 0 0,0 0 0 0 0,0 0 0 0 0,0 0 0 0 0,0 0 0 0 0,0-1 0 0 0,0 1 0 0 0,0 0 0 0 0,-1 0 0 0 0,1 0 0 0 0,0 0 0 0 0,0 0 0 0 0,0 0 0 0 0,0-1 0 0 0,0 1 0 0 0,-1 0 0 0 0,1 0 0 0 0,0 0 0 0 0,0 0 0 0 0,0 0 0 0 0,-1 0 0 0 0,1 0 0 0 0,0 0 0 0 0,0 0 0 0 0,0 0 0 0 0,0 0 0 0 0,-1 0 0 0 0,1 0 0 0 0,0 0 0 0 0,0 0 0 0 0,0 0 0 0 0,3-4 0 0 0</inkml:trace>
  <inkml:trace contextRef="#ctx0" brushRef="#br0" timeOffset="-209950.877">3623 11049 32767 0 0,'53'-7'0'0'0,"159"-18"0"0"0,-210 25 0 0 0,1 0 0 0 0,-1 0 0 0 0,1 0 0 0 0,0 1 0 0 0,-1-1 0 0 0,1 1 0 0 0,-1-1 0 0 0,1 1 0 0 0,-1 0 0 0 0,1 0 0 0 0,-1 0 0 0 0,0 0 0 0 0,1 0 0 0 0,-1 1 0 0 0,0-1 0 0 0,0 1 0 0 0,0-1 0 0 0,0 1 0 0 0,0 0 0 0 0,0 0 0 0 0,-1 0 0 0 0,1 0 0 0 0,-1 0 0 0 0,1 0 0 0 0,-1 0 0 0 0,0 0 0 0 0,1 1 0 0 0,-1-1 0 0 0,0 1 0 0 0,-1-1 0 0 0,1 0 0 0 0,0 1 0 0 0,-1 0 0 0 0,1-1 0 0 0,-1 1 0 0 0,0-1 0 0 0,0 1 0 0 0,0-1 0 0 0,0 1 0 0 0,-1 0 0 0 0,1-1 0 0 0,-1 2 0 0 0,-9 14 0 0 0,-2-1 0 0 0,0 0 0 0 0,-1-1 0 0 0,0-1 0 0 0,-1 0 0 0 0,-1-1 0 0 0,-1 0 0 0 0,0-1 0 0 0,0-1 0 0 0,-12 6 0 0 0,-17 12 0 0 0,56-28 0 0 0,160-28 0 0 0,-154 25 0 0 0,-1 1 0 0 0,1 1 0 0 0,-1 0 0 0 0,0 1 0 0 0,1 1 0 0 0,-1 1 0 0 0,13 4 0 0 0,-21-5 0 0 0,42 27 0 0 0,-45-18 0 0 0,-5-8 0 0 0,0 0 0 0 0,0 0 0 0 0,0 1 0 0 0,-1-1 0 0 0,0 0 0 0 0,0 0 0 0 0,0-1 0 0 0,0 1 0 0 0,0 0 0 0 0,-1 0 0 0 0,0 0 0 0 0,0-1 0 0 0,0 1 0 0 0,0-1 0 0 0,0 0 0 0 0,-1 1 0 0 0,1-1 0 0 0,-1 0 0 0 0,0-1 0 0 0,0 1 0 0 0,0 0 0 0 0,-2 0 0 0 0,-1 3 0 0 0,-13 11 0 0 0,-1-1 0 0 0,0-1 0 0 0,-1-1 0 0 0,-1-1 0 0 0,0-1 0 0 0,-1-1 0 0 0,0-1 0 0 0,-1-1 0 0 0,0-1 0 0 0,-7 1 0 0 0,19-7 0 0 0,12-2 0 0 0,1-1 0 0 0,-1 1 0 0 0,0 0 0 0 0,0 0 0 0 0,0-1 0 0 0,1 1 0 0 0,-1 0 0 0 0,0-1 0 0 0,0 1 0 0 0,0 0 0 0 0,0-1 0 0 0,0 1 0 0 0,1 0 0 0 0,-1-1 0 0 0,0 1 0 0 0,0-1 0 0 0,0 1 0 0 0,0 0 0 0 0,0-1 0 0 0,0 1 0 0 0,0 0 0 0 0,0-1 0 0 0,0 1 0 0 0,-1 0 0 0 0,1-1 0 0 0,0 1 0 0 0,0 0 0 0 0,0-1 0 0 0,0 1 0 0 0,0 0 0 0 0,-1-1 0 0 0,1 1 0 0 0,0 0 0 0 0,0-1 0 0 0,0 1 0 0 0,-1 0 0 0 0,1 0 0 0 0,0-1 0 0 0,-1 1 0 0 0,1 0 0 0 0,0 0 0 0 0,0 0 0 0 0,-1-1 0 0 0,1 1 0 0 0,0 0 0 0 0,-1 0 0 0 0,1 0 0 0 0,0 0 0 0 0,-1 0 0 0 0,1 0 0 0 0,-1 0 0 0 0,2-1 0 0 0,23-14 0 0 0,-8 6 0 0 0</inkml:trace>
  <inkml:trace contextRef="#ctx0" brushRef="#br0" timeOffset="-208161.268">6451 11198 32767 0 0,'-7'-3'0'0'0,"20"15"0"0"0,23 42 0 0 0,-33-42 0 0 0</inkml:trace>
  <inkml:trace contextRef="#ctx0" brushRef="#br0" timeOffset="-207912.412">6544 11620 32767 0 0,'1'25'0'0'0,"14"15"0"0"0,-13-36 0 0 0,-5-5 0 0 0</inkml:trace>
  <inkml:trace contextRef="#ctx0" brushRef="#br0" timeOffset="-209114.25">4694 11212 32767 0 0,'6'3'0'0'0,"18"-1"0"0"0,0 0 0 0 0,-1-1 0 0 0,1-2 0 0 0,0 0 0 0 0,0-2 0 0 0,6-1 0 0 0,66-7 0 0 0,0 5 0 0 0,71 5 0 0 0,-97 1 0 0 0,278 0 0 0 0,-341 0 0 0 0,1 0 0 0 0,5 4 0 0 0,-16-9 0 0 0,2 1 0 0 0</inkml:trace>
  <inkml:trace contextRef="#ctx0" brushRef="#br0" timeOffset="-208716.78">5320 10932 32767 0 0,'-9'-3'0'0'0,"11"4"0"0"0,4 2 0 0 0,88 33 0 0 0,-52-22 0 0 0,-1 2 0 0 0,-1 2 0 0 0,-1 1 0 0 0,19 14 0 0 0,-39-22 0 0 0,-1 2 0 0 0,-1 0 0 0 0,0 0 0 0 0,0 2 0 0 0,-1 0 0 0 0,-1 1 0 0 0,-1 0 0 0 0,0 1 0 0 0,-1 1 0 0 0,-1 0 0 0 0,-1 1 0 0 0,7 14 0 0 0,-16 5 0 0 0,-11-26 0 0 0,0 0 0 0 0,-1 0 0 0 0,0-1 0 0 0,-1 0 0 0 0,0-1 0 0 0,-1 0 0 0 0,0-1 0 0 0,-1 0 0 0 0,0-1 0 0 0,0 0 0 0 0,0-1 0 0 0,-1-1 0 0 0,0 0 0 0 0,-5 0 0 0 0,-32 19 0 0 0,-132 72 0 0 0,158-74 0 0 0,30-24 0 0 0,-3-2 0 0 0</inkml:trace>
  <inkml:trace contextRef="#ctx0" brushRef="#br0" timeOffset="-200566.994">7857 11118 32767 0 0,'7'6'0'0'0,"10"28"0"0"0,-17 383 0 0 0,-2-380 0 0 0,-4 21 0 0 0</inkml:trace>
  <inkml:trace contextRef="#ctx0" brushRef="#br0" timeOffset="-200199.98">7778 10942 32767 0 0,'-7'-44'0'0'0,"8"42"0"0"0,0 0 0 0 0,0-1 0 0 0,0 1 0 0 0,1 0 0 0 0,-1 0 0 0 0,0 0 0 0 0,1 1 0 0 0,0-1 0 0 0,-1 0 0 0 0,1 0 0 0 0,0 1 0 0 0,0-1 0 0 0,0 1 0 0 0,0 0 0 0 0,0-1 0 0 0,0 1 0 0 0,0 0 0 0 0,0 0 0 0 0,1 0 0 0 0,-1 1 0 0 0,0-1 0 0 0,0 0 0 0 0,1 1 0 0 0,-1 0 0 0 0,1-1 0 0 0,-1 1 0 0 0,0 0 0 0 0,1 0 0 0 0,-1 0 0 0 0,1 1 0 0 0,-1-1 0 0 0,5-1 0 0 0,79 0 0 0 0,-60 4 0 0 0,-1 1 0 0 0,1 2 0 0 0,-1 0 0 0 0,0 2 0 0 0,-1 1 0 0 0,0 0 0 0 0,0 2 0 0 0,-1 1 0 0 0,-1 1 0 0 0,0 1 0 0 0,0 0 0 0 0,-2 2 0 0 0,5 4 0 0 0,-22-16 0 0 0,-1-1 0 0 0,1 1 0 0 0,-1-1 0 0 0,1 1 0 0 0,-1 0 0 0 0,0 0 0 0 0,0 0 0 0 0,-1 0 0 0 0,1 0 0 0 0,-1 0 0 0 0,0 1 0 0 0,0-1 0 0 0,-1 0 0 0 0,1 1 0 0 0,-1-1 0 0 0,0 1 0 0 0,-18 30 0 0 0,13-30 0 0 0,-7 6 0 0 0,-1-2 0 0 0,0 1 0 0 0,0-2 0 0 0,-1 0 0 0 0,0 0 0 0 0,0-1 0 0 0,-1-1 0 0 0,0 0 0 0 0,0-2 0 0 0,0 1 0 0 0,-1-2 0 0 0,-4 1 0 0 0,7-1 0 0 0,-120 24 0 0 0,125-19 0 0 0,26 3 0 0 0</inkml:trace>
  <inkml:trace contextRef="#ctx0" brushRef="#br0" timeOffset="-199365.911">8212 11655 32767 0 0,'3'-2'0'0'0,"-1"0"0"0"0,1-1 0 0 0,-1 1 0 0 0,0-1 0 0 0,0 1 0 0 0,0-1 0 0 0,0 0 0 0 0,0 0 0 0 0,-1 0 0 0 0,1 0 0 0 0,-1 0 0 0 0,0-1 0 0 0,0 1 0 0 0,0 0 0 0 0,0 0 0 0 0,-1-1 0 0 0,1 1 0 0 0,-1-4 0 0 0,1-10 0 0 0,0 0 0 0 0,-2 0 0 0 0,0 1 0 0 0,0-1 0 0 0,-2 0 0 0 0,0 0 0 0 0,-1 1 0 0 0,-1 0 0 0 0,-1 0 0 0 0,0 0 0 0 0,-2-4 0 0 0,-16-22 0 0 0,32 47 0 0 0,1 0 0 0 0,0 0 0 0 0,0-1 0 0 0,1-1 0 0 0,-1 1 0 0 0,1-1 0 0 0,-1-1 0 0 0,1 0 0 0 0,0-1 0 0 0,0 1 0 0 0,5-2 0 0 0,34 8 0 0 0,-29-4 0 0 0,78 25 0 0 0,-94-27 0 0 0,0-1 0 0 0,-1 1 0 0 0,1 0 0 0 0,-1 0 0 0 0,0 1 0 0 0,1-1 0 0 0,-1 1 0 0 0,-1-1 0 0 0,1 1 0 0 0,0 0 0 0 0,0 0 0 0 0,-1 0 0 0 0,0 1 0 0 0,0-1 0 0 0,0 0 0 0 0,0 1 0 0 0,0 0 0 0 0,-1-1 0 0 0,1 1 0 0 0,-1 0 0 0 0,0 0 0 0 0,0 0 0 0 0,0 1 0 0 0,-1 103 0 0 0,0-105 0 0 0,0 1 0 0 0,0 0 0 0 0,0 0 0 0 0,0-1 0 0 0,1 1 0 0 0,0 0 0 0 0,0-1 0 0 0,0 1 0 0 0,0 0 0 0 0,0-1 0 0 0,1 1 0 0 0,-1-1 0 0 0,1 0 0 0 0,0 1 0 0 0,0-1 0 0 0,0 0 0 0 0,0 0 0 0 0,1 0 0 0 0,-1-1 0 0 0,1 1 0 0 0,0 0 0 0 0,0-1 0 0 0,0 0 0 0 0,0 0 0 0 0,0 0 0 0 0,3 2 0 0 0,15 0 0 0 0,35-19 0 0 0,-36 5 0 0 0,-4 4 0 0 0,-1-2 0 0 0,0 1 0 0 0,0-2 0 0 0,-1 0 0 0 0,-1 0 0 0 0,12-11 0 0 0,-6 29 0 0 0,52 62 0 0 0,-65-67 0 0 0,1 0 0 0 0,-1-1 0 0 0,1 0 0 0 0,0 0 0 0 0,0 0 0 0 0,0-1 0 0 0,1 0 0 0 0,-1 0 0 0 0,1-1 0 0 0,-1 0 0 0 0,1 0 0 0 0,-1-1 0 0 0,1 0 0 0 0,5-1 0 0 0,-9 1 0 0 0,-1 0 0 0 0,1-1 0 0 0,0 0 0 0 0,-1 1 0 0 0,1-1 0 0 0,0-1 0 0 0,-1 1 0 0 0,0 0 0 0 0,1-1 0 0 0,-1 0 0 0 0,0 1 0 0 0,1-1 0 0 0,-1-1 0 0 0,0 1 0 0 0,0 0 0 0 0,-1-1 0 0 0,1 1 0 0 0,-1-1 0 0 0,1 0 0 0 0,-1 0 0 0 0,0 0 0 0 0,0 0 0 0 0,0 0 0 0 0,0-1 0 0 0,-1 1 0 0 0,1-1 0 0 0,-1 1 0 0 0,0-1 0 0 0,0 1 0 0 0,0-1 0 0 0,0-3 0 0 0,-1 1 0 0 0,-1 1 0 0 0,0-1 0 0 0,0 1 0 0 0,0 0 0 0 0,-1-1 0 0 0,1 1 0 0 0,-1 0 0 0 0,-1 0 0 0 0,1 0 0 0 0,-1 0 0 0 0,0 0 0 0 0,0 0 0 0 0,0 1 0 0 0,-1-1 0 0 0,1 1 0 0 0,-1 0 0 0 0,0 0 0 0 0,0 1 0 0 0,-1-1 0 0 0,1 1 0 0 0,-1 0 0 0 0,0 0 0 0 0,-1 0 0 0 0,-4-3 0 0 0,-1 0 0 0 0,-1 1 0 0 0,1 0 0 0 0,-1 1 0 0 0,0 1 0 0 0,0 0 0 0 0,0 0 0 0 0,0 2 0 0 0,0-1 0 0 0,-3 1 0 0 0,-35 3 0 0 0,45 0 0 0 0,0-1 0 0 0,0 1 0 0 0,1-1 0 0 0,-1 1 0 0 0,0 0 0 0 0,1 1 0 0 0,0-1 0 0 0,-1 1 0 0 0,1 0 0 0 0,0 0 0 0 0,0 1 0 0 0,1-1 0 0 0,-1 1 0 0 0,1 0 0 0 0,-1-1 0 0 0,1 2 0 0 0,0-1 0 0 0,1 0 0 0 0,-1 1 0 0 0,1-1 0 0 0,0 1 0 0 0,0-1 0 0 0,0 1 0 0 0,1 0 0 0 0,0 0 0 0 0,-1 2 0 0 0,3-3 0 0 0,0-1 0 0 0,-1 1 0 0 0,2-1 0 0 0,-1 0 0 0 0,0 0 0 0 0,1 1 0 0 0,-1-1 0 0 0,1 0 0 0 0,0 0 0 0 0,0 0 0 0 0,0-1 0 0 0,0 1 0 0 0,1 0 0 0 0,-1-1 0 0 0,1 0 0 0 0,0 1 0 0 0,6 4 0 0 0,-1 0 0 0 0,1 0 0 0 0,0-1 0 0 0,0-1 0 0 0,1 1 0 0 0,0-2 0 0 0,0 1 0 0 0,0-1 0 0 0,4 0 0 0 0,11 3 0 0 0</inkml:trace>
  <inkml:trace contextRef="#ctx0" brushRef="#br0" timeOffset="-198865.127">9339 11463 32767 0 0,'0'22'0'0'0,"5"48"0"0"0,3-8 0 0 0,4 7 0 0 0,2-20 0 0 0,-12-47 0 0 0,1 0 0 0 0</inkml:trace>
  <inkml:trace contextRef="#ctx0" brushRef="#br0" timeOffset="-198610.807">9390 11131 32767 0 0,'-7'-8'0'0'0,"2"1"0"0"0,1 2 0 0 0,3 2 0 0 0,1-1 0 0 0,-3 2 0 0 0,2 1 0 0 0,-2 1 0 0 0,5 1 0 0 0,-2 1 0 0 0,3 3 0 0 0,8 4 0 0 0,0 0 0 0 0,3-1 0 0 0,0 0 0 0 0,2 4 0 0 0,1 2 0 0 0</inkml:trace>
  <inkml:trace contextRef="#ctx0" brushRef="#br0" timeOffset="-198347.511">9728 11581 32767 0 0,'7'4'0'0'0,"-1"-2"0"0"0,1 1 0 0 0,-1 0 0 0 0,1-1 0 0 0,0 0 0 0 0,0-1 0 0 0,0 0 0 0 0,0 0 0 0 0,0 0 0 0 0,0-1 0 0 0,0 0 0 0 0,0 0 0 0 0,0-1 0 0 0,0 0 0 0 0,2 0 0 0 0,1-1 0 0 0,-1 0 0 0 0,1 0 0 0 0,-1 0 0 0 0,0-2 0 0 0,0 1 0 0 0,0-1 0 0 0,0 0 0 0 0,0-1 0 0 0,-1 0 0 0 0,0 0 0 0 0,0-1 0 0 0,0 0 0 0 0,-1 0 0 0 0,3-4 0 0 0,-5-8 0 0 0,-7 8 0 0 0,0 6 0 0 0,0 1 0 0 0,0-1 0 0 0,0 1 0 0 0,-1-1 0 0 0,1 1 0 0 0,-1 0 0 0 0,0 0 0 0 0,0 0 0 0 0,0 1 0 0 0,0-1 0 0 0,-1 1 0 0 0,1-1 0 0 0,-1 1 0 0 0,1 0 0 0 0,-1 1 0 0 0,0-1 0 0 0,0 0 0 0 0,1 1 0 0 0,-1 0 0 0 0,0 0 0 0 0,0 0 0 0 0,-1 1 0 0 0,1-1 0 0 0,0 1 0 0 0,0 0 0 0 0,-1 0 0 0 0,-8 0 0 0 0,-1 1 0 0 0,1 0 0 0 0,0 1 0 0 0,0 0 0 0 0,0 1 0 0 0,1 1 0 0 0,-11 4 0 0 0,17-6 0 0 0,-1 0 0 0 0,1 1 0 0 0,0 0 0 0 0,1 0 0 0 0,-1 0 0 0 0,1 1 0 0 0,-1-1 0 0 0,1 1 0 0 0,0 1 0 0 0,0-1 0 0 0,1 1 0 0 0,-1 0 0 0 0,1 0 0 0 0,0 0 0 0 0,1 0 0 0 0,-1 1 0 0 0,1 0 0 0 0,0-1 0 0 0,0 1 0 0 0,1 0 0 0 0,0 1 0 0 0,0-1 0 0 0,0 0 0 0 0,1 1 0 0 0,0 1 0 0 0,18 27 0 0 0,-10-27 0 0 0,1 0 0 0 0,0-1 0 0 0,1 1 0 0 0,-1-1 0 0 0,2-1 0 0 0,-1 0 0 0 0,1 0 0 0 0,-1-1 0 0 0,2 0 0 0 0,-1-1 0 0 0,0 0 0 0 0,1-1 0 0 0,0 0 0 0 0,0 0 0 0 0,0-1 0 0 0,0-1 0 0 0,0 0 0 0 0,0 0 0 0 0,0-1 0 0 0,4-1 0 0 0,10 1 0 0 0</inkml:trace>
  <inkml:trace contextRef="#ctx0" brushRef="#br0" timeOffset="-197851.286">10378 11466 32767 0 0,'-5'-1'0'0'0,"0"1"0"0"0,0-1 0 0 0,1 1 0 0 0,-1 0 0 0 0,0 1 0 0 0,0-1 0 0 0,1 1 0 0 0,-1 0 0 0 0,0 0 0 0 0,1 1 0 0 0,-1-1 0 0 0,1 1 0 0 0,-1 0 0 0 0,1 0 0 0 0,0 1 0 0 0,0-1 0 0 0,0 1 0 0 0,0 0 0 0 0,0 0 0 0 0,1 0 0 0 0,-1 1 0 0 0,1-1 0 0 0,0 1 0 0 0,0 0 0 0 0,0-1 0 0 0,1 2 0 0 0,-1-1 0 0 0,1 0 0 0 0,-1 3 0 0 0,0-2 0 0 0,1 0 0 0 0,0 0 0 0 0,0 0 0 0 0,1 0 0 0 0,0 0 0 0 0,0 1 0 0 0,0-1 0 0 0,0 0 0 0 0,1 1 0 0 0,0-1 0 0 0,0 1 0 0 0,0-1 0 0 0,1 0 0 0 0,-1 1 0 0 0,2-1 0 0 0,-1 0 0 0 0,0 0 0 0 0,1 1 0 0 0,0-1 0 0 0,0 0 0 0 0,1-1 0 0 0,2 5 0 0 0,0-3 0 0 0,0-1 0 0 0,1 0 0 0 0,-1 0 0 0 0,1-1 0 0 0,0 1 0 0 0,1-1 0 0 0,-1-1 0 0 0,1 1 0 0 0,-1-1 0 0 0,1-1 0 0 0,0 1 0 0 0,0-1 0 0 0,1 0 0 0 0,-1 0 0 0 0,0-1 0 0 0,1 0 0 0 0,-1-1 0 0 0,0 1 0 0 0,1-1 0 0 0,1-1 0 0 0,0 1 0 0 0,0 0 0 0 0,-1-1 0 0 0,1 0 0 0 0,0 0 0 0 0,-1-1 0 0 0,1 0 0 0 0,-1-1 0 0 0,1 1 0 0 0,-1-2 0 0 0,5-2 0 0 0,-6 3 0 0 0,9-4 0 0 0,-1-2 0 0 0,0 0 0 0 0,0-1 0 0 0,-1 0 0 0 0,0-1 0 0 0,0-1 0 0 0,-2 0 0 0 0,1-1 0 0 0,-2 0 0 0 0,0-1 0 0 0,0 0 0 0 0,-1 0 0 0 0,-1-2 0 0 0,0 1 0 0 0,-2-1 0 0 0,1 0 0 0 0,-2 0 0 0 0,0-1 0 0 0,-1 0 0 0 0,2-13 0 0 0,10-38 0 0 0,-2-1 0 0 0,-3-1 0 0 0,-4 0 0 0 0,-2 0 0 0 0,-4-14 0 0 0,-1 74 0 0 0,-1 0 0 0 0,0 0 0 0 0,-1 0 0 0 0,0 1 0 0 0,-1-1 0 0 0,1 0 0 0 0,-2 1 0 0 0,0-1 0 0 0,0 1 0 0 0,0 0 0 0 0,-4-6 0 0 0,6 14 0 0 0,0 0 0 0 0,0 0 0 0 0,-1 0 0 0 0,1 0 0 0 0,0 1 0 0 0,0-1 0 0 0,-1 0 0 0 0,1 1 0 0 0,0-1 0 0 0,-1 1 0 0 0,1-1 0 0 0,0 1 0 0 0,-1 0 0 0 0,1-1 0 0 0,-1 1 0 0 0,1 0 0 0 0,-1 0 0 0 0,1 0 0 0 0,-1 0 0 0 0,1 0 0 0 0,0 1 0 0 0,-1-1 0 0 0,1 0 0 0 0,-1 1 0 0 0,1-1 0 0 0,0 1 0 0 0,-1-1 0 0 0,1 1 0 0 0,0 0 0 0 0,-1-1 0 0 0,1 1 0 0 0,0 0 0 0 0,0 0 0 0 0,0 0 0 0 0,0 0 0 0 0,0 0 0 0 0,0 0 0 0 0,0 0 0 0 0,0 0 0 0 0,0 1 0 0 0,1-1 0 0 0,-1 0 0 0 0,0 0 0 0 0,1 1 0 0 0,-1-1 0 0 0,1 0 0 0 0,-1 1 0 0 0,1-1 0 0 0,0 1 0 0 0,-1-1 0 0 0,1 0 0 0 0,0 1 0 0 0,0-1 0 0 0,0 1 0 0 0,-5 20 0 0 0,0 0 0 0 0,1 0 0 0 0,2 0 0 0 0,0 1 0 0 0,1-1 0 0 0,2 16 0 0 0,0-12 0 0 0,20 123 0 0 0,-9-82 0 0 0,3-1 0 0 0,16 43 0 0 0,24 31 0 0 0,-52-135 0 0 0,-2-4 0 0 0</inkml:trace>
  <inkml:trace contextRef="#ctx0" brushRef="#br0" timeOffset="-196796.55">10699 11373 32767 0 0,'-22'-20'0'0'0,"-1"1"0"0"0,0 1 0 0 0,-2 1 0 0 0,0 1 0 0 0,-1 1 0 0 0,-19-8 0 0 0,29 17 0 0 0,18 17 0 0 0,8-5 0 0 0,1-1 0 0 0,-1-1 0 0 0,1 0 0 0 0,0 0 0 0 0,0-1 0 0 0,1-1 0 0 0,-1 1 0 0 0,0-2 0 0 0,2 0 0 0 0,-3 1 0 0 0,324 26 0 0 0,-205-21 0 0 0,-91 0 0 0 0,-39-1 0 0 0,-53 60 0 0 0,16-26 0 0 0,30-31 0 0 0,2 0 0 0 0,-1 0 0 0 0,2 0 0 0 0,-1 1 0 0 0,1 0 0 0 0,0 0 0 0 0,1 1 0 0 0,1-1 0 0 0,-3 9 0 0 0,5-16 0 0 0,0 0 0 0 0,1 0 0 0 0,-1 0 0 0 0,1 0 0 0 0,-1 0 0 0 0,1 0 0 0 0,0 0 0 0 0,0 1 0 0 0,0-1 0 0 0,0 0 0 0 0,1 0 0 0 0,-1 0 0 0 0,1 0 0 0 0,0 0 0 0 0,0 0 0 0 0,0 0 0 0 0,0 0 0 0 0,1 0 0 0 0,-1 0 0 0 0,1 0 0 0 0,0-1 0 0 0,-1 1 0 0 0,1-1 0 0 0,3 5 0 0 0,-4-5 0 0 0,1 0 0 0 0,-1 0 0 0 0,1 0 0 0 0,0-1 0 0 0,-1 1 0 0 0,1 0 0 0 0,0-1 0 0 0,0 1 0 0 0,0-1 0 0 0,0 1 0 0 0,1-1 0 0 0,-1 0 0 0 0,0 0 0 0 0,0 0 0 0 0,1 0 0 0 0,-1-1 0 0 0,1 1 0 0 0,-1 0 0 0 0,0-1 0 0 0,1 0 0 0 0,-1 0 0 0 0,1 1 0 0 0,-1-2 0 0 0,1 1 0 0 0,-1 0 0 0 0,1 0 0 0 0,-1-1 0 0 0,1 1 0 0 0,-1-1 0 0 0,10-4 0 0 0,0-1 0 0 0,0 0 0 0 0,-1 0 0 0 0,0-1 0 0 0,0-1 0 0 0,-1 0 0 0 0,1 0 0 0 0,-2-1 0 0 0,0 0 0 0 0,0-1 0 0 0,0 0 0 0 0,-1 0 0 0 0,-1-1 0 0 0,0 0 0 0 0,0-1 0 0 0,-1 1 0 0 0,-1-1 0 0 0,2-5 0 0 0,9-17 0 0 0,-8 88 0 0 0,-6-47 0 0 0,-1 0 0 0 0,1-1 0 0 0,0 1 0 0 0,0-1 0 0 0,1 1 0 0 0,0-1 0 0 0,0 0 0 0 0,0 0 0 0 0,1 0 0 0 0,0-1 0 0 0,0 0 0 0 0,1 1 0 0 0,-1-1 0 0 0,1 0 0 0 0,0-1 0 0 0,0 1 0 0 0,6 2 0 0 0,18 6 0 0 0,-23-13 0 0 0,1-1 0 0 0,0 0 0 0 0,-1 0 0 0 0,1-1 0 0 0,-1 0 0 0 0,0 0 0 0 0,1 0 0 0 0,-1-1 0 0 0,0 0 0 0 0,0 0 0 0 0,-1 0 0 0 0,1-1 0 0 0,-1 0 0 0 0,1 0 0 0 0,-1 0 0 0 0,0-1 0 0 0,-1 1 0 0 0,1-1 0 0 0,-1 0 0 0 0,0-1 0 0 0,0 1 0 0 0,-1-1 0 0 0,0 0 0 0 0,0 0 0 0 0,0 0 0 0 0,0 0 0 0 0,-1 0 0 0 0,0-1 0 0 0,-1 1 0 0 0,1-5 0 0 0,6-22 0 0 0,-3-1 0 0 0,-1-1 0 0 0,-1 1 0 0 0,-2-1 0 0 0,-2-11 0 0 0,-1 38 0 0 0,-7 0 0 0 0,53 23 0 0 0,160 22 0 0 0,-129 6 0 0 0,-72-38 0 0 0,0-1 0 0 0,-1 1 0 0 0,0-1 0 0 0,0 1 0 0 0,-1 0 0 0 0,1-1 0 0 0,-1 1 0 0 0,0 0 0 0 0,0 0 0 0 0,0 0 0 0 0,-1 0 0 0 0,0 0 0 0 0,0 0 0 0 0,0 0 0 0 0,-1 0 0 0 0,0 5 0 0 0,0 8 0 0 0,14 68 0 0 0,-8-78 0 0 0,0-1 0 0 0,0 0 0 0 0,1 0 0 0 0,0-1 0 0 0,0 1 0 0 0,1-1 0 0 0,0-1 0 0 0,0 1 0 0 0,0-1 0 0 0,1 0 0 0 0,0-1 0 0 0,-1 0 0 0 0,2 0 0 0 0,-1-1 0 0 0,0 0 0 0 0,1 0 0 0 0,-1-1 0 0 0,1 0 0 0 0,0 0 0 0 0,0-1 0 0 0,0 0 0 0 0,0-1 0 0 0,-1 0 0 0 0,1-1 0 0 0,0 1 0 0 0,0-2 0 0 0,0 1 0 0 0,0-1 0 0 0,-1 0 0 0 0,1-1 0 0 0,-1 0 0 0 0,0-1 0 0 0,0 1 0 0 0,0-2 0 0 0,0 1 0 0 0,5-5 0 0 0,-6 5 0 0 0,0-1 0 0 0,-1 0 0 0 0,0 0 0 0 0,0-1 0 0 0,0 0 0 0 0,-1 0 0 0 0,1 0 0 0 0,-1-1 0 0 0,-1 0 0 0 0,1 0 0 0 0,-1 0 0 0 0,-1 0 0 0 0,1-1 0 0 0,-1 1 0 0 0,0-1 0 0 0,-1 0 0 0 0,0 0 0 0 0,0 0 0 0 0,-1 0 0 0 0,0 0 0 0 0,0 0 0 0 0,-1-1 0 0 0,0-2 0 0 0,0 9 0 0 0,0 1 0 0 0,0-1 0 0 0,0 0 0 0 0,0 0 0 0 0,0 1 0 0 0,0-1 0 0 0,-1 0 0 0 0,1 1 0 0 0,0-1 0 0 0,-1 0 0 0 0,0 1 0 0 0,1-1 0 0 0,-1 1 0 0 0,0-1 0 0 0,0 0 0 0 0,0 1 0 0 0,0 0 0 0 0,0-1 0 0 0,0 1 0 0 0,0 0 0 0 0,0-1 0 0 0,0 1 0 0 0,-1 0 0 0 0,1 0 0 0 0,0 0 0 0 0,-1 0 0 0 0,1 0 0 0 0,-1 0 0 0 0,0 1 0 0 0,1-1 0 0 0,-1 0 0 0 0,1 1 0 0 0,-1-1 0 0 0,0 1 0 0 0,1 0 0 0 0,-1 0 0 0 0,0-1 0 0 0,0 1 0 0 0,1 0 0 0 0,-1 0 0 0 0,0 1 0 0 0,0-1 0 0 0,1 0 0 0 0,-2 1 0 0 0,-2 2 0 0 0,0 0 0 0 0,1 0 0 0 0,-1 1 0 0 0,1 0 0 0 0,0 0 0 0 0,0 0 0 0 0,0 1 0 0 0,0-1 0 0 0,1 1 0 0 0,-1 0 0 0 0,1 0 0 0 0,1 0 0 0 0,-1 0 0 0 0,1 0 0 0 0,0 1 0 0 0,0-1 0 0 0,0 1 0 0 0,1-1 0 0 0,0 1 0 0 0,0 0 0 0 0,0 0 0 0 0,1-1 0 0 0,0 1 0 0 0,0 6 0 0 0,2-6 0 0 0,1 0 0 0 0,-1 0 0 0 0,1-1 0 0 0,1 1 0 0 0,-1 0 0 0 0,1-1 0 0 0,-1 0 0 0 0,1 0 0 0 0,1 0 0 0 0,-1 0 0 0 0,1-1 0 0 0,0 0 0 0 0,0 0 0 0 0,0 0 0 0 0,1 0 0 0 0,-1-1 0 0 0,1 0 0 0 0,0 0 0 0 0,-1-1 0 0 0,2 1 0 0 0,-1-1 0 0 0,0-1 0 0 0,0 1 0 0 0,0-1 0 0 0,2 0 0 0 0,157 8 0 0 0,-144-9 0 0 0</inkml:trace>
  <inkml:trace contextRef="#ctx0" brushRef="#br0" timeOffset="-186084.537">10178 12400 32767 0 0,'13'5'0'0'0,"0"-1"0"0"0,0-1 0 0 0,0 0 0 0 0,1 0 0 0 0,-1-1 0 0 0,1-1 0 0 0,-1 0 0 0 0,1-1 0 0 0,-1-1 0 0 0,1 0 0 0 0,-1-1 0 0 0,1 0 0 0 0,-1-1 0 0 0,0 0 0 0 0,9-4 0 0 0,-8 3 0 0 0,14-2 0 0 0,0-1 0 0 0,0-2 0 0 0,-1 0 0 0 0,0-2 0 0 0,0-2 0 0 0,-1 0 0 0 0,13-10 0 0 0,-32 18 0 0 0,0-2 0 0 0,0 1 0 0 0,0-1 0 0 0,-1 0 0 0 0,0 0 0 0 0,0-1 0 0 0,-1 1 0 0 0,0-1 0 0 0,0-1 0 0 0,-1 1 0 0 0,0-1 0 0 0,-1 1 0 0 0,0-1 0 0 0,0 0 0 0 0,-1 0 0 0 0,0-1 0 0 0,0 1 0 0 0,-1 0 0 0 0,0-1 0 0 0,-1 1 0 0 0,0-1 0 0 0,0 5 0 0 0,-1 1 0 0 0,1-1 0 0 0,-1 1 0 0 0,0-1 0 0 0,0 1 0 0 0,0 0 0 0 0,-1-1 0 0 0,1 1 0 0 0,-1 0 0 0 0,0 0 0 0 0,-1 0 0 0 0,1 0 0 0 0,0 1 0 0 0,-1-1 0 0 0,0 0 0 0 0,0 1 0 0 0,0 0 0 0 0,-1-1 0 0 0,1 2 0 0 0,1 0 0 0 0,0 1 0 0 0,-1-1 0 0 0,1 1 0 0 0,-1 0 0 0 0,1-1 0 0 0,-1 1 0 0 0,0 1 0 0 0,1-1 0 0 0,-1 0 0 0 0,0 0 0 0 0,0 1 0 0 0,1 0 0 0 0,-1-1 0 0 0,0 1 0 0 0,0 0 0 0 0,0 1 0 0 0,0-1 0 0 0,1 0 0 0 0,-1 1 0 0 0,0-1 0 0 0,0 1 0 0 0,1 0 0 0 0,-1 0 0 0 0,0 0 0 0 0,1 0 0 0 0,-1 1 0 0 0,1-1 0 0 0,0 1 0 0 0,-1-1 0 0 0,1 1 0 0 0,0 0 0 0 0,0 0 0 0 0,0 0 0 0 0,0 0 0 0 0,0 0 0 0 0,0 1 0 0 0,0 1 0 0 0,-5 6 0 0 0,1 0 0 0 0,0 0 0 0 0,1 0 0 0 0,0 1 0 0 0,1 0 0 0 0,0 0 0 0 0,0 0 0 0 0,-1 10 0 0 0,0 20 0 0 0,0 0 0 0 0,3 0 0 0 0,2 30 0 0 0,1-38 0 0 0,15 157 0 0 0,-12 177 0 0 0,-17-192 0 0 0,10-4 0 0 0,3-158 0 0 0</inkml:trace>
  <inkml:trace contextRef="#ctx0" brushRef="#br0" timeOffset="-185582.369">10324 12828 32767 0 0,'43'-6'0'0'0,"-2"2"0"0"0,-17 0 0 0 0,329-78 0 0 0,-151 37 0 0 0,-197 60 0 0 0,-8-8 0 0 0,1-1 0 0 0,0 1 0 0 0,0 0 0 0 0,1 1 0 0 0,-1-1 0 0 0,2 0 0 0 0,-1 0 0 0 0,1 0 0 0 0,0 1 0 0 0,1 5 0 0 0,-1 6 0 0 0,1-14 0 0 0,1 0 0 0 0,-1 0 0 0 0,1 0 0 0 0,0-1 0 0 0,0 1 0 0 0,0 0 0 0 0,0-1 0 0 0,1 0 0 0 0,0 1 0 0 0,0-1 0 0 0,0 0 0 0 0,1-1 0 0 0,1 2 0 0 0,13 4 0 0 0,-14-11 0 0 0</inkml:trace>
  <inkml:trace contextRef="#ctx0" brushRef="#br0" timeOffset="-185333.022">11034 12359 32767 0 0,'-14'-11'0'0'0,"5"-1"0"0"0,-1 2 0 0 0,6 4 0 0 0,-2 0 0 0 0,2 3 0 0 0,2 1 0 0 0,0 2 0 0 0,2 0 0 0 0,2 2 0 0 0,4-1 0 0 0,-1 3 0 0 0,13 4 0 0 0,-3-2 0 0 0,2 2 0 0 0,0-1 0 0 0,-2 6 0 0 0</inkml:trace>
  <inkml:trace contextRef="#ctx0" brushRef="#br0" timeOffset="-185028.85">11245 12696 32767 0 0,'9'2'0'0'0,"1"0"0"0"0,-1-1 0 0 0,1 0 0 0 0,-1 0 0 0 0,1-1 0 0 0,-1-1 0 0 0,1 0 0 0 0,0 0 0 0 0,-1 0 0 0 0,0-1 0 0 0,1-1 0 0 0,-1 0 0 0 0,0 0 0 0 0,0-1 0 0 0,-1 0 0 0 0,3-1 0 0 0,-6 3 0 0 0,-1-1 0 0 0,0 1 0 0 0,0-1 0 0 0,0 1 0 0 0,-1-1 0 0 0,1 0 0 0 0,-1 0 0 0 0,1-1 0 0 0,-1 1 0 0 0,0-1 0 0 0,-1 1 0 0 0,1-1 0 0 0,0 0 0 0 0,-1 0 0 0 0,0 0 0 0 0,0-1 0 0 0,0 1 0 0 0,-1 0 0 0 0,1-1 0 0 0,-1 1 0 0 0,1-5 0 0 0,-2 5 0 0 0,-1 0 0 0 0,1 0 0 0 0,0 0 0 0 0,-1 0 0 0 0,0 0 0 0 0,0 0 0 0 0,0 0 0 0 0,0 0 0 0 0,-1 1 0 0 0,0-1 0 0 0,1 0 0 0 0,-1 1 0 0 0,-1-1 0 0 0,1 1 0 0 0,0 0 0 0 0,-1 0 0 0 0,0 0 0 0 0,1 0 0 0 0,-1 0 0 0 0,-3-1 0 0 0,-42-10 0 0 0,8 30 0 0 0,31-10 0 0 0,1 0 0 0 0,1 0 0 0 0,-1 1 0 0 0,2 0 0 0 0,-1 1 0 0 0,1-1 0 0 0,0 1 0 0 0,1 0 0 0 0,0 1 0 0 0,0-1 0 0 0,1 1 0 0 0,0 0 0 0 0,0 0 0 0 0,1 0 0 0 0,0 1 0 0 0,1-1 0 0 0,0 1 0 0 0,0 0 0 0 0,1-1 0 0 0,0 8 0 0 0,1-13 0 0 0,0 0 0 0 0,1 0 0 0 0,-1 1 0 0 0,1-1 0 0 0,0 0 0 0 0,0-1 0 0 0,0 1 0 0 0,1 0 0 0 0,-1 0 0 0 0,1 0 0 0 0,0-1 0 0 0,0 1 0 0 0,0-1 0 0 0,1 1 0 0 0,-1-1 0 0 0,1 0 0 0 0,0 0 0 0 0,0 0 0 0 0,0 0 0 0 0,0-1 0 0 0,0 1 0 0 0,0-1 0 0 0,1 0 0 0 0,-1 0 0 0 0,4 2 0 0 0,4 1 0 0 0,-1-1 0 0 0,1 1 0 0 0,0-2 0 0 0,1 1 0 0 0,-1-2 0 0 0,0 1 0 0 0,1-2 0 0 0,5 1 0 0 0,121-10 0 0 0,-97 0 0 0 0,-4-1 0 0 0</inkml:trace>
  <inkml:trace contextRef="#ctx0" brushRef="#br0" timeOffset="-184757.575">12170 12535 32767 0 0,'-41'-22'0'0'0,"32"20"0"0"0,1 0 0 0 0,-1 0 0 0 0,0 1 0 0 0,0 0 0 0 0,0 1 0 0 0,0-1 0 0 0,0 2 0 0 0,0-1 0 0 0,0 1 0 0 0,0 1 0 0 0,0 0 0 0 0,0 0 0 0 0,1 1 0 0 0,-1 0 0 0 0,-5 3 0 0 0,7-4 0 0 0,-1 0 0 0 0,1 1 0 0 0,0 0 0 0 0,0 0 0 0 0,0 1 0 0 0,0 0 0 0 0,1 0 0 0 0,-1 1 0 0 0,1 0 0 0 0,0 0 0 0 0,1 0 0 0 0,-1 1 0 0 0,1 0 0 0 0,0 0 0 0 0,0 0 0 0 0,1 0 0 0 0,0 1 0 0 0,0 0 0 0 0,0 0 0 0 0,1 0 0 0 0,0 0 0 0 0,1 0 0 0 0,-2 5 0 0 0,5-8 0 0 0,-1 0 0 0 0,1 0 0 0 0,-1 0 0 0 0,1-1 0 0 0,0 1 0 0 0,0 0 0 0 0,1-1 0 0 0,-1 1 0 0 0,1-1 0 0 0,0 1 0 0 0,0-1 0 0 0,0 0 0 0 0,0 0 0 0 0,0 0 0 0 0,1 0 0 0 0,0 0 0 0 0,-1-1 0 0 0,1 1 0 0 0,0-1 0 0 0,0 1 0 0 0,0-1 0 0 0,1 0 0 0 0,-1 0 0 0 0,0-1 0 0 0,1 1 0 0 0,-1-1 0 0 0,1 1 0 0 0,1-1 0 0 0,108 24 0 0 0,52-18 0 0 0,-75-16 0 0 0,2-1 0 0 0,-49 1 0 0 0</inkml:trace>
  <inkml:trace contextRef="#ctx0" brushRef="#br0" timeOffset="-184401.528">12598 12683 32767 0 0,'7'-4'0'0'0,"0"0"0"0"0,0 0 0 0 0,0 0 0 0 0,-1-1 0 0 0,1 0 0 0 0,-1-1 0 0 0,0 1 0 0 0,-1-1 0 0 0,1 0 0 0 0,-1-1 0 0 0,0 1 0 0 0,2-6 0 0 0,-7-13 0 0 0,-5 20 0 0 0,0 2 0 0 0,0-1 0 0 0,-1 1 0 0 0,1-1 0 0 0,-1 1 0 0 0,1 1 0 0 0,-1-1 0 0 0,0 1 0 0 0,0 0 0 0 0,0 1 0 0 0,0-1 0 0 0,-1 1 0 0 0,1 0 0 0 0,0 1 0 0 0,0-1 0 0 0,-1 1 0 0 0,1 1 0 0 0,0-1 0 0 0,-1 1 0 0 0,1 0 0 0 0,0 0 0 0 0,0 1 0 0 0,0 0 0 0 0,0 0 0 0 0,-4 2 0 0 0,5-3 0 0 0,1 1 0 0 0,-1-1 0 0 0,1 1 0 0 0,0 0 0 0 0,0 0 0 0 0,0 0 0 0 0,0 0 0 0 0,0 1 0 0 0,1-1 0 0 0,-1 1 0 0 0,1 0 0 0 0,0 0 0 0 0,-1 0 0 0 0,1 1 0 0 0,1-1 0 0 0,-1 1 0 0 0,0 0 0 0 0,1 0 0 0 0,0-1 0 0 0,0 2 0 0 0,0-1 0 0 0,0 0 0 0 0,1 0 0 0 0,0 0 0 0 0,-1 3 0 0 0,9 35 0 0 0,-3-37 0 0 0,-2-2 0 0 0,0 0 0 0 0,0-1 0 0 0,0 1 0 0 0,1-1 0 0 0,-1 1 0 0 0,1-1 0 0 0,-1 0 0 0 0,1 0 0 0 0,0 0 0 0 0,0 0 0 0 0,0-1 0 0 0,0 1 0 0 0,0-1 0 0 0,0 0 0 0 0,1 0 0 0 0,-1 0 0 0 0,0 0 0 0 0,1 0 0 0 0,-1-1 0 0 0,0 0 0 0 0,1 1 0 0 0,-1-1 0 0 0,0 0 0 0 0,1-1 0 0 0,-1 1 0 0 0,3-1 0 0 0,-5 1 0 0 0,7-1 0 0 0,0-1 0 0 0,-1 0 0 0 0,1 0 0 0 0,-1-1 0 0 0,1 0 0 0 0,-1 0 0 0 0,0 0 0 0 0,0-1 0 0 0,0-1 0 0 0,-1 1 0 0 0,0-1 0 0 0,1 0 0 0 0,-2 0 0 0 0,1 0 0 0 0,0-1 0 0 0,-1 0 0 0 0,0 0 0 0 0,3-7 0 0 0,30-50 0 0 0,-38 63 0 0 0,0 0 0 0 0,1 0 0 0 0,-1 0 0 0 0,0 1 0 0 0,0-1 0 0 0,0 0 0 0 0,0 0 0 0 0,1 0 0 0 0,-1 0 0 0 0,0 0 0 0 0,0 0 0 0 0,0 1 0 0 0,0-1 0 0 0,1 0 0 0 0,-1 0 0 0 0,0 0 0 0 0,0 0 0 0 0,1 0 0 0 0,-1 0 0 0 0,0 0 0 0 0,0 0 0 0 0,0 0 0 0 0,1 0 0 0 0,-1 0 0 0 0,0 0 0 0 0,0 0 0 0 0,0 0 0 0 0,1 0 0 0 0,-1 0 0 0 0,0 0 0 0 0,0 0 0 0 0,0 0 0 0 0,1 0 0 0 0,-1-1 0 0 0,0 1 0 0 0,0 0 0 0 0,0 0 0 0 0,1 0 0 0 0,-1 0 0 0 0,0 0 0 0 0,0 0 0 0 0,0-1 0 0 0,0 1 0 0 0,0 0 0 0 0,1 0 0 0 0,-1 0 0 0 0,0 0 0 0 0,0-1 0 0 0,0 1 0 0 0,2 20 0 0 0,-2-14 0 0 0,0-1 0 0 0,0 1 0 0 0,1-1 0 0 0,0 1 0 0 0,0-1 0 0 0,0 1 0 0 0,0-1 0 0 0,1 0 0 0 0,0 1 0 0 0,0-1 0 0 0,1 0 0 0 0,-1-1 0 0 0,1 1 0 0 0,0 0 0 0 0,1-1 0 0 0,-1 1 0 0 0,1-1 0 0 0,0 0 0 0 0,0 0 0 0 0,0-1 0 0 0,0 1 0 0 0,0-1 0 0 0,1 0 0 0 0,0 0 0 0 0,0 0 0 0 0,0-1 0 0 0,0 1 0 0 0,0-1 0 0 0,0 0 0 0 0,0-1 0 0 0,1 1 0 0 0,1-1 0 0 0,2 0 0 0 0,0-1 0 0 0,1 0 0 0 0,-1-1 0 0 0,0 1 0 0 0,0-2 0 0 0,0 1 0 0 0,0-1 0 0 0,0-1 0 0 0,0 0 0 0 0,2-1 0 0 0,35-16 0 0 0,-23 10 0 0 0</inkml:trace>
  <inkml:trace contextRef="#ctx0" brushRef="#br0" timeOffset="-188061.749">7811 12392 32767 0 0,'5'5'0'0'0,"10"22"0"0"0,1 70 0 0 0,-3 32 0 0 0,-4 119 0 0 0,-26-56 0 0 0,-14 33 0 0 0,-4-96 0 0 0,35-129 0 0 0,-1-1 0 0 0,1 1 0 0 0,0 0 0 0 0,0 0 0 0 0,0 0 0 0 0,0-1 0 0 0,0 1 0 0 0,0 0 0 0 0,0 0 0 0 0,-1 0 0 0 0,1-1 0 0 0,0 1 0 0 0,0 0 0 0 0,0 0 0 0 0,0 0 0 0 0,-1 0 0 0 0,1 0 0 0 0,0 0 0 0 0,0-1 0 0 0,0 1 0 0 0,-1 0 0 0 0,1 0 0 0 0,0 0 0 0 0,0 0 0 0 0,0 0 0 0 0,-1 0 0 0 0,1 0 0 0 0,0 0 0 0 0,0 0 0 0 0,-1 0 0 0 0,1 0 0 0 0,0 0 0 0 0,0 0 0 0 0,0 0 0 0 0,-1 0 0 0 0,1 0 0 0 0,0 0 0 0 0,0 0 0 0 0,-1 0 0 0 0,1 0 0 0 0,0 0 0 0 0,0 1 0 0 0,0-1 0 0 0,-1 0 0 0 0,-1-25 0 0 0,2 24 0 0 0,16-197 0 0 0,-12 156 0 0 0</inkml:trace>
  <inkml:trace contextRef="#ctx0" brushRef="#br0" timeOffset="-187802.096">7807 12991 32767 0 0,'0'-231'0'0'0,"14"88"0"0"0,-14 127 0 0 0,0 11 0 0 0,-1 0 0 0 0,1 0 0 0 0,0-1 0 0 0,0 1 0 0 0,0 0 0 0 0,1 0 0 0 0,0 0 0 0 0,0 0 0 0 0,0 0 0 0 0,1 0 0 0 0,0 0 0 0 0,-1 0 0 0 0,2 0 0 0 0,-1 1 0 0 0,1-1 0 0 0,-1 1 0 0 0,2-1 0 0 0,0 3 0 0 0,-1 0 0 0 0,1 1 0 0 0,0 0 0 0 0,0 0 0 0 0,0 0 0 0 0,0 1 0 0 0,0-1 0 0 0,1 1 0 0 0,-1 0 0 0 0,0 0 0 0 0,0 1 0 0 0,0-1 0 0 0,0 1 0 0 0,0 0 0 0 0,4 1 0 0 0,158 48 0 0 0,-85-14 0 0 0,-74-28 0 0 0,-7 1 0 0 0,-7-2 0 0 0,-1 0 0 0 0,1-1 0 0 0,-1 0 0 0 0,-1 0 0 0 0,1-1 0 0 0,-1 0 0 0 0,0 0 0 0 0,0-1 0 0 0,0 0 0 0 0,-1-1 0 0 0,-7 2 0 0 0,5 0 0 0 0,-114 42 0 0 0,126-47 0 0 0,0 0 0 0 0,0 0 0 0 0,1 0 0 0 0,-1 1 0 0 0,0-1 0 0 0,0 0 0 0 0,0 0 0 0 0,0 0 0 0 0,0 1 0 0 0,0-1 0 0 0,1 0 0 0 0,-1 0 0 0 0,0 1 0 0 0,0-1 0 0 0,0 0 0 0 0,0 0 0 0 0,0 1 0 0 0,0-1 0 0 0,0 0 0 0 0,0 1 0 0 0,0-1 0 0 0,0 0 0 0 0,0 0 0 0 0,0 1 0 0 0,-1-1 0 0 0,1 0 0 0 0,0 0 0 0 0,0 1 0 0 0,0-1 0 0 0,0 0 0 0 0,0 0 0 0 0,0 0 0 0 0,-1 1 0 0 0,1-1 0 0 0,0 0 0 0 0,0 0 0 0 0,0 0 0 0 0,-1 1 0 0 0,1-1 0 0 0,0 0 0 0 0,0 0 0 0 0,0 0 0 0 0,-1 0 0 0 0,1 0 0 0 0,0 0 0 0 0,0 1 0 0 0,-1-1 0 0 0,1 0 0 0 0,0 0 0 0 0,-1 0 0 0 0,26 0 0 0 0,-7-2 0 0 0,-5 1 0 0 0</inkml:trace>
  <inkml:trace contextRef="#ctx0" brushRef="#br0" timeOffset="-187467.825">8315 12253 32767 0 0,'15'-222'0'0'0,"-25"161"0"0"0,7 56 0 0 0,3 5 0 0 0,0 0 0 0 0,0 1 0 0 0,0-1 0 0 0,0 0 0 0 0,0 0 0 0 0,0 1 0 0 0,0-1 0 0 0,0 0 0 0 0,0 0 0 0 0,0 0 0 0 0,-1 1 0 0 0,1-1 0 0 0,0 0 0 0 0,0 0 0 0 0,0 0 0 0 0,0 0 0 0 0,-1 1 0 0 0,1-1 0 0 0,0 0 0 0 0,0 0 0 0 0,0 0 0 0 0,-1 0 0 0 0,1 0 0 0 0,0 0 0 0 0,0 0 0 0 0,-1 1 0 0 0,1-1 0 0 0,0 0 0 0 0,0 0 0 0 0,0 0 0 0 0,-1 0 0 0 0,1 0 0 0 0,0 0 0 0 0,0 0 0 0 0,-1 0 0 0 0,1 0 0 0 0,0 0 0 0 0,0 0 0 0 0,-1-1 0 0 0,1 1 0 0 0,0 0 0 0 0,0 0 0 0 0,-1 0 0 0 0,1 0 0 0 0,0 0 0 0 0,0 0 0 0 0,0 0 0 0 0,-1-1 0 0 0,-3 25 0 0 0,1 1 0 0 0,1-1 0 0 0,1 1 0 0 0,1-1 0 0 0,2 7 0 0 0,-1 20 0 0 0,8 215 0 0 0,-9-266 0 0 0,1 23 0 0 0,1 0 0 0 0,2-1 0 0 0,0 0 0 0 0,1 0 0 0 0,2 0 0 0 0,0 0 0 0 0,1-1 0 0 0,9 17 0 0 0,-15-35 0 0 0,0 0 0 0 0,0 0 0 0 0,0-1 0 0 0,0 1 0 0 0,0-1 0 0 0,0 1 0 0 0,1-1 0 0 0,-1 0 0 0 0,1 0 0 0 0,0 0 0 0 0,0 0 0 0 0,0 0 0 0 0,0 0 0 0 0,0-1 0 0 0,0 0 0 0 0,0 0 0 0 0,0 1 0 0 0,0-2 0 0 0,1 1 0 0 0,-1 0 0 0 0,1-1 0 0 0,6-2 0 0 0,9-12 0 0 0</inkml:trace>
  <inkml:trace contextRef="#ctx0" brushRef="#br0" timeOffset="-187211.51">8171 12276 32767 0 0,'-81'-23'0'0'0,"107"12"0"0"0,23-1 0 0 0,0 2 0 0 0,1 3 0 0 0,47-2 0 0 0,7 10 0 0 0,-6 19 0 0 0,-64-9 0 0 0</inkml:trace>
  <inkml:trace contextRef="#ctx0" brushRef="#br0" timeOffset="-186765.703">8692 12716 32767 0 0,'-1'10'0'0'0,"5"-14"0"0"0,25-99 0 0 0,-21 58 0 0 0,35-155 0 0 0,-44 173 0 0 0,1 29 0 0 0,1-1 0 0 0,-1 1 0 0 0,1-1 0 0 0,0 1 0 0 0,-1-1 0 0 0,1 0 0 0 0,0 1 0 0 0,0-1 0 0 0,0 0 0 0 0,0 0 0 0 0,0 1 0 0 0,0-1 0 0 0,0 0 0 0 0,0 0 0 0 0,1 0 0 0 0,-1 0 0 0 0,0 0 0 0 0,1-1 0 0 0,-1 1 0 0 0,0 0 0 0 0,1-1 0 0 0,-1 1 0 0 0,1-1 0 0 0,1 1 0 0 0,130 39 0 0 0,-129-38 0 0 0,-1-1 0 0 0,1 1 0 0 0,-1-1 0 0 0,1 1 0 0 0,-1 0 0 0 0,0 1 0 0 0,0-1 0 0 0,0 1 0 0 0,0-1 0 0 0,0 1 0 0 0,-1 0 0 0 0,1 0 0 0 0,-1 0 0 0 0,0 0 0 0 0,0 0 0 0 0,0 1 0 0 0,0-1 0 0 0,0 0 0 0 0,-1 1 0 0 0,0 0 0 0 0,1 1 0 0 0,0 6 0 0 0,0 0 0 0 0,-1 0 0 0 0,0 0 0 0 0,-1 0 0 0 0,0 0 0 0 0,-1 0 0 0 0,0-1 0 0 0,0 1 0 0 0,-1 0 0 0 0,-4 10 0 0 0,-3 94 0 0 0,9-113 0 0 0,0 0 0 0 0,1 0 0 0 0,-1 0 0 0 0,0 0 0 0 0,1-1 0 0 0,-1 1 0 0 0,1 0 0 0 0,0 0 0 0 0,-1-1 0 0 0,1 1 0 0 0,0 0 0 0 0,0-1 0 0 0,0 1 0 0 0,0-1 0 0 0,1 1 0 0 0,-1-1 0 0 0,0 1 0 0 0,1-1 0 0 0,-1 0 0 0 0,1 0 0 0 0,-1 0 0 0 0,1 0 0 0 0,-1 0 0 0 0,1 0 0 0 0,0 0 0 0 0,-1 0 0 0 0,1-1 0 0 0,0 1 0 0 0,0-1 0 0 0,0 1 0 0 0,0-1 0 0 0,61 6 0 0 0,-57-6 0 0 0,4-1 0 0 0,0 0 0 0 0,0-1 0 0 0,-1 0 0 0 0,1-1 0 0 0,0 0 0 0 0,-1-1 0 0 0,1 0 0 0 0,-1 0 0 0 0,6-4 0 0 0,-11 6 0 0 0,34-22 0 0 0,-19 12 0 0 0</inkml:trace>
  <inkml:trace contextRef="#ctx0" brushRef="#br0" timeOffset="-195785.192">13503 11399 32767 0 0,'-6'-15'0'0'0,"0"9"0"0"0,0 1 0 0 0,0 0 0 0 0,-1 1 0 0 0,0 0 0 0 0,0 0 0 0 0,0 0 0 0 0,-1 1 0 0 0,1 0 0 0 0,-6-1 0 0 0,-30 9 0 0 0,36-1 0 0 0,0-2 0 0 0,1 1 0 0 0,-1 0 0 0 0,1 1 0 0 0,0-1 0 0 0,0 1 0 0 0,0 0 0 0 0,0 1 0 0 0,1 0 0 0 0,0-1 0 0 0,0 2 0 0 0,0-1 0 0 0,0 0 0 0 0,1 1 0 0 0,0 0 0 0 0,0 0 0 0 0,0 0 0 0 0,1 1 0 0 0,0-1 0 0 0,1 1 0 0 0,-1 0 0 0 0,1 0 0 0 0,0-1 0 0 0,0 8 0 0 0,9 26 0 0 0,-3-36 0 0 0,-2-1 0 0 0,1-1 0 0 0,0 1 0 0 0,-1-1 0 0 0,1 0 0 0 0,0 0 0 0 0,0 0 0 0 0,1 0 0 0 0,-1-1 0 0 0,0 1 0 0 0,1-1 0 0 0,-1 0 0 0 0,0 0 0 0 0,1 0 0 0 0,0 0 0 0 0,-1-1 0 0 0,1 1 0 0 0,-1-1 0 0 0,1 0 0 0 0,0 0 0 0 0,-1 0 0 0 0,1-1 0 0 0,0 1 0 0 0,-2 0 0 0 0,9-2 0 0 0,0-1 0 0 0,0 0 0 0 0,0 0 0 0 0,-1-1 0 0 0,1-1 0 0 0,-1 0 0 0 0,0 0 0 0 0,-1-1 0 0 0,1 0 0 0 0,-1-1 0 0 0,0 1 0 0 0,-1-2 0 0 0,1 0 0 0 0,-1 0 0 0 0,-1 0 0 0 0,6-8 0 0 0,-2-3 0 0 0,0 0 0 0 0,-1 0 0 0 0,-2-1 0 0 0,0 0 0 0 0,-1 0 0 0 0,0-1 0 0 0,-2 0 0 0 0,-1 0 0 0 0,0-1 0 0 0,-2 1 0 0 0,0-1 0 0 0,-2 0 0 0 0,0 1 0 0 0,-3-14 0 0 0,-13-32 0 0 0,15 66 0 0 0,1 1 0 0 0,0-1 0 0 0,0 1 0 0 0,-1 0 0 0 0,1-1 0 0 0,0 1 0 0 0,0-1 0 0 0,-1 1 0 0 0,1-1 0 0 0,-1 1 0 0 0,1 0 0 0 0,0-1 0 0 0,-1 1 0 0 0,1 0 0 0 0,-1 0 0 0 0,1-1 0 0 0,-1 1 0 0 0,1 0 0 0 0,-1 0 0 0 0,1-1 0 0 0,-1 1 0 0 0,1 0 0 0 0,-1 0 0 0 0,1 0 0 0 0,-1 0 0 0 0,1 0 0 0 0,-1 0 0 0 0,1 0 0 0 0,-1 0 0 0 0,1 0 0 0 0,-1 0 0 0 0,1 0 0 0 0,-1 0 0 0 0,1 0 0 0 0,-1 0 0 0 0,1 1 0 0 0,-1-1 0 0 0,1 0 0 0 0,-1 0 0 0 0,1 1 0 0 0,-1-1 0 0 0,1 0 0 0 0,0 1 0 0 0,-1-1 0 0 0,1 0 0 0 0,-1 1 0 0 0,1-1 0 0 0,0 0 0 0 0,-1 1 0 0 0,1-1 0 0 0,0 1 0 0 0,0-1 0 0 0,-1 1 0 0 0,1-1 0 0 0,0 1 0 0 0,0 0 0 0 0,-18 27 0 0 0,9-6 0 0 0,1 1 0 0 0,1 0 0 0 0,1 0 0 0 0,2 1 0 0 0,0 0 0 0 0,1 0 0 0 0,1 0 0 0 0,2 0 0 0 0,1 18 0 0 0,0-32 0 0 0,1 0 0 0 0,0 0 0 0 0,0 0 0 0 0,1 0 0 0 0,0-1 0 0 0,1 1 0 0 0,0-1 0 0 0,0 0 0 0 0,1 0 0 0 0,4 6 0 0 0,-5-8 0 0 0,1 0 0 0 0,-1 0 0 0 0,2 0 0 0 0,-1 0 0 0 0,1-1 0 0 0,0 0 0 0 0,1 0 0 0 0,-1 0 0 0 0,1-1 0 0 0,0 0 0 0 0,1 0 0 0 0,-1-1 0 0 0,1 0 0 0 0,1 0 0 0 0,10 5 0 0 0</inkml:trace>
  <inkml:trace contextRef="#ctx0" brushRef="#br0" timeOffset="-193502.454">13656 11508 32767 0 0,'6'13'0'0'0,"1"-11"0"0"0,0 0 0 0 0,0-1 0 0 0,0 0 0 0 0,0 0 0 0 0,0 0 0 0 0,0-1 0 0 0,0 0 0 0 0,1-1 0 0 0,-1 1 0 0 0,0-2 0 0 0,0 1 0 0 0,0-1 0 0 0,0 0 0 0 0,0 0 0 0 0,-1-1 0 0 0,7-2 0 0 0,24-6 0 0 0,-18 7 0 0 0,0-1 0 0 0,0-1 0 0 0,0-1 0 0 0,-1 0 0 0 0,0-2 0 0 0,5-3 0 0 0,-21 11 0 0 0,0 0 0 0 0,0 0 0 0 0,0-1 0 0 0,0 1 0 0 0,0-1 0 0 0,-1 0 0 0 0,1 1 0 0 0,0-1 0 0 0,-1 0 0 0 0,1 0 0 0 0,-1 0 0 0 0,0 0 0 0 0,0 0 0 0 0,0 0 0 0 0,0 0 0 0 0,0 0 0 0 0,0-1 0 0 0,-1 1 0 0 0,1 0 0 0 0,-1-1 0 0 0,1 1 0 0 0,-1 0 0 0 0,0-1 0 0 0,0 1 0 0 0,0 0 0 0 0,0-2 0 0 0,-1 2 0 0 0,-1-1 0 0 0,0 0 0 0 0,1 1 0 0 0,-1-1 0 0 0,0 1 0 0 0,0-1 0 0 0,-1 1 0 0 0,1 0 0 0 0,0 0 0 0 0,-1 0 0 0 0,1 0 0 0 0,-1 1 0 0 0,0-1 0 0 0,1 0 0 0 0,-1 1 0 0 0,0 0 0 0 0,0 0 0 0 0,0 0 0 0 0,0 0 0 0 0,-2 0 0 0 0,-24-5 0 0 0,23 6 0 0 0,0 1 0 0 0,0-1 0 0 0,0 1 0 0 0,1 0 0 0 0,-1 1 0 0 0,0-1 0 0 0,1 1 0 0 0,-1 0 0 0 0,1 1 0 0 0,0-1 0 0 0,0 1 0 0 0,0 0 0 0 0,0 1 0 0 0,0-1 0 0 0,1 1 0 0 0,-1-1 0 0 0,1 2 0 0 0,0-1 0 0 0,0 0 0 0 0,1 1 0 0 0,-1-1 0 0 0,1 1 0 0 0,0 0 0 0 0,0 0 0 0 0,1 1 0 0 0,-1 0 0 0 0,2-1 0 0 0,0 0 0 0 0,1-1 0 0 0,0 1 0 0 0,0 0 0 0 0,0-1 0 0 0,0 1 0 0 0,1 0 0 0 0,0-1 0 0 0,0 1 0 0 0,0 0 0 0 0,0-1 0 0 0,1 1 0 0 0,0-1 0 0 0,0 0 0 0 0,0 0 0 0 0,0 0 0 0 0,1 0 0 0 0,-1 0 0 0 0,1 0 0 0 0,0 0 0 0 0,0-1 0 0 0,1 1 0 0 0,-1-1 0 0 0,1 0 0 0 0,-1 0 0 0 0,1 0 0 0 0,0-1 0 0 0,0 0 0 0 0,0 1 0 0 0,1-1 0 0 0,-1 0 0 0 0,0-1 0 0 0,1 1 0 0 0,10 4 0 0 0,0 0 0 0 0,1-1 0 0 0,-1-1 0 0 0,1 0 0 0 0,0-1 0 0 0,0-1 0 0 0,0 0 0 0 0,0-1 0 0 0,1-1 0 0 0,5-1 0 0 0,70-20 0 0 0,-77 15 0 0 0,0-1 0 0 0,-1 0 0 0 0,0 0 0 0 0,-1-2 0 0 0,0 1 0 0 0,0-2 0 0 0,0 0 0 0 0,-1 0 0 0 0,-1-1 0 0 0,0-1 0 0 0,-1 0 0 0 0,0 0 0 0 0,0-1 0 0 0,-1 0 0 0 0,3-7 0 0 0,8-18 0 0 0,-1-1 0 0 0,-2-1 0 0 0,-1-1 0 0 0,6-29 0 0 0,-11 29 0 0 0,-1-1 0 0 0,-2 0 0 0 0,-2-1 0 0 0,-2 1 0 0 0,-1-36 0 0 0,-3 74 0 0 0,0 0 0 0 0,0 0 0 0 0,-1 0 0 0 0,1 0 0 0 0,-1 0 0 0 0,0 0 0 0 0,0 0 0 0 0,0 1 0 0 0,-1-1 0 0 0,1 0 0 0 0,-1 1 0 0 0,0-1 0 0 0,0 1 0 0 0,0-1 0 0 0,0 1 0 0 0,-1 0 0 0 0,1 0 0 0 0,-1-1 0 0 0,1 4 0 0 0,0 0 0 0 0,0 0 0 0 0,0 0 0 0 0,0 0 0 0 0,0 0 0 0 0,0 1 0 0 0,0-1 0 0 0,0 0 0 0 0,0 1 0 0 0,0 0 0 0 0,0-1 0 0 0,0 1 0 0 0,0 0 0 0 0,0 0 0 0 0,1 0 0 0 0,-1 0 0 0 0,0 0 0 0 0,1 1 0 0 0,-1-1 0 0 0,1 0 0 0 0,-1 1 0 0 0,1-1 0 0 0,0 1 0 0 0,-1-1 0 0 0,1 1 0 0 0,0 0 0 0 0,0 0 0 0 0,0-1 0 0 0,1 1 0 0 0,-1 0 0 0 0,0 0 0 0 0,1 0 0 0 0,-1 0 0 0 0,1 0 0 0 0,-1 0 0 0 0,-6 17 0 0 0,1 0 0 0 0,1 0 0 0 0,1 1 0 0 0,0-1 0 0 0,2 1 0 0 0,0 0 0 0 0,1 0 0 0 0,1 0 0 0 0,1 0 0 0 0,16 96 0 0 0,-15-105 0 0 0,27 86 0 0 0,4-1 0 0 0,3-2 0 0 0,8 3 0 0 0,-44-97 0 0 0,-1 0 0 0 0,1 0 0 0 0,0 0 0 0 0,0 0 0 0 0,0 0 0 0 0,0 0 0 0 0,-1 0 0 0 0,1-1 0 0 0,0 1 0 0 0,0 0 0 0 0,0 0 0 0 0,-1 0 0 0 0,1 0 0 0 0,0 0 0 0 0,0 0 0 0 0,0 0 0 0 0,-1 0 0 0 0,1 0 0 0 0,0 0 0 0 0,0 0 0 0 0,0 0 0 0 0,-1 0 0 0 0,1 0 0 0 0,0 0 0 0 0,0 1 0 0 0,0-1 0 0 0,-1 0 0 0 0,1 0 0 0 0,0 0 0 0 0,-5-12 0 0 0</inkml:trace>
  <inkml:trace contextRef="#ctx0" brushRef="#br0" timeOffset="-192560.991">14321 11249 32767 0 0,'-8'-7'0'0'0,"1"1"0"0"0,-1 1 0 0 0,0-1 0 0 0,-1 1 0 0 0,0 1 0 0 0,1-1 0 0 0,-1 2 0 0 0,-1-1 0 0 0,-6-1 0 0 0,16 5 0 0 0,0 0 0 0 0,0 0 0 0 0,0 1 0 0 0,0-1 0 0 0,0 0 0 0 0,0 0 0 0 0,1 0 0 0 0,-1 0 0 0 0,0 0 0 0 0,0 1 0 0 0,0-1 0 0 0,0 0 0 0 0,0 0 0 0 0,0 0 0 0 0,0 1 0 0 0,0-1 0 0 0,0 0 0 0 0,0 0 0 0 0,0 0 0 0 0,0 0 0 0 0,0 1 0 0 0,0-1 0 0 0,0 0 0 0 0,0 0 0 0 0,0 0 0 0 0,0 0 0 0 0,0 1 0 0 0,0-1 0 0 0,-1 0 0 0 0,1 0 0 0 0,0 0 0 0 0,0 0 0 0 0,0 1 0 0 0,0-1 0 0 0,0 0 0 0 0,0 0 0 0 0,0 0 0 0 0,-1 0 0 0 0,1 0 0 0 0,0 0 0 0 0,0 0 0 0 0,0 1 0 0 0,24 7 0 0 0,1-2 0 0 0,0 0 0 0 0,0-1 0 0 0,0-1 0 0 0,23-1 0 0 0,21 5 0 0 0,233 29 0 0 0,-297-37 0 0 0,1 1 0 0 0,-1 0 0 0 0,1 0 0 0 0,-1 0 0 0 0,0 1 0 0 0,1-1 0 0 0,-1 1 0 0 0,0 0 0 0 0,0 1 0 0 0,0 0 0 0 0,0-1 0 0 0,-1 1 0 0 0,4 3 0 0 0,-8 2 0 0 0,-6-1 0 0 0,0 0 0 0 0,0-1 0 0 0,0 1 0 0 0,-1-1 0 0 0,0-1 0 0 0,0 1 0 0 0,-1-1 0 0 0,0 0 0 0 0,-5 2 0 0 0,-29 21 0 0 0,36-24 0 0 0,2-1 0 0 0,1-1 0 0 0,0 1 0 0 0,-1-1 0 0 0,1 1 0 0 0,0 0 0 0 0,0 0 0 0 0,0 0 0 0 0,1 1 0 0 0,-1-1 0 0 0,1 1 0 0 0,0-1 0 0 0,0 1 0 0 0,0 0 0 0 0,0 0 0 0 0,0 0 0 0 0,1 0 0 0 0,0 0 0 0 0,0 0 0 0 0,0 0 0 0 0,0 1 0 0 0,1 2 0 0 0,19 20 0 0 0,-12-22 0 0 0,0-1 0 0 0,1 0 0 0 0,0 0 0 0 0,-1 0 0 0 0,1-1 0 0 0,0 0 0 0 0,1 0 0 0 0,-1-1 0 0 0,0 0 0 0 0,1-1 0 0 0,-1 0 0 0 0,1 0 0 0 0,0 0 0 0 0,7-2 0 0 0,-11 1 0 0 0,1-1 0 0 0,-1 0 0 0 0,1 0 0 0 0,-1 0 0 0 0,0-1 0 0 0,1 0 0 0 0,-1 0 0 0 0,0 0 0 0 0,0 0 0 0 0,0-1 0 0 0,0 0 0 0 0,-1 0 0 0 0,1 0 0 0 0,-1-1 0 0 0,0 0 0 0 0,0 0 0 0 0,0 0 0 0 0,0 0 0 0 0,-1 0 0 0 0,1-1 0 0 0,-1 1 0 0 0,0-1 0 0 0,-1 0 0 0 0,1 0 0 0 0,-1 0 0 0 0,1-4 0 0 0,3-32 0 0 0,-6 42 0 0 0,1-1 0 0 0,-1 1 0 0 0,0-1 0 0 0,0 1 0 0 0,0-1 0 0 0,0 1 0 0 0,0-1 0 0 0,0 1 0 0 0,0-1 0 0 0,0 1 0 0 0,-1-1 0 0 0,1 0 0 0 0,0 1 0 0 0,0-1 0 0 0,0 1 0 0 0,0-1 0 0 0,-1 1 0 0 0,1-1 0 0 0,0 0 0 0 0,0 1 0 0 0,-1-1 0 0 0,1 0 0 0 0,0 1 0 0 0,-1-1 0 0 0,1 0 0 0 0,0 1 0 0 0,-1-1 0 0 0,1 0 0 0 0,0 1 0 0 0,-1-1 0 0 0,1 0 0 0 0,-1 0 0 0 0,1 0 0 0 0,-1 1 0 0 0,1-1 0 0 0,0 0 0 0 0,-1 0 0 0 0,1 0 0 0 0,-1 0 0 0 0,1 0 0 0 0,-1 0 0 0 0,1 0 0 0 0,-1 0 0 0 0,1 0 0 0 0,-1 0 0 0 0,1 0 0 0 0,-1 0 0 0 0,1 0 0 0 0,0-1 0 0 0,-1 1 0 0 0,1 0 0 0 0,-1 0 0 0 0,1 0 0 0 0,-1-1 0 0 0,1 1 0 0 0,0 0 0 0 0,-1 0 0 0 0,1-1 0 0 0,0 1 0 0 0,-1 0 0 0 0,1-1 0 0 0,0 1 0 0 0,-1 0 0 0 0,1-1 0 0 0,-1 5 0 0 0,1 0 0 0 0,-1-1 0 0 0,1 1 0 0 0,0 0 0 0 0,0 0 0 0 0,0 0 0 0 0,0 0 0 0 0,1 0 0 0 0,-1 0 0 0 0,1-1 0 0 0,0 1 0 0 0,0 0 0 0 0,1-1 0 0 0,-1 1 0 0 0,1 0 0 0 0,0-1 0 0 0,0 0 0 0 0,0 1 0 0 0,0-1 0 0 0,1 0 0 0 0,0 0 0 0 0,1 0 0 0 0,-1 0 0 0 0,1 0 0 0 0,0-1 0 0 0,0 0 0 0 0,0 0 0 0 0,1 0 0 0 0,-1 0 0 0 0,0-1 0 0 0,1 0 0 0 0,-1 0 0 0 0,1 0 0 0 0,-1 0 0 0 0,1 0 0 0 0,-1-1 0 0 0,1 0 0 0 0,-1 0 0 0 0,1 0 0 0 0,0-1 0 0 0,-1 0 0 0 0,1 0 0 0 0,-1 0 0 0 0,0 0 0 0 0,1 0 0 0 0,-1-1 0 0 0,0 0 0 0 0,0 0 0 0 0,0 0 0 0 0,0-1 0 0 0,0 1 0 0 0,0-1 0 0 0,1-2 0 0 0,14-9 0 0 0,-1 0 0 0 0,-1-2 0 0 0,0 0 0 0 0,-2-1 0 0 0,0-1 0 0 0,0 0 0 0 0,-2-1 0 0 0,0 0 0 0 0,-1-1 0 0 0,-2-1 0 0 0,2-4 0 0 0,-5 11 0 0 0,18-33 0 0 0,-2 0 0 0 0,-2-2 0 0 0,-3-1 0 0 0,-1 0 0 0 0,-3-1 0 0 0,-1-6 0 0 0,-11 51 0 0 0,0 0 0 0 0,-1 0 0 0 0,1 0 0 0 0,-2 0 0 0 0,1-1 0 0 0,-1 1 0 0 0,0 0 0 0 0,0-1 0 0 0,0 1 0 0 0,-1 0 0 0 0,0 0 0 0 0,0-1 0 0 0,-1 1 0 0 0,0 0 0 0 0,0 0 0 0 0,0 0 0 0 0,-1 1 0 0 0,0-1 0 0 0,0 1 0 0 0,0-1 0 0 0,-1 1 0 0 0,1 0 0 0 0,-1 0 0 0 0,-1 0 0 0 0,1 1 0 0 0,-1 0 0 0 0,0-1 0 0 0,1 2 0 0 0,-2-1 0 0 0,1 0 0 0 0,0 1 0 0 0,-1 0 0 0 0,-1 0 0 0 0,-36 2 0 0 0,35 3 0 0 0,0 2 0 0 0,0-1 0 0 0,0 1 0 0 0,0 0 0 0 0,1 0 0 0 0,0 1 0 0 0,0 0 0 0 0,0 0 0 0 0,1 1 0 0 0,-1 0 0 0 0,1 0 0 0 0,1 0 0 0 0,-2 2 0 0 0,-2 5 0 0 0,-1 1 0 0 0,2 0 0 0 0,0 0 0 0 0,1 0 0 0 0,0 1 0 0 0,1 0 0 0 0,1 0 0 0 0,0 1 0 0 0,1 0 0 0 0,1-1 0 0 0,0 1 0 0 0,1 8 0 0 0,1 39 0 0 0,6-37 0 0 0,1 0 0 0 0,1-1 0 0 0,1 0 0 0 0,1 0 0 0 0,1-1 0 0 0,2-1 0 0 0,0 1 0 0 0,1-2 0 0 0,1 0 0 0 0,2 0 0 0 0,0-2 0 0 0,1 0 0 0 0,1 0 0 0 0,0-2 0 0 0,2 0 0 0 0,0-2 0 0 0,11 7 0 0 0,-22-17 0 0 0,0-1 0 0 0,0 0 0 0 0,1-1 0 0 0,-1 0 0 0 0,1-1 0 0 0,0 0 0 0 0,0 0 0 0 0,0-1 0 0 0,0 0 0 0 0,1-1 0 0 0,-1 0 0 0 0,6-1 0 0 0,-11 0 0 0 0,0 0 0 0 0,1-1 0 0 0,-1 0 0 0 0,0 0 0 0 0,0-1 0 0 0,0 1 0 0 0,0-1 0 0 0,0 0 0 0 0,0-1 0 0 0,0 1 0 0 0,-1-1 0 0 0,1 0 0 0 0,-1 0 0 0 0,0 0 0 0 0,0-1 0 0 0,0 1 0 0 0,0-1 0 0 0,0 0 0 0 0,-1 0 0 0 0,0 0 0 0 0,0-1 0 0 0,50-103 0 0 0,-39 75 0 0 0,-12 35 0 0 0,9 76 0 0 0,-6-38 0 0 0,17 60 0 0 0,-11-89 0 0 0,-7-10 0 0 0</inkml:trace>
  <inkml:trace contextRef="#ctx0" brushRef="#br0" timeOffset="-192315.146">15760 11035 32767 0 0,'-14'-18'0'0'0,"-4"5"0"0"0,4 1 0 0 0,1 3 0 0 0,0 0 0 0 0,3 3 0 0 0,5 3 0 0 0,5 3 0 0 0,0 0 0 0 0,-7 0 0 0 0,0 13 0 0 0,13 3 0 0 0,3-4 0 0 0,3 4 0 0 0,4 0 0 0 0,4 0 0 0 0,-4 4 0 0 0,2-1 0 0 0</inkml:trace>
  <inkml:trace contextRef="#ctx0" brushRef="#br0" timeOffset="-191885.296">16134 11357 32767 0 0,'0'-1'0'0'0,"1"-1"0"0"0,-1 0 0 0 0,0 0 0 0 0,0 1 0 0 0,0-1 0 0 0,0 0 0 0 0,0 1 0 0 0,0-1 0 0 0,-1 0 0 0 0,1 1 0 0 0,0-1 0 0 0,-1 0 0 0 0,1 1 0 0 0,-1-1 0 0 0,0 0 0 0 0,0 1 0 0 0,1-1 0 0 0,-1 1 0 0 0,0 0 0 0 0,0-1 0 0 0,0 1 0 0 0,-1 0 0 0 0,1-1 0 0 0,0 1 0 0 0,0 0 0 0 0,-1 0 0 0 0,1 0 0 0 0,-1 0 0 0 0,1 0 0 0 0,-1 0 0 0 0,1 1 0 0 0,-1-1 0 0 0,1 0 0 0 0,-1 1 0 0 0,0-1 0 0 0,1 1 0 0 0,-1 0 0 0 0,0-1 0 0 0,1 1 0 0 0,-2 0 0 0 0,-7-1 0 0 0,0 0 0 0 0,0 1 0 0 0,0 0 0 0 0,0 0 0 0 0,0 1 0 0 0,1 0 0 0 0,-1 1 0 0 0,0 0 0 0 0,-4 2 0 0 0,7-2 0 0 0,-1 0 0 0 0,1 1 0 0 0,-1-1 0 0 0,1 1 0 0 0,0 1 0 0 0,0 0 0 0 0,0 0 0 0 0,1 0 0 0 0,-1 0 0 0 0,1 1 0 0 0,0 0 0 0 0,1 1 0 0 0,-1-1 0 0 0,1 1 0 0 0,0 0 0 0 0,0 1 0 0 0,1-1 0 0 0,0 1 0 0 0,0 0 0 0 0,0 0 0 0 0,1 0 0 0 0,0 0 0 0 0,0 0 0 0 0,1 1 0 0 0,0 0 0 0 0,0 6 0 0 0,2-11 0 0 0,0 1 0 0 0,0-1 0 0 0,1 0 0 0 0,-1 1 0 0 0,1-1 0 0 0,0 0 0 0 0,0 0 0 0 0,1 1 0 0 0,-1-1 0 0 0,0 0 0 0 0,1 0 0 0 0,0 0 0 0 0,0 0 0 0 0,0-1 0 0 0,0 1 0 0 0,0-1 0 0 0,1 1 0 0 0,-1-1 0 0 0,1 1 0 0 0,-1-1 0 0 0,1 0 0 0 0,0 0 0 0 0,0-1 0 0 0,0 1 0 0 0,0 0 0 0 0,0-1 0 0 0,0 0 0 0 0,2 1 0 0 0,94 16 0 0 0,-38-35 0 0 0,-55 14 0 0 0,0 0 0 0 0,-1-1 0 0 0,1 0 0 0 0,-1 0 0 0 0,0 0 0 0 0,0-1 0 0 0,0 0 0 0 0,-1 1 0 0 0,1-2 0 0 0,-1 1 0 0 0,0 0 0 0 0,-1-1 0 0 0,1 0 0 0 0,-1 0 0 0 0,-1 0 0 0 0,1 0 0 0 0,-1 0 0 0 0,0-1 0 0 0,0 1 0 0 0,-1-1 0 0 0,1-5 0 0 0,-1-13 0 0 0,-1 25 0 0 0,0-1 0 0 0,0 1 0 0 0,0-1 0 0 0,0 1 0 0 0,0-1 0 0 0,0 1 0 0 0,0 0 0 0 0,0-1 0 0 0,0 1 0 0 0,0-1 0 0 0,0 1 0 0 0,0-1 0 0 0,0 1 0 0 0,0 0 0 0 0,0-1 0 0 0,0 1 0 0 0,0-1 0 0 0,-1 1 0 0 0,1 0 0 0 0,0-1 0 0 0,0 1 0 0 0,-1 0 0 0 0,1-1 0 0 0,0 1 0 0 0,0 0 0 0 0,-1-1 0 0 0,1 1 0 0 0,0 0 0 0 0,-1-1 0 0 0,1 1 0 0 0,0 0 0 0 0,-1 0 0 0 0,1 0 0 0 0,0-1 0 0 0,-1 1 0 0 0,1 0 0 0 0,-1 0 0 0 0,1 0 0 0 0,-1 0 0 0 0,1 0 0 0 0,0 0 0 0 0,-1 0 0 0 0,1 0 0 0 0,-1 0 0 0 0,1 0 0 0 0,-1 0 0 0 0,1 0 0 0 0,0 0 0 0 0,-1 0 0 0 0,1 0 0 0 0,-1 0 0 0 0,1 0 0 0 0,0 0 0 0 0,-1 1 0 0 0,1-1 0 0 0,-1 0 0 0 0,1 0 0 0 0,0 0 0 0 0,-1 1 0 0 0,1-1 0 0 0,0 0 0 0 0,-1 1 0 0 0,1-1 0 0 0,-3 4 0 0 0,0 0 0 0 0,1 1 0 0 0,0-1 0 0 0,-1 0 0 0 0,2 1 0 0 0,-1 0 0 0 0,0-1 0 0 0,1 1 0 0 0,0 0 0 0 0,0 0 0 0 0,0 0 0 0 0,1 0 0 0 0,0 2 0 0 0,-1-4 0 0 0,1 0 0 0 0,0 0 0 0 0,0 0 0 0 0,0 0 0 0 0,0 0 0 0 0,1 0 0 0 0,-1-1 0 0 0,1 1 0 0 0,-1 0 0 0 0,1 0 0 0 0,0 0 0 0 0,0-1 0 0 0,1 1 0 0 0,-1 0 0 0 0,0-1 0 0 0,1 1 0 0 0,0-1 0 0 0,-1 1 0 0 0,1-1 0 0 0,0 0 0 0 0,8 10 0 0 0,-8-9 0 0 0,1 0 0 0 0,0 0 0 0 0,0 0 0 0 0,0 0 0 0 0,1 0 0 0 0,-1-1 0 0 0,0 0 0 0 0,1 1 0 0 0,0-1 0 0 0,0 0 0 0 0,-1-1 0 0 0,1 1 0 0 0,0-1 0 0 0,0 0 0 0 0,4 1 0 0 0,-5-2 0 0 0</inkml:trace>
  <inkml:trace contextRef="#ctx0" brushRef="#br0" timeOffset="-189716.334">16413 10827 32767 0 0,'16'-17'0'0'0,"2"-12"0"0"0,-13 36 0 0 0,1 10 0 0 0,-2 0 0 0 0,0 1 0 0 0,-1 0 0 0 0,0-1 0 0 0,-2 1 0 0 0,0 14 0 0 0,0-15 0 0 0,5 386 0 0 0,-20-254 0 0 0,9-92 0 0 0,7-47 0 0 0,-4-21 0 0 0,-5 0 0 0 0</inkml:trace>
  <inkml:trace contextRef="#ctx0" brushRef="#br0" timeOffset="-189250.049">16332 11173 32767 0 0,'-42'-45'0'0'0,"39"41"0"0"0,3 4 0 0 0,7 3 0 0 0,174 36 0 0 0,-125-28 0 0 0,-25-7 0 0 0,0 1 0 0 0,-1 1 0 0 0,0 2 0 0 0,0 2 0 0 0,0 0 0 0 0,-2 2 0 0 0,1 1 0 0 0,-1 1 0 0 0,16 12 0 0 0,-39-21 0 0 0,1-1 0 0 0,-1 1 0 0 0,0 0 0 0 0,0 0 0 0 0,-1 0 0 0 0,1 1 0 0 0,-1-1 0 0 0,-1 1 0 0 0,1 0 0 0 0,-1 0 0 0 0,0 1 0 0 0,0-1 0 0 0,-1 1 0 0 0,1-1 0 0 0,-2 1 0 0 0,1 0 0 0 0,-1 0 0 0 0,0 0 0 0 0,0 0 0 0 0,-1 0 0 0 0,0 3 0 0 0,0 99 0 0 0,7-88 0 0 0,18-12 0 0 0,-19-7 0 0 0,0-1 0 0 0,0 0 0 0 0,0-1 0 0 0,0 1 0 0 0,1-1 0 0 0,-1 0 0 0 0,0-1 0 0 0,0 0 0 0 0,1 0 0 0 0,-1 0 0 0 0,0 0 0 0 0,0-1 0 0 0,0 0 0 0 0,-1 0 0 0 0,1-1 0 0 0,0 0 0 0 0,-1 0 0 0 0,1 0 0 0 0,-1-1 0 0 0,0 1 0 0 0,0-1 0 0 0,-1 0 0 0 0,1-1 0 0 0,-1 1 0 0 0,0-1 0 0 0,0 0 0 0 0,0 0 0 0 0,-1 0 0 0 0,0-1 0 0 0,0 1 0 0 0,12-59 0 0 0,-16 60 0 0 0,-1 1 0 0 0,1 0 0 0 0,0 0 0 0 0,-1 0 0 0 0,1 0 0 0 0,-1 0 0 0 0,0 1 0 0 0,0-1 0 0 0,0 0 0 0 0,-1 1 0 0 0,1-1 0 0 0,-1 1 0 0 0,1 0 0 0 0,-1 0 0 0 0,0 0 0 0 0,1 0 0 0 0,-1 1 0 0 0,0-1 0 0 0,0 1 0 0 0,0-1 0 0 0,-1 1 0 0 0,1 0 0 0 0,0 0 0 0 0,0 0 0 0 0,-1 1 0 0 0,1-1 0 0 0,0 1 0 0 0,-1 0 0 0 0,1 0 0 0 0,-1 0 0 0 0,1 0 0 0 0,-2 1 0 0 0,-8-1 0 0 0,0 1 0 0 0,0 0 0 0 0,0 1 0 0 0,1 0 0 0 0,-1 1 0 0 0,1 1 0 0 0,-1 0 0 0 0,1 0 0 0 0,-8 5 0 0 0,14-6 0 0 0,0-1 0 0 0,0 1 0 0 0,0 0 0 0 0,1 0 0 0 0,-1 1 0 0 0,1 0 0 0 0,0 0 0 0 0,0 0 0 0 0,1 0 0 0 0,-1 1 0 0 0,1 0 0 0 0,0 0 0 0 0,0 0 0 0 0,0 0 0 0 0,1 1 0 0 0,0-1 0 0 0,0 1 0 0 0,0 0 0 0 0,1 0 0 0 0,0 0 0 0 0,0 1 0 0 0,3 7 0 0 0,2-10 0 0 0,1 0 0 0 0,0 0 0 0 0,0 0 0 0 0,1-1 0 0 0,-1 1 0 0 0,1-1 0 0 0,0 0 0 0 0,0 0 0 0 0,0-1 0 0 0,0 0 0 0 0,0 0 0 0 0,0 0 0 0 0,1 0 0 0 0,-1-1 0 0 0,1 0 0 0 0,-1 0 0 0 0,1 0 0 0 0,0-1 0 0 0,-1 0 0 0 0,1 0 0 0 0,-1 0 0 0 0,1-1 0 0 0,4 0 0 0 0,0 1 0 0 0,5 0 0 0 0</inkml:trace>
  <inkml:trace contextRef="#ctx0" brushRef="#br0" timeOffset="-189066.42">17189 11003 32767 0 0,'-3'-2'0'0'0,"-1"0"0"0"0,0 0 0 0 0,0 0 0 0 0,0 0 0 0 0,0 1 0 0 0,0 0 0 0 0,0 0 0 0 0,0 0 0 0 0,-1 0 0 0 0,1 0 0 0 0,0 1 0 0 0,-1 0 0 0 0,1 0 0 0 0,0 0 0 0 0,0 1 0 0 0,-1-1 0 0 0,1 1 0 0 0,0 0 0 0 0,0 0 0 0 0,0 1 0 0 0,0-1 0 0 0,0 1 0 0 0,0 0 0 0 0,0 0 0 0 0,0 0 0 0 0,0 0 0 0 0,1 1 0 0 0,0-1 0 0 0,-1 1 0 0 0,1 0 0 0 0,0 0 0 0 0,0 0 0 0 0,0 1 0 0 0,1-1 0 0 0,-1 1 0 0 0,1-1 0 0 0,0 1 0 0 0,0 0 0 0 0,0 1 0 0 0,0 5 0 0 0,2 0 0 0 0,-1-1 0 0 0,1 1 0 0 0,1-1 0 0 0,0 1 0 0 0,0 0 0 0 0,1-1 0 0 0,0 1 0 0 0,0-1 0 0 0,1 0 0 0 0,1 0 0 0 0,-1 0 0 0 0,1 0 0 0 0,1-1 0 0 0,0 1 0 0 0,0-1 0 0 0,0 0 0 0 0,1-1 0 0 0,5 6 0 0 0,8 11 0 0 0</inkml:trace>
  <inkml:trace contextRef="#ctx0" brushRef="#br0" timeOffset="-188915.306">17211 11382 32767 0 0,'65'91'0'0'0,"14"21"0"0"0,-72-102 0 0 0,1 0 0 0 0,0 0 0 0 0,0-1 0 0 0,1-1 0 0 0,0 0 0 0 0,1 0 0 0 0,0 0 0 0 0,0-1 0 0 0,0-1 0 0 0,1 0 0 0 0,0 0 0 0 0,0-1 0 0 0,1 0 0 0 0,-1-1 0 0 0,1-1 0 0 0,11 3 0 0 0,68 12 0 0 0,-77-16 0 0 0</inkml:trace>
  <inkml:trace contextRef="#ctx0" brushRef="#br0" timeOffset="-182413.19">13005 12674 32767 0 0,'-14'-3'0'0'0,"13"-30"0"0"0,4 13 0 0 0,-3-132 0 0 0,-1 140 0 0 0,0 1 0 0 0,-1-1 0 0 0,0 1 0 0 0,-1-1 0 0 0,0 1 0 0 0,0 0 0 0 0,-2 0 0 0 0,1 1 0 0 0,-5-7 0 0 0,-15 1 0 0 0,23 16 0 0 0,1 0 0 0 0,0 0 0 0 0,-1 1 0 0 0,1-1 0 0 0,0 0 0 0 0,-1 0 0 0 0,1 0 0 0 0,0 1 0 0 0,0-1 0 0 0,-1 0 0 0 0,1 0 0 0 0,0 1 0 0 0,0-1 0 0 0,0 0 0 0 0,-1 0 0 0 0,1 1 0 0 0,0-1 0 0 0,0 0 0 0 0,0 1 0 0 0,0-1 0 0 0,0 0 0 0 0,0 1 0 0 0,-1-1 0 0 0,1 0 0 0 0,0 1 0 0 0,0-1 0 0 0,0 0 0 0 0,0 1 0 0 0,0-1 0 0 0,0 0 0 0 0,0 1 0 0 0,1-1 0 0 0,-1 0 0 0 0,0 1 0 0 0,0-1 0 0 0,0 0 0 0 0,0 1 0 0 0,0-1 0 0 0,0 0 0 0 0,1 1 0 0 0,-1-1 0 0 0,0 0 0 0 0,0 0 0 0 0,0 1 0 0 0,1-1 0 0 0,-1 0 0 0 0,0 0 0 0 0,0 1 0 0 0,1-1 0 0 0,-1 0 0 0 0,0 0 0 0 0,1 0 0 0 0,-1 0 0 0 0,0 1 0 0 0,0-1 0 0 0,1 0 0 0 0,-1 0 0 0 0,0 0 0 0 0,1 0 0 0 0,-1 0 0 0 0,14 7 0 0 0,0 0 0 0 0,0-1 0 0 0,1-1 0 0 0,0-1 0 0 0,0 0 0 0 0,0-1 0 0 0,0 0 0 0 0,0-1 0 0 0,1-1 0 0 0,11 0 0 0 0,27 4 0 0 0,39 9 0 0 0,-90-12 0 0 0,0 0 0 0 0,-1 0 0 0 0,1 1 0 0 0,0-1 0 0 0,-1 1 0 0 0,1 0 0 0 0,-1 0 0 0 0,0 0 0 0 0,0 0 0 0 0,0 0 0 0 0,-1 0 0 0 0,1 0 0 0 0,-1 1 0 0 0,0-1 0 0 0,1 0 0 0 0,-1 1 0 0 0,-1-1 0 0 0,1 1 0 0 0,-1 0 0 0 0,1-1 0 0 0,-1 1 0 0 0,0-1 0 0 0,0 1 0 0 0,-1 0 0 0 0,1 1 0 0 0,0 3 0 0 0,0 39 0 0 0,0-40 0 0 0,-1 1 0 0 0,1 0 0 0 0,0 0 0 0 0,0 0 0 0 0,1 0 0 0 0,0 0 0 0 0,1-1 0 0 0,0 1 0 0 0,0 0 0 0 0,0-1 0 0 0,1 0 0 0 0,0 1 0 0 0,1-1 0 0 0,-1 0 0 0 0,1-1 0 0 0,1 1 0 0 0,1 0 0 0 0,1 0 0 0 0,1-1 0 0 0,-1 0 0 0 0,1 0 0 0 0,0 0 0 0 0,0-1 0 0 0,1-1 0 0 0,-1 1 0 0 0,1-1 0 0 0,0-1 0 0 0,0 0 0 0 0,1 0 0 0 0,-1-1 0 0 0,0 0 0 0 0,1 0 0 0 0,0-1 0 0 0,-1 0 0 0 0,1-1 0 0 0,0 0 0 0 0,8-2 0 0 0,-8 2 0 0 0,0-2 0 0 0,-1 1 0 0 0,1-1 0 0 0,-1-1 0 0 0,1 0 0 0 0,-1 0 0 0 0,0-1 0 0 0,0 0 0 0 0,6-4 0 0 0,-8 5 0 0 0,-1-1 0 0 0,0 0 0 0 0,0-1 0 0 0,0 1 0 0 0,0-1 0 0 0,-1 0 0 0 0,0-1 0 0 0,0 1 0 0 0,0-1 0 0 0,-1 0 0 0 0,0-1 0 0 0,0 1 0 0 0,0 0 0 0 0,-1-1 0 0 0,0 0 0 0 0,-1 0 0 0 0,1 0 0 0 0,-1 0 0 0 0,0 0 0 0 0,-1-1 0 0 0,1-4 0 0 0,-2 11 0 0 0,1 0 0 0 0,-1 0 0 0 0,1 0 0 0 0,-1 0 0 0 0,0 0 0 0 0,1-1 0 0 0,-1 1 0 0 0,0 0 0 0 0,0 0 0 0 0,0 0 0 0 0,0-1 0 0 0,0 1 0 0 0,0 0 0 0 0,0 0 0 0 0,0 0 0 0 0,0-1 0 0 0,0 1 0 0 0,-1 0 0 0 0,1 0 0 0 0,-1 0 0 0 0,1 0 0 0 0,-1 0 0 0 0,1-1 0 0 0,-1 1 0 0 0,0 0 0 0 0,1 0 0 0 0,-1 1 0 0 0,0-1 0 0 0,0 0 0 0 0,0 0 0 0 0,1 0 0 0 0,-1 0 0 0 0,0 1 0 0 0,0-1 0 0 0,0 0 0 0 0,0 1 0 0 0,-1-1 0 0 0,1 1 0 0 0,0-1 0 0 0,0 1 0 0 0,0-1 0 0 0,0 1 0 0 0,0 0 0 0 0,-1 0 0 0 0,1 0 0 0 0,0 0 0 0 0,0 0 0 0 0,0 0 0 0 0,-1 0 0 0 0,1 0 0 0 0,0 0 0 0 0,-1 0 0 0 0,-1 1 0 0 0,0-1 0 0 0,0 1 0 0 0,0 0 0 0 0,0 0 0 0 0,0 0 0 0 0,0 0 0 0 0,0 1 0 0 0,0-1 0 0 0,1 1 0 0 0,-1 0 0 0 0,1 0 0 0 0,-1-1 0 0 0,1 2 0 0 0,-1-1 0 0 0,1 0 0 0 0,0 0 0 0 0,0 1 0 0 0,0-1 0 0 0,1 1 0 0 0,-1 0 0 0 0,0-1 0 0 0,1 1 0 0 0,0 0 0 0 0,0 0 0 0 0,-1 0 0 0 0,2 0 0 0 0,-1 0 0 0 0,0 0 0 0 0,1 0 0 0 0,-1 1 0 0 0,1-1 0 0 0,0 0 0 0 0,0 0 0 0 0,0 0 0 0 0,1 0 0 0 0,-1 0 0 0 0,1 1 0 0 0,0 0 0 0 0,2 3 0 0 0,1-1 0 0 0,0 0 0 0 0,0 0 0 0 0,0 0 0 0 0,1-1 0 0 0,0 1 0 0 0,0-1 0 0 0,1 0 0 0 0,-1-1 0 0 0,1 1 0 0 0,0-1 0 0 0,0 0 0 0 0,0-1 0 0 0,1 1 0 0 0,-1-1 0 0 0,1 0 0 0 0,0-1 0 0 0,0 0 0 0 0,2 1 0 0 0,144 20 0 0 0,-53-19 0 0 0,-72-4 0 0 0</inkml:trace>
  <inkml:trace contextRef="#ctx0" brushRef="#br0" timeOffset="-181318.116">14796 12120 32767 0 0,'-3'-47'0'0'0,"4"221"0"0"0,-1 177 0 0 0,0-351 0 0 0,0-1 0 0 0,0 1 0 0 0,0 0 0 0 0,0 0 0 0 0,1-1 0 0 0,-1 1 0 0 0,0 0 0 0 0,0 0 0 0 0,1 0 0 0 0,-1 0 0 0 0,0-1 0 0 0,0 1 0 0 0,1 0 0 0 0,-1 0 0 0 0,0 0 0 0 0,0 0 0 0 0,1 0 0 0 0,-1 0 0 0 0,0 0 0 0 0,1 0 0 0 0,-1 0 0 0 0,0 0 0 0 0,0-1 0 0 0,1 2 0 0 0,-1-1 0 0 0,0 0 0 0 0,1 0 0 0 0,-1 0 0 0 0,0 0 0 0 0,0 0 0 0 0,1 0 0 0 0,-1 0 0 0 0,0 0 0 0 0,1 0 0 0 0,-1 0 0 0 0,0 1 0 0 0,0-1 0 0 0,0 0 0 0 0,1 0 0 0 0,-1 0 0 0 0,0 1 0 0 0,0-1 0 0 0,1 0 0 0 0,-1 0 0 0 0,0 0 0 0 0,0 1 0 0 0,0-1 0 0 0,0 0 0 0 0,3-6 0 0 0,1-1 0 0 0,-1 0 0 0 0,1 1 0 0 0,0 0 0 0 0,1 0 0 0 0,-1 0 0 0 0,1 1 0 0 0,0-1 0 0 0,1 1 0 0 0,-1 0 0 0 0,1 1 0 0 0,0-1 0 0 0,0 1 0 0 0,1 0 0 0 0,0 0 0 0 0,-5 3 0 0 0,0 1 0 0 0,0-1 0 0 0,1 1 0 0 0,-1-1 0 0 0,0 1 0 0 0,0 0 0 0 0,0 0 0 0 0,0 0 0 0 0,0 0 0 0 0,1 0 0 0 0,-1 0 0 0 0,0 1 0 0 0,0-1 0 0 0,0 1 0 0 0,0-1 0 0 0,0 1 0 0 0,0 0 0 0 0,0 0 0 0 0,0 0 0 0 0,0 0 0 0 0,0 1 0 0 0,3 0 0 0 0,1 1 0 0 0,0 0 0 0 0,-1 1 0 0 0,0-1 0 0 0,1 1 0 0 0,-1 0 0 0 0,-1 1 0 0 0,1-1 0 0 0,-1 1 0 0 0,1 0 0 0 0,-1 0 0 0 0,-1 0 0 0 0,1 1 0 0 0,-1-1 0 0 0,0 1 0 0 0,0 0 0 0 0,0 0 0 0 0,-1 0 0 0 0,0 0 0 0 0,0 0 0 0 0,-1 0 0 0 0,0 1 0 0 0,0-1 0 0 0,0 5 0 0 0,-1-9 0 0 0,0 0 0 0 0,0 0 0 0 0,0 0 0 0 0,-1 0 0 0 0,1-1 0 0 0,0 1 0 0 0,-1 0 0 0 0,1 0 0 0 0,-1 0 0 0 0,0 0 0 0 0,0-1 0 0 0,0 1 0 0 0,0 0 0 0 0,0-1 0 0 0,0 1 0 0 0,0-1 0 0 0,0 1 0 0 0,-1-1 0 0 0,1 1 0 0 0,0-1 0 0 0,-1 0 0 0 0,1 0 0 0 0,-1 0 0 0 0,0 0 0 0 0,1 0 0 0 0,-1 0 0 0 0,0 0 0 0 0,0 0 0 0 0,1-1 0 0 0,-2 2 0 0 0,-49 5 0 0 0,-3-21 0 0 0,54 13 0 0 0,1 1 0 0 0,-1-1 0 0 0,0 1 0 0 0,1-1 0 0 0,-1 1 0 0 0,1-1 0 0 0,-1 1 0 0 0,1-1 0 0 0,-1 0 0 0 0,1 0 0 0 0,-1 1 0 0 0,1-1 0 0 0,0 0 0 0 0,-1 0 0 0 0,1 1 0 0 0,0-1 0 0 0,0 0 0 0 0,-1 0 0 0 0,1 0 0 0 0,0 1 0 0 0,0-1 0 0 0,0 0 0 0 0,0 0 0 0 0,0 0 0 0 0,0 1 0 0 0,0-1 0 0 0,0 0 0 0 0,1 0 0 0 0,-1 0 0 0 0,0 0 0 0 0,0 1 0 0 0,1-1 0 0 0,-1 0 0 0 0,1 0 0 0 0,-1 1 0 0 0,0-1 0 0 0,1 0 0 0 0,-1 1 0 0 0,1-1 0 0 0,-1 1 0 0 0,1-1 0 0 0,0 0 0 0 0,0 1 0 0 0,26-27 0 0 0,81-48 0 0 0,17-26 0 0 0,-112 87 0 0 0,-2-1 0 0 0,0-1 0 0 0,0 0 0 0 0,-2 0 0 0 0,0-1 0 0 0,-1 0 0 0 0,0-1 0 0 0,-1 1 0 0 0,-2-2 0 0 0,1 1 0 0 0,-2 0 0 0 0,-1-1 0 0 0,0 0 0 0 0,-1 0 0 0 0,-1-19 0 0 0,-1 28 0 0 0,0-1 0 0 0,-1 0 0 0 0,0 0 0 0 0,-1 1 0 0 0,0-1 0 0 0,-1 0 0 0 0,0 1 0 0 0,-1 0 0 0 0,-3-7 0 0 0,6 14 0 0 0,0 0 0 0 0,0 1 0 0 0,0-1 0 0 0,0 1 0 0 0,0-1 0 0 0,-1 1 0 0 0,1 0 0 0 0,-1 0 0 0 0,0 0 0 0 0,0-1 0 0 0,0 2 0 0 0,0-1 0 0 0,0 0 0 0 0,0 0 0 0 0,0 1 0 0 0,-1-1 0 0 0,1 1 0 0 0,-1-1 0 0 0,1 1 0 0 0,-1 0 0 0 0,1 0 0 0 0,-1 0 0 0 0,0 1 0 0 0,1-1 0 0 0,-1 1 0 0 0,0-1 0 0 0,1 1 0 0 0,-1 0 0 0 0,0 0 0 0 0,0 0 0 0 0,1 0 0 0 0,-1 1 0 0 0,0-1 0 0 0,-1 1 0 0 0,-2 2 0 0 0,1 1 0 0 0,0-1 0 0 0,0 1 0 0 0,0 0 0 0 0,1 1 0 0 0,-1-1 0 0 0,1 1 0 0 0,0 0 0 0 0,0 0 0 0 0,1 0 0 0 0,-1 0 0 0 0,1 1 0 0 0,0-1 0 0 0,1 1 0 0 0,-1 0 0 0 0,1 0 0 0 0,0 0 0 0 0,1 0 0 0 0,-1 0 0 0 0,1 1 0 0 0,-11 133 0 0 0,28-59 0 0 0,-8-55 0 0 0,8 24 0 0 0,2 0 0 0 0,3-1 0 0 0,1-2 0 0 0,2 0 0 0 0,16 21 0 0 0,-38-66 0 0 0,-1-1 0 0 0,0 1 0 0 0,0 0 0 0 0,0 0 0 0 0,0-1 0 0 0,0 1 0 0 0,1-1 0 0 0,-1 1 0 0 0,1-1 0 0 0,-1 0 0 0 0,1 1 0 0 0,0-1 0 0 0,0 0 0 0 0,-1 0 0 0 0,1 0 0 0 0,0 0 0 0 0,0-1 0 0 0,0 1 0 0 0,0 0 0 0 0,0-1 0 0 0,0 1 0 0 0,0-1 0 0 0,0 0 0 0 0,0 0 0 0 0,0 1 0 0 0,0-1 0 0 0,0-1 0 0 0,2 1 0 0 0,4-2 0 0 0,0 1 0 0 0,0-2 0 0 0,0 1 0 0 0,0-1 0 0 0,0 0 0 0 0,-1-1 0 0 0,1 0 0 0 0,-1 0 0 0 0,0-1 0 0 0,0 0 0 0 0,0 0 0 0 0,-1-1 0 0 0,23-13 0 0 0,18-12 0 0 0,-45 55 0 0 0,-1-18 0 0 0,0-1 0 0 0,1 1 0 0 0,-1 0 0 0 0,1 0 0 0 0,1-1 0 0 0,-1 1 0 0 0,1-1 0 0 0,0 1 0 0 0,0-1 0 0 0,0 0 0 0 0,4 4 0 0 0,0 0 0 0 0,-2-3 0 0 0,1 0 0 0 0,-1-1 0 0 0,1 0 0 0 0,0 0 0 0 0,1 0 0 0 0,-1 0 0 0 0,1-1 0 0 0,0-1 0 0 0,0 1 0 0 0,0-1 0 0 0,1 0 0 0 0,-1 0 0 0 0,1-1 0 0 0,-1 0 0 0 0,1-1 0 0 0,0 0 0 0 0,0 0 0 0 0,0 0 0 0 0,0-1 0 0 0,0 0 0 0 0,0 0 0 0 0,0-1 0 0 0,0 0 0 0 0,0-1 0 0 0,0 0 0 0 0,0 0 0 0 0,0 0 0 0 0,0-1 0 0 0,-1 0 0 0 0,1-1 0 0 0,1 0 0 0 0,-4 1 0 0 0,-1-1 0 0 0,1 1 0 0 0,-1-1 0 0 0,1 1 0 0 0,-1-1 0 0 0,0 0 0 0 0,0-1 0 0 0,-1 1 0 0 0,1-1 0 0 0,-1 0 0 0 0,0 0 0 0 0,-1 0 0 0 0,1 0 0 0 0,-1 0 0 0 0,0 0 0 0 0,0-1 0 0 0,0 1 0 0 0,-1-1 0 0 0,0 0 0 0 0,0 1 0 0 0,-1-1 0 0 0,1 0 0 0 0,-1 1 0 0 0,-1-7 0 0 0,-20-45 0 0 0,17 52 0 0 0,-1 0 0 0 0,1 0 0 0 0,-1 1 0 0 0,0 0 0 0 0,0 0 0 0 0,0 0 0 0 0,0 0 0 0 0,-1 1 0 0 0,1 0 0 0 0,-1 0 0 0 0,0 0 0 0 0,0 1 0 0 0,0-1 0 0 0,0 2 0 0 0,-1-1 0 0 0,1 1 0 0 0,0 0 0 0 0,-1 0 0 0 0,1 1 0 0 0,-1-1 0 0 0,1 1 0 0 0,-6 1 0 0 0,6 0 0 0 0,1 0 0 0 0,0 0 0 0 0,0 0 0 0 0,0 0 0 0 0,0 1 0 0 0,0 0 0 0 0,0 0 0 0 0,0 0 0 0 0,1 1 0 0 0,-1-1 0 0 0,1 1 0 0 0,-2 2 0 0 0,0-1 0 0 0,1-2 0 0 0,1 1 0 0 0,0 0 0 0 0,0 0 0 0 0,0 0 0 0 0,0 1 0 0 0,0-1 0 0 0,1 1 0 0 0,0 0 0 0 0,0 0 0 0 0,0 1 0 0 0,0-1 0 0 0,0 0 0 0 0,1 1 0 0 0,0-1 0 0 0,0 1 0 0 0,0 0 0 0 0,1 0 0 0 0,0 0 0 0 0,-1 0 0 0 0,1 1 0 0 0,3-1 0 0 0,0 0 0 0 0,0 1 0 0 0,0-1 0 0 0,1 0 0 0 0,-1 0 0 0 0,1-1 0 0 0,1 1 0 0 0,-1 0 0 0 0,0-1 0 0 0,1 0 0 0 0,0 0 0 0 0,0 0 0 0 0,0 0 0 0 0,1-1 0 0 0,-1 1 0 0 0,1-1 0 0 0,0 0 0 0 0,0-1 0 0 0,0 1 0 0 0,0-1 0 0 0,4 1 0 0 0,14 6 0 0 0,4-2 0 0 0</inkml:trace>
  <inkml:trace contextRef="#ctx0" brushRef="#br0" timeOffset="-181045.333">16245 12465 32767 0 0,'-4'-4'0'0'0,"0"1"0"0"0,0-1 0 0 0,-1 1 0 0 0,1 0 0 0 0,-1 1 0 0 0,1-1 0 0 0,-1 1 0 0 0,0 0 0 0 0,0 0 0 0 0,0 0 0 0 0,0 1 0 0 0,-1-1 0 0 0,1 1 0 0 0,0 1 0 0 0,0-1 0 0 0,-1 1 0 0 0,1 0 0 0 0,-3 0 0 0 0,-48 18 0 0 0,39-10 0 0 0,10-5 0 0 0,0 0 0 0 0,1 0 0 0 0,-1 1 0 0 0,1 0 0 0 0,0 0 0 0 0,0 0 0 0 0,0 0 0 0 0,1 1 0 0 0,0 0 0 0 0,0 1 0 0 0,0-1 0 0 0,0 1 0 0 0,1 0 0 0 0,0 0 0 0 0,0 0 0 0 0,1 0 0 0 0,0 1 0 0 0,0 0 0 0 0,0-1 0 0 0,1 1 0 0 0,0 0 0 0 0,0 0 0 0 0,0 2 0 0 0,3-5 0 0 0,-1 1 0 0 0,1 0 0 0 0,0-1 0 0 0,0 1 0 0 0,1-1 0 0 0,-1 1 0 0 0,1-1 0 0 0,0 0 0 0 0,0 0 0 0 0,0 0 0 0 0,1 0 0 0 0,-1 0 0 0 0,1 0 0 0 0,0-1 0 0 0,0 1 0 0 0,0-1 0 0 0,1 0 0 0 0,-1 0 0 0 0,1 0 0 0 0,0 0 0 0 0,0 0 0 0 0,0-1 0 0 0,2 2 0 0 0,8 3 0 0 0,0-1 0 0 0,0 0 0 0 0,1-1 0 0 0,-1 0 0 0 0,1-1 0 0 0,12 1 0 0 0,158 7 0 0 0,-91-21 0 0 0,-54 1 0 0 0</inkml:trace>
  <inkml:trace contextRef="#ctx0" brushRef="#br0" timeOffset="-180262.896">17311 12246 32767 0 0,'1'0'0'0'0,"-1"0"0"0"0,1 0 0 0 0,-1 0 0 0 0,1 0 0 0 0,-1 0 0 0 0,1 0 0 0 0,-1 0 0 0 0,1 0 0 0 0,-1 0 0 0 0,1 0 0 0 0,-1 0 0 0 0,0 1 0 0 0,1-1 0 0 0,-1 0 0 0 0,1 0 0 0 0,-1 0 0 0 0,1 1 0 0 0,-1-1 0 0 0,0 0 0 0 0,1 0 0 0 0,-1 1 0 0 0,0-1 0 0 0,1 0 0 0 0,-1 1 0 0 0,0-1 0 0 0,1 0 0 0 0,-1 1 0 0 0,0-1 0 0 0,1 1 0 0 0,-1-1 0 0 0,0 0 0 0 0,0 1 0 0 0,0-1 0 0 0,0 1 0 0 0,1-1 0 0 0,-1 1 0 0 0,0-1 0 0 0,0 1 0 0 0,0-1 0 0 0,0 1 0 0 0,0-1 0 0 0,0 1 0 0 0,0-1 0 0 0,0 0 0 0 0,0 1 0 0 0,0-1 0 0 0,0 1 0 0 0,-1-1 0 0 0,1 1 0 0 0,0-1 0 0 0,0 1 0 0 0,0-1 0 0 0,-1 0 0 0 0,1 1 0 0 0,0-1 0 0 0,0 1 0 0 0,-1-1 0 0 0,1 0 0 0 0,0 1 0 0 0,-1-1 0 0 0,1 0 0 0 0,0 1 0 0 0,-1-1 0 0 0,127-13 0 0 0,-111 9 0 0 0,-1 0 0 0 0,0 0 0 0 0,0-1 0 0 0,0-1 0 0 0,-1-1 0 0 0,0 0 0 0 0,0 0 0 0 0,-1-1 0 0 0,0-1 0 0 0,0 0 0 0 0,-1-1 0 0 0,0 0 0 0 0,-1-1 0 0 0,9-11 0 0 0,-12 13 0 0 0,1 0 0 0 0,-2-1 0 0 0,1 0 0 0 0,-2-1 0 0 0,1 1 0 0 0,-1-1 0 0 0,-1 0 0 0 0,0 0 0 0 0,-1 0 0 0 0,0-1 0 0 0,0 1 0 0 0,-1-1 0 0 0,-1 0 0 0 0,0 1 0 0 0,0-6 0 0 0,-1 15 0 0 0,-1 0 0 0 0,1-1 0 0 0,0 1 0 0 0,-1 0 0 0 0,1 0 0 0 0,-1-1 0 0 0,0 1 0 0 0,1 0 0 0 0,-1 0 0 0 0,0 0 0 0 0,0 0 0 0 0,-1 0 0 0 0,1 0 0 0 0,0 0 0 0 0,-1 0 0 0 0,1 0 0 0 0,-1 0 0 0 0,0 1 0 0 0,1-1 0 0 0,-1 1 0 0 0,0-1 0 0 0,-1 2 0 0 0,1-1 0 0 0,-1 1 0 0 0,1 0 0 0 0,-1 0 0 0 0,1 0 0 0 0,-1 1 0 0 0,1-1 0 0 0,0 0 0 0 0,-1 1 0 0 0,1 0 0 0 0,0-1 0 0 0,-1 1 0 0 0,1 0 0 0 0,0 0 0 0 0,0 0 0 0 0,0 1 0 0 0,0-1 0 0 0,0 0 0 0 0,0 1 0 0 0,0 0 0 0 0,0-1 0 0 0,0 1 0 0 0,1 0 0 0 0,-1 0 0 0 0,1 0 0 0 0,-1 0 0 0 0,1 0 0 0 0,-1 1 0 0 0,2-2 0 0 0,-9 12 0 0 0,0 1 0 0 0,2 1 0 0 0,-1-1 0 0 0,2 1 0 0 0,0 0 0 0 0,1 1 0 0 0,0 0 0 0 0,2-1 0 0 0,-1 1 0 0 0,2 1 0 0 0,0 8 0 0 0,-5 214 0 0 0,25-52 0 0 0,-13 24 0 0 0,-18-126 0 0 0,-16-9 0 0 0,19-61 0 0 0</inkml:trace>
  <inkml:trace contextRef="#ctx0" brushRef="#br0" timeOffset="-179763.233">17408 12468 32767 0 0,'-11'-42'0'0'0,"13"35"0"0"0,4 2 0 0 0,0 1 0 0 0,1-1 0 0 0,-1 1 0 0 0,1 1 0 0 0,-1-1 0 0 0,1 1 0 0 0,1 1 0 0 0,-1-1 0 0 0,0 1 0 0 0,0 0 0 0 0,1 1 0 0 0,-1-1 0 0 0,1 2 0 0 0,-1-1 0 0 0,3 1 0 0 0,7-3 0 0 0,196-5 0 0 0,-151 8 0 0 0,17 11 0 0 0,-76-11 0 0 0,0 0 0 0 0,1 1 0 0 0,-1-1 0 0 0,0 1 0 0 0,1 0 0 0 0,-1 0 0 0 0,0 0 0 0 0,0 0 0 0 0,0 1 0 0 0,0 0 0 0 0,0-1 0 0 0,0 1 0 0 0,0 0 0 0 0,-1 0 0 0 0,1 0 0 0 0,-1 1 0 0 0,1-1 0 0 0,-1 1 0 0 0,0-1 0 0 0,0 1 0 0 0,0 0 0 0 0,0 0 0 0 0,0 0 0 0 0,-1 0 0 0 0,1 0 0 0 0,-1 0 0 0 0,0 0 0 0 0,0 0 0 0 0,0 0 0 0 0,0 1 0 0 0,-1-1 0 0 0,1 0 0 0 0,-1 1 0 0 0,0-1 0 0 0,0 1 0 0 0,0-1 0 0 0,-1 3 0 0 0,4 61 0 0 0,-2-63 0 0 0,1 0 0 0 0,-1-1 0 0 0,1 1 0 0 0,0-1 0 0 0,0 1 0 0 0,1-1 0 0 0,-1 0 0 0 0,1 0 0 0 0,-1 0 0 0 0,1 0 0 0 0,0 0 0 0 0,0-1 0 0 0,0 1 0 0 0,1-1 0 0 0,-1 0 0 0 0,1 0 0 0 0,-1 0 0 0 0,1 0 0 0 0,-1-1 0 0 0,1 1 0 0 0,0-1 0 0 0,0 0 0 0 0,0 0 0 0 0,0 0 0 0 0,0-1 0 0 0,1 1 0 0 0,0-3 0 0 0,1 0 0 0 0,-1 0 0 0 0,0 0 0 0 0,0 0 0 0 0,0-1 0 0 0,0 0 0 0 0,0 0 0 0 0,0 0 0 0 0,-1-1 0 0 0,0 0 0 0 0,1 1 0 0 0,-1-1 0 0 0,-1-1 0 0 0,1 1 0 0 0,0-1 0 0 0,-1 1 0 0 0,0-1 0 0 0,0 0 0 0 0,-1 0 0 0 0,2-3 0 0 0,32-82 0 0 0,-41 94 0 0 0,2 8 0 0 0,0 0 0 0 0,0 0 0 0 0,1 0 0 0 0,1 0 0 0 0,0 0 0 0 0,1 0 0 0 0,0 0 0 0 0,1 3 0 0 0,-1 9 0 0 0,0-22 0 0 0,0-1 0 0 0,1 1 0 0 0,-1 0 0 0 0,1 0 0 0 0,-1-1 0 0 0,1 1 0 0 0,0-1 0 0 0,-1 1 0 0 0,1-1 0 0 0,0 1 0 0 0,0-1 0 0 0,0 1 0 0 0,0-1 0 0 0,0 0 0 0 0,1 1 0 0 0,-1-1 0 0 0,0 0 0 0 0,0 0 0 0 0,1 0 0 0 0,-1 0 0 0 0,1 0 0 0 0,-1 0 0 0 0,1-1 0 0 0,-1 1 0 0 0,1 0 0 0 0,0-1 0 0 0,-1 1 0 0 0,1-1 0 0 0,0 0 0 0 0,-1 1 0 0 0,1-1 0 0 0,0 0 0 0 0,0 0 0 0 0,0 0 0 0 0,6 0 0 0 0</inkml:trace>
  <inkml:trace contextRef="#ctx0" brushRef="#br0" timeOffset="-179365.296">18370 12377 32767 0 0,'-1'0'0'0'0,"0"0"0"0"0,0 0 0 0 0,0 0 0 0 0,0 1 0 0 0,0-1 0 0 0,0 1 0 0 0,0-1 0 0 0,0 1 0 0 0,0-1 0 0 0,0 1 0 0 0,0 0 0 0 0,0-1 0 0 0,0 1 0 0 0,0 0 0 0 0,0 0 0 0 0,0-1 0 0 0,1 1 0 0 0,-1 0 0 0 0,0 0 0 0 0,1 0 0 0 0,-1 0 0 0 0,1 0 0 0 0,-1 0 0 0 0,1 0 0 0 0,-1 0 0 0 0,1 1 0 0 0,0-1 0 0 0,-1 0 0 0 0,1 0 0 0 0,0 0 0 0 0,-2 6 0 0 0,-1 0 0 0 0,1 0 0 0 0,1 0 0 0 0,0 0 0 0 0,0 0 0 0 0,0 0 0 0 0,1 0 0 0 0,0 0 0 0 0,0 1 0 0 0,0-1 0 0 0,1 0 0 0 0,0 0 0 0 0,1 0 0 0 0,0 0 0 0 0,0 0 0 0 0,0-1 0 0 0,1 1 0 0 0,0 0 0 0 0,0-1 0 0 0,1 0 0 0 0,0 0 0 0 0,0 0 0 0 0,4 5 0 0 0,12 6 0 0 0,2-13 0 0 0,-15-6 0 0 0,0-1 0 0 0,-1 0 0 0 0,1-1 0 0 0,0 0 0 0 0,-1 0 0 0 0,0 0 0 0 0,0 0 0 0 0,-1-1 0 0 0,1 0 0 0 0,-1-1 0 0 0,0 1 0 0 0,0-1 0 0 0,0 0 0 0 0,-1 0 0 0 0,0 0 0 0 0,-1-1 0 0 0,1 1 0 0 0,-1-1 0 0 0,1-3 0 0 0,-3 9 0 0 0,38-98 0 0 0,-34 108 0 0 0,-3 72 0 0 0,0-74 0 0 0,-1 1 0 0 0,1-1 0 0 0,0 0 0 0 0,0 1 0 0 0,1-1 0 0 0,0 0 0 0 0,0-1 0 0 0,1 1 0 0 0,0 0 0 0 0,0-1 0 0 0,1 0 0 0 0,-1 0 0 0 0,1 0 0 0 0,0-1 0 0 0,4 3 0 0 0,-2-4 0 0 0,1 0 0 0 0,0 0 0 0 0,0-1 0 0 0,0 0 0 0 0,0-1 0 0 0,0 0 0 0 0,1 0 0 0 0,-1-1 0 0 0,1 1 0 0 0,-1-2 0 0 0,1 1 0 0 0,-1-2 0 0 0,4 1 0 0 0,2 0 0 0 0</inkml:trace>
  <inkml:trace contextRef="#ctx0" brushRef="#br0" timeOffset="-178665.161">19111 12291 32767 0 0,'-1'-1'0'0'0,"1"-2"0"0"0,-1 0 0 0 0,1 0 0 0 0,-1 0 0 0 0,0 0 0 0 0,0 0 0 0 0,0 0 0 0 0,0 1 0 0 0,0-1 0 0 0,-1 0 0 0 0,1 1 0 0 0,-1-1 0 0 0,0 1 0 0 0,1-1 0 0 0,-1 1 0 0 0,0 0 0 0 0,-1 0 0 0 0,1 0 0 0 0,0 0 0 0 0,-1 0 0 0 0,1 1 0 0 0,-1-1 0 0 0,1 1 0 0 0,-1-1 0 0 0,0 1 0 0 0,1 0 0 0 0,-1 0 0 0 0,0 0 0 0 0,0 0 0 0 0,0 1 0 0 0,0-1 0 0 0,0 1 0 0 0,0 0 0 0 0,0 0 0 0 0,0 0 0 0 0,0 0 0 0 0,-5 2 0 0 0,1 1 0 0 0,-1 0 0 0 0,1 1 0 0 0,-1-1 0 0 0,1 1 0 0 0,0 1 0 0 0,1-1 0 0 0,-1 1 0 0 0,1 0 0 0 0,0 1 0 0 0,0-1 0 0 0,1 1 0 0 0,-1 0 0 0 0,1 1 0 0 0,1-1 0 0 0,-1 1 0 0 0,1 0 0 0 0,0 0 0 0 0,1 1 0 0 0,-3 6 0 0 0,2-5 0 0 0,0 0 0 0 0,1 0 0 0 0,1 0 0 0 0,-1 0 0 0 0,2 0 0 0 0,-1 0 0 0 0,1 1 0 0 0,0-1 0 0 0,1 0 0 0 0,0 1 0 0 0,1-1 0 0 0,0 0 0 0 0,1 4 0 0 0,-1-4 0 0 0,1 0 0 0 0,1 0 0 0 0,-1-1 0 0 0,2 1 0 0 0,-1-1 0 0 0,1 1 0 0 0,0-1 0 0 0,1 0 0 0 0,0 0 0 0 0,0-1 0 0 0,0 0 0 0 0,1 0 0 0 0,0 0 0 0 0,1 0 0 0 0,-1-1 0 0 0,1 0 0 0 0,1-1 0 0 0,-1 1 0 0 0,1-1 0 0 0,0-1 0 0 0,0 0 0 0 0,7 3 0 0 0,-6-4 0 0 0,-1-1 0 0 0,1 0 0 0 0,0 0 0 0 0,-1-1 0 0 0,1 0 0 0 0,0-1 0 0 0,0 0 0 0 0,0 0 0 0 0,-1-1 0 0 0,1 0 0 0 0,0 0 0 0 0,-1-1 0 0 0,1 0 0 0 0,-1-1 0 0 0,1 0 0 0 0,-1 0 0 0 0,6-4 0 0 0,0-1 0 0 0,-1 0 0 0 0,0-1 0 0 0,-1-1 0 0 0,1 0 0 0 0,-2 0 0 0 0,0-1 0 0 0,0-1 0 0 0,-1 1 0 0 0,0-2 0 0 0,-1 0 0 0 0,0 0 0 0 0,3-9 0 0 0,72-175 0 0 0,-66 143 0 0 0,-3-2 0 0 0,-3 1 0 0 0,-2-2 0 0 0,-2 1 0 0 0,-3-1 0 0 0,-2-45 0 0 0,-14 4 0 0 0,10 88 0 0 0,-1 0 0 0 0,0 0 0 0 0,0 0 0 0 0,-1 0 0 0 0,0 1 0 0 0,-1-1 0 0 0,0 1 0 0 0,0 0 0 0 0,-1 0 0 0 0,0 0 0 0 0,-1 1 0 0 0,-3-4 0 0 0,-2 3 0 0 0,1 5 0 0 0,7 5 0 0 0,1 0 0 0 0,0 0 0 0 0,-1 0 0 0 0,1 0 0 0 0,0 1 0 0 0,-1-1 0 0 0,1 1 0 0 0,0-1 0 0 0,0 1 0 0 0,0 0 0 0 0,0 0 0 0 0,1 0 0 0 0,-1 0 0 0 0,0 0 0 0 0,1 0 0 0 0,0 1 0 0 0,-1-1 0 0 0,1 0 0 0 0,0 1 0 0 0,0-1 0 0 0,0 1 0 0 0,1-1 0 0 0,-1 1 0 0 0,1 0 0 0 0,-1-1 0 0 0,1 1 0 0 0,0 0 0 0 0,0-1 0 0 0,-9 163 0 0 0,29-1 0 0 0,2 240 0 0 0,-20-309 0 0 0,3-1 0 0 0,5-77 0 0 0,0-17 0 0 0,-2-3 0 0 0,0-1 0 0 0,0 1 0 0 0,0-2 0 0 0,0 1 0 0 0,-1-1 0 0 0,1 0 0 0 0,-1-1 0 0 0,-1 0 0 0 0,1 0 0 0 0,-1 0 0 0 0,0-1 0 0 0,0 0 0 0 0,70-79 0 0 0,-64 78 0 0 0,-9 30 0 0 0,-1 33 0 0 0,-1-50 0 0 0,-1 0 0 0 0,1 0 0 0 0,0 0 0 0 0,0 0 0 0 0,1 0 0 0 0,0 0 0 0 0,0-1 0 0 0,0 1 0 0 0,0-1 0 0 0,0 1 0 0 0,1-1 0 0 0,0 0 0 0 0,0 0 0 0 0,0 0 0 0 0,1 0 0 0 0,-1 0 0 0 0,1-1 0 0 0,0 0 0 0 0,0 0 0 0 0,0 0 0 0 0,0 0 0 0 0,1 0 0 0 0,-1-1 0 0 0,1 0 0 0 0,-1 0 0 0 0,1 0 0 0 0,0-1 0 0 0,2 1 0 0 0,13 0 0 0 0,-7-2 0 0 0</inkml:trace>
  <inkml:trace contextRef="#ctx0" brushRef="#br0" timeOffset="-178413.837">19833 12357 32767 0 0,'-10'-9'0'0'0,"0"-1"0"0"0,0 2 0 0 0,-2 0 0 0 0,4 3 0 0 0,0-2 0 0 0,-2-2 0 0 0,-1 2 0 0 0,0-2 0 0 0,-7-1 0 0 0,0-3 0 0 0,-2 3 0 0 0,-2-4 0 0 0,-4 0 0 0 0</inkml:trace>
  <inkml:trace contextRef="#ctx0" brushRef="#br0" timeOffset="-178250.024">19133 11917 32767 0 0,'-70'-59'0'0'0,"73"51"0"0"0,10 2 0 0 0,1 0 0 0 0,0 1 0 0 0,0 1 0 0 0,0 0 0 0 0,0 1 0 0 0,1 0 0 0 0,0 1 0 0 0,-1 1 0 0 0,1 0 0 0 0,3 1 0 0 0,-15 0 0 0 0,185-2 0 0 0,-38 14 0 0 0,-88-3 0 0 0,-13-1 0 0 0,-2 3 0 0 0</inkml:trace>
  <inkml:trace contextRef="#ctx0" brushRef="#br0" timeOffset="-177031.929">19883 12240 32767 0 0,'-18'127'0'0'0,"18"-116"0"0"0,0-1 0 0 0,0 0 0 0 0,1 0 0 0 0,0 0 0 0 0,1 0 0 0 0,0 0 0 0 0,1-1 0 0 0,0 1 0 0 0,1 0 0 0 0,-1-1 0 0 0,2 0 0 0 0,-1 0 0 0 0,1 0 0 0 0,1-1 0 0 0,0 1 0 0 0,3 2 0 0 0,-4-3 0 0 0,1-1 0 0 0,0-1 0 0 0,0 1 0 0 0,1-1 0 0 0,0 0 0 0 0,0 0 0 0 0,0-1 0 0 0,1 0 0 0 0,0 0 0 0 0,0-1 0 0 0,0 0 0 0 0,0-1 0 0 0,1 1 0 0 0,4 0 0 0 0,10-5 0 0 0,-19-3 0 0 0,-1 1 0 0 0,1-1 0 0 0,-1 0 0 0 0,0 0 0 0 0,0 0 0 0 0,0 0 0 0 0,-1 0 0 0 0,1 0 0 0 0,-1-1 0 0 0,0 1 0 0 0,0-1 0 0 0,-1 0 0 0 0,0 0 0 0 0,1 1 0 0 0,-1-1 0 0 0,-1 0 0 0 0,1 0 0 0 0,-1 0 0 0 0,0 0 0 0 0,0 0 0 0 0,0 0 0 0 0,-1-1 0 0 0,-25-72 0 0 0,23 72 0 0 0,-2-2 0 0 0,0-1 0 0 0,-1 1 0 0 0,0 0 0 0 0,0 1 0 0 0,0-1 0 0 0,-1 1 0 0 0,0 0 0 0 0,-1 1 0 0 0,1 0 0 0 0,-1 0 0 0 0,-5-2 0 0 0,13 8 0 0 0,1 0 0 0 0,-1 0 0 0 0,0-1 0 0 0,0 1 0 0 0,0 0 0 0 0,1 0 0 0 0,-1-1 0 0 0,0 1 0 0 0,0 0 0 0 0,0 0 0 0 0,0 0 0 0 0,0-1 0 0 0,0 1 0 0 0,1 0 0 0 0,-1 0 0 0 0,0-1 0 0 0,0 1 0 0 0,0 0 0 0 0,0-1 0 0 0,0 1 0 0 0,0 0 0 0 0,0 0 0 0 0,0-1 0 0 0,0 1 0 0 0,0 0 0 0 0,0 0 0 0 0,-1-1 0 0 0,20 4 0 0 0,90-5 0 0 0,-13-9 0 0 0,-92 12 0 0 0,0 0 0 0 0,0 0 0 0 0,0 1 0 0 0,0-1 0 0 0,0 1 0 0 0,0 0 0 0 0,0 0 0 0 0,-1 0 0 0 0,1 0 0 0 0,-1 1 0 0 0,1-1 0 0 0,-1 1 0 0 0,0 0 0 0 0,0 0 0 0 0,0 0 0 0 0,-1 0 0 0 0,1 1 0 0 0,-1-1 0 0 0,0 1 0 0 0,0-1 0 0 0,0 1 0 0 0,0 0 0 0 0,-1 0 0 0 0,1 0 0 0 0,-1 0 0 0 0,0 0 0 0 0,0 0 0 0 0,0 3 0 0 0,26 49 0 0 0,6-31 0 0 0,-2-22 0 0 0,-20-5 0 0 0,-1-1 0 0 0,0 0 0 0 0,0 0 0 0 0,0-1 0 0 0,0 0 0 0 0,-1-1 0 0 0,1 0 0 0 0,-1-1 0 0 0,0 1 0 0 0,-1-2 0 0 0,5-4 0 0 0,104-96 0 0 0,-101 94 0 0 0,-17 25 0 0 0,-11 69 0 0 0,13-75 0 0 0,-1 1 0 0 0,1-1 0 0 0,1 1 0 0 0,-1-1 0 0 0,1 0 0 0 0,0 1 0 0 0,1-1 0 0 0,-1 0 0 0 0,1 0 0 0 0,0-1 0 0 0,1 1 0 0 0,-1 0 0 0 0,1-1 0 0 0,0 0 0 0 0,1 0 0 0 0,-1 0 0 0 0,1-1 0 0 0,0 0 0 0 0,0 1 0 0 0,0-2 0 0 0,2 2 0 0 0,9 5 0 0 0,0 0 0 0 0,0-2 0 0 0,1 1 0 0 0,0-2 0 0 0,1 0 0 0 0,16 3 0 0 0,96 4 0 0 0,-36-35 0 0 0,-87 19 0 0 0,0 0 0 0 0,0 0 0 0 0,0-1 0 0 0,-1 0 0 0 0,1-1 0 0 0,-1 1 0 0 0,0-1 0 0 0,0 0 0 0 0,0-1 0 0 0,0 0 0 0 0,-1 0 0 0 0,0 0 0 0 0,0 0 0 0 0,0-1 0 0 0,2-4 0 0 0,-1-17 0 0 0,-6 25 0 0 0,-1 0 0 0 0,0 0 0 0 0,0 0 0 0 0,0 0 0 0 0,0 0 0 0 0,0 0 0 0 0,0 0 0 0 0,-1 1 0 0 0,1-1 0 0 0,0 1 0 0 0,-1-1 0 0 0,1 1 0 0 0,-1-1 0 0 0,0 1 0 0 0,1 0 0 0 0,-1 0 0 0 0,0 0 0 0 0,0 0 0 0 0,-1-1 0 0 0,-3-1 0 0 0,0 1 0 0 0,0 0 0 0 0,0 0 0 0 0,0 0 0 0 0,0 1 0 0 0,0 0 0 0 0,0 0 0 0 0,-1 0 0 0 0,1 1 0 0 0,0 0 0 0 0,-1 0 0 0 0,0 1 0 0 0,-3-1 0 0 0,-45 16 0 0 0,35 12 0 0 0,22-20 0 0 0,1-4 0 0 0,-1-1 0 0 0,1 1 0 0 0,-1 0 0 0 0,1-1 0 0 0,0 1 0 0 0,0-1 0 0 0,0 0 0 0 0,1 0 0 0 0,-1 0 0 0 0,1 0 0 0 0,0-1 0 0 0,0 1 0 0 0,0-1 0 0 0,0 0 0 0 0,0 0 0 0 0,0-1 0 0 0,0 1 0 0 0,2-1 0 0 0,51 11 0 0 0,-26-12 0 0 0,-23 2 0 0 0,47 53 0 0 0,-42-49 0 0 0,0-1 0 0 0,0-1 0 0 0,0 0 0 0 0,1 0 0 0 0,-1-2 0 0 0,1 1 0 0 0,0-2 0 0 0,0 0 0 0 0,0-1 0 0 0,8 0 0 0 0,60-20 0 0 0,-60 10 0 0 0,-1-2 0 0 0,0-1 0 0 0,-1 0 0 0 0,-1-2 0 0 0,0 0 0 0 0,-1-1 0 0 0,0-1 0 0 0,-1-1 0 0 0,-1 0 0 0 0,-1-1 0 0 0,-1-1 0 0 0,-1 0 0 0 0,0-1 0 0 0,-2 0 0 0 0,2-6 0 0 0,17-28 0 0 0,-3-1 0 0 0,-2-1 0 0 0,-2-2 0 0 0,-4 0 0 0 0,-1-1 0 0 0,-4-2 0 0 0,-3-84 0 0 0,-27 70 0 0 0,14 71 0 0 0,0 0 0 0 0,0 0 0 0 0,-1 1 0 0 0,0-1 0 0 0,0 0 0 0 0,0 1 0 0 0,0 0 0 0 0,-1 0 0 0 0,0 0 0 0 0,0 0 0 0 0,0 0 0 0 0,0 1 0 0 0,-1 0 0 0 0,1 0 0 0 0,-1 0 0 0 0,0 0 0 0 0,0 1 0 0 0,0 0 0 0 0,0 0 0 0 0,0 0 0 0 0,0 1 0 0 0,0-1 0 0 0,-1 1 0 0 0,1 0 0 0 0,-1 1 0 0 0,1 0 0 0 0,0-1 0 0 0,-6 2 0 0 0,2 1 0 0 0,0 0 0 0 0,0 1 0 0 0,0 0 0 0 0,1 1 0 0 0,0 0 0 0 0,-1 0 0 0 0,1 1 0 0 0,0 0 0 0 0,1 0 0 0 0,0 1 0 0 0,0 0 0 0 0,0 0 0 0 0,0 0 0 0 0,1 1 0 0 0,0 0 0 0 0,0 1 0 0 0,1-1 0 0 0,0 1 0 0 0,-3 7 0 0 0,-4 6 0 0 0,2 1 0 0 0,0 0 0 0 0,2 1 0 0 0,0 0 0 0 0,2 0 0 0 0,0 1 0 0 0,2-1 0 0 0,0 1 0 0 0,2 0 0 0 0,1 0 0 0 0,0 0 0 0 0,2 4 0 0 0,0-4 0 0 0,0-1 0 0 0,1 1 0 0 0,1-1 0 0 0,2 0 0 0 0,0 0 0 0 0,2 3 0 0 0,-1-2 0 0 0,5 17 0 0 0,1 0 0 0 0,2-2 0 0 0,2 1 0 0 0,2-2 0 0 0,1 0 0 0 0,2-2 0 0 0,2 0 0 0 0,1-1 0 0 0,1-1 0 0 0,15 13 0 0 0,14 9 0 0 0,-50-55 0 0 0</inkml:trace>
  <inkml:trace contextRef="#ctx0" brushRef="#br0" timeOffset="-151882.818">4440 13183 32767 0 0,'14'0'0'0'0,"-14"0"0"0"0,0 0 0 0 0,0 0 0 0 0,0 0 0 0 0,14 0 0 0 0,-14 0 0 0 0,21-23 0 0 0,-19 23 0 0 0,1 1 0 0 0,1 1 0 0 0,-2 0 0 0 0,-1 1 0 0 0,-1 2 0 0 0,0-1 0 0 0,-1 1 0 0 0</inkml:trace>
  <inkml:trace contextRef="#ctx0" brushRef="#br0" timeOffset="-151702.303">4501 13678 32767 0 0,'3'8'0'0'0,"4"6"0"0"0,-5-3 0 0 0,2 4 0 0 0,1 0 0 0 0,-2-1 0 0 0,-3-3 0 0 0,0 1 0 0 0,0-12 0 0 0,0 11 0 0 0,0 1 0 0 0,0 2 0 0 0,-13 12 0 0 0</inkml:trace>
  <inkml:trace contextRef="#ctx0" brushRef="#br0" timeOffset="-151451.973">4551 13984 32767 0 0,'1'6'0'0'0,"0"1"0"0"0,2 10 0 0 0,-4-4 0 0 0,1-13 0 0 0,0 15 0 0 0,0 3 0 0 0,0 1 0 0 0,0 0 0 0 0,0 1 0 0 0</inkml:trace>
  <inkml:trace contextRef="#ctx0" brushRef="#br0" timeOffset="-151199.079">4561 14514 32767 0 0,'4'7'0'0'0,"-3"2"0"0"0,0 0 0 0 0,0 0 0 0 0,-1-1 0 0 0,4 20 0 0 0,0-8 0 0 0,-4-10 0 0 0,0 6 0 0 0,0 3 0 0 0,-11 19 0 0 0,2-18 0 0 0</inkml:trace>
  <inkml:trace contextRef="#ctx0" brushRef="#br0" timeOffset="-136363.47">1637 15215 32767 0 0,'0'-14'0'0'0,"-4"0"0"0"0,-11-2 0 0 0,7 8 0 0 0,8 8 0 0 0,0 0 0 0 0,0 0 0 0 0,0 1 0 0 0,0-1 0 0 0,0 0 0 0 0,0 0 0 0 0,0 1 0 0 0,0-1 0 0 0,0 0 0 0 0,0 0 0 0 0,0 0 0 0 0,0 1 0 0 0,0-1 0 0 0,0 0 0 0 0,0 0 0 0 0,0 1 0 0 0,0-1 0 0 0,0 0 0 0 0,0 0 0 0 0,0 0 0 0 0,0 0 0 0 0,-1 1 0 0 0,1-1 0 0 0,0 0 0 0 0,0 0 0 0 0,0 0 0 0 0,0 0 0 0 0,-1 1 0 0 0,1-1 0 0 0,0 0 0 0 0,0 0 0 0 0,0 0 0 0 0,-1 0 0 0 0,1 0 0 0 0,0 0 0 0 0,0 0 0 0 0,0 0 0 0 0,-1 1 0 0 0,1-1 0 0 0,0 0 0 0 0,0 0 0 0 0,-1 0 0 0 0,1 0 0 0 0,0 0 0 0 0,0 0 0 0 0,0 0 0 0 0,-1-1 0 0 0,-3 78 0 0 0,-25 173 0 0 0,24 59 0 0 0,5-309 0 0 0,0 1 0 0 0,0 0 0 0 0,0 0 0 0 0,0-1 0 0 0,0 1 0 0 0,0 0 0 0 0,0 0 0 0 0,1-1 0 0 0,-1 1 0 0 0,0 0 0 0 0,0-1 0 0 0,1 1 0 0 0,-1 0 0 0 0,0-1 0 0 0,1 1 0 0 0,-1 0 0 0 0,1-1 0 0 0,-1 1 0 0 0,1-1 0 0 0,-1 1 0 0 0,1-1 0 0 0,-1 1 0 0 0,1-1 0 0 0,-1 1 0 0 0,1-1 0 0 0,0 1 0 0 0,-1-1 0 0 0,1 0 0 0 0,0 1 0 0 0,-1-1 0 0 0,1 0 0 0 0,0 0 0 0 0,-1 0 0 0 0,1 1 0 0 0,0-1 0 0 0,0 0 0 0 0,-1 0 0 0 0,1 0 0 0 0,0 0 0 0 0,0 0 0 0 0,-1 0 0 0 0,1 0 0 0 0,0-1 0 0 0,-1 1 0 0 0,2 0 0 0 0,36-13 0 0 0,-28 9 0 0 0,115-19 0 0 0,-43 22 0 0 0,-4 25 0 0 0,9-19 0 0 0,-73-5 0 0 0</inkml:trace>
  <inkml:trace contextRef="#ctx0" brushRef="#br0" timeOffset="-135861.022">2230 15732 32767 0 0,'-2'-3'0'0'0,"1"0"0"0"0,-1 1 0 0 0,1-1 0 0 0,-1 1 0 0 0,0-1 0 0 0,0 1 0 0 0,0 0 0 0 0,0-1 0 0 0,0 1 0 0 0,-1 1 0 0 0,1-1 0 0 0,-1 0 0 0 0,1 0 0 0 0,-1 1 0 0 0,0-1 0 0 0,1 1 0 0 0,-1 0 0 0 0,0 0 0 0 0,0 0 0 0 0,0 0 0 0 0,0 1 0 0 0,0-1 0 0 0,0 1 0 0 0,0 0 0 0 0,0-1 0 0 0,0 1 0 0 0,-2 1 0 0 0,-2-2 0 0 0,0 1 0 0 0,0 0 0 0 0,1 0 0 0 0,-1 1 0 0 0,0 0 0 0 0,0 0 0 0 0,1 1 0 0 0,-1-1 0 0 0,1 1 0 0 0,-1 1 0 0 0,1-1 0 0 0,0 1 0 0 0,0 0 0 0 0,-2 2 0 0 0,3-2 0 0 0,0-1 0 0 0,0 1 0 0 0,1 1 0 0 0,-1-1 0 0 0,1 1 0 0 0,0-1 0 0 0,0 1 0 0 0,0 1 0 0 0,1-1 0 0 0,-1 0 0 0 0,1 1 0 0 0,0 0 0 0 0,0-1 0 0 0,1 1 0 0 0,-1 0 0 0 0,1 1 0 0 0,0-1 0 0 0,0 0 0 0 0,1 1 0 0 0,-2 23 0 0 0,2-26 0 0 0,1-1 0 0 0,-1 1 0 0 0,1 0 0 0 0,0 0 0 0 0,0 0 0 0 0,0 0 0 0 0,1 0 0 0 0,-1 0 0 0 0,1-1 0 0 0,-1 1 0 0 0,1 0 0 0 0,0 0 0 0 0,0-1 0 0 0,0 1 0 0 0,0 0 0 0 0,1-1 0 0 0,-1 1 0 0 0,1-1 0 0 0,0 0 0 0 0,-1 1 0 0 0,1-1 0 0 0,0 0 0 0 0,0 0 0 0 0,1 0 0 0 0,-1 0 0 0 0,0-1 0 0 0,1 1 0 0 0,-1-1 0 0 0,1 1 0 0 0,-1-1 0 0 0,1 0 0 0 0,-1 0 0 0 0,1 0 0 0 0,0 0 0 0 0,0 0 0 0 0,0-1 0 0 0,-1 1 0 0 0,1-1 0 0 0,0 0 0 0 0,0 0 0 0 0,0 0 0 0 0,0 0 0 0 0,0 0 0 0 0,0-1 0 0 0,-1 1 0 0 0,2-1 0 0 0,3-1 0 0 0,1-1 0 0 0,-1 0 0 0 0,0 0 0 0 0,-1 0 0 0 0,1-1 0 0 0,0 0 0 0 0,-1-1 0 0 0,0 1 0 0 0,0-1 0 0 0,0 0 0 0 0,-1-1 0 0 0,1 0 0 0 0,25-43 0 0 0,-16-20 0 0 0,-11 119 0 0 0,-2-45 0 0 0,1 1 0 0 0,-1-1 0 0 0,1 0 0 0 0,0 0 0 0 0,1-1 0 0 0,-1 1 0 0 0,1-1 0 0 0,0 1 0 0 0,0-1 0 0 0,0 0 0 0 0,1-1 0 0 0,0 1 0 0 0,-1-1 0 0 0,1 0 0 0 0,0 0 0 0 0,0 0 0 0 0,1-1 0 0 0,-1 0 0 0 0,0 0 0 0 0,1 0 0 0 0,0-1 0 0 0,-1 1 0 0 0,1-1 0 0 0,0-1 0 0 0,3 1 0 0 0,35-14 0 0 0,-17 5 0 0 0</inkml:trace>
  <inkml:trace contextRef="#ctx0" brushRef="#br0" timeOffset="-135265.426">3026 15237 32767 0 0,'3'5'0'0'0,"-1"-1"0"0"0,1 1 0 0 0,0-1 0 0 0,0 0 0 0 0,1 0 0 0 0,-1 0 0 0 0,1-1 0 0 0,0 1 0 0 0,-1-1 0 0 0,2 0 0 0 0,-1 0 0 0 0,0 0 0 0 0,1 0 0 0 0,-1-1 0 0 0,1 0 0 0 0,0 0 0 0 0,-1 0 0 0 0,1 0 0 0 0,0-1 0 0 0,0 0 0 0 0,0 0 0 0 0,1 0 0 0 0,-1-1 0 0 0,0 0 0 0 0,0 0 0 0 0,0 0 0 0 0,0 0 0 0 0,0-1 0 0 0,1 0 0 0 0,0 0 0 0 0,25-7 0 0 0,0-1 0 0 0,-1-2 0 0 0,0-1 0 0 0,-1-1 0 0 0,-1-1 0 0 0,0-2 0 0 0,0-1 0 0 0,-2-1 0 0 0,0-1 0 0 0,1-3 0 0 0,-21 17 0 0 0,0 0 0 0 0,0-1 0 0 0,0 1 0 0 0,-1-1 0 0 0,0 0 0 0 0,0-1 0 0 0,-1 1 0 0 0,0-1 0 0 0,0 0 0 0 0,0 0 0 0 0,-1 0 0 0 0,0 0 0 0 0,-1-1 0 0 0,1 1 0 0 0,-1-1 0 0 0,-1 1 0 0 0,0-1 0 0 0,0 0 0 0 0,0 0 0 0 0,-1-1 0 0 0,-1 6 0 0 0,0 0 0 0 0,0 0 0 0 0,0 0 0 0 0,0 0 0 0 0,0 0 0 0 0,-1 0 0 0 0,0 1 0 0 0,1-1 0 0 0,-1 0 0 0 0,0 1 0 0 0,-1 0 0 0 0,1-1 0 0 0,0 1 0 0 0,0 0 0 0 0,-1 0 0 0 0,1 0 0 0 0,-1 1 0 0 0,0-1 0 0 0,0 1 0 0 0,1-1 0 0 0,-1 1 0 0 0,0 0 0 0 0,0 0 0 0 0,0 0 0 0 0,0 0 0 0 0,-1 1 0 0 0,1-1 0 0 0,0 1 0 0 0,0 0 0 0 0,0 0 0 0 0,0 0 0 0 0,0 0 0 0 0,-1 1 0 0 0,1-1 0 0 0,0 1 0 0 0,0-1 0 0 0,0 1 0 0 0,-1 1 0 0 0,0 0 0 0 0,-1 0 0 0 0,1 0 0 0 0,0 0 0 0 0,0 1 0 0 0,0-1 0 0 0,0 1 0 0 0,0 0 0 0 0,0 1 0 0 0,1-1 0 0 0,0 0 0 0 0,-1 1 0 0 0,1 0 0 0 0,1 0 0 0 0,-1 0 0 0 0,0 0 0 0 0,1 0 0 0 0,0 1 0 0 0,0-1 0 0 0,0 1 0 0 0,1-1 0 0 0,-1 5 0 0 0,-1 5 0 0 0,2 0 0 0 0,0 0 0 0 0,0 0 0 0 0,2 0 0 0 0,-1-1 0 0 0,2 1 0 0 0,0 0 0 0 0,1 0 0 0 0,1 4 0 0 0,38 129 0 0 0,-14-50 0 0 0,-4 1 0 0 0,-3 6 0 0 0,-5 39 0 0 0,-3 95 0 0 0,-10-147 0 0 0,0-63 0 0 0</inkml:trace>
  <inkml:trace contextRef="#ctx0" brushRef="#br0" timeOffset="-134912.369">3391 15709 32767 0 0,'-14'-11'0'0'0,"9"8"0"0"0,0-1 0 0 0,0 1 0 0 0,1-1 0 0 0,-1 0 0 0 0,1 0 0 0 0,0 0 0 0 0,0 0 0 0 0,1-1 0 0 0,-1 1 0 0 0,1-1 0 0 0,-2-4 0 0 0,9 5 0 0 0,46-19 0 0 0,1 2 0 0 0,1 2 0 0 0,1 2 0 0 0,13 0 0 0 0,-35 10 0 0 0,1 1 0 0 0,-1 1 0 0 0,1 2 0 0 0,0 1 0 0 0,3 2 0 0 0,-27 0 0 0 0,0 1 0 0 0,-1 0 0 0 0,1 1 0 0 0,0 0 0 0 0,-1 0 0 0 0,0 1 0 0 0,1-1 0 0 0,-1 2 0 0 0,0-1 0 0 0,0 1 0 0 0,-1 0 0 0 0,6 4 0 0 0,-5-2 0 0 0,-1-1 0 0 0,0 1 0 0 0,0 0 0 0 0,-1 1 0 0 0,1 0 0 0 0,-2 0 0 0 0,1 0 0 0 0,-1 0 0 0 0,0 1 0 0 0,0-1 0 0 0,-1 1 0 0 0,0 0 0 0 0,0 0 0 0 0,-1 0 0 0 0,0 1 0 0 0,0-1 0 0 0,-1 6 0 0 0,21 60 0 0 0,-10-44 0 0 0,-11-32 0 0 0</inkml:trace>
  <inkml:trace contextRef="#ctx0" brushRef="#br0" timeOffset="-134397.19">3822 15317 32767 0 0,'-1'-1'0'0'0,"1"0"0"0"0,-1-1 0 0 0,0 1 0 0 0,1 0 0 0 0,-1 0 0 0 0,1 0 0 0 0,-1-1 0 0 0,1 1 0 0 0,0 0 0 0 0,0 0 0 0 0,0-1 0 0 0,-1 1 0 0 0,1 0 0 0 0,0 0 0 0 0,0-1 0 0 0,1 1 0 0 0,-1 0 0 0 0,0 0 0 0 0,0-1 0 0 0,1 1 0 0 0,-1 0 0 0 0,0 0 0 0 0,1-1 0 0 0,0 1 0 0 0,-1 0 0 0 0,1 0 0 0 0,-1 0 0 0 0,1 0 0 0 0,0 0 0 0 0,0 0 0 0 0,0 0 0 0 0,0 0 0 0 0,0 0 0 0 0,0 0 0 0 0,0 1 0 0 0,0-1 0 0 0,0 0 0 0 0,0 1 0 0 0,0-1 0 0 0,0 0 0 0 0,0 1 0 0 0,1 0 0 0 0,-1-1 0 0 0,0 1 0 0 0,0 0 0 0 0,1-1 0 0 0,-1 1 0 0 0,65-9 0 0 0,-55 11 0 0 0,-1 0 0 0 0,1 0 0 0 0,-1 1 0 0 0,0 1 0 0 0,0 0 0 0 0,0 0 0 0 0,0 1 0 0 0,-1 0 0 0 0,0 0 0 0 0,0 1 0 0 0,0 1 0 0 0,-1-1 0 0 0,0 1 0 0 0,0 1 0 0 0,6 7 0 0 0,-1 1 0 0 0,-1 1 0 0 0,-1-1 0 0 0,0 2 0 0 0,-1 0 0 0 0,-1 0 0 0 0,-1 1 0 0 0,0 0 0 0 0,-2 0 0 0 0,0 0 0 0 0,-1 1 0 0 0,2 18 0 0 0,10 28 0 0 0,-17-66 0 0 0,2 6 0 0 0,-1 0 0 0 0,1 0 0 0 0,-1 0 0 0 0,2 0 0 0 0,-1-1 0 0 0,1 1 0 0 0,-1-1 0 0 0,2 1 0 0 0,-1-1 0 0 0,0 0 0 0 0,1 0 0 0 0,0-1 0 0 0,0 1 0 0 0,3 1 0 0 0,-5-6 0 0 0,-1 1 0 0 0,1-1 0 0 0,0 1 0 0 0,0-1 0 0 0,0 0 0 0 0,0 0 0 0 0,0 0 0 0 0,0 0 0 0 0,0 0 0 0 0,0 0 0 0 0,0-1 0 0 0,0 1 0 0 0,0-1 0 0 0,0 1 0 0 0,-1-1 0 0 0,1 0 0 0 0,0 0 0 0 0,0 1 0 0 0,0-1 0 0 0,-1 0 0 0 0,1-1 0 0 0,-1 1 0 0 0,1 0 0 0 0,0-1 0 0 0,1 0 0 0 0,13-9 0 0 0,-2-1 0 0 0,0 0 0 0 0,0-1 0 0 0,-1 0 0 0 0,-1-1 0 0 0,0 0 0 0 0,-1-1 0 0 0,0-1 0 0 0,-1 1 0 0 0,0-3 0 0 0,21-31 0 0 0,-5 4 0 0 0,-29 52 0 0 0,0 1 0 0 0,1 0 0 0 0,0-1 0 0 0,1 1 0 0 0,0 0 0 0 0,0 0 0 0 0,0 0 0 0 0,1 0 0 0 0,0 0 0 0 0,1 1 0 0 0,-1 1 0 0 0,0-5 0 0 0,1 0 0 0 0,0 0 0 0 0,0 0 0 0 0,0 0 0 0 0,0 0 0 0 0,1 0 0 0 0,0-1 0 0 0,0 1 0 0 0,0-1 0 0 0,0 1 0 0 0,1-1 0 0 0,0 0 0 0 0,0 0 0 0 0,0 0 0 0 0,0 0 0 0 0,1 0 0 0 0,-1-1 0 0 0,1 1 0 0 0,0-1 0 0 0,0 0 0 0 0,0 0 0 0 0,0-1 0 0 0,1 1 0 0 0,-1-1 0 0 0,1 0 0 0 0,16 6 0 0 0,0-1 0 0 0,0-1 0 0 0,1-1 0 0 0,-1-1 0 0 0,1 0 0 0 0,0-2 0 0 0,0-1 0 0 0,17-1 0 0 0,42-12 0 0 0,-50 3 0 0 0,41-20 0 0 0,-52 15 0 0 0</inkml:trace>
  <inkml:trace contextRef="#ctx0" brushRef="#br0" timeOffset="-133814.902">4991 15596 32767 0 0,'5'-47'0'0'0,"-5"43"0"0"0,-1 0 0 0 0,0 1 0 0 0,0-1 0 0 0,0 0 0 0 0,0 1 0 0 0,-1-1 0 0 0,0 1 0 0 0,1-1 0 0 0,-1 1 0 0 0,0 0 0 0 0,-1 0 0 0 0,1 0 0 0 0,-1 0 0 0 0,1 0 0 0 0,-1 0 0 0 0,0 1 0 0 0,0-1 0 0 0,0 1 0 0 0,0 0 0 0 0,0 0 0 0 0,-1 0 0 0 0,1 0 0 0 0,0 1 0 0 0,-1-1 0 0 0,0 1 0 0 0,1 0 0 0 0,-1 0 0 0 0,0 0 0 0 0,-3 0 0 0 0,-25 1 0 0 0,24 2 0 0 0,-1 1 0 0 0,1 0 0 0 0,0 0 0 0 0,0 1 0 0 0,0 0 0 0 0,0 0 0 0 0,1 1 0 0 0,-1 0 0 0 0,1 0 0 0 0,0 1 0 0 0,-2 2 0 0 0,4-2 0 0 0,-1 0 0 0 0,1 1 0 0 0,0-1 0 0 0,1 1 0 0 0,0 0 0 0 0,0 0 0 0 0,0 0 0 0 0,1 1 0 0 0,0-1 0 0 0,0 1 0 0 0,1 0 0 0 0,-1 7 0 0 0,2-13 0 0 0,0 0 0 0 0,1 0 0 0 0,-1 0 0 0 0,1 0 0 0 0,-1 1 0 0 0,1-1 0 0 0,0 0 0 0 0,0 0 0 0 0,0 1 0 0 0,0-1 0 0 0,1 0 0 0 0,-1 0 0 0 0,0 1 0 0 0,1-1 0 0 0,0 0 0 0 0,-1 0 0 0 0,1 0 0 0 0,0 0 0 0 0,0 0 0 0 0,0 0 0 0 0,1 0 0 0 0,-1 0 0 0 0,0 0 0 0 0,1 0 0 0 0,-1-1 0 0 0,1 1 0 0 0,-1 0 0 0 0,1-1 0 0 0,0 0 0 0 0,0 1 0 0 0,0-1 0 0 0,0 0 0 0 0,-1 0 0 0 0,27 7 0 0 0,-20-8 0 0 0,-1-1 0 0 0,1-1 0 0 0,0 0 0 0 0,-1 0 0 0 0,1 0 0 0 0,-1-1 0 0 0,0 0 0 0 0,0 0 0 0 0,0-1 0 0 0,0 0 0 0 0,-1 0 0 0 0,1 0 0 0 0,-1-1 0 0 0,0 0 0 0 0,-1-1 0 0 0,1 1 0 0 0,-1-1 0 0 0,0 0 0 0 0,3-5 0 0 0,20-27 0 0 0,-20 45 0 0 0,9 57 0 0 0,-15-58 0 0 0,1-1 0 0 0,1 1 0 0 0,-1-1 0 0 0,1 1 0 0 0,0-1 0 0 0,0 0 0 0 0,1-1 0 0 0,-1 1 0 0 0,1-1 0 0 0,0 0 0 0 0,0 0 0 0 0,0 0 0 0 0,1-1 0 0 0,-1 0 0 0 0,1 0 0 0 0,0 0 0 0 0,0-1 0 0 0,0 1 0 0 0,0-1 0 0 0,1-1 0 0 0,-1 1 0 0 0,0-1 0 0 0,1-1 0 0 0,-1 1 0 0 0,1-1 0 0 0,-1 0 0 0 0,1 0 0 0 0,-1-1 0 0 0,4 0 0 0 0,3-4 0 0 0,-1 0 0 0 0,0-1 0 0 0,-1 0 0 0 0,1-1 0 0 0,-1 0 0 0 0,-1-1 0 0 0,1 0 0 0 0,-1-1 0 0 0,-1 0 0 0 0,1 0 0 0 0,-2-1 0 0 0,1 0 0 0 0,-1-1 0 0 0,-1 0 0 0 0,1-1 0 0 0,12-23 0 0 0,-1-1 0 0 0,-1 0 0 0 0,-3-2 0 0 0,5-15 0 0 0,-9 18 0 0 0,-2 1 0 0 0,-1-2 0 0 0,-2 1 0 0 0,-1-1 0 0 0,-2 0 0 0 0,-1-27 0 0 0,-18-12 0 0 0,15 72 0 0 0,0-1 0 0 0,0 0 0 0 0,-1 0 0 0 0,1 0 0 0 0,-1 1 0 0 0,0-1 0 0 0,0 1 0 0 0,0-1 0 0 0,-1 1 0 0 0,1 0 0 0 0,-1 0 0 0 0,0 0 0 0 0,0 0 0 0 0,0 1 0 0 0,0-1 0 0 0,0 1 0 0 0,0 0 0 0 0,-1-1 0 0 0,1 2 0 0 0,-1-1 0 0 0,0 0 0 0 0,0 1 0 0 0,1-1 0 0 0,-1 1 0 0 0,-3 0 0 0 0,3 1 0 0 0,0 1 0 0 0,0 0 0 0 0,0 0 0 0 0,0 1 0 0 0,0-1 0 0 0,0 1 0 0 0,1 0 0 0 0,-1 0 0 0 0,0 0 0 0 0,1 0 0 0 0,0 1 0 0 0,-1-1 0 0 0,1 1 0 0 0,0 0 0 0 0,0 0 0 0 0,1 0 0 0 0,-1 0 0 0 0,1 1 0 0 0,-2 1 0 0 0,-5 10 0 0 0,1-1 0 0 0,1 2 0 0 0,0-1 0 0 0,1 1 0 0 0,1 0 0 0 0,1 0 0 0 0,0 1 0 0 0,1-1 0 0 0,0 1 0 0 0,1 0 0 0 0,1 0 0 0 0,1 0 0 0 0,1 0 0 0 0,1 9 0 0 0,-2-10 0 0 0,16 90 0 0 0,-12-85 0 0 0,1 0 0 0 0,2-1 0 0 0,0 1 0 0 0,1-1 0 0 0,0 0 0 0 0,2-1 0 0 0,1 0 0 0 0,0-1 0 0 0,1 0 0 0 0,1-1 0 0 0,0 0 0 0 0,2-1 0 0 0,0-1 0 0 0,0 0 0 0 0,2-1 0 0 0,0 0 0 0 0,0-2 0 0 0,1 0 0 0 0,1-1 0 0 0,0 0 0 0 0,17 5 0 0 0,0-4 0 0 0</inkml:trace>
  <inkml:trace contextRef="#ctx0" brushRef="#br0" timeOffset="-133034.461">7557 15686 32767 0 0,'24'-45'0'0'0,"-1"-30"0"0"0,-15 45 0 0 0,1 0 0 0 0,1 1 0 0 0,2 0 0 0 0,1 1 0 0 0,11-17 0 0 0,21-11 0 0 0,-26 50 0 0 0,-9 7 0 0 0,-4 2 0 0 0,0 0 0 0 0,0 0 0 0 0,-1 0 0 0 0,1 1 0 0 0,-1 0 0 0 0,1 0 0 0 0,-1 0 0 0 0,0 1 0 0 0,-1-1 0 0 0,1 1 0 0 0,-1 0 0 0 0,0 1 0 0 0,0-1 0 0 0,-1 1 0 0 0,0 0 0 0 0,3 4 0 0 0,35 104 0 0 0,-40-24 0 0 0,-1-88 0 0 0,-1 0 0 0 0,1-1 0 0 0,-1 1 0 0 0,0 0 0 0 0,0 0 0 0 0,0 0 0 0 0,0 0 0 0 0,0-1 0 0 0,0 1 0 0 0,0 0 0 0 0,0-1 0 0 0,-1 1 0 0 0,1-1 0 0 0,-1 0 0 0 0,1 1 0 0 0,-1-1 0 0 0,1 0 0 0 0,-1 0 0 0 0,0 0 0 0 0,1 0 0 0 0,-1 0 0 0 0,0 0 0 0 0,0 0 0 0 0,0-1 0 0 0,0 1 0 0 0,0-1 0 0 0,0 1 0 0 0,0-1 0 0 0,0 0 0 0 0,0 0 0 0 0,0 0 0 0 0,-2 0 0 0 0,3 0 0 0 0</inkml:trace>
  <inkml:trace contextRef="#ctx0" brushRef="#br0" timeOffset="-132061.019">8273 15402 32767 0 0,'-1'-1'0'0'0,"0"1"0"0"0,0-1 0 0 0,0 1 0 0 0,0-1 0 0 0,0 1 0 0 0,0-1 0 0 0,0 1 0 0 0,0-1 0 0 0,0 1 0 0 0,0 0 0 0 0,0-1 0 0 0,0 1 0 0 0,0 0 0 0 0,0 0 0 0 0,0 0 0 0 0,0 0 0 0 0,0 0 0 0 0,0 0 0 0 0,0 0 0 0 0,0 1 0 0 0,0-1 0 0 0,0 0 0 0 0,0 0 0 0 0,0 1 0 0 0,0-1 0 0 0,0 1 0 0 0,0-1 0 0 0,0 1 0 0 0,0-1 0 0 0,-1 1 0 0 0,0 0 0 0 0,-6 1 0 0 0,-1 1 0 0 0,1 0 0 0 0,0 0 0 0 0,0 1 0 0 0,0 0 0 0 0,0 1 0 0 0,1-1 0 0 0,0 1 0 0 0,0 1 0 0 0,0-1 0 0 0,0 1 0 0 0,1 0 0 0 0,0 1 0 0 0,1 0 0 0 0,-1 0 0 0 0,1 0 0 0 0,0 0 0 0 0,1 1 0 0 0,-2 3 0 0 0,5 3 0 0 0,1-11 0 0 0,0 1 0 0 0,0-1 0 0 0,1 1 0 0 0,0 0 0 0 0,0-1 0 0 0,0 1 0 0 0,0-1 0 0 0,0 0 0 0 0,1 1 0 0 0,-1-1 0 0 0,1 0 0 0 0,0 0 0 0 0,0 0 0 0 0,0 0 0 0 0,0 0 0 0 0,1 0 0 0 0,-1-1 0 0 0,1 1 0 0 0,0-1 0 0 0,0 0 0 0 0,0 1 0 0 0,0-1 0 0 0,0-1 0 0 0,0 1 0 0 0,0 0 0 0 0,4 0 0 0 0,4 3 0 0 0,-1-2 0 0 0,1 0 0 0 0,1 0 0 0 0,-1-1 0 0 0,0 0 0 0 0,1-1 0 0 0,-1 0 0 0 0,4-1 0 0 0,51-17 0 0 0,-41 7 0 0 0,-7 3 0 0 0,-1-2 0 0 0,0 0 0 0 0,0-1 0 0 0,-1-1 0 0 0,-1-1 0 0 0,0 0 0 0 0,0-1 0 0 0,-2 0 0 0 0,1-1 0 0 0,-2-1 0 0 0,0 0 0 0 0,0-1 0 0 0,-2 0 0 0 0,0 0 0 0 0,0-1 0 0 0,-2-1 0 0 0,1-2 0 0 0,7-16 0 0 0,-1 0 0 0 0,-2-1 0 0 0,-1-1 0 0 0,-3 0 0 0 0,0 0 0 0 0,-3-1 0 0 0,-1 0 0 0 0,-2 0 0 0 0,-1-21 0 0 0,-18-21 0 0 0,15 74 0 0 0,-1 0 0 0 0,0 1 0 0 0,0-1 0 0 0,0 0 0 0 0,-1 1 0 0 0,0-1 0 0 0,0 1 0 0 0,-1 0 0 0 0,0 0 0 0 0,0 0 0 0 0,0 1 0 0 0,-1-1 0 0 0,0 1 0 0 0,0 0 0 0 0,0 0 0 0 0,0 1 0 0 0,-1-1 0 0 0,0 1 0 0 0,0 1 0 0 0,0-1 0 0 0,0 1 0 0 0,-2-1 0 0 0,-18 3 0 0 0,21 5 0 0 0,0 1 0 0 0,-1-1 0 0 0,1 1 0 0 0,1 1 0 0 0,-1-1 0 0 0,1 1 0 0 0,0 0 0 0 0,0 0 0 0 0,1 0 0 0 0,0 0 0 0 0,0 0 0 0 0,0 1 0 0 0,1 0 0 0 0,0-1 0 0 0,0 1 0 0 0,1 0 0 0 0,0 0 0 0 0,0 0 0 0 0,0 4 0 0 0,-3 20 0 0 0,1 0 0 0 0,2 0 0 0 0,1 0 0 0 0,1 0 0 0 0,2 1 0 0 0,1-1 0 0 0,7 23 0 0 0,3 13 0 0 0,4-2 0 0 0,2 0 0 0 0,9 14 0 0 0,13 6 0 0 0,-33-68 0 0 0,19 15 0 0 0,-12-34 0 0 0,65-78 0 0 0,-71 68 0 0 0,87-84 0 0 0,-92 94 0 0 0,1 3 0 0 0,-3 3 0 0 0,0-1 0 0 0,0 1 0 0 0,0 0 0 0 0,-1 1 0 0 0,0-1 0 0 0,0 0 0 0 0,0 1 0 0 0,0-1 0 0 0,-1 1 0 0 0,1-1 0 0 0,-1 1 0 0 0,0 4 0 0 0,4 10 0 0 0,-3-10 0 0 0,1-1 0 0 0,0 0 0 0 0,0 0 0 0 0,0-1 0 0 0,1 1 0 0 0,0-1 0 0 0,1 1 0 0 0,0-1 0 0 0,0-1 0 0 0,0 1 0 0 0,1-1 0 0 0,0 0 0 0 0,0 0 0 0 0,0 0 0 0 0,1-1 0 0 0,0 0 0 0 0,0 0 0 0 0,0-1 0 0 0,1 0 0 0 0,0 0 0 0 0,-1-1 0 0 0,1 0 0 0 0,0 0 0 0 0,1-1 0 0 0,6 1 0 0 0,-7-2 0 0 0,0 0 0 0 0,0-1 0 0 0,0 0 0 0 0,0 0 0 0 0,0-1 0 0 0,0 0 0 0 0,0-1 0 0 0,0 0 0 0 0,0 0 0 0 0,0 0 0 0 0,-1-1 0 0 0,1 0 0 0 0,-1-1 0 0 0,0 0 0 0 0,0 0 0 0 0,0 0 0 0 0,0-1 0 0 0,-1 0 0 0 0,0 0 0 0 0,0-1 0 0 0,0 1 0 0 0,0-1 0 0 0,-1-1 0 0 0,0 1 0 0 0,-1-1 0 0 0,1 0 0 0 0,-1 0 0 0 0,2-5 0 0 0,-1-2 0 0 0,0 1 0 0 0,-1-1 0 0 0,0 0 0 0 0,-1 0 0 0 0,-1-1 0 0 0,0 1 0 0 0,-1 0 0 0 0,-1-1 0 0 0,0-7 0 0 0,-1 16 0 0 0,1 1 0 0 0,-1-1 0 0 0,-1 1 0 0 0,1-1 0 0 0,-1 1 0 0 0,1-1 0 0 0,-2 1 0 0 0,1 0 0 0 0,0 0 0 0 0,-1 0 0 0 0,0 0 0 0 0,0 0 0 0 0,-4-3 0 0 0,6 7 0 0 0,1 0 0 0 0,-1 0 0 0 0,0 0 0 0 0,0 0 0 0 0,0 0 0 0 0,0 1 0 0 0,0-1 0 0 0,0 0 0 0 0,0 0 0 0 0,0 1 0 0 0,0-1 0 0 0,0 1 0 0 0,0-1 0 0 0,0 1 0 0 0,-1-1 0 0 0,1 1 0 0 0,0 0 0 0 0,0 0 0 0 0,0-1 0 0 0,-1 1 0 0 0,1 0 0 0 0,0 0 0 0 0,0 0 0 0 0,-1 0 0 0 0,1 1 0 0 0,0-1 0 0 0,0 0 0 0 0,0 0 0 0 0,-1 1 0 0 0,0 0 0 0 0,-5 4 0 0 0,0 1 0 0 0,0 0 0 0 0,0 0 0 0 0,1 1 0 0 0,0 0 0 0 0,0 0 0 0 0,1 1 0 0 0,0-1 0 0 0,0 1 0 0 0,1 0 0 0 0,0 0 0 0 0,0 1 0 0 0,1-1 0 0 0,0 1 0 0 0,1 0 0 0 0,0 0 0 0 0,0 0 0 0 0,0 0 0 0 0,2 0 0 0 0,-1 0 0 0 0,1 0 0 0 0,1 10 0 0 0,-1-14 0 0 0,1 1 0 0 0,0 0 0 0 0,0-1 0 0 0,0 1 0 0 0,1-1 0 0 0,0 1 0 0 0,0-1 0 0 0,0 0 0 0 0,1 0 0 0 0,0 0 0 0 0,0 0 0 0 0,1 1 0 0 0,-3-3 0 0 0,5 4 0 0 0,1-1 0 0 0,0 1 0 0 0,0-1 0 0 0,0 0 0 0 0,1 0 0 0 0,0-1 0 0 0,0 0 0 0 0,0-1 0 0 0,0 0 0 0 0,1 0 0 0 0,0-1 0 0 0,0 0 0 0 0,0 0 0 0 0,0-1 0 0 0,0 0 0 0 0,1-1 0 0 0,-1 0 0 0 0,0 0 0 0 0,1-1 0 0 0,-1 0 0 0 0,7-1 0 0 0,49-19 0 0 0,-44 11 0 0 0</inkml:trace>
  <inkml:trace contextRef="#ctx0" brushRef="#br0" timeOffset="-131459.098">9538 15350 32767 0 0,'-7'10'0'0'0,"8"53"0"0"0,45 37 0 0 0,-39-89 0 0 0,-6-7 0 0 0,1-1 0 0 0,0 1 0 0 0,1-1 0 0 0,-1 1 0 0 0,0-1 0 0 0,1 0 0 0 0,0 0 0 0 0,0 0 0 0 0,0 0 0 0 0,0-1 0 0 0,0 1 0 0 0,0-1 0 0 0,1 0 0 0 0,-1 0 0 0 0,1 0 0 0 0,0 0 0 0 0,-1-1 0 0 0,1 1 0 0 0,0-1 0 0 0,0 0 0 0 0,0 0 0 0 0,0 0 0 0 0,2-1 0 0 0,2-2 0 0 0,1 0 0 0 0,-1 0 0 0 0,0-1 0 0 0,0-1 0 0 0,0 1 0 0 0,0-1 0 0 0,0-1 0 0 0,-1 1 0 0 0,1-1 0 0 0,-1-1 0 0 0,-1 1 0 0 0,1-1 0 0 0,-1-1 0 0 0,0 1 0 0 0,0-1 0 0 0,-1 0 0 0 0,0 0 0 0 0,0 0 0 0 0,0-2 0 0 0,38-89 0 0 0,-51 120 0 0 0,-6 56 0 0 0,14-75 0 0 0,1-1 0 0 0,-1 1 0 0 0,1 0 0 0 0,-1 0 0 0 0,1-1 0 0 0,0 1 0 0 0,0-1 0 0 0,0 1 0 0 0,1-1 0 0 0,-1 1 0 0 0,0-1 0 0 0,1 0 0 0 0,0 1 0 0 0,-1-1 0 0 0,1 0 0 0 0,0 0 0 0 0,0 0 0 0 0,0-1 0 0 0,1 1 0 0 0,-1 0 0 0 0,0-1 0 0 0,0 1 0 0 0,1-1 0 0 0,-1 0 0 0 0,1 0 0 0 0,0 0 0 0 0,-1 0 0 0 0,1-1 0 0 0,0 1 0 0 0,0-1 0 0 0,0 0 0 0 0,0 0 0 0 0,0-1 0 0 0,0 1 0 0 0,0-1 0 0 0,0 1 0 0 0,-1-1 0 0 0,1 0 0 0 0,0 0 0 0 0,0 0 0 0 0,-1 0 0 0 0,1-1 0 0 0,-1 1 0 0 0,1-1 0 0 0,1-1 0 0 0,11-7 0 0 0,-8 4 0 0 0,0 0 0 0 0,0 0 0 0 0,0-1 0 0 0,-1 0 0 0 0,-1 0 0 0 0,1 0 0 0 0,-1-1 0 0 0,0 0 0 0 0,-1 0 0 0 0,1 0 0 0 0,-2-1 0 0 0,1 1 0 0 0,-1-1 0 0 0,-1 0 0 0 0,2-5 0 0 0,6-15 0 0 0,-2-2 0 0 0,-26 58 0 0 0,14-19 0 0 0,0 0 0 0 0,0 1 0 0 0,1-1 0 0 0,0 1 0 0 0,1 0 0 0 0,-1 0 0 0 0,2 0 0 0 0,-1 0 0 0 0,1 0 0 0 0,1 0 0 0 0,0 2 0 0 0,1-4 0 0 0,1 0 0 0 0,0 0 0 0 0,0 0 0 0 0,1-1 0 0 0,0 1 0 0 0,0-1 0 0 0,1 0 0 0 0,0 0 0 0 0,0 0 0 0 0,0 0 0 0 0,1-1 0 0 0,0 0 0 0 0,0 0 0 0 0,0 0 0 0 0,0 0 0 0 0,1-1 0 0 0,0 0 0 0 0,0 0 0 0 0,0 0 0 0 0,0-1 0 0 0,1 0 0 0 0,2 1 0 0 0,12 4 0 0 0,1 0 0 0 0,-1-1 0 0 0,1-1 0 0 0,1-2 0 0 0,-1 0 0 0 0,1-1 0 0 0,0-1 0 0 0,-1-1 0 0 0,4-1 0 0 0,57-11 0 0 0,-46 6 0 0 0</inkml:trace>
  <inkml:trace contextRef="#ctx0" brushRef="#br0" timeOffset="-131081.103">10547 15592 32767 0 0,'12'-7'0'0'0,"-8"6"0"0"0,0-1 0 0 0,-1 1 0 0 0,1-1 0 0 0,0 0 0 0 0,-1 0 0 0 0,0 0 0 0 0,0-1 0 0 0,1 1 0 0 0,-1-1 0 0 0,-1 1 0 0 0,1-1 0 0 0,0 0 0 0 0,-1 0 0 0 0,1 0 0 0 0,-1-1 0 0 0,0 1 0 0 0,0 0 0 0 0,0-1 0 0 0,-1 0 0 0 0,1 1 0 0 0,-1-1 0 0 0,0 0 0 0 0,0 0 0 0 0,0 1 0 0 0,0-5 0 0 0,-2 3 0 0 0,1 0 0 0 0,-1 0 0 0 0,-1 1 0 0 0,1-1 0 0 0,-1 0 0 0 0,1 1 0 0 0,-1-1 0 0 0,-1 1 0 0 0,1 0 0 0 0,-1-1 0 0 0,1 1 0 0 0,-1 0 0 0 0,-1 1 0 0 0,1-1 0 0 0,0 0 0 0 0,-1 1 0 0 0,0 0 0 0 0,1 0 0 0 0,-1 0 0 0 0,-1 0 0 0 0,1 1 0 0 0,0-1 0 0 0,-1 1 0 0 0,1 0 0 0 0,-1 1 0 0 0,1-1 0 0 0,-1 1 0 0 0,-4-1 0 0 0,-20 2 0 0 0,22 2 0 0 0,1 0 0 0 0,-1 0 0 0 0,1 1 0 0 0,-1-1 0 0 0,1 1 0 0 0,0 0 0 0 0,1 1 0 0 0,-1 0 0 0 0,0 0 0 0 0,1 0 0 0 0,0 0 0 0 0,0 1 0 0 0,0 0 0 0 0,1 0 0 0 0,-1 0 0 0 0,1 1 0 0 0,1 0 0 0 0,-1-1 0 0 0,1 1 0 0 0,0 0 0 0 0,0 1 0 0 0,0-1 0 0 0,1 1 0 0 0,-2 5 0 0 0,3-9 0 0 0,0 0 0 0 0,-1 1 0 0 0,1-1 0 0 0,1 1 0 0 0,-1 0 0 0 0,0-1 0 0 0,1 1 0 0 0,0-1 0 0 0,0 1 0 0 0,0 0 0 0 0,0-1 0 0 0,0 1 0 0 0,1 0 0 0 0,0-1 0 0 0,-1 1 0 0 0,2 1 0 0 0,1 0 0 0 0,0 0 0 0 0,1 0 0 0 0,-1-1 0 0 0,1 0 0 0 0,0 1 0 0 0,0-1 0 0 0,0-1 0 0 0,1 1 0 0 0,-1-1 0 0 0,1 1 0 0 0,0-1 0 0 0,0-1 0 0 0,0 1 0 0 0,0-1 0 0 0,0 0 0 0 0,1 0 0 0 0,2 1 0 0 0,-6-3 0 0 0,1 1 0 0 0,-1 0 0 0 0,1-1 0 0 0,0 1 0 0 0,-1-1 0 0 0,1 0 0 0 0,0 0 0 0 0,-1 0 0 0 0,1 0 0 0 0,0 0 0 0 0,-1-1 0 0 0,1 1 0 0 0,0-1 0 0 0,-1 1 0 0 0,1-1 0 0 0,-1 0 0 0 0,1 0 0 0 0,-1-1 0 0 0,2 0 0 0 0,2-1 0 0 0,1-2 0 0 0,-1 0 0 0 0,0 0 0 0 0,0 0 0 0 0,0 0 0 0 0,-1-1 0 0 0,0 0 0 0 0,0-1 0 0 0,-1 1 0 0 0,1-1 0 0 0,-1 1 0 0 0,-1-1 0 0 0,1-1 0 0 0,-1 1 0 0 0,-1 0 0 0 0,1-1 0 0 0,-1 1 0 0 0,0-1 0 0 0,-1 0 0 0 0,0 0 0 0 0,0 1 0 0 0,-1-1 0 0 0,0 0 0 0 0,0 0 0 0 0,-1 0 0 0 0,-1-5 0 0 0,2 5 0 0 0,0 8 0 0 0,0 1 0 0 0,-1-1 0 0 0,1 0 0 0 0,0 0 0 0 0,-1 1 0 0 0,1-1 0 0 0,-1 0 0 0 0,1 0 0 0 0,0 0 0 0 0,-1 1 0 0 0,1-1 0 0 0,-1 0 0 0 0,1 0 0 0 0,-1 0 0 0 0,1 0 0 0 0,-1 0 0 0 0,1 0 0 0 0,0 0 0 0 0,-1 0 0 0 0,1 0 0 0 0,-1 0 0 0 0,1 0 0 0 0,-1 0 0 0 0,1 0 0 0 0,0 0 0 0 0,-1-1 0 0 0,1 1 0 0 0,-1 0 0 0 0,1 0 0 0 0,-1 0 0 0 0,1-1 0 0 0,0 1 0 0 0,-1 0 0 0 0,1 0 0 0 0,0-1 0 0 0,-1 1 0 0 0,1 0 0 0 0,0-1 0 0 0,-1 1 0 0 0,1 0 0 0 0,0-1 0 0 0,0 1 0 0 0,0-1 0 0 0,-1 1 0 0 0,1 0 0 0 0,0-1 0 0 0,-3 53 0 0 0,4-47 0 0 0,1-1 0 0 0,-1 0 0 0 0,1 0 0 0 0,0 1 0 0 0,0-1 0 0 0,0 0 0 0 0,1-1 0 0 0,-1 1 0 0 0,1 0 0 0 0,0-1 0 0 0,0 1 0 0 0,0-1 0 0 0,1 0 0 0 0,-1 0 0 0 0,1 0 0 0 0,-1-1 0 0 0,1 1 0 0 0,0-1 0 0 0,0 0 0 0 0,0 0 0 0 0,0 0 0 0 0,1-1 0 0 0,-1 1 0 0 0,0-1 0 0 0,1 0 0 0 0,3 0 0 0 0,24 5 0 0 0,0-1 0 0 0,1-2 0 0 0,-1-1 0 0 0,28-2 0 0 0,-52 0 0 0 0,28-2 0 0 0,30-9 0 0 0</inkml:trace>
  <inkml:trace contextRef="#ctx0" brushRef="#br0" timeOffset="-119050.53">17351 15331 32767 0 0,'-33'-2'0'0'0,"23"4"0"0"0,1 0 0 0 0,0 1 0 0 0,-1 1 0 0 0,1-1 0 0 0,0 1 0 0 0,1 1 0 0 0,-1 0 0 0 0,1 0 0 0 0,0 1 0 0 0,0-1 0 0 0,1 2 0 0 0,0-1 0 0 0,0 1 0 0 0,0 0 0 0 0,1 1 0 0 0,0 0 0 0 0,-4 6 0 0 0,3-1 0 0 0,-6 34 0 0 0,34-27 0 0 0,-14-16 0 0 0,0-1 0 0 0,0 0 0 0 0,0 0 0 0 0,1-1 0 0 0,0 0 0 0 0,-1 0 0 0 0,1-1 0 0 0,0 1 0 0 0,0-2 0 0 0,0 1 0 0 0,0-1 0 0 0,6-1 0 0 0,-14 1 0 0 0,6-2 0 0 0,0 1 0 0 0,0 0 0 0 0,0-1 0 0 0,-1 0 0 0 0,1-1 0 0 0,-1 1 0 0 0,1-1 0 0 0,-1 0 0 0 0,0-1 0 0 0,0 1 0 0 0,0-1 0 0 0,-1 0 0 0 0,1 0 0 0 0,-1 0 0 0 0,0-1 0 0 0,0 1 0 0 0,0-1 0 0 0,-1 0 0 0 0,0 0 0 0 0,0 0 0 0 0,0-1 0 0 0,-1 1 0 0 0,1-1 0 0 0,-1 0 0 0 0,-1 1 0 0 0,1-1 0 0 0,-1 0 0 0 0,0-1 0 0 0,1-29 0 0 0,-2 35 0 0 0,0 1 0 0 0,0-1 0 0 0,0 1 0 0 0,0-1 0 0 0,0 0 0 0 0,0 1 0 0 0,0-1 0 0 0,0 1 0 0 0,0-1 0 0 0,-1 1 0 0 0,1-1 0 0 0,0 1 0 0 0,0-1 0 0 0,0 1 0 0 0,-1 0 0 0 0,1-1 0 0 0,0 1 0 0 0,-1-1 0 0 0,1 1 0 0 0,0-1 0 0 0,-1 1 0 0 0,1 0 0 0 0,0-1 0 0 0,-1 1 0 0 0,1 0 0 0 0,-1 0 0 0 0,1-1 0 0 0,-1 1 0 0 0,1 0 0 0 0,-1 0 0 0 0,1-1 0 0 0,-1 1 0 0 0,1 0 0 0 0,-1 0 0 0 0,1 0 0 0 0,-1 0 0 0 0,1 0 0 0 0,-1 0 0 0 0,1 0 0 0 0,-1 0 0 0 0,1 0 0 0 0,-1 0 0 0 0,1 0 0 0 0,-1 0 0 0 0,0 0 0 0 0,-11 49 0 0 0,12-43 0 0 0,0-2 0 0 0,0 0 0 0 0,1 1 0 0 0,0-1 0 0 0,0 0 0 0 0,0 0 0 0 0,0 0 0 0 0,0-1 0 0 0,1 1 0 0 0,0 0 0 0 0,0 0 0 0 0,0-1 0 0 0,0 1 0 0 0,0-1 0 0 0,1 0 0 0 0,-1 1 0 0 0,1-1 0 0 0,0 0 0 0 0,0-1 0 0 0,0 1 0 0 0,1-1 0 0 0,-1 1 0 0 0,3 0 0 0 0,83 39 0 0 0,-48-30 0 0 0,0-3 0 0 0,0-1 0 0 0,1-3 0 0 0,11 0 0 0 0,-3-1 0 0 0,0-1 0 0 0</inkml:trace>
  <inkml:trace contextRef="#ctx0" brushRef="#br0" timeOffset="-118699.469">18869 15368 32767 0 0,'-24'73'0'0'0,"14"93"0"0"0,11-160 0 0 0,3-1 0 0 0</inkml:trace>
  <inkml:trace contextRef="#ctx0" brushRef="#br0" timeOffset="-118214.764">18725 15170 32767 0 0,'0'-2'0'0'0,"-1"2"0"0"0,0-1 0 0 0,1 0 0 0 0,-1 0 0 0 0,0 0 0 0 0,1 0 0 0 0,0 0 0 0 0,-1 0 0 0 0,1 0 0 0 0,-1 0 0 0 0,1 0 0 0 0,0 0 0 0 0,0-1 0 0 0,0 1 0 0 0,0 0 0 0 0,0 0 0 0 0,0 0 0 0 0,0 0 0 0 0,0 0 0 0 0,0 0 0 0 0,0 0 0 0 0,0 0 0 0 0,1 0 0 0 0,-1-1 0 0 0,1 1 0 0 0,-1 0 0 0 0,0 0 0 0 0,1 0 0 0 0,0 1 0 0 0,-1-1 0 0 0,1 0 0 0 0,0 0 0 0 0,-1 0 0 0 0,1 0 0 0 0,0 0 0 0 0,0 1 0 0 0,-1-1 0 0 0,2 0 0 0 0,17-6 0 0 0,2 1 0 0 0,-1 1 0 0 0,1 0 0 0 0,-1 2 0 0 0,1 0 0 0 0,0 1 0 0 0,19 2 0 0 0,45 18 0 0 0,-69-12 0 0 0,-8-3 0 0 0,0 1 0 0 0,-1 0 0 0 0,1 0 0 0 0,-1 1 0 0 0,0 0 0 0 0,0 0 0 0 0,-1 0 0 0 0,1 1 0 0 0,-1 0 0 0 0,0 0 0 0 0,-1 1 0 0 0,0 0 0 0 0,0 0 0 0 0,0 0 0 0 0,-1 0 0 0 0,0 1 0 0 0,0 0 0 0 0,-1 0 0 0 0,0 0 0 0 0,0 0 0 0 0,-1 0 0 0 0,0 1 0 0 0,0-1 0 0 0,-1 2 0 0 0,7 157 0 0 0,-8-165 0 0 0,0 0 0 0 0,0 0 0 0 0,0 0 0 0 0,0 0 0 0 0,0 0 0 0 0,1 0 0 0 0,-1 0 0 0 0,0 0 0 0 0,1 0 0 0 0,0-1 0 0 0,-1 1 0 0 0,1 0 0 0 0,0 0 0 0 0,0-1 0 0 0,0 1 0 0 0,0 0 0 0 0,0-1 0 0 0,1 1 0 0 0,-1-1 0 0 0,0 1 0 0 0,1-1 0 0 0,-1 0 0 0 0,1 1 0 0 0,-1-1 0 0 0,1 0 0 0 0,0 0 0 0 0,-1 0 0 0 0,1 0 0 0 0,1 0 0 0 0,3 0 0 0 0,0 0 0 0 0,0 0 0 0 0,0 0 0 0 0,0 0 0 0 0,0-1 0 0 0,1 0 0 0 0,-1 0 0 0 0,0-1 0 0 0,0 0 0 0 0,0 0 0 0 0,0 0 0 0 0,0-1 0 0 0,0 0 0 0 0,0 0 0 0 0,0 0 0 0 0,-1-1 0 0 0,1 0 0 0 0,-1 0 0 0 0,0 0 0 0 0,0-1 0 0 0,0 0 0 0 0,0 0 0 0 0,3-3 0 0 0,2-2 0 0 0,-1-1 0 0 0,0-1 0 0 0,0 0 0 0 0,-1 0 0 0 0,0 0 0 0 0,-1-1 0 0 0,0 0 0 0 0,-1-1 0 0 0,-1 1 0 0 0,2-6 0 0 0,-4 9 0 0 0,2-6 0 0 0,-7 24 0 0 0,0 0 0 0 0,1 0 0 0 0,0 1 0 0 0,1-1 0 0 0,0 0 0 0 0,0 0 0 0 0,1 0 0 0 0,0 0 0 0 0,1 0 0 0 0,0 0 0 0 0,0 0 0 0 0,1 0 0 0 0,0 0 0 0 0,1-1 0 0 0,1 3 0 0 0,1-1 0 0 0,0 0 0 0 0,0 0 0 0 0,1-1 0 0 0,0 0 0 0 0,1 0 0 0 0,0-1 0 0 0,0 0 0 0 0,1 0 0 0 0,0-1 0 0 0,0 0 0 0 0,1 0 0 0 0,-1-1 0 0 0,2-1 0 0 0,-1 0 0 0 0,1 0 0 0 0,-1-1 0 0 0,1 0 0 0 0,0-1 0 0 0,1 0 0 0 0,-1-1 0 0 0,0 0 0 0 0,1-1 0 0 0,-1 0 0 0 0,5-1 0 0 0,-2 1 0 0 0</inkml:trace>
  <inkml:trace contextRef="#ctx0" brushRef="#br0" timeOffset="-117347.053">19969 14627 32767 0 0,'16'-32'0'0'0,"-11"15"0"0"0,-4 16 0 0 0,2 11 0 0 0,-35 111 0 0 0,-14 103 0 0 0,44-209 0 0 0,-8 51 0 0 0,3 0 0 0 0,2 0 0 0 0,4 11 0 0 0,15-7 0 0 0,26 8 0 0 0,-34-67 0 0 0,1 0 0 0 0,1-1 0 0 0,0 0 0 0 0,0 0 0 0 0,1-1 0 0 0,0 0 0 0 0,0 0 0 0 0,1-1 0 0 0,0 0 0 0 0,1-1 0 0 0,0 0 0 0 0,0 0 0 0 0,0-2 0 0 0,1 1 0 0 0,0-1 0 0 0,0-1 0 0 0,0 0 0 0 0,0-1 0 0 0,1 0 0 0 0,0-1 0 0 0,-1-1 0 0 0,8 1 0 0 0,-13-3 0 0 0,-1 0 0 0 0,1-1 0 0 0,-1 0 0 0 0,0 0 0 0 0,0 0 0 0 0,1 0 0 0 0,-1-1 0 0 0,-1 0 0 0 0,1-1 0 0 0,0 1 0 0 0,-1-1 0 0 0,1-1 0 0 0,11-8 0 0 0</inkml:trace>
  <inkml:trace contextRef="#ctx0" brushRef="#br0" timeOffset="-117095.516">19796 14976 32767 0 0,'-1'-8'0'0'0,"1"7"0"0"0,0 0 0 0 0,0 1 0 0 0,0-1 0 0 0,0 0 0 0 0,0 1 0 0 0,0-1 0 0 0,0 0 0 0 0,0 1 0 0 0,0-1 0 0 0,0 0 0 0 0,0 1 0 0 0,0-1 0 0 0,1 0 0 0 0,-1 1 0 0 0,0-1 0 0 0,0 0 0 0 0,1 1 0 0 0,-1-1 0 0 0,0 1 0 0 0,1-1 0 0 0,-1 1 0 0 0,1-1 0 0 0,-1 1 0 0 0,1-1 0 0 0,-1 1 0 0 0,1-1 0 0 0,-1 1 0 0 0,1-1 0 0 0,-1 1 0 0 0,1 0 0 0 0,0-1 0 0 0,-1 1 0 0 0,1 0 0 0 0,0 0 0 0 0,-1-1 0 0 0,1 1 0 0 0,0 0 0 0 0,-1 0 0 0 0,1 0 0 0 0,13-4 0 0 0,0 1 0 0 0,0 0 0 0 0,0 1 0 0 0,1 0 0 0 0,-1 2 0 0 0,0 0 0 0 0,1 0 0 0 0,3 1 0 0 0,21 0 0 0 0,115 19 0 0 0,-80 0 0 0 0,-41-6 0 0 0</inkml:trace>
  <inkml:trace contextRef="#ctx0" brushRef="#br0" timeOffset="-116447.774">20292 15461 32767 0 0,'3'1'0'0'0,"0"0"0"0"0,0 0 0 0 0,0 0 0 0 0,1-1 0 0 0,-1 1 0 0 0,0-1 0 0 0,1 0 0 0 0,-1 0 0 0 0,0 0 0 0 0,0-1 0 0 0,1 1 0 0 0,-1-1 0 0 0,0 1 0 0 0,0-1 0 0 0,0 0 0 0 0,0-1 0 0 0,0 1 0 0 0,0 0 0 0 0,0-1 0 0 0,0 0 0 0 0,0 1 0 0 0,0-1 0 0 0,-1 0 0 0 0,1-1 0 0 0,-1 1 0 0 0,0 0 0 0 0,1-1 0 0 0,0-1 0 0 0,3-3 0 0 0,1-1 0 0 0,-2 1 0 0 0,1-1 0 0 0,-1 0 0 0 0,0 0 0 0 0,-1-1 0 0 0,0 1 0 0 0,0-1 0 0 0,-1 0 0 0 0,0 0 0 0 0,-1 0 0 0 0,0-1 0 0 0,0 1 0 0 0,-1-1 0 0 0,0 1 0 0 0,-1-1 0 0 0,0 1 0 0 0,0-5 0 0 0,-2 6 0 0 0,0 1 0 0 0,-1-1 0 0 0,1 1 0 0 0,-1 0 0 0 0,-1 0 0 0 0,1 0 0 0 0,-1 0 0 0 0,-1 1 0 0 0,1 0 0 0 0,-1-1 0 0 0,0 2 0 0 0,0-1 0 0 0,-1 0 0 0 0,0 1 0 0 0,-37-23 0 0 0,356 108 0 0 0,-306-78 0 0 0,-1 0 0 0 0,1 1 0 0 0,-1 0 0 0 0,0 0 0 0 0,1 0 0 0 0,-2 1 0 0 0,1 0 0 0 0,0 0 0 0 0,-1 0 0 0 0,0 1 0 0 0,0 0 0 0 0,0 0 0 0 0,0 0 0 0 0,-1 0 0 0 0,0 1 0 0 0,0 0 0 0 0,-1 0 0 0 0,1 0 0 0 0,-1 0 0 0 0,0 0 0 0 0,-1 1 0 0 0,0 0 0 0 0,0-1 0 0 0,0 1 0 0 0,0 4 0 0 0,-1 83 0 0 0,19-31 0 0 0,-16-58 0 0 0,0-1 0 0 0,0 1 0 0 0,0-1 0 0 0,1-1 0 0 0,0 1 0 0 0,0-1 0 0 0,0 1 0 0 0,0-1 0 0 0,0-1 0 0 0,0 1 0 0 0,1-1 0 0 0,-1 0 0 0 0,1 0 0 0 0,0 0 0 0 0,0-1 0 0 0,-1 0 0 0 0,1 0 0 0 0,0-1 0 0 0,0 1 0 0 0,0-1 0 0 0,0-1 0 0 0,0 1 0 0 0,0-1 0 0 0,4 0 0 0 0,-1 0 0 0 0,0-1 0 0 0,1 0 0 0 0,-1-1 0 0 0,0 0 0 0 0,0 0 0 0 0,-1-1 0 0 0,1 0 0 0 0,-1 0 0 0 0,0-1 0 0 0,0 0 0 0 0,0 0 0 0 0,-1-1 0 0 0,0 0 0 0 0,0-1 0 0 0,0 0 0 0 0,-1 0 0 0 0,0 0 0 0 0,0-1 0 0 0,-1 1 0 0 0,0-1 0 0 0,0-1 0 0 0,-1 1 0 0 0,0-1 0 0 0,0 1 0 0 0,-1-1 0 0 0,0 0 0 0 0,0-8 0 0 0,1-8 0 0 0,-4 23 0 0 0,0 0 0 0 0,0 0 0 0 0,0 0 0 0 0,0 1 0 0 0,0-1 0 0 0,-1 0 0 0 0,1 0 0 0 0,-1 0 0 0 0,1 0 0 0 0,-1 1 0 0 0,0-1 0 0 0,0 0 0 0 0,0 0 0 0 0,0 1 0 0 0,0-1 0 0 0,0 1 0 0 0,0-1 0 0 0,0 1 0 0 0,-1-1 0 0 0,1 1 0 0 0,0 0 0 0 0,-1 0 0 0 0,1-1 0 0 0,-1 1 0 0 0,0 0 0 0 0,1 1 0 0 0,-1-1 0 0 0,0 0 0 0 0,0 0 0 0 0,1 1 0 0 0,-1-1 0 0 0,0 1 0 0 0,0-1 0 0 0,0 1 0 0 0,0 0 0 0 0,0 0 0 0 0,0 0 0 0 0,1 0 0 0 0,-1 0 0 0 0,0 0 0 0 0,0 0 0 0 0,0 1 0 0 0,0-1 0 0 0,0 1 0 0 0,0-1 0 0 0,1 1 0 0 0,-2 1 0 0 0,1-2 0 0 0,-1 1 0 0 0,0 0 0 0 0,0 1 0 0 0,0-1 0 0 0,0 1 0 0 0,0 0 0 0 0,1-1 0 0 0,-1 1 0 0 0,0 0 0 0 0,1 1 0 0 0,-1-1 0 0 0,1 0 0 0 0,0 1 0 0 0,0-1 0 0 0,0 1 0 0 0,0 0 0 0 0,0 0 0 0 0,1 0 0 0 0,-1-1 0 0 0,1 2 0 0 0,0-1 0 0 0,0 0 0 0 0,0 0 0 0 0,0 0 0 0 0,0 0 0 0 0,1 1 0 0 0,0-1 0 0 0,-1 2 0 0 0,3 1 0 0 0,0 0 0 0 0,0-1 0 0 0,0 1 0 0 0,1 0 0 0 0,-1-1 0 0 0,2 1 0 0 0,-1-1 0 0 0,0 0 0 0 0,1 0 0 0 0,0 0 0 0 0,0-1 0 0 0,0 1 0 0 0,1-1 0 0 0,0 0 0 0 0,0 0 0 0 0,0-1 0 0 0,0 1 0 0 0,0-1 0 0 0,1 0 0 0 0,-1 0 0 0 0,1-1 0 0 0,0 0 0 0 0,0 0 0 0 0,0 0 0 0 0,3 0 0 0 0,16 6 0 0 0,1-1 0 0 0,-1-1 0 0 0,1-1 0 0 0,1-2 0 0 0,-1 0 0 0 0,21-2 0 0 0,11-3 0 0 0,70-41 0 0 0,-105 32 0 0 0</inkml:trace>
  <inkml:trace contextRef="#ctx0" brushRef="#br0" timeOffset="-114844.221">21586 15427 32767 0 0,'51'-70'0'0'0,"-49"52"0"0"0,-5 9 0 0 0,0 6 0 0 0,0 0 0 0 0,-1 0 0 0 0,0 0 0 0 0,0 1 0 0 0,0 0 0 0 0,0 0 0 0 0,0 0 0 0 0,0 0 0 0 0,0 0 0 0 0,-1 1 0 0 0,1 0 0 0 0,0 0 0 0 0,-1 0 0 0 0,1 1 0 0 0,-1-1 0 0 0,1 1 0 0 0,-1 0 0 0 0,1 0 0 0 0,-1 1 0 0 0,-4 0 0 0 0,1-1 0 0 0,-74 25 0 0 0,62-9 0 0 0,22-8 0 0 0,5-3 0 0 0,0-1 0 0 0,0 0 0 0 0,0 0 0 0 0,0 0 0 0 0,1-1 0 0 0,-1 0 0 0 0,1 0 0 0 0,0-1 0 0 0,0 0 0 0 0,0 0 0 0 0,0-1 0 0 0,0 0 0 0 0,0-1 0 0 0,0 0 0 0 0,0 0 0 0 0,0 0 0 0 0,0-1 0 0 0,2-1 0 0 0,13 2 0 0 0,61-24 0 0 0,-78 40 0 0 0,-7-14 0 0 0,5 99 0 0 0,-1-43 0 0 0,8 9 0 0 0,3 5 0 0 0,-4 0 0 0 0,0 71 0 0 0,-24-61 0 0 0,8-65 0 0 0,5-15 0 0 0,1 1 0 0 0,-1 1 0 0 0,0-1 0 0 0,0 0 0 0 0,0 1 0 0 0,0-1 0 0 0,-1 0 0 0 0,1 0 0 0 0,-1 0 0 0 0,0 0 0 0 0,0 0 0 0 0,0-1 0 0 0,0 1 0 0 0,0-1 0 0 0,-1 1 0 0 0,1-1 0 0 0,-1 0 0 0 0,1 0 0 0 0,-1 0 0 0 0,0 0 0 0 0,-2 1 0 0 0,-18-6 0 0 0,17-3 0 0 0,-1 0 0 0 0,1 0 0 0 0,0-1 0 0 0,1 0 0 0 0,-1 0 0 0 0,2 0 0 0 0,-1-1 0 0 0,1 1 0 0 0,0-1 0 0 0,0 0 0 0 0,1-1 0 0 0,0 1 0 0 0,1 0 0 0 0,-1-1 0 0 0,2 0 0 0 0,-1 1 0 0 0,1-1 0 0 0,1 0 0 0 0,-1 0 0 0 0,2 0 0 0 0,-1 1 0 0 0,1-1 0 0 0,1-2 0 0 0,15-69 0 0 0,0 42 0 0 0,0 0 0 0 0,3 1 0 0 0,1 0 0 0 0,2 2 0 0 0,1 1 0 0 0,1 1 0 0 0,2 1 0 0 0,2 1 0 0 0,21-17 0 0 0,-29 30 0 0 0,-14 26 0 0 0,-22 59 0 0 0,16 44 0 0 0,0-106 0 0 0,0-1 0 0 0,0 1 0 0 0,0 0 0 0 0,1-1 0 0 0,0 1 0 0 0,0-1 0 0 0,0 1 0 0 0,0-1 0 0 0,1 0 0 0 0,-1 0 0 0 0,1 0 0 0 0,0 0 0 0 0,0-1 0 0 0,1 1 0 0 0,-1-1 0 0 0,1 0 0 0 0,0 0 0 0 0,0 0 0 0 0,0 0 0 0 0,0-1 0 0 0,1 1 0 0 0,34-2 0 0 0,-27-7 0 0 0,-1-1 0 0 0,0 0 0 0 0,-1 0 0 0 0,1-1 0 0 0,-1 0 0 0 0,-1-1 0 0 0,0 0 0 0 0,0-1 0 0 0,-1 0 0 0 0,0 0 0 0 0,0-1 0 0 0,-1 0 0 0 0,1-4 0 0 0,-6 12 0 0 0,1 27 0 0 0,-4-18 0 0 0,1 0 0 0 0,-1 0 0 0 0,1-1 0 0 0,0 1 0 0 0,0 0 0 0 0,1 0 0 0 0,0 0 0 0 0,0-1 0 0 0,0 1 0 0 0,1 0 0 0 0,0-1 0 0 0,0 1 0 0 0,0-1 0 0 0,1 0 0 0 0,-1 0 0 0 0,1 0 0 0 0,1 0 0 0 0,-1 0 0 0 0,1 0 0 0 0,-1-1 0 0 0,1 0 0 0 0,1 0 0 0 0,-1 0 0 0 0,0 0 0 0 0,1-1 0 0 0,0 1 0 0 0,0-1 0 0 0,0-1 0 0 0,0 1 0 0 0,3 0 0 0 0,20-1 0 0 0,-23-2 0 0 0,0 0 0 0 0,-1-1 0 0 0,1 0 0 0 0,-1 0 0 0 0,1-1 0 0 0,-1 1 0 0 0,0-1 0 0 0,0 0 0 0 0,0 0 0 0 0,0 0 0 0 0,0-1 0 0 0,0 1 0 0 0,0-1 0 0 0,0-1 0 0 0,-1 2 0 0 0,10-9 0 0 0,0-2 0 0 0,-1 0 0 0 0,0 0 0 0 0,-1-1 0 0 0,-1 0 0 0 0,0-1 0 0 0,-1-1 0 0 0,0 1 0 0 0,-1-1 0 0 0,-1-1 0 0 0,1-6 0 0 0,-1 8 0 0 0,11-31 0 0 0,-1 0 0 0 0,-3-1 0 0 0,-2-1 0 0 0,-2 0 0 0 0,2-35 0 0 0,-11 66 0 0 0,0 1 0 0 0,-2-1 0 0 0,0 0 0 0 0,0 1 0 0 0,-2-1 0 0 0,-2-9 0 0 0,5 22 0 0 0,-1 0 0 0 0,0 1 0 0 0,0-1 0 0 0,0 0 0 0 0,0 1 0 0 0,0-1 0 0 0,-1 1 0 0 0,1-1 0 0 0,-1 1 0 0 0,0 0 0 0 0,0 0 0 0 0,0 0 0 0 0,-1 0 0 0 0,1 0 0 0 0,-1 0 0 0 0,1 1 0 0 0,-1-1 0 0 0,0 1 0 0 0,0 0 0 0 0,0-1 0 0 0,0 1 0 0 0,-1 1 0 0 0,1-1 0 0 0,0 0 0 0 0,-1 1 0 0 0,1 0 0 0 0,-2 0 0 0 0,-29 12 0 0 0,29-8 0 0 0,-5 6 0 0 0,1 0 0 0 0,0 0 0 0 0,0 1 0 0 0,1 0 0 0 0,1 0 0 0 0,-1 1 0 0 0,2 0 0 0 0,-1 1 0 0 0,2 0 0 0 0,-1 0 0 0 0,2 0 0 0 0,-2 5 0 0 0,1 0 0 0 0,1 0 0 0 0,1 0 0 0 0,0 1 0 0 0,2 0 0 0 0,0-1 0 0 0,1 14 0 0 0,19 74 0 0 0,-14-83 0 0 0,2 0 0 0 0,0-1 0 0 0,1 0 0 0 0,1 0 0 0 0,1 0 0 0 0,1-1 0 0 0,7 9 0 0 0,-14-22 0 0 0,1 0 0 0 0,1 0 0 0 0,-1 0 0 0 0,1-1 0 0 0,1 1 0 0 0,-1-1 0 0 0,1-1 0 0 0,0 1 0 0 0,0-1 0 0 0,0-1 0 0 0,1 1 0 0 0,0-1 0 0 0,0 0 0 0 0,0-1 0 0 0,0 0 0 0 0,1 0 0 0 0,-1-1 0 0 0,1 0 0 0 0,-1-1 0 0 0,6 1 0 0 0,-5-3 0 0 0,1-1 0 0 0,-1 0 0 0 0,0 0 0 0 0,0-1 0 0 0,0 0 0 0 0,0-1 0 0 0,0 0 0 0 0,-1 0 0 0 0,0 0 0 0 0,0-1 0 0 0,0-1 0 0 0,0 0 0 0 0,-1 0 0 0 0,0 0 0 0 0,0 0 0 0 0,-1-1 0 0 0,1-1 0 0 0,-2 1 0 0 0,1-1 0 0 0,-1 0 0 0 0,1-2 0 0 0,13-14 0 0 0,7-5 0 0 0,-29 33 0 0 0,-1 0 0 0 0,1 0 0 0 0,0 1 0 0 0,0-1 0 0 0,1 1 0 0 0,-1 0 0 0 0,1-1 0 0 0,0 1 0 0 0,0 0 0 0 0,1 1 0 0 0,-1-1 0 0 0,1 0 0 0 0,0 1 0 0 0,-3 13 0 0 0,4-17 0 0 0,-1 1 0 0 0,1 0 0 0 0,0 0 0 0 0,0-1 0 0 0,0 1 0 0 0,0 0 0 0 0,0-1 0 0 0,1 1 0 0 0,-1 0 0 0 0,1 0 0 0 0,0-1 0 0 0,0 1 0 0 0,0-1 0 0 0,0 1 0 0 0,0-1 0 0 0,0 1 0 0 0,1-1 0 0 0,-1 0 0 0 0,1 0 0 0 0,0 1 0 0 0,0-1 0 0 0,0 0 0 0 0,0-1 0 0 0,0 1 0 0 0,0 0 0 0 0,0 0 0 0 0,0-1 0 0 0,1 0 0 0 0,-1 1 0 0 0,2 0 0 0 0,82 22 0 0 0,-75-24 0 0 0,0 0 0 0 0,0-1 0 0 0,0 0 0 0 0,0-1 0 0 0,0 0 0 0 0,0-1 0 0 0,0 0 0 0 0,0-1 0 0 0,-1 0 0 0 0,0 0 0 0 0,0-1 0 0 0,0-1 0 0 0,0 1 0 0 0,-1-2 0 0 0,0 1 0 0 0,0-1 0 0 0,-1-1 0 0 0,0 1 0 0 0,0-2 0 0 0,5-7 0 0 0,-9 12 0 0 0,-3 3 0 0 0,-8 20 0 0 0,7 20 0 0 0,2-33 0 0 0,-1-1 0 0 0,1 0 0 0 0,0 0 0 0 0,1 0 0 0 0,-1 0 0 0 0,1 0 0 0 0,0-1 0 0 0,0 1 0 0 0,0-1 0 0 0,1 1 0 0 0,-1-1 0 0 0,1 0 0 0 0,0-1 0 0 0,1 1 0 0 0,-1-1 0 0 0,0 0 0 0 0,1 0 0 0 0,0 0 0 0 0,0 0 0 0 0,4 1 0 0 0,1-3 0 0 0,0 0 0 0 0,1 0 0 0 0,-1-1 0 0 0,0 0 0 0 0,1-1 0 0 0,-1 0 0 0 0,0-1 0 0 0,0 0 0 0 0,0-1 0 0 0,0 0 0 0 0,0 0 0 0 0,-1-1 0 0 0,0 0 0 0 0,1-1 0 0 0,-1 0 0 0 0,0-1 0 0 0,2-3 0 0 0,0 0 0 0 0,-1 0 0 0 0,0-1 0 0 0,0-1 0 0 0,-1 1 0 0 0,-1-2 0 0 0,2-2 0 0 0,-5 7 0 0 0,80-130 0 0 0,-91 148 0 0 0,0 0 0 0 0,0 0 0 0 0,1 1 0 0 0,1 0 0 0 0,0 0 0 0 0,0 0 0 0 0,1 0 0 0 0,1 1 0 0 0,0-1 0 0 0,1 1 0 0 0,0 0 0 0 0,1 1 0 0 0,0-10 0 0 0,0 0 0 0 0,0 0 0 0 0,0 0 0 0 0,1 0 0 0 0,-1 0 0 0 0,1 0 0 0 0,0 0 0 0 0,1 0 0 0 0,-1 0 0 0 0,1 0 0 0 0,-1 0 0 0 0,1-1 0 0 0,0 1 0 0 0,1 0 0 0 0,-1-1 0 0 0,0 0 0 0 0,1 0 0 0 0,0 0 0 0 0,0 0 0 0 0,0 0 0 0 0,0 0 0 0 0,1-1 0 0 0,0 0 0 0 0,1 0 0 0 0,-1 0 0 0 0,0 0 0 0 0,1-1 0 0 0,-1 0 0 0 0,1 0 0 0 0,0 0 0 0 0,-1 0 0 0 0,1-1 0 0 0,0 0 0 0 0,-1 0 0 0 0,5 0 0 0 0,33-19 0 0 0,-33 13 0 0 0,3-4 0 0 0,-3-4 0 0 0</inkml:trace>
  <inkml:trace contextRef="#ctx0" brushRef="#br0" timeOffset="-114596.882">23547 15030 32767 0 0,'-11'-19'0'0'0,"6"5"0"0"0,-4 4 0 0 0,5 2 0 0 0,-2 5 0 0 0,3 0 0 0 0,1 3 0 0 0,1 3 0 0 0,-1 1 0 0 0,-2-2 0 0 0,0-1 0 0 0,-4-1 0 0 0</inkml:trace>
  <inkml:trace contextRef="#ctx0" brushRef="#br0" timeOffset="-126082.936">12220 15528 32767 0 0,'34'-15'0'0'0,"66"-10"0"0"0,-82 20 0 0 0,0 0 0 0 0,0-1 0 0 0,0 0 0 0 0,-1-2 0 0 0,0 0 0 0 0,0-1 0 0 0,-1-1 0 0 0,0 0 0 0 0,0-2 0 0 0,-16 12 0 0 0,2-1 0 0 0,1-1 0 0 0,-1 0 0 0 0,0 0 0 0 0,0 0 0 0 0,0 0 0 0 0,-1-1 0 0 0,1 1 0 0 0,0-1 0 0 0,-1 1 0 0 0,1-1 0 0 0,-1 1 0 0 0,0-1 0 0 0,0 1 0 0 0,0-1 0 0 0,0 0 0 0 0,-1 0 0 0 0,1 0 0 0 0,-1 1 0 0 0,1-1 0 0 0,-1 0 0 0 0,0 0 0 0 0,-1-2 0 0 0,0 1 0 0 0,0 1 0 0 0,0 0 0 0 0,0 0 0 0 0,-1 0 0 0 0,1 0 0 0 0,-1 1 0 0 0,0-1 0 0 0,0 0 0 0 0,0 1 0 0 0,0-1 0 0 0,-1 1 0 0 0,1 0 0 0 0,-1 0 0 0 0,1 0 0 0 0,-1 0 0 0 0,0 0 0 0 0,0 0 0 0 0,1 1 0 0 0,-1-1 0 0 0,-1 1 0 0 0,1 0 0 0 0,0 0 0 0 0,0 0 0 0 0,0 0 0 0 0,0 1 0 0 0,-1-1 0 0 0,1 1 0 0 0,0 0 0 0 0,-1 0 0 0 0,1 0 0 0 0,0 0 0 0 0,0 0 0 0 0,-1 1 0 0 0,-1 0 0 0 0,1 0 0 0 0,0-1 0 0 0,0 0 0 0 0,0 1 0 0 0,0 0 0 0 0,0 0 0 0 0,1 0 0 0 0,-1 1 0 0 0,0-1 0 0 0,1 1 0 0 0,-1 0 0 0 0,1 0 0 0 0,0 0 0 0 0,-1 0 0 0 0,-1 3 0 0 0,-6 2 0 0 0,6-3 0 0 0,0 0 0 0 0,0 0 0 0 0,1 0 0 0 0,0 0 0 0 0,0 1 0 0 0,0 0 0 0 0,0 0 0 0 0,1 0 0 0 0,0 0 0 0 0,0 0 0 0 0,0 1 0 0 0,1-1 0 0 0,-1 1 0 0 0,1 0 0 0 0,1 0 0 0 0,-1-1 0 0 0,1 1 0 0 0,0 0 0 0 0,0 1 0 0 0,1-1 0 0 0,0 0 0 0 0,0 5 0 0 0,1-6 0 0 0,0 1 0 0 0,0-1 0 0 0,1 0 0 0 0,-1 0 0 0 0,1 0 0 0 0,0 0 0 0 0,0 0 0 0 0,1-1 0 0 0,-1 1 0 0 0,1-1 0 0 0,0 1 0 0 0,0-1 0 0 0,1 0 0 0 0,-1 0 0 0 0,1 0 0 0 0,0-1 0 0 0,0 1 0 0 0,4 1 0 0 0,86 49 0 0 0,-79-49 0 0 0,0-2 0 0 0,0 0 0 0 0,0 0 0 0 0,1-1 0 0 0,-1-1 0 0 0,0-1 0 0 0,9-1 0 0 0,-6-2 0 0 0,-1-1 0 0 0,1 0 0 0 0,-1-2 0 0 0,0 0 0 0 0,-1-1 0 0 0,0 0 0 0 0,0-1 0 0 0,0-1 0 0 0,-1-1 0 0 0,0 0 0 0 0,-1-1 0 0 0,0-1 0 0 0,-1 0 0 0 0,0-1 0 0 0,9-12 0 0 0,2-6 0 0 0,0-1 0 0 0,-2-1 0 0 0,-2-1 0 0 0,-1-1 0 0 0,-2-1 0 0 0,-1-1 0 0 0,-2 0 0 0 0,-2 0 0 0 0,-1-1 0 0 0,-1-1 0 0 0,-3 0 0 0 0,3-39 0 0 0,-9 67 0 0 0,-1 0 0 0 0,0 1 0 0 0,0-1 0 0 0,-1 0 0 0 0,0 1 0 0 0,-1-1 0 0 0,0 1 0 0 0,-1 0 0 0 0,0-1 0 0 0,-1 1 0 0 0,3 7 0 0 0,0 1 0 0 0,0-1 0 0 0,0 1 0 0 0,0-1 0 0 0,-1 1 0 0 0,1 0 0 0 0,0 0 0 0 0,-1-1 0 0 0,0 1 0 0 0,0 0 0 0 0,1 0 0 0 0,-1 1 0 0 0,0-1 0 0 0,-1 0 0 0 0,1 1 0 0 0,0-1 0 0 0,0 1 0 0 0,-1-1 0 0 0,1 1 0 0 0,0 0 0 0 0,-1 0 0 0 0,0 0 0 0 0,1 1 0 0 0,-1-1 0 0 0,1 1 0 0 0,-1-1 0 0 0,0 1 0 0 0,1 0 0 0 0,-1 0 0 0 0,0 0 0 0 0,1 0 0 0 0,-1 0 0 0 0,0 1 0 0 0,-2 0 0 0 0,-2 2 0 0 0,-1 1 0 0 0,1 0 0 0 0,0 1 0 0 0,1 0 0 0 0,-1 0 0 0 0,1 0 0 0 0,0 1 0 0 0,0-1 0 0 0,0 1 0 0 0,1 1 0 0 0,0-1 0 0 0,0 1 0 0 0,1 0 0 0 0,0 0 0 0 0,0 0 0 0 0,0 2 0 0 0,-42 130 0 0 0,39-112 0 0 0,2 0 0 0 0,1 0 0 0 0,1 0 0 0 0,1 1 0 0 0,1-1 0 0 0,2 1 0 0 0,1-1 0 0 0,1 1 0 0 0,1-1 0 0 0,1 0 0 0 0,2 1 0 0 0,-2-13 0 0 0,0-1 0 0 0,1 0 0 0 0,0 0 0 0 0,2 0 0 0 0,-1-1 0 0 0,8 10 0 0 0,-9-15 0 0 0,0 1 0 0 0,1-1 0 0 0,-1 0 0 0 0,1-1 0 0 0,1 0 0 0 0,0 0 0 0 0,0 0 0 0 0,0-1 0 0 0,0 0 0 0 0,1-1 0 0 0,0 0 0 0 0,0 0 0 0 0,1-1 0 0 0,-1 0 0 0 0,11 2 0 0 0,-11-5 0 0 0,1 1 0 0 0,0-2 0 0 0,-1 1 0 0 0,1-2 0 0 0,0 1 0 0 0,0-1 0 0 0,-1 0 0 0 0,1-1 0 0 0,-1 0 0 0 0,1-1 0 0 0,-1 0 0 0 0,0-1 0 0 0,0 1 0 0 0,0-2 0 0 0,0 1 0 0 0,-1-1 0 0 0,0 0 0 0 0,0-1 0 0 0,0 0 0 0 0,-1-1 0 0 0,0 1 0 0 0,0-1 0 0 0,-1 0 0 0 0,1-1 0 0 0,-1 0 0 0 0,-1 0 0 0 0,0 0 0 0 0,0-1 0 0 0,-1 1 0 0 0,2-5 0 0 0,-2 6 0 0 0,-1 0 0 0 0,1 0 0 0 0,-1 0 0 0 0,-1-1 0 0 0,1 1 0 0 0,-1-1 0 0 0,-1 0 0 0 0,1 1 0 0 0,-1-1 0 0 0,-1-4 0 0 0,0 10 0 0 0,0 0 0 0 0,-1 0 0 0 0,0-1 0 0 0,1 1 0 0 0,-1 0 0 0 0,0 0 0 0 0,0 0 0 0 0,0 0 0 0 0,0 0 0 0 0,-1 0 0 0 0,1 0 0 0 0,0 1 0 0 0,-1-1 0 0 0,0 0 0 0 0,1 1 0 0 0,-1-1 0 0 0,0 1 0 0 0,1 0 0 0 0,-1-1 0 0 0,0 1 0 0 0,0 0 0 0 0,0 0 0 0 0,0 0 0 0 0,-2 0 0 0 0,-22 1 0 0 0,20 3 0 0 0,0 0 0 0 0,0 1 0 0 0,0 0 0 0 0,0 0 0 0 0,1 0 0 0 0,0 0 0 0 0,0 1 0 0 0,0 0 0 0 0,0 0 0 0 0,1 1 0 0 0,0-1 0 0 0,0 1 0 0 0,0 0 0 0 0,1 0 0 0 0,0 0 0 0 0,0 0 0 0 0,0 1 0 0 0,1-1 0 0 0,0 1 0 0 0,0 0 0 0 0,1 0 0 0 0,0-1 0 0 0,-1 6 0 0 0,4 22 0 0 0,1-28 0 0 0,1 0 0 0 0,-1 0 0 0 0,2 0 0 0 0,-1 0 0 0 0,0-1 0 0 0,1 0 0 0 0,0 0 0 0 0,1 0 0 0 0,-1-1 0 0 0,1 1 0 0 0,-1-1 0 0 0,1-1 0 0 0,1 1 0 0 0,-1-1 0 0 0,0 0 0 0 0,1 0 0 0 0,5 1 0 0 0,7 2 0 0 0,0-2 0 0 0,0 0 0 0 0,0 0 0 0 0,1-2 0 0 0,17 0 0 0 0,-22-2 0 0 0</inkml:trace>
  <inkml:trace contextRef="#ctx0" brushRef="#br0" timeOffset="-125584.247">13678 15377 32767 0 0,'-3'0'0'0'0,"1"1"0"0"0,-1-1 0 0 0,0 1 0 0 0,0 0 0 0 0,0 0 0 0 0,1 0 0 0 0,-1 1 0 0 0,0-1 0 0 0,1 0 0 0 0,-1 1 0 0 0,1 0 0 0 0,0 0 0 0 0,-1-1 0 0 0,1 1 0 0 0,0 1 0 0 0,0-1 0 0 0,0 0 0 0 0,0 0 0 0 0,1 1 0 0 0,-1-1 0 0 0,1 1 0 0 0,-1 0 0 0 0,1-1 0 0 0,0 1 0 0 0,0 0 0 0 0,0 0 0 0 0,1-1 0 0 0,-1 1 0 0 0,0 0 0 0 0,1 0 0 0 0,0 0 0 0 0,0 0 0 0 0,0 0 0 0 0,0 0 0 0 0,0 0 0 0 0,1 0 0 0 0,-1 0 0 0 0,1 0 0 0 0,0-1 0 0 0,0 1 0 0 0,0 0 0 0 0,0 1 0 0 0,2 3 0 0 0,1 1 0 0 0,0-1 0 0 0,0 1 0 0 0,0-1 0 0 0,1-1 0 0 0,0 1 0 0 0,0-1 0 0 0,1 1 0 0 0,0-2 0 0 0,0 1 0 0 0,0 0 0 0 0,0-1 0 0 0,1-1 0 0 0,0 1 0 0 0,0-1 0 0 0,1 0 0 0 0,-1 0 0 0 0,1-1 0 0 0,0 0 0 0 0,0-1 0 0 0,-1 0 0 0 0,2 0 0 0 0,-1 0 0 0 0,0-1 0 0 0,0 0 0 0 0,1-1 0 0 0,2 0 0 0 0,-2 0 0 0 0,0 0 0 0 0,0-1 0 0 0,0-1 0 0 0,0 1 0 0 0,-1-1 0 0 0,1-1 0 0 0,0 1 0 0 0,-1-2 0 0 0,0 1 0 0 0,0-1 0 0 0,2-1 0 0 0,5-6 0 0 0,0 0 0 0 0,-1 0 0 0 0,0-2 0 0 0,-1 1 0 0 0,0-2 0 0 0,-1 0 0 0 0,-1 0 0 0 0,0-1 0 0 0,-1-1 0 0 0,-1 1 0 0 0,0-2 0 0 0,0-2 0 0 0,10-17 0 0 0,-2-2 0 0 0,-1 0 0 0 0,-2-1 0 0 0,-2-1 0 0 0,-1 0 0 0 0,-2 0 0 0 0,-2-1 0 0 0,-2 0 0 0 0,-1-1 0 0 0,-3-28 0 0 0,0 57 0 0 0,-2 1 0 0 0,0 0 0 0 0,0-1 0 0 0,-1 1 0 0 0,0 0 0 0 0,-1 0 0 0 0,-1 0 0 0 0,0 0 0 0 0,-4-7 0 0 0,6 10 0 0 0,-1 1 0 0 0,0-1 0 0 0,0 1 0 0 0,-1 0 0 0 0,0 0 0 0 0,-1 1 0 0 0,0-1 0 0 0,0 1 0 0 0,0 0 0 0 0,-1 0 0 0 0,0 1 0 0 0,-1-1 0 0 0,1 1 0 0 0,-4-2 0 0 0,-11 7 0 0 0,15 7 0 0 0,1 1 0 0 0,0 0 0 0 0,0 0 0 0 0,1 0 0 0 0,0 1 0 0 0,0 0 0 0 0,1 0 0 0 0,0 0 0 0 0,0 0 0 0 0,1 0 0 0 0,0 0 0 0 0,0 1 0 0 0,1-1 0 0 0,0 1 0 0 0,1-1 0 0 0,0 1 0 0 0,0-1 0 0 0,1 3 0 0 0,-2 0 0 0 0,1 128 0 0 0,11 4 0 0 0,-6-69 0 0 0,4 0 0 0 0,17 69 0 0 0,-1-95 0 0 0,-18-47 0 0 0,6-10 0 0 0</inkml:trace>
  <inkml:trace contextRef="#ctx0" brushRef="#br0" timeOffset="-125399.741">13819 15010 32767 0 0,'-78'-35'0'0'0,"71"23"0"0"0,30 11 0 0 0,-13 1 0 0 0,204-2 0 0 0,-175 2 0 0 0,0 2 0 0 0,0 1 0 0 0,0 2 0 0 0,2 3 0 0 0,-24-6 0 0 0,69 19 0 0 0,-50-7 0 0 0</inkml:trace>
  <inkml:trace contextRef="#ctx0" brushRef="#br0" timeOffset="-121879.861">14291 15589 32767 0 0,'12'-16'0'0'0,"-1"-2"0"0"0,0 1 0 0 0,-1-1 0 0 0,-1-1 0 0 0,-1 0 0 0 0,-1 0 0 0 0,0-1 0 0 0,-2 1 0 0 0,0-2 0 0 0,-1 1 0 0 0,-1 0 0 0 0,-1-1 0 0 0,-1 1 0 0 0,-1-2 0 0 0,0 16 0 0 0,0 1 0 0 0,0-1 0 0 0,0 1 0 0 0,-1-1 0 0 0,0 1 0 0 0,0-1 0 0 0,-1 1 0 0 0,1 0 0 0 0,-1-1 0 0 0,0 1 0 0 0,-1 0 0 0 0,1 0 0 0 0,-1 0 0 0 0,0 1 0 0 0,0-1 0 0 0,-21-7 0 0 0,41 23 0 0 0,122 21 0 0 0,-134-30 0 0 0,0 0 0 0 0,1 0 0 0 0,-1 1 0 0 0,0 0 0 0 0,-1 0 0 0 0,1 0 0 0 0,-1 0 0 0 0,1 1 0 0 0,-1 0 0 0 0,0 0 0 0 0,0 0 0 0 0,-1 0 0 0 0,1 1 0 0 0,-1 0 0 0 0,0-1 0 0 0,0 1 0 0 0,-1 0 0 0 0,1 0 0 0 0,-1 1 0 0 0,0-1 0 0 0,0 0 0 0 0,-1 1 0 0 0,0-1 0 0 0,0 1 0 0 0,0 0 0 0 0,-1-1 0 0 0,1 1 0 0 0,-1 2 0 0 0,1 137 0 0 0,-1-144 0 0 0,1 1 0 0 0,-1-1 0 0 0,0 1 0 0 0,1-1 0 0 0,-1 1 0 0 0,1-1 0 0 0,0 1 0 0 0,-1-1 0 0 0,1 0 0 0 0,0 1 0 0 0,0-1 0 0 0,0 0 0 0 0,0 0 0 0 0,0 0 0 0 0,0 0 0 0 0,0 1 0 0 0,0-1 0 0 0,1-1 0 0 0,-1 1 0 0 0,0 0 0 0 0,1 0 0 0 0,-1 0 0 0 0,0-1 0 0 0,1 1 0 0 0,-1-1 0 0 0,1 1 0 0 0,-1-1 0 0 0,1 1 0 0 0,-1-1 0 0 0,1 0 0 0 0,-1 0 0 0 0,1 0 0 0 0,-1 0 0 0 0,1 0 0 0 0,0 0 0 0 0,-1 0 0 0 0,1-1 0 0 0,-1 1 0 0 0,2-1 0 0 0,6 1 0 0 0,1 0 0 0 0,-1-1 0 0 0,1 0 0 0 0,-1-1 0 0 0,0 0 0 0 0,0 0 0 0 0,1-1 0 0 0,-1 0 0 0 0,-1-1 0 0 0,1 0 0 0 0,2-3 0 0 0,0 0 0 0 0,-1 0 0 0 0,0-1 0 0 0,-1-1 0 0 0,1 1 0 0 0,-2-1 0 0 0,1-1 0 0 0,-1 0 0 0 0,-1 0 0 0 0,0 0 0 0 0,0-1 0 0 0,-1 0 0 0 0,-1-1 0 0 0,4-8 0 0 0,18-48 0 0 0,-27 68 0 0 0,1 1 0 0 0,-1-1 0 0 0,0 0 0 0 0,0 0 0 0 0,0 0 0 0 0,1 0 0 0 0,-1 1 0 0 0,0-1 0 0 0,0 0 0 0 0,0 0 0 0 0,1 0 0 0 0,-1 0 0 0 0,0 0 0 0 0,0 0 0 0 0,1 0 0 0 0,-1 1 0 0 0,0-1 0 0 0,0 0 0 0 0,1 0 0 0 0,-1 0 0 0 0,0 0 0 0 0,0 0 0 0 0,1 0 0 0 0,-1 0 0 0 0,0 0 0 0 0,0-1 0 0 0,1 1 0 0 0,-1 0 0 0 0,0 0 0 0 0,0 0 0 0 0,0 0 0 0 0,1 0 0 0 0,-1 0 0 0 0,0 0 0 0 0,0 0 0 0 0,1-1 0 0 0,-1 1 0 0 0,0 0 0 0 0,0 0 0 0 0,0 0 0 0 0,0-1 0 0 0,1 1 0 0 0,-1 0 0 0 0,0 0 0 0 0,0 0 0 0 0,0-1 0 0 0,0 1 0 0 0,0 0 0 0 0,0 0 0 0 0,9 24 0 0 0,3 124 0 0 0,-12-132 0 0 0,0-10 0 0 0,1 0 0 0 0,0 0 0 0 0,1 0 0 0 0,-1-1 0 0 0,1 1 0 0 0,0 0 0 0 0,0-1 0 0 0,1 1 0 0 0,-1-1 0 0 0,1 0 0 0 0,2 3 0 0 0,-3-5 0 0 0,0-1 0 0 0,0 1 0 0 0,0-1 0 0 0,0 0 0 0 0,0 0 0 0 0,0 0 0 0 0,0 0 0 0 0,1 0 0 0 0,-1 0 0 0 0,1-1 0 0 0,-1 1 0 0 0,1-1 0 0 0,0 1 0 0 0,0-1 0 0 0,0 0 0 0 0,-1 0 0 0 0,1-1 0 0 0,0 1 0 0 0,1 0 0 0 0,5 1 0 0 0</inkml:trace>
  <inkml:trace contextRef="#ctx0" brushRef="#br0" timeOffset="-120568.166">14958 14884 32767 0 0,'0'0'0'0'0,"0"0"0"0"0,0-14 0 0 0,0 14 0 0 0,0 0 0 0 0,0 0 0 0 0,0 0 0 0 0,0 0 0 0 0,0 0 0 0 0,0 0 0 0 0,0 0 0 0 0,0 0 0 0 0,0 0 0 0 0,8 10 0 0 0,-7-5 0 0 0,-1 1 0 0 0,2 1 0 0 0</inkml:trace>
  <inkml:trace contextRef="#ctx0" brushRef="#br0" timeOffset="-120230.08">15483 15320 32767 0 0,'-19'-5'0'0'0,"0"1"0"0"0,0 1 0 0 0,0 1 0 0 0,0 0 0 0 0,-1 1 0 0 0,-15 2 0 0 0,21-1 0 0 0,4 1 0 0 0,0 0 0 0 0,-1 0 0 0 0,1 1 0 0 0,0 1 0 0 0,0 0 0 0 0,0 0 0 0 0,0 1 0 0 0,1 0 0 0 0,-4 2 0 0 0,11-5 0 0 0,-1 1 0 0 0,0-1 0 0 0,1 0 0 0 0,-1 1 0 0 0,1 0 0 0 0,-1-1 0 0 0,1 1 0 0 0,0 0 0 0 0,0 0 0 0 0,0 1 0 0 0,0-1 0 0 0,0 0 0 0 0,0 1 0 0 0,1-1 0 0 0,-1 1 0 0 0,1-1 0 0 0,0 1 0 0 0,-1 0 0 0 0,1-1 0 0 0,1 1 0 0 0,-1 0 0 0 0,0 0 0 0 0,1 0 0 0 0,-1 0 0 0 0,1 0 0 0 0,0 0 0 0 0,0 0 0 0 0,0-1 0 0 0,0 1 0 0 0,1 2 0 0 0,2 1 0 0 0,0 0 0 0 0,1-1 0 0 0,0 1 0 0 0,0-1 0 0 0,0 0 0 0 0,1 0 0 0 0,0 0 0 0 0,0-1 0 0 0,0 1 0 0 0,0-1 0 0 0,1-1 0 0 0,0 1 0 0 0,-1-1 0 0 0,1 0 0 0 0,0 0 0 0 0,1-1 0 0 0,-1 1 0 0 0,1-1 0 0 0,123 24 0 0 0,11-22 0 0 0,-68-15 0 0 0,-31-1 0 0 0,-16 6 0 0 0</inkml:trace>
  <inkml:trace contextRef="#ctx0" brushRef="#br0" timeOffset="-119868.341">15837 15390 32767 0 0,'0'1'0'0'0,"0"-1"0"0"0,0 0 0 0 0,0 1 0 0 0,0-1 0 0 0,0 1 0 0 0,0-1 0 0 0,0 0 0 0 0,-1 1 0 0 0,1-1 0 0 0,0 0 0 0 0,0 1 0 0 0,0-1 0 0 0,0 0 0 0 0,1 1 0 0 0,-1-1 0 0 0,0 1 0 0 0,0-1 0 0 0,0 0 0 0 0,0 1 0 0 0,0-1 0 0 0,0 0 0 0 0,1 1 0 0 0,-1-1 0 0 0,0 0 0 0 0,0 1 0 0 0,0-1 0 0 0,1 0 0 0 0,-1 0 0 0 0,0 1 0 0 0,0-1 0 0 0,1 0 0 0 0,-1 0 0 0 0,0 1 0 0 0,1-1 0 0 0,-1 0 0 0 0,0 0 0 0 0,1 0 0 0 0,-1 0 0 0 0,0 1 0 0 0,1-1 0 0 0,-1 0 0 0 0,0 0 0 0 0,1 0 0 0 0,-1 0 0 0 0,1 0 0 0 0,-1 0 0 0 0,0 0 0 0 0,1 0 0 0 0,-1 0 0 0 0,0 0 0 0 0,1 0 0 0 0,-1 0 0 0 0,0 0 0 0 0,1-1 0 0 0,-1 1 0 0 0,1 0 0 0 0,-1 0 0 0 0,0 0 0 0 0,1 0 0 0 0,-1-1 0 0 0,0 1 0 0 0,0 0 0 0 0,1 0 0 0 0,-1-1 0 0 0,2 16 0 0 0,1-3 0 0 0,-3-7 0 0 0,1 0 0 0 0,0 0 0 0 0,0 1 0 0 0,0-1 0 0 0,1 0 0 0 0,0 0 0 0 0,0 0 0 0 0,0 0 0 0 0,1-1 0 0 0,-1 1 0 0 0,1 0 0 0 0,0-1 0 0 0,0 0 0 0 0,1 0 0 0 0,-1 0 0 0 0,1 0 0 0 0,0 0 0 0 0,0-1 0 0 0,3 2 0 0 0,-3-3 0 0 0,1 0 0 0 0,0 0 0 0 0,0 0 0 0 0,0-1 0 0 0,0 1 0 0 0,0-1 0 0 0,0 0 0 0 0,0-1 0 0 0,0 1 0 0 0,0-1 0 0 0,0 0 0 0 0,1-1 0 0 0,1 1 0 0 0,-3-1 0 0 0,1 0 0 0 0,-1 0 0 0 0,0 0 0 0 0,0-1 0 0 0,0 1 0 0 0,0-1 0 0 0,0 0 0 0 0,0 0 0 0 0,0 0 0 0 0,-1-1 0 0 0,1 1 0 0 0,-1-1 0 0 0,1 0 0 0 0,-1 0 0 0 0,0 0 0 0 0,0-1 0 0 0,-1 1 0 0 0,1-1 0 0 0,-1 1 0 0 0,1-1 0 0 0,-1 0 0 0 0,0 0 0 0 0,0 0 0 0 0,-1 0 0 0 0,0 0 0 0 0,1-2 0 0 0,-2-25 0 0 0,-2 25 0 0 0,-1-1 0 0 0,0 0 0 0 0,0 1 0 0 0,0 0 0 0 0,-1 0 0 0 0,0 0 0 0 0,0 0 0 0 0,0 1 0 0 0,-1-1 0 0 0,1 1 0 0 0,-1 0 0 0 0,-1 1 0 0 0,1-1 0 0 0,-1 1 0 0 0,0 0 0 0 0,0 0 0 0 0,0 1 0 0 0,0 0 0 0 0,0 0 0 0 0,-1 0 0 0 0,0 1 0 0 0,1 0 0 0 0,-1 0 0 0 0,0 1 0 0 0,0 0 0 0 0,0 0 0 0 0,0 0 0 0 0,-1 1 0 0 0,0 1 0 0 0,1 1 0 0 0,-1 0 0 0 0,1 0 0 0 0,0 0 0 0 0,0 1 0 0 0,0 0 0 0 0,0 1 0 0 0,0 0 0 0 0,1 0 0 0 0,0 0 0 0 0,0 1 0 0 0,0-1 0 0 0,0 1 0 0 0,1 1 0 0 0,-1-1 0 0 0,1 1 0 0 0,0 2 0 0 0,-16 41 0 0 0,19-34 0 0 0,3-11 0 0 0,0 0 0 0 0,0 0 0 0 0,1 0 0 0 0,0 0 0 0 0,-1 0 0 0 0,1 0 0 0 0,1-1 0 0 0,-1 1 0 0 0,1-1 0 0 0,-1 1 0 0 0,1-1 0 0 0,0 0 0 0 0,0 0 0 0 0,0 0 0 0 0,1 0 0 0 0,-1-1 0 0 0,1 1 0 0 0,-1-1 0 0 0,1 0 0 0 0,0 0 0 0 0,0 0 0 0 0,0-1 0 0 0,0 1 0 0 0,0-1 0 0 0,0 0 0 0 0,0 0 0 0 0,1-1 0 0 0,-1 1 0 0 0,0-1 0 0 0,4 0 0 0 0,13 1 0 0 0,1-1 0 0 0</inkml:trace>
  <inkml:trace contextRef="#ctx0" brushRef="#br0" timeOffset="-119565.153">16140 15055 32767 0 0,'-6'-5'0'0'0,"1"0"0"0"0,-1 1 0 0 0,0 0 0 0 0,0 0 0 0 0,-1 0 0 0 0,1 0 0 0 0,-1 1 0 0 0,0 0 0 0 0,0 1 0 0 0,0 0 0 0 0,0 0 0 0 0,0 0 0 0 0,0 1 0 0 0,0 0 0 0 0,-1 0 0 0 0,1 1 0 0 0,-1 0 0 0 0,-2 0 0 0 0,6 0 0 0 0,0 1 0 0 0,0 0 0 0 0,1-1 0 0 0,-1 1 0 0 0,0 1 0 0 0,1-1 0 0 0,-1 0 0 0 0,0 1 0 0 0,1 0 0 0 0,0 0 0 0 0,-1 0 0 0 0,1 0 0 0 0,0 0 0 0 0,0 1 0 0 0,0-1 0 0 0,0 1 0 0 0,1 0 0 0 0,-1 0 0 0 0,1 0 0 0 0,-1 0 0 0 0,1 0 0 0 0,0 1 0 0 0,1-1 0 0 0,-1 1 0 0 0,0-1 0 0 0,1 1 0 0 0,0 0 0 0 0,0-1 0 0 0,0 1 0 0 0,0 0 0 0 0,1 0 0 0 0,-1 0 0 0 0,1 0 0 0 0,0-1 0 0 0,0 1 0 0 0,1 0 0 0 0,-1 0 0 0 0,1 1 0 0 0,11 25 0 0 0,1 0 0 0 0,1 0 0 0 0,2-1 0 0 0,15 20 0 0 0,-24-38 0 0 0,103 159 0 0 0,-105-163 0 0 0,-1 0 0 0 0,1-1 0 0 0,0 0 0 0 0,0 0 0 0 0,1 0 0 0 0,0-1 0 0 0,0 0 0 0 0,0 0 0 0 0,1 0 0 0 0,-1-1 0 0 0,1 0 0 0 0,0 0 0 0 0,0-1 0 0 0,1 0 0 0 0,-1 0 0 0 0,1-1 0 0 0,-1 0 0 0 0,1 0 0 0 0,0 0 0 0 0,0-1 0 0 0,0-1 0 0 0,1 1 0 0 0,92-1 0 0 0,-43-9 0 0 0</inkml:trace>
  <inkml:trace contextRef="#ctx1" brushRef="#br0" timeOffset="-30506.299">295 14922 32767,'19'-2'0,"-18"2"0,-1 0 0,1 0 0,0-1 0,0 1 0,0 0 0,-1 0 0,1 0 0,0 0 0,0 0 0,0 0 0,0 0 0,-1 0 0,1 0 0,0 1 0,0-1 0,0 0 0,-1 0 0,1 1 0,0-1 0,0 0 0,-1 1 0,1-1 0,0 1 0,-1-1 0,1 1 0,-1-1 0,1 1 0,0 0 0,-1-1 0,1 1 0,-1 0 0,1-1 0,-1 1 0,0 0 0,1-1 0,-1 1 0,0 0 0,0 0 0,1 0 0,-1-1 0,0 1 0,0 1 0,22 65 0,-4 1 0,-2 1 0,-3 1 0,-4 0 0,-2 10 0,2-3 0,15 195 0,-11 137 0,-6-188 0,-7 181 0,11-206 0,-7-111 0,-4-78 0,0-7 0,-1 0 0,1 0 0,0 0 0,0-1 0,-1 1 0,1 0 0,0 0 0,-1 0 0,1 0 0,0 0 0,0 0 0,-1 0 0,1 0 0,0 0 0,-1 0 0,1 0 0,0 0 0,0 0 0,-1 0 0,1 0 0,0 1 0,-1-1 0,1 0 0,0 0 0,0 0 0,-1 0 0,1 0 0,0 1 0,0-1 0,0 0 0,-1 0 0,1 0 0,0 1 0,0-1 0,0 0 0,-1 0 0,1 1 0,-4-9 0,-8-11 0,7-2 0,5-16 0,0 30 0</inkml:trace>
  <inkml:trace contextRef="#ctx1" brushRef="#br0" timeOffset="-30154.236">587 17299 32767,'1'3'0,"0"-1"0,0 1 0,0-1 0,0 0 0,0 1 0,1-1 0,-1 0 0,1 0 0,-1 0 0,1 0 0,0 0 0,0 0 0,0 0 0,0-1 0,0 1 0,0-1 0,1 1 0,-1-1 0,0 0 0,1 0 0,-1 0 0,1 0 0,-1 0 0,1-1 0,-1 1 0,1-1 0,0 1 0,-1-1 0,1 0 0,0 0 0,1-1 0,3 1 0,-1-1 0,1 0 0,0 0 0,0-1 0,-1 1 0,1-2 0,-1 1 0,0-1 0,1 0 0,-1 0 0,0 0 0,1-2 0,63-72 0,-61 17 0,-10 56 0,1 1 0,-1 0 0,0 0 0,0 0 0,0 0 0,-1 0 0,1 1 0,0-1 0,-1 0 0,0 1 0,0-1 0,0 1 0,0-1 0,0 1 0,0 0 0,-1 0 0,-1-2 0,-3-2 0,3 2 0,0 0 0,0 0 0,-1 1 0,0 0 0,0-1 0,0 2 0,0-1 0,0 0 0,0 1 0,-1 0 0,1 0 0,-1 1 0,0 0 0,1 0 0,-1 0 0,0 0 0,0 1 0,0 0 0,1 0 0,-1 1 0,0 0 0,-1 0 0,-81 26 0,84-26 0,1 1 0,-1 0 0,1 0 0,0 0 0,0 0 0,0 1 0,0-1 0,0 1 0,0 0 0,1-1 0,-1 1 0,1 0 0,0 1 0,0-1 0,0 0 0,0 1 0,1-1 0,-1 1 0,1-1 0,0 1 0,0 0 0,0 0 0,0-1 0,1 5 0,20 28 0,-18-34 0,-1-1 0,1 1 0,0-1 0,0 0 0,-1 0 0,1 1 0,0-1 0,0 0 0,0-1 0,0 1 0,1 0 0,-1-1 0,0 1 0,0-1 0,0 1 0,0-1 0,1 0 0,-1 0 0,0 0 0,0 0 0,0 0 0,1-1 0,-1 1 0,0-1 0,0 1 0,0-1 0,1 0 0,39-16 0,1-4 0</inkml:trace>
  <inkml:trace contextRef="#ctx0" brushRef="#br0" timeOffset="-109597.413">2170 16764 32767 0 0,'4'1'0'0'0,"-1"0"0"0"0,0 0 0 0 0,0 1 0 0 0,0-1 0 0 0,0 1 0 0 0,0 0 0 0 0,0 0 0 0 0,-1 0 0 0 0,1 0 0 0 0,0 0 0 0 0,-1 0 0 0 0,0 1 0 0 0,0-1 0 0 0,1 1 0 0 0,-1 0 0 0 0,-1 0 0 0 0,1 0 0 0 0,0 0 0 0 0,-1 0 0 0 0,1 0 0 0 0,-1 0 0 0 0,0 0 0 0 0,0 0 0 0 0,0 1 0 0 0,-1-1 0 0 0,1 0 0 0 0,-1 1 0 0 0,7 15 0 0 0,3 11 0 0 0,0 1 0 0 0,-2 0 0 0 0,-1 0 0 0 0,-2 0 0 0 0,1 19 0 0 0,13 168 0 0 0,-21 68 0 0 0,-12-154 0 0 0,11-97 0 0 0</inkml:trace>
  <inkml:trace contextRef="#ctx0" brushRef="#br0" timeOffset="-109281.206">2129 16892 32767 0 0,'0'-7'0'0'0,"-1"0"0"0"0,1 0 0 0 0,1-1 0 0 0,-1 1 0 0 0,1 0 0 0 0,1 0 0 0 0,-1 0 0 0 0,1 0 0 0 0,0 0 0 0 0,1 0 0 0 0,0 1 0 0 0,0-1 0 0 0,0 1 0 0 0,1 0 0 0 0,-1 0 0 0 0,2 0 0 0 0,-1 0 0 0 0,1 1 0 0 0,-1-1 0 0 0,2 1 0 0 0,-1 0 0 0 0,0 1 0 0 0,1-1 0 0 0,0 1 0 0 0,0 0 0 0 0,0 1 0 0 0,1 0 0 0 0,-1 0 0 0 0,6-2 0 0 0,100-7 0 0 0,-46 26 0 0 0,-59-11 0 0 0,1 0 0 0 0,0 1 0 0 0,-1-1 0 0 0,0 2 0 0 0,1-1 0 0 0,-2 1 0 0 0,1 0 0 0 0,-1 0 0 0 0,1 1 0 0 0,-1 0 0 0 0,-1 0 0 0 0,1 1 0 0 0,1 3 0 0 0,8 49 0 0 0,-15-56 0 0 0,-3 17 0 0 0,-2-9 0 0 0,0-1 0 0 0,-1 0 0 0 0,-1 0 0 0 0,1 0 0 0 0,-2-1 0 0 0,1 0 0 0 0,-1 0 0 0 0,0-1 0 0 0,-1 0 0 0 0,0 0 0 0 0,-1-1 0 0 0,1-1 0 0 0,-1 1 0 0 0,0-1 0 0 0,-1-1 0 0 0,1 0 0 0 0,-1-1 0 0 0,0 0 0 0 0,0 0 0 0 0,-1-1 0 0 0,-72 5 0 0 0,73-8 0 0 0</inkml:trace>
  <inkml:trace contextRef="#ctx0" brushRef="#br0" timeOffset="-108429.387">2673 17151 32767 0 0,'29'-124'0'0'0,"-13"-21"0"0"0,-27 15 0 0 0,7 116 0 0 0,4 11 0 0 0,0 0 0 0 0,-1 0 0 0 0,1 1 0 0 0,-1-1 0 0 0,0 0 0 0 0,0 0 0 0 0,0 1 0 0 0,0-1 0 0 0,0 0 0 0 0,0 1 0 0 0,-1-1 0 0 0,1 1 0 0 0,-1-1 0 0 0,0 1 0 0 0,0 0 0 0 0,0 0 0 0 0,0 0 0 0 0,0 0 0 0 0,0 0 0 0 0,-1 0 0 0 0,1 1 0 0 0,2 1 0 0 0,-1 0 0 0 0,1 1 0 0 0,-1-1 0 0 0,1 0 0 0 0,-1 0 0 0 0,1 1 0 0 0,0-1 0 0 0,-1 1 0 0 0,1-1 0 0 0,0 0 0 0 0,-1 1 0 0 0,1-1 0 0 0,0 1 0 0 0,0-1 0 0 0,-1 1 0 0 0,1-1 0 0 0,0 1 0 0 0,0-1 0 0 0,0 1 0 0 0,0-1 0 0 0,-1 1 0 0 0,1-1 0 0 0,0 1 0 0 0,0-1 0 0 0,0 1 0 0 0,0-1 0 0 0,0 1 0 0 0,0-1 0 0 0,0 1 0 0 0,1-1 0 0 0,-1 1 0 0 0,0-1 0 0 0,0 1 0 0 0,0-1 0 0 0,0 1 0 0 0,1-1 0 0 0,-1 1 0 0 0,0-1 0 0 0,1 1 0 0 0,-1-1 0 0 0,0 1 0 0 0,1-1 0 0 0,-1 0 0 0 0,0 1 0 0 0,1-1 0 0 0,-1 0 0 0 0,1 1 0 0 0,2 3 0 0 0,1-1 0 0 0,0 1 0 0 0,0 0 0 0 0,0-1 0 0 0,1 0 0 0 0,-1 0 0 0 0,1-1 0 0 0,0 1 0 0 0,0-1 0 0 0,0 0 0 0 0,0 0 0 0 0,0 0 0 0 0,0-1 0 0 0,0 0 0 0 0,0 0 0 0 0,1 0 0 0 0,-1-1 0 0 0,0 0 0 0 0,1 0 0 0 0,-1 0 0 0 0,1 0 0 0 0,46 4 0 0 0,42 12 0 0 0,-84-14 0 0 0,0 2 0 0 0,0-1 0 0 0,0 1 0 0 0,-1 1 0 0 0,0-1 0 0 0,0 2 0 0 0,0-1 0 0 0,-1 1 0 0 0,0 1 0 0 0,0-1 0 0 0,0 1 0 0 0,-1 1 0 0 0,0-1 0 0 0,0 1 0 0 0,-1 1 0 0 0,0-1 0 0 0,-1 1 0 0 0,1 0 0 0 0,-2 0 0 0 0,1 1 0 0 0,-1-1 0 0 0,-1 1 0 0 0,0 0 0 0 0,0 0 0 0 0,-1 0 0 0 0,0 0 0 0 0,-1 1 0 0 0,0-1 0 0 0,-1 0 0 0 0,0 9 0 0 0,8 75 0 0 0,-8-91 0 0 0,1 0 0 0 0,0 0 0 0 0,0 0 0 0 0,0 0 0 0 0,1 0 0 0 0,-1-1 0 0 0,1 1 0 0 0,-1 0 0 0 0,1-1 0 0 0,0 1 0 0 0,0-1 0 0 0,0 0 0 0 0,0 1 0 0 0,0-1 0 0 0,1 0 0 0 0,-1 0 0 0 0,1-1 0 0 0,-1 1 0 0 0,1 0 0 0 0,0-1 0 0 0,0 0 0 0 0,0 0 0 0 0,-1 1 0 0 0,1-2 0 0 0,0 1 0 0 0,0 0 0 0 0,0-1 0 0 0,1 1 0 0 0,-1-1 0 0 0,0 0 0 0 0,0 0 0 0 0,0 0 0 0 0,0 0 0 0 0,0-1 0 0 0,0 1 0 0 0,3-2 0 0 0,20-6 0 0 0,-1-2 0 0 0,0-1 0 0 0,0-2 0 0 0,-2 0 0 0 0,1-1 0 0 0,-2-1 0 0 0,14-12 0 0 0,46-20 0 0 0,-70 55 0 0 0,7 39 0 0 0,-18-43 0 0 0,1 0 0 0 0,0 0 0 0 0,-1-1 0 0 0,2 1 0 0 0,-1-1 0 0 0,0 1 0 0 0,1-1 0 0 0,-1 0 0 0 0,1 1 0 0 0,0-1 0 0 0,0-1 0 0 0,0 1 0 0 0,1 0 0 0 0,-1-1 0 0 0,0 0 0 0 0,1 0 0 0 0,0 0 0 0 0,0 0 0 0 0,-1 0 0 0 0,1-1 0 0 0,0 1 0 0 0,0-1 0 0 0,0 0 0 0 0,0-1 0 0 0,1 1 0 0 0,-1-1 0 0 0,1 1 0 0 0,2-1 0 0 0,1-1 0 0 0,-1 1 0 0 0,0-1 0 0 0,0-1 0 0 0,1 1 0 0 0,-1-1 0 0 0,0-1 0 0 0,0 1 0 0 0,-1-1 0 0 0,1 0 0 0 0,-1-1 0 0 0,1 1 0 0 0,-1-1 0 0 0,0-1 0 0 0,5-4 0 0 0,-8 6 0 0 0,1 0 0 0 0,-1 0 0 0 0,-1-1 0 0 0,1 0 0 0 0,0 0 0 0 0,-1 1 0 0 0,0-2 0 0 0,0 1 0 0 0,0 0 0 0 0,0 0 0 0 0,-1 0 0 0 0,1-1 0 0 0,-1 1 0 0 0,0-1 0 0 0,-1 1 0 0 0,1-1 0 0 0,-1 1 0 0 0,0-1 0 0 0,0 0 0 0 0,0 1 0 0 0,-1-3 0 0 0,-1 0 0 0 0,0 1 0 0 0,-1 0 0 0 0,1 0 0 0 0,-2 0 0 0 0,1 1 0 0 0,0-1 0 0 0,-1 1 0 0 0,0-1 0 0 0,0 1 0 0 0,-1 0 0 0 0,0 1 0 0 0,1-1 0 0 0,-2 1 0 0 0,1 0 0 0 0,-5-3 0 0 0,1 1 0 0 0,0-1 0 0 0,0 1 0 0 0,-1 1 0 0 0,0 0 0 0 0,0 0 0 0 0,0 1 0 0 0,-1 0 0 0 0,1 1 0 0 0,-1 0 0 0 0,0 1 0 0 0,0 0 0 0 0,0 0 0 0 0,0 2 0 0 0,-2-1 0 0 0,5 2 0 0 0,0-1 0 0 0,0 2 0 0 0,1-1 0 0 0,-1 1 0 0 0,0 0 0 0 0,1 1 0 0 0,-1 0 0 0 0,1 0 0 0 0,0 0 0 0 0,0 1 0 0 0,0 0 0 0 0,0 1 0 0 0,1-1 0 0 0,0 1 0 0 0,0 1 0 0 0,0-1 0 0 0,0 1 0 0 0,1 0 0 0 0,0 0 0 0 0,0 1 0 0 0,1-1 0 0 0,0 1 0 0 0,0 0 0 0 0,0 0 0 0 0,1 0 0 0 0,0 1 0 0 0,1-1 0 0 0,-1 1 0 0 0,1 2 0 0 0,2 26 0 0 0,3-29 0 0 0,0-1 0 0 0,1 0 0 0 0,-1 0 0 0 0,2 0 0 0 0,-1 0 0 0 0,0 0 0 0 0,1-1 0 0 0,0 0 0 0 0,1 0 0 0 0,-1 0 0 0 0,1-1 0 0 0,0 0 0 0 0,0 0 0 0 0,0 0 0 0 0,0-1 0 0 0,1 0 0 0 0,-1 0 0 0 0,1-1 0 0 0,0 1 0 0 0,0-2 0 0 0,6 2 0 0 0,-4-1 0 0 0,-1-1 0 0 0,1 0 0 0 0,0-1 0 0 0,-1 0 0 0 0,1 0 0 0 0,0-1 0 0 0,0 0 0 0 0,-1-1 0 0 0,1 1 0 0 0,-1-2 0 0 0,8-2 0 0 0,8-7 0 0 0,-4 0 0 0 0</inkml:trace>
  <inkml:trace contextRef="#ctx1" brushRef="#br0" timeOffset="-32579.101">3842 16859 32767,'0'-1'0,"0"0"0,1 1 0,-1-1 0,0 0 0,0 1 0,0-1 0,1 0 0,-1 1 0,0-1 0,1 0 0,-1 1 0,1-1 0,-1 1 0,1-1 0,-1 1 0,1-1 0,-1 1 0,1-1 0,-1 1 0,1-1 0,0 1 0,-1 0 0,1-1 0,0 1 0,-1 0 0,1 0 0,0-1 0,-1 1 0,1 0 0,0 0 0,0 0 0,-1 0 0,1 0 0,0 0 0,0 0 0,-1 0 0,1 0 0,0 0 0,-1 0 0,1 1 0,0-1 0,0 0 0,-1 1 0,1-1 0,-1 0 0,1 1 0,0-1 0,-1 0 0,1 1 0,-1-1 0,1 1 0,-1-1 0,1 1 0,-1 0 0,1-1 0,-1 1 0,0-1 0,1 1 0,-1 0 0,1 0 0,9 16 0,0 1 0,-2 0 0,0 1 0,0 0 0,-2 0 0,-1 0 0,0 1 0,-1 0 0,0 8 0,-2-16 0,25 74 0,-22-76 0,-4-9 0,-1 1 0,1-1 0,0 1 0,0 0 0,0-1 0,0 0 0,0 1 0,0-1 0,0 1 0,1-1 0,-1 0 0,0 0 0,1 0 0,-1 0 0,1 0 0,-1 0 0,1 0 0,-1-1 0,1 1 0,0 0 0,-1-1 0,1 1 0,0-1 0,-1 0 0,1 1 0,0-1 0,0 0 0,1 0 0,26-17 0,0-30 0,-21 24 0</inkml:trace>
  <inkml:trace contextRef="#ctx0" brushRef="#br0" timeOffset="-108017.527">3958 16515 32767 0 0,'-8'-11'0'0'0,"-2"1"0"0"0,5 3 0 0 0,0 1 0 0 0,4 4 0 0 0,-1 0 0 0 0,2 1 0 0 0,3 1 0 0 0,-2 0 0 0 0,3 2 0 0 0,1 1 0 0 0,1-2 0 0 0,9 5 0 0 0,-1 2 0 0 0,0 0 0 0 0,-1 6 0 0 0,1-1 0 0 0</inkml:trace>
  <inkml:trace contextRef="#ctx0" brushRef="#br0" timeOffset="-107697.38">4313 17077 32767 0 0,'3'2'0'0'0,"-1"0"0"0"0,1 0 0 0 0,0-1 0 0 0,0 1 0 0 0,1-1 0 0 0,-1 0 0 0 0,0 0 0 0 0,0 0 0 0 0,1 0 0 0 0,-1-1 0 0 0,0 1 0 0 0,1-1 0 0 0,-1 0 0 0 0,0 0 0 0 0,1 0 0 0 0,-1 0 0 0 0,0-1 0 0 0,1 0 0 0 0,-1 1 0 0 0,0-1 0 0 0,1 0 0 0 0,-1 0 0 0 0,0-1 0 0 0,0 1 0 0 0,0-1 0 0 0,0 1 0 0 0,0-1 0 0 0,-1 0 0 0 0,1 0 0 0 0,0 0 0 0 0,0-1 0 0 0,7-4 0 0 0,0 0 0 0 0,-1 0 0 0 0,1-1 0 0 0,-1 0 0 0 0,-1 0 0 0 0,0-1 0 0 0,0 0 0 0 0,0-1 0 0 0,-2 0 0 0 0,1 0 0 0 0,-1 0 0 0 0,0-1 0 0 0,-1 0 0 0 0,-1 0 0 0 0,3-8 0 0 0,-6 15 0 0 0,-1 0 0 0 0,1-1 0 0 0,-1 1 0 0 0,0 0 0 0 0,0 0 0 0 0,0 0 0 0 0,-1 0 0 0 0,1 0 0 0 0,-1-1 0 0 0,0 1 0 0 0,0 0 0 0 0,-1 1 0 0 0,1-1 0 0 0,-1 0 0 0 0,0 0 0 0 0,0 1 0 0 0,0-1 0 0 0,0 1 0 0 0,-1-1 0 0 0,1 1 0 0 0,-1 0 0 0 0,0 0 0 0 0,0 0 0 0 0,0 0 0 0 0,0 1 0 0 0,-1-1 0 0 0,1 1 0 0 0,-1 0 0 0 0,1 0 0 0 0,-1 0 0 0 0,-2 0 0 0 0,-1 1 0 0 0,1 1 0 0 0,-1 0 0 0 0,1 1 0 0 0,-1-1 0 0 0,1 1 0 0 0,0 1 0 0 0,-1-1 0 0 0,1 1 0 0 0,0 0 0 0 0,0 0 0 0 0,0 1 0 0 0,0 0 0 0 0,0 0 0 0 0,1 1 0 0 0,-1-1 0 0 0,1 1 0 0 0,0 0 0 0 0,0 0 0 0 0,1 1 0 0 0,-1 0 0 0 0,1 0 0 0 0,0 0 0 0 0,0 0 0 0 0,0 0 0 0 0,1 1 0 0 0,0 0 0 0 0,0-1 0 0 0,0 2 0 0 0,-1 1 0 0 0,0 1 0 0 0,1-1 0 0 0,0 1 0 0 0,0 0 0 0 0,1 0 0 0 0,0 0 0 0 0,0 1 0 0 0,1-1 0 0 0,0 0 0 0 0,1 1 0 0 0,0-1 0 0 0,1 4 0 0 0,0-7 0 0 0,0 0 0 0 0,1 0 0 0 0,-1-1 0 0 0,1 1 0 0 0,1-1 0 0 0,-1 0 0 0 0,1 1 0 0 0,0-1 0 0 0,0 0 0 0 0,0 0 0 0 0,1-1 0 0 0,-1 1 0 0 0,1-1 0 0 0,0 0 0 0 0,1 0 0 0 0,-1 0 0 0 0,1 0 0 0 0,0-1 0 0 0,0 0 0 0 0,0 0 0 0 0,0 0 0 0 0,0 0 0 0 0,1-1 0 0 0,-1 0 0 0 0,1 0 0 0 0,-1-1 0 0 0,1 1 0 0 0,6-1 0 0 0,66-1 0 0 0,-32-14 0 0 0,-9 3 0 0 0</inkml:trace>
  <inkml:trace contextRef="#ctx1" brushRef="#br0" timeOffset="-31588.195">4945 16787 32767,'-2'0'0,"-1"1"0,1-1 0,-1 0 0,1 1 0,-1-1 0,1 1 0,-1 0 0,1-1 0,0 1 0,0 1 0,-1-1 0,1 0 0,0 0 0,0 1 0,0-1 0,0 1 0,0 0 0,0 0 0,1-1 0,-1 1 0,1 0 0,-1 0 0,1 1 0,-1 1 0,-4 4 0,1 1 0,0-1 0,0 1 0,1 0 0,1 0 0,-1 1 0,1-1 0,1 1 0,0 0 0,0-1 0,1 1 0,0 0 0,1 7 0,0-13 0,0 0 0,1 0 0,-1 0 0,1 0 0,0-1 0,0 1 0,0 0 0,0 0 0,1-1 0,0 1 0,0-1 0,0 1 0,0-1 0,0 0 0,0 0 0,1 0 0,0 0 0,-1 0 0,1 0 0,0-1 0,1 1 0,-1-1 0,0 0 0,1 0 0,-1 0 0,1-1 0,-1 1 0,1-1 0,0 0 0,0 0 0,0 0 0,-1 0 0,4 0 0,0-1 0,0-1 0,0 1 0,-1-1 0,1 0 0,0-1 0,-1 1 0,1-1 0,-1-1 0,1 1 0,-1-1 0,0 0 0,0-1 0,0 1 0,-1-1 0,1 0 0,2-3 0,-1 2 0,13-14 0,0 0 0,-1-2 0,-1 0 0,-1-1 0,-1-1 0,-1 0 0,-1-1 0,-1-1 0,-1 0 0,-2-1 0,0 0 0,-1 0 0,3-22 0,7-21 0,-2-1 0,-3-1 0,-1-19 0,-13 75 0,0 16 0,0-1 0,-1 0 0,1 0 0,0 0 0,0 1 0,-1-1 0,1 0 0,0 0 0,0 0 0,-1 0 0,1 0 0,0 0 0,-1 0 0,1 0 0,0 1 0,0-1 0,-1 0 0,1 0 0,0 0 0,-1 0 0,1-1 0,0 1 0,-1 0 0,1 0 0,0 0 0,-1 0 0,1 0 0,0 0 0,0 0 0,-1 0 0,1-1 0,0 1 0,0 0 0,-1 0 0,1 0 0,0-1 0,0 1 0,0 0 0,-1 0 0,1-1 0,0 1 0,0 0 0,0 0 0,0-1 0,-1 1 0,1 0 0,0-1 0,0 1 0,0 0 0,0 0 0,0-1 0,0 1 0,0 0 0,0-1 0,0 1 0,0 0 0,0-1 0,0 1 0,-11 23 0,0 0 0,2 1 0,0 1 0,2-1 0,1 1 0,1 0 0,-1 19 0,5-28 0,1 0 0,0 1 0,1-1 0,1 1 0,1-1 0,0 0 0,2 0 0,-1-1 0,2 1 0,3 7 0,1 4 0,0-1 0,2-1 0,0 0 0,2 0 0,1-1 0,1-1 0,1 0 0,1-2 0,17 17 0,41 11 0,-66-47 0,-2-11 0,-2-6 0</inkml:trace>
  <inkml:trace contextRef="#ctx0" brushRef="#br0" timeOffset="-107013.662">5238 16600 32767 0 0,'-57'-50'0'0'0,"56"45"0"0"0,48 4 0 0 0,52-1 0 0 0,64-16 0 0 0,0-7 0 0 0,35-16 0 0 0,-148 29 0 0 0</inkml:trace>
  <inkml:trace contextRef="#ctx0" brushRef="#br0" timeOffset="-85881.082">20972 30 32767 0 0,'0'0'0'0'0,"0"0"0"0"0,0 0 0 0 0,1 0 0 0 0,-1 0 0 0 0,0 0 0 0 0,0 0 0 0 0,0 0 0 0 0,1 0 0 0 0,-1 0 0 0 0,0 0 0 0 0,0 0 0 0 0,1 0 0 0 0,-1 0 0 0 0,-6 16 0 0 0,0 0 0 0 0,2 1 0 0 0,0-1 0 0 0,1 1 0 0 0,0 0 0 0 0,1 0 0 0 0,1 0 0 0 0,1 0 0 0 0,1 0 0 0 0,0 1 0 0 0,-5 87 0 0 0,-12 11 0 0 0,8-54 0 0 0,4 0 0 0 0,2 0 0 0 0,3 28 0 0 0,1 0 0 0 0,-13 55 0 0 0,-11 14 0 0 0,19 21 0 0 0,-13-74 0 0 0,9 103 0 0 0,2-75 0 0 0,2 26 0 0 0,-20 21 0 0 0,21-77 0 0 0,-7-20 0 0 0,0 68 0 0 0,-28 130 0 0 0,2 128 0 0 0,19-260 0 0 0,8 38 0 0 0,-19-10 0 0 0,-5 157 0 0 0,29-124 0 0 0,-15-48 0 0 0,10 18 0 0 0,2 34 0 0 0,7-134 0 0 0,-6 40 0 0 0,4 100 0 0 0,1 238 0 0 0,-7-322 0 0 0,7-137 0 0 0,18 687 0 0 0,-12-287 0 0 0,6-251 0 0 0,12 405 0 0 0,-8 208 0 0 0,-16-656 0 0 0,7-22 0 0 0,3 133 0 0 0,-8-141 0 0 0,9 24 0 0 0,4 144 0 0 0,-15 21 0 0 0,17-139 0 0 0,1 24 0 0 0,23 41 0 0 0,-35-173 0 0 0,2 0 0 0 0,0 0 0 0 0,1-1 0 0 0,0 0 0 0 0,12 13 0 0 0,-13-21 0 0 0,0 0 0 0 0,1-1 0 0 0,0 0 0 0 0,1-1 0 0 0,0 0 0 0 0,0 0 0 0 0,0-1 0 0 0,1 0 0 0 0,0-1 0 0 0,0 0 0 0 0,0-1 0 0 0,1 0 0 0 0,-1-1 0 0 0,1-1 0 0 0,4 1 0 0 0,179 14 0 0 0,96 4 0 0 0,201 51 0 0 0,277 78 0 0 0,-312-42 0 0 0,-50 37 0 0 0,-394-140 0 0 0,54 20 0 0 0,-2 3 0 0 0,0 3 0 0 0,52 34 0 0 0,-100-54 0 0 0,-1 1 0 0 0,0 1 0 0 0,-1 0 0 0 0,0 1 0 0 0,-1 1 0 0 0,-1 0 0 0 0,-1 1 0 0 0,0 0 0 0 0,0 1 0 0 0,-2 1 0 0 0,0-1 0 0 0,-1 2 0 0 0,-1-1 0 0 0,-1 1 0 0 0,0 0 0 0 0,-1 4 0 0 0,29 178 0 0 0,-19-37 0 0 0,-9-118 0 0 0,-3 1 0 0 0,-2-1 0 0 0,-1 1 0 0 0,-3 0 0 0 0,1 25 0 0 0,1 286 0 0 0,-15-199 0 0 0,-14 337 0 0 0,27 1093 0 0 0,-11-1375 0 0 0,9 139 0 0 0,6-260 0 0 0,9 7 0 0 0,-11 167 0 0 0,-13-96 0 0 0,-2 321 0 0 0,15-93 0 0 0,-9-255 0 0 0,-16 102 0 0 0,22-139 0 0 0,-10 9 0 0 0,-5 144 0 0 0,12-48 0 0 0,7-212 0 0 0,-1 1 0 0 0,0 0 0 0 0,0-1 0 0 0,1 1 0 0 0,-1-1 0 0 0,0 1 0 0 0,0-1 0 0 0,0 1 0 0 0,0-1 0 0 0,1 1 0 0 0,-1 0 0 0 0,0-1 0 0 0,0 1 0 0 0,0-1 0 0 0,0 1 0 0 0,0 0 0 0 0,0-1 0 0 0,-1 1 0 0 0,1-1 0 0 0,0 1 0 0 0,0 0 0 0 0,0-1 0 0 0,-1 1 0 0 0,1-1 0 0 0,0 1 0 0 0,0-1 0 0 0,-1 1 0 0 0,1-1 0 0 0,0 1 0 0 0,-1-1 0 0 0,1 1 0 0 0,-1-1 0 0 0,1 0 0 0 0,-1 1 0 0 0,1-1 0 0 0,-1 0 0 0 0,1 1 0 0 0,-1-1 0 0 0,1 0 0 0 0,-1 1 0 0 0,1-1 0 0 0,-1 0 0 0 0,1 0 0 0 0,-1 0 0 0 0,0 0 0 0 0,1 0 0 0 0,-1 1 0 0 0,1-1 0 0 0,-1 0 0 0 0,0 0 0 0 0,1 0 0 0 0,-1 0 0 0 0,1-1 0 0 0,-1 1 0 0 0,1 0 0 0 0,-1 0 0 0 0,0 0 0 0 0,1 0 0 0 0,-1-1 0 0 0,1 1 0 0 0,-1 0 0 0 0,-8-18 0 0 0,-1-3 0 0 0</inkml:trace>
  <inkml:trace contextRef="#ctx0" brushRef="#br0" timeOffset="-9000.537">21833 167 32767 0 0,'4'-8'0'0'0,"-1"11"0"0"0,-1 0 0 0 0,0 0 0 0 0,0 0 0 0 0,0 1 0 0 0,0-1 0 0 0,0 1 0 0 0,0-1 0 0 0,-1 1 0 0 0,0-1 0 0 0,0 1 0 0 0,0 0 0 0 0,0-1 0 0 0,0 1 0 0 0,-1 0 0 0 0,0 0 0 0 0,0 0 0 0 0,0-1 0 0 0,0 1 0 0 0,0 0 0 0 0,-1 0 0 0 0,0 3 0 0 0,0 8 0 0 0,-12 107 0 0 0,11 209 0 0 0,5-318 0 0 0,-3-19 0 0 0,-7-75 0 0 0,5-199 0 0 0,-13 160 0 0 0,-4 46 0 0 0,16 59 0 0 0,88 3 0 0 0,220-27 0 0 0,-301 38 0 0 0,0 1 0 0 0,0 0 0 0 0,-1 0 0 0 0,1 0 0 0 0,0 0 0 0 0,0 1 0 0 0,-1-1 0 0 0,1 1 0 0 0,0 0 0 0 0,0 0 0 0 0,-1 0 0 0 0,1 1 0 0 0,-1-1 0 0 0,1 1 0 0 0,0 0 0 0 0,-1 15 0 0 0,-7-12 0 0 0</inkml:trace>
  <inkml:trace contextRef="#ctx0" brushRef="#br0" timeOffset="-8750.245">21784 401 32767 0 0,'-7'5'0'0'0,"7"-5"0"0"0,1 0 0 0 0,-1 0 0 0 0,0 0 0 0 0,1 1 0 0 0,-1-1 0 0 0,0 0 0 0 0,0 0 0 0 0,1 0 0 0 0,-1 0 0 0 0,0 1 0 0 0,0-1 0 0 0,1 0 0 0 0,-1 0 0 0 0,0 0 0 0 0,0 1 0 0 0,0-1 0 0 0,1 0 0 0 0,-1 0 0 0 0,0 1 0 0 0,0-1 0 0 0,0 0 0 0 0,0 1 0 0 0,0-1 0 0 0,0 0 0 0 0,0 1 0 0 0,1-1 0 0 0,-1 0 0 0 0,0 0 0 0 0,0 1 0 0 0,0-1 0 0 0,0 0 0 0 0,0 1 0 0 0,0-1 0 0 0,-1 0 0 0 0,1 1 0 0 0,0-1 0 0 0,0 0 0 0 0,0 1 0 0 0,0-1 0 0 0,0 0 0 0 0,0 0 0 0 0,0 1 0 0 0,-1-1 0 0 0,1 0 0 0 0,0 0 0 0 0,0 1 0 0 0,0-1 0 0 0,-1 0 0 0 0,1 0 0 0 0,0 1 0 0 0,0-1 0 0 0,-1 0 0 0 0,1 0 0 0 0,0 0 0 0 0,0 0 0 0 0,167 6 0 0 0,-23-20 0 0 0,62 0 0 0 0,-176 9 0 0 0</inkml:trace>
  <inkml:trace contextRef="#ctx0" brushRef="#br0" timeOffset="-8295.451">22707 245 32767 0 0,'-2'0'0'0'0,"1"-1"0"0"0,-1 1 0 0 0,0-1 0 0 0,1 1 0 0 0,-1 0 0 0 0,0-1 0 0 0,1 1 0 0 0,-1 0 0 0 0,0 0 0 0 0,1 0 0 0 0,-1 1 0 0 0,0-1 0 0 0,0 0 0 0 0,1 1 0 0 0,-1-1 0 0 0,1 1 0 0 0,-1-1 0 0 0,0 1 0 0 0,1 0 0 0 0,-1 0 0 0 0,1 0 0 0 0,0-1 0 0 0,-1 2 0 0 0,1-1 0 0 0,0 0 0 0 0,-1 0 0 0 0,1 0 0 0 0,0 0 0 0 0,0 1 0 0 0,0-1 0 0 0,0 1 0 0 0,0-1 0 0 0,0 1 0 0 0,1-1 0 0 0,-1 1 0 0 0,0-1 0 0 0,1 1 0 0 0,-1 0 0 0 0,1-1 0 0 0,-4 4 0 0 0,-100 174 0 0 0,12 32 0 0 0,93-204 0 0 0,9-24 0 0 0,129-284 0 0 0,-63 129 0 0 0,-27 64 0 0 0,-31 83 0 0 0,-12 27 0 0 0,5 14 0 0 0,0 1 0 0 0,-2 1 0 0 0,0-1 0 0 0,-1 2 0 0 0,0-1 0 0 0,-2 1 0 0 0,0 0 0 0 0,-1 1 0 0 0,33 129 0 0 0,-14 41 0 0 0,-20-137 0 0 0,-3-47 0 0 0,0-1 0 0 0,-1 1 0 0 0,1-1 0 0 0,-1 1 0 0 0,0 0 0 0 0,-1-1 0 0 0,1 1 0 0 0,-1 0 0 0 0,0-1 0 0 0,-1 1 0 0 0,1-1 0 0 0,-1 0 0 0 0,0 1 0 0 0,0-1 0 0 0,-1 0 0 0 0,0 0 0 0 0,0 0 0 0 0,-9-2 0 0 0,7-4 0 0 0</inkml:trace>
  <inkml:trace contextRef="#ctx0" brushRef="#br0" timeOffset="-8052.585">22604 455 32767 0 0,'-68'-34'0'0'0,"50"17"0"0"0,25 16 0 0 0,179-29 0 0 0,206-22 0 0 0,-343 45 0 0 0</inkml:trace>
  <inkml:trace contextRef="#ctx0" brushRef="#br0" timeOffset="-7561.897">23281 294 32767 0 0,'39'-6'0'0'0,"-1"-2"0"0"0,0-1 0 0 0,0-2 0 0 0,29-14 0 0 0,-48 14 0 0 0,-28 5 0 0 0,2 5 0 0 0,0 1 0 0 0,1 0 0 0 0,-1 1 0 0 0,0-1 0 0 0,1 1 0 0 0,-1 1 0 0 0,0-1 0 0 0,1 1 0 0 0,0 0 0 0 0,-6 3 0 0 0,8-4 0 0 0,-24 10 0 0 0,1 1 0 0 0,1 1 0 0 0,0 1 0 0 0,1 2 0 0 0,1 0 0 0 0,0 2 0 0 0,1 0 0 0 0,-6 9 0 0 0,20-20 0 0 0,1 1 0 0 0,0 0 0 0 0,0 0 0 0 0,0 1 0 0 0,2 0 0 0 0,-1 1 0 0 0,1-1 0 0 0,0 1 0 0 0,1 0 0 0 0,0 1 0 0 0,1-1 0 0 0,0 1 0 0 0,1 0 0 0 0,0 0 0 0 0,0 0 0 0 0,1 0 0 0 0,0 8 0 0 0,3-13 0 0 0,1 0 0 0 0,0 0 0 0 0,0 0 0 0 0,0 0 0 0 0,1 0 0 0 0,0 0 0 0 0,0 0 0 0 0,0-1 0 0 0,1 1 0 0 0,-1-1 0 0 0,2 0 0 0 0,-1 0 0 0 0,0-1 0 0 0,1 1 0 0 0,0-1 0 0 0,0 0 0 0 0,0 0 0 0 0,0-1 0 0 0,1 1 0 0 0,0-1 0 0 0,-1 0 0 0 0,1-1 0 0 0,0 1 0 0 0,0-1 0 0 0,1 0 0 0 0,-1-1 0 0 0,0 0 0 0 0,1 0 0 0 0,-1 0 0 0 0,0-1 0 0 0,1 0 0 0 0,5 0 0 0 0,-6 0 0 0 0,1-1 0 0 0,-1 0 0 0 0,0 0 0 0 0,0 0 0 0 0,0-1 0 0 0,0 0 0 0 0,0 0 0 0 0,-1-1 0 0 0,1 1 0 0 0,-1-1 0 0 0,2-1 0 0 0,13-6 0 0 0,1-3 0 0 0,0-1 0 0 0,-1-1 0 0 0,0-1 0 0 0,-1-1 0 0 0,-1 0 0 0 0,-1-2 0 0 0,0 0 0 0 0,-2 0 0 0 0,0-2 0 0 0,-1 0 0 0 0,-1 0 0 0 0,9-22 0 0 0,-8 19 0 0 0,-2-1 0 0 0,-1 0 0 0 0,-1-1 0 0 0,-1 0 0 0 0,-1 0 0 0 0,-1-1 0 0 0,-2 0 0 0 0,0 0 0 0 0,-2-1 0 0 0,-1-9 0 0 0,-20-17 0 0 0,15 51 0 0 0,1-1 0 0 0,-1 1 0 0 0,0 0 0 0 0,0 0 0 0 0,-1 0 0 0 0,1 0 0 0 0,-1 1 0 0 0,1-1 0 0 0,-1 1 0 0 0,0 0 0 0 0,0 0 0 0 0,0 0 0 0 0,0 1 0 0 0,0-1 0 0 0,0 1 0 0 0,-1 0 0 0 0,1 0 0 0 0,0 1 0 0 0,-1-1 0 0 0,1 1 0 0 0,0 0 0 0 0,-1 0 0 0 0,-2 1 0 0 0,1-1 0 0 0,1 0 0 0 0,-1 1 0 0 0,1 0 0 0 0,-1 0 0 0 0,1 0 0 0 0,0 1 0 0 0,0-1 0 0 0,0 1 0 0 0,0 1 0 0 0,0-1 0 0 0,0 1 0 0 0,-3 1 0 0 0,4-1 0 0 0,-1-1 0 0 0,0 1 0 0 0,0 0 0 0 0,0 0 0 0 0,0 1 0 0 0,1-1 0 0 0,-1 1 0 0 0,1 0 0 0 0,0 1 0 0 0,0-1 0 0 0,1 1 0 0 0,-1-1 0 0 0,1 1 0 0 0,0 0 0 0 0,0 0 0 0 0,0 0 0 0 0,1 1 0 0 0,0-1 0 0 0,0 1 0 0 0,0-1 0 0 0,0 5 0 0 0,13 37 0 0 0,-3-32 0 0 0,0 0 0 0 0,0-1 0 0 0,1-1 0 0 0,1 1 0 0 0,0-1 0 0 0,1-1 0 0 0,11 10 0 0 0,-10-10 0 0 0,51 54 0 0 0,-25-29 0 0 0,-2 1 0 0 0,-2 2 0 0 0,24 38 0 0 0,-35-42 0 0 0,-2 2 0 0 0,-2 0 0 0 0,-1 2 0 0 0,-1 0 0 0 0,-3 1 0 0 0,5 25 0 0 0,34 125 0 0 0,-38-170 0 0 0,-7-22 0 0 0,-8-5 0 0 0,-27-26 0 0 0,10 20 0 0 0</inkml:trace>
  <inkml:trace contextRef="#ctx0" brushRef="#br0" timeOffset="-7025.49">21508 1197 32767 0 0,'-12'-3'0'0'0,"19"6"0"0"0,190 0 0 0 0,-66-5 0 0 0,184-16 0 0 0,461-3 0 0 0,23 5 0 0 0,-296 14 0 0 0,-496 2 0 0 0,1 0 0 0 0,-9 0 0 0 0,1-1 0 0 0,-1 1 0 0 0,1 0 0 0 0,-1 0 0 0 0,1-1 0 0 0,-1 1 0 0 0,1 0 0 0 0,0-1 0 0 0,-1 1 0 0 0,1 0 0 0 0,-1-1 0 0 0,1 1 0 0 0,0-1 0 0 0,-1 1 0 0 0,1-1 0 0 0,0 1 0 0 0,0-1 0 0 0,-1 1 0 0 0,1-1 0 0 0,0 1 0 0 0,0-1 0 0 0,0 1 0 0 0,0-1 0 0 0,0 1 0 0 0,0-1 0 0 0,-1 1 0 0 0,1-1 0 0 0,0 0 0 0 0,1 1 0 0 0,-1-1 0 0 0,0 1 0 0 0,0-1 0 0 0,0 1 0 0 0,0-1 0 0 0,0 1 0 0 0,0-1 0 0 0,1 1 0 0 0,-1-1 0 0 0,0 1 0 0 0,0-1 0 0 0,1 1 0 0 0,-1-1 0 0 0,0 1 0 0 0,1-1 0 0 0,-1 1 0 0 0,1 0 0 0 0,-1-1 0 0 0,0 1 0 0 0,1 0 0 0 0,-1-1 0 0 0,1 1 0 0 0,-1 0 0 0 0,1-1 0 0 0,-1 1 0 0 0,1 0 0 0 0,-1 0 0 0 0,1 0 0 0 0,-1 0 0 0 0,1-1 0 0 0,-4-1 0 0 0,-11-12 0 0 0,-1-1 0 0 0</inkml:trace>
  <inkml:trace contextRef="#ctx0" brushRef="#br0" timeOffset="-6467.828">21727 2097 32767 0 0,'0'0'0'0'0,"1"1"0"0"0,-1-1 0 0 0,0 0 0 0 0,0 0 0 0 0,0 0 0 0 0,0 0 0 0 0,0 1 0 0 0,1-1 0 0 0,-1 0 0 0 0,0 0 0 0 0,0 0 0 0 0,0 1 0 0 0,0-1 0 0 0,0 0 0 0 0,0 0 0 0 0,0 0 0 0 0,0 1 0 0 0,0-1 0 0 0,0 0 0 0 0,0 0 0 0 0,0 1 0 0 0,0-1 0 0 0,0 0 0 0 0,0 0 0 0 0,0 0 0 0 0,0 1 0 0 0,0-1 0 0 0,0 0 0 0 0,0 0 0 0 0,0 0 0 0 0,0 1 0 0 0,0-1 0 0 0,0 0 0 0 0,-1 0 0 0 0,1 0 0 0 0,0 1 0 0 0,0-1 0 0 0,0 0 0 0 0,0 0 0 0 0,0 0 0 0 0,-1 0 0 0 0,1 1 0 0 0,0-1 0 0 0,0 0 0 0 0,0 0 0 0 0,-1 0 0 0 0,1 0 0 0 0,0 0 0 0 0,0 0 0 0 0,22 6 0 0 0,-21-5 0 0 0,179 4 0 0 0,-28-20 0 0 0,113-7 0 0 0,-229 17 0 0 0</inkml:trace>
  <inkml:trace contextRef="#ctx0" brushRef="#br0" timeOffset="-4950.367">22793 1909 32767 0 0,'3'-2'0'0'0,"-1"1"0"0"0,1-1 0 0 0,0 0 0 0 0,0 1 0 0 0,0 0 0 0 0,0-1 0 0 0,1 1 0 0 0,-1 1 0 0 0,0-1 0 0 0,0 0 0 0 0,1 1 0 0 0,-1-1 0 0 0,0 1 0 0 0,1 0 0 0 0,-1 0 0 0 0,0 1 0 0 0,1-1 0 0 0,-1 1 0 0 0,0-1 0 0 0,1 1 0 0 0,-1 0 0 0 0,0 0 0 0 0,1 1 0 0 0,3 3 0 0 0,1 1 0 0 0,-1 0 0 0 0,-1 0 0 0 0,1 1 0 0 0,-1 0 0 0 0,0 0 0 0 0,0 1 0 0 0,-1-1 0 0 0,0 1 0 0 0,-1 0 0 0 0,0 1 0 0 0,0-1 0 0 0,0 1 0 0 0,-1-1 0 0 0,-1 1 0 0 0,1 0 0 0 0,-1 0 0 0 0,-1 0 0 0 0,0 1 0 0 0,0-1 0 0 0,-1 0 0 0 0,0 1 0 0 0,-1 4 0 0 0,9 40 0 0 0,23-50 0 0 0,36-57 0 0 0,-3-13 0 0 0,-11 5 0 0 0,-49 100 0 0 0,-5-13 0 0 0,0-17 0 0 0,1-1 0 0 0,-1 0 0 0 0,1 1 0 0 0,1-1 0 0 0,0 0 0 0 0,0 1 0 0 0,1-1 0 0 0,0 0 0 0 0,0 0 0 0 0,0 0 0 0 0,1 0 0 0 0,1 0 0 0 0,1 2 0 0 0,-3-7 0 0 0,1-1 0 0 0,-1 1 0 0 0,1 0 0 0 0,0-1 0 0 0,0 0 0 0 0,0 0 0 0 0,0 0 0 0 0,0 0 0 0 0,0 0 0 0 0,1-1 0 0 0,-1 1 0 0 0,0-1 0 0 0,1 0 0 0 0,-1 0 0 0 0,1 0 0 0 0,0-1 0 0 0,-1 1 0 0 0,1-1 0 0 0,0 0 0 0 0,-1 0 0 0 0,1 0 0 0 0,0 0 0 0 0,-1-1 0 0 0,1 0 0 0 0,2 1 0 0 0,-1-1 0 0 0,0 0 0 0 0,0 0 0 0 0,0 0 0 0 0,0-1 0 0 0,0 0 0 0 0,0 0 0 0 0,0 0 0 0 0,0 0 0 0 0,-1-1 0 0 0,1 0 0 0 0,-1 0 0 0 0,4-3 0 0 0,1-5 0 0 0,0 0 0 0 0,0 0 0 0 0,-1-1 0 0 0,0 0 0 0 0,-1-1 0 0 0,-1 0 0 0 0,0 0 0 0 0,-1 0 0 0 0,3-8 0 0 0,-8 20 0 0 0,1 1 0 0 0,0-1 0 0 0,-1 1 0 0 0,1 0 0 0 0,0-1 0 0 0,0 1 0 0 0,-1 0 0 0 0,1-1 0 0 0,0 1 0 0 0,0 0 0 0 0,0 0 0 0 0,0 0 0 0 0,-1 0 0 0 0,1 0 0 0 0,0 0 0 0 0,0 0 0 0 0,0 0 0 0 0,-1 0 0 0 0,1 0 0 0 0,0 0 0 0 0,0 1 0 0 0,0-1 0 0 0,-1 0 0 0 0,1 1 0 0 0,0-1 0 0 0,0 0 0 0 0,-1 1 0 0 0,1-1 0 0 0,0 1 0 0 0,-1-1 0 0 0,1 1 0 0 0,0-1 0 0 0,-1 1 0 0 0,1 0 0 0 0,-1-1 0 0 0,1 1 0 0 0,-1 0 0 0 0,1-1 0 0 0,-1 1 0 0 0,0 0 0 0 0,1-1 0 0 0,-1 1 0 0 0,0 0 0 0 0,0 0 0 0 0,1 0 0 0 0,-1-1 0 0 0,0 1 0 0 0,0 0 0 0 0,65 134 0 0 0,-65-133 0 0 0,0 0 0 0 0,1-1 0 0 0,-1 1 0 0 0,1 0 0 0 0,0 0 0 0 0,0-1 0 0 0,-1 1 0 0 0,1-1 0 0 0,0 1 0 0 0,0-1 0 0 0,1 1 0 0 0,-1-1 0 0 0,0 0 0 0 0,0 1 0 0 0,1-1 0 0 0,-1 0 0 0 0,1 0 0 0 0,-1 0 0 0 0,1 0 0 0 0,-1 0 0 0 0,1 0 0 0 0,0 0 0 0 0,-1-1 0 0 0,1 1 0 0 0,0-1 0 0 0,0 1 0 0 0,-1-1 0 0 0,1 1 0 0 0,0-1 0 0 0,0 0 0 0 0,0 0 0 0 0,-1 0 0 0 0,1 0 0 0 0,0 0 0 0 0,0-1 0 0 0,0 1 0 0 0,-1 0 0 0 0,1-1 0 0 0,0 1 0 0 0,0-1 0 0 0,1-1 0 0 0,7-3 0 0 0,-1-2 0 0 0,0 1 0 0 0,0-1 0 0 0,0-1 0 0 0,-1 0 0 0 0,0 0 0 0 0,-1 0 0 0 0,0-1 0 0 0,0 0 0 0 0,0-1 0 0 0,-2 1 0 0 0,1-1 0 0 0,-1 0 0 0 0,0-1 0 0 0,-1 1 0 0 0,0-1 0 0 0,1-9 0 0 0,9-35 0 0 0,-4 29 0 0 0,-12 51 0 0 0,2-17 0 0 0,-1 0 0 0 0,1 0 0 0 0,1 0 0 0 0,-1 0 0 0 0,1 0 0 0 0,1 0 0 0 0,0 0 0 0 0,0 0 0 0 0,0 0 0 0 0,1-1 0 0 0,0 1 0 0 0,0-1 0 0 0,1 0 0 0 0,0 0 0 0 0,1 0 0 0 0,-1 0 0 0 0,1-1 0 0 0,0 0 0 0 0,1 0 0 0 0,0 0 0 0 0,0-1 0 0 0,0 0 0 0 0,0 0 0 0 0,1 0 0 0 0,0-1 0 0 0,0 0 0 0 0,0 0 0 0 0,0-1 0 0 0,1 0 0 0 0,-1 0 0 0 0,1 0 0 0 0,86 12 0 0 0,-57-25 0 0 0,-19 1 0 0 0</inkml:trace>
  <inkml:trace contextRef="#ctx0" brushRef="#br0" timeOffset="3502.818">22947 2910 32767 0 0,'26'44'0'0'0,"-17"41"0"0"0,-8-62 0 0 0,-11 155 0 0 0,-27 164 0 0 0,23-244 0 0 0,11-89 0 0 0,0-8 0 0 0</inkml:trace>
  <inkml:trace contextRef="#ctx0" brushRef="#br0" timeOffset="3785.5">22871 3073 32767 0 0,'16'-74'0'0'0,"-13"67"0"0"0,2 1 0 0 0,-1-1 0 0 0,1 1 0 0 0,0 0 0 0 0,0 0 0 0 0,0 1 0 0 0,1 0 0 0 0,0 0 0 0 0,0 0 0 0 0,0 0 0 0 0,1 1 0 0 0,0 0 0 0 0,-1 1 0 0 0,2-1 0 0 0,-1 1 0 0 0,0 1 0 0 0,0-1 0 0 0,1 1 0 0 0,-1 0 0 0 0,1 1 0 0 0,0 0 0 0 0,-1 0 0 0 0,3 1 0 0 0,74 13 0 0 0,-80-10 0 0 0,1 0 0 0 0,-1 0 0 0 0,1 0 0 0 0,-1 1 0 0 0,0-1 0 0 0,0 1 0 0 0,-1 0 0 0 0,1 0 0 0 0,-1 1 0 0 0,0-1 0 0 0,0 1 0 0 0,0-1 0 0 0,-1 1 0 0 0,0 0 0 0 0,0 0 0 0 0,0 0 0 0 0,0 1 0 0 0,-1-1 0 0 0,0 0 0 0 0,0 1 0 0 0,0-1 0 0 0,-1 0 0 0 0,1 1 0 0 0,-2-1 0 0 0,1 1 0 0 0,0-1 0 0 0,-2 5 0 0 0,-17 34 0 0 0,10-30 0 0 0,1-5 0 0 0,1-1 0 0 0,-2 0 0 0 0,1 0 0 0 0,-1-1 0 0 0,0 0 0 0 0,0 0 0 0 0,-1-1 0 0 0,0 0 0 0 0,0-1 0 0 0,0 0 0 0 0,-1 0 0 0 0,-9 2 0 0 0,-5-2 0 0 0,15-5 0 0 0</inkml:trace>
  <inkml:trace contextRef="#ctx0" brushRef="#br0" timeOffset="4338.021">23254 3247 32767 0 0,'10'-5'0'0'0,"-2"0"0"0"0,1-1 0 0 0,0 0 0 0 0,-1 0 0 0 0,0-1 0 0 0,-1 1 0 0 0,1-2 0 0 0,-1 1 0 0 0,-1-1 0 0 0,1 0 0 0 0,-2-1 0 0 0,1 1 0 0 0,-1-1 0 0 0,0 0 0 0 0,-1-1 0 0 0,0 1 0 0 0,2-8 0 0 0,20-79 0 0 0,-23 13 0 0 0,-5 66 0 0 0,-9-24 0 0 0,11 40 0 0 0,0 0 0 0 0,0 0 0 0 0,0 0 0 0 0,0 0 0 0 0,0 0 0 0 0,0 0 0 0 0,0 0 0 0 0,0 0 0 0 0,0 0 0 0 0,-1 0 0 0 0,1 0 0 0 0,0 0 0 0 0,-1 0 0 0 0,1 0 0 0 0,-1 0 0 0 0,1 0 0 0 0,-1 0 0 0 0,0 0 0 0 0,1 0 0 0 0,-1 1 0 0 0,0-1 0 0 0,0 0 0 0 0,1 0 0 0 0,-1 1 0 0 0,0-1 0 0 0,0 0 0 0 0,0 1 0 0 0,0-1 0 0 0,0 1 0 0 0,0-1 0 0 0,0 1 0 0 0,0 0 0 0 0,0-1 0 0 0,0 1 0 0 0,0 0 0 0 0,0 0 0 0 0,0 0 0 0 0,0 0 0 0 0,0 0 0 0 0,0 0 0 0 0,0 0 0 0 0,0 0 0 0 0,-1 0 0 0 0,2 1 0 0 0,1 0 0 0 0,-1 0 0 0 0,0 0 0 0 0,0 0 0 0 0,0 0 0 0 0,1 0 0 0 0,-1 0 0 0 0,0 0 0 0 0,1 0 0 0 0,-1 0 0 0 0,1 0 0 0 0,-1 0 0 0 0,1 0 0 0 0,0 0 0 0 0,-1 0 0 0 0,1 0 0 0 0,0-1 0 0 0,0 1 0 0 0,-1 0 0 0 0,1 0 0 0 0,0-1 0 0 0,0 1 0 0 0,0-1 0 0 0,0 1 0 0 0,0-1 0 0 0,0 1 0 0 0,0-1 0 0 0,1 1 0 0 0,12 5 0 0 0,0-1 0 0 0,0 0 0 0 0,1-1 0 0 0,0 0 0 0 0,0-1 0 0 0,0-1 0 0 0,0 0 0 0 0,0-1 0 0 0,0-1 0 0 0,3 0 0 0 0,87 10 0 0 0,-103-11 0 0 0,-1 1 0 0 0,1 0 0 0 0,0 0 0 0 0,0 1 0 0 0,0-1 0 0 0,-1 0 0 0 0,1 1 0 0 0,0-1 0 0 0,0 1 0 0 0,-1-1 0 0 0,1 1 0 0 0,-1 0 0 0 0,1 0 0 0 0,0 0 0 0 0,-1 0 0 0 0,1 0 0 0 0,-1 0 0 0 0,0 0 0 0 0,1 0 0 0 0,-1 1 0 0 0,0-1 0 0 0,0 0 0 0 0,0 1 0 0 0,0-1 0 0 0,0 1 0 0 0,0-1 0 0 0,0 1 0 0 0,0 0 0 0 0,-1-1 0 0 0,1 1 0 0 0,-1 0 0 0 0,1-1 0 0 0,-1 1 0 0 0,0 0 0 0 0,1 0 0 0 0,-1-1 0 0 0,0 1 0 0 0,0 0 0 0 0,0 0 0 0 0,-10 104 0 0 0,9-100 0 0 0,1 0 0 0 0,-1 0 0 0 0,1-1 0 0 0,0 1 0 0 0,1 0 0 0 0,-1 0 0 0 0,1-1 0 0 0,1 1 0 0 0,-1-1 0 0 0,1 1 0 0 0,0-1 0 0 0,0 1 0 0 0,0-1 0 0 0,1 0 0 0 0,-1 0 0 0 0,2 0 0 0 0,-1 0 0 0 0,0-1 0 0 0,1 1 0 0 0,0-1 0 0 0,3 3 0 0 0,0-2 0 0 0,1 0 0 0 0,-1 0 0 0 0,1 0 0 0 0,0-1 0 0 0,1-1 0 0 0,-1 0 0 0 0,1 0 0 0 0,-1 0 0 0 0,1-1 0 0 0,0 0 0 0 0,0-1 0 0 0,0 0 0 0 0,0 0 0 0 0,0-1 0 0 0,0 0 0 0 0,0-1 0 0 0,2 0 0 0 0,160-31 0 0 0,-48 3 0 0 0,-107 24 0 0 0</inkml:trace>
  <inkml:trace contextRef="#ctx0" brushRef="#br0" timeOffset="4739.946">24249 3116 32767 0 0,'5'-5'0'0'0,"-3"4"0"0"0,0-1 0 0 0,0 0 0 0 0,-1 1 0 0 0,1-1 0 0 0,-1 0 0 0 0,1 0 0 0 0,-1 0 0 0 0,0 0 0 0 0,1 0 0 0 0,-1-1 0 0 0,0 1 0 0 0,-1 0 0 0 0,1 0 0 0 0,0-1 0 0 0,-1 1 0 0 0,1-1 0 0 0,-1 1 0 0 0,1-2 0 0 0,-4-2 0 0 0,0 2 0 0 0,1 1 0 0 0,-1 0 0 0 0,0 0 0 0 0,0 0 0 0 0,0 1 0 0 0,0-1 0 0 0,-1 0 0 0 0,1 1 0 0 0,-1 0 0 0 0,0 0 0 0 0,1 0 0 0 0,-1 1 0 0 0,0-1 0 0 0,0 1 0 0 0,0 0 0 0 0,0 0 0 0 0,0 0 0 0 0,0 0 0 0 0,0 1 0 0 0,0 0 0 0 0,0 0 0 0 0,-1 0 0 0 0,1 0 0 0 0,0 1 0 0 0,0-1 0 0 0,-1 1 0 0 0,-2 0 0 0 0,1 1 0 0 0,-1-1 0 0 0,1 1 0 0 0,-1 0 0 0 0,1 0 0 0 0,0 1 0 0 0,0 0 0 0 0,0 0 0 0 0,0 1 0 0 0,0 0 0 0 0,1-1 0 0 0,-1 2 0 0 0,1-1 0 0 0,0 1 0 0 0,1 0 0 0 0,-1 0 0 0 0,1 0 0 0 0,0 0 0 0 0,0 1 0 0 0,1 0 0 0 0,-1 0 0 0 0,1 0 0 0 0,1 0 0 0 0,-1 0 0 0 0,1 0 0 0 0,0 1 0 0 0,0-1 0 0 0,2 21 0 0 0,0-23 0 0 0,1-1 0 0 0,0 0 0 0 0,0 1 0 0 0,0-1 0 0 0,1 0 0 0 0,-1 0 0 0 0,1 1 0 0 0,0-1 0 0 0,0 0 0 0 0,0-1 0 0 0,0 1 0 0 0,0 0 0 0 0,1 0 0 0 0,-1-1 0 0 0,1 0 0 0 0,0 1 0 0 0,-1-1 0 0 0,1 0 0 0 0,0 0 0 0 0,0-1 0 0 0,1 1 0 0 0,-1-1 0 0 0,0 1 0 0 0,0-1 0 0 0,1 0 0 0 0,-1 0 0 0 0,1 0 0 0 0,2 0 0 0 0,35-9 0 0 0,-33 4 0 0 0,3-3 0 0 0,0 0 0 0 0,-1-1 0 0 0,0 0 0 0 0,0 0 0 0 0,-1-1 0 0 0,0 0 0 0 0,0-1 0 0 0,-1 0 0 0 0,-1-1 0 0 0,1 1 0 0 0,-2-1 0 0 0,1-1 0 0 0,-2 1 0 0 0,1-1 0 0 0,-2 0 0 0 0,1 0 0 0 0,-2 0 0 0 0,0-1 0 0 0,0 0 0 0 0,-1 1 0 0 0,0-14 0 0 0,-2 26 0 0 0,0 1 0 0 0,0-1 0 0 0,0 0 0 0 0,0 0 0 0 0,0 1 0 0 0,0-1 0 0 0,0 0 0 0 0,0 0 0 0 0,0 1 0 0 0,-1-1 0 0 0,1 0 0 0 0,0 0 0 0 0,0 1 0 0 0,0-1 0 0 0,0 0 0 0 0,-1 0 0 0 0,1 0 0 0 0,0 1 0 0 0,0-1 0 0 0,0 0 0 0 0,-1 0 0 0 0,1 0 0 0 0,0 0 0 0 0,0 1 0 0 0,-1-1 0 0 0,1 0 0 0 0,0 0 0 0 0,0 0 0 0 0,-1 0 0 0 0,1 0 0 0 0,0 0 0 0 0,0 0 0 0 0,-1 0 0 0 0,1 0 0 0 0,0 0 0 0 0,-1 0 0 0 0,1 0 0 0 0,0 0 0 0 0,0 0 0 0 0,-1 0 0 0 0,1 0 0 0 0,0 0 0 0 0,0 0 0 0 0,-1 0 0 0 0,1-1 0 0 0,0 1 0 0 0,0 0 0 0 0,-1 0 0 0 0,1 0 0 0 0,0 0 0 0 0,0 0 0 0 0,-1-1 0 0 0,1 1 0 0 0,0 0 0 0 0,0 0 0 0 0,0 0 0 0 0,0-1 0 0 0,-1 1 0 0 0,1 0 0 0 0,0 0 0 0 0,0-1 0 0 0,0 1 0 0 0,0 0 0 0 0,0 0 0 0 0,0-1 0 0 0,-9 56 0 0 0,20-21 0 0 0,-7-28 0 0 0,-1 0 0 0 0,1 0 0 0 0,1-1 0 0 0,-1 1 0 0 0,1-1 0 0 0,0 0 0 0 0,0-1 0 0 0,0 1 0 0 0,1-1 0 0 0,-1 0 0 0 0,1 0 0 0 0,0-1 0 0 0,0 0 0 0 0,1 0 0 0 0,-1 0 0 0 0,0-1 0 0 0,1 0 0 0 0,0 0 0 0 0,-1 0 0 0 0,7 0 0 0 0,12 1 0 0 0</inkml:trace>
  <inkml:trace contextRef="#ctx0" brushRef="#br0" timeOffset="5455.858">24839 2983 32767 0 0,'-9'-2'0'0'0,"0"2"0"0"0,-1-1 0 0 0,1 1 0 0 0,0 0 0 0 0,-1 1 0 0 0,1 0 0 0 0,0 1 0 0 0,0 0 0 0 0,0 0 0 0 0,0 1 0 0 0,0 0 0 0 0,-3 2 0 0 0,7-1 0 0 0,0 0 0 0 0,1 1 0 0 0,-1 0 0 0 0,1 0 0 0 0,0 0 0 0 0,0 0 0 0 0,1 0 0 0 0,-1 1 0 0 0,1 0 0 0 0,1 0 0 0 0,-1 0 0 0 0,1 0 0 0 0,0 0 0 0 0,0 0 0 0 0,0 1 0 0 0,1-1 0 0 0,0 0 0 0 0,1 1 0 0 0,-1-1 0 0 0,1 1 0 0 0,1-1 0 0 0,0 6 0 0 0,0-6 0 0 0,1 0 0 0 0,0-1 0 0 0,0 1 0 0 0,0-1 0 0 0,1 1 0 0 0,0-1 0 0 0,0 0 0 0 0,0 0 0 0 0,1 0 0 0 0,0 0 0 0 0,0 0 0 0 0,0-1 0 0 0,0 0 0 0 0,1 0 0 0 0,0 0 0 0 0,0 0 0 0 0,0-1 0 0 0,0 0 0 0 0,4 2 0 0 0,-1-1 0 0 0,0-1 0 0 0,0 1 0 0 0,0-2 0 0 0,0 1 0 0 0,0-1 0 0 0,1 0 0 0 0,-1-1 0 0 0,0 0 0 0 0,1 0 0 0 0,3-1 0 0 0,1-2 0 0 0,0 0 0 0 0,0-1 0 0 0,-1 0 0 0 0,1-1 0 0 0,-1 0 0 0 0,0-1 0 0 0,0-1 0 0 0,-1 0 0 0 0,0 0 0 0 0,0-1 0 0 0,0 0 0 0 0,-1-1 0 0 0,0-1 0 0 0,0 1 0 0 0,-1-2 0 0 0,0 1 0 0 0,-1-1 0 0 0,0 0 0 0 0,0-1 0 0 0,-1 0 0 0 0,-1 0 0 0 0,0-1 0 0 0,0 1 0 0 0,-1-1 0 0 0,-1 0 0 0 0,0-1 0 0 0,1-3 0 0 0,-2 4 0 0 0,14-52 0 0 0,-3 0 0 0 0,-2-2 0 0 0,-3 1 0 0 0,-3-12 0 0 0,-4 36 0 0 0,0 26 0 0 0,-1 0 0 0 0,-1 0 0 0 0,-1 0 0 0 0,0 0 0 0 0,0 0 0 0 0,-2 0 0 0 0,-1-6 0 0 0,4 22 0 0 0,-1-1 0 0 0,1 0 0 0 0,0 1 0 0 0,0-1 0 0 0,-1 0 0 0 0,1 1 0 0 0,0-1 0 0 0,-1 0 0 0 0,1 1 0 0 0,-1-1 0 0 0,1 0 0 0 0,0 0 0 0 0,-1 1 0 0 0,1-1 0 0 0,-1 0 0 0 0,1 0 0 0 0,0 0 0 0 0,-1 0 0 0 0,1 0 0 0 0,-1 1 0 0 0,1-1 0 0 0,-1 0 0 0 0,1 0 0 0 0,-1 0 0 0 0,1 0 0 0 0,-1 0 0 0 0,1 0 0 0 0,0 0 0 0 0,-1-1 0 0 0,1 1 0 0 0,-1 0 0 0 0,1 0 0 0 0,-1 0 0 0 0,1 0 0 0 0,0-1 0 0 0,-1 1 0 0 0,1 0 0 0 0,-1 0 0 0 0,1-1 0 0 0,0 1 0 0 0,-1 0 0 0 0,1 0 0 0 0,0-1 0 0 0,-1 1 0 0 0,1-1 0 0 0,0 1 0 0 0,0 0 0 0 0,-1-1 0 0 0,1 1 0 0 0,0-1 0 0 0,0 1 0 0 0,0 0 0 0 0,-1-1 0 0 0,1 1 0 0 0,0-1 0 0 0,0 1 0 0 0,0-1 0 0 0,0 1 0 0 0,0-1 0 0 0,0 1 0 0 0,0 0 0 0 0,0-1 0 0 0,0 1 0 0 0,0-1 0 0 0,0 1 0 0 0,0-1 0 0 0,0 1 0 0 0,1-1 0 0 0,-1 1 0 0 0,-10 29 0 0 0,7-8 0 0 0,1-1 0 0 0,1 1 0 0 0,0-1 0 0 0,2 1 0 0 0,0-1 0 0 0,2 0 0 0 0,0 1 0 0 0,1-1 0 0 0,1-1 0 0 0,2 5 0 0 0,72 222 0 0 0,-71-224 0 0 0,0-2 0 0 0,1 1 0 0 0,1-1 0 0 0,1-1 0 0 0,1 0 0 0 0,1-1 0 0 0,10 12 0 0 0,-20-26 0 0 0,-1-3 0 0 0,0 1 0 0 0,-1 0 0 0 0,1 0 0 0 0,0-1 0 0 0,0 1 0 0 0,0-1 0 0 0,0 1 0 0 0,0-1 0 0 0,1 0 0 0 0,-1 0 0 0 0,0 0 0 0 0,1 0 0 0 0,-1-1 0 0 0,0 1 0 0 0,1 0 0 0 0,-1-1 0 0 0,1 0 0 0 0,-1 1 0 0 0,1-1 0 0 0,-1 0 0 0 0,1 0 0 0 0,-1-1 0 0 0,2 1 0 0 0,4-2 0 0 0,-1 0 0 0 0,1-1 0 0 0,-1 0 0 0 0,0 0 0 0 0,0 0 0 0 0,0-1 0 0 0,0 0 0 0 0,-1 0 0 0 0,1-1 0 0 0,-1 0 0 0 0,0 0 0 0 0,-1-1 0 0 0,1 1 0 0 0,-1-1 0 0 0,0 0 0 0 0,0-1 0 0 0,0-1 0 0 0,85-106 0 0 0,-83 113 0 0 0,-5 5 0 0 0,0 1 0 0 0,-1 0 0 0 0,1-1 0 0 0,-1 1 0 0 0,0 0 0 0 0,0 0 0 0 0,-1 0 0 0 0,1 0 0 0 0,-1 0 0 0 0,0 0 0 0 0,0 0 0 0 0,-1 3 0 0 0,1 3 0 0 0,15 51 0 0 0,-12-55 0 0 0,-1 0 0 0 0,1 0 0 0 0,0-1 0 0 0,0 1 0 0 0,1-1 0 0 0,0 0 0 0 0,0 0 0 0 0,1 0 0 0 0,-1-1 0 0 0,1 0 0 0 0,5 5 0 0 0,-8-8 0 0 0,36 6 0 0 0,-3-24 0 0 0,-17 4 0 0 0</inkml:trace>
  <inkml:trace contextRef="#ctx0" brushRef="#br0" timeOffset="5700.202">25683 2760 32767 0 0,'-5'-5'0'0'0,"0"3"0"0"0,0 1 0 0 0,1-1 0 0 0,0 1 0 0 0,0 0 0 0 0,-1 1 0 0 0,0 0 0 0 0,0 0 0 0 0,0 0 0 0 0,-1 0 0 0 0,6 0 0 0 0,-7 0 0 0 0</inkml:trace>
  <inkml:trace contextRef="#ctx0" brushRef="#br0" timeOffset="5950.532">24984 2671 32767 0 0,'-56'-16'0'0'0,"63"14"0"0"0,348-25 0 0 0,-136 27 0 0 0,-178 0 0 0 0</inkml:trace>
  <inkml:trace contextRef="#ctx0" brushRef="#br0" timeOffset="6585.402">26091 2879 32767 0 0,'-14'3'0'0'0,"1"0"0"0"0,-1 1 0 0 0,1 1 0 0 0,1 0 0 0 0,-1 1 0 0 0,1 0 0 0 0,0 1 0 0 0,0 0 0 0 0,1 1 0 0 0,0 1 0 0 0,0 0 0 0 0,1 0 0 0 0,0 1 0 0 0,1 0 0 0 0,0 0 0 0 0,0 1 0 0 0,-3 6 0 0 0,7 15 0 0 0,6-28 0 0 0,1 1 0 0 0,0-1 0 0 0,0-1 0 0 0,0 1 0 0 0,0 0 0 0 0,1-1 0 0 0,0 1 0 0 0,0-1 0 0 0,0 1 0 0 0,0-1 0 0 0,0 0 0 0 0,1-1 0 0 0,-1 1 0 0 0,1-1 0 0 0,-1 1 0 0 0,1-1 0 0 0,0 0 0 0 0,0 0 0 0 0,0-1 0 0 0,0 1 0 0 0,1-1 0 0 0,1 1 0 0 0,13 4 0 0 0,0-1 0 0 0,1-1 0 0 0,-1 0 0 0 0,1-2 0 0 0,0 0 0 0 0,0-1 0 0 0,-1-1 0 0 0,4-1 0 0 0,-16 1 0 0 0,88-20 0 0 0,-81 17 0 0 0,0-2 0 0 0,0 1 0 0 0,-1-2 0 0 0,0 1 0 0 0,0-2 0 0 0,-1 0 0 0 0,1 0 0 0 0,-1-1 0 0 0,-1-1 0 0 0,0 0 0 0 0,0 0 0 0 0,6-8 0 0 0,-17 20 0 0 0,0 0 0 0 0,0 0 0 0 0,0 0 0 0 0,1 0 0 0 0,0 0 0 0 0,-1 0 0 0 0,1 0 0 0 0,0 0 0 0 0,0 0 0 0 0,1 0 0 0 0,-1 0 0 0 0,1-1 0 0 0,-1 1 0 0 0,1-1 0 0 0,0 1 0 0 0,0-1 0 0 0,0 1 0 0 0,0-1 0 0 0,0 0 0 0 0,2 1 0 0 0,0 0 0 0 0,0 0 0 0 0,0 0 0 0 0,1-1 0 0 0,-1 0 0 0 0,1 0 0 0 0,-1 0 0 0 0,1 0 0 0 0,0-1 0 0 0,0 1 0 0 0,0-1 0 0 0,0-1 0 0 0,0 1 0 0 0,-1-1 0 0 0,1 1 0 0 0,0-2 0 0 0,0 1 0 0 0,4-1 0 0 0,58-25 0 0 0,-64 25 0 0 0,-1 0 0 0 0,0-1 0 0 0,0 1 0 0 0,0-1 0 0 0,0 0 0 0 0,-1 1 0 0 0,1-1 0 0 0,0 0 0 0 0,-1 0 0 0 0,1 0 0 0 0,-1 0 0 0 0,0-1 0 0 0,1 1 0 0 0,-1 0 0 0 0,0-1 0 0 0,0 1 0 0 0,-1 0 0 0 0,1-1 0 0 0,0 1 0 0 0,-1-1 0 0 0,0 1 0 0 0,1-1 0 0 0,-1 1 0 0 0,0-1 0 0 0,0 1 0 0 0,-1-1 0 0 0,1-1 0 0 0,-2-3 0 0 0,0-1 0 0 0,0 1 0 0 0,-1 0 0 0 0,0 1 0 0 0,0-1 0 0 0,-1 0 0 0 0,1 1 0 0 0,-2 0 0 0 0,1 0 0 0 0,-1 0 0 0 0,1 0 0 0 0,-1 1 0 0 0,-1 0 0 0 0,1 0 0 0 0,-1 0 0 0 0,0 0 0 0 0,0 1 0 0 0,-1 0 0 0 0,1 1 0 0 0,-1-1 0 0 0,0 1 0 0 0,1 1 0 0 0,-7-3 0 0 0,7 4 0 0 0,-1-1 0 0 0,1 1 0 0 0,0 0 0 0 0,-1 0 0 0 0,1 1 0 0 0,-1 0 0 0 0,1 0 0 0 0,-1 0 0 0 0,1 1 0 0 0,0 0 0 0 0,-1 0 0 0 0,1 1 0 0 0,0 0 0 0 0,0 0 0 0 0,0 0 0 0 0,0 1 0 0 0,0-1 0 0 0,0 2 0 0 0,1-1 0 0 0,-2 1 0 0 0,3-1 0 0 0,-1 1 0 0 0,1 0 0 0 0,-1-1 0 0 0,1 1 0 0 0,0 1 0 0 0,0-1 0 0 0,1 1 0 0 0,-1-1 0 0 0,1 1 0 0 0,0 0 0 0 0,0 0 0 0 0,1 1 0 0 0,0-1 0 0 0,0 0 0 0 0,0 1 0 0 0,0-1 0 0 0,1 1 0 0 0,0 0 0 0 0,0 0 0 0 0,0-1 0 0 0,1 2 0 0 0,1-2 0 0 0,1-1 0 0 0,0 1 0 0 0,0-1 0 0 0,0 1 0 0 0,0-1 0 0 0,1 0 0 0 0,-1 0 0 0 0,1 0 0 0 0,0 0 0 0 0,1-1 0 0 0,-1 1 0 0 0,0-1 0 0 0,1 1 0 0 0,0-1 0 0 0,0 0 0 0 0,0-1 0 0 0,0 1 0 0 0,0-1 0 0 0,1 0 0 0 0,-1 0 0 0 0,1 0 0 0 0,-1 0 0 0 0,1-1 0 0 0,0 0 0 0 0,0 0 0 0 0,-1 0 0 0 0,2 0 0 0 0,62-2 0 0 0,-34-11 0 0 0</inkml:trace>
  <inkml:trace contextRef="#ctx0" brushRef="#br0" timeOffset="6837.728">26747 2558 32767 0 0,'-9'-8'0'0'0,"6"5"0"0"0,0-1 0 0 0,-1 1 0 0 0,1 0 0 0 0,-1 0 0 0 0,0 1 0 0 0,0-1 0 0 0,0 1 0 0 0,0 0 0 0 0,0 0 0 0 0,-1 0 0 0 0,1 0 0 0 0,-1 1 0 0 0,1 0 0 0 0,-1 0 0 0 0,1 0 0 0 0,-1 0 0 0 0,-3 1 0 0 0,-31 28 0 0 0,38-24 0 0 0,0 0 0 0 0,1 0 0 0 0,-1 0 0 0 0,1 0 0 0 0,0 0 0 0 0,0 0 0 0 0,1 0 0 0 0,-1 0 0 0 0,1 0 0 0 0,0-1 0 0 0,0 1 0 0 0,0 0 0 0 0,0 0 0 0 0,1 0 0 0 0,0-1 0 0 0,-1 1 0 0 0,1-1 0 0 0,1 1 0 0 0,-1-1 0 0 0,0 0 0 0 0,2 2 0 0 0,7 13 0 0 0,0 4 0 0 0</inkml:trace>
  <inkml:trace contextRef="#ctx0" brushRef="#br0" timeOffset="7081.589">26789 2992 32767 0 0,'1'5'0'0'0,"1"1"0"0"0,0-1 0 0 0,0 1 0 0 0,0-1 0 0 0,0 0 0 0 0,1 0 0 0 0,0 0 0 0 0,0 0 0 0 0,1 0 0 0 0,-1 0 0 0 0,1-1 0 0 0,0 0 0 0 0,0 0 0 0 0,1 0 0 0 0,-1 0 0 0 0,1-1 0 0 0,0 1 0 0 0,0-1 0 0 0,1 0 0 0 0,10 2 0 0 0,0-1 0 0 0,1-1 0 0 0,-1 0 0 0 0,1-1 0 0 0,-1-1 0 0 0,1 0 0 0 0,0-2 0 0 0,9 0 0 0 0,15 0 0 0 0,57-15 0 0 0,-70 8 0 0 0,-11 4 0 0 0</inkml:trace>
  <inkml:trace contextRef="#ctx0" brushRef="#br0" timeOffset="7969.212">21924 1803 32767 0 0,'82'39'0'0'0,"8"4"0"0"0,180 86 0 0 0,-258-123 0 0 0,-3-2 0 0 0,0 0 0 0 0,-1 1 0 0 0,1 0 0 0 0,-1 0 0 0 0,0 1 0 0 0,0 0 0 0 0,-1 0 0 0 0,1 1 0 0 0,-2 0 0 0 0,1 0 0 0 0,-1 1 0 0 0,0 0 0 0 0,2 3 0 0 0,-7-8 0 0 0,-1 1 0 0 0,0 0 0 0 0,0 0 0 0 0,0 0 0 0 0,0 0 0 0 0,0-1 0 0 0,-1 1 0 0 0,1 0 0 0 0,-1 0 0 0 0,0-1 0 0 0,0 1 0 0 0,-1 0 0 0 0,1-1 0 0 0,-1 1 0 0 0,0-1 0 0 0,1 0 0 0 0,-2 1 0 0 0,1-1 0 0 0,0 0 0 0 0,-1 0 0 0 0,1 0 0 0 0,-1-1 0 0 0,0 1 0 0 0,0-1 0 0 0,-3 3 0 0 0,-211 185 0 0 0,201-175 0 0 0,-1 0 0 0 0,0-2 0 0 0,0 0 0 0 0,-2-1 0 0 0,1 0 0 0 0,-1-2 0 0 0,-21 8 0 0 0,7-2 0 0 0</inkml:trace>
  <inkml:trace contextRef="#ctx0" brushRef="#br0" timeOffset="12429.857">21574 4400 32767 0 0,'0'13'0'0'0,"-3"2"0"0"0,-10 1 0 0 0,33-8 0 0 0,156-7 0 0 0,-16-17 0 0 0,-68 18 0 0 0,104 32 0 0 0,-160-38 0 0 0,-30 0 0 0 0,5-1 0 0 0,-3 1 0 0 0</inkml:trace>
  <inkml:trace contextRef="#ctx0" brushRef="#br0" timeOffset="12820.814">21867 4215 32767 0 0,'-6'-2'0'0'0,"22"8"0"0"0,105 38 0 0 0,-76-30 0 0 0,0 2 0 0 0,-1 2 0 0 0,-1 2 0 0 0,-1 2 0 0 0,14 11 0 0 0,-50-30 0 0 0,-1 1 0 0 0,0 0 0 0 0,-1 0 0 0 0,1 0 0 0 0,-1 1 0 0 0,0 0 0 0 0,0-1 0 0 0,0 1 0 0 0,0 1 0 0 0,-1-1 0 0 0,0 0 0 0 0,0 1 0 0 0,0 0 0 0 0,-1 0 0 0 0,0 0 0 0 0,0 0 0 0 0,-1 0 0 0 0,1 0 0 0 0,-1 0 0 0 0,0 3 0 0 0,-4-1 0 0 0,1 0 0 0 0,-1 0 0 0 0,0-1 0 0 0,-1 1 0 0 0,0-1 0 0 0,0 0 0 0 0,0 0 0 0 0,-1 0 0 0 0,0 0 0 0 0,0-1 0 0 0,-1 0 0 0 0,0 0 0 0 0,0-1 0 0 0,0 0 0 0 0,-1 1 0 0 0,3-3 0 0 0,-42 35 0 0 0,-1-1 0 0 0,-2-3 0 0 0,-50 27 0 0 0,42-29 0 0 0,47-28 0 0 0</inkml:trace>
  <inkml:trace contextRef="#ctx0" brushRef="#br0" timeOffset="14001.724">22860 4265 32767 0 0,'9'1'0'0'0,"-1"1"0"0"0,1 0 0 0 0,0 0 0 0 0,-1 1 0 0 0,1 0 0 0 0,-1 0 0 0 0,0 1 0 0 0,0 0 0 0 0,0 0 0 0 0,-1 1 0 0 0,1 0 0 0 0,-1 0 0 0 0,0 1 0 0 0,0 0 0 0 0,-1 0 0 0 0,4 5 0 0 0,-4-3 0 0 0,0 0 0 0 0,0 1 0 0 0,-1-1 0 0 0,0 1 0 0 0,-1 0 0 0 0,0 1 0 0 0,0-1 0 0 0,-1 1 0 0 0,0 0 0 0 0,-1 0 0 0 0,0-1 0 0 0,-1 2 0 0 0,1-1 0 0 0,-2 0 0 0 0,0 0 0 0 0,-1 9 0 0 0,1 65 0 0 0,-2-69 0 0 0,5-20 0 0 0,57-104 0 0 0,7-9 0 0 0,-26 71 0 0 0,-28 42 0 0 0,-7 7 0 0 0,-1 5 0 0 0,0 0 0 0 0,-1 0 0 0 0,0 0 0 0 0,0 1 0 0 0,-1 0 0 0 0,0 0 0 0 0,0 0 0 0 0,-1 0 0 0 0,0 0 0 0 0,-1 0 0 0 0,1 0 0 0 0,-2 1 0 0 0,1 2 0 0 0,1 4 0 0 0,1 14 0 0 0,-3-24 0 0 0,-1 1 0 0 0,1-1 0 0 0,0 0 0 0 0,1 0 0 0 0,-1 1 0 0 0,1-1 0 0 0,0 0 0 0 0,0 0 0 0 0,0 0 0 0 0,1 0 0 0 0,0 0 0 0 0,0 0 0 0 0,0 0 0 0 0,1 0 0 0 0,-1-1 0 0 0,1 0 0 0 0,0 1 0 0 0,1-1 0 0 0,-1 0 0 0 0,1 0 0 0 0,-1-1 0 0 0,1 1 0 0 0,0-1 0 0 0,1 1 0 0 0,-1-1 0 0 0,4 1 0 0 0,20-4 0 0 0,-16-3 0 0 0,-1-1 0 0 0,0 0 0 0 0,-1-1 0 0 0,1 0 0 0 0,-1 0 0 0 0,0-1 0 0 0,0 0 0 0 0,0-1 0 0 0,-1 0 0 0 0,0-1 0 0 0,-1 0 0 0 0,0 0 0 0 0,0-1 0 0 0,0 0 0 0 0,-1 0 0 0 0,-1-1 0 0 0,1 0 0 0 0,-2 0 0 0 0,1-1 0 0 0,-2 1 0 0 0,1-1 0 0 0,-1 0 0 0 0,-1 0 0 0 0,0-2 0 0 0,10-33 0 0 0,23 129 0 0 0,-21-56 0 0 0,55 79 0 0 0,-69-105 0 0 0,1 1 0 0 0,-1-1 0 0 0,1 0 0 0 0,0 0 0 0 0,-1-1 0 0 0,1 1 0 0 0,0 0 0 0 0,0 0 0 0 0,0-1 0 0 0,0 1 0 0 0,-1-1 0 0 0,1 0 0 0 0,0 1 0 0 0,0-1 0 0 0,0 0 0 0 0,0 0 0 0 0,0 0 0 0 0,0-1 0 0 0,0 1 0 0 0,0 0 0 0 0,-1-1 0 0 0,1 1 0 0 0,0-1 0 0 0,0 0 0 0 0,0 1 0 0 0,-1-1 0 0 0,1 0 0 0 0,0 0 0 0 0,-1 0 0 0 0,1 0 0 0 0,-1 0 0 0 0,1-1 0 0 0,-1 1 0 0 0,1 0 0 0 0,-1-1 0 0 0,0 0 0 0 0,1 1 0 0 0,12-10 0 0 0,-1-1 0 0 0,0 0 0 0 0,-1-1 0 0 0,-1 0 0 0 0,1-1 0 0 0,-2-1 0 0 0,0 1 0 0 0,-1-2 0 0 0,7-15 0 0 0,45-85 0 0 0,-66 126 0 0 0,1 0 0 0 0,0 0 0 0 0,1 0 0 0 0,0 1 0 0 0,1-1 0 0 0,0 1 0 0 0,0 0 0 0 0,1-1 0 0 0,1 1 0 0 0,0 9 0 0 0,0-14 0 0 0,1 0 0 0 0,0-1 0 0 0,0 1 0 0 0,1 0 0 0 0,-1-1 0 0 0,1 1 0 0 0,0-1 0 0 0,1 1 0 0 0,0-1 0 0 0,-1 0 0 0 0,1 0 0 0 0,1 0 0 0 0,-1-1 0 0 0,1 1 0 0 0,0-1 0 0 0,0 0 0 0 0,0 0 0 0 0,1 0 0 0 0,-1 0 0 0 0,1-1 0 0 0,0 0 0 0 0,5 4 0 0 0,1 0 0 0 0,0-1 0 0 0,0-1 0 0 0,0 0 0 0 0,0-1 0 0 0,1 0 0 0 0,0 0 0 0 0,0-1 0 0 0,7 0 0 0 0,-7-1 0 0 0,0-1 0 0 0,0 0 0 0 0,0-1 0 0 0,0 0 0 0 0,0-1 0 0 0,0 0 0 0 0,0-1 0 0 0,-1-1 0 0 0,1 0 0 0 0,-1 0 0 0 0,6-3 0 0 0,5-5 0 0 0</inkml:trace>
  <inkml:trace contextRef="#ctx0" brushRef="#br0" timeOffset="14955.599">24858 4252 32767 0 0,'84'50'0'0'0,"-70"-34"0"0"0,-2 1 0 0 0,0 1 0 0 0,-1 0 0 0 0,-1 1 0 0 0,-1 0 0 0 0,-1 1 0 0 0,0-1 0 0 0,-1 2 0 0 0,3 20 0 0 0,-9-41 0 0 0,0 1 0 0 0,-1 0 0 0 0,1-1 0 0 0,0 1 0 0 0,-1-1 0 0 0,1 1 0 0 0,0-1 0 0 0,0 1 0 0 0,-1-1 0 0 0,1 0 0 0 0,0 1 0 0 0,0-1 0 0 0,0 0 0 0 0,0 0 0 0 0,-1 0 0 0 0,1 1 0 0 0,0-1 0 0 0,0 0 0 0 0,0 0 0 0 0,0 0 0 0 0,0 0 0 0 0,0 0 0 0 0,0-1 0 0 0,-1 1 0 0 0,1 0 0 0 0,0 0 0 0 0,0-1 0 0 0,0 1 0 0 0,0 0 0 0 0,-1-1 0 0 0,1 1 0 0 0,0-1 0 0 0,0 1 0 0 0,-1-1 0 0 0,1 1 0 0 0,0-1 0 0 0,-1 1 0 0 0,1-1 0 0 0,-1 0 0 0 0,1 1 0 0 0,0-1 0 0 0,-1 0 0 0 0,0 0 0 0 0,1 1 0 0 0,-1-1 0 0 0,1 0 0 0 0,-1 0 0 0 0,0 0 0 0 0,0 0 0 0 0,1 1 0 0 0,-1-1 0 0 0,0 0 0 0 0,0 0 0 0 0,0-1 0 0 0,87-155 0 0 0,-35 85 0 0 0,-47 73 0 0 0,2 38 0 0 0,-5 2 0 0 0,0-33 0 0 0,-1 1 0 0 0,2-1 0 0 0,-1 0 0 0 0,1 0 0 0 0,0 0 0 0 0,1 0 0 0 0,0 0 0 0 0,0-1 0 0 0,1 0 0 0 0,0 0 0 0 0,0 0 0 0 0,0 0 0 0 0,1-1 0 0 0,0 0 0 0 0,1 0 0 0 0,-1 0 0 0 0,1-1 0 0 0,0 0 0 0 0,7 4 0 0 0,84 2 0 0 0,-87-11 0 0 0,-2 0 0 0 0,-1-1 0 0 0,0-1 0 0 0,1 1 0 0 0,-1-2 0 0 0,0 1 0 0 0,0-1 0 0 0,0 0 0 0 0,-1 0 0 0 0,1-1 0 0 0,-1 0 0 0 0,0-1 0 0 0,0 0 0 0 0,0 0 0 0 0,-1 0 0 0 0,1-1 0 0 0,-1 1 0 0 0,-1-2 0 0 0,1 1 0 0 0,0-2 0 0 0,1 0 0 0 0,0-1 0 0 0,0 0 0 0 0,-1-1 0 0 0,0 0 0 0 0,-1 0 0 0 0,0 0 0 0 0,-1 0 0 0 0,0-1 0 0 0,0 0 0 0 0,-1 0 0 0 0,-1 0 0 0 0,2-6 0 0 0,-4 8 0 0 0,0 7 0 0 0,0 1 0 0 0,-1 0 0 0 0,1 0 0 0 0,0 0 0 0 0,0 0 0 0 0,-1 0 0 0 0,1 0 0 0 0,-1 0 0 0 0,1 0 0 0 0,-1 0 0 0 0,1 0 0 0 0,-1 0 0 0 0,0 0 0 0 0,1 0 0 0 0,-1 0 0 0 0,0 0 0 0 0,0 0 0 0 0,1 1 0 0 0,-1-1 0 0 0,0 0 0 0 0,0 1 0 0 0,0-1 0 0 0,0 1 0 0 0,0-1 0 0 0,0 1 0 0 0,0-1 0 0 0,0 1 0 0 0,0-1 0 0 0,-1 1 0 0 0,1 0 0 0 0,0 0 0 0 0,0 0 0 0 0,0 0 0 0 0,0 0 0 0 0,0 0 0 0 0,-1 0 0 0 0,1 0 0 0 0,0 0 0 0 0,0 0 0 0 0,0 0 0 0 0,0 1 0 0 0,0-1 0 0 0,0 0 0 0 0,-1 1 0 0 0,-43 15 0 0 0,40-14 0 0 0,1 1 0 0 0,0 0 0 0 0,-1 0 0 0 0,2 0 0 0 0,-1 0 0 0 0,0 1 0 0 0,1-1 0 0 0,-1 1 0 0 0,1 0 0 0 0,0 0 0 0 0,0 0 0 0 0,1 1 0 0 0,-1-1 0 0 0,1 1 0 0 0,0-1 0 0 0,0 1 0 0 0,0 0 0 0 0,1 0 0 0 0,0 0 0 0 0,0 0 0 0 0,0 0 0 0 0,1 0 0 0 0,-1 0 0 0 0,1 0 0 0 0,1 4 0 0 0,20 31 0 0 0,-9-29 0 0 0,0-1 0 0 0,0-1 0 0 0,1 0 0 0 0,1 0 0 0 0,-1-1 0 0 0,1-1 0 0 0,0-1 0 0 0,1 0 0 0 0,0 0 0 0 0,0-2 0 0 0,0 0 0 0 0,0 0 0 0 0,1-2 0 0 0,-1 0 0 0 0,7 0 0 0 0,55 1 0 0 0,-59-3 0 0 0</inkml:trace>
  <inkml:trace contextRef="#ctx0" brushRef="#br0" timeOffset="15448.837">26230 4261 32767 0 0,'-8'-2'0'0'0,"1"1"0"0"0,0 0 0 0 0,0 1 0 0 0,-1-1 0 0 0,1 1 0 0 0,-1 1 0 0 0,1-1 0 0 0,0 1 0 0 0,-1 0 0 0 0,1 1 0 0 0,0 0 0 0 0,0 0 0 0 0,-4 2 0 0 0,-8 2 0 0 0,14-5 0 0 0,0 1 0 0 0,0 0 0 0 0,0 0 0 0 0,0 0 0 0 0,0 0 0 0 0,0 1 0 0 0,1 0 0 0 0,-1 0 0 0 0,1 0 0 0 0,0 1 0 0 0,0-1 0 0 0,0 1 0 0 0,0 0 0 0 0,1 0 0 0 0,-1 0 0 0 0,1 1 0 0 0,0-1 0 0 0,1 1 0 0 0,-1 0 0 0 0,1 0 0 0 0,0 0 0 0 0,0 0 0 0 0,0 0 0 0 0,1 0 0 0 0,0 0 0 0 0,-1 4 0 0 0,6 2 0 0 0,1-4 0 0 0,1 0 0 0 0,0 0 0 0 0,0-1 0 0 0,1 0 0 0 0,0 0 0 0 0,0-1 0 0 0,0 0 0 0 0,1 0 0 0 0,0 0 0 0 0,0-1 0 0 0,0 0 0 0 0,0-1 0 0 0,1 0 0 0 0,-1 0 0 0 0,1-1 0 0 0,0 0 0 0 0,150 14 0 0 0,-142-17 0 0 0,0 0 0 0 0,0-1 0 0 0,0-1 0 0 0,-1 0 0 0 0,1-1 0 0 0,-1-1 0 0 0,9-4 0 0 0,-17 7 0 0 0,-1 0 0 0 0,0-1 0 0 0,0 0 0 0 0,0 0 0 0 0,0 0 0 0 0,0-1 0 0 0,0 0 0 0 0,-1 0 0 0 0,0-1 0 0 0,0 0 0 0 0,0 0 0 0 0,-1 0 0 0 0,1-1 0 0 0,-1 1 0 0 0,-1-1 0 0 0,1-1 0 0 0,-1 1 0 0 0,0-1 0 0 0,0 1 0 0 0,-1-1 0 0 0,0 0 0 0 0,0-1 0 0 0,-1 1 0 0 0,1 0 0 0 0,-2-1 0 0 0,1 1 0 0 0,-1-1 0 0 0,0 1 0 0 0,-1-8 0 0 0,0 13 0 0 0,0 1 0 0 0,0-1 0 0 0,0 1 0 0 0,0 0 0 0 0,-1-1 0 0 0,1 1 0 0 0,0 0 0 0 0,-1-1 0 0 0,1 1 0 0 0,-1 0 0 0 0,0-1 0 0 0,1 1 0 0 0,-1 0 0 0 0,0 0 0 0 0,0 0 0 0 0,0 0 0 0 0,0 0 0 0 0,0 0 0 0 0,0 0 0 0 0,0 0 0 0 0,0 0 0 0 0,0 0 0 0 0,0 0 0 0 0,-1 1 0 0 0,1-1 0 0 0,0 0 0 0 0,0 1 0 0 0,-1-1 0 0 0,1 1 0 0 0,-1 0 0 0 0,1-1 0 0 0,0 1 0 0 0,-1 0 0 0 0,1 0 0 0 0,-1 0 0 0 0,1 0 0 0 0,0 0 0 0 0,-1 0 0 0 0,1 0 0 0 0,-1 0 0 0 0,1 1 0 0 0,0-1 0 0 0,-1 0 0 0 0,1 1 0 0 0,-2 1 0 0 0,0 0 0 0 0,0 1 0 0 0,0-1 0 0 0,0 1 0 0 0,1 0 0 0 0,-1-1 0 0 0,1 1 0 0 0,0 0 0 0 0,-1 1 0 0 0,2-1 0 0 0,-1 0 0 0 0,0 0 0 0 0,1 1 0 0 0,-1-1 0 0 0,1 1 0 0 0,0 0 0 0 0,0-1 0 0 0,0 1 0 0 0,1 0 0 0 0,-1-1 0 0 0,1 1 0 0 0,0 0 0 0 0,0 0 0 0 0,1-1 0 0 0,-1 4 0 0 0,2-1 0 0 0,1 0 0 0 0,-1 0 0 0 0,1 0 0 0 0,0-1 0 0 0,0 1 0 0 0,1-1 0 0 0,0 0 0 0 0,0 0 0 0 0,0 0 0 0 0,0 0 0 0 0,1-1 0 0 0,0 0 0 0 0,0 0 0 0 0,0 0 0 0 0,0 0 0 0 0,0-1 0 0 0,1 0 0 0 0,0 0 0 0 0,0-1 0 0 0,-1 1 0 0 0,5 0 0 0 0,9 2 0 0 0,0 0 0 0 0,1-1 0 0 0,0-1 0 0 0,-1-1 0 0 0,1-1 0 0 0,13 0 0 0 0,-14-1 0 0 0</inkml:trace>
  <inkml:trace contextRef="#ctx0" brushRef="#br0" timeOffset="15857.737">27111 4176 32767 0 0,'-1'-3'0'0'0,"-1"-1"0"0"0,0 0 0 0 0,0 0 0 0 0,0 1 0 0 0,-1 0 0 0 0,1-1 0 0 0,-1 1 0 0 0,0 0 0 0 0,0 0 0 0 0,0 0 0 0 0,0 0 0 0 0,0 1 0 0 0,0-1 0 0 0,-1 1 0 0 0,1 0 0 0 0,-1 0 0 0 0,0 0 0 0 0,0 1 0 0 0,0-1 0 0 0,0 1 0 0 0,0 0 0 0 0,0 0 0 0 0,0 0 0 0 0,0 1 0 0 0,0-1 0 0 0,0 1 0 0 0,0 0 0 0 0,-1 0 0 0 0,1 0 0 0 0,0 1 0 0 0,-2 0 0 0 0,-4 1 0 0 0,1 1 0 0 0,-1-1 0 0 0,0 2 0 0 0,1 0 0 0 0,0 0 0 0 0,0 0 0 0 0,0 1 0 0 0,0 1 0 0 0,1-1 0 0 0,0 2 0 0 0,0-1 0 0 0,-6 8 0 0 0,9-9 0 0 0,3-3 0 0 0,-1 0 0 0 0,1 0 0 0 0,0 1 0 0 0,0-1 0 0 0,0 1 0 0 0,0-1 0 0 0,0 1 0 0 0,0 0 0 0 0,1 0 0 0 0,-1 0 0 0 0,1 0 0 0 0,0 0 0 0 0,0 0 0 0 0,0 0 0 0 0,0 0 0 0 0,1 1 0 0 0,-1-1 0 0 0,1 0 0 0 0,0 0 0 0 0,0 1 0 0 0,0-1 0 0 0,0 0 0 0 0,1 1 0 0 0,-1-1 0 0 0,1 1 0 0 0,8 7 0 0 0,0-1 0 0 0,1-1 0 0 0,0 1 0 0 0,1-2 0 0 0,0 1 0 0 0,0-1 0 0 0,1-1 0 0 0,0 0 0 0 0,0-1 0 0 0,0 0 0 0 0,1-1 0 0 0,0-1 0 0 0,0 0 0 0 0,1 0 0 0 0,-1-1 0 0 0,9 0 0 0 0,-4 2 0 0 0,116 34 0 0 0,-117-27 0 0 0,-18-7 0 0 0,-5-1 0 0 0,-1 1 0 0 0,0-1 0 0 0,0-1 0 0 0,0 1 0 0 0,0-1 0 0 0,-1-1 0 0 0,1 1 0 0 0,-1-1 0 0 0,0-1 0 0 0,1 1 0 0 0,-1-1 0 0 0,-3 0 0 0 0,-6 1 0 0 0,5 0 0 0 0,0-3 0 0 0,12 0 0 0 0,-1 0 0 0 0,1 0 0 0 0,-1 1 0 0 0,1-1 0 0 0,0 0 0 0 0,-1 0 0 0 0,1 0 0 0 0,0 0 0 0 0,-1 0 0 0 0,1 0 0 0 0,0 0 0 0 0,0 0 0 0 0,0 1 0 0 0,0-1 0 0 0,0 0 0 0 0,0 0 0 0 0,0 0 0 0 0,0 0 0 0 0,1 0 0 0 0,-1 0 0 0 0,0 0 0 0 0,0 0 0 0 0,1 0 0 0 0,-1 1 0 0 0,1-1 0 0 0,-1 0 0 0 0,0 0 0 0 0,1 0 0 0 0,0 1 0 0 0,-1-1 0 0 0,1 0 0 0 0,-1 0 0 0 0,1 1 0 0 0,0-1 0 0 0,0 1 0 0 0,-1-1 0 0 0,1 1 0 0 0,0-1 0 0 0,0 1 0 0 0,0-1 0 0 0,-1 1 0 0 0,1 0 0 0 0,0-1 0 0 0,0 1 0 0 0,0 0 0 0 0,0 0 0 0 0,0-1 0 0 0,1 1 0 0 0,7-7 0 0 0,119-107 0 0 0,-104 93 0 0 0</inkml:trace>
  <inkml:trace contextRef="#ctx0" brushRef="#br0" timeOffset="16102.611">27347 4220 32767 0 0,'88'-79'0'0'0,"-83"89"0"0"0,-29 93 0 0 0,22-95 0 0 0,1 0 0 0 0,0 0 0 0 0,1 1 0 0 0,0-1 0 0 0,0 1 0 0 0,1-1 0 0 0,0 0 0 0 0,0 1 0 0 0,1-1 0 0 0,0 0 0 0 0,0 0 0 0 0,1 0 0 0 0,0 0 0 0 0,1-1 0 0 0,-1 1 0 0 0,1-1 0 0 0,2 2 0 0 0,25 17 0 0 0,-6-24 0 0 0,-9-15 0 0 0</inkml:trace>
  <inkml:trace contextRef="#ctx0" brushRef="#br0" timeOffset="16287.631">27425 3907 32767 0 0,'-16'-13'0'0'0,"4"1"0"0"0,-1 4 0 0 0,5 0 0 0 0,3 3 0 0 0,1 0 0 0 0,0 3 0 0 0,2-1 0 0 0,-1 3 0 0 0,6 1 0 0 0,1 0 0 0 0,1-2 0 0 0,3 1 0 0 0,0-1 0 0 0,1 1 0 0 0</inkml:trace>
  <inkml:trace contextRef="#ctx0" brushRef="#br0" timeOffset="16517.065">27794 3567 32767 0 0,'15'-33'0'0'0,"-8"42"0"0"0,0 14 0 0 0,-1 2 0 0 0,-1-1 0 0 0,-1 1 0 0 0,-1-1 0 0 0,-2 1 0 0 0,0 0 0 0 0,-2 9 0 0 0,2 17 0 0 0,1 168 0 0 0,17-57 0 0 0,6 55 0 0 0,-24-195 0 0 0,-7-1 0 0 0,-2-32 0 0 0,4-4 0 0 0,-2-4 0 0 0</inkml:trace>
  <inkml:trace contextRef="#ctx0" brushRef="#br0" timeOffset="16718.071">27745 4039 32767 0 0,'-7'-8'0'0'0,"7"8"0"0"0,0 0 0 0 0,0 0 0 0 0,0 0 0 0 0,1 0 0 0 0,-1 0 0 0 0,0 0 0 0 0,0 0 0 0 0,0 0 0 0 0,0 0 0 0 0,1 0 0 0 0,-1 0 0 0 0,0-1 0 0 0,0 1 0 0 0,0 0 0 0 0,0 0 0 0 0,1 0 0 0 0,-1 0 0 0 0,0 0 0 0 0,0 0 0 0 0,0 0 0 0 0,0 0 0 0 0,0-1 0 0 0,1 1 0 0 0,-1 0 0 0 0,0 0 0 0 0,0 0 0 0 0,0 0 0 0 0,0 0 0 0 0,0-1 0 0 0,0 1 0 0 0,0 0 0 0 0,0 0 0 0 0,0 0 0 0 0,0 0 0 0 0,1-1 0 0 0,-1 1 0 0 0,0 0 0 0 0,0 0 0 0 0,0 0 0 0 0,0 0 0 0 0,0-1 0 0 0,0 1 0 0 0,0 0 0 0 0,0 0 0 0 0,0 0 0 0 0,-1-1 0 0 0,230 4 0 0 0,-131 7 0 0 0,18 9 0 0 0,-96-11 0 0 0</inkml:trace>
  <inkml:trace contextRef="#ctx0" brushRef="#br0" timeOffset="17054.75">28241 4185 32767 0 0,'-13'99'0'0'0,"14"-94"0"0"0,1-1 0 0 0,-1 1 0 0 0,1-1 0 0 0,0 1 0 0 0,1-1 0 0 0,-1 0 0 0 0,1 0 0 0 0,-1 0 0 0 0,1 0 0 0 0,1-1 0 0 0,-1 1 0 0 0,0-1 0 0 0,1 1 0 0 0,0-1 0 0 0,-1 0 0 0 0,1-1 0 0 0,0 1 0 0 0,1-1 0 0 0,-1 0 0 0 0,0 0 0 0 0,1 0 0 0 0,-1 0 0 0 0,1-1 0 0 0,0 0 0 0 0,-1 0 0 0 0,1 0 0 0 0,2 0 0 0 0,-3 0 0 0 0,0-1 0 0 0,0 0 0 0 0,0 0 0 0 0,0 0 0 0 0,0 0 0 0 0,1 0 0 0 0,-1-1 0 0 0,0 0 0 0 0,0 0 0 0 0,0 0 0 0 0,0 0 0 0 0,-1-1 0 0 0,1 1 0 0 0,0-1 0 0 0,0 0 0 0 0,-1 0 0 0 0,1 0 0 0 0,-1-1 0 0 0,0 1 0 0 0,0-1 0 0 0,0 0 0 0 0,0 0 0 0 0,0 0 0 0 0,-1 0 0 0 0,1-1 0 0 0,-1 1 0 0 0,1-2 0 0 0,2-39 0 0 0,-6 39 0 0 0,0 0 0 0 0,-1 0 0 0 0,0 0 0 0 0,0 0 0 0 0,-1 0 0 0 0,1 1 0 0 0,-1-1 0 0 0,0 1 0 0 0,0 0 0 0 0,-1-1 0 0 0,1 1 0 0 0,-1 1 0 0 0,0-1 0 0 0,0 0 0 0 0,0 1 0 0 0,0 0 0 0 0,-1 0 0 0 0,1 0 0 0 0,-1 1 0 0 0,0 0 0 0 0,0-1 0 0 0,0 2 0 0 0,0-1 0 0 0,0 0 0 0 0,-5 0 0 0 0,2 1 0 0 0,1 0 0 0 0,-1 1 0 0 0,1 0 0 0 0,-1 0 0 0 0,0 1 0 0 0,1 0 0 0 0,-1 0 0 0 0,1 1 0 0 0,0 0 0 0 0,-1 0 0 0 0,1 1 0 0 0,0-1 0 0 0,0 2 0 0 0,1-1 0 0 0,-1 1 0 0 0,0 0 0 0 0,1 0 0 0 0,0 1 0 0 0,-5 4 0 0 0,9-6 0 0 0,-1-1 0 0 0,1 1 0 0 0,0-1 0 0 0,0 1 0 0 0,0 0 0 0 0,0 0 0 0 0,0 0 0 0 0,0 0 0 0 0,1 0 0 0 0,0 0 0 0 0,0 0 0 0 0,-1 0 0 0 0,2 1 0 0 0,-1-1 0 0 0,0 1 0 0 0,1-1 0 0 0,0 0 0 0 0,-1 1 0 0 0,1-1 0 0 0,1 1 0 0 0,-1-1 0 0 0,0 0 0 0 0,1 1 0 0 0,0-1 0 0 0,0 1 0 0 0,1 1 0 0 0,0 1 0 0 0,1-1 0 0 0,0 0 0 0 0,0 1 0 0 0,0-1 0 0 0,1-1 0 0 0,0 1 0 0 0,0 0 0 0 0,0-1 0 0 0,0 0 0 0 0,1 0 0 0 0,-1 0 0 0 0,2 0 0 0 0,3 1 0 0 0,1 0 0 0 0,0-1 0 0 0,0 0 0 0 0,1-1 0 0 0,-1 0 0 0 0,1 0 0 0 0,-1-1 0 0 0,1-1 0 0 0,0 1 0 0 0,10-2 0 0 0,-3 0 0 0 0</inkml:trace>
  <inkml:trace contextRef="#ctx0" brushRef="#br0" timeOffset="17221.303">28612 3946 32767 0 0,'-2'-7'0'0'0,"-1"-1"0"0"0,0 1 0 0 0,0 0 0 0 0,-1 0 0 0 0,0 1 0 0 0,0-1 0 0 0,-1 1 0 0 0,0 0 0 0 0,0 0 0 0 0,0 0 0 0 0,-1 1 0 0 0,0 0 0 0 0,0 0 0 0 0,0 0 0 0 0,-6-2 0 0 0,-38-11 0 0 0,18 19 0 0 0,30 0 0 0 0,0-1 0 0 0,0 1 0 0 0,0-1 0 0 0,0 1 0 0 0,0 0 0 0 0,1-1 0 0 0,-1 1 0 0 0,0 0 0 0 0,1 0 0 0 0,-1 1 0 0 0,1-1 0 0 0,-1 0 0 0 0,1 0 0 0 0,-1 1 0 0 0,1-1 0 0 0,0 1 0 0 0,0-1 0 0 0,-1 1 0 0 0,1 0 0 0 0,0-1 0 0 0,1 1 0 0 0,-1 0 0 0 0,0 0 0 0 0,0-1 0 0 0,1 1 0 0 0,-1 0 0 0 0,1 0 0 0 0,0 0 0 0 0,-1 0 0 0 0,1 0 0 0 0,0 0 0 0 0,0 0 0 0 0,2 26 0 0 0,9 6 0 0 0</inkml:trace>
  <inkml:trace contextRef="#ctx0" brushRef="#br0" timeOffset="17397.832">28522 4317 32767 0 0,'10'18'0'0'0,"1"-4"0"0"0,3 0 0 0 0,3 1 0 0 0,0-6 0 0 0,2-1 0 0 0,-1 0 0 0 0,10-2 0 0 0,2-4 0 0 0,-2 0 0 0 0,-14-2 0 0 0,7 0 0 0 0,3 0 0 0 0,26-14 0 0 0</inkml:trace>
  <inkml:trace contextRef="#ctx0" brushRef="#br0" timeOffset="22588.157">23464 5144 32767 0 0,'-87'-1'0'0'0,"9"23"0"0"0,59-13 0 0 0,0 0 0 0 0,1 2 0 0 0,0 0 0 0 0,0 1 0 0 0,1 0 0 0 0,1 1 0 0 0,0 1 0 0 0,1 1 0 0 0,-3 5 0 0 0,4-5 0 0 0,0 1 0 0 0,2 0 0 0 0,0 1 0 0 0,1 1 0 0 0,1 0 0 0 0,-1 2 0 0 0,1 17 0 0 0,12-29 0 0 0,2-7 0 0 0,0 0 0 0 0,0 0 0 0 0,0 0 0 0 0,0-1 0 0 0,0 1 0 0 0,0-1 0 0 0,1 0 0 0 0,-1 0 0 0 0,0-1 0 0 0,0 1 0 0 0,0-1 0 0 0,0 0 0 0 0,0 0 0 0 0,0 0 0 0 0,0-1 0 0 0,0 1 0 0 0,-1-1 0 0 0,1 0 0 0 0,-1 0 0 0 0,1-1 0 0 0,-1 1 0 0 0,1 0 0 0 0,-1-1 0 0 0,0 0 0 0 0,3-1 0 0 0,10-6 0 0 0,-2-1 0 0 0,1-1 0 0 0,-1 0 0 0 0,-1 0 0 0 0,0-2 0 0 0,-1 1 0 0 0,-1-2 0 0 0,9-13 0 0 0,-5 3 0 0 0,-2 0 0 0 0,-1-1 0 0 0,-1-1 0 0 0,-1 0 0 0 0,-1-2 0 0 0,-9 29 0 0 0,4-17 0 0 0,-1 1 0 0 0,-1-1 0 0 0,0 0 0 0 0,-1 0 0 0 0,-1 1 0 0 0,-1-17 0 0 0,0-7 0 0 0,1 41 0 0 0,0-1 0 0 0,-1 1 0 0 0,1-1 0 0 0,0 1 0 0 0,0-1 0 0 0,0 0 0 0 0,-1 1 0 0 0,1-1 0 0 0,0 1 0 0 0,-1-1 0 0 0,1 0 0 0 0,0 1 0 0 0,-1-1 0 0 0,1 0 0 0 0,-1 1 0 0 0,1-1 0 0 0,0 0 0 0 0,-1 0 0 0 0,1 1 0 0 0,-1-1 0 0 0,1 0 0 0 0,-1 0 0 0 0,1 0 0 0 0,-1 0 0 0 0,1 0 0 0 0,-1 0 0 0 0,1 0 0 0 0,-1 1 0 0 0,1-1 0 0 0,-1-1 0 0 0,1 1 0 0 0,0 0 0 0 0,-1 0 0 0 0,1 0 0 0 0,-1 0 0 0 0,1 0 0 0 0,-1 0 0 0 0,1 0 0 0 0,-1-1 0 0 0,1 1 0 0 0,-1 0 0 0 0,1 0 0 0 0,0-1 0 0 0,-1 1 0 0 0,1 0 0 0 0,-1-1 0 0 0,1 1 0 0 0,0 0 0 0 0,-1-1 0 0 0,1 1 0 0 0,0 0 0 0 0,0-1 0 0 0,-1 1 0 0 0,1-1 0 0 0,0 1 0 0 0,0-1 0 0 0,0 1 0 0 0,-1 0 0 0 0,1-1 0 0 0,0 1 0 0 0,0-1 0 0 0,0 1 0 0 0,0-1 0 0 0,0 1 0 0 0,0-1 0 0 0,0 1 0 0 0,0-1 0 0 0,0 1 0 0 0,0-1 0 0 0,-12 25 0 0 0,2 0 0 0 0,0 1 0 0 0,1 0 0 0 0,2 1 0 0 0,1 0 0 0 0,0 0 0 0 0,2 0 0 0 0,1 1 0 0 0,2-1 0 0 0,0 1 0 0 0,2 3 0 0 0,-1-24 0 0 0,0 1 0 0 0,1-1 0 0 0,0 1 0 0 0,1-1 0 0 0,-1 0 0 0 0,1 1 0 0 0,0-1 0 0 0,0 0 0 0 0,1 0 0 0 0,0 0 0 0 0,0-1 0 0 0,1 1 0 0 0,-1-1 0 0 0,1 1 0 0 0,2 0 0 0 0,0 1 0 0 0,0-1 0 0 0,1 0 0 0 0,0 0 0 0 0,0-1 0 0 0,0 0 0 0 0,1 0 0 0 0,0-1 0 0 0,0 0 0 0 0,0 0 0 0 0,0-1 0 0 0,0 0 0 0 0,1 0 0 0 0,0-1 0 0 0,-1 0 0 0 0,1-1 0 0 0,0 0 0 0 0,0 0 0 0 0,0-1 0 0 0,0 0 0 0 0,7-1 0 0 0,54-16 0 0 0,-59 13 0 0 0,-4 2 0 0 0,1-1 0 0 0,-1 0 0 0 0,0 0 0 0 0,0 0 0 0 0,0-1 0 0 0,0 0 0 0 0,-1-1 0 0 0,0 1 0 0 0,0-1 0 0 0,0 0 0 0 0,0-1 0 0 0,-1 0 0 0 0,0 1 0 0 0,0-2 0 0 0,0 1 0 0 0,-1 0 0 0 0,0-1 0 0 0,0 0 0 0 0,-1 0 0 0 0,0 0 0 0 0,0 0 0 0 0,-1-1 0 0 0,1 1 0 0 0,-2-1 0 0 0,1 0 0 0 0,-1 1 0 0 0,0-2 0 0 0,-2 6 0 0 0,1-1 0 0 0,-1 1 0 0 0,0-1 0 0 0,0 1 0 0 0,0 0 0 0 0,0 0 0 0 0,-1-1 0 0 0,0 1 0 0 0,1 0 0 0 0,-1 0 0 0 0,0 0 0 0 0,0 1 0 0 0,-1-1 0 0 0,1 0 0 0 0,0 1 0 0 0,-1 0 0 0 0,0-1 0 0 0,1 1 0 0 0,-3-1 0 0 0,-11-1 0 0 0,7 6 0 0 0,6-1 0 0 0,0 1 0 0 0,1-1 0 0 0,-1 1 0 0 0,0 0 0 0 0,1 0 0 0 0,0 0 0 0 0,-1 1 0 0 0,1-1 0 0 0,0 0 0 0 0,0 1 0 0 0,0-1 0 0 0,1 1 0 0 0,-1 0 0 0 0,1 0 0 0 0,-1 0 0 0 0,1 0 0 0 0,0 0 0 0 0,0 0 0 0 0,0 0 0 0 0,1 0 0 0 0,-1 0 0 0 0,1 0 0 0 0,-1 0 0 0 0,1 0 0 0 0,0 1 0 0 0,0-1 0 0 0,1 0 0 0 0,-1 0 0 0 0,1 0 0 0 0,-1 0 0 0 0,1 0 0 0 0,1 2 0 0 0,1 1 0 0 0,0 0 0 0 0,1 0 0 0 0,-1 0 0 0 0,2-1 0 0 0,-1 1 0 0 0,0-1 0 0 0,1 0 0 0 0,0 0 0 0 0,0-1 0 0 0,1 1 0 0 0,-1-1 0 0 0,1-1 0 0 0,0 1 0 0 0,0-1 0 0 0,0 0 0 0 0,1 0 0 0 0,-1 0 0 0 0,1-1 0 0 0,0 0 0 0 0,136 27 0 0 0,-134-28 0 0 0,135 6 0 0 0,-115-7 0 0 0</inkml:trace>
  <inkml:trace contextRef="#ctx0" brushRef="#br0" timeOffset="27572.951">25101 5111 32767 0 0,'-34'1'0'0'0,"18"1"0"0"0,-1 1 0 0 0,1 0 0 0 0,0 2 0 0 0,1 0 0 0 0,-1 0 0 0 0,1 1 0 0 0,0 1 0 0 0,1 1 0 0 0,-12 8 0 0 0,22-14 0 0 0,0 1 0 0 0,0-1 0 0 0,0 1 0 0 0,1 0 0 0 0,-1 0 0 0 0,1 1 0 0 0,0-1 0 0 0,0 1 0 0 0,0 0 0 0 0,0-1 0 0 0,1 1 0 0 0,-1 1 0 0 0,1-1 0 0 0,0 0 0 0 0,0 0 0 0 0,1 1 0 0 0,-1-1 0 0 0,1 1 0 0 0,0 1 0 0 0,3-1 0 0 0,0 0 0 0 0,0 0 0 0 0,1-1 0 0 0,-1 1 0 0 0,1-1 0 0 0,0 0 0 0 0,1 0 0 0 0,-1 0 0 0 0,1 0 0 0 0,-1 0 0 0 0,1-1 0 0 0,1 1 0 0 0,-1-1 0 0 0,0 0 0 0 0,1-1 0 0 0,-1 1 0 0 0,1-1 0 0 0,0 0 0 0 0,0 0 0 0 0,0 0 0 0 0,0 0 0 0 0,0-1 0 0 0,0 0 0 0 0,32 9 0 0 0,0-2 0 0 0,0-1 0 0 0,0-2 0 0 0,1-1 0 0 0,-1-3 0 0 0,25-1 0 0 0,116-20 0 0 0,-148 15 0 0 0,-1-1 0 0 0,1-1 0 0 0,-1-1 0 0 0,0-2 0 0 0,-1 0 0 0 0,16-10 0 0 0,-38 17 0 0 0,-1 1 0 0 0,1-1 0 0 0,-1-1 0 0 0,0 1 0 0 0,0-1 0 0 0,0 0 0 0 0,0 0 0 0 0,-1 0 0 0 0,1 0 0 0 0,-1-1 0 0 0,0 0 0 0 0,-1 0 0 0 0,1 0 0 0 0,-1 0 0 0 0,3-6 0 0 0,-8-1 0 0 0,-2 9 0 0 0,0-1 0 0 0,0 1 0 0 0,-1 0 0 0 0,1 0 0 0 0,-1 1 0 0 0,1-1 0 0 0,-1 1 0 0 0,0 0 0 0 0,0 0 0 0 0,0 0 0 0 0,0 1 0 0 0,0 0 0 0 0,0 0 0 0 0,0 0 0 0 0,-1 1 0 0 0,1-1 0 0 0,0 1 0 0 0,0 1 0 0 0,-1-1 0 0 0,-4 2 0 0 0,-2-1 0 0 0,-1 1 0 0 0,0 0 0 0 0,1 1 0 0 0,0 1 0 0 0,0 0 0 0 0,0 0 0 0 0,0 1 0 0 0,0 1 0 0 0,1 0 0 0 0,-8 5 0 0 0,-24 35 0 0 0,42-45 0 0 0,1 0 0 0 0,-1 0 0 0 0,1 0 0 0 0,-1 0 0 0 0,1 1 0 0 0,-1-1 0 0 0,1 0 0 0 0,0 0 0 0 0,0 0 0 0 0,-1 0 0 0 0,1 0 0 0 0,0 0 0 0 0,0 0 0 0 0,0 1 0 0 0,0-1 0 0 0,1 0 0 0 0,-1 0 0 0 0,0 0 0 0 0,0 0 0 0 0,1 0 0 0 0,-1 0 0 0 0,1 0 0 0 0,-1 0 0 0 0,1 0 0 0 0,-1 0 0 0 0,1 0 0 0 0,-1 0 0 0 0,1 0 0 0 0,0 0 0 0 0,0 0 0 0 0,-1 0 0 0 0,1-1 0 0 0,0 1 0 0 0,0 0 0 0 0,0-1 0 0 0,0 1 0 0 0,1 0 0 0 0,0 1 0 0 0,4 2 0 0 0,0 0 0 0 0,1-1 0 0 0,-1 1 0 0 0,1-1 0 0 0,-1-1 0 0 0,1 1 0 0 0,0-1 0 0 0,0-1 0 0 0,0 1 0 0 0,0-1 0 0 0,0 0 0 0 0,0-1 0 0 0,0 1 0 0 0,1-1 0 0 0,3-1 0 0 0,-1 0 0 0 0,1-1 0 0 0,-1 0 0 0 0,0 0 0 0 0,0-1 0 0 0,0-1 0 0 0,0 1 0 0 0,0-2 0 0 0,-1 1 0 0 0,1-1 0 0 0,-1-1 0 0 0,-1 1 0 0 0,8-7 0 0 0,-9 4 0 0 0,0 0 0 0 0,-1 0 0 0 0,0 0 0 0 0,0 0 0 0 0,-1-1 0 0 0,0 0 0 0 0,-1 0 0 0 0,0-1 0 0 0,3-8 0 0 0,-7 18 0 0 0,0 0 0 0 0,0-1 0 0 0,1 1 0 0 0,-1 0 0 0 0,0 0 0 0 0,1 0 0 0 0,-1 0 0 0 0,1 0 0 0 0,-1 0 0 0 0,0 0 0 0 0,1 0 0 0 0,-1 0 0 0 0,0 0 0 0 0,1 0 0 0 0,-1 0 0 0 0,0 0 0 0 0,1 0 0 0 0,-1 0 0 0 0,0 0 0 0 0,1 0 0 0 0,-1 0 0 0 0,0 0 0 0 0,1 1 0 0 0,-1-1 0 0 0,0 0 0 0 0,1 0 0 0 0,-1 0 0 0 0,0 1 0 0 0,1-1 0 0 0,-1 0 0 0 0,0 0 0 0 0,0 1 0 0 0,1-1 0 0 0,-1 0 0 0 0,0 0 0 0 0,0 1 0 0 0,0-1 0 0 0,0 0 0 0 0,1 1 0 0 0,-1-1 0 0 0,0 0 0 0 0,0 1 0 0 0,0-1 0 0 0,0 0 0 0 0,0 1 0 0 0,0-1 0 0 0,0 0 0 0 0,0 1 0 0 0,0-1 0 0 0,0 1 0 0 0,0-1 0 0 0,0 0 0 0 0,0 1 0 0 0,0-1 0 0 0,0 0 0 0 0,0 1 0 0 0,0-1 0 0 0,0 0 0 0 0,-1 1 0 0 0,1-1 0 0 0,0 0 0 0 0,0 1 0 0 0,0-1 0 0 0,-1 0 0 0 0,1 0 0 0 0,1 2 0 0 0,4 24 0 0 0,-4-20 0 0 0,-1 0 0 0 0,1 0 0 0 0,1 0 0 0 0,-1-1 0 0 0,1 1 0 0 0,0 0 0 0 0,0-1 0 0 0,0 1 0 0 0,1-1 0 0 0,0 0 0 0 0,0 0 0 0 0,0 0 0 0 0,0 0 0 0 0,1-1 0 0 0,0 1 0 0 0,0-1 0 0 0,5 4 0 0 0,20-7 0 0 0,-20-4 0 0 0,0-1 0 0 0,0-1 0 0 0,0 0 0 0 0,-1 0 0 0 0,0-1 0 0 0,0 0 0 0 0,-1 0 0 0 0,1 0 0 0 0,-1-1 0 0 0,-1 0 0 0 0,1-1 0 0 0,-1 0 0 0 0,-1 0 0 0 0,1 0 0 0 0,-1 0 0 0 0,-1-1 0 0 0,0 0 0 0 0,0 0 0 0 0,0-1 0 0 0,7-21 0 0 0,-1 1 0 0 0,-2-2 0 0 0,-1 1 0 0 0,-1-1 0 0 0,-1-9 0 0 0,9-174 0 0 0,-23 196 0 0 0,-2 30 0 0 0,9-2 0 0 0,0 0 0 0 0,1 0 0 0 0,0 0 0 0 0,1 0 0 0 0,0 0 0 0 0,0 0 0 0 0,1 1 0 0 0,0-1 0 0 0,1 0 0 0 0,0-1 0 0 0,0 1 0 0 0,1 0 0 0 0,0 0 0 0 0,1-1 0 0 0,0 0 0 0 0,0 0 0 0 0,1 2 0 0 0,94 126 0 0 0,-89-123 0 0 0,-5-6 0 0 0,0-1 0 0 0,0 0 0 0 0,0 0 0 0 0,1 0 0 0 0,0-1 0 0 0,0 1 0 0 0,0-1 0 0 0,1-1 0 0 0,0 1 0 0 0,0-1 0 0 0,6 2 0 0 0,5-6 0 0 0,25-21 0 0 0,-30 13 0 0 0,1 1 0 0 0,0 1 0 0 0,0 0 0 0 0,0 1 0 0 0,1 1 0 0 0,10-2 0 0 0,10 5 0 0 0,-6 16 0 0 0,-26-13 0 0 0,0 0 0 0 0,0 1 0 0 0,0-1 0 0 0,0 0 0 0 0,-1 1 0 0 0,1 0 0 0 0,-1-1 0 0 0,1 1 0 0 0,-1 0 0 0 0,0 0 0 0 0,0 1 0 0 0,-1-1 0 0 0,1 0 0 0 0,-1 0 0 0 0,1 1 0 0 0,-1-1 0 0 0,0 1 0 0 0,-1 0 0 0 0,1-1 0 0 0,0 1 0 0 0,-1-1 0 0 0,0 1 0 0 0,0 0 0 0 0,0-1 0 0 0,0 3 0 0 0,-3 2 0 0 0,1-1 0 0 0,-1 0 0 0 0,0 1 0 0 0,-1-1 0 0 0,0 0 0 0 0,0-1 0 0 0,0 1 0 0 0,-1-1 0 0 0,0 0 0 0 0,0 0 0 0 0,0 0 0 0 0,-1-1 0 0 0,0 1 0 0 0,0-2 0 0 0,0 1 0 0 0,-1 0 0 0 0,0-1 0 0 0,-4 2 0 0 0,4-2 0 0 0,-1 0 0 0 0,0 0 0 0 0,0 0 0 0 0,0-1 0 0 0,0 0 0 0 0,0-1 0 0 0,-1 1 0 0 0,1-2 0 0 0,-1 1 0 0 0,0-1 0 0 0,-8 0 0 0 0,-30-27 0 0 0,44 24 0 0 0,0 0 0 0 0,1 0 0 0 0,-1-1 0 0 0,1 1 0 0 0,-1-1 0 0 0,1 0 0 0 0,0 0 0 0 0,0 0 0 0 0,0 0 0 0 0,1 0 0 0 0,-1 0 0 0 0,1 0 0 0 0,-1 0 0 0 0,1-1 0 0 0,0 1 0 0 0,0-1 0 0 0,1 1 0 0 0,-1-1 0 0 0,1 1 0 0 0,0-1 0 0 0,0-2 0 0 0,3-3 0 0 0,0 6 0 0 0,0 0 0 0 0,0 0 0 0 0,1 0 0 0 0,-1 1 0 0 0,1 0 0 0 0,-1-1 0 0 0,1 1 0 0 0,0 1 0 0 0,0-1 0 0 0,0 0 0 0 0,0 1 0 0 0,0 0 0 0 0,0 0 0 0 0,0 0 0 0 0,1 1 0 0 0,71-10 0 0 0,-23 5 0 0 0,0-3 0 0 0,-1-1 0 0 0,35-13 0 0 0,-55 12 0 0 0,0-2 0 0 0,-1-1 0 0 0,0-1 0 0 0,-1-2 0 0 0,9-6 0 0 0,-30 15 0 0 0,0 0 0 0 0,0 0 0 0 0,-1-1 0 0 0,0 0 0 0 0,0-1 0 0 0,-1 0 0 0 0,0 0 0 0 0,-1 0 0 0 0,0-1 0 0 0,0 0 0 0 0,-1 0 0 0 0,0-1 0 0 0,-1 1 0 0 0,0-1 0 0 0,-1 0 0 0 0,0 0 0 0 0,-1 0 0 0 0,0-1 0 0 0,0-10 0 0 0,-1 17 0 0 0,0-1 0 0 0,0 0 0 0 0,-1 0 0 0 0,1 0 0 0 0,-1 0 0 0 0,0 0 0 0 0,-1 0 0 0 0,0 0 0 0 0,1-1 0 0 0,-2 1 0 0 0,1 0 0 0 0,-1 1 0 0 0,0-1 0 0 0,0 0 0 0 0,-1 0 0 0 0,0 1 0 0 0,0 0 0 0 0,0-1 0 0 0,-4-3 0 0 0,-15-5 0 0 0,9 14 0 0 0,3 5 0 0 0,0 1 0 0 0,1 0 0 0 0,0 0 0 0 0,1 1 0 0 0,-1 0 0 0 0,1 0 0 0 0,0 1 0 0 0,1 0 0 0 0,0 0 0 0 0,0 1 0 0 0,1 0 0 0 0,0 0 0 0 0,0 1 0 0 0,1-1 0 0 0,1 1 0 0 0,0 0 0 0 0,0 1 0 0 0,0-1 0 0 0,0 9 0 0 0,-1-7 0 0 0,-1 7 0 0 0,0-1 0 0 0,1 1 0 0 0,1 1 0 0 0,1-1 0 0 0,0 0 0 0 0,2 1 0 0 0,0 16 0 0 0,22 33 0 0 0,-15-59 0 0 0,0 0 0 0 0,0-1 0 0 0,1 1 0 0 0,0-1 0 0 0,1-1 0 0 0,0 1 0 0 0,0-1 0 0 0,1-1 0 0 0,0 0 0 0 0,0 0 0 0 0,1-1 0 0 0,0 0 0 0 0,0 0 0 0 0,0-1 0 0 0,1 0 0 0 0,2 0 0 0 0,10 2 0 0 0,-1 0 0 0 0,1-1 0 0 0,1-2 0 0 0,-1 0 0 0 0,0-1 0 0 0,1-2 0 0 0,8 0 0 0 0,-10-1 0 0 0,0-1 0 0 0,0-1 0 0 0,1-1 0 0 0,-2-1 0 0 0,1 0 0 0 0,0-2 0 0 0,7-3 0 0 0,-19 6 0 0 0,0-1 0 0 0,-1 0 0 0 0,1-1 0 0 0,-1 0 0 0 0,0-1 0 0 0,0 0 0 0 0,0 0 0 0 0,-1 0 0 0 0,0-1 0 0 0,0-1 0 0 0,6-7 0 0 0,-6-5 0 0 0,-9 17 0 0 0,-1 0 0 0 0,1 0 0 0 0,-1 1 0 0 0,1-1 0 0 0,-1 0 0 0 0,0 0 0 0 0,0 1 0 0 0,0 0 0 0 0,0-1 0 0 0,-1 1 0 0 0,1 0 0 0 0,-1 0 0 0 0,1 0 0 0 0,-1 0 0 0 0,0 0 0 0 0,0 1 0 0 0,1-1 0 0 0,-1 1 0 0 0,0 0 0 0 0,0 0 0 0 0,0 0 0 0 0,-1 0 0 0 0,1 1 0 0 0,0-1 0 0 0,-3 1 0 0 0,-3-3 0 0 0,0 0 0 0 0,0 1 0 0 0,0 0 0 0 0,-1 0 0 0 0,1 1 0 0 0,-1 1 0 0 0,1 0 0 0 0,-1 0 0 0 0,1 1 0 0 0,-1 0 0 0 0,-1 1 0 0 0,3 0 0 0 0,0 0 0 0 0,1 1 0 0 0,-1 0 0 0 0,1 0 0 0 0,0 1 0 0 0,0 0 0 0 0,0 1 0 0 0,1-1 0 0 0,0 1 0 0 0,-1 0 0 0 0,2 1 0 0 0,-1-1 0 0 0,1 1 0 0 0,-2 2 0 0 0,6-5 0 0 0,-1 0 0 0 0,1 1 0 0 0,0-1 0 0 0,-1 1 0 0 0,2-1 0 0 0,-1 1 0 0 0,0-1 0 0 0,1 1 0 0 0,-1-1 0 0 0,1 1 0 0 0,0 0 0 0 0,0-1 0 0 0,1 1 0 0 0,-1-1 0 0 0,1 1 0 0 0,-1 0 0 0 0,1-1 0 0 0,0 1 0 0 0,1-1 0 0 0,-1 0 0 0 0,1 1 0 0 0,-1-1 0 0 0,1 0 0 0 0,0 0 0 0 0,0 0 0 0 0,0 0 0 0 0,3 2 0 0 0,-3-2 0 0 0,1 0 0 0 0,0 0 0 0 0,0 0 0 0 0,1 0 0 0 0,-1 0 0 0 0,1-1 0 0 0,-1 0 0 0 0,1 0 0 0 0,0 0 0 0 0,0 0 0 0 0,0 0 0 0 0,0-1 0 0 0,0 1 0 0 0,0-1 0 0 0,0 0 0 0 0,0-1 0 0 0,0 1 0 0 0,1-1 0 0 0,-1 1 0 0 0,0-1 0 0 0,1-1 0 0 0,-1 1 0 0 0,3-1 0 0 0,-1 0 0 0 0,1 0 0 0 0,0 0 0 0 0,0 0 0 0 0,0-1 0 0 0,-1 0 0 0 0,1-1 0 0 0,-1 0 0 0 0,1 0 0 0 0,-1 0 0 0 0,0 0 0 0 0,1-2 0 0 0,57-66 0 0 0,-43 48 0 0 0,-28 63 0 0 0,16-17 0 0 0,-6-19 0 0 0,0 0 0 0 0,0 0 0 0 0,0-1 0 0 0,1 1 0 0 0,-1-1 0 0 0,1 0 0 0 0,0 0 0 0 0,0 0 0 0 0,0-1 0 0 0,0 1 0 0 0,1-1 0 0 0,-1 0 0 0 0,1-1 0 0 0,-1 1 0 0 0,1-1 0 0 0,-1 1 0 0 0,1-1 0 0 0,0-1 0 0 0,0 1 0 0 0,0-1 0 0 0,-1 1 0 0 0,1-2 0 0 0,0 1 0 0 0,0 0 0 0 0,0-1 0 0 0,1 0 0 0 0,11 0 0 0 0,-5 1 0 0 0,0-2 0 0 0,0 0 0 0 0,0 0 0 0 0,0-1 0 0 0,-1-1 0 0 0,1 0 0 0 0,-1-1 0 0 0,6-3 0 0 0,-11 6 0 0 0,12-6 0 0 0,0-1 0 0 0,0-1 0 0 0,-1 0 0 0 0,-1-1 0 0 0,0-1 0 0 0,-1-1 0 0 0,0 0 0 0 0,-1-1 0 0 0,0 0 0 0 0,-1-1 0 0 0,0-1 0 0 0,8-15 0 0 0,-2 3 0 0 0,-16 59 0 0 0,-4-11 0 0 0,1 0 0 0 0,1 0 0 0 0,1 0 0 0 0,0-1 0 0 0,2 1 0 0 0,0 1 0 0 0,29 192 0 0 0,-7-50 0 0 0,-15-36 0 0 0,-10-24 0 0 0,-1-102 0 0 0,0 0 0 0 0,0 1 0 0 0,0-1 0 0 0,0 0 0 0 0,0 0 0 0 0,0 1 0 0 0,-1-1 0 0 0,1 0 0 0 0,0 0 0 0 0,-1 0 0 0 0,1 1 0 0 0,-1-1 0 0 0,1 0 0 0 0,-1 0 0 0 0,0 0 0 0 0,0 0 0 0 0,1 0 0 0 0,-1 0 0 0 0,0 0 0 0 0,0 0 0 0 0,0 0 0 0 0,0 0 0 0 0,0-1 0 0 0,0 1 0 0 0,0 0 0 0 0,0-1 0 0 0,0 1 0 0 0,0-1 0 0 0,-1 1 0 0 0,1-1 0 0 0,0 1 0 0 0,0-1 0 0 0,-1 0 0 0 0,1 1 0 0 0,0-1 0 0 0,0 0 0 0 0,-1 0 0 0 0,1 0 0 0 0,0 0 0 0 0,0 0 0 0 0,-2-1 0 0 0,-51-16 0 0 0,-31-42 0 0 0,52 30 0 0 0,19 11 0 0 0</inkml:trace>
  <inkml:trace contextRef="#ctx0" brushRef="#br0" timeOffset="27752.469">27790 4786 32767 0 0,'1'-43'0'0'0,"-44"45"0"0"0,8-2 0 0 0,10 0 0 0 0</inkml:trace>
  <inkml:trace contextRef="#ctx0" brushRef="#br0" timeOffset="27753.469">27599 5774 32767 0 0,'5'0'0'0'0,"0"0"0"0"0,0 0 0 0 0,0 0 0 0 0,0-1 0 0 0,0 0 0 0 0,0 0 0 0 0,0 0 0 0 0,0 0 0 0 0,0-1 0 0 0,-1 0 0 0 0,1 0 0 0 0,-1 0 0 0 0,1-1 0 0 0,0 0 0 0 0,12-5 0 0 0,394-166 0 0 0,-362 155 0 0 0,0-2 0 0 0,-1-2 0 0 0,15-12 0 0 0,-44 21 0 0 0,-6 0 0 0 0</inkml:trace>
  <inkml:trace contextRef="#ctx0" brushRef="#br0" timeOffset="36967.832">23370 5869 32767 0 0,'4'-15'0'0'0,"11"-6"0"0"0,-15 20 0 0 0,0 1 0 0 0,0 0 0 0 0,0 0 0 0 0,0-1 0 0 0,1 1 0 0 0,-1 0 0 0 0,0-1 0 0 0,0 1 0 0 0,0 0 0 0 0,0-1 0 0 0,0 1 0 0 0,0 0 0 0 0,0-1 0 0 0,0 1 0 0 0,0 0 0 0 0,0-1 0 0 0,0 1 0 0 0,0 0 0 0 0,0-1 0 0 0,-1 1 0 0 0,1 0 0 0 0,0-1 0 0 0,0 1 0 0 0,0 0 0 0 0,0-1 0 0 0,-1 1 0 0 0,1 0 0 0 0,0 0 0 0 0,0-1 0 0 0,0 1 0 0 0,-1 0 0 0 0,1 0 0 0 0,0 0 0 0 0,0-1 0 0 0,-1 1 0 0 0,1 0 0 0 0,0 0 0 0 0,-1 0 0 0 0,1 0 0 0 0,0-1 0 0 0,-1 1 0 0 0,1 0 0 0 0,0 0 0 0 0,-1 0 0 0 0,1 0 0 0 0,0 0 0 0 0,-1 0 0 0 0,1 0 0 0 0,0 0 0 0 0,-1 0 0 0 0,1 0 0 0 0,0 0 0 0 0,-1 0 0 0 0,1 0 0 0 0,0 0 0 0 0,0 0 0 0 0,-1 1 0 0 0,1-1 0 0 0,0 0 0 0 0,-1 0 0 0 0,1 0 0 0 0,0 0 0 0 0,-1 1 0 0 0,1-1 0 0 0,-12 3 0 0 0,-1 1 0 0 0,1 0 0 0 0,0 1 0 0 0,0 0 0 0 0,0 1 0 0 0,1 0 0 0 0,0 1 0 0 0,0 0 0 0 0,-1 2 0 0 0,-13 11 0 0 0,1 2 0 0 0,1 0 0 0 0,2 2 0 0 0,0 0 0 0 0,-6 11 0 0 0,0 2 0 0 0,1 1 0 0 0,2 2 0 0 0,2 0 0 0 0,1 2 0 0 0,3 0 0 0 0,1 1 0 0 0,2 1 0 0 0,-5 32 0 0 0,18-70 0 0 0,-1 7 0 0 0,0 0 0 0 0,1 0 0 0 0,1 1 0 0 0,0-1 0 0 0,1 0 0 0 0,0 1 0 0 0,1-1 0 0 0,0 2 0 0 0,1 0 0 0 0,1 0 0 0 0,0-1 0 0 0,1 1 0 0 0,0-1 0 0 0,1 0 0 0 0,1 0 0 0 0,0 0 0 0 0,1-1 0 0 0,1 0 0 0 0,0 0 0 0 0,6 7 0 0 0,14 10 0 0 0,0-2 0 0 0,2-1 0 0 0,1-2 0 0 0,0-1 0 0 0,6 1 0 0 0,-16-10 0 0 0</inkml:trace>
  <inkml:trace contextRef="#ctx0" brushRef="#br0" timeOffset="38019.53">23790 6339 32767 0 0,'-90'-16'0'0'0,"83"17"0"0"0,0-1 0 0 0,0 1 0 0 0,0 0 0 0 0,1 0 0 0 0,-1 1 0 0 0,0 0 0 0 0,1 0 0 0 0,-1 0 0 0 0,1 1 0 0 0,0 0 0 0 0,0 0 0 0 0,0 1 0 0 0,0 0 0 0 0,1 0 0 0 0,-1 0 0 0 0,1 1 0 0 0,0-1 0 0 0,0 1 0 0 0,1 0 0 0 0,0 1 0 0 0,0-1 0 0 0,0 1 0 0 0,0 0 0 0 0,1 0 0 0 0,0 0 0 0 0,0 0 0 0 0,0 1 0 0 0,1-1 0 0 0,0 1 0 0 0,1 0 0 0 0,-2 5 0 0 0,4-8 0 0 0,-1 1 0 0 0,1-1 0 0 0,0 0 0 0 0,0 0 0 0 0,1 0 0 0 0,-1 0 0 0 0,1 0 0 0 0,0 0 0 0 0,0-1 0 0 0,0 1 0 0 0,0-1 0 0 0,1 1 0 0 0,-1-1 0 0 0,1 0 0 0 0,0 0 0 0 0,0 0 0 0 0,0 0 0 0 0,1 0 0 0 0,-1-1 0 0 0,1 1 0 0 0,-1-1 0 0 0,1 0 0 0 0,0 0 0 0 0,0 0 0 0 0,-1-1 0 0 0,1 1 0 0 0,1-1 0 0 0,-1 0 0 0 0,0 0 0 0 0,0-1 0 0 0,3 1 0 0 0,3-1 0 0 0,0 0 0 0 0,0-1 0 0 0,0-1 0 0 0,-1 1 0 0 0,1-2 0 0 0,0 1 0 0 0,-1-1 0 0 0,1-1 0 0 0,-1 0 0 0 0,0 0 0 0 0,0-1 0 0 0,0 0 0 0 0,-1 0 0 0 0,0-1 0 0 0,0 0 0 0 0,0 0 0 0 0,-1-1 0 0 0,0 0 0 0 0,0-1 0 0 0,0 1 0 0 0,-1-1 0 0 0,-1 0 0 0 0,1-1 0 0 0,-1 0 0 0 0,-1 0 0 0 0,1 0 0 0 0,2-9 0 0 0,2-8 0 0 0,0 0 0 0 0,-2-1 0 0 0,-1 0 0 0 0,-1 0 0 0 0,-1-1 0 0 0,-1 1 0 0 0,-2-1 0 0 0,-1-20 0 0 0,0 6 0 0 0,-6-79 0 0 0,6 120 0 0 0,0 1 0 0 0,-1-1 0 0 0,1 1 0 0 0,0-1 0 0 0,-1 1 0 0 0,1-1 0 0 0,-1 1 0 0 0,1-1 0 0 0,-1 1 0 0 0,0 0 0 0 0,1-1 0 0 0,-1 1 0 0 0,1 0 0 0 0,-1-1 0 0 0,1 1 0 0 0,-1 0 0 0 0,0 0 0 0 0,1 0 0 0 0,-1-1 0 0 0,0 1 0 0 0,1 0 0 0 0,-1 0 0 0 0,0 0 0 0 0,1 0 0 0 0,-1 0 0 0 0,0 0 0 0 0,1 0 0 0 0,-1 1 0 0 0,0-1 0 0 0,1 0 0 0 0,-1 0 0 0 0,1 0 0 0 0,-1 1 0 0 0,0-1 0 0 0,1 0 0 0 0,-1 1 0 0 0,1-1 0 0 0,-1 0 0 0 0,1 1 0 0 0,-1-1 0 0 0,1 1 0 0 0,-1-1 0 0 0,1 1 0 0 0,-1-1 0 0 0,1 1 0 0 0,0-1 0 0 0,-1 1 0 0 0,1-1 0 0 0,0 1 0 0 0,-1 0 0 0 0,1-1 0 0 0,0 1 0 0 0,0-1 0 0 0,0 1 0 0 0,-1 0 0 0 0,1-1 0 0 0,0 2 0 0 0,0-2 0 0 0,-9 16 0 0 0,0 1 0 0 0,1 1 0 0 0,1-1 0 0 0,0 1 0 0 0,2 1 0 0 0,0-1 0 0 0,1 1 0 0 0,0 0 0 0 0,1 10 0 0 0,-1-2 0 0 0,-7 125 0 0 0,26-72 0 0 0,-9-59 0 0 0,-4-14 0 0 0,0 1 0 0 0,1-1 0 0 0,0 0 0 0 0,0 1 0 0 0,0-2 0 0 0,1 1 0 0 0,0 0 0 0 0,1-1 0 0 0,-1 1 0 0 0,1-1 0 0 0,1-1 0 0 0,-1 1 0 0 0,1-1 0 0 0,0 0 0 0 0,0 0 0 0 0,0 0 0 0 0,1-1 0 0 0,-1 0 0 0 0,1-1 0 0 0,0 1 0 0 0,2-1 0 0 0,64 12 0 0 0,-68-15 0 0 0,0-1 0 0 0,0 0 0 0 0,0-1 0 0 0,0 1 0 0 0,-1-1 0 0 0,1 0 0 0 0,-1 0 0 0 0,1 0 0 0 0,-1-1 0 0 0,1 1 0 0 0,-1-1 0 0 0,3-3 0 0 0,1 0 0 0 0,3-2 0 0 0,-1-5 0 0 0</inkml:trace>
  <inkml:trace contextRef="#ctx0" brushRef="#br0" timeOffset="38318.792">24112 6485 32767 0 0,'0'0'0'0'0,"0"0"0"0"0,0 0 0 0 0,0 0 0 0 0,1 0 0 0 0,-1 0 0 0 0,0 0 0 0 0,0 0 0 0 0,1 0 0 0 0,-1 0 0 0 0,0 0 0 0 0,0 0 0 0 0,1 0 0 0 0,-1 0 0 0 0,0 0 0 0 0,0 0 0 0 0,0 0 0 0 0,1 0 0 0 0,-1 0 0 0 0,0 0 0 0 0,0-1 0 0 0,0 1 0 0 0,0 0 0 0 0,1 0 0 0 0,-1 0 0 0 0,0 0 0 0 0,0-1 0 0 0,0 1 0 0 0,0 0 0 0 0,0 0 0 0 0,1 0 0 0 0,-1-1 0 0 0,0 1 0 0 0,0 0 0 0 0,0 0 0 0 0,0 0 0 0 0,0-1 0 0 0,0 1 0 0 0,2 7 0 0 0,1 0 0 0 0,0-1 0 0 0,0 1 0 0 0,1-1 0 0 0,0 0 0 0 0,0 0 0 0 0,0 0 0 0 0,1 0 0 0 0,0-1 0 0 0,0 0 0 0 0,0 0 0 0 0,0 0 0 0 0,1-1 0 0 0,0 1 0 0 0,0-1 0 0 0,0-1 0 0 0,5 3 0 0 0,-8-5 0 0 0,0 0 0 0 0,0-1 0 0 0,0 1 0 0 0,-1-1 0 0 0,1 0 0 0 0,0 1 0 0 0,0-1 0 0 0,0 0 0 0 0,0-1 0 0 0,0 1 0 0 0,0-1 0 0 0,0 1 0 0 0,0-1 0 0 0,0 0 0 0 0,-1 0 0 0 0,1 0 0 0 0,0 0 0 0 0,-1-1 0 0 0,1 1 0 0 0,-1-1 0 0 0,1 1 0 0 0,-1-1 0 0 0,0 0 0 0 0,1 0 0 0 0,-1 0 0 0 0,0-1 0 0 0,8-5 0 0 0,-5 4 0 0 0,-1 0 0 0 0,0-1 0 0 0,0 1 0 0 0,0-1 0 0 0,0 0 0 0 0,-1 0 0 0 0,0-1 0 0 0,0 1 0 0 0,0-1 0 0 0,-1 1 0 0 0,0-1 0 0 0,0 0 0 0 0,0 0 0 0 0,-1 0 0 0 0,1 0 0 0 0,-2 0 0 0 0,1 0 0 0 0,-1 0 0 0 0,1 0 0 0 0,-2 0 0 0 0,0-6 0 0 0,2 8 0 0 0,-1-1 0 0 0,0 0 0 0 0,0 1 0 0 0,0-1 0 0 0,-1 0 0 0 0,1 1 0 0 0,-1-1 0 0 0,0 0 0 0 0,-1 1 0 0 0,1 0 0 0 0,-1-1 0 0 0,0 1 0 0 0,0 0 0 0 0,0 0 0 0 0,-1 0 0 0 0,1 0 0 0 0,-1 0 0 0 0,0 0 0 0 0,0 1 0 0 0,0-1 0 0 0,0 1 0 0 0,-1 0 0 0 0,0 0 0 0 0,-3-2 0 0 0,0 3 0 0 0,0 0 0 0 0,-1 1 0 0 0,1 0 0 0 0,-1 0 0 0 0,1 0 0 0 0,0 1 0 0 0,-1 0 0 0 0,1 1 0 0 0,-1 0 0 0 0,1 0 0 0 0,0 0 0 0 0,0 1 0 0 0,-1 0 0 0 0,1 1 0 0 0,1-1 0 0 0,-6 4 0 0 0,8-5 0 0 0,0 1 0 0 0,0 0 0 0 0,0 0 0 0 0,0 0 0 0 0,0 0 0 0 0,1 1 0 0 0,0-1 0 0 0,-1 1 0 0 0,1 0 0 0 0,0 0 0 0 0,0 0 0 0 0,0 0 0 0 0,1 0 0 0 0,-1 1 0 0 0,1 0 0 0 0,0-1 0 0 0,-1 1 0 0 0,2 7 0 0 0,2-8 0 0 0,-1 0 0 0 0,1 0 0 0 0,0 0 0 0 0,0 0 0 0 0,0 0 0 0 0,0 0 0 0 0,0-1 0 0 0,1 1 0 0 0,-1 0 0 0 0,1-1 0 0 0,0 1 0 0 0,0-1 0 0 0,-1 1 0 0 0,2-1 0 0 0,-1 0 0 0 0,0 0 0 0 0,0 0 0 0 0,1 0 0 0 0,-1-1 0 0 0,1 1 0 0 0,-1 0 0 0 0,1-1 0 0 0,1 1 0 0 0,14 6 0 0 0</inkml:trace>
  <inkml:trace contextRef="#ctx0" brushRef="#br0" timeOffset="39051.367">24769 6414 32767 0 0,'-7'-8'0'0'0,"-1"1"0"0"0,0 1 0 0 0,0-1 0 0 0,-1 1 0 0 0,0 1 0 0 0,0-1 0 0 0,0 1 0 0 0,0 1 0 0 0,-1 0 0 0 0,0 0 0 0 0,0 1 0 0 0,0 1 0 0 0,0-1 0 0 0,-1 1 0 0 0,1 1 0 0 0,-1 0 0 0 0,1 1 0 0 0,0 0 0 0 0,-2 0 0 0 0,-39 16 0 0 0,46-13 0 0 0,0 0 0 0 0,0 0 0 0 0,0 1 0 0 0,1-1 0 0 0,-1 1 0 0 0,1 0 0 0 0,0 1 0 0 0,0-1 0 0 0,1 0 0 0 0,-1 1 0 0 0,1 0 0 0 0,0 0 0 0 0,0 0 0 0 0,1 0 0 0 0,-1 1 0 0 0,1-1 0 0 0,0 1 0 0 0,0 1 0 0 0,-2 20 0 0 0,6-22 0 0 0,-1 0 0 0 0,1-1 0 0 0,0 1 0 0 0,0 0 0 0 0,0-1 0 0 0,1 1 0 0 0,0-1 0 0 0,0 0 0 0 0,0 0 0 0 0,0 0 0 0 0,1 0 0 0 0,-1 0 0 0 0,1-1 0 0 0,0 1 0 0 0,0-1 0 0 0,1 0 0 0 0,-1-1 0 0 0,0 1 0 0 0,1-1 0 0 0,0 0 0 0 0,-1 0 0 0 0,1 0 0 0 0,0 0 0 0 0,0-1 0 0 0,0 0 0 0 0,0 0 0 0 0,0 0 0 0 0,0-1 0 0 0,1 0 0 0 0,-1 0 0 0 0,4 0 0 0 0,-3 0 0 0 0,1 0 0 0 0,0 0 0 0 0,0 0 0 0 0,-1-1 0 0 0,1 0 0 0 0,0 0 0 0 0,-1-1 0 0 0,1 1 0 0 0,-1-2 0 0 0,0 1 0 0 0,1-1 0 0 0,-1 0 0 0 0,0 0 0 0 0,-1 0 0 0 0,1-1 0 0 0,0 0 0 0 0,-1 0 0 0 0,0 0 0 0 0,2-3 0 0 0,29-38 0 0 0,-30 56 0 0 0,-6-7 0 0 0,1 0 0 0 0,0 1 0 0 0,0-1 0 0 0,0 0 0 0 0,0 0 0 0 0,1 0 0 0 0,-1-1 0 0 0,1 1 0 0 0,0 0 0 0 0,0-1 0 0 0,1 1 0 0 0,-1-1 0 0 0,1 1 0 0 0,-1-1 0 0 0,1 0 0 0 0,0 0 0 0 0,1 0 0 0 0,-1-1 0 0 0,0 1 0 0 0,1-1 0 0 0,-1 0 0 0 0,1 0 0 0 0,0 0 0 0 0,-1 0 0 0 0,1-1 0 0 0,0 1 0 0 0,0-1 0 0 0,0 0 0 0 0,1 0 0 0 0,18 1 0 0 0,-15-3 0 0 0,0 0 0 0 0,-1 0 0 0 0,1-1 0 0 0,-1 0 0 0 0,1 0 0 0 0,-1 0 0 0 0,0-1 0 0 0,1-1 0 0 0,-1 1 0 0 0,-1-1 0 0 0,1 0 0 0 0,-1-1 0 0 0,1 1 0 0 0,-1-1 0 0 0,-1-1 0 0 0,1 1 0 0 0,-1-1 0 0 0,0 0 0 0 0,0 0 0 0 0,0 0 0 0 0,-1-1 0 0 0,0 0 0 0 0,-1 1 0 0 0,2-4 0 0 0,0-2 0 0 0,0 1 0 0 0,-1-1 0 0 0,-1 0 0 0 0,0 0 0 0 0,0-1 0 0 0,-2 1 0 0 0,1 0 0 0 0,-1-8 0 0 0,-1-57 0 0 0,0 77 0 0 0,0-1 0 0 0,0 0 0 0 0,0 0 0 0 0,1 0 0 0 0,-1 1 0 0 0,0-1 0 0 0,0 0 0 0 0,1 0 0 0 0,-1 1 0 0 0,1-1 0 0 0,-1 0 0 0 0,1 1 0 0 0,-1-1 0 0 0,1 0 0 0 0,-1 1 0 0 0,1-1 0 0 0,-1 1 0 0 0,1-1 0 0 0,-1 1 0 0 0,1-1 0 0 0,0 1 0 0 0,0-1 0 0 0,-1 1 0 0 0,1 0 0 0 0,0-1 0 0 0,0 1 0 0 0,-1 0 0 0 0,1-1 0 0 0,0 1 0 0 0,0 0 0 0 0,-1 0 0 0 0,1 0 0 0 0,0 0 0 0 0,0 0 0 0 0,0 0 0 0 0,0 0 0 0 0,-1 0 0 0 0,1 0 0 0 0,0 0 0 0 0,0 1 0 0 0,-1-1 0 0 0,1 0 0 0 0,0 0 0 0 0,0 1 0 0 0,-1-1 0 0 0,1 1 0 0 0,0-1 0 0 0,0 0 0 0 0,-1 1 0 0 0,1-1 0 0 0,-1 1 0 0 0,1 0 0 0 0,0-1 0 0 0,-1 1 0 0 0,7 1 0 0 0,6 2 0 0 0,5-1 0 0 0,0 2 0 0 0,-1 0 0 0 0,0 0 0 0 0,0 2 0 0 0,-1 0 0 0 0,1 1 0 0 0,-1 1 0 0 0,13 10 0 0 0,-26-16 0 0 0,0 1 0 0 0,0-1 0 0 0,-1 1 0 0 0,0 0 0 0 0,0 0 0 0 0,0 0 0 0 0,0 0 0 0 0,-1 1 0 0 0,1-1 0 0 0,-1 0 0 0 0,0 1 0 0 0,0-1 0 0 0,-1 1 0 0 0,0-1 0 0 0,1 1 0 0 0,-1-1 0 0 0,-1 1 0 0 0,1-1 0 0 0,-1 1 0 0 0,1-1 0 0 0,-1 0 0 0 0,-1 1 0 0 0,1-1 0 0 0,-1 0 0 0 0,1 0 0 0 0,-1 0 0 0 0,0 0 0 0 0,-1 0 0 0 0,0 2 0 0 0,-3 8 0 0 0,-21 58 0 0 0,26-71 0 0 0,1 1 0 0 0,-1 0 0 0 0,1 0 0 0 0,-1 0 0 0 0,1 0 0 0 0,0 0 0 0 0,0 0 0 0 0,0 0 0 0 0,0 0 0 0 0,0-1 0 0 0,0 1 0 0 0,0 0 0 0 0,1 0 0 0 0,-1 0 0 0 0,1 0 0 0 0,-1 0 0 0 0,1 0 0 0 0,0-1 0 0 0,0 1 0 0 0,-1 0 0 0 0,1 0 0 0 0,1-1 0 0 0,-1 1 0 0 0,0-1 0 0 0,0 1 0 0 0,0-1 0 0 0,1 1 0 0 0,1 0 0 0 0,1 2 0 0 0,2 1 0 0 0,1-1 0 0 0,0 0 0 0 0,0 0 0 0 0,0-1 0 0 0,1 1 0 0 0,-1-1 0 0 0,1-1 0 0 0,-1 0 0 0 0,1 0 0 0 0,0 0 0 0 0,0-1 0 0 0,0 0 0 0 0,0-1 0 0 0,0 0 0 0 0,0 0 0 0 0,0-1 0 0 0,0 0 0 0 0,-3 1 0 0 0,125-2 0 0 0,-70-11 0 0 0</inkml:trace>
  <inkml:trace contextRef="#ctx0" brushRef="#br0" timeOffset="39685.47">26398 6674 32767 0 0,'12'-20'0'0'0,"6"2"0"0"0,-1 0 0 0 0,0-1 0 0 0,-1-1 0 0 0,-1 0 0 0 0,-1-1 0 0 0,-1-1 0 0 0,-1 0 0 0 0,5-15 0 0 0,23-53 0 0 0,-34 83 0 0 0,1 8 0 0 0,12 15 0 0 0,0 1 0 0 0,-1 1 0 0 0,-1 0 0 0 0,-1 1 0 0 0,3 5 0 0 0,-10-14 0 0 0,0 1 0 0 0,-1 0 0 0 0,0 0 0 0 0,-1 1 0 0 0,0 0 0 0 0,0 1 0 0 0,-2-1 0 0 0,0 1 0 0 0,0 1 0 0 0,-1-1 0 0 0,-3-11 0 0 0,-1-1 0 0 0,0 0 0 0 0,1 1 0 0 0,-1-1 0 0 0,0 0 0 0 0,0 1 0 0 0,0-1 0 0 0,0 1 0 0 0,0-1 0 0 0,0 0 0 0 0,0 1 0 0 0,0-1 0 0 0,-1 0 0 0 0,1 1 0 0 0,0-1 0 0 0,-1 0 0 0 0,1 1 0 0 0,-1-1 0 0 0,0 0 0 0 0,1 0 0 0 0,-1 1 0 0 0,0-1 0 0 0,0 0 0 0 0,0 0 0 0 0,0 0 0 0 0,0 0 0 0 0,0 0 0 0 0,0 0 0 0 0,0 0 0 0 0,0-1 0 0 0,0 1 0 0 0,0 0 0 0 0,-1-1 0 0 0,1 1 0 0 0,0 0 0 0 0,0-1 0 0 0,-1 0 0 0 0,1 1 0 0 0,0-1 0 0 0,-1 0 0 0 0,-3 2 0 0 0,-16 1 0 0 0,-12-6 0 0 0,7-19 0 0 0,23 18 0 0 0</inkml:trace>
  <inkml:trace contextRef="#ctx0" brushRef="#br0" timeOffset="40554.336">27183 6486 32767 0 0,'-18'-12'0'0'0,"3"8"0"0"0,0 0 0 0 0,0 1 0 0 0,0 1 0 0 0,0 0 0 0 0,-1 1 0 0 0,-14 2 0 0 0,23-1 0 0 0,0 1 0 0 0,0 0 0 0 0,0 0 0 0 0,0 1 0 0 0,1 0 0 0 0,-1 0 0 0 0,1 1 0 0 0,-1 0 0 0 0,1 0 0 0 0,0 0 0 0 0,0 1 0 0 0,0 0 0 0 0,1 0 0 0 0,-1 0 0 0 0,1 1 0 0 0,0 0 0 0 0,0 0 0 0 0,1 0 0 0 0,-1 1 0 0 0,1-1 0 0 0,0 2 0 0 0,2-4 0 0 0,1 0 0 0 0,-1 0 0 0 0,1 0 0 0 0,0 0 0 0 0,0 0 0 0 0,1 0 0 0 0,-1 0 0 0 0,1 0 0 0 0,-1 0 0 0 0,1 0 0 0 0,0 0 0 0 0,0 0 0 0 0,0 1 0 0 0,1-1 0 0 0,-1 0 0 0 0,1 0 0 0 0,-1 0 0 0 0,1 0 0 0 0,0 0 0 0 0,1 0 0 0 0,-1 0 0 0 0,0 0 0 0 0,1-1 0 0 0,-1 1 0 0 0,1 0 0 0 0,0-1 0 0 0,0 1 0 0 0,0-1 0 0 0,0 0 0 0 0,1 1 0 0 0,-1-1 0 0 0,0 0 0 0 0,1-1 0 0 0,2 3 0 0 0,4 2 0 0 0,0-1 0 0 0,0 0 0 0 0,0-1 0 0 0,0 1 0 0 0,1-2 0 0 0,0 1 0 0 0,0-2 0 0 0,0 1 0 0 0,0-1 0 0 0,2 0 0 0 0,90 1 0 0 0,-83-7 0 0 0,-1 0 0 0 0,1-1 0 0 0,-1-1 0 0 0,0-1 0 0 0,0 0 0 0 0,-1-1 0 0 0,0-1 0 0 0,0-1 0 0 0,-1 0 0 0 0,3-4 0 0 0,4-11 0 0 0,-1-2 0 0 0,-1 0 0 0 0,-1-1 0 0 0,-2-1 0 0 0,-1-1 0 0 0,-1 0 0 0 0,-1-1 0 0 0,4-16 0 0 0,0 5 0 0 0,-9 21 0 0 0,-2 0 0 0 0,0-1 0 0 0,-1 0 0 0 0,-1 0 0 0 0,-1 0 0 0 0,-1-1 0 0 0,-1 0 0 0 0,0-6 0 0 0,-4 26 0 0 0,1 0 0 0 0,-1 0 0 0 0,0-1 0 0 0,0 1 0 0 0,0 0 0 0 0,-1 0 0 0 0,1 0 0 0 0,-1 0 0 0 0,1 1 0 0 0,-1-1 0 0 0,0 0 0 0 0,0 1 0 0 0,0-1 0 0 0,0 1 0 0 0,-1 0 0 0 0,1-1 0 0 0,-1 1 0 0 0,1 0 0 0 0,-1 1 0 0 0,0-1 0 0 0,0 0 0 0 0,0 1 0 0 0,0 0 0 0 0,0-1 0 0 0,0 1 0 0 0,0 0 0 0 0,0 1 0 0 0,0-1 0 0 0,-1 1 0 0 0,1-1 0 0 0,0 1 0 0 0,0 0 0 0 0,-1 0 0 0 0,1 0 0 0 0,0 0 0 0 0,0 1 0 0 0,-1 0 0 0 0,1-1 0 0 0,0 1 0 0 0,-2 1 0 0 0,-2 0 0 0 0,0 1 0 0 0,0 0 0 0 0,0 0 0 0 0,0 1 0 0 0,1-1 0 0 0,-1 1 0 0 0,1 1 0 0 0,0-1 0 0 0,0 1 0 0 0,1 0 0 0 0,-1 1 0 0 0,1-1 0 0 0,1 1 0 0 0,-1 0 0 0 0,1 0 0 0 0,0 1 0 0 0,0-1 0 0 0,0 1 0 0 0,1 0 0 0 0,0 0 0 0 0,1 0 0 0 0,0 0 0 0 0,0 0 0 0 0,-1 6 0 0 0,1-4 0 0 0,0 0 0 0 0,0-1 0 0 0,1 1 0 0 0,0 0 0 0 0,0 0 0 0 0,1 0 0 0 0,0-1 0 0 0,0 1 0 0 0,1 0 0 0 0,1 3 0 0 0,17 50 0 0 0,2-1 0 0 0,3 0 0 0 0,24 40 0 0 0,36 21 0 0 0,-57-110 0 0 0,-4-29 0 0 0,42-68 0 0 0,-57 77 0 0 0,-1 1 0 0 0,2 0 0 0 0,-1 0 0 0 0,1 1 0 0 0,-1 0 0 0 0,2 0 0 0 0,-1 1 0 0 0,1 0 0 0 0,-1 1 0 0 0,1 0 0 0 0,1 0 0 0 0,6 0 0 0 0,27 9 0 0 0,-38-2 0 0 0,-2-1 0 0 0,0 1 0 0 0,0-1 0 0 0,0 1 0 0 0,0 0 0 0 0,0 0 0 0 0,-1 0 0 0 0,1 0 0 0 0,-1 1 0 0 0,0-1 0 0 0,0 1 0 0 0,0 0 0 0 0,-1 0 0 0 0,1 0 0 0 0,-1 0 0 0 0,0 0 0 0 0,0 1 0 0 0,0-1 0 0 0,-1 1 0 0 0,0-1 0 0 0,0 1 0 0 0,0 0 0 0 0,0-1 0 0 0,-1 1 0 0 0,1 0 0 0 0,-1-1 0 0 0,0 1 0 0 0,-1 0 0 0 0,1 0 0 0 0,-1 1 0 0 0,-9 35 0 0 0,8-26 0 0 0,2-12 0 0 0,1 0 0 0 0,-1 0 0 0 0,0-1 0 0 0,1 1 0 0 0,-1 0 0 0 0,1 0 0 0 0,0-1 0 0 0,0 1 0 0 0,0-1 0 0 0,0 1 0 0 0,1-1 0 0 0,-1 1 0 0 0,1-1 0 0 0,-1 0 0 0 0,1 1 0 0 0,0-1 0 0 0,0 0 0 0 0,0 0 0 0 0,0 0 0 0 0,0-1 0 0 0,0 1 0 0 0,0 0 0 0 0,1-1 0 0 0,-1 1 0 0 0,1-1 0 0 0,-1 0 0 0 0,1 0 0 0 0,-1 0 0 0 0,1 0 0 0 0,0 0 0 0 0,0-1 0 0 0,92 9 0 0 0,-85-9 0 0 0,9 0 0 0 0,2 0 0 0 0</inkml:trace>
  <inkml:trace contextRef="#ctx0" brushRef="#br0" timeOffset="40802.672">28422 6694 32767 0 0,'4'-1'0'0'0,"-1"1"0"0"0,-3-2 0 0 0,2 1 0 0 0,-1-1 0 0 0,2 2 0 0 0,-2-4 0 0 0,0 3 0 0 0,1-3 0 0 0,-1 2 0 0 0,0 0 0 0 0</inkml:trace>
  <inkml:trace contextRef="#ctx0" brushRef="#br0" timeOffset="42067.46">29092 6297 32767 0 0,'1'3'0'0'0,"1"-1"0"0"0,0-1 0 0 0,0 1 0 0 0,0 0 0 0 0,0 0 0 0 0,0-1 0 0 0,0 1 0 0 0,1-1 0 0 0,-1 0 0 0 0,1 0 0 0 0,-1 0 0 0 0,0 0 0 0 0,1 0 0 0 0,0 0 0 0 0,-1-1 0 0 0,1 1 0 0 0,-1-1 0 0 0,1 1 0 0 0,0-1 0 0 0,-1 0 0 0 0,1 0 0 0 0,0-1 0 0 0,-1 1 0 0 0,1 0 0 0 0,0-1 0 0 0,1 0 0 0 0,7 1 0 0 0,95-23 0 0 0,-97 21 0 0 0,0 0 0 0 0,1-1 0 0 0,-1 0 0 0 0,0-1 0 0 0,-1 0 0 0 0,1 0 0 0 0,0-1 0 0 0,-1 0 0 0 0,0-1 0 0 0,-1 1 0 0 0,1-2 0 0 0,-1 1 0 0 0,0-1 0 0 0,0 0 0 0 0,0-2 0 0 0,-6 8 0 0 0,0 0 0 0 0,-1 1 0 0 0,1-1 0 0 0,-1 0 0 0 0,0 1 0 0 0,1-1 0 0 0,-1 0 0 0 0,1 0 0 0 0,-1 0 0 0 0,0 1 0 0 0,0-1 0 0 0,1 0 0 0 0,-1 0 0 0 0,0 0 0 0 0,0 0 0 0 0,0 0 0 0 0,0 1 0 0 0,0-1 0 0 0,0 0 0 0 0,0 0 0 0 0,-1 0 0 0 0,1 0 0 0 0,0 0 0 0 0,0 1 0 0 0,-1-1 0 0 0,1 0 0 0 0,0 0 0 0 0,-1 0 0 0 0,1 1 0 0 0,-1-1 0 0 0,1 0 0 0 0,-1 1 0 0 0,1-1 0 0 0,-1 0 0 0 0,1 1 0 0 0,-1-1 0 0 0,0 1 0 0 0,1-1 0 0 0,-1 1 0 0 0,0-1 0 0 0,0 1 0 0 0,1-1 0 0 0,-1 1 0 0 0,0 0 0 0 0,0-1 0 0 0,0 1 0 0 0,1 0 0 0 0,-1 0 0 0 0,0 0 0 0 0,0-1 0 0 0,0 1 0 0 0,0 0 0 0 0,0 0 0 0 0,-3-1 0 0 0,-2-1 0 0 0,0 1 0 0 0,-1 0 0 0 0,0 0 0 0 0,1 0 0 0 0,-1 1 0 0 0,1 0 0 0 0,-1 1 0 0 0,0-1 0 0 0,1 1 0 0 0,-1 0 0 0 0,1 1 0 0 0,0-1 0 0 0,-1 1 0 0 0,1 1 0 0 0,-2 0 0 0 0,2-1 0 0 0,1-1 0 0 0,-1 1 0 0 0,1 0 0 0 0,0 1 0 0 0,0-1 0 0 0,0 1 0 0 0,0 0 0 0 0,0 0 0 0 0,0 1 0 0 0,1-1 0 0 0,0 1 0 0 0,0 0 0 0 0,0 0 0 0 0,0 1 0 0 0,0-1 0 0 0,1 1 0 0 0,0 0 0 0 0,0 0 0 0 0,0 0 0 0 0,1 0 0 0 0,0 0 0 0 0,0 0 0 0 0,0 1 0 0 0,0-1 0 0 0,1 1 0 0 0,0 0 0 0 0,0-1 0 0 0,1 1 0 0 0,-1 1 0 0 0,2-2 0 0 0,1 0 0 0 0,0-1 0 0 0,-1 1 0 0 0,2 0 0 0 0,-1-1 0 0 0,0 1 0 0 0,1-1 0 0 0,0 0 0 0 0,0 0 0 0 0,0 0 0 0 0,0 0 0 0 0,1-1 0 0 0,0 1 0 0 0,-1-1 0 0 0,1 0 0 0 0,0 0 0 0 0,1 0 0 0 0,6 4 0 0 0,0-1 0 0 0,0-1 0 0 0,0 0 0 0 0,1 0 0 0 0,0-1 0 0 0,0-1 0 0 0,0 0 0 0 0,0 0 0 0 0,0-2 0 0 0,1 1 0 0 0,-1-1 0 0 0,1-1 0 0 0,-1 0 0 0 0,2-1 0 0 0,-6 1 0 0 0,0 0 0 0 0,1-1 0 0 0,-1 0 0 0 0,0 0 0 0 0,1-1 0 0 0,-1 0 0 0 0,0-1 0 0 0,0 1 0 0 0,6-5 0 0 0,1 2 0 0 0,3-3 0 0 0,-1 0 0 0 0,0-2 0 0 0,0 1 0 0 0,-1-2 0 0 0,0 0 0 0 0,-1-1 0 0 0,-1-1 0 0 0,1 0 0 0 0,-2-1 0 0 0,0 0 0 0 0,-1-1 0 0 0,0-1 0 0 0,-2 0 0 0 0,1 0 0 0 0,-2-1 0 0 0,3-8 0 0 0,2-5 0 0 0,-2-1 0 0 0,-1 0 0 0 0,-2 0 0 0 0,-1-1 0 0 0,-2-1 0 0 0,0 1 0 0 0,-3-1 0 0 0,0 0 0 0 0,-3-9 0 0 0,1 35 0 0 0,-1 1 0 0 0,-1-1 0 0 0,1 0 0 0 0,-1 1 0 0 0,0-1 0 0 0,0 1 0 0 0,-1-1 0 0 0,0 1 0 0 0,0 0 0 0 0,-1 0 0 0 0,0-2 0 0 0,2 8 0 0 0,1-1 0 0 0,0 0 0 0 0,-1 0 0 0 0,1 1 0 0 0,0-1 0 0 0,-1 0 0 0 0,1 1 0 0 0,-1-1 0 0 0,1 1 0 0 0,-1-1 0 0 0,0 0 0 0 0,1 1 0 0 0,-1-1 0 0 0,1 1 0 0 0,-1 0 0 0 0,0-1 0 0 0,1 1 0 0 0,-1-1 0 0 0,0 1 0 0 0,0 0 0 0 0,1 0 0 0 0,-1-1 0 0 0,0 1 0 0 0,0 0 0 0 0,0 0 0 0 0,1 0 0 0 0,-1 0 0 0 0,0 0 0 0 0,0 0 0 0 0,0 0 0 0 0,1 0 0 0 0,-1 0 0 0 0,0 0 0 0 0,0 1 0 0 0,1-1 0 0 0,-1 0 0 0 0,0 1 0 0 0,0-1 0 0 0,1 0 0 0 0,-1 1 0 0 0,0-1 0 0 0,1 1 0 0 0,-1-1 0 0 0,0 1 0 0 0,1-1 0 0 0,-1 1 0 0 0,1-1 0 0 0,-1 1 0 0 0,1-1 0 0 0,-1 1 0 0 0,1 0 0 0 0,0-1 0 0 0,-1 1 0 0 0,1 0 0 0 0,0 0 0 0 0,-1-1 0 0 0,-24 43 0 0 0,14-4 0 0 0,3 1 0 0 0,0 0 0 0 0,3 0 0 0 0,1 1 0 0 0,3 0 0 0 0,1 26 0 0 0,21 51 0 0 0,-19-106 0 0 0,0 0 0 0 0,1 0 0 0 0,1-1 0 0 0,-1 1 0 0 0,2-1 0 0 0,0 0 0 0 0,0 0 0 0 0,1-1 0 0 0,0 1 0 0 0,1-1 0 0 0,0 0 0 0 0,0-1 0 0 0,8 8 0 0 0,-10-13 0 0 0,0-1 0 0 0,0 1 0 0 0,0-1 0 0 0,0 0 0 0 0,0 0 0 0 0,1-1 0 0 0,-1 0 0 0 0,1 1 0 0 0,0-2 0 0 0,0 1 0 0 0,0-1 0 0 0,0 0 0 0 0,0 0 0 0 0,0-1 0 0 0,0 1 0 0 0,0-1 0 0 0,0-1 0 0 0,0 1 0 0 0,0-1 0 0 0,0 0 0 0 0,0-1 0 0 0,7-2 0 0 0,0 0 0 0 0,0-1 0 0 0,-1-1 0 0 0,0 0 0 0 0,0-1 0 0 0,-1 0 0 0 0,1-1 0 0 0,-2-1 0 0 0,1 1 0 0 0,-1-1 0 0 0,0-1 0 0 0,-1 0 0 0 0,0-1 0 0 0,0-1 0 0 0,-1-1 0 0 0,0 0 0 0 0,-1 0 0 0 0,0-1 0 0 0,-1 0 0 0 0,-1 0 0 0 0,2-8 0 0 0,-7 19 0 0 0,0 1 0 0 0,-1-1 0 0 0,1 0 0 0 0,-1 1 0 0 0,1-1 0 0 0,-1 0 0 0 0,0 1 0 0 0,0-1 0 0 0,0 1 0 0 0,0 0 0 0 0,0-1 0 0 0,-1 1 0 0 0,1 0 0 0 0,-1 0 0 0 0,0-1 0 0 0,1 1 0 0 0,-1 1 0 0 0,0-1 0 0 0,0 0 0 0 0,0 0 0 0 0,0 1 0 0 0,-1-1 0 0 0,1 1 0 0 0,0 0 0 0 0,-1-1 0 0 0,1 1 0 0 0,-1 0 0 0 0,1 0 0 0 0,-1 1 0 0 0,1-1 0 0 0,-1 1 0 0 0,0-1 0 0 0,1 1 0 0 0,-1 0 0 0 0,0 0 0 0 0,1 0 0 0 0,-1 0 0 0 0,0 0 0 0 0,1 1 0 0 0,-1-1 0 0 0,-2 1 0 0 0,0 1 0 0 0,1-1 0 0 0,-1 1 0 0 0,1 0 0 0 0,-1 0 0 0 0,1 0 0 0 0,0 1 0 0 0,0 0 0 0 0,0-1 0 0 0,0 1 0 0 0,1 1 0 0 0,-1-1 0 0 0,1 0 0 0 0,0 1 0 0 0,0 0 0 0 0,0 0 0 0 0,0 0 0 0 0,1 0 0 0 0,-1 0 0 0 0,1 0 0 0 0,0 1 0 0 0,0-1 0 0 0,1 1 0 0 0,0-1 0 0 0,-1 1 0 0 0,1 2 0 0 0,2 2 0 0 0,0 0 0 0 0,0 0 0 0 0,1 0 0 0 0,0 0 0 0 0,1-1 0 0 0,0 1 0 0 0,0-1 0 0 0,1 1 0 0 0,0-1 0 0 0,0 0 0 0 0,1-1 0 0 0,0 1 0 0 0,1-1 0 0 0,-1 0 0 0 0,1 0 0 0 0,1-1 0 0 0,-1 1 0 0 0,1-1 0 0 0,0-1 0 0 0,1 0 0 0 0,-1 0 0 0 0,1 0 0 0 0,0-1 0 0 0,0 0 0 0 0,0 0 0 0 0,1-1 0 0 0,5 4 0 0 0,0-1 0 0 0,0-1 0 0 0,0-1 0 0 0,1 0 0 0 0,0 0 0 0 0,-1-2 0 0 0,1 0 0 0 0,5 0 0 0 0,5-1 0 0 0</inkml:trace>
  <inkml:trace contextRef="#ctx0" brushRef="#br0" timeOffset="43119.238">30465 6289 32767 0 0,'-20'7'0'0'0,"18"-5"0"0"0,5 2 0 0 0,-6-4 0 0 0,5-1 0 0 0,5 0 0 0 0,-14 3 0 0 0,7-1 0 0 0</inkml:trace>
  <inkml:trace contextRef="#ctx0" brushRef="#br0" timeOffset="44120.618">30681 6296 32767 0 0,'0'-2'0'0'0,"0"1"0"0"0,-1-1 0 0 0,1 0 0 0 0,-1 1 0 0 0,1-1 0 0 0,-1 1 0 0 0,0-1 0 0 0,0 1 0 0 0,0-1 0 0 0,1 1 0 0 0,-2 0 0 0 0,1-1 0 0 0,0 1 0 0 0,0 0 0 0 0,0 0 0 0 0,0-1 0 0 0,-1 1 0 0 0,1 0 0 0 0,-1 1 0 0 0,1-1 0 0 0,-1 0 0 0 0,1 0 0 0 0,-1 0 0 0 0,1 1 0 0 0,-1-1 0 0 0,0 1 0 0 0,-9-7 0 0 0,5 1 0 0 0,-37-11 0 0 0,-3 28 0 0 0,-11 36 0 0 0,25 12 0 0 0,27-32 0 0 0,4-8 0 0 0,2-15 0 0 0,-1 0 0 0 0,1 0 0 0 0,0-1 0 0 0,0 1 0 0 0,1-1 0 0 0,-1 1 0 0 0,1-1 0 0 0,0 1 0 0 0,0-1 0 0 0,0 0 0 0 0,0 0 0 0 0,0 0 0 0 0,1 0 0 0 0,-1 0 0 0 0,1-1 0 0 0,0 1 0 0 0,0 0 0 0 0,4 2 0 0 0,1 1 0 0 0,0-1 0 0 0,0 0 0 0 0,0 0 0 0 0,0-1 0 0 0,1 0 0 0 0,0-1 0 0 0,-1 1 0 0 0,1-2 0 0 0,0 1 0 0 0,1-2 0 0 0,-1 1 0 0 0,0-1 0 0 0,1 0 0 0 0,-1-1 0 0 0,0 0 0 0 0,6-1 0 0 0,-3 0 0 0 0,-1 0 0 0 0,1 0 0 0 0,-1-2 0 0 0,0 1 0 0 0,0-1 0 0 0,0-1 0 0 0,0 0 0 0 0,0 0 0 0 0,-1-1 0 0 0,5-4 0 0 0,5-4 0 0 0,-2-1 0 0 0,0 0 0 0 0,-1-2 0 0 0,0 0 0 0 0,-2-1 0 0 0,0 0 0 0 0,0-1 0 0 0,-2-1 0 0 0,0-1 0 0 0,-2 1 0 0 0,8-17 0 0 0,8-19 0 0 0,-3-1 0 0 0,17-53 0 0 0,-34 88 0 0 0,5-20 0 0 0,-1-1 0 0 0,-2 0 0 0 0,-2-1 0 0 0,-2 1 0 0 0,-2-1 0 0 0,-1-36 0 0 0,-13 39 0 0 0,11 39 0 0 0,0 1 0 0 0,0-1 0 0 0,0 0 0 0 0,0 0 0 0 0,0 0 0 0 0,0 1 0 0 0,-1-1 0 0 0,1 0 0 0 0,0 0 0 0 0,-1 1 0 0 0,1-1 0 0 0,0 0 0 0 0,-1 1 0 0 0,1-1 0 0 0,-1 0 0 0 0,1 1 0 0 0,-1-1 0 0 0,1 1 0 0 0,-1-1 0 0 0,0 1 0 0 0,1-1 0 0 0,-1 1 0 0 0,0-1 0 0 0,1 1 0 0 0,-1-1 0 0 0,0 1 0 0 0,1 0 0 0 0,-1 0 0 0 0,0-1 0 0 0,0 1 0 0 0,1 0 0 0 0,-1 0 0 0 0,0 0 0 0 0,0 0 0 0 0,0 0 0 0 0,1 0 0 0 0,-1 0 0 0 0,0 0 0 0 0,0 0 0 0 0,0 0 0 0 0,1 0 0 0 0,-1 0 0 0 0,0 1 0 0 0,0-1 0 0 0,1 0 0 0 0,-1 1 0 0 0,0-1 0 0 0,1 0 0 0 0,-1 1 0 0 0,0-1 0 0 0,1 1 0 0 0,-1-1 0 0 0,0 1 0 0 0,1-1 0 0 0,-1 1 0 0 0,1 0 0 0 0,-1-1 0 0 0,1 1 0 0 0,0 0 0 0 0,-1-1 0 0 0,1 1 0 0 0,-1 0 0 0 0,-20 43 0 0 0,15-9 0 0 0,1 1 0 0 0,1 0 0 0 0,2 0 0 0 0,2 0 0 0 0,1 5 0 0 0,0 10 0 0 0,15 104 0 0 0,12 20 0 0 0,-2-56 0 0 0,-15-95 0 0 0,-9-35 0 0 0,-2 1 0 0 0,-2-7 0 0 0</inkml:trace>
  <inkml:trace contextRef="#ctx0" brushRef="#br0" timeOffset="44368.954">30846 5896 32767 0 0,'-48'-74'0'0'0,"50"67"0"0"0,3 4 0 0 0,1 1 0 0 0,0 0 0 0 0,0 1 0 0 0,0-1 0 0 0,0 1 0 0 0,0 0 0 0 0,1 1 0 0 0,-1 0 0 0 0,0 0 0 0 0,0 0 0 0 0,6 1 0 0 0,10 0 0 0 0,123 16 0 0 0,-110-12 0 0 0,1 1 0 0 0,-2 2 0 0 0,1 2 0 0 0,-1 1 0 0 0,9 6 0 0 0,7 22 0 0 0,-35-17 0 0 0</inkml:trace>
  <inkml:trace contextRef="#ctx0" brushRef="#br0" timeOffset="45042.901">31200 6445 32767 0 0,'2'0'0'0'0,"1"0"0"0"0,0 0 0 0 0,0-1 0 0 0,-1 1 0 0 0,1-1 0 0 0,0 1 0 0 0,-1-1 0 0 0,1 0 0 0 0,0 0 0 0 0,-1 0 0 0 0,1 0 0 0 0,-1-1 0 0 0,0 1 0 0 0,1-1 0 0 0,-1 1 0 0 0,0-1 0 0 0,0 0 0 0 0,0 0 0 0 0,0 0 0 0 0,0 0 0 0 0,1-2 0 0 0,7-10 0 0 0,-1 1 0 0 0,0-2 0 0 0,-1 1 0 0 0,0-2 0 0 0,-1 1 0 0 0,-1-1 0 0 0,0 1 0 0 0,-1-2 0 0 0,-1 1 0 0 0,-1 0 0 0 0,0-1 0 0 0,-1 0 0 0 0,-1 1 0 0 0,0-1 0 0 0,-2 0 0 0 0,-1-13 0 0 0,0 22 0 0 0,2 8 0 0 0,0-1 0 0 0,0 1 0 0 0,0-1 0 0 0,0 1 0 0 0,-1 0 0 0 0,1-1 0 0 0,0 1 0 0 0,0 0 0 0 0,0 0 0 0 0,-1-1 0 0 0,1 1 0 0 0,0 0 0 0 0,-1-1 0 0 0,1 1 0 0 0,0 0 0 0 0,0 0 0 0 0,-1 0 0 0 0,1-1 0 0 0,0 1 0 0 0,-1 0 0 0 0,1 0 0 0 0,0 0 0 0 0,-1 0 0 0 0,1 0 0 0 0,-1-1 0 0 0,1 1 0 0 0,0 0 0 0 0,-1 0 0 0 0,1 0 0 0 0,0 0 0 0 0,-1 0 0 0 0,1 0 0 0 0,-1 0 0 0 0,1 1 0 0 0,0-1 0 0 0,-1 0 0 0 0,1 0 0 0 0,0 0 0 0 0,-1 0 0 0 0,1 0 0 0 0,0 0 0 0 0,-1 1 0 0 0,1-1 0 0 0,0 0 0 0 0,-1 0 0 0 0,1 1 0 0 0,0-1 0 0 0,-1 0 0 0 0,1 0 0 0 0,0 1 0 0 0,0-1 0 0 0,30 25 0 0 0,45 3 0 0 0,-59-23 0 0 0,0 1 0 0 0,0 0 0 0 0,0 1 0 0 0,-1 1 0 0 0,0 0 0 0 0,12 9 0 0 0,-25-14 0 0 0,1 0 0 0 0,-1-1 0 0 0,0 1 0 0 0,0 0 0 0 0,0 0 0 0 0,-1 0 0 0 0,1 1 0 0 0,-1-1 0 0 0,1 0 0 0 0,-1 0 0 0 0,0 1 0 0 0,0-1 0 0 0,-1 1 0 0 0,1-1 0 0 0,-1 1 0 0 0,0-1 0 0 0,1 1 0 0 0,-2-1 0 0 0,1 1 0 0 0,0-1 0 0 0,-1 1 0 0 0,0 0 0 0 0,1-2 0 0 0,-13 35 0 0 0,5 24 0 0 0,8-58 0 0 0,0 0 0 0 0,1 0 0 0 0,0-1 0 0 0,0 1 0 0 0,0 0 0 0 0,0 0 0 0 0,0 0 0 0 0,0-1 0 0 0,1 1 0 0 0,-1-1 0 0 0,1 1 0 0 0,0-1 0 0 0,0 0 0 0 0,0 1 0 0 0,0-1 0 0 0,0 0 0 0 0,0 0 0 0 0,0 0 0 0 0,1-1 0 0 0,2 2 0 0 0,58 5 0 0 0,-56-9 0 0 0,0-1 0 0 0,0 1 0 0 0,0-1 0 0 0,0-1 0 0 0,-1 1 0 0 0,1-1 0 0 0,-1 0 0 0 0,0-1 0 0 0,0 1 0 0 0,4-4 0 0 0,-6 4 0 0 0,4-3 0 0 0,-1-1 0 0 0,0 0 0 0 0,0 0 0 0 0,0 0 0 0 0,-1-1 0 0 0,0 0 0 0 0,-1-1 0 0 0,1 1 0 0 0,-2-1 0 0 0,1 0 0 0 0,2-9 0 0 0,19-32 0 0 0,-27 48 0 0 0,-16 127 0 0 0,25-61 0 0 0,-8-63 0 0 0,0 0 0 0 0,0 0 0 0 0,1 0 0 0 0,-1 0 0 0 0,1 0 0 0 0,-1 0 0 0 0,1 0 0 0 0,-1-1 0 0 0,1 1 0 0 0,-1 0 0 0 0,1 0 0 0 0,0 0 0 0 0,-1 0 0 0 0,1-1 0 0 0,0 1 0 0 0,0 0 0 0 0,-1-1 0 0 0,1 1 0 0 0,0-1 0 0 0,0 1 0 0 0,0-1 0 0 0,0 1 0 0 0,0-1 0 0 0,0 0 0 0 0,0 1 0 0 0,0-1 0 0 0,0 0 0 0 0,0 0 0 0 0,0 0 0 0 0,0 0 0 0 0,0 0 0 0 0,0 0 0 0 0,0 0 0 0 0,0 0 0 0 0,0 0 0 0 0,0 0 0 0 0,0 0 0 0 0,0-1 0 0 0,0 1 0 0 0,0 0 0 0 0,0-1 0 0 0,0 1 0 0 0,0-1 0 0 0,0 1 0 0 0,0-1 0 0 0,0 1 0 0 0,-1-1 0 0 0,1 0 0 0 0,11-6 0 0 0,-2-2 0 0 0</inkml:trace>
  <inkml:trace contextRef="#ctx0" brushRef="#br0" timeOffset="45306.208">31972 5956 32767 0 0,'-17'-13'0'0'0,"4"3"0"0"0,2 3 0 0 0,2 0 0 0 0,2 4 0 0 0,7 3 0 0 0,0 0 0 0 0,-7 0 0 0 0,6 16 0 0 0,7-4 0 0 0,5 0 0 0 0,5-4 0 0 0,2 6 0 0 0,0 2 0 0 0</inkml:trace>
  <inkml:trace contextRef="#ctx0" brushRef="#br0" timeOffset="45650.829">32350 6301 32767 0 0,'-66'-6'0'0'0,"59"8"0"0"0,1 0 0 0 0,0 1 0 0 0,0 0 0 0 0,0 0 0 0 0,0 0 0 0 0,1 1 0 0 0,-1 0 0 0 0,1 0 0 0 0,0 0 0 0 0,0 1 0 0 0,0 0 0 0 0,1-1 0 0 0,0 2 0 0 0,0-1 0 0 0,0 0 0 0 0,0 1 0 0 0,1 0 0 0 0,0 0 0 0 0,0 0 0 0 0,1 0 0 0 0,-1 1 0 0 0,2-1 0 0 0,-1 0 0 0 0,-2 27 0 0 0,6-29 0 0 0,-1 1 0 0 0,1-1 0 0 0,0 0 0 0 0,0 0 0 0 0,0 0 0 0 0,0 0 0 0 0,1-1 0 0 0,0 1 0 0 0,0-1 0 0 0,0 1 0 0 0,0-1 0 0 0,0 0 0 0 0,1 0 0 0 0,-1 0 0 0 0,1-1 0 0 0,0 1 0 0 0,0-1 0 0 0,0 0 0 0 0,0 0 0 0 0,0 0 0 0 0,0-1 0 0 0,1 1 0 0 0,-1-1 0 0 0,0 0 0 0 0,3 0 0 0 0,123 11 0 0 0,-87-29 0 0 0,-33 10 0 0 0,35-43 0 0 0,-31 28 0 0 0,-29 23 0 0 0,-15 22 0 0 0,29-21 0 0 0,-1 0 0 0 0,1-1 0 0 0,0 1 0 0 0,-1 0 0 0 0,1 0 0 0 0,0 0 0 0 0,0 0 0 0 0,1 1 0 0 0,-1-1 0 0 0,0 0 0 0 0,1 0 0 0 0,-1 0 0 0 0,1 1 0 0 0,0-1 0 0 0,0 0 0 0 0,0 0 0 0 0,0 1 0 0 0,0-1 0 0 0,0 0 0 0 0,0 0 0 0 0,1 1 0 0 0,0-1 0 0 0,-1 0 0 0 0,1 0 0 0 0,0 0 0 0 0,0 0 0 0 0,0 0 0 0 0,0 0 0 0 0,0 0 0 0 0,0 0 0 0 0,1 0 0 0 0,-1 0 0 0 0,1 0 0 0 0,-1-1 0 0 0,1 1 0 0 0,0-1 0 0 0,-1 1 0 0 0,1-1 0 0 0,0 0 0 0 0,0 0 0 0 0,0 0 0 0 0,0 0 0 0 0,0 0 0 0 0,0 0 0 0 0,1 0 0 0 0,3 0 0 0 0,0 0 0 0 0,0-1 0 0 0,0 1 0 0 0,0-1 0 0 0,0-1 0 0 0,0 1 0 0 0,-1-1 0 0 0,1 0 0 0 0,0 0 0 0 0,0-1 0 0 0,-1 0 0 0 0,1 0 0 0 0,-1 0 0 0 0,1-1 0 0 0,-1 0 0 0 0,0 1 0 0 0,0-2 0 0 0,0 1 0 0 0,0-1 0 0 0,-1 0 0 0 0,0 0 0 0 0,1 0 0 0 0,-1 0 0 0 0,3-5 0 0 0,-6 4 0 0 0,1 1 0 0 0,-1-1 0 0 0,0 0 0 0 0,0 0 0 0 0,-1 0 0 0 0,1 0 0 0 0,-1 0 0 0 0,0 0 0 0 0,0 0 0 0 0,-1 1 0 0 0,0-1 0 0 0,0 0 0 0 0,0 0 0 0 0,0 0 0 0 0,-1 0 0 0 0,1 1 0 0 0,-1-1 0 0 0,-2-3 0 0 0,1 3 0 0 0,0 0 0 0 0,0 0 0 0 0,0 1 0 0 0,-1-1 0 0 0,1 1 0 0 0,-1 0 0 0 0,0 0 0 0 0,0 0 0 0 0,0 1 0 0 0,-1-1 0 0 0,1 1 0 0 0,-1 0 0 0 0,0 0 0 0 0,0 1 0 0 0,0-1 0 0 0,0 1 0 0 0,0 0 0 0 0,-1 1 0 0 0,1-1 0 0 0,-1 1 0 0 0,1 0 0 0 0,-1 0 0 0 0,1 1 0 0 0,-1 0 0 0 0,1 0 0 0 0,-1 0 0 0 0,0 0 0 0 0,1 1 0 0 0,-1 0 0 0 0,1 0 0 0 0,-1 1 0 0 0,1-1 0 0 0,0 1 0 0 0,0 0 0 0 0,0 1 0 0 0,0-1 0 0 0,-1 2 0 0 0,3-2 0 0 0,0 0 0 0 0,0 0 0 0 0,0 0 0 0 0,0 1 0 0 0,0 0 0 0 0,0-1 0 0 0,1 1 0 0 0,-1 0 0 0 0,1 0 0 0 0,0 1 0 0 0,0-1 0 0 0,0 0 0 0 0,0 1 0 0 0,1-1 0 0 0,-1 1 0 0 0,1-1 0 0 0,0 1 0 0 0,0 0 0 0 0,0 0 0 0 0,1-1 0 0 0,-1 4 0 0 0,2-4 0 0 0,0-1 0 0 0,0 1 0 0 0,1 0 0 0 0,-1 0 0 0 0,1 0 0 0 0,-1-1 0 0 0,1 1 0 0 0,0-1 0 0 0,0 1 0 0 0,0-1 0 0 0,0 0 0 0 0,0 0 0 0 0,1 0 0 0 0,-1 0 0 0 0,1 0 0 0 0,-1 0 0 0 0,1 0 0 0 0,0-1 0 0 0,-1 0 0 0 0,1 1 0 0 0,0-1 0 0 0,0 0 0 0 0,0-1 0 0 0,0 1 0 0 0,0 0 0 0 0,1-1 0 0 0,11 5 0 0 0</inkml:trace>
  <inkml:trace contextRef="#ctx0" brushRef="#br0" timeOffset="45871.238">32619 5927 32767 0 0,'-11'-6'0'0'0,"5"1"0"0"0,-5 3 0 0 0,3 4 0 0 0,1 4 0 0 0,3 0 0 0 0,3 6 0 0 0,3 1 0 0 0,6 4 0 0 0,1 0 0 0 0,1 5 0 0 0,-2-2 0 0 0,-2 5 0 0 0,-3 1 0 0 0</inkml:trace>
  <inkml:trace contextRef="#ctx0" brushRef="#br0" timeOffset="46038.789">32622 6497 32767 0 0,'8'11'0'0'0,"2"-2"0"0"0,0 0 0 0 0,2-3 0 0 0,4-1 0 0 0,0-1 0 0 0,4-2 0 0 0,0-8 0 0 0,2 4 0 0 0,-2-4 0 0 0,-4-2 0 0 0,1 0 0 0 0</inkml:trace>
  <inkml:trace contextRef="#ctx0" brushRef="#br0" timeOffset="46199.867">32897 5844 32767 0 0,'-1'-10'0'0'0,"1"3"0"0"0,0 2 0 0 0,1 0 0 0 0,-1 7 0 0 0,3-8 0 0 0,-6 4 0 0 0,2 1 0 0 0,6 1 0 0 0,-2 10 0 0 0,3-1 0 0 0,-5 5 0 0 0,0 1 0 0 0,6 12 0 0 0,1 6 0 0 0,0 4 0 0 0,2-2 0 0 0</inkml:trace>
  <inkml:trace contextRef="#ctx0" brushRef="#br0" timeOffset="46452.708">32923 6510 32767 0 0,'-23'41'0'0'0</inkml:trace>
  <inkml:trace contextRef="#ctx0" brushRef="#br0" timeOffset="46453.706">32635 6926 32767 0 0,'18'-7'0'0'0,"4"0"0"0"0,3-5 0 0 0,-1 0 0 0 0,-1-7 0 0 0,4 1 0 0 0,0 0 0 0 0,1-5 0 0 0,-2 4 0 0 0,-2-2 0 0 0,-3-2 0 0 0,0 7 0 0 0,-6 0 0 0 0</inkml:trace>
  <inkml:trace contextRef="#ctx0" brushRef="#br0" timeOffset="47937.524">21425 7911 32767 0 0,'0'1'0'0'0,"0"0"0"0"0,0 1 0 0 0,0-1 0 0 0,0 0 0 0 0,0 0 0 0 0,0 0 0 0 0,1 1 0 0 0,-1-1 0 0 0,0 0 0 0 0,1 0 0 0 0,-1 0 0 0 0,1 0 0 0 0,-1 0 0 0 0,1 0 0 0 0,-1 0 0 0 0,1 0 0 0 0,0 0 0 0 0,-1 0 0 0 0,1 0 0 0 0,0 0 0 0 0,0 0 0 0 0,0 0 0 0 0,0-1 0 0 0,0 1 0 0 0,0 0 0 0 0,0-1 0 0 0,0 1 0 0 0,0 0 0 0 0,0-1 0 0 0,0 0 0 0 0,0 1 0 0 0,0-1 0 0 0,1 0 0 0 0,-1 1 0 0 0,0-1 0 0 0,0 0 0 0 0,0 0 0 0 0,0 0 0 0 0,1 0 0 0 0,-1 0 0 0 0,0 0 0 0 0,0 0 0 0 0,0-1 0 0 0,1 1 0 0 0,-1 0 0 0 0,0-1 0 0 0,0 1 0 0 0,8 0 0 0 0,559 0 0 0 0,-560 0 0 0 0</inkml:trace>
  <inkml:trace contextRef="#ctx0" brushRef="#br0" timeOffset="48299.064">21812 7616 32767 0 0,'1'0'0'0'0,"-1"1"0"0"0,0-1 0 0 0,0 0 0 0 0,0 0 0 0 0,1 1 0 0 0,-1-1 0 0 0,0 0 0 0 0,0 1 0 0 0,0-1 0 0 0,0 0 0 0 0,0 1 0 0 0,1-1 0 0 0,-1 0 0 0 0,0 1 0 0 0,0-1 0 0 0,0 0 0 0 0,0 1 0 0 0,0-1 0 0 0,0 0 0 0 0,0 1 0 0 0,0-1 0 0 0,0 0 0 0 0,0 1 0 0 0,0-1 0 0 0,-1 0 0 0 0,1 0 0 0 0,0 1 0 0 0,0-1 0 0 0,0 0 0 0 0,0 1 0 0 0,0-1 0 0 0,-1 0 0 0 0,1 1 0 0 0,0-1 0 0 0,0 0 0 0 0,0 0 0 0 0,-1 1 0 0 0,1-1 0 0 0,0 0 0 0 0,0 0 0 0 0,-1 0 0 0 0,1 1 0 0 0,0-1 0 0 0,-1 0 0 0 0,1 0 0 0 0,0 0 0 0 0,-1 0 0 0 0,1 0 0 0 0,192 95 0 0 0,-178-87 0 0 0,-1 0 0 0 0,0 1 0 0 0,-1 0 0 0 0,1 1 0 0 0,-2 1 0 0 0,0-1 0 0 0,0 2 0 0 0,-1 0 0 0 0,0 0 0 0 0,-1 1 0 0 0,2 5 0 0 0,-8-11 0 0 0,0 1 0 0 0,-1 0 0 0 0,0 0 0 0 0,-1 1 0 0 0,0-1 0 0 0,0 0 0 0 0,-1 0 0 0 0,1 1 0 0 0,-2-1 0 0 0,0 0 0 0 0,0 0 0 0 0,0 1 0 0 0,-1-1 0 0 0,0 0 0 0 0,0 0 0 0 0,-1 0 0 0 0,0-1 0 0 0,-1 1 0 0 0,-1 1 0 0 0,-7 8 0 0 0,-1-1 0 0 0,0-1 0 0 0,-2 0 0 0 0,1-1 0 0 0,-2 0 0 0 0,0-2 0 0 0,0 0 0 0 0,-1 0 0 0 0,-1-2 0 0 0,0 0 0 0 0,-6 2 0 0 0,-223 100 0 0 0,123-59 0 0 0,-71 24 0 0 0</inkml:trace>
  <inkml:trace contextRef="#ctx0" brushRef="#br0" timeOffset="57230.67">23115 7766 32767 0 0,'10'-16'0'0'0,"29"0"0"0"0,-37 16 0 0 0,112-15 0 0 0,-111 15 0 0 0,0 1 0 0 0,-1-1 0 0 0,1 1 0 0 0,-1 0 0 0 0,1-1 0 0 0,-1 1 0 0 0,1 0 0 0 0,-1 1 0 0 0,0-1 0 0 0,1 0 0 0 0,-1 1 0 0 0,0-1 0 0 0,0 1 0 0 0,0 0 0 0 0,0 0 0 0 0,0 0 0 0 0,-1 0 0 0 0,1 0 0 0 0,-1 0 0 0 0,1 0 0 0 0,-1 0 0 0 0,1 1 0 0 0,-1-1 0 0 0,0 0 0 0 0,0 1 0 0 0,0-1 0 0 0,-1 1 0 0 0,1-1 0 0 0,-1 1 0 0 0,1 0 0 0 0,-1-1 0 0 0,0 1 0 0 0,0 0 0 0 0,0-1 0 0 0,0 1 0 0 0,0-1 0 0 0,-1 1 0 0 0,1 0 0 0 0,-1-1 0 0 0,0 2 0 0 0,-9 14 0 0 0,0 0 0 0 0,-2-1 0 0 0,1-1 0 0 0,-2 0 0 0 0,-1 0 0 0 0,0-1 0 0 0,0-1 0 0 0,-13 9 0 0 0,-28 30 0 0 0,27-26 0 0 0,22-23 0 0 0,0 1 0 0 0,0 1 0 0 0,0-1 0 0 0,1 1 0 0 0,-1 0 0 0 0,1 0 0 0 0,1 1 0 0 0,0-1 0 0 0,-1 1 0 0 0,2 0 0 0 0,-1 0 0 0 0,0 3 0 0 0,3 3 0 0 0,20 17 0 0 0,-14-27 0 0 0,1 0 0 0 0,-1 0 0 0 0,1 0 0 0 0,0-1 0 0 0,0 0 0 0 0,0 0 0 0 0,0 0 0 0 0,0-1 0 0 0,0 0 0 0 0,0 0 0 0 0,1 0 0 0 0,-1-1 0 0 0,0 0 0 0 0,0 0 0 0 0,2-1 0 0 0,10 1 0 0 0,16 0 0 0 0,0-1 0 0 0,0-2 0 0 0,-1-1 0 0 0,1-2 0 0 0,18-6 0 0 0,96-38 0 0 0,-132 44 0 0 0,9 31 0 0 0,-21-19 0 0 0,1-1 0 0 0,-1 0 0 0 0,1 0 0 0 0,1 0 0 0 0,-1 0 0 0 0,1-1 0 0 0,-1 0 0 0 0,1 0 0 0 0,0 0 0 0 0,1-1 0 0 0,-1 0 0 0 0,1 0 0 0 0,-1-1 0 0 0,1 0 0 0 0,0 0 0 0 0,0 0 0 0 0,0-1 0 0 0,0 0 0 0 0,0-1 0 0 0,0 1 0 0 0,0-1 0 0 0,5-1 0 0 0,-3-1 0 0 0,0 0 0 0 0,0 0 0 0 0,-1-1 0 0 0,1 0 0 0 0,0-1 0 0 0,-1 0 0 0 0,0 0 0 0 0,0-1 0 0 0,0 0 0 0 0,-1-1 0 0 0,1 1 0 0 0,-1-1 0 0 0,0-1 0 0 0,-1 1 0 0 0,0-1 0 0 0,0-1 0 0 0,0 1 0 0 0,-1-1 0 0 0,0 1 0 0 0,-1-2 0 0 0,0 1 0 0 0,0 0 0 0 0,0-1 0 0 0,-1 0 0 0 0,-1 0 0 0 0,2-8 0 0 0,-3 11 0 0 0,0 1 0 0 0,-1-1 0 0 0,0 0 0 0 0,0 0 0 0 0,0 0 0 0 0,-1 0 0 0 0,0 0 0 0 0,0 0 0 0 0,0 1 0 0 0,-1-1 0 0 0,0 0 0 0 0,0 1 0 0 0,-1-1 0 0 0,1 1 0 0 0,-1 0 0 0 0,0 0 0 0 0,0 0 0 0 0,-1 0 0 0 0,0 0 0 0 0,0 1 0 0 0,0 0 0 0 0,0 0 0 0 0,-1 0 0 0 0,1 0 0 0 0,-2 0 0 0 0,-1-1 0 0 0,-2 1 0 0 0,1 0 0 0 0,0 0 0 0 0,-1 1 0 0 0,0 0 0 0 0,0 0 0 0 0,0 1 0 0 0,0 0 0 0 0,0 1 0 0 0,0 0 0 0 0,-1 0 0 0 0,1 1 0 0 0,0 0 0 0 0,-1 1 0 0 0,1 0 0 0 0,-3 1 0 0 0,6-1 0 0 0,0 0 0 0 0,1 1 0 0 0,-1 0 0 0 0,0 0 0 0 0,1 0 0 0 0,0 1 0 0 0,-1 0 0 0 0,1 0 0 0 0,0 0 0 0 0,1 1 0 0 0,-1 0 0 0 0,0 0 0 0 0,1 0 0 0 0,0 0 0 0 0,0 1 0 0 0,0-1 0 0 0,1 1 0 0 0,0 0 0 0 0,0 0 0 0 0,0 0 0 0 0,0 1 0 0 0,1-1 0 0 0,-1 1 0 0 0,3-3 0 0 0,-1-1 0 0 0,1 0 0 0 0,0 1 0 0 0,0-1 0 0 0,0 0 0 0 0,0 0 0 0 0,0 1 0 0 0,0-1 0 0 0,1 0 0 0 0,-1 1 0 0 0,1-1 0 0 0,0 0 0 0 0,-1 0 0 0 0,1 0 0 0 0,0 0 0 0 0,0 0 0 0 0,1 0 0 0 0,-1 0 0 0 0,0 0 0 0 0,1 0 0 0 0,0 1 0 0 0,5 3 0 0 0,0 0 0 0 0,0 0 0 0 0,1-1 0 0 0,-1 0 0 0 0,1-1 0 0 0,0 1 0 0 0,1-2 0 0 0,-1 1 0 0 0,1-1 0 0 0,-1 0 0 0 0,1-1 0 0 0,0 0 0 0 0,0 0 0 0 0,0-1 0 0 0,9 0 0 0 0,-3 2 0 0 0,15 1 0 0 0</inkml:trace>
  <inkml:trace contextRef="#ctx0" brushRef="#br0" timeOffset="57485.989">24248 8002 32767 0 0,'55'15'0'0'0,"264"7"0"0"0,-252-20 0 0 0,-52-2 0 0 0</inkml:trace>
  <inkml:trace contextRef="#ctx0" brushRef="#br0" timeOffset="57719.371">24410 7703 32767 0 0,'-20'1'0'0'0,"9"1"0"0"0,5 1 0 0 0,-1 0 0 0 0,3 3 0 0 0,2-1 0 0 0,3 0 0 0 0,2 1 0 0 0,9 7 0 0 0,4-2 0 0 0,-1-3 0 0 0,3 0 0 0 0,0-1 0 0 0,-1 1 0 0 0,-1-2 0 0 0</inkml:trace>
  <inkml:trace contextRef="#ctx0" brushRef="#br0" timeOffset="57881.936">24428 8198 32767 0 0,'-3'20'0'0'0,"3"-7"0"0"0,-1-1 0 0 0,1-12 0 0 0,0 9 0 0 0,0 2 0 0 0,0-3 0 0 0,0-1 0 0 0,0-7 0 0 0,0 8 0 0 0,0-8 0 0 0</inkml:trace>
  <inkml:trace contextRef="#ctx0" brushRef="#br0" timeOffset="58488.488">25195 7766 32767 0 0,'2'-2'0'0'0,"-1"0"0"0"0,1 0 0 0 0,0 0 0 0 0,0 0 0 0 0,0 0 0 0 0,0 1 0 0 0,0-1 0 0 0,0 1 0 0 0,1-1 0 0 0,-1 1 0 0 0,0 0 0 0 0,1 0 0 0 0,-1 0 0 0 0,1 0 0 0 0,0 0 0 0 0,-1 0 0 0 0,1 1 0 0 0,0-1 0 0 0,-1 1 0 0 0,1 0 0 0 0,0 0 0 0 0,-1 0 0 0 0,1 0 0 0 0,0 0 0 0 0,0 1 0 0 0,-1-1 0 0 0,3 1 0 0 0,1 0 0 0 0,-2-2 0 0 0,0 1 0 0 0,0 0 0 0 0,0 0 0 0 0,0 0 0 0 0,-1 1 0 0 0,1 0 0 0 0,0-1 0 0 0,0 1 0 0 0,0 1 0 0 0,-1-1 0 0 0,1 0 0 0 0,0 1 0 0 0,-1 0 0 0 0,1 0 0 0 0,-1 0 0 0 0,0 0 0 0 0,0 0 0 0 0,0 1 0 0 0,0 0 0 0 0,0-1 0 0 0,0 1 0 0 0,-1 0 0 0 0,1 0 0 0 0,-1 0 0 0 0,0 1 0 0 0,0-1 0 0 0,0 1 0 0 0,0-1 0 0 0,-1 1 0 0 0,1 0 0 0 0,-1-1 0 0 0,0 1 0 0 0,0 0 0 0 0,-1 0 0 0 0,1 0 0 0 0,-24 35 0 0 0,15-30 0 0 0,-91 78 0 0 0,100-83 0 0 0,78 18 0 0 0,-60-19 0 0 0,-14-3 0 0 0,1 0 0 0 0,0 1 0 0 0,0 0 0 0 0,-1 0 0 0 0,1 1 0 0 0,-1-1 0 0 0,1 1 0 0 0,-1 1 0 0 0,0-1 0 0 0,1 1 0 0 0,-1 0 0 0 0,-1 0 0 0 0,1 0 0 0 0,0 1 0 0 0,-1-1 0 0 0,0 1 0 0 0,1 0 0 0 0,-2 1 0 0 0,1-1 0 0 0,0 1 0 0 0,-1-1 0 0 0,0 1 0 0 0,0 0 0 0 0,0 0 0 0 0,1 5 0 0 0,-3 15 0 0 0,-25 11 0 0 0,16-28 0 0 0,1 0 0 0 0,-2-1 0 0 0,1 0 0 0 0,-1 0 0 0 0,0-1 0 0 0,-1 0 0 0 0,1-1 0 0 0,-1 0 0 0 0,0 0 0 0 0,0-1 0 0 0,-1 0 0 0 0,1-1 0 0 0,-4 0 0 0 0,10-1 0 0 0</inkml:trace>
  <inkml:trace contextRef="#ctx0" brushRef="#br0" timeOffset="58831.571">25682 8116 32767 0 0,'2'3'0'0'0,"0"1"0"0"0,1 0 0 0 0,-1-1 0 0 0,1 1 0 0 0,-1-1 0 0 0,1 0 0 0 0,0 0 0 0 0,0 0 0 0 0,1 0 0 0 0,-1 0 0 0 0,0-1 0 0 0,1 1 0 0 0,0-1 0 0 0,0 0 0 0 0,-1 0 0 0 0,1-1 0 0 0,0 1 0 0 0,0-1 0 0 0,1 0 0 0 0,-1 0 0 0 0,0 0 0 0 0,0 0 0 0 0,1-1 0 0 0,-1 0 0 0 0,0 0 0 0 0,0 0 0 0 0,1 0 0 0 0,-1-1 0 0 0,0 1 0 0 0,2-2 0 0 0,0 2 0 0 0,-1 0 0 0 0,0 0 0 0 0,0-1 0 0 0,0 0 0 0 0,0 0 0 0 0,0 0 0 0 0,-1-1 0 0 0,1 0 0 0 0,0 0 0 0 0,-1 0 0 0 0,1 0 0 0 0,-1-1 0 0 0,1 1 0 0 0,-1-1 0 0 0,0-1 0 0 0,0 1 0 0 0,-1 0 0 0 0,1-1 0 0 0,-1 0 0 0 0,1 1 0 0 0,-1-2 0 0 0,0 1 0 0 0,-1 0 0 0 0,1 0 0 0 0,-1-1 0 0 0,0 0 0 0 0,0 1 0 0 0,0-1 0 0 0,-1 0 0 0 0,1-1 0 0 0,4-114 0 0 0,-6 115 0 0 0,0 1 0 0 0,0 0 0 0 0,-1 0 0 0 0,0 0 0 0 0,0 0 0 0 0,0 0 0 0 0,-1 0 0 0 0,1 0 0 0 0,-1 0 0 0 0,0 0 0 0 0,0 1 0 0 0,0-1 0 0 0,0 1 0 0 0,-1-1 0 0 0,1 1 0 0 0,-1 0 0 0 0,0 0 0 0 0,0 0 0 0 0,0 1 0 0 0,0-1 0 0 0,-1 1 0 0 0,1-1 0 0 0,-1 1 0 0 0,0 0 0 0 0,1 0 0 0 0,-1 1 0 0 0,0-1 0 0 0,0 1 0 0 0,0 0 0 0 0,0 0 0 0 0,0 0 0 0 0,0 0 0 0 0,0 1 0 0 0,-2 0 0 0 0,-37 19 0 0 0,33-13 0 0 0,0 1 0 0 0,1-1 0 0 0,0 2 0 0 0,0-1 0 0 0,0 1 0 0 0,1 1 0 0 0,1-1 0 0 0,0 1 0 0 0,0 1 0 0 0,0-1 0 0 0,1 1 0 0 0,1 0 0 0 0,-3 7 0 0 0,3-5 0 0 0</inkml:trace>
  <inkml:trace contextRef="#ctx0" brushRef="#br0" timeOffset="59548.18">26718 7951 32767 0 0,'1'31'0'0'0,"-1"246"0"0"0,-18-158 0 0 0,-5 9 0 0 0,22-126 0 0 0,1 0 0 0 0,-1 0 0 0 0,1 1 0 0 0,-1-1 0 0 0,0 0 0 0 0,0 0 0 0 0,0 0 0 0 0,0 0 0 0 0,0 0 0 0 0,0-1 0 0 0,0 1 0 0 0,-1 0 0 0 0,1 0 0 0 0,-1-1 0 0 0,0 1 0 0 0,1-1 0 0 0,-1 1 0 0 0,0-1 0 0 0,0 0 0 0 0,-3-3 0 0 0,1-10 0 0 0,0 0 0 0 0,1-1 0 0 0,1 1 0 0 0,0 0 0 0 0,0-1 0 0 0,1 1 0 0 0,1-1 0 0 0,0 1 0 0 0,1-1 0 0 0,0-3 0 0 0,0-24 0 0 0,-1 14 0 0 0,0-46 0 0 0,3 1 0 0 0,10-60 0 0 0,15-8 0 0 0,-27 135 0 0 0,0 0 0 0 0,0 0 0 0 0,0 0 0 0 0,0 0 0 0 0,0 0 0 0 0,1 0 0 0 0,0 1 0 0 0,0-1 0 0 0,0 0 0 0 0,0 1 0 0 0,0 0 0 0 0,1-1 0 0 0,0 1 0 0 0,-1 0 0 0 0,1 1 0 0 0,0-1 0 0 0,1 0 0 0 0,-1 1 0 0 0,0-1 0 0 0,1 1 0 0 0,-1 0 0 0 0,1 0 0 0 0,0 1 0 0 0,-1-1 0 0 0,1 1 0 0 0,0 0 0 0 0,0 0 0 0 0,0 0 0 0 0,0 0 0 0 0,0 1 0 0 0,0-1 0 0 0,0 1 0 0 0,1 0 0 0 0,-1 0 0 0 0,0 1 0 0 0,0-1 0 0 0,2 2 0 0 0,8 3 0 0 0,0 2 0 0 0,0 0 0 0 0,-1 0 0 0 0,0 1 0 0 0,-1 1 0 0 0,0 0 0 0 0,0 1 0 0 0,-1 0 0 0 0,0 1 0 0 0,4 5 0 0 0,-6-1 0 0 0,-4-1 0 0 0,-5-11 0 0 0,-1-1 0 0 0,1 1 0 0 0,0 0 0 0 0,0 0 0 0 0,-1-1 0 0 0,0 1 0 0 0,0 0 0 0 0,1-1 0 0 0,-1 1 0 0 0,-1-1 0 0 0,1 1 0 0 0,0-1 0 0 0,-1 1 0 0 0,1-1 0 0 0,-1 0 0 0 0,0 0 0 0 0,1 0 0 0 0,-1 0 0 0 0,0 0 0 0 0,0 0 0 0 0,-1 0 0 0 0,1 0 0 0 0,0-1 0 0 0,-1 0 0 0 0,1 1 0 0 0,-2-1 0 0 0,-69 29 0 0 0,50-25 0 0 0,-1-2 0 0 0,1 0 0 0 0,-1-1 0 0 0,0-2 0 0 0,-3 0 0 0 0,13 0 0 0 0,5-2 0 0 0,9 2 0 0 0,1 0 0 0 0,-1-1 0 0 0,0 1 0 0 0,1 0 0 0 0,-1 0 0 0 0,0 0 0 0 0,1 0 0 0 0,-1 0 0 0 0,0 0 0 0 0,1-1 0 0 0,-1 1 0 0 0,0 0 0 0 0,0 0 0 0 0,1 0 0 0 0,-1-1 0 0 0,0 1 0 0 0,0 0 0 0 0,1 0 0 0 0,-1-1 0 0 0,0 1 0 0 0,0 0 0 0 0,0 0 0 0 0,0-1 0 0 0,1 1 0 0 0,-1 0 0 0 0,0-1 0 0 0,0 1 0 0 0,0 0 0 0 0,0-1 0 0 0,0 1 0 0 0,0 0 0 0 0,0-1 0 0 0,0 1 0 0 0,0 0 0 0 0,0-1 0 0 0,0 1 0 0 0,0 0 0 0 0,0-1 0 0 0,0 1 0 0 0,0 0 0 0 0,0-1 0 0 0,0 1 0 0 0,-1 0 0 0 0,1 0 0 0 0,0-1 0 0 0,0 1 0 0 0,0 0 0 0 0,0-1 0 0 0,-1 1 0 0 0,1 0 0 0 0,0 0 0 0 0,0-1 0 0 0,-1 1 0 0 0,1 0 0 0 0,0 0 0 0 0,0 0 0 0 0,-1-1 0 0 0,1 1 0 0 0,0 0 0 0 0,0 0 0 0 0,-1 0 0 0 0,1 0 0 0 0,0 0 0 0 0,-1 0 0 0 0,1 0 0 0 0,0-1 0 0 0,-1 1 0 0 0,1 0 0 0 0,-1 0 0 0 0,17-3 0 0 0</inkml:trace>
  <inkml:trace contextRef="#ctx0" brushRef="#br0" timeOffset="60599.162">27415 7969 32767 0 0,'-6'-6'0'0'0,"0"1"0"0"0,0-1 0 0 0,0 2 0 0 0,-1-1 0 0 0,0 1 0 0 0,1 0 0 0 0,-2 0 0 0 0,1 0 0 0 0,0 1 0 0 0,-1 0 0 0 0,1 1 0 0 0,-1 0 0 0 0,-4-1 0 0 0,-18 5 0 0 0,23 1 0 0 0,-1 0 0 0 0,1 0 0 0 0,-1 1 0 0 0,1 0 0 0 0,0 0 0 0 0,0 1 0 0 0,1 0 0 0 0,0 0 0 0 0,-1 1 0 0 0,2 0 0 0 0,-1 0 0 0 0,1 0 0 0 0,0 0 0 0 0,0 1 0 0 0,0 0 0 0 0,1 0 0 0 0,0 0 0 0 0,1 1 0 0 0,-1-1 0 0 0,2 1 0 0 0,-1 0 0 0 0,1-1 0 0 0,0 4 0 0 0,3 17 0 0 0,0-25 0 0 0,1 1 0 0 0,-1-1 0 0 0,1 0 0 0 0,0 0 0 0 0,-1 0 0 0 0,1 0 0 0 0,1 0 0 0 0,-1 0 0 0 0,0 0 0 0 0,1-1 0 0 0,-1 1 0 0 0,1-1 0 0 0,0 0 0 0 0,0 0 0 0 0,0 0 0 0 0,0 0 0 0 0,0 0 0 0 0,0-1 0 0 0,0 1 0 0 0,1-1 0 0 0,-1 0 0 0 0,1 0 0 0 0,-1 0 0 0 0,1 0 0 0 0,1-1 0 0 0,3 1 0 0 0,0-1 0 0 0,0 0 0 0 0,1-1 0 0 0,-1 0 0 0 0,0 0 0 0 0,0 0 0 0 0,0-1 0 0 0,0-1 0 0 0,0 1 0 0 0,0-1 0 0 0,-1-1 0 0 0,0 1 0 0 0,1-1 0 0 0,-1-1 0 0 0,0 1 0 0 0,-1-1 0 0 0,1 0 0 0 0,0-1 0 0 0,0-2 0 0 0,0-1 0 0 0,-1 1 0 0 0,1-1 0 0 0,-2-1 0 0 0,1 1 0 0 0,-1-1 0 0 0,-1 0 0 0 0,1-2 0 0 0,-5 11 0 0 0,-1 1 0 0 0,1 0 0 0 0,-1-1 0 0 0,1 1 0 0 0,-1 0 0 0 0,1-1 0 0 0,-1 1 0 0 0,1 0 0 0 0,-1 0 0 0 0,1 0 0 0 0,-1-1 0 0 0,1 1 0 0 0,-1 0 0 0 0,0 0 0 0 0,1 0 0 0 0,-1 0 0 0 0,1 0 0 0 0,-1 0 0 0 0,0 0 0 0 0,1 0 0 0 0,-1 0 0 0 0,1 0 0 0 0,-1 0 0 0 0,1 1 0 0 0,-1-1 0 0 0,0 0 0 0 0,1 0 0 0 0,-1 0 0 0 0,1 1 0 0 0,-1-1 0 0 0,1 0 0 0 0,-1 1 0 0 0,1-1 0 0 0,-1 1 0 0 0,1-1 0 0 0,0 0 0 0 0,-1 1 0 0 0,1-1 0 0 0,0 1 0 0 0,-1-1 0 0 0,1 1 0 0 0,0-1 0 0 0,-1 1 0 0 0,1-1 0 0 0,0 1 0 0 0,0 0 0 0 0,-1-1 0 0 0,-3 3 0 0 0,0 0 0 0 0,0-1 0 0 0,1 2 0 0 0,-1-1 0 0 0,1 0 0 0 0,0 0 0 0 0,0 1 0 0 0,0 0 0 0 0,0 0 0 0 0,0 0 0 0 0,1 0 0 0 0,0 0 0 0 0,0 0 0 0 0,0 0 0 0 0,0 1 0 0 0,1-1 0 0 0,0 1 0 0 0,0 0 0 0 0,0-1 0 0 0,0 3 0 0 0,14 22 0 0 0,-7-24 0 0 0,0 0 0 0 0,0-1 0 0 0,0 0 0 0 0,0 0 0 0 0,1 0 0 0 0,-1-1 0 0 0,1 0 0 0 0,0 0 0 0 0,0-1 0 0 0,0 0 0 0 0,0 0 0 0 0,1-1 0 0 0,-1 0 0 0 0,0 0 0 0 0,1 0 0 0 0,5-1 0 0 0,6 0 0 0 0,1 0 0 0 0,-1 0 0 0 0,1-2 0 0 0,-1-1 0 0 0,0 0 0 0 0,12-4 0 0 0,-11 2 0 0 0,0-1 0 0 0,0-1 0 0 0,-1-1 0 0 0,0 0 0 0 0,-1-2 0 0 0,1 0 0 0 0,-2-1 0 0 0,1-1 0 0 0,-2 0 0 0 0,0-1 0 0 0,5-6 0 0 0,-12 10 0 0 0,0 2 0 0 0,-1-1 0 0 0,0 0 0 0 0,0 0 0 0 0,-1 0 0 0 0,0-1 0 0 0,0-1 0 0 0,-1 1 0 0 0,0-1 0 0 0,-1 0 0 0 0,0 0 0 0 0,-1-1 0 0 0,0 1 0 0 0,-1-1 0 0 0,3-10 0 0 0,-7 18 0 0 0,-1 1 0 0 0,1 0 0 0 0,-1 0 0 0 0,1 0 0 0 0,-1 0 0 0 0,0 0 0 0 0,0 0 0 0 0,0 0 0 0 0,0 1 0 0 0,0-1 0 0 0,0 1 0 0 0,0-1 0 0 0,0 1 0 0 0,-1 0 0 0 0,1 0 0 0 0,0 0 0 0 0,-1 0 0 0 0,1 0 0 0 0,-1 0 0 0 0,1 1 0 0 0,-2-1 0 0 0,-5 0 0 0 0,0 0 0 0 0,-1 1 0 0 0,1 0 0 0 0,0 0 0 0 0,-1 1 0 0 0,1 0 0 0 0,0 1 0 0 0,-1 0 0 0 0,1 0 0 0 0,0 1 0 0 0,1 0 0 0 0,-1 1 0 0 0,0 0 0 0 0,1 0 0 0 0,0 0 0 0 0,0 1 0 0 0,-5 4 0 0 0,9-5 0 0 0,-1 0 0 0 0,0-1 0 0 0,1 1 0 0 0,0 1 0 0 0,0-1 0 0 0,0 1 0 0 0,1-1 0 0 0,-1 1 0 0 0,1 0 0 0 0,0 0 0 0 0,1 1 0 0 0,-1-1 0 0 0,1 1 0 0 0,0-1 0 0 0,0 1 0 0 0,1-1 0 0 0,0 1 0 0 0,0 0 0 0 0,0 0 0 0 0,1 0 0 0 0,-1 5 0 0 0,18 20 0 0 0,-13-25 0 0 0,1-1 0 0 0,0 0 0 0 0,0 0 0 0 0,0-1 0 0 0,0 0 0 0 0,1 0 0 0 0,0 0 0 0 0,-1 0 0 0 0,2-1 0 0 0,-1 0 0 0 0,0 0 0 0 0,0-1 0 0 0,1 0 0 0 0,0 0 0 0 0,-1 0 0 0 0,1-1 0 0 0,0 0 0 0 0,0 0 0 0 0,0-1 0 0 0,0 1 0 0 0,-1-2 0 0 0,8 0 0 0 0,-8 0 0 0 0,-1 0 0 0 0,1 0 0 0 0,0-1 0 0 0,-1 0 0 0 0,0 0 0 0 0,1 0 0 0 0,-1-1 0 0 0,0 1 0 0 0,0-1 0 0 0,0-1 0 0 0,0 1 0 0 0,-1-1 0 0 0,1 1 0 0 0,-1-1 0 0 0,0-1 0 0 0,0 1 0 0 0,-1 0 0 0 0,1-1 0 0 0,-1 0 0 0 0,0 0 0 0 0,0 0 0 0 0,-1 0 0 0 0,3-3 0 0 0,-6-8 0 0 0,-3 30 0 0 0,0 1 0 0 0,1 0 0 0 0,1 0 0 0 0,0 0 0 0 0,1 0 0 0 0,1 1 0 0 0,0-1 0 0 0,2 10 0 0 0,0 18 0 0 0,0 49 0 0 0,13-5 0 0 0,-13 51 0 0 0,-2-125 0 0 0,-2 0 0 0 0,1 1 0 0 0,-2-1 0 0 0,1 0 0 0 0,-2 0 0 0 0,0 0 0 0 0,0-1 0 0 0,-2 1 0 0 0,1-1 0 0 0,-1 0 0 0 0,-1-1 0 0 0,0 0 0 0 0,-1 0 0 0 0,0 0 0 0 0,0-1 0 0 0,-1 0 0 0 0,-1 0 0 0 0,0-1 0 0 0,-3 1 0 0 0,6-6 0 0 0,4-1 0 0 0,0-1 0 0 0,-1 0 0 0 0,1 0 0 0 0,0-1 0 0 0,-1 1 0 0 0,0-1 0 0 0,1 0 0 0 0,-1 0 0 0 0,0 0 0 0 0,1 0 0 0 0,-1-1 0 0 0,0 1 0 0 0,0-1 0 0 0,0 0 0 0 0,0 0 0 0 0,1 0 0 0 0,-1-1 0 0 0,0 0 0 0 0,-3 0 0 0 0,3-1 0 0 0,0 0 0 0 0,-1 0 0 0 0,1 0 0 0 0,0 0 0 0 0,0-1 0 0 0,1 0 0 0 0,-1 0 0 0 0,0 0 0 0 0,1 0 0 0 0,0 0 0 0 0,-1-1 0 0 0,2 0 0 0 0,-1 1 0 0 0,0-1 0 0 0,1 0 0 0 0,-1 0 0 0 0,0-4 0 0 0,-5-11 0 0 0,2-1 0 0 0,0 0 0 0 0,1 0 0 0 0,1-1 0 0 0,1 1 0 0 0,1-1 0 0 0,1 0 0 0 0,1-3 0 0 0,1 15 0 0 0,1 1 0 0 0,0 0 0 0 0,0-1 0 0 0,1 1 0 0 0,0 0 0 0 0,0 1 0 0 0,1-1 0 0 0,0 1 0 0 0,0-1 0 0 0,1 1 0 0 0,0 0 0 0 0,0 1 0 0 0,1-1 0 0 0,0 1 0 0 0,0 0 0 0 0,0 1 0 0 0,1-1 0 0 0,-1 1 0 0 0,1 0 0 0 0,1 1 0 0 0,-1 0 0 0 0,1 0 0 0 0,-1 1 0 0 0,1-1 0 0 0,0 2 0 0 0,1-1 0 0 0,-1 1 0 0 0,0 1 0 0 0,8-2 0 0 0,57-6 0 0 0,1 2 0 0 0,0 4 0 0 0,21 3 0 0 0,-73 0 0 0 0,150 10 0 0 0,-147-10 0 0 0,-3 0 0 0 0</inkml:trace>
  <inkml:trace contextRef="#ctx0" brushRef="#br0" timeOffset="61530.656">21460 9313 32767 0 0,'15'0'0'0'0,"1"3"0"0"0,4 12 0 0 0,14-4 0 0 0,43 5 0 0 0,1-3 0 0 0,0-4 0 0 0,28-2 0 0 0,21 3 0 0 0,46 4 0 0 0,-159-13 0 0 0</inkml:trace>
  <inkml:trace contextRef="#ctx0" brushRef="#br0" timeOffset="61851.335">22029 9127 32767 0 0,'-13'-13'0'0'0,"8"9"0"0"0,10 12 0 0 0,10 6 0 0 0,0 0 0 0 0,0 0 0 0 0,1-2 0 0 0,1 0 0 0 0,0-1 0 0 0,0 0 0 0 0,2-1 0 0 0,17 6 0 0 0,14 10 0 0 0,-31-16 0 0 0,-7-4 0 0 0,0 0 0 0 0,0 1 0 0 0,0 0 0 0 0,-1 1 0 0 0,0 0 0 0 0,0 0 0 0 0,-1 1 0 0 0,-1 1 0 0 0,7 8 0 0 0,-14-16 0 0 0,-1 1 0 0 0,1-1 0 0 0,-1 1 0 0 0,0 0 0 0 0,0-1 0 0 0,0 1 0 0 0,0 0 0 0 0,-1 0 0 0 0,1 0 0 0 0,-1 0 0 0 0,0 0 0 0 0,0 0 0 0 0,0 0 0 0 0,0 0 0 0 0,0-1 0 0 0,0 1 0 0 0,-1 0 0 0 0,0 0 0 0 0,1 0 0 0 0,-1 0 0 0 0,0 0 0 0 0,-1-1 0 0 0,1 1 0 0 0,0-1 0 0 0,-1 1 0 0 0,1-1 0 0 0,-2 2 0 0 0,-57 58 0 0 0,-165 77 0 0 0,189-108 0 0 0,36-25 0 0 0,14 0 0 0 0</inkml:trace>
  <inkml:trace contextRef="#ctx0" brushRef="#br0" timeOffset="63696.944">23022 9466 32767 0 0,'5'-16'0'0'0,"52"-59"0"0"0,13-83 0 0 0,-67 151 0 0 0,-3 5 0 0 0,1 0 0 0 0,-1 0 0 0 0,1 0 0 0 0,0 0 0 0 0,-1 0 0 0 0,1 0 0 0 0,0 0 0 0 0,0 1 0 0 0,0-1 0 0 0,0 0 0 0 0,0 1 0 0 0,1-1 0 0 0,-1 1 0 0 0,0-1 0 0 0,1 1 0 0 0,-1 0 0 0 0,1-1 0 0 0,0 1 0 0 0,-1 0 0 0 0,1 0 0 0 0,0 0 0 0 0,0 0 0 0 0,0 1 0 0 0,-1-1 0 0 0,1 0 0 0 0,0 1 0 0 0,0-1 0 0 0,0 1 0 0 0,0 0 0 0 0,0 0 0 0 0,0-1 0 0 0,0 1 0 0 0,0 1 0 0 0,0-1 0 0 0,0 0 0 0 0,0 0 0 0 0,0 1 0 0 0,0-1 0 0 0,0 1 0 0 0,0 0 0 0 0,15 5 0 0 0,-1 2 0 0 0,0 0 0 0 0,0 1 0 0 0,-1 0 0 0 0,0 1 0 0 0,-1 1 0 0 0,0 1 0 0 0,0 0 0 0 0,-1 0 0 0 0,-1 1 0 0 0,0 1 0 0 0,-1 0 0 0 0,-1 1 0 0 0,0 0 0 0 0,2 5 0 0 0,-2 23 0 0 0,-18-27 0 0 0,6-16 0 0 0,0 0 0 0 0,0 0 0 0 0,0 0 0 0 0,1 0 0 0 0,-1 0 0 0 0,0 0 0 0 0,0-1 0 0 0,0 1 0 0 0,0-1 0 0 0,1 1 0 0 0,-1-1 0 0 0,0 1 0 0 0,1-1 0 0 0,-1 0 0 0 0,0 0 0 0 0,1 0 0 0 0,-1 0 0 0 0,1 0 0 0 0,-1 0 0 0 0,1-1 0 0 0,0 1 0 0 0,-1 0 0 0 0,1-1 0 0 0,0 1 0 0 0,0-1 0 0 0,0 1 0 0 0,0-1 0 0 0,0 0 0 0 0,1 1 0 0 0,-6-7 0 0 0,-3-31 0 0 0,10 34 0 0 0,0 1 0 0 0,0-1 0 0 0,0 1 0 0 0,1-1 0 0 0,0 1 0 0 0,0 0 0 0 0,0 0 0 0 0,0 0 0 0 0,1 0 0 0 0,0 0 0 0 0,0 0 0 0 0,0 1 0 0 0,0-1 0 0 0,0 1 0 0 0,1 0 0 0 0,-1 0 0 0 0,1 0 0 0 0,0 0 0 0 0,0 1 0 0 0,0-1 0 0 0,0 1 0 0 0,0 0 0 0 0,4-1 0 0 0,7-2 0 0 0,0 1 0 0 0,1 0 0 0 0,-1 1 0 0 0,1 1 0 0 0,0 0 0 0 0,0 1 0 0 0,0 1 0 0 0,0 0 0 0 0,0 1 0 0 0,-10 1 0 0 0,-1 0 0 0 0,1 0 0 0 0,0 0 0 0 0,-1 1 0 0 0,1 0 0 0 0,-1 0 0 0 0,0 0 0 0 0,0 1 0 0 0,0 0 0 0 0,0 0 0 0 0,0 0 0 0 0,-1 1 0 0 0,0-1 0 0 0,0 1 0 0 0,0 0 0 0 0,-1 0 0 0 0,0 0 0 0 0,3 5 0 0 0,27 69 0 0 0,-30-74 0 0 0,-2-3 0 0 0,-1 0 0 0 0,1 0 0 0 0,0 0 0 0 0,0-1 0 0 0,1 1 0 0 0,-1 0 0 0 0,0-1 0 0 0,0 1 0 0 0,1 0 0 0 0,-1-1 0 0 0,1 0 0 0 0,0 1 0 0 0,-1-1 0 0 0,1 0 0 0 0,0 0 0 0 0,0 0 0 0 0,-1 0 0 0 0,1 0 0 0 0,0 0 0 0 0,0 0 0 0 0,0-1 0 0 0,0 1 0 0 0,0-1 0 0 0,0 0 0 0 0,0 1 0 0 0,2-1 0 0 0,6-1 0 0 0,0-1 0 0 0,0 0 0 0 0,0-1 0 0 0,0 1 0 0 0,0-2 0 0 0,-1 0 0 0 0,0 0 0 0 0,1 0 0 0 0,-1-1 0 0 0,-1-1 0 0 0,1 0 0 0 0,-1 0 0 0 0,0 0 0 0 0,0-1 0 0 0,-1 0 0 0 0,0-1 0 0 0,0 1 0 0 0,-1-1 0 0 0,0-1 0 0 0,0 1 0 0 0,-1-1 0 0 0,2-5 0 0 0,25-43 0 0 0,-28 58 0 0 0,16 67 0 0 0,-18-51 0 0 0,0 1 0 0 0,-2-14 0 0 0,0 1 0 0 0,0 0 0 0 0,0-1 0 0 0,1 1 0 0 0,-1-1 0 0 0,1 1 0 0 0,0-1 0 0 0,1 1 0 0 0,-1-1 0 0 0,1 1 0 0 0,0-1 0 0 0,0 0 0 0 0,0 0 0 0 0,0 0 0 0 0,1 0 0 0 0,-1 0 0 0 0,1-1 0 0 0,0 1 0 0 0,1-1 0 0 0,-1 0 0 0 0,0 0 0 0 0,1 0 0 0 0,0 0 0 0 0,2 2 0 0 0,15-4 0 0 0,-7-1 0 0 0</inkml:trace>
  <inkml:trace contextRef="#ctx0" brushRef="#br0" timeOffset="64532.746">24616 9195 32767 0 0,'-17'-5'0'0'0,"0"2"0"0"0,0-1 0 0 0,-1 2 0 0 0,1 0 0 0 0,-1 2 0 0 0,-12 0 0 0 0,-32 14 0 0 0,58-13 0 0 0,1 0 0 0 0,-1 0 0 0 0,1 1 0 0 0,0-1 0 0 0,0 1 0 0 0,0-1 0 0 0,0 1 0 0 0,0 0 0 0 0,0 0 0 0 0,0 0 0 0 0,1 1 0 0 0,-1-1 0 0 0,1 1 0 0 0,0-1 0 0 0,-1 1 0 0 0,1 0 0 0 0,0 0 0 0 0,1 0 0 0 0,-1 0 0 0 0,0 0 0 0 0,1 0 0 0 0,0 1 0 0 0,0-1 0 0 0,0 0 0 0 0,0 1 0 0 0,3 15 0 0 0,5-7 0 0 0,2 0 0 0 0,-1-1 0 0 0,2 0 0 0 0,-1-1 0 0 0,2 0 0 0 0,-1 0 0 0 0,1-1 0 0 0,1-1 0 0 0,-1 0 0 0 0,1 0 0 0 0,1-1 0 0 0,0-1 0 0 0,-1 0 0 0 0,2-1 0 0 0,5 2 0 0 0,21 12 0 0 0,-24-12 0 0 0,-6-3 0 0 0,0 1 0 0 0,-1 0 0 0 0,0 0 0 0 0,0 1 0 0 0,-1 0 0 0 0,1 0 0 0 0,-1 1 0 0 0,4 4 0 0 0,-3 7 0 0 0,-11-11 0 0 0,1-4 0 0 0,-1 0 0 0 0,1 0 0 0 0,-1-1 0 0 0,0 1 0 0 0,0-1 0 0 0,0 1 0 0 0,0-1 0 0 0,-1 0 0 0 0,1 0 0 0 0,0 0 0 0 0,-1 0 0 0 0,0 0 0 0 0,1-1 0 0 0,-1 1 0 0 0,0-1 0 0 0,0 0 0 0 0,0 1 0 0 0,0-1 0 0 0,0-1 0 0 0,0 1 0 0 0,0 0 0 0 0,0-1 0 0 0,0 1 0 0 0,0-1 0 0 0,0 0 0 0 0,-1 0 0 0 0,1 0 0 0 0,0-1 0 0 0,1 1 0 0 0,-1-1 0 0 0,1 1 0 0 0,0-1 0 0 0,0 0 0 0 0,-1 0 0 0 0,1 0 0 0 0,0 0 0 0 0,0 0 0 0 0,0-1 0 0 0,0 1 0 0 0,0 0 0 0 0,0-1 0 0 0,1 0 0 0 0,-1 1 0 0 0,0-1 0 0 0,1 0 0 0 0,-1 0 0 0 0,1 0 0 0 0,0 0 0 0 0,0 0 0 0 0,0 0 0 0 0,-1-1 0 0 0,1-9 0 0 0,1 7 0 0 0,1 1 0 0 0,-1 0 0 0 0,1-1 0 0 0,0 1 0 0 0,1 0 0 0 0,-1 0 0 0 0,1 0 0 0 0,0 0 0 0 0,0 0 0 0 0,0 0 0 0 0,0 0 0 0 0,1 1 0 0 0,-1-1 0 0 0,2 0 0 0 0,3-6 0 0 0,182-238 0 0 0,-166 218 0 0 0,-2 0 0 0 0,-1-1 0 0 0,-1-2 0 0 0,-1 0 0 0 0,-2 0 0 0 0,-2-2 0 0 0,-1 0 0 0 0,-2 0 0 0 0,-1-1 0 0 0,1-13 0 0 0,6-109 0 0 0,-31 94 0 0 0,14 64 0 0 0,0 0 0 0 0,0 1 0 0 0,0-1 0 0 0,0 1 0 0 0,0-1 0 0 0,0 0 0 0 0,0 1 0 0 0,0-1 0 0 0,0 0 0 0 0,0 1 0 0 0,0-1 0 0 0,0 1 0 0 0,0-1 0 0 0,-1 0 0 0 0,1 1 0 0 0,0-1 0 0 0,0 0 0 0 0,0 1 0 0 0,0-1 0 0 0,-1 0 0 0 0,1 0 0 0 0,0 1 0 0 0,-1-1 0 0 0,1 0 0 0 0,0 0 0 0 0,0 1 0 0 0,-1-1 0 0 0,1 0 0 0 0,0 0 0 0 0,-1 0 0 0 0,1 1 0 0 0,0-1 0 0 0,-1 0 0 0 0,1 0 0 0 0,-1 0 0 0 0,1 0 0 0 0,0 0 0 0 0,-1 0 0 0 0,1 0 0 0 0,0 0 0 0 0,-1 0 0 0 0,1 0 0 0 0,-1 0 0 0 0,1 0 0 0 0,0 0 0 0 0,-1 0 0 0 0,1 0 0 0 0,0 0 0 0 0,-1 0 0 0 0,1-1 0 0 0,0 1 0 0 0,-1 0 0 0 0,1 0 0 0 0,0 0 0 0 0,-1-1 0 0 0,1 1 0 0 0,0 0 0 0 0,-1 0 0 0 0,1-1 0 0 0,0 1 0 0 0,0 0 0 0 0,-1 0 0 0 0,1-1 0 0 0,0 1 0 0 0,0 0 0 0 0,0-1 0 0 0,-1 1 0 0 0,1 0 0 0 0,0-1 0 0 0,-11 32 0 0 0,6-9 0 0 0,2 1 0 0 0,0 0 0 0 0,1 0 0 0 0,2 1 0 0 0,0 5 0 0 0,0-27 0 0 0,20 123 0 0 0,10 237 0 0 0,-31-350 0 0 0,1 1 0 0 0,1-1 0 0 0,0 1 0 0 0,0-1 0 0 0,2 1 0 0 0,-1-1 0 0 0,2 0 0 0 0,0 0 0 0 0,0 0 0 0 0,1 0 0 0 0,0-1 0 0 0,1 0 0 0 0,0 0 0 0 0,1 0 0 0 0,0-1 0 0 0,1 0 0 0 0,0 0 0 0 0,1-1 0 0 0,2 2 0 0 0,17-4 0 0 0,-20-8 0 0 0,0-1 0 0 0,0-1 0 0 0,0 1 0 0 0,0-1 0 0 0,0 0 0 0 0,-1-1 0 0 0,1 0 0 0 0,-1 0 0 0 0,0-1 0 0 0,0 0 0 0 0,-1 0 0 0 0,1 0 0 0 0,-1-1 0 0 0,0 0 0 0 0,-1 0 0 0 0,1-1 0 0 0,-1 1 0 0 0,-1-1 0 0 0,1 0 0 0 0,-1-1 0 0 0,0 1 0 0 0,-1-1 0 0 0,1-2 0 0 0,17-23 0 0 0,-11 41 0 0 0,-3 45 0 0 0,-6-43 0 0 0,1 0 0 0 0,0 0 0 0 0,0 0 0 0 0,1-1 0 0 0,0 1 0 0 0,1-1 0 0 0,0 1 0 0 0,3 3 0 0 0,25 0 0 0 0,-21-13 0 0 0</inkml:trace>
  <inkml:trace contextRef="#ctx0" brushRef="#br0" timeOffset="64783.615">25480 9128 32767 0 0,'-14'-7'0'0'0,"5"2"0"0"0,1-2 0 0 0,3 3 0 0 0,0 1 0 0 0,1 1 0 0 0,0 0 0 0 0,2 0 0 0 0,-1 2 0 0 0,1-1 0 0 0,2 1 0 0 0,0 0 0 0 0,0 0 0 0 0,-8 0 0 0 0,8 0 0 0 0,-10 0 0 0 0,2 0 0 0 0,-19-8 0 0 0</inkml:trace>
  <inkml:trace contextRef="#ctx0" brushRef="#br0" timeOffset="65983.874">24822 8845 32767 0 0,'-31'-31'0'0'0,"60"19"0"0"0,2 6 0 0 0,1 2 0 0 0,1 2 0 0 0,-1 1 0 0 0,20 2 0 0 0,0-1 0 0 0,103 16 0 0 0,-120-9 0 0 0,-2-3 0 0 0,0 2 0 0 0,0 1 0 0 0,-1 1 0 0 0,0 2 0 0 0,0 2 0 0 0,-1 0 0 0 0,0 2 0 0 0,-2 2 0 0 0,1 0 0 0 0,-2 2 0 0 0,15 13 0 0 0,-32-19 0 0 0,1 1 0 0 0,-2 1 0 0 0,0 0 0 0 0,0 0 0 0 0,-2 1 0 0 0,1 0 0 0 0,-2 0 0 0 0,0 1 0 0 0,-1 0 0 0 0,-1 0 0 0 0,0 1 0 0 0,-1-1 0 0 0,-1 1 0 0 0,0 0 0 0 0,-2 0 0 0 0,0 1 0 0 0,-1 12 0 0 0,0-4 0 0 0,2 1 0 0 0,0-1 0 0 0,2 0 0 0 0,0 0 0 0 0,2 0 0 0 0,1 0 0 0 0,2 1 0 0 0,-9-26 0 0 0,1 1 0 0 0,-1-1 0 0 0,1 0 0 0 0,0 1 0 0 0,-1-1 0 0 0,1 1 0 0 0,0-1 0 0 0,0 0 0 0 0,0 0 0 0 0,0 1 0 0 0,0-1 0 0 0,1 0 0 0 0,-1 0 0 0 0,0 0 0 0 0,0 0 0 0 0,1 0 0 0 0,-1-1 0 0 0,0 1 0 0 0,1 0 0 0 0,-1-1 0 0 0,1 1 0 0 0,-1 0 0 0 0,1-1 0 0 0,-1 0 0 0 0,1 1 0 0 0,-1-1 0 0 0,1 0 0 0 0,0 0 0 0 0,-1 0 0 0 0,1 0 0 0 0,-1 0 0 0 0,1 0 0 0 0,0-1 0 0 0,-1 1 0 0 0,2-1 0 0 0,10-6 0 0 0,1-1 0 0 0,-1 0 0 0 0,0-1 0 0 0,-1-1 0 0 0,0 0 0 0 0,-1 0 0 0 0,0-1 0 0 0,0-1 0 0 0,5-9 0 0 0,58-54 0 0 0,-16 37 0 0 0,-57 38 0 0 0,-1 0 0 0 0,0 0 0 0 0,1 0 0 0 0,-1 0 0 0 0,1 0 0 0 0,-1 0 0 0 0,0 1 0 0 0,1-1 0 0 0,-1 0 0 0 0,0 0 0 0 0,1 0 0 0 0,-1 0 0 0 0,0 1 0 0 0,1-1 0 0 0,-1 0 0 0 0,0 1 0 0 0,1-1 0 0 0,-1 0 0 0 0,0 0 0 0 0,0 1 0 0 0,1-1 0 0 0,-1 0 0 0 0,0 1 0 0 0,0-1 0 0 0,0 1 0 0 0,0-1 0 0 0,1 0 0 0 0,-1 1 0 0 0,0-1 0 0 0,0 1 0 0 0,0-1 0 0 0,0 0 0 0 0,0 1 0 0 0,0-1 0 0 0,0 1 0 0 0,0-1 0 0 0,0 0 0 0 0,0 1 0 0 0,0-1 0 0 0,0 1 0 0 0,0-1 0 0 0,-1 0 0 0 0,1 1 0 0 0,0-1 0 0 0,0 0 0 0 0,0 1 0 0 0,0-1 0 0 0,-1 1 0 0 0,-25 87 0 0 0,38-58 0 0 0,-2-16 0 0 0,-4-9 0 0 0,0 0 0 0 0,0 0 0 0 0,0-1 0 0 0,1 0 0 0 0,-1 0 0 0 0,1-1 0 0 0,0 0 0 0 0,0 0 0 0 0,0 0 0 0 0,1-1 0 0 0,-1 0 0 0 0,1-1 0 0 0,-1 1 0 0 0,1-1 0 0 0,-1-1 0 0 0,1 0 0 0 0,0 0 0 0 0,-1 0 0 0 0,1-1 0 0 0,3-1 0 0 0,1 2 0 0 0,88-18 0 0 0,-93 17 0 0 0,1-1 0 0 0,-1 1 0 0 0,0-2 0 0 0,0 1 0 0 0,0-1 0 0 0,0 0 0 0 0,0 0 0 0 0,0-1 0 0 0,-1 0 0 0 0,0 0 0 0 0,0-1 0 0 0,0 1 0 0 0,0-1 0 0 0,-1-1 0 0 0,0 1 0 0 0,0-1 0 0 0,0 0 0 0 0,-1 0 0 0 0,0 0 0 0 0,0 0 0 0 0,0-1 0 0 0,-1 0 0 0 0,0 0 0 0 0,0 0 0 0 0,-1 0 0 0 0,0 0 0 0 0,1-6 0 0 0,-1-46 0 0 0,-2 58 0 0 0,-1-2 0 0 0,0 0 0 0 0,-1 0 0 0 0,1 1 0 0 0,-1-1 0 0 0,1 0 0 0 0,-1 0 0 0 0,0 1 0 0 0,0-1 0 0 0,0 1 0 0 0,0-1 0 0 0,-1 1 0 0 0,1 0 0 0 0,-1 0 0 0 0,1 0 0 0 0,-1 0 0 0 0,0 1 0 0 0,0-1 0 0 0,-8 4 0 0 0,6 0 0 0 0,0 1 0 0 0,1-1 0 0 0,-1 1 0 0 0,1 0 0 0 0,0 0 0 0 0,0 1 0 0 0,0-1 0 0 0,0 1 0 0 0,0 0 0 0 0,1 0 0 0 0,-1 0 0 0 0,1 0 0 0 0,0 1 0 0 0,1-1 0 0 0,-1 1 0 0 0,-1 4 0 0 0,-11 76 0 0 0,16-77 0 0 0,1 0 0 0 0,0-1 0 0 0,1 1 0 0 0,0-1 0 0 0,0 0 0 0 0,0 0 0 0 0,1 0 0 0 0,0 0 0 0 0,0 0 0 0 0,1-1 0 0 0,0 0 0 0 0,0 0 0 0 0,1 0 0 0 0,-1-1 0 0 0,1 1 0 0 0,0-1 0 0 0,1-1 0 0 0,-1 1 0 0 0,1-1 0 0 0,0 0 0 0 0,0-1 0 0 0,0 0 0 0 0,0 0 0 0 0,1 0 0 0 0,-1-1 0 0 0,1 0 0 0 0,0 0 0 0 0,0-1 0 0 0,4 0 0 0 0,-4 0 0 0 0,-1 0 0 0 0,1 0 0 0 0,0-1 0 0 0,0 0 0 0 0,0 0 0 0 0,0-1 0 0 0,0 0 0 0 0,0-1 0 0 0,0 0 0 0 0,-1 0 0 0 0,1 0 0 0 0,-1-1 0 0 0,1 0 0 0 0,-1 0 0 0 0,0-1 0 0 0,0 0 0 0 0,-1-1 0 0 0,1 1 0 0 0,-1-1 0 0 0,0 0 0 0 0,0-1 0 0 0,0 1 0 0 0,-1-1 0 0 0,0-1 0 0 0,0 1 0 0 0,-1-1 0 0 0,1 1 0 0 0,-2-1 0 0 0,1 0 0 0 0,-1-1 0 0 0,1-1 0 0 0,3-14 0 0 0,-1-1 0 0 0,-2 0 0 0 0,0-1 0 0 0,-1 1 0 0 0,-2 0 0 0 0,0-1 0 0 0,-2-12 0 0 0,0 16 0 0 0,-8 0 0 0 0,4 15 0 0 0,6 5 0 0 0,7 5 0 0 0,154 37 0 0 0,-156-41 0 0 0,-1 0 0 0 0,1 1 0 0 0,-1 0 0 0 0,0 0 0 0 0,1 0 0 0 0,-1 0 0 0 0,0 1 0 0 0,0 0 0 0 0,0 0 0 0 0,0 1 0 0 0,0-1 0 0 0,0 1 0 0 0,-1 0 0 0 0,1 0 0 0 0,-1 1 0 0 0,0-1 0 0 0,0 1 0 0 0,0 0 0 0 0,-1 0 0 0 0,1 0 0 0 0,-1 1 0 0 0,0-1 0 0 0,0 1 0 0 0,-1 0 0 0 0,1 0 0 0 0,-1 0 0 0 0,0 0 0 0 0,0 0 0 0 0,-1 0 0 0 0,1 0 0 0 0,-1 2 0 0 0,-11 53 0 0 0,6-36 0 0 0,4-20 0 0 0,0 0 0 0 0,1 0 0 0 0,-1 1 0 0 0,1-1 0 0 0,0 0 0 0 0,0 0 0 0 0,1 0 0 0 0,-1 0 0 0 0,1 0 0 0 0,0 0 0 0 0,0 0 0 0 0,0 0 0 0 0,0-1 0 0 0,1 1 0 0 0,-1-1 0 0 0,1 0 0 0 0,0 1 0 0 0,0-1 0 0 0,0-1 0 0 0,1 1 0 0 0,-1 0 0 0 0,1-1 0 0 0,-1 0 0 0 0,1 1 0 0 0,0-2 0 0 0,1 2 0 0 0,5 2 0 0 0,1-1 0 0 0,-1 1 0 0 0,1-2 0 0 0,0 1 0 0 0,0-2 0 0 0,0 1 0 0 0,0-2 0 0 0,1 1 0 0 0,7-1 0 0 0,58-4 0 0 0,-68 2 0 0 0,0 0 0 0 0,-1-1 0 0 0,0 0 0 0 0,1-1 0 0 0,-1 0 0 0 0,0 0 0 0 0,0 0 0 0 0,-1-1 0 0 0,1 0 0 0 0,-1-1 0 0 0,0 0 0 0 0,0 0 0 0 0,0-1 0 0 0,-1 1 0 0 0,0-1 0 0 0,0-1 0 0 0,0 1 0 0 0,-1-1 0 0 0,0 0 0 0 0,0 0 0 0 0,-1-1 0 0 0,1 1 0 0 0,-2-1 0 0 0,1 0 0 0 0,-1 0 0 0 0,0-3 0 0 0,-2 4 0 0 0,0-1 0 0 0,0 1 0 0 0,-1-1 0 0 0,0 1 0 0 0,0-1 0 0 0,-1 1 0 0 0,0-1 0 0 0,0 1 0 0 0,-1-1 0 0 0,0 1 0 0 0,-3-7 0 0 0,3 13 0 0 0,0 0 0 0 0,0 0 0 0 0,0 0 0 0 0,0 1 0 0 0,0-1 0 0 0,0 0 0 0 0,0 1 0 0 0,0-1 0 0 0,-1 1 0 0 0,1 0 0 0 0,0 0 0 0 0,0 0 0 0 0,0 0 0 0 0,-1 0 0 0 0,1 0 0 0 0,0 1 0 0 0,0-1 0 0 0,0 1 0 0 0,0-1 0 0 0,0 1 0 0 0,-1 0 0 0 0,1 0 0 0 0,0 0 0 0 0,1 0 0 0 0,-1 0 0 0 0,0 0 0 0 0,0 1 0 0 0,0-1 0 0 0,1 0 0 0 0,-1 1 0 0 0,1 0 0 0 0,-1-1 0 0 0,1 0 0 0 0,-4 2 0 0 0,0 1 0 0 0,0 0 0 0 0,1 0 0 0 0,-1 0 0 0 0,1 1 0 0 0,0-1 0 0 0,0 1 0 0 0,0 0 0 0 0,1 0 0 0 0,0 1 0 0 0,0-1 0 0 0,0 1 0 0 0,1-1 0 0 0,-1 1 0 0 0,1 0 0 0 0,1 0 0 0 0,-1 0 0 0 0,1 0 0 0 0,0 0 0 0 0,0 4 0 0 0,3-2 0 0 0,0-1 0 0 0,0 0 0 0 0,1 0 0 0 0,0 0 0 0 0,0 0 0 0 0,1-1 0 0 0,0 1 0 0 0,0-1 0 0 0,0 0 0 0 0,1 0 0 0 0,0 0 0 0 0,0-1 0 0 0,0 1 0 0 0,1-1 0 0 0,0-1 0 0 0,0 1 0 0 0,0-1 0 0 0,3 2 0 0 0,10 6 0 0 0,1 0 0 0 0,0-2 0 0 0,1 0 0 0 0,0-1 0 0 0,0-1 0 0 0,1 0 0 0 0,0-2 0 0 0,20 2 0 0 0,5 1 0 0 0</inkml:trace>
  <inkml:trace contextRef="#ctx0" brushRef="#br0" timeOffset="66386.795">28421 9332 32767 0 0,'67'7'0'0'0,"345"34"0"0"0,-111-7 0 0 0,-283-31 0 0 0,-6-1 0 0 0,-16-7 0 0 0,3 5 0 0 0,-5-3 0 0 0,0 2 0 0 0</inkml:trace>
  <inkml:trace contextRef="#ctx0" brushRef="#br0" timeOffset="66786.224">28449 9650 32767 0 0,'0'1'0'0'0,"1"0"0"0"0,-1 0 0 0 0,1 0 0 0 0,0 0 0 0 0,-1-1 0 0 0,1 1 0 0 0,0 0 0 0 0,-1 0 0 0 0,1 0 0 0 0,0-1 0 0 0,0 1 0 0 0,0 0 0 0 0,0-1 0 0 0,0 1 0 0 0,0-1 0 0 0,0 1 0 0 0,0-1 0 0 0,0 1 0 0 0,0-1 0 0 0,0 0 0 0 0,0 1 0 0 0,0-1 0 0 0,0 0 0 0 0,0 0 0 0 0,0 0 0 0 0,0 0 0 0 0,0 0 0 0 0,0 0 0 0 0,1 0 0 0 0,2 1 0 0 0,97 14 0 0 0,0-4 0 0 0,53-3 0 0 0,-103-5 0 0 0,229 6 0 0 0,-277-9 0 0 0,1 0 0 0 0,-1 0 0 0 0,0-1 0 0 0,0 1 0 0 0,0-1 0 0 0,0 1 0 0 0,0-1 0 0 0,0 0 0 0 0,0 0 0 0 0,0-1 0 0 0,0 1 0 0 0,-1 0 0 0 0,1-1 0 0 0,0 0 0 0 0,-1 0 0 0 0,1 0 0 0 0,-1 0 0 0 0,0 0 0 0 0,1 0 0 0 0,-1 0 0 0 0,0-1 0 0 0,0 1 0 0 0,-1-1 0 0 0,1 0 0 0 0,0 0 0 0 0,5-12 0 0 0</inkml:trace>
  <inkml:trace contextRef="#ctx0" brushRef="#br0" timeOffset="67155.234">29214 9126 32767 0 0,'-44'-60'0'0'0,"66"69"0"0"0,10 5 0 0 0,0 1 0 0 0,0 2 0 0 0,-2 1 0 0 0,0 1 0 0 0,-1 2 0 0 0,-1 1 0 0 0,-1 1 0 0 0,-1 2 0 0 0,20 24 0 0 0,-34-33 0 0 0,-1 0 0 0 0,-1 0 0 0 0,0 1 0 0 0,-1 1 0 0 0,-1-1 0 0 0,-1 1 0 0 0,0 1 0 0 0,-1-1 0 0 0,-1 1 0 0 0,-1 0 0 0 0,-1 1 0 0 0,-1-1 0 0 0,0 0 0 0 0,-1 17 0 0 0,-20 47 0 0 0,14-70 0 0 0,-1 1 0 0 0,0-1 0 0 0,-1 0 0 0 0,-1 0 0 0 0,0 0 0 0 0,0-1 0 0 0,-2 0 0 0 0,1-1 0 0 0,-1 0 0 0 0,-1 0 0 0 0,0-1 0 0 0,-1-1 0 0 0,0 0 0 0 0,0 0 0 0 0,-11 5 0 0 0,-1 0 0 0 0,-25 16 0 0 0,-1-2 0 0 0,-2-3 0 0 0,-1-1 0 0 0,-24 5 0 0 0,52-22 0 0 0</inkml:trace>
  <inkml:trace contextRef="#ctx0" brushRef="#br0" timeOffset="68902.492">30046 9314 32767 0 0,'-17'38'0'0'0,"8"26"0"0"0,19 13 0 0 0,-8-69 0 0 0,-2-4 0 0 0,1 0 0 0 0,0 0 0 0 0,-1-1 0 0 0,2 1 0 0 0,-1 0 0 0 0,0-1 0 0 0,1 1 0 0 0,-1-1 0 0 0,1 1 0 0 0,0-1 0 0 0,0 1 0 0 0,0-1 0 0 0,1 0 0 0 0,-1 0 0 0 0,1-1 0 0 0,0 1 0 0 0,0 0 0 0 0,0-1 0 0 0,0 1 0 0 0,0-1 0 0 0,2 1 0 0 0,-3-3 0 0 0,-1 1 0 0 0,1-1 0 0 0,0 0 0 0 0,-1 0 0 0 0,1 0 0 0 0,0 0 0 0 0,0 0 0 0 0,-1-1 0 0 0,1 1 0 0 0,-1 0 0 0 0,1-1 0 0 0,0 1 0 0 0,-1-1 0 0 0,1 1 0 0 0,-1-1 0 0 0,1 0 0 0 0,-1 0 0 0 0,1 0 0 0 0,-1 0 0 0 0,0 0 0 0 0,1 0 0 0 0,-1 0 0 0 0,0 0 0 0 0,2-2 0 0 0,13-8 0 0 0,0-2 0 0 0,-1 0 0 0 0,0 0 0 0 0,-1-2 0 0 0,-1 1 0 0 0,4-8 0 0 0,20-36 0 0 0,-10 0 0 0 0,-27 57 0 0 0,1 1 0 0 0,-1 0 0 0 0,0 0 0 0 0,1 0 0 0 0,-1 0 0 0 0,0 0 0 0 0,1 0 0 0 0,-1 0 0 0 0,1 0 0 0 0,-1 0 0 0 0,0 1 0 0 0,1-1 0 0 0,-1 0 0 0 0,0 0 0 0 0,1 0 0 0 0,-1 0 0 0 0,0 0 0 0 0,0 1 0 0 0,1-1 0 0 0,-1 0 0 0 0,0 0 0 0 0,1 0 0 0 0,-1 1 0 0 0,0-1 0 0 0,0 0 0 0 0,0 0 0 0 0,1 1 0 0 0,-1-1 0 0 0,0 0 0 0 0,0 1 0 0 0,0-1 0 0 0,0 0 0 0 0,1 1 0 0 0,-1-1 0 0 0,0 0 0 0 0,0 1 0 0 0,0-1 0 0 0,0 0 0 0 0,0 1 0 0 0,0-1 0 0 0,0 0 0 0 0,0 1 0 0 0,0-1 0 0 0,0 0 0 0 0,0 1 0 0 0,0-1 0 0 0,0 0 0 0 0,0 1 0 0 0,0-1 0 0 0,-1 0 0 0 0,1 1 0 0 0,0-1 0 0 0,0 0 0 0 0,0 1 0 0 0,0-1 0 0 0,-1 0 0 0 0,1 0 0 0 0,0 1 0 0 0,0-1 0 0 0,-1 0 0 0 0,1 0 0 0 0,0 1 0 0 0,0-1 0 0 0,-1 0 0 0 0,1 0 0 0 0,0 0 0 0 0,-1 1 0 0 0,0 88 0 0 0,0-83 0 0 0,1 0 0 0 0,1-1 0 0 0,-1 1 0 0 0,1 0 0 0 0,-1 0 0 0 0,2 0 0 0 0,-1-1 0 0 0,1 1 0 0 0,0-1 0 0 0,0 1 0 0 0,0-1 0 0 0,1 0 0 0 0,-1 0 0 0 0,1 0 0 0 0,1 0 0 0 0,-1 0 0 0 0,1-1 0 0 0,0 1 0 0 0,0-1 0 0 0,0 0 0 0 0,0 0 0 0 0,1-1 0 0 0,0 1 0 0 0,-1-1 0 0 0,1 0 0 0 0,0 0 0 0 0,1-1 0 0 0,-1 1 0 0 0,0-1 0 0 0,1 0 0 0 0,0-1 0 0 0,-1 1 0 0 0,2-1 0 0 0,2-1 0 0 0,-1-1 0 0 0,0 0 0 0 0,0 0 0 0 0,1 0 0 0 0,-1-1 0 0 0,0-1 0 0 0,0 1 0 0 0,0-1 0 0 0,-1-1 0 0 0,1 1 0 0 0,-1-1 0 0 0,5-3 0 0 0,3-1 0 0 0,9-9 0 0 0,0-2 0 0 0,-1 0 0 0 0,-1-1 0 0 0,-1-1 0 0 0,-1-1 0 0 0,-1-1 0 0 0,-1-1 0 0 0,-1 0 0 0 0,-1-1 0 0 0,6-15 0 0 0,31-44 0 0 0,-4-3 0 0 0,17-46 0 0 0,-36 13 0 0 0,-43 74 0 0 0,11 42 0 0 0,-1 0 0 0 0,0 0 0 0 0,0 1 0 0 0,0 0 0 0 0,0-1 0 0 0,-1 1 0 0 0,1 0 0 0 0,-1 0 0 0 0,0 1 0 0 0,0-1 0 0 0,0 1 0 0 0,0 0 0 0 0,-1 0 0 0 0,1 0 0 0 0,0 1 0 0 0,-1 0 0 0 0,1-1 0 0 0,-1 2 0 0 0,1-1 0 0 0,-1 0 0 0 0,0 1 0 0 0,1 0 0 0 0,-1 0 0 0 0,-1 0 0 0 0,-1 2 0 0 0,0 0 0 0 0,0 0 0 0 0,1 1 0 0 0,-1 0 0 0 0,1 0 0 0 0,-1 0 0 0 0,1 1 0 0 0,0 0 0 0 0,1 0 0 0 0,-1 1 0 0 0,1-1 0 0 0,0 1 0 0 0,0 1 0 0 0,0-1 0 0 0,0 1 0 0 0,1-1 0 0 0,0 1 0 0 0,1 0 0 0 0,-1 1 0 0 0,1-1 0 0 0,-1 3 0 0 0,-2 8 0 0 0,0 1 0 0 0,2-1 0 0 0,0 1 0 0 0,0 0 0 0 0,2 1 0 0 0,0-1 0 0 0,2 0 0 0 0,0 1 0 0 0,1 3 0 0 0,16 71 0 0 0,-6-60 0 0 0,9 23 0 0 0,3-2 0 0 0,2-1 0 0 0,23 35 0 0 0,-25-45 0 0 0,-23-43 0 0 0,3 5 0 0 0,-1 0 0 0 0,1 0 0 0 0,-1 0 0 0 0,1-1 0 0 0,1 1 0 0 0,-1-1 0 0 0,1 0 0 0 0,-1 0 0 0 0,1 0 0 0 0,1 0 0 0 0,-1-1 0 0 0,3 3 0 0 0,23-7 0 0 0,-12-9 0 0 0,-2-2 0 0 0,1 1 0 0 0,-1-2 0 0 0,-1 0 0 0 0,0-1 0 0 0,-1 0 0 0 0,-1-2 0 0 0,0 1 0 0 0,-1-1 0 0 0,-1-1 0 0 0,1-3 0 0 0,105-171 0 0 0,-11-9 0 0 0,-96 180 0 0 0,0-1 0 0 0,-2 0 0 0 0,0 0 0 0 0,-2-1 0 0 0,0 0 0 0 0,-1-1 0 0 0,-1 1 0 0 0,-2-1 0 0 0,0-6 0 0 0,-2 20 0 0 0,-2 1 0 0 0,1 7 0 0 0,0 1 0 0 0,0-1 0 0 0,-1 0 0 0 0,1 1 0 0 0,0 0 0 0 0,0-1 0 0 0,0 1 0 0 0,0 0 0 0 0,-1-1 0 0 0,1 1 0 0 0,0 0 0 0 0,0 0 0 0 0,-1 0 0 0 0,1 0 0 0 0,0 0 0 0 0,0 1 0 0 0,-1-1 0 0 0,1 0 0 0 0,0 0 0 0 0,0 1 0 0 0,0-1 0 0 0,0 1 0 0 0,-1-1 0 0 0,1 1 0 0 0,0-1 0 0 0,0 1 0 0 0,0 0 0 0 0,0 0 0 0 0,0-1 0 0 0,0 1 0 0 0,1 0 0 0 0,-1 0 0 0 0,0 0 0 0 0,0 0 0 0 0,0 0 0 0 0,1 0 0 0 0,-1 0 0 0 0,1 0 0 0 0,-1 0 0 0 0,1 0 0 0 0,-1 1 0 0 0,-11 15 0 0 0,1 0 0 0 0,1 0 0 0 0,0 1 0 0 0,1 1 0 0 0,1-1 0 0 0,1 1 0 0 0,0 1 0 0 0,2-1 0 0 0,0 1 0 0 0,1 0 0 0 0,0 9 0 0 0,-9 129 0 0 0,5-1 0 0 0,29-15 0 0 0,-20-131 0 0 0,-1-8 0 0 0,0 1 0 0 0,0-1 0 0 0,0 1 0 0 0,1-1 0 0 0,-1 0 0 0 0,1 1 0 0 0,0-1 0 0 0,0 1 0 0 0,0-1 0 0 0,0 0 0 0 0,0 0 0 0 0,1 0 0 0 0,-1 0 0 0 0,1 0 0 0 0,0 0 0 0 0,0 0 0 0 0,0 0 0 0 0,0-1 0 0 0,1 1 0 0 0,-1-1 0 0 0,1 0 0 0 0,0 1 0 0 0,29-2 0 0 0,60-64 0 0 0,-2-6 0 0 0,-15 15 0 0 0,-68 49 0 0 0,-7 5 0 0 0,0 0 0 0 0,1 0 0 0 0,-1 0 0 0 0,0-1 0 0 0,0 1 0 0 0,0 0 0 0 0,1 0 0 0 0,-1 0 0 0 0,0 0 0 0 0,0 0 0 0 0,1-1 0 0 0,-1 1 0 0 0,0 0 0 0 0,0 0 0 0 0,1 0 0 0 0,-1 0 0 0 0,0 0 0 0 0,0 0 0 0 0,1 0 0 0 0,-1 0 0 0 0,0 0 0 0 0,1 0 0 0 0,-1 0 0 0 0,0 0 0 0 0,0 0 0 0 0,1 0 0 0 0,-1 0 0 0 0,0 1 0 0 0,0-1 0 0 0,1 0 0 0 0,-1 0 0 0 0,0 0 0 0 0,0 0 0 0 0,0 0 0 0 0,1 1 0 0 0,-1-1 0 0 0,0 0 0 0 0,0 0 0 0 0,0 0 0 0 0,1 1 0 0 0,-1-1 0 0 0,0 0 0 0 0,0 0 0 0 0,0 0 0 0 0,0 1 0 0 0,0-1 0 0 0,0 0 0 0 0,1 0 0 0 0,-1 1 0 0 0,0-1 0 0 0,0 0 0 0 0,0 0 0 0 0,0 1 0 0 0,0-1 0 0 0,0 0 0 0 0,0 1 0 0 0,0-1 0 0 0,0 0 0 0 0,0 0 0 0 0,0 1 0 0 0,0-1 0 0 0,0 0 0 0 0,-1 0 0 0 0,1 1 0 0 0,0-1 0 0 0,0 0 0 0 0,0 0 0 0 0,0 1 0 0 0,-7 14 0 0 0,1 1 0 0 0,0 0 0 0 0,2 1 0 0 0,0-1 0 0 0,0 1 0 0 0,2 0 0 0 0,0 0 0 0 0,1 0 0 0 0,0-9 0 0 0,1 0 0 0 0,-1 0 0 0 0,2 0 0 0 0,-1 1 0 0 0,1-1 0 0 0,0 0 0 0 0,1 0 0 0 0,0 0 0 0 0,0 0 0 0 0,1-1 0 0 0,0 1 0 0 0,0 1 0 0 0,-1-5 0 0 0,20 24 0 0 0,5-26 0 0 0,-7-15 0 0 0</inkml:trace>
  <inkml:trace contextRef="#ctx0" brushRef="#br0" timeOffset="69087.559">31775 9267 32767 0 0,'-10'-11'0'0'0,"1"3"0"0"0,-2-3 0 0 0,0 3 0 0 0,2-1 0 0 0,1 2 0 0 0,1-7 0 0 0,0 6 0 0 0,-1 0 0 0 0,-1-3 0 0 0,2 3 0 0 0,-6-1 0 0 0,0-2 0 0 0,-2-1 0 0 0,-2 3 0 0 0,-5-2 0 0 0</inkml:trace>
  <inkml:trace contextRef="#ctx0" brushRef="#br0" timeOffset="69263.444">31134 8891 32767 0 0,'42'-8'0'0'0,"-33"8"0"0"0,105 2 0 0 0,208 26 0 0 0,-287-26 0 0 0,0 2 0 0 0,-1 1 0 0 0,1 2 0 0 0,-1 1 0 0 0,-1 1 0 0 0,0 2 0 0 0,24 12 0 0 0,-52-21 0 0 0,0 1 0 0 0,0 0 0 0 0,0 0 0 0 0,-1 0 0 0 0,0 1 0 0 0,1 0 0 0 0,-1 0 0 0 0,0 0 0 0 0,-1 0 0 0 0,1 0 0 0 0,-1 1 0 0 0,0-1 0 0 0,0 1 0 0 0,0 0 0 0 0,-1 0 0 0 0,0 0 0 0 0,0 1 0 0 0,0-1 0 0 0,0 0 0 0 0,1 21 0 0 0</inkml:trace>
  <inkml:trace contextRef="#ctx0" brushRef="#br0" timeOffset="69618.815">31953 9226 32767 0 0,'-43'91'0'0'0,"-13"42"0"0"0,33 14 0 0 0,23-136 0 0 0,-1-9 0 0 0,0 0 0 0 0,1 0 0 0 0,0 0 0 0 0,-1 0 0 0 0,1 0 0 0 0,0 0 0 0 0,0 0 0 0 0,0 0 0 0 0,0 0 0 0 0,1 0 0 0 0,-1 0 0 0 0,1 0 0 0 0,-1 0 0 0 0,1 0 0 0 0,0 0 0 0 0,-1 0 0 0 0,1 0 0 0 0,0 0 0 0 0,0 0 0 0 0,0-1 0 0 0,1 1 0 0 0,-1 0 0 0 0,0-1 0 0 0,1 1 0 0 0,-1-1 0 0 0,1 1 0 0 0,-1-1 0 0 0,1 0 0 0 0,0 0 0 0 0,-1 0 0 0 0,1 0 0 0 0,0 0 0 0 0,0 0 0 0 0,0 0 0 0 0,0 0 0 0 0,1 0 0 0 0,9-1 0 0 0,-1-5 0 0 0,-1-1 0 0 0,1-1 0 0 0,-2 1 0 0 0,1-1 0 0 0,-1-1 0 0 0,0 0 0 0 0,-1 0 0 0 0,1-1 0 0 0,-2 0 0 0 0,1 0 0 0 0,-1-1 0 0 0,-1 0 0 0 0,1-3 0 0 0,47-65 0 0 0,-18 26 0 0 0,-15 27 0 0 0,-27 29 0 0 0,-31 45 0 0 0,34-47 0 0 0,1 1 0 0 0,-1 0 0 0 0,1-1 0 0 0,0 1 0 0 0,0 0 0 0 0,0 0 0 0 0,0 0 0 0 0,0 0 0 0 0,1 1 0 0 0,0-1 0 0 0,-1 0 0 0 0,1 1 0 0 0,0-1 0 0 0,1 1 0 0 0,-1-1 0 0 0,1 1 0 0 0,-1-1 0 0 0,1 1 0 0 0,0-1 0 0 0,0 1 0 0 0,1 0 0 0 0,-1-1 0 0 0,1 1 0 0 0,0-1 0 0 0,-1 1 0 0 0,2-1 0 0 0,-1 0 0 0 0,0 1 0 0 0,1-1 0 0 0,-1 0 0 0 0,1 0 0 0 0,0 0 0 0 0,0 0 0 0 0,0 0 0 0 0,1 0 0 0 0,-1-1 0 0 0,1 1 0 0 0,-1-1 0 0 0,1 1 0 0 0,0-1 0 0 0,0 0 0 0 0,0 0 0 0 0,0-1 0 0 0,2 2 0 0 0,5 3 0 0 0,1-1 0 0 0,1 0 0 0 0,-1-1 0 0 0,1 0 0 0 0,0 0 0 0 0,0-1 0 0 0,0-1 0 0 0,0 0 0 0 0,0-1 0 0 0,12 0 0 0 0,10 0 0 0 0,-19-1 0 0 0</inkml:trace>
  <inkml:trace contextRef="#ctx0" brushRef="#br0" timeOffset="71151.901">32354 9496 32767 0 0,'-1'-2'0'0'0,"1"1"0"0"0,0-1 0 0 0,-1 1 0 0 0,1-1 0 0 0,0 0 0 0 0,0 1 0 0 0,0-1 0 0 0,0 1 0 0 0,0-1 0 0 0,1 0 0 0 0,-1 1 0 0 0,0-1 0 0 0,1 1 0 0 0,-1-1 0 0 0,1 1 0 0 0,-1-1 0 0 0,1 1 0 0 0,0-1 0 0 0,0 1 0 0 0,-1 0 0 0 0,1-1 0 0 0,0 1 0 0 0,0 0 0 0 0,1 0 0 0 0,-1 0 0 0 0,1-1 0 0 0,3-2 0 0 0,-5-29 0 0 0,-17 52 0 0 0,4-2 0 0 0,1 0 0 0 0,0 0 0 0 0,1 1 0 0 0,1 0 0 0 0,1 1 0 0 0,0 0 0 0 0,1 1 0 0 0,2 0 0 0 0,-4 16 0 0 0,9-32 0 0 0,1-1 0 0 0,-1 1 0 0 0,1 0 0 0 0,0 0 0 0 0,0-1 0 0 0,0 1 0 0 0,1 0 0 0 0,-1 0 0 0 0,1-1 0 0 0,0 1 0 0 0,0 0 0 0 0,0-1 0 0 0,1 1 0 0 0,-1-1 0 0 0,1 1 0 0 0,0-1 0 0 0,0 0 0 0 0,0 0 0 0 0,0 0 0 0 0,0 0 0 0 0,1 0 0 0 0,0 0 0 0 0,-1-1 0 0 0,1 1 0 0 0,0-1 0 0 0,0 0 0 0 0,0 0 0 0 0,1 0 0 0 0,-1 0 0 0 0,0 0 0 0 0,1-1 0 0 0,-1 1 0 0 0,1-1 0 0 0,-1 0 0 0 0,1 0 0 0 0,0-1 0 0 0,0 1 0 0 0,3-1 0 0 0,85 4 0 0 0,-65-10 0 0 0,-3 2 0 0 0</inkml:trace>
  <inkml:trace contextRef="#ctx0" brushRef="#br0" timeOffset="71582.75">32674 9612 32767 0 0,'11'-57'0'0'0,"-11"57"0"0"0,0-1 0 0 0,0 0 0 0 0,-1 0 0 0 0,1 0 0 0 0,0 0 0 0 0,-1 0 0 0 0,1 1 0 0 0,-1-1 0 0 0,1 0 0 0 0,-1 0 0 0 0,1 1 0 0 0,-1-1 0 0 0,0 0 0 0 0,1 1 0 0 0,-1-1 0 0 0,0 1 0 0 0,1-1 0 0 0,-1 1 0 0 0,0-1 0 0 0,0 1 0 0 0,0-1 0 0 0,1 1 0 0 0,-1 0 0 0 0,0-1 0 0 0,0 1 0 0 0,0 0 0 0 0,0 0 0 0 0,0 0 0 0 0,0-1 0 0 0,1 1 0 0 0,-1 0 0 0 0,0 0 0 0 0,0 1 0 0 0,0-1 0 0 0,0 0 0 0 0,0 0 0 0 0,0 0 0 0 0,0 0 0 0 0,1 1 0 0 0,-1-1 0 0 0,0 0 0 0 0,0 1 0 0 0,0-1 0 0 0,0 1 0 0 0,-14 3 0 0 0,1 1 0 0 0,-1 0 0 0 0,1 1 0 0 0,0 1 0 0 0,1 0 0 0 0,0 1 0 0 0,0 0 0 0 0,0 1 0 0 0,1 1 0 0 0,1 0 0 0 0,-2 1 0 0 0,12-10 0 0 0,-1 0 0 0 0,1 0 0 0 0,-1 0 0 0 0,0 0 0 0 0,1 1 0 0 0,0-1 0 0 0,-1 1 0 0 0,1-1 0 0 0,0 1 0 0 0,0-1 0 0 0,0 1 0 0 0,0-1 0 0 0,0 1 0 0 0,0 0 0 0 0,0 0 0 0 0,0 0 0 0 0,1-1 0 0 0,-1 1 0 0 0,1 0 0 0 0,-1 0 0 0 0,1 0 0 0 0,0 0 0 0 0,0 0 0 0 0,0 0 0 0 0,0 0 0 0 0,0 0 0 0 0,0 0 0 0 0,1 0 0 0 0,-1-1 0 0 0,0 1 0 0 0,1 0 0 0 0,0 0 0 0 0,-1 0 0 0 0,1 0 0 0 0,0-1 0 0 0,0 1 0 0 0,0 0 0 0 0,0-1 0 0 0,0 1 0 0 0,0-1 0 0 0,1 1 0 0 0,-1-1 0 0 0,1 1 0 0 0,-1-1 0 0 0,1 0 0 0 0,-1 0 0 0 0,1 0 0 0 0,-1 0 0 0 0,1 0 0 0 0,1 1 0 0 0,4-1 0 0 0,-1-1 0 0 0,0 0 0 0 0,1 0 0 0 0,-1 0 0 0 0,0-1 0 0 0,1 1 0 0 0,-1-2 0 0 0,0 1 0 0 0,0-1 0 0 0,0 0 0 0 0,0 0 0 0 0,0 0 0 0 0,0-1 0 0 0,0 0 0 0 0,-1 0 0 0 0,1-1 0 0 0,-1 1 0 0 0,0-1 0 0 0,0 0 0 0 0,-1-1 0 0 0,1 1 0 0 0,-1-1 0 0 0,0 0 0 0 0,0 0 0 0 0,0 0 0 0 0,-1 0 0 0 0,0-1 0 0 0,0 0 0 0 0,17-40 0 0 0,-20 46 0 0 0,0-1 0 0 0,0 1 0 0 0,0 0 0 0 0,0 0 0 0 0,0-1 0 0 0,0 1 0 0 0,-1 0 0 0 0,1 0 0 0 0,0 0 0 0 0,0-1 0 0 0,0 1 0 0 0,0 0 0 0 0,-1 0 0 0 0,1 0 0 0 0,0-1 0 0 0,0 1 0 0 0,0 0 0 0 0,0 0 0 0 0,-1 0 0 0 0,1 0 0 0 0,0 0 0 0 0,0 0 0 0 0,-1-1 0 0 0,1 1 0 0 0,0 0 0 0 0,0 0 0 0 0,-1 0 0 0 0,1 0 0 0 0,0 0 0 0 0,0 0 0 0 0,-1 0 0 0 0,1 0 0 0 0,0 0 0 0 0,0 0 0 0 0,-1 0 0 0 0,1 0 0 0 0,0 0 0 0 0,0 0 0 0 0,0 1 0 0 0,-1-1 0 0 0,1 0 0 0 0,0 0 0 0 0,0 0 0 0 0,-1 0 0 0 0,1 0 0 0 0,0 0 0 0 0,0 1 0 0 0,0-1 0 0 0,-1 0 0 0 0,1 0 0 0 0,0 0 0 0 0,0 0 0 0 0,0 1 0 0 0,0-1 0 0 0,0 0 0 0 0,-1 0 0 0 0,1 0 0 0 0,0 1 0 0 0,0-1 0 0 0,0 0 0 0 0,0 0 0 0 0,0 1 0 0 0,0-1 0 0 0,0 0 0 0 0,0 0 0 0 0,0 1 0 0 0,-4 3 0 0 0,0 1 0 0 0,0 0 0 0 0,1 1 0 0 0,0-1 0 0 0,0 0 0 0 0,0 1 0 0 0,1 0 0 0 0,-1 0 0 0 0,1-1 0 0 0,1 1 0 0 0,-1 0 0 0 0,1 1 0 0 0,0-1 0 0 0,1 0 0 0 0,-1 0 0 0 0,1 0 0 0 0,0 1 0 0 0,1-1 0 0 0,0 0 0 0 0,0 0 0 0 0,1 5 0 0 0,3 0 0 0 0,1-1 0 0 0,0 1 0 0 0,1-1 0 0 0,0 0 0 0 0,1 0 0 0 0,0-1 0 0 0,0 0 0 0 0,1-1 0 0 0,0 0 0 0 0,0 0 0 0 0,1-1 0 0 0,0 0 0 0 0,1-1 0 0 0,-1 0 0 0 0,1 0 0 0 0,0-1 0 0 0,1-1 0 0 0,-1 0 0 0 0,1 0 0 0 0,0-1 0 0 0,0-1 0 0 0,10 1 0 0 0,-13-2 0 0 0,-1-1 0 0 0</inkml:trace>
  <inkml:trace contextRef="#ctx0" brushRef="#br0" timeOffset="72784.606">24532 10740 32767 0 0,'0'0'0'0'0,"0"0"0"0"0,0 0 0 0 0,0-1 0 0 0,1 1 0 0 0,-1 0 0 0 0,0 0 0 0 0,0 0 0 0 0,0 0 0 0 0,1 0 0 0 0,-1 0 0 0 0,0 0 0 0 0,0 0 0 0 0,0 0 0 0 0,1 0 0 0 0,-1 0 0 0 0,0 0 0 0 0,0 0 0 0 0,1 0 0 0 0,-1 0 0 0 0,0 0 0 0 0,0 0 0 0 0,0 0 0 0 0,1 0 0 0 0,-1 0 0 0 0,0 0 0 0 0,0 1 0 0 0,0-1 0 0 0,1 0 0 0 0,-1 0 0 0 0,0 0 0 0 0,0 0 0 0 0,0 0 0 0 0,0 1 0 0 0,1-1 0 0 0,-1 0 0 0 0,0 0 0 0 0,0 0 0 0 0,0 0 0 0 0,0 1 0 0 0,0-1 0 0 0,0 0 0 0 0,1 0 0 0 0,-1 0 0 0 0,0 1 0 0 0,0-1 0 0 0,0 0 0 0 0,0 0 0 0 0,103-159 0 0 0,-97 151 0 0 0,-1-3 0 0 0,1 1 0 0 0,0 0 0 0 0,1 1 0 0 0,0-1 0 0 0,0 1 0 0 0,1 1 0 0 0,0 0 0 0 0,0 0 0 0 0,1 0 0 0 0,0 1 0 0 0,0 0 0 0 0,1 1 0 0 0,0 0 0 0 0,0 0 0 0 0,1 1 0 0 0,-1 1 0 0 0,1 0 0 0 0,0 0 0 0 0,0 1 0 0 0,11-2 0 0 0,-13 7 0 0 0,1 0 0 0 0,-1 1 0 0 0,0 0 0 0 0,0 1 0 0 0,0-1 0 0 0,-1 2 0 0 0,1-1 0 0 0,-1 1 0 0 0,0 0 0 0 0,0 1 0 0 0,-1 0 0 0 0,0 0 0 0 0,0 1 0 0 0,0 0 0 0 0,-1 0 0 0 0,0 1 0 0 0,0-1 0 0 0,-1 1 0 0 0,3 6 0 0 0,7 53 0 0 0,-16-62 0 0 0,-1-1 0 0 0,1 1 0 0 0,-1-1 0 0 0,0 1 0 0 0,0-1 0 0 0,0 0 0 0 0,-1 1 0 0 0,1-1 0 0 0,-1-1 0 0 0,0 1 0 0 0,-1 0 0 0 0,1-1 0 0 0,0 1 0 0 0,-1-1 0 0 0,0 0 0 0 0,0 0 0 0 0,0-1 0 0 0,0 1 0 0 0,0-1 0 0 0,0 0 0 0 0,-4 2 0 0 0,1-1 0 0 0,1 0 0 0 0,0-1 0 0 0,-1 0 0 0 0,1 0 0 0 0,-1 0 0 0 0,1-1 0 0 0,-1 1 0 0 0,1-2 0 0 0,-1 1 0 0 0,0-1 0 0 0,1 0 0 0 0,-2 0 0 0 0,4-1 0 0 0,-1 1 0 0 0,1-1 0 0 0,0 0 0 0 0,0 0 0 0 0,-1 0 0 0 0,1-1 0 0 0,0 0 0 0 0,0 1 0 0 0,0-1 0 0 0,0-1 0 0 0,1 1 0 0 0,-1 0 0 0 0,1-1 0 0 0,-1 0 0 0 0,0-1 0 0 0,-5-14 0 0 0,11 7 0 0 0,0 6 0 0 0,0 0 0 0 0,1 1 0 0 0,-1-1 0 0 0,1 1 0 0 0,0 0 0 0 0,0 0 0 0 0,1 0 0 0 0,-1 0 0 0 0,1 0 0 0 0,0 1 0 0 0,0 0 0 0 0,0 0 0 0 0,0 0 0 0 0,0 0 0 0 0,1 0 0 0 0,0 1 0 0 0,-1 0 0 0 0,1 0 0 0 0,0 0 0 0 0,0 1 0 0 0,0-1 0 0 0,1 1 0 0 0,121-9 0 0 0,-110 10 0 0 0,92 16 0 0 0,-95-14 0 0 0,0-1 0 0 0,0-1 0 0 0,0 0 0 0 0,0-1 0 0 0,0 0 0 0 0,0-1 0 0 0,0-1 0 0 0,0 0 0 0 0,0-1 0 0 0,-1 0 0 0 0,0-1 0 0 0,0-1 0 0 0,0 0 0 0 0,10-7 0 0 0,6-26 0 0 0,-30 21 0 0 0,0 16 0 0 0,0 0 0 0 0,0 0 0 0 0,1 0 0 0 0,-1 0 0 0 0,0 0 0 0 0,0 1 0 0 0,-1-1 0 0 0,1 0 0 0 0,0 1 0 0 0,0-1 0 0 0,-1 0 0 0 0,1 1 0 0 0,-1 0 0 0 0,0-1 0 0 0,1 1 0 0 0,-1 0 0 0 0,0 0 0 0 0,1 0 0 0 0,-1 0 0 0 0,0 0 0 0 0,0 0 0 0 0,0 1 0 0 0,0-1 0 0 0,0 1 0 0 0,0-1 0 0 0,0 1 0 0 0,0 0 0 0 0,0-1 0 0 0,0 1 0 0 0,0 0 0 0 0,-1 0 0 0 0,1 1 0 0 0,0-1 0 0 0,0 0 0 0 0,0 1 0 0 0,0-1 0 0 0,-1 2 0 0 0,-3-1 0 0 0,1 1 0 0 0,0 0 0 0 0,0 0 0 0 0,0 1 0 0 0,0-1 0 0 0,0 1 0 0 0,0 0 0 0 0,1 1 0 0 0,-1-1 0 0 0,1 1 0 0 0,0 0 0 0 0,0 0 0 0 0,1 0 0 0 0,-1 0 0 0 0,1 1 0 0 0,0-1 0 0 0,0 1 0 0 0,0 0 0 0 0,0 0 0 0 0,1 0 0 0 0,0 0 0 0 0,0 0 0 0 0,1 1 0 0 0,-1-1 0 0 0,1 1 0 0 0,0-1 0 0 0,1 1 0 0 0,-1 3 0 0 0,2-4 0 0 0,-1 0 0 0 0,1 0 0 0 0,1 0 0 0 0,-1 0 0 0 0,1 0 0 0 0,-1 0 0 0 0,1-1 0 0 0,1 1 0 0 0,-1 0 0 0 0,1-1 0 0 0,-1 0 0 0 0,1 0 0 0 0,1 0 0 0 0,-1 0 0 0 0,1 0 0 0 0,-1 0 0 0 0,1-1 0 0 0,0 0 0 0 0,0 0 0 0 0,0 0 0 0 0,1 0 0 0 0,-1 0 0 0 0,1-1 0 0 0,4 2 0 0 0,6 3 0 0 0,0-1 0 0 0,1-1 0 0 0,0 0 0 0 0,0-1 0 0 0,0 0 0 0 0,0-2 0 0 0,7 1 0 0 0,84 1 0 0 0,-70-4 0 0 0</inkml:trace>
  <inkml:trace contextRef="#ctx0" brushRef="#br0" timeOffset="73386.745">25789 10571 32767 0 0,'-7'-4'0'0'0,"1"0"0"0"0,-1 0 0 0 0,0 1 0 0 0,-1 0 0 0 0,1 0 0 0 0,-1 0 0 0 0,1 1 0 0 0,-1 0 0 0 0,0 1 0 0 0,1 0 0 0 0,-1 0 0 0 0,0 1 0 0 0,-4 0 0 0 0,-44 11 0 0 0,48-9 0 0 0,2 0 0 0 0,-1 1 0 0 0,0-1 0 0 0,0 2 0 0 0,1-1 0 0 0,0 1 0 0 0,0 0 0 0 0,0 0 0 0 0,0 0 0 0 0,0 1 0 0 0,1 0 0 0 0,0 0 0 0 0,0 0 0 0 0,0 1 0 0 0,1 0 0 0 0,0 0 0 0 0,0 0 0 0 0,0 0 0 0 0,-1 6 0 0 0,4-9 0 0 0,0 1 0 0 0,1 0 0 0 0,0 0 0 0 0,0 0 0 0 0,0 0 0 0 0,1 0 0 0 0,-1 0 0 0 0,1 0 0 0 0,0 0 0 0 0,0 0 0 0 0,0 0 0 0 0,0 0 0 0 0,1-1 0 0 0,0 1 0 0 0,-1-1 0 0 0,1 1 0 0 0,1-1 0 0 0,-1 0 0 0 0,0 1 0 0 0,1-1 0 0 0,0 0 0 0 0,-1-1 0 0 0,1 1 0 0 0,0 0 0 0 0,1-1 0 0 0,-1 1 0 0 0,7 2 0 0 0,-1-1 0 0 0,1 0 0 0 0,0 0 0 0 0,0-1 0 0 0,0 0 0 0 0,0-1 0 0 0,0 0 0 0 0,1 0 0 0 0,-1-1 0 0 0,0-1 0 0 0,1 1 0 0 0,-1-2 0 0 0,5 0 0 0 0,-10 1 0 0 0,49-15 0 0 0,-44 8 0 0 0,0 1 0 0 0,0-1 0 0 0,-1-1 0 0 0,0 0 0 0 0,0 0 0 0 0,-1-1 0 0 0,0 0 0 0 0,-1 0 0 0 0,0-1 0 0 0,0 0 0 0 0,-1 0 0 0 0,0 0 0 0 0,-1-1 0 0 0,0 0 0 0 0,-1 0 0 0 0,0 0 0 0 0,-1-1 0 0 0,2-8 0 0 0,12-40 0 0 0,-2-1 0 0 0,-2 0 0 0 0,-4-1 0 0 0,-1-15 0 0 0,-7 48 0 0 0,-3 21 0 0 0,1 7 0 0 0,-1 0 0 0 0,1 0 0 0 0,0 1 0 0 0,0-1 0 0 0,0 0 0 0 0,0 1 0 0 0,-1-1 0 0 0,1 1 0 0 0,0-1 0 0 0,0 1 0 0 0,-1-1 0 0 0,1 1 0 0 0,0 0 0 0 0,-1 0 0 0 0,1 0 0 0 0,0 0 0 0 0,-1 0 0 0 0,1 0 0 0 0,0 0 0 0 0,-1 0 0 0 0,1 0 0 0 0,0 1 0 0 0,-1-1 0 0 0,1 0 0 0 0,0 1 0 0 0,-1-1 0 0 0,1 1 0 0 0,0 0 0 0 0,0-1 0 0 0,0 1 0 0 0,0 0 0 0 0,0 0 0 0 0,0-1 0 0 0,0 1 0 0 0,-1 1 0 0 0,-39 36 0 0 0,32-25 0 0 0,1-1 0 0 0,0 1 0 0 0,1 1 0 0 0,0-1 0 0 0,1 1 0 0 0,1 0 0 0 0,0 1 0 0 0,1-1 0 0 0,0 1 0 0 0,1 0 0 0 0,1 0 0 0 0,1 0 0 0 0,0 0 0 0 0,1 14 0 0 0,18 52 0 0 0,-13-66 0 0 0,1 0 0 0 0,1 0 0 0 0,0 0 0 0 0,1-1 0 0 0,0 0 0 0 0,1-1 0 0 0,1 0 0 0 0,0 0 0 0 0,1-1 0 0 0,0 0 0 0 0,1-1 0 0 0,0-1 0 0 0,1 0 0 0 0,0 0 0 0 0,1-1 0 0 0,0-1 0 0 0,4 2 0 0 0,-6-5 0 0 0,-1 0 0 0 0,1-1 0 0 0,0 0 0 0 0,0-1 0 0 0,0-1 0 0 0,0 0 0 0 0,0 0 0 0 0,0-1 0 0 0,2-1 0 0 0,-7-1 0 0 0,0 0 0 0 0,0-1 0 0 0,0 0 0 0 0,0 0 0 0 0,0 0 0 0 0,0-1 0 0 0,0 0 0 0 0,-1 0 0 0 0,0-1 0 0 0,1 0 0 0 0,-1 0 0 0 0,-1 0 0 0 0,1-1 0 0 0,-1 0 0 0 0,0 0 0 0 0,0 0 0 0 0,0-1 0 0 0,0 0 0 0 0,-1 1 0 0 0,0-2 0 0 0,-1 1 0 0 0,1 0 0 0 0,-1-1 0 0 0,2-6 0 0 0,10-12 0 0 0,-13 27 0 0 0,1 70 0 0 0,-3 2 0 0 0,0-66 0 0 0</inkml:trace>
  <inkml:trace contextRef="#ctx0" brushRef="#br0" timeOffset="74136.261">26300 10392 32767 0 0,'0'-2'0'0'0,"0"1"0"0"0,0 0 0 0 0,1 0 0 0 0,-1 0 0 0 0,0 0 0 0 0,1 0 0 0 0,-1-1 0 0 0,1 1 0 0 0,-1 0 0 0 0,1 0 0 0 0,-1 0 0 0 0,1 0 0 0 0,0 0 0 0 0,-1 1 0 0 0,1-1 0 0 0,0 0 0 0 0,0 0 0 0 0,0 0 0 0 0,0 1 0 0 0,0-1 0 0 0,0 0 0 0 0,0 1 0 0 0,0-1 0 0 0,0 1 0 0 0,0-1 0 0 0,0 1 0 0 0,0-1 0 0 0,0 1 0 0 0,0 0 0 0 0,0 0 0 0 0,1-1 0 0 0,-1 1 0 0 0,0 0 0 0 0,0 0 0 0 0,0 0 0 0 0,0 0 0 0 0,1 0 0 0 0,-1 1 0 0 0,0-1 0 0 0,0 0 0 0 0,0 0 0 0 0,0 1 0 0 0,0-1 0 0 0,0 1 0 0 0,0-1 0 0 0,0 1 0 0 0,0 0 0 0 0,0-1 0 0 0,0 1 0 0 0,1 0 0 0 0,12 4 0 0 0,1-1 0 0 0,-2 2 0 0 0,1 0 0 0 0,0 1 0 0 0,-1 0 0 0 0,-1 1 0 0 0,1 0 0 0 0,-1 1 0 0 0,0 0 0 0 0,-1 1 0 0 0,0 1 0 0 0,-1-1 0 0 0,0 2 0 0 0,-1-1 0 0 0,0 2 0 0 0,-1-1 0 0 0,0 1 0 0 0,-1 0 0 0 0,0 0 0 0 0,2 10 0 0 0,-2 92 0 0 0,-8-78 0 0 0,0-33 0 0 0,1 0 0 0 0,0-1 0 0 0,0 1 0 0 0,0 0 0 0 0,0-1 0 0 0,1 1 0 0 0,-1 0 0 0 0,1-1 0 0 0,0 1 0 0 0,0-1 0 0 0,0 1 0 0 0,1-1 0 0 0,-1 1 0 0 0,1-1 0 0 0,0 0 0 0 0,0 0 0 0 0,0 0 0 0 0,0 0 0 0 0,0 0 0 0 0,1 0 0 0 0,-1-1 0 0 0,1 1 0 0 0,0-1 0 0 0,0 1 0 0 0,0-1 0 0 0,0 0 0 0 0,0 0 0 0 0,0-1 0 0 0,1 1 0 0 0,-1-1 0 0 0,1 1 0 0 0,-1-1 0 0 0,1 0 0 0 0,1 0 0 0 0,2-2 0 0 0,1 0 0 0 0,0 0 0 0 0,-1-1 0 0 0,1 0 0 0 0,-1 0 0 0 0,0-1 0 0 0,0 0 0 0 0,0 0 0 0 0,0-1 0 0 0,0 0 0 0 0,0 0 0 0 0,-1-1 0 0 0,0 1 0 0 0,0-1 0 0 0,0 0 0 0 0,0 0 0 0 0,-1-1 0 0 0,0 0 0 0 0,0 0 0 0 0,0 0 0 0 0,-1 0 0 0 0,0-1 0 0 0,1-3 0 0 0,21-28 0 0 0,-26 38 0 0 0,0 0 0 0 0,0 0 0 0 0,0 1 0 0 0,0-1 0 0 0,1 0 0 0 0,-1 0 0 0 0,0 1 0 0 0,0-1 0 0 0,0 0 0 0 0,0 0 0 0 0,0 0 0 0 0,1 1 0 0 0,-1-1 0 0 0,0 0 0 0 0,0 0 0 0 0,0 0 0 0 0,0 0 0 0 0,1 1 0 0 0,-1-1 0 0 0,0 0 0 0 0,0 0 0 0 0,1 0 0 0 0,-1 0 0 0 0,0 0 0 0 0,0 0 0 0 0,1 0 0 0 0,-1 0 0 0 0,0 0 0 0 0,0 0 0 0 0,1 0 0 0 0,-1 0 0 0 0,0 0 0 0 0,0 0 0 0 0,1 0 0 0 0,-1 0 0 0 0,0 0 0 0 0,0 0 0 0 0,1 0 0 0 0,-1 0 0 0 0,0 0 0 0 0,0 0 0 0 0,0 0 0 0 0,1 0 0 0 0,-1-1 0 0 0,0 1 0 0 0,0 0 0 0 0,1 0 0 0 0,-1 0 0 0 0,0 0 0 0 0,0-1 0 0 0,0 1 0 0 0,0 0 0 0 0,0 0 0 0 0,1 0 0 0 0,-1-1 0 0 0,0 1 0 0 0,0 0 0 0 0,0 0 0 0 0,0-1 0 0 0,0 1 0 0 0,0 0 0 0 0,0 0 0 0 0,-1 23 0 0 0,0-19 0 0 0,1 78 0 0 0,0-77 0 0 0,0-1 0 0 0,1 1 0 0 0,-1 0 0 0 0,1 0 0 0 0,0-1 0 0 0,1 1 0 0 0,-1-1 0 0 0,1 1 0 0 0,0-1 0 0 0,0 1 0 0 0,0-1 0 0 0,1 0 0 0 0,-1 0 0 0 0,3 2 0 0 0,30 13 0 0 0,-19-18 0 0 0,-9-2 0 0 0,-1-1 0 0 0,0 0 0 0 0,1 0 0 0 0,-1-1 0 0 0,0 0 0 0 0,-1 0 0 0 0,1 0 0 0 0,0 0 0 0 0,-1-1 0 0 0,0 0 0 0 0,0 0 0 0 0,0-1 0 0 0,0 1 0 0 0,-1-1 0 0 0,1 0 0 0 0,-1 0 0 0 0,-1-1 0 0 0,1 1 0 0 0,1-3 0 0 0,10-20 0 0 0,-1 0 0 0 0,-1 0 0 0 0,-1-1 0 0 0,-2-1 0 0 0,6-28 0 0 0,-7 29 0 0 0,18-73 0 0 0,-4-2 0 0 0,-5 0 0 0 0,4-98 0 0 0,-32 170 0 0 0,8 31 0 0 0,0 0 0 0 0,1 0 0 0 0,-1 1 0 0 0,0-1 0 0 0,0 0 0 0 0,0 1 0 0 0,0-1 0 0 0,0 1 0 0 0,1-1 0 0 0,-1 1 0 0 0,0 0 0 0 0,0 0 0 0 0,0 0 0 0 0,0 0 0 0 0,0 0 0 0 0,0 1 0 0 0,0-1 0 0 0,0 0 0 0 0,0 1 0 0 0,0 0 0 0 0,1-1 0 0 0,-1 1 0 0 0,0 0 0 0 0,0 0 0 0 0,1 0 0 0 0,-1 0 0 0 0,0 0 0 0 0,1 0 0 0 0,-1 1 0 0 0,1-1 0 0 0,0 0 0 0 0,-1 1 0 0 0,1-1 0 0 0,0 1 0 0 0,0-1 0 0 0,0 1 0 0 0,0 0 0 0 0,0 0 0 0 0,0 1 0 0 0,-2 0 0 0 0,-9 11 0 0 0,1 0 0 0 0,0 1 0 0 0,1 0 0 0 0,1 1 0 0 0,1 0 0 0 0,0 0 0 0 0,1 1 0 0 0,0 0 0 0 0,2 0 0 0 0,0 1 0 0 0,1-1 0 0 0,1 1 0 0 0,0 0 0 0 0,1 0 0 0 0,1 0 0 0 0,1 7 0 0 0,14 76 0 0 0,-3-62 0 0 0,2-2 0 0 0,2 1 0 0 0,1-2 0 0 0,2 0 0 0 0,2-1 0 0 0,1-1 0 0 0,1 0 0 0 0,2-2 0 0 0,2-1 0 0 0,23 22 0 0 0,6 0 0 0 0,-45-51 0 0 0,-9-4 0 0 0,0 1 0 0 0,-1-1 0 0 0,1 0 0 0 0,0 0 0 0 0,-1 1 0 0 0,1-1 0 0 0,-1 0 0 0 0,0 0 0 0 0,1 0 0 0 0,-1 0 0 0 0,0 0 0 0 0,0 0 0 0 0,0 0 0 0 0,0 1 0 0 0,-1-1 0 0 0,1 0 0 0 0,0 0 0 0 0,-1 0 0 0 0,0 0 0 0 0,1 0 0 0 0,-1 1 0 0 0,0-1 0 0 0,0 0 0 0 0,0 1 0 0 0,0-1 0 0 0,0 0 0 0 0,-1-4 0 0 0,-8-20 0 0 0</inkml:trace>
  <inkml:trace contextRef="#ctx0" brushRef="#br0" timeOffset="74387.613">26948 10394 32767 0 0,'-55'-29'0'0'0,"152"45"0"0"0,-54-10 0 0 0,0 1 0 0 0,-1 2 0 0 0,0 2 0 0 0,0 2 0 0 0,-2 1 0 0 0,1 3 0 0 0,18 10 0 0 0,-30-9 0 0 0</inkml:trace>
  <inkml:trace contextRef="#ctx0" brushRef="#br0" timeOffset="74631.955">27458 10760 32767 0 0,'3'82'0'0'0,"-1"-76"0"0"0,0-1 0 0 0,0 0 0 0 0,1 0 0 0 0,-1 0 0 0 0,1 0 0 0 0,1 0 0 0 0,-1 0 0 0 0,1-1 0 0 0,-1 0 0 0 0,1 0 0 0 0,1 0 0 0 0,-1 0 0 0 0,0 0 0 0 0,1-1 0 0 0,0 0 0 0 0,0 0 0 0 0,0 0 0 0 0,1 0 0 0 0,0-1 0 0 0,0 1 0 0 0,0-1 0 0 0,0 0 0 0 0,1 0 0 0 0,-1-1 0 0 0,1 0 0 0 0,0 0 0 0 0,-1 0 0 0 0,1-1 0 0 0,0 0 0 0 0,-1-1 0 0 0,1 1 0 0 0,-1-1 0 0 0,5-1 0 0 0,-7 0 0 0 0,1 1 0 0 0,-1-1 0 0 0,0 1 0 0 0,0-1 0 0 0,0-1 0 0 0,0 1 0 0 0,0 0 0 0 0,-1-1 0 0 0,1 0 0 0 0,-1 0 0 0 0,0 0 0 0 0,1 0 0 0 0,-1-1 0 0 0,-1 1 0 0 0,1-1 0 0 0,0 0 0 0 0,-1 1 0 0 0,0-1 0 0 0,0-1 0 0 0,0 1 0 0 0,0 0 0 0 0,0-2 0 0 0,1-56 0 0 0,-4 57 0 0 0,1 0 0 0 0,-1 0 0 0 0,0 1 0 0 0,0-1 0 0 0,-1 0 0 0 0,1 1 0 0 0,-1-1 0 0 0,0 1 0 0 0,0 0 0 0 0,-1-1 0 0 0,1 1 0 0 0,-1 0 0 0 0,0 1 0 0 0,0-1 0 0 0,0 0 0 0 0,-1 1 0 0 0,1 0 0 0 0,-1-1 0 0 0,0 1 0 0 0,0 1 0 0 0,0-1 0 0 0,0 1 0 0 0,0-1 0 0 0,0 1 0 0 0,-1 0 0 0 0,1 1 0 0 0,-1-1 0 0 0,0 1 0 0 0,1 0 0 0 0,-1 0 0 0 0,0 0 0 0 0,0 1 0 0 0,1 0 0 0 0,-1 0 0 0 0,0 0 0 0 0,-1 0 0 0 0,-3 2 0 0 0,1 0 0 0 0,-1 1 0 0 0,1-1 0 0 0,0 2 0 0 0,0-1 0 0 0,0 1 0 0 0,1 0 0 0 0,0 1 0 0 0,-1 0 0 0 0,1 0 0 0 0,1 0 0 0 0,-1 1 0 0 0,1 0 0 0 0,0 0 0 0 0,0 1 0 0 0,1 0 0 0 0,-4 5 0 0 0,8-9 0 0 0,-1 0 0 0 0,0 1 0 0 0,0-1 0 0 0,1 0 0 0 0,-1 1 0 0 0,1-1 0 0 0,0 0 0 0 0,0 1 0 0 0,0 0 0 0 0,0-1 0 0 0,1 1 0 0 0,0-1 0 0 0,-1 1 0 0 0,1 0 0 0 0,1-1 0 0 0,-1 1 0 0 0,0 0 0 0 0,1-1 0 0 0,1 4 0 0 0,0-2 0 0 0,0-1 0 0 0,0 1 0 0 0,1-1 0 0 0,-1 0 0 0 0,1 0 0 0 0,1 0 0 0 0,-1 0 0 0 0,0 0 0 0 0,1-1 0 0 0,0 1 0 0 0,0-1 0 0 0,0 0 0 0 0,0 0 0 0 0,0-1 0 0 0,0 1 0 0 0,1-1 0 0 0,0 0 0 0 0,-1 0 0 0 0,1 0 0 0 0,0-1 0 0 0,11 3 0 0 0,-6-4 0 0 0</inkml:trace>
  <inkml:trace contextRef="#ctx0" brushRef="#br0" timeOffset="74803.528">27813 10352 32767 0 0,'-3'-4'0'0'0,"1"1"0"0"0,-1-1 0 0 0,0 1 0 0 0,0 0 0 0 0,0 0 0 0 0,-1 0 0 0 0,1 0 0 0 0,-1 1 0 0 0,0-1 0 0 0,1 1 0 0 0,-1 0 0 0 0,0 0 0 0 0,0 0 0 0 0,-1 1 0 0 0,1-1 0 0 0,0 1 0 0 0,0 0 0 0 0,-1 0 0 0 0,1 1 0 0 0,-1-1 0 0 0,1 1 0 0 0,0 0 0 0 0,-1 0 0 0 0,1 1 0 0 0,-1-1 0 0 0,1 1 0 0 0,-3 1 0 0 0,3-2 0 0 0,1 1 0 0 0,-1-1 0 0 0,0 1 0 0 0,1 0 0 0 0,-1 1 0 0 0,1-1 0 0 0,-1 1 0 0 0,1-1 0 0 0,0 1 0 0 0,0 0 0 0 0,-1 0 0 0 0,2 1 0 0 0,-1-1 0 0 0,0 1 0 0 0,0-1 0 0 0,1 1 0 0 0,-1 0 0 0 0,1 0 0 0 0,0 0 0 0 0,0 0 0 0 0,0 0 0 0 0,0 1 0 0 0,0 0 0 0 0,3 3 0 0 0,0 1 0 0 0,0 0 0 0 0,1 0 0 0 0,0 0 0 0 0,0-1 0 0 0,0 1 0 0 0,1-1 0 0 0,1 1 0 0 0,-1-1 0 0 0,1 0 0 0 0,0-1 0 0 0,1 1 0 0 0,1 1 0 0 0,13 25 0 0 0,-6-8 0 0 0</inkml:trace>
  <inkml:trace contextRef="#ctx0" brushRef="#br0" timeOffset="74980.055">27817 10803 32767 0 0,'11'25'0'0'0,"0"-1"0"0"0,3-5 0 0 0,-2 0 0 0 0,4 0 0 0 0,-1-2 0 0 0,5 1 0 0 0,1-3 0 0 0,7-1 0 0 0,4 1 0 0 0,3-2 0 0 0,8 1 0 0 0,2-3 0 0 0,5-2 0 0 0,0 0 0 0 0,5-2 0 0 0,-2-4 0 0 0</inkml:trace>
  <inkml:trace contextRef="#ctx0" brushRef="#br0" timeOffset="75882.642">30046 10398 32767 0 0,'-17'-11'0'0'0,"-1"0"0"0"0,-1 1 0 0 0,0 1 0 0 0,0 0 0 0 0,-1 2 0 0 0,0 0 0 0 0,0 2 0 0 0,-1 0 0 0 0,1 1 0 0 0,-1 1 0 0 0,0 1 0 0 0,-20 0 0 0 0,30 2 0 0 0,1 0 0 0 0,-1 1 0 0 0,0 0 0 0 0,0 1 0 0 0,1 0 0 0 0,-1 0 0 0 0,1 1 0 0 0,-1 1 0 0 0,1 0 0 0 0,0 0 0 0 0,-4 4 0 0 0,5-5 0 0 0,0 1 0 0 0,1 1 0 0 0,0 0 0 0 0,0 0 0 0 0,0 1 0 0 0,0 0 0 0 0,1 0 0 0 0,0 0 0 0 0,0 1 0 0 0,1 0 0 0 0,0 1 0 0 0,0-1 0 0 0,0 1 0 0 0,1 0 0 0 0,1 1 0 0 0,-1-1 0 0 0,1 1 0 0 0,1 0 0 0 0,-1 0 0 0 0,2 0 0 0 0,-1 0 0 0 0,1 1 0 0 0,1-1 0 0 0,0 1 0 0 0,-1 7 0 0 0,5-3 0 0 0,1 0 0 0 0,0 0 0 0 0,0-1 0 0 0,2 1 0 0 0,0-1 0 0 0,0 0 0 0 0,1-1 0 0 0,0 0 0 0 0,1 0 0 0 0,1 0 0 0 0,0-1 0 0 0,0 0 0 0 0,4 2 0 0 0,214 208 0 0 0,-171-147 0 0 0,-52-59 0 0 0,-4-14 0 0 0,0 0 0 0 0,0 0 0 0 0,0 1 0 0 0,-1-1 0 0 0,1 0 0 0 0,0 0 0 0 0,0 1 0 0 0,-1-1 0 0 0,1 0 0 0 0,-1 0 0 0 0,1 0 0 0 0,-1 1 0 0 0,0-1 0 0 0,1 0 0 0 0,-1 0 0 0 0,0 0 0 0 0,0 0 0 0 0,0 0 0 0 0,0 0 0 0 0,1-1 0 0 0,-1 1 0 0 0,-1 0 0 0 0,1 0 0 0 0,0-1 0 0 0,0 1 0 0 0,0 0 0 0 0,-2 0 0 0 0,-2 2 0 0 0,-1 0 0 0 0,1 0 0 0 0,-1-1 0 0 0,0 0 0 0 0,0 0 0 0 0,0-1 0 0 0,-1 1 0 0 0,1-1 0 0 0,0-1 0 0 0,0 1 0 0 0,-1-1 0 0 0,-1 0 0 0 0,-5 0 0 0 0,-78 0 0 0 0,81-2 0 0 0,-1 0 0 0 0,1 0 0 0 0,0-1 0 0 0,1-1 0 0 0,-1 0 0 0 0,1 0 0 0 0,-1-1 0 0 0,1 0 0 0 0,0 0 0 0 0,1-1 0 0 0,-4-3 0 0 0,6-3 0 0 0,6 10 0 0 0,0 0 0 0 0,0 1 0 0 0,1-1 0 0 0,-1 0 0 0 0,1 0 0 0 0,0 0 0 0 0,-1 0 0 0 0,1 1 0 0 0,0-1 0 0 0,0 0 0 0 0,0 1 0 0 0,0-1 0 0 0,1 0 0 0 0,-1 1 0 0 0,0 0 0 0 0,0-1 0 0 0,1 1 0 0 0,-1 0 0 0 0,1-1 0 0 0,0 1 0 0 0,-1 0 0 0 0,1 0 0 0 0,0 0 0 0 0,-1 1 0 0 0,2-1 0 0 0,104-21 0 0 0,-16 12 0 0 0,1 4 0 0 0,18 4 0 0 0,-57 11 0 0 0,-52-8 0 0 0,-1 0 0 0 0,1 0 0 0 0,-1 0 0 0 0,0-1 0 0 0,0 1 0 0 0,1 0 0 0 0,-1 0 0 0 0,0 0 0 0 0,0 0 0 0 0,0 0 0 0 0,0-1 0 0 0,0 1 0 0 0,0 0 0 0 0,0 0 0 0 0,0 0 0 0 0,0 0 0 0 0,-1 0 0 0 0,1-1 0 0 0,0 1 0 0 0,-1 0 0 0 0,1 0 0 0 0,0 0 0 0 0,-1-1 0 0 0,1 1 0 0 0,-1 0 0 0 0,1-1 0 0 0,-1 1 0 0 0,1 0 0 0 0,-1-1 0 0 0,0 1 0 0 0,1 0 0 0 0,-1-1 0 0 0,0 1 0 0 0,1-1 0 0 0,-1 1 0 0 0,0-1 0 0 0,0 0 0 0 0,1 1 0 0 0,-1-1 0 0 0,-1 0 0 0 0,0 2 0 0 0,-1 1 0 0 0,-1-1 0 0 0,1 1 0 0 0,0 0 0 0 0,0 0 0 0 0,0 0 0 0 0,0 1 0 0 0,0-1 0 0 0,1 1 0 0 0,0-1 0 0 0,0 1 0 0 0,0 0 0 0 0,0 0 0 0 0,0 0 0 0 0,1 0 0 0 0,-1 0 0 0 0,1 0 0 0 0,0 3 0 0 0,3 4 0 0 0,3-6 0 0 0,-1 1 0 0 0,1-1 0 0 0,0 1 0 0 0,1-2 0 0 0,-1 1 0 0 0,1 0 0 0 0,0-1 0 0 0,0 0 0 0 0,0-1 0 0 0,1 1 0 0 0,0-1 0 0 0,-1 0 0 0 0,1-1 0 0 0,0 0 0 0 0,0 0 0 0 0,0 0 0 0 0,0-1 0 0 0,1 0 0 0 0,-1 0 0 0 0,0-1 0 0 0,0 0 0 0 0,1 0 0 0 0,4-2 0 0 0,-8 2 0 0 0,0 0 0 0 0,0-1 0 0 0,1 0 0 0 0,-1 0 0 0 0,0 0 0 0 0,0-1 0 0 0,0 1 0 0 0,0-1 0 0 0,0 0 0 0 0,-1 0 0 0 0,1 0 0 0 0,0 0 0 0 0,-1-1 0 0 0,0 0 0 0 0,1 0 0 0 0,0-1 0 0 0,-2-1 0 0 0,1 0 0 0 0,-1 0 0 0 0,-1 0 0 0 0,1-1 0 0 0,-1 1 0 0 0,1-1 0 0 0,-2 1 0 0 0,1-1 0 0 0,-1 1 0 0 0,1-1 0 0 0,-2 0 0 0 0,1 1 0 0 0,0-1 0 0 0,-1 1 0 0 0,0-1 0 0 0,-1 1 0 0 0,1-1 0 0 0,-1 1 0 0 0,0 0 0 0 0,0 0 0 0 0,-1 0 0 0 0,1 0 0 0 0,-1 0 0 0 0,0 0 0 0 0,-1 1 0 0 0,1-1 0 0 0,-3-1 0 0 0,0-2 0 0 0,-1 0 0 0 0,1 1 0 0 0,-1 0 0 0 0,0 0 0 0 0,-1 1 0 0 0,0 0 0 0 0,0 0 0 0 0,0 1 0 0 0,0 0 0 0 0,-1 1 0 0 0,0 0 0 0 0,0 0 0 0 0,0 0 0 0 0,-1 1 0 0 0,1 1 0 0 0,-1 0 0 0 0,1 0 0 0 0,-1 1 0 0 0,0 0 0 0 0,0 0 0 0 0,0 1 0 0 0,7 0 0 0 0,1 0 0 0 0,-1 0 0 0 0,0 0 0 0 0,1 0 0 0 0,-1 1 0 0 0,0-1 0 0 0,1 1 0 0 0,-1 0 0 0 0,1-1 0 0 0,-1 1 0 0 0,1 0 0 0 0,-1 1 0 0 0,1-1 0 0 0,0 0 0 0 0,-1 1 0 0 0,1-1 0 0 0,0 1 0 0 0,0 0 0 0 0,0 0 0 0 0,0-1 0 0 0,1 1 0 0 0,-1 0 0 0 0,0 1 0 0 0,1-1 0 0 0,-1 0 0 0 0,1 0 0 0 0,0 1 0 0 0,0 0 0 0 0,0-1 0 0 0,0 1 0 0 0,1 0 0 0 0,-1-1 0 0 0,1 1 0 0 0,0 0 0 0 0,-1-1 0 0 0,1 1 0 0 0,1 0 0 0 0,-1-1 0 0 0,0 1 0 0 0,1 0 0 0 0,-1-1 0 0 0,1 1 0 0 0,0 0 0 0 0,0-1 0 0 0,0 1 0 0 0,0-1 0 0 0,0 1 0 0 0,1-1 0 0 0,0 1 0 0 0,0 1 0 0 0,9 11 0 0 0,1-3 0 0 0</inkml:trace>
  <inkml:trace contextRef="#ctx0" brushRef="#br0" timeOffset="76064.156">30137 10735 32767 0 0,'-3'-8'0'0'0,"2"1"0"0"0,-1 2 0 0 0,1 2 0 0 0,-2 2 0 0 0,1 1 0 0 0,-1 0 0 0 0,0 2 0 0 0,0 3 0 0 0,-6 6 0 0 0,3 1 0 0 0,-2 4 0 0 0,1-5 0 0 0,4 6 0 0 0,0 2 0 0 0</inkml:trace>
  <inkml:trace contextRef="#ctx0" brushRef="#br0" timeOffset="76733.226">30216 11096 32767 0 0,'36'34'0'0'0,"-30"-27"0"0"0,0 0 0 0 0,0-1 0 0 0,1 0 0 0 0,0 0 0 0 0,0 0 0 0 0,1-1 0 0 0,-1 0 0 0 0,1-1 0 0 0,1 1 0 0 0,-1-1 0 0 0,0-1 0 0 0,1 0 0 0 0,0 0 0 0 0,-1-1 0 0 0,2 0 0 0 0,-4 0 0 0 0,0-1 0 0 0,0 0 0 0 0,0 0 0 0 0,0-1 0 0 0,0 0 0 0 0,0 0 0 0 0,0 0 0 0 0,0-1 0 0 0,1 0 0 0 0,-1 0 0 0 0,1-1 0 0 0,1-1 0 0 0,1-1 0 0 0,-1-1 0 0 0,0 0 0 0 0,0 0 0 0 0,0 0 0 0 0,-1-1 0 0 0,0 0 0 0 0,0-1 0 0 0,0 0 0 0 0,-1 0 0 0 0,0 0 0 0 0,1-3 0 0 0,5-8 0 0 0,-2-1 0 0 0,-1 0 0 0 0,0-1 0 0 0,-1 0 0 0 0,-1 0 0 0 0,-1 0 0 0 0,2-13 0 0 0,11-50 0 0 0,-15 61 0 0 0,-9 33 0 0 0,-34 174 0 0 0,1-2 0 0 0,15-72 0 0 0,-4-2 0 0 0,-5 0 0 0 0,-23 45 0 0 0,46-123 0 0 0,19-38 0 0 0,3-15 0 0 0,0 1 0 0 0,-2-1 0 0 0,0-1 0 0 0,-1 0 0 0 0,-2-1 0 0 0,5-18 0 0 0,-6 18 0 0 0,74-275 0 0 0,-22 48 0 0 0,-48 199 0 0 0,28-75 0 0 0,-38 125 0 0 0,0 0 0 0 0,0 0 0 0 0,0 0 0 0 0,0 1 0 0 0,0-1 0 0 0,0 0 0 0 0,1 1 0 0 0,-1-1 0 0 0,0 1 0 0 0,1-1 0 0 0,-1 1 0 0 0,1 0 0 0 0,0 0 0 0 0,0-1 0 0 0,-1 1 0 0 0,1 0 0 0 0,0 1 0 0 0,0-1 0 0 0,0 0 0 0 0,0 0 0 0 0,0 1 0 0 0,0-1 0 0 0,0 1 0 0 0,0 0 0 0 0,0 0 0 0 0,0-1 0 0 0,0 1 0 0 0,0 1 0 0 0,0-1 0 0 0,0 0 0 0 0,2 1 0 0 0,24 13 0 0 0,-1 1 0 0 0,-1 1 0 0 0,0 2 0 0 0,-2 1 0 0 0,20 18 0 0 0,-31-27 0 0 0,0 1 0 0 0,-1 1 0 0 0,0 0 0 0 0,-1 0 0 0 0,-1 1 0 0 0,0 1 0 0 0,3 4 0 0 0,-9-8 0 0 0,-4 0 0 0 0,-4-7 0 0 0,1 0 0 0 0,-1 0 0 0 0,1 0 0 0 0,-1-1 0 0 0,0 0 0 0 0,0 1 0 0 0,0-1 0 0 0,0 0 0 0 0,-1-1 0 0 0,1 1 0 0 0,0-1 0 0 0,-1 0 0 0 0,1 0 0 0 0,-1 0 0 0 0,1-1 0 0 0,-1 1 0 0 0,-3-1 0 0 0,0 1 0 0 0,-143 11 0 0 0,133-7 0 0 0,29-5 0 0 0</inkml:trace>
  <inkml:trace contextRef="#ctx0" brushRef="#br0" timeOffset="77142.121">31449 11216 32767 0 0,'23'-51'0'0'0,"74"-136"0"0"0,-34 19 0 0 0,-54 141 0 0 0,-8 17 0 0 0,-2 9 0 0 0,1 1 0 0 0,0-1 0 0 0,-1 1 0 0 0,1-1 0 0 0,-1 1 0 0 0,1-1 0 0 0,-1 1 0 0 0,1-1 0 0 0,-1 1 0 0 0,1 0 0 0 0,-1-1 0 0 0,0 1 0 0 0,1 0 0 0 0,-1-1 0 0 0,0 1 0 0 0,1 0 0 0 0,-1 0 0 0 0,1 0 0 0 0,-1-1 0 0 0,0 1 0 0 0,0 0 0 0 0,1 0 0 0 0,-1 0 0 0 0,0 0 0 0 0,1 0 0 0 0,-1 0 0 0 0,0 0 0 0 0,1 1 0 0 0,-1-1 0 0 0,0 0 0 0 0,1 0 0 0 0,-1 0 0 0 0,1 1 0 0 0,-1-1 0 0 0,0 0 0 0 0,1 1 0 0 0,-1-1 0 0 0,1 1 0 0 0,-1-1 0 0 0,1 0 0 0 0,-1 1 0 0 0,1-1 0 0 0,-1 1 0 0 0,1-1 0 0 0,-1 1 0 0 0,1 0 0 0 0,0-1 0 0 0,-1 1 0 0 0,1-1 0 0 0,0 1 0 0 0,0 0 0 0 0,-1-1 0 0 0,1 1 0 0 0,-26 38 0 0 0,14-17 0 0 0,1 1 0 0 0,0 0 0 0 0,2 1 0 0 0,0 0 0 0 0,1 5 0 0 0,-12 61 0 0 0,2 90 0 0 0,18-147 0 0 0,1-26 0 0 0,7 0 0 0 0</inkml:trace>
  <inkml:trace contextRef="#ctx0" brushRef="#br0" timeOffset="77684.411">31878 10729 32767 0 0,'0'0'0'0'0,"0"1"0"0"0,0-1 0 0 0,0 0 0 0 0,0 0 0 0 0,0 1 0 0 0,0-1 0 0 0,0 0 0 0 0,0 0 0 0 0,0 1 0 0 0,0-1 0 0 0,0 0 0 0 0,0 0 0 0 0,0 1 0 0 0,0-1 0 0 0,0 0 0 0 0,0 0 0 0 0,0 1 0 0 0,0-1 0 0 0,1 0 0 0 0,-1 0 0 0 0,0 0 0 0 0,0 1 0 0 0,0-1 0 0 0,0 0 0 0 0,1 0 0 0 0,-1 0 0 0 0,0 1 0 0 0,0-1 0 0 0,0 0 0 0 0,0 0 0 0 0,1 0 0 0 0,-1 0 0 0 0,0 0 0 0 0,0 1 0 0 0,1-1 0 0 0,-1 0 0 0 0,0 0 0 0 0,0 0 0 0 0,1 0 0 0 0,-1 0 0 0 0,0 0 0 0 0,0 0 0 0 0,1 0 0 0 0,-1 0 0 0 0,0 0 0 0 0,0 0 0 0 0,1 0 0 0 0,-1 0 0 0 0,0 0 0 0 0,0 0 0 0 0,1 0 0 0 0,-1 9 0 0 0,-1 4 0 0 0,0-1 0 0 0,-1 1 0 0 0,0-1 0 0 0,0 1 0 0 0,-2-1 0 0 0,1 0 0 0 0,-2 0 0 0 0,-3 8 0 0 0,4-9 0 0 0,-100 179 0 0 0,57-108 0 0 0,30-2 0 0 0,38-60 0 0 0,-16-19 0 0 0,0 1 0 0 0,1-1 0 0 0,0 0 0 0 0,-1 0 0 0 0,1-1 0 0 0,-1 1 0 0 0,1-1 0 0 0,0-1 0 0 0,-1 1 0 0 0,1-1 0 0 0,0 0 0 0 0,-1 0 0 0 0,1-1 0 0 0,-1 1 0 0 0,0-1 0 0 0,1 0 0 0 0,0-1 0 0 0,7-3 0 0 0,0-1 0 0 0,0 0 0 0 0,0 0 0 0 0,-1-2 0 0 0,-1 1 0 0 0,1-1 0 0 0,-1-1 0 0 0,-1 0 0 0 0,0-1 0 0 0,0 0 0 0 0,-1 0 0 0 0,4-8 0 0 0,99-94 0 0 0,-84 88 0 0 0,-4 0 0 0 0,-28 37 0 0 0,-2-5 0 0 0,0 0 0 0 0,1 0 0 0 0,-1 1 0 0 0,1-1 0 0 0,0 1 0 0 0,1 0 0 0 0,0 1 0 0 0,1-1 0 0 0,-2 5 0 0 0,-8 16 0 0 0,-10 28 0 0 0,3 1 0 0 0,2 0 0 0 0,-9 56 0 0 0,21-88 0 0 0,-39 150 0 0 0,30-123 0 0 0,16-43 0 0 0,22-11 0 0 0,-12-9 0 0 0</inkml:trace>
  <inkml:trace contextRef="#ctx0" brushRef="#br0" timeOffset="78986.261">32781 10688 32767 0 0,'0'-8'0'0'0,"-1"0"0"0"0,0 1 0 0 0,-1-1 0 0 0,0 1 0 0 0,0-1 0 0 0,0 1 0 0 0,-1 0 0 0 0,0 0 0 0 0,-1 0 0 0 0,0 0 0 0 0,0 1 0 0 0,0-1 0 0 0,-1 1 0 0 0,1 0 0 0 0,-2 0 0 0 0,1 1 0 0 0,-1-1 0 0 0,1 1 0 0 0,-7-4 0 0 0,-130-75 0 0 0,134 80 0 0 0,-314-145 0 0 0,113 58 0 0 0,-155-44 0 0 0,104 40 0 0 0,-273-53 0 0 0,195 70 0 0 0,155 43 0 0 0,-210-7 0 0 0,175 34 0 0 0,78 31 0 0 0,86-8 0 0 0,1 2 0 0 0,0 2 0 0 0,2 2 0 0 0,1 3 0 0 0,-3 4 0 0 0,-154 98 0 0 0,58 1 0 0 0,127-101 0 0 0,0 0 0 0 0,2 2 0 0 0,2 0 0 0 0,0 1 0 0 0,2 1 0 0 0,1 0 0 0 0,1 1 0 0 0,2 1 0 0 0,1 0 0 0 0,-1 10 0 0 0,8-30 0 0 0,-14 45 0 0 0,2 1 0 0 0,4 0 0 0 0,1 1 0 0 0,4 0 0 0 0,-1 42 0 0 0,8-74 0 0 0,0 0 0 0 0,2 0 0 0 0,0 0 0 0 0,2 0 0 0 0,2 1 0 0 0,3 5 0 0 0,1-1 0 0 0,2 0 0 0 0,1 0 0 0 0,1-1 0 0 0,2-1 0 0 0,1-1 0 0 0,2 0 0 0 0,0-1 0 0 0,21 22 0 0 0,16 12 0 0 0,2-2 0 0 0,62 48 0 0 0,-2-18 0 0 0,3-5 0 0 0,35 13 0 0 0,-154-97 0 0 0,128 71 0 0 0,3-6 0 0 0,135 47 0 0 0,-237-101 0 0 0,68 29 0 0 0,15 7 0 0 0,2-4 0 0 0,2-6 0 0 0,58 9 0 0 0,-56-27 0 0 0,0-6 0 0 0,1-5 0 0 0,61-5 0 0 0,102-6 0 0 0,-139-19 0 0 0,66-33 0 0 0,75-50 0 0 0,-54 25 0 0 0,-190 63 0 0 0,0-2 0 0 0,-2-1 0 0 0,0-3 0 0 0,27-19 0 0 0,96-78 0 0 0,-32-5 0 0 0,-108 96 0 0 0,0 0 0 0 0</inkml:trace>
  <inkml:trace contextRef="#ctx0" brushRef="#br0" timeOffset="79236.108">32865 10540 32767 0 0,'-50'-22'0'0'0,"-1"2"0"0"0,-2-3 0 0 0,-6 1 0 0 0,0 2 0 0 0,-6 5 0 0 0,-1-3 0 0 0</inkml:trace>
  <inkml:trace contextRef="#ctx0" brushRef="#br0" timeOffset="79998.582">24324 12755 32767 0 0,'-11'3'0'0'0,"12"-1"0"0"0,-1-1 0 0 0,1 1 0 0 0,0-1 0 0 0,-1 1 0 0 0,1-1 0 0 0,0 1 0 0 0,0-1 0 0 0,0 0 0 0 0,0 0 0 0 0,1 1 0 0 0,-1-1 0 0 0,0 0 0 0 0,0 0 0 0 0,1 0 0 0 0,-1 0 0 0 0,0-1 0 0 0,1 1 0 0 0,-1 0 0 0 0,1 0 0 0 0,-1-1 0 0 0,1 1 0 0 0,0-1 0 0 0,-1 0 0 0 0,1 1 0 0 0,-1-1 0 0 0,1 0 0 0 0,0 0 0 0 0,-1 0 0 0 0,2 0 0 0 0,4 2 0 0 0,65 17 0 0 0,1-3 0 0 0,1-4 0 0 0,0-2 0 0 0,0-4 0 0 0,56-3 0 0 0,1-21 0 0 0,-101 12 0 0 0,-2-1 0 0 0</inkml:trace>
  <inkml:trace contextRef="#ctx0" brushRef="#br0" timeOffset="80335.681">25064 12562 32767 0 0,'-11'-7'0'0'0,"4"1"0"0"0,-1 1 0 0 0,1 0 0 0 0,-1 1 0 0 0,0 0 0 0 0,0 0 0 0 0,-1 0 0 0 0,1 1 0 0 0,-1 1 0 0 0,-1-1 0 0 0,45 22 0 0 0,-30-17 0 0 0,30 11 0 0 0,0 1 0 0 0,-2 2 0 0 0,0 1 0 0 0,0 2 0 0 0,-2 1 0 0 0,0 1 0 0 0,-2 2 0 0 0,1 2 0 0 0,-24-19 0 0 0,-1 1 0 0 0,0-1 0 0 0,0 1 0 0 0,0-1 0 0 0,-1 1 0 0 0,0 1 0 0 0,-1-1 0 0 0,1 0 0 0 0,-1 1 0 0 0,-1 0 0 0 0,1 0 0 0 0,-2 0 0 0 0,1 0 0 0 0,-1 0 0 0 0,0 0 0 0 0,0 8 0 0 0,-4-7 0 0 0,1 1 0 0 0,-2-1 0 0 0,1 0 0 0 0,-1 0 0 0 0,-1 0 0 0 0,0-1 0 0 0,0 1 0 0 0,0-1 0 0 0,-1-1 0 0 0,0 1 0 0 0,-1-1 0 0 0,0 0 0 0 0,0 0 0 0 0,0 0 0 0 0,-1-1 0 0 0,0-1 0 0 0,0 1 0 0 0,7-6 0 0 0,-36 28 0 0 0,-36 39 0 0 0,73-67 0 0 0,-1 0 0 0 0,1 0 0 0 0,0 1 0 0 0,0-1 0 0 0,0 0 0 0 0,0 1 0 0 0,-1-1 0 0 0,1 0 0 0 0,0 1 0 0 0,0-1 0 0 0,0 1 0 0 0,0-1 0 0 0,0 0 0 0 0,0 1 0 0 0,0-1 0 0 0,0 0 0 0 0,0 1 0 0 0,0-1 0 0 0,0 1 0 0 0,0-1 0 0 0,0 0 0 0 0,0 1 0 0 0,1-1 0 0 0,-1 0 0 0 0,0 1 0 0 0,0-1 0 0 0,0 0 0 0 0,0 1 0 0 0,1-1 0 0 0,-1 0 0 0 0,0 0 0 0 0,0 1 0 0 0,1-1 0 0 0,-1 0 0 0 0,0 1 0 0 0,0-1 0 0 0,1 0 0 0 0,-1 0 0 0 0,0 0 0 0 0,1 1 0 0 0,-1-1 0 0 0,0 0 0 0 0,1 0 0 0 0,-1 0 0 0 0,0 0 0 0 0,1 0 0 0 0,-1 0 0 0 0,1 0 0 0 0,-1 0 0 0 0,0 0 0 0 0,1 0 0 0 0,-1 0 0 0 0,0 0 0 0 0,1 0 0 0 0,-1 0 0 0 0,0 0 0 0 0,1 0 0 0 0,4-1 0 0 0</inkml:trace>
  <inkml:trace contextRef="#ctx0" brushRef="#br0" timeOffset="81615.258">25875 12771 32767 0 0,'2'0'0'0'0,"0"1"0"0"0,0 0 0 0 0,0 0 0 0 0,0 0 0 0 0,0 0 0 0 0,0 0 0 0 0,0 0 0 0 0,0 0 0 0 0,-1 1 0 0 0,1-1 0 0 0,0 1 0 0 0,-1-1 0 0 0,1 1 0 0 0,-1 0 0 0 0,0-1 0 0 0,0 1 0 0 0,1 0 0 0 0,-1 0 0 0 0,0 0 0 0 0,0 0 0 0 0,-1 0 0 0 0,1 0 0 0 0,0 0 0 0 0,-1 0 0 0 0,1 1 0 0 0,-1-1 0 0 0,0 0 0 0 0,0 0 0 0 0,0 0 0 0 0,0 1 0 0 0,0-1 0 0 0,0 0 0 0 0,23 301 0 0 0,-13 186 0 0 0,-10-475 0 0 0,0-13 0 0 0,1-13 0 0 0,2-124 0 0 0,25-30 0 0 0,6 3 0 0 0,14-21 0 0 0,16-90 0 0 0,-42 245 0 0 0,-12 31 0 0 0,-3 0 0 0 0,0 1 0 0 0,0 0 0 0 0,0 1 0 0 0,-1-1 0 0 0,0 1 0 0 0,1 1 0 0 0,-1-1 0 0 0,-1 1 0 0 0,1 0 0 0 0,-1 0 0 0 0,0 1 0 0 0,0-1 0 0 0,0 1 0 0 0,-1 0 0 0 0,0 1 0 0 0,0-1 0 0 0,0 1 0 0 0,-1-1 0 0 0,0 1 0 0 0,-1 0 0 0 0,1 1 0 0 0,-1-1 0 0 0,0 4 0 0 0,-3-6 0 0 0,-1 0 0 0 0,-1 1 0 0 0,1-1 0 0 0,-1 0 0 0 0,1-1 0 0 0,-2 1 0 0 0,1 0 0 0 0,0-1 0 0 0,-1 0 0 0 0,0 0 0 0 0,0 0 0 0 0,0 0 0 0 0,0 0 0 0 0,-1-1 0 0 0,1 0 0 0 0,-1 0 0 0 0,0 0 0 0 0,0-1 0 0 0,0 1 0 0 0,0-1 0 0 0,-5 1 0 0 0,-97 24 0 0 0,101-24 0 0 0,15-1 0 0 0,14 1 0 0 0,261 9 0 0 0,-126-12 0 0 0,-79-13 0 0 0,-61 7 0 0 0,-19 6 0 0 0,1 0 0 0 0,0 0 0 0 0,0 0 0 0 0,0-1 0 0 0,0 1 0 0 0,0 0 0 0 0,0 0 0 0 0,0 0 0 0 0,0-1 0 0 0,0 1 0 0 0,0 0 0 0 0,0 0 0 0 0,0 0 0 0 0,0-1 0 0 0,0 1 0 0 0,0 0 0 0 0,0 0 0 0 0,0 0 0 0 0,0-1 0 0 0,0 1 0 0 0,0 0 0 0 0,0 0 0 0 0,1 0 0 0 0,-1-1 0 0 0,0 1 0 0 0,0 0 0 0 0,0 0 0 0 0,0 0 0 0 0,0 0 0 0 0,0-1 0 0 0,1 1 0 0 0,-1 0 0 0 0,0 0 0 0 0,0 0 0 0 0,0 0 0 0 0,0 0 0 0 0,1 0 0 0 0,-1-1 0 0 0,0 1 0 0 0,0 0 0 0 0,0 0 0 0 0,1 0 0 0 0,-1 0 0 0 0,0 0 0 0 0,0 0 0 0 0,1 0 0 0 0,-1 0 0 0 0,-21-1 0 0 0,14 2 0 0 0,0 0 0 0 0,0 1 0 0 0,0 0 0 0 0,0 0 0 0 0,0 0 0 0 0,1 1 0 0 0,-1 0 0 0 0,1 0 0 0 0,0 0 0 0 0,0 1 0 0 0,0 0 0 0 0,0 0 0 0 0,1 1 0 0 0,-1 0 0 0 0,1 0 0 0 0,0 0 0 0 0,1 0 0 0 0,-1 1 0 0 0,-2 5 0 0 0,6-9 0 0 0,0 0 0 0 0,0 0 0 0 0,0 0 0 0 0,0 0 0 0 0,1 0 0 0 0,-1 0 0 0 0,1 1 0 0 0,-1-1 0 0 0,1 0 0 0 0,0 0 0 0 0,0 1 0 0 0,0-1 0 0 0,0 0 0 0 0,1 1 0 0 0,-1-1 0 0 0,0 0 0 0 0,1 0 0 0 0,0 0 0 0 0,-1 1 0 0 0,1-1 0 0 0,0 0 0 0 0,0 0 0 0 0,0 0 0 0 0,0 0 0 0 0,1 0 0 0 0,-1-1 0 0 0,1 1 0 0 0,-1 0 0 0 0,1 0 0 0 0,-1-1 0 0 0,1 1 0 0 0,1 0 0 0 0,65 37 0 0 0,27-28 0 0 0,-90-12 0 0 0,0 1 0 0 0,-1-2 0 0 0,1 1 0 0 0,0 0 0 0 0,-1-1 0 0 0,1 0 0 0 0,-1 0 0 0 0,0 0 0 0 0,1-1 0 0 0,-1 0 0 0 0,0 1 0 0 0,0-1 0 0 0,-1-1 0 0 0,1 1 0 0 0,-1 0 0 0 0,1-1 0 0 0,-1 0 0 0 0,0 0 0 0 0,-1 0 0 0 0,1 0 0 0 0,-1 0 0 0 0,1-1 0 0 0,-1 1 0 0 0,0-1 0 0 0,-1 1 0 0 0,1-1 0 0 0,-1 0 0 0 0,0 1 0 0 0,0-1 0 0 0,-1 0 0 0 0,1 0 0 0 0,-1 0 0 0 0,0 0 0 0 0,-1-3 0 0 0,1-4 0 0 0,-1 1 0 0 0,0-1 0 0 0,-1 1 0 0 0,-1-1 0 0 0,1 1 0 0 0,-2 0 0 0 0,0 0 0 0 0,0 0 0 0 0,-4-7 0 0 0,6 13 0 0 0,-1 0 0 0 0,0-1 0 0 0,0 1 0 0 0,0 0 0 0 0,0 0 0 0 0,-1 1 0 0 0,0-1 0 0 0,0 1 0 0 0,0 0 0 0 0,-1 0 0 0 0,1 0 0 0 0,-1 0 0 0 0,0 1 0 0 0,0 0 0 0 0,0 0 0 0 0,0 0 0 0 0,-1 1 0 0 0,1-1 0 0 0,-1 1 0 0 0,0 1 0 0 0,1-1 0 0 0,-1 1 0 0 0,0 0 0 0 0,0 0 0 0 0,0 1 0 0 0,0 0 0 0 0,0 0 0 0 0,0 0 0 0 0,0 1 0 0 0,0-1 0 0 0,4 0 0 0 0,0 1 0 0 0,0-1 0 0 0,1 0 0 0 0,-1 0 0 0 0,0 1 0 0 0,0-1 0 0 0,1 1 0 0 0,-1 0 0 0 0,0-1 0 0 0,1 1 0 0 0,-1 0 0 0 0,1 0 0 0 0,-1 0 0 0 0,1 0 0 0 0,-1 0 0 0 0,1 1 0 0 0,0-1 0 0 0,-1 0 0 0 0,1 0 0 0 0,0 1 0 0 0,0-1 0 0 0,0 1 0 0 0,0-1 0 0 0,1 1 0 0 0,0-1 0 0 0,1 0 0 0 0,-1 0 0 0 0,0 0 0 0 0,1 1 0 0 0,-1-1 0 0 0,1 0 0 0 0,-1 0 0 0 0,1 0 0 0 0,-1 0 0 0 0,1 0 0 0 0,0 0 0 0 0,0 0 0 0 0,-1 0 0 0 0,1 0 0 0 0,0 0 0 0 0,0 0 0 0 0,0-1 0 0 0,0 1 0 0 0,0 0 0 0 0,0-1 0 0 0,0 1 0 0 0,0 0 0 0 0,0-1 0 0 0,1 1 0 0 0,-1-1 0 0 0,0 0 0 0 0,0 1 0 0 0,0-1 0 0 0,0 0 0 0 0,1 0 0 0 0,-1 0 0 0 0,0 0 0 0 0,0 0 0 0 0,1 0 0 0 0,-1 0 0 0 0,0 0 0 0 0,1 0 0 0 0,52 6 0 0 0,0-3 0 0 0,1-2 0 0 0,9-2 0 0 0,10 0 0 0 0,-32 0 0 0 0,89 9 0 0 0,-129-7 0 0 0,0 1 0 0 0,0-1 0 0 0,0 1 0 0 0,0-1 0 0 0,0 1 0 0 0,0 0 0 0 0,0-1 0 0 0,-1 1 0 0 0,1 0 0 0 0,-1 0 0 0 0,1 1 0 0 0,-1-1 0 0 0,0 0 0 0 0,0 0 0 0 0,0 1 0 0 0,0-1 0 0 0,0 0 0 0 0,-1 1 0 0 0,1-1 0 0 0,-1 1 0 0 0,1-1 0 0 0,-1 1 0 0 0,0-1 0 0 0,0 1 0 0 0,0-1 0 0 0,0 1 0 0 0,-1-1 0 0 0,1 1 0 0 0,-1-1 0 0 0,0 2 0 0 0,1 9 0 0 0,-1 13 0 0 0,0-20 0 0 0,0 0 0 0 0,1 0 0 0 0,-1 0 0 0 0,1 0 0 0 0,1 0 0 0 0,-1 0 0 0 0,1 0 0 0 0,0 0 0 0 0,0-1 0 0 0,1 1 0 0 0,0 0 0 0 0,0 0 0 0 0,0-1 0 0 0,1 0 0 0 0,0 1 0 0 0,0-1 0 0 0,0 0 0 0 0,0 0 0 0 0,3 2 0 0 0,-2-4 0 0 0,0 0 0 0 0,0-1 0 0 0,1 0 0 0 0,-1 0 0 0 0,0 0 0 0 0,1-1 0 0 0,-1 1 0 0 0,1-1 0 0 0,0 0 0 0 0,-1-1 0 0 0,1 1 0 0 0,0-1 0 0 0,-1 0 0 0 0,1 0 0 0 0,0 0 0 0 0,2-1 0 0 0,2 1 0 0 0,0-1 0 0 0,0 0 0 0 0,0-1 0 0 0,-1 0 0 0 0,1 0 0 0 0,-1-1 0 0 0,1 0 0 0 0,-1-1 0 0 0,0 0 0 0 0,0 0 0 0 0,2-2 0 0 0,-2 1 0 0 0,5-2 0 0 0,-1-1 0 0 0,0-1 0 0 0,-1 0 0 0 0,0-1 0 0 0,0 0 0 0 0,-1-1 0 0 0,0 0 0 0 0,-1 0 0 0 0,0-1 0 0 0,-1 0 0 0 0,5-11 0 0 0,8-25 0 0 0,-21 48 0 0 0,0 0 0 0 0,0 1 0 0 0,0-1 0 0 0,0 0 0 0 0,0 1 0 0 0,0-1 0 0 0,0 0 0 0 0,0 1 0 0 0,0-1 0 0 0,-1 0 0 0 0,1 1 0 0 0,0-1 0 0 0,0 0 0 0 0,0 1 0 0 0,0-1 0 0 0,0 0 0 0 0,-1 0 0 0 0,1 1 0 0 0,0-1 0 0 0,0 0 0 0 0,0 0 0 0 0,-1 1 0 0 0,1-1 0 0 0,0 0 0 0 0,0 0 0 0 0,-1 0 0 0 0,1 1 0 0 0,0-1 0 0 0,-1 0 0 0 0,1 0 0 0 0,0 0 0 0 0,-1 0 0 0 0,1 0 0 0 0,0 0 0 0 0,0 0 0 0 0,-1 0 0 0 0,1 0 0 0 0,0 0 0 0 0,-1 0 0 0 0,1 0 0 0 0,0 0 0 0 0,-1 0 0 0 0,1 0 0 0 0,0 0 0 0 0,-1 0 0 0 0,1 0 0 0 0,0 0 0 0 0,-1 0 0 0 0,1 0 0 0 0,0 0 0 0 0,-1-1 0 0 0,1 1 0 0 0,0 0 0 0 0,0 0 0 0 0,-1 0 0 0 0,1-1 0 0 0,0 1 0 0 0,0 0 0 0 0,0 0 0 0 0,-1-1 0 0 0,1 1 0 0 0,0 0 0 0 0,0 0 0 0 0,0-1 0 0 0,0 1 0 0 0,-1 0 0 0 0,1-1 0 0 0,0 1 0 0 0,0 0 0 0 0,-4 6 0 0 0,-1 1 0 0 0,1 0 0 0 0,1 0 0 0 0,0 0 0 0 0,0 0 0 0 0,0 0 0 0 0,1 1 0 0 0,0 0 0 0 0,0-1 0 0 0,1 1 0 0 0,0 0 0 0 0,0 1 0 0 0,3-4 0 0 0,0 1 0 0 0,1-1 0 0 0,0 0 0 0 0,0 0 0 0 0,0 0 0 0 0,0 0 0 0 0,1 0 0 0 0,0-1 0 0 0,0 0 0 0 0,0 0 0 0 0,1 0 0 0 0,-1 0 0 0 0,1 0 0 0 0,0-1 0 0 0,0 0 0 0 0,0 0 0 0 0,0-1 0 0 0,1 1 0 0 0,-1-1 0 0 0,1 0 0 0 0,1 0 0 0 0,16 4 0 0 0,-1 0 0 0 0,2-2 0 0 0,-1 0 0 0 0,0-2 0 0 0,1-1 0 0 0,0 0 0 0 0,4-2 0 0 0,-4 1 0 0 0</inkml:trace>
  <inkml:trace contextRef="#ctx0" brushRef="#br0" timeOffset="82749.559">28016 12912 32767 0 0,'-3'-3'0'0'0,"0"0"0"0"0,0 0 0 0 0,0 1 0 0 0,-1-1 0 0 0,1 0 0 0 0,-1 1 0 0 0,0 0 0 0 0,1 0 0 0 0,-1 0 0 0 0,0 0 0 0 0,0 1 0 0 0,0 0 0 0 0,0-1 0 0 0,-1 1 0 0 0,1 1 0 0 0,0-1 0 0 0,0 1 0 0 0,-1-1 0 0 0,1 1 0 0 0,-2 1 0 0 0,-41 11 0 0 0,42-10 0 0 0,1 0 0 0 0,-1 0 0 0 0,1 0 0 0 0,0 1 0 0 0,-1 0 0 0 0,1 0 0 0 0,1 0 0 0 0,-1 0 0 0 0,0 1 0 0 0,1 0 0 0 0,0-1 0 0 0,0 1 0 0 0,0 0 0 0 0,0 0 0 0 0,1 1 0 0 0,-1-1 0 0 0,1 1 0 0 0,0-1 0 0 0,0 1 0 0 0,1 0 0 0 0,-1-1 0 0 0,1 1 0 0 0,0 0 0 0 0,1 0 0 0 0,-1 0 0 0 0,1 2 0 0 0,1-2 0 0 0,0 0 0 0 0,0 0 0 0 0,1 1 0 0 0,0-1 0 0 0,0 0 0 0 0,0 0 0 0 0,1-1 0 0 0,-1 1 0 0 0,1 0 0 0 0,0-1 0 0 0,0 0 0 0 0,1 1 0 0 0,0-1 0 0 0,-1-1 0 0 0,1 1 0 0 0,0 0 0 0 0,1-1 0 0 0,-1 0 0 0 0,1 0 0 0 0,-1 0 0 0 0,2 0 0 0 0,18 2 0 0 0,-19-5 0 0 0,0 0 0 0 0,0-1 0 0 0,0 1 0 0 0,0-1 0 0 0,0 0 0 0 0,0-1 0 0 0,0 1 0 0 0,0-1 0 0 0,0 0 0 0 0,-1 0 0 0 0,1-1 0 0 0,-1 0 0 0 0,0 1 0 0 0,0-1 0 0 0,0 0 0 0 0,0-1 0 0 0,0 1 0 0 0,0-1 0 0 0,-1 0 0 0 0,1-1 0 0 0,57-89 0 0 0,-40 41 0 0 0,-3 0 0 0 0,-2-1 0 0 0,-3 0 0 0 0,-2-1 0 0 0,-3-1 0 0 0,0-19 0 0 0,-6 61 0 0 0,-4-71 0 0 0,-12 53 0 0 0,13 31 0 0 0,-1-1 0 0 0,1 0 0 0 0,-1 1 0 0 0,1-1 0 0 0,-1 1 0 0 0,0 0 0 0 0,1 0 0 0 0,-1-1 0 0 0,0 1 0 0 0,0 0 0 0 0,0 0 0 0 0,0 1 0 0 0,0-1 0 0 0,0 0 0 0 0,0 1 0 0 0,0-1 0 0 0,0 1 0 0 0,0 0 0 0 0,0-1 0 0 0,-1 1 0 0 0,1 0 0 0 0,0 0 0 0 0,0 1 0 0 0,0-1 0 0 0,0 0 0 0 0,0 1 0 0 0,0-1 0 0 0,0 1 0 0 0,0 0 0 0 0,0-1 0 0 0,0 1 0 0 0,0 0 0 0 0,0 0 0 0 0,0 1 0 0 0,0-1 0 0 0,1 0 0 0 0,-1 0 0 0 0,0 1 0 0 0,1-1 0 0 0,-1 1 0 0 0,-6 5 0 0 0,-1 0 0 0 0,1 1 0 0 0,0-1 0 0 0,1 2 0 0 0,-1-1 0 0 0,2 1 0 0 0,-1 0 0 0 0,1 0 0 0 0,1 1 0 0 0,0 0 0 0 0,0 0 0 0 0,1 0 0 0 0,0 0 0 0 0,1 1 0 0 0,0-1 0 0 0,1 1 0 0 0,0 0 0 0 0,-1 11 0 0 0,13 121 0 0 0,-6-122 0 0 0,1 1 0 0 0,1-1 0 0 0,2-1 0 0 0,-1 1 0 0 0,2-1 0 0 0,1-1 0 0 0,1 0 0 0 0,0 0 0 0 0,1-1 0 0 0,1 0 0 0 0,1-1 0 0 0,0-1 0 0 0,1 0 0 0 0,1-1 0 0 0,1-1 0 0 0,13 10 0 0 0,-20-18 0 0 0,1-1 0 0 0,-1-1 0 0 0,1 1 0 0 0,0-1 0 0 0,0-1 0 0 0,0 0 0 0 0,0-1 0 0 0,1 0 0 0 0,-1-1 0 0 0,1 0 0 0 0,-1 0 0 0 0,3-2 0 0 0,-8 1 0 0 0,0-1 0 0 0,0-1 0 0 0,0 1 0 0 0,0-1 0 0 0,-1 0 0 0 0,1-1 0 0 0,-1 1 0 0 0,1-1 0 0 0,-1 0 0 0 0,0-1 0 0 0,0 1 0 0 0,0-1 0 0 0,0 0 0 0 0,-1 0 0 0 0,0 0 0 0 0,0-1 0 0 0,0 1 0 0 0,0-1 0 0 0,-1 0 0 0 0,1 0 0 0 0,-1-1 0 0 0,-1 1 0 0 0,1-1 0 0 0,1-4 0 0 0,1-9 0 0 0,0-1 0 0 0,-1 0 0 0 0,-1 0 0 0 0,-1-1 0 0 0,-1 1 0 0 0,0-8 0 0 0,-1 26 0 0 0,0 1 0 0 0,0-1 0 0 0,-1 0 0 0 0,1 1 0 0 0,0-1 0 0 0,0 1 0 0 0,-1-1 0 0 0,1 0 0 0 0,-1 1 0 0 0,0-1 0 0 0,1 1 0 0 0,-1-1 0 0 0,0 1 0 0 0,0-1 0 0 0,0 1 0 0 0,0 0 0 0 0,0 0 0 0 0,0-1 0 0 0,0 1 0 0 0,0 0 0 0 0,-1 0 0 0 0,1 0 0 0 0,-1 0 0 0 0,1 1 0 0 0,-1 1 0 0 0,1-1 0 0 0,-1 1 0 0 0,1-1 0 0 0,-1 1 0 0 0,1 0 0 0 0,-1 0 0 0 0,1 0 0 0 0,0 0 0 0 0,-1 0 0 0 0,1 0 0 0 0,0 0 0 0 0,0 0 0 0 0,0 0 0 0 0,0 1 0 0 0,0-1 0 0 0,0 0 0 0 0,0 1 0 0 0,0-1 0 0 0,0 1 0 0 0,1-1 0 0 0,-1 1 0 0 0,1-1 0 0 0,-1 1 0 0 0,1-1 0 0 0,-1 1 0 0 0,1 0 0 0 0,-1 1 0 0 0,-2 6 0 0 0,0-1 0 0 0,1 1 0 0 0,1 0 0 0 0,0-1 0 0 0,0 1 0 0 0,0 0 0 0 0,1 0 0 0 0,0-1 0 0 0,1 1 0 0 0,0 0 0 0 0,1 0 0 0 0,-1-1 0 0 0,2 1 0 0 0,-1-1 0 0 0,1 0 0 0 0,0 1 0 0 0,1-1 0 0 0,0 3 0 0 0,0 0 0 0 0,1 0 0 0 0,0 0 0 0 0,0-1 0 0 0,1 0 0 0 0,1 0 0 0 0,0-1 0 0 0,0 1 0 0 0,0-2 0 0 0,1 1 0 0 0,1-1 0 0 0,0 0 0 0 0,0-1 0 0 0,0 0 0 0 0,1 0 0 0 0,12-2 0 0 0,-18-5 0 0 0,1-1 0 0 0,-1 0 0 0 0,0 0 0 0 0,0 0 0 0 0,0-1 0 0 0,0 1 0 0 0,0-1 0 0 0,0 0 0 0 0,0 0 0 0 0,0 0 0 0 0,-1-1 0 0 0,1 1 0 0 0,-1-1 0 0 0,0 0 0 0 0,0 0 0 0 0,0 0 0 0 0,0-1 0 0 0,0 1 0 0 0,-1 0 0 0 0,1-1 0 0 0,-1 0 0 0 0,0 0 0 0 0,40-90 0 0 0,-35 61 0 0 0,-1-1 0 0 0,-1 1 0 0 0,-2-1 0 0 0,-1 0 0 0 0,-3-27 0 0 0,1 46 0 0 0,-2 0 0 0 0,7 22 0 0 0,1 0 0 0 0,2-1 0 0 0,-1 0 0 0 0,1 0 0 0 0,0-1 0 0 0,0 0 0 0 0,1-1 0 0 0,-1 0 0 0 0,1 0 0 0 0,0-1 0 0 0,1 1 0 0 0,10 4 0 0 0,22 9 0 0 0,-27-12 0 0 0,0 1 0 0 0,0 0 0 0 0,-1 1 0 0 0,0 1 0 0 0,0 0 0 0 0,0 1 0 0 0,-1 0 0 0 0,-1 1 0 0 0,6 6 0 0 0,-15-13 0 0 0,-1 1 0 0 0,0 0 0 0 0,0 0 0 0 0,0 1 0 0 0,0-1 0 0 0,0 0 0 0 0,-1 1 0 0 0,0-1 0 0 0,0 1 0 0 0,0-1 0 0 0,-1 1 0 0 0,1-1 0 0 0,-1 1 0 0 0,0 0 0 0 0,0-1 0 0 0,-1 1 0 0 0,0-1 0 0 0,1 1 0 0 0,-1-1 0 0 0,-1 1 0 0 0,1-1 0 0 0,-1 0 0 0 0,1 1 0 0 0,-1-1 0 0 0,-1 0 0 0 0,0 2 0 0 0,2-3 0 0 0,-5 11 0 0 0,1 0 0 0 0,1 0 0 0 0,0 1 0 0 0,1 0 0 0 0,1 0 0 0 0,0 0 0 0 0,1 9 0 0 0,2-17 0 0 0,0 1 0 0 0,1-1 0 0 0,0 0 0 0 0,0 0 0 0 0,1-1 0 0 0,0 1 0 0 0,0 0 0 0 0,0-1 0 0 0,1 0 0 0 0,0 0 0 0 0,0 0 0 0 0,1 0 0 0 0,0-1 0 0 0,0 1 0 0 0,0-1 0 0 0,1-1 0 0 0,-1 1 0 0 0,1-1 0 0 0,0 0 0 0 0,0 0 0 0 0,1 0 0 0 0,-1-1 0 0 0,1 0 0 0 0,0 0 0 0 0,0-1 0 0 0,0 0 0 0 0,0 0 0 0 0,0-1 0 0 0,3 1 0 0 0,-1-1 0 0 0,0 0 0 0 0,0 0 0 0 0,1-1 0 0 0,-1 0 0 0 0,0-1 0 0 0,0 0 0 0 0,1 0 0 0 0,-1-1 0 0 0,0 0 0 0 0,0-1 0 0 0,7-3 0 0 0,-3 0 0 0 0,0-1 0 0 0,-1-1 0 0 0,1 0 0 0 0,-2 0 0 0 0,1-1 0 0 0,-1 0 0 0 0,-1-1 0 0 0,0-1 0 0 0,0 0 0 0 0,-1 0 0 0 0,0 0 0 0 0,-1-1 0 0 0,0-1 0 0 0,-1 1 0 0 0,-1-1 0 0 0,0-1 0 0 0,-1 1 0 0 0,0-1 0 0 0,-1 0 0 0 0,0 0 0 0 0,-1 0 0 0 0,0-8 0 0 0,-2-14 0 0 0,-1 35 0 0 0,1 0 0 0 0,-1 0 0 0 0,0 0 0 0 0,0-1 0 0 0,0 1 0 0 0,0 0 0 0 0,0 0 0 0 0,0 0 0 0 0,0 0 0 0 0,-1-1 0 0 0,1 1 0 0 0,0 0 0 0 0,-1 0 0 0 0,1 0 0 0 0,-1 0 0 0 0,1 0 0 0 0,-1 0 0 0 0,1 0 0 0 0,-1 0 0 0 0,0 0 0 0 0,1 0 0 0 0,-1 0 0 0 0,0 0 0 0 0,0 0 0 0 0,0 1 0 0 0,1-1 0 0 0,-1 0 0 0 0,0 0 0 0 0,0 1 0 0 0,0-1 0 0 0,-1 1 0 0 0,1-1 0 0 0,0 1 0 0 0,0-1 0 0 0,0 1 0 0 0,0 0 0 0 0,0 0 0 0 0,0-1 0 0 0,-1 1 0 0 0,1 0 0 0 0,0 0 0 0 0,0 0 0 0 0,0 0 0 0 0,0 0 0 0 0,-1 1 0 0 0,1-1 0 0 0,0 0 0 0 0,0 0 0 0 0,0 1 0 0 0,0-1 0 0 0,0 1 0 0 0,0-1 0 0 0,0 1 0 0 0,0-1 0 0 0,-1 1 0 0 0,-5 4 0 0 0,0 0 0 0 0,0 0 0 0 0,0 1 0 0 0,1 0 0 0 0,0 0 0 0 0,0 1 0 0 0,0-1 0 0 0,1 1 0 0 0,0 0 0 0 0,0 1 0 0 0,1-1 0 0 0,0 1 0 0 0,0 0 0 0 0,1 0 0 0 0,0 0 0 0 0,1 1 0 0 0,-1-1 0 0 0,2 1 0 0 0,-1-1 0 0 0,1 1 0 0 0,0 0 0 0 0,1-1 0 0 0,0 1 0 0 0,1 6 0 0 0,0-8 0 0 0,1 1 0 0 0,-1-1 0 0 0,2 0 0 0 0,-1 0 0 0 0,1 1 0 0 0,0-1 0 0 0,0-1 0 0 0,1 1 0 0 0,0-1 0 0 0,0 1 0 0 0,1-1 0 0 0,0 0 0 0 0,0-1 0 0 0,0 1 0 0 0,0-1 0 0 0,1 0 0 0 0,0 0 0 0 0,0-1 0 0 0,1 1 0 0 0,-1-2 0 0 0,1 1 0 0 0,0-1 0 0 0,3 2 0 0 0,8 1 0 0 0,1 0 0 0 0,1-1 0 0 0,-1-1 0 0 0,1 0 0 0 0,0-2 0 0 0,13 0 0 0 0,1-1 0 0 0</inkml:trace>
  <inkml:trace contextRef="#ctx0" brushRef="#br0" timeOffset="83653.648">30233 13084 32767 0 0,'-1'-2'0'0'0,"1"0"0"0"0,-1 0 0 0 0,1 0 0 0 0,0 0 0 0 0,-1 0 0 0 0,1 0 0 0 0,0 0 0 0 0,0 0 0 0 0,0 0 0 0 0,0 0 0 0 0,0 0 0 0 0,1 0 0 0 0,-1 0 0 0 0,1 1 0 0 0,-1-1 0 0 0,1 0 0 0 0,0 0 0 0 0,0 0 0 0 0,-1 0 0 0 0,1 1 0 0 0,0-1 0 0 0,1 0 0 0 0,-1 1 0 0 0,0-1 0 0 0,0 1 0 0 0,1-1 0 0 0,-1 1 0 0 0,1 0 0 0 0,-1-1 0 0 0,1 1 0 0 0,0 0 0 0 0,-1 0 0 0 0,1 0 0 0 0,2 0 0 0 0,8-4 0 0 0,1 2 0 0 0,0-1 0 0 0,0 2 0 0 0,0 0 0 0 0,0 0 0 0 0,0 1 0 0 0,1 1 0 0 0,10 1 0 0 0,-15-1 0 0 0,0 0 0 0 0,0 1 0 0 0,0 0 0 0 0,0 0 0 0 0,0 1 0 0 0,0 0 0 0 0,0 0 0 0 0,-1 1 0 0 0,1 0 0 0 0,0 2 0 0 0,-3-3 0 0 0,-3-2 0 0 0,1 1 0 0 0,-1 0 0 0 0,1 0 0 0 0,-1 1 0 0 0,1-1 0 0 0,-1 1 0 0 0,0-1 0 0 0,0 1 0 0 0,0 0 0 0 0,0 0 0 0 0,0 1 0 0 0,0-1 0 0 0,0 0 0 0 0,-1 1 0 0 0,1 0 0 0 0,-1 0 0 0 0,0 0 0 0 0,0 0 0 0 0,0 0 0 0 0,0 0 0 0 0,-1 0 0 0 0,1 0 0 0 0,-1 1 0 0 0,1-1 0 0 0,-1 1 0 0 0,0-1 0 0 0,-1 1 0 0 0,1-1 0 0 0,-1 1 0 0 0,1 0 0 0 0,-1-1 0 0 0,0 1 0 0 0,-1 0 0 0 0,1-1 0 0 0,-1 4 0 0 0,-7 6 0 0 0,-1 0 0 0 0,-1-1 0 0 0,0 0 0 0 0,0 0 0 0 0,-1-1 0 0 0,-1 0 0 0 0,0-1 0 0 0,0 0 0 0 0,-1-1 0 0 0,-12 6 0 0 0,-17 15 0 0 0,26-19 0 0 0,9-7 0 0 0,0 0 0 0 0,0 1 0 0 0,0 0 0 0 0,1 0 0 0 0,-1 0 0 0 0,1 1 0 0 0,1 0 0 0 0,-1 0 0 0 0,1 0 0 0 0,0 1 0 0 0,0-1 0 0 0,1 1 0 0 0,0 1 0 0 0,0-1 0 0 0,0 1 0 0 0,1-1 0 0 0,1 1 0 0 0,-1 0 0 0 0,1 0 0 0 0,0 4 0 0 0,2-8 0 0 0,1-1 0 0 0,-1 1 0 0 0,1 0 0 0 0,1-1 0 0 0,-1 1 0 0 0,0-1 0 0 0,1 0 0 0 0,0 1 0 0 0,-1-1 0 0 0,1 0 0 0 0,0 0 0 0 0,1 0 0 0 0,-1 0 0 0 0,1-1 0 0 0,-1 1 0 0 0,1 0 0 0 0,0-1 0 0 0,0 0 0 0 0,0 0 0 0 0,0 0 0 0 0,2 1 0 0 0,75 33 0 0 0,-55-29 0 0 0,1-2 0 0 0,0-1 0 0 0,0-1 0 0 0,0-2 0 0 0,0 0 0 0 0,2-2 0 0 0,52-13 0 0 0,-55 6 0 0 0,125-63 0 0 0,-113 52 0 0 0,-34 20 0 0 0,-1 0 0 0 0,0 1 0 0 0,0-1 0 0 0,0 0 0 0 0,0 1 0 0 0,0 0 0 0 0,0-1 0 0 0,-1 1 0 0 0,1 0 0 0 0,0 0 0 0 0,-1 0 0 0 0,1 0 0 0 0,-1 0 0 0 0,0 0 0 0 0,0 0 0 0 0,0 1 0 0 0,0-1 0 0 0,0 0 0 0 0,0 1 0 0 0,-1-1 0 0 0,1 0 0 0 0,-1 2 0 0 0,6 9 0 0 0,-5-10 0 0 0,0 0 0 0 0,0 0 0 0 0,0 0 0 0 0,1 0 0 0 0,0-1 0 0 0,-1 1 0 0 0,1-1 0 0 0,0 1 0 0 0,0-1 0 0 0,0 1 0 0 0,1-1 0 0 0,-1 0 0 0 0,1 0 0 0 0,-1 0 0 0 0,1-1 0 0 0,-1 1 0 0 0,2 0 0 0 0,33 1 0 0 0,-29-5 0 0 0,1 1 0 0 0,-1-1 0 0 0,1-1 0 0 0,-1 0 0 0 0,0 0 0 0 0,0 0 0 0 0,-1-1 0 0 0,1 0 0 0 0,-1 0 0 0 0,0-1 0 0 0,0 0 0 0 0,0-1 0 0 0,0 1 0 0 0,-1-1 0 0 0,0-1 0 0 0,-1 1 0 0 0,1-1 0 0 0,-1 0 0 0 0,0 0 0 0 0,-1 0 0 0 0,0-1 0 0 0,0 1 0 0 0,0-1 0 0 0,-1 0 0 0 0,0 0 0 0 0,-1-1 0 0 0,0 1 0 0 0,0-1 0 0 0,-1 1 0 0 0,0-1 0 0 0,0 1 0 0 0,-1-5 0 0 0,-3-41 0 0 0,1 49 0 0 0,0 0 0 0 0,-1 0 0 0 0,0 0 0 0 0,0 1 0 0 0,0-1 0 0 0,0 1 0 0 0,-1 0 0 0 0,1 0 0 0 0,-1 0 0 0 0,0 0 0 0 0,-1 1 0 0 0,1 0 0 0 0,0-1 0 0 0,-1 2 0 0 0,0-1 0 0 0,0 0 0 0 0,0 1 0 0 0,0 0 0 0 0,0 0 0 0 0,0 1 0 0 0,-2-1 0 0 0,-2 0 0 0 0,-1 1 0 0 0,1 0 0 0 0,-1 0 0 0 0,1 1 0 0 0,-1 0 0 0 0,0 1 0 0 0,1 0 0 0 0,-1 0 0 0 0,1 1 0 0 0,0 0 0 0 0,0 1 0 0 0,0 0 0 0 0,-1 1 0 0 0,2-2 0 0 0,1 1 0 0 0,-1 0 0 0 0,1 0 0 0 0,-1 1 0 0 0,1 0 0 0 0,0 1 0 0 0,1-1 0 0 0,-1 1 0 0 0,1 1 0 0 0,0-1 0 0 0,0 1 0 0 0,0 0 0 0 0,1 0 0 0 0,0 1 0 0 0,0 0 0 0 0,1-1 0 0 0,0 2 0 0 0,0-1 0 0 0,0 0 0 0 0,1 1 0 0 0,-1 5 0 0 0,5 40 0 0 0,2-47 0 0 0,0 0 0 0 0,0 0 0 0 0,1 0 0 0 0,0-1 0 0 0,0 1 0 0 0,1-1 0 0 0,-1 0 0 0 0,1 0 0 0 0,0-1 0 0 0,0 0 0 0 0,1 1 0 0 0,-1-2 0 0 0,1 1 0 0 0,0-1 0 0 0,4 2 0 0 0,17 5 0 0 0</inkml:trace>
  <inkml:trace contextRef="#ctx0" brushRef="#br0" timeOffset="83933.901">32048 13007 32767 0 0,'9'-10'0'0'0,"2"-2"0"0"0,-22 16 0 0 0,-111 77 0 0 0,3 4 0 0 0,5 6 0 0 0,-46 50 0 0 0,148-131 0 0 0,-25 23 0 0 0,1 1 0 0 0,1 2 0 0 0,2 1 0 0 0,1 2 0 0 0,3 1 0 0 0,1 1 0 0 0,-10 23 0 0 0,-5 28 0 0 0,43-87 0 0 0</inkml:trace>
  <inkml:trace contextRef="#ctx0" brushRef="#br0" timeOffset="84302.915">31365 12970 32767 0 0,'-18'-32'0'0'0,"18"31"0"0"0,0 1 0 0 0,-1-1 0 0 0,1 1 0 0 0,-1-1 0 0 0,1 1 0 0 0,-1-1 0 0 0,1 1 0 0 0,-1-1 0 0 0,1 1 0 0 0,-1-1 0 0 0,1 1 0 0 0,-1-1 0 0 0,0 1 0 0 0,1 0 0 0 0,-1 0 0 0 0,0-1 0 0 0,1 1 0 0 0,-1 0 0 0 0,0 0 0 0 0,1 0 0 0 0,-1-1 0 0 0,0 1 0 0 0,0 0 0 0 0,1 0 0 0 0,-1 0 0 0 0,0 0 0 0 0,1 0 0 0 0,-1 1 0 0 0,0-1 0 0 0,0 0 0 0 0,1 0 0 0 0,-1 0 0 0 0,0 1 0 0 0,1-1 0 0 0,-1 0 0 0 0,0 1 0 0 0,1-1 0 0 0,-1 0 0 0 0,1 1 0 0 0,-1-1 0 0 0,1 1 0 0 0,-1-1 0 0 0,1 1 0 0 0,-1-1 0 0 0,1 1 0 0 0,-1-1 0 0 0,1 1 0 0 0,-1 0 0 0 0,1 0 0 0 0,0 2 0 0 0,-1 0 0 0 0,1 0 0 0 0,0 1 0 0 0,1-1 0 0 0,-1 0 0 0 0,0 0 0 0 0,1 0 0 0 0,0 1 0 0 0,0-1 0 0 0,0 0 0 0 0,0 0 0 0 0,0 0 0 0 0,0 0 0 0 0,1 0 0 0 0,0-1 0 0 0,-1 1 0 0 0,1 0 0 0 0,0-1 0 0 0,0 1 0 0 0,1-1 0 0 0,-1 0 0 0 0,0 1 0 0 0,1-1 0 0 0,-1 0 0 0 0,1-1 0 0 0,0 1 0 0 0,2 1 0 0 0,59 19 0 0 0,-9-32 0 0 0,-50 7 0 0 0,-1 1 0 0 0,-1 0 0 0 0,0-1 0 0 0,0 1 0 0 0,0-1 0 0 0,0 1 0 0 0,0-1 0 0 0,0 0 0 0 0,-1 0 0 0 0,1 0 0 0 0,-1 0 0 0 0,0-1 0 0 0,0 1 0 0 0,0-1 0 0 0,0 1 0 0 0,-1-1 0 0 0,0 0 0 0 0,1 1 0 0 0,-1-1 0 0 0,0 0 0 0 0,-1 0 0 0 0,1 0 0 0 0,-1 0 0 0 0,0 0 0 0 0,0 0 0 0 0,0 0 0 0 0,0-1 0 0 0,-1 0 0 0 0,0 0 0 0 0,0 0 0 0 0,0 0 0 0 0,-1 0 0 0 0,0 0 0 0 0,0 1 0 0 0,0-1 0 0 0,0 0 0 0 0,-1 1 0 0 0,1 0 0 0 0,-1 0 0 0 0,0-1 0 0 0,0 2 0 0 0,-1-1 0 0 0,0 0 0 0 0,1 1 0 0 0,-1-1 0 0 0,0 1 0 0 0,0 0 0 0 0,-1 1 0 0 0,1-1 0 0 0,-1 1 0 0 0,1 0 0 0 0,-1 0 0 0 0,0 0 0 0 0,1 0 0 0 0,-1 1 0 0 0,0 0 0 0 0,0 0 0 0 0,0 0 0 0 0,0 1 0 0 0,-1 0 0 0 0,1 0 0 0 0,0 0 0 0 0,0 0 0 0 0,-1 1 0 0 0,1 0 0 0 0,0 1 0 0 0,0 0 0 0 0,0 0 0 0 0,1 1 0 0 0,-1-1 0 0 0,1 1 0 0 0,-1 0 0 0 0,1 0 0 0 0,0 0 0 0 0,0 0 0 0 0,0 1 0 0 0,1 0 0 0 0,-1 0 0 0 0,1 0 0 0 0,0 0 0 0 0,0 0 0 0 0,1 1 0 0 0,-1-1 0 0 0,1 1 0 0 0,0 0 0 0 0,0 0 0 0 0,0 0 0 0 0,1 0 0 0 0,-1 0 0 0 0,1 0 0 0 0,0 3 0 0 0,2 2 0 0 0,0 1 0 0 0,1-1 0 0 0,-1 1 0 0 0,2-1 0 0 0,0 0 0 0 0,0 0 0 0 0,1 0 0 0 0,0 0 0 0 0,0 0 0 0 0,1-1 0 0 0,1 0 0 0 0,3 5 0 0 0,10 14 0 0 0,-1-1 0 0 0</inkml:trace>
  <inkml:trace contextRef="#ctx0" brushRef="#br0" timeOffset="84581.173">31598 13747 32767 0 0,'3'6'0'0'0,"0"0"0"0"0,1 0 0 0 0,0 0 0 0 0,0-1 0 0 0,0 0 0 0 0,1 0 0 0 0,0 0 0 0 0,0 0 0 0 0,0-1 0 0 0,0 0 0 0 0,1 0 0 0 0,0 0 0 0 0,-1-1 0 0 0,1 0 0 0 0,1 0 0 0 0,-1 0 0 0 0,0-1 0 0 0,1 0 0 0 0,-1 0 0 0 0,1 0 0 0 0,0-1 0 0 0,-1 0 0 0 0,1-1 0 0 0,0 1 0 0 0,0-1 0 0 0,0-1 0 0 0,5 0 0 0 0,-5 1 0 0 0,0-1 0 0 0,0 0 0 0 0,0-1 0 0 0,-1 0 0 0 0,1 0 0 0 0,0 0 0 0 0,-1-1 0 0 0,1 0 0 0 0,-1 0 0 0 0,0-1 0 0 0,0 0 0 0 0,3-2 0 0 0,-2-1 0 0 0,0 0 0 0 0,0 0 0 0 0,-1 0 0 0 0,0-1 0 0 0,-1 0 0 0 0,0 0 0 0 0,0-1 0 0 0,-1 1 0 0 0,0-1 0 0 0,0 0 0 0 0,-1 0 0 0 0,0-1 0 0 0,-1 1 0 0 0,0-1 0 0 0,0 1 0 0 0,-1-1 0 0 0,0 1 0 0 0,-1-1 0 0 0,0 0 0 0 0,0 0 0 0 0,-1 1 0 0 0,-1-2 0 0 0,2 6 0 0 0,0 0 0 0 0,-1 1 0 0 0,0-1 0 0 0,0 0 0 0 0,0 0 0 0 0,-1 0 0 0 0,1 1 0 0 0,-1-1 0 0 0,0 0 0 0 0,-1 1 0 0 0,1 0 0 0 0,-2-3 0 0 0,2 4 0 0 0,-2-2 0 0 0,1 1 0 0 0,0-1 0 0 0,-1 1 0 0 0,0 0 0 0 0,0 1 0 0 0,0-1 0 0 0,-1 1 0 0 0,1-1 0 0 0,-1 1 0 0 0,0 0 0 0 0,1 1 0 0 0,-1-1 0 0 0,-1 1 0 0 0,1 0 0 0 0,0 1 0 0 0,0-1 0 0 0,-1 1 0 0 0,1 0 0 0 0,-1 0 0 0 0,1 0 0 0 0,-1 1 0 0 0,1 0 0 0 0,-1 0 0 0 0,1 1 0 0 0,-5 0 0 0 0,-4 0 0 0 0,-1 1 0 0 0,0 0 0 0 0,1 1 0 0 0,-1 1 0 0 0,1 0 0 0 0,0 1 0 0 0,0 0 0 0 0,-2 3 0 0 0,-112 53 0 0 0,102-50 0 0 0</inkml:trace>
  <inkml:trace contextRef="#ctx0" brushRef="#br0" timeOffset="85635.198">30222 12493 32767 0 0,'5'-13'0'0'0,"-5"13"0"0"0,2-2 0 0 0,-1 1 0 0 0,1-1 0 0 0,0 1 0 0 0,0 0 0 0 0,0 0 0 0 0,0 0 0 0 0,0 0 0 0 0,0 0 0 0 0,0 0 0 0 0,0 1 0 0 0,0-1 0 0 0,0 1 0 0 0,0-1 0 0 0,0 1 0 0 0,1 0 0 0 0,-1 0 0 0 0,0 0 0 0 0,0 0 0 0 0,0 0 0 0 0,1 0 0 0 0,-1 1 0 0 0,0-1 0 0 0,391 87 0 0 0,22 6 0 0 0,708 150 0 0 0,-967-213 0 0 0,0-7 0 0 0,77-2 0 0 0,-162-14 0 0 0,-71-7 0 0 0,-1 0 0 0 0,1-1 0 0 0,0 1 0 0 0,0 0 0 0 0,-1 0 0 0 0,1 0 0 0 0,0-1 0 0 0,0 1 0 0 0,-1 0 0 0 0,1 0 0 0 0,0-1 0 0 0,0 1 0 0 0,-1 0 0 0 0,1 0 0 0 0,0-1 0 0 0,0 1 0 0 0,0 0 0 0 0,0-1 0 0 0,0 1 0 0 0,0 0 0 0 0,-1 0 0 0 0,1-1 0 0 0,0 1 0 0 0,0 0 0 0 0,0-1 0 0 0,0 1 0 0 0,0 0 0 0 0,0-1 0 0 0,0 1 0 0 0,0 0 0 0 0,0-1 0 0 0,1 1 0 0 0,-1 0 0 0 0,0-1 0 0 0,0 1 0 0 0,0 0 0 0 0,0-1 0 0 0,0 1 0 0 0,0 0 0 0 0,1 0 0 0 0,-1-1 0 0 0,0 1 0 0 0,0 0 0 0 0,0 0 0 0 0,1-1 0 0 0,-1 1 0 0 0,0 0 0 0 0,0 0 0 0 0,1 0 0 0 0,-1-1 0 0 0,-123 29 0 0 0,-76 9 0 0 0,134-28 0 0 0</inkml:trace>
  <inkml:trace contextRef="#ctx0" brushRef="#br0" timeOffset="86769.211">29991 12382 32767 0 0,'7'-6'0'0'0,"-13"21"0"0"0,4-9 0 0 0,-15 43 0 0 0,2 1 0 0 0,2 0 0 0 0,1 11 0 0 0,-7 26 0 0 0,-54 254 0 0 0,-20 278 0 0 0,56-135 0 0 0,31-360 0 0 0,8-117 0 0 0,0-5 0 0 0,0 0 0 0 0,1-1 0 0 0,-1 1 0 0 0,0-1 0 0 0,1 0 0 0 0,-1 0 0 0 0,1 0 0 0 0,0 0 0 0 0,-1 0 0 0 0,1-1 0 0 0,0 1 0 0 0,-1-1 0 0 0,1 0 0 0 0,0 0 0 0 0,-1 0 0 0 0,1 0 0 0 0,0 0 0 0 0,-1 0 0 0 0,1-1 0 0 0,0 1 0 0 0,0-1 0 0 0,17 0 0 0 0,94-11 0 0 0,167 9 0 0 0,429 63 0 0 0,-250-11 0 0 0,-299-24 0 0 0,-1 7 0 0 0,-2 7 0 0 0,-2 6 0 0 0,7 11 0 0 0,116 44 0 0 0,-202-76 0 0 0,-71-30 0 0 0,-27-2 0 0 0,6 6 0 0 0,12 1 0 0 0,-6-12 0 0 0,-24-36 0 0 0,7 9 0 0 0,10 18 0 0 0</inkml:trace>
  <inkml:trace contextRef="#ctx0" brushRef="#br0" timeOffset="88468.398">24490 15149 32767 0 0,'-1'1'0'0'0,"1"1"0"0"0,1-1 0 0 0,-1 1 0 0 0,0-1 0 0 0,0 0 0 0 0,0 1 0 0 0,1-1 0 0 0,-1 0 0 0 0,1 1 0 0 0,-1-1 0 0 0,1 0 0 0 0,-1 0 0 0 0,1 1 0 0 0,0-1 0 0 0,0 0 0 0 0,-1 0 0 0 0,1 0 0 0 0,0 0 0 0 0,0 0 0 0 0,0 0 0 0 0,0 0 0 0 0,0 0 0 0 0,0 0 0 0 0,1-1 0 0 0,-1 1 0 0 0,0 0 0 0 0,60 6 0 0 0,-46-7 0 0 0,614 1 0 0 0,-611-5 0 0 0,-20 2 0 0 0</inkml:trace>
  <inkml:trace contextRef="#ctx0" brushRef="#br0" timeOffset="88768.594">24981 14895 32767 0 0,'-14'-7'0'0'0,"15"16"0"0"0,13 3 0 0 0,1-1 0 0 0,0-1 0 0 0,0 0 0 0 0,1-1 0 0 0,0 0 0 0 0,1-2 0 0 0,0 0 0 0 0,2 0 0 0 0,71 35 0 0 0,-83-39 0 0 0,0 1 0 0 0,0-1 0 0 0,0 1 0 0 0,-1 1 0 0 0,1-1 0 0 0,-1 1 0 0 0,0 0 0 0 0,0 0 0 0 0,-1 1 0 0 0,0 0 0 0 0,0 0 0 0 0,0 0 0 0 0,-1 1 0 0 0,0-1 0 0 0,0 1 0 0 0,0 0 0 0 0,-1 0 0 0 0,0 0 0 0 0,0 1 0 0 0,-1-1 0 0 0,0 1 0 0 0,-1 0 0 0 0,1 4 0 0 0,-3-5 0 0 0,-1-1 0 0 0,0 0 0 0 0,0 0 0 0 0,-1 0 0 0 0,0 0 0 0 0,0 0 0 0 0,0 0 0 0 0,0-1 0 0 0,-1 0 0 0 0,0 0 0 0 0,0 0 0 0 0,-1 0 0 0 0,0 0 0 0 0,1-1 0 0 0,-1 0 0 0 0,-2 1 0 0 0,-4 5 0 0 0,-10 8 0 0 0,-1-1 0 0 0,0-2 0 0 0,-2 0 0 0 0,1-2 0 0 0,-7 3 0 0 0,-19 10 0 0 0,25-12 0 0 0,3 0 0 0 0</inkml:trace>
  <inkml:trace contextRef="#ctx0" brushRef="#br0" timeOffset="95915.451">26028 14654 32767 0 0,'0'-13'0'0'0,"-3"-1"0"0"0,-7-9 0 0 0,4 29 0 0 0,4 1 0 0 0,-18 84 0 0 0,3 1 0 0 0,5 0 0 0 0,-1 78 0 0 0,16-106 0 0 0,18 16 0 0 0,-12-43 0 0 0,-8-30 0 0 0,0 0 0 0 0,1 0 0 0 0,0 0 0 0 0,0 0 0 0 0,0-1 0 0 0,1 1 0 0 0,0-1 0 0 0,0 1 0 0 0,1-1 0 0 0,-1 0 0 0 0,1-1 0 0 0,1 2 0 0 0,4-1 0 0 0,-7-6 0 0 0</inkml:trace>
  <inkml:trace contextRef="#ctx0" brushRef="#br0" timeOffset="96252.548">25712 14875 32767 0 0,'0'-1'0'0'0,"0"0"0"0"0,0 1 0 0 0,1-1 0 0 0,-1 0 0 0 0,1 0 0 0 0,-1 0 0 0 0,1 1 0 0 0,-1-1 0 0 0,1 0 0 0 0,-1 1 0 0 0,1-1 0 0 0,0 1 0 0 0,-1-1 0 0 0,1 1 0 0 0,0-1 0 0 0,-1 1 0 0 0,1-1 0 0 0,0 1 0 0 0,0-1 0 0 0,0 1 0 0 0,-1 0 0 0 0,1 0 0 0 0,0-1 0 0 0,0 1 0 0 0,0 0 0 0 0,0 0 0 0 0,0 0 0 0 0,-1 0 0 0 0,1 0 0 0 0,0 0 0 0 0,0 0 0 0 0,0 0 0 0 0,0 0 0 0 0,0 0 0 0 0,-1 1 0 0 0,1-1 0 0 0,0 0 0 0 0,0 1 0 0 0,0-1 0 0 0,7 1 0 0 0,166 7 0 0 0,122 14 0 0 0,-231-17 0 0 0,-37-1 0 0 0</inkml:trace>
  <inkml:trace contextRef="#ctx0" brushRef="#br0" timeOffset="97181.81">26264 15274 32767 0 0,'4'1'0'0'0,"-1"0"0"0"0,1 0 0 0 0,-1 0 0 0 0,1-1 0 0 0,0 1 0 0 0,-1-1 0 0 0,1 0 0 0 0,0-1 0 0 0,0 1 0 0 0,-1 0 0 0 0,1-1 0 0 0,-1 0 0 0 0,1 0 0 0 0,0 0 0 0 0,-1 0 0 0 0,0-1 0 0 0,1 1 0 0 0,-1-1 0 0 0,0 0 0 0 0,0 0 0 0 0,0 0 0 0 0,2-1 0 0 0,2-1 0 0 0,-3 2 0 0 0,1-1 0 0 0,-1 1 0 0 0,1-1 0 0 0,-1 0 0 0 0,0 0 0 0 0,0 0 0 0 0,-1 0 0 0 0,1-1 0 0 0,0 1 0 0 0,-1-1 0 0 0,0 0 0 0 0,0 0 0 0 0,0-1 0 0 0,-1 1 0 0 0,1 0 0 0 0,-1-1 0 0 0,0 0 0 0 0,0 1 0 0 0,-1-1 0 0 0,1 0 0 0 0,-1 0 0 0 0,0 0 0 0 0,0 0 0 0 0,-1 0 0 0 0,0-3 0 0 0,0 7 0 0 0,0-1 0 0 0,0 1 0 0 0,-1 0 0 0 0,1-1 0 0 0,-1 1 0 0 0,0 0 0 0 0,1 0 0 0 0,-1-1 0 0 0,0 1 0 0 0,1 0 0 0 0,-1 0 0 0 0,0 0 0 0 0,0 0 0 0 0,0 0 0 0 0,0 0 0 0 0,0 0 0 0 0,0 0 0 0 0,-1 1 0 0 0,1-1 0 0 0,0 0 0 0 0,0 1 0 0 0,0-1 0 0 0,-1 1 0 0 0,1-1 0 0 0,0 1 0 0 0,-1-1 0 0 0,1 1 0 0 0,0 0 0 0 0,-1 0 0 0 0,1 0 0 0 0,-1-1 0 0 0,1 1 0 0 0,-1 1 0 0 0,-14 1 0 0 0,11 0 0 0 0,-1 0 0 0 0,1 1 0 0 0,-1-1 0 0 0,1 1 0 0 0,0 0 0 0 0,0 1 0 0 0,0-1 0 0 0,0 1 0 0 0,0 0 0 0 0,1 0 0 0 0,0 0 0 0 0,0 1 0 0 0,0 0 0 0 0,0-1 0 0 0,1 1 0 0 0,0 0 0 0 0,0 1 0 0 0,0-1 0 0 0,1 1 0 0 0,0-1 0 0 0,0 1 0 0 0,0 0 0 0 0,0 0 0 0 0,1-1 0 0 0,0 1 0 0 0,1 0 0 0 0,-1 0 0 0 0,1 0 0 0 0,0 0 0 0 0,0 1 0 0 0,1-2 0 0 0,0 1 0 0 0,0 0 0 0 0,0 0 0 0 0,1 0 0 0 0,0 0 0 0 0,0-1 0 0 0,1 1 0 0 0,-1-1 0 0 0,1 1 0 0 0,0-1 0 0 0,0 0 0 0 0,4 4 0 0 0,-1-5 0 0 0,0 0 0 0 0,0 0 0 0 0,1 0 0 0 0,-1-1 0 0 0,1 0 0 0 0,0-1 0 0 0,0 1 0 0 0,0-1 0 0 0,0-1 0 0 0,0 1 0 0 0,0-1 0 0 0,1 0 0 0 0,-1-1 0 0 0,0 0 0 0 0,1 0 0 0 0,-1 0 0 0 0,0-1 0 0 0,0 0 0 0 0,0-1 0 0 0,1 0 0 0 0,-1 0 0 0 0,-1 0 0 0 0,1-1 0 0 0,0 0 0 0 0,-1 0 0 0 0,1 0 0 0 0,-1-1 0 0 0,0 0 0 0 0,0-1 0 0 0,0 1 0 0 0,-1-1 0 0 0,0 0 0 0 0,1-1 0 0 0,4-5 0 0 0,-1 0 0 0 0,0-1 0 0 0,-1 0 0 0 0,0-1 0 0 0,0 0 0 0 0,-2 0 0 0 0,0-1 0 0 0,0 1 0 0 0,-1-1 0 0 0,-1 0 0 0 0,2-13 0 0 0,23-33 0 0 0,-24 58 0 0 0,5 4 0 0 0,6 8 0 0 0,-1 1 0 0 0,-1 1 0 0 0,0 0 0 0 0,0 0 0 0 0,-1 2 0 0 0,-1-1 0 0 0,3 6 0 0 0,34 35 0 0 0,-46-51 0 0 0,-1-1 0 0 0,0 0 0 0 0,0 1 0 0 0,0-1 0 0 0,-1 1 0 0 0,1 0 0 0 0,-1-1 0 0 0,1 1 0 0 0,-1 0 0 0 0,0 0 0 0 0,0 0 0 0 0,0 0 0 0 0,0 0 0 0 0,-1 0 0 0 0,1 0 0 0 0,-1 1 0 0 0,0-1 0 0 0,-1-1 0 0 0,0-1 0 0 0,0 1 0 0 0,0-1 0 0 0,0 0 0 0 0,0 1 0 0 0,0-1 0 0 0,-1 0 0 0 0,1 0 0 0 0,-1 0 0 0 0,1 0 0 0 0,-1 0 0 0 0,1 0 0 0 0,-1 0 0 0 0,1 0 0 0 0,-1-1 0 0 0,0 1 0 0 0,1 0 0 0 0,-1-1 0 0 0,0 0 0 0 0,0 1 0 0 0,1-1 0 0 0,-1 0 0 0 0,0 0 0 0 0,0 0 0 0 0,0 0 0 0 0,1 0 0 0 0,-3-1 0 0 0,3 1 0 0 0,0-1 0 0 0,0 1 0 0 0,0-1 0 0 0,0 1 0 0 0,0-1 0 0 0,0 0 0 0 0,0 0 0 0 0,1 1 0 0 0,-1-1 0 0 0,0 0 0 0 0,0 0 0 0 0,1 0 0 0 0,-1 0 0 0 0,1 0 0 0 0,-1 0 0 0 0,1 0 0 0 0,-1 0 0 0 0,1 0 0 0 0,-1 0 0 0 0,1 0 0 0 0,0 0 0 0 0,0-1 0 0 0,-1 1 0 0 0,1 0 0 0 0,0 0 0 0 0,0 0 0 0 0,0 0 0 0 0,0 0 0 0 0,0-1 0 0 0,1 1 0 0 0,-1 0 0 0 0,0 0 0 0 0,0 0 0 0 0,1 0 0 0 0,-1 0 0 0 0,1 0 0 0 0,-1 0 0 0 0,1 0 0 0 0,-1 0 0 0 0,1 0 0 0 0,0 0 0 0 0,0 0 0 0 0,-1 0 0 0 0,1 0 0 0 0,1-4 0 0 0,74-93 0 0 0,-50 66 0 0 0,-1-2 0 0 0,-2 0 0 0 0,-1-2 0 0 0,-2 0 0 0 0,-2-1 0 0 0,-1-1 0 0 0,-2-1 0 0 0,-1-1 0 0 0,7-36 0 0 0,-6-102 0 0 0,-24 154 0 0 0,8 25 0 0 0,0-1 0 0 0,0 1 0 0 0,0-1 0 0 0,1 1 0 0 0,-1-1 0 0 0,0 1 0 0 0,0-1 0 0 0,1 1 0 0 0,-1 0 0 0 0,1-1 0 0 0,-1 1 0 0 0,0 0 0 0 0,1 0 0 0 0,0 0 0 0 0,-1-1 0 0 0,1 1 0 0 0,-1 0 0 0 0,1 0 0 0 0,0 0 0 0 0,0 0 0 0 0,-1 0 0 0 0,1 0 0 0 0,0-1 0 0 0,0 1 0 0 0,0 0 0 0 0,0 0 0 0 0,0 0 0 0 0,0 0 0 0 0,0 0 0 0 0,0 0 0 0 0,1 0 0 0 0,-1-1 0 0 0,-5 115 0 0 0,34 81 0 0 0,-8 99 0 0 0,-12-189 0 0 0,-9-107 0 0 0,0 1 0 0 0,0 0 0 0 0,0 0 0 0 0,0 0 0 0 0,0 0 0 0 0,0 0 0 0 0,1 0 0 0 0,-1-1 0 0 0,0 1 0 0 0,0 0 0 0 0,0 0 0 0 0,0 0 0 0 0,1 0 0 0 0,-1 0 0 0 0,0 0 0 0 0,0 0 0 0 0,0 0 0 0 0,0 0 0 0 0,1 0 0 0 0,-1 0 0 0 0,0 0 0 0 0,0 0 0 0 0,0 0 0 0 0,1 0 0 0 0,-1 0 0 0 0,0 0 0 0 0,0 0 0 0 0,0 0 0 0 0,1 0 0 0 0,-1 0 0 0 0,0 0 0 0 0,0 0 0 0 0,0 0 0 0 0,0 0 0 0 0,1 1 0 0 0,-1-1 0 0 0,0 0 0 0 0,0 0 0 0 0,0 0 0 0 0,0 0 0 0 0,0 0 0 0 0,0 0 0 0 0,1 1 0 0 0,-1-9 0 0 0</inkml:trace>
  <inkml:trace contextRef="#ctx0" brushRef="#br0" timeOffset="97418.709">26834 14869 32767 0 0,'-75'-33'0'0'0,"82"43"0"0"0,9-5 0 0 0,0-1 0 0 0,0 0 0 0 0,1-1 0 0 0,-1-1 0 0 0,1-1 0 0 0,-1 0 0 0 0,1-1 0 0 0,8-1 0 0 0,19 1 0 0 0,247 3 0 0 0,-190 6 0 0 0</inkml:trace>
  <inkml:trace contextRef="#ctx0" brushRef="#br0" timeOffset="97917.375">28199 15243 32767 0 0,'-3'-6'0'0'0,"0"0"0"0"0,1-1 0 0 0,-2 2 0 0 0,1-1 0 0 0,-1 0 0 0 0,0 1 0 0 0,0-1 0 0 0,0 1 0 0 0,-1 0 0 0 0,0 1 0 0 0,0-1 0 0 0,0 1 0 0 0,0 0 0 0 0,-1 0 0 0 0,0 1 0 0 0,1-1 0 0 0,-1 1 0 0 0,-1 1 0 0 0,1-1 0 0 0,0 1 0 0 0,-1 0 0 0 0,1 0 0 0 0,-1 1 0 0 0,1 0 0 0 0,-1 0 0 0 0,0 1 0 0 0,-6 0 0 0 0,5 1 0 0 0,-1 1 0 0 0,1 0 0 0 0,0 1 0 0 0,0 0 0 0 0,0 0 0 0 0,0 1 0 0 0,1 0 0 0 0,-1 0 0 0 0,1 1 0 0 0,0 0 0 0 0,0 0 0 0 0,0 1 0 0 0,1 0 0 0 0,-5 5 0 0 0,6-5 0 0 0,-1 0 0 0 0,1 1 0 0 0,0-1 0 0 0,1 1 0 0 0,0 0 0 0 0,0 0 0 0 0,0 0 0 0 0,1 1 0 0 0,0-1 0 0 0,1 1 0 0 0,-1 1 0 0 0,3-6 0 0 0,0-1 0 0 0,0 1 0 0 0,0-1 0 0 0,0 1 0 0 0,0-1 0 0 0,1 1 0 0 0,-1-1 0 0 0,1 0 0 0 0,0 1 0 0 0,0-1 0 0 0,0 0 0 0 0,0 1 0 0 0,0-1 0 0 0,0 0 0 0 0,1 0 0 0 0,-1 0 0 0 0,1 0 0 0 0,-1 0 0 0 0,1 0 0 0 0,0 0 0 0 0,0-1 0 0 0,0 1 0 0 0,-1-1 0 0 0,2 1 0 0 0,-1-1 0 0 0,0 0 0 0 0,1 1 0 0 0,1 0 0 0 0,1 1 0 0 0,0-1 0 0 0,0 1 0 0 0,0-1 0 0 0,0-1 0 0 0,0 1 0 0 0,0-1 0 0 0,1 0 0 0 0,-1 0 0 0 0,0 0 0 0 0,1-1 0 0 0,-1 0 0 0 0,1 0 0 0 0,-1 0 0 0 0,56-24 0 0 0,-54 19 0 0 0,0 1 0 0 0,-1-1 0 0 0,1-1 0 0 0,-1 1 0 0 0,0-1 0 0 0,-1 0 0 0 0,1-1 0 0 0,-1 1 0 0 0,-1-1 0 0 0,1 0 0 0 0,-1 0 0 0 0,0-1 0 0 0,-1 1 0 0 0,0-1 0 0 0,0 0 0 0 0,-1 0 0 0 0,1 0 0 0 0,-1-3 0 0 0,4-7 0 0 0,-3 23 0 0 0,-1 33 0 0 0,-3-33 0 0 0,1 247 0 0 0,-17-96 0 0 0,9 51 0 0 0,8-193 0 0 0</inkml:trace>
  <inkml:trace contextRef="#ctx0" brushRef="#br0" timeOffset="98588.754">28348 15305 32767 0 0,'-25'-182'0'0'0,"35"107"0"0"0,-7 48 0 0 0,7 15 0 0 0,27 11 0 0 0,98 22 0 0 0,-24 16 0 0 0,-110-36 0 0 0,1 0 0 0 0,0 0 0 0 0,-1 0 0 0 0,1 0 0 0 0,-1 0 0 0 0,1 0 0 0 0,-1 0 0 0 0,1 1 0 0 0,-1-1 0 0 0,0 0 0 0 0,0 1 0 0 0,0 0 0 0 0,0-1 0 0 0,0 1 0 0 0,0-1 0 0 0,0 1 0 0 0,0 0 0 0 0,0 0 0 0 0,-1-1 0 0 0,1 1 0 0 0,-1 0 0 0 0,0 0 0 0 0,1 0 0 0 0,-1 0 0 0 0,0 0 0 0 0,0 1 0 0 0,0 11 0 0 0,-1-9 0 0 0,1 0 0 0 0,-1 1 0 0 0,1-1 0 0 0,1 0 0 0 0,-1 0 0 0 0,1 0 0 0 0,0 0 0 0 0,0 1 0 0 0,0-1 0 0 0,1 0 0 0 0,0-1 0 0 0,0 1 0 0 0,0 0 0 0 0,0 0 0 0 0,1-1 0 0 0,0 0 0 0 0,2 4 0 0 0,-1-3 0 0 0,1-1 0 0 0,-1 1 0 0 0,1-1 0 0 0,-1 0 0 0 0,1-1 0 0 0,0 1 0 0 0,1-1 0 0 0,-1 0 0 0 0,1 0 0 0 0,-1-1 0 0 0,1 0 0 0 0,0 0 0 0 0,0 0 0 0 0,0 0 0 0 0,0-1 0 0 0,0 0 0 0 0,0 0 0 0 0,0-1 0 0 0,0 0 0 0 0,1 0 0 0 0,-1 0 0 0 0,0-1 0 0 0,5-1 0 0 0,-3 1 0 0 0,0-1 0 0 0,0 0 0 0 0,0-1 0 0 0,0 0 0 0 0,0 0 0 0 0,-1 0 0 0 0,0-1 0 0 0,1-1 0 0 0,-2 1 0 0 0,1-1 0 0 0,0 0 0 0 0,-1 0 0 0 0,0-1 0 0 0,0 0 0 0 0,0 0 0 0 0,-1-1 0 0 0,0 1 0 0 0,0-1 0 0 0,-1 0 0 0 0,1-2 0 0 0,10-18 0 0 0,-14 30 0 0 0,2 136 0 0 0,-4-117 0 0 0,0-15 0 0 0,1 0 0 0 0,0 0 0 0 0,0 1 0 0 0,0-1 0 0 0,1 0 0 0 0,0 0 0 0 0,0 0 0 0 0,0 0 0 0 0,1 0 0 0 0,1 0 0 0 0,-1 0 0 0 0,1 0 0 0 0,3 5 0 0 0,-4-9 0 0 0,24 9 0 0 0,-23-12 0 0 0,0-1 0 0 0,0 1 0 0 0,-1-1 0 0 0,1 0 0 0 0,0 1 0 0 0,0-1 0 0 0,-1 0 0 0 0,1-1 0 0 0,0 1 0 0 0,-1 0 0 0 0,1-1 0 0 0,-1 1 0 0 0,0-1 0 0 0,0 0 0 0 0,1 0 0 0 0,-1 0 0 0 0,0 0 0 0 0,0 0 0 0 0,12-13 0 0 0</inkml:trace>
  <inkml:trace contextRef="#ctx0" brushRef="#br0" timeOffset="98831.105">28993 14802 32767 0 0,'-12'-12'0'0'0,"1"3"0"0"0,6 6 0 0 0,2 4 0 0 0,1 1 0 0 0,3 3 0 0 0,5 10 0 0 0,7 1 0 0 0,0 0 0 0 0,6-2 0 0 0,0 1 0 0 0,2 3 0 0 0,-2-1 0 0 0,-2 3 0 0 0,-3 0 0 0 0</inkml:trace>
  <inkml:trace contextRef="#ctx0" brushRef="#br0" timeOffset="99108.884">29236 15300 32767 0 0,'11'-2'0'0'0,"1"-1"0"0"0,-1 0 0 0 0,0-1 0 0 0,0-1 0 0 0,0 1 0 0 0,0-2 0 0 0,-1 1 0 0 0,0-1 0 0 0,0-1 0 0 0,-1 0 0 0 0,0-1 0 0 0,0 1 0 0 0,0-2 0 0 0,-1 1 0 0 0,0-1 0 0 0,-1 0 0 0 0,0-1 0 0 0,-1 0 0 0 0,4-6 0 0 0,-1-5 0 0 0,-1 0 0 0 0,0-1 0 0 0,-2 0 0 0 0,0 0 0 0 0,-2 0 0 0 0,-1 0 0 0 0,0-1 0 0 0,-2 0 0 0 0,0 1 0 0 0,-2-15 0 0 0,-13-36 0 0 0,14 69 0 0 0,-1 0 0 0 0,0 1 0 0 0,0-1 0 0 0,-1 1 0 0 0,1 0 0 0 0,-1-1 0 0 0,0 1 0 0 0,1 0 0 0 0,-1 0 0 0 0,-1 0 0 0 0,1 0 0 0 0,0 0 0 0 0,-1 1 0 0 0,1-1 0 0 0,-1 1 0 0 0,0-1 0 0 0,0 1 0 0 0,0 0 0 0 0,0 0 0 0 0,-1 0 0 0 0,-10 2 0 0 0,6 5 0 0 0,1 0 0 0 0,1 1 0 0 0,-1 0 0 0 0,1 0 0 0 0,0 1 0 0 0,1-1 0 0 0,-1 1 0 0 0,1 0 0 0 0,1 1 0 0 0,-1-1 0 0 0,1 1 0 0 0,1 0 0 0 0,-1 0 0 0 0,1 0 0 0 0,1 0 0 0 0,0 1 0 0 0,0-1 0 0 0,0 1 0 0 0,0 5 0 0 0,-7 128 0 0 0,11-120 0 0 0,0 0 0 0 0,2-1 0 0 0,1 1 0 0 0,1-1 0 0 0,0 0 0 0 0,2-1 0 0 0,0 0 0 0 0,1 0 0 0 0,4 5 0 0 0,-10-19 0 0 0,0-1 0 0 0,0 1 0 0 0,1 0 0 0 0,0-1 0 0 0,0 0 0 0 0,0 0 0 0 0,1 0 0 0 0,0-1 0 0 0,0 1 0 0 0,0-1 0 0 0,0 0 0 0 0,1 0 0 0 0,-1-1 0 0 0,1 0 0 0 0,0 0 0 0 0,0 0 0 0 0,5 1 0 0 0,14-2 0 0 0,-18-4 0 0 0,0 1 0 0 0,0-2 0 0 0,-1 1 0 0 0,1-1 0 0 0,-1 1 0 0 0,0-2 0 0 0,1 1 0 0 0,-1-1 0 0 0,-1 0 0 0 0,1 0 0 0 0,0-1 0 0 0,2-2 0 0 0,-5 4 0 0 0,10-8 0 0 0</inkml:trace>
  <inkml:trace contextRef="#ctx0" brushRef="#br0" timeOffset="99820.978">29626 15270 32767 0 0,'1'-1'0'0'0,"0"1"0"0"0,-1-1 0 0 0,1 0 0 0 0,0 1 0 0 0,-1 0 0 0 0,1-1 0 0 0,0 1 0 0 0,0-1 0 0 0,-1 1 0 0 0,1 0 0 0 0,0-1 0 0 0,0 1 0 0 0,-1 0 0 0 0,1 0 0 0 0,0 0 0 0 0,0 0 0 0 0,0 0 0 0 0,0 0 0 0 0,-1 0 0 0 0,1 0 0 0 0,0 0 0 0 0,0 0 0 0 0,0 0 0 0 0,0 0 0 0 0,-1 0 0 0 0,1 1 0 0 0,0-1 0 0 0,0 0 0 0 0,0 1 0 0 0,-1-1 0 0 0,1 1 0 0 0,0-1 0 0 0,-1 0 0 0 0,1 1 0 0 0,0 0 0 0 0,-1-1 0 0 0,1 1 0 0 0,-1-1 0 0 0,1 1 0 0 0,-1 0 0 0 0,1-1 0 0 0,-1 1 0 0 0,1 0 0 0 0,-1 0 0 0 0,0-1 0 0 0,1 1 0 0 0,-1 0 0 0 0,0 0 0 0 0,0 0 0 0 0,1-1 0 0 0,-1 1 0 0 0,0 0 0 0 0,0 0 0 0 0,0 0 0 0 0,0 0 0 0 0,0-1 0 0 0,0 1 0 0 0,-1 1 0 0 0,2-1 0 0 0,-1 5 0 0 0,1 1 0 0 0,-1-1 0 0 0,2 0 0 0 0,-1 0 0 0 0,1 1 0 0 0,0-1 0 0 0,0 0 0 0 0,1 0 0 0 0,-1-1 0 0 0,1 1 0 0 0,1 0 0 0 0,-1-1 0 0 0,1 0 0 0 0,0 0 0 0 0,0 0 0 0 0,0 0 0 0 0,1-1 0 0 0,0 1 0 0 0,4 2 0 0 0,-6-6 0 0 0,1 0 0 0 0,-1-1 0 0 0,1 1 0 0 0,0-1 0 0 0,-1 0 0 0 0,1 0 0 0 0,0 0 0 0 0,0-1 0 0 0,-1 1 0 0 0,1-1 0 0 0,-1 0 0 0 0,1 0 0 0 0,-1 0 0 0 0,1 0 0 0 0,-1-1 0 0 0,1 1 0 0 0,-1-1 0 0 0,0 0 0 0 0,0 0 0 0 0,2-2 0 0 0,11-5 0 0 0,55-34 0 0 0,-78 30 0 0 0,-25 19 0 0 0,27-5 0 0 0,9-11 0 0 0,-3 5 0 0 0,0 0 0 0 0,0-1 0 0 0,-1 1 0 0 0,0-1 0 0 0,0 1 0 0 0,-1-1 0 0 0,0 1 0 0 0,1-1 0 0 0,-2 1 0 0 0,1 0 0 0 0,-1-1 0 0 0,0 1 0 0 0,0 0 0 0 0,0 0 0 0 0,0 0 0 0 0,-1 1 0 0 0,0-1 0 0 0,-2-2 0 0 0,4 5 0 0 0,0 0 0 0 0,0 1 0 0 0,0-1 0 0 0,0 0 0 0 0,-1 0 0 0 0,1 0 0 0 0,-1 1 0 0 0,1-1 0 0 0,-1 1 0 0 0,0-1 0 0 0,0 1 0 0 0,1 0 0 0 0,-1 0 0 0 0,0 0 0 0 0,0 0 0 0 0,0 0 0 0 0,0 0 0 0 0,-1 0 0 0 0,1 1 0 0 0,0-1 0 0 0,0 1 0 0 0,0-1 0 0 0,0 1 0 0 0,-1 0 0 0 0,1 0 0 0 0,0 0 0 0 0,0 0 0 0 0,-1 0 0 0 0,1 1 0 0 0,0-1 0 0 0,-1 1 0 0 0,-6 2 0 0 0,0 1 0 0 0,0 0 0 0 0,0 1 0 0 0,1-1 0 0 0,0 2 0 0 0,0-1 0 0 0,0 1 0 0 0,1 1 0 0 0,-6 4 0 0 0,8-7 0 0 0,1 1 0 0 0,-1 0 0 0 0,1-1 0 0 0,0 2 0 0 0,0-1 0 0 0,0 0 0 0 0,1 1 0 0 0,0-1 0 0 0,0 1 0 0 0,0 0 0 0 0,1 0 0 0 0,0 0 0 0 0,0 1 0 0 0,-1 3 0 0 0,12 25 0 0 0,-6-31 0 0 0,0-2 0 0 0,-1 0 0 0 0,1-1 0 0 0,0 1 0 0 0,0 0 0 0 0,0-1 0 0 0,0 0 0 0 0,0 0 0 0 0,0 1 0 0 0,0-2 0 0 0,0 1 0 0 0,1 0 0 0 0,-1-1 0 0 0,0 1 0 0 0,1-1 0 0 0,-1 0 0 0 0,0 0 0 0 0,0-1 0 0 0,1 1 0 0 0,-1-1 0 0 0,0 1 0 0 0,0-1 0 0 0,1 0 0 0 0,0-1 0 0 0,45-21 0 0 0,-29 12 0 0 0</inkml:trace>
  <inkml:trace contextRef="#ctx0" brushRef="#br0" timeOffset="100065.837">29926 14850 32767 0 0,'-7'-6'0'0'0,"-1"1"0"0"0,0 0 0 0 0,0 1 0 0 0,0-1 0 0 0,0 2 0 0 0,-1-1 0 0 0,1 1 0 0 0,-1 0 0 0 0,0 1 0 0 0,-8-1 0 0 0,-8 2 0 0 0,15 3 0 0 0,8-1 0 0 0,0-1 0 0 0,1 1 0 0 0,-1 0 0 0 0,1 0 0 0 0,-1 0 0 0 0,1 0 0 0 0,-1 0 0 0 0,1 0 0 0 0,-1 0 0 0 0,1 1 0 0 0,0-1 0 0 0,0 0 0 0 0,0 1 0 0 0,0-1 0 0 0,0 1 0 0 0,0-1 0 0 0,0 1 0 0 0,0-1 0 0 0,1 1 0 0 0,-1 0 0 0 0,1 0 0 0 0,-1-1 0 0 0,1 1 0 0 0,-1 0 0 0 0,1 1 0 0 0,4 8 0 0 0,37 45 0 0 0,-26-42 0 0 0</inkml:trace>
  <inkml:trace contextRef="#ctx0" brushRef="#br0" timeOffset="100321.153">29885 15180 32767 0 0,'-4'52'0'0'0,"5"-47"0"0"0,-1 0 0 0 0,1 1 0 0 0,1-1 0 0 0,-1 0 0 0 0,1 1 0 0 0,0-1 0 0 0,0 0 0 0 0,1 0 0 0 0,-1 0 0 0 0,1-1 0 0 0,0 1 0 0 0,0-1 0 0 0,1 1 0 0 0,-1-1 0 0 0,1 0 0 0 0,0-1 0 0 0,0 1 0 0 0,0 0 0 0 0,1-1 0 0 0,-1 0 0 0 0,1 0 0 0 0,0-1 0 0 0,0 1 0 0 0,0-1 0 0 0,0 0 0 0 0,0 0 0 0 0,0-1 0 0 0,1 1 0 0 0,-1-1 0 0 0,0 0 0 0 0,1-1 0 0 0,2 1 0 0 0,165 9 0 0 0,-59-24 0 0 0,-81 9 0 0 0,-2 0 0 0 0</inkml:trace>
  <inkml:trace contextRef="#ctx0" brushRef="#br0" timeOffset="100971.159">31264 15192 32767 0 0,'2'-4'0'0'0,"-2"4"0"0"0,-1 0 0 0 0,1 0 0 0 0,-1 0 0 0 0,1 0 0 0 0,0 0 0 0 0,-1 1 0 0 0,1-1 0 0 0,-1 0 0 0 0,1 0 0 0 0,0 0 0 0 0,-1 0 0 0 0,1 0 0 0 0,-1 0 0 0 0,1 0 0 0 0,0-1 0 0 0,-1 1 0 0 0,1 0 0 0 0,-1 0 0 0 0,1 0 0 0 0,0 0 0 0 0,-1 0 0 0 0,1-1 0 0 0,-1 1 0 0 0,1 0 0 0 0,0 0 0 0 0,-1-1 0 0 0,1 1 0 0 0,0 0 0 0 0,0 0 0 0 0,-1-1 0 0 0,1 1 0 0 0,0 0 0 0 0,0-1 0 0 0,-1 1 0 0 0,1 0 0 0 0,0-1 0 0 0,0 1 0 0 0,0-1 0 0 0,0 1 0 0 0,-1 0 0 0 0,1-1 0 0 0,0 1 0 0 0,0-1 0 0 0,0 1 0 0 0,0 0 0 0 0,0-1 0 0 0,0 1 0 0 0,0-1 0 0 0,0 1 0 0 0,0 0 0 0 0,0-1 0 0 0,0 1 0 0 0,1-1 0 0 0,-1 1 0 0 0,0 0 0 0 0,0-1 0 0 0,0 1 0 0 0,0 0 0 0 0,1-1 0 0 0,-1 1 0 0 0,0 0 0 0 0,0-1 0 0 0,1 1 0 0 0,-1 0 0 0 0,0-1 0 0 0,0 1 0 0 0,1 0 0 0 0,-1 0 0 0 0,0-1 0 0 0,1 1 0 0 0,-10 2 0 0 0,0 1 0 0 0,0 1 0 0 0,1-1 0 0 0,-1 1 0 0 0,1 1 0 0 0,0 0 0 0 0,0 0 0 0 0,0 0 0 0 0,0 2 0 0 0,3-4 0 0 0,1 1 0 0 0,0 0 0 0 0,0-1 0 0 0,0 1 0 0 0,1 0 0 0 0,0 1 0 0 0,-1-1 0 0 0,2 1 0 0 0,-1-1 0 0 0,0 1 0 0 0,1 0 0 0 0,0 0 0 0 0,0 0 0 0 0,0 0 0 0 0,1 0 0 0 0,0 1 0 0 0,0-1 0 0 0,0 0 0 0 0,0 1 0 0 0,1-1 0 0 0,0 1 0 0 0,0 0 0 0 0,2 1 0 0 0,-1-1 0 0 0,1 0 0 0 0,1 0 0 0 0,-1 0 0 0 0,1-1 0 0 0,0 1 0 0 0,0-1 0 0 0,0 1 0 0 0,1-1 0 0 0,0 0 0 0 0,0 0 0 0 0,1-1 0 0 0,-1 1 0 0 0,1-1 0 0 0,0 0 0 0 0,0 0 0 0 0,0-1 0 0 0,0 1 0 0 0,1-1 0 0 0,0 0 0 0 0,-1-1 0 0 0,1 1 0 0 0,2-1 0 0 0,4 2 0 0 0,0 0 0 0 0,0-1 0 0 0,1-1 0 0 0,-1 0 0 0 0,1-1 0 0 0,-1 0 0 0 0,1-1 0 0 0,0 0 0 0 0,-4-1 0 0 0,0 0 0 0 0,-1-1 0 0 0,1 0 0 0 0,0 0 0 0 0,-1-1 0 0 0,1 0 0 0 0,-1-1 0 0 0,0 0 0 0 0,0 0 0 0 0,0 0 0 0 0,-1-1 0 0 0,0 0 0 0 0,1-1 0 0 0,-2 0 0 0 0,1 0 0 0 0,-1 0 0 0 0,0-1 0 0 0,0 0 0 0 0,-1 0 0 0 0,0-1 0 0 0,0 1 0 0 0,-1-1 0 0 0,1 0 0 0 0,-2 0 0 0 0,2-5 0 0 0,14-79 0 0 0,-20 93 0 0 0,1-1 0 0 0,0 0 0 0 0,0 1 0 0 0,0-1 0 0 0,0 0 0 0 0,-1 0 0 0 0,1 1 0 0 0,0-1 0 0 0,0 0 0 0 0,0 0 0 0 0,-1 1 0 0 0,1-1 0 0 0,0 0 0 0 0,-1 0 0 0 0,1 0 0 0 0,0 1 0 0 0,0-1 0 0 0,-1 0 0 0 0,1 0 0 0 0,0 0 0 0 0,-1 0 0 0 0,1 0 0 0 0,0 0 0 0 0,-1 0 0 0 0,1 0 0 0 0,0 0 0 0 0,-1 0 0 0 0,1 0 0 0 0,0 0 0 0 0,-1 0 0 0 0,1 0 0 0 0,0 0 0 0 0,-1 0 0 0 0,1 0 0 0 0,0 0 0 0 0,0 0 0 0 0,-1 0 0 0 0,1-1 0 0 0,0 1 0 0 0,-1 0 0 0 0,1 0 0 0 0,0 0 0 0 0,0 0 0 0 0,-1-1 0 0 0,1 1 0 0 0,0 0 0 0 0,0 0 0 0 0,-1-1 0 0 0,1 1 0 0 0,0 0 0 0 0,0 0 0 0 0,0-1 0 0 0,0 1 0 0 0,-1 0 0 0 0,1-1 0 0 0,0 1 0 0 0,0 0 0 0 0,0-1 0 0 0,0 1 0 0 0,0 0 0 0 0,0-1 0 0 0,0 1 0 0 0,0 0 0 0 0,0-1 0 0 0,0 1 0 0 0,-6 9 0 0 0,1 1 0 0 0,0 0 0 0 0,1 0 0 0 0,0 0 0 0 0,1 0 0 0 0,0 1 0 0 0,0-1 0 0 0,1 1 0 0 0,1 0 0 0 0,-1 0 0 0 0,2 0 0 0 0,0 9 0 0 0,1-15 0 0 0,0 1 0 0 0,0-1 0 0 0,1 1 0 0 0,0-1 0 0 0,0 1 0 0 0,1-1 0 0 0,-1 0 0 0 0,1 0 0 0 0,0 0 0 0 0,0 0 0 0 0,1-1 0 0 0,-1 1 0 0 0,1-1 0 0 0,0 0 0 0 0,0 0 0 0 0,1 0 0 0 0,-1-1 0 0 0,1 0 0 0 0,1 2 0 0 0,-1-4 0 0 0,0 1 0 0 0,0 0 0 0 0,0-1 0 0 0,0 0 0 0 0,0 0 0 0 0,1-1 0 0 0,-1 1 0 0 0,0-1 0 0 0,0 0 0 0 0,0 0 0 0 0,1-1 0 0 0,-1 0 0 0 0,0 0 0 0 0,0 0 0 0 0,0 0 0 0 0,0-1 0 0 0,0 0 0 0 0,0 0 0 0 0,0 0 0 0 0,9-3 0 0 0,5-4 0 0 0,0 0 0 0 0,-1-2 0 0 0,1 0 0 0 0,-2-1 0 0 0,0-1 0 0 0,0 0 0 0 0,-1-2 0 0 0,-1 1 0 0 0,-1-2 0 0 0,0 0 0 0 0,8-13 0 0 0,-1-12 0 0 0,-32 33 0 0 0,8 9 0 0 0,-1 0 0 0 0,1 0 0 0 0,0 0 0 0 0,0 0 0 0 0,0 0 0 0 0,0 1 0 0 0,0 0 0 0 0,0-1 0 0 0,0 1 0 0 0,0 0 0 0 0,1 0 0 0 0,-1 1 0 0 0,1-1 0 0 0,0 0 0 0 0,-1 1 0 0 0,1-1 0 0 0,0 2 0 0 0,-5 3 0 0 0,4-5 0 0 0,1 1 0 0 0,-1 0 0 0 0,0 0 0 0 0,1 0 0 0 0,0 0 0 0 0,0 0 0 0 0,0 0 0 0 0,0 1 0 0 0,0-1 0 0 0,0 1 0 0 0,1-1 0 0 0,0 1 0 0 0,0-1 0 0 0,0 1 0 0 0,0 0 0 0 0,1 0 0 0 0,-1 0 0 0 0,1-1 0 0 0,0 1 0 0 0,0 0 0 0 0,0 0 0 0 0,0 0 0 0 0,1-1 0 0 0,1 4 0 0 0,1 1 0 0 0,1 0 0 0 0,-1-1 0 0 0,2 0 0 0 0,-1 0 0 0 0,1 0 0 0 0,0 0 0 0 0,1-1 0 0 0,0 0 0 0 0,0 0 0 0 0,0 0 0 0 0,0-1 0 0 0,1 0 0 0 0,0 0 0 0 0,0-1 0 0 0,0 0 0 0 0,1 0 0 0 0,5 2 0 0 0,10 3 0 0 0,0 0 0 0 0,1-2 0 0 0,0 0 0 0 0,0-2 0 0 0,16 2 0 0 0,85 6 0 0 0,-115-13 0 0 0,1 1 0 0 0,-1-2 0 0 0,1 1 0 0 0,-1-1 0 0 0,1-1 0 0 0,-1 0 0 0 0,0 0 0 0 0,0-1 0 0 0,0-1 0 0 0,0 0 0 0 0,0 0 0 0 0,0-4 0 0 0</inkml:trace>
  <inkml:trace contextRef="#ctx1" brushRef="#br0" timeOffset="177622.855">26343 16393 32767,'32'-124'0,"6"-149"0,-41 253 0,-3 35 0,5-15 0,-38 190 0,28 7 0,29-121 0,12-44 0,-24-31 0</inkml:trace>
  <inkml:trace contextRef="#ctx1" brushRef="#br0" timeOffset="177987.88">26674 16225 32767,'4'34'0,"15"47"0,-18-79 0,0 0 0,0 0 0,1 0 0,-1 0 0,0 0 0,1 0 0,-1 0 0,1 0 0,0 0 0,-1-1 0,1 1 0,0-1 0,0 1 0,0-1 0,0 0 0,0 0 0,0 0 0,1 0 0,-1 0 0,0 0 0,1 0 0,-1-1 0,0 1 0,1-1 0,-1 0 0,1 0 0,-1 0 0,0 0 0,1 0 0,-1 0 0,1-1 0,0 1 0,65-44 0,-62 40 0,-1-1 0,-1 0 0,1 0 0,-1 0 0,0-1 0,0 1 0,-1-1 0,1 0 0,-1 0 0,0-1 0,-1 1 0,0 0 0,0-1 0,0 0 0,-1 1 0,0-1 0,0-4 0,0 7 0,-1 0 0,0 0 0,0 0 0,0 0 0,0 0 0,-1 1 0,1-1 0,-1 0 0,0 0 0,0 0 0,0 1 0,-1-1 0,0 0 0,1 1 0,-1 0 0,0-1 0,-1 1 0,1 0 0,-1 0 0,1 0 0,-1 0 0,0 0 0,0 1 0,0 0 0,0-1 0,0 1 0,-1 0 0,1 0 0,-1 1 0,-2-2 0,1 2 0,0 0 0,1 1 0,-1-1 0,0 1 0,0 0 0,0 0 0,0 0 0,1 1 0,-1 0 0,0 0 0,0 0 0,1 0 0,-1 1 0,1 0 0,-1 0 0,-2 2 0,2-2 0,-1 1 0,1 1 0,0-1 0,0 1 0,0 0 0,1 0 0,-1 0 0,1 1 0,0-1 0,0 1 0,1 0 0,-1 0 0,1 1 0,0-1 0,0 0 0,1 1 0,0 0 0,0 0 0,0 0 0,1 0 0,0 0 0,0 0 0,0 0 0,1 0 0,0 0 0,0 6 0,3 2 0,13 12 0</inkml:trace>
  <inkml:trace contextRef="#ctx1" brushRef="#br0" timeOffset="179004.122">27422 16403 32767,'9'-8'0,"0"0"0,-1-1 0,-1 0 0,1 0 0,-2-1 0,1 1 0,-1-2 0,-1 1 0,1-1 0,-2 0 0,2-4 0,21-42 0,8 1 0,-18 50 0,-14 6 0,1 1 0,-1 0 0,0-1 0,0 2 0,0-1 0,0 0 0,0 0 0,-1 1 0,1 0 0,0-1 0,0 1 0,-1 0 0,0 1 0,1-1 0,-1 0 0,0 1 0,1 0 0,7 7 0,172 155 0,-144-119 0,-39-38 0,-2-5 0,0-1 0,0 0 0,0-1 0,0 1 0,-1 0 0,1-1 0,0 0 0,-1 0 0,1 0 0,-1 0 0,1 0 0,-1-1 0,1 1 0,-1-1 0,1 0 0,-1 0 0,0 0 0,1-1 0,-1 1 0,0-1 0,-13 0 0,6 0 0,0 0 0,1-1 0,-1-1 0,1 0 0,-1 0 0,1-1 0,0 0 0,-2-2 0,0 1 0,-43-26 0,55 24 0,48-9 0,-27 15 0</inkml:trace>
  <inkml:trace contextRef="#ctx1" brushRef="#br0" timeOffset="179426.466">28220 16192 32767,'-9'-1'0,"-1"1"0,0-1 0,0 2 0,1-1 0,-1 2 0,0-1 0,1 1 0,-1 0 0,-3 3 0,7-4 0,1 0 0,1 1 0,-1 0 0,0 0 0,0 0 0,1 1 0,-1 0 0,1 0 0,0 0 0,0 0 0,0 0 0,0 1 0,1 0 0,-1 0 0,1 0 0,0 0 0,0 0 0,0 1 0,1-1 0,-1 1 0,1 0 0,0-1 0,1 1 0,-1 0 0,1 0 0,0 0 0,0 1 0,1-1 0,-1 0 0,1 0 0,0 3 0,1-6 0,-1 1 0,1 0 0,0 0 0,0-1 0,0 1 0,0 0 0,0-1 0,0 1 0,1-1 0,-1 1 0,1-1 0,-1 0 0,1 0 0,0 1 0,0-1 0,0-1 0,0 1 0,1 0 0,-1 0 0,0-1 0,1 1 0,-1-1 0,1 0 0,0 0 0,39 2 0,-22-12 0,-1 0 0,0-2 0,0 0 0,-1-1 0,0 0 0,-2-2 0,1 0 0,-1-1 0,-1 0 0,-1-1 0,0-1 0,7-13 0,6-14 0,-61 152 0,33-99 0,0 49 0,3-54 0,0 0 0,0 0 0,0-1 0,0 1 0,1-1 0,0 1 0,-1-1 0,1 0 0,1 0 0,-1 0 0,0-1 0,1 1 0,-1-1 0,1 0 0,0 0 0,0 0 0,-1 0 0,1 0 0,1-1 0,-1 0 0,0 0 0,0 0 0,3 0 0,26-3 0,5-7 0</inkml:trace>
  <inkml:trace contextRef="#ctx1" brushRef="#br0" timeOffset="179925.028">28658 16088 32767,'-4'7'0,"-1"-1"0,1 1 0,0 0 0,1 1 0,-1-1 0,1 0 0,1 1 0,-1 0 0,1-1 0,1 1 0,0 0 0,0 0 0,0 0 0,1 0 0,0 0 0,1 0 0,0 2 0,-1 0 0,1 0 0,1 0 0,0 0 0,0-1 0,1 1 0,1-1 0,-1 1 0,1-1 0,2 1 0,-4-3 0,1-1 0,-1 1 0,2-1 0,-1 0 0,1 0 0,0-1 0,0 1 0,0-1 0,1 0 0,0 0 0,0 0 0,0 0 0,1-1 0,-1 0 0,1 0 0,0-1 0,2 1 0,17-4 0,-19-2 0,0-1 0,0 1 0,0-1 0,0 0 0,-1-1 0,1 1 0,-1-1 0,0-1 0,0 1 0,0 0 0,-1-1 0,1 0 0,-1 0 0,0-1 0,-1 1 0,1-1 0,-1 0 0,0 1 0,1-6 0,6-16 0,-1 0 0,-1-1 0,-1 0 0,-2-1 0,1-10 0,-6 20 0,-8 26 0,5 5 0,-1-1 0,2 1 0,0-1 0,0 1 0,1 0 0,0 0 0,1-1 0,1 7 0,-1-1 0,1-8 0,0-1 0,0 1 0,1 0 0,0-1 0,1 0 0,0 1 0,0-1 0,1 0 0,0 0 0,0-1 0,1 1 0,4 5 0,-4-7 0,1 0 0,-1 0 0,1-1 0,0 0 0,0 0 0,1 0 0,-1-1 0,1 1 0,0-2 0,1 1 0,-1-1 0,0 0 0,1 0 0,0-1 0,-1 0 0,1-1 0,8 1 0,14 3 0</inkml:trace>
  <inkml:trace contextRef="#ctx1" brushRef="#br0" timeOffset="180605.207">29637 16095 32767,'-36'-30'0,"80"23"0,21 10 0,46 24 0,-108-27 0,0 1 0,0 1 0,0-1 0,0 0 0,0 1 0,0 0 0,0-1 0,-1 1 0,1 0 0,-1 0 0,1 1 0,-1-1 0,0 1 0,1-1 0,-1 1 0,-1-1 0,1 1 0,0 0 0,-1 0 0,1 0 0,-1 0 0,0 0 0,0 0 0,0 1 0,-1-1 0,1 0 0,-1 0 0,1 1 0,-1-1 0,0 0 0,0 1 0,-1-1 0,1 0 0,-1 0 0,0 1 0,1-1 0,-2 1 0,-54 92 0,54-94 0,-3 4 0,1 0 0,-1 1 0,1-1 0,0 1 0,1 0 0,-1 0 0,2 0 0,-1 1 0,-1 5 0,8 4 0,3-14 0,0 1 0,0-1 0,0 0 0,0-1 0,1 1 0,-1-1 0,1-1 0,0 0 0,-1 0 0,1 0 0,0-1 0,0 0 0,-1-1 0,1 0 0,-4 1 0,85-18 0,-69 13 0,-1-2 0,1 0 0,-1-1 0,-1-1 0,0-1 0,0 0 0,-1-2 0,8-6 0,-15 10 0,-3 18 0,-7-6 0,1 1 0,0-1 0,0 0 0,1 1 0,-1-1 0,1 0 0,-1 0 0,2 0 0,-1 0 0,0 0 0,1-1 0,-1 1 0,1-1 0,0 1 0,0-1 0,0 0 0,1 0 0,-1-1 0,1 1 0,0-1 0,-1 1 0,1-1 0,0 0 0,1-1 0,-1 1 0,0-1 0,0 1 0,1-1 0,-1-1 0,4 1 0,-3-1 0,0-1 0,0 0 0,0-1 0,-1 1 0,1-1 0,-1 0 0,1 0 0,-1-1 0,0 1 0,1-1 0,-1 0 0,-1 0 0,1 0 0,0 0 0,-1-1 0,1 0 0,-1 0 0,0 0 0,-1 0 0,1 0 0,-1 0 0,1-1 0,-1 1 0,-1-1 0,1 1 0,-1-1 0,1 0 0,-1 0 0,0-3 0,2-9 0,-1 13 0,-1 0 0,0 0 0,0 1 0,-1-1 0,1 0 0,-1 0 0,0 0 0,0 0 0,0 0 0,-1 0 0,1 0 0,-1 0 0,0 0 0,-1-2 0,1 2 0,-1 1 0,0 0 0,0 0 0,0 0 0,0 0 0,0 0 0,-1 0 0,1 1 0,-1-1 0,0 1 0,0-1 0,0 1 0,0 0 0,0 0 0,0 0 0,0 1 0,-1-1 0,1 1 0,-1 0 0,1 0 0,-1 0 0,1 0 0,-1 1 0,0-1 0,1 1 0,-1 0 0,0 0 0,1 0 0,-1 1 0,0-1 0,-3 2 0,-2 2 0,1 1 0,0 0 0,0 0 0,0 1 0,0 0 0,1 0 0,0 1 0,0 0 0,0 0 0,1 0 0,0 1 0,1 0 0,0 0 0,0 1 0,1-1 0,0 1 0,0 0 0,1 0 0,0 1 0,1-1 0,0 1 0,0-1 0,1 1 0,0 9 0,4 19 0,12-6 0</inkml:trace>
  <inkml:trace contextRef="#ctx1" brushRef="#br0" timeOffset="181075.948">31279 16249 32767,'3'80'0,"14"40"0,-15-106 0,-1 0 0,2 1 0,0-1 0,1 0 0,0 0 0,1-1 0,4 10 0,1-6 0,-8-16 0</inkml:trace>
  <inkml:trace contextRef="#ctx1" brushRef="#br0" timeOffset="181773.653">31215 16058 32767,'3'-18'0,"21"27"0,-11-3 0,6 0 0,-1 2 0,0-1 0,0 2 0,-1 0 0,0 2 0,-1-1 0,0 2 0,0 0 0,-1 1 0,-1 1 0,-1 0 0,0 1 0,0 0 0,-2 1 0,0 0 0,4 8 0,19 90 0,-26-86 0,-8-24 0,1-1 0,-1 0 0,1 1 0,-1-1 0,1 0 0,0 1 0,1-1 0,-1 0 0,0 0 0,1 0 0,0 0 0,-1 0 0,1-1 0,0 1 0,1 0 0,-1-1 0,0 1 0,1-1 0,-1 0 0,1 0 0,0 0 0,0 0 0,0 0 0,0-1 0,0 1 0,0-1 0,0 0 0,0 0 0,1 0 0,1 0 0,1 0 0,0 0 0,1-1 0,-1 0 0,1 0 0,-1 0 0,1-1 0,-1 0 0,0 0 0,0-1 0,1 0 0,-1 0 0,1-1 0,-1 0 0,0-1 0,1 1 0,-1-2 0,-1 1 0,1-1 0,0 1 0,-1-2 0,0 1 0,-1 0 0,1-1 0,-1 0 0,0 0 0,0 0 0,-1-1 0,0 1 0,0-1 0,0 0 0,-1 0 0,1-6 0,18-47 0,-19 162 0,-2-94 0,1 1 0,0-1 0,1 1 0,0-1 0,0 0 0,0 0 0,1 0 0,1 0 0,-1 0 0,1-1 0,0 1 0,1-1 0,0 0 0,0 0 0,0-1 0,1 0 0,0 1 0,0-2 0,1 1 0,0-1 0,0 0 0,12-3 0,-15-3 0,-1-1 0,1 0 0,-1 0 0,0-1 0,0 1 0,0-1 0,0 1 0,0-1 0,0 0 0,-1 0 0,0 0 0,1-1 0,-1 1 0,0 0 0,-1-1 0,1 0 0,0 1 0,-1-3 0,13-32 0,-1-1 0,-3 0 0,6-39 0,2-10 0,-7 35 0,-2 0 0,-2-1 0,-1-16 0,-3-33 0,-15 57 0,10 46 0,1 0 0,-1 0 0,0 0 0,1 1 0,-1-1 0,0 1 0,1-1 0,-1 1 0,0 0 0,1 0 0,-1 0 0,1-1 0,0 1 0,-1 0 0,1 1 0,0-1 0,-1 0 0,1 0 0,0 1 0,0-1 0,0 0 0,0 1 0,0-1 0,1 1 0,-1-1 0,0 1 0,1 0 0,-1-1 0,1 2 0,-3 1 0,-10 18 0,2 0 0,0 1 0,2 0 0,0 1 0,2 0 0,0 0 0,2 1 0,1-1 0,1 1 0,1 0 0,1 0 0,1 0 0,1 9 0,15 53 0,26 16 0,38-2 0,-60-83 0,-11-17 0,-1-13 0,-9-1 0</inkml:trace>
  <inkml:trace contextRef="#ctx1" brushRef="#br0" timeOffset="182026.975">31738 16086 32767,'0'0'0,"1"0"0,-1 0 0,0 0 0,0 0 0,1 0 0,-1-1 0,0 1 0,0 0 0,0 0 0,1 0 0,-1 0 0,0-1 0,0 1 0,0 0 0,1 0 0,-1 0 0,0-1 0,0 1 0,0 0 0,0 0 0,0-1 0,0 1 0,1 0 0,-1 0 0,0-1 0,0 1 0,0 0 0,0 0 0,0-1 0,0 1 0,0 0 0,0 0 0,0-1 0,0 1 0,0 0 0,0 0 0,0-1 0,0 1 0,-1 0 0,1 0 0,0-1 0,0 1 0,0 0 0,0 0 0,0-1 0,-1 1 0,1 0 0,0 0 0,0 0 0,0-1 0,-1 1 0,34 0 0,-27 0 0,101 14 0,70 9 0,-162-20 0,0 0 0,0 1 0,0 0 0,-1 1 0,0 1 0,0 0 0,0 1 0,6 5 0,6 5 0</inkml:trace>
  <inkml:trace contextRef="#ctx1" brushRef="#br0" timeOffset="182424.98">32113 16563 32767,'2'1'0,"1"0"0,-1 0 0,0-1 0,0 1 0,0-1 0,0 1 0,0-1 0,1 0 0,-1 0 0,0 0 0,0 0 0,0 0 0,1 0 0,-1-1 0,0 1 0,0-1 0,0 1 0,0-1 0,0 0 0,0 0 0,0 0 0,0 0 0,0 0 0,0-1 0,0 1 0,-1 0 0,1-1 0,-1 1 0,1-1 0,-1 0 0,1 1 0,0-3 0,0 2 0,7-6 0,0-1 0,-1 0 0,0 0 0,0-1 0,-1 0 0,-1-1 0,0 1 0,4-10 0,-2 2 0,-1-1 0,-1 0 0,0 0 0,-2 0 0,0-1 0,-1 1 0,-1-1 0,-1-9 0,-2 25 0,1-1 0,-1 1 0,-1-1 0,1 1 0,-1 0 0,1 0 0,-1 0 0,0 0 0,-1 0 0,1 0 0,-1 0 0,0 1 0,0-1 0,0 1 0,-1-2 0,-15-2 0,-11 7 0,21 2 0,8-2 0,0 0 0,1 1 0,-1-1 0,1 0 0,-1 1 0,1-1 0,-1 1 0,1-1 0,-1 1 0,1-1 0,-1 1 0,1 0 0,0-1 0,-1 1 0,1-1 0,0 1 0,-1 0 0,1-1 0,0 1 0,0 0 0,0-1 0,0 1 0,-1 0 0,1-1 0,0 1 0,0 0 0,0-1 0,1 1 0,-1 0 0,0-1 0,0 1 0,0 0 0,0-1 0,1 1 0,-1 0 0,0-1 0,1 1 0,-1 0 0,0-1 0,1 1 0,-1-1 0,1 1 0,-1-1 0,1 1 0,-1-1 0,1 1 0,-1-1 0,1 0 0,-1 1 0,1-1 0,0 0 0,-1 1 0,1-1 0,-1 0 0,1 0 0,0 1 0,0-1 0,41 20 0,48 9 0,-87-28 0,1 0 0,-1 0 0,1 0 0,-1 1 0,1-1 0,-1 1 0,0 0 0,0 0 0,0 0 0,0 0 0,0 0 0,0 1 0,-1-1 0,1 1 0,-1 0 0,0 0 0,1 0 0,-1 0 0,-1 0 0,1 0 0,0 1 0,-1-1 0,0 1 0,1-1 0,-1 4 0,-11 75 0,2-47 0,6 28 0,-2-48 0,2-9 0,0 0 0,1 0 0,-1 0 0,1 0 0,0 0 0,1 0 0,0 1 0,0-1 0,0 0 0,1 0 0,0 0 0,0 1 0,2-1 0,0 0 0,0 0 0,1-1 0,0 0 0,0 1 0,0-1 0,1-1 0,-1 1 0,1-1 0,0 0 0,1 0 0,-1 0 0,1-1 0,-1 1 0,1-2 0,0 1 0,0-1 0,1 1 0,-1-2 0,0 1 0,1-1 0,-1 0 0,1 0 0,-1 0 0,1-1 0,0 0 0,6 1 0,0 0 0,1-1 0,-1-1 0,0 0 0,0 0 0,0-2 0,0 1 0,0-2 0,-1 1 0,0-2 0,1 0 0,-1 0 0,8-6 0,-8 2 0</inkml:trace>
  <inkml:trace contextRef="#ctx1" brushRef="#br0" timeOffset="184392.278">26466 17113 32767,'-14'-52'0,"18"37"0,2 59 0,-7-33 0,1-1 0,-2 1 0,0 0 0,0-1 0,-1 1 0,0-1 0,-1 0 0,-4 10 0,8-19 0,-74 123 0,-9-15 0,83-109 0,0 1 0,0-1 0,0 1 0,0-1 0,0 1 0,-1-1 0,1 1 0,0-1 0,0 1 0,0-1 0,0 1 0,1-1 0,-1 1 0,0-1 0,0 1 0,0-1 0,0 1 0,0-1 0,1 1 0,-1-1 0,0 1 0,0-1 0,1 0 0,-1 1 0,0-1 0,1 1 0,-1-1 0,0 0 0,1 1 0,-1-1 0,1 0 0,-1 1 0,0-1 0,1 0 0,-1 0 0,1 1 0,-1-1 0,1 0 0,-1 0 0,1 0 0,-1 0 0,1 0 0,-1 0 0,1 0 0,-1 0 0,1 0 0,-1 0 0,1 0 0,-1 0 0,1 0 0,-1 0 0,1 0 0,-1 0 0,1-1 0,-1 1 0,1 0 0,-1 0 0,1-1 0,-1 1 0,33-7 0,0-3 0,-1 0 0,-1-2 0,16-9 0,17-5 0,54-46 0,-79 40 0,-33 36 0,-21 28 0,-52 99 0,19-24 0,32-44 0,12-36 0,7-17 0,11 4 0</inkml:trace>
  <inkml:trace contextRef="#ctx1" brushRef="#br0" timeOffset="184957.757">27301 17286 32767,'46'137'0,"-40"-125"0,0 1 0,2-1 0,-1 0 0,1 0 0,1-1 0,0 0 0,1-1 0,0 0 0,1 0 0,7 4 0,-5-5 0,-12-7 0,1 0 0,0 0 0,0-1 0,0 1 0,0 0 0,0-1 0,1 0 0,-1 1 0,0-1 0,1 0 0,-1 0 0,1 0 0,-1-1 0,1 1 0,-1-1 0,1 1 0,0-1 0,-1 0 0,1 0 0,-1 0 0,1 0 0,0 0 0,-1-1 0,1 1 0,-1-1 0,1 0 0,-1 1 0,1-1 0,-1-1 0,0 1 0,1 0 0,-1 0 0,1-1 0,3-3 0,-1 0 0,1-1 0,-1 0 0,-1 0 0,1 0 0,-1 0 0,0 0 0,0-1 0,0 0 0,-1 0 0,-1 0 0,1 0 0,-1 0 0,0-1 0,0-3 0,26-114 0,-28 120 0,0 0 0,0 0 0,1 1 0,-1-1 0,1 0 0,0 0 0,0 1 0,0-1 0,1 0 0,0 1 0,0-1 0,0 1 0,0 0 0,1 0 0,-1 0 0,1 0 0,0 0 0,1 0 0,-1 1 0,0 0 0,1-1 0,0 1 0,0 1 0,0-1 0,0 0 0,3 0 0,1 2 0,0 1 0,0 0 0,0 0 0,0 1 0,0 0 0,0 1 0,-1 0 0,1 0 0,0 0 0,-1 1 0,1 0 0,-1 1 0,0-1 0,0 1 0,0 1 0,-1-1 0,5 5 0,14 11 0,-3 1 0</inkml:trace>
  <inkml:trace contextRef="#ctx1" brushRef="#br0" timeOffset="185940.971">28142 17469 32767,'0'-3'0,"0"0"0,0 1 0,0-1 0,-1 0 0,1 0 0,-1 1 0,1-1 0,-1 0 0,0 1 0,0-1 0,0 0 0,-1 1 0,1 0 0,-1-1 0,1 1 0,-1 0 0,0-1 0,0 1 0,1 0 0,-2 1 0,1-1 0,0 0 0,0 0 0,-1 1 0,1-1 0,0 1 0,-1 0 0,1 0 0,-1 0 0,0 0 0,1 0 0,-1 1 0,0-1 0,0 1 0,-1-1 0,-60 12 0,57-7 0,0-1 0,0 1 0,0 0 0,1 1 0,-1-1 0,1 1 0,0 1 0,1-1 0,-1 1 0,1 0 0,0 0 0,0 0 0,1 1 0,-1 1 0,2-1 0,1-4 0,0 0 0,1 0 0,-1 0 0,1 0 0,0 0 0,0 0 0,0 0 0,0 1 0,1-1 0,-1 0 0,1 0 0,0 1 0,0-1 0,0 0 0,0 0 0,1 1 0,-1-1 0,1 0 0,0 1 0,0-2 0,-1-1 0,1 1 0,0-1 0,0 0 0,0 1 0,0-1 0,0 0 0,1 0 0,-1 0 0,0 0 0,1 0 0,-1 0 0,0 0 0,1 0 0,-1 0 0,1-1 0,-1 1 0,1-1 0,-1 1 0,1-1 0,0 1 0,-1-1 0,1 0 0,0 0 0,-1 0 0,1 0 0,0 0 0,-1 0 0,1 0 0,1-1 0,9-2 0,-1 0 0,0 0 0,0-1 0,0-1 0,0 0 0,0-1 0,7-5 0,7-3 0,40-44 0,-45 45 0,-15 29 0,-6-3 0,0-4 0,0 0 0,0-1 0,1 1 0,0 0 0,1-1 0,0 1 0,0-1 0,1 1 0,0-1 0,0 1 0,1 0 0,-3-8 0,1 0 0,-1 0 0,1 0 0,-1 0 0,1 0 0,-1 0 0,1 0 0,0 0 0,-1-1 0,1 1 0,0 0 0,0 0 0,0-1 0,-1 1 0,1 0 0,0-1 0,0 1 0,0-1 0,0 1 0,0-1 0,0 1 0,0-1 0,0 0 0,1 0 0,-1 1 0,0-1 0,0 0 0,0 0 0,0 0 0,0 0 0,0 0 0,0 0 0,0-1 0,1 1 0,-1 0 0,0 0 0,0-1 0,0 1 0,0-1 0,0 1 0,0-1 0,0 1 0,-1-1 0,1 0 0,0 1 0,0-1 0,0 0 0,32-44 0,-1-67 0,-28 10 0,-19 41 0,15 60 0,0 1 0,1-1 0,-1 1 0,0 0 0,1-1 0,-1 1 0,1-1 0,-1 1 0,0 0 0,1 0 0,-1-1 0,1 1 0,-1 0 0,1 0 0,-1-1 0,1 1 0,-1 0 0,1 0 0,0 0 0,-1 0 0,1 0 0,-1 0 0,1 0 0,-1 0 0,1 0 0,-1 0 0,1 0 0,-1 0 0,1 0 0,0 0 0,-1 0 0,1 1 0,-1-1 0,1 0 0,-1 0 0,1 1 0,-1-1 0,0 0 0,1 1 0,-1-1 0,1 1 0,-1-1 0,0 0 0,1 1 0,-1-1 0,0 1 0,1-1 0,-1 1 0,0-1 0,0 1 0,0-1 0,1 1 0,-1-1 0,0 1 0,2 0 0,87 40 0,20 2 0,-6-15 0,-41-1 0,-43 9 0,-20-13 0,-15 30 0,6-19 0,17-1 0,-4-31 0,0 0 0,0 1 0,0-1 0,0 0 0,1 0 0,-1 0 0,1-1 0,-1 0 0,1 1 0,0-1 0,-1 0 0,1 0 0,0-1 0,0 1 0,0-1 0,-1 0 0,1 0 0,0 0 0,0-1 0,0 1 0,0-1 0,-1 0 0,1 0 0,0 0 0,-1-1 0,1 1 0,-1-1 0,1 0 0,-1 0 0,0 0 0,2-1 0,56-38 0,-53 30 0,0-1 0,-1 0 0,0 0 0,-1 0 0,0-1 0,-1 0 0,0 0 0,1-8 0,32-92 0,-41 103 0,-7 41 0,6-18 0,0 0 0,0 0 0,2 0 0,-1 0 0,2 1 0,0-1 0,0 1 0,2 1 0,-2 43 0,30-2 0,-28-54 0,0 0 0,0 0 0,0-1 0,1 1 0,-1 0 0,1-1 0,-1 1 0,1-1 0,0 1 0,-1-1 0,1 0 0,0 0 0,0 1 0,0-2 0,0 1 0,0 0 0,0 0 0,0 0 0,0-1 0,0 1 0,1-1 0,-1 0 0,0 0 0,0 0 0,0 0 0,0 0 0,1 0 0,-1 0 0,1-1 0,25-18 0,-17 3 0</inkml:trace>
  <inkml:trace contextRef="#ctx1" brushRef="#br0" timeOffset="186103.536">28991 17049 32767,'-10'-1'0,"3"1"0,1 7 0,5 2 0,5 4 0,4 0 0,3 8 0,6-2 0,0-1 0,2 2 0,1 0 0</inkml:trace>
  <inkml:trace contextRef="#ctx1" brushRef="#br0" timeOffset="186588.239">29401 17480 32767,'1'-1'0,"0"-1"0,0 1 0,0-1 0,0 1 0,-1-1 0,1 0 0,-1 1 0,1-1 0,-1 0 0,1 0 0,-1 0 0,0 1 0,0-1 0,0 0 0,0 0 0,0 1 0,-1-1 0,1 0 0,0 0 0,-1 1 0,0-2 0,-43-42 0,38 42 0,0 0 0,0 0 0,0 1 0,0-1 0,-1 1 0,1 1 0,-1-1 0,1 1 0,-1 0 0,0 0 0,1 1 0,-1 0 0,0 0 0,1 1 0,-1 0 0,0 0 0,1 1 0,-1-1 0,1 1 0,0 1 0,0-1 0,-6 4 0,2-2 0,1 0 0,-1 1 0,1 0 0,0 0 0,1 1 0,-1 1 0,1-1 0,0 1 0,1 1 0,-1-1 0,2 1 0,-1 1 0,1-1 0,0 1 0,-2 5 0,3-3 0,3-10 0,1 0 0,0 1 0,0-1 0,0 1 0,1-1 0,-1 1 0,0 0 0,0-1 0,1 1 0,-1 0 0,1-1 0,0 1 0,-1 0 0,1 0 0,0-1 0,0 1 0,0 0 0,0 0 0,0 0 0,1-1 0,-1 1 0,0 0 0,1 0 0,-1-1 0,1 1 0,0-1 0,0 1 0,-1 0 0,1-1 0,0 1 0,0-1 0,1 0 0,-1 2 0,4 0 0,1 0 0,-1 0 0,0 0 0,1-1 0,-1 1 0,1-1 0,0-1 0,-1 1 0,1-1 0,0 0 0,0 0 0,0-1 0,0 0 0,0 0 0,0 0 0,0-1 0,0 1 0,0-1 0,0-1 0,0 1 0,0-1 0,-1 0 0,1-1 0,-1 1 0,1-1 0,-1 0 0,0-1 0,0 1 0,-1-1 0,1 0 0,-1 0 0,1 0 0,-1-1 0,-1 1 0,4-6 0,-1 2 0,-1 0 0,0-1 0,-1 1 0,0-1 0,0 0 0,-1 0 0,0-1 0,-1 1 0,0-1 0,0 1 0,-1-1 0,0-8 0,-1 17 0,0 0 0,0 1 0,-1-1 0,1 0 0,0 1 0,-1-1 0,1 0 0,-1 1 0,1-1 0,0 0 0,-1 1 0,0-1 0,1 1 0,-1-1 0,1 1 0,-1-1 0,1 1 0,-1 0 0,0-1 0,1 1 0,-1 0 0,0-1 0,0 1 0,1 0 0,-1 0 0,0 0 0,0 0 0,1 0 0,-1 0 0,0 0 0,0 0 0,1 0 0,-1 0 0,0 0 0,1 0 0,-1 0 0,0 0 0,0 1 0,1-1 0,-1 0 0,0 1 0,1-1 0,-1 0 0,0 1 0,1-1 0,-1 1 0,1-1 0,-1 1 0,1-1 0,-1 1 0,1-1 0,-1 1 0,1 0 0,-1-1 0,1 1 0,0 0 0,0-1 0,-1 1 0,1 0 0,0 0 0,0-1 0,0 1 0,-3 3 0,0 0 0,0 0 0,1 1 0,0-1 0,0 1 0,0-1 0,1 1 0,0 0 0,-1-1 0,2 1 0,-1 0 0,0 0 0,1 0 0,0 0 0,0 0 0,1 0 0,-1 0 0,1-1 0,0 1 0,0 0 0,1 0 0,-1-1 0,1 1 0,0-1 0,0 1 0,1-1 0,-1 0 0,1 0 0,0 0 0,0 0 0,0 0 0,1-1 0,-1 0 0,4 2 0,-1-1 0,1-1 0,0 1 0,0-2 0,0 1 0,0-1 0,1 0 0,-1-1 0,0 0 0,1 0 0,-1 0 0,1-1 0,0 0 0,6-1 0,48-40 0,-53 34 0,-1-1 0,0 0 0,0 0 0,-1 0 0,0-1 0,0-1 0,-1 1 0,0-1 0,-1 0 0,0 0 0,3-11 0,6-25 0,-40 124 0,31-8 0,-5-68 0,1 0 0,-1 0 0,0-1 0,1 1 0,-1 0 0,1-1 0,0 1 0,0 0 0,-1-1 0,1 1 0,0-1 0,0 1 0,0-1 0,1 0 0,-1 1 0,0-1 0,0 0 0,1 0 0,-1 0 0,1 0 0,-1 0 0,1 0 0,-1 0 0,1 0 0,0-1 0,-1 1 0,1-1 0,0 1 0,-1-1 0,1 0 0,0 1 0,0-1 0,0 0 0,-1 0 0,1 0 0,0 0 0,0-1 0,-1 1 0,1 0 0,0-1 0,0 0 0,-1 1 0,2-1 0,51-17 0,-45 14 0,-1 0 0,0-1 0,0 0 0,-1-1 0,0 1 0,0-1 0,0-1 0,0 1 0,-1-1 0,0 0 0,-1 0 0,1-1 0,-1-1 0,-4 8 0,13-18 0</inkml:trace>
  <inkml:trace contextRef="#ctx1" brushRef="#br0" timeOffset="187157.813">29823 17369 32767,'4'-12'0,"-5"36"0,2 44 0,-2-61 0,0-1 0,1 0 0,-1 0 0,1 0 0,1 1 0,-1-1 0,1 0 0,0 0 0,0 0 0,1 0 0,-1 0 0,2 0 0,-1 0 0,0 0 0,4 4 0,-1-4 0,-1-1 0,-1 0 0,1-1 0,0 1 0,0-1 0,0 0 0,1 0 0,-1 0 0,1-1 0,0 0 0,0 0 0,0 0 0,1 0 0,-1-1 0,1 0 0,-1 0 0,1 0 0,4 0 0,-1-2 0,-1 0 0,1 0 0,-1-1 0,0 0 0,1-1 0,-1 0 0,0 0 0,0 0 0,0-1 0,-1-1 0,1 1 0,-1-1 0,1-1 0,-1 1 0,0-1 0,-1 0 0,1-1 0,-1 1 0,0-1 0,-1-1 0,2 0 0,8-13 0,0-1 0,0-1 0,-2 0 0,-1 0 0,-1-1 0,3-10 0,15-43 0,-2-2 0,11-60 0,-16 8 0,-26 120 0,-1 11 0,-24 49 0,-28 114 0,52-140 0,-3 6 0,2 1 0,1-1 0,2 1 0,0 18 0,7 13 0,23 13 0,-23-69 0,0 1 0,0 0 0,1-1 0,0 0 0,0 0 0,1 0 0,0-1 0,0 0 0,0 0 0,4 2 0,-4-4 0,0-1 0,-1 0 0,1 0 0,0 0 0,0-1 0,0 0 0,0 0 0,1 0 0,-1-1 0,0 0 0,0 0 0,0-1 0,0 1 0,0-2 0,0 1 0,0 0 0,0-1 0,0 0 0,0-1 0,-1 1 0,1-1 0,-1 0 0,0 0 0,1-1 0,-2 0 0,1 0 0,3-3 0,-1-1 0,0 0 0,-1 0 0,0-1 0,0 0 0,-1 0 0,0 0 0,-1-1 0,0 0 0,0 0 0,-1 0 0,0-1 0,5-16 0,-7 19 0,-4 9 0,0 1 0,1 0 0,-1 0 0,1 0 0,0 0 0,0 0 0,-1 0 0,1 1 0,1-1 0,-1 1 0,0 0 0,1-1 0,-1 1 0,1 0 0,0 0 0,0 0 0,0 0 0,-5 55 0,5-50 0,0 0 0,1-1 0,0 1 0,1-1 0,0 1 0,0 0 0,1-1 0,-1 0 0,2 1 0,-1-1 0,1 0 0,0 0 0,0 0 0,1 0 0,0-1 0,0 0 0,1 1 0,0-1 0,0-1 0,0 1 0,1-1 0,-1 0 0,1 0 0,0-1 0,1 0 0,-1 0 0,1 0 0,1 0 0,-6-3 0,0-1 0,0 1 0,0 0 0,0-1 0,0 1 0,0-1 0,0 0 0,0 0 0,0 0 0,1 0 0,-1 0 0,0 0 0,0 0 0,0-1 0,0 1 0,0-1 0,0 0 0,0 1 0,0-1 0,0 0 0,0 0 0,0 0 0,0-1 0,-1 1 0,1 0 0,0-1 0,-1 1 0,1-1 0,-1 1 0,1-1 0,-1 0 0,0 0 0,0 1 0,0-1 0,0 0 0,0 0 0,0 0 0,-1 0 0,1 0 0,0 0 0,-1-1 0,0 1 0,1-1 0,-2-14 0,1 5 0</inkml:trace>
  <inkml:trace contextRef="#ctx1" brushRef="#br0" timeOffset="187406.661">30091 17186 32767,'-31'-15'0,"20"9"0,18 6 0,299 45 0,-256-40 0,169 14 0,120-10 0,-237-11 0,73-10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31:00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18 32767 0 0,'-1'-5'0'0'0,"-1"0"0"0"0,1 1 0 0 0,0 1 0 0 0,-2 2 0 0 0,1 1 0 0 0,0 1 0 0 0,1-1 0 0 0,0 3 0 0 0,2 2 0 0 0,-1 0 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1:32.70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0 147,'101'-20,"1"6,0 3,38 4,-104 5,839-39,-207-10,-610 51,-59 2,-9 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1:34.2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1005,'54'-274,"-16"25,-47 360,5 1,4 9,1-44,2-4,-1-48</inkml:trace>
  <inkml:trace contextRef="#ctx0" brushRef="#br0" timeOffset="729.022">348 764,'8'-7,"-6"6,-1 0,1-1,-1 1,1-1,-1 0,0 1,1-1,-1 0,0 0,0 0,0 0,0 0,-1 0,1 0,-1 0,1 0,-1 0,0 0,1 0,-1-1,0 1,-1 0,1 0,0 0,0 0,-1 0,0 0,1 0,-1 0,0 0,0 0,0 0,0 0,0 0,0 0,-1 1,1-1,-1 0,1 1,0 1,0 0,0 1,0-1,0 0,0 0,0 0,0 0,0 1,1-1,-1 0,0 1,0-1,0 1,1-1,-1 1,0-1,0 1,1 0,-1-1,0 1,1 0,-1-1,1 1,-1 0,1 0,-1 0,1-1,0 1,-1 0,1 0,0 0,0 0,0 0,-1 0,1 0,0 0,0-1,0 1,1 0,-1 0,0 0,0 0,0 0,1 0,-1 0,1 0,16 35,-3-22</inkml:trace>
  <inkml:trace contextRef="#ctx0" brushRef="#br0" timeOffset="1071.762">629 791,'40'-314,"-67"693,27-375,0 2,-1 0,1-1,0 1,0 0,1-1,-1 1,1 0,0-1,1 1,0-1,0 1,0-1,0 0,1 0,0 0,0 0,0 0,1 0,9 3</inkml:trace>
  <inkml:trace contextRef="#ctx0" brushRef="#br0" timeOffset="1359.026">1003 604,'-16'7,"-9"6,-4 9,4 6,6 6,6 2,8 3,9 0,8-2,10-5,7-6,6-7,1-7,2-7,-2-8,-6-3</inkml:trace>
  <inkml:trace contextRef="#ctx0" brushRef="#br0" timeOffset="1607.394">1071 563,'4'3,"9"4,6 7,7 7,4 7,1 8,-3 4,-5 5,-7 1,-12-2,-11-2,-13-4,-10-5,-6-10,-1-7,5-7</inkml:trace>
  <inkml:trace contextRef="#ctx0" brushRef="#br0" timeOffset="1860.009">1230 310,'7'-2,"9"-1,9 0,9-2,7 0,7-1,4 0,0 1,-5 0,-10-1</inkml:trace>
  <inkml:trace contextRef="#ctx0" brushRef="#br0" timeOffset="2370.19">1685 2,'25'-1,"0"1,0 1,0 1,0 1,0 2,0 0,20 9,-43-14,1 1,-1 0,1 0,-1 0,1 1,-1-1,0 0,1 1,-1 0,0-1,0 1,0 0,0 0,0 0,-1 1,1-1,-1 0,1 1,-1-1,0 0,0 1,0 0,0-1,-1 1,1 0,-1-1,1 1,-1 0,0-1,0 1,0 0,0 0,-1-1,1 1,-1 0,1-1,-1 1,0 0,0-1,0 1,-2 0,-85 97,87-100,0 1,0-1,0 1,0-1,1 1,-1-1,0 1,0 0,0-1,0 1,1 0,-1 0,0 0,1-1,-1 1,1 0,-1 0,1 0,-1 0,1 0,0 0,-1 0,1 0,0 0,0 0,0 0,-1 0,1 0,0 0,1 1,-1-1,0 0,0 0,0 0,1 0,-1 0,0 0,1 0,-1 0,1 0,-1-1,1 1,0 0,-1 0,1 0,0 0,0-1,-1 1,1 0,0-1,128 16,-124-16,0 1,0-1,-1 1,1 0,0 1,-1-1,1 1,-1 0,0 0,1 0,-1 1,0-1,0 1,-1 0,1 0,0 1,-1-1,0 1,0 0,0-1,0 1,-1 1,0-1,1 0,-1 0,-1 1,1-1,-1 1,0 0,0-1,0 1,0 0,-1 0,0 0,0-1,-1 5,-2 1,0 0,-1 0,0-1,-1 1,0-1,-1 0,1-1,-2 1,1-1,-1 0,-1-1,1 0,-1 0,0 0,-1-1,1-1,-1 1,-1-1,1-1,-1 0,1 0,-1-1,0 0,0 0,-1-1,1-1,0 0,-1 0,1-1,-4-1,-3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1:33.29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0 247,'3'0,"-1"-1,1 1,-1-1,1 0,-1 0,1 0,-1 0,1 0,-1-1,0 1,0-1,0 1,0-1,0 0,0 0,0 0,-1 0,1 0,0 0,-1-1,0 1,0-1,0 1,1-2,77-202,-73 229,-5 105,-6-1,-19 113,22-225,0 1,-1-1,-1 0,0 0,-1 0,-1-1,0 1,-7 9,4-13</inkml:trace>
  <inkml:trace contextRef="#ctx0" brushRef="#br0" timeOffset="284.348">0 688,'14'0,"13"0,13-2,12-3,8-1,5-2,1 1,-4 2,-13 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1:30.56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1 322,'47'-73,"72"-157,-108 212,-10 19,0 0,0 0,0-1,0 1,0 0,-1 0,1 1,0-1,-1 0,1 0,-1 0,1 0,-1 1,1-1,-1 0,0 0,0 0,0 1,0-1,0 0,0 1,0-1,0 0,0 0,0 1,-1-1,1 0,-1 0,1 0,-1 1,1-2,-3 343,5-301,1-18,-2-1,0 0,-2 1,-1-1,0 1,-4 12,5-31,-1-1,1 1,-1 0,1-1,-1 0,-1 1,1-1,0 0,-1 0,0 0,0-1,0 1,-1-1,1 1,-1-1,1 0,-1 0,0-1,0 1,-1-1,1 0,0 0,-1-1,1 1,-1-1,0 0,1 0,-1 0,0-1,0 1,0-1,1 0,-1-1,0 1,0-1,0 0,5 1,0-1,1 1,-1 0,0 0,0 0,0 0,1 0,-1-1,0 1,0 0,0 0,0 0,1-1,-1 1,0 0,0 0,0-1,0 1,0 0,0 0,0-1,0 1,1 0,-1 0,0-1,0 1,0 0,0 0,0-1,-1 1,1 0,0 0,0-1,0 1,0 0,0 0,0-1,0 1,0 0,0 0,-1 0,1-1,0 1,0 0,0 0,-1 0,1-1,0 1,0 0,0 0,-1 0,1 0,0 0,0 0,-1 0,1-1,0 1,26-6,-24 6,253-12,-226 2,-22 2</inkml:trace>
  <inkml:trace contextRef="#ctx0" brushRef="#br0" timeOffset="668.619">509 295,'53'252,"-48"-187,-4-65,0 0,-1 0,1 1,0-1,0 0,-1 0,1 0,0 0,0 1,-1-1,1 0,0-1,-1 1,1 0,0 0,0 0,-1 0,1 0,0-1,-1 1,1 0,0-1,-1 1,1 0,0-1,-1 1,1-1,-1 1,1-1,-1 1,1-1,-1 0,1 1,-1-1,0 0,1 1,-1-1,0 0,1 1,-1-1,0 0,0 1,0-1,0-1,1 2,13-25,-1 0,-1-2,0 1,-3-1,0-1,-1 0,-2 0,-1 0,-1-2,-6 47,1 0,0 0,2-1,0 1,1 0,0-1,2 1,0-1,0 0,7 13,-11-27,1 0,0 0,0 0,0-1,1 1,-1 0,0 0,1-1,-1 1,1-1,-1 1,1-1,0 0,0 0,-1 1,1-1,0-1,0 1,0 0,0 0,0-1,0 1,0-1,1 1,-1-1,0 0,0 0,0 0,0 0,0-1,1 1,-1 0,0-1,0 1,0-1,0 0,0 0,0 0,0 0,-1 0,1 0,0 0,0-1,-1 1,1-1,-1 1,6-7,0-1,-1 1,0-1,0 0,-1-1,-1 1,1-1,-1 0,-1 0,0 0,-1-1,0 1,1-11,-4 1,1 20,0 0,0 0,0 0,0 0,-1 1,1-1,0 0,0 0,0 0,0 0,-1 0,1 0,0 0,0 0,0 0,0 0,-1 0,1 1,0-1,0 0,0 0,-1 0,1 0,0 0,0-1,0 1,-1 0,1 0,0 0,0 0,0 0,-1 0,1 0,0 0,0 0,0 0,0-1,0 1,-1 0,1 0,0 0,0 0,0 0,0-1,0 1,0 0,0 0,-1 0,1 0,0-1,0 1,0 0,0 0,-3 9,0 0,1 0,0 1,0-1,1 1,0-1,1 1,0 0,0-1,1 1,1-1,2 10,-2-14,1 1,0-1,0 1,0-1,1 0,-1-1,1 1,0-1,1 1,-1-1,1 0,0-1,0 1,0-1,0 0,1 0,-1-1,1 0,0 0,0 0,0 0,-1-1,1 0,1 0,-1-1,0 0,0 0,0 0,0-1,0 0,0 0,4-1,24-6</inkml:trace>
  <inkml:trace contextRef="#ctx0" brushRef="#br0" timeOffset="1113.296">1312 228,'-9'-2,"-1"0,1 1,0 0,0 0,0 1,-1 0,1 1,0 0,0 0,0 1,0 0,0 1,0 0,0 0,1 1,-1 0,-6 5,14-8,-1 1,1-1,-1 1,1-1,-1 1,1 0,0-1,0 1,0 0,0 0,0 0,0 0,1 0,-1 0,0 0,1 0,0 0,0 1,-1-1,1 0,0 0,1 0,-1 0,0 0,1 1,-1-1,1 0,-1 0,1 0,0 0,0 0,0 0,0-1,0 1,1 0,-1 0,0-1,1 1,-1-1,1 1,0-1,-1 0,1 0,0 0,1 1,15 7,0 0,0-1,1-1,-1-1,2-1,1 0,-1 0,0 0,-1 2,1 0,-1 1,11 7,-26-14,-1 1,0-1,0 1,0 0,0 0,0 0,0 0,0 0,-1 1,1-1,-1 1,0-1,0 1,0 0,0 0,0 0,0 1,-1-1,0 0,1 0,-1 1,0-1,-1 1,1-1,-1 1,1-1,-1 1,0-1,-1 1,1 0,0-1,-1 1,0-1,0 0,0 1,0-1,-1 0,1 1,-1-1,0 0,0 0,0 0,-1 1,-7 2,-1 0,0 0,0-1,0-1,-1 0,1 0,-1-1,0-1,0 0,0 0,-1-1,1-1,0 0,0-1,-8-1,8-1,5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1:37.74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24,'2'0,"5"0,9 0,8-2,9-1,8-2,4 0,1 0,-2 2,-10 3,-9 6,-10 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1:37.93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9,'21'0,"17"0,15 0,8 0,6 0,1-2,-5-1,-12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1:42.55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0 296,'134'-271,"-133"267,-1 3,0 0,-1 1,1-1,0 1,0-1,0 1,0-1,0 1,-1-1,1 0,0 1,0-1,0 1,1-1,-1 1,0-1,0 0,0 1,0-1,0 1,1-1,-1 1,0-1,0 1,1-1,-1 1,0-1,1 1,-1-1,1 1,-1 0,1-1,-1 1,1 0,-1-1,1 1,-1 0,1 0,-1-1,1 1,-1 0,1 0,-1 0,1 0,-1 0,1 0,0 0,-1 0,1 0,-1 0,1 0,0 0,-1 0,1 0,-1 0,1 1,22 141,-16-90,-3 0,-2 1,-2-1,-2 1,-4 9,4-45,-2 0,0-1,-1 1,-1-1,0-1,-1 1,-1-1,0 0,-6 7,13-21,1 0,-1 0,1 0,-1 1,0-1,1 0,-1 0,0 0,0 0,0-1,0 1,0 0,0 0,0 0,0-1,0 1,0-1,0 1,0-1,-1 1,1-1,0 0,0 1,0-1,-1 0,1 0,0 0,0 0,-1 0,1 0,0 0,0 0,-1-1,1 1,0 0,0-1,0 1,-1-1,1 1,0-1,0 0,0 0,0 0,1 1,0-1,0 0,0 1,0-1,1 0,-1 1,0-1,1 0,-1 1,0-1,1 1,-1-1,0 1,1-1,-1 1,1-1,-1 1,1-1,0 1,-1-1,1 1,-1 0,1-1,0 1,-1 0,1 0,0 0,-1-1,1 1,0 0,-1 0,1 0,0 0,-1 0,1 0,0 0,-1 0,1 0,0 1,-1-1,1 0,1 0,346-29,-283 33,-63-1,-5-1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1:42.94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97 1,'-16'2,"-7"3,-1 4,5 1,8 2,7-1,10-3,5-2,2-5,-2-4,2-2,5-1,0 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1:43.30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1 451,'9'-36,"-2"1,-1-1,-2 0,-1 0,-2-35,2-19,5-21,-25 472,16-343,-2 0,1 1,1-1,1 1,1-1,1 0,0 1,1-1,3 8,4-2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1:43.99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96 143,'-8'12,"2"-4,-1 0,1 1,0-1,1 2,0-1,1 0,0 1,0 0,1 0,0 0,1 1,0-1,0 1,1-1,1 1,0-1,0 1,1-1,1 3,0-9,0 0,0-1,1 1,-1 0,1-1,0 1,0-1,1 0,-1 0,1 0,-1 0,1-1,0 0,0 1,0-1,0-1,0 1,1-1,-1 1,0-1,1 0,-1-1,1 1,2-1,5 1,0-1,0 0,-1-1,1-1,0 0,-1 0,1-1,-1 0,1-1,-4 1,1 0,-1-1,0 0,0 0,-1-1,1 1,-1-2,0 1,0-1,0 0,-1 0,0-1,0 0,-1 0,0 0,0-1,-1 0,0 0,0 0,-1 0,0-1,0 1,-1-1,0 0,-1 0,0 1,0-1,-1 0,0 0,0 0,-1 0,0 0,-1 0,0 1,0-1,-1 0,-1-2,1 4,-1-1,0 1,0 0,-1 0,1 0,-2 0,1 1,-1 0,0 0,0 1,0-1,-1 1,0 0,0 1,0 0,0 0,-1 1,0 0,1 0,-1 0,0 1,-1 0,1 1,0 0,0 0,-1 1,1 0,0 1,0-1,-1 1,1 1,0 0,0 0,0 1,0 0,1 0,-1 0,1 1,0 0,0 1,0 0,-5 4,5-1,0 1,0 0,1 0,1 0,-1 0,1 1,1 0,0 0,0 0,1 1,1-1,-1 1,2-1,-1 1,2 0,-1 0,1 0,1 0,0-1,1 4,7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31:00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 0 0,'9'17'0'0'0,"3"1"0"0"0,2-4 0 0 0,5 2 0 0 0,3-3 0 0 0,4-5 0 0 0,-1 2 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1:44.57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69,'128'-35,"-110"32,56-9,0 3,45 2,-111 7,-3-1,-1 0,0 1,1 0,-1-1,0 2,1-1,-1 0,0 1,0 0,1 0,-1 0,0 0,0 1,0 0,0 0,0 0,-1 0,1 1,0-1,0 2,-4-2,1 1,-1-1,0 0,0 1,0-1,-1 1,1-1,0 1,-1-1,0 1,0-1,1 0,-1 1,0-1,-1 0,1 0,0 0,-1 0,1 0,-1 0,0 0,1 0,-1 0,0-1,0 1,0-1,0 0,-2 1,-113 70,115-71,1-1,0 0,0 0,0 0,0 0,0 1,0-1,0 1,0-1,0 0,1 1,-1 0,0-1,0 1,0-1,0 1,1 0,-1 0,0-1,1 1,-1 0,1 0,-1 0,1 0,-1 0,1 0,-1 0,1 0,0 0,0 0,-1 0,1 0,0 0,0 0,0 0,0 0,0 0,0 0,1 0,-1 0,0 0,0 0,1 0,-1 0,1 0,79 39,-67-35,0-1,0 2,-1 0,1 0,-2 1,1 1,-1 0,0 0,-1 1,0 1,0-1,-1 2,0-1,-1 1,0 1,3 6,-10-14,0 0,0 1,0-1,0 0,-1 0,0 1,0-1,0 0,-1 0,1 0,-1 1,0-1,0 0,-1 0,1 0,-1 0,0 0,0-1,0 1,0 0,-1-1,1 0,-1 1,0-1,0 0,0-1,0 1,-4 2,-5 4,0-1,-1-1,1 0,-1 0,-1-1,1-1,-14 3,16-4,0-1,-1 0,1 0,-1-2,0 1,1-2,-1 1,0-1,0-1,0 0,1-1,-3-1,13 3,1 0,0 0,-1 0,1 1,0-1,-1 0,1 0,-1 0,1 0,0 0,-1 0,1 0,0 0,-1 0,1 0,0-1,-1 1,1 0,0 0,-1 0,1 0,0 0,-1-1,1 1,0 0,-1 0,1 0,0-1,0 1,-1 0,1-1,0 1,0 0,0 0,-1-1,1 1,0 0,0-1,0 1,0 0,0-1,0 1,0-1,0 1,0 0,0-1,0 1,0 0,0-1,0 1,0 0,0-1,0 1,0 0,0-1,0 1,1 0,-1-1,0 1,0 0,0-1,1 1,-1 0,0-1,24-5,0 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1:47.14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0 295,'25'-17,"8"-4,-1-1,-1-1,0-2,-2-1,-2-1,7-10,-5 2,-28 35,0 0,-1 0,1 0,0 0,-1 0,1 0,0 0,-1 0,1 0,-1 1,1-1,0 0,-1 0,1 1,-1-1,1 1,-1-1,1 0,-1 1,1-1,-1 1,1-1,-1 1,0-1,1 1,-1-1,0 1,1-1,-1 1,0 0,0-1,1 1,-1 0,0-1,0 1,0-1,0 1,0 0,0-1,0 1,0 0,0-1,0 1,0 0,-1-1,1 1,0-1,0 1,-1 0,1-1,0 1,-1-1,1 1,0 1,-6 307,6-284,-1-1,-1 1,-1-1,-2 0,0 0,-1 0,-2-1,0 1,-1-2,-2 0,0 0,-4 3,15-24,-1 2,-1 0,0-1,0 1,0 0,0 0,-1-1,1 0,-1 1,0-1,1 0,-1 0,0 0,0-1,0 1,0-1,0 1,-1-1,0 0,3-1,1-1,0 0,-1 1,1-1,0 0,-1 1,1-1,0 0,0 0,0 1,0-1,0 0,0 1,0-1,0 0,0 0,0 1,0-1,0 0,0 0,0 1,1-1,-1 0,0 1,1-1,-1 0,0 1,1-1,-1 1,1-1,-1 1,1-1,-1 1,1-1,-1 1,1-1,0 1,-1-1,1 1,0 0,-1-1,1 1,0 0,-1 0,1 0,0 0,0-1,-1 1,1 0,0 0,18-6,0 1,-1 1,2 1,-1 0,0 2,1 0,11 1,-9 0,50-1,-15 1,0-3,0-2,14-4,-39 1</inkml:trace>
  <inkml:trace contextRef="#ctx0" brushRef="#br0" timeOffset="259.428">936 28,'0'16,"0"16,0 12,0 11,0 8,0 6,-5-1,-1-1,-2-5,0-7,2-9,2-10,1-10</inkml:trace>
  <inkml:trace contextRef="#ctx0" brushRef="#br0" timeOffset="605.563">1337 81,'-103'70,"48"-35,2 3,1 3,-9 10,12 15,48-64,0 0,0 1,0-1,0 0,1 1,-1-1,1 1,0-1,0 1,-1 0,2-1,-1 1,0-1,0 1,1-1,0 1,-1-1,1 1,0-1,0 0,0 1,1-1,-1 0,0 0,1 0,-1 0,1 0,0 0,0 0,0 0,15 8,0 0,1-1,0-1,0-1,1 0,-1-2,2 0,-1-1,0-1,1 0,0-2,-1 0,1-1,11-2,121 0,-128 2</inkml:trace>
  <inkml:trace contextRef="#ctx0" brushRef="#br0" timeOffset="882.539">1685 81,'0'-13,"0"-1,0 10,-3 13,0 16,0 14,-2 12,1 9,0 3,1 0,1-4,1-5,1-7,2-10,3-8,4-10,-1-7</inkml:trace>
  <inkml:trace contextRef="#ctx0" brushRef="#br0" timeOffset="1130.467">1966 1,'0'6,"-3"15,0 14,0 15,1 13,0 9,1 6,0 1,1-1,0-5,-2-8,-3-11,-1-10,-1-12,0-11</inkml:trace>
  <inkml:trace contextRef="#ctx0" brushRef="#br0" timeOffset="1810.089">1751 348,'51'-13,"-9"14,0 1,0 3,-1 1,1 2,-2 1,9 5,-27-7,1 1,-1 0,-1 2,0 0,0 1,-1 2,-14-10,-1 0,0 1,1 0,-2 0,1 1,-1 0,1-1,-1 1,0 0,-1 1,1-1,-1 1,0 0,-1-1,1 1,-1 1,-1-1,1 0,-1 0,0 1,0-1,-1 0,1 1,-2 1,-3 10,-1-1,0 1,-2-1,0 0,-1-1,0 1,-2-2,0 1,0-1,-1-1,-2 1,-4 7,3-2,-4 1,2 1,0 1,2 0,0 1,2 0,0 1,2 1,1 0,-4 20,12-38,0 0,1 0,0 0,0 0,1 0,0 0,0 0,1 0,0 0,1-1,-1 1,2-1,-1 0,1 1,0-2,0 1,1 0,0-1,0 0,0 0,1 0,0-1,0 0,1 1,9 5,1 1,0-2,1 0,0-2,0 1,1-2,0-1,0 0,3-1,-14-2,0 0,0-1,0 0,0-1,1 0,-1 0,0 0,1-1,-1 0,1-1,-1 0,0 0,1-1,-1 0,0-1,0 1,0-2,-1 1,1-1,-1 0,0 0,0-1,0 0,-1-1,1 1,-1-1,0 0,-1-1,0 1,1-2,-3 1,0-1,-1 1,0 0,0-1,-1 1,0-1,0 0,-1 1,0-1,0 0,-1 1,0-1,0 1,-1-1,0 1,0-1,-1 1,0 0,0 0,-3-3,-6-11,-1 1,0 0,-2 1,0 1,-1 1,-3-1,-46-41,-2 3,-3 3,-12-4,22 15,9 1,51 40,0 1,-1-1,1 1,0-1,0 1,0-1,0 1,0-1,0 1,0-1,0 1,0-1,0 1,0-1,0 1,0-1,0 0,0 1,1-1,-1 1,0 0,0-1,1 1,-1-1,0 1,0-1,1 1,-1-1,1 1,-1 0,0-1,1 1,-1 0,1 0,-1-1,1 1,-1 0,1 0,-1-1,1 1,-1 0,1 0,-1 0,1 0,-1 0,1 0,-1 0,1 0,-1 0,1 0,-1 0,1 0,-1 0,1 1,-1-1,1 0,0 0,0 0,220-12,-123 11,202-9,-265 2,-31 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1:46.37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1,'23'0,"21"0,14 0,9 0,0 0,-5 2,-13 1</inkml:trace>
  <inkml:trace contextRef="#ctx0" brushRef="#br0" timeOffset="261.988">161 147,'7'0,"13"0,18 0,17 0,14 0,8 0,3-2,-13-1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1:45.24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8,'0'9,"0"10,0 13,0 12,0 13,0 8,0 6,0 3,0-3,0-6,0-7,0-12,0-10,0-13</inkml:trace>
  <inkml:trace contextRef="#ctx0" brushRef="#br0" timeOffset="258.14">321 8,'2'-7,"1"7,0 15,0 18,-1 18,-1 15,-1 13,1 7,-1 2,-1-5,1-8,0-11,-2-12,-2-14,1-12</inkml:trace>
  <inkml:trace contextRef="#ctx0" brushRef="#br0" timeOffset="858.244">108 355,'29'-12,"1"0,1 2,0 2,0 1,0 1,1 1,0 2,13 1,-18 1,-1 1,1 1,0 1,-1 1,0 1,16 6,-34-8,1 0,-1 1,0 0,0 1,0 0,0 0,-1 1,0 0,0 0,0 0,0 1,-1 0,0 1,0-1,-1 1,1 0,-2 0,1 1,-1 0,0-1,2 9,-3-6,-1 1,0 0,0 0,-2 0,1 0,-1 0,-1 0,0 0,0 0,-1 0,-1 0,0 0,0-1,-2 3,-74 144,58-118,4-12,2 1,0 1,3 1,0 0,2 0,-5 25,15-45,0 0,1 0,0 0,1 0,0-1,1 1,0 0,0-1,1 0,0 0,1 0,0 0,0 0,1-1,0 0,0 0,1-1,0 0,0 0,1-1,0 1,0-2,1 1,-1-1,1 0,0-1,0 0,1-1,-1 0,1 0,0-1,0 0,3 0,-8-1,1-1,-1 1,0-1,0 0,1-1,-1 1,0-1,0 0,0 0,0-1,0 1,0-1,0 0,0 0,0-1,-1 0,0 1,1-2,-1 1,0 0,0-1,-1 0,1 1,-1-2,0 1,0 0,0-1,2-3,-1 0,0 0,-1-1,1 0,-2 1,1-1,-1 0,-1 0,1-1,-2 1,1 0,-1 0,-1-1,0 1,0-1,-2-4,0-1,-2 1,1 0,-2 0,0 0,0 1,-2 0,1 0,-2 1,1 0,-2 0,0 1,0 1,-1-1,0 2,0-1,-2 1,-22-14,-1 1,-1 1,-1 2,0 2,-16-4,5-1,49 22,0-1,0 1,-1 0,1 0,0 0,0 0,-1-1,1 1,0 0,0 0,-1 0,1-1,0 1,0 0,0 0,0-1,-1 1,1 0,0-1,0 1,0 0,0 0,0-1,0 1,0 0,0-1,0 1,0 0,0-1,0 1,0 0,0 0,0-1,0 1,0 0,0-1,0 1,0 0,1-1,-1 1,0 0,0 0,0-1,0 1,1 0,-1 0,0 0,0-1,1 1,-1 0,0 0,0 0,1-1,-1 1,0 0,0 0,1 0,-1 0,0 0,1 0,-1 0,0 0,1 0,-1 0,0 0,1 0,-1 0,25-4,-24 4,309-4,-269 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1:51.51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2062 1246,'7'4,"11"2,14 0,13-4,10-1,5-4,-1-2,-11 1</inkml:trace>
  <inkml:trace contextRef="#ctx0" brushRef="#br0" timeOffset="274.403">2048 1607,'23'2,"21"1,19-2,12-4,10-4,4-2,-5-3,-16 1</inkml:trace>
  <inkml:trace contextRef="#ctx0" brushRef="#br0" timeOffset="1005.909">3172 1393,'63'-135,"32"-107,-85 218,-10 24,0 1,0-1,0 0,0 0,0 0,1 0,-1 1,0-1,0 0,0 0,0 0,0 0,1 0,-1 0,0 0,0 0,0 0,1 1,-1-1,0 0,0 0,0 0,1 0,-1 0,0 0,0 0,0 0,0 0,1 0,-1 0,0-1,0 1,0 0,1 0,-1 0,0 0,0 0,0 0,0 0,1 0,-1-1,0 1,0 0,0 0,0 0,0 0,1 0,-1-1,0 1,0 0,1 23,-1-22,21 335,-17-297,1 1,-1 0,-2 0,-2 0,-4 31,4-69,0 0,0 0,0-1,-1 1,1 0,0 0,-1 0,1-1,-1 1,1 0,-1-1,0 1,0 0,0-1,0 1,0-1,0 1,0-1,0 0,-1 0,1 1,0-1,-1 0,1 0,-1 0,1 0,-1 0,0-1,1 1,-1 0,0-1,0 1,1-1,-1 0,0 0,0 0,0 1,1-1,-1-1,0 1,0 0,0 0,1-1,-1 1,0-1,0 0,2 1,0-1,1 0,-1 1,0-1,0 0,0 1,0-1,1 0,-1 1,0-1,1 0,-1 1,0-1,1 1,-1-1,1 1,-1-1,1 1,-1-1,1 1,-1 0,1-1,-1 1,1-1,0 1,-1 0,1 0,0-1,-1 1,1 0,0 0,-1 0,1 0,0 0,-1 0,1 0,0 0,0 0,-1 0,1 0,0 1,1-2,239-43,-205 39</inkml:trace>
  <inkml:trace contextRef="#ctx0" brushRef="#br0" timeOffset="1832.217">3840 1072,'12'119,"22"332,-37-271,-7-1,-9 0,-7-1,-8-2,-8-1,-7-2,4-42,33-114,4-30,5-11,2 0,0-1,2 1,0 0,3-7,-1-6,85-855,-75 723,7 0,7 2,35-113,-35 189,-26 91,0 0,-1 0,1 0,0 0,-1 0,1 0,0 0,-1 1,1-1,0 0,-1 1,1-1,-1 0,1 1,0-1,-1 1,1-1,-1 1,1-1,-1 1,0-1,1 1,-1-1,0 1,1 0,-1-1,0 1,1 0,-1-1,0 1,0 0,0-1,0 1,0 0,0-1,0 1,0 0,0-1,0 1,0 0,0-1,0 1,-1 0,1-1,0 1,0 0,0 1,15 72,-6-26,1 0,3 0,1-1,3-1,3 2,18 9,-37-56,0 1,0-1,0 0,0 0,0 0,1 0,-1 0,1 0,-1 0,0-1,1 1,-1 0,1-1,0 1,-1-1,1 0,-1 1,1-1,0 0,-1 0,1 0,0 0,-1 0,1 0,-1-1,1 1,0 0,-1-1,1 0,-1 1,1-1,-1 0,1 1,-1-1,0 0,1 0,-1 0,1-2,6-7,0-1,-1 0,0-1,-1 1,0-1,-1-1,-1 1,0-1,0 1,-1-1,-1 0,1-11,6-81,-9 105,0 0,0 0,0 0,-1 0,1 0,0 0,0 0,-1 0,1 1,0-1,0 0,-1 0,1-1,0 1,0 0,-1 0,1 0,0 0,0 0,-1 0,1 0,0 0,0 0,0 0,-1-1,1 1,0 0,0 0,0 0,0 0,-1-1,1 1,0 0,0 0,0 0,0-1,-5 20,0-1,2 1,1 0,0 0,1 0,1 0,1 0,0 0,2 0,2 10,-4-21,0 1,1-1,0 0,0 0,0 0,1-1,1 1,-1 0,1-1,1 0,-1 0,1 0,0-1,1 1,-1-1,1 0,0-1,1 0,0 0,-1 0,2-1,-1 0,0 0,1 0,0-1,-1-1,1 1,0-1,1 0,-1-1,4 0,32-4,-3-6</inkml:trace>
  <inkml:trace contextRef="#ctx0" brushRef="#br0" timeOffset="2252.098">4803 1126,'-17'-5,"0"2,0 0,0 1,0 1,0 0,0 1,-1 1,1 1,0 0,0 2,-10 2,24-5,0 0,0 0,0 0,0 0,1 0,-1 1,0-1,0 1,1 0,0 0,-1 0,1 0,0 0,0 0,0 1,0-1,0 1,0-1,1 1,-1 0,1 0,0-1,0 1,0 0,0 0,1 0,-1 0,1 1,-1-1,1 0,0 0,0 0,1 0,-1 0,1 0,-1 0,1 0,0 0,0 0,0 0,1 0,-1-1,1 1,0 1,9 9,1-1,0-1,0 0,1-1,1 0,-1-1,2 0,-1-1,1-1,1 0,13 8,-10-5,-5-5,-1 0,-1 2,1-1,-1 1,-1 1,1 0,-1 1,0 0,-1 0,0 1,-1 1,0 0,-1 0,0 0,0 1,-1 0,2 7,-9-16,1 1,-1-1,0 0,0 1,0-1,0 1,-1-1,0 0,1 1,-1-1,0 0,-1 0,1 1,0-1,-1 0,0 0,0-1,0 1,0 0,0 0,0-1,-1 0,1 1,-1-1,0 0,1 0,-1 0,0-1,0 1,0-1,-1 1,1-1,0 0,0 0,-1-1,1 1,-1-1,1 0,0 1,-2-2,-12 4,-1-1,0-1,1-1,-1 0,0-1,0-2,1 1,-2-2</inkml:trace>
  <inkml:trace contextRef="#ctx0" brushRef="#br0" timeOffset="2807.959">4268 1139,'-9'-5,"-5"-1,-1-2,0 5,3 8,3 11,4 13,2 10,4 8,4 7,1 3,0 0,-1-11</inkml:trace>
  <inkml:trace contextRef="#ctx0" brushRef="#br0" timeOffset="-658.62">899 1286,'2'21,"1"17,2 17,1 12,-2 9,-1 4,0 1,-2-5,-1-8,0-12,0-14</inkml:trace>
  <inkml:trace contextRef="#ctx0" brushRef="#br0" timeOffset="-410.237">565 1179,'-7'-16,"-2"-7,0-5,2 1,9 4,13 6,20 5,22 3,22 4,20 2,14 2,9 1,0 1,-19 0</inkml:trace>
  <inkml:trace contextRef="#ctx0" brushRef="#br0" timeOffset="13252.517">5565 417,'55'292,"-32"-193,27 149,-10 2,-5 77,-25-167,-9 138,-3-269,0-1,-2 0,-2 0,0 0,-2 0,-4 10,8-29,1-1,-1 1,-1-1,1 1,-2-1,1-1,-1 1,0-1,0 0,-1 0,0-1,0 0,-1 0,0 0,0-1,0 0,-1-1,1 0,-1 0,-7 1,-7-1,0-1,0-1,0-1,-1-1,1-1,0-2,-22-4,9 3,-238-20,-107 11,-272-5,-608 4,608 55,-210 58,137-5,610-84,-1-4,-38-7,150 2,1-1,0 0,-1 0,1 0,0-1,0 0,-1 1,1-2,0 1,0 0,0-1,0 0,0 1,0-2,0 1,1 0,-1-1,1 0,0 1,-1-1,1-1,1 1,-1 0,0-1,1 1,0-1,-2-3,-4-19,1 0,1 0,2-1,0 0,2 0,1 0,1-2,0 24,1-693,8 431,1 8,-17-135,-23-70,30 461,0-1,-1 0,1 1,1-1,-1 1,0-1,1 1,0-1,0 1,0-1,0 1,0 0,1-1,0 1,-1 0,1 0,0 0,1 0,-1 1,0-1,1 0,0 1,-1 0,1 0,0-1,0 2,0-1,0 0,1 1,-1-1,0 1,1 0,-1 0,1 0,30-4,1 1,-1 1,0 2,0 1,1 2,14 4,376 54,-101-10,-36-24,1-13,0-13,190-27,566-76,547-34,-993 105,-587 31,-10 0,0 1,0-1,0 1,0-1,0 1,0 0,1-1,-1 1,0 0,0 1,0-1,0 0,1 1,-1-1,0 1,0-1,0 1,0 0,0 0,0 0,0 0,-1 0,1 1,0-1,0 0,-1 1,1-1,-1 1,0 0,1-1,-1 1,0 0,1 2,2 13,-1 1,0-1,-2 1,0-1,-1 1,-1 12,-26 46,15-24,2 2,2-1,3 1,2 0,2 0,4 17,-3-51,2 65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2:16.01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1 105,'44'-104,"-43"104,-1 1,1-1,0 1,-1-1,1 1,-1-1,1 1,0 0,-1-1,0 1,1 0,-1 0,1-1,-1 1,0 0,1 0,-1 0,0-1,0 1,0 0,0 0,0 0,0 0,0 0,0-1,0 1,0 0,0 0,0 0,-1 0,1-1,0 1,-1 0,1 0,-1-1,1 1,-1 0,1 0,-49 587,48-574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2:16.28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70 68,'-18'-9,"-8"-6,4 0,18 3,26 5,26 5,26 1,24 0,17-1,8 1,-2-1,-7 2,-12-1,-17 5,-22 5,-22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2:16.93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61,'16'-2,"14"-3,14-3,12-3,9-1,2 1,-4 3,-7 4,-14 8,-14 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2:17.21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30,'16'9,"16"3,17-2,16-9,15-8,7-7,3-7,-14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2:18.53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227 170,'-8'4,"5"-1,-1-1,0 1,0-1,-1 0,1 0,0 0,-1 0,1-1,-1 0,1 0,-1 0,0-1,1 1,-1-1,0 0,0 0,1-1,-1 1,0-1,1 0,-1-1,4 0,-1-1,1 1,0-1,0 0,0 1,0-1,0 0,1 0,-1 0,1 0,0 0,-1 0,2 0,-1 0,0 1,0-1,1 0,0 0,0 0,-1 0,2 1,-1-1,0 0,0 1,1-1,0 1,-1-1,3-1,2-5,0 1,0 0,1 0,0 1,0-1,1 2,0-1,1 1,-1 0,1 1,0 0,0 0,1 1,-1 0,1 1,0 0,0 0,0 1,0 1,1-1,-1 2,0-1,1 2,-1-1,9 2,-14 0,1 1,-1-1,0 1,0 0,0 0,0 0,0 1,0 0,-1 0,0 0,0 0,0 1,-1 0,1-1,-1 1,0 1,0-1,-1 0,0 1,0-1,0 1,0-1,0 6,1 3,-1 0,-1 0,0 0,0 0,-2 0,0-1,0 1,-1 0,-3 9,-3 0,-1-1,0 0,-2-1,0 0,-2-1,0 0,-1-1,-1 0,0-2,-2 0,0 0,-1-2,-1 0,0-1,0 0,-2-2,0-1,14-6,-1 0,1-1,-1 0,0-1,0 1,-1-2,1 1,-1-1,1 0,-1-1,0 0,1 0,-1-1,0 0,0-1,1 0,-6-1,12 1,0-1,0 1,0 0,0-1,0 0,0 1,0-1,1 0,-1 0,1 0,-1 0,1 0,0 0,0-1,0 1,0 0,0-1,1 1,-1 0,0-1,1 1,0-1,0 1,0-1,0 1,0-1,0 1,1 0,-1-1,1 1,-1-1,1 1,0 0,0-1,0 1,0 0,1 0,-1 0,1 0,-1 0,1 0,-1 0,1 1,0-1,0 1,0-1,0 1,0-1,0 1,1 0,-1 0,0 0,1 0,-1 1,0-1,1 1,-1-1,1 1,-1 0,1 0,-1 0,1 0,-1 0,2 1,7 3,1 1,-1 1,-1 0,1 0,-1 1,0 0,0 1,-1 0,0 0,0 1,-1 0,0 1,-1 0,-1-3,28 32,-16-17,1 0,1-1,1 0,1-2,0-1,1 0,4-1,-22-14,1 0,0 0,0-1,0 1,0-1,0-1,0 1,0-1,1-1,-1 1,1-1,-1 0,0 0,1-1,-1 1,0-2,1 1,-1-1,0 0,0 0,0 0,0-1,-1 0,1 0,-1-1,0 1,0-1,0 0,0-1,0 1,-1-1,1-1,3-6,-1-1,0 0,-1 0,0-1,-1 0,0 0,-1 0,-1-1,0 1,-1-1,-1 0,0 1,-1-1,-1 0,0-4,0 15,1 0,0-1,0 1,1 0,-1 0,1-1,0 1,0 0,0 0,1 0,-1 0,1 0,0 1,0-1,1 0,2-2,10-9</inkml:trace>
  <inkml:trace contextRef="#ctx0" brushRef="#br0" timeOffset="634.416">1083 236,'3'104,"18"140,-20-234,-1-4,1 1,-1-1,1 1,0-1,1 1,0-1,0 0,0 0,1 0,2 4,-5-9,1 0,0-1,-1 1,1 0,0-1,-1 1,1-1,0 1,0-1,0 0,-1 1,1-1,0 0,0 1,0-1,0 0,0 0,-1 0,1 0,0 0,0 0,0 0,0 0,0 0,0 0,-1-1,1 1,0 0,0-1,0 1,0 0,-1-1,1 1,0-1,0 1,-1-1,1 1,0-1,-1 0,1 1,-1-1,1 0,-1 0,1 1,-1-2,28-36,-28 37,21-39,-3 0,-1-1,-2-1,-2-1,-1 0,1-23,-16 82,-3 2,2 1,0 0,1 0,1 0,1 0,1 0,0 0,2 0,0 0,1 0,3 11,-4-26,0 0,0 0,0 0,1 0,-1-1,1 1,0-1,0 0,0 0,0 0,1 0,-1-1,1 1,0-1,-1 0,1 0,0 0,0 0,1-1,-1 0,0 0,0 0,1 0,-1-1,0 1,1-1,-1 0,1-1,-1 1,0-1,1 1,-1-1,0-1,0 1,0-1,0 1,0-1,0 0,0-1,0 1,-1-1,1 1,-1-1,2-2,5-8,0-1,-1-1,0 0,-1 0,-1 0,0-1,-1 0,-1 0,0-1,-1 1,-1-1,-1 0,0 0,-2 0,1 0,-2-5,0 2,1 20,0 1,0-1,0 0,0 0,0 0,0 0,0 0,0 0,-1 1,1-1,0 0,0 0,0 0,0 0,0 0,-1 0,1 0,0 0,0 0,0 0,0 0,-1 0,1 0,0 0,0 0,0 0,0 0,-1 0,1 0,0 0,0 0,0 0,0 0,-5 22,3 2,1 0,0 0,2 0,1 0,1 0,1 0,1 0,4 10,-5-22,0 0,1 0,0 0,1-1,0 0,1 0,1-1,-1 1,2-2,-1 1,1-1,1 0,-1-1,2 0,-1-1,9 5,18 5</inkml:trace>
  <inkml:trace contextRef="#ctx0" brushRef="#br0" timeOffset="1094.377">2273 223,'-14'-2,"0"1,0 0,0 0,0 2,1 0,-1 0,0 1,0 1,1 0,0 1,-1 1,2 0,-1 0,0 2,1-1,0 2,1-1,-9 8,17-13,1 0,-1 0,1 0,-1 1,1-1,0 0,0 1,0 0,0-1,0 1,1 0,-1 0,1 0,0 0,-1 0,2 0,-1 1,0-1,1 0,-1 0,1 1,0-1,0 0,0 0,0 1,1-1,0 0,-1 0,1 1,0-1,0 0,1 0,-1 0,1 0,0 0,-1-1,1 1,0 0,1-1,1 3,15 9,0-1,1 0,0-1,1-2,1 0,9 3,21 10,-41-19,-1 0,1 1,-1 0,0 1,-1 0,0 1,1-1,-2 2,1 0,-1 0,-1 0,1 1,-1 0,-1 0,3 5,-8-11,0-1,0 1,-1 0,1-1,-1 1,1-1,-1 1,0 0,0-1,0 1,-1 0,1-1,0 1,-1 0,0-1,0 1,0-1,0 1,0-1,0 0,0 1,-1-1,1 0,-1 0,0 0,0 0,0 0,0 0,0-1,0 1,0-1,0 1,-1-1,-1 1,-89 27,-40-26,116-6,25-7,12 2,4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30:58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98 803 32767 0 0,'-5'0'0'0'0,"1"1"0"0"0,-1 0 0 0 0,0 0 0 0 0,1 1 0 0 0,-1-1 0 0 0,1 1 0 0 0,0 0 0 0 0,0 0 0 0 0,-1 0 0 0 0,1 1 0 0 0,1 0 0 0 0,-1-1 0 0 0,0 1 0 0 0,1 0 0 0 0,-1 1 0 0 0,1-1 0 0 0,0 1 0 0 0,0-1 0 0 0,0 1 0 0 0,1 0 0 0 0,-1 0 0 0 0,1 0 0 0 0,0 1 0 0 0,0-1 0 0 0,0 0 0 0 0,1 1 0 0 0,0 0 0 0 0,0-1 0 0 0,0 1 0 0 0,0-1 0 0 0,0 3 0 0 0,3-1 0 0 0,0 0 0 0 0,0 0 0 0 0,1-1 0 0 0,0 1 0 0 0,-1-1 0 0 0,2 1 0 0 0,-1-1 0 0 0,1 0 0 0 0,0 0 0 0 0,0-1 0 0 0,0 1 0 0 0,1-1 0 0 0,-1 0 0 0 0,1 0 0 0 0,0 0 0 0 0,0-1 0 0 0,0 1 0 0 0,1-1 0 0 0,-1-1 0 0 0,1 1 0 0 0,0-1 0 0 0,0 0 0 0 0,0 0 0 0 0,0-1 0 0 0,4 1 0 0 0,3 0 0 0 0,-1 0 0 0 0,1-1 0 0 0,0 0 0 0 0,-1-1 0 0 0,1 0 0 0 0,0-2 0 0 0,-1 1 0 0 0,1-1 0 0 0,-1-1 0 0 0,0 0 0 0 0,0-1 0 0 0,0 0 0 0 0,0-1 0 0 0,-1 0 0 0 0,1-1 0 0 0,-1 0 0 0 0,-1-1 0 0 0,8-6 0 0 0,-2-1 0 0 0,-1 0 0 0 0,0-2 0 0 0,-1 0 0 0 0,-1-1 0 0 0,-1 0 0 0 0,0 0 0 0 0,-1-2 0 0 0,-1 1 0 0 0,-1-2 0 0 0,5-11 0 0 0,58-206 0 0 0,-56 163 0 0 0,-3-1 0 0 0,-4-1 0 0 0,-3 1 0 0 0,-2-48 0 0 0,-4 121 0 0 0,0-6 0 0 0,0 1 0 0 0,0-1 0 0 0,0 0 0 0 0,-1 0 0 0 0,0 1 0 0 0,0-1 0 0 0,-1 0 0 0 0,0 1 0 0 0,0-1 0 0 0,-3-4 0 0 0,4 12 0 0 0,0-1 0 0 0,1 1 0 0 0,-1 0 0 0 0,0 0 0 0 0,1-1 0 0 0,-1 1 0 0 0,0 0 0 0 0,0 0 0 0 0,1 0 0 0 0,-1 0 0 0 0,0 0 0 0 0,1 0 0 0 0,-1 0 0 0 0,0 0 0 0 0,0 0 0 0 0,1 0 0 0 0,-1 0 0 0 0,0 0 0 0 0,0 0 0 0 0,1 1 0 0 0,-1-1 0 0 0,0 0 0 0 0,1 0 0 0 0,-1 1 0 0 0,0-1 0 0 0,1 1 0 0 0,-1-1 0 0 0,1 1 0 0 0,-1-1 0 0 0,0 1 0 0 0,1-1 0 0 0,-1 1 0 0 0,1-1 0 0 0,0 1 0 0 0,-1-1 0 0 0,1 1 0 0 0,-1 0 0 0 0,1-1 0 0 0,0 1 0 0 0,0 0 0 0 0,-1 0 0 0 0,1-1 0 0 0,0 1 0 0 0,0 0 0 0 0,0-1 0 0 0,0 1 0 0 0,0 0 0 0 0,0 0 0 0 0,0-1 0 0 0,0 1 0 0 0,0 0 0 0 0,-2 1 0 0 0,-3 13 0 0 0,0 0 0 0 0,1 0 0 0 0,0 1 0 0 0,1-1 0 0 0,1 1 0 0 0,0-1 0 0 0,1 1 0 0 0,1 5 0 0 0,-3 23 0 0 0,-6 148 0 0 0,9 55 0 0 0,1-95 0 0 0,-1-138 0 0 0,0 0 0 0 0,1 1 0 0 0,1-1 0 0 0,0 0 0 0 0,1 0 0 0 0,0 0 0 0 0,2 2 0 0 0,8-3 0 0 0,-11-16 0 0 0</inkml:trace>
  <inkml:trace contextRef="#ctx0" brushRef="#br0" timeOffset="163.56">287 498 32767 0 0,'-5'-4'0'0'0,"5"0"0"0"0,-3 2 0 0 0,5 0 0 0 0,0 0 0 0 0,3 1 0 0 0,14-2 0 0 0,6 1 0 0 0,5 0 0 0 0,-16 2 0 0 0,12 0 0 0 0,1 0 0 0 0,6 0 0 0 0,-1 0 0 0 0,0 0 0 0 0,30 18 0 0 0</inkml:trace>
  <inkml:trace contextRef="#ctx0" brushRef="#br0" timeOffset="833.245">757 979 32767 0 0,'9'-8'0'0'0,"0"0"0"0"0,-1-1 0 0 0,0 0 0 0 0,-1 0 0 0 0,0 0 0 0 0,0-1 0 0 0,-1 0 0 0 0,0-1 0 0 0,-1 1 0 0 0,0-1 0 0 0,-1 0 0 0 0,0 0 0 0 0,-1-1 0 0 0,0 1 0 0 0,-1-1 0 0 0,0 1 0 0 0,0-1 0 0 0,-1-4 0 0 0,0-58 0 0 0,0 74 0 0 0,-1-1 0 0 0,0 0 0 0 0,0 1 0 0 0,1-1 0 0 0,-1 0 0 0 0,0 1 0 0 0,1-1 0 0 0,-1 1 0 0 0,0-1 0 0 0,1 1 0 0 0,-1-1 0 0 0,1 1 0 0 0,-1-1 0 0 0,1 1 0 0 0,-1-1 0 0 0,1 1 0 0 0,-1 0 0 0 0,1-1 0 0 0,0 1 0 0 0,-1 0 0 0 0,1-1 0 0 0,-1 1 0 0 0,1 0 0 0 0,0 0 0 0 0,-1 0 0 0 0,1 0 0 0 0,0-1 0 0 0,-1 1 0 0 0,1 0 0 0 0,0 0 0 0 0,-1 0 0 0 0,1 0 0 0 0,0 0 0 0 0,0 1 0 0 0,-1-1 0 0 0,1 0 0 0 0,-1 0 0 0 0,1 0 0 0 0,0 1 0 0 0,-1-1 0 0 0,1 0 0 0 0,0 1 0 0 0,-1-1 0 0 0,1 0 0 0 0,-1 1 0 0 0,1-1 0 0 0,-1 1 0 0 0,1-1 0 0 0,-1 1 0 0 0,1-1 0 0 0,-1 1 0 0 0,4 1 0 0 0,85 18 0 0 0,74 27 0 0 0,-159-46 0 0 0,-1 0 0 0 0,1 1 0 0 0,0-1 0 0 0,-1 0 0 0 0,0 1 0 0 0,1 0 0 0 0,-1 0 0 0 0,0 0 0 0 0,0 0 0 0 0,0 1 0 0 0,0-1 0 0 0,0 1 0 0 0,-1-1 0 0 0,1 1 0 0 0,-1 0 0 0 0,1 0 0 0 0,-1 0 0 0 0,0 1 0 0 0,-1-1 0 0 0,1 0 0 0 0,0 1 0 0 0,-1-1 0 0 0,0 1 0 0 0,0-1 0 0 0,0 1 0 0 0,0 0 0 0 0,0 0 0 0 0,-1-1 0 0 0,0 1 0 0 0,0 0 0 0 0,0 0 0 0 0,0-1 0 0 0,-1 4 0 0 0,1-2 0 0 0,-1 0 0 0 0,1 0 0 0 0,0 0 0 0 0,1 0 0 0 0,-1 0 0 0 0,1 0 0 0 0,0 0 0 0 0,0 0 0 0 0,1-1 0 0 0,-1 1 0 0 0,1 0 0 0 0,0-1 0 0 0,1 0 0 0 0,-1 1 0 0 0,1-1 0 0 0,-1 0 0 0 0,1 0 0 0 0,0 0 0 0 0,1 0 0 0 0,-1-1 0 0 0,1 1 0 0 0,0-1 0 0 0,-1 0 0 0 0,1 0 0 0 0,1-1 0 0 0,-1 1 0 0 0,0-1 0 0 0,4 2 0 0 0,0-1 0 0 0,-1 1 0 0 0,1-2 0 0 0,1 1 0 0 0,-1-1 0 0 0,0 0 0 0 0,0-1 0 0 0,1 0 0 0 0,-1 0 0 0 0,1-1 0 0 0,-1 0 0 0 0,1 0 0 0 0,-1-1 0 0 0,1 0 0 0 0,-1-1 0 0 0,0 0 0 0 0,0 0 0 0 0,0-1 0 0 0,0 0 0 0 0,0 0 0 0 0,0-1 0 0 0,-1 0 0 0 0,1 0 0 0 0,-1 0 0 0 0,4-5 0 0 0,80-92 0 0 0,-35 31 0 0 0,-69 112 0 0 0,-9 49 0 0 0,21-86 0 0 0,1 0 0 0 0,-1-1 0 0 0,1 1 0 0 0,0 0 0 0 0,0 0 0 0 0,0 0 0 0 0,1 0 0 0 0,0 0 0 0 0,0-1 0 0 0,0 1 0 0 0,0 0 0 0 0,1-1 0 0 0,0 1 0 0 0,0-1 0 0 0,0 1 0 0 0,0-1 0 0 0,1 0 0 0 0,0 0 0 0 0,0 0 0 0 0,0 0 0 0 0,0 0 0 0 0,0-1 0 0 0,1 0 0 0 0,0 1 0 0 0,-1-1 0 0 0,1-1 0 0 0,0 1 0 0 0,1 0 0 0 0,-1-1 0 0 0,0 0 0 0 0,4 1 0 0 0,7-1 0 0 0,15-5 0 0 0,1-11 0 0 0</inkml:trace>
  <inkml:trace contextRef="#ctx0" brushRef="#br0" timeOffset="1006.782">1800 512 32767 0 0,'-12'-13'0'0'0,"-2"1"0"0"0,2 0 0 0 0,6 5 0 0 0,-3 2 0 0 0,5 1 0 0 0,0 0 0 0 0,2 2 0 0 0,0 1 0 0 0,2 2 0 0 0,4 1 0 0 0,2 1 0 0 0,11 7 0 0 0,9 0 0 0 0,-3 2 0 0 0,2 1 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2:21.58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228 1119,'-5'0,"19"-9,484-208,925-425,-1165 505,-252 134,-17 10</inkml:trace>
  <inkml:trace contextRef="#ctx0" brushRef="#br0" timeOffset="315.482">1846 50,'466'-26,"-176"5,-279 21,1-2,1 2,-1-1,0 2,0 0,1 0,-1 1,10 3,-20-5,-1 1,1-1,-1 1,1 0,-1-1,0 1,1 0,-1 0,0 0,1 0,-1 0,0 0,0 0,0 0,0 1,0-1,0 0,-1 1,1-1,0 1,-1-1,1 1,-1-1,1 1,-1-1,0 1,1-1,-1 1,0-1,0 1,0 0,0-1,0 1,-1-1,1 1,-1 0,-27 53,-7-11,-3-2,-1-1,-38 29,1 0,38-33,1 1,3 1,-23 35,31-33</inkml:trace>
  <inkml:trace contextRef="#ctx0" brushRef="#br0" timeOffset="10816.255">0 1213,'234'8,"130"26,105 37,66 36,-142-27,-133-39,-241-37,-63-1,11-11,19 2</inkml:trace>
  <inkml:trace contextRef="#ctx0" brushRef="#br0" timeOffset="11113.541">1925 1253,'4'7,"1"0,-1 0,1-1,0 1,0-1,1-1,0 1,0-1,0 0,1 0,0-1,0 0,0 0,0 0,0-1,6 1,-2 2,206 85,-153-68,-1 3,-1 3,-1 2,44 32,-93-54,0 0,-1 1,0 0,-1 1,0 0,-1 0,0 1,-1 0,2 5,-7-12,-1 0,1 0,-1 0,0 0,0 0,-1 1,0-1,0 0,0 1,-1-1,1 1,-1-1,-1 1,1-1,-1 1,0-1,0 1,0-1,-1 0,0 1,0-1,0 0,-1 0,1-1,-1 1,-1 1,-7 4,1 1,-2-2,1 1,-1-1,-1-1,0 0,0-1,0-1,-1 0,0 0,0-2,0 1,-8-1,-94 27,-5-5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2:28.3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38 429,'-6'12,"0"1,1 0,0 0,1 0,1 0,0 1,1 0,0-1,1 13,1-20,0 1,1-1,-1 0,2 1,-1-1,1 0,0 0,0 0,0 0,1 0,0 0,0 0,1-1,0 0,0 0,0 0,0 0,1 0,0-1,0 0,4 3,-2-2,1 0,-1-1,1 0,0-1,0 1,0-1,1-1,-1 0,1 0,-1 0,1-1,0-1,-1 1,1-2,0 1,0-1,-1 0,1-1,-1 0,1 0,-1-1,0 0,0 0,0-1,0 0,-1-1,1 1,-1-1,0-1,-1 1,1-1,-1-1,0 1,-1-1,0 0,0 0,0-1,-1 1,0-1,3-7,-4 2,0-1,0 1,-2-1,1 0,-2 1,0-1,0 0,-1 0,-1 1,-1-1,0 0,0 1,-1 0,-1 0,0 0,-1 1,0-1,-1 1,-1 1,0-1,0 2,-1-1,6 7,-1 0,0 0,1 0,-1 1,-1 0,1-1,0 2,-1-1,1 0,-1 1,0 0,0 0,0 0,0 1,0 0,0 0,0 0,-1 0,1 1,0 0,0 0,-1 0,1 1,0 0,0 0,0 0,0 1,0-1,0 1,0 0,0 1,0-1,1 1,0 0,-1 0,1 1,0-1,1 1,-3 1,1 4,-1-1,1 1,0 0,1 1,0-1,0 1,1 0,0 0,1 0,0 0,1 0,0 0,0 1,1-1,1 0,0 0,0 1,1-1,0 0,2 4,12 37</inkml:trace>
  <inkml:trace contextRef="#ctx0" brushRef="#br0" timeOffset="244.349">560 616,'-7'16,"-5"14,-4 11,-4 10,-2 6,2-1,3-5,5-8,7-12,9-12,3-8</inkml:trace>
  <inkml:trace contextRef="#ctx0" brushRef="#br0" timeOffset="475.273">841 281,'-1'9,"1"-1,0 0,0 1,1-1,0 0,1 0,0 0,0 0,0 0,1 0,0 0,1-1,0 0,0 1,4 4,84 94,-58-74,63 73,-96-103,1 0,-1 0,1 1,-1-1,0 0,1 0,-1 1,0-1,-1 0,1 1,0-1,-1 1,1 0,-1-1,0 1,0-1,0 1,0-1,0 1,-1 0,1-1,-1 1,0-1,1 1,-1-1,0 0,0 1,-1-1,1 0,-1 0,1 0,-1 0,1 0,-1 0,0 0,0 0,0-1,0 1,0-1,0 1,-1-1,1 0,0 0,-2 0,-6 3,-1 0,0-1,0-1,0 0,-1 0,1-1,0 0,-1-1,1-1,0 0,-1 0,1-1,-41-7</inkml:trace>
  <inkml:trace contextRef="#ctx0" brushRef="#br0" timeOffset="747.861">947 134,'20'-2,"19"-1,16-2,14-1,10 2,7 1,0 0,-3 2,-16 1</inkml:trace>
  <inkml:trace contextRef="#ctx0" brushRef="#br0" timeOffset="1010.397">1603 0,'11'23,"4"19,-1 15,-2 13,-6 7,-6 5,-6-3,-1-6,0-8,2-11,1-12,6-13,7-15,3-8</inkml:trace>
  <inkml:trace contextRef="#ctx0" brushRef="#br0" timeOffset="1260.104">1990 54,'-57'65,"-2"-3,-3-2,-42 29,87-76,12-10,0 0,0 0,1 0,0 1,-1 0,1 0,1 0,-1 0,1 1,-1 0,1-1,0 3,3-5,0 1,0-1,1 1,-1-1,1 0,0 1,0-1,-1 0,2 1,-1-1,0 0,0 0,1 0,-1 0,1 0,-1 0,1 0,0-1,0 1,0 0,0-1,0 0,0 1,0-1,0 0,1 0,-1 0,0 0,2 1,31 17,1-1,1-1,0-3,1-1,0-1,1-2,1-2,-1-2,1-1,0-2,18-2,-43-2,0 0,1-1,-1 0,0-1,0-1,-1-1,9-3,8-7</inkml:trace>
  <inkml:trace contextRef="#ctx0" brushRef="#br0" timeOffset="1519.571">2551 94,'-4'14,"-5"15,-2 17,1 12,1 5,3 1,3-1,1-7,1-9,3-9,4-12,4-10,2-7</inkml:trace>
  <inkml:trace contextRef="#ctx0" brushRef="#br0" timeOffset="1784.861">2792 0,'0'5,"0"8,0 11,0 13,0 11,0 9,0 7,2 3,1-3,0-5,-1-7,0-9,-1-12</inkml:trace>
  <inkml:trace contextRef="#ctx0" brushRef="#br0" timeOffset="1941.442">2605 294,'18'0,"13"0,13 0,7 0,2-2,2-1,-3-2,-4-2,-7-1,-6 2,-6 2,-8-2,-8 2</inkml:trace>
  <inkml:trace contextRef="#ctx0" brushRef="#br0" timeOffset="3167.144">3180 281,'45'-5,"-37"3,0 0,1 1,-1 0,0 0,0 1,1 0,-1 0,0 1,0 0,1 1,5 2,-11-2,1 1,-1 0,0 0,0 0,-1 1,1-1,-1 1,1 0,-1-1,0 1,-1 0,1 0,-1 0,0 0,0 1,0-1,0 0,-1 0,1 1,-1-1,0 0,0 1,-1-1,0 0,1 0,-2 4,-7 40,-1 0,-2-1,-13 27,-10 43,26-88,1 2,1-1,2 1,1 0,2 0,0 0,3 0,0 0,3 5,-4-32,0 0,1 0,-1 1,1-1,0 0,1 0,-1 0,1 0,0 0,0 0,0 0,0 0,1-1,-1 1,1-1,0 0,0 0,0 0,1 0,-1 0,0-1,1 1,0-1,0 0,0 0,0-1,0 1,0-1,0 0,0 0,1 0,-1 0,0-1,1 0,-1 0,0 0,5-1,-2-1,0-1,0 0,0 0,-1 0,1-1,-1 0,0-1,0 1,0-1,0 0,-1-1,0 1,0-1,-1 0,1 0,-1-1,0 1,-1-1,0 0,0 0,0 0,-1 0,0 0,-1-1,1 1,-1-1,-1 1,0-1,0 1,0-1,-1 0,0 1,0 0,-1-1,0 1,0 0,-1 0,-1-4,-3-3,0 1,-1 0,0 0,-1 1,0 0,-1 0,0 1,-1 0,0 1,-1 1,0 0,-1 0,1 1,-2 1,1 0,-5-1,-32-13,-1 3,-1 2,-44-7,82 19,68 3,511-12,-315 2,1-2,-229 9,-29-2,-7 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2:22.59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0 430,'34'8,"0"-2,1-1,0-2,0-1,0-1,-1-3,1 0,0-3,-1 0,1-2,-2-2,1-1,-1-2,9-5,-19 7,-1 0,0-1,0-1,-1-1,-1-1,0 0,15-16,-27 22,1-1,-1 0,-1 0,0-1,0 0,-1 0,0-1,0 1,-1-1,-1-1,0 1,-1 0,0-1,0 0,-1 0,0-11,-2 21,1-1,-1 0,0 0,0 0,0 0,0 0,-1 0,1 0,-1 0,1 0,-1 0,0 0,0 1,-1-1,1 0,-1 1,1-1,-1 1,0-1,1 1,-1 0,-1 0,1 0,0 0,0 0,-1 0,1 1,-1-1,0 1,1-1,-1 1,0 0,0 0,1 0,-1 1,0-1,0 1,0 0,0-1,0 1,0 0,0 1,0-1,0 1,0-1,-5 5,0 0,1 0,-1 1,2-1,-1 1,0 1,1 0,1 0,-1 0,1 0,0 1,0 0,1 0,0 0,1 0,0 1,0 0,1-1,-1 6,-11 53,3 1,3 1,3-1,2 1,4 0,6 37,53 601,-59-692,1 3,0 1,-2-1,0 1,-1-1,0 1,-2-1,0 0,-2 1,1-2,-2 1,-5 11,-8-3</inkml:trace>
  <inkml:trace contextRef="#ctx0" brushRef="#br0" timeOffset="279.332">267 924,'18'-11,"25"-7,22-4,21-3,19-2,7-1,1 0,-19 5</inkml:trace>
  <inkml:trace contextRef="#ctx0" brushRef="#br0" timeOffset="526.271">1190 482,'18'-2,"20"-3,16-3,14 0,4 1,-4 2,-13 2</inkml:trace>
  <inkml:trace contextRef="#ctx0" brushRef="#br0" timeOffset="728.246">1216 724,'18'4,"18"2,18 0,16-2,14 0,7-5,1-3,-14-1</inkml:trace>
  <inkml:trace contextRef="#ctx0" brushRef="#br0" timeOffset="4339.39">80 1993,'255'-103,"-227"92,43-16,-1-3,-2-3,-1-3,-1-2,7-11,3-25,-73 71,0-1,0 0,0 0,-1 0,0 0,0 0,0-1,0 1,0-1,-1 1,0-1,0 0,0 1,-1-1,1 0,-1 0,-1 0,1 1,0-1,-1 0,0 2,0 0,-1 0,1 0,-1 0,0 0,1 0,-1 1,0-1,-1 1,1 0,0-1,-1 1,1 0,-1 0,0 0,1 1,-1-1,0 1,0 0,0-1,0 1,0 0,-1 1,1-1,0 1,0-1,0 1,-3 0,-2 0,1 0,-1 0,0 1,0 0,0 0,0 1,1 0,-1 0,1 1,0 0,-4 2,3 1,-1 0,1 0,0 1,0 0,1 1,0-1,0 1,1 1,0-1,0 1,1 0,0 0,1 1,0 0,1-1,0 1,-2 8,-1 14,0 0,2 0,2 1,1-1,1 5,13 229,-4-118,-8 107,-2-230,1-1,-1 0,-1 0,-2 1,0-2,-1 1,-2-1,-4 11,-2-10</inkml:trace>
  <inkml:trace contextRef="#ctx0" brushRef="#br0" timeOffset="4552.819">267 2074,'23'-5,"27"-5,31-7,29-4,23-3,13-3,3 0,-24 4</inkml:trace>
  <inkml:trace contextRef="#ctx0" brushRef="#br0" timeOffset="4894.906">1470 1806,'19'0,"16"0,17 0,13 0,8-2,5-1,-3 0,-8 1,-14 2,-17 2</inkml:trace>
  <inkml:trace contextRef="#ctx0" brushRef="#br0" timeOffset="5161.023">1510 2047,'14'0,"15"0,20-3,18-2,17-3,15-2,8 0,2-1,-17 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1:56.23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1818 897,'16'4,"0"0,1-2,-1 0,1 0,-1-2,1 0,-1-1,1 0,-1-2,0 0,0-1,0 0,0-1,8-4,8-1,0-1,-1-1,-1-2,1-1,-2-1,0-1,-2-2,1-1,-2-1,-1-2,6-7,-26 25,0 0,0-1,0 0,0 0,-1 0,0 0,-1-1,1 0,-1 1,0-1,-1-1,0 1,0 0,-1 0,1-1,-2 1,1-1,-1 1,0-1,0 1,-2-4,1 8,-1 1,0-1,0 1,0-1,0 1,-1 0,1 0,0 0,-1 0,0 0,1 1,-1-1,0 1,0 0,0-1,0 1,0 1,0-1,0 0,0 1,0 0,0-1,-1 1,1 0,0 1,0-1,0 1,0-1,0 1,0 0,0 0,0 0,0 0,0 1,0-1,0 1,1 0,-1 0,1 0,0 0,-1 0,1 0,0 1,0-1,0 1,0 0,-8 13,0 1,1 1,1-1,1 2,1-1,0 1,1-1,1 1,1 1,0-1,2 1,0 6,-4 108,7 0,6 14,-1-12,1-19,-6 1,-4-1,-5 0,-6 0,-4-1,-7 5,-6-48,30-72,-1 0,1-1,-1 1,1 0,0-1,-1 1,0 0,1-1,-1 1,1 0,-1-1,0 1,1-1,-1 1,0-1,1 0,-1 1,0-1,0 0,0 1,1-1,-1 0,0 0,0 0,0 0,1 0,-1 0,0 0,0 0,0 0,0 0,1 0,-1 0,0-1,0 1,0 0,1 0,-1-1,0 1,-11-11</inkml:trace>
  <inkml:trace contextRef="#ctx0" brushRef="#br0" timeOffset="247.944">1885 1379,'14'-7,"20"-6,20-4,20-4,14-2,10 0,0 0,-4 1,-18 4</inkml:trace>
  <inkml:trace contextRef="#ctx0" brushRef="#br0" timeOffset="417.892">2794 1139,'21'0,"17"0,12 0,7 2,2 1,-4 2,-9 3,-13-1</inkml:trace>
  <inkml:trace contextRef="#ctx0" brushRef="#br0" timeOffset="610.349">2807 1406,'19'6,"16"4,15-2,12-3,9-5,3-5,-9-2</inkml:trace>
  <inkml:trace contextRef="#ctx0" brushRef="#br0" timeOffset="-1083.236">0 925,'16'0,"12"0,13 0,8 0,7 0,6 0,1 0,-3 2,-10 3,-10 3,-13 3,-11-1</inkml:trace>
  <inkml:trace contextRef="#ctx0" brushRef="#br0" timeOffset="-821.359">107 1098,'21'12,"19"3,20-3,16-8,8-9,5-9,0-4,-16 2</inkml:trace>
  <inkml:trace contextRef="#ctx0" brushRef="#br0" timeOffset="-552.635">601 710,'135'42,"-69"-24,-1 4,-1 2,46 26,-100-47,-1 1,0 1,0 0,0 0,-1 1,0 0,0 0,0 1,-1 0,0 1,0-1,-1 1,0 0,0 1,-1 0,0 0,-1 0,0 0,0 1,-1-1,0 1,-1 0,0 0,0 4,-3-4,-1 1,0-1,-1 0,0 0,-1 0,0 0,0 0,-1-1,-1 0,1 0,-1 0,-1 0,-4 4,-105 95,-113 59,171-130</inkml:trace>
  <inkml:trace contextRef="#ctx0" brushRef="#br0" timeOffset="2359.549">4064 1111,'19'-46,"79"-177,-47 81,-50 143,0-1,0 1,0 0,-1 0,1 0,0 0,0 0,-1 0,1 0,0 0,-1 0,0 0,1 0,-1 0,1 1,-1-1,0 0,0 0,0 0,0 0,0 1,0-1,0 0,0 0,0 0,0 1,-1-1,1 0,0 0,0 0,10 155,-1-74,-4 0,-4 0,-3 1,-4-1,-9 36,14-108,-1-1,-1 1,1-1,-1 0,-1 0,0 0,0 0,-1 0,0-1,-2 2,7-10,-1 0,0 1,0-1,0 0,1 0,-1 0,0 0,0 0,0 1,0-2,1 1,-1 0,0 0,0 0,0 0,1 0,-1-1,0 1,0 0,0-1,1 1,-1 0,0-1,1 1,-1-1,0 0,1 1,-1-1,1 1,-1-1,1 0,-1 1,1-1,-1 0,1 0,0 1,-1-1,1 0,0 0,0 1,0-1,-1 0,1 0,0 0,0 0,0 1,0-1,0 0,1 0,-1 0,0 0,0 1,0-1,1 0,-1 0,0 1,1-1,-1 0,1 0,-1 1,1-1,-1 1,1-1,-1 0,1 1,0-1,-1 1,2-1,92-28,184-21,-210 39</inkml:trace>
  <inkml:trace contextRef="#ctx0" brushRef="#br0" timeOffset="3122.956">4919 938,'-52'262,"-19"49,65-295,0-48,20-295,-17 83,3 210,0 34,0-1,-1 1,1 0,0-1,0 1,0 0,0-1,0 1,0 0,0-1,0 1,0-1,0 1,0 0,0-1,0 1,0-1,0 1,0 0,1-1,-1 1,0 0,0-1,0 1,0 0,1-1,-1 1,0 0,0 0,1-1,-1 1,0 0,1 0,-1-1,0 1,1 0,-1 0,0 0,1 0,-1 0,0-1,1 1,-1 0,1 0,-1 0,0 0,1 0,-1 0,0 0,1 0,-1 0,1 0,-1 1,0-1,1 0,-1 0,0 0,1 0,-1 0,1 1,16 17,-16-16,12 14,-2 0,0 0,2 0,0-1,0-1,2 0,0-1,0 0,1-1,0-1,1-1,1 0,17 7,-30-16,0 0,0 0,0-1,0 1,0-1,0 0,0-1,0 1,0-1,0 0,0 0,-1 0,1-1,0 0,-1 1,1-2,-1 1,1-1,-1 1,0-1,0 0,0-1,-1 1,1-1,-1 1,0-1,0 0,0 0,0-1,-1 1,0 0,0-1,0 0,1-4,5-13,-2 0,-1-1,0 0,-2 0,-1 0,0 0,-2 0,0 0,-3-8,2 27,0 22,0 40,-3 11,4 1,2-1,3 0,4 0,2-1,5 7,-13-65,0 0,0-1,1 0,0 0,0 0,1 0,0-1,5 6,2-2</inkml:trace>
  <inkml:trace contextRef="#ctx0" brushRef="#br0" timeOffset="3585.687">5615 738,'0'18,"0"17,-3 17,0 13,-2 9,0 5,1 1,0-2,2-5,1-8,3-8,1-14</inkml:trace>
  <inkml:trace contextRef="#ctx0" brushRef="#br0" timeOffset="3836.034">5896 684,'0'20,"0"19,0 16,0 14,0 9,0 6,0 1,0 0,0-2,2-7,1-10,0-11,1-12,1-14</inkml:trace>
  <inkml:trace contextRef="#ctx0" brushRef="#br0" timeOffset="4471.749">5629 1085,'69'-11,"35"-2,0 5,71 4,-153 5,0 0,0 2,0 0,0 2,-1 0,4 2,-17-4,-1 0,1 0,-1 1,0 0,0 0,0 0,-1 1,0 0,0 0,0 1,0 0,-1 0,0 0,0 1,-1-1,0 1,0 0,2 5,-2 8,-1 0,-1 0,0 0,-2 0,0 0,-2 0,0 0,-1 0,-1-1,0 1,-2-1,0 0,-1 0,-10 17,13-26,-28 73,16-47,2 0,1 1,2 1,2 0,1 0,2 1,-1 22,7-54,0 1,1-1,-1 1,1-1,1 1,-1-1,1 1,1-1,-1 0,1 0,1 0,-1-1,1 1,0-1,0 0,1 0,0 0,0 0,1-1,-1 0,1 0,0-1,0 1,1-1,-1-1,1 1,0-1,0 0,0-1,0 0,1 0,-1 0,8 0,-8-1,1 0,-1 0,1-1,-1 0,1 0,-1-1,1 0,-1-1,0 1,1-1,-1-1,0 1,0-1,0 0,-1-1,1 0,-1 0,0 0,0-1,0 0,-1 0,1 0,-1-1,-1 0,1 0,-1 0,0 0,0-1,-1 0,1 0,-2 0,1 0,-1 0,0 0,-1-1,1 1,-1-1,-1 1,0-1,0 1,0-1,-1 0,-5-11,-2 0,0 0,-1 0,0 1,-2 1,0 0,-1 0,-1 1,0 1,-1 0,-1 1,0 0,-1 1,-4-1,-35-29,-3 2,-1 3,-2 3,-1 2,-25-7,82 32,27 6,-13 1,228-23,82-26,-242 35</inkml:trace>
  <inkml:trace contextRef="#ctx0" brushRef="#br0" timeOffset="6469.232">7353 457,'0'172,"16"882,-15-1025,4 15,-2 0,-3-1,-1 1,-1 0,-3 0,-2-1,-2 0,-1-1,-10 25,16-58,0 1,-1-1,0 0,-1 0,0-1,0 1,0-1,-1-1,-1 1,1-1,-1-1,0 1,0-1,-1-1,0 1,0-1,-1-1,1 0,-1 0,0-1,0 0,0-1,0 0,-9 0,-209-10,141 1,-1070-14,885 22,-171-2,-657 8,-227 61,595-31,572-28,-75-7,233-2,-1 1,0-1,1 0,-1 0,0 0,1 0,-1 0,0-1,1 1,-1-1,1 1,-1-1,1 0,-1 0,1 0,-1 0,1-1,0 1,0-1,-1 1,1-1,0 0,1 0,-1 0,0 0,0 0,1 0,0-1,-1 1,1 0,0-1,0 1,0-1,0 1,1-1,-1 1,1-1,-1-1,6-238,-13 52,-10 1,-15-51,-2 55,-8 2,-19-33,47 167,-4-4,3-1,2 0,3-1,2 0,2-1,2-24,5 69,0 0,0 1,1-1,1 1,-1-1,2 1,0-1,0 1,0 0,2 0,-1 0,1 1,0 0,1 0,0 0,1 0,0 1,0 0,1 1,-1 0,5-3,-4 5,-3 1,1-1,0 2,0-1,1 1,-1-1,1 2,0-1,0 1,0 0,0 0,3 1,234 8,222-8,392-55,-301 13,454 9,-324 17,666-40,-1327 56,0 0,0 2,0 1,-1 2,1 0,0 1,57 44,-56-39,1-2,-1-2,1 0,22 1,98 24,-143-29,1 0,-1 0,1 0,-1 1,0 0,0 0,0 1,-1-1,1 1,-1 0,4 4,-5-2,-3-1</inkml:trace>
  <inkml:trace contextRef="#ctx0" brushRef="#br0" timeOffset="49546.594">6952 283,'4'-7,"2"-4,3-1,3 2,7 3,11 7,10 10,10 12,5 17,-2 17,-10 18,-26 16,-17-7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2:59.51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1 389,'2'0,"6"-2,5-1,6 0,8 0,6 2,8 0,5 0,6 1,3 0,4 0,2 0,-2 0,-6 1,-7-1,-9 0,-11 0</inkml:trace>
  <inkml:trace contextRef="#ctx0" brushRef="#br0" timeOffset="276.302">68 563,'22'2,"20"1,15 0,13-3,7-2,2 1,-3-1,-7 0,-10 1,-9 1,-10-1,-6-1,-9-1</inkml:trace>
  <inkml:trace contextRef="#ctx0" brushRef="#br0" timeOffset="660.276">750 1,'16'25,"15"0,1-2,1 0,1-3,13 5,-6-1,20 9,-27-16,-1 2,-1 1,-1 1,-1 1,13 15,-37-33,-1 1,-1-1,1 1,-1 0,1 1,-2-1,1 1,0 0,-1-1,0 2,-1-1,1 0,-1 0,0 1,-1-1,0 1,0 0,0-1,-1 1,1 0,-2 0,1-1,-1 1,0 0,0-1,-1 1,0-1,0 1,-1-1,0 1,-13 13,-2 0,0-1,-1 0,0-2,-2 0,0-1,-1-1,0-1,-2-2,-19 9,-81 43,105-54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2:24.19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1317,'51'-24,"-24"16,1 1,1 1,-1 1,1 2,0 0,-1 2,1 2,16 2,-41-3,1 0,-1 0,0 1,0-1,0 1,0 0,0 0,-1 1,1-1,0 1,-1 0,1 0,-1 0,1 1,-1-1,0 1,0-1,0 1,0 0,-1 0,1 1,-1-1,0 0,1 1,-2-1,1 1,0 0,-1 0,0 0,0 0,0 0,0 0,0 0,-1 0,0 0,0 0,0 0,0 0,-1 0,0 1,-7 15,-2-1,0 0,-1-1,-1 0,-1-1,0 0,-2-1,1 0,-2-2,0 0,-12 8,21-15,-199 162,203-166,1-2,1-1,-1 1,1-1,-1 1,1 0,0 0,-1 0,1 0,0 0,0 0,0 0,-1 0,1 0,0 1,1-1,-1 0,0 1,0-1,0 1,1-1,-1 1,1-1,-1 1,1-1,0 1,0-1,-1 1,1 0,0-1,0 1,1-1,-1 1,0 0,0-1,1 1,-1-1,1 1,-1-1,1 1,67 10,19-16,0-3,0-4,-1-4,19-8,-93 20,125-29,-87 19</inkml:trace>
  <inkml:trace contextRef="#ctx0" brushRef="#br0" timeOffset="262.294">1110 1130,'0'14,"0"15,0 18,0 15,0 14,-2 7,-6 4,-3-2,-2-9,1-10,2-15,4-15</inkml:trace>
  <inkml:trace contextRef="#ctx0" brushRef="#br0" timeOffset="615.856">1511 1103,'-19'38,"-1"-1,-3-1,0-1,-17 17,34-43,-44 53,-2-2,-2-2,-3-2,-6-1,59-52,-13 14,17-17,0 0,0 1,0-1,-1 0,1 1,0-1,0 0,0 1,0-1,0 0,0 1,0-1,0 0,0 1,0-1,0 0,0 1,0-1,0 0,0 1,0-1,0 0,0 0,1 1,-1-1,0 0,0 1,0-1,0 0,1 0,-1 1,0-1,0 0,1 0,-1 1,0-1,0 0,1 0,-1 0,0 0,1 1,-1-1,0 0,1 0,-1 0,0 0,1 0,-1 0,0 0,1 0,-1 0,0 0,1 0,-1 0,0 0,1 0,-1 0,0-1,1 1,163 13,118 57,-270-66,-1-1,1 0,-1-1,1 0,0-1,0 0,0-1,0 0,0-1,0 0,1-1,3-4</inkml:trace>
  <inkml:trace contextRef="#ctx0" brushRef="#br0" timeOffset="952.059">2046 1064,'-7'22,"-2"20,-2 18,1 12,0 11,-3 1,-2-1,0-4,3-8,2-15,4-16</inkml:trace>
  <inkml:trace contextRef="#ctx0" brushRef="#br0" timeOffset="1180.354">2287 1050,'-10'25,"-4"22,0 16,1 16,5 9,0 4,-1-1,-1-8,2-9,1-16</inkml:trace>
  <inkml:trace contextRef="#ctx0" brushRef="#br0" timeOffset="1818.203">2086 1410,'-62'-75,"62"75,-1 0,1-1,-1 1,1-1,0 1,-1 0,1-1,0 1,0-1,-1 1,1-1,0 1,0-1,0 1,0-1,0 1,-1-1,1 1,0-1,0 0,0 1,0-1,0 1,1-1,-1 1,0-1,0 1,0-1,0 1,1-1,-1 1,0-1,0 1,1 0,-1-1,0 1,1-1,-1 1,0 0,1-1,-1 1,1 0,-1-1,1 1,-1 0,1 0,-1-1,1 1,-1 0,1 0,30-2,56 11,-1 3,0 4,20 10,-88-23,0 1,0 1,0 0,0 1,-1 1,0 1,-1 0,1 1,-2 1,1 1,-1 0,-1 0,7 9,-18-15,1 0,-2 0,1 1,-1-1,1 1,-2-1,1 1,-1 0,1 0,-2 0,1 0,-1 0,1-1,-2 1,1 0,-1 0,0 0,0 0,0 0,-1 0,-2 4,-60 112,64-121,-57 81,38-58,2 1,0 0,1 2,2 0,0 0,2 1,1 1,-2 12,12-34,-1 0,1 0,0 0,1 1,0-1,0 0,0 1,1-1,0 0,1 0,0 0,0 0,0 0,1 0,0-1,0 1,0-1,1 0,0 0,1 0,-1 0,1-1,0 1,0-1,1-1,-1 1,1-1,0 0,1 0,5 2,-3-1,0-1,0-1,0 0,1 0,-1-1,1 0,0 0,-1-1,1-1,0 1,0-2,0 1,-1-1,1-1,0 0,-1 0,1-1,-1 0,0-1,0 0,0 0,-1-1,5-2,-11 5,0-1,0 1,0 0,0 0,0-1,0 1,-1-1,1 1,-1-1,0 0,1 0,-2 0,1 1,0-1,0 0,-1 0,1 0,-1 0,0 0,0 0,0 0,-1 0,1 0,-1 0,1 0,-1 0,0 0,0 0,-1 0,1 1,-2-3,-59-77,-131-83,134 118,3 3,12 12,3-3,0-1,-3-9,43 44,0 1,0-1,0 1,0-1,0 0,0 0,0 1,0-1,1 0,-1 0,0 0,1 0,-1 0,1 0,-1 0,1 0,-1 0,1 0,0 0,-1 0,1 0,0 0,0 0,0-1,0 1,0 0,0 0,0 0,0 0,1 0,-1 0,0 0,1 0,-1 0,1 0,-1 0,1 0,-1 0,1 0,-1 0,1 0,0 0,0 0,0 0,-1 1,1-1,0 0,0 1,0-1,0 1,0-1,0 1,0-1,0 1,0 0,0-1,1 1,-1 0,0 0,0 0,0 0,0 0,0 0,166-19,-132 18,421-14,-402 13</inkml:trace>
  <inkml:trace contextRef="#ctx0" brushRef="#br0" timeOffset="38971.901">108 2159,'743'-391,"-56"6,577-434,-1032 655,-37 23,-40 28,19-16,-162 113,-38 25,23-8,-48 21</inkml:trace>
  <inkml:trace contextRef="#ctx0" brushRef="#br0" timeOffset="39280.097">335 34,'1'8,"1"0,-1 0,2 0,-1 0,1-1,0 1,0-1,1 0,0 0,1 0,-1 0,1-1,0 0,1 0,0 0,3 2,44 43,2-2,2-3,2-2,2-3,8 0,-58-34,190 119,1076 654,-914-572,15-12,-203-115,3-7,4-9,66 11,-120-44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3:01.79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341 1846,'17'2,"1"0,0-1,-1-1,1 0,0-2,-1 0,1-1,-1 0,0-2,0 0,0-1,-1 0,1-2,11-7,0 2,-1-2,0-1,-1-2,-1 0,-1-2,-1 0,0-2,3-5,-15 14,1-1,-2-1,0 0,-1 0,0-1,-1 0,-1-1,-1 0,0 0,-1 0,-1 0,0-1,-2 0,1-16,-2 23,0 0,-1 0,-1 0,0 0,-1 0,0 0,0 0,-1 0,0 1,-1-1,-1 1,1 0,-2 0,-5-8,10 16,0 1,0 0,0-1,0 1,0 0,0 0,0-1,0 1,-1 0,1 0,0 0,-1 1,1-1,-1 0,1 0,-1 1,1-1,-1 1,0-1,1 1,-1 0,1 0,-1 0,0 0,1 0,-1 0,0 0,1 0,-1 1,0-1,1 0,-1 1,1 0,-1-1,1 1,-1 0,1 0,-1 0,1 0,0 0,-1 1,-4 6,1 0,0 1,1 0,0 0,1 0,-1 1,2-1,-1 1,1 0,1-1,0 1,0 0,1 1,-1-1,-9 157,9 128,3-114,-5-34,-7-1,-6 0,-20 68,-23 86,52-258</inkml:trace>
  <inkml:trace contextRef="#ctx0" brushRef="#br0" timeOffset="201.56">407 2287,'16'-6,"24"-6,27 1,25-2,20 1,11-1,-1 0,-15-1,-26 3</inkml:trace>
  <inkml:trace contextRef="#ctx0" brushRef="#br0" timeOffset="2801.102">1504 1579,'18'0,"15"0,14 0,7 0,7-2,3-2,1 1,-5 1,-9 0,-14 1</inkml:trace>
  <inkml:trace contextRef="#ctx0" brushRef="#br0" timeOffset="2967.749">1637 1806,'23'5,"21"3,21 1,16-2,12-1,6-5,-14-2</inkml:trace>
  <inkml:trace contextRef="#ctx0" brushRef="#br0" timeOffset="3335.277">2721 1579,'-5'7,"1"1,0-1,0 1,1 0,0 0,1 0,0 0,0 1,1-1,-1 1,2-1,0 1,0-1,0 1,1-1,0 1,1-1,-1 0,2 0,-1 1,1-1,1-1,-1 1,1 0,1-1,-1 0,1 0,0 0,1-1,0 0,0 0,0 0,1 0,1 0,0-1,0-1,0 0,0-1,1 0,-1 0,1 0,0-1,0-1,-1 1,1-1,0-1,0 0,0 0,0-1,0 0,0 0,0-1,-1 0,1-1,-1 0,1 0,-1-1,0 0,0 0,-1-1,1 0,-1-1,0 1,0-1,-1-1,0 1,1-3,-1-2,-2 0,1-1,-2 0,1 0,-2 0,0 0,0-1,-1 1,-1-1,0 1,0 0,-1-1,-1 1,0 0,-1-1,0 1,-1 1,0-1,-1 0,0 1,-1 0,0 0,-1 1,0 0,-1 0,0 0,0 1,-1 0,0 1,-1 0,0 1,0 0,-1 0,1 1,-1 0,-1 1,1 0,-1 1,-2-1,6 4,0 1,1-1,-1 1,1 0,-1 1,1 0,-1 0,1 1,-1 0,1 0,0 0,0 1,0 0,0 1,0-1,1 1,0 1,0-1,0 1,0 0,1 1,-1-1,2 1,-1 0,0 0,1 0,0 1,1 0,0 0,0 0,0 0,-1 5,-9 33</inkml:trace>
  <inkml:trace contextRef="#ctx0" brushRef="#br0" timeOffset="3625.692">3215 1806,'-3'18,"0"11,1 7,-1 4,2 3,0-3,0-2,-1-4,-1-3,-2-4,-3-7,1-5,-2-4,2-7,3-7,3-1</inkml:trace>
  <inkml:trace contextRef="#ctx0" brushRef="#br0" timeOffset="4020.696">3590 1459,'-2'1,"1"-1,-1 1,1 0,0 0,0 0,-1 0,1 1,0-1,0 0,0 0,0 1,1-1,-1 1,0-1,0 1,1-1,-1 1,1-1,-1 1,1-1,0 1,0 0,0-1,0 1,0-1,0 1,0 0,0-1,0 1,1-1,-1 1,1-1,-1 1,1-1,0 1,-1-1,2 2,8 23,1 0,2 0,0-1,2 0,0-1,15 15,3 8,-24-34,-2-4,0 1,-1-1,0 1,-1 0,0 0,-1 1,0 0,0-1,-1 2,-3-10,1 0,-1 0,-1 0,1 0,0 0,0 0,-1 0,1 0,-1 0,1 0,-1 0,0-1,0 1,0 0,0 0,0-1,0 1,0-1,-1 1,1-1,-1 1,1-1,-1 0,1 0,-1 0,0 0,1 0,-1 0,0 0,0 0,0-1,0 1,-1-1,-66 11,24-13,4-3</inkml:trace>
  <inkml:trace contextRef="#ctx0" brushRef="#br0" timeOffset="4205.303">3603 1339,'16'-7,"14"-5,11-2,8 1,7 1,5 1,4 4,0 0,-12 2</inkml:trace>
  <inkml:trace contextRef="#ctx0" brushRef="#br0" timeOffset="4390.842">4337 1217,'-2'23,"-1"19,0 13,3 9,4 8,1 2,0-2,-1-6,-1-8,-2-12,0-11,-1-11</inkml:trace>
  <inkml:trace contextRef="#ctx0" brushRef="#br0" timeOffset="4682.169">4766 1418,'-16'8,"-18"5,1 2,0 1,1 1,1 2,1 1,1 2,-20 19,45-38,0 0,1 0,-1 1,1-1,0 1,0-1,0 1,1 0,-1 1,1-1,0 0,0 0,0 1,1 0,0-1,0 1,0 0,0-1,1 1,-1 0,1 0,0-1,1 1,-1 0,1 0,0-1,0 1,1 0,-1-1,1 1,0-1,0 0,1 2,10 4,0-1,0 0,0-1,1-1,0 0,1 0,0-2,0 1,0-2,0 0,1-1,-1-1,1 0,0-1,13-1,123-5,-114-1</inkml:trace>
  <inkml:trace contextRef="#ctx0" brushRef="#br0" timeOffset="4960.976">5140 1311,'-2'7,"-1"9,-3 11,1 12,1 9,0 4,2 4,1-4,1-6,-1-8,2-12</inkml:trace>
  <inkml:trace contextRef="#ctx0" brushRef="#br0" timeOffset="5222.955">5354 1271,'0'-16,"0"-7,0 2,0 12,0 18,0 20,0 20,0 16,0 12,0 7,0 1,-2-3,-1-8,-2-13,-1-17</inkml:trace>
  <inkml:trace contextRef="#ctx0" brushRef="#br0" timeOffset="5655.497">5260 1579,'20'-2,"0"1,-1 0,1 1,0 2,0 0,-1 1,1 1,-1 0,0 2,0 0,0 1,-1 1,0 1,-1 0,0 2,4 2,-16-8,1-1,-1 1,1-1,-1 2,-1-1,1 0,-1 1,0 0,0 0,-1 0,1 1,-2-1,1 1,-1 0,1-1,-2 1,1 0,-1 0,0 0,-1 1,0-1,0 0,0 0,-1 0,0 0,-1 5,-6 11,-1 0,-1-1,-1 0,-1 0,-1-1,-10 13,-11 18,19-29,2 0,1 1,1 1,0 0,0 8,9-27,0 1,0 0,1-1,0 1,0 0,1 0,0 0,0 0,0 0,1 0,0-1,1 1,-1 0,1 0,0-1,1 0,0 1,0-1,0 0,1 0,0 0,0-1,0 1,4 1,-1 0,1 0,1-1,-1 0,1 0,0-1,0 0,1 0,0-1,-1-1,1 1,0-2,1 1,-1-2,0 1,1-1,-1-1,1 0,-1 0,7-2,-12 1,-1 0,1 0,-1-1,1 0,-1 0,0 0,0 0,0-1,0 1,-1-1,1 0,-1 0,1-1,-1 1,0-1,0 1,-1-1,1 0,-1 0,0 0,0 0,0-1,-1 1,1-1,-1 1,0-1,0 1,0-4,0-3,0 1,-1-1,0 0,-1 0,0 0,0 0,-1 1,-1-1,0 1,0-1,-5-8,-5-3,-2 1,0 0,-2 1,0 0,-1 1,-1 2,0 0,-2 0,0 2,0 1,-2 0,-13-5,27 13,9 6,0 0,0 0,0 0,1 0,-1-1,0 1,0 0,1 0,-1 0,0 0,0-1,0 1,0 0,1 0,-1 0,0-1,0 1,0 0,0 0,0-1,0 1,0 0,0 0,0-1,0 1,0 0,0 0,0-1,0 1,0 0,0 0,0-1,0 1,0 0,0 0,0-1,0 1,0 0,0 0,-1-1,1 1,0 0,0 0,0 0,0-1,-1 1,1 0,0 0,0 0,0 0,-1-1,1 1,0 0,0 0,-1 0,1 0,0 0,0 0,-1 0,1 0,27-1,-22 1,314-1,-261-4</inkml:trace>
  <inkml:trace contextRef="#ctx0" brushRef="#br0" timeOffset="7311.778">6036 790,'-319'-173,"116"94,-4 10,-2 9,-58-3,214 50,-458-98,-3 22,-5 23,-234 11,473 44,-228 22,418-3,1 3,0 4,2 4,0 4,1 4,1 3,-58 31,9 11,4 6,-57 48,148-101,1 1,2 2,1 1,1 2,2 2,1 0,1 2,2 2,2 0,1 2,2 0,2 2,1 1,3 19,3 2,3-1,2 2,3-1,3 1,4 51,-2-24,-1-22,-1-22,1-1,2 1,3-1,1 0,2 0,3 0,1-1,2 0,3 0,4-5,2-1,2-1,1-1,2-2,2 0,1-2,1-1,10 6,50 41,4-4,45 24,-60-43,2-4,3-4,1-3,56 19,-28-25,1-6,2-4,1-5,9-5,477 39,-529-53,985 57,-885-54,1-8,-1-7,0-8,21-11,-79 5,-2-6,-1-4,-1-5,-2-5,-2-5,-2-4,-3-5,-1-5,31-28,-76 50,-2-3,-2-3,-1-2,-3-2,-2-2,-2-2,-1-3,22-80,-3 43,-38 33,-2-2,-3-1,-3 0,7-51,4-38,-8-1,-6 0,-5-61,-10 118,-5-1,-13-73,-9 19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3:11.3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1 201,'16'-7,"18"-9,18-9,16-6,12-3,6 2,0 7,-8 7,-13 7,-17 10,-17 11,-21 12,-22 10,-11 1</inkml:trace>
  <inkml:trace contextRef="#ctx0" brushRef="#br0" timeOffset="181.022">134 374,'-18'7,"-11"5,-2-1,6-1,14-5,23-8,25-10,24-12,23-8,17-4,7 2,-3 8,-19 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4:18.59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32,'5'-13,"1"-1,0 10,-1 16,-2 16,-1 16,-1 13,0 9,-1 8,2 7,0 1,1 0,-1-13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4:21.52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1,'0'20,"0"16,0 14,2 9,1 6,0 6,-1 6,0 4,-1-11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29:50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1325 770 32767 0 0,'0'-1'0'0'0,"0"1"0"0"0,0 0 0 0 0,0-1 0 0 0,0 1 0 0 0,0-1 0 0 0,0 1 0 0 0,0 0 0 0 0,0-1 0 0 0,0 1 0 0 0,0 0 0 0 0,0-1 0 0 0,0 1 0 0 0,0-1 0 0 0,0 1 0 0 0,0 0 0 0 0,0-1 0 0 0,0 1 0 0 0,0 0 0 0 0,1-1 0 0 0,-1 1 0 0 0,0 0 0 0 0,0-1 0 0 0,0 1 0 0 0,1 0 0 0 0,-1-1 0 0 0,0 1 0 0 0,0 0 0 0 0,1-1 0 0 0,-1 1 0 0 0,0 0 0 0 0,1 0 0 0 0,-1 0 0 0 0,0-1 0 0 0,1 1 0 0 0,-1 0 0 0 0,0 0 0 0 0,1 0 0 0 0,-1 0 0 0 0,1 0 0 0 0,-1-1 0 0 0,0 1 0 0 0,1 0 0 0 0,-1 0 0 0 0,0 0 0 0 0,1 0 0 0 0,-1 0 0 0 0,1 0 0 0 0,-1 0 0 0 0,0 1 0 0 0,1-1 0 0 0,-1 0 0 0 0,1 0 0 0 0,-1 0 0 0 0,0 0 0 0 0,1 0 0 0 0,-1 0 0 0 0,0 1 0 0 0,1-1 0 0 0,-1 0 0 0 0,0 0 0 0 0,0 1 0 0 0,1-1 0 0 0,3 1 0 0 0,181 7 0 0 0,-118-10 0 0 0,933 2 0 0 0,-983 8 0 0 0,-13 4 0 0 0,-5-10 0 0 0</inkml:trace>
  <inkml:trace contextRef="#ctx0" brushRef="#br0" timeOffset="999.454">1531 1500 32767 0 0,'-16'4'0'0'0,"-18"19"0"0"0,30-22 0 0 0,5 0 0 0 0,-1-1 0 0 0,0 0 0 0 0,1 1 0 0 0,-1-1 0 0 0,0 0 0 0 0,1 1 0 0 0,-1-1 0 0 0,0 1 0 0 0,0-1 0 0 0,0 0 0 0 0,1 1 0 0 0,-1-1 0 0 0,0 1 0 0 0,0-1 0 0 0,0 1 0 0 0,0-1 0 0 0,0 1 0 0 0,1-1 0 0 0,-1 0 0 0 0,0 1 0 0 0,0-1 0 0 0,0 1 0 0 0,-1-1 0 0 0,1 1 0 0 0,0-1 0 0 0,0 1 0 0 0,0-1 0 0 0,0 1 0 0 0,0-1 0 0 0,0 1 0 0 0,-1-1 0 0 0,1 0 0 0 0,0 1 0 0 0,0-1 0 0 0,-1 1 0 0 0,1-1 0 0 0,0 0 0 0 0,0 1 0 0 0,-1-1 0 0 0,1 0 0 0 0,-1 1 0 0 0,1-1 0 0 0,0 0 0 0 0,-1 0 0 0 0,1 1 0 0 0,-1-1 0 0 0,1 0 0 0 0,0 0 0 0 0,-1 0 0 0 0,1 0 0 0 0,-1 1 0 0 0,1-1 0 0 0,-1 0 0 0 0,1 0 0 0 0,-1 0 0 0 0,1 0 0 0 0,113 5 0 0 0,578 2 0 0 0,-400 8 0 0 0,-259-14 0 0 0,-25-1 0 0 0,0 0 0 0 0,0 0 0 0 0,0 0 0 0 0,1-3 0 0 0,4-17 0 0 0,-7 5 0 0 0</inkml:trace>
  <inkml:trace contextRef="#ctx0" brushRef="#br0" timeOffset="1980.466">2671 332 32767 0 0,'2'-11'0'0'0,"11"11"0"0"0,-10 3 0 0 0,0 0 0 0 0,0 0 0 0 0,-1 0 0 0 0,1 1 0 0 0,-1-1 0 0 0,1 1 0 0 0,-1 0 0 0 0,0-1 0 0 0,0 1 0 0 0,-1 0 0 0 0,1 0 0 0 0,-1 0 0 0 0,0 1 0 0 0,0-1 0 0 0,0 0 0 0 0,-1 0 0 0 0,1 1 0 0 0,-1-1 0 0 0,0 0 0 0 0,-1 5 0 0 0,3 2 0 0 0,6 281 0 0 0,-8-209 0 0 0,0 487 0 0 0,-6-380 0 0 0,8-9 0 0 0,18 2 0 0 0,-18-145 0 0 0,-6-28 0 0 0</inkml:trace>
  <inkml:trace contextRef="#ctx0" brushRef="#br0" timeOffset="2879.447">2807 381 32767 0 0,'0'-2'0'0'0,"0"1"0"0"0,0 0 0 0 0,0 0 0 0 0,0 0 0 0 0,0-1 0 0 0,0 1 0 0 0,1 0 0 0 0,-1 0 0 0 0,0 0 0 0 0,0 0 0 0 0,1-1 0 0 0,-1 1 0 0 0,1 0 0 0 0,-1 0 0 0 0,1 0 0 0 0,0 0 0 0 0,-1 0 0 0 0,1 0 0 0 0,0 0 0 0 0,-1 0 0 0 0,1 0 0 0 0,0 1 0 0 0,0-1 0 0 0,0 0 0 0 0,0 0 0 0 0,0 1 0 0 0,0-1 0 0 0,0 1 0 0 0,0-1 0 0 0,0 1 0 0 0,0-1 0 0 0,1 1 0 0 0,-1-1 0 0 0,0 1 0 0 0,0 0 0 0 0,0 0 0 0 0,0 0 0 0 0,1 0 0 0 0,-1 0 0 0 0,0 0 0 0 0,0 0 0 0 0,0 0 0 0 0,1 0 0 0 0,-1 0 0 0 0,1 1 0 0 0,1-2 0 0 0,141-18 0 0 0,-86 21 0 0 0,-2 12 0 0 0,0 3 0 0 0,-2 2 0 0 0,0 2 0 0 0,-2 2 0 0 0,15 11 0 0 0,-11-5 0 0 0,-2 1 0 0 0,-1 3 0 0 0,-1 3 0 0 0,-2 1 0 0 0,0 4 0 0 0,-36-28 0 0 0,0 1 0 0 0,-1 0 0 0 0,-1 1 0 0 0,0 0 0 0 0,-1 1 0 0 0,0 0 0 0 0,-2 1 0 0 0,0 0 0 0 0,-1 0 0 0 0,0 1 0 0 0,-2 0 0 0 0,0 1 0 0 0,-1-1 0 0 0,0 5 0 0 0,18 205 0 0 0,-40-107 0 0 0,10-82 0 0 0,-1-1 0 0 0,-2 0 0 0 0,-2 0 0 0 0,-2-1 0 0 0,-1-1 0 0 0,-1 0 0 0 0,-3-1 0 0 0,0-1 0 0 0,-2-1 0 0 0,-2-1 0 0 0,-1 0 0 0 0,-9 7 0 0 0,12-20 0 0 0,-1 0 0 0 0,0-1 0 0 0,-1-1 0 0 0,-1-2 0 0 0,-1 0 0 0 0,0-2 0 0 0,-1 0 0 0 0,0-2 0 0 0,-1-1 0 0 0,0-1 0 0 0,-1-1 0 0 0,0-2 0 0 0,0 0 0 0 0,-14-1 0 0 0,-44 12 0 0 0,47-8 0 0 0,0-2 0 0 0,-1-2 0 0 0,0-2 0 0 0,-18-1 0 0 0,49-4 0 0 0,-5-19 0 0 0,13 18 0 0 0</inkml:trace>
  <inkml:trace contextRef="#ctx0" brushRef="#br0" timeOffset="3747.506">4036 1182 32767 0 0,'-5'2'0'0'0,"-1"0"0"0"0,1 0 0 0 0,0 1 0 0 0,-1-1 0 0 0,1 1 0 0 0,1 0 0 0 0,-1 0 0 0 0,0 1 0 0 0,1-1 0 0 0,0 1 0 0 0,0 0 0 0 0,0 1 0 0 0,0-1 0 0 0,0 0 0 0 0,1 1 0 0 0,0 0 0 0 0,0 0 0 0 0,0 0 0 0 0,1 0 0 0 0,0 0 0 0 0,-2 6 0 0 0,0 0 0 0 0,0 1 0 0 0,0 0 0 0 0,2 1 0 0 0,-1-1 0 0 0,2 0 0 0 0,-1 1 0 0 0,2-1 0 0 0,0 4 0 0 0,1-8 0 0 0,0 0 0 0 0,1-1 0 0 0,0 1 0 0 0,1 0 0 0 0,0-1 0 0 0,0 1 0 0 0,0-1 0 0 0,1 0 0 0 0,0 0 0 0 0,0 0 0 0 0,1-1 0 0 0,0 1 0 0 0,0-1 0 0 0,1 0 0 0 0,-1-1 0 0 0,1 1 0 0 0,6 3 0 0 0,2 0 0 0 0,0-2 0 0 0,1 1 0 0 0,-1-2 0 0 0,2 0 0 0 0,-1 0 0 0 0,0-2 0 0 0,1 0 0 0 0,0 0 0 0 0,0-2 0 0 0,0 0 0 0 0,1-1 0 0 0,-1 0 0 0 0,12-2 0 0 0,-21 0 0 0 0,-1 0 0 0 0,1 0 0 0 0,-1-1 0 0 0,1 0 0 0 0,-1 0 0 0 0,0-1 0 0 0,0 1 0 0 0,0-1 0 0 0,0-1 0 0 0,5-3 0 0 0,0 1 0 0 0,-7 2 0 0 0,1 0 0 0 0,0 0 0 0 0,-1-1 0 0 0,0 0 0 0 0,0 0 0 0 0,0 0 0 0 0,-1 0 0 0 0,0 0 0 0 0,0-1 0 0 0,0 0 0 0 0,-1 1 0 0 0,1-1 0 0 0,-1 0 0 0 0,-1 0 0 0 0,1-1 0 0 0,-1 1 0 0 0,0 0 0 0 0,-1 0 0 0 0,1-1 0 0 0,-1 1 0 0 0,0 0 0 0 0,-1 0 0 0 0,0-1 0 0 0,0 1 0 0 0,0 0 0 0 0,-1 0 0 0 0,1 0 0 0 0,-2 0 0 0 0,0-2 0 0 0,2 0 0 0 0,-2-1 0 0 0,1 1 0 0 0,-1 0 0 0 0,0 0 0 0 0,0 0 0 0 0,-1 0 0 0 0,0 1 0 0 0,-1 0 0 0 0,0-1 0 0 0,0 2 0 0 0,0-1 0 0 0,-1 0 0 0 0,0 1 0 0 0,0 0 0 0 0,-1 1 0 0 0,1-1 0 0 0,-1 1 0 0 0,-1 1 0 0 0,1-1 0 0 0,-5-1 0 0 0,-2 2 0 0 0,0 0 0 0 0,1 1 0 0 0,-2 0 0 0 0,1 2 0 0 0,0-1 0 0 0,0 2 0 0 0,-14 0 0 0 0,20 0 0 0 0,3 1 0 0 0,0-1 0 0 0,1 0 0 0 0,-1 1 0 0 0,0 0 0 0 0,1 0 0 0 0,-1 0 0 0 0,1 1 0 0 0,-1-1 0 0 0,1 1 0 0 0,0 0 0 0 0,0 0 0 0 0,0 1 0 0 0,0-1 0 0 0,0 1 0 0 0,0 0 0 0 0,1 0 0 0 0,-1 0 0 0 0,1 1 0 0 0,0-1 0 0 0,0 1 0 0 0,0 0 0 0 0,1-1 0 0 0,-1 1 0 0 0,1 1 0 0 0,-2 3 0 0 0,13 25 0 0 0,-5-29 0 0 0,5 8 0 0 0</inkml:trace>
  <inkml:trace contextRef="#ctx0" brushRef="#br0" timeOffset="4181.345">4473 1346 32767 0 0,'78'-3'0'0'0,"303"3"0"0"0,-157 6 0 0 0,18 8 0 0 0,233 3 0 0 0,45 11 0 0 0,-390-19 0 0 0,-110-9 0 0 0,-20 0 0 0 0,0 0 0 0 0,-1-1 0 0 0,1 1 0 0 0,0 0 0 0 0,0-1 0 0 0,0 1 0 0 0,0 0 0 0 0,0-1 0 0 0,0 1 0 0 0,0 0 0 0 0,0-1 0 0 0,0 1 0 0 0,0 0 0 0 0,0-1 0 0 0,0 1 0 0 0,0-1 0 0 0,0 1 0 0 0,0 0 0 0 0,0-1 0 0 0,0 1 0 0 0,0 0 0 0 0,0-1 0 0 0,0 1 0 0 0,1 0 0 0 0,-1 0 0 0 0,0-1 0 0 0,0 1 0 0 0,0 0 0 0 0,1-1 0 0 0,-1 1 0 0 0,0 0 0 0 0,0 0 0 0 0,1-1 0 0 0,-1 1 0 0 0,0 0 0 0 0,1 0 0 0 0,-1 0 0 0 0,0-1 0 0 0,0 1 0 0 0,1 0 0 0 0,-1 0 0 0 0,0 0 0 0 0,1 0 0 0 0,-1 0 0 0 0,1 0 0 0 0,-8 0 0 0 0</inkml:trace>
  <inkml:trace contextRef="#ctx0" brushRef="#br0" timeOffset="5450.955">1263 1568 32767 0 0,'23'10'0'0'0,"479"-10"0"0"0,-479 0 0 0 0</inkml:trace>
  <inkml:trace contextRef="#ctx0" brushRef="#br0" timeOffset="25216.042">6747 227 32767 0 0,'-2'2'0'0'0,"1"0"0"0"0,0 0 0 0 0,0 0 0 0 0,0 0 0 0 0,0 0 0 0 0,0 1 0 0 0,0-1 0 0 0,0 0 0 0 0,1 0 0 0 0,-1 1 0 0 0,1-1 0 0 0,0 0 0 0 0,-1 0 0 0 0,1 1 0 0 0,0-1 0 0 0,1 0 0 0 0,-1 1 0 0 0,0-1 0 0 0,1 0 0 0 0,-1 1 0 0 0,1 6 0 0 0,-10 106 0 0 0,0 96 0 0 0,10-148 0 0 0,18 82 0 0 0,53 228 0 0 0,-17-104 0 0 0,63 368 0 0 0,-23-232 0 0 0,0 56 0 0 0,-43-205 0 0 0,11 195 0 0 0,-30-77 0 0 0,50 451 0 0 0,-43-166 0 0 0,-25-406 0 0 0,11-2 0 0 0,12 11 0 0 0,-13-129 0 0 0,-20-122 0 0 0,-4-16 0 0 0</inkml:trace>
  <inkml:trace contextRef="#ctx0" brushRef="#br0" timeOffset="27233.332">6725 300 32767 0 0,'-4'-16'0'0'0,"-14"-5"0"0"0,17-13 0 0 0,3 24 0 0 0,0 1 0 0 0,1 0 0 0 0,0 0 0 0 0,1 0 0 0 0,0 0 0 0 0,0 0 0 0 0,1 1 0 0 0,0 0 0 0 0,0 0 0 0 0,1 0 0 0 0,0 0 0 0 0,1 1 0 0 0,-1 0 0 0 0,1 1 0 0 0,1-1 0 0 0,-1 1 0 0 0,1 1 0 0 0,0 0 0 0 0,1 0 0 0 0,-1 0 0 0 0,6-1 0 0 0,9-5 0 0 0,0 1 0 0 0,1 1 0 0 0,0 1 0 0 0,1 1 0 0 0,-1 2 0 0 0,1 0 0 0 0,0 1 0 0 0,7 2 0 0 0,112-3 0 0 0,-34 23 0 0 0,303 56 0 0 0,90-16 0 0 0,-55-24 0 0 0,236-18 0 0 0,-505-28 0 0 0,123 4 0 0 0,-240 8 0 0 0,-54 0 0 0 0,-2 0 0 0 0,2 0 0 0 0,-1 0 0 0 0,284 0 0 0 0,-282 7 0 0 0,1 23 0 0 0,-28 37 0 0 0,10-15 0 0 0,2 0 0 0 0,3 0 0 0 0,2 1 0 0 0,3 19 0 0 0,-1 9 0 0 0,-17 158 0 0 0,12 107 0 0 0,18 225 0 0 0,15-118 0 0 0,9 81 0 0 0,-30-20 0 0 0,-9-339 0 0 0,15 12 0 0 0,23 383 0 0 0,-36-111 0 0 0,-1-172 0 0 0,14-122 0 0 0,9 255 0 0 0,-23 202 0 0 0,2-613 0 0 0,7-2 0 0 0</inkml:trace>
  <inkml:trace contextRef="#ctx0" brushRef="#br0" timeOffset="28033.192">7375 1174 32767 0 0,'-3'-12'0'0'0,"3"12"0"0"0,-1 0 0 0 0,0 1 0 0 0,0-1 0 0 0,0 0 0 0 0,1 0 0 0 0,-1 1 0 0 0,0-1 0 0 0,0 0 0 0 0,1 1 0 0 0,-1-1 0 0 0,0 1 0 0 0,0-1 0 0 0,1 1 0 0 0,-1-1 0 0 0,1 1 0 0 0,-1 0 0 0 0,1-1 0 0 0,-1 1 0 0 0,1 0 0 0 0,-1-1 0 0 0,1 1 0 0 0,-1 0 0 0 0,1-1 0 0 0,0 1 0 0 0,-1 0 0 0 0,1 0 0 0 0,0 0 0 0 0,0-1 0 0 0,0 1 0 0 0,-1 0 0 0 0,1 0 0 0 0,0 0 0 0 0,0 0 0 0 0,0-1 0 0 0,0 1 0 0 0,1 0 0 0 0,-1 0 0 0 0,0 0 0 0 0,0 0 0 0 0,0-1 0 0 0,1 1 0 0 0,-1 0 0 0 0,0 0 0 0 0,1-1 0 0 0,-1 1 0 0 0,1 0 0 0 0,-1 0 0 0 0,0 3 0 0 0,17 158 0 0 0,-4 153 0 0 0,-15-303 0 0 0,2-17 0 0 0</inkml:trace>
  <inkml:trace contextRef="#ctx0" brushRef="#br0" timeOffset="28386.758">7295 1143 32767 0 0,'-8'-57'0'0'0,"8"58"0"0"0,1-1 0 0 0,-1 0 0 0 0,0 0 0 0 0,1 1 0 0 0,-1-1 0 0 0,0 0 0 0 0,0 0 0 0 0,1 0 0 0 0,-1 0 0 0 0,0 0 0 0 0,1 1 0 0 0,-1-1 0 0 0,1 0 0 0 0,-1 0 0 0 0,0 0 0 0 0,1 0 0 0 0,-1 0 0 0 0,0 0 0 0 0,1 0 0 0 0,-1 0 0 0 0,0 0 0 0 0,1 0 0 0 0,-1 0 0 0 0,0 0 0 0 0,1 0 0 0 0,-1-1 0 0 0,0 1 0 0 0,1 0 0 0 0,-1 0 0 0 0,0 0 0 0 0,1 0 0 0 0,-1-1 0 0 0,0 1 0 0 0,1 0 0 0 0,-1 0 0 0 0,0 0 0 0 0,0-1 0 0 0,1 1 0 0 0,-1 0 0 0 0,0-1 0 0 0,0 1 0 0 0,0 0 0 0 0,1-1 0 0 0,-1 1 0 0 0,0 0 0 0 0,0 0 0 0 0,0-1 0 0 0,0 1 0 0 0,0-1 0 0 0,0 1 0 0 0,0 0 0 0 0,1-1 0 0 0,-1 1 0 0 0,0 0 0 0 0,0-1 0 0 0,-1 1 0 0 0,1 0 0 0 0,0-1 0 0 0,0 1 0 0 0,0 0 0 0 0,0-1 0 0 0,0 1 0 0 0,0 0 0 0 0,0-1 0 0 0,0 1 0 0 0,-1 0 0 0 0,1-1 0 0 0,0 1 0 0 0,1 1 0 0 0,107 86 0 0 0,59 93 0 0 0,-148-158 0 0 0,-1 0 0 0 0,0 1 0 0 0,-2 1 0 0 0,-1 1 0 0 0,-1 0 0 0 0,-1 1 0 0 0,-1 1 0 0 0,-1 0 0 0 0,-1 0 0 0 0,-2 1 0 0 0,1 9 0 0 0,-8-33 0 0 0,-2 1 0 0 0,1-1 0 0 0,0 1 0 0 0,-1-1 0 0 0,0 0 0 0 0,0 1 0 0 0,0-1 0 0 0,0 0 0 0 0,-1 0 0 0 0,0 0 0 0 0,0 0 0 0 0,0 0 0 0 0,0 0 0 0 0,-1 0 0 0 0,1-1 0 0 0,-1 1 0 0 0,0-1 0 0 0,0 0 0 0 0,0 0 0 0 0,0 0 0 0 0,-1 0 0 0 0,-2 1 0 0 0,-86 47 0 0 0,52-36 0 0 0,0-1 0 0 0,0-3 0 0 0,-1-1 0 0 0,-24 1 0 0 0,54-9 0 0 0,3-2 0 0 0</inkml:trace>
  <inkml:trace contextRef="#ctx0" brushRef="#br0" timeOffset="29270.421">7435 3737 32767 0 0,'4'-13'0'0'0,"131"61"0"0"0,-105-40 0 0 0,-1 1 0 0 0,0 1 0 0 0,-1 1 0 0 0,0 2 0 0 0,-1 1 0 0 0,0 1 0 0 0,-1 2 0 0 0,21 17 0 0 0,-43-31 0 0 0,-1 0 0 0 0,1 0 0 0 0,-1 1 0 0 0,0-1 0 0 0,0 1 0 0 0,0 0 0 0 0,0 0 0 0 0,-1 0 0 0 0,0 0 0 0 0,1 0 0 0 0,-2 1 0 0 0,1-1 0 0 0,0 1 0 0 0,-1-1 0 0 0,0 1 0 0 0,0 0 0 0 0,0-1 0 0 0,-1 1 0 0 0,1 0 0 0 0,-1 0 0 0 0,-19 38 0 0 0,14-37 0 0 0,-8 8 0 0 0,-2-1 0 0 0,0 0 0 0 0,-1-1 0 0 0,0 0 0 0 0,-1-2 0 0 0,0 0 0 0 0,0 0 0 0 0,-1-2 0 0 0,0 0 0 0 0,-1-1 0 0 0,0-1 0 0 0,0-1 0 0 0,0-1 0 0 0,-17 2 0 0 0,-56 5 0 0 0,84-11 0 0 0</inkml:trace>
  <inkml:trace contextRef="#ctx0" brushRef="#br0" timeOffset="29738.168">8281 3952 32767 0 0,'0'-2'0'0'0,"0"-1"0"0"0,-1 1 0 0 0,1-1 0 0 0,-1 1 0 0 0,1-1 0 0 0,-1 1 0 0 0,0-1 0 0 0,0 1 0 0 0,0 0 0 0 0,0 0 0 0 0,-1-1 0 0 0,1 1 0 0 0,0 0 0 0 0,-1 0 0 0 0,0 0 0 0 0,1 0 0 0 0,-1 1 0 0 0,0-1 0 0 0,0 0 0 0 0,0 1 0 0 0,0-1 0 0 0,0 1 0 0 0,-2-1 0 0 0,-29-18 0 0 0,6 14 0 0 0,18 7 0 0 0,-1 0 0 0 0,1 1 0 0 0,0 0 0 0 0,0 1 0 0 0,0 0 0 0 0,0 0 0 0 0,0 1 0 0 0,1 0 0 0 0,-1 0 0 0 0,1 1 0 0 0,0 0 0 0 0,1 1 0 0 0,-1-1 0 0 0,1 2 0 0 0,0-1 0 0 0,0 1 0 0 0,1 0 0 0 0,0 0 0 0 0,0 1 0 0 0,1 0 0 0 0,0 0 0 0 0,0 0 0 0 0,1 0 0 0 0,0 1 0 0 0,-1 3 0 0 0,2-5 0 0 0,1 1 0 0 0,-1-1 0 0 0,1 1 0 0 0,0-1 0 0 0,1 1 0 0 0,0 0 0 0 0,0-1 0 0 0,1 1 0 0 0,0 0 0 0 0,0 0 0 0 0,1 0 0 0 0,1 5 0 0 0,0-7 0 0 0,0 0 0 0 0,1 0 0 0 0,-1 0 0 0 0,1-1 0 0 0,1 1 0 0 0,-1-1 0 0 0,1 0 0 0 0,0 0 0 0 0,0 0 0 0 0,0 0 0 0 0,1 0 0 0 0,-1-1 0 0 0,1 0 0 0 0,0 0 0 0 0,1-1 0 0 0,-1 1 0 0 0,1-1 0 0 0,-1 0 0 0 0,1 0 0 0 0,0-1 0 0 0,0 0 0 0 0,0 0 0 0 0,0 0 0 0 0,1-1 0 0 0,-1 0 0 0 0,6 0 0 0 0,4 1 0 0 0,0-1 0 0 0,-1-1 0 0 0,1 0 0 0 0,-1-2 0 0 0,1 1 0 0 0,14-5 0 0 0,-16 3 0 0 0,0 0 0 0 0,0-2 0 0 0,0 1 0 0 0,-1-2 0 0 0,0 0 0 0 0,0 0 0 0 0,0-1 0 0 0,-1-1 0 0 0,9-6 0 0 0,-4-1 0 0 0</inkml:trace>
  <inkml:trace contextRef="#ctx0" brushRef="#br0" timeOffset="29985.071">8532 3903 32767 0 0,'0'1'0'0'0,"0"-1"0"0"0,0 0 0 0 0,1 1 0 0 0,-1-1 0 0 0,0 0 0 0 0,0 0 0 0 0,1 1 0 0 0,-1-1 0 0 0,0 0 0 0 0,0 0 0 0 0,1 0 0 0 0,-1 1 0 0 0,0-1 0 0 0,1 0 0 0 0,-1 0 0 0 0,0 0 0 0 0,0 0 0 0 0,1 0 0 0 0,-1 0 0 0 0,0 0 0 0 0,1 1 0 0 0,-1-1 0 0 0,0 0 0 0 0,1 0 0 0 0,-1 0 0 0 0,0 0 0 0 0,1-1 0 0 0,-1 1 0 0 0,0 0 0 0 0,1 0 0 0 0,-1 0 0 0 0,0 0 0 0 0,1 0 0 0 0,-1 0 0 0 0,0 0 0 0 0,1-1 0 0 0,-1 1 0 0 0,0 0 0 0 0,1 0 0 0 0,-1 0 0 0 0,0-1 0 0 0,0 1 0 0 0,6 266 0 0 0,-6-259 0 0 0,0 1 0 0 0,1-1 0 0 0,0 1 0 0 0,1-1 0 0 0,0 1 0 0 0,0-1 0 0 0,0 0 0 0 0,1 0 0 0 0,0 0 0 0 0,0 0 0 0 0,2 0 0 0 0,15 10 0 0 0,-15-15 0 0 0</inkml:trace>
  <inkml:trace contextRef="#ctx0" brushRef="#br0" timeOffset="30316.322">8882 3887 32767 0 0,'4'0'0'0'0,"-12"13"0"0"0,-84 68 0 0 0,-39-2 0 0 0,106-49 0 0 0,27-22 0 0 0,1-2 0 0 0,1 0 0 0 0,0 0 0 0 0,1 0 0 0 0,-1-1 0 0 0,1 1 0 0 0,0-1 0 0 0,1-1 0 0 0,-1 1 0 0 0,1-1 0 0 0,0 0 0 0 0,0 0 0 0 0,0 0 0 0 0,1-1 0 0 0,-1 0 0 0 0,1 0 0 0 0,1 0 0 0 0,118 28 0 0 0,-24-25 0 0 0,-97-6 0 0 0,-1 0 0 0 0,0-1 0 0 0,0 1 0 0 0,1-1 0 0 0,-1 0 0 0 0,0 0 0 0 0,0-1 0 0 0,0 1 0 0 0,0-1 0 0 0,0 0 0 0 0,0 0 0 0 0,-1 0 0 0 0,1 0 0 0 0,-1-1 0 0 0,1 0 0 0 0,-1 1 0 0 0,0-1 0 0 0,0-1 0 0 0,5-6 0 0 0</inkml:trace>
  <inkml:trace contextRef="#ctx0" brushRef="#br0" timeOffset="31204.714">9432 1227 32767 0 0,'-5'-4'0'0'0,"0"-1"0"0"0,0 1 0 0 0,-1 0 0 0 0,1 1 0 0 0,-1-1 0 0 0,0 1 0 0 0,1 0 0 0 0,-2 1 0 0 0,1-1 0 0 0,0 1 0 0 0,0 0 0 0 0,-1 1 0 0 0,1-1 0 0 0,-1 1 0 0 0,1 1 0 0 0,-1-1 0 0 0,-3 1 0 0 0,1 3 0 0 0,-1-1 0 0 0,1 2 0 0 0,0-1 0 0 0,0 1 0 0 0,0 0 0 0 0,1 1 0 0 0,0 0 0 0 0,0 1 0 0 0,0 0 0 0 0,0 0 0 0 0,1 0 0 0 0,0 1 0 0 0,0 0 0 0 0,1 0 0 0 0,0 1 0 0 0,0 0 0 0 0,1 0 0 0 0,-5 8 0 0 0,3-2 0 0 0,1 0 0 0 0,0 0 0 0 0,1 0 0 0 0,1 1 0 0 0,0 0 0 0 0,0 0 0 0 0,2 0 0 0 0,0 0 0 0 0,1 0 0 0 0,0 0 0 0 0,1 6 0 0 0,18 35 0 0 0,-15-52 0 0 0,0 1 0 0 0,0-1 0 0 0,0 0 0 0 0,1 0 0 0 0,0-1 0 0 0,-1 1 0 0 0,2-1 0 0 0,-1 0 0 0 0,0 0 0 0 0,0 0 0 0 0,1 0 0 0 0,0-1 0 0 0,-1 0 0 0 0,1 0 0 0 0,0 0 0 0 0,0 0 0 0 0,0-1 0 0 0,1 0 0 0 0,-1 0 0 0 0,0 0 0 0 0,0-1 0 0 0,0 0 0 0 0,6 0 0 0 0,-5 0 0 0 0,-1-1 0 0 0,1 0 0 0 0,0 0 0 0 0,0 0 0 0 0,-1-1 0 0 0,1 0 0 0 0,-1 0 0 0 0,0 0 0 0 0,1-1 0 0 0,-1 0 0 0 0,0 0 0 0 0,0-1 0 0 0,3 0 0 0 0,13-11 0 0 0,-2-1 0 0 0,0-1 0 0 0,0-1 0 0 0,-2 0 0 0 0,0-1 0 0 0,-1-1 0 0 0,-2 0 0 0 0,0-2 0 0 0,-1 1 0 0 0,0-2 0 0 0,-2 1 0 0 0,-1-2 0 0 0,-1 1 0 0 0,-1-1 0 0 0,-1-1 0 0 0,1-12 0 0 0,8-90 0 0 0,-27 75 0 0 0,10 49 0 0 0,0 1 0 0 0,0-1 0 0 0,-1 1 0 0 0,1 0 0 0 0,-1-1 0 0 0,0 1 0 0 0,1 0 0 0 0,-1 0 0 0 0,0 0 0 0 0,0 1 0 0 0,0-1 0 0 0,0 0 0 0 0,-1 1 0 0 0,1-1 0 0 0,0 1 0 0 0,-1 0 0 0 0,1 0 0 0 0,-1 0 0 0 0,1 0 0 0 0,-1 0 0 0 0,1 0 0 0 0,-1 1 0 0 0,0-1 0 0 0,1 1 0 0 0,-1 0 0 0 0,0 0 0 0 0,1 0 0 0 0,-3 0 0 0 0,-70 20 0 0 0,65-16 0 0 0,1 1 0 0 0,0 0 0 0 0,0 0 0 0 0,0 1 0 0 0,1 0 0 0 0,0 1 0 0 0,0 0 0 0 0,0 0 0 0 0,1 0 0 0 0,0 1 0 0 0,0 0 0 0 0,1 1 0 0 0,0-1 0 0 0,1 1 0 0 0,0 0 0 0 0,-3 7 0 0 0,1 1 0 0 0,0 1 0 0 0,1 0 0 0 0,1-1 0 0 0,1 2 0 0 0,1-1 0 0 0,-1 9 0 0 0,2 66 0 0 0,14-62 0 0 0,0 0 0 0 0,2-1 0 0 0,2 0 0 0 0,0-2 0 0 0,2 0 0 0 0,1 0 0 0 0,1-2 0 0 0,2-1 0 0 0,0 0 0 0 0,3 0 0 0 0,-6-4 0 0 0,-7-8 0 0 0,-1 0 0 0 0,0 1 0 0 0,-1 0 0 0 0,0 1 0 0 0,-1 0 0 0 0,-1 0 0 0 0,0 1 0 0 0,-2 0 0 0 0,1 0 0 0 0,-2 1 0 0 0,2 9 0 0 0,-4 4 0 0 0</inkml:trace>
  <inkml:trace contextRef="#ctx0" brushRef="#br0" timeOffset="32070.482">9175 5097 32767 0 0,'0'0'0'0'0,"0"0"0"0"0,-1 0 0 0 0,1 0 0 0 0,-1 0 0 0 0,1 0 0 0 0,-1 0 0 0 0,1 0 0 0 0,-1 0 0 0 0,1 0 0 0 0,0 0 0 0 0,-1 0 0 0 0,1 0 0 0 0,-1-1 0 0 0,1 1 0 0 0,-1 0 0 0 0,1 0 0 0 0,0 0 0 0 0,-1-1 0 0 0,1 1 0 0 0,0 0 0 0 0,-1-1 0 0 0,1 1 0 0 0,0 0 0 0 0,-1-1 0 0 0,1 1 0 0 0,0 0 0 0 0,-1-1 0 0 0,1 1 0 0 0,0-1 0 0 0,0 1 0 0 0,0 0 0 0 0,0-1 0 0 0,-1 1 0 0 0,1-1 0 0 0,0 1 0 0 0,0-1 0 0 0,0 1 0 0 0,0-1 0 0 0,0 1 0 0 0,0 0 0 0 0,0-1 0 0 0,0 1 0 0 0,0-1 0 0 0,0 1 0 0 0,0-1 0 0 0,0 1 0 0 0,1-1 0 0 0,-1 1 0 0 0,0 0 0 0 0,0-1 0 0 0,0 1 0 0 0,1-1 0 0 0,-3 2 0 0 0,-13 3 0 0 0,1 1 0 0 0,0 1 0 0 0,0 0 0 0 0,0 1 0 0 0,1 0 0 0 0,0 1 0 0 0,-10 8 0 0 0,12-8 0 0 0,0 0 0 0 0,0 1 0 0 0,1 1 0 0 0,0-1 0 0 0,1 2 0 0 0,0-1 0 0 0,0 1 0 0 0,1 1 0 0 0,1 0 0 0 0,0 0 0 0 0,0 0 0 0 0,2 1 0 0 0,-1 0 0 0 0,1 0 0 0 0,1 0 0 0 0,1 0 0 0 0,0 1 0 0 0,-1 6 0 0 0,5-15 0 0 0,-1-1 0 0 0,1 1 0 0 0,0-1 0 0 0,0 1 0 0 0,0-1 0 0 0,1 1 0 0 0,0-1 0 0 0,-1 0 0 0 0,2 0 0 0 0,-1 0 0 0 0,0 0 0 0 0,1 0 0 0 0,0 0 0 0 0,0 0 0 0 0,0-1 0 0 0,0 0 0 0 0,0 1 0 0 0,1-1 0 0 0,0 0 0 0 0,-1-1 0 0 0,1 1 0 0 0,0-1 0 0 0,0 0 0 0 0,0 0 0 0 0,1 0 0 0 0,-1 0 0 0 0,0-1 0 0 0,1 1 0 0 0,3-1 0 0 0,5 1 0 0 0,-1-1 0 0 0,1 0 0 0 0,-1-1 0 0 0,1 0 0 0 0,0-1 0 0 0,-1-1 0 0 0,1 0 0 0 0,-1 0 0 0 0,1-2 0 0 0,-1 1 0 0 0,0-1 0 0 0,-1-1 0 0 0,1 0 0 0 0,-1-1 0 0 0,0 0 0 0 0,0-1 0 0 0,0 0 0 0 0,-1-1 0 0 0,2-2 0 0 0,-3 3 0 0 0,-1 0 0 0 0,-1-1 0 0 0,1 1 0 0 0,-1-1 0 0 0,0-1 0 0 0,-1 0 0 0 0,0 0 0 0 0,0 0 0 0 0,-1 0 0 0 0,0-1 0 0 0,-1 0 0 0 0,0 0 0 0 0,-1 0 0 0 0,0 0 0 0 0,0-1 0 0 0,-1 0 0 0 0,0 1 0 0 0,0-9 0 0 0,-4-41 0 0 0,1 54 0 0 0,-1 0 0 0 0,0 0 0 0 0,0 0 0 0 0,0 0 0 0 0,-1 1 0 0 0,0-1 0 0 0,0 1 0 0 0,0 0 0 0 0,-1 0 0 0 0,0 0 0 0 0,0 0 0 0 0,0 0 0 0 0,-1 1 0 0 0,1 0 0 0 0,-1 0 0 0 0,0 0 0 0 0,0 1 0 0 0,0-1 0 0 0,-1 1 0 0 0,-3-1 0 0 0,-22-3 0 0 0,28 7 0 0 0,0 0 0 0 0,0 1 0 0 0,0-1 0 0 0,0 1 0 0 0,0-1 0 0 0,0 1 0 0 0,0 0 0 0 0,1 0 0 0 0,-1 1 0 0 0,0-1 0 0 0,0 0 0 0 0,1 1 0 0 0,-1 0 0 0 0,1 0 0 0 0,0 0 0 0 0,-1 0 0 0 0,1 0 0 0 0,0 0 0 0 0,0 0 0 0 0,0 1 0 0 0,0-1 0 0 0,1 1 0 0 0,-1-1 0 0 0,1 1 0 0 0,-1 0 0 0 0,0 2 0 0 0,-17 76 0 0 0,35-5 0 0 0,-9-55 0 0 0,65 126 0 0 0,52 63 0 0 0,-55-92 0 0 0,-69-124 0 0 0,-1-1 0 0 0</inkml:trace>
  <inkml:trace contextRef="#ctx0" brushRef="#br0" timeOffset="32322.335">9308 4782 32767 0 0,'0'-2'0'0'0,"0"0"0"0"0,1 1 0 0 0,-1-1 0 0 0,0 1 0 0 0,1-1 0 0 0,-1 1 0 0 0,1-1 0 0 0,0 0 0 0 0,-1 1 0 0 0,1 0 0 0 0,0-1 0 0 0,0 1 0 0 0,0-1 0 0 0,0 1 0 0 0,0 0 0 0 0,0 0 0 0 0,0 0 0 0 0,0 0 0 0 0,1-1 0 0 0,-1 2 0 0 0,0-1 0 0 0,1 0 0 0 0,-1 0 0 0 0,1 0 0 0 0,-1 1 0 0 0,1-1 0 0 0,-1 0 0 0 0,1 1 0 0 0,-1 0 0 0 0,1-1 0 0 0,0 1 0 0 0,-1 0 0 0 0,1 0 0 0 0,0 0 0 0 0,0 0 0 0 0,10-3 0 0 0,11-2 0 0 0,1 1 0 0 0,0 1 0 0 0,0 2 0 0 0,0 0 0 0 0,20 3 0 0 0,2-2 0 0 0,122 17 0 0 0,-162-16 0 0 0,12 0 0 0 0,1 1 0 0 0,-1 0 0 0 0,0 2 0 0 0,0 0 0 0 0,-1 1 0 0 0,1 1 0 0 0,6 3 0 0 0,-1 11 0 0 0,-21-11 0 0 0</inkml:trace>
  <inkml:trace contextRef="#ctx0" brushRef="#br0" timeOffset="33681.59">7550 6342 32767 0 0,'13'28'0'0'0,"-54"355"0"0"0,40-379 0 0 0,0 0 0 0 0,1-1 0 0 0,-1 1 0 0 0,1 0 0 0 0,0 0 0 0 0,0-1 0 0 0,0 1 0 0 0,1 0 0 0 0,-1 0 0 0 0,1-1 0 0 0,0 1 0 0 0,0 0 0 0 0,0-1 0 0 0,1 1 0 0 0,-1-1 0 0 0,1 0 0 0 0,0 1 0 0 0,0-1 0 0 0,0 0 0 0 0,0 0 0 0 0,1 0 0 0 0,-1 0 0 0 0,1-1 0 0 0,0 1 0 0 0,0-1 0 0 0,0 1 0 0 0,0-1 0 0 0,0 0 0 0 0,0 0 0 0 0,0 0 0 0 0,1-1 0 0 0,-1 1 0 0 0,1-1 0 0 0,0 0 0 0 0,154 10 0 0 0,-55-9 0 0 0,120 17 0 0 0,-38-7 0 0 0,132-9 0 0 0,-188-3 0 0 0,-20 1 0 0 0,28 12 0 0 0,296 6 0 0 0,163-9 0 0 0,-464-11 0 0 0,-98 8 0 0 0,8 0 0 0 0,6-4 0 0 0,11 9 0 0 0,8-7 0 0 0,-67-5 0 0 0,0 0 0 0 0,-1 0 0 0 0,1-1 0 0 0,0 1 0 0 0,0 0 0 0 0,0 0 0 0 0,0 0 0 0 0,0-1 0 0 0,0 1 0 0 0,0 0 0 0 0,0 0 0 0 0,0-1 0 0 0,0 1 0 0 0,0 0 0 0 0,0 0 0 0 0,0-1 0 0 0,0 1 0 0 0,0 0 0 0 0,0 0 0 0 0,0-1 0 0 0,0 1 0 0 0,0 0 0 0 0,0 0 0 0 0,0-1 0 0 0,0 1 0 0 0,0 0 0 0 0,0 0 0 0 0,0 0 0 0 0,1-1 0 0 0,-1 1 0 0 0,0 0 0 0 0,0 0 0 0 0,0 0 0 0 0,0-1 0 0 0,1 1 0 0 0,-1 0 0 0 0,0 0 0 0 0,0 0 0 0 0,0 0 0 0 0,1 0 0 0 0,-1 0 0 0 0,0-1 0 0 0,0 1 0 0 0,1 0 0 0 0,-1 0 0 0 0,0 0 0 0 0,0 0 0 0 0,0 0 0 0 0,1 0 0 0 0,-1 0 0 0 0,0 0 0 0 0,0 0 0 0 0,1 0 0 0 0,-1 0 0 0 0,0 0 0 0 0,0 0 0 0 0,1 0 0 0 0,-1 0 0 0 0,0 0 0 0 0,0 1 0 0 0,1-1 0 0 0,-1 0 0 0 0,-7-14 0 0 0,5 7 0 0 0</inkml:trace>
  <inkml:trace contextRef="#ctx0" brushRef="#br0" timeOffset="34166.325">10389 6116 32767 0 0,'-1'0'0'0'0,"0"-1"0"0"0,1 1 0 0 0,-1-1 0 0 0,0 1 0 0 0,0-1 0 0 0,0 1 0 0 0,0 0 0 0 0,0-1 0 0 0,1 1 0 0 0,-1 0 0 0 0,0 0 0 0 0,0-1 0 0 0,0 1 0 0 0,0 0 0 0 0,0 0 0 0 0,0 0 0 0 0,0 0 0 0 0,0 0 0 0 0,0 0 0 0 0,0 1 0 0 0,0-1 0 0 0,0 0 0 0 0,1 0 0 0 0,-1 1 0 0 0,0-1 0 0 0,0 0 0 0 0,0 1 0 0 0,0-1 0 0 0,0 1 0 0 0,1-1 0 0 0,-1 1 0 0 0,0 0 0 0 0,1-1 0 0 0,-1 1 0 0 0,0 0 0 0 0,1-1 0 0 0,-1 1 0 0 0,1 0 0 0 0,-1 0 0 0 0,1 0 0 0 0,-1-1 0 0 0,1 1 0 0 0,-1 0 0 0 0,1 0 0 0 0,0 0 0 0 0,0 0 0 0 0,-1 0 0 0 0,1 0 0 0 0,0 0 0 0 0,0 0 0 0 0,0 0 0 0 0,0 0 0 0 0,0 0 0 0 0,0-1 0 0 0,0 1 0 0 0,0 0 0 0 0,1 0 0 0 0,-1 1 0 0 0,-7 26 0 0 0,1 1 0 0 0,2 0 0 0 0,0 0 0 0 0,2 1 0 0 0,2 28 0 0 0,9 105 0 0 0,55 125 0 0 0,-63-278 0 0 0,0-9 0 0 0,-1-1 0 0 0,0 1 0 0 0,0 0 0 0 0,0 0 0 0 0,0 0 0 0 0,1 0 0 0 0,-1 0 0 0 0,0-1 0 0 0,-1 1 0 0 0,1 0 0 0 0,0 0 0 0 0,0 0 0 0 0,0 0 0 0 0,0 0 0 0 0,-1-1 0 0 0,1 1 0 0 0,0 0 0 0 0,-1 0 0 0 0,1 0 0 0 0,-1-1 0 0 0,1 1 0 0 0,-1 0 0 0 0,1-1 0 0 0,-1 1 0 0 0,1 0 0 0 0,-1-1 0 0 0,0 1 0 0 0,1-1 0 0 0,-1 1 0 0 0,0-1 0 0 0,1 1 0 0 0,-1-1 0 0 0,0 1 0 0 0,0-1 0 0 0,1 0 0 0 0,-1 1 0 0 0,0-1 0 0 0,0 0 0 0 0,0 0 0 0 0,0 0 0 0 0,0 0 0 0 0,1 0 0 0 0,-1 1 0 0 0,0-1 0 0 0,0-1 0 0 0,0 1 0 0 0,0 0 0 0 0,0 0 0 0 0,0 0 0 0 0,-5-1 0 0 0</inkml:trace>
  <inkml:trace contextRef="#ctx0" brushRef="#br0" timeOffset="36103.265">7085 3973 32767 0 0,'-5'26'0'0'0,"-27"-23"0"0"0,-241-3 0 0 0,130-13 0 0 0,-437-46 0 0 0,-283-16 0 0 0,737 67 0 0 0,-682-42 0 0 0,189 7 0 0 0,202 20 0 0 0,8 3 0 0 0,-210 1 0 0 0,610 19 0 0 0,2 0 0 0 0,-10 4 0 0 0,26 0 0 0 0,-17-6 0 0 0,1 1 0 0 0</inkml:trace>
  <inkml:trace contextRef="#ctx0" brushRef="#br0" timeOffset="36917.079">777 3225 32767 0 0,'-14'2'0'0'0,"0"1"0"0"0,0 1 0 0 0,0 0 0 0 0,1 1 0 0 0,-1 1 0 0 0,1 0 0 0 0,1 1 0 0 0,-1 0 0 0 0,1 1 0 0 0,0 0 0 0 0,1 1 0 0 0,0 0 0 0 0,0 1 0 0 0,1 0 0 0 0,1 0 0 0 0,-1 2 0 0 0,2-1 0 0 0,-1 1 0 0 0,2 0 0 0 0,0 0 0 0 0,0 1 0 0 0,1 0 0 0 0,-2 8 0 0 0,-6 74 0 0 0,15-86 0 0 0,0-1 0 0 0,0 1 0 0 0,1-1 0 0 0,0 1 0 0 0,1-1 0 0 0,-1 0 0 0 0,2 1 0 0 0,-1-2 0 0 0,1 1 0 0 0,0 0 0 0 0,1-1 0 0 0,0 1 0 0 0,0-2 0 0 0,1 1 0 0 0,-1 0 0 0 0,2-1 0 0 0,-1 0 0 0 0,1 0 0 0 0,2 1 0 0 0,8 6 0 0 0,0-1 0 0 0,1-1 0 0 0,1 0 0 0 0,0-1 0 0 0,0-1 0 0 0,0-1 0 0 0,12 2 0 0 0,-5-2 0 0 0,0-2 0 0 0,1-2 0 0 0,0 0 0 0 0,0-1 0 0 0,0-2 0 0 0,10-1 0 0 0,85-22 0 0 0,-114 18 0 0 0,-1 0 0 0 0,1 0 0 0 0,-1 0 0 0 0,0-1 0 0 0,-1 0 0 0 0,1 0 0 0 0,-1-1 0 0 0,0 1 0 0 0,-1-1 0 0 0,1-1 0 0 0,-1 1 0 0 0,0-1 0 0 0,-1 0 0 0 0,1 0 0 0 0,-1 0 0 0 0,-1-1 0 0 0,0 0 0 0 0,0 1 0 0 0,0-1 0 0 0,-1 0 0 0 0,0 0 0 0 0,0-1 0 0 0,-1-1 0 0 0,0-71 0 0 0,-25-57 0 0 0,22 125 0 0 0,0 0 0 0 0,-1 0 0 0 0,0 0 0 0 0,-1 0 0 0 0,0 1 0 0 0,-1 0 0 0 0,0 0 0 0 0,-1 0 0 0 0,0 1 0 0 0,-1 0 0 0 0,-1 0 0 0 0,1 0 0 0 0,-2 1 0 0 0,1 0 0 0 0,-2 1 0 0 0,1 0 0 0 0,-1 0 0 0 0,0 1 0 0 0,-1 1 0 0 0,0-1 0 0 0,-5-1 0 0 0,2 4 0 0 0,-1 1 0 0 0,1 1 0 0 0,0 0 0 0 0,-1 0 0 0 0,0 2 0 0 0,1 0 0 0 0,-11 1 0 0 0,-39 14 0 0 0,49-7 0 0 0,1 1 0 0 0,0 0 0 0 0,0 0 0 0 0,0 1 0 0 0,1 1 0 0 0,1 0 0 0 0,0 1 0 0 0,0 1 0 0 0,1-1 0 0 0,1 2 0 0 0,0-1 0 0 0,0 2 0 0 0,1-1 0 0 0,1 1 0 0 0,0 1 0 0 0,1-1 0 0 0,1 1 0 0 0,0 0 0 0 0,-1 10 0 0 0,-1-3 0 0 0,2 0 0 0 0,1 1 0 0 0,1-1 0 0 0,1 1 0 0 0,1 0 0 0 0,0 9 0 0 0,19 14 0 0 0,-5-31 0 0 0,-2-9 0 0 0</inkml:trace>
  <inkml:trace contextRef="#ctx0" brushRef="#br0" timeOffset="37298.056">827 2950 32767 0 0,'-7'-49'0'0'0,"7"131"0"0"0,0 595 0 0 0,-6-575 0 0 0,-3 24 0 0 0,3-27 0 0 0,-4 0 0 0 0,-6 7 0 0 0,-1-60 0 0 0,11-35 0 0 0</inkml:trace>
  <inkml:trace contextRef="#ctx0" brushRef="#br0" timeOffset="37535.422">669 4348 32767 0 0,'27'4'0'0'0,"93"-7"0"0"0,-29-9 0 0 0,100 10 0 0 0,-164 11 0 0 0,-19-13 0 0 0,-11 0 0 0 0</inkml:trace>
  <inkml:trace contextRef="#ctx0" brushRef="#br0" timeOffset="38001.875">649 2909 32767 0 0,'40'3'0'0'0,"145"-3"0"0"0,-67-13 0 0 0,-104 13 0 0 0</inkml:trace>
  <inkml:trace contextRef="#ctx0" brushRef="#br0" timeOffset="38803.28">26 269 32767 0 0,'3'-1'0'0'0,"1"1"0"0"0,-1-1 0 0 0,1 1 0 0 0,-1-1 0 0 0,1 1 0 0 0,0 0 0 0 0,-1 0 0 0 0,1 1 0 0 0,-1-1 0 0 0,1 1 0 0 0,-1 0 0 0 0,1-1 0 0 0,-1 2 0 0 0,0-1 0 0 0,1 0 0 0 0,-1 1 0 0 0,0-1 0 0 0,0 1 0 0 0,0 0 0 0 0,0 0 0 0 0,0 0 0 0 0,-1 1 0 0 0,1-1 0 0 0,-2-1 0 0 0,117 104 0 0 0,-87-73 0 0 0,67 117 0 0 0,-92-143 0 0 0</inkml:trace>
  <inkml:trace contextRef="#ctx0" brushRef="#br0" timeOffset="39053.612">359 174 32767 0 0,'-7'-12'0'0'0,"-5"31"0"0"0,11-16 0 0 0,-146 272 0 0 0,125-230 0 0 0,8-19 0 0 0,2 1 0 0 0,1 0 0 0 0,1 1 0 0 0,-5 18 0 0 0,11-29 0 0 0</inkml:trace>
  <inkml:trace contextRef="#ctx0" brushRef="#br0" timeOffset="39353.822">624 439 32767 0 0,'4'-5'0'0'0,"1"10"0"0"0,16 146 0 0 0,-17-114 0 0 0,0-11 0 0 0,-1 0 0 0 0,-2 1 0 0 0,0-1 0 0 0,-2 1 0 0 0,-2 8 0 0 0,-6 25 0 0 0,-1-14 0 0 0</inkml:trace>
  <inkml:trace contextRef="#ctx0" brushRef="#br0" timeOffset="39716.379">148 1299 32767 0 0,'1'0'0'0'0,"0"0"0"0"0,0 0 0 0 0,0 0 0 0 0,0 0 0 0 0,0 0 0 0 0,0 0 0 0 0,0 0 0 0 0,0 0 0 0 0,0 0 0 0 0,0 0 0 0 0,0 1 0 0 0,-1-1 0 0 0,1 0 0 0 0,0 0 0 0 0,0 1 0 0 0,0-1 0 0 0,0 1 0 0 0,-1-1 0 0 0,1 1 0 0 0,0-1 0 0 0,0 1 0 0 0,-1 0 0 0 0,1-1 0 0 0,0 1 0 0 0,-1 0 0 0 0,1-1 0 0 0,-1 1 0 0 0,1 0 0 0 0,-1 0 0 0 0,1 0 0 0 0,-1 0 0 0 0,1-1 0 0 0,139 175 0 0 0,-111-136 0 0 0,2-1 0 0 0,1-1 0 0 0,2-2 0 0 0,20 14 0 0 0,-7-24 0 0 0,-37-24 0 0 0</inkml:trace>
  <inkml:trace contextRef="#ctx0" brushRef="#br0" timeOffset="39937.3">468 1295 32767 0 0,'-2'-5'0'0'0,"2"5"0"0"0,0 1 0 0 0,0-1 0 0 0,-1 0 0 0 0,1 1 0 0 0,0-1 0 0 0,-1 0 0 0 0,1 0 0 0 0,0 1 0 0 0,-1-1 0 0 0,1 0 0 0 0,0 0 0 0 0,-1 0 0 0 0,1 1 0 0 0,0-1 0 0 0,-1 0 0 0 0,1 0 0 0 0,-1 0 0 0 0,1 0 0 0 0,0 0 0 0 0,-1 0 0 0 0,1 0 0 0 0,-1 0 0 0 0,1 0 0 0 0,0 0 0 0 0,-1 0 0 0 0,1 0 0 0 0,-1 0 0 0 0,1 0 0 0 0,0 0 0 0 0,-1-1 0 0 0,1 1 0 0 0,0 0 0 0 0,-1 0 0 0 0,1 0 0 0 0,-1 0 0 0 0,1-1 0 0 0,0 1 0 0 0,-1 0 0 0 0,1 0 0 0 0,0-1 0 0 0,0 1 0 0 0,-1 0 0 0 0,1-1 0 0 0,0 1 0 0 0,0 0 0 0 0,-1-1 0 0 0,1 1 0 0 0,0 0 0 0 0,0-1 0 0 0,0 1 0 0 0,0-1 0 0 0,0 1 0 0 0,0 0 0 0 0,-1-1 0 0 0,1 1 0 0 0,0-1 0 0 0,0 1 0 0 0,0 0 0 0 0,0-1 0 0 0,0 1 0 0 0,0-1 0 0 0,1 1 0 0 0,-1 0 0 0 0,0-1 0 0 0,0 1 0 0 0,0-1 0 0 0,0 1 0 0 0,0 0 0 0 0,1-1 0 0 0,-68 151 0 0 0,-113 133 0 0 0,115-188 0 0 0,42-60 0 0 0</inkml:trace>
  <inkml:trace contextRef="#ctx0" brushRef="#br0" timeOffset="40701.256">799 1508 32767 0 0,'-1'-1'0'0'0,"1"0"0"0"0,-1 0 0 0 0,1 1 0 0 0,0-1 0 0 0,0 0 0 0 0,-1 0 0 0 0,1 0 0 0 0,0 0 0 0 0,0 0 0 0 0,0 1 0 0 0,0-1 0 0 0,0 0 0 0 0,0 0 0 0 0,0 0 0 0 0,0 0 0 0 0,0 0 0 0 0,1 1 0 0 0,-1-1 0 0 0,0 0 0 0 0,0 0 0 0 0,1 0 0 0 0,-1 1 0 0 0,1-1 0 0 0,-1 0 0 0 0,1 0 0 0 0,-1 1 0 0 0,1-1 0 0 0,-1 0 0 0 0,1 1 0 0 0,-1-1 0 0 0,1 0 0 0 0,0 1 0 0 0,-1-1 0 0 0,1 1 0 0 0,0-1 0 0 0,0 1 0 0 0,0 0 0 0 0,-1-1 0 0 0,1 1 0 0 0,0 0 0 0 0,0-1 0 0 0,0 1 0 0 0,-1 0 0 0 0,1 0 0 0 0,0 0 0 0 0,0 0 0 0 0,48-3 0 0 0,-38 3 0 0 0,41 17 0 0 0,-40-10 0 0 0,-10-6 0 0 0,1 1 0 0 0,-1-1 0 0 0,0 1 0 0 0,0-1 0 0 0,1 1 0 0 0,-1 0 0 0 0,-1 0 0 0 0,1 0 0 0 0,0 0 0 0 0,0 0 0 0 0,-1 1 0 0 0,1-1 0 0 0,-1 0 0 0 0,0 1 0 0 0,0-1 0 0 0,0 1 0 0 0,0 0 0 0 0,0-1 0 0 0,0 1 0 0 0,-1-1 0 0 0,1 1 0 0 0,-1 0 0 0 0,0 0 0 0 0,0-1 0 0 0,0 1 0 0 0,0 0 0 0 0,0 0 0 0 0,-1 2 0 0 0,-30 71 0 0 0,-90 76 0 0 0,59-81 0 0 0,30-22 0 0 0,33-41 0 0 0,6-5 0 0 0,0 0 0 0 0,0-1 0 0 0,0 0 0 0 0,0 0 0 0 0,1-1 0 0 0,-1 1 0 0 0,0-2 0 0 0,1 1 0 0 0,-1-1 0 0 0,0 0 0 0 0,1-1 0 0 0,-1 1 0 0 0,0-2 0 0 0,1 1 0 0 0,-1-1 0 0 0,4-1 0 0 0,1 1 0 0 0,161-29 0 0 0,-158 30 0 0 0,-6 1 0 0 0</inkml:trace>
  <inkml:trace contextRef="#ctx0" brushRef="#br0" timeOffset="42502.511">10178 1404 32767 0 0,'38'5'0'0'0,"110"22"0"0"0,-49-25 0 0 0,221 27 0 0 0,16-24 0 0 0,141-5 0 0 0,-330 10 0 0 0,648-10 0 0 0,-772 0 0 0 0,12 6 0 0 0,-28-5 0 0 0,2 3 0 0 0</inkml:trace>
  <inkml:trace contextRef="#ctx0" brushRef="#br0" timeOffset="48933.154">8803 7006 32767 0 0,'2'-17'0'0'0,"8"-3"0"0"0,-10 19 0 0 0,-1 1 0 0 0,1-1 0 0 0,0 0 0 0 0,0 0 0 0 0,-1 0 0 0 0,1 0 0 0 0,0 0 0 0 0,-1 1 0 0 0,1-1 0 0 0,0 0 0 0 0,-1 0 0 0 0,1 1 0 0 0,-1-1 0 0 0,0 0 0 0 0,1 1 0 0 0,-1-1 0 0 0,0 0 0 0 0,1 1 0 0 0,-1-1 0 0 0,0 1 0 0 0,1-1 0 0 0,-1 1 0 0 0,0 0 0 0 0,0-1 0 0 0,0 1 0 0 0,0 0 0 0 0,1-1 0 0 0,-1 1 0 0 0,0 0 0 0 0,0 0 0 0 0,0 0 0 0 0,0 0 0 0 0,-60-9 0 0 0,55 10 0 0 0,0-1 0 0 0,0 2 0 0 0,0-1 0 0 0,0 0 0 0 0,1 1 0 0 0,-1 0 0 0 0,1 1 0 0 0,-1-1 0 0 0,1 1 0 0 0,0 0 0 0 0,0 0 0 0 0,0 1 0 0 0,-1 1 0 0 0,-23 13 0 0 0,22-12 0 0 0,0 0 0 0 0,0 1 0 0 0,1-1 0 0 0,0 1 0 0 0,1 1 0 0 0,0-1 0 0 0,0 1 0 0 0,0-1 0 0 0,1 1 0 0 0,0 1 0 0 0,1-1 0 0 0,0 1 0 0 0,0-1 0 0 0,1 1 0 0 0,0 0 0 0 0,-1 5 0 0 0,2-10 0 0 0,0 2 0 0 0,0 0 0 0 0,1 0 0 0 0,-1 1 0 0 0,1-1 0 0 0,1 0 0 0 0,-1 0 0 0 0,1 1 0 0 0,0-1 0 0 0,0 0 0 0 0,1 0 0 0 0,0 0 0 0 0,0 0 0 0 0,0 0 0 0 0,3 4 0 0 0,-1 0 0 0 0,1 0 0 0 0,0 0 0 0 0,1 0 0 0 0,0 0 0 0 0,0-1 0 0 0,1 0 0 0 0,0 0 0 0 0,1-1 0 0 0,0 0 0 0 0,0-1 0 0 0,1 1 0 0 0,0-1 0 0 0,0-1 0 0 0,1 0 0 0 0,3 2 0 0 0,3-1 0 0 0,0-1 0 0 0,0-1 0 0 0,1 0 0 0 0,-1-1 0 0 0,1-1 0 0 0,0 0 0 0 0,0-1 0 0 0,0-1 0 0 0,15-1 0 0 0,-23-1 0 0 0,0 0 0 0 0,0-1 0 0 0,0 0 0 0 0,-1 0 0 0 0,1-1 0 0 0,0 0 0 0 0,-1-1 0 0 0,0 1 0 0 0,6-5 0 0 0,-7 4 0 0 0,0 0 0 0 0,0 0 0 0 0,0-1 0 0 0,-1 0 0 0 0,1-1 0 0 0,-1 0 0 0 0,-1 1 0 0 0,1-2 0 0 0,-1 1 0 0 0,0-1 0 0 0,0 0 0 0 0,-1 0 0 0 0,0 0 0 0 0,0 0 0 0 0,-1-1 0 0 0,0 0 0 0 0,0 1 0 0 0,-1-1 0 0 0,1 0 0 0 0,-2-1 0 0 0,1 1 0 0 0,-2 0 0 0 0,1 0 0 0 0,-1-1 0 0 0,0 1 0 0 0,0 0 0 0 0,-1 0 0 0 0,-2-8 0 0 0,0-3 0 0 0,-2 0 0 0 0,0 0 0 0 0,-1 1 0 0 0,-1-1 0 0 0,-1 2 0 0 0,-9-16 0 0 0,14 27 0 0 0,0 1 0 0 0,-1 0 0 0 0,0-1 0 0 0,0 2 0 0 0,0-1 0 0 0,-1 0 0 0 0,0 1 0 0 0,1 0 0 0 0,-2 0 0 0 0,1 0 0 0 0,0 1 0 0 0,-1-1 0 0 0,1 2 0 0 0,-1-1 0 0 0,0 0 0 0 0,0 1 0 0 0,0 0 0 0 0,-1 0 0 0 0,1 1 0 0 0,0 0 0 0 0,0 0 0 0 0,-1 1 0 0 0,-3-1 0 0 0,-8 2 0 0 0,0 1 0 0 0,1 0 0 0 0,0 1 0 0 0,-1 1 0 0 0,1 1 0 0 0,0 0 0 0 0,1 1 0 0 0,-10 6 0 0 0,-4 2 0 0 0,1 2 0 0 0</inkml:trace>
  <inkml:trace contextRef="#ctx0" brushRef="#br0" timeOffset="49852.191">8622 6316 32767 0 0,'1'0'0'0'0,"0"-1"0"0"0,0 1 0 0 0,-1 0 0 0 0,1-1 0 0 0,0 1 0 0 0,0-1 0 0 0,0 1 0 0 0,-1-1 0 0 0,1 1 0 0 0,0-1 0 0 0,-1 0 0 0 0,1 1 0 0 0,0-1 0 0 0,-1 0 0 0 0,1 1 0 0 0,-1-1 0 0 0,1 0 0 0 0,-1 0 0 0 0,0 0 0 0 0,1 1 0 0 0,-1-1 0 0 0,0 0 0 0 0,1 0 0 0 0,-1 0 0 0 0,0 0 0 0 0,0 0 0 0 0,0 0 0 0 0,0 0 0 0 0,0 0 0 0 0,0 1 0 0 0,0-1 0 0 0,0 0 0 0 0,0 0 0 0 0,0 0 0 0 0,0 0 0 0 0,-1 0 0 0 0,1 0 0 0 0,0 0 0 0 0,-1 1 0 0 0,1-1 0 0 0,-1 0 0 0 0,1 0 0 0 0,0 0 0 0 0,-1 1 0 0 0,0-1 0 0 0,1 0 0 0 0,-1 0 0 0 0,0-2 0 0 0,0-1 0 0 0,-1 1 0 0 0,1 0 0 0 0,0 0 0 0 0,-1 0 0 0 0,0-1 0 0 0,0 1 0 0 0,0 1 0 0 0,0-1 0 0 0,0 0 0 0 0,-1 0 0 0 0,1 1 0 0 0,-1 0 0 0 0,0-1 0 0 0,0 1 0 0 0,0 0 0 0 0,0 0 0 0 0,0 1 0 0 0,0-1 0 0 0,-1 0 0 0 0,2 1 0 0 0,0 1 0 0 0,0-1 0 0 0,0 0 0 0 0,0 1 0 0 0,0 0 0 0 0,0-1 0 0 0,0 1 0 0 0,0 0 0 0 0,-1 0 0 0 0,1 0 0 0 0,0 0 0 0 0,0 0 0 0 0,0 1 0 0 0,0-1 0 0 0,-1 1 0 0 0,1-1 0 0 0,0 1 0 0 0,0 0 0 0 0,0 0 0 0 0,0 0 0 0 0,1 0 0 0 0,-1 0 0 0 0,0 0 0 0 0,0 1 0 0 0,0-1 0 0 0,1 0 0 0 0,-1 1 0 0 0,1 0 0 0 0,-1-1 0 0 0,1 1 0 0 0,-3 2 0 0 0,-2 4 0 0 0,-1 0 0 0 0,1 1 0 0 0,1 0 0 0 0,0 0 0 0 0,0 0 0 0 0,1 1 0 0 0,0-1 0 0 0,0 1 0 0 0,1 0 0 0 0,0 1 0 0 0,1-1 0 0 0,1 0 0 0 0,-1 7 0 0 0,-3 137 0 0 0,22-106 0 0 0,-6-32 0 0 0,-9-12 0 0 0,0-1 0 0 0,0 0 0 0 0,1 1 0 0 0,-1-1 0 0 0,1 0 0 0 0,0 0 0 0 0,0 0 0 0 0,0-1 0 0 0,0 1 0 0 0,1-1 0 0 0,-1 0 0 0 0,1 0 0 0 0,0 0 0 0 0,-1 0 0 0 0,1 0 0 0 0,0-1 0 0 0,0 0 0 0 0,0 0 0 0 0,0 0 0 0 0,0 0 0 0 0,0 0 0 0 0,0-1 0 0 0,0 0 0 0 0,0 0 0 0 0,0 0 0 0 0,1 0 0 0 0,-1-1 0 0 0,4 0 0 0 0,1 0 0 0 0,-1 0 0 0 0,0-1 0 0 0,-1 0 0 0 0,1-1 0 0 0,0 0 0 0 0,-1 0 0 0 0,1-1 0 0 0,-1 1 0 0 0,2-3 0 0 0,-5 4 0 0 0,41-30 0 0 0,-31 17 0 0 0</inkml:trace>
  <inkml:trace contextRef="#ctx0" brushRef="#br0" timeOffset="50232.186">8889 6338 32767 0 0,'8'-17'0'0'0,"-12"29"0"0"0,-42 125 0 0 0,30-27 0 0 0,18-105 0 0 0,0 0 0 0 0,0 0 0 0 0,0-1 0 0 0,1 1 0 0 0,-1-1 0 0 0,1 0 0 0 0,0 0 0 0 0,0 0 0 0 0,1 0 0 0 0,-1 0 0 0 0,1-1 0 0 0,0 1 0 0 0,0-1 0 0 0,0 0 0 0 0,0 0 0 0 0,0-1 0 0 0,1 1 0 0 0,-1-1 0 0 0,1 0 0 0 0,0 0 0 0 0,-1-1 0 0 0,1 1 0 0 0,0-1 0 0 0,0 0 0 0 0,1 0 0 0 0,18 4 0 0 0,0-1 0 0 0,1-2 0 0 0,0 0 0 0 0,-1-1 0 0 0,7-2 0 0 0,-8 1 0 0 0,-13-7 0 0 0,1-1 0 0 0</inkml:trace>
  <inkml:trace contextRef="#ctx0" brushRef="#br0" timeOffset="50880.546">8523 5923 32767 0 0,'-31'-13'0'0'0,"26"12"0"0"0,-4-1 0 0 0,18 2 0 0 0,131 15 0 0 0,-44-8 0 0 0,-35-4 0 0 0,0 3 0 0 0,57 14 0 0 0,-116-20 0 0 0,1 0 0 0 0,0 1 0 0 0,-1 0 0 0 0,1-1 0 0 0,0 1 0 0 0,-1 0 0 0 0,0 0 0 0 0,1 1 0 0 0,-1-1 0 0 0,0 1 0 0 0,1-1 0 0 0,-1 1 0 0 0,0-1 0 0 0,0 1 0 0 0,0 0 0 0 0,0 0 0 0 0,-1 0 0 0 0,2 1 0 0 0,-2 5 0 0 0</inkml:trace>
  <inkml:trace contextRef="#ctx0" brushRef="#br0" timeOffset="53297.63">1309 7857 32767 0 0,'0'13'0'0'0,"7"12"0"0"0,18-21 0 0 0,-16-5 0 0 0,1198 1 0 0 0,-1074 14 0 0 0,498-12 0 0 0,-404 4 0 0 0,113 3 0 0 0,-225-9 0 0 0,-108 0 0 0 0,1 0 0 0 0,-2 0 0 0 0,1 0 0 0 0,1 2 0 0 0,-1 9 0 0 0,-26-10 0 0 0,11-2 0 0 0</inkml:trace>
  <inkml:trace contextRef="#ctx0" brushRef="#br0" timeOffset="54550.585">4135 7269 32767 0 0,'0'-13'0'0'0,"4"21"0"0"0,-4 85 0 0 0,0 413 0 0 0,-14-295 0 0 0,10 209 0 0 0,0-407 0 0 0,0-20 0 0 0,4-354 0 0 0,21 134 0 0 0,0-94 0 0 0,-18-85 0 0 0,-3 394 0 0 0,0 11 0 0 0,5 14 0 0 0,9 9 0 0 0,0-1 0 0 0,2 0 0 0 0,0 0 0 0 0,1-2 0 0 0,1 0 0 0 0,1-1 0 0 0,11 8 0 0 0,46 25 0 0 0,2-3 0 0 0,67 30 0 0 0,-101-55 0 0 0,59 28 0 0 0,-62-33 0 0 0,-1 2 0 0 0,-1 1 0 0 0,-1 2 0 0 0,0 2 0 0 0,-2 1 0 0 0,-1 2 0 0 0,8 10 0 0 0,-36-31 0 0 0,0 1 0 0 0,0 1 0 0 0,0-1 0 0 0,-1 1 0 0 0,0 0 0 0 0,-1 0 0 0 0,0 0 0 0 0,0 1 0 0 0,-1 0 0 0 0,-1 0 0 0 0,1 0 0 0 0,-2 0 0 0 0,1 1 0 0 0,-1-1 0 0 0,-1 1 0 0 0,0 0 0 0 0,0 5 0 0 0,-4-4 0 0 0,0-1 0 0 0,-1 0 0 0 0,0 1 0 0 0,-1-2 0 0 0,0 1 0 0 0,-1 0 0 0 0,0-1 0 0 0,-1 0 0 0 0,0 0 0 0 0,0-1 0 0 0,-1 0 0 0 0,0 0 0 0 0,-1-1 0 0 0,0 0 0 0 0,0-1 0 0 0,-4 3 0 0 0,-39 27 0 0 0,-2-2 0 0 0,-1-3 0 0 0,-2-2 0 0 0,-1-2 0 0 0,-36 10 0 0 0,78-31 0 0 0,-206 82 0 0 0,169-66 0 0 0,38-13 0 0 0,30-8 0 0 0,15-11 0 0 0,-12 2 0 0 0</inkml:trace>
  <inkml:trace contextRef="#ctx0" brushRef="#br0" timeOffset="55167.933">5457 7888 32767 0 0,'-49'12'0'0'0,"44"-8"0"0"0,0-1 0 0 0,0 1 0 0 0,0 1 0 0 0,1-1 0 0 0,0 1 0 0 0,0-1 0 0 0,0 1 0 0 0,0 1 0 0 0,1-1 0 0 0,0 0 0 0 0,0 1 0 0 0,0-1 0 0 0,-1 4 0 0 0,1 1 0 0 0,0-4 0 0 0,1 0 0 0 0,0 0 0 0 0,0 0 0 0 0,0 0 0 0 0,1 1 0 0 0,0-1 0 0 0,0 1 0 0 0,1-1 0 0 0,-1 0 0 0 0,1 1 0 0 0,1-1 0 0 0,-1 1 0 0 0,1-1 0 0 0,1 4 0 0 0,3 0 0 0 0,0-1 0 0 0,0 0 0 0 0,1 0 0 0 0,0 0 0 0 0,1 0 0 0 0,0-1 0 0 0,0 0 0 0 0,1-1 0 0 0,0 1 0 0 0,0-2 0 0 0,1 1 0 0 0,0-1 0 0 0,0 0 0 0 0,0-1 0 0 0,1 0 0 0 0,0-1 0 0 0,0 1 0 0 0,0-2 0 0 0,0 0 0 0 0,0 0 0 0 0,1-1 0 0 0,0 0 0 0 0,-1-1 0 0 0,1 0 0 0 0,1 0 0 0 0,-1-1 0 0 0,-1 0 0 0 0,0-1 0 0 0,0 0 0 0 0,0-1 0 0 0,0 0 0 0 0,0-1 0 0 0,0 0 0 0 0,-1 0 0 0 0,1-1 0 0 0,7-4 0 0 0,-10 5 0 0 0,-1 0 0 0 0,0-1 0 0 0,-1 1 0 0 0,1-1 0 0 0,0 0 0 0 0,-1 0 0 0 0,0-1 0 0 0,0 0 0 0 0,0 0 0 0 0,-1 0 0 0 0,0 0 0 0 0,0-1 0 0 0,0 0 0 0 0,-1 0 0 0 0,1 0 0 0 0,-1 0 0 0 0,-1 0 0 0 0,1 0 0 0 0,-1-1 0 0 0,0 0 0 0 0,-1 1 0 0 0,1-1 0 0 0,-2 0 0 0 0,1 0 0 0 0,-1-36 0 0 0,0 42 0 0 0,-4-16 0 0 0,-1 0 0 0 0,0 1 0 0 0,-1-1 0 0 0,0 1 0 0 0,-1 0 0 0 0,-1 1 0 0 0,-2-2 0 0 0,5 10 0 0 0,1 0 0 0 0,-2 0 0 0 0,1 0 0 0 0,-1 0 0 0 0,0 1 0 0 0,0 0 0 0 0,-1 1 0 0 0,0-1 0 0 0,0 1 0 0 0,0 0 0 0 0,-1 1 0 0 0,1 0 0 0 0,-1 0 0 0 0,0 1 0 0 0,0 0 0 0 0,-1 0 0 0 0,1 1 0 0 0,0 0 0 0 0,-9-1 0 0 0,13 3 0 0 0,0 0 0 0 0,0 1 0 0 0,0 0 0 0 0,0-1 0 0 0,0 1 0 0 0,0 1 0 0 0,0-1 0 0 0,0 1 0 0 0,1-1 0 0 0,-1 1 0 0 0,1 0 0 0 0,-1 0 0 0 0,1 0 0 0 0,-2 2 0 0 0,-2 1 0 0 0,0 0 0 0 0,0 0 0 0 0,0 0 0 0 0,1 1 0 0 0,0 0 0 0 0,0 0 0 0 0,1 1 0 0 0,-1 0 0 0 0,1 0 0 0 0,1 0 0 0 0,-1 1 0 0 0,1-1 0 0 0,1 1 0 0 0,-1 0 0 0 0,1 0 0 0 0,1 0 0 0 0,-1 1 0 0 0,1-1 0 0 0,1 1 0 0 0,0-1 0 0 0,0 1 0 0 0,0 5 0 0 0,1-11 0 0 0,1 1 0 0 0,-1 0 0 0 0,0-1 0 0 0,1 1 0 0 0,0-1 0 0 0,0 1 0 0 0,0-1 0 0 0,0 0 0 0 0,0 1 0 0 0,1-1 0 0 0,-1 0 0 0 0,1 0 0 0 0,0 0 0 0 0,0 0 0 0 0,0 0 0 0 0,0 0 0 0 0,1-1 0 0 0,-1 1 0 0 0,1-1 0 0 0,0 1 0 0 0,-1-1 0 0 0,1 0 0 0 0,0 0 0 0 0,0 0 0 0 0,3 1 0 0 0,7 0 0 0 0</inkml:trace>
  <inkml:trace contextRef="#ctx0" brushRef="#br0" timeOffset="56118.506">5862 7975 32767 0 0,'1'1'0'0'0,"0"0"0"0"0,0 0 0 0 0,1 0 0 0 0,-1 1 0 0 0,0-2 0 0 0,0 1 0 0 0,1 0 0 0 0,-1 0 0 0 0,0 0 0 0 0,1-1 0 0 0,-1 1 0 0 0,1 0 0 0 0,-1-1 0 0 0,1 0 0 0 0,-1 1 0 0 0,1-1 0 0 0,-1 0 0 0 0,1 0 0 0 0,-1 0 0 0 0,1 0 0 0 0,-1 0 0 0 0,1 0 0 0 0,0 0 0 0 0,0 0 0 0 0,0 0 0 0 0,161 3 0 0 0,-25-17 0 0 0,340 8 0 0 0,-296 7 0 0 0,318-1 0 0 0,-292-6 0 0 0,630 6 0 0 0,-742-8 0 0 0,185 8 0 0 0,-188 0 0 0 0,-51 10 0 0 0,-34-9 0 0 0,1 2 0 0 0,-7-2 0 0 0,-34-22 0 0 0,25 9 0 0 0</inkml:trace>
  <inkml:trace contextRef="#ctx0" brushRef="#br0" timeOffset="56766.77">8852 7420 32767 0 0,'0'216'0'0'0,"1"66"0"0"0,-1-275 0 0 0,0 1 0 0 0,0-1 0 0 0,0 0 0 0 0,0 0 0 0 0,0 0 0 0 0,0 0 0 0 0,2-1 0 0 0,-2-6 0 0 0,0 0 0 0 0,0 0 0 0 0,1 0 0 0 0,-1 1 0 0 0,0-1 0 0 0,0 0 0 0 0,1 0 0 0 0,-1 0 0 0 0,0 0 0 0 0,0 0 0 0 0,1 1 0 0 0,-1-1 0 0 0,0 0 0 0 0,1 0 0 0 0,-1 0 0 0 0,0 0 0 0 0,1 0 0 0 0,-1 0 0 0 0,0 0 0 0 0,0 0 0 0 0,1 0 0 0 0,-1 0 0 0 0,0 0 0 0 0,1 0 0 0 0,-1 0 0 0 0,0-1 0 0 0,1 1 0 0 0,-1 0 0 0 0,0 0 0 0 0,0 0 0 0 0,1 0 0 0 0,-1 0 0 0 0,0-1 0 0 0,0 1 0 0 0,1 0 0 0 0,-1 0 0 0 0,0 0 0 0 0,0-1 0 0 0,0 1 0 0 0,1 0 0 0 0,-1 0 0 0 0,0-1 0 0 0,0 1 0 0 0,0 0 0 0 0,0 0 0 0 0,0-1 0 0 0,1 1 0 0 0,-1 0 0 0 0,0-1 0 0 0,0 1 0 0 0,0 0 0 0 0,0 0 0 0 0,0-1 0 0 0,0 1 0 0 0,0 0 0 0 0,0-1 0 0 0,0 1 0 0 0,0 0 0 0 0,0-1 0 0 0,0 1 0 0 0,0 0 0 0 0,-1-1 0 0 0,1 1 0 0 0,0 0 0 0 0,0 0 0 0 0,0-1 0 0 0,0 1 0 0 0,-6-21 0 0 0,-1 9 0 0 0</inkml:trace>
  <inkml:trace contextRef="#ctx0" brushRef="#br0" timeOffset="62749.524">10323 5322 32767 0 0,'-12'2'0'0'0,"13"10"0"0"0,2-9 0 0 0,0-1 0 0 0,0 1 0 0 0,1-1 0 0 0,-1 0 0 0 0,0 0 0 0 0,1 0 0 0 0,0-1 0 0 0,-1 1 0 0 0,1-1 0 0 0,0 1 0 0 0,0-1 0 0 0,0-1 0 0 0,0 1 0 0 0,0 0 0 0 0,0-1 0 0 0,0 0 0 0 0,0 0 0 0 0,0 0 0 0 0,0-1 0 0 0,3 0 0 0 0,15 2 0 0 0,215-5 0 0 0,-101-2 0 0 0,451 0 0 0 0,-580 6 0 0 0,0 0 0 0 0,1 0 0 0 0,0 0 0 0 0,3 0 0 0 0,-24-1 0 0 0,-2-4 0 0 0</inkml:trace>
  <inkml:trace contextRef="#ctx0" brushRef="#br0" timeOffset="-210913.022">15 7280 32767 0 0,'-11'-3'0'0'0,"8"-5"0"0"0,3 13 0 0 0,50 73 0 0 0,117 141 0 0 0,-10-23 0 0 0,-138-166 0 0 0,-13-18 0 0 0</inkml:trace>
  <inkml:trace contextRef="#ctx0" brushRef="#br0" timeOffset="-210651.721">353 7256 32767 0 0,'-26'24'0'0'0,"0"17"0"0"0,2 0 0 0 0,2 2 0 0 0,1 1 0 0 0,0 9 0 0 0,4-15 0 0 0,2 0 0 0 0,1 0 0 0 0,2 1 0 0 0,1 0 0 0 0,2 1 0 0 0,-2 29 0 0 0,10-38 0 0 0</inkml:trace>
  <inkml:trace contextRef="#ctx0" brushRef="#br0" timeOffset="-210115.221">578 7551 32767 0 0,'4'-3'0'0'0,"1"0"0"0"0,-1-1 0 0 0,1 2 0 0 0,0-1 0 0 0,0 0 0 0 0,0 1 0 0 0,1 0 0 0 0,-1 0 0 0 0,1 1 0 0 0,-1-1 0 0 0,1 1 0 0 0,-1 0 0 0 0,1 1 0 0 0,-1 0 0 0 0,1-1 0 0 0,0 2 0 0 0,-1-1 0 0 0,5 1 0 0 0,-3-1 0 0 0,-3 1 0 0 0,-1-1 0 0 0,0 0 0 0 0,1 1 0 0 0,-1 0 0 0 0,0 0 0 0 0,1 0 0 0 0,-1 0 0 0 0,0 1 0 0 0,0-1 0 0 0,0 1 0 0 0,0 0 0 0 0,0 0 0 0 0,-1 0 0 0 0,1 0 0 0 0,0 0 0 0 0,-1 0 0 0 0,0 1 0 0 0,1-1 0 0 0,-1 1 0 0 0,0 0 0 0 0,0 0 0 0 0,0 0 0 0 0,-1 0 0 0 0,1 0 0 0 0,-1 0 0 0 0,0 0 0 0 0,0 0 0 0 0,0 1 0 0 0,0-1 0 0 0,0 0 0 0 0,-1 1 0 0 0,1-1 0 0 0,-1 1 0 0 0,0-1 0 0 0,0 2 0 0 0,-1 0 0 0 0,1 1 0 0 0,-1-1 0 0 0,0 1 0 0 0,0 0 0 0 0,-1-1 0 0 0,0 0 0 0 0,0 1 0 0 0,0-1 0 0 0,0 0 0 0 0,-1 0 0 0 0,0 0 0 0 0,0 0 0 0 0,-2 2 0 0 0,-8 14 0 0 0,-54 61 0 0 0,108-94 0 0 0,-35 10 0 0 0,0 0 0 0 0,0 1 0 0 0,0 0 0 0 0,0 0 0 0 0,1 1 0 0 0,-1 0 0 0 0,0 0 0 0 0,0 0 0 0 0,0 1 0 0 0,0 0 0 0 0,0 0 0 0 0,0 1 0 0 0,0-1 0 0 0,0 1 0 0 0,0 0 0 0 0,-1 1 0 0 0,1 0 0 0 0,-1 0 0 0 0,5 3 0 0 0,-5-3 0 0 0,-1 0 0 0 0,1 1 0 0 0,-1 0 0 0 0,1 0 0 0 0,-1 1 0 0 0,-1-1 0 0 0,1 1 0 0 0,0-1 0 0 0,-1 1 0 0 0,0 0 0 0 0,0 1 0 0 0,-1-1 0 0 0,0 0 0 0 0,1 1 0 0 0,-2 0 0 0 0,1-1 0 0 0,-1 1 0 0 0,1 6 0 0 0,0-3 0 0 0,-2 1 0 0 0,1 0 0 0 0,-1 0 0 0 0,0 0 0 0 0,-1 0 0 0 0,-1 0 0 0 0,1 0 0 0 0,-1 0 0 0 0,-1-1 0 0 0,0 1 0 0 0,0-1 0 0 0,-4 6 0 0 0,6-11 0 0 0,-2 3 0 0 0,0 1 0 0 0,0-1 0 0 0,0 0 0 0 0,-1 0 0 0 0,0-1 0 0 0,-1 1 0 0 0,1-1 0 0 0,-1 0 0 0 0,0 0 0 0 0,-1 0 0 0 0,0-1 0 0 0,0 1 0 0 0,0-2 0 0 0,0 1 0 0 0,-1-1 0 0 0,1 0 0 0 0,-8 3 0 0 0,13-6 0 0 0,-1 0 0 0 0,1-1 0 0 0,-1 1 0 0 0,0-1 0 0 0,1 0 0 0 0,-1 1 0 0 0,1-1 0 0 0,-1 0 0 0 0,0 0 0 0 0,1 0 0 0 0,-1 0 0 0 0,1 0 0 0 0,-1-1 0 0 0,1 1 0 0 0,-1 0 0 0 0,0-1 0 0 0,1 1 0 0 0,-1-1 0 0 0,1 1 0 0 0,0-1 0 0 0,-1 0 0 0 0,1 0 0 0 0,-1 0 0 0 0,0 0 0 0 0,-25-11 0 0 0,-7 27 0 0 0,14-2 0 0 0,4-1 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4:23.40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 1,'-3'0,"3"7,2 11,4 14,3 15,2 13,-1 11,-2 8,-2 7,-2 5,-5 3,-1-15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4:24.93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86 0,'0'19,"-2"14,-1 13,0 13,-2 12,1 12,-3 10,-1 10,-2 5,-4 1,-2-3,2-19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4:25.25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27 1,'-2'9,"-1"5,0 8,1 6,-2 5,0 7,1 5,0 4,1 5,2 5,-1 3,1 1,0-11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4:25.54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52 1,'-5'15,"-1"13,1 11,0 4,2 6,1 2,1 2,-2 1,-2 1,-3-1,0-8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4:25.79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129 0,'-7'20,"-5"15,-2 9,-1 9,-2 4,1 5,1 2,3 0,4 0,4 1,1-2,0-3,0-11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4:42.19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27 2580,'-26'6,"203"11,-146-16,368 11,322-7,-365 22,-183-27,-64 13,-109-13,1 0,1 1,-1 0,1-1,-1 0,1 1,0-1,-1 0,1 0,-1 0,1 0,-1 0,1 0,0-1,-1 1,1 0,-1-1,1 1,-1-1,0 0,1 1,-1-1,1 0,-1 0,0 0,0 0,0 0,1 0,-1 0,0 0,0-1,0 1,-1 0,1 0,0-1,0 1,-1-1,1 1,-1-1,1 1,-1-1,0 1,1-1,-1 1,0-1,0 0,0 1,-36-135,-53-270,49 222,-17-111,49 243,-2 0,-3 0,-15-42,23 77,1-2,1 1,1 0,1-1,1 1,1-18,-4-59,-5-2,5-1,4-28,1 14,-2-311,-1 421,1 1,-1-1,1 0,0 1,0-1,0 0,0 1,0-1,1 0,-1 1,0-1,1 1,-1-1,1 0,0 1,-1-1,1 1,0 0,0-1,0 1,0 0,0-1,0 1,0 0,1 0,-1 0,0 0,1 0,-1 0,0 0,1 0,-1 1,1-1,0 1,-1-1,1 1,-1-1,1 1,0 0,-1 0,1 0,0 0,-1 0,1 0,124 14,234 2,-123-16,-234 0,0 0,0 0,-1 1,1-1,0 1,0 0,0-1,-1 1,1 0,0 1,-1-1,1 0,-1 1,1 0,-1-1,0 1,0 0,1 0,-1 0,-1 0,1 1,0-1,-1 1,1-1,-1 1,1-1,-1 1,0 0,0-1,-1 1,1 0,0 0,-1 0,0 0,0-1,0 1,0 0,0 0,0 0,-1 1,0 186,8 473,9-287,-15-341,2 40,3 0,10 44,-6-42,-3 0,-3 1,-6 69,0-26,1-72,-1-30,1 0,1 0,0 0,1 0,1-1,1 1,1 0,1-1,0 0,1 0,1 0,7 11,-13-28,1 1,0-1,0 0,0 0,0 0,0 0,1 0,-1-1,0 1,0-1,1 1,-1-1,0 0,0 0,1 0,-1 0,0 0,0 0,1-1,-1 1,0-1,0 0,1 1,-1-1,0 0,0 0,0 0,0-1,-1 1,1 0,0-1,0 1,-1-1,2-1,22-10,-5 8,0 1,0 1,0 0,0 2,0 0,0 2,1 0,12-1,437-7,343-6,445 7,-843-23,-202 10,176 13,-235 7,177-9,-5 2,-205 7,134-1,-210 7,-40-5,0 0,1-1,-1 0,0 0,0-1,1 1,-1-1,0 0,0-1,1 1,-1-1,4-1,-7 0,0 1,-1-1,1 1,-1-1,0 0,1 0,-1 0,0 0,0 0,0 0,-1 0,1 0,0 0,-1 0,1 0,-1 0,0-1,0 1,0 0,0 0,0 0,0-1,0 1,-1 0,1 0,-1-1,-32-235,-17-471,36 448,8 101,-6 0,-17-57,11-7,6 104,12 98,-2 5,2 0,0 0,0 1,2-1,0 0,1 0,1 1,0 0,1 0,1 0,7-15,-12 31,0-3,0 0,0 0,1 0,-1 0,1 0,0 0,0 1,0-1,0 1,0 0,0-1,1 1,-1 0,1 0,0 0,-1 1,1-1,0 1,0 0,0-1,0 1,0 0,0 1,0-1,1 1,-1-1,0 1,2 0,185 34,-134-27,0-2,0-2,1-3,-1-2,26-6,-54 3,1 1,-1 2,1 1,0 1,-1 1,1 2,-1 1,0 1,12 4,73 19,-111-26,1-1,-1 1,1 0,-1 0,0 0,0 1,0-1,0 0,-1 1,1-1,-1 1,1 0,-1 0,0-1,0 1,0 0,0 0,-1 0,1 0,-1 0,0 0,0 0,0 0,0 0,0 0,-1 0,1 0,-1 0,0 0,0 1,0 15,-15 251,12-239,-10 66,4-1,5 1,4 1,4 14,40 263,-36-31,26-89,-31 110,-1-183,-1-180,0 1,1-1,0 0,-1 1,1-1,0 0,0 0,0 1,0-1,1 0,-1 0,0 0,1-1,0 1,-1 0,1 0,0-1,0 1,0-1,0 0,0 0,0 1,0-1,1-1,-1 1,0 0,1 0,-1-1,2 1,78 4,-67-5,852-1,-249 29,-271-7,404 11,-16-33,-381-31,-212 15,104-2,-27 6,-57-14,-46 14,21-22,-134 33,0-1,-1 1,0-1,1 1,-1-1,0 0,0 0,-1 0,1 0,-1-1,1 1,-1 0,0 0,0-1,0 1,-1-1,1 1,-1-1,0 1,0-1,0 1,-1-1,1 1,-1-1,1 1,-1 0,-1-1,1 1,0 0,-1 0,1-1,-1 1,-1-1,0-6,-39-164,9-1,6-1,9-1,6-39,-16-143,1 8,13 142,13 161,-2-1,-3 1,-6-28,5 40,1 0,2 0,2-1,1 1,5-33,-3 64,0 0,0 0,1 1,-1-1,1 0,1 0,-1 1,1 0,-1-1,1 1,0 0,1 0,-1 0,1 1,0-1,0 1,0 0,0 0,0 1,1-1,-1 1,3-1,109-32,163 1,314 35,-437-1,-154 1,0 0,0 0,0 0,0 0,-1 1,1-1,0 0,0 1,-1 0,1-1,-1 1,1 0,-1 0,0 0,0 0,0 0,0 0,0 0,0 0,0 0,-1 0,1 1,-1-1,0 0,0 0,1 1,-1-1,-1 0,1 0,0 1,-1-1,1 0,-1 1,1 6,0 173,-2-63,6 0,10 51,112 442,-116-528,-3 1,-4-1,-6 34,2-15,-2-65,-1 0,-1 0,-3 0,-1-1,-1 0,-2-1,-2 0,-9 15,8-7,3 0,1 0,2 1,2 0,2 1,2 0,2 0,4 31,-3-31,0-44,0-1,1 1,-1 0,0 0,0 0,1 0,-1 0,1 0,0 0,-1-1,1 1,0 0,0-1,0 1,0 0,0-1,1 1,-1-1,0 0,1 1,-1-1,1 0,-1 0,1 0,0 0,-1 0,1 0,0 0,0-1,0 1,0-1,-1 1,1-1,0 0,0 0,0 0,1 0,84 11,0-3,0-5,58-5,-121 1,683-34,500 3,164 32,-990-13,-179-1,-33-23,-2 20,-7 17,-158 0,-1-1,1 1,-1-1,1 0,-1 0,0 0,1 0,-1 0,0 0,1 0,-1 0,0 0,0-1,0 1,0 0,0-1,0 1,-1-1,1 1,0-1,-1 1,1-1,-1 1,1-1,-1 0,0 1,0-1,0 0,0 1,0-1,0 0,0 1,-1-1,1 1,0-1,-1 0,1 1,-1-1,0 1,0-1,1 1,-2-1,-1-15,-3-236,6 133,-76-1095,25 807,46 138,4 266,0 1,1-1,0 1,-1-1,1 0,1 1,-1-1,0 1,1-1,0 1,0-1,0 1,0-1,0 1,1 0,0 0,-1 0,1-1,0 2,1-1,-1 0,0 0,1 1,0-1,-1 1,1 0,0 0,3-2,21 3,-12 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4:44.46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82 181,'-17'171,"-9"514,15-334,33 315,-6-403,-15-257,-1 1,0-1,-1 1,1-1,-1 0,-1 1,1-1,-1 0,0 0,0 1,-1-2,0 1,0 0,0 0,-1-1,1 0,-2 1,4-6,0 0,0 0,-1 0,1 0,0 0,0 0,0 0,0 0,-1-1,1 1,0 0,0-1,0 1,0-1,0 0,0 1,0-1,0 0,0 1,0-1,0 0,1 0,-1 0,0 0,0 0,1 0,-1 0,1 0,-1 0,1 0,-1 0,1 0,0 0,-1 0,1 0,0-1,0 1,0 0,0 0,0 0,0 0,0-1,0 1,1 0,-1 0,0 0,1 0,-1-1,1-20,0-1,1 0,2 1,0 0,6-16,-2 6,22-104,-6-2,-6 0,-3-63,-17-24,-27-186,-2-48,34 346,4 0,13-58,-12 71,-8 102,0 0,0-1,0 1,0 0,1 0,-1-1,0 1,1 0,-1-1,1 1,0 0,-1-1,1 1,0-1,0 1,0-1,0 1,0-1,0 0,0 0,1 1,-1-1,0 0,1 0,-1 0,1 0,-1-1,1 1,0 0,-1-1,1 1,-1-1,1 1,0-1,0 0,-1 0,2 1,30 2,1-2,0 0,-1-3,34-5,-17 3,538-28,-577 32,-9-1,-1 0,0 1,0-1,0 1,0-1,1 1,-1 0,0-1,0 1,1 0,-1 0,0 0,1 0,-1 0,0 0,0 0,1 1,-1-1,0 0,0 1,1-1,-1 1,0-1,0 1,0-1,0 1,0 0,0 0,0 0,0-1,0 1,0 0,0 0,0 0,-1 0,1 1,0-1,-1 0,1 0,-1 0,1 0,-1 1,0-1,1 0,-1 0,0 1,0-1,0 0,0 1,0-1,-36 167,20 70,12 119,0-21,-3 549,-20-580,14-213,12-78,0-11,0 0,1 0,-1 0,0 1,1-1,0 0,0 0,0 0,0 0,0 0,1 0,-1 0,1 0,0 0,0 0,0 0,0 0,1 0,-1 0,1 0,-1-1,1 1,0-1,0 0,0 1,1-1,-1 0,0 0,1 0,-1 0,1-1,0 1,2 0,88-8,-51-2,388-22,1034 6,-1099 26,-188-3,118 0,1 13,24 15,-276-20,-49-19,-9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4:47.88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1,'19'18,"16"20,15 16,12 16,6 12,4 9,-1 6,-5 2,-7-2,-11-6,-10-7,-12-14,-11-14,-7-16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4:48.14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514 1,'-18'23,"-13"25,-11 28,-8 26,-11 20,-5 14,-4 10,2 0,7-9,15-27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4:48.67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0 607,'59'-151,"26"-115,-38 112,-35 119,-12 35,1 0,-1 1,0-1,0 0,1 0,-1 0,0 1,1-1,-1 0,0 0,1 0,-1 0,0 0,1 0,-1 1,0-1,1 0,-1 0,0 0,1 0,-1 0,0 0,1-1,-1 1,0 0,1 0,-1 0,0 0,1 0,-1 0,0-1,1 1,-1 0,0 0,1 0,-1-1,0 1,0 0,1 0,-1-1,12 294,-4-196,3 0,5 0,4-1,31 88,-20-96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33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32767 0 0,'0'-9'0'0'0,"0"15"0"0"0,56 29 0 0 0,-22-21 0 0 0,1-1 0 0 0,0-2 0 0 0,1-1 0 0 0,11 0 0 0 0,115 38 0 0 0,-159-47 0 0 0,0 0 0 0 0,1 1 0 0 0,-1 0 0 0 0,0 0 0 0 0,0 0 0 0 0,0 0 0 0 0,-1 0 0 0 0,1 0 0 0 0,0 1 0 0 0,-1 0 0 0 0,0-1 0 0 0,1 1 0 0 0,-1 0 0 0 0,0 0 0 0 0,0 0 0 0 0,-1 0 0 0 0,1 0 0 0 0,-1 1 0 0 0,0-1 0 0 0,1 1 0 0 0,-1-1 0 0 0,-1 0 0 0 0,1 1 0 0 0,0 0 0 0 0,-1-1 0 0 0,0 1 0 0 0,0-1 0 0 0,0 1 0 0 0,-22 102 0 0 0,18-92 0 0 0,-10 37 0 0 0,2 0 0 0 0,2 1 0 0 0,2-1 0 0 0,3 2 0 0 0,1 43 0 0 0,4 35 0 0 0,-9-104 0 0 0,4-20 0 0 0</inkml:trace>
  <inkml:trace contextRef="#ctx0" brushRef="#br0" timeOffset="249.848">102 520 32767 0 0,'-9'-1'0'0'0,"25"7"0"0"0,-4-5 0 0 0,0 0 0 0 0,0-1 0 0 0,1 0 0 0 0,-1-1 0 0 0,0 0 0 0 0,0-1 0 0 0,0 0 0 0 0,10-4 0 0 0,269-82 0 0 0,-181 44 0 0 0,-89 34 0 0 0</inkml:trace>
  <inkml:trace contextRef="#ctx0" brushRef="#br0" timeOffset="667.775">793 141 32767 0 0,'-4'61'0'0'0,"2"84"0"0"0,-14-54 0 0 0,-15 101 0 0 0,31-182 0 0 0,3-1 0 0 0,-3-8 0 0 0,1 0 0 0 0,0 0 0 0 0,0 0 0 0 0,0 0 0 0 0,0 0 0 0 0,0-1 0 0 0,1 1 0 0 0,-1 0 0 0 0,0 0 0 0 0,0-1 0 0 0,0 1 0 0 0,1-1 0 0 0,-1 1 0 0 0,0-1 0 0 0,0 0 0 0 0,1 1 0 0 0,-1-1 0 0 0,0 0 0 0 0,1 0 0 0 0,-1 0 0 0 0,0 0 0 0 0,1 0 0 0 0,-1 0 0 0 0,0 0 0 0 0,1-1 0 0 0,-1 1 0 0 0,0 0 0 0 0,1-1 0 0 0,-1 1 0 0 0,0-1 0 0 0,0 1 0 0 0,1-1 0 0 0,-1 0 0 0 0,21-7 0 0 0,0-2 0 0 0,0 0 0 0 0,-1-2 0 0 0,-1 0 0 0 0,0-1 0 0 0,13-12 0 0 0,56-60 0 0 0,-88 85 0 0 0,-1 0 0 0 0,0 0 0 0 0,1 0 0 0 0,-1-1 0 0 0,0 1 0 0 0,1 0 0 0 0,-1 0 0 0 0,1 0 0 0 0,-1 0 0 0 0,0 0 0 0 0,1 0 0 0 0,-1 0 0 0 0,1 0 0 0 0,-1 0 0 0 0,0 0 0 0 0,1 0 0 0 0,-1 1 0 0 0,1-1 0 0 0,-1 0 0 0 0,0 0 0 0 0,1 0 0 0 0,-1 0 0 0 0,0 0 0 0 0,1 1 0 0 0,-1-1 0 0 0,0 0 0 0 0,1 0 0 0 0,-1 1 0 0 0,0-1 0 0 0,0 0 0 0 0,1 1 0 0 0,-1-1 0 0 0,0 0 0 0 0,0 1 0 0 0,0-1 0 0 0,1 0 0 0 0,-1 1 0 0 0,0-1 0 0 0,0 0 0 0 0,0 1 0 0 0,0-1 0 0 0,0 0 0 0 0,0 1 0 0 0,0-1 0 0 0,0 1 0 0 0,0-1 0 0 0,0 0 0 0 0,0 1 0 0 0,1 1 0 0 0,2 8 0 0 0,-1 0 0 0 0,0 0 0 0 0,-1 0 0 0 0,0 0 0 0 0,0 0 0 0 0,-1 0 0 0 0,-1 1 0 0 0,0 3 0 0 0,0 16 0 0 0,-1 108 0 0 0,-12-39 0 0 0,-3 65 0 0 0,18-156 0 0 0,5-4 0 0 0</inkml:trace>
  <inkml:trace contextRef="#ctx0" brushRef="#br0" timeOffset="1054.356">1280 524 32767 0 0,'-1'1'0'0'0,"-1"-1"0"0"0,0 0 0 0 0,1 1 0 0 0,-1-1 0 0 0,1 1 0 0 0,-1 0 0 0 0,1-1 0 0 0,0 1 0 0 0,-1 0 0 0 0,1 0 0 0 0,0 0 0 0 0,-1 0 0 0 0,1 0 0 0 0,0 0 0 0 0,0 1 0 0 0,0-1 0 0 0,0 0 0 0 0,0 1 0 0 0,0-1 0 0 0,0 0 0 0 0,1 1 0 0 0,-1-1 0 0 0,0 1 0 0 0,1-1 0 0 0,-1 2 0 0 0,-10 40 0 0 0,10-39 0 0 0,1 1 0 0 0,0 0 0 0 0,0-1 0 0 0,0 1 0 0 0,1-1 0 0 0,0 1 0 0 0,0 0 0 0 0,0-1 0 0 0,0 0 0 0 0,1 1 0 0 0,-1-1 0 0 0,1 0 0 0 0,0 0 0 0 0,1 0 0 0 0,-1 0 0 0 0,1 0 0 0 0,-1 0 0 0 0,1-1 0 0 0,0 1 0 0 0,1 0 0 0 0,2 1 0 0 0,0 1 0 0 0,1-1 0 0 0,0-1 0 0 0,0 1 0 0 0,0-1 0 0 0,0 0 0 0 0,1 0 0 0 0,-1-1 0 0 0,1 0 0 0 0,0-1 0 0 0,0 0 0 0 0,0 0 0 0 0,0 0 0 0 0,1-1 0 0 0,-1-1 0 0 0,0 1 0 0 0,1-1 0 0 0,36-19 0 0 0,-32 10 0 0 0,-9 6 0 0 0,1 0 0 0 0,-1 0 0 0 0,0 0 0 0 0,0-1 0 0 0,-1 1 0 0 0,1-1 0 0 0,-1 0 0 0 0,0 0 0 0 0,0 0 0 0 0,0-1 0 0 0,0 1 0 0 0,-1-1 0 0 0,1 0 0 0 0,-1 1 0 0 0,-1-1 0 0 0,1 0 0 0 0,-1 0 0 0 0,0 0 0 0 0,0 0 0 0 0,1-5 0 0 0,-2-1 0 0 0,1 1 0 0 0,-1-1 0 0 0,-1 1 0 0 0,0-1 0 0 0,0 1 0 0 0,-1-1 0 0 0,0 1 0 0 0,-1 0 0 0 0,0 0 0 0 0,-1 0 0 0 0,0 0 0 0 0,0 1 0 0 0,-1 0 0 0 0,0 0 0 0 0,-6-7 0 0 0,6 6 0 0 0,-1 0 0 0 0,-1 0 0 0 0,1 1 0 0 0,-1 0 0 0 0,-1 0 0 0 0,0 1 0 0 0,0 0 0 0 0,-1 0 0 0 0,-3-2 0 0 0,10 9 0 0 0,0-1 0 0 0,0 1 0 0 0,0 0 0 0 0,0-1 0 0 0,0 1 0 0 0,0 0 0 0 0,0 1 0 0 0,0-1 0 0 0,-1 0 0 0 0,1 1 0 0 0,0-1 0 0 0,-1 1 0 0 0,1 0 0 0 0,0-1 0 0 0,-1 1 0 0 0,1 0 0 0 0,0 1 0 0 0,-1-1 0 0 0,1 0 0 0 0,0 1 0 0 0,-1-1 0 0 0,1 1 0 0 0,0 0 0 0 0,0-1 0 0 0,-1 1 0 0 0,1 0 0 0 0,0 1 0 0 0,0-1 0 0 0,0 0 0 0 0,0 1 0 0 0,0-1 0 0 0,1 1 0 0 0,-1-1 0 0 0,-1 3 0 0 0,-43 67 0 0 0,41-57 0 0 0,0 0 0 0 0,1 1 0 0 0,0-1 0 0 0,1 1 0 0 0,1 0 0 0 0,1-1 0 0 0,0 1 0 0 0,1 0 0 0 0,0 6 0 0 0,0-17 0 0 0,1 0 0 0 0,-1 1 0 0 0,1-1 0 0 0,-1 1 0 0 0,1-1 0 0 0,0 0 0 0 0,1 0 0 0 0,-1 0 0 0 0,1 0 0 0 0,0 0 0 0 0,0 0 0 0 0,0 0 0 0 0,1 0 0 0 0,-1-1 0 0 0,1 1 0 0 0,0-1 0 0 0,0 1 0 0 0,0-1 0 0 0,15 9 0 0 0</inkml:trace>
  <inkml:trace contextRef="#ctx0" brushRef="#br0" timeOffset="2634.798">1874 250 32767 0 0,'2'1'0'0'0,"0"1"0"0"0,0 0 0 0 0,0-1 0 0 0,0 1 0 0 0,-1 0 0 0 0,1 0 0 0 0,0 1 0 0 0,-1-1 0 0 0,0 0 0 0 0,1 0 0 0 0,-1 1 0 0 0,0-1 0 0 0,0 1 0 0 0,0-1 0 0 0,-1 1 0 0 0,1-1 0 0 0,0 1 0 0 0,-1-1 0 0 0,0 1 0 0 0,0 0 0 0 0,0-1 0 0 0,0 1 0 0 0,0 0 0 0 0,0-1 0 0 0,-1 1 0 0 0,0 2 0 0 0,1 10 0 0 0,-20 88 0 0 0,-27 67 0 0 0,42-118 0 0 0,6-49 0 0 0,1 0 0 0 0,0-1 0 0 0,-1 1 0 0 0,1 0 0 0 0,0-1 0 0 0,0 1 0 0 0,1-1 0 0 0,-1 0 0 0 0,0 0 0 0 0,1 1 0 0 0,-1-2 0 0 0,1 1 0 0 0,0 0 0 0 0,-1 0 0 0 0,1-1 0 0 0,0 0 0 0 0,0 1 0 0 0,0-1 0 0 0,0 0 0 0 0,0-1 0 0 0,1 1 0 0 0,-1 0 0 0 0,0-1 0 0 0,0 0 0 0 0,0 0 0 0 0,1 0 0 0 0,-1 0 0 0 0,0 0 0 0 0,0-1 0 0 0,0 1 0 0 0,0-1 0 0 0,1 0 0 0 0,0 1 0 0 0,81-19 0 0 0,158-42 0 0 0,-169 34 0 0 0,-71 25 0 0 0</inkml:trace>
  <inkml:trace contextRef="#ctx0" brushRef="#br0" timeOffset="2885.091">2162 394 32767 0 0,'-4'5'0'0'0,"1"-1"0"0"0,0 1 0 0 0,0 0 0 0 0,0 0 0 0 0,0 0 0 0 0,1 0 0 0 0,0 1 0 0 0,0-1 0 0 0,1 0 0 0 0,0 1 0 0 0,-1 0 0 0 0,2-1 0 0 0,-1 1 0 0 0,1 0 0 0 0,0-1 0 0 0,0 1 0 0 0,0 0 0 0 0,1 2 0 0 0,-1-5 0 0 0,21 158 0 0 0,-17-142 0 0 0,7 31 0 0 0,1 3 0 0 0,-2 1 0 0 0,-2 0 0 0 0,0 52 0 0 0,-8-68 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4:49.63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0,'20'23,"19"19,15 18,14 15,5 12,2 8,0 4,-7-2,-9-5,-11-10,-9-12,-6-16,-7-14,-6-14,-5-14,-7-9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4:49.90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543 1,'-16'18,"-16"22,-13 20,-9 20,-5 20,-1 15,0 9,3 3,6-1,6-7,8-11,11-25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4:50.31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97,'18'-13,"0"1,1 2,1-1,0 2,0 1,0 1,1 0,0 1,1 2,-1 0,1 1,15 1,-32 1,1 1,-1 1,0-1,0 1,0 0,0 0,0 0,0 1,0 0,0 0,0 0,-1 0,1 1,-1 0,0 0,0 0,0 0,0 1,0 0,-1-1,1 1,-1 1,0-1,0 0,-1 1,1-1,-1 1,0 0,-1 0,1 0,-1 0,0 0,0 0,0 0,-1 3,-2 14,-2 0,-1 0,-1-1,0 1,-2-1,0-1,-1 1,-2-1,0-1,-1 0,0-1,-2 0,-1 0,-184 231,163-193,36-55,0 0,0 0,0 0,1 0,-1-1,1 1,-1 0,0 0,1 0,0 0,-1-1,1 1,-1 0,1 0,0-1,0 1,-1 0,1-1,0 1,0-1,0 1,0-1,-1 0,1 1,0-1,0 0,0 1,0-1,0 0,0 0,0 0,0 0,0 0,0 0,0 0,0 0,0-1,0 1,0 0,46 1,-1-3,0-1,0-2,33-10,-54 11,265-42,-220 36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5:01.24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32,'9'111,"0"83,-9-1,-9 1,-7-1,-26 97,23-215,12-70,6-19,16-213,-12-20,-21-164,11 298,-11-132,16 218,7 25,2 18,9 37,-4 1,-1 0,-2 4,-4-25,55 430,-19 37,-29-313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5:07.02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5:15.25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76 858,'-2'-3,"-4"0,0 0</inkml:trace>
  <inkml:trace contextRef="#ctx0" brushRef="#br0" timeOffset="2596.791">49 858,'126'12,"145"-1,387-8,429-3,-862 13,-110-5,0-4,4-6,985-20,-235 7,-602 16,39-15,-236 15,-74-1</inkml:trace>
  <inkml:trace contextRef="#ctx0" brushRef="#br0" timeOffset="3241.194">5129 644,'-9'-4,"22"8,33 16,-11-6,0 1,-1 2,-1 1,-1 2,-1 1,12 11,-2 22,-40-53,0 1,0 0,0 0,-1 0,1-1,-1 1,1 0,-1 0,0 0,0 0,1 0,-2 0,1 0,0 0,0 0,0 0,-1 0,1-1,-1 1,0 0,1 0,-1 0,0-1,0 1,0 0,0-1,-1 1,1-1,0 1,-1-1,1 0,-1 1,1-1,-11 5,0 0,0-1,0 0,-1-1,1 0,-1-1,0 0,0-1,-8 0,7 0,-301 26,355-78,-33 38,-1 0,1 0,-2-1,0 0,0 0,-1 0,-1 0,0-1,-1 1,-1-1,0 0,0 1,-2-1,0 0,1 14,0 0,0 0,0 0,0 1,0-1,0 0,0 0,-1 0,1 0,0 0,0 0,0 1,0-1,-1 0,1 0,0 0,0 0,0 0,0 0,-1 0,1 0,0 0,0 0,0 0,-1 0,1 0,0 0,0 0,0 0,-1 0,1 0,0 0,0 0,0 0,-1 0,1 0,0 0,0 0,0-1,0 1,-1 0,1 0,0 0,0 0,0 0,0-1,0 1,0 0,-1 0,1 0,0 0,-8 21,1 12,1 0,1 0,2 1,2 0,1-1,1 5,1 8</inkml:trace>
  <inkml:trace contextRef="#ctx0" brushRef="#br0" timeOffset="4292.263">557 684,'-52'3,"1"3,-1 2,2 2,-1 3,-8 4,-142 51,161-45,40-23,0 1,0-1,0 1,0-1,0 1,0 0,0-1,0 1,0-1,0 1,0-1,0 1,1-1,-1 1,0-1,0 1,1-1,-1 1,0-1,1 1,-1-1,0 1,1-1,-1 0,1 1,-1-1,1 0,-1 1,1-1,-1 0,1 0,-1 1,1-1,-1 0,1 0,-1 0,1 0,-1 0,1 0,0 0,-1 0,1 0,-1 0,1 0,-1 0,1 0,-1 0,1 0,-1 0,1-1,-1 1,1 0,0-1,-1 1,21 1,0 1,0 0,0 1,-1 2,0 0,1 1,-2 1,1 0,-1 2,0 0,13 10,-9-1,-1 1,0 2,-2 0,16 20,55 54,-90-92,1-1,-1 0,1 0,0 0,0 0,0-1,0 1,0-1,0 1,1-1,-1 1,0-1,1 0,-1 0,1 0,-1-1,1 1,-1 0,1-1,0 0,-1 0,1 0,-1 0,1 0,0 0,-1 0,1-1,-1 0,1 1,-1-1,1 0,-1 0,1 0,-1-1,1 1,1-7,0 0,-1 0,0 0,0 0,-1 0,0 0,0-1,-1 1,0-1,0 0,-1 1,-1-7,1 3,0-17,-1 0,-2 0,-1-1,-2 2,0-1,-2 1,-1 0,-1 0,-7-10,-10-9,22 45,4 7</inkml:trace>
  <inkml:trace contextRef="#ctx0" brushRef="#br0" timeOffset="4884.711">1813 42,'0'7,"0"9,-2 13,-1 13,0 11,1 7,-2 4,0-2,1-3,0-7,2-9,-2-9,-1-7,-1-12,-1-10,0-10,-1-5</inkml:trace>
  <inkml:trace contextRef="#ctx0" brushRef="#br0" timeOffset="5281.242">1493 55,'-9'-6,"4"-4,11 2,22-2,21 2,20 3,15 1,7 1,-1 2,-9 1,-12 0,-14 1,-20 1,-18 2,-11-1</inkml:trace>
  <inkml:trace contextRef="#ctx0" brushRef="#br0" timeOffset="11200.795">2028 483</inkml:trace>
  <inkml:trace contextRef="#ctx0" brushRef="#br0" timeOffset="12311.212">1987 470,'0'2,"0"3,0 6,3 7,4 5,7 6,9 2,8 3,5 0,4-3,-1-3,-2-3,-5-7,-8-3,-9-5</inkml:trace>
  <inkml:trace contextRef="#ctx0" brushRef="#br0" timeOffset="12543.245">2228 363,'-12'16,"-12"14,-11 14,-10 12,-2 9,-2 2,4-2,10-6,10-14</inkml:trace>
  <inkml:trace contextRef="#ctx0" brushRef="#br0" timeOffset="13161.993">2322 670,'0'-16,"2"-10,3-7,4-4,-1-2,1 3,1 4,-1 5,-2 11,0 13,-1 18,-2 16,1 16,0 12,-2 10,0 5,-1 2,-2-14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5:31.82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1 142,'24'-16,"28"-7,26-5,24 1,16 4,7 7,-2 8,-13 9,-18 10,-25 8,-24-1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5:32.92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3,'27'-2,"26"1,18 1,12 3,3 1,-9 2,-17-1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5:33.17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1,'14'11,"18"7,19-1,18-2,12-5,4-5,-4-9,-15-3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5:37.51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26,'18'-4,"18"-2,13 0,11 1,5 2,2 1,-9 3,-14 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29:47.993"/>
    </inkml:context>
    <inkml:brush xml:id="br0">
      <inkml:brushProperty name="width" value="0.05" units="cm"/>
      <inkml:brushProperty name="height" value="0.05" units="cm"/>
    </inkml:brush>
    <inkml:context xml:id="ctx1">
      <inkml:inkSource xml:id="inkSrc118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0-10-15T07:42:11.457"/>
    </inkml:context>
  </inkml:definitions>
  <inkml:trace contextRef="#ctx0" brushRef="#br0">2721 0 32767 0 0,'-7'10'0'0'0,"1"0"0"0"0,1 0 0 0 0,-1 1 0 0 0,2 0 0 0 0,-1 0 0 0 0,1 0 0 0 0,1 0 0 0 0,0 0 0 0 0,1 1 0 0 0,0 0 0 0 0,1-1 0 0 0,0 8 0 0 0,-6 27 0 0 0,-23 166 0 0 0,29-22 0 0 0,15-111 0 0 0,1 172 0 0 0,-6-157 0 0 0,31 148 0 0 0,-16-8 0 0 0,-22 176 0 0 0,18-305 0 0 0,-15 142 0 0 0,-19-122 0 0 0,-19 245 0 0 0,-12 184 0 0 0,20-316 0 0 0,-37 188 0 0 0,35-101 0 0 0,27-91 0 0 0,0 84 0 0 0,-15-201 0 0 0,0 207 0 0 0,-3-82 0 0 0,15 123 0 0 0,-9-230 0 0 0,0 141 0 0 0,14 1036 0 0 0,11-1084 0 0 0,4-32 0 0 0,5-57 0 0 0,85 498 0 0 0,-63-395 0 0 0,-12 77 0 0 0,-18 392 0 0 0,-14 155 0 0 0,-21-698 0 0 0,-6 131 0 0 0,36-160 0 0 0,26 82 0 0 0,0 21 0 0 0,-14-55 0 0 0,-12-112 0 0 0,-3 1 0 0 0,-3-1 0 0 0,-5 28 0 0 0,0-7 0 0 0,2 152 0 0 0,-6-164 0 0 0,-2 38 0 0 0,-8-27 0 0 0,-19 107 0 0 0,20-13 0 0 0,13-35 0 0 0,-8-106 0 0 0,3 1 0 0 0,2 0 0 0 0,2 14 0 0 0,3 159 0 0 0,14-133 0 0 0,37 169 0 0 0,-27-106 0 0 0,-22-129 0 0 0</inkml:trace>
  <inkml:trace contextRef="#ctx0" brushRef="#br0" timeOffset="-209925.501">12966 11083 32767 0 0,'-3'-11'0'0'0,"-10"10"0"0"0,11 1 0 0 0,1 0 0 0 0,0 1 0 0 0,-1 0 0 0 0,1-1 0 0 0,-1 1 0 0 0,1 0 0 0 0,0-1 0 0 0,0 1 0 0 0,-1 0 0 0 0,1 0 0 0 0,0 0 0 0 0,0 0 0 0 0,0 1 0 0 0,0-1 0 0 0,0 0 0 0 0,0 0 0 0 0,0 0 0 0 0,1 1 0 0 0,-1-1 0 0 0,0 1 0 0 0,1-1 0 0 0,-1 0 0 0 0,1 1 0 0 0,-1-1 0 0 0,1 1 0 0 0,0-1 0 0 0,0 1 0 0 0,0-1 0 0 0,-1 1 0 0 0,1-1 0 0 0,1 1 0 0 0,-1 0 0 0 0,0-1 0 0 0,0 1 0 0 0,1-1 0 0 0,-1 1 0 0 0,0 3 0 0 0,-3 117 0 0 0,18-24 0 0 0,-11-72 0 0 0,2-1 0 0 0,0 0 0 0 0,2 0 0 0 0,0-1 0 0 0,2 0 0 0 0,1 0 0 0 0,9 13 0 0 0,-19-34 0 0 0,0 0 0 0 0,0-1 0 0 0,1 1 0 0 0,-1-1 0 0 0,1 1 0 0 0,0-1 0 0 0,0 1 0 0 0,0-1 0 0 0,0 0 0 0 0,0 0 0 0 0,0 0 0 0 0,0 0 0 0 0,1-1 0 0 0,-1 1 0 0 0,1 0 0 0 0,0-1 0 0 0,-1 0 0 0 0,1 0 0 0 0,0 1 0 0 0,0-2 0 0 0,2 2 0 0 0,-1-3 0 0 0,0 0 0 0 0,0 0 0 0 0,0-1 0 0 0,0 1 0 0 0,0-1 0 0 0,0 0 0 0 0,0 0 0 0 0,0 0 0 0 0,-1-1 0 0 0,1 1 0 0 0,-1-1 0 0 0,0 0 0 0 0,0 0 0 0 0,2-1 0 0 0,-4 2 0 0 0,12-10 0 0 0</inkml:trace>
  <inkml:trace contextRef="#ctx0" brushRef="#br0" timeOffset="-209643.697">13281 11078 32767 0 0,'-1'-1'0'0'0,"1"1"0"0"0,0-1 0 0 0,0 1 0 0 0,-1 0 0 0 0,1-1 0 0 0,0 1 0 0 0,-1 0 0 0 0,1 0 0 0 0,-1-1 0 0 0,1 1 0 0 0,-1 0 0 0 0,1 0 0 0 0,0 0 0 0 0,-1-1 0 0 0,1 1 0 0 0,-1 0 0 0 0,1 0 0 0 0,-1 0 0 0 0,1 0 0 0 0,-1 0 0 0 0,1 0 0 0 0,-1 0 0 0 0,1 0 0 0 0,-1 0 0 0 0,1 0 0 0 0,0 0 0 0 0,-1 0 0 0 0,1 0 0 0 0,-1 0 0 0 0,1 1 0 0 0,-1-1 0 0 0,1 0 0 0 0,-1 0 0 0 0,1 0 0 0 0,0 1 0 0 0,-1-1 0 0 0,1 0 0 0 0,-1 1 0 0 0,1-1 0 0 0,0 0 0 0 0,-1 1 0 0 0,1-1 0 0 0,0 0 0 0 0,0 1 0 0 0,-1-1 0 0 0,1 1 0 0 0,0-1 0 0 0,0 0 0 0 0,-1 1 0 0 0,1-1 0 0 0,0 1 0 0 0,0-1 0 0 0,0 1 0 0 0,0-1 0 0 0,0 1 0 0 0,0-1 0 0 0,0 1 0 0 0,0-1 0 0 0,0 1 0 0 0,0-1 0 0 0,0 0 0 0 0,0 1 0 0 0,0-1 0 0 0,0 1 0 0 0,0-1 0 0 0,1 1 0 0 0,-1-1 0 0 0,0 1 0 0 0,0-1 0 0 0,1 1 0 0 0,-1 66 0 0 0,2-28 0 0 0,-1 0 0 0 0,-3-1 0 0 0,-1 1 0 0 0,-2 0 0 0 0,-1-1 0 0 0,-10 32 0 0 0,9-53 0 0 0,-6 63 0 0 0,13-71 0 0 0</inkml:trace>
  <inkml:trace contextRef="#ctx0" brushRef="#br0" timeOffset="-207494.76">13365 11300 32767 0 0,'14'0'0'0'0,"2"-3"0"0"0,26-12 0 0 0,80 17 0 0 0,-111 1 0 0 0,1-1 0 0 0,1 0 0 0 0,-1 1 0 0 0,1 1 0 0 0,-1 0 0 0 0,0 1 0 0 0,-1 0 0 0 0,1 1 0 0 0,1 1 0 0 0,-12-6 0 0 0,1 0 0 0 0,-1 1 0 0 0,0-1 0 0 0,0 0 0 0 0,0 1 0 0 0,0-1 0 0 0,0 0 0 0 0,-1 1 0 0 0,1-1 0 0 0,0 1 0 0 0,-1-1 0 0 0,1 1 0 0 0,-1 0 0 0 0,0-1 0 0 0,1 1 0 0 0,-1-1 0 0 0,0 1 0 0 0,0 0 0 0 0,0-1 0 0 0,0 1 0 0 0,0 0 0 0 0,0-1 0 0 0,0 1 0 0 0,-1-1 0 0 0,1 1 0 0 0,-1 0 0 0 0,1 0 0 0 0,-6 7 0 0 0,1 1 0 0 0,-2-1 0 0 0,1 0 0 0 0,-1 0 0 0 0,0-1 0 0 0,-1 0 0 0 0,0 0 0 0 0,0-1 0 0 0,-1 0 0 0 0,0 0 0 0 0,0-1 0 0 0,-1 0 0 0 0,1-1 0 0 0,-7 3 0 0 0,-9 0 0 0 0,40-6 0 0 0,15-3 0 0 0,55 10 0 0 0,-69-6 0 0 0,-11-2 0 0 0,0-1 0 0 0,0 1 0 0 0,0 0 0 0 0,0 0 0 0 0,0 0 0 0 0,0 0 0 0 0,0 1 0 0 0,-1 0 0 0 0,1 0 0 0 0,-1 1 0 0 0,1-1 0 0 0,-1 1 0 0 0,0 0 0 0 0,0 0 0 0 0,0 0 0 0 0,0 1 0 0 0,-1-1 0 0 0,1 1 0 0 0,-1 0 0 0 0,0 0 0 0 0,2 3 0 0 0,-4-4 0 0 0,-1-1 0 0 0,1 0 0 0 0,-1 0 0 0 0,0 1 0 0 0,1-1 0 0 0,-1 0 0 0 0,0 1 0 0 0,0-1 0 0 0,-1 0 0 0 0,1 0 0 0 0,0 1 0 0 0,-1-1 0 0 0,0 0 0 0 0,1 0 0 0 0,-1 0 0 0 0,0 1 0 0 0,0-1 0 0 0,0 0 0 0 0,0 0 0 0 0,-1 0 0 0 0,1-1 0 0 0,0 1 0 0 0,-1 0 0 0 0,0 0 0 0 0,-3 5 0 0 0,-68 51 0 0 0,59-49 0 0 0,4-3 0 0 0,0-1 0 0 0,1 0 0 0 0,-2-1 0 0 0,1 1 0 0 0,0-2 0 0 0,-1 0 0 0 0,0 0 0 0 0,0-1 0 0 0,1 0 0 0 0,-1-1 0 0 0,0 0 0 0 0,-5-1 0 0 0,-16 0 0 0 0,2-11 0 0 0,24 10 0 0 0,-11 8 0 0 0,9-17 0 0 0,6 9 0 0 0</inkml:trace>
  <inkml:trace contextRef="#ctx0" brushRef="#br0" timeOffset="-205759.795">13007 11984 32767 0 0,'-1'0'0'0'0,"1"0"0"0"0,-1 0 0 0 0,0 0 0 0 0,1 1 0 0 0,-1-1 0 0 0,1 0 0 0 0,-1 1 0 0 0,1-1 0 0 0,-1 1 0 0 0,0-1 0 0 0,1 1 0 0 0,0-1 0 0 0,-1 0 0 0 0,1 1 0 0 0,-1 0 0 0 0,1-1 0 0 0,-1 1 0 0 0,1-1 0 0 0,0 1 0 0 0,0 0 0 0 0,-1-1 0 0 0,1 1 0 0 0,0-1 0 0 0,0 1 0 0 0,0 0 0 0 0,-1-1 0 0 0,1 1 0 0 0,0 0 0 0 0,0-1 0 0 0,0 1 0 0 0,0 0 0 0 0,0-1 0 0 0,0 1 0 0 0,1 0 0 0 0,-1-1 0 0 0,0 1 0 0 0,0 0 0 0 0,0-1 0 0 0,1 1 0 0 0,-1 0 0 0 0,0-1 0 0 0,1 1 0 0 0,-1-1 0 0 0,0 1 0 0 0,1 0 0 0 0,-1-1 0 0 0,1 1 0 0 0,-1-1 0 0 0,1 0 0 0 0,-1 1 0 0 0,1-1 0 0 0,-1 1 0 0 0,1-1 0 0 0,-1 0 0 0 0,1 1 0 0 0,0-1 0 0 0,-1 0 0 0 0,1 0 0 0 0,0 1 0 0 0,-1-1 0 0 0,1 0 0 0 0,0 0 0 0 0,0 0 0 0 0,-1 1 0 0 0,10 6 0 0 0,0 1 0 0 0,1-1 0 0 0,0-1 0 0 0,0 0 0 0 0,0-1 0 0 0,1 0 0 0 0,0 0 0 0 0,0-1 0 0 0,0-1 0 0 0,0 0 0 0 0,1-1 0 0 0,-1 0 0 0 0,1-1 0 0 0,-1 0 0 0 0,11-2 0 0 0,62 2 0 0 0,-44-15 0 0 0,-41 13 0 0 0,0 1 0 0 0,0 0 0 0 0,0-1 0 0 0,0 1 0 0 0,0 0 0 0 0,0-1 0 0 0,0 1 0 0 0,0-1 0 0 0,0 1 0 0 0,0 0 0 0 0,0-1 0 0 0,0 1 0 0 0,0-1 0 0 0,0 1 0 0 0,0 0 0 0 0,-1-1 0 0 0,1 1 0 0 0,0 0 0 0 0,0-1 0 0 0,0 1 0 0 0,-1 0 0 0 0,1-1 0 0 0,0 1 0 0 0,-1 0 0 0 0,1 0 0 0 0,0-1 0 0 0,0 1 0 0 0,-1 0 0 0 0,1 0 0 0 0,0 0 0 0 0,-1-1 0 0 0,1 1 0 0 0,-1 0 0 0 0,1 0 0 0 0,0 0 0 0 0,-1 0 0 0 0,1 0 0 0 0,0 0 0 0 0,-1 0 0 0 0,1 0 0 0 0,-1 0 0 0 0,1 0 0 0 0,0 0 0 0 0,-1 0 0 0 0,1 0 0 0 0,-1 0 0 0 0,1 0 0 0 0,0 0 0 0 0,-1 0 0 0 0,1 0 0 0 0,0 1 0 0 0,-1-1 0 0 0,1 0 0 0 0,0 0 0 0 0,-1 0 0 0 0,1 1 0 0 0,0-1 0 0 0,-1 0 0 0 0,1 0 0 0 0,0 1 0 0 0,0-1 0 0 0,-1 0 0 0 0,1 1 0 0 0,0-1 0 0 0,0 0 0 0 0,-7 5 0 0 0,1 0 0 0 0,1 0 0 0 0,-1 0 0 0 0,1 0 0 0 0,0 1 0 0 0,0 0 0 0 0,0 0 0 0 0,1 1 0 0 0,0-1 0 0 0,0 1 0 0 0,1 0 0 0 0,0 0 0 0 0,0 0 0 0 0,0 0 0 0 0,1 0 0 0 0,0 1 0 0 0,1-1 0 0 0,0 1 0 0 0,0-1 0 0 0,0 1 0 0 0,1 0 0 0 0,0 3 0 0 0,-4 22 0 0 0,-35 174 0 0 0,14-157 0 0 0,17-44 0 0 0</inkml:trace>
  <inkml:trace contextRef="#ctx0" brushRef="#br0" timeOffset="-205508.467">13034 12305 32767 0 0,'1'-2'0'0'0,"0"1"0"0"0,1 0 0 0 0,-1 0 0 0 0,1 0 0 0 0,-1 0 0 0 0,1 0 0 0 0,-1 0 0 0 0,1 1 0 0 0,-1-1 0 0 0,1 0 0 0 0,0 1 0 0 0,0-1 0 0 0,-1 1 0 0 0,1 0 0 0 0,0 0 0 0 0,0-1 0 0 0,-1 1 0 0 0,1 0 0 0 0,0 0 0 0 0,0 1 0 0 0,-1-1 0 0 0,1 0 0 0 0,2 0 0 0 0,219-24 0 0 0,-73-2 0 0 0,-131 21 0 0 0</inkml:trace>
  <inkml:trace contextRef="#ctx0" brushRef="#br0" timeOffset="-205091.07">13589 12048 32767 0 0,'-3'88'0'0'0,"-6"2"0"0"0,-1 71 0 0 0,26-127 0 0 0,-14-33 0 0 0,0 0 0 0 0,0 0 0 0 0,0 0 0 0 0,0 0 0 0 0,1 0 0 0 0,-1 0 0 0 0,0-1 0 0 0,0 1 0 0 0,1-1 0 0 0,-1 0 0 0 0,1 1 0 0 0,-1-1 0 0 0,0 0 0 0 0,1 0 0 0 0,-1 0 0 0 0,0-1 0 0 0,1 1 0 0 0,-1-1 0 0 0,0 1 0 0 0,1-1 0 0 0,-1 0 0 0 0,0 0 0 0 0,0 0 0 0 0,0 0 0 0 0,2-1 0 0 0,0 1 0 0 0,10-6 0 0 0,1 0 0 0 0,-1-1 0 0 0,-1 0 0 0 0,1-1 0 0 0,-1 0 0 0 0,-1-1 0 0 0,0-1 0 0 0,0 0 0 0 0,-1 0 0 0 0,-1-1 0 0 0,7-10 0 0 0,-39 104 0 0 0,17-47 0 0 0,0 0 0 0 0,3 0 0 0 0,1 0 0 0 0,2 14 0 0 0,-1-8 0 0 0,0-39 0 0 0,0 0 0 0 0,0 0 0 0 0,1 0 0 0 0,-1 0 0 0 0,1 0 0 0 0,-1 0 0 0 0,1 0 0 0 0,0 0 0 0 0,-1 0 0 0 0,1 0 0 0 0,0 0 0 0 0,0-1 0 0 0,0 1 0 0 0,1 0 0 0 0,-1-1 0 0 0,0 1 0 0 0,1-1 0 0 0,-1 1 0 0 0,1-1 0 0 0,-1 0 0 0 0,2 1 0 0 0,0 0 0 0 0,1-3 0 0 0</inkml:trace>
  <inkml:trace contextRef="#ctx0" brushRef="#br0" timeOffset="-204702.562">13926 12140 32767 0 0,'1'-1'0'0'0,"0"-1"0"0"0,0 0 0 0 0,0 1 0 0 0,0-1 0 0 0,0 1 0 0 0,0-1 0 0 0,0 1 0 0 0,1-1 0 0 0,-1 1 0 0 0,1 0 0 0 0,-1 0 0 0 0,1 0 0 0 0,-1-1 0 0 0,1 2 0 0 0,0-1 0 0 0,-1 0 0 0 0,1 0 0 0 0,0 0 0 0 0,0 1 0 0 0,0-1 0 0 0,0 1 0 0 0,-1 0 0 0 0,1-1 0 0 0,0 1 0 0 0,0 0 0 0 0,0 0 0 0 0,0 0 0 0 0,0 0 0 0 0,0 1 0 0 0,0-1 0 0 0,0 0 0 0 0,0 1 0 0 0,8-1 0 0 0,203-6 0 0 0,-204 7 0 0 0,-1 0 0 0 0,1 0 0 0 0,-1 1 0 0 0,1 0 0 0 0,-1 0 0 0 0,1 1 0 0 0,-1 0 0 0 0,0 1 0 0 0,2 1 0 0 0,-7-2 0 0 0,0 1 0 0 0,-1-1 0 0 0,1 0 0 0 0,-1 1 0 0 0,0-1 0 0 0,0 1 0 0 0,0 0 0 0 0,-1 0 0 0 0,1-1 0 0 0,-1 1 0 0 0,0 0 0 0 0,0 0 0 0 0,0 1 0 0 0,0-1 0 0 0,-1 0 0 0 0,0 0 0 0 0,0 0 0 0 0,0 0 0 0 0,0 0 0 0 0,-1 1 0 0 0,0-1 0 0 0,1 0 0 0 0,-1 0 0 0 0,-1 0 0 0 0,1 0 0 0 0,-1-1 0 0 0,1 1 0 0 0,-1 0 0 0 0,-1 1 0 0 0,-7 26 0 0 0,1 1 0 0 0,1 0 0 0 0,2 0 0 0 0,-2 30 0 0 0,5 37 0 0 0,2-82 0 0 0,-2-20 0 0 0</inkml:trace>
  <inkml:trace contextRef="#ctx0" brushRef="#br0" timeOffset="-204459.16">14093 12379 32767 0 0,'0'0'0'0'0,"-1"-1"0"0"0,1 1 0 0 0,-1 0 0 0 0,1 0 0 0 0,-1-1 0 0 0,1 1 0 0 0,0 0 0 0 0,-1-1 0 0 0,1 1 0 0 0,-1 0 0 0 0,1-1 0 0 0,0 1 0 0 0,-1-1 0 0 0,1 1 0 0 0,0 0 0 0 0,0-1 0 0 0,-1 1 0 0 0,1-1 0 0 0,0 1 0 0 0,0-1 0 0 0,0 1 0 0 0,-1-1 0 0 0,1 1 0 0 0,0-1 0 0 0,0 1 0 0 0,0-1 0 0 0,0 1 0 0 0,0-1 0 0 0,0 0 0 0 0,0 1 0 0 0,0-1 0 0 0,0 1 0 0 0,1-1 0 0 0,-1 1 0 0 0,0-1 0 0 0,0 1 0 0 0,0-1 0 0 0,1 1 0 0 0,-1-1 0 0 0,0 1 0 0 0,0 0 0 0 0,1-1 0 0 0,-1 1 0 0 0,0-1 0 0 0,1 1 0 0 0,-1 0 0 0 0,0-1 0 0 0,1 1 0 0 0,-1 0 0 0 0,1-1 0 0 0,-1 1 0 0 0,1 0 0 0 0,-1 0 0 0 0,1-1 0 0 0,-1 1 0 0 0,1 0 0 0 0,-1 0 0 0 0,1 0 0 0 0,-1 0 0 0 0,1 0 0 0 0,-1-1 0 0 0,1 1 0 0 0,-1 0 0 0 0,1 0 0 0 0,-1 0 0 0 0,1 1 0 0 0,-1-1 0 0 0,1 0 0 0 0,145-25 0 0 0,-66 15 0 0 0,63-10 0 0 0,-102 8 0 0 0,-30 9 0 0 0</inkml:trace>
  <inkml:trace contextRef="#ctx0" brushRef="#br0" timeOffset="-204023.803">14641 12106 32767 0 0,'-6'-11'0'0'0,"-2"32"0"0"0,-8 60 0 0 0,16 10 0 0 0,15-15 0 0 0,1-16 0 0 0,-15-59 0 0 0,1 0 0 0 0,0 0 0 0 0,0 0 0 0 0,0-1 0 0 0,0 1 0 0 0,0 0 0 0 0,0-1 0 0 0,0 1 0 0 0,1-1 0 0 0,-1 0 0 0 0,0 0 0 0 0,0 0 0 0 0,0 0 0 0 0,0 0 0 0 0,0 0 0 0 0,0-1 0 0 0,1 1 0 0 0,-1 0 0 0 0,0-1 0 0 0,0 0 0 0 0,0 0 0 0 0,0 1 0 0 0,0-1 0 0 0,-1 0 0 0 0,1-1 0 0 0,0 1 0 0 0,0 0 0 0 0,0-1 0 0 0,-1 1 0 0 0,23-13 0 0 0,-1-2 0 0 0,-1-1 0 0 0,0 0 0 0 0,-2-2 0 0 0,0 0 0 0 0,-1-1 0 0 0,6-10 0 0 0,-14 17 0 0 0,-5 5 0 0 0,-13 23 0 0 0,-46 139 0 0 0,42-103 0 0 0,2 0 0 0 0,2 1 0 0 0,1 38 0 0 0,6-68 0 0 0,1-19 0 0 0,-1 1 0 0 0,0-1 0 0 0,1 1 0 0 0,-1-1 0 0 0,-1 1 0 0 0,1-1 0 0 0,0 1 0 0 0,-1-1 0 0 0,0 0 0 0 0,0 1 0 0 0,0-1 0 0 0,0 0 0 0 0,0 1 0 0 0,-1-1 0 0 0,1 0 0 0 0,-1 0 0 0 0,0 0 0 0 0,0 0 0 0 0,-2 2 0 0 0,-1 0 0 0 0</inkml:trace>
  <inkml:trace contextRef="#ctx0" brushRef="#br0" timeOffset="93249.105">5459 101 32767 0 0,'-23'52'0'0'0,"10"-12"0"0"0,2-1 0 0 0,1 1 0 0 0,3 1 0 0 0,1 0 0 0 0,0 38 0 0 0,6-67 0 0 0,1 1 0 0 0,1 0 0 0 0,0-1 0 0 0,0 1 0 0 0,1-1 0 0 0,1 1 0 0 0,0-1 0 0 0,1-1 0 0 0,0 1 0 0 0,5 8 0 0 0,-6-11 0 0 0,1-1 0 0 0,0 0 0 0 0,0-1 0 0 0,0 1 0 0 0,1-1 0 0 0,0 0 0 0 0,1 0 0 0 0,-1 0 0 0 0,1-1 0 0 0,1 0 0 0 0,-1-1 0 0 0,1 0 0 0 0,0 0 0 0 0,0 0 0 0 0,0-1 0 0 0,1 0 0 0 0,-1-1 0 0 0,1 0 0 0 0,5 1 0 0 0,-9-3 0 0 0,0-1 0 0 0,-1 0 0 0 0,1 1 0 0 0,0-2 0 0 0,-1 1 0 0 0,1-1 0 0 0,-1 1 0 0 0,1-1 0 0 0,0 0 0 0 0,-1-1 0 0 0,0 1 0 0 0,1-1 0 0 0,-1 0 0 0 0,0 0 0 0 0,0 0 0 0 0,3-3 0 0 0,10-4 0 0 0,-6 3 0 0 0,-1 0 0 0 0,0 0 0 0 0,0-1 0 0 0,0 0 0 0 0,-1-1 0 0 0,0 0 0 0 0,-1-1 0 0 0,1 0 0 0 0,-2 0 0 0 0,1-1 0 0 0,-1 1 0 0 0,-1-2 0 0 0,5-9 0 0 0,-1 3 0 0 0,3-1 0 0 0</inkml:trace>
  <inkml:trace contextRef="#ctx0" brushRef="#br0" timeOffset="93555.286">5874 304 32767 0 0,'49'-179'0'0'0,"-23"92"0"0"0,-25 80 0 0 0,-1 1 0 0 0,0-2 0 0 0,0 8 0 0 0,-1 1 0 0 0,1-1 0 0 0,0 0 0 0 0,0 1 0 0 0,-1-1 0 0 0,1 1 0 0 0,0-1 0 0 0,0 0 0 0 0,-1 1 0 0 0,1-1 0 0 0,0 0 0 0 0,-1 1 0 0 0,1-1 0 0 0,-1 0 0 0 0,1 0 0 0 0,0 1 0 0 0,-1-1 0 0 0,1 0 0 0 0,-1 0 0 0 0,1 0 0 0 0,-1 0 0 0 0,1 1 0 0 0,-1-1 0 0 0,1 0 0 0 0,-1 0 0 0 0,1 0 0 0 0,0 0 0 0 0,-1 0 0 0 0,1 0 0 0 0,-1 0 0 0 0,1 0 0 0 0,-1 0 0 0 0,1-1 0 0 0,-1 1 0 0 0,1 0 0 0 0,-1 0 0 0 0,1 0 0 0 0,0 0 0 0 0,-1-1 0 0 0,1 1 0 0 0,-1 0 0 0 0,1 0 0 0 0,0-1 0 0 0,-1 1 0 0 0,1 0 0 0 0,0-1 0 0 0,-1 1 0 0 0,1 0 0 0 0,0-1 0 0 0,-1 1 0 0 0,1-1 0 0 0,0 1 0 0 0,0-1 0 0 0,-1 1 0 0 0,-16 33 0 0 0,1 1 0 0 0,2 1 0 0 0,1 0 0 0 0,-7 34 0 0 0,-16 97 0 0 0,3 27 0 0 0,24-136 0 0 0,9-45 0 0 0</inkml:trace>
  <inkml:trace contextRef="#ctx0" brushRef="#br0" timeOffset="94346.405">6041 571 32767 0 0,'14'-21'0'0'0,"39"-83"0"0"0,21-49 0 0 0,-63 138 0 0 0,-11 91 0 0 0,0 120 0 0 0,6-120 0 0 0,-6 50 0 0 0,-6-113 0 0 0,0-17 0 0 0,-38-7 0 0 0,69 13 0 0 0,0-1 0 0 0,0-1 0 0 0,0-1 0 0 0,1-1 0 0 0,16-4 0 0 0,132-14 0 0 0,-111 17 0 0 0,-52 1 0 0 0</inkml:trace>
  <inkml:trace contextRef="#ctx0" brushRef="#br0" timeOffset="83583.834">5553 997 32767 0 0,'-2'2'0'0'0,"1"-1"0"0"0,0 1 0 0 0,0-1 0 0 0,0 1 0 0 0,1 0 0 0 0,-1-1 0 0 0,0 1 0 0 0,0 0 0 0 0,1 0 0 0 0,0 0 0 0 0,-1-1 0 0 0,1 1 0 0 0,0 0 0 0 0,0 0 0 0 0,-1 0 0 0 0,2 0 0 0 0,-1 0 0 0 0,0 0 0 0 0,0 0 0 0 0,1-1 0 0 0,-1 1 0 0 0,1 0 0 0 0,-1 0 0 0 0,1 0 0 0 0,0-1 0 0 0,-1 1 0 0 0,1 0 0 0 0,1 0 0 0 0,-1 0 0 0 0,2 4 0 0 0,0 0 0 0 0,1-1 0 0 0,-1 1 0 0 0,1-1 0 0 0,1 0 0 0 0,-1 0 0 0 0,1 0 0 0 0,0 0 0 0 0,0-1 0 0 0,0 0 0 0 0,1 0 0 0 0,-1-1 0 0 0,1 1 0 0 0,0-1 0 0 0,0 0 0 0 0,0-1 0 0 0,1 0 0 0 0,-1 0 0 0 0,0 0 0 0 0,1 0 0 0 0,0-1 0 0 0,-1 0 0 0 0,1-1 0 0 0,-1 1 0 0 0,1-1 0 0 0,0-1 0 0 0,-1 1 0 0 0,3-1 0 0 0,66-18 0 0 0,-66 15 0 0 0,-1 1 0 0 0,1-2 0 0 0,0 1 0 0 0,-1-1 0 0 0,0 0 0 0 0,0-1 0 0 0,-1 0 0 0 0,0 0 0 0 0,0-1 0 0 0,0 0 0 0 0,-1 0 0 0 0,6-8 0 0 0,-3-7 0 0 0,-28 45 0 0 0,8-2 0 0 0,1 0 0 0 0,0 1 0 0 0,2 0 0 0 0,1 1 0 0 0,0 0 0 0 0,-2 20 0 0 0,-11 36 0 0 0,-55 185 0 0 0,48-176 0 0 0,21-88 0 0 0,-1-10 0 0 0</inkml:trace>
  <inkml:trace contextRef="#ctx0" brushRef="#br0" timeOffset="83831.709">5457 1327 32767 0 0,'37'1'0'0'0,"422"-1"0"0"0,-315-8 0 0 0,-84-11 0 0 0,-57 14 0 0 0</inkml:trace>
  <inkml:trace contextRef="#ctx0" brushRef="#br0" timeOffset="84262.085">6352 1065 32767 0 0,'1'-12'0'0'0,"-6"20"0"0"0,-12 54 0 0 0,-35 93 0 0 0,-26 32 0 0 0,65-129 0 0 0,14-57 0 0 0,0 1 0 0 0,0-1 0 0 0,0 1 0 0 0,0-1 0 0 0,0 1 0 0 0,0-1 0 0 0,1 0 0 0 0,-1 0 0 0 0,1 0 0 0 0,-1 0 0 0 0,1 0 0 0 0,-1 0 0 0 0,1 0 0 0 0,-1 0 0 0 0,1-1 0 0 0,0 1 0 0 0,-1 0 0 0 0,1-1 0 0 0,0 1 0 0 0,0-1 0 0 0,-1 0 0 0 0,1 0 0 0 0,0 0 0 0 0,0 0 0 0 0,0 0 0 0 0,-1 0 0 0 0,1 0 0 0 0,2-1 0 0 0,3 2 0 0 0,82 2 0 0 0,-72-7 0 0 0,1 0 0 0 0,-1-2 0 0 0,-1 0 0 0 0,1-1 0 0 0,-1-1 0 0 0,13-9 0 0 0,-20 11 0 0 0</inkml:trace>
  <inkml:trace contextRef="#ctx0" brushRef="#br0" timeOffset="84535.377">6521 1346 32767 0 0,'-1'0'0'0'0,"1"1"0"0"0,0-1 0 0 0,0 0 0 0 0,0 0 0 0 0,-1 0 0 0 0,1 0 0 0 0,0 0 0 0 0,0 0 0 0 0,-1 0 0 0 0,1 0 0 0 0,0 0 0 0 0,0 0 0 0 0,-1 0 0 0 0,1 0 0 0 0,0 0 0 0 0,0 0 0 0 0,0 0 0 0 0,-1 0 0 0 0,1 0 0 0 0,0 0 0 0 0,0 0 0 0 0,-1 0 0 0 0,1 0 0 0 0,0 0 0 0 0,0 0 0 0 0,-1 0 0 0 0,1 0 0 0 0,0-1 0 0 0,0 1 0 0 0,0 0 0 0 0,0 0 0 0 0,-1 0 0 0 0,1 0 0 0 0,0 0 0 0 0,0-1 0 0 0,0 1 0 0 0,0 0 0 0 0,-1 0 0 0 0,-8 24 0 0 0,-60 214 0 0 0,62-216 0 0 0,1 0 0 0 0,1 1 0 0 0,0 0 0 0 0,2 0 0 0 0,1 0 0 0 0,1 3 0 0 0,12-2 0 0 0,-6-19 0 0 0</inkml:trace>
  <inkml:trace contextRef="#ctx0" brushRef="#br0" timeOffset="85898.215">6860 1275 32767 0 0,'-15'54'0'0'0,"1"-10"0"0"0,11-29 0 0 0,2 34 0 0 0,3-41 0 0 0,1-1 0 0 0,0 1 0 0 0,0-1 0 0 0,0 1 0 0 0,1-1 0 0 0,0-1 0 0 0,1 1 0 0 0,-1 0 0 0 0,1-1 0 0 0,0 0 0 0 0,1 0 0 0 0,0-1 0 0 0,0 1 0 0 0,0-1 0 0 0,0 0 0 0 0,1-1 0 0 0,0 0 0 0 0,0 0 0 0 0,0 0 0 0 0,4 1 0 0 0,-6-4 0 0 0,0 1 0 0 0,0-1 0 0 0,1 0 0 0 0,-1 0 0 0 0,0-1 0 0 0,1 0 0 0 0,-1 0 0 0 0,0 0 0 0 0,1 0 0 0 0,-1-1 0 0 0,1 0 0 0 0,-1 0 0 0 0,0 0 0 0 0,0-1 0 0 0,0 0 0 0 0,0 0 0 0 0,0 0 0 0 0,0-1 0 0 0,0 1 0 0 0,-1-1 0 0 0,1 0 0 0 0,-1-1 0 0 0,0 1 0 0 0,0-1 0 0 0,0 0 0 0 0,0 0 0 0 0,1-3 0 0 0,0 1 0 0 0,-1-1 0 0 0,0 0 0 0 0,0 0 0 0 0,-1 0 0 0 0,0 0 0 0 0,0-1 0 0 0,-1 1 0 0 0,0-1 0 0 0,0 0 0 0 0,-1 0 0 0 0,0 0 0 0 0,0 1 0 0 0,-1-1 0 0 0,0-2 0 0 0,-18-52 0 0 0,16 55 0 0 0,-1 0 0 0 0,0 0 0 0 0,0 0 0 0 0,-1 1 0 0 0,0-1 0 0 0,0 1 0 0 0,0 0 0 0 0,-1 0 0 0 0,0 1 0 0 0,0-1 0 0 0,-1 1 0 0 0,1 0 0 0 0,-1 1 0 0 0,0-1 0 0 0,0 1 0 0 0,-1 0 0 0 0,1 1 0 0 0,-1-1 0 0 0,0 1 0 0 0,0 1 0 0 0,0-1 0 0 0,0 1 0 0 0,-5 0 0 0 0,9 1 0 0 0,0 0 0 0 0,0 1 0 0 0,0-1 0 0 0,0 1 0 0 0,0 0 0 0 0,0 0 0 0 0,0 0 0 0 0,0 0 0 0 0,0 0 0 0 0,0 1 0 0 0,0 0 0 0 0,0-1 0 0 0,1 1 0 0 0,-1 0 0 0 0,0 0 0 0 0,0 1 0 0 0,1-1 0 0 0,-1 0 0 0 0,-1 2 0 0 0,-2 1 0 0 0,1 0 0 0 0,0 0 0 0 0,0 0 0 0 0,1 1 0 0 0,0-1 0 0 0,0 1 0 0 0,0 0 0 0 0,0 0 0 0 0,1 1 0 0 0,-1-1 0 0 0,2 1 0 0 0,-1 0 0 0 0,0-1 0 0 0,1 1 0 0 0,0 0 0 0 0,1 0 0 0 0,-1 1 0 0 0,1-1 0 0 0,0 0 0 0 0,1 0 0 0 0,-1 1 0 0 0,1-1 0 0 0,1 0 0 0 0,0 5 0 0 0,0-4 0 0 0,-1 0 0 0 0,2 0 0 0 0,-1 0 0 0 0,1-1 0 0 0,0 1 0 0 0,1-1 0 0 0,-1 1 0 0 0,1-1 0 0 0,1 0 0 0 0,-1 0 0 0 0,1 0 0 0 0,3 4 0 0 0,6 6 0 0 0</inkml:trace>
  <inkml:trace contextRef="#ctx0" brushRef="#br0" timeOffset="86380.453">7428 1302 32767 0 0,'-1'-1'0'0'0,"0"1"0"0"0,0 0 0 0 0,0-1 0 0 0,0 1 0 0 0,-1 0 0 0 0,1 0 0 0 0,0 0 0 0 0,0 0 0 0 0,0 0 0 0 0,0 0 0 0 0,0 0 0 0 0,0 0 0 0 0,0 0 0 0 0,0 1 0 0 0,-1-1 0 0 0,1 0 0 0 0,0 1 0 0 0,0-1 0 0 0,0 1 0 0 0,0-1 0 0 0,0 1 0 0 0,0-1 0 0 0,1 1 0 0 0,-1 0 0 0 0,0-1 0 0 0,0 1 0 0 0,0 0 0 0 0,1 0 0 0 0,-1 0 0 0 0,0 0 0 0 0,1 0 0 0 0,-1-1 0 0 0,0 2 0 0 0,-4 3 0 0 0,-1-1 0 0 0,1 1 0 0 0,-1-1 0 0 0,1 1 0 0 0,0 1 0 0 0,1-1 0 0 0,-1 1 0 0 0,1 0 0 0 0,0 0 0 0 0,0 0 0 0 0,1 0 0 0 0,0 1 0 0 0,0-1 0 0 0,1 1 0 0 0,-1 0 0 0 0,-3 23 0 0 0,5-25 0 0 0,2 1 0 0 0,-1 0 0 0 0,1-1 0 0 0,0 1 0 0 0,0-1 0 0 0,0 1 0 0 0,1-1 0 0 0,0 1 0 0 0,0-1 0 0 0,0 0 0 0 0,1 0 0 0 0,-1 0 0 0 0,1 0 0 0 0,1-1 0 0 0,-1 1 0 0 0,1-1 0 0 0,3 4 0 0 0,0-1 0 0 0,1 0 0 0 0,0-1 0 0 0,0 0 0 0 0,0 0 0 0 0,1-1 0 0 0,0 0 0 0 0,0 0 0 0 0,0-1 0 0 0,0 0 0 0 0,1-1 0 0 0,0 0 0 0 0,0-1 0 0 0,-1 0 0 0 0,1 0 0 0 0,1-1 0 0 0,-1 0 0 0 0,0-1 0 0 0,0 0 0 0 0,10-2 0 0 0,-13 2 0 0 0,0-2 0 0 0,0 1 0 0 0,0-1 0 0 0,0 0 0 0 0,-1 0 0 0 0,1-1 0 0 0,-1 0 0 0 0,1 0 0 0 0,-1 0 0 0 0,5-4 0 0 0,-5 1 0 0 0,0 0 0 0 0,0-1 0 0 0,0 0 0 0 0,-1 0 0 0 0,0 0 0 0 0,0 0 0 0 0,0-1 0 0 0,-1 0 0 0 0,-1 0 0 0 0,1 0 0 0 0,-1 0 0 0 0,-1-1 0 0 0,1 1 0 0 0,-1-1 0 0 0,-1 0 0 0 0,0 1 0 0 0,0-1 0 0 0,-1 0 0 0 0,0 0 0 0 0,0 0 0 0 0,-1 0 0 0 0,0-3 0 0 0,-13-70 0 0 0,12 75 0 0 0,0 1 0 0 0,1 0 0 0 0,-2 0 0 0 0,1 0 0 0 0,-1 0 0 0 0,0 0 0 0 0,0 1 0 0 0,-1-1 0 0 0,1 1 0 0 0,-1 0 0 0 0,0 0 0 0 0,-1 0 0 0 0,1 0 0 0 0,-1 1 0 0 0,0 0 0 0 0,0 0 0 0 0,-1 0 0 0 0,1 0 0 0 0,-1 1 0 0 0,1 0 0 0 0,-1 0 0 0 0,0 1 0 0 0,0 0 0 0 0,0 0 0 0 0,-1 0 0 0 0,1 1 0 0 0,0-1 0 0 0,-1 2 0 0 0,-6-1 0 0 0,-1 2 0 0 0,0 0 0 0 0,0 1 0 0 0,0 1 0 0 0,0 1 0 0 0,0 0 0 0 0,0 0 0 0 0,1 1 0 0 0,0 1 0 0 0,0 1 0 0 0,0-1 0 0 0,1 2 0 0 0,0 0 0 0 0,1 0 0 0 0,0 1 0 0 0,0 1 0 0 0,0 0 0 0 0,-7 10 0 0 0,-2 21 0 0 0,19-30 0 0 0,1-2 0 0 0</inkml:trace>
  <inkml:trace contextRef="#ctx0" brushRef="#br0" timeOffset="76480.211">3419 3119 32767 0 0,'1'2'0'0'0,"1"-1"0"0"0,-1 0 0 0 0,0 1 0 0 0,0-1 0 0 0,1 0 0 0 0,-1 0 0 0 0,0 0 0 0 0,1 0 0 0 0,-1 0 0 0 0,1-1 0 0 0,0 1 0 0 0,-1 0 0 0 0,1-1 0 0 0,-1 1 0 0 0,1-1 0 0 0,0 1 0 0 0,0-1 0 0 0,-1 0 0 0 0,1 0 0 0 0,0 0 0 0 0,-1 0 0 0 0,1 0 0 0 0,0 0 0 0 0,0 0 0 0 0,0-1 0 0 0,11 1 0 0 0,117 2 0 0 0,-34 11 0 0 0,423-4 0 0 0,-324-4 0 0 0,-135-1 0 0 0,15 10 0 0 0,196-11 0 0 0,-187-1 0 0 0,-3 13 0 0 0,221-15 0 0 0,-249 7 0 0 0,-6-7 0 0 0,-40 0 0 0 0,1 0 0 0 0,7 2 0 0 0,-14-2 0 0 0,-6-4 0 0 0,-15-6 0 0 0,2 2 0 0 0</inkml:trace>
  <inkml:trace contextRef="#ctx0" brushRef="#br0" timeOffset="77614.044">3540 4547 32767 0 0,'4'-4'0'0'0,"34"12"0"0"0,1-1 0 0 0,0-2 0 0 0,0-2 0 0 0,23-1 0 0 0,-31-1 0 0 0,799 44 0 0 0,-320-37 0 0 0,-457-2 0 0 0,5-6 0 0 0,-24 13 0 0 0,44-12 0 0 0,-74-7 0 0 0,-7 1 0 0 0</inkml:trace>
  <inkml:trace contextRef="#ctx0" brushRef="#br0" timeOffset="78913.767">5366 2684 32767 0 0,'25'43'0'0'0,"-17"-4"0"0"0,-1 0 0 0 0,-2 1 0 0 0,-2 0 0 0 0,-2 7 0 0 0,0 140 0 0 0,-12-110 0 0 0,6 524 0 0 0,-13-498 0 0 0,18 401 0 0 0,-4-156 0 0 0,4-94 0 0 0,9-232 0 0 0,-9-21 0 0 0,1-1 0 0 0,-1 1 0 0 0,0-1 0 0 0,0 1 0 0 0,0 0 0 0 0,1-1 0 0 0,-1 1 0 0 0,0-1 0 0 0,1 1 0 0 0,-1-1 0 0 0,0 1 0 0 0,1-1 0 0 0,-1 1 0 0 0,1-1 0 0 0,-1 0 0 0 0,1 1 0 0 0,-1-1 0 0 0,1 0 0 0 0,-1 1 0 0 0,1-1 0 0 0,-1 0 0 0 0,1 1 0 0 0,-1-1 0 0 0,1 0 0 0 0,0 0 0 0 0,-1 0 0 0 0,1 0 0 0 0,-1 1 0 0 0,1-1 0 0 0,0 0 0 0 0,-1 0 0 0 0,1 0 0 0 0,0 0 0 0 0,-1-1 0 0 0,1 1 0 0 0,-1 0 0 0 0,1 0 0 0 0,0 0 0 0 0,-1 0 0 0 0,1 0 0 0 0,-1-1 0 0 0,1 1 0 0 0,-1 0 0 0 0,1-1 0 0 0,-1 1 0 0 0,1 0 0 0 0,-1-1 0 0 0,1 1 0 0 0,-1-1 0 0 0,1 1 0 0 0,-1 0 0 0 0,0-1 0 0 0,1 1 0 0 0,-1-1 0 0 0,25-60 0 0 0,-21 41 0 0 0</inkml:trace>
  <inkml:trace contextRef="#ctx0" brushRef="#br0" timeOffset="80683.491">5468 2734 32767 0 0,'73'-14'0'0'0,"346"14"0"0"0,-299 20 0 0 0,43 14 0 0 0,94 36 0 0 0,-199-52 0 0 0,-2 2 0 0 0,0 2 0 0 0,-1 3 0 0 0,9 8 0 0 0,-36-17 0 0 0,-1 1 0 0 0,0 2 0 0 0,-1 0 0 0 0,-1 2 0 0 0,-1 1 0 0 0,-1 1 0 0 0,-1 1 0 0 0,15 20 0 0 0,148 251 0 0 0,-128-168 0 0 0,-51-110 0 0 0,-1 1 0 0 0,-1 0 0 0 0,-1 0 0 0 0,0 0 0 0 0,-1 0 0 0 0,-1 1 0 0 0,-1-1 0 0 0,-1 11 0 0 0,1-7 0 0 0,-11 50 0 0 0,-14 113 0 0 0,18-128 0 0 0,3-37 0 0 0,-6 23 0 0 0,-1-1 0 0 0,-2-1 0 0 0,-15 33 0 0 0,11-40 0 0 0,-2-1 0 0 0,0-1 0 0 0,-2-1 0 0 0,-13 13 0 0 0,-104 105 0 0 0,121-134 0 0 0,-1-1 0 0 0,0-1 0 0 0,-1-1 0 0 0,-1-1 0 0 0,0 0 0 0 0,-16 5 0 0 0,-78 26 0 0 0,-53 8 0 0 0,-49 1 0 0 0,168-40 0 0 0,-10 3 0 0 0,0-3 0 0 0,-1-2 0 0 0,-1-2 0 0 0,-143 2 0 0 0,-42-9 0 0 0,203 11 0 0 0,-53-8 0 0 0,85-9 0 0 0,23-1 0 0 0,13 4 0 0 0,-5-1 0 0 0</inkml:trace>
  <inkml:trace contextRef="#ctx0" brushRef="#br0" timeOffset="81703.795">7334 3929 32767 0 0,'-1'1'0'0'0,"-42"60"0"0"0,33 15 0 0 0,10-70 0 0 0,1 1 0 0 0,0-1 0 0 0,0 0 0 0 0,1 1 0 0 0,-1-1 0 0 0,1 0 0 0 0,1 0 0 0 0,-1 0 0 0 0,1 0 0 0 0,0 0 0 0 0,0-1 0 0 0,1 1 0 0 0,0-1 0 0 0,0 0 0 0 0,7 7 0 0 0,0 0 0 0 0,1-1 0 0 0,0-1 0 0 0,1 0 0 0 0,0 0 0 0 0,0-2 0 0 0,1 1 0 0 0,1-2 0 0 0,-1 0 0 0 0,1-1 0 0 0,0 0 0 0 0,0-1 0 0 0,1-1 0 0 0,-1 0 0 0 0,1-1 0 0 0,0-1 0 0 0,0 0 0 0 0,0-1 0 0 0,0-1 0 0 0,10-1 0 0 0,41-23 0 0 0,-54 17 0 0 0,-5 2 0 0 0,0 0 0 0 0,-1 0 0 0 0,1-1 0 0 0,-1 0 0 0 0,-1 0 0 0 0,1-1 0 0 0,-1 1 0 0 0,0-2 0 0 0,-1 1 0 0 0,1-1 0 0 0,-2 1 0 0 0,1-1 0 0 0,-1-1 0 0 0,0 1 0 0 0,-1-1 0 0 0,1-2 0 0 0,4-14 0 0 0,-1 0 0 0 0,-2 0 0 0 0,0-1 0 0 0,-2 0 0 0 0,-1-5 0 0 0,0-42 0 0 0,-16 17 0 0 0,5 37 0 0 0,5 12 0 0 0,0 1 0 0 0,-1-1 0 0 0,0 1 0 0 0,0 0 0 0 0,0 0 0 0 0,-1 0 0 0 0,0 1 0 0 0,0 0 0 0 0,-1 0 0 0 0,0 1 0 0 0,1 0 0 0 0,-1 0 0 0 0,-1 0 0 0 0,1 1 0 0 0,0 0 0 0 0,-1 0 0 0 0,0 1 0 0 0,1 0 0 0 0,-1 0 0 0 0,0 1 0 0 0,0 0 0 0 0,0 0 0 0 0,0 1 0 0 0,0 0 0 0 0,0 1 0 0 0,0 0 0 0 0,0 0 0 0 0,0 0 0 0 0,0 1 0 0 0,1 0 0 0 0,-1 1 0 0 0,0 0 0 0 0,1 0 0 0 0,0 0 0 0 0,0 1 0 0 0,-1 1 0 0 0,-4 1 0 0 0,1 1 0 0 0,0 0 0 0 0,0 1 0 0 0,0 0 0 0 0,1 1 0 0 0,1 0 0 0 0,0 0 0 0 0,0 1 0 0 0,0 0 0 0 0,2 1 0 0 0,-1 0 0 0 0,1 0 0 0 0,0 2 0 0 0,5-10 0 0 0,1 0 0 0 0,0 1 0 0 0,-1-1 0 0 0,1 0 0 0 0,1 0 0 0 0,-1 1 0 0 0,0-1 0 0 0,1 0 0 0 0,0 1 0 0 0,0-1 0 0 0,0 0 0 0 0,0 1 0 0 0,0-1 0 0 0,1 0 0 0 0,-1 1 0 0 0,1-1 0 0 0,0 0 0 0 0,0 0 0 0 0,0 1 0 0 0,0-1 0 0 0,1 0 0 0 0,0 0 0 0 0,-1 0 0 0 0,1-1 0 0 0,0 1 0 0 0,0 0 0 0 0,0-1 0 0 0,1 2 0 0 0,2 2 0 0 0,-1-1 0 0 0,1 1 0 0 0,1-1 0 0 0,-1 0 0 0 0,1 0 0 0 0,0 0 0 0 0,0-1 0 0 0,0 0 0 0 0,0 0 0 0 0,1 0 0 0 0,0-1 0 0 0,2 1 0 0 0,9 1 0 0 0</inkml:trace>
  <inkml:trace contextRef="#ctx0" brushRef="#br0" timeOffset="82229.628">7961 4024 32767 0 0,'15'-5'0'0'0,"9"7"0"0"0,-17-1 0 0 0,167 12 0 0 0,49-7 0 0 0,218-6 0 0 0,-204-13 0 0 0,478 8 0 0 0,-542 17 0 0 0,39-12 0 0 0,-198 10 0 0 0,-162-42 0 0 0,115 21 0 0 0</inkml:trace>
  <inkml:trace contextRef="#ctx0" brushRef="#br0" timeOffset="97633.93">4634 2564 32767 0 0,'44'-89'0'0'0,"-25"43"0"0"0,50-156 0 0 0,-61 166 0 0 0,-25 68 0 0 0,0 94 0 0 0,0-32 0 0 0,-8 51 0 0 0,11-45 0 0 0,9-54 0 0 0,5-40 0 0 0,1 7 0 0 0,3-18 0 0 0,1-3 0 0 0,8-27 0 0 0,-16 23 0 0 0,-7-10 0 0 0</inkml:trace>
  <inkml:trace contextRef="#ctx0" brushRef="#br0" timeOffset="98951.784">4568 4037 32767 0 0,'-2'-16'0'0'0,"-4"-5"0"0"0,6 20 0 0 0,0 0 0 0 0,0 1 0 0 0,1-1 0 0 0,-1 0 0 0 0,0 1 0 0 0,1-1 0 0 0,-1 0 0 0 0,0 0 0 0 0,1 1 0 0 0,-1-1 0 0 0,1 1 0 0 0,-1-1 0 0 0,1 0 0 0 0,-1 1 0 0 0,1-1 0 0 0,-1 1 0 0 0,1-1 0 0 0,0 1 0 0 0,-1-1 0 0 0,1 1 0 0 0,0 0 0 0 0,-1-1 0 0 0,1 1 0 0 0,0 0 0 0 0,0 0 0 0 0,-1-1 0 0 0,1 1 0 0 0,0 0 0 0 0,0 0 0 0 0,0 0 0 0 0,-1 0 0 0 0,1 0 0 0 0,1 0 0 0 0,1-1 0 0 0,35-9 0 0 0,0 1 0 0 0,0 2 0 0 0,0 1 0 0 0,1 3 0 0 0,3 1 0 0 0,-25 2 0 0 0,-7 2 0 0 0,-6 0 0 0 0,0 0 0 0 0,0 1 0 0 0,-1-1 0 0 0,0 1 0 0 0,1-1 0 0 0,-1 1 0 0 0,0 0 0 0 0,0 1 0 0 0,0-1 0 0 0,-1 0 0 0 0,1 1 0 0 0,-1-1 0 0 0,0 1 0 0 0,0 0 0 0 0,0 0 0 0 0,0 0 0 0 0,-1 0 0 0 0,0 0 0 0 0,1 0 0 0 0,-1 0 0 0 0,-1 0 0 0 0,1 0 0 0 0,-1 2 0 0 0,-2 2 0 0 0,-1 0 0 0 0,0 0 0 0 0,0 0 0 0 0,-1-1 0 0 0,0 1 0 0 0,-1-1 0 0 0,1 0 0 0 0,-2 0 0 0 0,1 0 0 0 0,-1-1 0 0 0,1 0 0 0 0,-2 0 0 0 0,1 0 0 0 0,-1-1 0 0 0,0 0 0 0 0,0 0 0 0 0,-4 2 0 0 0,-64 31 0 0 0,66-33 0 0 0,7-4 0 0 0,-1 0 0 0 0,1 0 0 0 0,0 0 0 0 0,0 1 0 0 0,-1-1 0 0 0,1 0 0 0 0,0 1 0 0 0,0 0 0 0 0,1-1 0 0 0,-1 1 0 0 0,0 0 0 0 0,0 0 0 0 0,1 0 0 0 0,-1 0 0 0 0,1 0 0 0 0,0 0 0 0 0,0 1 0 0 0,0-1 0 0 0,0 0 0 0 0,0 1 0 0 0,-1 1 0 0 0,4 3 0 0 0,3-3 0 0 0,0-1 0 0 0,0 0 0 0 0,0 0 0 0 0,1 0 0 0 0,-1-1 0 0 0,0 0 0 0 0,1 0 0 0 0,0 0 0 0 0,-1-1 0 0 0,1 0 0 0 0,0 0 0 0 0,0 0 0 0 0,0-1 0 0 0,0 0 0 0 0,0 0 0 0 0,-1 0 0 0 0,5-2 0 0 0,12 3 0 0 0,93-1 0 0 0,27-15 0 0 0,-95 14 0 0 0,-39 1 0 0 0,-1 0 0 0 0,0 0 0 0 0,-7 0 0 0 0,1 0 0 0 0,-1 1 0 0 0,0-1 0 0 0,0 0 0 0 0,1 0 0 0 0,-1 1 0 0 0,1-1 0 0 0,-1 0 0 0 0,0 0 0 0 0,1 1 0 0 0,-1-1 0 0 0,0 0 0 0 0,1 0 0 0 0,-1 0 0 0 0,1 0 0 0 0,-1 0 0 0 0,1 0 0 0 0,-1 0 0 0 0,0 0 0 0 0,1 0 0 0 0,-1 0 0 0 0,1 0 0 0 0,-1 0 0 0 0,1 0 0 0 0,-1 0 0 0 0,0 0 0 0 0,1 0 0 0 0,-1 0 0 0 0,1 0 0 0 0,-1 0 0 0 0,0-1 0 0 0,1 1 0 0 0,-1 0 0 0 0,0 0 0 0 0,1-1 0 0 0,-1 1 0 0 0,0 0 0 0 0,1 0 0 0 0,-1-1 0 0 0,0 1 0 0 0,1 0 0 0 0,-1-1 0 0 0,0 1 0 0 0,0 0 0 0 0,1-1 0 0 0,-1 1 0 0 0,0-1 0 0 0,0 1 0 0 0,0 0 0 0 0,0-1 0 0 0,0 1 0 0 0,1-1 0 0 0,-1 1 0 0 0,0-1 0 0 0,0 1 0 0 0,0 0 0 0 0,0-1 0 0 0,0 1 0 0 0,0-1 0 0 0,0 1 0 0 0,0-1 0 0 0,-1 1 0 0 0,1 0 0 0 0,0-1 0 0 0,0 1 0 0 0,0-1 0 0 0,-1 1 0 0 0,-17-14 0 0 0,4 7 0 0 0</inkml:trace>
  <inkml:trace contextRef="#ctx0" brushRef="#br0" timeOffset="100167.184">8347 3302 32767 0 0,'0'-2'0'0'0,"-1"1"0"0"0,1-1 0 0 0,0 0 0 0 0,1 1 0 0 0,-1-1 0 0 0,0 0 0 0 0,0 1 0 0 0,1-1 0 0 0,-1 0 0 0 0,1 1 0 0 0,-1-1 0 0 0,1 1 0 0 0,0-1 0 0 0,0 1 0 0 0,0-1 0 0 0,-1 1 0 0 0,1-1 0 0 0,1 1 0 0 0,-1 0 0 0 0,0 0 0 0 0,0-1 0 0 0,0 1 0 0 0,1 0 0 0 0,-1 0 0 0 0,0 0 0 0 0,1 0 0 0 0,-1 1 0 0 0,1-1 0 0 0,-1 0 0 0 0,1 1 0 0 0,0-1 0 0 0,-1 1 0 0 0,1-1 0 0 0,-1 1 0 0 0,1 0 0 0 0,0-1 0 0 0,-1 1 0 0 0,1 0 0 0 0,0 0 0 0 0,0 0 0 0 0,-1 1 0 0 0,1-1 0 0 0,0 0 0 0 0,-1 1 0 0 0,1-1 0 0 0,-1 1 0 0 0,2 0 0 0 0,10 0 0 0 0,6-1 0 0 0,-7-1 0 0 0,-1 1 0 0 0,0 0 0 0 0,1 0 0 0 0,-1 2 0 0 0,0-1 0 0 0,0 2 0 0 0,0-1 0 0 0,0 1 0 0 0,9 5 0 0 0,5 14 0 0 0,-24-21 0 0 0,0 1 0 0 0,-1-1 0 0 0,1 0 0 0 0,0 0 0 0 0,-1 1 0 0 0,0-1 0 0 0,1 0 0 0 0,-1 0 0 0 0,0 1 0 0 0,1-1 0 0 0,-1 0 0 0 0,0 1 0 0 0,0-1 0 0 0,0 0 0 0 0,0 1 0 0 0,-1-1 0 0 0,1 0 0 0 0,0 1 0 0 0,0-1 0 0 0,-1 0 0 0 0,1 1 0 0 0,-1-1 0 0 0,1 0 0 0 0,-1 0 0 0 0,0 0 0 0 0,1 1 0 0 0,-1-1 0 0 0,0 0 0 0 0,0 0 0 0 0,0 0 0 0 0,0 0 0 0 0,0 0 0 0 0,-1 2 0 0 0,-5 7 0 0 0,0 0 0 0 0,-1 0 0 0 0,0-1 0 0 0,-1 0 0 0 0,0 0 0 0 0,0-1 0 0 0,-1 0 0 0 0,0 0 0 0 0,0-1 0 0 0,0-1 0 0 0,-1 0 0 0 0,-10 4 0 0 0,-1 3 0 0 0,24-11 0 0 0,87 16 0 0 0,-81-17 0 0 0,0 0 0 0 0,0 1 0 0 0,-1 0 0 0 0,1 0 0 0 0,-1 1 0 0 0,1 0 0 0 0,-1 0 0 0 0,0 1 0 0 0,0-1 0 0 0,0 2 0 0 0,-1-1 0 0 0,1 1 0 0 0,-1 0 0 0 0,0 0 0 0 0,-1 1 0 0 0,1 0 0 0 0,-1 0 0 0 0,0 0 0 0 0,-1 0 0 0 0,1 1 0 0 0,2 6 0 0 0,-8 22 0 0 0,-3-28 0 0 0,-1 1 0 0 0,-1-1 0 0 0,1 0 0 0 0,-1-1 0 0 0,0 1 0 0 0,-1-1 0 0 0,1-1 0 0 0,-1 1 0 0 0,-1-1 0 0 0,1 0 0 0 0,-1-1 0 0 0,1 1 0 0 0,-1-2 0 0 0,0 1 0 0 0,-1-1 0 0 0,1 0 0 0 0,-1-1 0 0 0,1 0 0 0 0,-1 0 0 0 0,0-1 0 0 0,0 0 0 0 0,1-1 0 0 0,-7 0 0 0 0,10 1 0 0 0,0-1 0 0 0,0 0 0 0 0,0 0 0 0 0,0 0 0 0 0,0 0 0 0 0,1-1 0 0 0,-1 0 0 0 0,0 0 0 0 0,0-1 0 0 0,0 1 0 0 0,1-1 0 0 0,-1 0 0 0 0,1 0 0 0 0,0-1 0 0 0,-1 1 0 0 0,-1-3 0 0 0,-30-8 0 0 0,31-3 0 0 0,-18 3 0 0 0,7 8 0 0 0</inkml:trace>
  <inkml:trace contextRef="#ctx0" brushRef="#br0" timeOffset="-212114.008">6219 3836 32767 0 0,'-36'74'0'0'0,"-71"189"0"0"0,60-159 0 0 0,47-104 0 0 0,0 0 0 0 0,0 0 0 0 0,-1-1 0 0 0,1 1 0 0 0,0 0 0 0 0,0 0 0 0 0,0 0 0 0 0,-1 0 0 0 0,1 0 0 0 0,0 0 0 0 0,0-1 0 0 0,-1 1 0 0 0,1 0 0 0 0,0 0 0 0 0,0 0 0 0 0,-1 0 0 0 0,1 0 0 0 0,0 0 0 0 0,0 0 0 0 0,-1 0 0 0 0,1 0 0 0 0,0 0 0 0 0,0 0 0 0 0,-1 0 0 0 0,1 1 0 0 0,0-1 0 0 0,0 0 0 0 0,-1 0 0 0 0,1 0 0 0 0,0 0 0 0 0,0 0 0 0 0,-1 0 0 0 0,1 1 0 0 0,0-1 0 0 0,0 0 0 0 0,0 0 0 0 0,-1 0 0 0 0,1 0 0 0 0,0 1 0 0 0,0-1 0 0 0,0 0 0 0 0,0 0 0 0 0,0 1 0 0 0,0-1 0 0 0,-1 0 0 0 0,5-25 0 0 0,-4 22 0 0 0,9-35 0 0 0,0 0 0 0 0,3 1 0 0 0,1 0 0 0 0,9-15 0 0 0,9-12 0 0 0,2 1 0 0 0,40-53 0 0 0,-68 108 0 0 0,37-49 0 0 0,-38 58 0 0 0,26 76 0 0 0,-28-69 0 0 0,95 372 0 0 0,-88-293 0 0 0,-21-74 0 0 0,7-12 0 0 0</inkml:trace>
  <inkml:trace contextRef="#ctx0" brushRef="#br0" timeOffset="-211866.624">6150 4085 32767 0 0,'-23'-9'0'0'0,"49"11"0"0"0,41 1 0 0 0,115 8 0 0 0,-162-11 0 0 0</inkml:trace>
  <inkml:trace contextRef="#ctx0" brushRef="#br0" timeOffset="-130477.104">3603 7077 32767 0 0,'-1'0'0'0'0,"-1"1"0"0"0,1-1 0 0 0,0 1 0 0 0,-1-1 0 0 0,1 0 0 0 0,-1 0 0 0 0,1 0 0 0 0,0 0 0 0 0,-1 0 0 0 0,1 0 0 0 0,-1 0 0 0 0,1 0 0 0 0,-1-1 0 0 0,1 1 0 0 0,0-1 0 0 0,-1 1 0 0 0,1-1 0 0 0,0 1 0 0 0,0-1 0 0 0,-1 0 0 0 0,1 1 0 0 0,0-1 0 0 0,0 0 0 0 0,0 0 0 0 0,0 0 0 0 0,0 0 0 0 0,0 0 0 0 0,0 0 0 0 0,0 0 0 0 0,0 0 0 0 0,0-1 0 0 0,-2-3 0 0 0,0 1 0 0 0,49 10 0 0 0,87-3 0 0 0,24 15 0 0 0,278 6 0 0 0,185 2 0 0 0,-107 25 0 0 0,-193-15 0 0 0,-166-23 0 0 0,-147-13 0 0 0,1 0 0 0 0,-2 0 0 0 0,2 0 0 0 0,0 0 0 0 0,-1 0 0 0 0,-1 0 0 0 0,-6 0 0 0 0,0-1 0 0 0,0 1 0 0 0,0 0 0 0 0,0 0 0 0 0,0-1 0 0 0,0 1 0 0 0,0 0 0 0 0,0 0 0 0 0,0-1 0 0 0,0 1 0 0 0,0 0 0 0 0,0 0 0 0 0,0 0 0 0 0,0-1 0 0 0,1 1 0 0 0,-1 0 0 0 0,0 0 0 0 0,0-1 0 0 0,0 1 0 0 0,0 0 0 0 0,0 0 0 0 0,1 0 0 0 0,-1 0 0 0 0,0-1 0 0 0,0 1 0 0 0,0 0 0 0 0,1 0 0 0 0,-1 0 0 0 0,0 0 0 0 0,0 0 0 0 0,1 0 0 0 0,-1 0 0 0 0,0-1 0 0 0,0 1 0 0 0,1 0 0 0 0,-1 0 0 0 0,0 0 0 0 0,0 0 0 0 0,-3-2 0 0 0,-7-6 0 0 0</inkml:trace>
  <inkml:trace contextRef="#ctx0" brushRef="#br0" timeOffset="-129984.292">6128 6695 32767 0 0,'-2'30'0'0'0,"0"193"0"0"0,-60 252 0 0 0,32-203 0 0 0,22-234 0 0 0,3-39 0 0 0,0-14 0 0 0,4 8 0 0 0</inkml:trace>
  <inkml:trace contextRef="#ctx0" brushRef="#br0" timeOffset="-129248.24">6107 6681 32767 0 0,'-4'-30'0'0'0,"30"78"0"0"0,-12-34 0 0 0,1 0 0 0 0,1-1 0 0 0,0 0 0 0 0,1-2 0 0 0,0 0 0 0 0,1-1 0 0 0,0 0 0 0 0,1-1 0 0 0,253 106 0 0 0,-219-88 0 0 0,-2 2 0 0 0,-1 2 0 0 0,39 34 0 0 0,-21-7 0 0 0,44 49 0 0 0,-42-32 0 0 0,-66-60 0 0 0,-43 26 0 0 0,32-36 0 0 0,-62 42 0 0 0,-2-4 0 0 0,-3-3 0 0 0,0-4 0 0 0,-3-2 0 0 0,0-4 0 0 0,-2-3 0 0 0,-1-4 0 0 0,-2-3 0 0 0,-172 32 0 0 0,145-31 0 0 0,84-11 0 0 0,36-6 0 0 0,39-9 0 0 0,-23-5 0 0 0</inkml:trace>
  <inkml:trace contextRef="#ctx0" brushRef="#br0" timeOffset="-128480.259">7171 7157 32767 0 0,'-6'10'0'0'0,"0"0"0"0"0,1 0 0 0 0,0 0 0 0 0,1 1 0 0 0,0-1 0 0 0,1 1 0 0 0,0 0 0 0 0,1 0 0 0 0,0 1 0 0 0,0-1 0 0 0,1 0 0 0 0,1 0 0 0 0,0 6 0 0 0,1-10 0 0 0,1 1 0 0 0,0 0 0 0 0,0-1 0 0 0,0 1 0 0 0,1-1 0 0 0,0 0 0 0 0,1 0 0 0 0,0 0 0 0 0,0 0 0 0 0,0 0 0 0 0,1-1 0 0 0,2 3 0 0 0,1-3 0 0 0,1 1 0 0 0,1-1 0 0 0,-1-1 0 0 0,1 1 0 0 0,0-2 0 0 0,0 1 0 0 0,0-1 0 0 0,1-1 0 0 0,0 0 0 0 0,-1 0 0 0 0,1-1 0 0 0,0-1 0 0 0,0 0 0 0 0,0 0 0 0 0,0-1 0 0 0,4-1 0 0 0,-5 1 0 0 0,0 0 0 0 0,-1-1 0 0 0,1 0 0 0 0,0 0 0 0 0,-1-1 0 0 0,1-1 0 0 0,-1 1 0 0 0,0-2 0 0 0,1 1 0 0 0,-1-1 0 0 0,-1-1 0 0 0,4-1 0 0 0,-7 1 0 0 0,1 0 0 0 0,-2 1 0 0 0,1-2 0 0 0,0 1 0 0 0,-1-1 0 0 0,0 1 0 0 0,0-1 0 0 0,-1 0 0 0 0,0 0 0 0 0,0-1 0 0 0,0 1 0 0 0,-1-1 0 0 0,0 1 0 0 0,0-1 0 0 0,0 0 0 0 0,-1 0 0 0 0,0 0 0 0 0,-1 0 0 0 0,0 0 0 0 0,0 0 0 0 0,0 0 0 0 0,0 0 0 0 0,-2-5 0 0 0,1 3 0 0 0,-1 0 0 0 0,0 1 0 0 0,0-1 0 0 0,0 1 0 0 0,-1-1 0 0 0,0 1 0 0 0,-1 0 0 0 0,0 0 0 0 0,0 1 0 0 0,-1-1 0 0 0,0 1 0 0 0,0 0 0 0 0,-1 0 0 0 0,0 1 0 0 0,0-1 0 0 0,0 1 0 0 0,-5-3 0 0 0,4 5 0 0 0,0 1 0 0 0,-1 0 0 0 0,1 0 0 0 0,-1 1 0 0 0,1 0 0 0 0,-1 0 0 0 0,0 0 0 0 0,0 1 0 0 0,0 1 0 0 0,0-1 0 0 0,-6 1 0 0 0,-54 20 0 0 0,54-14 0 0 0,-1 1 0 0 0,1 0 0 0 0,1 1 0 0 0,0 0 0 0 0,0 1 0 0 0,0 1 0 0 0,1 0 0 0 0,1 1 0 0 0,0 0 0 0 0,0 0 0 0 0,1 1 0 0 0,-1 2 0 0 0,-8 32 0 0 0,22-30 0 0 0,28 7 0 0 0,-16-18 0 0 0</inkml:trace>
  <inkml:trace contextRef="#ctx0" brushRef="#br0" timeOffset="-128114.508">7676 7315 32767 0 0,'49'-1'0'0'0,"154"9"0"0"0,110 8 0 0 0,694-2 0 0 0,-1007-15 0 0 0,0 1 0 0 0,0 0 0 0 0,0 0 0 0 0,0 0 0 0 0,0-1 0 0 0,0 1 0 0 0,0 0 0 0 0,0 0 0 0 0,1 0 0 0 0,-1 0 0 0 0,0-1 0 0 0,0 1 0 0 0,0 0 0 0 0,0 0 0 0 0,0 0 0 0 0,0 0 0 0 0,0 0 0 0 0,0-1 0 0 0,1 1 0 0 0,-1 0 0 0 0,0 0 0 0 0,-18-4 0 0 0,4 4 0 0 0</inkml:trace>
  <inkml:trace contextRef="#ctx0" brushRef="#br0" timeOffset="-127099.224">5039 6489 32767 0 0,'0'-12'0'0'0,"6"-11"0"0"0,11 20 0 0 0,-14 4 0 0 0,157-10 0 0 0,-39 5 0 0 0,-108 6 0 0 0,-24 0 0 0 0,5-1 0 0 0</inkml:trace>
  <inkml:trace contextRef="#ctx0" brushRef="#br0" timeOffset="-126511.752">5019 6431 32767 0 0,'-3'3'0'0'0,"0"-1"0"0"0,0 1 0 0 0,0 0 0 0 0,1-1 0 0 0,-1 1 0 0 0,1 1 0 0 0,-1-1 0 0 0,1 0 0 0 0,0 0 0 0 0,0 1 0 0 0,1-1 0 0 0,-1 1 0 0 0,1 0 0 0 0,0-1 0 0 0,0 1 0 0 0,0 0 0 0 0,0 0 0 0 0,0 0 0 0 0,1 0 0 0 0,0 3 0 0 0,-4 9 0 0 0,-22 85 0 0 0,25-98 0 0 0,1-3 0 0 0,0 1 0 0 0,-1-1 0 0 0,1 0 0 0 0,0 0 0 0 0,-1 1 0 0 0,1-1 0 0 0,0 0 0 0 0,0 1 0 0 0,-1-1 0 0 0,1 0 0 0 0,0 1 0 0 0,0-1 0 0 0,0 0 0 0 0,-1 1 0 0 0,1-1 0 0 0,0 1 0 0 0,0-1 0 0 0,0 0 0 0 0,0 1 0 0 0,0-1 0 0 0,0 1 0 0 0,0-1 0 0 0,0 0 0 0 0,0 1 0 0 0,0-1 0 0 0,0 1 0 0 0,0-1 0 0 0,0 0 0 0 0,0 1 0 0 0,0-1 0 0 0,0 1 0 0 0,1-1 0 0 0,-1 0 0 0 0,0 1 0 0 0,0-1 0 0 0,0 0 0 0 0,1 1 0 0 0,-1-1 0 0 0,0 0 0 0 0,0 1 0 0 0,1-1 0 0 0,-1 0 0 0 0,0 1 0 0 0,1-1 0 0 0,-1 0 0 0 0,0 0 0 0 0,1 1 0 0 0,-1-1 0 0 0,0 0 0 0 0,1 0 0 0 0,-1 0 0 0 0,1 0 0 0 0,-1 0 0 0 0,0 0 0 0 0,1 1 0 0 0,-1-1 0 0 0,1 0 0 0 0,-1 0 0 0 0,0 0 0 0 0,1 0 0 0 0,0 0 0 0 0,76-25 0 0 0,-3 21 0 0 0,-69 5 0 0 0,1 1 0 0 0,0-1 0 0 0,-1 1 0 0 0,0 1 0 0 0,1-1 0 0 0,-1 1 0 0 0,0 0 0 0 0,0 0 0 0 0,-1 0 0 0 0,1 0 0 0 0,-1 1 0 0 0,1 0 0 0 0,-1 0 0 0 0,0 0 0 0 0,-1 1 0 0 0,1-1 0 0 0,-1 1 0 0 0,0 0 0 0 0,1 2 0 0 0,-2 32 0 0 0,-4-33 0 0 0,0 0 0 0 0,0 1 0 0 0,0-2 0 0 0,-1 1 0 0 0,0 0 0 0 0,0-1 0 0 0,-1 1 0 0 0,1-1 0 0 0,-1 0 0 0 0,0 0 0 0 0,-1 0 0 0 0,1-1 0 0 0,-1 1 0 0 0,0-1 0 0 0,0 0 0 0 0,0-1 0 0 0,-1 1 0 0 0,1-1 0 0 0,-1 0 0 0 0,0 0 0 0 0,0-1 0 0 0,0 0 0 0 0,0 0 0 0 0,-4 1 0 0 0,-60 8 0 0 0,54-11 0 0 0,8-2 0 0 0,-49-20 0 0 0,66 6 0 0 0,-6 12 0 0 0</inkml:trace>
  <inkml:trace contextRef="#ctx0" brushRef="#br0" timeOffset="-125317.395">8331 6538 32767 0 0,'-3'-14'0'0'0,"2"12"0"0"0,0 1 0 0 0,0 0 0 0 0,0 0 0 0 0,0-1 0 0 0,0 1 0 0 0,0 0 0 0 0,0 0 0 0 0,-1 0 0 0 0,1 0 0 0 0,0 0 0 0 0,-1 0 0 0 0,1 0 0 0 0,-1 1 0 0 0,1-1 0 0 0,-1 0 0 0 0,1 1 0 0 0,-1-1 0 0 0,1 1 0 0 0,-1 0 0 0 0,0-1 0 0 0,1 1 0 0 0,-1 0 0 0 0,0 0 0 0 0,1 0 0 0 0,-1 0 0 0 0,0 1 0 0 0,1-1 0 0 0,-1 0 0 0 0,0 1 0 0 0,1-1 0 0 0,-1 1 0 0 0,1-1 0 0 0,-1 1 0 0 0,1 0 0 0 0,-1-1 0 0 0,1 2 0 0 0,-21 9 0 0 0,0 2 0 0 0,2 0 0 0 0,-1 1 0 0 0,2 1 0 0 0,0 1 0 0 0,1 1 0 0 0,-3 5 0 0 0,-26 41 0 0 0,43-56 0 0 0,0 1 0 0 0,0-1 0 0 0,1 1 0 0 0,1 0 0 0 0,-1-1 0 0 0,1 1 0 0 0,0 1 0 0 0,1-1 0 0 0,0 0 0 0 0,0 0 0 0 0,1 0 0 0 0,0 1 0 0 0,1 3 0 0 0,17 50 0 0 0,-13-50 0 0 0,1-1 0 0 0,0-1 0 0 0,1 1 0 0 0,0-1 0 0 0,1-1 0 0 0,0 1 0 0 0,0-1 0 0 0,1-1 0 0 0,0 1 0 0 0,1-1 0 0 0,0-1 0 0 0,0 0 0 0 0,0 0 0 0 0,1-1 0 0 0,0-1 0 0 0,0 0 0 0 0,1 0 0 0 0,2 0 0 0 0,34-2 0 0 0,-42-5 0 0 0,0 0 0 0 0,-1-1 0 0 0,0 1 0 0 0,1-1 0 0 0,-1 0 0 0 0,0-1 0 0 0,0 1 0 0 0,-1-1 0 0 0,1 0 0 0 0,-1 0 0 0 0,0 0 0 0 0,0-1 0 0 0,0 1 0 0 0,0-1 0 0 0,-1 0 0 0 0,0 0 0 0 0,0-1 0 0 0,0 1 0 0 0,-1 0 0 0 0,0-1 0 0 0,0 0 0 0 0,0 1 0 0 0,-1-1 0 0 0,0 0 0 0 0,1-2 0 0 0,-33-24 0 0 0,24 29 0 0 0,0 0 0 0 0,0 1 0 0 0,0-1 0 0 0,0 1 0 0 0,-1 1 0 0 0,1 0 0 0 0,-1 0 0 0 0,1 0 0 0 0,-1 1 0 0 0,0 0 0 0 0,1 0 0 0 0,-1 1 0 0 0,1 0 0 0 0,-1 1 0 0 0,1-1 0 0 0,0 1 0 0 0,-1 1 0 0 0,1-1 0 0 0,0 1 0 0 0,0 1 0 0 0,1-1 0 0 0,-1 1 0 0 0,0 0 0 0 0,1 0 0 0 0,0 1 0 0 0,-1-1 0 0 0,2 1 0 0 0,-1 0 0 0 0,1 1 0 0 0,-1-1 0 0 0,1 1 0 0 0,1 0 0 0 0,-1 0 0 0 0,-2 5 0 0 0,3-4 0 0 0,-12 3 0 0 0,10-9 0 0 0</inkml:trace>
  <inkml:trace contextRef="#ctx0" brushRef="#br0" timeOffset="-123862.77">6384 8197 32767 0 0,'1'-1'0'0'0,"0"1"0"0"0,0 0 0 0 0,0-1 0 0 0,1 1 0 0 0,-1 0 0 0 0,0 0 0 0 0,0 0 0 0 0,0 0 0 0 0,0 0 0 0 0,1 0 0 0 0,-1 0 0 0 0,0 0 0 0 0,0 0 0 0 0,0 0 0 0 0,0 1 0 0 0,0-1 0 0 0,1 0 0 0 0,-1 1 0 0 0,0-1 0 0 0,0 1 0 0 0,0-1 0 0 0,0 1 0 0 0,0 0 0 0 0,0-1 0 0 0,0 1 0 0 0,-1 0 0 0 0,1 0 0 0 0,0-1 0 0 0,0 1 0 0 0,0 0 0 0 0,-1 0 0 0 0,1 0 0 0 0,0 0 0 0 0,-1 0 0 0 0,1 0 0 0 0,-1 0 0 0 0,0 1 0 0 0,1-1 0 0 0,-1 0 0 0 0,0 0 0 0 0,1 0 0 0 0,-1 0 0 0 0,0 0 0 0 0,0 1 0 0 0,0-1 0 0 0,0 0 0 0 0,0 0 0 0 0,0 0 0 0 0,-1 0 0 0 0,1 1 0 0 0,0-1 0 0 0,0 0 0 0 0,-1 0 0 0 0,0 12 0 0 0,-25 74 0 0 0,-34 88 0 0 0,55-159 0 0 0,1 0 0 0 0,1 0 0 0 0,0 1 0 0 0,1-1 0 0 0,0 1 0 0 0,2-1 0 0 0,0 1 0 0 0,0-10 0 0 0,2-1 0 0 0,-1 1 0 0 0,1-1 0 0 0,0 1 0 0 0,0-1 0 0 0,1 0 0 0 0,-1 1 0 0 0,1-1 0 0 0,1-1 0 0 0,-1 1 0 0 0,3 2 0 0 0,0-1 0 0 0,0 0 0 0 0,1 0 0 0 0,0-1 0 0 0,0 0 0 0 0,1 0 0 0 0,0 0 0 0 0,0-1 0 0 0,0 0 0 0 0,1-1 0 0 0,-1 0 0 0 0,1 0 0 0 0,0-1 0 0 0,0 0 0 0 0,1-1 0 0 0,-1 0 0 0 0,1 0 0 0 0,-1-1 0 0 0,1 0 0 0 0,7-1 0 0 0,19-10 0 0 0,-19 2 0 0 0</inkml:trace>
  <inkml:trace contextRef="#ctx0" brushRef="#br0" timeOffset="-123477.8">6851 8185 32767 0 0,'-6'-21'0'0'0,"-6"51"0"0"0,-63 146 0 0 0,25-53 0 0 0,-25 87 0 0 0,57-144 0 0 0,14-52 0 0 0,3-14 0 0 0</inkml:trace>
  <inkml:trace contextRef="#ctx0" brushRef="#br0" timeOffset="-122778.505">6874 8549 32767 0 0,'8'-23'0'0'0,"30"14"0"0"0,-28 10 0 0 0,-2 0 0 0 0,0 0 0 0 0,0 1 0 0 0,-1 0 0 0 0,1 1 0 0 0,-1 0 0 0 0,1 0 0 0 0,-1 0 0 0 0,0 1 0 0 0,0 0 0 0 0,-1 0 0 0 0,1 1 0 0 0,-1 0 0 0 0,0 0 0 0 0,0 1 0 0 0,0-1 0 0 0,2 5 0 0 0,12 46 0 0 0,-19-53 0 0 0,-1 0 0 0 0,1 0 0 0 0,-1 0 0 0 0,0-1 0 0 0,0 1 0 0 0,0 0 0 0 0,0 0 0 0 0,0 0 0 0 0,-1-1 0 0 0,0 1 0 0 0,1 0 0 0 0,-1 0 0 0 0,0-1 0 0 0,0 1 0 0 0,0-1 0 0 0,-1 1 0 0 0,1-1 0 0 0,0 1 0 0 0,-1-1 0 0 0,0 0 0 0 0,0 1 0 0 0,-6 8 0 0 0,-3 3 0 0 0,-2 0 0 0 0,0 0 0 0 0,0-1 0 0 0,-1 0 0 0 0,-1-1 0 0 0,-6 3 0 0 0,-8 8 0 0 0,26-21 0 0 0,0 0 0 0 0,1 0 0 0 0,-1 0 0 0 0,1 0 0 0 0,0 0 0 0 0,0 0 0 0 0,-1 1 0 0 0,1-1 0 0 0,1 1 0 0 0,-1 0 0 0 0,0-1 0 0 0,1 1 0 0 0,-1 0 0 0 0,1 0 0 0 0,0 0 0 0 0,0 0 0 0 0,0 0 0 0 0,1 0 0 0 0,-1 2 0 0 0,5 3 0 0 0,6-2 0 0 0,0-1 0 0 0,0 0 0 0 0,1-1 0 0 0,-1 0 0 0 0,1 0 0 0 0,0-1 0 0 0,0 0 0 0 0,1-1 0 0 0,-1-1 0 0 0,0 0 0 0 0,1 0 0 0 0,10-1 0 0 0,9 2 0 0 0,69 2 0 0 0,73 11 0 0 0,-143-8 0 0 0,-29-6 0 0 0</inkml:trace>
  <inkml:trace contextRef="#ctx0" brushRef="#br0" timeOffset="-117714.871">5655 9359 32767 0 0,'0'0'0'0'0,"0"0"0"0"0,0 1 0 0 0,-1-1 0 0 0,1 0 0 0 0,0 0 0 0 0,0 0 0 0 0,-1 0 0 0 0,1 0 0 0 0,0 0 0 0 0,0 0 0 0 0,0 0 0 0 0,-1-1 0 0 0,1 1 0 0 0,0 0 0 0 0,0 0 0 0 0,-1 0 0 0 0,1 0 0 0 0,0 0 0 0 0,0 0 0 0 0,0 0 0 0 0,-1 0 0 0 0,1-1 0 0 0,0 1 0 0 0,0 0 0 0 0,0 0 0 0 0,0 0 0 0 0,-1 0 0 0 0,1-1 0 0 0,0 1 0 0 0,0 0 0 0 0,0 0 0 0 0,0 0 0 0 0,0-1 0 0 0,0 1 0 0 0,-1 0 0 0 0,1 0 0 0 0,0 0 0 0 0,0-1 0 0 0,0 1 0 0 0,0 0 0 0 0,0 0 0 0 0,0-1 0 0 0,0 1 0 0 0,0 0 0 0 0,0 0 0 0 0,0-1 0 0 0,0 1 0 0 0,0 0 0 0 0,-1 1 0 0 0,3 2 0 0 0,0-1 0 0 0,1 1 0 0 0,-1 0 0 0 0,0-1 0 0 0,1 0 0 0 0,0 1 0 0 0,-1-1 0 0 0,1 0 0 0 0,0 0 0 0 0,0-1 0 0 0,0 1 0 0 0,0 0 0 0 0,1-1 0 0 0,-1 0 0 0 0,0 0 0 0 0,3 1 0 0 0,159 14 0 0 0,-20-33 0 0 0,-133 15 0 0 0,-47 37 0 0 0,23-16 0 0 0,0 0 0 0 0,2 1 0 0 0,0 0 0 0 0,1 1 0 0 0,1 1 0 0 0,2-1 0 0 0,0 1 0 0 0,1 0 0 0 0,1 0 0 0 0,0 0 0 0 0,2 1 0 0 0,1 2 0 0 0,-40 144 0 0 0,38-157 0 0 0,-2 0 0 0 0,0 0 0 0 0,0 0 0 0 0,-1-1 0 0 0,0 0 0 0 0,-1 0 0 0 0,0 0 0 0 0,-1-1 0 0 0,0 0 0 0 0,-5-3 0 0 0,7-5 0 0 0</inkml:trace>
  <inkml:trace contextRef="#ctx0" brushRef="#br0" timeOffset="-117438.61">5614 9771 32767 0 0,'-24'-1'0'0'0,"32"-3"0"0"0,33 0 0 0 0,20-1 0 0 0,0-2 0 0 0,-1-3 0 0 0,-1-3 0 0 0,28-10 0 0 0,-25-4 0 0 0,-54 23 0 0 0</inkml:trace>
  <inkml:trace contextRef="#ctx0" brushRef="#br0" timeOffset="-116882.24">6307 9421 32767 0 0,'0'0'0'0'0,"0"1"0"0"0,0-1 0 0 0,1 0 0 0 0,-1 0 0 0 0,0 0 0 0 0,0 0 0 0 0,0 0 0 0 0,0 0 0 0 0,1 0 0 0 0,-1 0 0 0 0,0 0 0 0 0,0 0 0 0 0,0 0 0 0 0,0 0 0 0 0,0 0 0 0 0,1 0 0 0 0,-1 0 0 0 0,-6 27 0 0 0,-2 0 0 0 0,0 0 0 0 0,-2-1 0 0 0,0 0 0 0 0,-2-1 0 0 0,-1 0 0 0 0,-12 16 0 0 0,3-1 0 0 0,9-17 0 0 0,0 0 0 0 0,2 0 0 0 0,0 1 0 0 0,2 1 0 0 0,1 0 0 0 0,1 0 0 0 0,0 6 0 0 0,7-19 0 0 0,2-10 0 0 0,-1-1 0 0 0,1 1 0 0 0,0 0 0 0 0,0-1 0 0 0,-1 1 0 0 0,1-1 0 0 0,0 0 0 0 0,0 1 0 0 0,1-1 0 0 0,-1 0 0 0 0,0 0 0 0 0,0 0 0 0 0,0-1 0 0 0,1 1 0 0 0,-1 0 0 0 0,0-1 0 0 0,1 0 0 0 0,-1 1 0 0 0,0-1 0 0 0,1 0 0 0 0,-1 0 0 0 0,1 0 0 0 0,-1-1 0 0 0,0 1 0 0 0,3-1 0 0 0,-1 1 0 0 0,80-24 0 0 0,15-16 0 0 0,-32 8 0 0 0,-62 29 0 0 0</inkml:trace>
  <inkml:trace contextRef="#ctx0" brushRef="#br0" timeOffset="-116629.913">6432 9718 32767 0 0,'-1'0'0'0'0,"0"-1"0"0"0,-1 1 0 0 0,1 0 0 0 0,0-1 0 0 0,0 1 0 0 0,0 0 0 0 0,0 0 0 0 0,0 0 0 0 0,0 0 0 0 0,0 0 0 0 0,0 0 0 0 0,0 1 0 0 0,0-1 0 0 0,0 0 0 0 0,0 0 0 0 0,0 1 0 0 0,0-1 0 0 0,0 1 0 0 0,0-1 0 0 0,0 1 0 0 0,0-1 0 0 0,0 1 0 0 0,0-1 0 0 0,0 1 0 0 0,1 0 0 0 0,-1-1 0 0 0,0 1 0 0 0,0 0 0 0 0,1 0 0 0 0,-1 0 0 0 0,1 0 0 0 0,-1 0 0 0 0,0-1 0 0 0,1 1 0 0 0,0 0 0 0 0,-1 0 0 0 0,1 0 0 0 0,0 0 0 0 0,-1 0 0 0 0,1 1 0 0 0,-9 51 0 0 0,8-41 0 0 0,-7 103 0 0 0,-10-1 0 0 0,13-31 0 0 0,28-63 0 0 0,-18-20 0 0 0</inkml:trace>
  <inkml:trace contextRef="#ctx0" brushRef="#br0" timeOffset="-116167.637">6730 9695 32767 0 0,'-3'31'0'0'0,"2"40"0"0"0,2-62 0 0 0,1-1 0 0 0,0 1 0 0 0,0-1 0 0 0,1 0 0 0 0,0 0 0 0 0,1 0 0 0 0,-1 0 0 0 0,2 0 0 0 0,-1-1 0 0 0,1 0 0 0 0,0 0 0 0 0,0 0 0 0 0,1-1 0 0 0,0 1 0 0 0,3 1 0 0 0,-7-6 0 0 0,0-1 0 0 0,0 0 0 0 0,0 0 0 0 0,0 0 0 0 0,0 0 0 0 0,0 0 0 0 0,1 0 0 0 0,-1 0 0 0 0,0-1 0 0 0,0 1 0 0 0,1-1 0 0 0,-1 0 0 0 0,1 0 0 0 0,-1 0 0 0 0,0 0 0 0 0,1 0 0 0 0,-1 0 0 0 0,0 0 0 0 0,1-1 0 0 0,0 0 0 0 0,5-2 0 0 0,-1 0 0 0 0,0-1 0 0 0,1 0 0 0 0,-1 0 0 0 0,-1-1 0 0 0,1 0 0 0 0,-1 0 0 0 0,1 0 0 0 0,-2-1 0 0 0,1 0 0 0 0,-1 0 0 0 0,1-1 0 0 0,-2 1 0 0 0,1-1 0 0 0,-1 0 0 0 0,0 0 0 0 0,0-1 0 0 0,-1 1 0 0 0,0-1 0 0 0,-1 0 0 0 0,1 0 0 0 0,-1-4 0 0 0,1-2 0 0 0,-2 0 0 0 0,1 0 0 0 0,-2 0 0 0 0,0 0 0 0 0,-1 1 0 0 0,0-1 0 0 0,-1 0 0 0 0,-1 0 0 0 0,0 1 0 0 0,0-1 0 0 0,-4-5 0 0 0,7 15 0 0 0,-1 1 0 0 0,0-1 0 0 0,-1 0 0 0 0,1 0 0 0 0,-1 1 0 0 0,1-1 0 0 0,-1 1 0 0 0,0-1 0 0 0,0 1 0 0 0,-1 0 0 0 0,1-1 0 0 0,-1 1 0 0 0,0 1 0 0 0,1-1 0 0 0,-1 0 0 0 0,0 1 0 0 0,-1-1 0 0 0,1 1 0 0 0,0 0 0 0 0,-1 0 0 0 0,1 0 0 0 0,-1 1 0 0 0,0-1 0 0 0,-2 0 0 0 0,-10 1 0 0 0,12 1 0 0 0,-1 0 0 0 0,1 1 0 0 0,0-1 0 0 0,0 1 0 0 0,0 0 0 0 0,0 1 0 0 0,0-1 0 0 0,0 1 0 0 0,0-1 0 0 0,0 1 0 0 0,0 0 0 0 0,1 1 0 0 0,-1-1 0 0 0,1 1 0 0 0,-1 0 0 0 0,0 0 0 0 0,-2 1 0 0 0,0 2 0 0 0,0-1 0 0 0,1 1 0 0 0,0-1 0 0 0,0 2 0 0 0,0-1 0 0 0,1 0 0 0 0,-1 1 0 0 0,2 0 0 0 0,-1 0 0 0 0,1 0 0 0 0,0 0 0 0 0,0 1 0 0 0,1-1 0 0 0,0 1 0 0 0,1-1 0 0 0,-1 1 0 0 0,2 0 0 0 0,-1 0 0 0 0,1 0 0 0 0,0 3 0 0 0,0-8 0 0 0,0 0 0 0 0,0 0 0 0 0,1 1 0 0 0,-1-1 0 0 0,1 0 0 0 0,0 0 0 0 0,-1 0 0 0 0,2 0 0 0 0,-1 0 0 0 0,0 0 0 0 0,0-1 0 0 0,1 1 0 0 0,0 0 0 0 0,-1 0 0 0 0,1-1 0 0 0,0 0 0 0 0,0 1 0 0 0,0-1 0 0 0,1 0 0 0 0,-1 0 0 0 0,3 2 0 0 0,-2-1 0 0 0,9 8 0 0 0</inkml:trace>
  <inkml:trace contextRef="#ctx0" brushRef="#br0" timeOffset="-115582.201">7276 9476 32767 0 0,'0'0'0'0'0,"1"0"0"0"0,-1 1 0 0 0,0-1 0 0 0,1 0 0 0 0,-1 0 0 0 0,0 0 0 0 0,1 1 0 0 0,-1-1 0 0 0,1 0 0 0 0,-1 0 0 0 0,0 0 0 0 0,1 0 0 0 0,-1 0 0 0 0,1 0 0 0 0,-1 0 0 0 0,1 0 0 0 0,-1 0 0 0 0,0 0 0 0 0,1 0 0 0 0,-1 0 0 0 0,1 0 0 0 0,-1 0 0 0 0,1 0 0 0 0,-1 0 0 0 0,0 0 0 0 0,1 0 0 0 0,-1 0 0 0 0,1-1 0 0 0,-1 1 0 0 0,0 0 0 0 0,1 0 0 0 0,-1-1 0 0 0,0 1 0 0 0,1 0 0 0 0,-1 0 0 0 0,0-1 0 0 0,0 1 0 0 0,1 0 0 0 0,-1-1 0 0 0,0 1 0 0 0,0-1 0 0 0,1 1 0 0 0,-1 0 0 0 0,0-1 0 0 0,0 1 0 0 0,0-1 0 0 0,0 1 0 0 0,0 0 0 0 0,1-1 0 0 0,-5 44 0 0 0,-6-6 0 0 0,-2-1 0 0 0,-1-1 0 0 0,-2 0 0 0 0,-2-1 0 0 0,9-16 0 0 0,1-2 0 0 0,-4 5 0 0 0,2 0 0 0 0,0 1 0 0 0,1 0 0 0 0,2 0 0 0 0,0 1 0 0 0,2 0 0 0 0,-2 17 0 0 0,7-37 0 0 0,0-1 0 0 0,0 0 0 0 0,0 0 0 0 0,1 0 0 0 0,-1 0 0 0 0,1 0 0 0 0,0 0 0 0 0,-1-1 0 0 0,1 1 0 0 0,0 0 0 0 0,0-1 0 0 0,0 1 0 0 0,0-1 0 0 0,0 0 0 0 0,0 0 0 0 0,1 0 0 0 0,-1 0 0 0 0,0 0 0 0 0,1 0 0 0 0,-1 0 0 0 0,0-1 0 0 0,1 1 0 0 0,-1-1 0 0 0,1 0 0 0 0,-1 0 0 0 0,1 0 0 0 0,-1 0 0 0 0,1 0 0 0 0,-1 0 0 0 0,1-1 0 0 0,-1 1 0 0 0,0-1 0 0 0,3 0 0 0 0,2 1 0 0 0,117-19 0 0 0,-11-1 0 0 0,-84 9 0 0 0,-25 9 0 0 0</inkml:trace>
  <inkml:trace contextRef="#ctx0" brushRef="#br0" timeOffset="-115279.418">7478 9708 32767 0 0,'-10'-22'0'0'0,"9"41"0"0"0,1 47 0 0 0,-1 3 0 0 0,-13 59 0 0 0,10 105 0 0 0,-6-147 0 0 0,3-53 0 0 0</inkml:trace>
  <inkml:trace contextRef="#ctx0" brushRef="#br0" timeOffset="-110699.295">12677 2618 32767 0 0,'7'48'0'0'0,"-15"37"0"0"0,-17 89 0 0 0,-29 181 0 0 0,51-86 0 0 0,0-140 0 0 0,-22 18 0 0 0,-10 107 0 0 0,25 26 0 0 0,13-129 0 0 0,9-58 0 0 0,-9 174 0 0 0,-4-120 0 0 0,16 124 0 0 0,27 134 0 0 0,-31-282 0 0 0,-6 1 0 0 0,-7 29 0 0 0,1-35 0 0 0,0 1045 0 0 0,-3-544 0 0 0,-11-533 0 0 0,8 5 0 0 0,4-68 0 0 0,0-35 0 0 0,3-5 0 0 0</inkml:trace>
  <inkml:trace contextRef="#ctx0" brushRef="#br0" timeOffset="-108195.268">12767 2678 32767 0 0,'3'-15'0'0'0,"9"-3"0"0"0,-8-6 0 0 0,54 10 0 0 0,-43 13 0 0 0,346-7 0 0 0,-219 22 0 0 0,689 67 0 0 0,-488-52 0 0 0,188-29 0 0 0,-406 16 0 0 0,259-13 0 0 0,-318-16 0 0 0,210-27 0 0 0,-268 39 0 0 0,0 1 0 0 0,0 0 0 0 0,-1 0 0 0 0,0 0 0 0 0,-6 1 0 0 0,1-1 0 0 0,-1 0 0 0 0,0 1 0 0 0,0-1 0 0 0,0 1 0 0 0,0-1 0 0 0,0 1 0 0 0,0 0 0 0 0,0-1 0 0 0,0 1 0 0 0,0 0 0 0 0,0 0 0 0 0,-1-1 0 0 0,1 1 0 0 0,0 0 0 0 0,0 0 0 0 0,-1 0 0 0 0,1 0 0 0 0,-1 0 0 0 0,1 0 0 0 0,-1 0 0 0 0,1 0 0 0 0,-1 0 0 0 0,1 1 0 0 0,-1-1 0 0 0,0 0 0 0 0,0 0 0 0 0,0 0 0 0 0,1 0 0 0 0,-1 1 0 0 0,0-1 0 0 0,-1 0 0 0 0,1 0 0 0 0,0 0 0 0 0,0 0 0 0 0,0 0 0 0 0,-1 1 0 0 0,1-1 0 0 0,0 0 0 0 0,-1 1 0 0 0,0 9 0 0 0,-23 83 0 0 0,-31 92 0 0 0,35-14 0 0 0,-3 48 0 0 0,-7 72 0 0 0,9-96 0 0 0,6 21 0 0 0,12 168 0 0 0,4-209 0 0 0,-1 668 0 0 0,-11-718 0 0 0,-12 193 0 0 0,23 153 0 0 0,-17-345 0 0 0,4 60 0 0 0,12-19 0 0 0,8 119 0 0 0,-2-99 0 0 0,7-99 0 0 0,42 347 0 0 0,-20-145 0 0 0,-6-51 0 0 0,9 206 0 0 0,-27-377 0 0 0,-10-79 0 0 0,-10 2 0 0 0</inkml:trace>
  <inkml:trace contextRef="#ctx0" brushRef="#br0" timeOffset="-106719.948">12549 7916 32767 0 0,'3'11'0'0'0,"0"0"0"0"0,-1 0 0 0 0,0 0 0 0 0,-1 0 0 0 0,-1 0 0 0 0,1 0 0 0 0,-2 0 0 0 0,1 0 0 0 0,-2 0 0 0 0,1 0 0 0 0,-2 0 0 0 0,1 0 0 0 0,-3 6 0 0 0,-4 21 0 0 0,-63 281 0 0 0,58-241 0 0 0,-6 81 0 0 0,22-152 0 0 0,0 0 0 0 0,0 1 0 0 0,1-1 0 0 0,0-1 0 0 0,0 1 0 0 0,0 0 0 0 0,1-1 0 0 0,0 1 0 0 0,0-1 0 0 0,1 0 0 0 0,0-1 0 0 0,0 1 0 0 0,0-1 0 0 0,1 0 0 0 0,-1 0 0 0 0,1-1 0 0 0,0 1 0 0 0,1-1 0 0 0,-1-1 0 0 0,1 1 0 0 0,0-1 0 0 0,0 0 0 0 0,4 1 0 0 0,13 2 0 0 0,1 0 0 0 0,0-2 0 0 0,0-1 0 0 0,0-1 0 0 0,25 0 0 0 0,-41-2 0 0 0,318 1 0 0 0,-185-9 0 0 0,686 5 0 0 0,-639 10 0 0 0,-91 0 0 0 0,29 4 0 0 0,540 37 0 0 0,-497-37 0 0 0,151 14 0 0 0,-243-24 0 0 0,-48 8 0 0 0,75 6 0 0 0,-97-15 0 0 0,0 0 0 0 0,-1 0 0 0 0,1 0 0 0 0,-1 0 0 0 0,0 0 0 0 0,0 0 0 0 0,4 12 0 0 0,-13-14 0 0 0,-1-1 0 0 0</inkml:trace>
  <inkml:trace contextRef="#ctx0" brushRef="#br0" timeOffset="-99645.743">13039 3665 32767 0 0,'-1'-1'0'0'0,"1"0"0"0"0,0 0 0 0 0,-1-1 0 0 0,1 1 0 0 0,0 0 0 0 0,0-1 0 0 0,0 1 0 0 0,0 0 0 0 0,0 0 0 0 0,0-1 0 0 0,0 1 0 0 0,0 0 0 0 0,1-1 0 0 0,-1 1 0 0 0,0 0 0 0 0,1 0 0 0 0,-1-1 0 0 0,1 1 0 0 0,-1 0 0 0 0,1 0 0 0 0,0 0 0 0 0,-1 0 0 0 0,1 0 0 0 0,0 0 0 0 0,0 0 0 0 0,0 0 0 0 0,0 0 0 0 0,0 0 0 0 0,0 0 0 0 0,0 0 0 0 0,1 0 0 0 0,2-1 0 0 0,1 31 0 0 0,-5 459 0 0 0,0-481 0 0 0</inkml:trace>
  <inkml:trace contextRef="#ctx0" brushRef="#br0" timeOffset="-99283.711">13093 3485 32767 0 0,'0'-1'0'0'0,"-1"1"0"0"0,1-1 0 0 0,-1 1 0 0 0,1-1 0 0 0,-1 0 0 0 0,1 1 0 0 0,0-1 0 0 0,-1 0 0 0 0,1 1 0 0 0,-1-1 0 0 0,1 0 0 0 0,0 0 0 0 0,0 1 0 0 0,0-1 0 0 0,-1 0 0 0 0,1 0 0 0 0,0 1 0 0 0,0-1 0 0 0,0 0 0 0 0,0 0 0 0 0,0 0 0 0 0,0 1 0 0 0,0-1 0 0 0,1 0 0 0 0,-1 0 0 0 0,0 1 0 0 0,0-1 0 0 0,0 0 0 0 0,1 0 0 0 0,-1 1 0 0 0,1-1 0 0 0,-1 0 0 0 0,0 1 0 0 0,1-1 0 0 0,-1 0 0 0 0,1 1 0 0 0,-1-1 0 0 0,1 1 0 0 0,0-1 0 0 0,-1 1 0 0 0,1-1 0 0 0,-1 1 0 0 0,1-1 0 0 0,0 1 0 0 0,0 0 0 0 0,-1-1 0 0 0,1 1 0 0 0,0 0 0 0 0,0-1 0 0 0,-1 1 0 0 0,1 0 0 0 0,0 0 0 0 0,0 0 0 0 0,-1 0 0 0 0,1 0 0 0 0,0 0 0 0 0,0 0 0 0 0,0 0 0 0 0,0 0 0 0 0,19 17 0 0 0,0 0 0 0 0,0 1 0 0 0,-2 1 0 0 0,0 0 0 0 0,-2 2 0 0 0,0 0 0 0 0,-1 1 0 0 0,4 8 0 0 0,-18-27 0 0 0,17 22 0 0 0,-2 1 0 0 0,-1 0 0 0 0,-1 1 0 0 0,-2 1 0 0 0,0 0 0 0 0,5 21 0 0 0,1 53 0 0 0,-35-45 0 0 0,12-48 0 0 0,-1 0 0 0 0,0 0 0 0 0,-1-1 0 0 0,1 0 0 0 0,-2 0 0 0 0,1-1 0 0 0,-1 0 0 0 0,0-1 0 0 0,0 1 0 0 0,-1-1 0 0 0,0-1 0 0 0,0 0 0 0 0,0 0 0 0 0,-1-1 0 0 0,0 0 0 0 0,1 0 0 0 0,-2-1 0 0 0,-2 0 0 0 0,4 0 0 0 0,-132 26 0 0 0,116-28 0 0 0,17-1 0 0 0</inkml:trace>
  <inkml:trace contextRef="#ctx0" brushRef="#br0" timeOffset="-98466.719">12543 5523 32767 0 0,'204'179'0'0'0,"-199"-172"0"0"0,-1 0 0 0 0,1 0 0 0 0,-1 0 0 0 0,-1 1 0 0 0,1-1 0 0 0,-1 1 0 0 0,0 0 0 0 0,-1 0 0 0 0,0 0 0 0 0,0 0 0 0 0,-1 0 0 0 0,0 0 0 0 0,0 1 0 0 0,-1 2 0 0 0,-2-5 0 0 0,0 0 0 0 0,0-1 0 0 0,0 1 0 0 0,-1-1 0 0 0,0 0 0 0 0,0 0 0 0 0,0 0 0 0 0,-1 0 0 0 0,1 0 0 0 0,-1-1 0 0 0,0 1 0 0 0,-1-1 0 0 0,1 0 0 0 0,-1-1 0 0 0,0 1 0 0 0,0-1 0 0 0,-1 1 0 0 0,-7 3 0 0 0,0 0 0 0 0,0-1 0 0 0,-1 0 0 0 0,0-1 0 0 0,0-1 0 0 0,-1 0 0 0 0,-9 1 0 0 0,9-1 0 0 0,-76 10 0 0 0,77-17 0 0 0,14 1 0 0 0</inkml:trace>
  <inkml:trace contextRef="#ctx0" brushRef="#br0" timeOffset="-98077.757">13297 5722 32767 0 0,'1'-2'0'0'0,"-1"2"0"0"0,1-1 0 0 0,-1 1 0 0 0,0-1 0 0 0,1 1 0 0 0,-1-1 0 0 0,0 0 0 0 0,0 1 0 0 0,0-1 0 0 0,0 1 0 0 0,0-1 0 0 0,0 0 0 0 0,1 1 0 0 0,-1-1 0 0 0,-1 0 0 0 0,1 1 0 0 0,0-1 0 0 0,0 0 0 0 0,0 1 0 0 0,0-1 0 0 0,0 1 0 0 0,0-1 0 0 0,-1 0 0 0 0,1 1 0 0 0,0-1 0 0 0,-1 1 0 0 0,1-1 0 0 0,0 1 0 0 0,-1-1 0 0 0,1 1 0 0 0,-1-1 0 0 0,1 1 0 0 0,0-1 0 0 0,-1 1 0 0 0,1 0 0 0 0,-1-1 0 0 0,1 1 0 0 0,-1 0 0 0 0,0-1 0 0 0,1 1 0 0 0,-1 0 0 0 0,-7-5 0 0 0,1 0 0 0 0,-1 1 0 0 0,1 0 0 0 0,-1 0 0 0 0,-1 0 0 0 0,1 1 0 0 0,0 1 0 0 0,-1 0 0 0 0,1 0 0 0 0,-1 0 0 0 0,0 1 0 0 0,-6 0 0 0 0,-33 17 0 0 0,32-8 0 0 0,10-4 0 0 0,0 0 0 0 0,0 0 0 0 0,0 1 0 0 0,1 0 0 0 0,-1 0 0 0 0,1 0 0 0 0,0 0 0 0 0,1 1 0 0 0,-1 0 0 0 0,1 0 0 0 0,1 0 0 0 0,-1 1 0 0 0,1-1 0 0 0,0 1 0 0 0,0 0 0 0 0,1-1 0 0 0,0 1 0 0 0,0 1 0 0 0,0-1 0 0 0,1 0 0 0 0,0 0 0 0 0,1 0 0 0 0,0 8 0 0 0,2-7 0 0 0,1 0 0 0 0,0 0 0 0 0,0-1 0 0 0,1 1 0 0 0,0-1 0 0 0,0 0 0 0 0,1 0 0 0 0,-1 0 0 0 0,2 0 0 0 0,-1-1 0 0 0,1 0 0 0 0,0 0 0 0 0,0-1 0 0 0,1 1 0 0 0,-1-1 0 0 0,1-1 0 0 0,0 1 0 0 0,1-1 0 0 0,-1-1 0 0 0,1 1 0 0 0,0-1 0 0 0,-1 0 0 0 0,7 0 0 0 0,13 4 0 0 0,-1-2 0 0 0,1-2 0 0 0,0 0 0 0 0,0-1 0 0 0,19-3 0 0 0,52-19 0 0 0,-72 14 0 0 0</inkml:trace>
  <inkml:trace contextRef="#ctx0" brushRef="#br0" timeOffset="-97533.216">13745 5600 32767 0 0,'-21'19'0'0'0,"12"-4"0"0"0,1 0 0 0 0,1 1 0 0 0,1 0 0 0 0,0 0 0 0 0,0 1 0 0 0,2 0 0 0 0,0 0 0 0 0,1 0 0 0 0,1 0 0 0 0,0 15 0 0 0,-5 21 0 0 0,-12 132 0 0 0,19-184 0 0 0,0-1 0 0 0,0 1 0 0 0,0 0 0 0 0,0 0 0 0 0,1 0 0 0 0,-1-1 0 0 0,0 1 0 0 0,1 0 0 0 0,-1-1 0 0 0,0 1 0 0 0,1 0 0 0 0,-1 0 0 0 0,1-1 0 0 0,-1 1 0 0 0,1-1 0 0 0,0 1 0 0 0,-1-1 0 0 0,1 1 0 0 0,-1-1 0 0 0,1 1 0 0 0,0-1 0 0 0,0 1 0 0 0,-1-1 0 0 0,1 0 0 0 0,0 1 0 0 0,0-1 0 0 0,-1 0 0 0 0,1 0 0 0 0,0 1 0 0 0,0-1 0 0 0,0 0 0 0 0,-1 0 0 0 0,1 0 0 0 0,1 0 0 0 0,4-1 0 0 0</inkml:trace>
  <inkml:trace contextRef="#ctx0" brushRef="#br0" timeOffset="-97214.376">14012 5638 32767 0 0,'9'-6'0'0'0,"-13"23"0"0"0,-57 57 0 0 0,-62 9 0 0 0,49-38 0 0 0,65-33 0 0 0,10-4 0 0 0,3-3 0 0 0,1 0 0 0 0,1 0 0 0 0,-1 0 0 0 0,0 0 0 0 0,1-1 0 0 0,0 0 0 0 0,0 0 0 0 0,0-1 0 0 0,1 0 0 0 0,-1 0 0 0 0,1 0 0 0 0,0-1 0 0 0,5 2 0 0 0,11 4 0 0 0,21 8 0 0 0,0-2 0 0 0,1-2 0 0 0,0-2 0 0 0,1-2 0 0 0,0-2 0 0 0,35-1 0 0 0,-69-4 0 0 0</inkml:trace>
  <inkml:trace contextRef="#ctx0" brushRef="#br0" timeOffset="-96278.048">15188 3945 32767 0 0,'-14'2'0'0'0,"-1"0"0"0"0,1 1 0 0 0,0 1 0 0 0,0 0 0 0 0,1 1 0 0 0,-1 0 0 0 0,1 1 0 0 0,0 1 0 0 0,1 0 0 0 0,0 1 0 0 0,0 0 0 0 0,0 1 0 0 0,1 0 0 0 0,0 1 0 0 0,1 0 0 0 0,0 0 0 0 0,1 1 0 0 0,0 1 0 0 0,1-1 0 0 0,0 2 0 0 0,0-1 0 0 0,1 3 0 0 0,-14 64 0 0 0,21-76 0 0 0,0 0 0 0 0,1 0 0 0 0,-1 0 0 0 0,1 0 0 0 0,0 0 0 0 0,0-1 0 0 0,0 1 0 0 0,0 0 0 0 0,0 0 0 0 0,1 0 0 0 0,-1-1 0 0 0,1 1 0 0 0,-1-1 0 0 0,1 1 0 0 0,0-1 0 0 0,0 0 0 0 0,0 0 0 0 0,1 0 0 0 0,-1 0 0 0 0,0 0 0 0 0,1 0 0 0 0,-1-1 0 0 0,1 1 0 0 0,0-1 0 0 0,-1 1 0 0 0,1-1 0 0 0,0 0 0 0 0,1 0 0 0 0,89 13 0 0 0,-78-16 0 0 0,0-1 0 0 0,0-1 0 0 0,0 0 0 0 0,0-1 0 0 0,-1-1 0 0 0,0 0 0 0 0,0-1 0 0 0,0-1 0 0 0,-1 0 0 0 0,0-1 0 0 0,-1 0 0 0 0,0 0 0 0 0,0-2 0 0 0,-1 0 0 0 0,0 0 0 0 0,-1 0 0 0 0,-1-2 0 0 0,0 1 0 0 0,0-1 0 0 0,-1 0 0 0 0,2-6 0 0 0,71-152 0 0 0,-62 77 0 0 0,-33 48 0 0 0,11 42 0 0 0,0 1 0 0 0,0-1 0 0 0,0 1 0 0 0,0 0 0 0 0,0 0 0 0 0,0 0 0 0 0,-1 1 0 0 0,0-1 0 0 0,1 1 0 0 0,-1 0 0 0 0,0 0 0 0 0,0 0 0 0 0,0 0 0 0 0,0 1 0 0 0,-1 0 0 0 0,1 0 0 0 0,0 0 0 0 0,0 0 0 0 0,-1 1 0 0 0,1-1 0 0 0,-1 1 0 0 0,-1 0 0 0 0,-2 2 0 0 0,-1-1 0 0 0,0 1 0 0 0,1 1 0 0 0,-1 0 0 0 0,1 0 0 0 0,0 0 0 0 0,0 1 0 0 0,0 0 0 0 0,0 1 0 0 0,1 0 0 0 0,-1 0 0 0 0,1 0 0 0 0,1 1 0 0 0,-1 0 0 0 0,1 1 0 0 0,0-1 0 0 0,0 1 0 0 0,1 0 0 0 0,0 1 0 0 0,0-1 0 0 0,1 1 0 0 0,-1 3 0 0 0,-1-2 0 0 0,2 1 0 0 0,-1 0 0 0 0,2 0 0 0 0,-1 0 0 0 0,1 0 0 0 0,1 0 0 0 0,-1 1 0 0 0,2-1 0 0 0,0 1 0 0 0,0 0 0 0 0,1-1 0 0 0,0 1 0 0 0,0 0 0 0 0,2-1 0 0 0,0 5 0 0 0,2 7 0 0 0,2 0 0 0 0,0 0 0 0 0,2-1 0 0 0,0 0 0 0 0,1 0 0 0 0,1-1 0 0 0,7 10 0 0 0,171 219 0 0 0,-155-194 0 0 0,-24-30 0 0 0</inkml:trace>
  <inkml:trace contextRef="#ctx0" brushRef="#br0" timeOffset="-95300.692">14923 7394 32767 0 0,'3'-16'0'0'0,"10"-1"0"0"0,-13 16 0 0 0,-1 0 0 0 0,1 0 0 0 0,0 0 0 0 0,-1 0 0 0 0,1 0 0 0 0,-1 0 0 0 0,1 1 0 0 0,-1-1 0 0 0,1 0 0 0 0,-1 0 0 0 0,0 1 0 0 0,1-1 0 0 0,-1 0 0 0 0,0 1 0 0 0,1-1 0 0 0,-1 0 0 0 0,0 1 0 0 0,0-1 0 0 0,0 1 0 0 0,0 0 0 0 0,1-1 0 0 0,-1 1 0 0 0,0 0 0 0 0,0-1 0 0 0,0 1 0 0 0,0 0 0 0 0,0 0 0 0 0,0 0 0 0 0,0 0 0 0 0,0 0 0 0 0,0 0 0 0 0,0 0 0 0 0,0 0 0 0 0,-9-2 0 0 0,1 1 0 0 0,-1 0 0 0 0,0 1 0 0 0,0 0 0 0 0,0 1 0 0 0,0 0 0 0 0,0 1 0 0 0,0 0 0 0 0,-2 1 0 0 0,-4 2 0 0 0,0 1 0 0 0,0 1 0 0 0,1 0 0 0 0,-1 2 0 0 0,2-1 0 0 0,-1 2 0 0 0,1 0 0 0 0,1 1 0 0 0,0 0 0 0 0,0 1 0 0 0,1 0 0 0 0,1 1 0 0 0,-3 4 0 0 0,10-12 0 0 0,1 0 0 0 0,-1 1 0 0 0,1-1 0 0 0,0 1 0 0 0,1 0 0 0 0,-1 0 0 0 0,1 0 0 0 0,0 0 0 0 0,1 0 0 0 0,-1 0 0 0 0,1 0 0 0 0,0 1 0 0 0,1-1 0 0 0,0 7 0 0 0,1-8 0 0 0,1 0 0 0 0,-1 0 0 0 0,1 0 0 0 0,0 0 0 0 0,1-1 0 0 0,-1 1 0 0 0,1-1 0 0 0,0 1 0 0 0,0-1 0 0 0,1 0 0 0 0,-1 0 0 0 0,1 0 0 0 0,0 0 0 0 0,0-1 0 0 0,0 0 0 0 0,0 0 0 0 0,1 0 0 0 0,-1 0 0 0 0,1 0 0 0 0,0-1 0 0 0,0 0 0 0 0,0 0 0 0 0,0-1 0 0 0,1 1 0 0 0,12 2 0 0 0,0 0 0 0 0,1-2 0 0 0,-1 0 0 0 0,1-1 0 0 0,18-1 0 0 0,-33 0 0 0 0,68-21 0 0 0,-58 14 0 0 0,-3 1 0 0 0,0 0 0 0 0,-1-1 0 0 0,0 0 0 0 0,0-1 0 0 0,-1 0 0 0 0,1-1 0 0 0,-2 0 0 0 0,1 0 0 0 0,-2-1 0 0 0,1 0 0 0 0,-1 0 0 0 0,-1-1 0 0 0,1 0 0 0 0,-2 0 0 0 0,0 0 0 0 0,0-1 0 0 0,-1 0 0 0 0,0 0 0 0 0,-1 0 0 0 0,-1 0 0 0 0,0-1 0 0 0,0 1 0 0 0,-1-10 0 0 0,-2 16 0 0 0,0 1 0 0 0,0-1 0 0 0,0 1 0 0 0,-1-1 0 0 0,1 1 0 0 0,-1-1 0 0 0,-1 1 0 0 0,1 0 0 0 0,-1 0 0 0 0,0 0 0 0 0,0 0 0 0 0,0 1 0 0 0,-4-4 0 0 0,4 5 0 0 0,0-1 0 0 0,-1 1 0 0 0,1 0 0 0 0,-1 0 0 0 0,0 0 0 0 0,0 1 0 0 0,0-1 0 0 0,0 1 0 0 0,0 0 0 0 0,-1 0 0 0 0,1 1 0 0 0,0-1 0 0 0,-1 1 0 0 0,0 0 0 0 0,1 0 0 0 0,-1 0 0 0 0,0 1 0 0 0,1 0 0 0 0,-1 0 0 0 0,0 0 0 0 0,1 0 0 0 0,-1 1 0 0 0,-1 0 0 0 0,0 0 0 0 0,0 1 0 0 0,1 0 0 0 0,-1 1 0 0 0,0-1 0 0 0,1 1 0 0 0,-1 0 0 0 0,1 0 0 0 0,0 1 0 0 0,0-1 0 0 0,0 1 0 0 0,0 1 0 0 0,1-1 0 0 0,0 0 0 0 0,0 1 0 0 0,0 0 0 0 0,0 0 0 0 0,1 0 0 0 0,0 1 0 0 0,0-1 0 0 0,0 1 0 0 0,1-1 0 0 0,-1 1 0 0 0,2 0 0 0 0,-1 0 0 0 0,0 0 0 0 0,1 0 0 0 0,0 4 0 0 0,-1 80 0 0 0,13-55 0 0 0,2-2 0 0 0,1 1 0 0 0,2-2 0 0 0,1 0 0 0 0,2-1 0 0 0,0-1 0 0 0,2 0 0 0 0,23 23 0 0 0,24 39 0 0 0,-43-53 0 0 0,-25-38 0 0 0,-2-3 0 0 0</inkml:trace>
  <inkml:trace contextRef="#ctx0" brushRef="#br0" timeOffset="-95046.295">14963 6805 32767 0 0,'1'-5'0'0'0,"-1"4"0"0"0,0 0 0 0 0,0-1 0 0 0,0 1 0 0 0,0 0 0 0 0,0 0 0 0 0,0 0 0 0 0,1-1 0 0 0,-1 1 0 0 0,0 0 0 0 0,1 0 0 0 0,-1 0 0 0 0,1 0 0 0 0,-1-1 0 0 0,1 1 0 0 0,0 0 0 0 0,-1 0 0 0 0,1 0 0 0 0,0 0 0 0 0,0 1 0 0 0,0-1 0 0 0,0 0 0 0 0,0 0 0 0 0,0 0 0 0 0,0 1 0 0 0,0-1 0 0 0,0 0 0 0 0,0 1 0 0 0,0-1 0 0 0,0 1 0 0 0,0-1 0 0 0,1 1 0 0 0,-1 0 0 0 0,0 0 0 0 0,0-1 0 0 0,0 1 0 0 0,1 0 0 0 0,-1 0 0 0 0,1 0 0 0 0,283 54 0 0 0,-91-34 0 0 0,-150-17 0 0 0</inkml:trace>
  <inkml:trace contextRef="#ctx0" brushRef="#br0" timeOffset="-94560.594">15740 7529 32767 0 0,'126'36'0'0'0,"237"-6"0"0"0,-189-28 0 0 0,-117-10 0 0 0</inkml:trace>
  <inkml:trace contextRef="#ctx0" brushRef="#br0" timeOffset="-93628.039">16048 4108 32767 0 0,'43'0'0'0'0,"-29"4"0"0"0,256 30 0 0 0,114-21 0 0 0,-358-13 0 0 0</inkml:trace>
  <inkml:trace contextRef="#ctx0" brushRef="#br0" timeOffset="-92066.696">14030 8923 32767 0 0,'-22'2'0'0'0,"-4"22"0"0"0,22-18 0 0 0,0 0 0 0 0,0-1 0 0 0,1 1 0 0 0,0 0 0 0 0,0 1 0 0 0,1-1 0 0 0,-1 1 0 0 0,2-1 0 0 0,-1 1 0 0 0,0 0 0 0 0,1-1 0 0 0,1 1 0 0 0,-1 0 0 0 0,1 0 0 0 0,0 0 0 0 0,0 0 0 0 0,1 2 0 0 0,3 0 0 0 0,0 0 0 0 0,1-1 0 0 0,-1 1 0 0 0,1-1 0 0 0,1 0 0 0 0,0 0 0 0 0,0-1 0 0 0,0 0 0 0 0,1 0 0 0 0,0 0 0 0 0,1-1 0 0 0,-1 0 0 0 0,1 0 0 0 0,7 3 0 0 0,-1-2 0 0 0,0 0 0 0 0,1-1 0 0 0,0 0 0 0 0,0-2 0 0 0,0 1 0 0 0,1-2 0 0 0,0 0 0 0 0,-1-1 0 0 0,1-1 0 0 0,0 0 0 0 0,5-1 0 0 0,-13-1 0 0 0,0 0 0 0 0,1 0 0 0 0,-1 0 0 0 0,0-1 0 0 0,0-1 0 0 0,0 0 0 0 0,0 0 0 0 0,-1 0 0 0 0,1-1 0 0 0,1-1 0 0 0,-3 1 0 0 0,0-1 0 0 0,-1 1 0 0 0,0-1 0 0 0,0 0 0 0 0,0-1 0 0 0,-1 1 0 0 0,1-1 0 0 0,-1 0 0 0 0,-1 0 0 0 0,1 0 0 0 0,-1-1 0 0 0,0 1 0 0 0,-1-1 0 0 0,1 0 0 0 0,-1 0 0 0 0,-1 0 0 0 0,1 0 0 0 0,-1 0 0 0 0,0 0 0 0 0,-1 0 0 0 0,0 0 0 0 0,0 0 0 0 0,0 0 0 0 0,-2-4 0 0 0,2 4 0 0 0,0 0 0 0 0,-1 0 0 0 0,0 0 0 0 0,0 0 0 0 0,-1 0 0 0 0,0 1 0 0 0,0-1 0 0 0,0 0 0 0 0,-1 1 0 0 0,0-1 0 0 0,0 1 0 0 0,-1 0 0 0 0,0 0 0 0 0,0 0 0 0 0,0 1 0 0 0,-1 0 0 0 0,0-1 0 0 0,0 1 0 0 0,0 1 0 0 0,-1-1 0 0 0,1 1 0 0 0,-1 0 0 0 0,0 0 0 0 0,0 1 0 0 0,-1 0 0 0 0,1 0 0 0 0,-1 0 0 0 0,1 1 0 0 0,-6-2 0 0 0,2 3 0 0 0,-1 0 0 0 0,1 0 0 0 0,-1 1 0 0 0,1 1 0 0 0,0-1 0 0 0,-1 2 0 0 0,1-1 0 0 0,0 2 0 0 0,0-1 0 0 0,0 1 0 0 0,0 1 0 0 0,0 0 0 0 0,1 0 0 0 0,-1 1 0 0 0,1 0 0 0 0,1 0 0 0 0,-1 1 0 0 0,1 1 0 0 0,0-1 0 0 0,0 1 0 0 0,0 1 0 0 0,1-1 0 0 0,1 1 0 0 0,-1 0 0 0 0,-2 6 0 0 0,-4 28 0 0 0,12-31 0 0 0</inkml:trace>
  <inkml:trace contextRef="#ctx0" brushRef="#br0" timeOffset="-87666.786">14147 9254 32767 0 0,'3'1'0'0'0,"1"1"0"0"0,-1-1 0 0 0,0 1 0 0 0,0 0 0 0 0,0 0 0 0 0,-1 0 0 0 0,1 0 0 0 0,0 1 0 0 0,-1-1 0 0 0,1 1 0 0 0,-1-1 0 0 0,0 1 0 0 0,0 0 0 0 0,0 0 0 0 0,0 0 0 0 0,0 0 0 0 0,-1 0 0 0 0,1 1 0 0 0,-1-1 0 0 0,0 0 0 0 0,0 1 0 0 0,0-1 0 0 0,-1 1 0 0 0,1-1 0 0 0,-1 1 0 0 0,0-1 0 0 0,0 1 0 0 0,0-1 0 0 0,0 2 0 0 0,1 2 0 0 0,5 56 0 0 0,-2 0 0 0 0,-4 53 0 0 0,0-54 0 0 0,-17 131 0 0 0,-19 202 0 0 0,22-199 0 0 0,10-165 0 0 0</inkml:trace>
  <inkml:trace contextRef="#ctx0" brushRef="#br0" timeOffset="-85399.1">14044 8258 32767 0 0,'0'12'0'0'0,"2"-1"0"0"0,7-7 0 0 0,-9-4 0 0 0,0 0 0 0 0,0-1 0 0 0,0 1 0 0 0,0 0 0 0 0,0 0 0 0 0,0-1 0 0 0,0 1 0 0 0,0 0 0 0 0,0 0 0 0 0,1-1 0 0 0,-1 1 0 0 0,0 0 0 0 0,0 0 0 0 0,0-1 0 0 0,0 1 0 0 0,1 0 0 0 0,-1 0 0 0 0,0 0 0 0 0,0 0 0 0 0,0-1 0 0 0,1 1 0 0 0,-1 0 0 0 0,0 0 0 0 0,0 0 0 0 0,1 0 0 0 0,-1 0 0 0 0,0 0 0 0 0,0 0 0 0 0,1-1 0 0 0,-1 1 0 0 0,0 0 0 0 0,0 0 0 0 0,1 0 0 0 0,-1 0 0 0 0,0 0 0 0 0,0 0 0 0 0,1 0 0 0 0,-1 0 0 0 0,0 1 0 0 0,0-1 0 0 0,1 0 0 0 0,-1 0 0 0 0,0 0 0 0 0,1 0 0 0 0,-11-9 0 0 0,7 5 0 0 0,0 0 0 0 0,-1 1 0 0 0,0-1 0 0 0,1 1 0 0 0,-2 0 0 0 0,1 0 0 0 0,0 0 0 0 0,0 1 0 0 0,-1 0 0 0 0,1-1 0 0 0,-1 2 0 0 0,0-1 0 0 0,0 0 0 0 0,0 1 0 0 0,1 0 0 0 0,-1 0 0 0 0,0 0 0 0 0,-1 1 0 0 0,1 0 0 0 0,0 0 0 0 0,0 0 0 0 0,-1 2 0 0 0,0-1 0 0 0,-1 1 0 0 0,1 1 0 0 0,0 0 0 0 0,1-1 0 0 0,-1 2 0 0 0,0-1 0 0 0,1 1 0 0 0,0-1 0 0 0,0 2 0 0 0,0-1 0 0 0,0 0 0 0 0,1 1 0 0 0,0 0 0 0 0,0 0 0 0 0,0 0 0 0 0,0 1 0 0 0,1-1 0 0 0,0 1 0 0 0,0 0 0 0 0,0 0 0 0 0,1 0 0 0 0,0 0 0 0 0,-1 6 0 0 0,2-4 0 0 0,0-1 0 0 0,0 1 0 0 0,1-1 0 0 0,0 1 0 0 0,1-1 0 0 0,0 1 0 0 0,0-1 0 0 0,0 1 0 0 0,1-1 0 0 0,0 0 0 0 0,1 0 0 0 0,0 0 0 0 0,0 0 0 0 0,0 0 0 0 0,1-1 0 0 0,0 1 0 0 0,0-1 0 0 0,0 0 0 0 0,1 0 0 0 0,0 0 0 0 0,0-1 0 0 0,1 0 0 0 0,-1 0 0 0 0,1 0 0 0 0,0-1 0 0 0,1 1 0 0 0,-1-2 0 0 0,1 1 0 0 0,0-1 0 0 0,0 0 0 0 0,0 0 0 0 0,0-1 0 0 0,0 1 0 0 0,4 1 0 0 0,0 0 0 0 0,1 0 0 0 0,-1-1 0 0 0,1-1 0 0 0,-1 0 0 0 0,1 0 0 0 0,0-1 0 0 0,0-1 0 0 0,0 0 0 0 0,0 0 0 0 0,8-2 0 0 0,-10 0 0 0 0,-1 0 0 0 0,1-1 0 0 0,-1 0 0 0 0,1-1 0 0 0,-1 0 0 0 0,0 0 0 0 0,0-1 0 0 0,-1 0 0 0 0,1-1 0 0 0,1-1 0 0 0,2-4 0 0 0,3-1 0 0 0</inkml:trace>
  <inkml:trace contextRef="#ctx0" brushRef="#br0" timeOffset="-85063.38">14333 8303 32767 0 0,'5'-26'0'0'0,"-15"52"0"0"0,1 0 0 0 0,1 0 0 0 0,1 1 0 0 0,2 0 0 0 0,0 5 0 0 0,4 36 0 0 0,26-23 0 0 0,-20-40 0 0 0,0 0 0 0 0,0-1 0 0 0,1 1 0 0 0,0-1 0 0 0,0 0 0 0 0,0 0 0 0 0,0-1 0 0 0,1 0 0 0 0,0 0 0 0 0,-1-1 0 0 0,1 1 0 0 0,0-2 0 0 0,0 1 0 0 0,0-1 0 0 0,0 0 0 0 0,0 0 0 0 0,1-1 0 0 0,-1 1 0 0 0,0-2 0 0 0,0 1 0 0 0,0-1 0 0 0,4-1 0 0 0,11 2 0 0 0,88-20 0 0 0,-43 9 0 0 0,-59-4 0 0 0,-8 11 0 0 0</inkml:trace>
  <inkml:trace contextRef="#ctx0" brushRef="#br0" timeOffset="-84630.484">13849 7970 32767 0 0,'59'-7'0'0'0,"-43"7"0"0"0,148 9 0 0 0,-59 1 0 0 0,78 15 0 0 0,-109-5 0 0 0,-64-13 0 0 0</inkml:trace>
  <inkml:trace contextRef="#ctx0" brushRef="#br0" timeOffset="-83077.763">14393 2344 32767 0 0,'-2'0'0'0'0,"0"0"0"0"0,1 0 0 0 0,-1 1 0 0 0,0-1 0 0 0,0 0 0 0 0,0 1 0 0 0,0 0 0 0 0,0-1 0 0 0,0 1 0 0 0,0 0 0 0 0,1 0 0 0 0,-1 0 0 0 0,0 0 0 0 0,1 0 0 0 0,-1 1 0 0 0,1-1 0 0 0,-1 0 0 0 0,1 1 0 0 0,-1-1 0 0 0,1 1 0 0 0,0 0 0 0 0,-14 13 0 0 0,11-11 0 0 0,0 0 0 0 0,1 0 0 0 0,-1 0 0 0 0,1 0 0 0 0,0 0 0 0 0,1 1 0 0 0,-1-1 0 0 0,1 1 0 0 0,0 0 0 0 0,0 0 0 0 0,0 0 0 0 0,0 0 0 0 0,1 0 0 0 0,0 0 0 0 0,0 0 0 0 0,1 1 0 0 0,-1-1 0 0 0,1 0 0 0 0,0 1 0 0 0,1-1 0 0 0,-1 0 0 0 0,1 1 0 0 0,0-1 0 0 0,1 0 0 0 0,-1 1 0 0 0,1-1 0 0 0,0 0 0 0 0,0 0 0 0 0,1-1 0 0 0,0 1 0 0 0,0 0 0 0 0,0-1 0 0 0,0 0 0 0 0,4 4 0 0 0,-5-4 0 0 0,1 0 0 0 0,-1-1 0 0 0,1 1 0 0 0,0-1 0 0 0,1 0 0 0 0,-1 0 0 0 0,0 0 0 0 0,1-1 0 0 0,-1 1 0 0 0,1-1 0 0 0,0 0 0 0 0,0 1 0 0 0,0-2 0 0 0,0 1 0 0 0,0-1 0 0 0,1 1 0 0 0,-1-1 0 0 0,0 0 0 0 0,1 0 0 0 0,-1-1 0 0 0,0 0 0 0 0,1 1 0 0 0,0-1 0 0 0,4-2 0 0 0,0 1 0 0 0,0-1 0 0 0,0-1 0 0 0,0 1 0 0 0,0-1 0 0 0,0-1 0 0 0,-1 0 0 0 0,0 0 0 0 0,1-1 0 0 0,-2 0 0 0 0,1 0 0 0 0,-1-1 0 0 0,1 0 0 0 0,-1 0 0 0 0,4-5 0 0 0,-2 0 0 0 0,0 0 0 0 0,0 0 0 0 0,-1-1 0 0 0,-1 0 0 0 0,0-1 0 0 0,-1 1 0 0 0,0-1 0 0 0,0-1 0 0 0,-2 1 0 0 0,0-1 0 0 0,0 0 0 0 0,-1 0 0 0 0,1-14 0 0 0,-4 25 0 0 0,0 0 0 0 0,0-1 0 0 0,0 1 0 0 0,0 0 0 0 0,0 0 0 0 0,-1 0 0 0 0,1-1 0 0 0,-1 1 0 0 0,0 0 0 0 0,0 0 0 0 0,0 0 0 0 0,0 0 0 0 0,0 0 0 0 0,-1 0 0 0 0,0 1 0 0 0,1-1 0 0 0,-1 0 0 0 0,0 1 0 0 0,0-1 0 0 0,0 1 0 0 0,-1 0 0 0 0,1-1 0 0 0,-1 1 0 0 0,1 0 0 0 0,-1 0 0 0 0,1 1 0 0 0,-1-1 0 0 0,0 1 0 0 0,0-1 0 0 0,0 1 0 0 0,0 0 0 0 0,0 0 0 0 0,0 0 0 0 0,0 1 0 0 0,-1-1 0 0 0,1 1 0 0 0,0-1 0 0 0,0 1 0 0 0,-1 0 0 0 0,-4-1 0 0 0,1 0 0 0 0,-1 1 0 0 0,1 0 0 0 0,-1 0 0 0 0,1 0 0 0 0,0 1 0 0 0,-1 0 0 0 0,1 1 0 0 0,-1-1 0 0 0,1 1 0 0 0,0 1 0 0 0,0-1 0 0 0,0 1 0 0 0,0 1 0 0 0,1-1 0 0 0,-1 1 0 0 0,1 0 0 0 0,0 1 0 0 0,-1 1 0 0 0,-2 9 0 0 0,7-7 0 0 0</inkml:trace>
  <inkml:trace contextRef="#ctx0" brushRef="#br0" timeOffset="-82764.541">14580 2243 32767 0 0,'26'-68'0'0'0,"-4"0"0"0"0,13-67 0 0 0,-29 111 0 0 0,22-120 0 0 0,-22 93 0 0 0,-9 45 0 0 0,-6 22 0 0 0,7-11 0 0 0,-9 18 0 0 0,4-14 0 0 0</inkml:trace>
  <inkml:trace contextRef="#ctx0" brushRef="#br0" timeOffset="-82161.405">14091 3070 32767 0 0,'-27'124'0'0'0,"14"-46"0"0"0,-32 106 0 0 0,44-181 0 0 0</inkml:trace>
  <inkml:trace contextRef="#ctx0" brushRef="#br0" timeOffset="-81815.33">13979 2993 32767 0 0,'-3'-48'0'0'0,"3"47"0"0"0,0 0 0 0 0,1 0 0 0 0,-1 0 0 0 0,1 0 0 0 0,-1 0 0 0 0,1 0 0 0 0,-1 0 0 0 0,1 0 0 0 0,0 1 0 0 0,-1-1 0 0 0,1 0 0 0 0,0 0 0 0 0,0 1 0 0 0,0-1 0 0 0,-1 0 0 0 0,1 1 0 0 0,0-1 0 0 0,0 1 0 0 0,0-1 0 0 0,0 1 0 0 0,0 0 0 0 0,0-1 0 0 0,0 1 0 0 0,0 0 0 0 0,0 0 0 0 0,0 0 0 0 0,0-1 0 0 0,0 1 0 0 0,0 0 0 0 0,0 0 0 0 0,0 1 0 0 0,0-1 0 0 0,0 0 0 0 0,0 0 0 0 0,0 0 0 0 0,0 1 0 0 0,0-1 0 0 0,5 0 0 0 0,83 18 0 0 0,-80-15 0 0 0,1 0 0 0 0,0 1 0 0 0,-1 0 0 0 0,1 1 0 0 0,-1 0 0 0 0,0 0 0 0 0,-1 1 0 0 0,1 0 0 0 0,-1 0 0 0 0,0 1 0 0 0,-1 0 0 0 0,7 8 0 0 0,-13-14 0 0 0,0 0 0 0 0,0 0 0 0 0,0 0 0 0 0,0 1 0 0 0,-1-1 0 0 0,1 0 0 0 0,0 1 0 0 0,-1-1 0 0 0,1 1 0 0 0,-1-1 0 0 0,1 1 0 0 0,-1-1 0 0 0,0 1 0 0 0,1-1 0 0 0,-1 1 0 0 0,0-1 0 0 0,0 1 0 0 0,0 0 0 0 0,-1-1 0 0 0,1 1 0 0 0,0-1 0 0 0,0 1 0 0 0,-1 1 0 0 0,-6 4 0 0 0,-1-1 0 0 0,1 1 0 0 0,-1-1 0 0 0,-1 0 0 0 0,1-1 0 0 0,-1 0 0 0 0,0 0 0 0 0,0-1 0 0 0,0 0 0 0 0,-1 0 0 0 0,0-1 0 0 0,1-1 0 0 0,-3 1 0 0 0,-6 10 0 0 0,15-12 0 0 0</inkml:trace>
  <inkml:trace contextRef="#ctx0" brushRef="#br0" timeOffset="-81180.017">14384 3138 32767 0 0,'-24'15'0'0'0,"18"-6"0"0"0,0 1 0 0 0,0 0 0 0 0,1 0 0 0 0,1 1 0 0 0,0 0 0 0 0,0 0 0 0 0,1 0 0 0 0,0 0 0 0 0,1 0 0 0 0,0 1 0 0 0,1-1 0 0 0,0 3 0 0 0,-3 12 0 0 0,-2 34 0 0 0,14-72 0 0 0,36-154 0 0 0,-31 133 0 0 0,61-127 0 0 0,-72 158 0 0 0,-1-1 0 0 0,1 0 0 0 0,0 0 0 0 0,0 1 0 0 0,0-1 0 0 0,0 1 0 0 0,0-1 0 0 0,1 1 0 0 0,-1 0 0 0 0,1 0 0 0 0,-1 0 0 0 0,1 0 0 0 0,0 0 0 0 0,0 1 0 0 0,0-1 0 0 0,0 1 0 0 0,0 0 0 0 0,0 0 0 0 0,0 0 0 0 0,0 0 0 0 0,0 1 0 0 0,1-1 0 0 0,-1 1 0 0 0,0 0 0 0 0,0 0 0 0 0,2 0 0 0 0,58 24 0 0 0,-53-19 0 0 0,-1 1 0 0 0,1 0 0 0 0,-1 0 0 0 0,-1 0 0 0 0,1 1 0 0 0,-1 1 0 0 0,0-1 0 0 0,-1 1 0 0 0,0 1 0 0 0,0-1 0 0 0,-1 1 0 0 0,0 1 0 0 0,4 8 0 0 0,-9-2 0 0 0,-4-12 0 0 0,-1 1 0 0 0,1 0 0 0 0,-1-1 0 0 0,0 0 0 0 0,0 0 0 0 0,0 0 0 0 0,0-1 0 0 0,0 1 0 0 0,-1-1 0 0 0,0 0 0 0 0,0 0 0 0 0,0-1 0 0 0,0 1 0 0 0,0-1 0 0 0,0 0 0 0 0,-1-1 0 0 0,1 1 0 0 0,0-1 0 0 0,-1 0 0 0 0,0-1 0 0 0,1 1 0 0 0,-4-1 0 0 0,-47 13 0 0 0,43-2 0 0 0,14-4 0 0 0,8 7 0 0 0,2-1 0 0 0,-1 0 0 0 0,1-1 0 0 0,1-1 0 0 0,0 1 0 0 0,1-2 0 0 0,0 0 0 0 0,1 0 0 0 0,0-1 0 0 0,0-1 0 0 0,1 0 0 0 0,0-1 0 0 0,0-1 0 0 0,1 0 0 0 0,18 10 0 0 0,36 11 0 0 0,-68-25 0 0 0</inkml:trace>
  <inkml:trace contextRef="#ctx0" brushRef="#br0" timeOffset="-80461.423">11940 3754 32767 0 0,'3'3'0'0'0,"-1"-1"0"0"0,1 0 0 0 0,0 0 0 0 0,1 0 0 0 0,-1 0 0 0 0,0 0 0 0 0,0-1 0 0 0,1 0 0 0 0,-1 1 0 0 0,1-1 0 0 0,-1-1 0 0 0,1 1 0 0 0,-1 0 0 0 0,1-1 0 0 0,0 0 0 0 0,-1 0 0 0 0,1 0 0 0 0,0 0 0 0 0,3-1 0 0 0,0 1 0 0 0,123 5 0 0 0,213-5 0 0 0,-246 9 0 0 0,-73-7 0 0 0</inkml:trace>
  <inkml:trace contextRef="#ctx0" brushRef="#br0" timeOffset="-79583.986">11840 5760 32767 0 0,'33'24'0'0'0,"37"-18"0"0"0,-55-6 0 0 0,121-3 0 0 0,113-13 0 0 0,45 8 0 0 0,-245 8 0 0 0</inkml:trace>
  <inkml:trace contextRef="#ctx0" brushRef="#br0" timeOffset="154206.987">13540 9950 32767 0 0,'-13'-3'0'0'0,"15"0"0"0"0,-1 2 0 0 0,58-88 0 0 0,5-20 0 0 0,-24 44 0 0 0,-73 189 0 0 0,19-55 0 0 0,1 53 0 0 0,-3-13 0 0 0,-2-31 0 0 0,-10-5 0 0 0,25-74 0 0 0,-34-22 0 0 0,107 19 0 0 0,25-6 0 0 0,-18 10 0 0 0,3 0 0 0 0,-73 0 0 0 0,15-3 0 0 0,-5-8 0 0 0,-16 8 0 0 0,-3-1 0 0 0,0 2 0 0 0</inkml:trace>
  <inkml:trace contextRef="#ctx0" brushRef="#br0" timeOffset="156968.543">11892 3104 32767 0 0,'-2'11'0'0'0,"-8"-9"0"0"0,9-3 0 0 0,1 0 0 0 0,0 0 0 0 0,-1 0 0 0 0,1 0 0 0 0,0 0 0 0 0,0 0 0 0 0,0 0 0 0 0,0 0 0 0 0,0 0 0 0 0,0 0 0 0 0,0 0 0 0 0,0 0 0 0 0,0 0 0 0 0,0 0 0 0 0,1 0 0 0 0,-1 0 0 0 0,0 0 0 0 0,1 0 0 0 0,-1 0 0 0 0,0 0 0 0 0,1 1 0 0 0,-1-1 0 0 0,1 0 0 0 0,0 0 0 0 0,-1 0 0 0 0,1 0 0 0 0,0 1 0 0 0,-1-1 0 0 0,1 0 0 0 0,0 1 0 0 0,0-1 0 0 0,0 1 0 0 0,-1-1 0 0 0,1 1 0 0 0,0-1 0 0 0,1 0 0 0 0,3-4 0 0 0,-3 1 0 0 0,0 1 0 0 0,1 0 0 0 0,-1 0 0 0 0,1 0 0 0 0,0 0 0 0 0,0 0 0 0 0,0 1 0 0 0,0-1 0 0 0,0 1 0 0 0,1 0 0 0 0,-1 0 0 0 0,1 0 0 0 0,-1 0 0 0 0,1 1 0 0 0,0 0 0 0 0,-1-1 0 0 0,1 1 0 0 0,0 0 0 0 0,0 1 0 0 0,0-1 0 0 0,0 1 0 0 0,0 0 0 0 0,0 0 0 0 0,0 0 0 0 0,8 2 0 0 0,32 23 0 0 0,5 5 0 0 0,-47-29 0 0 0,-1 1 0 0 0,1-1 0 0 0,-1 1 0 0 0,1-1 0 0 0,-1 1 0 0 0,0-1 0 0 0,0 1 0 0 0,1 0 0 0 0,-1 0 0 0 0,0 0 0 0 0,0-1 0 0 0,-1 1 0 0 0,1 0 0 0 0,0 0 0 0 0,-1 0 0 0 0,1 0 0 0 0,-1 0 0 0 0,0 1 0 0 0,1-1 0 0 0,-1 0 0 0 0,0 0 0 0 0,0 0 0 0 0,-1 0 0 0 0,1 2 0 0 0,-1 0 0 0 0,0 0 0 0 0,0 0 0 0 0,0 0 0 0 0,0-1 0 0 0,-1 1 0 0 0,0 0 0 0 0,0-1 0 0 0,0 1 0 0 0,0-1 0 0 0,0 1 0 0 0,-1-1 0 0 0,1 0 0 0 0,-1 0 0 0 0,0 0 0 0 0,0-1 0 0 0,0 1 0 0 0,0-1 0 0 0,0 1 0 0 0,-1-1 0 0 0,1 0 0 0 0,-1 0 0 0 0,0-1 0 0 0,0 1 0 0 0,-125 67 0 0 0,74-14 0 0 0,48-44 0 0 0,5-8 0 0 0,1 1 0 0 0,-1-1 0 0 0,1 0 0 0 0,-1 1 0 0 0,1 0 0 0 0,0-1 0 0 0,0 1 0 0 0,1-1 0 0 0,-1 1 0 0 0,1 0 0 0 0,0 0 0 0 0,0-1 0 0 0,0 1 0 0 0,0 0 0 0 0,1 3 0 0 0,1-4 0 0 0,-1 0 0 0 0,1 0 0 0 0,0 0 0 0 0,0 0 0 0 0,0 0 0 0 0,0 0 0 0 0,0-1 0 0 0,1 1 0 0 0,-1-1 0 0 0,1 0 0 0 0,-1 1 0 0 0,1-1 0 0 0,0 0 0 0 0,0-1 0 0 0,0 1 0 0 0,0 0 0 0 0,0-1 0 0 0,1 0 0 0 0,-1 0 0 0 0,0 0 0 0 0,1 0 0 0 0,-1 0 0 0 0,0-1 0 0 0,1 1 0 0 0,-1-1 0 0 0,4 0 0 0 0,184 4 0 0 0,-183-4 0 0 0,0 0 0 0 0,-1 0 0 0 0,0 0 0 0 0,0 0 0 0 0,0 0 0 0 0,1 0 0 0 0,6-8 0 0 0,-14 5 0 0 0</inkml:trace>
  <inkml:trace contextRef="#ctx0" brushRef="#br0" timeOffset="158332.803">11895 5001 32767 0 0,'6'-32'0'0'0,"3"29"0"0"0,21 5 0 0 0,-1 1 0 0 0,1 2 0 0 0,-1 2 0 0 0,0 0 0 0 0,9 5 0 0 0,-35-11 0 0 0,1 0 0 0 0,-1 0 0 0 0,0 0 0 0 0,0 0 0 0 0,0 1 0 0 0,-1-1 0 0 0,1 1 0 0 0,0 0 0 0 0,0 0 0 0 0,-1 0 0 0 0,1 0 0 0 0,-1 0 0 0 0,0 0 0 0 0,0 1 0 0 0,0-1 0 0 0,0 1 0 0 0,0 0 0 0 0,1 2 0 0 0,-5 11 0 0 0,-4-7 0 0 0,-1-1 0 0 0,-1 0 0 0 0,1-1 0 0 0,-1 1 0 0 0,0-1 0 0 0,-1-1 0 0 0,0 0 0 0 0,0 0 0 0 0,0-1 0 0 0,-1 0 0 0 0,1 0 0 0 0,-8 2 0 0 0,-3 2 0 0 0,-62 18 0 0 0,141-16 0 0 0,-42-8 0 0 0,0 0 0 0 0,0 1 0 0 0,-1 1 0 0 0,0 0 0 0 0,0 2 0 0 0,0 0 0 0 0,-1 0 0 0 0,0 1 0 0 0,-1 1 0 0 0,1 1 0 0 0,-2 0 0 0 0,-10-8 0 0 0,-1 1 0 0 0,0-1 0 0 0,0 0 0 0 0,0 1 0 0 0,-1 0 0 0 0,1-1 0 0 0,-1 1 0 0 0,1 0 0 0 0,-1 0 0 0 0,0 0 0 0 0,0 0 0 0 0,0 0 0 0 0,0 0 0 0 0,-1 0 0 0 0,1 0 0 0 0,-1 0 0 0 0,0 0 0 0 0,0 0 0 0 0,0 1 0 0 0,0-1 0 0 0,0 0 0 0 0,-1 0 0 0 0,0 3 0 0 0,-6 4 0 0 0,0 0 0 0 0,0-1 0 0 0,-1 0 0 0 0,0 0 0 0 0,0-1 0 0 0,-1 0 0 0 0,0-1 0 0 0,0 1 0 0 0,-1-2 0 0 0,0 1 0 0 0,0-2 0 0 0,-1 1 0 0 0,0-1 0 0 0,0-1 0 0 0,0 0 0 0 0,0 0 0 0 0,0-1 0 0 0,-1-1 0 0 0,0 0 0 0 0,-9 0 0 0 0,12-1 0 0 0,-38-1 0 0 0,33-10 0 0 0,10 6 0 0 0,2 3 0 0 0</inkml:trace>
  <inkml:trace contextRef="#ctx0" brushRef="#br0" timeOffset="194921.699">13869 1942 32767 0 0,'-10'-2'0'0'0,"9"1"0"0"0,-1 1 0 0 0,1-1 0 0 0,0 1 0 0 0,0 0 0 0 0,0-1 0 0 0,-1 1 0 0 0,1 0 0 0 0,0 0 0 0 0,0 0 0 0 0,-1 0 0 0 0,1 0 0 0 0,0 0 0 0 0,0 0 0 0 0,-1 0 0 0 0,1 0 0 0 0,0 1 0 0 0,0-1 0 0 0,-1 0 0 0 0,1 1 0 0 0,0-1 0 0 0,0 1 0 0 0,0-1 0 0 0,0 1 0 0 0,0 0 0 0 0,0 0 0 0 0,0-1 0 0 0,0 1 0 0 0,0 0 0 0 0,0 0 0 0 0,0 0 0 0 0,0 0 0 0 0,1 0 0 0 0,-1 0 0 0 0,0 0 0 0 0,1 0 0 0 0,-1 0 0 0 0,1 1 0 0 0,-1-1 0 0 0,1 0 0 0 0,-1 0 0 0 0,1 0 0 0 0,0 1 0 0 0,0-1 0 0 0,0 0 0 0 0,-1 1 0 0 0,0 1 0 0 0,-56 99 0 0 0,-63 58 0 0 0,108-138 0 0 0,22-16 0 0 0,59 2 0 0 0,89-8 0 0 0,-117-18 0 0 0,-37 11 0 0 0,-5 6 0 0 0</inkml:trace>
  <inkml:trace contextRef="#ctx0" brushRef="#br0" timeOffset="195351.308">13928 2105 32767 0 0,'-3'-6'0'0'0,"-34"95"0"0"0,12 25 0 0 0,11-15 0 0 0,14-76 0 0 0,0 62 0 0 0,0-85 0 0 0,0-1 0 0 0,0 1 0 0 0,0 0 0 0 0,1 0 0 0 0,-1 0 0 0 0,0 0 0 0 0,0 0 0 0 0,1 0 0 0 0,-1 0 0 0 0,0 0 0 0 0,0 0 0 0 0,0 0 0 0 0,1 0 0 0 0,-1 0 0 0 0,0 0 0 0 0,0 0 0 0 0,1 0 0 0 0,-1 0 0 0 0,0 0 0 0 0,0 0 0 0 0,1 1 0 0 0,-1-1 0 0 0,0 0 0 0 0,0 0 0 0 0,0 0 0 0 0,1 0 0 0 0,-1 0 0 0 0,0 0 0 0 0,0 1 0 0 0,0-1 0 0 0,0 0 0 0 0,1 0 0 0 0,-1 0 0 0 0,0 1 0 0 0,0-1 0 0 0,0 0 0 0 0,0 0 0 0 0,0 0 0 0 0,0 1 0 0 0,0-1 0 0 0,0 0 0 0 0,1 0 0 0 0,-1 1 0 0 0,0-1 0 0 0,0 0 0 0 0,0 0 0 0 0,0 1 0 0 0,0-1 0 0 0,0 0 0 0 0,0 0 0 0 0,0 1 0 0 0,1-4 0 0 0</inkml:trace>
  <inkml:trace contextRef="#ctx0" brushRef="#br0" timeOffset="208423.868">16300 3552 32767 0 0,'3'-12'0'0'0,"35"4"0"0"0,126 8 0 0 0,-112-8 0 0 0,-23 6 0 0 0,-23 2 0 0 0,-5-1 0 0 0</inkml:trace>
  <inkml:trace contextRef="#ctx0" brushRef="#br0" timeOffset="209046.747">16225 3571 32767 0 0,'-4'93'0'0'0,"4"-71"0"0"0,-11 5 0 0 0,13-23 0 0 0,2-2 0 0 0,1 0 0 0 0,-1 0 0 0 0,1 0 0 0 0,0-1 0 0 0,-1 0 0 0 0,1 0 0 0 0,0 0 0 0 0,0-1 0 0 0,0 0 0 0 0,-1 0 0 0 0,1 0 0 0 0,0 0 0 0 0,0-1 0 0 0,1 0 0 0 0,16 0 0 0 0,48 12 0 0 0,-41-2 0 0 0,-21-7 0 0 0,0 0 0 0 0,0 1 0 0 0,0 0 0 0 0,0 0 0 0 0,-1 1 0 0 0,1 0 0 0 0,-1 0 0 0 0,0 1 0 0 0,5 4 0 0 0,5 8 0 0 0,-15-2 0 0 0,-4-9 0 0 0,0 1 0 0 0,-1-2 0 0 0,0 1 0 0 0,0 0 0 0 0,-1 0 0 0 0,1-1 0 0 0,-1 0 0 0 0,0 0 0 0 0,0 0 0 0 0,-1 0 0 0 0,0 0 0 0 0,0-1 0 0 0,0 0 0 0 0,0 0 0 0 0,0-1 0 0 0,-1 1 0 0 0,0-1 0 0 0,0 0 0 0 0,0-1 0 0 0,0 1 0 0 0,0-1 0 0 0,-6 1 0 0 0,-58 5 0 0 0,63-8 0 0 0,-2 0 0 0 0,2 0 0 0 0</inkml:trace>
  <inkml:trace contextRef="#ctx0" brushRef="#br0" timeOffset="210515.167">16348 6911 32767 0 0,'0'-14'0'0'0,"4"-16"0"0"0,-36 26 0 0 0,19 7 0 0 0,1 0 0 0 0,-1 1 0 0 0,1 1 0 0 0,0 0 0 0 0,0 1 0 0 0,1 0 0 0 0,0 1 0 0 0,-9 6 0 0 0,8-4 0 0 0,0 0 0 0 0,1 0 0 0 0,0 1 0 0 0,0 1 0 0 0,2 0 0 0 0,-1 0 0 0 0,1 1 0 0 0,1 0 0 0 0,0 0 0 0 0,1 1 0 0 0,0 0 0 0 0,1 1 0 0 0,0-1 0 0 0,1 1 0 0 0,1 0 0 0 0,0 0 0 0 0,1 2 0 0 0,3-16 0 0 0,-3 10 0 0 0,1 1 0 0 0,1-1 0 0 0,0 0 0 0 0,1 1 0 0 0,-1-1 0 0 0,2 1 0 0 0,0-1 0 0 0,1 7 0 0 0,-1-9 0 0 0,1 1 0 0 0,0-1 0 0 0,1 0 0 0 0,-1 0 0 0 0,2-1 0 0 0,-1 1 0 0 0,1 0 0 0 0,0-1 0 0 0,0 0 0 0 0,1 0 0 0 0,0 0 0 0 0,0-1 0 0 0,1 0 0 0 0,0 0 0 0 0,0 0 0 0 0,0-1 0 0 0,1 1 0 0 0,0-1 0 0 0,0-1 0 0 0,0 0 0 0 0,0 0 0 0 0,1 0 0 0 0,-1-1 0 0 0,1 0 0 0 0,0 0 0 0 0,0-1 0 0 0,0 0 0 0 0,1 0 0 0 0,-1-1 0 0 0,0 0 0 0 0,3-1 0 0 0,-6 0 0 0 0,0 0 0 0 0,0-1 0 0 0,-1 0 0 0 0,1 0 0 0 0,0 0 0 0 0,-1-1 0 0 0,1 1 0 0 0,-1-1 0 0 0,0 0 0 0 0,0 0 0 0 0,1-1 0 0 0,-1 1 0 0 0,-1-1 0 0 0,1 0 0 0 0,0 0 0 0 0,-1 0 0 0 0,1 0 0 0 0,-1-1 0 0 0,0 1 0 0 0,0-1 0 0 0,0 0 0 0 0,-1 0 0 0 0,1 0 0 0 0,-1 0 0 0 0,0-1 0 0 0,0 1 0 0 0,-1-1 0 0 0,2-3 0 0 0,-3 6 0 0 0,1 0 0 0 0,0 1 0 0 0,-1-1 0 0 0,0 0 0 0 0,0 0 0 0 0,1 0 0 0 0,-1 1 0 0 0,0-1 0 0 0,0 0 0 0 0,0 0 0 0 0,-1 1 0 0 0,1-1 0 0 0,0 0 0 0 0,-1 0 0 0 0,1 1 0 0 0,-1-1 0 0 0,0 0 0 0 0,1 1 0 0 0,-1-1 0 0 0,0 1 0 0 0,0-1 0 0 0,0 1 0 0 0,0-1 0 0 0,0 1 0 0 0,0 0 0 0 0,-1-1 0 0 0,1 1 0 0 0,0 0 0 0 0,-1 0 0 0 0,-7-8 0 0 0,7 6 0 0 0,-1 1 0 0 0,1 0 0 0 0,-1 0 0 0 0,1 0 0 0 0,-1 0 0 0 0,0 0 0 0 0,1 0 0 0 0,-1 1 0 0 0,0-1 0 0 0,0 1 0 0 0,0 0 0 0 0,-1 0 0 0 0,1 0 0 0 0,0 0 0 0 0,0 0 0 0 0,0 1 0 0 0,-1-1 0 0 0,1 1 0 0 0,0 0 0 0 0,-1 0 0 0 0,1 0 0 0 0,0 1 0 0 0,-3-1 0 0 0,0 1 0 0 0,0 0 0 0 0,0 0 0 0 0,0 0 0 0 0,0 1 0 0 0,0 0 0 0 0,0 0 0 0 0,1 0 0 0 0,-1 1 0 0 0,1 0 0 0 0,0 0 0 0 0,-1 0 0 0 0,1 0 0 0 0,1 1 0 0 0,-1 0 0 0 0,1 0 0 0 0,-1 1 0 0 0,1-1 0 0 0,0 1 0 0 0,1 0 0 0 0,-1 0 0 0 0,1 0 0 0 0,0 0 0 0 0,0 1 0 0 0,0 0 0 0 0,2-2 0 0 0,1 0 0 0 0</inkml:trace>
  <inkml:trace contextRef="#ctx0" brushRef="#br0" timeOffset="211887.755">16428 7575 32767 0 0,'0'1'0'0'0,"0"-1"0"0"0,0 1 0 0 0,0 0 0 0 0,0 0 0 0 0,0-1 0 0 0,0 1 0 0 0,0 0 0 0 0,1 0 0 0 0,-1-1 0 0 0,0 1 0 0 0,0 0 0 0 0,1-1 0 0 0,-1 1 0 0 0,0 0 0 0 0,1-1 0 0 0,-1 1 0 0 0,1-1 0 0 0,-1 1 0 0 0,1-1 0 0 0,-1 1 0 0 0,1-1 0 0 0,-1 1 0 0 0,1-1 0 0 0,-1 1 0 0 0,1-1 0 0 0,0 1 0 0 0,-1-1 0 0 0,1 0 0 0 0,-1 0 0 0 0,1 1 0 0 0,0-1 0 0 0,0 0 0 0 0,-1 0 0 0 0,1 0 0 0 0,0 1 0 0 0,-1-1 0 0 0,1 0 0 0 0,0 0 0 0 0,0 0 0 0 0,-1 0 0 0 0,1 0 0 0 0,0-1 0 0 0,0 1 0 0 0,7 2 0 0 0,132 4 0 0 0,-88-7 0 0 0,-28 1 0 0 0,17 12 0 0 0,-26-6 0 0 0,-12-5 0 0 0,4-1 0 0 0,-1 0 0 0 0,8 0 0 0 0,-13-1 0 0 0,-4-1 0 0 0,-4 0 0 0 0</inkml:trace>
  <inkml:trace contextRef="#ctx0" brushRef="#br0" timeOffset="-181512.06">10145 4115 32767 0 0,'0'-12'0'0'0,"-6"-16"0"0"0,0 19 0 0 0,10 1 0 0 0,60 7 0 0 0,15 20 0 0 0,128-19 0 0 0,-151 7 0 0 0,-33-7 0 0 0,-16 0 0 0 0,0 1 0 0 0,2 4 0 0 0,-2-3 0 0 0,-1-2 0 0 0,2 0 0 0 0,-1 0 0 0 0,7 7 0 0 0,-7-9 0 0 0,9-83 0 0 0,-5-94 0 0 0,4 139 0 0 0,15-33 0 0 0,-29 69 0 0 0,14-11 0 0 0,-7 17 0 0 0,93 42 0 0 0,130 6 0 0 0,-153-31 0 0 0,85 15 0 0 0,-20-13 0 0 0,50 2 0 0 0,-130-15 0 0 0,-24-4 0 0 0,109-2 0 0 0,-114-2 0 0 0,19-19 0 0 0,16 0 0 0 0,5 6 0 0 0,-25 24 0 0 0,34 5 0 0 0,-76-15 0 0 0,0-1 0 0 0,1 0 0 0 0,-1 0 0 0 0,0 0 0 0 0,0 0 0 0 0,0 0 0 0 0,0 0 0 0 0,0 0 0 0 0,1 0 0 0 0,-1 0 0 0 0,12-14 0 0 0,-17 10 0 0 0,21-24 0 0 0,-19 24 0 0 0,-4 4 0 0 0,-1 0 0 0 0,1 0 0 0 0,0 0 0 0 0,0 0 0 0 0,-1 0 0 0 0,1 0 0 0 0,0 0 0 0 0,0 0 0 0 0,0 0 0 0 0,-1-1 0 0 0,1 1 0 0 0,0 0 0 0 0,0 0 0 0 0,0 0 0 0 0,-1-1 0 0 0,1 1 0 0 0,0 0 0 0 0,0 0 0 0 0,0 0 0 0 0,0-1 0 0 0,0 1 0 0 0,-1 0 0 0 0,1 0 0 0 0,0-1 0 0 0,0 1 0 0 0,0 0 0 0 0,0 0 0 0 0,0-1 0 0 0,0 1 0 0 0,0 0 0 0 0,0 0 0 0 0,0-1 0 0 0,0 1 0 0 0,0 0 0 0 0,0 0 0 0 0,0-1 0 0 0,0 1 0 0 0,0 0 0 0 0,0 0 0 0 0,0-1 0 0 0,1 1 0 0 0,-1 0 0 0 0,0 0 0 0 0,0-1 0 0 0,0 1 0 0 0,0 0 0 0 0,0 0 0 0 0,1 0 0 0 0,-1-1 0 0 0,0 1 0 0 0,0 0 0 0 0,0 0 0 0 0,0 0 0 0 0,1 0 0 0 0,-1 0 0 0 0,0-1 0 0 0,0 1 0 0 0,1 0 0 0 0,-132-2 0 0 0,-128-30 0 0 0,-30 20 0 0 0,152 26 0 0 0,34-10 0 0 0,77-4 0 0 0</inkml:trace>
  <inkml:trace contextRef="#ctx0" brushRef="#br0" timeOffset="-170757.872">9375 7363 32767 0 0,'10'-14'0'0'0,"-9"14"0"0"0,-1-1 0 0 0,0 1 0 0 0,0-1 0 0 0,0 1 0 0 0,0 0 0 0 0,0-1 0 0 0,0 1 0 0 0,0-1 0 0 0,0 1 0 0 0,1 0 0 0 0,-1-1 0 0 0,0 1 0 0 0,0 0 0 0 0,1-1 0 0 0,-1 1 0 0 0,0 0 0 0 0,0-1 0 0 0,1 1 0 0 0,-1 0 0 0 0,0-1 0 0 0,1 1 0 0 0,-1 0 0 0 0,0 0 0 0 0,1 0 0 0 0,-1-1 0 0 0,1 1 0 0 0,-1 0 0 0 0,0 0 0 0 0,1 0 0 0 0,-1 0 0 0 0,1 0 0 0 0,-1 0 0 0 0,0 0 0 0 0,1 0 0 0 0,-1 0 0 0 0,1 0 0 0 0,-1 0 0 0 0,1 0 0 0 0,-1 0 0 0 0,0 0 0 0 0,1 0 0 0 0,-1 0 0 0 0,1 0 0 0 0,-1 1 0 0 0,0-1 0 0 0,1 0 0 0 0,-1 0 0 0 0,0 0 0 0 0,1 1 0 0 0,-1-1 0 0 0,0 0 0 0 0,1 0 0 0 0,-1 1 0 0 0,0-1 0 0 0,1 0 0 0 0,-1 1 0 0 0,0-1 0 0 0,0 0 0 0 0,0 1 0 0 0,1-1 0 0 0,-1 0 0 0 0,0 1 0 0 0,0-1 0 0 0,0 1 0 0 0,0-1 0 0 0,0 0 0 0 0,2 67 0 0 0,-11 56 0 0 0,7 71 0 0 0,-13-20 0 0 0,11 473 0 0 0,-8-520 0 0 0,2-46 0 0 0,-16 65 0 0 0,18-72 0 0 0,3 1 0 0 0,4 0 0 0 0,3 7 0 0 0,-1 14 0 0 0,7 19 0 0 0,6-34 0 0 0,1-5 0 0 0,-12 35 0 0 0,-2 85 0 0 0,-6-112 0 0 0,-14 16 0 0 0,16-60 0 0 0,3 11 0 0 0,16-3 0 0 0,-4-35 0 0 0,33-12 0 0 0,351-1 0 0 0,-259 7 0 0 0,92 4 0 0 0,28 13 0 0 0,-57-7 0 0 0,-15 2 0 0 0,246 38 0 0 0,-288-39 0 0 0,83 9 0 0 0,-123-14 0 0 0,-37 1 0 0 0,50 4 0 0 0,-30-3 0 0 0,1-10 0 0 0,12 13 0 0 0,76-9 0 0 0,-92 4 0 0 0,116 1 0 0 0,-29-5 0 0 0,111 5 0 0 0,-193-1 0 0 0,60 4 0 0 0,-22-16 0 0 0,-59 4 0 0 0,-22-2 0 0 0,46 10 0 0 0,250-13 0 0 0,-304 0 0 0 0,-30 0 0 0 0,1 0 0 0 0,-1 0 0 0 0,1 0 0 0 0,0 0 0 0 0,-1 0 0 0 0,1 0 0 0 0,-1 0 0 0 0,0 0 0 0 0,0 0 0 0 0,1 0 0 0 0,0 0 0 0 0,0 0 0 0 0,-1 0 0 0 0,0 0 0 0 0,0 0 0 0 0,1 0 0 0 0,-1 0 0 0 0,0 0 0 0 0,1 0 0 0 0,-2-1 0 0 0,2-3 0 0 0,-2 3 0 0 0,0 0 0 0 0,2-14 0 0 0,-4-32 0 0 0,10-29 0 0 0,-16 44 0 0 0,-10 3 0 0 0</inkml:trace>
  <inkml:trace contextRef="#ctx0" brushRef="#br0" timeOffset="-168360.325">9594 5457 32767 0 0,'0'-2'0'0'0,"1"0"0"0"0,-1 1 0 0 0,0-1 0 0 0,1 0 0 0 0,-1 1 0 0 0,0-1 0 0 0,0 0 0 0 0,0 0 0 0 0,0 1 0 0 0,0-1 0 0 0,-1 0 0 0 0,1 0 0 0 0,0 1 0 0 0,-1-1 0 0 0,1 0 0 0 0,-1 1 0 0 0,0-1 0 0 0,1 0 0 0 0,-1 1 0 0 0,0-1 0 0 0,0 1 0 0 0,0 0 0 0 0,0-1 0 0 0,0 1 0 0 0,-1 0 0 0 0,1-1 0 0 0,0 1 0 0 0,-1 0 0 0 0,1 0 0 0 0,0 0 0 0 0,-1 0 0 0 0,1 0 0 0 0,-1 0 0 0 0,0 1 0 0 0,1-1 0 0 0,-1 1 0 0 0,0-1 0 0 0,1 1 0 0 0,-1-1 0 0 0,0 1 0 0 0,1 0 0 0 0,-1 0 0 0 0,0 0 0 0 0,0 0 0 0 0,0 0 0 0 0,-8-2 0 0 0,-85 9 0 0 0,83-5 0 0 0,0 0 0 0 0,0 1 0 0 0,1 1 0 0 0,-1 0 0 0 0,1 1 0 0 0,0 0 0 0 0,0 0 0 0 0,0 1 0 0 0,1 1 0 0 0,0 0 0 0 0,0 0 0 0 0,1 1 0 0 0,0 0 0 0 0,0 1 0 0 0,1-1 0 0 0,0 2 0 0 0,0-1 0 0 0,1 1 0 0 0,0 2 0 0 0,-1 6 0 0 0,1 0 0 0 0,1 0 0 0 0,1 1 0 0 0,0 0 0 0 0,1 0 0 0 0,1 1 0 0 0,1-1 0 0 0,1 0 0 0 0,1 1 0 0 0,1 10 0 0 0,18 45 0 0 0,-10-55 0 0 0,0 1 0 0 0,2-1 0 0 0,0-1 0 0 0,1 0 0 0 0,1 0 0 0 0,1-2 0 0 0,0 1 0 0 0,1-2 0 0 0,1 0 0 0 0,1-1 0 0 0,0 0 0 0 0,1-2 0 0 0,0 0 0 0 0,1-1 0 0 0,0 0 0 0 0,1-2 0 0 0,1-1 0 0 0,-1 0 0 0 0,2-1 0 0 0,-1-2 0 0 0,1 0 0 0 0,0-1 0 0 0,0-1 0 0 0,0-1 0 0 0,0-1 0 0 0,14-1 0 0 0,-21-1 0 0 0,0-1 0 0 0,-1-1 0 0 0,1 0 0 0 0,0 0 0 0 0,-1-2 0 0 0,1 0 0 0 0,5-3 0 0 0,-6 3 0 0 0,-1 0 0 0 0,-1-2 0 0 0,1 1 0 0 0,-1-1 0 0 0,1-1 0 0 0,-2-1 0 0 0,1 1 0 0 0,-1-2 0 0 0,0 1 0 0 0,-1-2 0 0 0,0 1 0 0 0,-1-1 0 0 0,0-1 0 0 0,0 0 0 0 0,-1 0 0 0 0,0-1 0 0 0,-1 1 0 0 0,-1-2 0 0 0,2-4 0 0 0,0 0 0 0 0,-2 0 0 0 0,-1 0 0 0 0,0-1 0 0 0,-1 0 0 0 0,-1 0 0 0 0,0 0 0 0 0,-2 0 0 0 0,0 0 0 0 0,-2 5 0 0 0,-1 0 0 0 0,0 1 0 0 0,-1-1 0 0 0,0 1 0 0 0,-1-1 0 0 0,0 1 0 0 0,-1 0 0 0 0,0 1 0 0 0,-1-1 0 0 0,-1 1 0 0 0,0 0 0 0 0,0 1 0 0 0,-1 0 0 0 0,0 0 0 0 0,-1 0 0 0 0,0 1 0 0 0,0 0 0 0 0,-1 1 0 0 0,-1 0 0 0 0,1 1 0 0 0,-1 0 0 0 0,-1 0 0 0 0,-7-2 0 0 0,0 0 0 0 0,0 1 0 0 0,-1 1 0 0 0,0 1 0 0 0,0 0 0 0 0,-1 2 0 0 0,0 0 0 0 0,0 2 0 0 0,0 0 0 0 0,0 1 0 0 0,-14 2 0 0 0,22-1 0 0 0,1 0 0 0 0,-1 2 0 0 0,1-1 0 0 0,-1 1 0 0 0,1 1 0 0 0,0 0 0 0 0,0 1 0 0 0,0 1 0 0 0,0-1 0 0 0,1 2 0 0 0,0-2 0 0 0,1 1 0 0 0,-1 1 0 0 0,1 0 0 0 0,0 0 0 0 0,1 1 0 0 0,-1 0 0 0 0,1 0 0 0 0,1 1 0 0 0,0 0 0 0 0,0 1 0 0 0,0 0 0 0 0,1 0 0 0 0,0 1 0 0 0,1 0 0 0 0,0 0 0 0 0,1 0 0 0 0,0 1 0 0 0,1-1 0 0 0,0 1 0 0 0,0 1 0 0 0,1-1 0 0 0,0 0 0 0 0,1 1 0 0 0,0 7 0 0 0,5 27 0 0 0,11-2 0 0 0</inkml:trace>
  <inkml:trace contextRef="#ctx0" brushRef="#br0" timeOffset="-167991.043">9828 5205 32767 0 0,'-23'-80'0'0'0,"23"80"0"0"0,-1 0 0 0 0,0 0 0 0 0,1 0 0 0 0,-1 0 0 0 0,0 0 0 0 0,1 0 0 0 0,-1 0 0 0 0,0 0 0 0 0,1 0 0 0 0,-1 0 0 0 0,0 1 0 0 0,1-1 0 0 0,-1 0 0 0 0,0 0 0 0 0,1 1 0 0 0,-1-1 0 0 0,0 0 0 0 0,1 1 0 0 0,-1-1 0 0 0,1 0 0 0 0,-1 1 0 0 0,1-1 0 0 0,-1 1 0 0 0,1-1 0 0 0,-1 1 0 0 0,1-1 0 0 0,0 1 0 0 0,-1 0 0 0 0,1-1 0 0 0,0 1 0 0 0,-1-1 0 0 0,1 1 0 0 0,0 0 0 0 0,0-1 0 0 0,0 1 0 0 0,-1 0 0 0 0,1-1 0 0 0,0 1 0 0 0,0 0 0 0 0,0-1 0 0 0,0 1 0 0 0,0 0 0 0 0,0-1 0 0 0,0 2 0 0 0,0-2 0 0 0,-37 119 0 0 0,6 1 0 0 0,4 1 0 0 0,6 1 0 0 0,5 1 0 0 0,5 1 0 0 0,6 0 0 0 0,7 27 0 0 0,-5-8 0 0 0,0-122 0 0 0,-1 1 0 0 0,-1-1 0 0 0,-1 0 0 0 0,0 0 0 0 0,-2-1 0 0 0,-4 7 0 0 0,6-18 0 0 0</inkml:trace>
  <inkml:trace contextRef="#ctx0" brushRef="#br0" timeOffset="-167740.714">9506 6489 32767 0 0,'37'9'0'0'0,"57"-7"0"0"0,14-15 0 0 0,-29 3 0 0 0,-79 10 0 0 0,1 0 0 0 0,-1 0 0 0 0,0 0 0 0 0,0 0 0 0 0,1 0 0 0 0,-1 0 0 0 0,0 1 0 0 0,1-1 0 0 0,-1 0 0 0 0,0 0 0 0 0,1 0 0 0 0,-1 0 0 0 0,0 0 0 0 0,0 0 0 0 0,1 0 0 0 0,-1 0 0 0 0,0 0 0 0 0,1-1 0 0 0,-1 1 0 0 0,0 0 0 0 0,1 0 0 0 0,-1 0 0 0 0,0 0 0 0 0,0 0 0 0 0,1 0 0 0 0,-1-1 0 0 0,0 1 0 0 0,0 0 0 0 0,1 0 0 0 0,-1 0 0 0 0,0-1 0 0 0,0 1 0 0 0,0 0 0 0 0,1 0 0 0 0,-1-1 0 0 0,0 1 0 0 0,0 0 0 0 0,0 0 0 0 0,0-1 0 0 0,1 1 0 0 0,-1 0 0 0 0,0 0 0 0 0,0-1 0 0 0,0 1 0 0 0,0 0 0 0 0,0-1 0 0 0,0 1 0 0 0,0 0 0 0 0,0-1 0 0 0,0 1 0 0 0,0 0 0 0 0,0-1 0 0 0,0 1 0 0 0,0 0 0 0 0,0 0 0 0 0,0-1 0 0 0,-1 1 0 0 0,1 0 0 0 0,0-1 0 0 0,0 1 0 0 0,0 0 0 0 0,0 0 0 0 0,-1-1 0 0 0,-2-1 0 0 0</inkml:trace>
  <inkml:trace contextRef="#ctx0" brushRef="#br0" timeOffset="-167224.808">9685 5082 32767 0 0,'6'4'0'0'0,"98"4"0"0"0,103-5 0 0 0,-124-4 0 0 0,-44 1 0 0 0</inkml:trace>
  <inkml:trace contextRef="#ctx0" brushRef="#br0" timeOffset="-166256.977">11098 5886 32767 0 0,'0'-13'0'0'0,"-3"-2"0"0"0,-12 0 0 0 0,15 15 0 0 0,0-1 0 0 0,0 0 0 0 0,-1 0 0 0 0,1 0 0 0 0,0 0 0 0 0,0 1 0 0 0,0-1 0 0 0,0 0 0 0 0,0 0 0 0 0,0 0 0 0 0,0 0 0 0 0,0 1 0 0 0,1-1 0 0 0,-1 0 0 0 0,0 0 0 0 0,0 0 0 0 0,1 0 0 0 0,-1 1 0 0 0,0-1 0 0 0,1 0 0 0 0,-1 0 0 0 0,1 1 0 0 0,-1-1 0 0 0,1 0 0 0 0,-1 1 0 0 0,1-1 0 0 0,0 1 0 0 0,-1-1 0 0 0,1 0 0 0 0,0 1 0 0 0,-1 0 0 0 0,1-1 0 0 0,0 1 0 0 0,0-1 0 0 0,88-5 0 0 0,-58 7 0 0 0,68 1 0 0 0,161 29 0 0 0,-31-10 0 0 0,126 17 0 0 0,-302-31 0 0 0,-46-7 0 0 0</inkml:trace>
  <inkml:trace contextRef="#ctx0" brushRef="#br0" timeOffset="-147405.918">14693 1758 32767 0 0,'3'-1'0'0'0,"0"-1"0"0"0,0 1 0 0 0,0-1 0 0 0,0 0 0 0 0,0 0 0 0 0,-1 0 0 0 0,1-1 0 0 0,-1 1 0 0 0,1-1 0 0 0,-1 1 0 0 0,0-1 0 0 0,0 0 0 0 0,0 0 0 0 0,0 0 0 0 0,-1 0 0 0 0,1 0 0 0 0,-1 0 0 0 0,0 0 0 0 0,0-1 0 0 0,0 1 0 0 0,0 0 0 0 0,0-1 0 0 0,-1 1 0 0 0,0-1 0 0 0,1-2 0 0 0,5-18 0 0 0,29-119 0 0 0,-30 93 0 0 0,-3 41 0 0 0,10-26 0 0 0,11-47 0 0 0,-11 30 0 0 0,14-37 0 0 0,6 15 0 0 0,-12 30 0 0 0,-19 44 0 0 0,-1 0 0 0 0,2-9 0 0 0,-1 6 0 0 0</inkml:trace>
  <inkml:trace contextRef="#ctx0" brushRef="#br0" timeOffset="-137663.669">13826 2783 32767 0 0,'-2'-11'0'0'0,"1"10"0"0"0,1 1 0 0 0,0 0 0 0 0,0-1 0 0 0,0 1 0 0 0,0-1 0 0 0,0 1 0 0 0,0-1 0 0 0,0 1 0 0 0,0 0 0 0 0,0-1 0 0 0,0 1 0 0 0,0-1 0 0 0,1 1 0 0 0,-1 0 0 0 0,0-1 0 0 0,0 1 0 0 0,0-1 0 0 0,0 1 0 0 0,1 0 0 0 0,-1-1 0 0 0,0 1 0 0 0,0 0 0 0 0,1-1 0 0 0,-1 1 0 0 0,0 0 0 0 0,1-1 0 0 0,-1 1 0 0 0,0 0 0 0 0,1 0 0 0 0,-1-1 0 0 0,0 1 0 0 0,1 0 0 0 0,-1 0 0 0 0,1 0 0 0 0,-1 0 0 0 0,0 0 0 0 0,1-1 0 0 0,-1 1 0 0 0,1 0 0 0 0,-1 0 0 0 0,1 0 0 0 0,-1 0 0 0 0,0 0 0 0 0,1 0 0 0 0,-1 0 0 0 0,1 0 0 0 0,-1 0 0 0 0,0 1 0 0 0,1-1 0 0 0,-1 0 0 0 0,1 0 0 0 0,-1 0 0 0 0,0 0 0 0 0,1 1 0 0 0,-1-1 0 0 0,1 0 0 0 0,-1 0 0 0 0,0 1 0 0 0,1-1 0 0 0,-1 0 0 0 0,0 0 0 0 0,0 1 0 0 0,1-1 0 0 0,-1 0 0 0 0,0 1 0 0 0,0-1 0 0 0,1 1 0 0 0,-1-1 0 0 0,0 0 0 0 0,0 1 0 0 0,142 34 0 0 0,2-7 0 0 0,0-5 0 0 0,67-2 0 0 0,-126-12 0 0 0,163 13 0 0 0,-163-14 0 0 0,-85-7 0 0 0,1-1 0 0 0,-1 0 0 0 0,0 0 0 0 0,1 1 0 0 0,-1-1 0 0 0,1 0 0 0 0,-1 0 0 0 0,0 0 0 0 0,1 1 0 0 0,-1-1 0 0 0,1 0 0 0 0,-1 0 0 0 0,1 0 0 0 0,-1 0 0 0 0,0 0 0 0 0,1 0 0 0 0,-1 0 0 0 0,1 0 0 0 0,-1 0 0 0 0,1 0 0 0 0,-1 0 0 0 0,0 0 0 0 0,1 0 0 0 0,-1 0 0 0 0,1 0 0 0 0,-1 0 0 0 0,1-1 0 0 0,-1 1 0 0 0,0 0 0 0 0,1 0 0 0 0,-1 0 0 0 0,0-1 0 0 0,1 1 0 0 0,-1 0 0 0 0,0-1 0 0 0,1 1 0 0 0,-1 0 0 0 0,0-1 0 0 0,1 1 0 0 0,-1 0 0 0 0,0-1 0 0 0,0 1 0 0 0,1 0 0 0 0,-1-1 0 0 0,0 1 0 0 0,0-1 0 0 0,0 1 0 0 0,0 0 0 0 0,0-1 0 0 0,0 1 0 0 0,1-1 0 0 0,-1 1 0 0 0,0-1 0 0 0,0 1 0 0 0,0-1 0 0 0,0 1 0 0 0,-1 0 0 0 0,1-1 0 0 0,0 1 0 0 0,0-1 0 0 0,0 1 0 0 0,0-1 0 0 0,0 1 0 0 0,0 0 0 0 0,-1-1 0 0 0,1 1 0 0 0,-39-33 0 0 0,18 23 0 0 0</inkml:trace>
  <inkml:trace contextRef="#ctx0" brushRef="#br0" timeOffset="-134469.664">13619 836 32767 0 0,'3'16'0'0'0,"-2"-13"0"0"0,1-1 0 0 0,0 1 0 0 0,0 0 0 0 0,0-1 0 0 0,1 1 0 0 0,-1-1 0 0 0,0 0 0 0 0,1 1 0 0 0,0-1 0 0 0,-1-1 0 0 0,1 1 0 0 0,0 0 0 0 0,0-1 0 0 0,0 1 0 0 0,0-1 0 0 0,0 0 0 0 0,0 0 0 0 0,0 0 0 0 0,1 0 0 0 0,-1-1 0 0 0,3 1 0 0 0,234 25 0 0 0,-142-20 0 0 0,557 47 0 0 0,347 31 0 0 0,-810-66 0 0 0,-167-15 0 0 0,-26-3 0 0 0,1-1 0 0 0,0 1 0 0 0,0 0 0 0 0,0 0 0 0 0,0-1 0 0 0,0 1 0 0 0,0 0 0 0 0,0-1 0 0 0,0 1 0 0 0,0 0 0 0 0,0-1 0 0 0,0 1 0 0 0,0 0 0 0 0,0-1 0 0 0,0 1 0 0 0,0 0 0 0 0,0-1 0 0 0,0 1 0 0 0,0 0 0 0 0,0 0 0 0 0,0-1 0 0 0,0 1 0 0 0,1 0 0 0 0,-1-1 0 0 0,0 1 0 0 0,0 0 0 0 0,0 0 0 0 0,1-1 0 0 0,-1 1 0 0 0,0 0 0 0 0,0 0 0 0 0,1 0 0 0 0,-1-1 0 0 0,0 1 0 0 0,0 0 0 0 0,1 0 0 0 0,-1 0 0 0 0,0 0 0 0 0,0 0 0 0 0,1-1 0 0 0,-1 1 0 0 0,0 0 0 0 0,1 0 0 0 0,-1 0 0 0 0,0 0 0 0 0,1 0 0 0 0,-1 0 0 0 0,0 0 0 0 0,1 0 0 0 0,-1 0 0 0 0,-12-5 0 0 0</inkml:trace>
  <inkml:trace contextRef="#ctx0" brushRef="#br0" timeOffset="-133806.828">14928 844 32767 0 0,'-4'0'0'0'0,"1"1"0"0"0,-1 0 0 0 0,0 0 0 0 0,1 1 0 0 0,-1-1 0 0 0,0 1 0 0 0,1-1 0 0 0,-1 1 0 0 0,1 0 0 0 0,0 0 0 0 0,0 1 0 0 0,0-1 0 0 0,0 1 0 0 0,0-1 0 0 0,0 1 0 0 0,1 0 0 0 0,-1 0 0 0 0,1 0 0 0 0,0 0 0 0 0,0 1 0 0 0,0-1 0 0 0,0 1 0 0 0,0 2 0 0 0,-21 65 0 0 0,23-66 0 0 0,-1 1 0 0 0,1-1 0 0 0,0 1 0 0 0,0-1 0 0 0,0 1 0 0 0,1-1 0 0 0,0 0 0 0 0,0 1 0 0 0,0-1 0 0 0,0 0 0 0 0,1 0 0 0 0,0 1 0 0 0,0-1 0 0 0,1-1 0 0 0,-1 1 0 0 0,1 0 0 0 0,0-1 0 0 0,1 1 0 0 0,-1-1 0 0 0,2 1 0 0 0,-3-3 0 0 0,0 0 0 0 0,0 0 0 0 0,1-1 0 0 0,-1 1 0 0 0,1-1 0 0 0,-1 0 0 0 0,1 1 0 0 0,0-1 0 0 0,-1 0 0 0 0,1-1 0 0 0,0 1 0 0 0,0 0 0 0 0,0-1 0 0 0,0 0 0 0 0,-1 1 0 0 0,1-1 0 0 0,0 0 0 0 0,0-1 0 0 0,0 1 0 0 0,0 0 0 0 0,1-1 0 0 0,1-1 0 0 0,0 0 0 0 0,1 0 0 0 0,-1 0 0 0 0,-1 0 0 0 0,1-1 0 0 0,0 0 0 0 0,0 0 0 0 0,-1 0 0 0 0,0-1 0 0 0,0 0 0 0 0,0 0 0 0 0,0 0 0 0 0,0 0 0 0 0,-1 0 0 0 0,0-1 0 0 0,0 1 0 0 0,0-1 0 0 0,0 0 0 0 0,-1 0 0 0 0,0 0 0 0 0,1-1 0 0 0,-3 3 0 0 0,1 0 0 0 0,0 0 0 0 0,-1 0 0 0 0,0 0 0 0 0,0 0 0 0 0,0 0 0 0 0,0 0 0 0 0,0 0 0 0 0,-1 0 0 0 0,1 0 0 0 0,-1 0 0 0 0,0 0 0 0 0,0 0 0 0 0,0 0 0 0 0,0 0 0 0 0,0 0 0 0 0,0 1 0 0 0,-1-1 0 0 0,0 1 0 0 0,1-1 0 0 0,-3-2 0 0 0,-2-2 0 0 0,1 2 0 0 0,0 1 0 0 0,0-1 0 0 0,0 1 0 0 0,0 1 0 0 0,-1-1 0 0 0,0 1 0 0 0,0 0 0 0 0,0 0 0 0 0,0 1 0 0 0,0 0 0 0 0,0 0 0 0 0,-1 0 0 0 0,1 1 0 0 0,-1 0 0 0 0,1 0 0 0 0,-1 0 0 0 0,0 1 0 0 0,1 0 0 0 0,-1 1 0 0 0,0 0 0 0 0,1 0 0 0 0,0 1 0 0 0,0 0 0 0 0,0 0 0 0 0,0 0 0 0 0,1 1 0 0 0,-1 0 0 0 0,1 0 0 0 0,0 1 0 0 0,0-1 0 0 0,0 1 0 0 0,0 0 0 0 0,1 0 0 0 0,0 1 0 0 0,-1 0 0 0 0,-2 4 0 0 0,5-6 0 0 0,0 0 0 0 0,0 0 0 0 0,1 1 0 0 0,-1-1 0 0 0,1 1 0 0 0,-1-1 0 0 0,1 1 0 0 0,0-1 0 0 0,1 1 0 0 0,-1 0 0 0 0,0-1 0 0 0,1 1 0 0 0,0 0 0 0 0,0 0 0 0 0,0 0 0 0 0,1-1 0 0 0,-1 1 0 0 0,1 0 0 0 0,0-1 0 0 0,0 1 0 0 0,0 0 0 0 0,0-1 0 0 0,1 1 0 0 0,-1-1 0 0 0,1 0 0 0 0,0 1 0 0 0,0-1 0 0 0,0 0 0 0 0,1 0 0 0 0,1 1 0 0 0,1 3 0 0 0,0-2 0 0 0,1 1 0 0 0,0-1 0 0 0,0 0 0 0 0,1 0 0 0 0,-1 0 0 0 0,1-1 0 0 0,0 0 0 0 0,0 0 0 0 0,1-1 0 0 0,-1 0 0 0 0,1 0 0 0 0,7 1 0 0 0,23 0 0 0 0,-33-6 0 0 0,1 1 0 0 0,-1-1 0 0 0,1 0 0 0 0,-1 0 0 0 0,0 0 0 0 0,0-1 0 0 0,0 0 0 0 0,0 0 0 0 0,0 0 0 0 0,0 0 0 0 0,-1-1 0 0 0,0 0 0 0 0,0 0 0 0 0,0 0 0 0 0,0 0 0 0 0,0-1 0 0 0,-1 0 0 0 0,0 0 0 0 0,0 1 0 0 0,0-2 0 0 0,-1 1 0 0 0,1 0 0 0 0,-1-3 0 0 0,1 1 0 0 0,-1-1 0 0 0,-1 0 0 0 0,1 1 0 0 0,-1-1 0 0 0,0 0 0 0 0,-1 0 0 0 0,0 0 0 0 0,0 0 0 0 0,-1-1 0 0 0,1-9 0 0 0,-1 14 0 0 0,1-1 0 0 0,-1 1 0 0 0,0 0 0 0 0,0 0 0 0 0,-1 0 0 0 0,1 0 0 0 0,-1 0 0 0 0,0 0 0 0 0,0 0 0 0 0,0 1 0 0 0,0-1 0 0 0,-1 1 0 0 0,1-1 0 0 0,-1 1 0 0 0,-1-2 0 0 0,-19-3 0 0 0,17 9 0 0 0,0 0 0 0 0,1 0 0 0 0,-1 1 0 0 0,1-1 0 0 0,0 1 0 0 0,-1 1 0 0 0,1-1 0 0 0,0 1 0 0 0,0 0 0 0 0,1 0 0 0 0,-1 0 0 0 0,0 0 0 0 0,1 1 0 0 0,0 0 0 0 0,0 0 0 0 0,0 0 0 0 0,0 1 0 0 0,1-1 0 0 0,0 1 0 0 0,0 0 0 0 0,-1 2 0 0 0,2 2 0 0 0,2-1 0 0 0</inkml:trace>
  <inkml:trace contextRef="#ctx0" brushRef="#br0" timeOffset="-133225.325">16625 540 32767 0 0,'3'-5'0'0'0,"-7"23"0"0"0,2-8 0 0 0,-40 277 0 0 0,37-50 0 0 0,4-211 0 0 0,-4-14 0 0 0</inkml:trace>
  <inkml:trace contextRef="#ctx0" brushRef="#br0" timeOffset="-132955.521">16360 803 32767 0 0,'-5'-7'0'0'0,"9"3"0"0"0,68 8 0 0 0,212 9 0 0 0,-158-27 0 0 0,-42-12 0 0 0,-74 23 0 0 0</inkml:trace>
  <inkml:trace contextRef="#ctx0" brushRef="#br0" timeOffset="-132456.209">17173 585 32767 0 0,'2'-10'0'0'0,"0"18"0"0"0,2 14 0 0 0,-4 110 0 0 0,23-14 0 0 0,15 48 0 0 0,0-82 0 0 0,-26-75 0 0 0,-8-9 0 0 0,0-1 0 0 0,0-1 0 0 0,0 1 0 0 0,0 0 0 0 0,0-1 0 0 0,0 0 0 0 0,0 0 0 0 0,-1 0 0 0 0,1 0 0 0 0,-1-1 0 0 0,1 1 0 0 0,-1-1 0 0 0,0 0 0 0 0,0 0 0 0 0,0 0 0 0 0,0 0 0 0 0,-1-1 0 0 0,0 1 0 0 0,2-3 0 0 0,1 0 0 0 0,16-24 0 0 0,-1-1 0 0 0,-2-1 0 0 0,-1-1 0 0 0,-1 0 0 0 0,-2-2 0 0 0,-1 1 0 0 0,-1-4 0 0 0,-5 17 0 0 0,14-40 0 0 0,-3-2 0 0 0,8-48 0 0 0,-17 46 0 0 0,7 92 0 0 0,29 29 0 0 0,-31-41 0 0 0</inkml:trace>
  <inkml:trace contextRef="#ctx0" brushRef="#br0" timeOffset="-131993.93">17909 983 32767 0 0,'-2'-5'0'0'0,"1"0"0"0"0,-1 0 0 0 0,0 0 0 0 0,0 0 0 0 0,0 0 0 0 0,-1 1 0 0 0,1-1 0 0 0,-1 1 0 0 0,0-1 0 0 0,-1 1 0 0 0,1 0 0 0 0,-1 0 0 0 0,1 1 0 0 0,-1-1 0 0 0,-1 1 0 0 0,1 0 0 0 0,0 0 0 0 0,-1 0 0 0 0,1 0 0 0 0,-1 1 0 0 0,0 0 0 0 0,0 0 0 0 0,-7-2 0 0 0,1 0 0 0 0,-1 2 0 0 0,0-1 0 0 0,0 2 0 0 0,0-1 0 0 0,0 2 0 0 0,-11 0 0 0 0,-36 19 0 0 0,52-15 0 0 0,4-2 0 0 0,-1 0 0 0 0,1 1 0 0 0,0 0 0 0 0,0 0 0 0 0,0 0 0 0 0,0 0 0 0 0,0 0 0 0 0,1 0 0 0 0,0 1 0 0 0,-1-1 0 0 0,1 1 0 0 0,1 0 0 0 0,-1 0 0 0 0,0 0 0 0 0,1 0 0 0 0,0 0 0 0 0,0 0 0 0 0,0 0 0 0 0,0 0 0 0 0,1 0 0 0 0,0 0 0 0 0,0 0 0 0 0,0 1 0 0 0,0-1 0 0 0,0 0 0 0 0,1 0 0 0 0,0 0 0 0 0,0 1 0 0 0,2 6 0 0 0,1 0 0 0 0,1 0 0 0 0,0 0 0 0 0,0-1 0 0 0,1 0 0 0 0,0 0 0 0 0,1 0 0 0 0,0-1 0 0 0,1 0 0 0 0,0 0 0 0 0,0-1 0 0 0,1 0 0 0 0,0 0 0 0 0,0-1 0 0 0,0 0 0 0 0,1-1 0 0 0,0 0 0 0 0,1-1 0 0 0,0 0 0 0 0,-1 0 0 0 0,1-1 0 0 0,1-1 0 0 0,-1 0 0 0 0,0 0 0 0 0,3-1 0 0 0,38 2 0 0 0,-33-4 0 0 0</inkml:trace>
  <inkml:trace contextRef="#ctx0" brushRef="#br0" timeOffset="-131505.238">18427 955 32767 0 0,'-27'-40'0'0'0,"24"37"0"0"0,1 0 0 0 0,-1 1 0 0 0,0 0 0 0 0,1 0 0 0 0,-1 0 0 0 0,0 0 0 0 0,0 0 0 0 0,0 1 0 0 0,0-1 0 0 0,0 1 0 0 0,0 0 0 0 0,-1 0 0 0 0,1 0 0 0 0,0 0 0 0 0,-1 1 0 0 0,1-1 0 0 0,-1 1 0 0 0,1 0 0 0 0,0 0 0 0 0,-1 0 0 0 0,1 0 0 0 0,-1 1 0 0 0,-5-1 0 0 0,0 1 0 0 0,1 0 0 0 0,-1 1 0 0 0,1-1 0 0 0,-1 2 0 0 0,1-1 0 0 0,0 1 0 0 0,0 1 0 0 0,0 0 0 0 0,-5 3 0 0 0,4-2 0 0 0,1 0 0 0 0,-1 1 0 0 0,1 1 0 0 0,1-1 0 0 0,-1 1 0 0 0,1 1 0 0 0,0-1 0 0 0,1 1 0 0 0,0 0 0 0 0,0 1 0 0 0,0-1 0 0 0,1 1 0 0 0,1 0 0 0 0,0 1 0 0 0,0-1 0 0 0,0 1 0 0 0,1 0 0 0 0,1-1 0 0 0,-1 8 0 0 0,2-14 0 0 0,1 1 0 0 0,0-1 0 0 0,0 1 0 0 0,0-1 0 0 0,1 1 0 0 0,-1-1 0 0 0,1 1 0 0 0,0-1 0 0 0,0 1 0 0 0,0-1 0 0 0,0 0 0 0 0,1 1 0 0 0,-1-1 0 0 0,1 0 0 0 0,0 0 0 0 0,0 0 0 0 0,0 0 0 0 0,0-1 0 0 0,0 1 0 0 0,1 0 0 0 0,-1-1 0 0 0,1 0 0 0 0,0 1 0 0 0,0-1 0 0 0,0 0 0 0 0,0 0 0 0 0,83 38 0 0 0,-59-32 0 0 0,0-1 0 0 0,1-1 0 0 0,-1-2 0 0 0,1 0 0 0 0,0-2 0 0 0,0-1 0 0 0,0-2 0 0 0,3-1 0 0 0,63-12 0 0 0,-67 6 0 0 0</inkml:trace>
  <inkml:trace contextRef="#ctx0" brushRef="#br0" timeOffset="-124730.4">4620 13599 32767 0 0,'-22'16'0'0'0,"1"0"0"0"0,1 1 0 0 0,1 1 0 0 0,1 1 0 0 0,-2 3 0 0 0,0 5 0 0 0,1 1 0 0 0,1 0 0 0 0,1 1 0 0 0,2 1 0 0 0,1 0 0 0 0,1 1 0 0 0,2 1 0 0 0,1 0 0 0 0,2 1 0 0 0,1-1 0 0 0,1 1 0 0 0,2 1 0 0 0,1-1 0 0 0,2 18 0 0 0,19 49 0 0 0,-13-83 0 0 0,0-1 0 0 0,1 0 0 0 0,1-1 0 0 0,0 1 0 0 0,1-2 0 0 0,1 1 0 0 0,0-1 0 0 0,1 0 0 0 0,1-1 0 0 0,0 0 0 0 0,1 0 0 0 0,0-2 0 0 0,5 5 0 0 0,14 7 0 0 0</inkml:trace>
  <inkml:trace contextRef="#ctx0" brushRef="#br0" timeOffset="-122745.032">7555 13684 32767 0 0,'10'3'0'0'0,"-1"1"0"0"0,0 0 0 0 0,1 0 0 0 0,-1 1 0 0 0,-1 0 0 0 0,1 0 0 0 0,-1 1 0 0 0,0 1 0 0 0,7 5 0 0 0,13 15 0 0 0,-1 0 0 0 0,-1 2 0 0 0,20 28 0 0 0,-30-36 0 0 0,-2 1 0 0 0,0 0 0 0 0,-1 1 0 0 0,-2 0 0 0 0,0 1 0 0 0,-2 1 0 0 0,0-1 0 0 0,-2 1 0 0 0,0 1 0 0 0,-2-1 0 0 0,-1 1 0 0 0,-1 0 0 0 0,-1 0 0 0 0,-4 8 0 0 0,-4 0 0 0 0,-2-2 0 0 0,-1 1 0 0 0,-1-1 0 0 0,-2 0 0 0 0,-1-1 0 0 0,-2 0 0 0 0,0-1 0 0 0,-2-1 0 0 0,-2-1 0 0 0,-11 13 0 0 0,-13 3 0 0 0,27-27 0 0 0</inkml:trace>
  <inkml:trace contextRef="#ctx0" brushRef="#br0" timeOffset="-120522.516">10349 13092 32767 0 0,'-1'-2'0'0'0,"1"0"0"0"0,-1-1 0 0 0,1 1 0 0 0,-1 0 0 0 0,1-1 0 0 0,0 1 0 0 0,0 0 0 0 0,0 0 0 0 0,0-1 0 0 0,1 1 0 0 0,-1 0 0 0 0,1 0 0 0 0,-1-1 0 0 0,1 1 0 0 0,0 0 0 0 0,-1 0 0 0 0,1 0 0 0 0,0 0 0 0 0,1 0 0 0 0,0-1 0 0 0,4-13 0 0 0,49-157 0 0 0,-39 50 0 0 0,-5 164 0 0 0,32 120 0 0 0,2-9 0 0 0,-35-22 0 0 0,-26-60 0 0 0,2-39 0 0 0,10-22 0 0 0,0 0 0 0 0,-1 0 0 0 0,0 0 0 0 0,-1 0 0 0 0,0-1 0 0 0,0 0 0 0 0,-1-1 0 0 0,0 1 0 0 0,0-1 0 0 0,-1 0 0 0 0,0-1 0 0 0,0 0 0 0 0,0 0 0 0 0,-3 1 0 0 0,10-7 0 0 0,1 0 0 0 0,0 0 0 0 0,-1 1 0 0 0,1-1 0 0 0,0 0 0 0 0,0 1 0 0 0,-1-1 0 0 0,1 1 0 0 0,0-1 0 0 0,0 0 0 0 0,0 1 0 0 0,-1-1 0 0 0,1 1 0 0 0,0-1 0 0 0,0 0 0 0 0,0 1 0 0 0,0-1 0 0 0,0 1 0 0 0,0-1 0 0 0,0 1 0 0 0,0-1 0 0 0,0 1 0 0 0,0-1 0 0 0,0 0 0 0 0,0 1 0 0 0,0-1 0 0 0,0 1 0 0 0,1-1 0 0 0,-1 1 0 0 0,0-1 0 0 0,0 0 0 0 0,0 1 0 0 0,1-1 0 0 0,-1 0 0 0 0,0 1 0 0 0,0-1 0 0 0,1 0 0 0 0,-1 1 0 0 0,0-1 0 0 0,1 0 0 0 0,-1 1 0 0 0,0-1 0 0 0,1 0 0 0 0,-1 0 0 0 0,1 0 0 0 0,-1 1 0 0 0,0-1 0 0 0,1 0 0 0 0,-1 0 0 0 0,1 0 0 0 0,-1 0 0 0 0,1 0 0 0 0,-1 0 0 0 0,0 0 0 0 0,1 0 0 0 0,-1 0 0 0 0,1 0 0 0 0,27 12 0 0 0,8-3 0 0 0,2-2 0 0 0,-1-2 0 0 0,1-1 0 0 0,-1-2 0 0 0,32-2 0 0 0,26-18 0 0 0,-55-5 0 0 0,-33 15 0 0 0</inkml:trace>
  <inkml:trace contextRef="#ctx0" brushRef="#br0" timeOffset="-120024.847">10042 12288 32767 0 0,'-2'-1'0'0'0,"1"-1"0"0"0,-1 3 0 0 0,2 0 0 0 0,-2 4 0 0 0,2 1 0 0 0,3 12 0 0 0,-3-8 0 0 0,10 24 0 0 0,-2-9 0 0 0,2-1 0 0 0,3 1 0 0 0,5 1 0 0 0,-4-1 0 0 0,4 1 0 0 0,-2-3 0 0 0,-1-2 0 0 0,3-3 0 0 0</inkml:trace>
  <inkml:trace contextRef="#ctx0" brushRef="#br0" timeOffset="-119711.634">10761 12314 32767 0 0,'7'-8'0'0'0,"-7"8"0"0"0,0 0 0 0 0,0 1 0 0 0,0-1 0 0 0,0 0 0 0 0,0 1 0 0 0,0-1 0 0 0,0 0 0 0 0,1 1 0 0 0,-1-1 0 0 0,0 0 0 0 0,0 1 0 0 0,0-1 0 0 0,0 0 0 0 0,1 0 0 0 0,-1 1 0 0 0,0-1 0 0 0,0 0 0 0 0,0 0 0 0 0,1 1 0 0 0,-1-1 0 0 0,0 0 0 0 0,0 0 0 0 0,1 0 0 0 0,-1 0 0 0 0,0 1 0 0 0,0-1 0 0 0,1 0 0 0 0,-1 0 0 0 0,0 0 0 0 0,1 0 0 0 0,-1 0 0 0 0,0 0 0 0 0,1 0 0 0 0,-1 0 0 0 0,0 0 0 0 0,1 0 0 0 0,-1 0 0 0 0,0 0 0 0 0,1 0 0 0 0,-1 0 0 0 0,0 0 0 0 0,1 0 0 0 0,-1 0 0 0 0,0 0 0 0 0,0 0 0 0 0,1 0 0 0 0,-1-1 0 0 0,0 1 0 0 0,1 0 0 0 0,-1 0 0 0 0,0 0 0 0 0,0 0 0 0 0,1-1 0 0 0,-1 1 0 0 0,0 0 0 0 0,0 0 0 0 0,0-1 0 0 0,1 1 0 0 0,-1 0 0 0 0,0 0 0 0 0,0-1 0 0 0,0 1 0 0 0,0 0 0 0 0,0-1 0 0 0,1 1 0 0 0,-1 0 0 0 0,0-1 0 0 0,0 1 0 0 0,0 0 0 0 0,58 126 0 0 0,-5 4 0 0 0,-41-3 0 0 0,-12-98 0 0 0</inkml:trace>
  <inkml:trace contextRef="#ctx0" brushRef="#br0" timeOffset="-122294.237">8046 12888 32767 0 0,'292'-1'0'0'0,"-97"-10"0"0"0,-115 11 0 0 0,-65 2 0 0 0,-1 6 0 0 0</inkml:trace>
  <inkml:trace contextRef="#ctx0" brushRef="#br0" timeOffset="-122109.732">8154 13112 32767 0 0,'2'4'0'0'0,"11"4"0"0"0,5 0 0 0 0,3-1 0 0 0,1-1 0 0 0,3-1 0 0 0,5-2 0 0 0,3 0 0 0 0,5-3 0 0 0,0 0 0 0 0,-21 0 0 0 0,11 0 0 0 0,4 0 0 0 0,2 0 0 0 0,-1 0 0 0 0,35-11 0 0 0,-37 5 0 0 0,0 0 0 0 0</inkml:trace>
  <inkml:trace contextRef="#ctx0" brushRef="#br0" timeOffset="-121779.615">8965 12624 32767 0 0,'1'9'0'0'0,"16"10"0"0"0,1 0 0 0 0,1-2 0 0 0,0 0 0 0 0,1-1 0 0 0,1-1 0 0 0,0-1 0 0 0,16 7 0 0 0,-34-19 0 0 0,48 28 0 0 0,-26-17 0 0 0,0 2 0 0 0,-1 0 0 0 0,0 1 0 0 0,-1 2 0 0 0,-1 0 0 0 0,-1 1 0 0 0,-1 1 0 0 0,-1 1 0 0 0,5 8 0 0 0,-20-22 0 0 0,0 0 0 0 0,0 0 0 0 0,-1 0 0 0 0,0 1 0 0 0,-1-1 0 0 0,1 1 0 0 0,-1 0 0 0 0,-1-1 0 0 0,0 1 0 0 0,0 0 0 0 0,0 4 0 0 0,-5 13 0 0 0,-1-11 0 0 0,-1-1 0 0 0,0-1 0 0 0,-1 1 0 0 0,0-1 0 0 0,-1 0 0 0 0,-1-1 0 0 0,0 0 0 0 0,-10 10 0 0 0,-10 4 0 0 0,-2-1 0 0 0,-1-2 0 0 0,0 0 0 0 0,-2-3 0 0 0,0 0 0 0 0,-25 8 0 0 0,1-2 0 0 0</inkml:trace>
  <inkml:trace contextRef="#ctx0" brushRef="#br0" timeOffset="-121312.831">7914 12550 32767 0 0,'-24'7'0'0'0,"-85"87"0"0"0,-24 78 0 0 0,121-154 0 0 0,0 0 0 0 0,1 0 0 0 0,1 1 0 0 0,1 1 0 0 0,1-1 0 0 0,0 1 0 0 0,2 1 0 0 0,0-1 0 0 0,2 1 0 0 0,-3 18 0 0 0,18 21 0 0 0,-6-49 0 0 0,1-1 0 0 0,0 0 0 0 0,0 0 0 0 0,1-1 0 0 0,0 0 0 0 0,0 0 0 0 0,1-1 0 0 0,0 0 0 0 0,1 0 0 0 0,0-1 0 0 0,0 0 0 0 0,1-1 0 0 0,-1 1 0 0 0,1-2 0 0 0,11 5 0 0 0,317 148 0 0 0,-264-123 0 0 0,-42-19 0 0 0</inkml:trace>
  <inkml:trace contextRef="#ctx0" brushRef="#br0" timeOffset="-123860.211">5957 13852 32767 0 0,'11'-9'0'0'0,"-7"8"0"0"0,331-7 0 0 0,-326 8 0 0 0</inkml:trace>
  <inkml:trace contextRef="#ctx0" brushRef="#br0" timeOffset="-123428.847">5878 13870 32767 0 0,'-2'3'0'0'0,"0"0"0"0"0,1-1 0 0 0,-1 2 0 0 0,1-1 0 0 0,-1 0 0 0 0,1 0 0 0 0,0 0 0 0 0,0 1 0 0 0,0-1 0 0 0,1 0 0 0 0,-1 1 0 0 0,1-1 0 0 0,0 1 0 0 0,0-1 0 0 0,0 0 0 0 0,1 1 0 0 0,-1 2 0 0 0,1 7 0 0 0,-1 225 0 0 0,1-236 0 0 0,-1-1 0 0 0,1 1 0 0 0,0 0 0 0 0,1 0 0 0 0,-1-1 0 0 0,0 1 0 0 0,0-1 0 0 0,1 1 0 0 0,-1-1 0 0 0,1 1 0 0 0,-1-1 0 0 0,1 0 0 0 0,0 0 0 0 0,-1 0 0 0 0,1 0 0 0 0,0 0 0 0 0,0 0 0 0 0,0 0 0 0 0,0 0 0 0 0,0-1 0 0 0,-1 1 0 0 0,1-1 0 0 0,0 0 0 0 0,0 1 0 0 0,1-1 0 0 0,-1 0 0 0 0,0 0 0 0 0,0 0 0 0 0,0 0 0 0 0,0-1 0 0 0,80-23 0 0 0,-30 7 0 0 0,-28 8 0 0 0,1 1 0 0 0,0 1 0 0 0,0 1 0 0 0,1 1 0 0 0,0 1 0 0 0,19 0 0 0 0,-41 4 0 0 0,0 0 0 0 0,1 0 0 0 0,-1 0 0 0 0,1 1 0 0 0,-1 0 0 0 0,0-1 0 0 0,0 1 0 0 0,1 1 0 0 0,-1-1 0 0 0,0 1 0 0 0,0 0 0 0 0,0-1 0 0 0,0 2 0 0 0,-1-1 0 0 0,1 0 0 0 0,-1 1 0 0 0,1 0 0 0 0,-1 0 0 0 0,0 0 0 0 0,0 0 0 0 0,0 0 0 0 0,0 1 0 0 0,-1-1 0 0 0,1 1 0 0 0,-1 0 0 0 0,0-1 0 0 0,0 1 0 0 0,0 0 0 0 0,-1 0 0 0 0,1 3 0 0 0,-1-4 0 0 0,0 1 0 0 0,0-1 0 0 0,0 1 0 0 0,-1-1 0 0 0,0 1 0 0 0,1-1 0 0 0,-1 1 0 0 0,-1 0 0 0 0,1-1 0 0 0,0 1 0 0 0,-1-1 0 0 0,0 1 0 0 0,0-1 0 0 0,0 1 0 0 0,0-1 0 0 0,-1 0 0 0 0,1 1 0 0 0,-1 0 0 0 0,-2 3 0 0 0,-4 6 0 0 0,-1-1 0 0 0,0 0 0 0 0,-1-1 0 0 0,0 0 0 0 0,-1-1 0 0 0,0 0 0 0 0,-1-1 0 0 0,0 0 0 0 0,0-1 0 0 0,-1 0 0 0 0,0 0 0 0 0,0-2 0 0 0,-1 0 0 0 0,0 0 0 0 0,0-1 0 0 0,0-1 0 0 0,-1-1 0 0 0,-8 2 0 0 0,-3 0 0 0 0,15-9 0 0 0,13 0 0 0 0</inkml:trace>
  <inkml:trace contextRef="#ctx0" brushRef="#br0" timeOffset="-123060.191">6641 14089 32767 0 0,'2'0'0'0'0,"-1"0"0"0"0,1 1 0 0 0,-1-1 0 0 0,0 1 0 0 0,1-1 0 0 0,-1 1 0 0 0,1 0 0 0 0,-1 0 0 0 0,0-1 0 0 0,1 1 0 0 0,-1 0 0 0 0,0 0 0 0 0,0 0 0 0 0,0 1 0 0 0,0-1 0 0 0,0 0 0 0 0,0 0 0 0 0,0 0 0 0 0,0 1 0 0 0,0-1 0 0 0,-1 0 0 0 0,1 1 0 0 0,-1-1 0 0 0,1 1 0 0 0,0 0 0 0 0,2 3 0 0 0,98 132 0 0 0,31 66 0 0 0,-102-174 0 0 0,-12-30 0 0 0,-6-10 0 0 0,-1 0 0 0 0,0-1 0 0 0,-1 0 0 0 0,-1 0 0 0 0,0-1 0 0 0,0 0 0 0 0,-1-1 0 0 0,-1 0 0 0 0,0 0 0 0 0,-1-1 0 0 0,-1 1 0 0 0,0-1 0 0 0,-1-1 0 0 0,-1 0 0 0 0,-2 13 0 0 0,8-29 0 0 0,-3-1 0 0 0,0 0 0 0 0,-2 0 0 0 0,-2-1 0 0 0,-1 1 0 0 0,-2-11 0 0 0,2 37 0 0 0,-1 1 0 0 0,-1 0 0 0 0,1 0 0 0 0,-1 0 0 0 0,-1 0 0 0 0,1 0 0 0 0,-1 0 0 0 0,0 0 0 0 0,0 0 0 0 0,0 0 0 0 0,-3-2 0 0 0,5 6 0 0 0,-1 1 0 0 0,0 0 0 0 0,1 0 0 0 0,-1 0 0 0 0,0 0 0 0 0,0 0 0 0 0,0 0 0 0 0,0 0 0 0 0,0 0 0 0 0,0 0 0 0 0,0 0 0 0 0,0 1 0 0 0,0-1 0 0 0,0 0 0 0 0,0 1 0 0 0,-1-1 0 0 0,1 1 0 0 0,0-1 0 0 0,0 1 0 0 0,-1 0 0 0 0,1-1 0 0 0,0 1 0 0 0,-1 0 0 0 0,1 0 0 0 0,-1 0 0 0 0,-4 0 0 0 0</inkml:trace>
  <inkml:trace contextRef="#ctx0" brushRef="#br0" timeOffset="-124472.572">4964 14207 32767 0 0,'0'-1'0'0'0,"0"0"0"0"0,0 1 0 0 0,0-1 0 0 0,0 0 0 0 0,0 1 0 0 0,0-1 0 0 0,0 0 0 0 0,1 1 0 0 0,-1-1 0 0 0,0 0 0 0 0,0 1 0 0 0,1-1 0 0 0,-1 1 0 0 0,0-1 0 0 0,1 1 0 0 0,-1-1 0 0 0,0 1 0 0 0,1-1 0 0 0,-1 1 0 0 0,1-1 0 0 0,-1 1 0 0 0,1-1 0 0 0,-1 1 0 0 0,1 0 0 0 0,-1-1 0 0 0,1 1 0 0 0,-1 0 0 0 0,1-1 0 0 0,0 1 0 0 0,-1 0 0 0 0,1 0 0 0 0,-1-1 0 0 0,1 1 0 0 0,0 0 0 0 0,-1 0 0 0 0,1 0 0 0 0,0 0 0 0 0,-1 0 0 0 0,1 0 0 0 0,0 0 0 0 0,-1 0 0 0 0,1 0 0 0 0,0 0 0 0 0,-1 1 0 0 0,1-1 0 0 0,-1 0 0 0 0,1 0 0 0 0,0 1 0 0 0,-1-1 0 0 0,1 0 0 0 0,6 0 0 0 0,199-36 0 0 0,92-11 0 0 0,-288 47 0 0 0</inkml:trace>
  <inkml:trace contextRef="#ctx0" brushRef="#br0" timeOffset="-124228.227">5267 13942 32767 0 0,'-2'0'0'0'0,"0"-1"0"0"0,0 1 0 0 0,-1 0 0 0 0,1 0 0 0 0,0 1 0 0 0,0-1 0 0 0,0 0 0 0 0,0 1 0 0 0,0-1 0 0 0,-1 1 0 0 0,1 0 0 0 0,0 0 0 0 0,0 0 0 0 0,0 0 0 0 0,1 0 0 0 0,-1 0 0 0 0,0 0 0 0 0,0 1 0 0 0,1-1 0 0 0,-1 1 0 0 0,0-1 0 0 0,1 1 0 0 0,0 0 0 0 0,-1-1 0 0 0,1 1 0 0 0,0 0 0 0 0,0 0 0 0 0,-1 2 0 0 0,-20 60 0 0 0,19 32 0 0 0,18-7 0 0 0,-7-63 0 0 0,78 176 0 0 0,-77-183 0 0 0</inkml:trace>
  <inkml:trace contextRef="#ctx0" brushRef="#br0" timeOffset="-126223.716">5009 12551 32767 0 0,'51'140'0'0'0,"-26"-78"0"0"0,2-1 0 0 0,3-2 0 0 0,3-1 0 0 0,2-1 0 0 0,2-2 0 0 0,18 17 0 0 0,-50-66 0 0 0,0 0 0 0 0,0 0 0 0 0,1-1 0 0 0,-1 0 0 0 0,1 0 0 0 0,1 0 0 0 0,-1-1 0 0 0,1 0 0 0 0,0 0 0 0 0,-1-1 0 0 0,2 0 0 0 0,-1 0 0 0 0,0 0 0 0 0,0-1 0 0 0,1 0 0 0 0,3 0 0 0 0,-8-2 0 0 0,-1-1 0 0 0,1 1 0 0 0,-1-1 0 0 0,1 0 0 0 0,-1 1 0 0 0,1-1 0 0 0,-1 0 0 0 0,0-1 0 0 0,0 1 0 0 0,1 0 0 0 0,-1-1 0 0 0,0 1 0 0 0,0-1 0 0 0,0 0 0 0 0,0 1 0 0 0,-1-1 0 0 0,1 0 0 0 0,0 0 0 0 0,-1 0 0 0 0,0 0 0 0 0,1-1 0 0 0,-1 1 0 0 0,0 0 0 0 0,0 0 0 0 0,0-1 0 0 0,0 1 0 0 0,0-2 0 0 0,15-72 0 0 0,-8-136 0 0 0,29-227 0 0 0,-10 286 0 0 0,-23 137 0 0 0,6 38 0 0 0,7 51 0 0 0,-12-51 0 0 0</inkml:trace>
  <inkml:trace contextRef="#ctx0" brushRef="#br0" timeOffset="-125841.738">6005 12876 32767 0 0,'-9'-3'0'0'0,"0"1"0"0"0,0 0 0 0 0,0 1 0 0 0,0 0 0 0 0,-1 0 0 0 0,1 1 0 0 0,0 0 0 0 0,0 0 0 0 0,0 1 0 0 0,-1 1 0 0 0,1 0 0 0 0,0 0 0 0 0,0 0 0 0 0,1 1 0 0 0,-1 1 0 0 0,-4 1 0 0 0,6-1 0 0 0,0 1 0 0 0,0-1 0 0 0,0 1 0 0 0,1 0 0 0 0,-1 0 0 0 0,1 1 0 0 0,0 0 0 0 0,1 0 0 0 0,0 1 0 0 0,0-1 0 0 0,0 1 0 0 0,0 0 0 0 0,1 1 0 0 0,1-1 0 0 0,-1 1 0 0 0,1-1 0 0 0,0 1 0 0 0,1 0 0 0 0,0 0 0 0 0,0 0 0 0 0,1 0 0 0 0,0 1 0 0 0,0-1 0 0 0,1 0 0 0 0,0 3 0 0 0,0-7 0 0 0,1 1 0 0 0,0 0 0 0 0,0-1 0 0 0,0 1 0 0 0,0-1 0 0 0,1 0 0 0 0,-1 1 0 0 0,1-1 0 0 0,0 0 0 0 0,1 0 0 0 0,-1 0 0 0 0,1 0 0 0 0,0 0 0 0 0,0-1 0 0 0,0 1 0 0 0,0-1 0 0 0,4 3 0 0 0,6 4 0 0 0,1-2 0 0 0,0 1 0 0 0,1-2 0 0 0,0 0 0 0 0,0-1 0 0 0,1 0 0 0 0,-1-1 0 0 0,1-1 0 0 0,0-1 0 0 0,1 0 0 0 0,-1-1 0 0 0,0 0 0 0 0,1-2 0 0 0,-1 0 0 0 0,12-2 0 0 0,64-12 0 0 0,-61 5 0 0 0</inkml:trace>
  <inkml:trace contextRef="#ctx0" brushRef="#br0" timeOffset="-125523.589">6528 12955 32767 0 0,'-5'-5'0'0'0,"0"1"0"0"0,-1 0 0 0 0,0 0 0 0 0,0 1 0 0 0,0-1 0 0 0,0 1 0 0 0,0 0 0 0 0,-1 1 0 0 0,1 0 0 0 0,-1 0 0 0 0,0 0 0 0 0,0 1 0 0 0,0 0 0 0 0,1 0 0 0 0,-1 0 0 0 0,0 1 0 0 0,0 0 0 0 0,0 1 0 0 0,-6 0 0 0 0,4 1 0 0 0,-1 0 0 0 0,1 0 0 0 0,0 0 0 0 0,0 1 0 0 0,0 1 0 0 0,0 0 0 0 0,1 0 0 0 0,-1 0 0 0 0,1 1 0 0 0,0 0 0 0 0,1 1 0 0 0,-1 0 0 0 0,1 0 0 0 0,0 1 0 0 0,0 0 0 0 0,2 0 0 0 0,-1 0 0 0 0,1 0 0 0 0,1 1 0 0 0,-1 0 0 0 0,1 0 0 0 0,0 0 0 0 0,1 0 0 0 0,0 1 0 0 0,0 0 0 0 0,1-1 0 0 0,0 1 0 0 0,1 0 0 0 0,0 0 0 0 0,0 9 0 0 0,2-12 0 0 0,1 1 0 0 0,0 0 0 0 0,1-1 0 0 0,-1 0 0 0 0,1 0 0 0 0,0 0 0 0 0,1 0 0 0 0,0 0 0 0 0,-1 0 0 0 0,2-1 0 0 0,-1 0 0 0 0,1 0 0 0 0,0 0 0 0 0,0 0 0 0 0,0-1 0 0 0,0 0 0 0 0,1 0 0 0 0,0 0 0 0 0,0-1 0 0 0,0 0 0 0 0,0 0 0 0 0,0 0 0 0 0,1-1 0 0 0,-1 0 0 0 0,1 0 0 0 0,-1-1 0 0 0,1 0 0 0 0,1 0 0 0 0,8 1 0 0 0,1-1 0 0 0,-1 0 0 0 0,1-1 0 0 0,-1-1 0 0 0,1-1 0 0 0,-1-1 0 0 0,0 0 0 0 0,2-1 0 0 0,95-39 0 0 0,-87 28 0 0 0</inkml:trace>
  <inkml:trace contextRef="#ctx0" brushRef="#br0" timeOffset="-127010.317">4384 12358 32767 0 0,'2'1'0'0'0,"0"0"0"0"0,0-1 0 0 0,-1 1 0 0 0,1 1 0 0 0,0-1 0 0 0,-1 0 0 0 0,1 0 0 0 0,0 1 0 0 0,-1-1 0 0 0,0 1 0 0 0,1-1 0 0 0,-1 1 0 0 0,0-1 0 0 0,0 1 0 0 0,0 0 0 0 0,0 0 0 0 0,0 0 0 0 0,0-1 0 0 0,-1 1 0 0 0,1 0 0 0 0,-1 0 0 0 0,1 0 0 0 0,-1 0 0 0 0,0 0 0 0 0,1 0 0 0 0,-1 0 0 0 0,0 0 0 0 0,0 0 0 0 0,-1 0 0 0 0,1 0 0 0 0,0 0 0 0 0,-1 0 0 0 0,1 0 0 0 0,-1 0 0 0 0,1 0 0 0 0,-2 1 0 0 0,-23 178 0 0 0,3 56 0 0 0,17-40 0 0 0,-9-106 0 0 0,8-75 0 0 0</inkml:trace>
  <inkml:trace contextRef="#ctx0" brushRef="#br0" timeOffset="-126737.531">4054 12844 32767 0 0,'0'0'0'0'0,"0"-1"0"0"0,0 1 0 0 0,1 0 0 0 0,-1 0 0 0 0,0 0 0 0 0,0 0 0 0 0,0-1 0 0 0,0 1 0 0 0,0 0 0 0 0,0 0 0 0 0,1 0 0 0 0,-1-1 0 0 0,0 1 0 0 0,0 0 0 0 0,0 0 0 0 0,0 0 0 0 0,0-1 0 0 0,0 1 0 0 0,0 0 0 0 0,0 0 0 0 0,0-1 0 0 0,0 1 0 0 0,0 0 0 0 0,0 0 0 0 0,0 0 0 0 0,0-1 0 0 0,0 1 0 0 0,68 10 0 0 0,1-3 0 0 0,0-2 0 0 0,0-4 0 0 0,10-3 0 0 0,14 1 0 0 0,28-11 0 0 0,-97 10 0 0 0,-2 0 0 0 0</inkml:trace>
  <inkml:trace contextRef="#ctx1" brushRef="#br0">7343 15342 32767,'4'9'0,"-2"-6"0,-1 0 0,1 0 0,-1 0 0,0 0 0,0 0 0,0 1 0,0-1 0,0 0 0,-1 1 0,1-1 0,-1 1 0,0-1 0,0 1 0,-1-1 0,1 0 0,-1 2 0,-26 109 0,18 75 0,9-97 0,0-93 0,1 1 0,-1 0 0,0-1 0,0 1 0,1 0 0,-1 0 0,0-1 0,0 1 0,1 0 0,-1 0 0,0 0 0,1-1 0,-1 1 0,0 0 0,1 0 0,-1 0 0,1 0 0,-1 0 0,0 0 0,1 0 0,-1 0 0,0 0 0,1 0 0,-1 0 0,0 0 0,1 0 0,-1 0 0,1 0 0,-1 0 0,0 0 0,1 1 0,-1-1 0,0 0 0,1 0 0,-1 0 0,0 0 0,0 1 0,1-1 0,-1 0 0,0 0 0,1 1 0,-1-1 0,0 0 0,0 1 0,0-1 0,1 0 0,-1 1 0,0-1 0,0 0 0,0 1 0,0-1 0,0 0 0,0 1 0,1-1 0,-1 0 0,0 1 0,0-1 0,0 1 0,0-1 0,0 0 0,-1 1 0,1-1 0,0 0 0,0 1 0,0-1 0,0 0 0,0 1 0,0-1 0,17-123 0,-4-79 0,-13 42 0,-6 145 0,2 35 0,0-8 0,-1 0 0,2 1 0,0-1 0,0 1 0,1 0 0,1 0 0,0 0 0,1 0 0,0 0 0,1 0 0,1-1 0,0 1 0,1 2 0,-2-11 0,1-1 0,-1 1 0,1-1 0,0 1 0,1-1 0,-1 0 0,1 0 0,-1 0 0,1 0 0,0-1 0,0 1 0,0-1 0,0 1 0,0-1 0,1 0 0,-1 0 0,1-1 0,-1 1 0,1-1 0,0 0 0,-1 0 0,1 0 0,0 0 0,0 0 0,0-1 0,0 0 0,0 0 0,0 0 0,0 0 0,0-1 0,-1 1 0,1-1 0,0 0 0,0 0 0,-1-1 0,1 1 0,3-2 0,6-4 0,-1 0 0,1-1 0,-2-1 0,1 0 0,-1 0 0,10-11 0,-9 6 0,-1-1 0,-1 0 0,0 0 0,-1-1 0,0-1 0,4-11 0,10-32 0,-23 60 0,0 0 0,-1 1 0,1-1 0,0 0 0,-1 0 0,1 0 0,0 1 0,-1-1 0,1 0 0,0 0 0,-1 0 0,1 0 0,-1 0 0,1 0 0,-1 0 0,1 0 0,0 0 0,-1 0 0,1 0 0,-1 0 0,1 0 0,0 0 0,-1 0 0,1 0 0,-1 0 0,1 0 0,0-1 0,-1 1 0,1 0 0,0 0 0,-1 0 0,1-1 0,0 1 0,-1 0 0,1 0 0,0-1 0,-1 1 0,1 0 0,0-1 0,0 1 0,0 0 0,-1-1 0,1 1 0,0-1 0,0 1 0,0 0 0,0-1 0,-1 1 0,1-1 0,0 1 0,0 0 0,0-1 0,0 1 0,0-1 0,0 1 0,0 0 0,0-1 0,1 1 0,-1-1 0,0 1 0,0 0 0,0-1 0,0 1 0,0-1 0,1 1 0,-1 0 0,0-1 0,-30 80 0,8 30 0,21-102 0,1-1 0,-1 1 0,1-1 0,0 1 0,1-1 0,0 0 0,0 1 0,0-1 0,0 1 0,1-1 0,0 0 0,1 0 0,0 0 0,1 3 0,-1-2 0,0 0 0,1 1 0,0-1 0,0 0 0,0-1 0,1 1 0,0-1 0,0 0 0,1 0 0,0 0 0,0-1 0,0 0 0,1 0 0,-1-1 0,1 1 0,0-2 0,0 1 0,1-1 0,-1 0 0,1 0 0,0-1 0,0 0 0,-1 0 0,1-1 0,0 0 0,1 0 0,-1-1 0,16-3 0</inkml:trace>
  <inkml:trace contextRef="#ctx1" brushRef="#br0" timeOffset="1004.355">8016 15558 32767,'-5'-3'0,"0"0"0,-1 1 0,1 0 0,-1 0 0,0 0 0,1 1 0,-1 0 0,0 0 0,0 0 0,0 1 0,0 0 0,0 0 0,0 0 0,0 1 0,0 0 0,0 0 0,1 0 0,-1 1 0,0 0 0,1 0 0,-1 1 0,1-1 0,0 1 0,0 0 0,0 1 0,0-1 0,0 1 0,1 0 0,0 0 0,0 0 0,0 1 0,0 0 0,-1 1 0,-9 12 0,12-16 0,-1 1 0,1-1 0,0 1 0,0-1 0,0 1 0,1 0 0,-1 0 0,1 0 0,-1 0 0,1 0 0,0 0 0,0 0 0,0 0 0,1 1 0,-1-1 0,1 2 0,0-2 0,-1 0 0,1 0 0,0 0 0,1 1 0,-1-1 0,0 0 0,1 0 0,0 0 0,0 0 0,0 0 0,0-1 0,0 1 0,0 0 0,1 0 0,0-1 0,-1 1 0,1-1 0,0 1 0,0-1 0,0 0 0,0 0 0,1 0 0,-1 0 0,1 0 0,-1 0 0,1-1 0,0 1 0,-1-1 0,1 0 0,0 0 0,0 0 0,0 0 0,0 0 0,0 0 0,0-1 0,0 0 0,0 1 0,0-1 0,0 0 0,0-1 0,0 1 0,0 0 0,0-1 0,2 0 0,0-1 0,1 1 0,-1-1 0,0 1 0,0-1 0,0 0 0,0 0 0,0 0 0,0-1 0,0 0 0,-1 0 0,1 0 0,-1-1 0,0 1 0,0-1 0,0 0 0,0 0 0,-1-1 0,0 1 0,0-1 0,2-3 0,11-39 0,-17 38 0,-2 15 0,-1 3 0,3-5 0,-1-1 0,1 0 0,0 0 0,0 1 0,1-1 0,-1 1 0,0-1 0,1 1 0,0-1 0,0 0 0,0 1 0,0-1 0,1 1 0,-1-1 0,1 1 0,0-1 0,0 0 0,0 1 0,1-1 0,-1 0 0,1 0 0,-1 0 0,1 0 0,0 0 0,0 0 0,1-1 0,-1 1 0,0 0 0,1-1 0,0 0 0,-1 0 0,1 0 0,0 0 0,0 0 0,0-1 0,0 1 0,1-1 0,-1 1 0,1-1 0,1 1 0,1 1 0,1-1 0,-1-1 0,0 1 0,0-1 0,1 0 0,-1 0 0,1-1 0,-1 1 0,1-2 0,-1 1 0,1-1 0,-1 0 0,0 0 0,1-1 0,-1 1 0,0-1 0,0-1 0,0 1 0,0-1 0,-1 0 0,1-1 0,-1 1 0,0-1 0,1 0 0,-2 0 0,1-1 0,0 0 0,-1 1 0,0-2 0,0 1 0,-1 0 0,1-1 0,-1 1 0,0-1 0,-1 0 0,1 0 0,0-3 0,2-55 0,20 4 0,-24 59 0,0 0 0,-1 0 0,1 0 0,0 0 0,0 0 0,0 0 0,0 0 0,0 0 0,0 1 0,0-1 0,0 0 0,0 1 0,0-1 0,0 1 0,0-1 0,0 1 0,1-1 0,-1 1 0,0 0 0,0 0 0,0 0 0,1-1 0,-1 1 0,0 0 0,0 1 0,1-1 0,-1 0 0,0 0 0,0 0 0,0 1 0,1-1 0,-1 1 0,0-1 0,0 1 0,0-1 0,0 1 0,0 0 0,0-1 0,1 2 0,40 32 0,-31-22 0,-5-7 0,-1 1 0,0 0 0,0 1 0,0-1 0,-1 1 0,0 0 0,0 0 0,-1 0 0,0 0 0,1 4 0,2 7 0,-5-17 0,0 1 0,1 0 0,-1 0 0,0 0 0,0-1 0,-1 1 0,1 0 0,0 0 0,-1 1 0,1-1 0,-1 0 0,0 0 0,1 0 0,-1 0 0,0 0 0,0 0 0,-1 1 0,1-1 0,0 0 0,-1 0 0,1 0 0,-1 0 0,0 0 0,1 0 0,-1 0 0,0 0 0,0 0 0,-1-1 0,1 1 0,0 0 0,-1-1 0,1 1 0,0 0 0,-1-1 0,0 0 0,1 1 0,-1-1 0,0 0 0,-1 1 0,-1 0 0,-1-1 0,1 1 0,-1-1 0,0 0 0,1-1 0,-1 1 0,0-1 0,1 1 0,-1-1 0,0-1 0,1 1 0,-1-1 0,0 0 0,1 0 0,-1 0 0,1 0 0,-1-1 0,1 0 0,0 0 0,-1 0 0,1-1 0,0 0 0,4 1 0,0 1 0,0-1 0,0 0 0,0 0 0,0 0 0,1 1 0,-1-1 0,1 0 0,-1 0 0,1 1 0,0-1 0,0 0 0,0 1 0,0-1 0,0 1 0,0-1 0,0 1 0,0 0 0,0-1 0,1 1 0,-1 0 0,1 0 0,-1 0 0,10-7 0,1 0 0,-1 1 0,1 0 0,0 1 0,1 1 0,0 0 0,-1 1 0,2 0 0,-1 1 0,0 0 0,7 0 0,38 2 0,-29-5 0,-27 7 0,-1 0 0,1 0 0,0 0 0,-1 0 0,1 1 0,-1-1 0,0 1 0,1-1 0,-1 1 0,0-1 0,0 1 0,0 0 0,0-1 0,0 1 0,-1 0 0,1 0 0,0 0 0,-1 0 0,1 0 0,-1 0 0,0 0 0,0 0 0,1 0 0,-1 0 0,-1 0 0,1 0 0,0 0 0,0 0 0,-1 1 0,0-1 0,1 1 0,-1-1 0,1 0 0,-1 1 0,1-1 0,0 0 0,0 1 0,0-1 0,1 0 0,-1 1 0,0-1 0,1 0 0,0 0 0,-1 1 0,1-1 0,0 0 0,0 0 0,0 0 0,1 0 0,-1 0 0,0 0 0,1 0 0,-1 0 0,1-1 0,0 1 0,-1 0 0,1-1 0,0 0 0,0 1 0,0-1 0,0 0 0,0 0 0,0 0 0,1 0 0,-1 0 0,0-1 0,0 1 0,1-1 0,-1 1 0,0-1 0,1 0 0,-1 0 0,0 0 0,1 0 0,-1 0 0,0 0 0,1-1 0,-1 0 0,0 1 0,1-1 0,84-28 0,-84 27 0,0 1 0,-1-1 0,1 0 0,0 0 0,0-1 0,-1 1 0,1-1 0,-1 1 0,0-1 0,0 0 0,0 1 0,0-1 0,0 0 0,-1 0 0,1-1 0,-1 1 0,0 0 0,0 0 0,0-1 0,0 1 0,-1-1 0,1 1 0,-1 0 0,0-1 0,0 0 0,0-2 0,0 0 0,-1 0 0,0-1 0,0 1 0,-1 0 0,0 0 0,0 1 0,0-1 0,0 0 0,-1 1 0,0-1 0,0 1 0,-1 0 0,0-1 0,-1 1 0,3 2 0,0 0 0,0 1 0,0 0 0,0-1 0,0 1 0,-1 0 0,1 0 0,-1 0 0,1 0 0,-1 1 0,0-1 0,0 1 0,0-1 0,0 1 0,0 0 0,0 0 0,-2 0 0,1-1 0,-1 1 0,1 0 0,-1 0 0,1 1 0,-1-1 0,0 1 0,1 0 0,-1 1 0,0-1 0,1 1 0,-1 0 0,1 0 0,-1 0 0,1 0 0,-1 1 0,1 0 0,0 0 0,0 0 0,0 0 0,0 1 0,0 0 0,-2 2 0,1-2 0,1 1 0,0 0 0,0-1 0,0 2 0,1-1 0,-1 0 0,1 1 0,0 0 0,1-1 0,-1 1 0,1 0 0,0 0 0,0 1 0,0-1 0,1 0 0,0 1 0,0-1 0,0 1 0,0-1 0,1 1 0,0-1 0,1 1 0,-1-1 0,1 1 0,0-1 0,0 1 0,0-1 0,1 0 0,0 1 0,0-1 0,3 5 0,-2-6 0,0 1 0,1-1 0,0 0 0,0 0 0,0 0 0,0 0 0,0 0 0,1-1 0,-1 0 0,1 0 0,0 0 0,0-1 0,0 0 0,0 0 0,1 0 0,-1 0 0,0-1 0,1 0 0,0 0 0,-1 0 0,1-1 0,-1 0 0,1 0 0,0 0 0,-1-1 0,6 0 0,6-4 0</inkml:trace>
  <inkml:trace contextRef="#ctx1" brushRef="#br0" timeOffset="1337.983">8758 15206 32767,'-6'3'0,"-1"0"0,1 1 0,0 0 0,0 0 0,0 1 0,1 0 0,-1 0 0,1 0 0,0 1 0,1-1 0,-1 1 0,1 0 0,0 0 0,1 1 0,0-1 0,0 1 0,0 0 0,0 0 0,1 0 0,1 0 0,-1 0 0,1 0 0,0 1 0,0 3 0,3-3 0,0 0 0,0 0 0,0 0 0,1 0 0,0-1 0,0 1 0,1-1 0,0 0 0,0 0 0,1 0 0,0 0 0,4 4 0,81 71 0,-20-20 0,14-3 0,-75-54 0,1-1 0,0 0 0,0 0 0,0-1 0,1 0 0,-1 0 0,0-2 0,1 1 0,0-1 0,-1-1 0,1 1 0,0-2 0,1 0 0,-5 1 0,128-18 0,-127 17 0,-2 1 0,-1 0 0,1 0 0,-1 0 0,1-1 0,-1 0 0,1 0 0,-1 0 0,1-1 0,-1 0 0,0 0 0,0 0 0,0-1 0,0 0 0,2-2 0,-2-2 0</inkml:trace>
  <inkml:trace contextRef="#ctx1" brushRef="#br0" timeOffset="4618.35">13206 15102 32767,'-6'3'0,"0"-1"0,0 1 0,0 0 0,0 0 0,1 1 0,-1 0 0,1 0 0,0 0 0,0 1 0,1 0 0,-1-1 0,1 2 0,0-1 0,1 0 0,-1 1 0,1 0 0,0 0 0,0 0 0,1 0 0,0 0 0,0 0 0,0 1 0,1-1 0,0 1 0,0-1 0,0 1 0,1-1 0,0 1 0,1 1 0,18 67 0,-8-49 0,-4-12 0,0 0 0,1 0 0,0 0 0,2-1 0,-1 0 0,1-1 0,1 0 0,0-1 0,1 0 0,0-1 0,1 0 0,0-1 0,3 1 0,-5-3 0,0 0 0,0-2 0,1 1 0,0-1 0,0-1 0,0 0 0,0-1 0,1 0 0,-1-1 0,1 0 0,8-1 0,-15-1 0,1-1 0,0 0 0,0 0 0,-1 0 0,1-1 0,-1 0 0,1-1 0,-1 1 0,0-1 0,0 0 0,0-1 0,2-1 0,1-2 0,0-1 0,0 0 0,-1 0 0,-1 0 0,1-1 0,-1-1 0,-1 1 0,0-1 0,0 0 0,-1 0 0,0-1 0,0-1 0,2-4 0,-1 0 0,-1-1 0,0 0 0,-2 0 0,1 0 0,-2-1 0,0-3 0,-14-56 0,11 67 0,0-1 0,-2 1 0,1-1 0,-1 1 0,0 0 0,-1 0 0,-1 1 0,1-1 0,-1 1 0,-1 0 0,0 0 0,0 0 0,-1 1 0,0 0 0,0 0 0,-1 1 0,0 0 0,0 0 0,-1 1 0,1 0 0,-1 0 0,-1 1 0,1 0 0,-1 1 0,0 0 0,-9-2 0,-39 6 0,45 4 0,1 0 0,-1 1 0,1 0 0,1 0 0,-1 2 0,1-1 0,0 1 0,1 1 0,-1 0 0,1 1 0,1 0 0,0 0 0,0 1 0,1 0 0,-1 2 0,0 0 0,1 1 0,1 0 0,0 1 0,1-1 0,0 1 0,1 1 0,1-1 0,0 0 0,-1 14 0,-2 63 0,21-27 0,-5-38 0</inkml:trace>
  <inkml:trace contextRef="#ctx1" brushRef="#br0" timeOffset="4891.618">12998 14559 32767,'0'0'0,"-1"0"0,1-1 0,-1 1 0,1 0 0,-1-1 0,1 1 0,-1 0 0,1 0 0,-1 0 0,1-1 0,-1 1 0,1 0 0,-1 0 0,1 0 0,-1 0 0,1 0 0,-1 0 0,0 0 0,1 0 0,-1 0 0,1 0 0,-1 0 0,1 0 0,-1 1 0,1-1 0,-1 0 0,1 0 0,-1 0 0,1 1 0,-1-1 0,1 0 0,-1 1 0,1-1 0,0 0 0,-1 1 0,1-1 0,-1 1 0,1-1 0,0 0 0,-1 1 0,1-1 0,0 1 0,0-1 0,0 1 0,-1-1 0,1 1 0,0-1 0,0 1 0,0-1 0,0 1 0,0 0 0,-9 30 0,8-31 0,0 10 0,0-1 0,0 0 0,0 1 0,1-1 0,0 1 0,1-1 0,0 0 0,1 1 0,0-1 0,0 0 0,1 0 0,1 2 0,88 150 0,-38-99 0,-23-39 0</inkml:trace>
  <inkml:trace contextRef="#ctx1" brushRef="#br0" timeOffset="5183.904">13910 14597 32767,'-3'14'0,"5"39"0,9-23 0,1 0 0,1-1 0,2-1 0,1 0 0,1-1 0,1 0 0,2-2 0,0 0 0,2-1 0,3 2 0,40 50 0,-20-3 0,-38-41 0</inkml:trace>
  <inkml:trace contextRef="#ctx1" brushRef="#br0" timeOffset="2986.585">10583 15172 32767,'59'-11'0,"172"11"0,-111 11 0,-65-1 0,-35-7 0,0 1 0,0 0 0,-1 1 0,0 1 0,0 1 0,11 6 0,-21-4 0,-8 3 0</inkml:trace>
  <inkml:trace contextRef="#ctx1" brushRef="#br0" timeOffset="3170.603">10742 15394 32767,'55'-1'0,"153"10"0,-82 1 0,94 0 0,-198-10 0</inkml:trace>
  <inkml:trace contextRef="#ctx1" brushRef="#br0" timeOffset="3451.871">11479 14946 32767,'-1'3'0,"1"0"0,0 0 0,0 1 0,0-1 0,0 0 0,0 0 0,1 0 0,-1 1 0,1-1 0,0 0 0,0 0 0,0 0 0,0 0 0,1 0 0,-1-1 0,1 1 0,2 6 0,9 14 0,0 0 0,2 0 0,1-2 0,0 0 0,2-1 0,0-1 0,1 0 0,1-1 0,11 6 0,54 55 0,-67-62 0,-9-9 0,0 1 0,0 0 0,-1 1 0,0 0 0,-1 0 0,0 1 0,0-1 0,0 5 0,12 64 0,-22-61 0,-1-10 0,0-1 0,0 0 0,-1 1 0,0-1 0,-1-1 0,1 1 0,-1-1 0,-1 0 0,1 0 0,-1-1 0,-3 2 0,-33 19 0,-1-2 0,-1-2 0,-1-2 0,-1-2 0,-1-2 0,0-2 0,-38 5 0,30-7 0</inkml:trace>
  <inkml:trace contextRef="#ctx1" brushRef="#br0" timeOffset="3834.927">10501 14861 32767,'-14'4'0,"1"0"0,0 1 0,0 1 0,0-1 0,1 2 0,0 0 0,0 1 0,1 0 0,0 0 0,0 1 0,1 1 0,-5 4 0,-100 137 0,100-128 0,1 0 0,1 2 0,1 0 0,1 0 0,1 1 0,2 0 0,1 0 0,0 1 0,2 0 0,1 0 0,0 26 0,17 24 0,-8-66 0,0-1 0,1 0 0,0 0 0,1 0 0,0-1 0,0 0 0,1 0 0,0-1 0,1 0 0,0 0 0,0-1 0,1 0 0,0-1 0,0 0 0,0 0 0,1-1 0,0-1 0,0 0 0,0 0 0,5 0 0,143 29 0,-98-28 0</inkml:trace>
  <inkml:trace contextRef="#ctx1" brushRef="#br0" timeOffset="-2450.016">4587 15363 32767,'3'12'0,"10"-10"0,49 17 0,184-16 0,529-3 0,-589 5 0,-93-5 0,-93 0 0,0 0 0,0 0 0,0 0 0,0-1 0,0 1 0,0 0 0,0 0 0,0 0 0,0-1 0,0 1 0,0 0 0,0 0 0,0 0 0,0 0 0,0-1 0,0 1 0,1 0 0,-1 0 0,0 0 0,0 0 0,0-1 0,0 1 0,0 0 0,0 0 0,1 0 0,-1 0 0,0 0 0,0 0 0,0-1 0,1 1 0,-1 0 0,0 0 0,-21-5 0,3 6 0,11 0 0</inkml:trace>
  <inkml:trace contextRef="#ctx1" brushRef="#br0" timeOffset="-2111.92">4813 15347 32767,'6'16'0,"-11"68"0,-1-39 0,-3-1 0,-1 0 0,-3-1 0,-1-1 0,-6 10 0,12-12 0,-3-17 0,13-29 0</inkml:trace>
  <inkml:trace contextRef="#ctx1" brushRef="#br0" timeOffset="-1893.503">5159 15440 32767,'-48'78'0,"36"-61"0,1 0 0,1 0 0,0 1 0,2 0 0,-6 15 0,-16 24 0,17-27 0,14-11 0,3-17 0,-1-1 0,1 0 0,0 0 0,0 0 0,0 0 0,0-1 0,-1 1 0,1-1 0,0 0 0,0 0 0,0-1 0,0 1 0,0-1 0,0 0 0,0 0 0,-1 0 0,1 0 0,0-1 0,-1 0 0,1 1 0,-1-1 0,0 0 0,1-1 0,-1 1 0,0-1 0,0 1 0,-1-1 0,2-1 0,16-9 0,0 1 0</inkml:trace>
  <inkml:trace contextRef="#ctx1" brushRef="#br0" timeOffset="-1695.99">5434 15449 32767,'-111'179'0,"105"-167"0,1 0 0,0 0 0,0 0 0,1 1 0,1-1 0,0 1 0,0 8 0,3-6 0,0-13 0,1 0 0,-1-1 0,1 1 0,0-1 0,-1 1 0,1-1 0,0 1 0,0-1 0,0 1 0,0-1 0,0 0 0,1 0 0,-1 0 0,0 1 0,0-1 0,1 0 0,-1 0 0,1-1 0,-1 1 0,1 0 0,-1 0 0,1-1 0,0 1 0,-1-1 0,1 1 0,0-1 0,-1 0 0,1 0 0,0 0 0,-1 0 0,1 0 0,0 0 0,-1 0 0,1 0 0,0-1 0,-1 1 0,1-1 0,0 1 0,0-1 0,62-32 0,-44 16 0,0 0 0</inkml:trace>
  <inkml:trace contextRef="#ctx1" brushRef="#br0" timeOffset="-1438.202">5736 15451 32767,'-2'15'0,"-2"1"0,0-1 0,0 0 0,-2 0 0,0 0 0,-5 8 0,0-1 0,1 0 0,1 0 0,0 1 0,2 1 0,-4 20 0,4 53 0,7-89 0,0-1 0,0 2 0,2-18 0,1 0 0</inkml:trace>
  <inkml:trace contextRef="#ctx1" brushRef="#br0" timeOffset="2122.386">5338 15039 32767,'-3'-9'0,"2"9"0,1 0 0,-1 1 0,0-1 0,0 1 0,1-1 0,-1 1 0,0 0 0,1-1 0,-1 1 0,0 0 0,1 0 0,-1-1 0,1 1 0,-1 0 0,1 0 0,-1 0 0,1-1 0,0 1 0,-1 0 0,1 0 0,0 0 0,0 0 0,0 0 0,0 0 0,0 0 0,0 0 0,0-1 0,0 1 0,0 0 0,0 0 0,0 0 0,1 0 0,-1 0 0,0 0 0,0 0 0,1-1 0,-1 1 0,1 0 0,-1 0 0,1 0 0,-1-1 0,1 1 0,1 11 0,19 169 0,0 3 0,-21-116 0,0-35 0</inkml:trace>
  <inkml:trace contextRef="#ctx0" brushRef="#br0" timeOffset="-102005.562">326 11007 32767 0 0,'-109'-56'0'0'0,"69"32"0"0"0,43 20 0 0 0,22-5 0 0 0,-1 0 0 0 0,1 2 0 0 0,0 1 0 0 0,1 1 0 0 0,-1 1 0 0 0,7 0 0 0 0,9-2 0 0 0,275-30 0 0 0,88 8 0 0 0,74 19 0 0 0,-225 21 0 0 0,-106-3 0 0 0,0 7 0 0 0,-1 6 0 0 0,-1 7 0 0 0,-2 6 0 0 0,-1 6 0 0 0,51 26 0 0 0,-91-23 0 0 0,-3 4 0 0 0,-2 4 0 0 0,-2 5 0 0 0,-3 4 0 0 0,-3 4 0 0 0,-2 4 0 0 0,13 18 0 0 0,40 57 0 0 0,-28-10 0 0 0,-119-116 0 0 0,-6-29 0 0 0,6-3 0 0 0,5-5 0 0 0,2 12 0 0 0</inkml:trace>
  <inkml:trace contextRef="#ctx0" brushRef="#br0" timeOffset="-101645.493">3896 11202 32767 0 0,'-19'-63'0'0'0,"21"84"0"0"0,1-1 0 0 0,1 0 0 0 0,0 0 0 0 0,2-1 0 0 0,0 0 0 0 0,2 0 0 0 0,2 4 0 0 0,11 33 0 0 0,59 189 0 0 0,-67-199 0 0 0,9 72 0 0 0,-22-116 0 0 0,-1 0 0 0 0,0 0 0 0 0,0 1 0 0 0,0-1 0 0 0,0 0 0 0 0,0 0 0 0 0,0 0 0 0 0,-1 0 0 0 0,1 0 0 0 0,-1-1 0 0 0,0 1 0 0 0,1 0 0 0 0,-1-1 0 0 0,0 1 0 0 0,0-1 0 0 0,0 1 0 0 0,0-1 0 0 0,0 0 0 0 0,0 0 0 0 0,0 0 0 0 0,-1 0 0 0 0,-8 3 0 0 0,-1-1 0 0 0,0 0 0 0 0,0-1 0 0 0,0 0 0 0 0,-1-1 0 0 0,1 0 0 0 0,-8-1 0 0 0,-1 1 0 0 0,-286-1 0 0 0,80 8 0 0 0,57 5 0 0 0,140-13 0 0 0</inkml:trace>
  <inkml:trace contextRef="#ctx0" brushRef="#br0" timeOffset="-100708.755">477 10447 32767 0 0,'-7'12'0'0'0,"0"-1"0"0"0,-2 1 0 0 0,1-2 0 0 0,-1 1 0 0 0,-1-1 0 0 0,0-1 0 0 0,0 0 0 0 0,-1 0 0 0 0,0-1 0 0 0,-1 0 0 0 0,-1 0 0 0 0,-11 9 0 0 0,-27 19 0 0 0,-4 2 0 0 0,2 3 0 0 0,2 2 0 0 0,-28 30 0 0 0,75-68 0 0 0,-1-1 0 0 0,1 1 0 0 0,0 0 0 0 0,0 0 0 0 0,1 0 0 0 0,-1 0 0 0 0,1 1 0 0 0,0-1 0 0 0,1 1 0 0 0,-1 0 0 0 0,1 0 0 0 0,0 0 0 0 0,0 0 0 0 0,0 6 0 0 0,4-8 0 0 0,0 1 0 0 0,0-1 0 0 0,1 0 0 0 0,-1 0 0 0 0,1 0 0 0 0,0 0 0 0 0,0 0 0 0 0,0-1 0 0 0,0 1 0 0 0,1-1 0 0 0,-1 0 0 0 0,1 0 0 0 0,0 0 0 0 0,0 0 0 0 0,0-1 0 0 0,1 1 0 0 0,-1-1 0 0 0,0 0 0 0 0,1 0 0 0 0,0-1 0 0 0,-1 0 0 0 0,1 1 0 0 0,2-1 0 0 0,207 44 0 0 0,-158-36 0 0 0,-1 1 0 0 0,-1 4 0 0 0,23 8 0 0 0,30 12 0 0 0,-103-36 0 0 0,1 1 0 0 0,-1-1 0 0 0,1 0 0 0 0,-1 0 0 0 0,0-1 0 0 0,0 1 0 0 0,0-1 0 0 0,0 0 0 0 0,0 0 0 0 0,0 0 0 0 0,-1 0 0 0 0,0-1 0 0 0,0 1 0 0 0,0-1 0 0 0,0 0 0 0 0,0 0 0 0 0,-1 0 0 0 0,1 0 0 0 0,-1-1 0 0 0,0 1 0 0 0,-1-1 0 0 0,1 1 0 0 0,0-4 0 0 0,5-21 0 0 0,0 0 0 0 0,-2 0 0 0 0,-2-1 0 0 0,0 0 0 0 0,-2 1 0 0 0,-1-6 0 0 0,-33-161 0 0 0,-7 71 0 0 0,39 120 0 0 0,-1 0 0 0 0,1 1 0 0 0,0-1 0 0 0,-1 1 0 0 0,0 0 0 0 0,0-1 0 0 0,-1 1 0 0 0,1 0 0 0 0,-1 0 0 0 0,1 0 0 0 0,-1 1 0 0 0,-1-1 0 0 0,1 1 0 0 0,0 0 0 0 0,-1-1 0 0 0,0 1 0 0 0,1 1 0 0 0,-1-1 0 0 0,0 1 0 0 0,-1-1 0 0 0,1 1 0 0 0,0 0 0 0 0,-1 1 0 0 0,1-1 0 0 0,-1 1 0 0 0,1 0 0 0 0,-4-1 0 0 0,-26 1 0 0 0,15 1 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5:37.79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1,'13'4,"19"2,22 0,17-1,13-6,-8-3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5:38.09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1 643,'308'-94,"-273"82,-1-2,-1-1,0-1,-1-2,0-2,3-4,-21 13,-1 0,0 0,-1-1,0 0,-1-1,-1-1,0 0,-1 0,0-1,-1 0,-1 0,0-1,-1 0,1-6,-4 11,0 0,0 1,-1-1,-1 0,0 0,0 0,-1 0,-1 0,0 0,0 0,-1 0,0 0,-1 0,0 1,-1-1,0 1,-1-1,2 9,1-1,-1 1,0 0,0 0,0 0,0 1,0-1,0 1,0-1,0 1,-1 0,1 0,0 1,-1-1,1 1,-1-1,1 1,-1 0,1 1,0-1,-1 0,1 1,-1 0,1 0,0 0,0 0,-1 0,1 1,0 0,0-1,0 1,1 0,-1 0,0 1,1-1,-1 0,1 1,0 0,0-1,0 1,-1 1,-13 18,0 0,2 1,0 1,2 0,1 1,0 0,2 1,1 0,1 0,1 1,2 0,0 0,1 27,-2 51,4 0,11 68,0 69,-9-216,-1 0,-1 0,-1 0,-2 0,0-1,-2 1,-1-1,-1-1,0 1,-2-1,-1-1,-1 0,-1 0,-1-1,-1-1,-1-1,-11 11,-10 1</inkml:trace>
  <inkml:trace contextRef="#ctx0" brushRef="#br0" timeOffset="276.305">108 1005,'22'-16,"27"-7,24-5,23 0,18 3,13 4,4 4,-19 6</inkml:trace>
  <inkml:trace contextRef="#ctx0" brushRef="#br0" timeOffset="599.092">829 1059,'5'18,"6"17,5 15,7 7,7 6,7 0,4-2,2-6,-2-7,-6-10,-6-9,-6-9,-6-11,-7-6</inkml:trace>
  <inkml:trace contextRef="#ctx0" brushRef="#br0" timeOffset="875.913">1204 1125,'-20'5,"-17"8,-12 13,-8 11,0 11,2 7,6 4,9 2,12-2,10-12</inkml:trace>
  <inkml:trace contextRef="#ctx0" brushRef="#br0" timeOffset="1157.166">1378 1366,'24'11,"-12"-6,-1 0,0 0,-1 1,1 1,-1-1,-1 2,1-1,-1 1,3 4,-11-10,1 0,-1 1,0-1,0 0,0 1,0-1,0 0,0 1,-1-1,1 1,-1 0,0-1,0 1,0-1,0 1,0-1,0 1,-1-1,1 1,-1-1,0 1,1-1,-1 1,0-1,-1 0,1 1,0-1,-1 0,0 0,-53 59,49-56,-147 135,151-139,0 1,0 0,0 0,0 1,0-1,1 0,-1 1,0-1,1 1,0-1,0 1,0 0,0 0,0-1,0 1,1 0,-1 0,1 0,0 0,0 0,0-1,0 1,1 0,-1 0,1 0,-1 0,1-1,0 1,0 0,1 0,-1-1,4 2,-1 0,1 0,0-1,1 1,-1-1,1-1,-1 1,1-1,0 0,0 0,0 0,0-1,6 0,49 8,1-3,-1-2,1-4,53-6,-33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5:35.27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9 426,'-1'2,"-1"1,1 0,0-1,0 1,1 0,-1 0,1 0,-1 0,1 0,0-1,0 1,0 0,0 0,1 0,-1 0,1 0,0 0,0-1,0 1,0 0,0-1,0 1,1 0,-1-1,1 0,0 1,0-1,0 0,0 0,0 0,0 0,1 0,-1-1,0 1,2 0,11 3,-1 0,1-1,0-1,1-1,-1 0,0-1,1 0,-1-1,0-1,1 0,-1-1,0-1,0-1,0 0,6-3,10-2,-1-1,0-2,-1-1,0-2,-1 0,0-2,-2-1,17-14,-29 20,-1 0,0-1,0 0,-1 0,-1-2,-1 1,0-2,-1 1,0-1,-1 0,-1-1,-1 0,0 0,-1-1,-1 1,-1-1,-2 13,1 0,-2 0,1 0,-1 1,1-1,-1 0,0 0,-1 0,0 0,1 1,-1-1,-1 0,1 0,-1 1,0-1,0 1,0 0,0-1,-1 1,0 0,0 0,0 1,0-1,0 1,-3-2,3 5,0 0,1 1,-1-1,0 1,0 0,1 0,-1 0,0 0,1 1,-1-1,1 1,0-1,-1 1,1 0,0 0,0 0,0 0,0 0,0 0,1 1,-1-1,1 1,0-1,-1 1,1-1,0 1,0 0,1 0,-1-1,0 3,-15 43,1 2,3 0,2 0,2 1,1 18,2-34,-2 20,-17 148,-10-2,-37 115,39-206,-4-1,-6-2,-13 17,33-82</inkml:trace>
  <inkml:trace contextRef="#ctx0" brushRef="#br0" timeOffset="249.333">49 974,'27'-9,"28"-7,26-4,23-3,16 1,4 1,-6 4,-13 3,-26 4</inkml:trace>
  <inkml:trace contextRef="#ctx0" brushRef="#br0" timeOffset="1348.57">811 1041,'7'21,"9"17,11 15,12 6,8 3,6 0,-2-4,-7-5,-9-7,-10-6,-12-9,-8-9</inkml:trace>
  <inkml:trace contextRef="#ctx0" brushRef="#br0" timeOffset="1598.506">1172 988,'-20'22,"-17"22,-8 17,-5 11,-4 8,0 1,6-2,10-14</inkml:trace>
  <inkml:trace contextRef="#ctx0" brushRef="#br0" timeOffset="1886.734">1359 1415,'2'-20,"4"-12,0-5,1 2,0 5,-1 14,-2 16,-2 18,-1 17,0 16,-1 11,-3 8,0 4,-2-2,-1-3,1-8,1-9,2-13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5:33.43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228 265,'2'-7,"3"-2,1 7,2 11,-1 15,-1 15,-3 12,0 9,-2 5,-3 2,-5-3,-5-5,-4-7,-2-12,0-11,3-13,4-10</inkml:trace>
  <inkml:trace contextRef="#ctx0" brushRef="#br0" timeOffset="1">0 77,'16'-14,"24"-4,25 1,22 3,12 4,5 6,-5 6,-16 5,-22 2</inkml:trace>
  <inkml:trace contextRef="#ctx0" brushRef="#br0" timeOffset="234.905">469 679,'16'7,"12"9,8 10,7 11,3 8,-2 7,-4 2,-6 1,-7-2,-5-6,-7-6,-4-5,-1-9,0-10,-2-6</inkml:trace>
  <inkml:trace contextRef="#ctx0" brushRef="#br0" timeOffset="511.077">1017 612,'-18'-9,"-13"-3,-8 7,-7 12,-4 15,0 16,0 15,6 10,7 5,8 1,8-5,9-14</inkml:trace>
  <inkml:trace contextRef="#ctx0" brushRef="#br0" timeOffset="819.729">1177 800,'8'-6,"0"1,-1 1,1 0,1 0,-1 0,1 1,-1 0,1 1,0 0,0 0,0 1,3 0,-7 1,-1-1,1 1,-1 0,1 0,-1 1,1-1,-1 1,1 0,-1 0,0 1,1-1,-1 1,0 0,0 0,0 0,0 1,-1-1,1 1,-1 0,1 0,-1 0,0 1,0-1,-1 1,2 1,-3-2,1 0,-1 0,0 1,0-1,0 1,-1-1,1 0,-1 1,0-1,0 1,0-1,0 1,-1-1,1 1,-1-1,0 1,0-1,0 0,0 1,-1-1,1 0,-1 0,0 0,0 0,-2 1,-63 64,1-18,-60 58,124-106,0-1,1 0,-1 1,1-1,0 1,0-1,-1 1,1 0,0-1,0 1,0 0,1 0,-1 0,0 0,1 0,-1 0,1 0,0 0,0 0,0 0,0 0,0 0,0 0,0 0,0 0,1 0,-1 0,1 0,0-1,-1 1,1 0,0 0,0 0,0-1,0 1,1 0,-1-1,0 1,1-1,0 2,11 5,0-1,0 0,1 0,0-2,0 1,0-2,1 0,-1-1,1 0,6 0,-7-1,76 12,0-4,49-3,-89-6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5:31.54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209 1,'-2'11,"-3"16,-3 14,-3 11,-3 9,-3 3,-2 1,-2 2,-3-4,-1-6,1-10,2-13,5-13</inkml:trace>
  <inkml:trace contextRef="#ctx0" brushRef="#br0" timeOffset="529.667">383 335,'18'21,"13"15,8 11,4 7,0 3,-2-2,0-2,-2-7,-4-6,-6-8,-4-6,-8-9</inkml:trace>
  <inkml:trace contextRef="#ctx0" brushRef="#br0" timeOffset="825.882">811 322,'-19'7,"-16"9,-12 13,-10 13,-6 10,-1 11,1 6,6 2,9-4,12-13</inkml:trace>
  <inkml:trace contextRef="#ctx0" brushRef="#br0" timeOffset="1097.704">984 696,'88'-289,"-66"242,-15 49,-1 59,-6 82,-2-79,2 1,4-1,2 0,3 0,5 7,-6-43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6:03.66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5,'0'0,"0"0,0 0,0 0,0 0,0 0,1 0,-1 0,0 0,0 0,0 0,0 0,0-1,0 1,1 0,-1 0,0 0,0 0,0 0,0 0,0 0,0-1,0 1,0 0,0 0,0 0,1 0,-1 0,0-1,0 1,0 0,0 0,0 0,0 0,0 0,0-1,0 1,0 0,0 0,0 0,14 13,130 156,-62-70,68 61,-91-105,1-3,3-3,64 38,-69-62,-57-25,-1 0,1 0,0 0,-1-1,1 1,0 0,0 0,-1 0,1-1,0 1,-1 0,1-1,0 1,-1 0,1-1,-1 1,1-1,-1 1,1-1,-1 1,1-1,-1 1,1-1,-1 0,1 1,-1-1,0 0,0 1,1-1,-1 0,0 0,0 1,0-1,0 0,0 1,0-1,0 0,0 0,0 1,0-1,0 0,0 0,-3-19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6:03.90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510 0,'-11'14,"-9"17,-7 20,-7 18,-5 14,-4 9,-4 4,-2-3,0-6,3-10,6-11,5-14,5-14,7-14,7-10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6:04.16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0 303,'16'-12,"21"-8,23-7,21-6,17-2,13 0,10 2,3 4,-2 5,-5 4,-10 5,-13 4,-23 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6:04.69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1261 98,'-47'-19,"0"2,0 2,-2 2,0 2,0 2,-1 2,1 3,-1 2,-1 2,1 2,0 2,1 2,-1 3,2 2,-1 2,-2 3,26-7,1 1,0 1,0 1,2 1,-1 2,2 0,0 1,1 1,0 0,2 2,0 1,1 0,1 1,1 0,1 1,1 1,0 1,2 0,1 0,1 1,-5 30,2 1,3 0,2 1,3-1,2 1,3 0,2 0,3 0,2-1,2 0,7 13,-1-1,3-1,3-2,3 0,20 35,-28-67,1-1,1-1,2-1,1 0,1-2,2-1,1-1,0-1,17 11,-21-21,1 0,1-2,0 0,1-2,0 0,1-2,0-1,0-1,0-2,1 0,0-2,0 0,0-2,1-1,-1-2,4-1,12-2,-1-3,0-2,0-1,-1-2,0-2,-1-1,-1-3,-1-1,30-21,-21 9,-1-1,-2-3,-2-1,-1-3,-2-1,-2-1,-2-2,-2-2,-1-1,-3-2,-2 0,-2-2,-3-1,-1-1,-3 0,-3-2,-1 0,-4 0,-1-1,-1-31,-6 56,-2 1,-1-1,-2 1,-1 0,-1 0,-1 0,-2 1,-1 0,-1 0,-2 1,0 0,-2 1,-1 1,-1 0,-2 1,0 1,-11-10,5 12,0 0,-2 2,-1 1,0 1,-1 1,-1 2,0 0,-2 2,1 2,-1 1,-1 1,0 1,0 2,0 1,-1 2,0 1,1 2,-9 1,-2 1,1 3,-1 1,1 2,1 1,-1 3,2 1,0 2,0 2,2 2,0 1,1 2,2 1,-26 23,35-24,1 1,1 1,1 2,2 0,0 1,2 2,1-1,-9 22,17-30,2 1,0 0,1 0,0 0,2 1,1 0,1 0,0 0,2 0,1 0,0 0,2 1,2 11,18 52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6:05.49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273 336,'-6'93,"4"0,4 0,12 75,0 13,-7 49,-9-210,-2-36,-20-157,-8 1,-7 2,-7 1,-37-80,12 72,71 176,-1-1,1 1,0 0,0-1,1 1,-1 0,0 0,0-1,0 1,1 0,-1 0,1-1,-1 1,1 0,0 0,-1 0,1 0,0 0,0 0,-1 0,1 0,0 0,0 0,0 0,0 1,0-1,1 0,-1 1,0-1,0 1,0-1,0 1,1-1,-1 1,0 0,0 0,1 0,-1 0,0 0,1 0,-1 0,0 0,0 0,1 0,-1 1,1-2,272-17,393-18,-657 36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22:59.72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 37,'-2'-2,"1"-1,4-2,2-3,2-1,-1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6:05.77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97,'21'9,"19"3,21-3,18-7,16-11,8-8,7-7,-2 0,-3 1,-10 4,-20 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6:06.45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434 85,'-20'-2,"-1"0,1 2,-1 1,1 0,-1 1,1 2,0 0,0 1,0 1,1 0,-8 5,15-6,0 1,1 1,-1 0,2 0,-1 1,1 0,0 1,1 0,0 1,0 0,1 0,0 1,1 0,0 0,1 1,0 0,1 0,0 3,1-8,2 0,-1 1,1-1,0 1,1 0,-1 0,2 0,-1 0,1-1,0 1,1 0,0 0,0 0,1 0,-1-1,2 1,-1 0,1-1,0 0,1 0,0 0,0 0,0 0,1-1,0 0,0 0,1 0,0-1,0 0,0 0,0 0,1-1,0 1,1-2,0 0,0 0,0-1,0 0,0-1,0 0,1 0,-1 0,0-1,1 0,-1-1,0 0,0 0,1-1,-1 0,0-1,0 1,-1-2,1 1,-1-1,1 0,5-5,0 1,-1-2,0 0,0 0,-1-1,-1 0,0-1,0 0,-1-1,-1 0,0 0,-1-1,0 0,3-15,-1 0,-1 0,-2-1,-1 0,-2 0,0 0,-2-1,-2 1,-3-22,-6 8,3 46,4 6,-1-1,2 1,-1 0,1 0,0 0,1 0,-1 1,2-1,-1 7,0 2,-2 10,1 0,2 0,1 1,1-1,1 0,1 0,3 2,-5-18,1 0,1-1,0 0,1 0,0 0,0 0,1-1,0 0,1 0,-1-1,2 0,-1 0,1 0,1-1,-1 0,1-1,0 0,1 0,1 0,95 22,-54-24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6:07.01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334 958,'-18'1,"1"0,-1 1,1 0,-1 2,1 0,0 1,1 1,-1 0,1 1,0 1,1 1,-4 2,10-5,0 0,1 0,0 1,1 0,0 1,0-1,0 1,1 1,0-1,1 1,-1 0,2 0,-1 1,2-1,-1 1,1 0,0 0,1 0,1 1,-1-1,1 4,1-6,1-1,-1 1,1-1,1 1,-1-1,1 1,0-1,1 0,0 0,0 0,1 0,-1 0,2-1,-1 1,1-1,-1 0,2-1,-1 1,1-1,-1 0,2-1,3 3,5 3,1-1,-1-1,2-1,-1 0,1-2,0 1,0-2,1 0,5-1,5 1,0-2,0-1,0-2,0 0,0-2,0-1,0-2,-1 0,1-2,-2 0,1-2,-1-2,-1 0,0-1,-1-2,0 0,-2-2,1 0,-2-1,-1-2,0 0,-1-1,-1-1,-2 0,0-2,-1 0,11-24,-7-3,-3-2,-2 0,-2-1,-2 0,-3-1,-2 0,-3 0,-2 0,-2 0,-3 0,-2 1,-14-49,15 64,-3-1,-1 1,-1 1,-3 0,-1 0,-12-19,1 29,25 27,1 1,-1 0,0 0,0-1,0 1,1 0,-1 0,0 0,0 0,0 0,0 0,0 0,1 0,-1 1,0-1,0 0,0 0,1 1,-1-1,0 0,0 1,1-1,-1 1,0-1,1 1,-1-1,0 1,1 0,-1-1,1 1,-1 0,1-1,-1 1,1 0,0 0,-1-1,1 1,0 0,0 0,-1 0,1-1,0 2,-6 17,1 0,1 0,0 0,2 1,0 0,1-1,2 21,-1-29,3 83,4 0,4-1,5-1,3 0,4-1,4-1,5-1,16 30,-34-87,1 1,1-2,1 0,2-1,1-1,2-1,0-1,12 10,-34-37,1 2,1 0,-1-1,0 1,0 0,1-1,-1 0,1 1,-1-1,1 0,0 0,-1 0,1 0,0 0,0 0,0 0,0-1,0 1,0-1,0 1,0-1,0 0,0 0,0 0,0 0,0 0,0 0,0 0,0-1,0 1,0-1,-1 0,2 0,6-18,-3-6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6:07.32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120 95,'-16'-2,"-14"-1,-9-2,9-1,25 2,39-2,43-1,43-3,34-1,29-1,13 1,7 3,-7 2,-37 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6:07.61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97,'1'36,"1"-1,3 1,0 0,3-1,10 32,-14-57,-1 0,2 0,-1 0,2-1,-1 1,1-1,0-1,1 1,0-1,0 0,5 3,-8-7,0-1,0 0,1 0,-1-1,0 1,1-1,0 0,-1 0,1-1,0 1,0-1,0 0,0 0,0-1,0 1,0-1,0 0,0-1,0 1,0-1,0 0,0 0,0-1,0 1,1-2,1 0,0-1,0 0,0-1,-1 0,1 0,-1 0,0-1,-1 1,1-1,-1-1,-1 1,1-1,-1 0,0 0,0 0,-1-1,0 1,0-1,-1 0,0 0,-1 0,1 0,-1-6,1-2,-1-1,-1 1,-1 0,0 0,-1-1,-1 1,0 0,-1 1,-1-1,0 1,-4-7,4 13,0 0,0 0,-1 1,0-1,-1 1,1 1,-1 0,-1 0,1 0,-1 0,-1 1,-2-1,7 5,0-1,-1 1,0 0,0 0,0 0,0 1,0-1,0 1,0 0,0 1,0-1,0 1,-1 0,1 1,0-1,0 1,0 0,0 0,0 1,0-1,0 1,0 0,1 0,-4 3,1 0,-1 1,2 1,-1 0,1-1,0 2,0-1,1 1,0 0,0 0,1 0,0 1,0 0,1-1,0 1,1 0,0 1,0-1,1 0,0 1,1-1,0 0,0 1,2 7,7 37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6:08.06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11 564,'7'-102,"-4"0,-5 0,-9-52,8 108,3 42,-1 2,0 1,1-1,-1 1,1-1,-1 0,1 1,0-1,0 1,0-1,0 0,0 1,0-1,0 0,0 1,1-1,-1 1,1-1,-1 0,1 1,-1-1,1 1,0 0,0-1,0 1,0 0,0-1,0 1,0 0,0 0,0 0,1 0,-1 0,0 0,1 0,-1 0,1 1,-1-1,2 0,68 34,-51-21,22 13,-23-15,0 1,0 0,-1 2,-1 0,0 1,0 1,2 4,-15-13,0 0,-1 1,0 0,0-1,0 1,-1 0,0 0,0 1,-1-1,0 0,0 1,0-1,-1 0,0 1,-1-1,0 1,0-1,-1 0,1 0,-1 0,-1 0,0 0,0 0,0 0,-1-1,1 0,-4 3,2 1,0 0,0 1,1-1,1 1,-1 0,2 0,0 0,0 1,1-1,0 0,1 1,0-1,1-6,0-1,0 0,1 0,0 0,-1 0,1 0,1 0,-1-1,1 1,-1-1,1 1,0-1,0 0,0 0,1-1,-1 1,1 0,-1-1,1 0,0 0,2 1,90 25,-29-21,0-4,0-2,1-4,-1-2,0-3,-1-4,17-6,2 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6:08.85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335 607,'-12'2,"0"0,1 2,-1-1,1 1,-1 1,1 0,1 1,-1 0,1 0,0 1,0 1,1 0,0 0,0 0,1 1,-2 4,-9 6,2 0,0 1,1 1,2 1,0 1,1-1,1 2,1 0,-1 6,11-27,-1 0,0 0,1 0,-1 1,1-1,0 0,0 1,1-1,-1 1,1-1,-1 1,1-1,0 1,1-1,-1 1,0-1,1 1,0-1,0 1,0-1,0 0,1 1,-1-1,1 0,0 0,-1 0,2 0,-1-1,0 1,0 0,1-1,0 1,-1-1,1 0,0 0,0 0,0-1,0 1,1 0,0-1,6-1,1 0,0 0,0-1,-1-1,1 0,-1 0,1-1,-1-1,0 1,0-2,0 1,-1-1,0-1,0 0,0 0,0-1,6-7,-2 2,0-1,-1 0,-1-1,0 0,-1 0,-1-1,0-1,-1 1,0-1,-2-1,0 0,4-15,-1-10,-1-1,-2 1,-2-1,-2-34,-2 8,-4-1,-2 1,-4 0,-3 0,-15-47,24 104,-22-43,16 60,-7 84,9 26,5 2,5-1,5 0,7 16,-12-108,1 0,0 0,2 0,1-1,1 0,0 0,2-1,1 0,0 0,2-1,0-1,2 0,8 10,-19-26,1-1,0 1,0-1,0 0,0 0,0-1,0 1,1-1,-1 0,1 0,0 0,-1-1,1 0,0 1,0-2,0 1,0-1,0 1,0-1,0-1,0 1,0-1,0 0,0 0,0 0,-1-1,1 1,0-1,-1-1,1 1,-1 0,0-1,0 0,0 0,0 0,0-1,-1 0,13-16,-1 0,-2-2,0 0,-1 0,-1-1,-1 0,-1-1,-2 0,0-1,-1 1,-2-1,0 0,-2-1,-1-11,1 18,0 8,-1 0,0 0,0 0,-1 0,-1 0,0 0,-1 0,0 0,-2-6,4 16,0 1,0-1,-1 1,1-1,0 1,0-1,-1 0,1 1,0-1,-1 1,1-1,0 1,-1 0,1-1,-1 1,1-1,-1 1,1 0,-1-1,1 1,-1 0,1 0,-1-1,0 1,1 0,-1 0,1 0,-1 0,0 0,1-1,-1 1,1 0,-1 1,0-1,1 0,-1 0,1 0,-1 0,0 0,1 1,-1-1,1 0,-1 0,1 1,-1-1,1 0,-1 1,1-1,-1 1,1-1,0 0,-1 1,1 0,-22 27,14-11,0 0,1 1,1 0,1 0,1 1,0 0,1-1,1 1,1 0,1 0,0 3,1-13,1 1,0-1,0 1,1-1,0 0,0 0,1 0,1 0,-1-1,1 0,1 0,-1 0,1 0,1-1,-1 0,1-1,1 1,-1-1,1 0,0-1,0 0,1 0,-1-1,1 0,0-1,2 1,18 5,-1-1,1-2,1 0,-1-2,8-1,56 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6:09.45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1,'35'151,"-16"-67,3 0,19 40,-39-121,26 52,-28-53,1-1,0 0,0 1,0-1,0 0,0 0,0 0,0 0,0 0,0 0,0 0,1 0,-1 0,0 0,1-1,-1 1,0-1,1 1,-1-1,1 1,-1-1,1 0,0 1,-1-1,1 0,-1 0,1 0,-1-1,1 1,-1 0,1-1,-1 1,1 0,-1-1,1 0,6-6,-1 1,0-1,0-1,0 0,-1 0,-1 0,1 0,-1-1,-1 0,1 0,-2 0,1-1,1-7,5-20,-1-1,-1 0,-3 0,-1 0,-2-1,-2-31,0 55,1 35,2 15,2 1,2-1,1-1,2 1,1-1,5 6,-10-26,0 0,1-1,1 0,0 0,1 0,0-1,1-1,1 1,-1-2,2 0,-1 0,1-1,1 0,0-1,11 6,13 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6:10.07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 37,'-5'15,"-1"0,2 0,0 0,1 1,1-1,0 1,1 0,0-1,1 1,1 0,2 4,-3-13,2 0,-1 0,1 0,0-1,0 1,1-1,0 1,0-1,0 0,1 0,0 0,0-1,0 0,1 1,0-1,0-1,0 1,1-1,-1 0,1 0,0 0,0-1,1 0,-1 0,0-1,3 1,0-1,1-1,-1 1,1-2,0 1,-1-2,1 1,-1-1,1 0,-1-1,1 0,-1-1,0 0,0 0,0-1,-1 0,1-1,-1 0,0 0,0-1,-1 0,1 0,-1 0,-1-1,1 0,-1-1,0 0,-1 1,0-2,0 1,-1-1,0 1,0-1,-1 0,0 0,0-7,1 3,-1-1,-1 1,0-1,-1 0,-1 0,0 0,-1 0,0 0,-1 0,-2-5,4 18,0 0,0 0,1 1,-2-1,1 0,0 0,0 0,0 1,0-1,0 0,0 0,-1 1,1-1,0 0,-1 1,1-1,-1 0,1 1,-1-1,1 0,-1 1,1-1,-1 1,1-1,-1 1,0-1,1 1,-1 0,0-1,1 1,-1 0,0-1,0 1,1 0,-1 0,0 0,0-1,1 1,-1 0,0 0,0 0,0 1,1-1,-1 0,0 0,0 0,1 0,-1 1,0-1,1 0,-1 1,0-1,1 0,-1 1,0-1,1 1,-1-1,1 1,-1 0,1-1,-1 1,1-1,-1 1,1 0,-1 0,-4 11,0-1,1 1,0 1,1-1,0 1,1-1,1 1,0 0,0-1,1 1,2 13,-2-17,1 1,0-1,1 0,0 0,0 1,1-1,0-1,0 1,1 0,1-1,-1 0,1 0,1 0,-1 0,1-1,1 0,-1 0,1-1,0 0,1 0,-1 0,1-1,0 0,1-1,-1 0,1 0,0-1,-1 0,2 0,8 0,-8-1,0 0,0-1,0 0,0 0,0-1,0-1,0 0,1 0,-2-1,1 0,0-1,0 0,-1-1,1 0,-1 0,0-1,0 0,-1 0,1-1,-1 0,-1-1,1 0,-1 0,0-1,-1 1,0-2,4-5,-2-4,-2 0,1-1,-2 1,-1-1,0 0,-1-1,-2 1,1 0,-2-1,-1 1,0-1,-2 1,0-3,-8-2,9 43,1 0,0-1,2 1,0 0,1 0,1 0,1-1,5 16,-5-21,0-1,1-1,1 1,0-1,0 0,1 0,1 0,0-1,0 0,1-1,0 0,1 0,-1-1,2-1,-1 1,1-1,0-1,1 0,0-1,-1 0,2-1,-1 0,12 2,-6-2,0-1,0 0,0-1,1-1,-1 0,1-2,-1 0,1-1,-1-1,0-1,5-2,17-10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6:11.69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39 930,'0'-89,"13"556,22-122,12 173,-46-477,-3-26,-4-26,-24-87,3 0,6-2,3-1,5 0,4-5,5 59,1 0,2 1,2-1,2 0,3 1,1-1,2 1,3 1,1 0,12-24,-20 58,0 1,1 0,1 1,-1-1,1 1,1 1,0-1,4-3,-9 10,0-1,0 1,0 0,1 0,-1 0,1 0,-1 1,1-1,-1 1,1 0,0 0,0 0,0 1,-1-1,1 1,0 0,0 0,0 0,0 0,0 1,-1 0,1 0,0 0,0 0,-1 0,1 1,9 7,1 0,-1 2,-1-1,0 2,-1 0,0 0,-1 1,0 0,-1 0,0 1,-1 1,-1-1,0 1,3 14,-3-15,0 1,-1 0,-1 1,0 0,-1-1,-1 1,0 1,-1-1,-1 0,-1 0,0 1,-1-1,-1 0,0 1,-1-1,-4 10,4-21,0 0,0-1,-1 1,0-1,0 0,0 0,0 0,-1 0,1-1,-1 0,0 0,0 0,0 0,0-1,-1 0,1 0,-1 0,1-1,-1 0,1 0,-1 0,0-1,0 0,1 0,-1 0,-3-1,4 0,1 1,-1 0,0-1,1 0,-1 0,1-1,-1 1,1-1,0 0,0 0,0 0,0-1,0 1,0-1,1 0,-1 0,1 0,0-1,-1 1,2-1,-1 0,0 0,1 0,0 0,0 0,0 0,0-1,1 1,0-1,0 1,0-1,0-2,2-2,1 0,0 1,0-1,1 0,0 1,1 0,-1 0,2 0,-1 0,1 0,0 1,1 0,0 0,0 1,0-1,1 1,6-4,-3 0,29-29,17-14,-3-3,-3-3,23-34,-45 47,-1-1,-2-1,-3-1,-1-2,-3 0,-2 0,-3-2,-1 0,-3 0,-3-1,1-51,-7 102,2-23,-1 0,-1 0,-1 0,-2 1,0-1,-2 1,0-1,-6-13,10 35,0 1,0-1,-1 1,1 0,-1 0,1 0,-1 0,0 0,0 0,0 0,-1 0,1 1,-1-1,1 1,-1 0,0 0,0 0,0 0,0 0,0 1,-1-1,1 1,0 0,-1 0,1 0,0 0,-1 1,0-1,1 1,-1 0,1 0,-1 0,1 1,-1-1,1 1,-1 0,1 0,0 0,-2 0,-5 8,0 0,1 0,0 1,0 0,1 0,0 1,1 0,1 0,-1 1,2 0,-1 0,2 0,0 1,0-1,1 1,1 0,0 0,0 9,-4 36,2 2,3-1,3 0,2 0,2 0,3 0,3-1,14 42,-12-48,2 0,3-1,1-1,3 0,2-2,2-1,2-1,2-1,2-2,5 3,-25-32,1-1,0 0,1-1,0-1,1 0,6 2,-18-11,1 1,-1-1,1 0,0 0,0 0,0-1,0 0,1 0,-1 0,0-1,0 1,1-1,-1-1,0 1,0-1,1 1,-1-2,0 1,0 0,0-1,0 0,-1 0,1-1,3-2,6-7,-1-1,0-1,-1 0,-1-1,0 0,-1 0,-1-1,-1-1,0 0,-1 0,0 0,-2-1,1-3,4-10,-2 0,-1 0,-2-1,-1 1,0-33,-15 16,11 47,-1 0,0 0,1 1,-1-1,0 0,0 0,1 1,-1-1,0 1,0-1,0 0,0 1,0 0,0-1,0 1,0-1,0 1,0 0,0 0,0 0,0 0,0-1,0 1,0 1,0-1,0 0,0 0,0 0,0 0,0 1,0-1,0 0,0 1,0-1,0 1,0-1,1 1,-1 0,0-1,0 1,0 0,1 0,-1 0,-7 7,1 0,0 1,0 0,1 1,1-1,-1 1,2 0,-1 0,1 1,1 0,0-1,0 1,1 0,1 0,-1 0,2 2,-1 3,1-1,0 1,1-1,1 1,1-1,0 0,1 0,0 0,2 0,-1-1,2 0,0 0,0 0,2-1,-1 0,2-1,-1 0,2 0,0-1,0 0,1-1,0-1,1 0,0 0,0-1,1-1,0 0,0-1,0-1,1 0,0-1,0 0,5-1,-14-2,1-1,0 0,0 0,0 0,-1-1,1 0,0-1,0 1,-1-1,1-1,-1 1,0-1,0 0,0-1,0 1,0-1,-1 0,0 0,0-1,0 0,0 0,-1 0,1 0,-1-1,-1 0,1 0,1-3,6-13,-1-1,-1 0,0 0,-2-1,-1 0,-1 0,0-3,21-257,-26 281,0 1,0-1,0 1,1-1,-1 1,1 0,-1-1,1 1,0-1,0 1,0 0,0-1,0 1,0 0,1 0,-1 0,1 0,0 0,-1 0,1 1,0-1,0 1,0-1,0 1,0-1,0 1,1 0,-1 0,0 0,1 1,-1-1,1 0,-1 1,1-1,-1 1,1 0,-1 0,1 0,0 0,28 1,1 1,-1 2,0 1,-1 1,1 1,10 6,-34-11,0-1,0 2,-1-1,1 1,-1 0,0 0,0 0,0 1,0 0,-1 0,1 1,-1-1,0 1,-1 0,1 1,-1-1,0 1,0 0,-1 0,0 0,0 1,0-1,-1 0,1 1,-1 4,-1 4,0 0,-2 0,0 0,-1-1,0 1,-1 0,-2 4,-8 96,14-111,-1 1,1-1,1 0,-1 0,0 0,1 0,0 0,0 0,0 0,1 0,-1-1,1 1,0-1,0 0,0 0,0 0,1 0,-1-1,1 1,0-1,-1 0,1 0,0 0,0 0,1-1,-1 0,0 0,0 0,2 0,8 2,0-1,0-1,0 0,-1-1,1-1,0 0,0-1,11-2,-9-1,0-1,0 0,0-1,-1 0,1-2,-2 1,1-2,-2 0,1-1,-1 0,-1-1,0 0,-1-1,0 0,-1-1,0-1,-1 1,-1-1,0-1,-1 1,-1-1,-1 0,0-1,-1 0,0 1,-2-1,0 0,0-3,-2 15,1 0,-1 0,1 0,-1 0,-1 0,1 0,-1 0,0 0,0 1,0-1,-1 0,1 0,-1 1,0-1,-1 1,1 0,-1-1,0 1,0 0,0 0,0 1,-1-1,0 1,0 0,0 0,0 0,0 0,0 1,-1-1,1 1,-1 0,1 1,-1-1,0 1,0 0,0 0,-2 0,2 2,0 0,0 0,0 0,0 1,0 0,0-1,1 2,-1-1,1 1,-1-1,1 1,0 0,0 1,0-1,1 1,-1-1,1 1,0 0,0 1,0-1,1 0,-1 1,1 0,0-1,-1 3,0 3,0-1,0 0,1 1,0-1,1 1,0 0,0 0,1-1,0 1,1 0,0 0,0-1,2 2,0 0,1 0,1-1,0 0,0 0,1 0,0 0,0-1,1 0,1-1,0 1,0-2,0 1,1-1,0 0,0-1,1 0,6 3,9 4,1-2,0 0,0-2,1-1,0-1,18 1,-5-2,1-1,-1-3,0-1,1-2,7-2,18-6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23:38.20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203 185,'-8'-1,"5"0,0 0,0 0,0 0,0 1,-1-1,1 1,0 0,-1 0,1 0,0 0,-1 1,1-1,0 1,0 0,0 0,-1 0,1 0,0 0,0 1,0 0,1-1,-1 1,0 0,1 0,-2 2,-1 6,-1 1,1 0,1 0,0 1,1-1,0 1,1 0,0 0,1 0,0 8,-1 0,-22 304,14 90,-16 313,11-423,15-302,-1 1,1 0,0-1,0 1,0 0,1-1,-1 1,1 0,-1-1,1 1,0-1,0 1,0-1,0 0,0 1,1-1,-1 0,1 0,-1 0,1 0,0 0,0 0,0 0,0 0,0-1,0 1,0-1,1 0,-1 1,0-1,1 0,-1-1,1 1,0 0,23 1,-1-1,0-1,0-2,0 0,12-3,21-2,536-45,98-9,451 39,-480-4,242-5,1782 96,-2626-61,1019 36,-1045-43,-30 0</inkml:trace>
  <inkml:trace contextRef="#ctx0" brushRef="#br0" timeOffset="1783.295">42 12,'0'-1,"0"1,0-1,0 1,0-1,0 1,0 0,0-1,0 1,1-1,-1 1,0 0,0-1,0 1,0-1,1 1,-1 0,0-1,0 1,1 0,-1-1,0 1,1 0,-1-1,0 1,1 0,-1 0,0-1,1 1,-1 0,1 0,-1 0,0 0,1-1,-1 1,1 0,-1 0,1 0,-1 0,0 0,1 0,-1 0,1 0,-1 0,1 0,-1 1,0-1,1 0,-1 0,1 0,-1 0,0 1,2-2,217 6,731 2,-444-8,1234 31,-347 54,-66-1,921 26,-1619-93,-532-18,175 9,-265-7,1 1,1-1,0 1,-1 1,1 0,-1 0,0 0,0 1,0 0,0 1,0 0,4 3,-9-3,-1 1,0-1,0 1,0 0,0 0,-1 0,0-1,0 1,0 1,-1-1,0 0,0 0,0 0,0 0,-1 0,0 0,0 0,0 1,-1 6,-56 406,46-122,15 88,7-211,6 0,22 72,-24-158,-4 1,-4 0,-4 56,-2-143,1 1,-1-1,0 1,1 0,-1 0,0-1,0 1,0 0,0-1,0 1,0 0,-1-1,1 1,-1 0,1-1,-1 1,1 0,-1-1,0 1,0-1,0 0,0 1,0-1,0 1,0-1,0 0,-1 0,1 0,0 0,-1 0,1 0,-1 0,1 0,-1-1,1 1,-1 0,0-1,1 0,-1 1,0-1,1 0,-3 0,-8-1,0-1,0-1,0 0,1-1,-1 0,1-1,-10-5,-36-14,3 11,-1 2,0 2,0 2,-30 2,-1-1,-80-10,-40-8,-3-4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6:12.44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435 1,'-18'4,"-16"9,-12 11,-11 15,-4 17,1 17,4 19,10 16,12 15,14 12,17 5,21 0,19-7,16-9,11-14,8-15,1-17,-12-21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6:12.74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 0,'-12'9,"2"19,6 26,9 21,10 18,4 14,3 8,-2-1,-3-6,-5-10,-4-12,-4-16,-2-19,-4-19,-2-16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6:13.11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1,'178'154,"-130"-109,58 54,-4 4,-5 4,15 29,-93-111,-1 1,0 1,-2 0,-2 1,0 1,-2 0,-1 1,-1 0,-2 0,3 21,-10-42,0-1,0 1,-1 0,0-1,-1 1,0-1,-1 1,1 0,-2-1,1 0,-1 0,0 0,-1 0,0 0,0 0,-1-1,0 0,0 0,0 0,-1-1,0 0,-1 0,1 0,-1-1,0 0,-3 2,-23 9,0-1,-1-2,-1-1,0-2,0-2,-1 0,0-3,-1-1,1-1,-19-3,18 2,0-2,0-2,1-1,-29-7,62 9,0 1,0 0,0-1,-1 0,1 1,0-1,0 0,0 0,1-1,-1 1,0 0,0-1,1 0,-1 0,1 0,-1 0,1 0,0 0,-2-2,4 2,1 1,-1-1,0 0,1 1,-1-1,1 0,0 1,-1-1,1 1,0-1,0 1,0-1,0 1,0 0,0 0,0-1,1 1,-1 0,0 0,1 0,-1 0,1 0,-1 1,1-1,-1 0,2 0,0 0,30-17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6:13.82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0 842,'1'29,"1"0,1 0,1-1,1 0,2 0,1 0,1-1,1 0,2 0,0-1,2-1,4 5,-16-26,1 1,-1-1,1 1,1-1,-1 0,0 0,1-1,0 1,0-1,0 1,0-1,0 0,1-1,0 1,-1-1,1 0,0 0,0 0,0-1,0 0,0 0,0 0,0 0,1-1,-1 0,0 0,0 0,1-1,-1 0,0 0,3-1,5-8,-1 0,0 0,-1-1,0-1,0 0,-2-1,1 0,-1 0,-1-1,-1 0,0 0,0-1,-2 0,3-10,68-221,-76 238,-8 30,3-1,0 1,1 0,2 0,0 0,1 0,1 0,1 0,3 8,-3-21,0 1,1-1,1 0,0 0,0 0,0 0,1 0,1-1,0 0,0 0,0 0,1 0,0-1,0 0,1 0,0-1,0 0,1 0,-1-1,8 5,-6-6,-1 0,1-1,0 1,0-2,0 1,0-1,1-1,-1 1,1-2,-1 1,1-1,-1-1,1 0,-1 0,0-1,1 0,-1 0,0-1,0 0,-1-1,1 0,-1-1,1 1,-1-2,-1 1,1-1,-1 0,0-1,0 1,-1-1,0-1,0 1,1-4,8-16,-3-1,0 0,-1-1,-2-1,-1 1,-1-1,-2 0,-1-1,-1 1,-2-2,12-174,-9-1,-12-47,-1 140,4 90,1 24,-1 69,7 85,7 0,7 0,6-2,8 0,34 103,-35-166,-20-67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6:14.54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135 8,'-122'-7,"122"7,1 0,-1 1,0-1,0 0,0 1,1-1,-1 0,0 1,0-1,0 0,0 1,0-1,0 1,0-1,0 0,0 1,0-1,0 1,0-1,0 0,0 1,0-1,0 0,0 1,0-1,-1 1,1-1,0 0,0 1,0-1,-1 0,1 1,0-1,0 0,-1 0,1 1,0-1,-1 0,1 0,0 1,-1-1,1 0,0 0,-1 0,1 0,0 0,-1 1,1-1,-1 0,1 0,0 0,-1 0,1 0,-1 0,1 0,0 0,-1-1,1 1,-1 0,1 0,0 0,-1 0,1 0,0-1,-1 1,1 0,93 27,56-6,0-6,120-5,28 3,-159 5,-135-18,0 1,0-1,0 1,-1 0,1-1,0 1,0 1,-1-1,1 0,0 1,-1-1,0 1,1 0,-1 0,0 0,0 0,0 0,0 0,0 1,-1-1,1 1,-1-1,1 1,-1 0,0-1,0 1,0 0,0 0,-1 0,1 0,-1 0,0-1,0 1,0 0,0 0,0 2,-5 41,2-37,1 0,1 0,0 0,0 0,0 0,1 0,1 0,0 0,0 0,0 0,1 0,1 0,-1-1,1 1,1-1,0 1,0-1,1 0,-1-1,4 4,1-3,0 0,0-1,0 0,1-1,0 0,0-1,0 0,1 0,0-1,0 0,0-1,0-1,1 1,-1-2,1 0,-1 0,1-1,-1 0,1-1,-1-1,1 1,-1-2,0 0,0 0,0-1,0 0,-1-1,1 0,4-4,13-11,0-1,-1-1,-1-1,-1-2,-1 0,-1-2,11-18,-22 27,-15 22,-23 34,8 1,2 1,1 0,2 1,2 1,1 0,3 1,1-1,2 1,2 1,2-1,2 0,2 0,1 0,3-1,1 0,7 17,8 33,-10-47,-2 0,-3 1,-1 0,-2 1,-1 37,-5-77,0 0,0 0,-1 0,0 0,0 0,0 0,-1 0,0-1,-1 1,1 0,-1-1,0 0,-1 0,0 0,0 0,0 0,0-1,-1 0,0 0,0 0,0-1,-1 1,0-1,0-1,0 1,0-1,0 0,-1 0,1-1,-2 1,-2-1,-1-1,1 0,0-1,-1 0,1 0,0-1,0 0,-1-1,1-1,0 1,0-1,1-1,-1 0,1 0,0-1,-2-1,-8-6,0-1,1 0,1-1,0-1,1 0,0-2,1 0,1 2,2-1,0 0,0-1,2-1,0 1,1-2,0 1,2-1,0 0,1-1,1 1,1-1,1 0,1-1,0 1,2 0,1-8,0 22,0 0,1 0,0 0,0 0,1 0,0 0,0 1,0 0,1-1,-1 1,1 0,0 1,1-1,-1 1,1 0,0 0,0 0,0 1,1 0,-1 0,1 0,1 0,14-5,0 0,0 2,1 1,0 0,14 0,272-21,-204 19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6:15.57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469 234,'-28'73,"23"-69,5-15,3-18,0 9,0-1,-1 0,-2 0,0 1,-1-1,-2-11,2 27,0-1,0 1,0-1,-1 1,0 0,0 0,0 0,-1 0,1 0,-1 0,-1 0,1 1,0 0,-1-1,0 1,0 1,0-1,-1 0,1 1,-1 0,0 0,0 1,0-1,0 1,0 0,-5-1,2 1,0 1,0 1,-1-1,1 1,0 1,0-1,0 1,0 1,0 0,0 0,0 0,1 1,-1 0,1 1,-1-1,1 2,-1 0,-8 6,1 0,0 1,0 0,1 1,1 1,-10 14,12-14,0 0,1 1,1 1,0-1,2 2,0-1,0 1,1 0,2 0,-1 0,2 1,0 0,2 0,0-1,0 1,2 0,0 0,1 0,1 0,1-1,0 1,1-1,1 0,0-1,2 1,3 5,8 4,1 0,1-2,1 0,1-1,1-1,1-2,1 0,0-2,2-1,0-1,1-1,0-1,1-2,1-1,29 6,-37-10,-1-1,1-2,0 0,0-1,1-2,-1 0,0-1,1-2,-1 0,6-3,0-3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6:16.06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 55,'0'1,"0"-1,0 1,0-1,0 1,0-1,0 1,-1 0,1-1,0 1,0-1,0 1,-1-1,1 1,0-1,0 0,-1 1,1-1,0 1,-1-1,1 1,-1-1,1 0,0 1,-1-1,1 0,-1 0,1 1,-1-1,1 0,-1 0,1 0,-1 0,1 1,-1-1,1 0,-1 0,0 0,1 0,-1 0,1 0,-1 0,1 0,-1-1,1 1,-1 0,1 0,-1 0,1-1,-1 1,5 11,0 0,0 0,1-1,0 1,1-1,0-1,1 1,0-1,0 0,1 0,0-1,1 0,0-1,0 0,0 0,1-1,0 0,0-1,1 0,0 0,-1-1,2-1,-1 0,0 0,0-1,1-1,-1 0,1 0,0-1,-1 0,1-1,-1-1,1 0,-1 0,0-1,0-1,0 0,0 0,-1-1,1 0,-1-1,1-1,-5 1,0 0,0 0,-1-1,0 0,0 0,-1 0,1 0,-2-1,1 1,-1-1,0 0,-1 0,1-1,-2 1,1 0,-1-1,-1 1,1-1,-1 1,-1-1,0 1,0-1,0 1,-1 0,-7-12,-1 32,9 13,1 1,1-1,1 0,2 0,0-1,1 1,2-1,4 9,-5-9,41 136,-21-84,-4 2,-3 1,-4 0,-3 1,0 46,-12-105,-1-1,0 1,-2 0,0-1,-1 1,-1-1,-1 0,-1-1,0 0,-2 0,0 0,-1-1,-1 0,-1-1,0-1,-1 1,-1-2,-1 0,-1 1,-3 0,0-1,-1 0,-1-1,0-1,-1-1,0-1,-1-1,0-1,-1-1,0-1,0-1,0-2,-1 0,0-1,1-2,-1 0,0-2,-6-1,-25-13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6:17.00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284 1198,'-7'-4,"0"0,0 1,-1 0,0 0,1 1,-1 0,0 0,0 1,0 0,0 0,0 1,0 0,0 0,0 1,0 0,0 1,0-1,0 2,1-1,-1 1,1 0,-1 0,1 1,0 0,0 1,1-1,-1 1,1 1,0-1,1 1,-1 0,1 0,0 0,-1 4,2-5,0 0,1 0,0 0,0 0,0 1,1-1,0 1,0 0,0-1,1 1,-1 0,1 0,1 0,-1 0,1 0,0 0,1 0,-1 0,1 0,1 0,-1 0,1-1,0 1,0 0,0-1,1 1,0-1,1 1,5 3,1-1,0-1,1 1,0-2,0 0,0 0,1-1,0 0,0-1,0 0,1-1,-1-1,1 0,-1 0,1-1,0-1,0 0,0-1,8-1,14-2,0 0,0-3,-1-1,0-1,-1-2,0-1,0-2,-1-1,-1-1,-1-2,0-1,-2-1,0-2,-1-1,-1-1,-2-1,0-1,11-17,1-10,-4 0,-1-2,-3-1,-2-1,-3-2,-2 0,-4-1,-1-1,-4-1,4-43,-12 75,0 0,-2 0,-2 0,0 0,-2 0,-1 0,-2 0,0 1,-3-1,0 1,-2 1,-9-20,17 43,0-1,-1 0,0 1,0 0,-1 0,1 0,-1 0,0 0,0 1,-1-1,1 1,-1 1,0-1,0 0,0 1,-1 0,1 1,-1-1,0 1,1 0,-1 0,0 1,0-1,0 1,0 1,-1-1,1 1,0 0,0 1,0-1,0 1,0 0,0 1,0 0,0 0,0 0,-4 2,-3 7,0 0,1 0,1 1,0 1,0 0,1 0,1 1,1 0,-1 1,2 0,0 0,1 1,1-1,-3 16,-3 10,1 0,3 1,1-1,3 1,1 0,2 1,1-1,3 0,1 0,3-1,1 0,5 10,7 16,3 0,2-2,4-2,2 0,4-2,41 55,-69-104,6 9,1-2,0 1,2-2,0 0,5 3,-19-19,-1 0,1-1,-1 1,1 0,-1-1,1 0,0 1,0-1,0 0,-1 0,1-1,0 1,0-1,0 1,0-1,1 0,-1 0,0 0,0-1,0 1,0-1,0 1,-1-1,1 0,0 0,0-1,0 1,-1 0,1-1,0 0,-1 0,2-1,38-31,-2-2,-2-1,7-10,-18 18,9-8,103-121,-137 155,20-35,-21 38,-1-1,0 0,1 0,-1 0,0 1,0-1,0 0,1 0,-1 0,0 0,0 1,0-1,0 0,-1 0,1 0,0 0,0 0,0 1,-1-1,1 0,0 0,-1 0,1 1,-1-1,1 0,-1 1,1-1,-1 0,1 1,-1-1,0 1,1-1,-1 1,0-1,1 1,-1-1,0 1,0 0,0-1,1 1,-1 0,0 0,0-1,0 1,0 0,-4 0,1-1,-1 1,0 0,1 0,-1 0,0 1,0-1,1 1,-1 1,1-1,-1 0,1 1,-1 0,1 0,0 1,0-1,0 1,0-1,1 1,-1 1,1-1,-1 0,1 1,-2 3,-2 2,1 0,0 1,0 0,1 0,0 0,1 1,0 0,1 0,0 0,0 0,2-1,0 0,0-1,1 1,1 0,-1 0,1-1,1 1,0-1,0 1,1-1,0 0,1 1,0-2,0 1,1 0,0-1,1 0,0 0,0 0,0-1,1 0,0 0,1-1,1 1,16 11,2-1,0-2,1-1,0-1,1-1,0-1,1-2,1-1,-1-1,1-2,0-1,0-2,22 0,-39-2,-1-1,1 0,0 0,0-1,-1-1,1-1,-1 0,1-1,21-13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6:17.64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22,'14'-2,"20"-1,23 0,19 1,11-2,-2 0,-17 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6:19.82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142 1,'18'25,"15"26,14 28,7 22,4 20,-1 14,-8 7,-12 1,-17 3,-26-2,-30 0,-36 0,-37 1,-40-1,7-26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23:54.08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95 456,'-42'-73,"42"73,0 1,1-1,-1 0,0 0,0 0,0 1,0-1,0 0,0 0,0 1,0-1,0 0,0 0,-1 0,1 1,0-1,0 0,0 0,0 0,0 1,0-1,0 0,0 0,-1 0,1 0,0 1,0-1,0 0,0 0,-1 0,1 0,0 0,0 1,0-1,0 0,-1 0,1 0,0 0,0 0,-1 0,1 0,0 0,0 0,0 0,-1 0,1 0,0 0,0 0,0 0,-1 0,1 0,0 0,0 0,0 0,-1-1,1 1,0 0,0 0,0 0,-1 0,1 0,0 26,0-23,2 106,-4 0,-12 59,0-53,5-211,7 65,-1 0,1-1,2 0,0 1,2-1,2 1,6-26,8 19,-18 37,0 0,1 1,-1-1,1 0,-1 1,1-1,-1 1,1-1,0 1,-1-1,1 1,-1-1,1 1,0 0,0-1,-1 1,1 0,0-1,0 1,-1 0,1 0,0 0,0 0,-1 0,1 0,0 0,0 0,0 0,-1 0,1 0,0 0,0 1,-1-1,1 0,0 1,0-1,-1 0,1 1,0-1,-1 1,1-1,-1 1,1-1,0 1,-1-1,1 1,-1 0,1 0,6 10,0 0,0 1,-1 0,-1 0,0 1,0 0,0 5,9 22,-11-29,1 0,0-1,1 1,0-1,0 1,1-2,1 1,0-1,0 0,0 0,1 0,1-1,0-1,0 0,0 0,1 0,8 4,-15-11,0 0,0-1,0 1,-1 0,1-1,0 1,0-1,-1 0,1 0,-1 0,1 0,0-1,-1 1,0-1,1 1,-1-1,0 0,0 0,0 0,0 0,0 0,-1 0,1-1,-1 1,1 0,-1-1,0 0,0 1,0-1,0 0,0 1,-1-1,1 0,-1 0,0 1,1-1,-1 0,-1 0,1 0,0 0,5-48,-1 0,-3-1,-2-10,1-74,0 135,0-1,0 1,-1-1,1 1,0 0,0-1,0 1,1-1,-1 1,0 0,0-1,1 1,-1-1,1 1,-1 0,1 0,0-1,-1 1,1 0,0 0,0 0,0 0,0 0,0 0,0 0,0 0,0 0,0 0,0 0,1 1,-1-1,0 1,0-1,1 1,-1-1,0 1,1 0,-1-1,1 1,-1 0,2 0,16 3</inkml:trace>
  <inkml:trace contextRef="#ctx0" brushRef="#br0" timeOffset="450.979">683 375,'-20'39,"2"1,1 0,2 2,2 0,2 0,1 1,1 13,8-50,-3 9,11-47,18-61,1-8,4 2,35-74,-28 104,-37 68,1 1,-1 0,0-1,0 1,0-1,0 1,0-1,1 1,-1 0,0-1,0 1,1-1,-1 1,0 0,1-1,-1 1,0 0,1 0,-1-1,0 1,1 0,-1 0,1-1,-1 1,0 0,1 0,-1 0,1 0,-1 0,1 0,-1 0,1-1,-1 1,0 1,1-1,-1 0,1 0,-1 0,1 0,-1 0,1 0,-1 0,0 1,1-1,-1 0,1 0,-1 0,0 1,1-1,-1 1,7 23,19 233,22 46,-47-297,0-1,0 0,-1 1,0-1,0 1,-1-1,1 1,-1-1,0 1,-1-1,1 0,-1 0,-1 3,-6 5</inkml:trace>
  <inkml:trace contextRef="#ctx0" brushRef="#br0" timeOffset="1118.533">563 589,'260'-127,"-195"95,-4 1,0 3,45-13,-105 40,1 1,-1-1,1 0,-1 0,0 1,1-1,0 0,-1 1,1 0,-1-1,1 1,-1 0,1 0,0 0,-1 0,1 0,-1 0,1 0,0 1,-1-1,1 0,-1 1,1 0,-1-1,1 1,-1 0,0 0,1-1,-1 1,0 0,1 0,-1 1,0-1,0 0,0 0,0 0,0 1,0 0,0 8,0 1,0-1,-2 0,1 0,-1 0,-1 0,1 0,-2 0,1 0,-2 0,-2 7,1-4,-40 120,38-129,7-23,9-86,4 0,8-20,-20 123,-1 1,-1 1,1-1,0 1,0-1,-1 1,1-1,0 1,0-1,0 1,0-1,0 1,0-1,0 1,0-1,0 1,0-1,0 0,0 1,0-1,0 1,0-1,1 1,-1-1,0 1,0-1,1 1,-1 0,0-1,1 1,-1-1,0 1,1 0,-1-1,1 1,-1 0,0-1,1 1,-1 0,1 0,-1-1,1 1,-1 0,1 0,-1 0,1 0,-1 0,1-1,-1 1,1 0,0 0,-1 0,1 1,-1-1,1 0,-1 0,1 0,-1 0,1 0,-1 1,1-1,-1 0,1 0,-1 1,0-1,1 0,-1 1,99 184,-87-162,2-1,0-1,1 0,1-1,1-1,1-1,0 0,2-1,3 2,-22-18,0 0,-1 0,1-1,0 1,0 0,0 0,0-1,0 1,0-1,0 1,0-1,0 1,1-1,-1 1,0-1,0 0,0 0,0 0,0 0,1 0,-1 0,0 0,0 0,0 0,0 0,1-1,-1 1,0 0,0-1,0 1,0-1,0 1,0-1,0 0,0 1,0-1,0 0,0 0,-1 1,1-1,0 0,0 0,-1 0,1 0,0 0,-1 0,0 0,1-1,-1 1,1 0,-1 0,0 0,0 0,0 0,0-1,0 1,0 0,0-1,2-26,-1-1,-2 1,0 0,-2-1,-3-5,-1-23,4 25,0 17,0-1,1 0,1 0,1 0,0 1,1-1,1 0,0 0,1 1,1-1,1 1,1-2,43-33,-19 35</inkml:trace>
  <inkml:trace contextRef="#ctx0" brushRef="#br0" timeOffset="1292.067">1833 121,'-7'16,"-4"12,-1 10,2 8,3 6,2 0,3-2,0-5,2-7,0-11</inkml:trace>
  <inkml:trace contextRef="#ctx0" brushRef="#br0" timeOffset="1599.09">1806 1,'83'118,"-62"-82,122 195,-138-222,-3-7,0 0,0 0,0 1,0-1,0 1,-1-1,1 1,-1 0,0-1,0 1,0 0,0 0,0 0,-1 0,1 0,-1 0,0 0,0 0,0 0,0 0,0 0,-1 0,1-1,-1 1,0 0,0 0,0 0,0 0,-1-1,-6 5,0-1,-1 0,0 0,-1-1,1 0,-1-1,0 0,0-1,0 1,-7-1,-5 4,-57 17,47-15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6:33.21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591 616,'-12'-4,"1"0,-1 1,0 0,0 1,0 0,0 1,0 0,0 1,0 1,0 0,0 0,0 1,0 1,0 0,0 0,1 1,0 1,0 0,0 0,0 1,1 1,-1 1,-5 3,0 1,1 0,0 2,1 0,0 0,2 1,-1 1,2 0,0 1,1 0,1 0,0 1,-1 6,3 2,1 1,1-1,1 1,1 0,1 0,2 0,1 0,1 0,1 0,1 0,2-1,0 0,2 0,1 0,1-1,1 0,1-1,14 20,172 255,-113-178,43 85,-116-186,-1 0,-1 1,0 0,-2 0,-1 1,0 0,-2 1,-1-1,0 1,-2 0,0 0,-2 0,0 0,-2 0,-1 6,1-22,0 0,0 0,-1 0,0 0,0-1,0 1,-1-1,0 0,0 0,-1 0,0-1,0 1,0-1,0 0,-1-1,0 1,0-1,0 0,0-1,-1 1,0-1,1-1,-1 1,0-1,0 0,-1-1,1 1,0-2,0 1,-6-1,-13-2,0-1,1-2,-1 0,1-2,0-1,0 0,1-2,0-1,1-1,0-1,1-1,1-1,-20-17,25 19,1 0,0-1,1 0,1-2,0 1,1-1,1-1,0 0,1-1,1 0,1-1,0 1,2-1,0-1,1 1,1-1,1 0,0 0,1-12,2 4,2 1,1-1,0 0,2 1,2-1,0 1,2 1,1 0,0 0,2 1,4-4,-16 28,0-1,1 0,-1 0,1 0,-1 1,1-1,0 0,0 1,0-1,0 1,0-1,0 1,0 0,0-1,1 1,-1 0,1 0,-1-1,1 1,-1 1,1-1,-1 0,1 0,0 0,-1 1,1-1,0 1,0-1,0 1,-1 0,1 0,0 0,0 0,0 0,-1 0,1 0,0 1,0-1,0 1,-1-1,2 1,10 10</inkml:trace>
  <inkml:trace contextRef="#ctx0" brushRef="#br0" timeOffset="943.52">1045 1498,'16'-2,"19"-3,19-4,19-3,13-3,10-2,2 4,-2 0,-5 3,-12 3,-15 5,-18 6,-17 1</inkml:trace>
  <inkml:trace contextRef="#ctx0" brushRef="#br0" timeOffset="1193.906">1152 1805,'21'7,"22"2,22-4,21-9,14-5,7-6,3-3,-3 0,-9 3,-16 4,-21 3</inkml:trace>
  <inkml:trace contextRef="#ctx0" brushRef="#br0" timeOffset="2192.422">1313 777,'-9'2,"-1"1,1 0,0 0,0 1,0 1,1-1,0 1,0 1,0 0,0 0,1 0,0 1,0 0,1 0,0 1,0 0,0 0,1 0,1 1,0-1,0 1,0 0,1 1,0-1,1 0,0 1,1 0,-1 3,3-10,-1 0,0 1,1-1,0 1,0-1,0 0,0 0,0 1,1-1,-1 0,1 0,0 0,0 0,0-1,0 1,1-1,-1 1,1-1,0 0,-1 0,1 0,0 0,0 0,0-1,0 1,1-1,-1 0,0 0,0 0,1 0,-1-1,1 1,-1-1,1 0,-1 0,0 0,1 0,-1-1,1 1,-1-1,0 0,1 0,2-2,2 0,1 0,0-1,-1-1,0 1,0-1,0-1,-1 1,1-2,-1 1,-1 0,1-1,-1-1,-1 1,1-1,-1 0,0 0,-1 0,0-1,0 1,-1-1,0 0,0-4,4-16,-1-1,-2-1,-1 1,-1-1,-2 1,-2-11,1 11,-1 1,-1-1,-2 0,-1 1,-2 0,-5-14,13 43,0-1,0 1,0-1,1 1,-1-1,0 1,0-1,0 1,-1-1,1 1,0-1,0 1,0-1,0 1,0-1,-1 1,1-1,0 1,0-1,-1 1,1 0,0-1,-1 1,1-1,0 1,-1 0,1-1,-1 1,1 0,0-1,-1 1,1 0,-1 0,1 0,-1-1,1 1,-1 0,1 0,-1 0,1 0,-1 0,0 0,1 0,-1 0,1 0,-1 0,1 0,-1 0,1 0,-1 1,1-1,-1 0,1 0,-1 0,1 1,0-1,-1 0,-10 32,7 13,1 0,3 1,1-1,2 1,6 17,-6-41,1-1,0 0,2 1,1-2,1 1,7 13,-12-28,0-1,0 1,0-1,0 0,1 0,0 0,0-1,1 1,-1-1,1 0,0 0,0-1,0 1,0-1,1 0,-1-1,1 1,0-1,0 0,0-1,0 1,0-1,0 0,0-1,5 1,0-4,0 0,0 0,-1-1,1-1,-1 0,0 0,-1-1,1 0,-1 0,0-1,0-1,-1 1,0-1,-1-1,0 0,0 0,0 0,-2 0,1-1,-1 0,0-1,-1 1,0-1,0-2,-1 7,-1 0,0 0,0-1,0 1,-1-1,1 1,-2-1,1 1,-1-1,0 1,0-1,-1 0,0 1,0-1,0 1,-1 0,0-1,0 1,-1 0,0 0,0 0,0 1,0-1,-4-3,6 8,-1 0,1 0,0 0,-1 0,1 0,-1 0,1 0,-1 1,0-1,1 1,-1-1,1 1,-1-1,0 1,0 0,1 0,-1 0,0 0,1 0,-1 0,0 1,1-1,-1 1,0-1,1 1,-1-1,1 1,-1 0,1 0,-1 0,1 0,0 0,-1 0,1 0,0 0,0 0,-1 1,1-1,0 1,-30 62,28-56,1-1,1 1,-1 0,1 0,1 0,0 0,0 0,0 0,1 0,0 0,0 0,1 0,0 0,1-1,0 1,0-1,0 0,1 0,0 0,0 0,1 0,0-1,0 0,1 0,-1 0,1-1,1 0,-1 0,1-1,2 2,1-1,0-1,0 0,0 0,0-1,1-1,-1 0,1 0,0-1,0 0,9-1,15-3</inkml:trace>
  <inkml:trace contextRef="#ctx0" brushRef="#br0" timeOffset="2577.955">1874 603,'12'0,"1"-1,-1 0,0 0,0-2,0 1,0-1,0-1,-1 0,1-1,-1 0,0-1,-1 0,1-1,-1 0,6-5,-6 5,0 1,0-1,-1-1,0 0,0 0,-1-1,0 0,-1 0,0-1,0 0,-1 0,0-1,-1 0,0 0,-1 0,0 0,-1-1,0 1,1-8,-5 16,1 1,-1-1,0 0,1 0,-1 1,0-1,-1 0,1 1,0-1,-1 1,0 0,1-1,-1 1,0 0,0 0,0 0,0 0,-1 1,1-1,0 1,-1-1,1 1,-1 0,1-1,-1 2,0-1,0 0,1 0,-1 1,0-1,0 1,0 0,0 0,1 0,-1 0,0 1,0-1,0 1,1 0,-1-1,0 1,1 1,-1-1,1 0,-1 0,1 1,-1 0,1-1,0 1,0 0,0 0,-1 1,-4 6,0 1,1 0,0 0,0 1,1 0,0 0,1 0,1 1,0-1,0 1,1 0,0-1,1 1,1 0,0 9,0 60,3-1,4 0,3-1,4 0,3 0,3-2,4 0,12 19,-20-50</inkml:trace>
  <inkml:trace contextRef="#ctx0" brushRef="#br0" timeOffset="3665.694">1807 1017,'16'-9,"19"-12,19-12,22-11,15-8,13-4,2 1,-16 10</inkml:trace>
  <inkml:trace contextRef="#ctx0" brushRef="#br0" timeOffset="4602.666">2704 1618,'288'-19,"1236"-68,-1348 77,789-35,-806 44,-145 7,-23-2</inkml:trace>
  <inkml:trace contextRef="#ctx0" brushRef="#br0" timeOffset="5503.374">3773 1,'5'2,"1"0,0 1,-1 0,0 1,0-1,0 1,0 0,-1 0,1 0,-1 1,0 0,-1-1,1 1,-1 1,0-1,0 0,0 1,-1 0,0-1,1 5,19 123,-17 55,-15 123,2-118,8-182,-2-5,1-1,0 1,1 0,-1-1,1 1,0 0,1 0,-1-1,1 1,0 0,1-1,-1 1,1-1,0 1,0-1,1 0,0 0,0 0,0 0,0-1,1 1,0-1,0 0,0 0,0 0,3 2,6-3,0 0,1-1,-1 0,0-1,1-1,-1 0,0-1,1 0,-1-1,0-1,0 0,0 0,0-2,-1 1,0-2,4-1,29-11,-1-2,-1-2,25-18,-39 20</inkml:trace>
  <inkml:trace contextRef="#ctx0" brushRef="#br0" timeOffset="5775.663">3559 483,'16'-12,"23"-8,26-5,24-3,20-1,12 2,1 3,-6 6,-24 6</inkml:trace>
  <inkml:trace contextRef="#ctx0" brushRef="#br0" timeOffset="7064.919">4668 709,'0'7,"0"9,0 11,0 10,0 7,0 9,0 6,2 1,1 1,3-1,1-7,3-5,2-9,0-10,0-11</inkml:trace>
  <inkml:trace contextRef="#ctx0" brushRef="#br0" timeOffset="7388.11">5016 683,'0'9,"0"10,-2 13,-1 10,0 9,0 8,2 5,0 2,3 3,5-3,4-5,3-8,-2-9,0-8,-3-9</inkml:trace>
  <inkml:trace contextRef="#ctx0" brushRef="#br0" timeOffset="7674.562">4615 1043,'11'-9,"11"-3,8-2,9 2,8 3,8 0,9 2,6 3,5-2,2 0,-7-3,-13 1</inkml:trace>
  <inkml:trace contextRef="#ctx0" brushRef="#br0" timeOffset="14630.275">3906 1953,'-8'33,"11"174,-1-16,10 184,-10-352,1 0,1 0,1 0,1-1,1 0,1 0,1-1,1 1,-6-15,0 0,0 0,1 0,0-1,0 1,1-1,-1 0,1-1,0 0,1 0,-1 0,1-1,0 1,0-2,1 1,-1-1,1 0,0-1,-1 0,1 0,0 0,0-1,0 0,4-1,9-2,0-1,-1 0,1-2,-1 0,0-2,0 0,-1-1,17-9,20-8,61-18,-92 35</inkml:trace>
  <inkml:trace contextRef="#ctx0" brushRef="#br0" timeOffset="14951.503">3599 2595,'-5'0,"2"0,7 0,12 0,20-3,21-2,24-1,21-2,14 1,5 2,-2 1,-21 1</inkml:trace>
  <inkml:trace contextRef="#ctx0" brushRef="#br0" timeOffset="16054.661">4695 2808,'0'4,"0"9,0 12,3 12,0 11,2 11,2 8,1 2,0 2,0-2,-2-4,0-8,-1-15</inkml:trace>
  <inkml:trace contextRef="#ctx0" brushRef="#br0" timeOffset="16352.52">4949 2795,'2'11,"1"13,-2 12,-2 10,0 8,0 5,0 1,2 1,4-2,3-4,2-4,0-8,0-10,-1-11</inkml:trace>
  <inkml:trace contextRef="#ctx0" brushRef="#br0" timeOffset="16629.772">4681 3170,'14'-5,"16"-1,16-2,16-2,12 1,4-1,0 0,-12 1</inkml:trace>
  <inkml:trace contextRef="#ctx0" brushRef="#br0" timeOffset="17489.618">5778 1445,'227'-27,"537"-76,401 15,-811 65,-77 8,-317 25,5-1</inkml:trace>
  <inkml:trace contextRef="#ctx0" brushRef="#br0" timeOffset="18100.197">5537 2822,'14'-5,"16"-5,13-4,15-4,9-2,8 2,5 2,-3 5,-4 4,-11 4,-11 1,-13 2,-11 1</inkml:trace>
  <inkml:trace contextRef="#ctx0" brushRef="#br0" timeOffset="18341.121">5898 2474,'-9'19,"-1"16,4 15,10 9,8 7,7 3,5 1,0 0,-1-2,-3-7,-2-8,-4-14</inkml:trace>
  <inkml:trace contextRef="#ctx0" brushRef="#br0" timeOffset="18842.668">6728 2046,'0'-5,"0"23,27 677,-28-654,0-25,0 0,1 0,1 0,1 1,0-1,1-1,1 1,3 8,-5-20,0 0,1 0,-1 0,1 0,0 0,1-1,-1 1,0-1,1 0,0 0,0 0,0 0,0-1,0 0,1 0,-1 0,1 0,-1-1,1 1,-1-1,1 0,1-1,110 3,-109-3,31-2,0-2,0-2,0-1,-1-2,-1-1,12-6,-21 5</inkml:trace>
  <inkml:trace contextRef="#ctx0" brushRef="#br0" timeOffset="19144.98">6513 2380,'7'-2,"14"-3,18-3,20-3,17-1,12-1,9-1,4 0,0 3,-16 2</inkml:trace>
  <inkml:trace contextRef="#ctx0" brushRef="#br0" timeOffset="19826.665">7475 2755,'11'30,"-3"18,-3 1,-2 0,-1 0,-4 10,6 116,-4-171,0-1,0 0,0 0,1 1,-1-1,1 0,-1 0,1 0,0 0,1 0,-1 0,0 0,1 0,0 0,-1-1,1 1,0-1,1 1,-1-1,0 0,1 0,-1 0,1 0,-1 0,1 0,0-1,0 1,0-1,0 0,2 1,12 0,0-1,-1-1,1 0,0-1,0-1,-1 0,14-5,-3 3,47-9,1 4,0 4,0 2,23 5,-89-2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6:54.18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 0,'-7'0,"3"0,8 0,13 0,14 0,15 0,11 0,7 0,0 0,-3 0,-10 2,-13 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6:54.46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1,'19'2,"16"2,15-1,11-1,8 0,1-1,-3 0,-13-1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6:57.33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962 63,'0'16,"0"12,0 10,0 11,0 8,0 5,3 4,0 2,2-2,1-2,-2-4,0-7,-2-6,-1-8,-3-12,-1-9</inkml:trace>
  <inkml:trace contextRef="#ctx0" brushRef="#br0" timeOffset="434.631">468 116,'49'-2,"302"-10,-1-16,31-19,-273 33,22 2,-100 13,-30 0,0-1,0 0,0 0,-1 0,1 1,0-1,0 0,0 0,0 1,0-1,0 0,0 0,0 1,0-1,0 0,0 0,0 1,0-1,0 0,0 1,0-1,0 0,0 0,0 1,0-1,0 0,0 0,1 0,-1 1,0-1,0 0,0 0,0 1,0-1,1 0,-1 0,0 0,0 0,0 1,1-1,-1 0,0 0,0 0,1 0,-1 0,0 0,0 0,1 0,-1 0,0 0,0 0,1 0,-1 0,0 0,0 0,1 0,-1 0,0 0,1 0,-1 0,0 0,0 0,-11 5</inkml:trace>
  <inkml:trace contextRef="#ctx0" brushRef="#br0" timeOffset="1225.161">0 116,'9'-2,"10"-3,11-1,11-1,11 0,10 1,5 3,3 0,-4 4,-12 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6:54.84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1573,'134'9,"0"-6,1-5,45-10,-141 9,2079-124,-1031 97,-1076 30,-20 0,-62-7,25 2</inkml:trace>
  <inkml:trace contextRef="#ctx0" brushRef="#br0" timeOffset="652.955">1645 115,'2'-115,"-2"116,0-1,1 0,-1 0,0 0,0 0,0 0,0 1,0-1,0 0,0 0,1 0,-1 0,0 0,0 0,0 1,0-1,1 0,-1 0,0 0,0 0,0 0,0 0,1 0,-1 0,0 0,0 0,0 0,1 0,-1 0,0 0,0 0,0 0,1 0,-1 0,0 0,0 0,0 0,0 0,1-1,3 26,2 71,-3 0,-5 0,-5-1,-3 0,-12 41,7-37,14-89,-7 43,2 1,3 0,2 25,1-73,0 0,0-1,1 1,0-1,0 1,1-1,-1 1,1-1,0 0,0 1,1-1,0 0,0-1,0 1,0 0,1-1,0 0,0 0,0 0,0 0,0 0,1-1,0 0,3 2,3 0,1-1,-1-1,0 0,1 0,-1-1,1-1,0 0,0 0,0-1,0 0,-1-1,1-1,0 0,6-2,6-3,0 0,-1-1,1-2,-2 0,1-2,7-6,24-26,-38 23</inkml:trace>
  <inkml:trace contextRef="#ctx0" brushRef="#br0" timeOffset="905.241">1271 543,'25'-5,"24"-3,22-3,19-1,16-2,6 0,2 2,-8 3,-22 3</inkml:trace>
  <inkml:trace contextRef="#ctx0" brushRef="#br0" timeOffset="1156.765">2314 704,'-2'15,"-4"16,0 8,1 7,1 2,1 3,1 1,2-1,-1-1,1-3,1-6,-1-5,0-7,0-8</inkml:trace>
  <inkml:trace contextRef="#ctx0" brushRef="#br0" timeOffset="1447.064">2541 650,'0'7,"0"9,2 11,1 10,0 7,-1 6,0 3,-1 2,0 1,1 0,1-4,2-4,3-8,1-9,1-10</inkml:trace>
  <inkml:trace contextRef="#ctx0" brushRef="#br0" timeOffset="1709.862">2140 984,'27'-4,"25"-4,22-3,17 0,10 0,5 0,-3 1,-11 3,-22 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4:23.70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4332 419,'0'13,"0"12,0 8,0 8,0 5,0 5,0 5,0 4,0 5,0 6,0 4,0 1,0-13</inkml:trace>
  <inkml:trace contextRef="#ctx0" brushRef="#br0" timeOffset="277.718">4292 1808,'-3'18,"-2"18,-1 14,1 11,1 15,2 12,0 14,1 12,3 12,1 7,0-19</inkml:trace>
  <inkml:trace contextRef="#ctx0" brushRef="#br1" timeOffset="163138.422">3316 1355,'-1'0,"-9"0,21 2,257 8,2229-22,-2310 12,-1 9,-1 7,123 30,-264-40,-43-7,-1 1,0-1,1 0,-1 0,0 0,0 1,0-1,0 0,1 0,-1 0,-1 0,1 0,0 0,0 1,0-1,0 0,-1 0,1 0,0 0,0 1,-1-1,1 0,-1 0,1 1,-1-1,1 0,-1 1,0-1,1 0,-1 1,0-1,1 1,-1-1,0 1,0 0,1-1,-1 1,0 0,0-1,0 1,0 0,1-1,-5-2,1 1,0-1,-1 0,0 1,0 0,0 0,1 1,-2-1,1 1,0 0,0 1,0-1,0 1,-1 0,-15-1</inkml:trace>
  <inkml:trace contextRef="#ctx0" brushRef="#br1" timeOffset="163997.08">5923 1167,'-30'19,"-250"66,253-76,4-2,0 1,0 0,0 2,2 0,-1 2,1 1,1 0,0 2,18-15,1 1,-1 0,1 0,0 0,-1 0,1 0,0 0,0 1,0-1,0 0,0 0,0 1,0-1,0 1,1-1,-1 1,0-1,1 1,-1-1,1 1,0 0,-1-1,1 1,0 0,0-1,0 1,0 0,1-1,-1 1,0-1,1 1,-1 0,1-1,-1 1,1-1,0 1,-1-1,1 1,0-1,0 0,0 1,0-1,1 0,-1 0,0 0,0 0,2 1,119 38,-90-27,32 14,2-2,0-3,59 10,-124-31,0-1,0 1,1-1,-1 0,0 1,0-1,1 0,-1 0,0 0,0 0,1 0,-1 0,0 0,0 0,0-1,1 1,-1 0,0-1,0 1,0-1,0 1,1-1,-1 0,0 1,0-1,0 0,0 0,-1 1,1-1,0 0,0 0,0 0,-1 0,1 0,-1-1,1 1,-1 0,1 0,-1 0,1 0,-1-1,0 1,0 0,0 0,0-1,0 1,0 0,0 0,0-1,0 1,0 0,-1 0,1 0,0-1,-1 1,1 0,-52-170,50 164,-6-18,2 0,1-1,1 0,0 0,2-25,4 36,1 7</inkml:trace>
  <inkml:trace contextRef="#ctx0" brushRef="#br1" timeOffset="164804.511">3731 1128,'-1'-2,"-1"1,1-1,0 1,0 0,-1 0,1 0,-1 0,1 0,-1 0,0 0,1 0,-1 0,0 1,1-1,-1 1,0-1,0 1,0 0,1 0,-1 0,0 0,0 0,-1 0,3 2,1 0,-1 0,1 0,0-1,0 1,0 0,0 0,0-1,0 1,1-1,-1 1,0-1,1 1,-1-1,1 0,0 0,-1 0,1 0,0 0,0 0,0 0,303 137,-300-136,0 0,-1 0,1 1,-1-1,0 1,0 0,0 1,-1-1,1 1,-1-1,1 1,-1 0,0 0,-1 1,1-1,-1 0,0 1,0 0,0-1,-1 1,1 0,-1 0,0 0,-1 0,1 0,-1 0,0 0,0 0,-1 0,1 0,-1 0,0 0,-1 0,0 2,-10 8,1 0,-2-2,0 1,-1-2,0 0,-1 0,0-1,0-1,-2-1,1 0,-8 2,-205 101,203-95,12-5</inkml:trace>
  <inkml:trace contextRef="#ctx0" brushRef="#br1" timeOffset="165650.325">6578 111,'-25'-111,"72"403,-42-141,-15 148,10-294,-2-1,1 0,0 0,0 0,1 0,-1 0,1 0,0 0,0 0,0 1,0-1,1 0,0 0,0 0,0 0,0 0,1 0,-1 0,1 0,0-1,0 1,1-1,-1 1,1-1,-1 0,1 0,0 0,0 0,1-1,-1 1,0-1,1 0,0 0,-1 0,2 1,14-1,-1 0,1-1,-1-1,1-1,-1-1,1 0,-1-1,0-1,0-1,7-3,34-22,-50 19</inkml:trace>
  <inkml:trace contextRef="#ctx0" brushRef="#br1" timeOffset="165927.706">6257 486,'7'-7,"13"-2,18-2,17 1,16 0,12-1,7 2,2 2,-3 0,-10 1,-18 2</inkml:trace>
  <inkml:trace contextRef="#ctx0" brushRef="#br1" timeOffset="166201.667">7180 499,'0'18,"0"13,0 10,0 8,0 6,0 3,0 1,0-1,0-3,0-4,0-6,0-9,2-8,1-9</inkml:trace>
  <inkml:trace contextRef="#ctx0" brushRef="#br1" timeOffset="166493.413">7461 512,'0'5,"0"8,-3 11,0 12,0 10,-2 11,1 6,0 5,1 1,1-1,1-6,0-6,1-9,0-9,1-10,-1-7,0-7</inkml:trace>
  <inkml:trace contextRef="#ctx0" brushRef="#br1" timeOffset="166874.675">7032 873,'21'-2,"22"-1,20 0,20-2,13-2,8 1,-2-2,-8 0,-14 3,-15 1,-22 1,-22 2,-22-1,-10-1</inkml:trace>
  <inkml:trace contextRef="#ctx0" brushRef="#br0" timeOffset="175329.702">1 2478,'132'-1,"131"-17,213-29,64 19,31-20,-346 39,25 10,-68 1,323-2,-191 32,-184-15,-42-12,-87-5,0 0,0 0,-1 0,1 0,0 0,0 0,-1 0,1 0,0 0,-1-1,1 1,0 0,0 0,-1-1,1 1,0 0,-1-1,1 1,-1-1,1 1,0-1,-1 1,1-1,-1 1,1-1,-1 1,1-1,-1 0,0 1,1-1,-1 0,0 1,0-1,1 0,-1 1,0-1,0 0,0 0,0 1,0-1,0 0,0 0,0 1,0-1,0 0,0 0,-1 1,1-1,-6-10</inkml:trace>
  <inkml:trace contextRef="#ctx0" brushRef="#br0" timeOffset="175634.326">3503 2170,'0'1,"1"-1,-1 0,0 1,0-1,0 0,0 0,0 1,0-1,0 0,0 1,0-1,0 0,0 0,0 1,0-1,0 0,-1 1,1-1,0 0,0 0,0 1,0-1,0 0,-1 0,1 1,0-1,0 0,0 0,-1 0,1 1,0-1,0 0,-1 0,1 0,0 0,0 0,-1 1,1-1,0 0,0 0,-1 0,1 0,0 0,-1 0,1 0,0 0,-1 0,1 0,0 0,0 0,-1 0,1 0,0 0,0-1,-1 1,1 0,0 0,-1 0,1 0,0 0,0-1,0 1,-1 0,1 0,0-1,0 1,12 24,4-8,1 0,1-1,0-1,1-1,1 0,0-1,3 0,6 4,6 4,-15-9,-1 0,-1 0,0 2,0 0,8 10,-24-22,-1 0,1 0,-1 0,0 0,0 0,1 0,-1 1,0-1,0 0,0 1,-1-1,1 1,0-1,0 1,-1-1,1 1,-1-1,1 1,-1 0,0-1,1 1,-1-1,0 1,0 0,0-1,-1 1,1 0,0-1,-1 1,1 0,0-1,-1 1,0-1,1 1,-1-1,0 1,0-1,0 0,0 1,-1 0,-7 4,0 0,0-1,-1 0,0 0,0-1,0 0,0-1,-1 0,-4 0,-4 2,-367 71,362-71</inkml:trace>
  <inkml:trace contextRef="#ctx0" brushRef="#br0" timeOffset="176781.041">562 2223,'-43'8,"-400"156,382-130,60-33,1 0,0 1,0-1,0 0,0 0,0 1,0-1,0 0,0 0,0 1,1-1,-1 0,0 0,1 0,-1 0,1 1,0-1,-1 0,1 0,0 0,-1 0,1 0,0 0,0-1,0 1,0 0,0 0,0-1,0 1,0 0,0-1,0 1,0-1,1 1,-1-1,0 0,0 0,1 1,-1-1,0 0,1 0,223 45,-183-32,-1 2,0 2,-1 1,-1 2,-1 2,0 2,9 9,-45-31,-1-1,-1 0,1 0,-1 0,1 0,-1 0,1 0,0 0,-1-1,1 1,0 0,0 0,0-1,0 1,-1 0,1-1,0 1,0-1,0 1,0-1,1 1,-1-1,0 0,0 1,0-1,0 0,0 0,0 0,0 0,1 0,-1 0,0 0,0-1,0 1,0 0,0 0,0-1,0 1,0-1,0 1,0-1,0 0,0 1,0-1,0 0,0 1,-1-1,1 0,0 0,0 0,-1 0,1 0,-1 0,1 0,-1 0,-11-96,3 61,-54-314,60 337</inkml:trace>
  <inkml:trace contextRef="#ctx0" brushRef="#br0" timeOffset="177496.333">1150 993,'0'1,"0"-1,0 1,0 0,0-1,0 1,0 0,1-1,-1 1,0-1,0 1,1 0,-1-1,0 1,1-1,-1 1,0-1,1 1,-1-1,1 1,-1-1,1 0,-1 1,1-1,-1 0,1 1,0-1,-1 0,1 0,-1 1,1-1,0 0,-1 0,1 0,-1 0,1 0,0 0,-1 0,1 0,0 0,-1 0,1 0,0 0,-1-1,1 1,-1 0,1 0,0-1,-1 1,1 0,-1-1,1 1,-1 0,1-1,-1 1,1-1,-1 1,0-1,1 1,-1-1,0 1,1-1,-1 0,0 1,0-1,1 1,-1-1,0 0,0 1,0-1,10 15,-1 0,-1 0,0 1,-1 0,0 1,-1 0,-1 0,-1 0,0 1,-1-1,-1 1,-1 0,0 0,0 24,-2-1,-2 1,-2 0,-8 32,-8 17,11-51,2 1,1 0,1 0,2 12,5-45,0 0,0-1,1 1,0 0,0-1,0 1,1-1,0 1,0-1,0 0,1-1,0 1,0 0,1-1,0 0,-1 0,2-1,-1 1,0-1,1 0,0 0,0-1,0 0,0 0,1 0,-1-1,1 0,-1 0,1-1,0 0,0 0,0 0,3-1,18 4,0-1,1-2,-1-1,1-1,-1-1,0-1,0-2,0-1,-1-1,0-1,0-2,15-7,-13 1</inkml:trace>
  <inkml:trace contextRef="#ctx0" brushRef="#br0" timeOffset="177782.524">937 1407,'18'-2,"20"-1,16-2,14 0,10-2,7 1,1 1,-2-1,-9 1,-16 1</inkml:trace>
  <inkml:trace contextRef="#ctx0" brushRef="#br0" timeOffset="179129.882">1913 1649,'-26'278,"25"-274,1 0,-1 0,1 1,1-1,-1 0,1 0,-1 0,1 1,0-1,1 0,-1 0,1 0,-1 0,1-1,0 1,1 0,-1-1,1 0,0 1,-1-1,1 0,1 0,-1-1,0 1,1 0,-1-1,1 0,0 0,0 0,-1-1,1 1,0-1,3 1,19 0,-1-1,1-1,0-1,0-2,6-1,46-4,-2 6,-368 3,291-1,0 0,0 0,-1 0,1 0,0 0,0 0,0 0,-1 0,1 0,0 0,0 0,0-1,-1 1,1-1,0 1,0-1,0 1,0-1,0 0,0 1,0-1,0 0,0 0,0 0,0 0,1 1,-1-1,0 0,1-1,-1 1,1 0,-1 0,1 0,-1 0,1 0,0 0,-1-1,1 1,0 0,0 0,0-1,0 1,0 0,0 0,0 0,1-1,-1 1,0 0,1 0,-1-1,38-113,-35-85,-5 183,-2 5</inkml:trace>
  <inkml:trace contextRef="#ctx0" brushRef="#br0" timeOffset="181071.492">2166 1997,'73'0,"-99"1,-55-8,105 0,192-8,-429 29,189-14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7:27.78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160 25,'0'-4,"0"-16,3 23,8 228,-24 224,12-450,0 0,1 0,-1 0,1 1,0-1,1 0,-1 0,1 0,0 0,0-1,1 1,-1 0,1 0,0-1,0 1,1-1,-1 1,1-1,0 0,0 0,0 0,1-1,-1 1,1-1,0 0,0 0,0 0,1 0,-1-1,1 1,-1-1,1-1,3 2,6-3,-1 0,1-1,0-1,0 0,-1-1,0 0,1-2,-1 1,-1-1,1-1,-1 0,0-1,0 0,-1-1,1 0,0-2,24-20,-8 3</inkml:trace>
  <inkml:trace contextRef="#ctx0" brushRef="#br0" timeOffset="262.901">14 400,'-7'-2,"0"-3,8-1,13 0,18 0,19 0,19 2,14-1,6-3,-12 2</inkml:trace>
  <inkml:trace contextRef="#ctx0" brushRef="#br0" timeOffset="1020.689">776 480,'0'343,"0"-341,1-1,-1 1,0 0,1 0,0 0,-1 0,1 0,0-1,0 1,0 0,0-1,0 1,0 0,1-1,-1 0,0 1,1-1,-1 0,1 1,0-1,-1 0,1 0,0 0,-1-1,1 1,0 0,0-1,0 1,0-1,0 0,0 1,0-1,0 0,0 0,0 0,0-1,-1 1,1 0,0-1,0 1,0-1,1 0,215-28,-195 26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7:26.37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0 147,'78'10,"453"17,944 3,-1438-28,-34 1</inkml:trace>
  <inkml:trace contextRef="#ctx0" brushRef="#br0" timeOffset="292.235">1831 14,'5'11,"10"11,15 6,12 3,10 0,1-2,-3-2,-10-3,-14-1,-23 2,-28 4,-30 6,-30 4,-29 2,5-6</inkml:trace>
  <inkml:trace contextRef="#ctx0" brushRef="#br0" timeOffset="997.199">509 67,'-22'0,"0"0,1 1,-1 1,1 1,-1 2,1 0,1 0,-1 2,1 1,0 1,-1 1,12-6,-149 72,132-56,26-19,-1-1,1 0,0 1,-1-1,1 1,0-1,0 0,-1 1,1-1,0 1,0-1,0 1,0-1,0 1,0-1,-1 1,1-1,0 1,0-1,1 1,-1-1,0 1,0-1,0 0,0 1,0-1,0 1,1-1,-1 1,0-1,0 1,1-1,-1 0,0 1,0-1,1 0,-1 1,1-1,-1 0,0 1,1-1,-1 0,1 0,-1 1,0-1,1 0,-1 0,1 0,-1 0,1 0,-1 0,1 0,-1 0,1 0,-1 0,1 0,-1 0,1 0,-1 0,1 0,212 46,-175-34,-1 1,0 3,-1 0,-1 3,31 21,-65-40,0 0,0 1,0-1,0-1,0 1,0 0,0 0,0 0,0 0,0-1,0 1,0 0,0-1,0 1,0-1,0 1,0-1,0 0,-1 1,1-1,0 0,0 0,-1 1,1-1,0 0,-1 0,1 0,-1 0,1 0,-1 0,0 0,1 0,-1 0,0 0,0 0,0 0,1 0,-1 0,0 0,0 0,0 0,-1 0,1 0,0 0,0 0,-1 0,1 0,0 0,-1 0,0 0,1 0,-1-29,-2 1,-1-1,-1 1,-2 0,-1 1,-7-19,0 1,9 28,4 13,0 0,0-1,1 1,-1 0,1 0,0-1,1 1,-1-1,1 1,0 0,0-1,1-1,4-2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7:30.00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98 268,'96'8,"1"-4,0-4,54-9,-76 4,1350-35,-1246 29,-231 8,37 0</inkml:trace>
  <inkml:trace contextRef="#ctx0" brushRef="#br0" timeOffset="270.275">1888 0,'9'3,"10"2,13 4,13 1,7 2,2 4,-4 1,-10 2,-12 2,-13 5,-16 5,-19 3,-22 4,-20 1,-17 1,-14-1,9-8</inkml:trace>
  <inkml:trace contextRef="#ctx0" brushRef="#br0" timeOffset="1038.227">418 122,'-78'40,"-2"-3,-2-3,-76 19,139-46,19-7,0 1,0-1,0 0,0 1,0-1,-1 0,1 1,0-1,0 0,0 1,0-1,0 1,1-1,-1 0,0 1,0-1,0 0,0 1,0-1,0 0,0 1,1-1,-1 0,0 1,0-1,1 0,-1 0,0 1,0-1,1 0,-1 0,0 1,1-1,-1 0,0 0,0 0,1 0,-1 1,1-1,-1 0,0 0,1 0,-1 0,0 0,1 0,-1 0,0 0,1 0,-1 0,1 0,-1 0,0 0,1 0,-1-1,0 1,1 0,-1 0,0 0,0 0,233 52,-14 43,-217-93,0-1,0 1,1-1,-1 0,1 0,-1 0,1 0,-1 0,1 0,0-1,0 1,-1-1,1 0,0 0,-1 0,1 0,0-1,0 1,-1-1,1 1,-1-1,1 0,0 0,-1 0,1 0,-1-1,0 1,0 0,1-1,0-1,3-7,-1-1,0 1,-1-1,0 0,0 0,-2-1,1 1,-1-1,-1 1,0-1,-1 0,0 1,-1-2,2 4,-1-9,2-4,-1 1,-1-1,-2 0,0 0,0 1,-2-1,-1 1,-3-7,3 20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7:32.31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308 1,'-29'542,"26"-503,0-20,1 0,0 0,2 0,0 0,2 1,0-2,4 17,-5-30,1-1,0 1,1-1,-1 0,1 0,0 0,0 0,0 0,1-1,-1 1,1-1,0 0,0 0,0 0,0-1,0 1,0-1,1 0,0 0,-1-1,1 1,4 0,109 7,-93-11,-1-1,0-1,1-1,-1-1,-1-1,8-4,-3-1</inkml:trace>
  <inkml:trace contextRef="#ctx0" brushRef="#br0" timeOffset="263.114">1 389,'27'-2,"25"-2,20-1,17-5,13-3,4-1,0 1,-8 1,-22 3</inkml:trace>
  <inkml:trace contextRef="#ctx0" brushRef="#br0" timeOffset="637.107">870 563,'0'13,"0"14,-3 12,0 8,-2 7,0 4,-2 0,0 1,2-6,2-7,3-10,4-10,1-10</inkml:trace>
  <inkml:trace contextRef="#ctx0" brushRef="#br0" timeOffset="928.897">1030 629,'2'3,"1"4,0 7,0 9,-2 10,0 9,0 6,-3 4,-1 2,0-1,0-5,2-6,0-6,0-7,1-8</inkml:trace>
  <inkml:trace contextRef="#ctx0" brushRef="#br0" timeOffset="1180.481">749 857,'14'0,"15"0,20-3,14-2,12-3,8-3,1 1,-8 0,-13 2,-19 2</inkml:trace>
  <inkml:trace contextRef="#ctx0" brushRef="#br0" timeOffset="1657.238">1070 495,'-3'9,"0"12,1 12,2 11,1 11,1 3,-1-7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23:51.84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105 2357,'18'-32,"18"-53,5 1,2 1,39-51,-64 106,140-213,11 8,10 7,10 9,9 8,9 9,8 9,11 8,54-26,-270 207,-19 20,-5 4</inkml:trace>
  <inkml:trace contextRef="#ctx0" brushRef="#br0" timeOffset="1227.588">212 1984,'-10'49,"-55"248,25-178,33-142,9-377,-2 392,-1 7,1-1,0 1,-1-1,1 1,0-1,-1 1,1-1,0 0,0 1,0-1,1 1,-1-1,0 1,1-1,-1 1,0-1,1 1,0 0,-1-1,1 1,0-1,0 1,0 0,0 0,0 0,0-1,0 1,0 0,0 0,0 1,1-1,-1 0,0 0,2 0,9 3,0 0,0 1,0 0,0 1,-1 0,0 1,7 4,-6-4,-4-2,0 0,0 0,0 0,0 1,-1 1,0-1,0 1,0 0,0 1,-1-1,0 1,0 1,0-1,-1 1,0 0,0 0,-1 1,0-1,0 1,-1 0,0 0,1 6,-3-5,0 0,-1 0,0 0,-1-1,1 1,-2 0,1 0,-1-1,-1 1,0-1,0 0,0 0,-1 0,0 0,-1 0,0-1,0 0,-5 5,-11 12,0-1,-2-2,0 0,-18 11,-130 92,170-124,1 0,-1 0,1 1,-1-1,1 0,-1 1,1-1,-1 1,1-1,-1 0,1 1,-1-1,1 1,0 0,-1-1,1 1,0-1,-1 1,1-1,0 1,0 0,0-1,0 1,-1-1,1 1,0 0,0-1,0 1,0 0,1-1,-1 1,0 0,0-1,0 1,0-1,1 1,-1 0,0-1,0 1,1-1,-1 1,0-1,1 1,-1-1,1 1,-1-1,32 2,-9-11,-1-3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7:46.47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2 181,'-1'18,"1"0,0 0,1 0,1-1,0 1,2 0,0-1,0 0,2 0,0 0,2-1,-1 0,5 6,-5-11,-1-1,2 1,-1-2,2 1,-1-1,1-1,0 1,1-1,0-1,0 0,1 0,0-1,0-1,0 0,1 0,-1-1,1 0,0-1,7 1,-12-3,0-1,0 1,1-1,-1-1,0 1,0-1,0 0,0-1,0 1,0-1,-1-1,1 0,0 1,-1-2,0 1,0-1,0 0,0 0,-1-1,1 0,-1 0,0 0,-1 0,1-1,-1 0,1-2,3-5,-1 0,-1 0,0-1,0 0,-1 0,-1 0,-1-1,0 0,-1 1,0-1,-1 0,-1-4,-1 1,0-1,-1 0,-1 1,-1 0,-1 0,0 0,-2 0,0 1,0-1,-3 0,6 11,1 0,-2 0,1 1,-1-1,0 1,0 0,0 0,-1 1,0 0,0 0,-1 0,1 1,-1 0,0 0,0 0,0 1,-1 0,1 1,-1 0,0 0,0 0,1 1,-1 0,-7 1,6 1,0 1,0 1,0 0,0 0,1 1,-1 0,1 0,0 1,0 0,0 0,1 1,0 0,0 1,1-1,-1 1,1 0,1 1,0 0,0 0,0 0,1 0,0 0,0 1,1 0,1 0,-1 0,1 0,1 0,0 0,0 1,1-1,0 0,0 1,1-1,0 0,1 1,2 7,0-6,1-1,-1 1,2-1,-1 0,1-1,1 1,0-1,0 0,1-1,0 0,4 3,42 33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7:46.79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366 0,'-270'175,"266"-173,-2 1,0 1,0-1,0 1,0 0,1 0,-1 1,1 0,0 0,1 0,-1 0,1 1,0 0,0 0,1 0,0 0,0 0,0 1,1-1,0 1,0 0,0 0,4-2,0-1,1 0,-1-1,1 1,0 0,0-1,0 0,0 1,1-1,-1-1,1 1,0 0,0-1,0 0,0 0,0 0,0 0,1-1,-1 1,1-1,-1 0,1-1,-1 1,1-1,-1 0,3 0,59 6,1-4,-1-2,1-3,-1-3,26-7,-24 4,-18 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7:47.04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1,'11'4,"18"5,22-1,20 0,17-2,11-5,2-2,-1-1,-12 0,-21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7:47.79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447 38,'-11'-6,"-1"0,0 1,0 1,0 0,0 0,-1 2,1-1,-1 1,0 1,0 1,1-1,-1 2,0 0,0 0,1 2,-1-1,1 1,-1 1,1 1,0-1,1 2,-1-1,1 2,0 0,1 0,-1 1,2 0,-1 0,1 1,0 1,1 0,0 0,0 0,1 1,-4 8,5-2,0-1,1 1,0 0,2 0,0 1,1-1,0 1,1-1,2 1,0-1,0 1,2-1,0 0,1 0,0 0,2 0,0 0,1-1,0 0,2-1,18 35,3-3,2 0,1-2,3-1,26 23,-8-11,-25-27,-1 0,-2 2,-1 1,3 7,-25-35,-1-1,1 1,-1-1,0 1,0 0,0 0,0 0,-1 1,1-1,-1 0,0 0,-1 1,1-1,-1 1,0-1,0 0,0 1,0-1,-1 1,0-1,0 0,0 0,-1 1,1-1,-1 0,-1 3,-6 1,1-1,-1 0,-1 0,1-1,-1 0,0-1,0 0,-1 0,0-1,0 0,0-1,0-1,0 1,0-2,-1 0,1 0,-11-1,8 0,0 0,1-1,-1 0,1-1,-1 0,1-1,0-1,0 0,0-1,0 0,1-1,0-1,0 0,0 0,1-1,1 0,-1-1,1-1,1 1,-9-12,15 16,0 0,0 0,1 0,0-1,0 1,0-1,1 1,-1-1,2 0,-1 0,0 1,1-1,0 0,0 0,1 1,0-1,0 0,0 0,1 1,0-1,0 1,0 0,0-1,1 1,0 0,0 0,0 1,1-1,0 1,0-1,15-15,1 0,2 2,-1 0,2 1,0 1,1 1,1 2,0 0,1 1,0 2,1 1,6-1,5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7:48.19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622 1,'-248'144,"167"-99,14-9,2 3,-60 47,124-85,-29 29,29-29,1 0,-1-1,1 1,0 0,-1 0,1-1,0 1,-1 0,1 0,0 0,0-1,0 1,0 0,0 0,0 0,0 0,0-1,0 1,0 0,0 0,0 0,1 0,-1-1,0 1,1 0,-1 0,1-1,-1 1,1 0,-1-1,1 1,-1 0,1-1,-1 1,1-1,0 1,-1-1,1 1,0-1,0 1,-1-1,1 0,0 1,0-1,0 0,0 0,105 16,388-9,-340-3,-104-3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7:48.46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1,'14'5,"17"3,23 1,22-2,18-1,17-2,12-2,5-1,-19-1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7:48.85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94 356,'2'-29,"2"1,1-1,1 0,2 1,0 1,2-1,1 1,1 1,2 0,0 1,12-15,-16 27,-14 27,-11 21,2 0,1 1,2 1,1 0,2 0,2 0,1 1,2 0,2 0,1 0,2 2,6 11,-5-37,-1 0,-1 1,0-1,-1 1,-1-1,0 1,-1 0,-2 10,-7 8</inkml:trace>
  <inkml:trace contextRef="#ctx0" brushRef="#br0" timeOffset="277.134">1 718,'18'-4,"13"-3,12 1,8 2,7 0,5 2,3 1,4 3,1 3,-2 2,-6 0,-6 1,-14-3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4:22.46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6085 2166,'-5'20,"-1"17,0 12,1 10,2 8,1 9,0 5,2 5,0 1,0-3,3-6,0-16</inkml:trace>
  <inkml:trace contextRef="#ctx0" brushRef="#br0" timeOffset="-11375.495">162 668,'-7'3,"-9"2,-1 1</inkml:trace>
  <inkml:trace contextRef="#ctx0" brushRef="#br0" timeOffset="-3417.276">42 134,'-7'16,"-2"14,0 14,3 12,1 14,2 9,1 6,1 5,1-14</inkml:trace>
  <inkml:trace contextRef="#ctx0" brushRef="#br0" timeOffset="-605.237">6057 0,'3'12,"2"12,1 14,-1 11,-1 12,-1 11,-1 7,-2 5,-2 6,-1-14</inkml:trace>
  <inkml:trace contextRef="#ctx0" brushRef="#br0" timeOffset="62461.724">2863 629,'31'-78,"-24"96,-8 36,-3-1,-2 1,-9 36,13-83,-48 214,40-205,7-23</inkml:trace>
  <inkml:trace contextRef="#ctx0" brushRef="#br0" timeOffset="62775.899">2408 469,'14'2,"20"3,25 1,27-1,24-1,19-1,7-4,0-4,-13-2,-21-2,-22 3,-27 0,-26 3,-21 3,-14 5,-10 2,-3 2</inkml:trace>
  <inkml:trace contextRef="#ctx0" brushRef="#br0" timeOffset="-2955.004">56 1391,'0'6,"2"17,1 17,0 19,-1 16,2 13,0 6,-1-13</inkml:trace>
  <inkml:trace contextRef="#ctx0" brushRef="#br0" timeOffset="-267.467">6071 1256,'3'7,"0"5,-1 6,1 6,-2 4,0 6,-2 5,-2 3,-2 1,-1-6</inkml:trace>
  <inkml:trace contextRef="#ctx0" brushRef="#br0" timeOffset="60438.195">162 1671,'440'-26,"444"18,-224-11,876-51,-1055 46,-167 11,4 28,-172-4,1-6,14-8,-7 2,181 1,-237 13,-104-20,-5 1</inkml:trace>
  <inkml:trace contextRef="#ctx0" brushRef="#br0" timeOffset="60778.126">5537 1271,'0'6,"0"1,0-1,1 0,0 1,0-1,1 0,-1 0,2 0,-1 0,0 0,1 0,0-1,1 1,-1-1,1 0,0 0,0 0,0-1,1 1,0-1,0 0,0-1,5 4,198 151,-206-157,0 0,1 0,-1 1,0-1,0 1,0-1,0 1,-1 0,1 0,0 0,-1 0,1 0,-1 0,0 0,1 1,-1-1,0 0,0 1,-1-1,1 1,-1-1,1 1,-1-1,0 1,0 0,0-1,0 1,0-1,0 1,-1-1,1 1,-1-1,0 1,0-1,0 1,-79 38,-31-9,-2-4,-81 7,70-14</inkml:trace>
  <inkml:trace contextRef="#ctx0" brushRef="#br0" timeOffset="61967.763">590 1391,'-17'6,"-71"52,-2-5,-78 33,38-33,174-43,-23-3,0 2,-1 0,0 2,0 0,15 13,-2-3,20 14,-30-19,0-1,1-1,1-1,0 0,0-3,3 1,-25-10,-1 0,1 0,0-1,-1 1,1 0,0-1,0 0,-1 0,1 0,0 0,0 0,-1 0,1-1,0 1,0-1,-1 0,1 0,-1 0,1 0,-1 0,1-1,-1 1,0-1,1 0,-1 1,0-1,0 0,0 0,0 0,-1 0,1-1,-1 1,1-1,-1 1,0 0,0-1,0 0,0 1,0-1,-1 0,1 1,-1-2,3-10,-2 0,1 0,-2-1,0 1,-1 0,0 0,-1 0,-1 0,0 1,-1-1,0 1,-4-7,-81-148,83 144,13 21</inkml:trace>
  <inkml:trace contextRef="#ctx0" brushRef="#br0" timeOffset="66878.395">3117 816,'2'0,"3"3,3 4,3 6,1 8,4 7,0 6,3 3,3 5,-1 3,2-1,-2-3,-4-3,-3-9,-3-6,-4-8</inkml:trace>
  <inkml:trace contextRef="#ctx0" brushRef="#br0" timeOffset="67130.71">3290 829,'-13'7,"-10"7,-5 7,-2 10,-1 7,3 4,3 4,5 2,5-2,5-7,4-8,4-8</inkml:trace>
  <inkml:trace contextRef="#ctx0" brushRef="#br0" timeOffset="67454.589">3464 950,'6'-4,"-1"1,1 0,0 1,0-1,0 1,0 0,1 1,-1-1,0 1,1 0,-1 1,1 0,-1 0,1 0,-1 1,0 0,1 0,2 1,-7-1,-1 0,1 0,0 0,-1 0,1 1,0-1,-1 1,0-1,1 1,-1-1,0 1,0-1,0 1,0 0,0 0,0 0,0 0,-1 0,1-1,-1 1,1 0,-1 0,0 0,0 1,0-1,0 0,0 0,0 0,-1 1,-18 59,-88 82,106-144,1 1,-1-1,0 1,0-1,0 1,0-1,1 1,-1-1,0 1,0 0,1 0,-1-1,1 1,-1 0,0 0,1 0,0-1,-1 1,1 0,-1 0,1 0,0 0,0 0,-1 0,1 0,0 0,0 0,0 0,0 0,0 0,1 0,-1 0,0 0,0 0,0 0,1-1,-1 1,1 0,-1 0,1 0,-1 0,1 0,-1-1,1 1,0 0,-1-1,1 1,0 0,-1-1,1 1,0-1,0 1,0-1,0 1,0-1,0 0,-1 1,2-1,21 1,-1 0,1-2,-1 0,1-2,-1-1,16-4,6 0,3 0</inkml:trace>
  <inkml:trace contextRef="#ctx0" brushRef="#br1" timeOffset="395386.18">6512 883,'7'-14,"4"-6,1-3,0 3,-4 5,-6 12,-12 15,-13 18,-17 18,-15 20,-12 17,-6 10,1 1,5 0,12-9,14-14,12-15,13-17</inkml:trace>
  <inkml:trace contextRef="#ctx0" brushRef="#br1" timeOffset="395641.742">6739 1218,'-13'18,"-17"19,-16 18,-18 17,-15 15,-12 11,-6 1,-1-1,8-6,14-13,18-16,19-20</inkml:trace>
  <inkml:trace contextRef="#ctx0" brushRef="#br1" timeOffset="395821.104">6833 1685,'-25'19,"-22"18,-19 18,-13 13,-11 6,0 2,8-3,11-7,15-8,18-10,14-9,12-13</inkml:trace>
  <inkml:trace contextRef="#ctx0" brushRef="#br1" timeOffset="396003.07">6900 2072,'-23'21,"-23"18,-20 15,-14 14,-8 5,0 2,8-5,16-9,18-14,20-14,13-13</inkml:trace>
  <inkml:trace contextRef="#ctx0" brushRef="#br1" timeOffset="396174.661">6767 2514,'-23'20,"-19"19,-11 11,-6 9,3 1,10-5,14-10,16-12,11-12</inkml:trace>
  <inkml:trace contextRef="#ctx0" brushRef="#br1" timeOffset="396340.217">6900 2714,'-9'14,"-12"11,-10 10,-6 9,-3 3,0-1,5-4,8-8,11-8,9-10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8:43.32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1634,'70'9,"606"4,-675-13,1 1,-1-1,0 0,0 1,0-1,0 0,0 0,1 0,-1 0,0 0,0 0,0 0,1 0,-1 0,0-1,0 1,0 0,0-1,0 1,0-1,0 1,0-1,0 0,0 1,0-1,0 0,0 0,0 0,0 1,-1-1,1 0,0 0,-1 0,1 0,-1 0,1-1,-1 1,1 0,-1 0,0 0,0 0,1 0,-1-1,0 1,0 0,0 0,0 0,-1-1,-23-141,9-165,13 171,-2-75,2 23,-9-1,-8-1,-6 83,44 135,-10-24,1-1,-1 1,1-2,0 1,0-1,0-1,-1 0,1 0,0-1,0 0,0-1,0 0,-1 0,1-1,0-1,12-1,100-22,-121 26,0 1,1 0,-1 0,0 0,0 0,1 0,-1 0,0 0,0 0,0 0,1 1,-1-1,0 1,0-1,0 0,0 1,0 0,0-1,0 1,0 0,0-1,0 1,0 0,0 0,0 0,-1 0,1 0,0 0,-1 0,1 0,0 0,-1 0,0 1,1-1,-1 0,0 0,1 0,-1 0,0 1,0-1,0 0,-5 58,2-43,-10 95,0 110,19-4,16 63,17 8,-30-133,-7-142,0-1,-1 0,0 0,-1 1,0-1,-1 0,-1 1,0 2,2-14,0 0,0 0,1 0,-1 0,1 0,-1 0,1 0,-1-1,1 1,-1 0,1 0,0-1,-1 1,1 0,0-1,-1 1,1-1,0 1,0-1,0 1,0-1,0 1,-1-1,1 0,0 0,0 1,0-1,0 0,0 0,0 0,0 0,0 0,0 0,0 0,0-1,0 1,0 0,0 0,0-1,0 1,-1-1,1 1,0-1,0 1,0-1,-1 1,1-1,0 0,-1 1,1-1,0 0,0 0,7-2,126-13,-71 12,384-63,252 4,148 42,94-9,352-10,-285 62,-944-17,601 23,-256-16,-78 3,-212-4,-118-13,1 1,0 0,0-1,0 1,-1-1,1 0,-1 1,1-1,-1 0,0 0,0 0,0 0,0 0,0 0,0 0,0 0,-1-1,1 1,-1 0,0 0,1-1,-1 1,0 0,0 0,-1-1,1 1,0 0,-1-1,1 1,-1 0,0 0,0 0,0-1,-1-12,-8-384,11 236,-8 1,-26-152,18 227,-5 2,-16-42,21 73,42 56,183-4,-87-4,-121 6,0-1,0 1,0 0,0-1,-1 1,1 0,0 0,0 0,0 1,0-1,0 0,-1 1,1-1,0 1,0 0,-1 0,1-1,0 1,-1 0,1 0,-1 1,1-1,-1 0,0 0,1 1,-1-1,0 1,0-1,0 1,0-1,0 1,0 0,-1-1,1 1,0 0,-1 0,1-1,-1 1,0 0,0 0,0 0,0 0,0 0,0 1,0 152,43 132,-35 255,27-237,-36-116,15-124,-14-65,1 0,-1-1,0 1,1-1,-1 1,1 0,-1-1,1 1,-1 0,1 0,-1-1,1 1,-1 0,1 0,-1 0,1 0,-1 0,1 0,0-1,-1 1,1 0,-1 1,1-1,-1 0,1 0,-1 0,1 0,-1 0,1 0,-1 1,1-1,-1 0,1 0,-1 1,1-1,-1 0,1 1,-1-1,0 1,1-1,-1 0,0 1,1-1,-1 1,0-1,1 1,-1-1,0 1,0-1,0 1,0-1,1 1,-1 0,0-1,0 1,0-1,0 1,0-1,0 1,0-1,-1 1,1-1,0 1,0-1,0 1,13-17,-11 13,0 0,0 0,1-1,0 2,0-1,0 0,0 0,0 1,0 0,0 0,1 0,-1 0,1 0,1 0,18-3,0 1,1 0,-1 2,1 1,-1 1,13 2,9-2,2546 1,-1587-29,326 29,-879 13,50 11,-489-24,-10 0,0 0,0 0,1-1,-1 1,0-1,0 0,0 1,1-1,-1 0,0 0,0 0,1-1,-1 1,0-1,0 1,0-1,0 1,0-1,0 0,0 0,0 0,0-1,0 1,0 0,0-1,-1 1,1-1,-1 1,1-1,-1 0,1 1,-1-1,0 0,0 0,0 0,1-2,-21-166,-25-418,-23 21,37 406,29 160,1-1,-1 1,1 0,0 0,0 0,0-1,0 1,0 0,0 0,0 0,0-1,0 1,0 0,1 0,-1 0,0-1,1 1,-1 0,1 0,0 0,-1 0,1 0,0 0,-1 0,1 0,0 0,0 0,0 1,0-1,0 0,0 0,0 1,0-1,0 1,0-1,0 1,1-1,-1 1,0 0,0 0,0-1,1 1,-1 0,0 0,0 0,0 0,1 1,-1-1,0 0,1 1,319 0,-184 0,-135-2,0 1,0 0,-1 0,1 1,0-1,0 0,-1 1,1-1,0 1,-1-1,1 1,-1 0,1 0,-1-1,1 1,-1 0,1 0,-1 1,0-1,1 0,-1 0,0 1,0-1,0 1,0-1,0 1,-1-1,1 1,0-1,-1 1,1 0,-1-1,1 1,-1 0,0-1,0 1,0 0,0 0,0-1,0 1,0 0,-1 0,1-1,0 1,-1 0,0 0,-28 266,7 184,15 29,8-306,-1-174,-1 1,1-1,0 1,0 0,0-1,1 1,-1-1,0 1,0-1,1 1,-1 0,1-1,0 0,-1 1,1-1,0 1,0-1,0 0,0 1,0-1,0 0,0 0,0 0,0 0,0 0,1 0,-1 0,1-1,-1 1,0 0,1-1,-1 1,1-1,-1 1,1-1,0 0,-1 1,1-1,-1 0,1 0,-1 0,1-1,0 1,0 0,151-26,170 9,113 17,-392 0,1004 14,-122 1,-378 16,183 3,-678-39,-39-1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8:46.07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388 13,'-32'-5,"1"1,-1 1,0 2,0 1,0 2,-20 4,48-6,0 1,0 0,0 0,1 0,-1 1,0-1,1 1,-1 0,1 0,-1 0,1 0,0 1,0 0,0-1,0 1,1 0,-1 0,1 0,-1 1,1-1,0 1,1-1,-1 1,1-1,-1 1,1 0,0 0,0 0,0 3,2 14,1-1,1 1,1 0,1-1,0 0,2 0,0-1,1 0,1 0,1 0,1-2,9 13,-10-13,14 25,-3-11,-1 1,-1 1,-2 1,-2 1,-1 0,-1 0,-2 2,-2-1,-1 1,-2 1,-1 6,-5-37,0-1,0 1,0-1,-1 1,0 0,-1-1,1 0,-1 1,-1-1,1 0,-1 0,0 0,0 0,-1-1,1 1,-1-1,-1 0,1 0,-1 0,0-1,0 1,0-1,0-1,-1 1,1-1,-1 0,0 0,0 0,-1-1,1 0,0 0,-1-1,1 1,-2-1,2-1,-1 0,1 0,0 0,0-1,0 0,-1 0,1 0,0-1,0 0,1 0,-1 0,0-1,1 0,-1 0,1-1,0 1,0-1,1 0,-1-1,1 1,0-1,0 0,0 1,0-2,1 1,-1-2,-6-12,1 1,1-1,1 0,0-1,2 0,0 0,0-9,-11-100,16 128,0-1,-1 0,1 0,0 0,0 0,1 0,-1 1,0-1,1 0,-1 0,1 0,-1 1,1-1,0 0,0 1,-1-1,1 0,1 1,-1-1,0 1,0 0,0-1,1 1,-1 0,1 0,-1 0,1 0,-1 0,1 0,0 0,-1 0,1 1,0-1,0 1,1-1,129-2,-80 5,4-2,-7-1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16:34.81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11,'25'-10,"162"18,678-1,-420 2,239 14,1 20,-141-11,121 3,480-8,-247-14,452-14,-631-12,-249 14,-470-1,-1-1,1 1,0 0,0 0,-1 0,1 1,0-1,0 0,0 0,-1 0,1 0,0 0,0 0,-1 0,1 0,0 0,0 0,0 1,0-1,-1 0,1 0,0 0,0 0,0 1,0-1,-1 0,1 0,0 0,0 1,0-1,0 0,0 0,0 0,0 1,0-1,0 0,0 0,0 1,0-1,0 0,0 0,0 1,0-1,0 0,0 0,0 0,0 1,0-1,0 0,0 0,-8 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24:06.70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922 0,'-40'53,"-35"43,-45 79,23 3,7 5,9 3,-5 40,80-210,-52 133,6 2,7 2,-17 122,54-184,9-91,0-1,-1 1,1 0,0 0,0-1,0 1,0-1,-1 1,1-1,0 1,-1-1,1 1,0-1,-1 0,1 1,0-1,-1 0,1 1,-1-1,1 0,-1 0,0 0,1 1,-1-1,0 0,0 0,1 0,-1 0,0 0,0 1,0-1,0 0,0-1,12-44,-9 32</inkml:trace>
  <inkml:trace contextRef="#ctx0" brushRef="#br0" timeOffset="577.908">94 1498,'-4'48,"2"0,3 0,1 0,9 41,-5-31,21 227,-19-348,-5 24,-2 1,-1-1,-2 0,-1 1,-2-1,-2 1,-2 0,-11-31,19 65,0-1,-1 1,1-1,-1 1,0 0,0 0,0 0,-1 0,0 0,1 1,-1-1,0 1,-1 0,1-1,-1 1,1 1,-1-1,0 1,0-1,0 1,0 0,0 0,-1 1,1-1,0 1,-4 0,7 0,1 1,-1 0,1 0,-1 0,1 0,-1 0,1 0,-1 0,1 0,-1 1,1-1,-1 0,1 0,-1 0,1 0,-1 1,1-1,0 0,-1 0,1 1,-1-1,1 0,0 1,-1-1,1 0,0 1,-1-1,1 1,0-1,0 1,-1-1,1 0,0 1,0-1,0 1,0-1,-1 1,1-1,0 1,0-1,0 1,0-1,0 1,0-1,1 1,-1-1,0 1,0-1,0 1,0-1,1 1,23 16,4-11,0-2,0-1,1 0,0-3,17-1,16 1,47 13,-105-12,0 1,0-1,0 1,-1 0,1 0,-1 0,1 0,-1 0,0 1,0 0,0-1,0 1,0 1,0-1,-1 0,0 0,0 1,0 0,0-1,0 1,-1 0,1 0,-1 0,0 0,0 2,-1 12,-2-1,0 0,0 0,-2 0,0 0,-1-1,0 1,-2-1,0 0,0-1,-2 0,0 0,0-1,-8 8,-169 224,151-201,35-42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8:47.57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0,'20'0,"17"0,12 0,8 0,0 0,-7 0,-11 3,-14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8:47.85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0,'16'3,"14"0,14-1,12 1,11-2,-6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8:50.17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1 328,'35'-40,"-2"-2,-2-1,-1-2,-3-1,22-48,-41 77,-3 50,-6 112,13 105,-10-243,0 0,0 0,-1 0,0 0,-1 1,1-1,-1 0,-1 0,1 0,-1 0,-1 0,1 0,-1 0,0 0,-1 0,1 0,-2-1,1 0,0 1,-1-1,0 0,-1-1,0 1,1-1,-1 0,-5 4,5-7,0 1,0-1,-1 1,1-2,0 1,-1-1,1 1,-1-1,0-1,1 1,-1-1,0 0,1 0,-1-1,0 0,-1 0,7 1,1 0,-1 0,0 0,1 0,-1 0,0-1,0 1,1 0,-1 0,0 0,0 0,1 0,-1-1,0 1,0 0,0 0,1 0,-1 0,0-1,0 1,0 0,0 0,1-1,-1 1,0 0,0 0,0-1,0 1,0 0,0-1,0 1,0 0,0 0,0-1,0 1,0 0,0 0,0-1,0 1,0 0,0-1,0 1,0 0,0 0,0-1,-1 1,1 0,0 0,0-1,0 1,0 0,-1 0,170-5,-38 2,-73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8:52.41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841 0,'-18'16,"-18"17,-16 18,-13 17,-13 15,-15 11,-8 8,-7 3,1-6,5-7,22-21</inkml:trace>
  <inkml:trace contextRef="#ctx0" brushRef="#br0" timeOffset="477.865">105 268,'-5'6,"0"0,0 1,0-1,1 1,0 0,0 0,1 0,0 1,0-1,1 1,0 0,2-7,0-1,-1 1,1 0,0 0,0 0,1 0,-1 0,0 0,0 0,0-1,1 1,-1 0,0 0,1 0,-1-1,1 1,-1 0,1 0,-1-1,1 1,-1 0,1-1,0 1,-1-1,1 1,0 0,-1-1,1 0,0 1,0-1,0 1,-1-1,1 0,0 0,0 0,0 1,0-1,0 0,0 0,-1 0,1 0,0 0,0 0,0-1,0 1,0 0,41-13,-33 8,-1-1,0 0,-1-1,0 1,0-2,0 1,-1-1,0 0,0 0,-1 0,0-1,0 0,-1 0,0 0,-1-1,0 1,-1-1,0 0,0 0,-1 0,0 0,-1 0,-1-9,1 16,0 1,-1-1,1 0,-1 1,0-1,0 1,0-1,0 1,-1 0,1-1,-1 1,1 0,-1 0,0 0,0 0,0 0,0 0,0 1,0-1,0 0,-1 1,1 0,0 0,-1 0,1 0,-1 0,1 0,-1 0,0 1,1-1,-1 1,0 0,1 0,-2 0,-2 0,1 1,-1-1,0 1,1 0,0 1,-1-1,1 1,0 0,0 1,0-1,0 1,0 0,0 0,1 0,-1 1,0 1,0 1,0 1,0 1,1-1,-1 0,2 1,-1 0,1 0,0 0,1 1,0-1,0 0,1 1,0-1,1 1,-1 0,2-1,-1 1,1-1,1 1,-1-1,1 1,1-1,0 0,0 0,0 0,1-1,0 1,1-1,3 6,26 34</inkml:trace>
  <inkml:trace contextRef="#ctx0" brushRef="#br0" timeOffset="805.573">520 842,'9'8,"-1"-1,1 1,1-2,-1 0,1 0,0 0,0-2,1 1,0-1,9 2,-17-6,-1 1,0-1,0 0,1-1,-1 1,0 0,1-1,-1 1,0-1,0 1,0-1,1 0,-1 0,0 0,0-1,0 1,-1 0,1-1,0 1,0-1,-1 1,1-1,-1 0,1 0,-1 0,0 0,0 0,0 0,0 0,0 0,0 0,-1-1,1 0,12-79,-25-1,12 81,-1 0,1 0,-1-1,0 1,0 0,0 0,0 0,-1 0,1 0,0 0,-1 0,0 1,1-1,-1 0,0 1,0-1,0 1,0 0,0 0,0-1,0 1,0 1,0-1,0 0,-1 0,1 1,0-1,-1 1,1 0,0 0,-1 0,1 0,-2 0,-4 3,1-1,-1 1,1 1,0-1,0 1,0 1,0-1,1 1,0 0,0 1,0-1,0 1,-4 7,-21 22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8:51.74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1 380,'15'-118,"9"-128,-26 230,-3 23,-4 27,-2 39,3 0,3 0,5 67,10 19,-4-125</inkml:trace>
  <inkml:trace contextRef="#ctx0" brushRef="#br0" timeOffset="387.034">255 327,'2'8,"2"1,-1-1,1 0,0 1,0-2,1 1,0 0,1-1,0 0,0-1,0 1,1-1,0 0,0-1,0 1,1-1,0-1,0 0,0 0,0 0,1-1,-1 0,1-1,0 0,0 0,0-1,0 0,0-1,0 0,0 0,1-1,-5 0,-1-1,1 0,-1 1,0-2,0 1,0 0,0-1,0 0,0 0,-1 0,1-1,-1 1,0-1,0 1,0-1,-1 0,1 0,-1 0,0-1,0 1,-1-1,1 1,-1-1,1-1,0-4,0 0,0 0,-1 0,-1 0,1 0,-1-1,-1 1,0 0,-1 0,-2-10,2 14,0 1,0-1,-1 0,1 1,-2 0,1-1,0 1,-1 0,0 1,0-1,0 1,-1 0,1 0,-1 0,0 0,0 1,-1 0,1 0,-1 0,1 1,-1 0,0 0,0 0,0 1,0 0,0 0,0 0,0 1,0 0,0 0,0 1,0 0,-1 0,1 0,1 0,-1 1,0 0,0 1,1-1,-1 1,1 0,-4 3,-1 1,2 1,-1 0,1 1,0-1,1 1,0 1,0 0,1 0,1 0,-1 0,2 1,-4 9,-7 28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8:50.82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0 228,'18'0,"18"0,16 0,11 0,7 0,5-3,-3 0,-8 0,-15 1</inkml:trace>
  <inkml:trace contextRef="#ctx0" brushRef="#br0" timeOffset="250.405">107 348,'19'5,"16"0,15 1,11-1,13-2,6-3,2-7,-8-6,-15-1</inkml:trace>
  <inkml:trace contextRef="#ctx0" brushRef="#br0" timeOffset="465.828">642 0,'12'1,"48"13,-1 3,-1 2,0 3,-2 2,-1 3,12 9,-61-33,0-1,-1 1,1 1,0-1,-1 1,0 0,0 1,0-1,-1 1,1 0,-1 0,0 0,-1 0,1 1,-1 0,0-1,0 1,-1 0,0 1,0-1,0 0,-1 1,0-1,0 1,0-1,-1 1,0-1,-1 1,1-1,-2 6,-7 4,-1 0,-1-1,0 0,-1-1,0 0,-1-1,-1-1,0 0,-1 0,0-2,0 0,-18 8,14-5,-98 59,75-48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8:49.09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20 135,'-4'9,"1"0,0 0,0 0,1 1,0-1,1 0,0 1,0 0,1-1,0 1,1-1,0 1,1-1,0 1,0-1,1 0,0 0,1 0,0 0,0 0,1-1,0 0,0 0,1 0,0-1,6 6,-4-7,1 0,0 0,0-1,0-1,1 1,0-2,-1 1,1-1,1-1,-1 0,8 1,-15-2,1-1,0 0,0 0,0 0,0 0,0-1,0 0,0 0,0 0,0 0,0 0,-1-1,1 1,0-1,-1 0,0 0,1-1,-1 1,0-1,0 1,0-1,-1 0,1 0,-1 0,1-1,-1 1,0-1,0 1,-1-1,1 1,0-2,3-16,-1 1,0-1,-1 0,-2 0,0 0,-1 0,-1 0,-3-12,-18-68,20 97,1-1,-1 1,0 0,0 1,0-1,-1 0,1 1,-1-1,0 1,0 0,0 0,0 0,-1 0,1 0,-1 1,0 0,0 0,1 0,-1 0,-1 0,1 1,-2-1,1 3,-1 0,1 0,-1 1,1-1,-1 1,1 0,0 1,0-1,0 1,1 0,-1 1,1-1,-1 1,1-1,0 1,0 1,1-1,-1 0,1 1,0 0,0 0,1 0,-1 0,1 0,0 0,1 1,-1-1,0 4,-15 81,15-49</inkml:trace>
  <inkml:trace contextRef="#ctx0" brushRef="#br0" timeOffset="511.325">502 349,'-3'18,"0"13,-2 8,-3 7,-2 2,-3-1,-3-1,2-3,3-10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9:22.32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 1788,'0'0,"-1"0,1 1,0-1,0 1,-1-1,1 1,0 0,0-1,0 1,0-1,-1 1,1-1,0 1,0-1,0 1,0 0,0-1,1 1,-1-1,0 1,0-1,0 1,0-1,1 1,-1-1,0 1,0-1,1 1,-1-1,0 1,1-1,-1 0,1 1,-1-1,0 1,1-1,-1 0,1 1,-1-1,1 0,-1 0,1 0,-1 1,1-1,0 0,-1 0,1 0,-1 0,1 0,-1 0,1 0,-1 0,1 0,13 5,1-2,-1 1,1-2,0 0,0 0,-1-2,14 0,-3 0,554-9,-360 41,-217-32,-1 1,1-1,-1 0,0 0,1 0,-1 0,1 0,-1 0,1 0,-1-1,1 1,-1-1,0 1,1-1,-1 1,0-1,1 1,-1-1,0 0,0 0,0 0,0 0,1 0,-1 0,-1 0,1 0,0 0,0 0,0-1,0 1,-1 0,1-1,-1 1,1 0,-1-1,1 1,-1-1,0 1,0 0,0-1,0 1,0-1,0 1,0-1,0 0,2-68,-3 0,-4-1,-2-4,-20-131,-31-102,48 260,1 0,3 0,2 0,2-1,2 1,2 0,2-1,10-41,-12 79,-2 10,0-1,0 1,0 0,0 0,0-1,0 1,0 0,0 0,0-1,1 1,-1 0,1 0,-1 0,1-1,-1 1,1 0,-1 0,1 0,0 0,0 0,0 0,-1 0,1 1,0-1,0 0,0 0,0 1,0-1,1 0,-1 1,0-1,0 1,0 0,0-1,1 1,-1 0,1-1,102 22,51-6,1-6,96-10,-126 0,555-15,-173-7,401 21,-727-6,-17-6,0 8,27 7,-55 0,-136-2,1 1,-1 0,1-1,0 1,-1 0,1 0,0 0,-1 1,1-1,0 0,-1 0,1 1,0-1,-1 1,1 0,-1-1,1 1,-1 0,0 0,1 0,-1 0,0 0,1 0,-1 0,0 0,0 1,0-1,0 0,0 1,0-1,-1 1,1-1,0 1,-1-1,1 1,-1 0,1-1,-1 1,0 0,0-1,0 2,-2 203,19 426,-7-174,-11-345,2-112,-1 0,0-1,1 1,-1 0,1-1,0 1,-1 0,1-1,-1 1,1 0,0-1,0 1,-1-1,1 1,0-1,0 0,0 1,-1-1,1 0,0 1,0-1,0 0,0 0,0 0,-1 0,1 0,0 0,0 0,0 0,0 0,0 0,0-1,-1 1,1 0,0-1,0 1,0 0,0-1,-1 1,1-1,0 1,-1-1,1 1,0-1,-1 0,1 1,-1-1,1 0,8-3,40-10,0 2,1 2,0 3,48-2,1 0,739-53,-441 49,12-9,-159 4,-57 10,49 1,-150 9,123-2,-122 14,-21-6,42-3,-110-7,-1 1,0-1,0-1,-1 1,1 0,0-1,-1 1,1-1,-1 0,0 0,0 0,0 0,0 0,-1 0,1 0,-1-1,0 1,0-1,0 1,0-1,-1 1,1-1,-1 1,0-1,0 0,0 1,-1-1,1 1,-1-1,0 0,1-4,-2-168,-7 0,-8 1,-8 1,5 33,6 0,4-94,10 204,-2 0,0 1,-2-1,-2 0,-1 1,-1 0,-1 1,-7-14,5 9,47 40,-13 0,-1-1,0-1,1-2,0 0,0-1,14-2,66 5,145 18,499-23,-223-13,362 14,-694-6,-97 0,-1 5,36 6,41 4,72-8,-101-3,32 2,-173 0,0 0,0 0,1 0,-1 0,0 1,0-1,0 0,0 0,0 1,0-1,0 0,0 1,0-1,0 1,0 0,0-1,0 1,-1 0,1-1,0 1,0 0,0 0,-1 0,1 0,-1-1,1 1,-1 0,1 0,-1 0,1 0,-1 0,0 1,1-1,-1 0,0 0,0 0,0 0,0 0,0 0,0 0,-10 52,6-37,-34 163,8 2,8 0,2 157,8-39,25-181,-4 121,-3-158,-6-79,1 0,-1-1,0 1,1 0,-1-1,1 1,-1-1,1 1,0-1,-1 1,1-1,0 1,0-1,0 0,0 1,0-1,1 0,-1 0,0 0,0 0,1 0,-1 0,1 0,-1 0,1-1,-1 1,1 0,-1-1,1 0,0 1,-1-1,1 0,0 0,-1 1,1-2,0 1,63-10,-59 8,51-14,2 3,0 3,43-2,603-24,38 22,-273-2,-210 13,-168 17,18 0,61-15,-93-15,-74 13,1 0,-1-1,0 0,0 1,-1-2,1 1,-1 0,0-1,0 1,0-1,-1 0,1 0,-1 0,-1 0,1-1,-1 1,1 0,-2-1,1 1,0-1,-1 1,0 0,-1-1,1 1,-1-3,1-2,2-149,-8-1,-6 1,-18-67,-39-239,28 125,39 249,3 88,1 0,0 1,0 0,0-1,0 1,0 0,0 0,1 0,-1 0,1 1,0-1,-1 1,1 0,0-1,0 1,0 0,0 0,0 1,0-1,0 1,0 0,0-1,0 1,0 0,0 1,0-1,0 1,0-1,0 1,0 0,2 1,6-1,282 37,119-28,211 6,-106-3,-366-7,0-7,12-7,151-8,18 14,-325 1,-5 1,-1-1,1 1,0 0,0 0,0-1,0 1,0 0,-1 0,1 1,0-1,0 0,0 1,0-1,-1 1,1-1,0 1,-1 0,1 0,0 0,-1 0,1 0,-1 0,1 0,-1 0,0 1,1-1,-1 1,0-1,0 1,0-1,0 1,0-1,0 1,-1 0,1 0,-1-1,1 3,20 223,-16-167,10 112,-7 1,-10 59,-6 221,-20-250,28-201,0 1,0 0,1 0,-1-1,1 1,0 0,-1 0,1-1,0 1,0-1,1 1,-1-1,1 1,-1-1,1 0,0 0,0 0,-1 0,2 0,-1 0,0 0,0-1,0 1,1-1,-1 1,1-1,-1 0,1 0,0 0,-1 0,1-1,0 1,0-1,-1 0,1 0,0 0,0 0,0 0,-1 0,1-1,1 0,109-33,89 28,-138 7,159 9,47 15,-42-3,20-10,-140-14,-91-2</inkml:trace>
  <inkml:trace contextRef="#ctx0" brushRef="#br0" timeOffset="883.52">22154 170,'-11'-8,"0"0,-1 1,1 1,-1-1,-1 2,1 0,-1 1,0 0,0 1,-9-2,16 5,0-1,0 1,0-1,1 2,-1-1,0 1,0 0,0 0,1 0,-1 1,0 0,1 0,0 0,-1 1,1 0,0 0,0 0,1 1,-1 0,1-1,-1 2,1-1,0 0,1 1,-2 1,-4 11,1 1,0 0,1 1,1-1,1 1,0 0,2 1,0-1,1 1,1-1,1 1,1 0,0-1,2 1,1 7,9 22,3-2,1 0,2-1,2 0,3-2,1-1,2 0,2-3,1 0,26 24,-55-63,21 25,-1 1,-2 1,0 1,-2 0,13 31,-29-56,1-1,-1 1,0 0,0 0,0 0,0 0,-1 0,0 0,1 0,-2 0,1 0,0 0,-1 0,0 0,0 0,0 0,0 0,-1 0,1 0,-1-1,0 1,0-1,0 1,-1-1,1 0,-1 0,0 0,0 0,0-1,0 1,0-1,0 1,-1-1,-1 1,-17 6,0 0,0-1,-1-1,0-1,0-1,-1-2,1 0,-1-1,0-1,1-1,-13-3,23 3,0-2,0 0,0 0,0-1,1 0,-1-1,1-1,-9-4,17 7,1 0,0 0,-1 0,1 0,0-1,0 1,0-1,0 0,1 0,-1 0,1 0,-1 0,1-1,0 1,1-1,-1 0,1 1,-1-1,1 0,0 0,0 1,1-1,-1 0,1 0,0 0,0 0,0 0,1 0,-1 0,1-1,5-13,1 1,0 0,1 0,1 1,0 0,1 1,1 0,1 0,0 1,13-11,4-9,-16 18,-10 11,1 0,-1 0,1 1,0-1,0 1,0 0,0 0,1 0,0 1,0-1,0 1,0 1,0-1,1 1,-1-1,1 2,-1-1,3 0,124 2,-93-2</inkml:trace>
  <inkml:trace contextRef="#ctx0" brushRef="#br0" timeOffset="1137.886">22542 745,'16'0,"14"0,12-3,9 0,3 1,-1-1,-9 2</inkml:trace>
  <inkml:trace contextRef="#ctx0" brushRef="#br0" timeOffset="1322.245">22582 998,'16'5,"17"1,18 0,19-1,13-4,11-5,-10-1</inkml:trace>
  <inkml:trace contextRef="#ctx0" brushRef="#br0" timeOffset="2980.704">26887 571,'23'4,"21"2,16 0,10-4,2-1,-9-2,-15 0</inkml:trace>
  <inkml:trace contextRef="#ctx0" brushRef="#br0" timeOffset="3153.968">26927 678,'25'11,"24"4,20-2,14-7,6-9,-2-7,-17-3</inkml:trace>
  <inkml:trace contextRef="#ctx0" brushRef="#br0" timeOffset="3418.513">27461 357,'-3'-5,"18"4,23 5,0 2,-1 1,1 1,-2 3,1 1,26 13,-43-17,-1 1,0 2,-1-1,0 2,0 1,11 10,-25-19,1 1,0-1,-1 1,0 0,0 0,0 0,-1 0,0 1,0-1,0 1,0 0,-1 0,0 0,-1 0,1 0,-1 1,0-1,-1 0,1 1,-1-1,-1 0,1 1,-1-1,-1 3,-5 9,-2-1,0 0,-2-1,1 0,-2-1,0 0,-1 0,0-2,-1 1,-1-2,0 0,-13 7,16-9,-64 49,49-38</inkml:trace>
  <inkml:trace contextRef="#ctx0" brushRef="#br0" timeOffset="2283.725">24147 651,'-3'6,"0"0,0 0,1 1,0-1,0 1,1-1,0 1,0 0,1 0,-1-1,2 1,-1 0,1 0,0 0,0-1,0 1,1-1,0 1,1-1,1 4,5 8,0-1,1 0,0-1,2 0,0-1,8 8,111 116,-128-137,-2-1,0 0,1 0,-1 0,0 1,1-1,-1 0,0 1,0-1,0 1,0-1,0 1,-1-1,1 1,0 0,-1-1,1 1,-1 0,0 0,1-1,-1 1,0 0,0 0,0-1,0 1,0 0,-1 0,1 0,-1-1,1 1,-1 0,1-1,-1 2,-6 0,1 0,-1 0,0 0,1-1,-1 0,0 0,0-1,0 0,-1 0,1-1,0 0,0 0,0 0,-2-1,8 1,-109-19,63 2</inkml:trace>
  <inkml:trace contextRef="#ctx0" brushRef="#br0" timeOffset="2558.287">24267 544,'18'-7,"20"-4,16-3,19-4,13-2,12-4,-12 3</inkml:trace>
  <inkml:trace contextRef="#ctx0" brushRef="#br0" timeOffset="1750.15">23424 824,'-9'12,"0"-1,0 1,1 1,1-1,0 1,1 1,1-1,0 1,0 0,-2 13,7-24,0-1,0 1,0 0,0-1,1 1,-1 0,1 0,-1-1,1 1,0-1,0 1,0 0,1-1,-1 0,0 1,1-1,0 0,-1 0,1 0,0 0,0 0,0 0,0 0,1-1,-1 1,0-1,1 0,-1 0,1 1,-1-2,1 1,0 0,2 0,3 1,1-1,-1 1,1-2,0 1,0-1,-1-1,1 0,0 0,-1 0,3-2,-2 1,0-2,0 1,-1-1,1 0,-1-1,0 0,0 0,-1-1,1 0,-1-1,-1 1,1-1,-1 0,0-1,-1 1,0-1,0-1,-1 1,1 0,-2-1,0 0,0 0,0 0,-1 0,0-1,-1 1,0 0,-1-1,0 1,0-1,-1 1,0-1,0 1,-1 0,-1 0,0-3,2 6,-1 0,1 0,-1 0,0 1,0-1,-1 0,0 1,0 0,0 0,-1 0,1 0,-1 0,0 0,0 1,-1 0,0 0,1 0,-1 1,-1-1,1 1,0 0,-1 1,1 0,-1-1,0 2,0-1,0 1,0-1,0 2,0-1,0 1,0 0,0 0,0 0,0 1,0 0,0 1,0-1,-5 3,3 0,1 0,-1 1,1 0,0 0,0 0,0 1,1 1,0-1,0 1,1 0,-1 0,2 0,-1 1,1 0,0 0,1 0,-1 0,2 0,-1 1,1 0,1-1,-1 1,1 7,4 14</inkml:trace>
  <inkml:trace contextRef="#ctx0" brushRef="#br0" timeOffset="2021.085">23838 972,'0'14,"-2"11,-1 5,-2 6,0 2,0 0,0-2,-3-3,-1-2,-2-4,-1-5,-2-5,3-7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9:27.25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592 1,'-20'7,"-17"13,-12 20,-8 18,-2 18,-4 17,1 10,3 3,6-1,9-11,10-17,10-20</inkml:trace>
  <inkml:trace contextRef="#ctx0" brushRef="#br0" timeOffset="352.056">98 108,'-6'1,"1"1,-1 1,1-1,0 1,0 0,0 0,0 0,0 0,1 1,-1 0,1 0,0 0,0 1,1 0,-1-1,1 1,0 0,1 0,-1 1,1-1,0 1,0-1,0 1,1-1,0 1,0 0,1 0,-1 0,1 4,1-8,-1 0,1 0,0 0,0 0,0 0,0 0,0 0,0-1,0 1,1 0,-1 0,0-1,1 1,0-1,-1 0,1 1,0-1,0 0,0 0,-1 0,1 0,0 0,0-1,1 1,-1 0,0-1,0 0,0 1,0-1,0 0,0 0,1 0,-1-1,0 1,0 0,1-1,2 0,-1 0,0 0,1-1,-1 1,0-1,0 0,1 0,-1-1,-1 1,1-1,0 0,-1 0,1 0,-1 0,0-1,2-2,-2 0,0 0,0 0,0-1,-1 1,0 0,0-1,-1 0,1 1,-2-1,1 0,-1 0,0 1,0-1,-1 0,0 0,0 1,0-1,-1 1,0-1,0 1,-1-1,0 1,0 0,-1 0,-2-4,5 9,-1-1,1 1,0 0,0 0,-1-1,1 1,0 0,-1 0,1 0,-1 0,0 1,1-1,-1 0,0 1,1-1,-1 1,0-1,1 1,-1 0,0 0,0 0,0 0,1 0,-1 0,0 0,0 1,1-1,-1 1,0-1,1 1,-1 0,0-1,1 1,-1 0,1 0,-1 0,1 0,0 0,-1 1,1-1,0 0,0 1,0-1,0 1,0-1,0 1,0-1,0 1,-11 20</inkml:trace>
  <inkml:trace contextRef="#ctx0" brushRef="#br0" timeOffset="615.378">365 669,'9'9,"8"3,7-1,5-4,1-5,1-8,-3-6,-6-4,-7-5,-8-5,-10-1,-9 0,-10 5,-9 7,-11 12,-11 13,5 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9:26.51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46 96,'-3'9,"0"0,1 0,0 0,1 0,0 0,0 0,1 0,0 0,0 0,1 0,1 0,-1 0,1 0,1 0,0 0,0-1,3 5,7 15,1-1,2 0,1-1,11 12,96 122,-123-159,0 0,0 0,0 1,0-1,0 0,0 1,0-1,0 1,-1-1,1 1,-1-1,1 1,-1-1,1 1,-1 0,0-1,0 1,0 0,0-1,0 1,0 0,-1-1,1 1,0-1,-1 1,1 0,-1-1,0 1,1-1,-1 1,0-1,0 0,0 1,0-1,0 0,0 0,-1 0,1 1,0-1,0 0,-1-1,1 1,-1 0,0 0,-12 3,0 0,0-1,-1 0,1-2,0 0,-1 0,1-1,-1-1,1 0,0-1,-1-1,1 0,-2-2,-37-10</inkml:trace>
  <inkml:trace contextRef="#ctx0" brushRef="#br0" timeOffset="186.776">46 69,'18'-7,"20"-4,19-3,18 1,13 3,4 3,-4 3,-17 1</inkml:trace>
  <inkml:trace contextRef="#ctx0" brushRef="#br0" timeOffset="531.589">567 324,'-2'17,"1"0,0 0,1 1,1-1,1 0,0 0,2 0,2 9,-4-18,1-1,0 1,0-1,0 0,1 0,0 0,1-1,0 1,0-1,0 0,0 0,1-1,0 1,1-1,-1-1,1 1,-1-1,1 0,4 1,-6-3,0 1,1-1,-1 0,1-1,-1 1,1-1,-1 0,1 0,0-1,0 0,0 0,-1 0,1-1,0 0,-1 0,1 0,0 0,-1-1,0 0,1-1,-1 1,0-1,0 0,0 0,0 0,-1-1,0 0,1 1,-1-2,0 1,-1 0,1-1,0-2,2-2,-2 0,1 0,-1 0,-1-1,0 1,0-1,-1 0,0 0,-1 0,0 0,0 0,-1 0,0-1,-1 1,0 0,-1 0,0 0,-1 1,0-1,0 0,-1 1,0 0,-3-4,4 9,-1 1,0-1,-1 1,1 0,0 0,-1 1,0-1,1 1,-1 0,0 0,0 1,0-1,-1 1,1 0,0 0,0 1,-1 0,1 0,0 0,-1 0,1 1,0 0,0 0,0 0,0 1,0 0,0 0,0 0,0 1,1-1,-1 1,1 0,0 0,0 1,0-1,0 1,0 0,1 0,0 0,0 0,-2 4,0-2,0 0,1 0,0 0,0 1,0-1,1 1,0 0,1 0,-1 0,1 0,0 1,1-1,0 1,0-1,1 8,4 18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24:13.87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31 41,'0'27,"0"25,0 20,0 11,2 5,1-1,0-6,-1-11,0-11,-1-15,-1-16,1-14</inkml:trace>
  <inkml:trace contextRef="#ctx0" brushRef="#br0" timeOffset="262.706">4 0,'-2'19,"1"-1,1 0,0 0,2 1,0-1,1 0,1-1,0 1,2 0,0-1,1 0,0-1,2 1,0-2,0 1,3 1,27 34,2-1,2-2,46 38,-46-44,-26-26,1 1,0 0,-1 1,-1 1,-1 0,-1 1,0 0,1 6,-14-22,1-1,0 1,-1 0,0 0,0 0,0 0,0 0,-1 0,1 0,-1 0,0 0,0 0,-1 0,1 0,-1 0,0 0,0-1,0 1,-1 0,1 0,-1-1,0 1,0 0,0-1,0 0,-1 0,1 0,-1 0,0 0,0 0,0 0,0-1,0 0,-2 1,-24 14,-1-1,-1-2,-1-1,0-1,0-1,-1-3,-24 4,49-10,-62 13,13-4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50:03.16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479 2148,'404'-8,"-318"18,-85-10,1-1,0 0,-1 0,1 0,-1-1,1 1,-1 0,0 0,1-1,-1 1,0-1,0 1,0-1,0 0,0 1,-1-1,1 0,0 1,-1-1,1 0,-1 0,0 0,1 0,-1 1,0-1,0 0,0 0,-1 0,1 0,0 0,-1 1,1-1,-1 0,1 0,-1 0,0-8,-13-188,11 70,-6 1,-14-58,3 86,6 29,2 0,4-1,1-18,-9-91,13 169,2 5,-1-1,0 1,1 0,1-1,-1 1,1-1,0 0,0 1,1-1,1-5,0 10,0 0,0 0,0 1,1 0,-1-1,0 1,1 0,-1 0,1 0,0 0,-1 1,1-1,0 1,-1-1,1 1,0 0,-1 0,1 0,0 1,-1-1,1 1,0-1,-1 1,1 0,-1 0,1 0,-1 0,2 1,8 1,162 27,95-19,-138 5,1-6,24-5,163-16,11-6,-254 16,206-26,-121 7,323-39,105-8,320-24,-343 49,-137 15,-176 13,-12 6,76 3,-135-9,-14 5,-60-3,12-2,67 9,-104-6,41 23,-121-11,-1 0,0 0,1 0,-1 0,0 0,0 1,0-1,0 1,0-1,0 1,0 0,0 0,-1 0,1 0,-1 0,1 0,-1 0,0 0,0 1,0-1,0 1,0-1,0 0,-1 1,1-1,-1 1,0-1,0 1,0 0,0-1,0 1,0-1,-1 1,1-1,-1 1,0-1,0 1,0-1,0 15,-10 568,6 57,18-523,-12-101,1-1,0 0,1-1,1 1,1 0,3 6,-7-22,0 0,0 0,0 1,0-1,0 0,1 0,-1 0,0-1,1 1,-1 0,0 0,1-1,-1 1,1-1,-1 1,1-1,-1 0,1 1,-1-1,1 0,0 0,-1 0,1 0,-1 0,1-1,-1 1,1 0,-1-1,1 1,-1-1,1 0,-1 1,1-1,-1 0,0 0,0 0,1 0,-1 0,0 0,0 0,0 0,0 0,0-1,0 1,0-1,8-4,-1 0,-1 1,1 0,0 0,0 1,0 0,0 0,1 1,0 0,0 0,0 1,0 1,0-1,0 1,0 1,0 0,0 0,1 1,-1 0,0 0,0 1,0 0,0 1,-1 0,1 0,0 2,-9-5,1 1,0 0,-1 0,1 0,0 0,0 0,-1 0,1 0,0 0,0-1,0 1,0 0,0-1,0 1,0 0,0-1,1 1,-1-1,0 1,0-1,0 0,0 0,1 1,-1-1,0 0,0 0,1 0,-1 0,0-1,0 1,1 0,-1 0,0-1,0 1,0-1,0 1,0-1,1 1,-1-1,0 0,0 1,0-1,-1 0,1 0,0 0,0 0,0 0,-1 0,1 0,0 0,0-1,1-17,0 0,-1 0,-1 0,-1 0,-1 0,0 0,-1 0,-3-6,2 1,-24-134,7-1,2-120,-3-39,20 62,1 252,1 0,0-1,0 1,0-1,1 1,0-1,0 1,0 0,0 0,1-1,-1 1,1 0,0 0,0 0,1 1,-1-1,1 0,0 1,0 0,0 0,0 0,0 0,1 0,-1 0,1 1,0 0,0 0,0 0,4-2,126-7,477 11,-359-14,-61 6,60 2,-59 4,151-9,-47-2,-30 0,-20 0,112 13,-143-15,102-9,59 8,259-23,-332 25,-73 0,-138 2,1-2,25 2,-95 7,-1 1,1 1,0 1,0 1,13 2,70-15,149 14,-162-13,67 13,-158 1,-1-1,0 0,1 0,-1 1,0-1,1 1,-1-1,0 1,0 0,0-1,1 1,-1 0,0 0,0 0,0 0,0 0,0 0,0 0,-1 0,1 0,0 0,0 1,-1-1,1 0,-1 0,1 1,-1-1,0 0,1 1,-1-1,0 1,0-1,0 0,0 1,0-1,0 1,-1-1,-9 55,9-54,-58 184,51-127,3 1,2 0,4 21,-3 72,-37 140,32-242,3-1,2 1,4 42,0-6,6 59,-3 19,10-100,-14-63,1-1,0 0,0 0,-1-1,1 1,0 0,0 0,0-1,0 1,0-1,0 0,0 0,0 0,0 0,0 0,0 0,0 0,0 0,0-1,0 1,0-1,0 0,0 1,-1-1,1 0,0 0,0 0,-1 0,1-1,-1 1,1 0,0-1,4-1,7-3,0 0,0 1,1 1,0 1,0 0,0 0,0 2,0-1,1 2,-1 0,8 1,-18-1,-1 0,1 0,-1-1,0 1,1-1,-1 0,0 0,0 0,0-1,1 1,-1-1,-1 1,1-1,0 0,0 0,-1-1,1 1,-1 0,0-1,1 0,-1 1,0-1,-1 0,1 0,0 0,-1 0,0 0,0-1,0 1,0 0,0-1,-1 1,1 0,-1-1,0 1,0 0,0-2,7-366,-41-181,30 501,-2 1,-3-1,-5-11,6 22,2 0,2-1,1 0,3-33,0 48,-1 14,1 0,0 1,1-1,0 0,1 0,0 1,1-1,0 1,5-11,-7 20,1 1,0-1,-1 1,1-1,0 1,0 0,0-1,0 1,0 0,0 0,0 0,0 1,0-1,0 0,0 1,1 0,-1-1,0 1,0 0,1 0,-1 0,0 0,1 1,-1-1,0 1,0-1,0 1,0 0,0 0,1 0,-1 0,0 0,1 1,-9 2,-2-3</inkml:trace>
  <inkml:trace contextRef="#ctx0" brushRef="#br0" timeOffset="-17475.18">14703 216,'0'0,"1"0,-1 0,0 0,0 1,0-1,0 0,0 0,0 0,0 1,0-1,0 0,0 0,0 1,0-1,0 0,0 0,0 0,0 1,0-1,0 0,0 0,0 1,0-1,0 0,0 0,0 0,0 1,0-1,-1 0,1 0,0 0,0 1,28-2,849-57,30-10,-419 36,25 21,107-3,-273 3,-213-6,77 6,-192 12</inkml:trace>
  <inkml:trace contextRef="#ctx0" brushRef="#br0" timeOffset="-13530.997">132 844,'-128'17,"128"-17,0 1,0-1,0 0,0 0,0 1,0-1,0 0,0 0,0 1,0-1,0 0,0 0,0 1,0-1,0 0,0 0,0 1,0-1,0 0,0 0,0 0,0 1,-1-1,1 0,0 0,0 0,0 1,0-1,-1 0,1 0,0 0,0 0,0 1,-1-1,1 0,0 0,28 2,-27-2,285 0,-282-1,-1 0,0 1,1 0,-1 0,1 0,-1 0,1 1,-1-1,0 1,1 0,-1 0,0 0,0 0,0 0,0 1,0 0,0-1,0 1,0 0,0 1,-1-1,1 0,-1 1,0-1,0 1,0 0,0 0,0 0,0 0,-1 0,1 0,16 58,-3-1,-2 2,0 29,19 128,83 349,-100-485,-8-56,-3-19,-5-19,-1-3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50:08.6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329 235,'-4'-14,"0"0,-1 0,0 0,-1 0,0 1,-1 0,-1 0,0 0,-1 1,0 1,-1-1,0 2,-1-1,0 1,0 1,-1 0,0 1,-1 0,-4-1,13 8,-1 0,0 0,0 1,1-1,-1 1,0 1,0-1,0 0,1 1,-1 0,0 0,1 1,-1-1,1 1,-1 0,1 0,0 1,-1-1,1 1,1 0,-1 0,0 0,1 0,-1 1,1-1,0 1,0 0,1 0,-1 0,1 1,0-1,0 0,0 1,1-1,-2 2,0 0,1-1,0 1,0 0,0 0,1 0,0 0,0 0,1 1,-1-1,1 0,1 0,-1 0,1 1,0-1,1 0,-1 0,1 0,0-1,1 1,-1 0,1-1,0 1,1-1,-1 0,4 3,3-2,1 0,0 0,0-2,0 1,1-1,-1-1,1 0,0-1,0 0,0-1,0 0,1-1,-1 0,0-1,0 0,0-1,6-2,148-28,-164 31,1 1,-1-1,1 1,0 0,0 0,-1 0,1 0,0 0,-1 0,1 1,0 0,-1-1,1 1,-1 0,1 0,-1 0,1 1,-1-1,0 0,0 1,0 0,1-1,-1 1,-1 0,1 0,0 0,0 0,-1 1,1-1,-1 0,0 1,0-1,0 1,0-1,1 3,5 24,-1 1,-1-1,-1 1,-2 0,-1 0,-3 27,2-47,-1 0,0 0,-1 1,0-1,-1 0,0 0,0-1,-1 1,0-1,-1 1,0-1,0-1,-1 1,-1-1,1 0,-1 0,0-1,-1 0,0 0,0-1,0 0,-1 0,0-1,0 0,-9 3,5-2,-1 0,0-2,0 0,-1 0,1-1,-1-1,-3 0,-11-2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50:09.0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80 255,'25'0,"22"0,15 0,7 0,-3 0,-10 0,-15 2,-15 1</inkml:trace>
  <inkml:trace contextRef="#ctx0" brushRef="#br0" timeOffset="251.531">1 508,'13'5,"17"1,18 0,17-1,14-7,7-4,0-6,-3-6,-16 1</inkml:trace>
  <inkml:trace contextRef="#ctx0" brushRef="#br0" timeOffset="433.06">602 1,'101'50,"-61"-34,-9-3,13 4,0 2,-1 1,-1 3,-1 1,-2 3,29 23,-62-46,-1 0,0 1,0-1,0 1,0 0,-1 0,0 1,0-1,0 1,-1 0,0 0,0 0,0 0,-1 1,0-1,0 1,-1-1,0 1,0 0,0-1,-1 1,0 0,0 0,-1 0,0-1,0 1,0 0,-1-1,0 1,0-1,-1 1,-12 12,0-1,-1 0,-1-1,-1 0,0-2,-1 0,-1-1,0-1,0-1,-17 6,15-5,-119 65,84-49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50:08.0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22 317,'-3'4,"0"1,1-1,-1 1,1 0,0 0,1 0,-1 0,1 0,0 0,0 0,1 0,-1 0,1 1,0-1,1 0,-1 0,1 0,0 0,0 0,1 0,-1 0,1 0,0 0,1 0,-1-1,1 1,0-1,0 0,0 0,0 0,1 0,0 0,0-1,0 1,1-1,3 0,0 1,1-2,0 1,0-1,0-1,0 0,0 0,0 0,0-1,0-1,0 0,0 0,0 0,0-1,0-1,0 1,-1-2,1 1,-1-1,0 0,0-1,0 0,-1 0,0 0,0-1,0 0,0-1,-1 1,0-1,-1-1,0 1,0-1,0 0,-1 0,0 0,-1 0,1-3,1 0,-1 0,-1-1,0 0,0 1,-1-1,-1 0,0 0,0 0,-2 0,1 0,-1 0,-1 0,0 0,-1 0,0 1,-1-1,0 1,-1 0,0 0,-1 0,0 1,0 0,-1 0,-1 0,0 1,0 0,0 1,-1 0,-1 0,1 1,-7-4,10 9,1 0,0 0,-1 0,1 0,-1 1,1 0,-1 1,0-1,1 1,-1 0,0 0,0 0,1 1,-1 0,1 0,-1 1,1 0,-1 0,1 0,0 0,0 1,0 0,0 0,0 0,1 0,-1 2,-2 1,0 1,1 0,-1 0,2 0,-1 1,1 0,0 0,1 1,0-1,0 1,0 0,2 0,-1 0,1 1,0 3,0 44,8-6</inkml:trace>
  <inkml:trace contextRef="#ctx0" brushRef="#br0" timeOffset="175.527">464 451,'-3'16,"0"14,-2 12,0 6,1 6,0 2,4-2,2-3,0-3,1-8,-2-8,3-10,-1-9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50:07.2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365 6,'-8'-2,"1"0,-1 1,0 1,-1-1,1 1,0 1,0-1,0 1,0 1,1-1,-1 1,0 1,1 0,-1 0,1 0,0 1,0 0,0 0,0 1,1 0,0 0,0 0,0 1,-3 4,-1 6,1 1,0 0,2 0,0 1,1 0,0 0,2 0,0 1,1-1,1 1,0 0,2 0,0 0,1 0,1 0,1 0,1 2,8 23,3 0,1 0,2-1,2-1,1-1,3-1,1-1,2-1,20 21,74 116,-80-86,-40-86,0 0,0 0,-1 1,1-1,-1 0,0 1,0-1,0 0,-1 1,1-1,-1 0,1 1,-1-1,0 0,0 0,-1 0,1 0,-1 0,1 0,-1 0,0 0,0-1,0 1,-1-1,1 1,0-1,-3 2,-11 4,0-1,0-1,-1 0,1-1,-1-1,0 0,-1-1,1-1,0-1,-1-1,1 0,-1-1,-3-1,12 3,-1-1,0 0,0 0,0-1,0 0,0-1,1 0,-1-1,1 0,-1 0,1-1,0 0,0 0,1-1,-1-1,1 1,0-1,1-1,-1 1,1-1,1-1,-1 1,1-1,0 0,1-1,0 1,0-3,2 0,0-1,2 1,-1-1,2 0,-1 0,2 1,-1-1,2 0,0 1,0-1,1 1,0 0,1-1,0 1,1 1,0-1,3-3,9-15,1 1,2 0,1 2,1 0,11-9,34-25,-42 42</inkml:trace>
  <inkml:trace contextRef="#ctx0" brushRef="#br0" timeOffset="325.616">672 487,'16'9,"22"3,19-1,19-4,9-5,3-4,-8-1,-16 0</inkml:trace>
  <inkml:trace contextRef="#ctx0" brushRef="#br0" timeOffset="585.431">726 795,'18'6,"22"3,23 0,20-4,15-6,7-6,-15-3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50:09.9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387 294,'-6'-16,"0"1,0-1,-2 1,0 0,0 1,-2-1,1 2,-2-1,0 2,-1-1,0 2,0-1,-6-2,11 11,0 1,0-1,-1 1,1 0,-1 1,0 0,1 0,-1 0,0 1,1 1,-1-1,0 1,1 0,-1 1,1 0,-1 0,1 1,0-1,0 2,0-1,0 1,1 0,-1 0,1 1,0 0,0 0,1 0,0 1,-1 0,2 0,-1 0,1 1,0-1,0 1,1 0,0 0,0 0,1 1,0-1,0 0,1 1,-1 3,2-7,0 0,0 0,0 0,1 0,0 0,-1-1,1 1,1 0,-1 0,0-1,1 1,0-1,0 1,0-1,0 1,1-1,-1 0,1 0,0-1,0 1,0 0,0-1,0 0,0 1,1-1,-1-1,1 1,2 1,9 2,1 1,0-2,-1 0,1-1,0 0,8-1,49 2,-48-3,0 0,0 2,0 0,0 2,-1 1,9 3,-25-5,-1 0,0 1,0 0,0 0,0 1,-1-1,0 2,0-1,0 1,-1-1,0 1,0 1,-1-1,0 1,0 0,-1 0,0 0,0 0,-1 0,0 1,0-1,-1 1,-1-1,1 1,-1 0,0-1,-1 1,0-1,-1 1,0-1,0 1,0-1,-2 1,1 0,0-1,-1 0,-1 0,1 0,-1 0,0-1,-1 0,0 0,0 0,-1-1,1 0,-1 0,-1-1,1 0,-1 0,-5 3,-138 49,35-35,95-22</inkml:trace>
  <inkml:trace contextRef="#ctx0" brushRef="#br0" timeOffset="344.142">695 522,'-8'10,"0"1,1 0,1 0,0 0,0 1,1 0,0 0,1 1,1-1,0 1,1 0,0-1,1 1,0 0,1 1,1-10,1 1,-1-1,1 0,0 0,0 0,0 0,1 0,-1 0,1-1,0 1,0-1,1 1,-1-1,1 0,-1-1,1 1,0-1,0 1,0-1,0 0,0-1,1 1,-1-1,0 0,3 1,7 1,0-1,-1 0,1-1,0 0,0-1,0-1,12-2,-14 1,1 0,-1-1,0 0,0-1,-1-1,1 0,-1 0,0-1,-1-1,1 0,-1 0,-1-1,1 0,-1-1,0 0,-1 0,0-1,-1 0,0 0,-1-1,0 0,0 0,-1 0,-1-1,0 0,0 1,-1-2,-1 1,0 0,0-7,-1 12,0-1,0 1,-1-1,0 1,0-1,-1 1,0-1,0 1,-1-1,0 1,0 0,-1 0,0 0,0 0,-1 0,0 1,0-1,0 1,-1 0,0 1,0-1,0 1,-1 0,0 0,0 0,0 1,0 0,-1 0,0 1,1 0,-1 0,-1 0,1 1,-1 0,-5 3,0 0,0 1,0 0,0 1,0 0,0 1,1 0,0 1,0 1,0 0,0 1,1 0,0 0,1 1,0 1,0 0,0 0,1 1,1 0,0 1,0-1,1 2,-2 3,-22 37</inkml:trace>
  <inkml:trace contextRef="#ctx0" brushRef="#br0" timeOffset="605.912">2125 0,'-16'14,"-19"20,-17 25,-15 25,-11 19,-7 12,-3 2,1-4,8-11,7-15,10-17,10-14,14-18</inkml:trace>
  <inkml:trace contextRef="#ctx0" brushRef="#br0" timeOffset="979.521">1430 160,'-3'1,"1"-1,0 1,0-1,0 1,1 0,-1 0,0 0,0 0,0 0,1 1,-1-1,0 1,1-1,-1 1,1-1,0 1,0 0,-1-1,1 1,0 0,0 0,1 0,-1 0,0 0,1 0,-1 0,1 0,0 0,-1 0,1 1,0-1,0 0,1 0,-1 0,0 0,1 0,-1 0,1 0,0 0,-1 0,1 0,0 0,0 0,0 0,1-1,-1 1,0 0,1-1,-1 1,1 0,2 1,0-1,0 0,0 1,0-1,1 0,-1-1,0 1,1-1,-1 0,1 0,0-1,-1 1,1-1,-1 0,1 0,0 0,-1-1,1 0,0 1,-1-2,1 1,-1 0,0-1,1 0,-1 0,0 0,0-1,0 0,-1 1,1-1,-1 0,1-1,-1 1,0-1,0 1,0-1,-1 0,0 0,1 0,-1 0,0-1,-1 1,1 0,-1-1,0 1,0-1,-1 1,1-1,-1 0,0 1,0-3,-1 3,0 0,0 1,0-1,-1 1,1-1,-1 1,0 0,0 0,0-1,0 1,-1 1,1-1,-1 0,0 1,1-1,-1 1,0 0,-1 0,1 0,0 0,-1 0,1 1,-1 0,1-1,-1 1,1 1,-1-1,0 0,0 1,1 0,-1 0,0 0,0 0,1 1,-1-1,0 1,1 0,-1 0,0 1,1-1,-1 1,1-1,0 1,0 0,0 0,0 1,0-1,0 1,0-1,1 1,-1 0,0 1,-41 73,31-35</inkml:trace>
  <inkml:trace contextRef="#ctx0" brushRef="#br0" timeOffset="1269.068">1738 936,'13'-2,"10"-6,5-8,0-8,-3-9,-5-8,-6-4,-8 1,-9 6,-9 9,-12 13,-10 17,-11 20,-12 20,5 3</inkml:trace>
  <inkml:trace contextRef="#ctx0" brushRef="#br0" timeOffset="3227.497">1644 722,'-2'0,"-4"0,-2 2,-3 6,-1 5,-1 6,-1 4,3 4,4 5,12 4,10 0,15-3,16-6,11-7,3-7,-9-5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51:19.4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92,'126'-10,"90"6,40-3,-33-12,204-9,-74 19,-339 8,48-6,0 2,0 4,1 2,56 9,-11 7,-1-4,63-2,1073-12,-718 40,292-33,137 4,-609-12,363-6,418 2,-686 7,-334-1,715-12,383-3,-826 16,706-10,124 2,-745 9,-381-2,1238 18,-514 5,904 38,-1014-28,550 19,253 14,-520-47,453 3,-194-14,14 6,135-9,-292 44,278 0,-486-39,-584-11,-166-9,-51 7,-88 0,-6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51:21.4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331 583,'-5'-95,"2"86,1 1,-1 0,-1-1,1 1,-2 0,1 0,-1 1,0 0,0-1,-1 2,0-1,0 1,-1 0,0 0,0 0,0 1,-1 0,1 1,-1 0,0 0,0 0,-1 1,1 1,-1-1,0 1,1 1,-1-1,0 2,0-1,0 1,0 1,-7 0,10 1,1 1,-1 0,1 0,0 0,0 0,0 1,1-1,-1 1,1 1,0-1,0 1,0-1,1 1,-1 0,1 0,1 1,-1-1,1 0,-1 1,2 0,-1-1,0 4,-2 8,2-1,-1 1,2 0,0-1,1 1,1 0,2 9,-1-9,1 1,0-1,1 0,1 0,1 0,0-1,2 0,-1 0,2 0,0-1,1-1,0 1,1-2,1 1,0-2,1 1,0-2,1 0,0 0,1-2,0 1,1-2,0 0,0-1,0-1,1 0,0-1,13 2,31-3,-6-7</inkml:trace>
  <inkml:trace contextRef="#ctx0" brushRef="#br0" timeOffset="411.872">760 809,'12'-7,"2"1,-2-1,1-1,-1 0,0 0,-1-1,0-1,0 0,-1 0,5-8,-14 17,0 0,0 0,0 0,-1 0,1 0,0 0,-1-1,1 1,-1 0,1 0,-1-1,0 1,0 0,1 0,-1-1,0 1,0 0,0-1,0 1,-1 0,1-1,0 1,0 0,-1 0,1-1,-1 1,1 0,-1 0,0 0,1-1,-1 1,0 0,0 0,0 0,0 0,0 1,0-1,0 0,0 0,0 0,0 1,0-1,0 1,0-1,-1 1,1-1,0 1,-1 0,0-1,-68-6,63 8,0 0,1 1,-1-1,1 1,-1 1,1-1,0 1,-1 0,2 1,-1-1,0 1,1 1,-1-1,1 1,1-1,-1 1,0 1,1-1,0 1,1 0,-1-1,1 2,0-1,0 0,1 1,0-1,0 1,1-1,0 1,0 0,0 0,1 0,0 2,0-7,0 1,1-1,0 1,-1-1,1 1,0-1,0 0,0 0,0 1,1-1,-1 0,0 0,1 0,0 0,-1 0,1-1,0 1,0 0,0-1,0 1,0-1,1 0,-1 0,0 0,1 0,-1 0,0 0,1-1,-1 1,1-1,-1 1,1-1,-1 0,1 0,-1 0,1-1,7 1,-1 0,0-1,1-1,-1 0,0 0,0 0,0-1,-1-1,4-1,-3 0,0-1,0 0,-1 0,1 0,-1-1,-1-1,0 1,0-1,0 0,-1-1,0 0,-1 0,0 0,0 0,-1-1,0 0,-1 0,0 0,0 0,-1 0,-1-1,0 1,0-1,-1 1,0-1,-1-3,-3 74,3-40,1 0,2 0,0-1,1 1,0 0,3 5,-4-19,1 1,-1 0,1-1,0 0,1 1,-1-1,1 0,0-1,1 1,-1-1,1 0,0 0,0 0,1-1,0 0,0 0,0 0,0-1,4 2,26 6,-3-7</inkml:trace>
  <inkml:trace contextRef="#ctx0" brushRef="#br0" timeOffset="1455.186">1348 569,'-3'12,"1"0,0 0,0 0,1 1,1-1,0 0,1 1,0-1,1 0,1 1,-1-1,2 0,0-1,0 1,1-1,1 0,-1 0,2 0,0-1,0 0,1 0,0-1,0 0,9 7,-13-14,-1 0,1 1,0-2,0 1,0 0,0-1,0 0,0 0,0 0,0 0,0-1,0 1,1-1,-1 0,0-1,0 1,0-1,0 1,1-1,-1-1,0 1,0 0,-1-1,1 0,0 0,-1 0,1 0,0-2,3-1,0-1,-1 0,0-1,0 1,-1-1,0 0,0 0,-1-1,1 0,-2 0,1 0,-1 0,0-2,2-3,-1-1,-1 1,0-1,-1 1,0-1,-1 0,-1-1,0 15,0 0,0 0,0 0,0 1,-1-1,1 0,0 0,0 0,0 0,0 0,0 0,-1 0,1 0,0 0,0 0,0 0,-1 1,1-1,0 0,0 0,0 0,0 0,-1-1,1 1,0 0,0 0,0 0,0 0,-1 0,1 0,0 0,0 0,0 0,0 0,-1 0,1 0,0-1,0 1,0 0,0 0,0 0,0 0,-1 0,1-1,0 1,0 0,0 0,0 0,0 0,0-1,0 1,0 0,0 0,0 0,-8 17,5-11,1 0,-1 0,2 0,-1 0,0 1,1-1,0 0,1 1,0-1,0 1,0-1,0 1,1-1,0 0,1 1,-1-1,1 0,1 0,-1 0,1 0,0 0,0-1,0 1,1-1,4 5,6-1,1-1,0-1,0 0,1-1,0-1,0 0,0-1,1-1,-1 0,1-2,0 0,0 0,-1-2,1 0,0-1,7-2,-1 3,0 0,0-2,0-1,-1-1,1 0,-1-2,-1-1,1 0,-1-2,9-6,-28 15,0 0,0-1,0 1,0 0,0-1,-1 1,1-1,-1 0,1 0,-1 0,0 1,1-1,-1 0,0-1,0 1,-1 0,1 0,0 0,-1 0,1-1,-1 1,0 0,0-1,0 1,0 0,0 0,0-1,0 1,-1 0,1-1,-1 1,0 0,0 0,0 0,0 0,0 0,0 0,0 0,-1 0,1 0,-1 1,1-1,-1 0,0 1,0-1,-2-2,0 0,0 1,0 0,0 0,-1 0,1 0,-1 0,0 1,1 0,-1 0,0 0,0 1,-1 0,1 0,0 0,0 1,-1-1,1 1,0 0,-1 1,1-1,0 1,0 0,0 1,0-1,0 1,0 0,0 0,0 0,1 1,-1 0,1 0,-1 0,1 0,1 0,0-1,0 1,0 1,0-1,0 0,1 1,-1-1,1 1,0 0,0 0,1 0,-1 0,1 0,0 0,0 1,0-1,0 0,1 0,0 1,0-1,0 0,0 1,1-1,-1 0,1 0,0 1,1-1,-1 0,1 0,-1 0,1 0,0-1,1 1,-1 0,1-1,0 1,5 1,1-1,-1-1,0 0,1 0,0 0,0-1,0-1,-1 0,2 0,-1 0,0-1,0 0,0-1,0 0,0-1,0 0,-1 0,1-1,0 0,-1 0,0-1,0 0,4-3,-3 2,-1-1,0 0,0-1,-1 1,0-1,0-1,-1 0,0 1,0-2,0 1,-1-1,-1 0,1 0,-2 0,1-1,-1 1,0-3,-5 19,0 0,1-1,0 1,1 0,-1 0,1 0,0 0,1 0,0-1,0 1,0 0,1 0,0-1,0 1,1-1,0 1,2 3,4-3,1 1,0-1,0-1,1 0,-1 0,1-1,0 0,1-1,-1-1,1 0,0 0,0-1,0 0,0-1,0-1,0 0,0 0,0-1,0-1,0 0,11-4,-5 3,1-2,-1 0,0-1,0-1,-1-1,0 0,0-1,-1-1,0 0,0-2,-2 0,1 0,-1-1,-1-1,-1 0,0-1,0 0,-2-1,0 0,-1-1,0 0,0-5,1-8,-1 0,-2-1,-1 0,-2 0,-1 0,-1-1,-1 1,-2-1,-2 1,0 0,-2 0,-2 0,-1 0,-7-18,10 37,0 0,0 0,-1 0,-1 0,0 1,-1 0,0 1,-4-4,10 11,0 1,-1-1,1 1,-1 0,1 0,-1 0,0 0,0 1,0-1,0 1,0-1,0 1,0 0,0 1,-1-1,1 0,0 1,-1 0,1-1,0 1,-1 1,1-1,0 0,-1 1,1 0,0 0,0 0,0 0,0 0,0 1,0-1,0 1,0 0,0 0,0 0,-9 10,0 1,1 0,1 0,0 1,1 0,0 1,2 0,-1 0,2 1,0 0,1 0,0 1,2-1,-1 1,2 1,-4 14,2 1,0 0,3 0,1 1,1-1,1 0,3 0,0 0,8 22,-8-36,1-1,1 0,0 0,1-1,1 0,1 0,0-1,1 0,1-1,1 0,0-1,0-1,2 0,-1-1,2 0,-1-1,9 4,32 10,-6-8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51:24.0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1,'0'13,"0"15,0 13,0 11,0 5,0 6,0-3,0-1,2-4,1-7,2-8,2-7,1-10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51:24.3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1 114,'3'-6,"1"0,0 0,1 1,-1 0,1 0,0 0,0 0,1 1,-1 0,1 0,0 0,0 1,0-1,1 2,-1-1,1 1,0 0,5-1,14-6,0 2,1 1,-1 1,1 1,0 1,0 2,1 1,-1 0,0 2,0 2,-1 0,1 2,-1 0,0 2,19 9,-39-16,-1 1,0 0,0 0,0 1,0-1,0 1,0 0,-1 1,1-1,-1 1,0 0,0 0,0 0,-1 0,0 1,1-1,-1 1,-1 0,1 0,-1 0,0 0,0 0,0 1,-1-1,0 1,0-1,0 1,-1-1,0 1,0 3,-6 1,0 0,0 0,-1-1,0 0,-1 0,0-1,0 0,-1 0,0-1,0 0,-1-1,0 1,0-2,0 0,-1 0,0-1,-5 2,-9 5,-1-1,1-2,-1 0,-1-1,0-2,-13 1,20-6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24:09.40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0 520,'7'16,"4"18,1 23,0 19,-2 17,-2 14,-3 6,-2 0,-2-8,-1-14,0-22,-3-19,0-18</inkml:trace>
  <inkml:trace contextRef="#ctx0" brushRef="#br0" timeOffset="1378.25">80 1309,'10'-7,"1"0,0 1,0 0,0 1,1 0,-1 1,1 0,0 1,1 0,-1 1,0 0,1 1,-1 1,1 0,-1 0,11 3,-12-3,0 2,0-1,0 2,0-1,0 1,0 1,0 0,5 3,-13-5,0 0,0 0,0 0,0 0,0 0,0 1,0-1,-1 1,1 0,-1-1,0 1,1 0,-2 1,1-1,0 0,-1 1,1-1,-1 0,0 1,0 0,0-1,-1 1,1 0,-1-1,0 1,0 0,0 2,-3 2,0-1,0 0,0 0,-1 0,0-1,0 1,-1-1,0 0,0 0,0 0,-1-1,0 0,0 0,0-1,0 1,-1-1,0 0,0-1,0 0,0 0,0-1,-1 1,1-2,-3 1,-92 5,70 3,39-1,3-6</inkml:trace>
  <inkml:trace contextRef="#ctx0" brushRef="#br0" timeOffset="1627.214">588 1202,'3'16,"2"9,3 8,0 3,1-1,1-1,2-2,-2-4,0-7,-2-7</inkml:trace>
  <inkml:trace contextRef="#ctx0" brushRef="#br0" timeOffset="1889.071">561 895,'9'9,"15"5,11 3,1-2</inkml:trace>
  <inkml:trace contextRef="#ctx0" brushRef="#br0" timeOffset="2446.803">1056 1015,'-28'8,"23"-8,-1 1,0 0,1 0,-1 0,1 0,0 1,-1 0,1 0,0 1,0-1,0 1,0 0,1 0,-1 1,1-1,0 1,0 0,0 0,0 1,1-1,0 1,0-1,0 1,0 0,1 0,0 1,0-1,0 0,1 1,-1 2,3 2,0 0,1 0,0 0,1 0,0 0,0 0,1-1,0 1,1-1,0 0,1-1,-1 1,2-1,-1 0,1 0,0-1,1 0,0 0,0-1,0 0,1-1,0 1,0-2,0 1,2-1,26 25,-38-28,0 1,0-2,0 1,0 0,0 0,0 0,0 0,0-1,0 1,0 0,0-1,-1 1,1-1,0 1,0-1,-1 0,1 1,0-1,0 0,-1 0,1 0,0 0,-1 0,1 0,-1-1,0 2,-1-1,0 1,-1 0,1-1,0 0,0 1,0-1,-1-1,1 1,0 0,0-1,0 0,0 1,-1-1,1 0,0-1,1 1,-1 0,0-1,0 0,1 0,-1 0,0 0,1 0,0 0,0 0,0-1,0 1,0-1,0 0,0 0,1 1,-1-1,0-2,3-7,-1 1,1 0,1 0,0 0,1 0,0 0,0 0,1 1,0-1,1 1,1 0,-1 0,2 1,1-3,1-4,63-104,-27 49,-3-3,-3-1,-4-1,2-15,-25 58,-2 0,-1-1,-2 1,-1-2,-2 1,-1 0,-1-1,-2 0,-2 1,-3-19,-16-5,20 56,1 0,-1 1,0-1,0 0,0 1,0-1,0 1,-1-1,1 1,0 0,-1-1,1 1,0 0,-1 0,0 0,1 0,-1 0,0 1,1-1,-1 0,0 1,0-1,1 1,-1 0,0-1,0 1,0 0,0 0,0 0,0 1,-1 1,0 0,-1 1,1-1,0 1,0 0,0 0,1 0,-1 0,1 0,-1 1,1-1,0 1,1 0,-1 0,0-1,1 1,0 0,0 0,0 0,1 0,-1 0,1 1,-2 27,0 0,3 0,0 0,2 0,2 0,0-1,3 0,0 0,2 0,9 18,2 13,96 320,-64-136,-41-203,-9-39</inkml:trace>
  <inkml:trace contextRef="#ctx0" brushRef="#br0" timeOffset="2719.689">1029 707,'25'2,"24"1,25-2,19-6,15-5,8 0,-1 2,-20 1</inkml:trace>
  <inkml:trace contextRef="#ctx0" brushRef="#br0" timeOffset="3009.441">1885 934,'-16'7,"0"0,1 1,0 1,0 1,1 0,1 0,-1 2,2 0,0 0,0 1,1 0,0 1,2 0,-1 1,-3 10,12-24,0 1,1-1,-1 0,1 1,-1-1,1 1,0-1,-1 1,1-1,0 1,0-1,0 1,0-1,0 1,0-1,1 1,-1-1,1 1,-1-1,1 1,-1-1,1 0,0 1,-1-1,1 0,0 0,0 1,0-1,0 0,0 0,0 0,0 0,1 0,-1 0,0-1,0 1,1 0,-1-1,1 1,-1-1,0 1,1-1,-1 1,1-1,-1 0,1 0,-1 0,1 0,-1 0,1 0,8-1,0-1,1 0,-1-1,-1 0,1-1,0 0,-1 0,0-1,0 0,0-1,0 0,-1 0,0-1,-1 0,1 0,-1-1,-1 1,2-4,7-9,-1-1,-1 0,-1-1,-1-1,-1 1,-1-2,-1 1,3-15,-19 76,1 1,2 0,2 0,2 21,0-57,0 0,1 1,0-1,0 1,0-1,0 1,0-1,1 1,0-1,-1 1,1-1,0 0,1 1,-1-1,1 0,-1 0,1 0,0 0,0 0,0-1,1 1,-1-1,1 1,-1-1,1 0,0 0,0 0,0 0,0 0,0-1,0 1,0-1,1 0,0-1,1 0,-1-1,1 0,-1 0,1 0,-1-1,0 1,0-1,0 0,0 0,0-1,0 1,2-3,25-18</inkml:trace>
  <inkml:trace contextRef="#ctx0" brushRef="#br0" timeOffset="3631.5">2273 359,'-2'2,"1"0,-1 0,1 0,-1 1,1-1,0 0,0 1,0-1,0 1,0-1,1 1,-1-1,1 1,-1 0,1-1,0 1,0 2,0 0,3 188,1-126,6 256,-7-293,-3-29,0-1,0 1,0-1,0 1,0-1,0 0,0 1,0-1,0 1,1-1,-1 0,0 1,0-1,1 0,-1 1,0-1,0 0,1 1,-1-1,0 0,1 1,-1-1,0 0,1 0,-1 0,1 1,-1-1,0 0,1 0,-1 0,1 0,-1 0,1 0,-1 0,0 0,1 0,-1 0,1 0,-1 0,1 0,-1 0,0 0,1 0,-1 0,1-1,-1 1,0 0,1 0,-1 0,0-1,1 1,-1 0,0 0,1-1,-1 1,0 0,0-1,1 1,-1-1,0 1,26-27,-19 19,69-49,-74 55,0 1,1 0,-1 1,1-1,-1 0,0 1,1-1,-1 1,1 0,-1 0,1 0,-1 0,1 0,-1 0,1 1,-1-1,1 1,-1 0,0 0,1 0,-1 0,0 0,0 0,1 0,-1 1,0-1,-1 1,1 0,0-1,0 1,-1 0,1 0,-1 0,1 0,-1 1,1 0,3 7,-1 0,1 0,-2 1,1 0,-1-1,-1 1,0 0,-1 0,0 1,0-1,-1 0,-2 10,1-17,0 0,0-1,0 1,-1-1,1 0,-1 1,0-1,0 0,0 0,-1 0,1 0,-1-1,1 1,-1-1,0 1,0-1,0 0,0 0,-1 0,1-1,0 1,-1-1,1 0,-1 0,0 0,1 0,-1 0,0-1,1 0,-1 0,0 0,0 0,1 0,-1-1,0 0,1 1,0 0,0 0,0-1,0 0,0 1,0-1,1 0,-1-1,0 1,0 0,1-1,-1 1,1-1,-1 0,1 0,0 0,-1 0,1 0,0-1,1 1,-1 0,0-1,1 0,-1 1,1-1,0 0,0 0,0 0,0 0,0 0,1 0,-1 0,1 0,0 0,0 0,0 0,0 0,1 0,-1 0,1 0,0 0,0-2,6-8,1 1,0 0,1 0,0 1,0 0,1 1,1 0,0 0,0 1,1 0,0 1,0 1,1 0,0 0,0 2,6-3,-15 7,-1-2,0 1,0 0,0 0,0 0,0 0,1 1,-1-1,1 1,-1 0,1 0,-1 0,1 0,0 1,-1 0,1-1,0 1,-1 1,1-1,0 0,-1 1,1 0,0 0,-1 0,1 0,-1 0,1 1,-1 0,0 0,0 0,0 0,0 0,3 3,-1 4,1 1,-2 0,1 0,-1 1,-1 0,0-1,0 1,0 7,26 70,-29-86,1-1,-1 0,1 0,0 1,-1-1,1 0,0 0,0 0,-1 0,1 0,0 0,0 0,0 0,0 0,1-1,-1 1,0 0,0-1,0 1,1-1,-1 1,0-1,0 1,1-1,-1 0,0 0,1 0,-1 0,0 0,1 0,-1 0,0 0,1 0,-1 0,0-1,1 1,-1-1,0 1,0-1,1 1,-1-1,0 0,0 0,0 1,0-1,0 0,0 0,0 0,0 0,13-20,-3-2</inkml:trace>
  <inkml:trace contextRef="#ctx0" brushRef="#br0" timeOffset="3789.375">2621 466,'0'14,"6"9,10 5,2-3</inkml:trace>
  <inkml:trace contextRef="#ctx0" brushRef="#br0" timeOffset="4150.446">2968 801,'26'-20,"-2"-1,0-1,-2-1,0-1,-2 0,0-2,-2-1,-1 0,-1-1,-2 0,0-2,-2 1,-1-2,-2 0,-1 0,-1 0,-2-1,-1 0,-1 0,-2 0,-1 0,-4-20,3 41,-1 0,-1 0,1 0,-2 0,0 0,0 1,0 0,-3-3,6 11,-1-1,1 1,-1-1,0 1,1 0,-1 0,0 0,0 0,-1 0,1 0,0 1,0-1,-1 1,1 0,-1-1,0 1,1 0,-1 0,0 1,1-1,-1 1,0-1,0 1,0 0,1 0,-1 0,0 0,0 1,0-1,1 1,-1-1,0 1,1 0,-1 0,0 1,-9 5,0 1,1 1,0 0,0 1,1 0,0 1,1 0,0 0,1 1,0 0,1 0,0 1,1 0,0 0,1 1,0 2,-10 34,1 0,3 1,2 1,3-1,1 1,3 1,2-1,3 6,-1-29,0-1,2 1,0-1,3 0,0 0,2-1,10 24,-14-40,1 1,0-1,1 0,0-1,1 0,0 0,1-1,0 0,0 0,1-1,0 0,0 0,1-2,0 1,0-1,0-1,1 0,10 3,42 5,-5-7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51:25.5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29,'0'19,"0"19,0 14,0 13,0 8,0 4,0 0,0-7,3-8,0-8,2-10,3-14,-1-11</inkml:trace>
  <inkml:trace contextRef="#ctx0" brushRef="#br0" timeOffset="11116.933">148 123,'16'0,"7"3,3 2,-4 6,-3 4,-5 6,-5 2,-1 3,-3 1,1-1,1-6,2-3,0-6</inkml:trace>
  <inkml:trace contextRef="#ctx0" brushRef="#br0" timeOffset="11488.379">575 70,'-2'7,"-5"9,-9 8,-6 10,-5 6,-4 2,-1-1,4-3,5-5,8-11,8-12,5-7</inkml:trace>
  <inkml:trace contextRef="#ctx0" brushRef="#br0" timeOffset="11839.96">575 70,'16'95,"-7"-23,2 28,6 0,5 5,54 122,-63-196</inkml:trace>
  <inkml:trace contextRef="#ctx0" brushRef="#br0" timeOffset="12691.463">41 3,'0'-2,"0"1,2 4,3 5,4 6,3 5,8 7,4 2,6 2,4 0,0 0,-2-1,-8-3,-7-2,-7-4</inkml:trace>
  <inkml:trace contextRef="#ctx0" brushRef="#br0" timeOffset="13032.751">28 97,'2'18,"3"18,3 15,1 14,-2-5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51:25.2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7,'17'41,"-2"0,-1 1,-2 1,-3 0,0 5,-7-39,46 288,-33-244,-15-53,0 1,1-1,-1 0,0 1,0-1,1 1,-1-1,0 1,1-1,-1 0,0 1,1-1,-1 0,0 1,1-1,-1 0,1 0,-1 1,1-1,-1 0,0 0,1 0,-1 0,1 1,-1-1,1 0,-1 0,1 0,-1 0,1 0,-1 0,1 0,-1 0,1-1,-1 1,1 0,-1 0,1 0,-1 0,1-1,-1 1,0 0,1 0,-1-1,1 1,-1 0,0-1,1 1,-1-1,0 1,1 0,-1-1,0 1,0-1,1 1,-1-1,0 1,0 0,0-1,18-32,-17 31,41-120,16-32,-58 153,0 0,0 0,0 0,0 1,0-1,1 0,-1 0,0 0,0 0,1 1,-1-1,1 0,-1 1,0-1,1 0,-1 0,1 1,0-1,-1 1,1-1,-1 1,1-1,0 1,0-1,-1 1,1-1,0 1,0 0,-1-1,1 1,0 0,0 0,0 0,-1 0,1-1,0 1,0 0,0 1,0-1,-1 0,1 0,0 0,0 0,0 1,-1-1,1 0,0 1,0-1,-1 0,1 1,0-1,0 1,0 0,29 127,-25-111,1-1,1 0,0-1,1 1,0-2,1 1,1-1,2 1,-8-10,0 0,0 0,0-1,1 1,0-1,0 0,0-1,0 1,1-1,-1 0,1 0,0-1,0 0,0 0,0 0,0-1,0 0,1 0,-1 0,0-1,1 0,-1 0,3-1,-3 0,-1 0,0-1,1 0,-1 0,0-1,0 1,0-1,-1 0,1 0,-1-1,0 1,1-1,-2 0,1 0,0 0,-1-1,0 1,0-1,0 0,0 0,-1 0,0 0,5-12,-1 0,-1 0,0-1,-1 0,-1 0,-1-4,2-34,-2 0,-3 0,-3 0,-2 0,-11-44,7 64,11 38,3 9,6 14,1 1</inkml:trace>
  <inkml:trace contextRef="#ctx0" brushRef="#br0" timeOffset="14318.51">401 47,'0'-3,"0"3,-2 7,-3 9,-6 12,-2 9,-4 8,-2 8,1 4,3-2,2-4,3-12</inkml:trace>
  <inkml:trace contextRef="#ctx0" brushRef="#br0" timeOffset="14661.002">227 113,'0'5,"0"6,3 7,2 11,6 9,4 7,6 5,-2 6,-4-8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52:07.650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2574,'548'8,"-471"-5,0-4,70-10,222-1,-368 13,0-1,0 0,0 0,0 0,0 1,1-1,-1 0,0 0,0-1,0 1,0 0,0 0,0 0,0-1,0 1,1-1,-1 1,0-1,0 1,-1-1,1 1,0-1,0 0,0 1,0-1,-1 0,1 0,0 0,0 0,-1 0,1 0,-1 0,1 0,-1 0,1 0,-1 0,0 0,0 0,1 0,-1 0,0 0,0 0,0-1,0 1,0 0,0 0,-1 0,1 0,0 0,0 0,-1 0,1-1,-60-165,-110-363,148 455,2-1,4-1,3 0,4-1,2-12,6 55,0-24,-2 0,-3 0,-3 0,-3-5,-43-197,19 153,23 69,51 54,-14-8,0-1,0-1,1-2,0 0,0-1,0-1,0-2,11-2,17 2,-3 3,1 3,-1 1,20 7,-58-11,48 5,1-3,0-2,-1-3,39-6,83-1,104 1,-13-9,57-1,155-20,-326 34,-47-10,-96 12,-14 0,1 1,-1-1,1 0,-1 1,1 0,-1-1,1 1,-1 0,1 0,-1 0,1 1,-1-1,0 1,1-1,-1 1,1 0,-1 0,0 0,0 0,1 0,-1 0,0 1,0-1,0 1,0 0,-1-1,1 1,0 0,-1 0,1 0,-1 0,0 0,1 1,23 311,-23-167,11 183,-3-225,5 0,5-1,11 26,10 53,-31-36,-4 107,-6-253,0 1,0 0,1 0,-1 0,1 0,0-1,0 1,-1 0,1-1,0 1,0 0,0-1,1 1,-1-1,0 0,1 1,-1-1,0 0,1 0,0 0,-1 0,1 0,0 0,-1 0,1-1,0 1,0-1,-1 1,1-1,1 1,63 1,-48-3,155-16,251-20,242 1,229-11,-194 35,-465 14,279-20,134 8,-403-3,-171 11,-73 0,0 0,0 0,0 0,0-1,-1 1,1 0,-1 0,1-1,-1 1,0-1,0 1,0-1,-1 0,1 1,0-1,-1 0,0 0,0 1,0-1,0 0,0 0,0 1,-1-1,1 0,-1-2,0-4,-32-231,25 197,-172-773,150 682,-40-110,54 122,14 90,-23-90,14 34,12 93,1 0,0-1,1 1,-1-1,1 1,0-1,0 0,0 0,0 0,1-1,0 1,0-1,0 0,0 0,0 0,0 0,1-1,-1 0,1 0,0 0,4 1,115 22,344-24,185-15,188-14,-456 15,-276-11,-39 4,68-1,-133 22,-1 1,0-1,0 1,0 0,-1 1,1-1,0 1,-1-1,0 1,0 0,0 0,0 1,0-1,0 1,-1-1,1 1,-1 0,0 0,-1 0,1 0,-1 0,1 0,-1 0,0 0,-1 1,1-1,-1 1,0 2,3 6,11 54,-3 1,-3 1,-3 14,17 133,-8-140,-2-18,-3 1,1 55,-4 194,0-47,-3-234,1 0,2 0,1-1,1 0,3 5,-6-14,0 0,-5-15,0 0,1 0,-1 1,1-1,-1 0,1 0,-1 0,1 0,0 0,0 0,0 0,1 0,-1 0,0 0,1-1,-1 1,1-1,-1 1,1-1,0 1,-1-1,1 0,0 0,0 0,0 0,0 0,0 0,0 0,1-1,-1 1,2-1,145-1,136-12,641-1,-36-16,-463 9,228 6,-300-2,-89-7,60 11,180 13,-401-14,-104 13,0 0,0 0,-1 0,1 0,-1 0,1-1,0 1,-1 0,0 0,1 0,-1-1,0 1,1 0,-1 0,0-1,0 1,0 0,0 0,0-1,-1 1,1 0,0 0,-1-1,1 1,0 0,-1 0,0 0,1-1,-1 1,0 0,1 0,-1 0,0 0,0 0,0 1,0-1,0 0,0 0,0 0,0 1,0-1,0 1,-1-1,-4-6,-19-29,2-2,2 0,1-1,3-2,1 1,1-2,3 0,-4-27,-58-249,-23-82,-1 70,85 281,5 23,2-1,0 1,2-1,1 0,0-15,3 5,-1 26,0 0,1 1,0-1,1 0,0 0,1 0,0 1,1-1,0 1,0 0,3-4,-1 10,0 0,0 0,0 0,1 1,0 0,-1 0,1 1,0-1,0 1,1 1,-1-1,0 1,0 0,1 0,-1 1,1 0,-1 0,0 0,1 1,-1 0,0 1,4 0,8 0,315 22,453-9,1156-15,-1941 0,1-1,-1 1,1 0,0-1,0 1,-1 0,1 0,0 0,0 0,0 0,-1 1,1-1,0 0,0 1,-1-1,1 1,0 0,-1 0,1-1,-1 1,1 0,-1 0,1 0,-1 1,0-1,1 0,-1 1,0-1,0 0,0 1,0-1,0 1,0 0,-1-1,1 1,0 0,-1 0,20 132,15-1,-6 2,-5 8,-8-10,-3-10,6-1,10 21,-5-58,-14-52,0 1,-2 0,-2 1,-1-1,-1 1,-2 9,-3-24,0 0,2 0,0 1,2-1,0 0,1-1,1 3,8 56,-9-74,0 0,0 0,0 0,0-1,1 0,0 0,-1 0,1 0,0 0,0-1,1 0,-1 0,0-1,1 0,-1 1,1-2,-1 1,1-1,-1 0,1 0,-1 0,1-1,4 0,4-1,0-1,0 0,0-1,-1-1,1 0,-1 0,1-2,65-22,-18 18,0 2,1 4,10 1,0 1,852-25,69 22,-514 1,159 30,-428-11,-195-16,-7 0</inkml:trace>
  <inkml:trace contextRef="#ctx0" brushRef="#br1" timeOffset="7825.054">3597 583,'50'-15,"178"-4,-153 16,499-15,-567 18,-6 0,1-1,-1 1,1-1,0 1,-1 0,1 0,-1 0,1 0,0 0,-1 0,1 0,-1 0,1 1,0-1,-1 1,1-1,-1 1,0 0,1-1,-1 1,1 0,-1 0,0 0,0 0,1 0,-1 0,0 0,0 1,0-1,0 0,0 1,-1-1,1 0,0 1,-1-1,1 1,-1-1,1 1,-1 0,-6 166,6 443,3-515,4 1,5-1,4-1,12 36,23 34,-47-149</inkml:trace>
  <inkml:trace contextRef="#ctx0" brushRef="#br1" timeOffset="8301.988">4372 1278,'17'21,"120"230,-136-249,0 1,0-1,0 1,0-1,1 1,-1-1,1 0,-1 1,1-1,0 0,0 0,0 0,0-1,0 1,0 0,1-1,-1 1,0-1,1 0,-1 0,1 0,-1 0,1 0,0-1,-1 1,1-1,0 1,-1-1,1 0,0 0,0-1,-1 1,1 0,0-1,-1 1,1-1,0 0,-1 0,1 0,1-2,7-9,-1 0,-1-1,0 0,-1-1,0 0,-1 0,-1 0,0-1,-1 0,-1 0,2-10,34-166,-62 219,-18 64,4 2,-7 38,31-89</inkml:trace>
  <inkml:trace contextRef="#ctx0" brushRef="#br1" timeOffset="9128.231">4479 622,'0'-1,"0"-1,0 1,0-1,0 1,0-1,0 1,0 0,0-1,1 1,-1-1,1 1,-1 0,1-1,-1 1,1 0,0-1,-1 1,1 0,0 0,0 0,0 0,0 0,0 0,0 0,0 0,0 0,1 0,-1 1,0-1,0 0,1 1,-1-1,0 1,1-1,-1 1,1 0,-1 0,1 0,-1-1,0 1,1 1,-1-1,1 0,31-6,-1 1,1 1,0 2,22 2,13-1,105-7,144-27,-141 3,-172 31,-2 0,0 0,0 1,0-1,0 0,0 1,0 0,0-1,1 1,-1 0,0 0,0 0,0 0,1 1,-1-1,0 0,0 1,0 0,0-1,0 1,0 0,0 0,0 0,0 0,-1 1,1-1,0 0,-1 1,1-1,0 1,-1 0,0-1,1 1,-1 0,0 0,1 13,0-1,-1 1,-1 0,0-1,-1 1,-1-1,0 2,-3 32,3 35,3 1,4-1,3 0,4 0,4-1,9 20,18 53,-18-77,-3 1,-4 1,-3 1,-4 0,-3 1,-3 43,-13-86,10-51,1-5</inkml:trace>
  <inkml:trace contextRef="#ctx0" brushRef="#br1" timeOffset="9421.448">5415 1317,'7'12,"7"12,5 9,4 6,6 3,1-1,3-5,0-7,0-7,-2-9,-2-8,0-7,-2-11,-2-6,-6-2</inkml:trace>
  <inkml:trace contextRef="#ctx0" brushRef="#br1" timeOffset="9674.176">5843 1358,'-18'11,"-11"11,-2 8,-1 9,3 3,4 1,6-4,7-6,5-8</inkml:trace>
  <inkml:trace contextRef="#ctx0" brushRef="#br1" timeOffset="10312.01">5469 583,'0'-1,"0"1,1-1,-1 1,0 0,1-1,-1 1,0-1,0 1,0 0,1-1,-1 1,0-1,0 1,0-1,0 1,0-1,0 1,0-1,0 1,0-1,0 1,0-1,0 1,0-1,-1 1,1 0,0-1,0 1,0-1,-1 1,1-1,0 1,0 0,-1-1,1 1,0 0,-1-1,1 1,0 0,-1-1,1 1,-1 0,1 0,-1 0,1-1,0 1,-1 0,1 0,-1 0,128-10,-93 10,146 1,-11 0,1-7,23-10,-189 16,-2-1,-1 0,1 1,0-1,-1 1,1-1,0 1,-1 0,1-1,0 1,-1 0,1 0,0 0,-1 1,1-1,0 0,-1 1,1-1,0 1,-1-1,1 1,-1 0,1-1,-1 1,1 0,-1 0,0 0,1 0,-1 0,0 1,0-1,0 0,0 1,0-1,0 0,0 1,0-1,-1 1,1 0,-4 126,-2 18,0-46,4 1,5-1,7 33,16 8,25 70,8 36,-57-231,-1-11,-2-7</inkml:trace>
  <inkml:trace contextRef="#ctx0" brushRef="#br1" timeOffset="10602.812">6190 1143,'12'10,"8"11,5 9,3 9,1 7,0 5,-2 0,-4-4,-3-5,-3-8,0-10,0-8,1-12,2-11,-2-4</inkml:trace>
  <inkml:trace contextRef="#ctx0" brushRef="#br1" timeOffset="10881.859">6645 1077,'-4'11,"-5"9,-2 7,-4 4,-4 4,-3 2,-3-1,-4-1,-1 0,2-4,1-5,6-7</inkml:trace>
  <inkml:trace contextRef="#ctx0" brushRef="#br1" timeOffset="11688.348">6552 1812,'0'5,"0"8,0 8,0 13,2 9,3 7,4 3,3 1,1-11</inkml:trace>
  <inkml:trace contextRef="#ctx0" brushRef="#br1" timeOffset="12941.823">11244 355,'-15'6,"-1"-1,0 2,1-1,0 2,0 0,1 0,0 2,1 0,-3 2,-20 23,36-34,0 0,0 0,1 0,-1 0,0 0,1 0,-1 0,1 0,-1 0,1 0,0 0,-1 0,1 0,0 0,0 0,-1-1,1 1,0 0,0-1,0 1,0 0,0-1,0 1,0-1,0 0,0 1,0-1,0 0,1 1,-1-1,0 0,0 0,0 0,0 0,0 0,0 0,1-1,-1 1,0 0,0-1,0 1,0 0,1-1,1 1,206-1,-140-2,-1 2,1 4,0 3,45 10,-108-16,1 1,-1 0,0 0,0 1,0-1,0 1,-1 1,1-1,0 1,-1 0,0 0,0 0,0 1,0 0,0 0,-1 0,1 1,-1-1,0 1,-1 0,1 0,-1 1,0-1,2 6,3 22,-1 1,-2 0,-1 0,-1 32,-1-26,28 654,-24-627,2 29,-4 1,-4 17,-8-86,2-22</inkml:trace>
  <inkml:trace contextRef="#ctx0" brushRef="#br1" timeOffset="13246.512">11605 1130,'18'18,"13"14,8 9,2 5,1 4,-3 0,-3-4,-3-5,-2-7,-5-10,-4-11,-4-12,-5-7</inkml:trace>
  <inkml:trace contextRef="#ctx0" brushRef="#br1" timeOffset="13525.05">12033 1143,'-2'19,"-4"14,-4 11,-4 5,-3 1,-2-1,1-7,1-8,3-10</inkml:trace>
  <inkml:trace contextRef="#ctx0" brushRef="#br1" timeOffset="14002.514">11792 475,'-26'-13,"44"19,36-2,0-2,1-3,-1-2,18-4,-38 4,277-24,57 14,-359 13,-7-1,-1 1,1-1,-1 1,1-1,-1 1,1 0,-1 0,1 0,-1 0,1 0,-1 0,1 0,-1 0,1 1,-1-1,1 0,-1 1,1-1,-1 1,1 0,-1 0,0-1,0 1,1 0,-1 0,0 0,0 0,0 0,0 1,0-1,0 0,0 0,0 1,-1-1,1 0,0 2,-17 97,7 282,-22 240,28-567,2 0,2 0,6 32,10-37,-8-48,-1-9</inkml:trace>
  <inkml:trace contextRef="#ctx0" brushRef="#br1" timeOffset="14287.792">12487 1010,'7'18,"6"16,9 10,9 9,6 6,4-2,-1-3,-2-6,-6-9,-6-11,-4-11,-5-10,-2-11,-2-11,-3-4</inkml:trace>
  <inkml:trace contextRef="#ctx0" brushRef="#br1" timeOffset="14535.6">12995 1037,'-18'21,"-11"15,-4 9,0 3,6 1,8-4,7-7,6-11</inkml:trace>
  <inkml:trace contextRef="#ctx0" brushRef="#br1" timeOffset="14993.107">12755 448,'-1'0,"-20"6,22-6,-1 0,0 0,0 0,1 0,-1 0,0 0,0 0,1 0,-1 0,0 0,0 1,1-1,-1 0,0 0,0 0,1 0,-1 0,0 0,0 1,0-1,1 0,-1 0,0 0,0 0,0 1,0-1,0 0,1 0,-1 1,0-1,0 0,0 0,0 0,0 1,0-1,0 0,0 0,0 1,0-1,0 0,0 0,0 1,0-1,0 0,0 0,0 1,0-1,0 0,0 0,0 1,-1-1,1 0,0 0,0 0,0 1,0-1,0 0,-1 0,137 10,496-30,-589 18,-19-1,47 7,-68-2,-1 1,-1 0,1 0,0 0,0 0,-1 0,0 0,0 0,0 0,0 1,0-1,0 0,-1 1,0-1,0 1,0-1,0 0,0 1,-1-1,1 0,-1 1,0-1,-1 3,1 4,-29 273,25-180,-5 132,11 19,6-167,4 0,4-1,13 35,-27-114,-3-7</inkml:trace>
  <inkml:trace contextRef="#ctx0" brushRef="#br1" timeOffset="15271.028">13383 1117,'9'14,"8"13,7 9,5 8,4 2,0-1,-2-4,-2-7,-2-8,-3-10,-1-9,0-11,-3-4</inkml:trace>
  <inkml:trace contextRef="#ctx0" brushRef="#br1" timeOffset="15521.363">13837 1143,'0'-15,"0"-13,0-6,-2 3,-3 7,-3 10,-5 13,-5 17,-3 17,-1 13,1 12,2 4,2 1,4-4,4-7,3-13</inkml:trace>
  <inkml:trace contextRef="#ctx0" brushRef="#br1" timeOffset="18134.913">19144 61,'-107'-13,"-2"13,1110 65,-984-66,-26-3,8 4,0 1,0 0,1-1,-1 1,0 0,0 0,1 0,-1 0,0 0,1 0,-1 0,1 0,-1 0,1 0,0 0,0 0,-1 0,1 1,0-1,0 0,0 0,0 0,0 0,0 0,0 1,0-1,1 0,-1 0,0 0,1 0,-1 0,1 0,-1 0,1 0,0 1,0 3,27 248,2-41,10-1,17 30,-51-216,6 16,-2 1,-2 1,3 40,-10-80,-1-1,1 1,-1 0,0-1,0 1,0-1,0 1,0 0,-1-1,1 1,-1-1,1 1,-1-1,0 1,0-1,0 0,-1 1,1-1,0 0,-1 0,1 0,-1 0,0 0,0 0,0 0,0-1,0 1,0-1,0 1,-1-1,1 0,-2 1,-12-2</inkml:trace>
  <inkml:trace contextRef="#ctx0" brushRef="#br1" timeOffset="18410.658">19693 716,'16'11,"9"11,9 9,3 5,2 6,-5 2,-2-1,-6-6,-4-7,-4-6,-2-7,-3-7,0-9,-2-6</inkml:trace>
  <inkml:trace contextRef="#ctx0" brushRef="#br1" timeOffset="18658.642">20107 836,'3'-18,"0"-15,-1-7,1 2,-4 6,-3 17,-6 17,-6 17,-4 15,-1 10,2 7,5 2,5-2,6-6,4-12</inkml:trace>
  <inkml:trace contextRef="#ctx0" brushRef="#br1" timeOffset="19192.605">19934 141,'-1'-1,"1"0,0 0,-1 0,1 0,0 0,0 0,0 0,0 0,0 0,0 0,0-1,0 1,1 0,-1 0,0 0,1 0,-1 0,0 0,1 0,-1 1,1-1,0 0,-1 0,1 0,0 0,-1 1,1-1,0 0,0 1,0-1,0 0,-1 1,1-1,0 1,0 0,0-1,0 1,0 0,0-1,0 1,1 0,-1 0,0 0,0 0,0 0,0 0,0 0,0 0,0 1,0-1,1 1,53-8,1 3,-1 2,4 3,20 0,626-13,-652 14,-65 15,9-12,0 0,0 0,1 0,-1 1,1-1,0 1,1-1,-1 1,1 0,0 0,1 0,-1 0,1 0,0-1,1 1,-1 0,1 0,1 5,-1-1,42 514,-40-327,-4-99,4 1,4 0,4-1,7 8,0-49,-18-58,0 1,0 0,0 0,0-1,0 1,0 0,0 0,0 0,0-1,0 1,0 0,0 0,0-1,1 1,-1 0,0 0,0 0,0-1,0 1,0 0,1 0,-1 0,0 0,0 0,0-1,1 1,-1 0,0 0,0 0,1 0,-1 0,0 0,0 0,1 0,-1 0,0 0,0 0,0 0,1 0,-1 0,0 0,0 0,1 0,-1 0,0 0,0 0,1 0,-1 0,0 0,0 1,0-1,1 0,-1 0,0 0,0 0,0 1,1-1,-1 0,0 0,0 0,3-15</inkml:trace>
  <inkml:trace contextRef="#ctx0" brushRef="#br1" timeOffset="19622.402">20762 796,'12'26,"1"0,1 0,2-2,0 0,2-1,0 0,1-1,2-2,0 0,12 8,-19-16,-5-2,1 0,1-1,0-1,0 0,0 0,1-1,1-1,-1 0,13 4,-23-9,1-1,0 0,0 0,-1 0,1 0,0 0,0 0,0-1,-1 0,1 1,0-1,-1 0,1 0,-1 0,1-1,-1 1,1-1,-1 1,0-1,0 0,0 0,0 0,0 0,0 0,0 0,-1 0,1-1,-1 1,1-1,31-80,-31 76,56-233,-68 250,-52 112,-33 94,84-186</inkml:trace>
  <inkml:trace contextRef="#ctx0" brushRef="#br1" timeOffset="20220.263">21150 194,'-1'-1,"0"0,0 0,0 0,0 0,0-1,0 1,0-1,0 1,1 0,-1-1,1 0,-1 1,1-1,-1 1,1-1,0 1,0-1,0 0,0 1,0-1,0 1,0-1,0 0,1 1,-1-1,1 1,-1-1,1 1,0-1,-1 1,1-1,0 1,0 0,0-1,0 1,0 0,0 0,0 0,1 0,-1 0,0 0,2-1,9-3,1 0,0 1,0 0,1 1,-1 0,1 1,0 1,-1 0,3 1,2-1,793-38,-798 43,-29 8,4-4,9-3,0-1,1 0,-1 1,1 0,0-1,0 1,0 0,1 0,0 0,0 0,0 1,0-1,1 0,0 0,0 0,0 1,-1 24,-104 621,89-506,7 1,8 79,5-179,-4-46,1 0,-1 0,1 0,0 0,-1 0,1 0,-1 1,1-1,-1-1,1 1,-1 0,1 0,-1 0,1 0,-1 0,1 0,-1-1,1 1,-1 0,1 0,-1-1,1 1,-1 0,1-1,-1 1,0 0,1-1,-1 1,0 0,1-1,-1 1,0-1,1 1,-1-1,0 1,0-1,0 1,0-1,1 1,-1-1,0 1,0-1,0 0,0 1,0-1,0 1,0-1,0 1,-1-1,1 1,0-1,0 1,0-1,8-20</inkml:trace>
  <inkml:trace contextRef="#ctx0" brushRef="#br1" timeOffset="20470.596">21885 783,'-16'-5,"-5"1,1 9,4 9,9 12,10 10,10 8,9 4,7 1,4-7,3-5,0-9,-2-10,-2-7,-2-8,-1-9,-2-8,-5-2</inkml:trace>
  <inkml:trace contextRef="#ctx0" brushRef="#br1" timeOffset="20761.8">22233 877,'0'-16,"0"-10,0-3,-3 2,-2 5,-3 6,-5 11,-4 12,-7 13,-3 13,-2 14,-3 11,0 6,-2 3,5-10</inkml:trace>
  <inkml:trace contextRef="#ctx0" brushRef="#br1" timeOffset="22866.899">2741 729,'0'11,"0"9,0 5,0 3,0 1,3 1,0-5</inkml:trace>
  <inkml:trace contextRef="#ctx0" brushRef="#br1" timeOffset="23068.898">2822 1278,'0'16,"0"7,0 5,2-1,1-2,2-3,1-6</inkml:trace>
  <inkml:trace contextRef="#ctx0" brushRef="#br1" timeOffset="23220.229">2862 1705,'0'14,"0"11,0 10,2 7,3 2,4 1,1-3,2-1,1-4,-1-3,-3-8</inkml:trace>
  <inkml:trace contextRef="#ctx0" brushRef="#br1" timeOffset="23742.94">2661 1358,'10'18,"8"13,8 10,2 5,4 0,1-5,0-6,-2-6,-1-10,-6-6</inkml:trace>
  <inkml:trace contextRef="#ctx0" brushRef="#br1" timeOffset="24002.864">3089 1331,'-11'16,"-11"17,-11 15,-8 13,2-6</inkml:trace>
  <inkml:trace contextRef="#ctx0" brushRef="#br1" timeOffset="24499.766">2086 756,'0'21,"3"13,2 10,3 4,3 4,1 1,-1-8</inkml:trace>
  <inkml:trace contextRef="#ctx0" brushRef="#br1" timeOffset="24779.068">2153 1518,'5'19,"1"9,0 6,-1 1,-2-3,-1-7</inkml:trace>
  <inkml:trace contextRef="#ctx0" brushRef="#br1" timeOffset="25041.225">2194 2053,'0'16,"2"10,1 7,0 5,1 0,1 1,1-2,0 0,-1-2,-2-3,0-3,-2-6,-1-6</inkml:trace>
  <inkml:trace contextRef="#ctx0" brushRef="#br1" timeOffset="25425.461">2046 1491,'8'20,"1"-1,0 0,1 0,2-1,0 0,0-1,2-1,0 0,1-1,11 10,-19-19,3 6,0-2,1 0,1 0,-1-1,2 0,-1-1,12 6,-23-14,0 1,0-1,1 1,-1-1,0 0,1 0,-1 1,0-1,1 0,-1 0,0 0,1 0,-1 0,1-1,-1 1,0 0,1-1,-1 1,0-1,0 1,1-1,-1 1,0-1,0 0,0 0,0 0,0 0,0 1,0-1,0-1,0 1,0 0,-1 0,1 0,0 0,-1 0,1-1,-1 1,1 0,-1-1,1 0,9-61,-9 58,1-35,-1 0,-2 0,-2 0,-5-27,24 266,-12-133</inkml:trace>
  <inkml:trace contextRef="#ctx0" brushRef="#br1" timeOffset="26227.333">2475 2387,'18'0,"17"0,13-2,8-3,7-1,1-2,0 1,-3 1,-12 3</inkml:trace>
  <inkml:trace contextRef="#ctx0" brushRef="#br1" timeOffset="26400.501">3236 2360,'16'2,"10"1,7 0,2-1,3 0,1-1,1 0,-6-1</inkml:trace>
  <inkml:trace contextRef="#ctx0" brushRef="#br1" timeOffset="26617.93">3797 2387,'14'3,"11"0,6-1,5 1,2-2,-4 0</inkml:trace>
  <inkml:trace contextRef="#ctx0" brushRef="#br1" timeOffset="31404.054">10549 583,'0'4,"0"7,0 5,0 7,0 7,0 6,0 5,-3 4,1-5</inkml:trace>
  <inkml:trace contextRef="#ctx0" brushRef="#br1" timeOffset="31660.388">10482 1184,'2'16,"1"7,0 5,-1 2,0-2,-1-6</inkml:trace>
  <inkml:trace contextRef="#ctx0" brushRef="#br1" timeOffset="31931.361">10549 1585,'0'16,"0"10,0 4,0 1,0-6</inkml:trace>
  <inkml:trace contextRef="#ctx0" brushRef="#br1" timeOffset="31932.361">10615 1959,'0'0</inkml:trace>
  <inkml:trace contextRef="#ctx0" brushRef="#br1" timeOffset="34021.364">10334 1197,'10'0,"4"2,5 6,4 3,0 5,1 4,-2 5,-2 3,-2 2,-2-3,1-3,0-6,1-6,-2-5</inkml:trace>
  <inkml:trace contextRef="#ctx0" brushRef="#br1" timeOffset="34274.698">10776 1197,'-4'2,"-2"8,-2 16,-5 17,-8 19,-10 18,0-5</inkml:trace>
  <inkml:trace contextRef="#ctx0" brushRef="#br1" timeOffset="36352.225">9078 3055,'-16'3,"0"1,0 1,0 0,0 1,1 0,0 1,0 1,1 1,0 0,0 0,1 2,1 0,-1 0,2 1,0 0,0 1,-6 11,10-13,1 1,0 0,1 1,0-1,1 1,0 0,1 0,1 0,0 1,1-1,0 1,1-1,0 1,1-1,1 0,0 1,1-1,0 0,1 0,1-1,0 1,0-1,1 0,1 0,0-1,1 0,6 8,22 23,2-1,2-2,1-2,35 24,-31-26,-1 3,-2 1,-2 2,12 17,-43-46,0 1,-1 0,0 0,-1 1,0 0,-1 0,-1 0,0 2,-3-10,-1 0,0 0,0 0,0 0,-1 0,0 0,0 0,0 0,-1 0,0 0,0 0,0 0,-1 0,0 0,0-1,-1 1,1-1,-1 0,0 1,-1-1,-2 3,0-2,0-1,0 1,0-1,-1 0,0-1,0 1,0-1,0-1,-1 1,1-1,-1-1,0 0,0 0,0 0,0-1,0 0,0 0,-1-1,1 0,0-1,0 0,0 0,0-1,0 1,0-2,0 1,0-1,1-1,-1 1,1-1,0 0,0-1,-5-4,-6-11,0-1,1-1,2 0,0-1,1 0,1-1,2-1,0 0,2-1,0 0,2 0,1 0,1-1,3 17,0 8,1-1,0 1,0-1,1 1,-1-1,0 0,1 1,0-1,-1 0,1 1,0-1,0 0,1 1,-1-1,0 1,1-1,0 0,0 1,-1-1,2 1,-1-1,0 1,2-3,58-6,-12 11,2 2</inkml:trace>
  <inkml:trace contextRef="#ctx0" brushRef="#br1" timeOffset="38040.23">10455 3884,'17'1,"1"-1,-1 0,0-2,1 0,-1-1,0 0,0-2,0 0,-1-1,0 0,0-1,14-9,-14 8,-1 0,0-1,-1-1,1-1,-2 0,0 0,0-1,-1-1,1-2,-12 14,0 0,0 0,0 1,0-1,0 0,0 0,0 0,-1 0,1 0,0 0,-1 0,1 0,-1 0,1 0,-1-1,0 1,1 0,-1 0,0 0,0-1,0 1,0 0,0 0,0-1,0 1,0 0,0 0,-1 0,1-1,0 1,-1 0,1 0,-1 0,1 0,-1 0,0 0,1 0,-1 0,0 0,0 0,0 0,0 0,0 1,0-1,0 0,0 0,0 1,0-1,0 1,0-1,0 1,-1 0,1-1,-1 1,-2 0,0-1,0 1,-1 1,1-1,0 1,0-1,0 1,0 0,0 0,0 1,0 0,0-1,0 1,0 0,1 1,-1-1,1 1,0-1,0 1,0 0,0 0,0 0,1 1,-1-1,0 3,-2 0,1 1,0 0,1 1,0-1,0 1,0-1,1 1,0 0,0 0,1 0,0 0,1 0,0 1,0-2,1-1,0 1,1 0,0-1,0 1,0-1,0 0,1 0,0 1,1-2,-1 1,1 0,0-1,1 0,-1 0,1 0,0 0,0-1,0 0,1 0,0 0,-1-1,1 0,1 0,-1 0,0-1,6 2,0-1,0 0,0 0,0-1,0 0,0-1,1-1,-1 0,0-1,1 0,-1 0,0-2,0 1,0-2,0 1,0-2,-4 1,0 0,0 0,0-1,0 0,-1-1,0 1,0-1,0-1,-1 1,0-1,0-1,-1 1,0-1,0 1,-1-1,0-1,0 1,-1-1,1-2,-1 1,31-68,-33 75,1 1,1-1,-1 1,0 0,0 0,1 0,0 0,-1 0,1 0,0 1,0-1,0 1,0 0,0 0,0 0,0 0,0 1,0-1,0 1,0 0,1 0,-1 0,0 0,0 0,3 1,2 1,1 1,-1 0,1 0,-1 1,0 0,0 0,0 1,-1 0,0 1,0-1,0 1,-1 1,0-1,0 1,0 0,-1 1,0-1,0 1,-1 0,0 0,-1 0,1 1,-2-1,3 9,-5-13,1 0,-1 0,1 0,-1 0,-1 0,1 0,0 1,-1-1,0 0,0 0,0 0,-1 0,1-1,-1 1,0 0,0-1,0 1,0-1,-1 1,1-1,-1 0,0 0,0 0,0-1,-1 1,1-1,0 1,-1-1,0 0,1 0,-1-1,0 1,0-1,0 0,0 0,0 0,0-1,0 1,0-1,-1 0,1 0,0-1,2 1,0-1,0 1,0-1,0 0,0 0,1 0,-1 0,0 0,0 0,1 0,-1-1,1 1,-1-1,1 1,0-1,-1 1,1-1,0 0,0 0,0 0,0 1,1-1,-1 0,0 0,1 0,0 0,-1 0,1 0,0 0,0-1,0 1,0 0,0 0,1 0,-1 0,0 0,1 0,0 0,-1 0,1 0,0 1,0-1,0 0,0 0,0 1,1-1,-1 0,1 1,-1 0,1-1,-1 1,1 0,0-1,-1 1,2 0,117-69,-71 46,-28 14,0 0,-1-2,0-1,-1 0,-1-1,0-1,-1-1,0-1,-1 0,-1-1,-1 0,-1-1,0-1,-1 0,-2-1,0 0,-1-1,3-13,-5 12,-2-1,0 0,-2 0,-1-1,-1 1,-1 0,0-1,-2 1,-1 0,-2-1,5 23,0 0,0 0,0 1,-1-1,1 0,-1 0,1 0,-1 1,0-1,1 0,-1 0,0 1,0-1,0 1,-1-1,1 1,0-1,-1 1,1 0,0 0,-1-1,1 1,-1 0,0 0,1 1,-1-1,0 0,0 0,0 1,1-1,-1 1,0 0,0-1,0 1,0 0,0 0,0 0,1 1,-1-1,0 0,0 1,0-1,0 1,1-1,-1 1,0 0,0 0,1 0,-1 0,1 0,-1 0,1 0,-2 2,-8 11,1 0,1 1,0 0,0 1,2-1,0 2,1-1,0 1,2 0,0 0,0 0,0 15,-3 14,1 0,2 0,2 0,5 46,-2-72,2 0,0-1,1 0,1 1,1-2,0 1,2 0,0-1,1-1,0 0,2 0,11 15,-16-25,-1 0,1-1,1 0,-1 0,1 0,0 0,0-1,1 0,-1-1,1 0,0 0,1-1,-1 1,1-2,-1 1,1-1,0-1,-1 0,1 0,0 0,0-1,0-1,0 0,0 0,0 0,-1-1,1 0,-1-1,1 0,-1 0,0-1,0 0,0-1,-1 1,1-2,5-4,-4 0,-1 1,0-1,0-1,-1 0,0 0,-1 0,-1-1,1 1,-2-1,0-1,0 1,-1 0,-1-1,0 0,-1 0,0-11,-17-34,15 57,0 0,1 0,-1 0,0 0,0 0,0 0,0 0,0 0,0 1,0-1,0 0,0 1,-1-1,1 1,0-1,0 1,0 0,-1-1,1 1,0 0,0 0,-1 0,1 0,0 0,-1 0,1 0,0 0,0 1,-1-1,1 0,0 1,0-1,0 1,-1 0,1-1,0 1,0 0,0-1,0 1,0 0,0 0,1 0,-1 0,0 0,0 0,-3 4,-1 0,1 0,1 1,-1-1,1 1,0 0,0 0,0 0,1 1,0-1,0 0,1 1,0-1,0 1,0-1,1 1,0 0,1-1,-1 1,1 0,0-1,1 1,-1-1,1 0,1 1,-1-1,1 0,0 0,0-1,1 1,0-1,0 1,0-1,3 1,0 1,2 0,-1-1,1 0,0 0,0-1,0 0,1-1,0 0,0-1,0 0,10 2,18 2</inkml:trace>
  <inkml:trace contextRef="#ctx0" brushRef="#br1" timeOffset="38331.459">11405 3457,'22'-5,"31"-1,36-2,36 0,32 0,-12 0</inkml:trace>
  <inkml:trace contextRef="#ctx0" brushRef="#br1" timeOffset="38651.094">13811 3483,'14'31,"1"-1,2 0,1-2,1 0,2 0,1-2,0-1,2-1,1-1,1-1,22 15,27 1,-72-37,-1 0,0 0,0-1,1 1,-1 0,0-1,1 0,-1 0,0 0,1 0,-1 0,0 0,1 0,-1-1,0 1,1-1,-1 0,0 0,0 0,0 0,0 0,0 0,0 0,0-1,0 1,0-1,0 1,-1-1,1 0,-1 1,1-1,-1 0,1-1,2-8,-1-1,0 1,0-1,-1 0,0 1,-1-1,-1 0,0 0,0 0,-2-1,2-9,-2-21,1 24,0 1,1-1,1 1,1-1,0 1,4-12,-5 26,1 0,-1 0,1 1,0-1,0 0,0 1,1 0,-1-1,1 1,0 0,0 0,0 0,0 1,0-1,1 1,-1 0,1-1,0 2,-1-1,1 0,0 1,2-1,24-5</inkml:trace>
  <inkml:trace contextRef="#ctx0" brushRef="#br1" timeOffset="39516.898">14680 3577,'-4'-5,"-1"1,1-1,-1 1,0 0,0 0,0 1,0 0,-1-1,1 2,-1-1,0 1,0 0,0 0,0 0,0 1,0 0,0 0,0 1,-1 0,1 0,0 0,0 1,-1 0,1 0,0 0,0 1,0 0,0 0,1 1,-1-1,1 1,-1 1,1-1,0 1,-3 2,2 0,0 1,1-1,-1 1,2 0,-1 0,1 0,0 1,0 0,1-1,0 1,1 0,-1 2,2-7,0 0,1 0,-1 0,1 0,0 0,0 0,0 0,0 0,0 0,0 0,1 0,0 0,0 0,-1 0,2 0,-1 0,0 0,0-1,1 1,0 0,-1-1,1 0,0 1,0-1,1 0,-1 0,0 0,1 0,-1 0,1-1,-1 1,1-1,0 0,2 2,2-2,-1 1,1-1,-1-1,1 1,0-1,-1 0,1-1,-1 1,1-1,-1-1,1 1,-1-1,0 0,1 0,-1-1,0 0,-1 0,1 0,0-1,-1 0,0 0,0 0,0-1,-1 0,1 0,-1 0,0 0,0-1,-1 1,0-1,0 0,0 0,-1 0,1 0,-2-1,1 1,0-5,2-52,-6 110,2-42,1 1,0-1,-1 0,2 0,-1 0,1 0,-1 0,1 0,0 0,1-1,-1 1,1-1,0 1,0-1,1 0,-1 0,1-1,0 1,0-1,0 0,0 0,1 0,-1 0,1-1,0 0,-1 1,1-2,0 1,0-1,1 0,-1 0,0 0,0-1,0 1,1-1,-1 0,0-1,0 0,0 1,5-3,-6 1,1-1,0 0,-1 0,0 0,0 0,0-1,0 0,-1 0,1 0,-1 0,0 0,0-1,0 0,-1 1,0-1,0 0,0 0,0 0,-1 0,0 0,1-5,0-5,0 0,-1-1,-1 1,0-1,-1 1,-3-14,-22-70,25 98,1 0,0 0,0 0,0 0,0 0,0 1,0-1,0 0,0 0,0 0,0 0,0 0,0 0,1 1,-1-1,0 0,1 0,-1 0,0 1,1-1,-1 0,1 0,0 1,-1-1,1 0,-1 1,1-1,0 1,-1-1,1 1,0-1,0 1,0-1,-1 1,1 0,0 0,0-1,0 1,0 0,-1 0,1 0,1 0,43 0,-36 1,35 4,0 1,0 2,-1 2,32 12,-70-21,0 1,0 0,0 0,0 0,-1 0,1 1,-1-1,0 1,0 0,0 1,0-1,0 1,-1-1,0 1,1 0,-1 0,-1 1,1-1,-1 1,1-1,-1 1,-1 0,1 0,-1 0,0 0,0 0,0 0,0 2,-1 16,0-18,-1 1,1-1,0 0,0 1,0-1,1 0,-1 0,1 1,1-1,-1 0,1 0,0 0,0 0,0 0,1-1,0 1,0-1,0 1,0-1,1 0,-1 0,1-1,0 1,3 2,4-2,-1-1,0 0,1 0,0-1,-1 0,1-1,0 0,0-1,0 0,0 0,0-1,0-1,-1 0,1-1,0 1,-1-2,0 0,0 0,0-1,1-1,-4 2,-1 0,0-1,0 0,0 0,-1 0,0 0,0-1,0 0,-1 0,1-1,-1 1,-1-1,0 0,0 0,0 0,0 0,-1-1,-1 1,1-1,-1 1,0-1,-1 1,0-1,0-4,-5 61,5-41,-1-1,2 0,-1 1,1-1,0 0,0 0,1 1,0-1,1 0,-1-1,1 1,1 0,-1-1,1 0,0 1,0-2,1 1,0 0,0-1,0 0,1 0,-1 0,1-1,1 0,4 2,15 5</inkml:trace>
  <inkml:trace contextRef="#ctx0" brushRef="#br1" timeOffset="39767.477">15656 3162,'9'19,"3"5</inkml:trace>
  <inkml:trace contextRef="#ctx0" brushRef="#br1" timeOffset="40694.565">16298 3523,'-17'-14,"-1"1,0 0,0 1,-1 1,-1 1,0 0,0 2,-1 0,-5 0,20 7,0 1,-1 0,1 0,0 0,-1 1,1 0,0 0,0 1,0-1,0 1,0 1,0-1,0 1,1 0,-1 0,1 1,0-1,0 1,0 1,0-1,1 1,0-1,0 1,0 0,0 1,1-1,0 1,0-1,1 1,-1 0,1 0,0 0,1 0,0 1,0-1,0 0,0 0,1 1,0-1,1 1,-1-1,1 0,1 2,-1-5,0 0,0 0,0 0,0-1,1 1,0 0,-1-1,1 1,0-1,0 0,0 0,0 0,0 0,1 0,-1 0,1 0,-1-1,1 1,0-1,-1 0,1 0,0 0,0 0,0 0,0 0,0-1,0 0,0 1,1-1,4 0,0 0,0-1,0 0,0 0,-1 0,1-1,0 0,-1-1,1 0,4-2,-4 1,0-1,0 0,0 0,-1-1,1 0,-1 0,-1 0,1-1,-1 0,-1-1,1 1,-1-1,0 0,-1 0,0-1,0 1,-1-1,0 0,1-6,-9 54,5-32,1 0,0 0,0 0,0 0,1 0,0 0,0 0,0-1,1 1,0-1,1 0,-1 0,1 0,0 0,1 0,-1-1,1 0,0 0,1 0,-1-1,1 0,0 0,0 0,0-1,0 0,0 0,1 0,0-1,0 0,-1 0,1-1,0 0,0 0,0 0,0-1,0 0,1-1,-1 1,0-1,2-1,-2-1,1 0,-1 0,0 0,0-1,-1 0,1 0,-1-1,0 1,0-2,0 1,-1-1,1 1,-1-1,-1-1,1 1,-1-1,-1 0,1 0,-1 0,0-1,9-21,-2-1,-2 0,0-1,0-10,11-101,-5-1,-7 0,-8-72,0 169,-3 31,-4 31,-13 63,2 0,5 1,3 1,3 3,4-58,0 1,2 0,1 0,2 0,0 0,2 0,1 0,1-1,1 0,1 0,1 0,2-1,-9-21,1 0,0 0,0-1,0 1,0-1,1 0,-1 1,1-1,0 0,0-1,0 1,0 0,1-1,-1 0,1 1,-1-1,1-1,0 1,0-1,0 1,0-1,0 0,0 0,0-1,0 1,0-1,0 0,0 0,0-1,0 1,4-1,50-24,-52 21,-1 0,0 0,1 1,0 0,0 0,0 1,0-1,0 1,0 1,1-1,-1 1,0 0,1 1,-1-1,1 1,-1 0,1 1,-1 0,1 0,-1 0,1 1,-1 0,0 0,0 0,0 1,0 0,1 2,-2-1,0 0,-1 1,1 0,-1 0,0 0,-1 1,1-1,-1 1,0 0,0 0,-1 0,0 0,0 0,0 1,-1-1,0 1,0-1,-1 1,0-1,0 1,0-1,-1 1,0-1,0 1,0-1,-1 0,0 1,-1-1,1 0,-1 0,0-1,0 1,-1 0,0-1,0 0,0 0,-1 0,1-1,-6 4,7-6,0-1,0 1,0-1,0 0,0 0,0 0,0-1,-1 1,1-1,0 1,-1-1,1 0,0-1,0 1,-1 0,1-1,0 0,0 0,0 0,-1 0,1 0,0-1,0 1,1-1,-1 0,0 0,1 0,-1 0,1 0,-1 0,1-1,0 1,0-1,0 0,0 0,-2-2,1-1,0 1,0-1,0 0,1 0,0 0,0 0,0 0,1 0,0 0,0-1,0 1,1 0,0-1,0 1,1 0,0-1,0 0,3-2,0 0,1 0,0 1,0 0,1 0,0 0,0 1,1 0,0 0,0 0,1 1,-1 0,2 1,-1 0,0 0,1 1,0 0,0 0,0 1,1 0,-1 0,1 1,-1 1,1 0,0 0,-1 1,1 0,6 1,-10-1,0 1,-1 0,1 1,0-1,0 1,-1 0,1 1,-1-1,0 1,0 0,0 0,0 1,0-1,-1 1,0 0,1 1,-1-1,-1 1,1-1,-1 1,1 2,5 9,-1 0,-1 1,-1 0,0 0,-1 0,0 7,-5-22,0 0,0 0,0 0,1 0,-1 0,0 0,1 0,0-1,-1 1,1 0,0 0,0 0,0 0,0-1,0 1,0-1,0 1,1-1,-1 1,1-1,-1 1,1-1,-1 0,1 0,0 0,-1 0,1 0,0 0,0-1,0 1,0-1,0 1,0-1,0 1,0-1,0 0,0 0,1 0,33-26,-20 9</inkml:trace>
  <inkml:trace contextRef="#ctx0" brushRef="#br1" timeOffset="41379.491">17032 3122,'346'-49,"-296"38,-1-2,0-3,-1-1,-1-2,-1-3,13-9,-44 22,0 0,-1-1,0-1,-1 0,0-1,0 0,-2-1,1-1,-2 0,0 0,0-1,-1 0,-1 0,-1-1,0-1,-1 1,-1-1,-1 0,0 0,-1-1,0 7,-2 0,0-1,0 1,-1-1,0 1,-1 0,-1-1,0 1,0 0,-1 0,0 0,-1 0,0 0,-1 1,0 0,-1 0,0 0,0 0,-1 1,0 0,-1 1,0 0,0 0,-1 0,0 1,-3-1,1 1,1 1,-1 0,0 1,0 0,-1 1,1 0,-1 1,0 0,0 1,0 1,-1-1,1 2,0 0,0 0,-1 1,1 1,0 0,0 1,0 0,1 0,-1 1,1 1,0 0,0 1,0 0,1 0,0 1,0 1,1 0,0 0,0 0,1 1,0 1,0-1,1 1,0 1,0 5,0 0,1 0,1 1,0 0,1-1,1 2,1-1,0 0,2 0,0 1,0-1,2 2,40 209,-32-186,13 56,-5 1,-4 1,-4 1,-4 45,-7-11,2-133,1 0,-1 1,1-1,0 0,0-1,-1 1,1 0,0 0,1-1,-1 1,0-1,0 0,1 0,-1 0,0 0,1 0,-1 0,1-1,0 1,-1-1,1 1,-1-1,1 0,-1 0,1 0,0-1,-1 1,1-1,-1 1,1-1,-1 0,1 0,-1 0,0 0,1 0,1-2,4 1,59-11,0 2,0 4,1 2,44 4,-72 1,-36-2,-6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53:44.57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22 506,'-7'-5,"-2"11,3 14,7 19,5 18,7 13,2 8,3 2,-4-1,-2-4,-5-12,-2-11,-3-12,0-11,1-10</inkml:trace>
  <inkml:trace contextRef="#ctx0" brushRef="#br0" timeOffset="407.94">264 987,'21'-5,"0"-2,0 0,-1-2,0 0,0-1,-1-1,0 0,-1-2,-1 0,0-1,0-1,-2 0,14-17,-27 31,-1 0,0 0,1 0,-1 0,0 0,0-1,1 1,-1 0,0-1,0 1,-1-1,1 1,0-1,0 1,-1-1,1 1,-1-1,1 0,-1 1,0-1,1 0,-1 1,0-1,0 0,0 1,-1-1,1 0,0 1,-1-1,1 0,-1 1,1-1,-1 0,0 1,1-1,-1 1,0 0,0-1,0 1,0 0,-1-1,1 1,0 0,0 0,-1 0,1 0,-1 0,0 0,-6 2,0 0,0 1,1 0,-1 0,1 1,-1 0,1 0,0 1,0-1,0 2,1-1,-1 1,1 0,0 0,0 1,1 0,0 0,0 0,0 1,1-1,-2 4,2-4,-1 0,1 0,0 1,1 0,0 0,0-1,0 2,1-1,0 0,0 1,1-1,0 1,0-1,1 1,0-1,0 1,1-1,0 1,0-1,0 1,1-1,1 0,-1 1,1-1,0-1,1 1,0 0,0-1,0 0,3 3,2-3,1 0,0 0,1-1,-1 0,1-1,0-1,0 0,0 0,1-1,-1 0,0-1,1 0,39 4</inkml:trace>
  <inkml:trace contextRef="#ctx0" brushRef="#br0" timeOffset="932.256">1025 706,'-12'0,"-1"1,0 1,1 0,-1 0,1 1,0 1,0 0,0 1,-11 5,18-7,0 0,0 0,0 0,1 0,-1 1,1 0,0 0,-1 0,2 0,-1 1,1-1,-1 1,1 0,0 0,1 0,-1 1,1-1,0 0,1 1,-1 0,1-1,0 5,1-5,0 1,1-1,-1 1,1-1,0 0,1 1,-1-1,1 0,0 0,1 0,-1 0,1 0,0-1,0 1,0-1,1 1,0-1,-1-1,1 1,1 0,94 63,-83-57,108 73,-123-83,0 1,0-1,-1 0,1 1,0-1,-1 1,1 0,0-1,-1 1,1-1,-1 1,1 0,-1-1,1 1,-1 0,1 0,-1-1,0 1,0 0,1 0,-1 0,0 0,0-1,0 1,0 0,0 0,0 0,0 0,0-1,0 1,0 0,0 0,-1 0,1 0,0-1,-1 1,1 0,0 0,-1-1,1 1,-1 0,1-1,-1 1,0 0,1-1,-1 1,1-1,-1 1,0-1,0 1,1-1,-1 0,0 1,0-1,1 0,-1 1,0-1,0 0,0 0,0 0,1 0,-1 0,0 0,-57 6,56-6,-1 0,1 0,0 1,-1-1,1-1,-1 1,1 0,-1-1,1 1,0-1,-1 0,1 1,0-1,-1 0,1-1,0 1,0 0,0-1,0 1,0-1,0 1,1-1,-1 0,0 0,1 0,-1 0,1 0,0 0,0 0,0 0,0-1,0 1,0 0,1-1,-1 1,1-1,-1 1,1-1,0 1,0-1,0 1,0 0,1-1,-1 1,1-1,-1 1,1-1,7-15,1 1,1 0,0 0,1 1,1 0,1 1,0 0,13-11,73-70,-98 95,-1 0,0 1,0-1,1 0,-1 0,0 1,1-1,-1 0,0 1,1-1,-1 1,1-1,-1 0,1 1,0-1,-1 1,1 0,0-1,-1 1,1-1,0 1,-1 0,1-1,0 1,0 0,-1 0,1 0,0 0,0-1,-1 1,1 0,0 0,0 1,0-1,-1 0,1 0,0 0,0 0,-1 1,1-1,0 0,-1 1,1-1,0 0,-1 1,1-1,0 1,-1-1,1 1,-1-1,1 1,-1 0,1-1,-1 1,1 0,-1-1,0 1,1 0,-1-1,0 1,0 0,0 0,1 0,-1 0,23 148,-21-140,2 1,-1 0,2-1,-1 1,1-1,0 0,1-1,0 1,1-1,-1 0,1-1,1 0,0 0,0 0,0-1,1 0,-1-1,1 0,1 0,-1-1,2 0,12 2</inkml:trace>
  <inkml:trace contextRef="#ctx0" brushRef="#br0" timeOffset="1191.598">1253 466,'-3'13,"9"12,13 11,11 7,1-2</inkml:trace>
  <inkml:trace contextRef="#ctx0" brushRef="#br0" timeOffset="1681.392">1600 1135,'7'-52,"-2"0,-3 0,-2-1,-2 1,-2 0,-11-44,2 62,10 49,7-9,1 1,-1-1,1-1,0 1,0-1,1 0,0 0,0 0,0-1,0 0,1 0,0 0,-1-1,1 0,0-1,1 1,-1-1,0-1,1 1,2-1,137 24,-145-25,1 1,-1 0,1 0,-1 0,1 0,-1 0,0 1,0-1,0 1,0-1,0 1,0 0,0 0,0 0,-1 0,1 0,-1 0,1 1,-1-1,0 0,0 1,0-1,0 1,-1-1,1 1,-1-1,1 1,-1-1,0 1,0 0,0-1,0 1,0 0,-1-1,1 1,-1-1,0 2,-4 25,3-24,0-1,0 1,1-1,0 1,-1-1,2 1,-1 0,0 0,1-1,0 1,0 0,1 0,-1 0,1-1,0 1,0 0,1-1,-1 1,1-1,0 1,0-1,1 0,-1 0,1 0,0 0,0-1,0 1,0-1,1 1,2 1,7-1,-1-2,1 1,0-1,0-1,0 0,-1-1,1-1,0 0,0 0,0-1,-1-1,1 0,-1-1,0 0,0-1,7-3,-11 5,0-1,0 0,0 0,-1 0,1-1,-1 0,0 0,-1-1,1 0,-1 0,0 0,0-1,-1 0,0 0,0-1,-1 1,0-1,0 0,-1 0,0 0,-1-1,1 1,-2-1,2-5,-3 11,-1 0,1 1,-1-1,1 0,-1 1,0-1,0 1,0-1,0 1,-1 0,1-1,-1 1,1 0,-1 0,0 0,0 0,0 0,0 0,0 1,0-1,0 1,-1-1,1 1,0 0,-1 0,1 0,-1 0,1 0,-1 1,0-1,1 1,-1 0,0 0,1 0,-1 0,0 0,1 0,-1 1,0-1,1 1,-1 0,1 0,-1 0,1 0,-1 0,1 0,0 1,-1-1,1 1,0-1,0 1,0 0,-2 2,0 0,0 0,1 1,-1-1,1 0,0 1,1 0,-1 0,1 0,0 0,0 0,0 1,1-1,0 0,0 1,0-1,0 1,1 0,0-1,1 1,-1-1,1 1,0-1,0 1,1-1,-1 0,1 0,0 0,1 0,-1 0,1 0,0 0,0-1,1 1,-1-1,1 0,2 2,8 3,-1-1,1 0,0-1,1 0,-1-1,2-1,-1 0,0-1,1-1,-1-1,1 0,0-1,0 0,14-2,40-1</inkml:trace>
  <inkml:trace contextRef="#ctx0" brushRef="#br0" timeOffset="2249.53">4060 773,'-16'-4,"-1"1,0 0,0 2,0 0,0 0,0 2,-5 1,18-2,-1 1,0 0,0 0,1 1,-1-1,1 1,0 0,-1 0,1 0,0 1,0-1,0 1,1 0,-1 0,1 1,-1-1,1 1,0 0,0 0,1-1,-1 2,1-1,0 0,0 0,0 1,1-1,-1 5,1-5,0 0,0 0,1-1,-1 1,1 0,0 0,0 0,1 0,-1 0,1 0,0 0,0 0,0-1,0 1,1 0,0-1,0 1,0-1,0 0,0 1,0-1,1 0,0 0,-1-1,1 1,0 0,4 1,0 1,1 0,-1-1,1 0,0-1,1 0,-1 0,1-1,-1 0,1 0,0-1,0 0,1 0,2-1,0 0,0-1,0 0,-1-1,1 0,0-1,-1-1,0 1,1-2,-2 1,1-2,0 1,-1-2,0 1,-1-1,1-1,-1 0,-1 0,1 0,-1-1,-1-1,0 1,0-1,-1 0,0-1,-1 1,0-1,-1-1,3-8,-6 17,0 0,0 0,-1 0,1 0,-1 0,0 0,1 0,-1 0,-1 0,1 0,0 0,-1 0,0 0,1 0,-1 0,0 0,-1 0,1 0,0 1,-1-1,-1-1,2 4,0 0,0 0,-1 0,1 0,0 1,0-1,-1 0,1 0,0 1,0-1,-1 1,1 0,0-1,0 1,0 0,0-1,0 1,0 0,0 0,0 0,0 0,1 0,-1 0,0 0,1 0,-1 0,0 0,1 1,-1-1,1 0,0 0,-1 1,1-1,0 0,0 0,0 1,0-1,-2 5,1 0,0-1,1 1,-1 0,1 0,0 0,0 0,1-1,0 1,0 0,0 0,1-1,0 1,0-1,0 1,1-1,0 0,0 0,0 0,0 0,1 0,0-1,0 0,0 0,0 0,1 0,0-1,0 1,0-1,0 0,0-1,0 1,1-1,-1 0,4 0,86 19,-52-17</inkml:trace>
  <inkml:trace contextRef="#ctx0" brushRef="#br0" timeOffset="3531.327">4595 667,'-4'11,"1"1,1-1,0 1,0 0,1-1,1 1,0 0,0 0,1 0,1 0,0-1,1 1,2 7,-3-13,0 0,1 0,0 0,0 0,0 0,1-1,-1 1,1-1,1 0,-1 0,1-1,0 1,0-1,0 0,0 0,1-1,0 1,-1-1,1-1,0 1,1-1,-1 0,0 0,1-1,0 1,-1-2,0 0,0 0,0 0,-1-1,1 1,0-1,0-1,-1 1,1-1,-1 0,1 0,-1-1,0 1,0-1,0 0,0-1,0 1,-1-1,0 0,1 0,-2-1,1 1,0-1,-1 0,3-4,2-4,0-1,-1 0,-1-1,0 0,-1 0,0 0,-2 0,1 0,-2-2,-2-27,0 44,0 0,-1-1,1 1,0-1,-1 1,1 0,-1-1,1 1,-1 0,1-1,-1 1,1 0,-1 0,1-1,-1 1,1 0,-1 0,1 0,-1 0,1 0,-1 0,1 0,-1 0,0 0,1 0,-1 0,1 0,-1 0,1 0,-1 1,1-1,-1 0,1 0,-1 1,1-1,-1 0,1 0,-1 1,1-1,0 1,-1-1,1 0,0 1,-1-1,1 1,0-1,-1 1,1-1,0 1,0-1,0 1,-1-1,1 1,0 0,0-1,0 1,0-1,0 1,0-1,0 1,0 0,-2 3,0 1,1 0,-1 0,1 0,0 0,0 0,0 0,1 0,0 0,0 0,0 0,1 0,0 0,0 0,0 0,0 0,1 0,0 0,0-1,0 1,0-1,1 1,0-1,0 0,0 0,0 0,1 0,1 1,5 4,1 0,-1 0,2-1,-1-1,1 0,0 0,0-1,1-1,0 0,3 0,22 5,0-2,1-2,0-1,0-3,0 0,1-3,-1-1,17-4,-49 6,0-1,-1 1,1-1,0 0,-1 0,1-1,-1 0,0 0,1 0,-1-1,0 0,0 0,-1-1,1 0,-1 0,0 0,0 0,0-1,0 0,-1 0,0 0,0-1,2-2,-6 5,0 1,1-1,-1 1,-1-1,1 1,0-1,0 1,-1-1,0 1,1-1,-1 1,0 0,0-1,0 1,-1 0,1 0,0-1,-1 1,1 0,-1 0,0 1,0-1,0 0,0 1,0-1,0 1,0-1,-1 1,-69-28,61 26,0 1,-1 1,1 0,-1 0,1 1,-1 1,1 0,-1 0,9 0,-1-1,1 1,-1 0,1 0,-1 0,1 1,0-1,0 1,-1 0,1 0,0 0,1 0,-1 0,0 1,1-1,-1 1,1 0,0 0,0 0,0 0,0 0,0 0,1 0,-1 0,1 1,0-1,0 2,0-2,1 0,-1 0,1 0,0 0,0 0,0 0,1 0,-1 0,1 0,0 0,0 0,0 0,0 0,0-1,0 1,1 0,-1-1,1 1,0-1,0 1,0-1,0 0,0 0,1 0,-1 0,1 0,-1 0,1-1,-1 1,3 0,88 25,-83-25,0-1,0-1,1 0,-1-1,0 0,0 0,0-1,0 0,0-1,0 0,-1-1,1 1,-1-2,0 0,0 0,-1 0,1-1,-1-1,-1 1,1-1,-1 0,0-1,-1 0,3-3,-8 14,-1 1,1-1,0 0,0 1,1-1,-1 0,1 0,-1 1,1-1,0 0,0-1,1 1,-1 0,0-1,1 1,0-1,0 1,5 0,0 0,1-1,-1 0,0 0,1 0,0-1,-1-1,1 1,0-2,-1 1,1-1,-1 0,1-1,-1 0,1 0,-1-1,0 0,0 0,0-1,-1 0,1-1,-1 1,0-1,0-1,-1 1,2-2,4-5,0-1,0 1,-1-2,-1 0,0 0,-1-1,-1 0,0 0,-1-1,-1 0,0 0,-2-1,2-7,4-26,-2 0,-2-1,-1-47,-3 64,-2 0,-1-1,-1 1,-2 0,-1 0,-2 1,-2-1,-7-17,16 48,-1 0,1 0,-1 0,0 0,0 1,-1-1,1 0,0 0,-1 1,0-1,0 1,1-1,-1 1,-1 0,1 0,0 0,0 0,-1 0,1 1,-1-1,0 1,1-1,-1 1,0 0,0 0,0 0,0 0,0 1,0-1,0 1,0 0,0 0,0 0,0 0,0 0,0 1,0-1,0 1,-2 1,-2 3,0 0,1 0,0 1,0 0,1 0,-1 0,1 1,1 0,-1 0,1 0,0 0,-1 6,-7 14,2 0,1 1,1 0,2 0,0 1,2 0,1 0,2 0,1 0,1 0,1 0,1 0,2 0,1-1,1 0,2 0,6 14,-7-23,0 0,1-1,0 0,2-1,0 0,1-1,1 0,0-1,1 0,1-1,0-1,1 0,0-1,1-1,0 0,1-1,0-2,16 7,-28-13,0-1,1 0,-1 1,0-2,1 1,-1-1,1 0,-1-1,1 1,-1-1,0 0,1-1,-1 0,0 0,0 0,0-1,0 1,0-1,-1-1,1 1,-1-1,0 0,0 0,0-1,-1 0,2-1,42-55,-47 60,-1 1,1 0,0 0,0 0,0 0,0 0,0 0,0 0,-1 0,1 0,0 0,0 0,0 1,0-1,-1 0,1 1,0-1,0 0,0 1,-1-1,1 1,0-1,-1 1,1-1,-1 1,1 0,0-1,-1 1,1 0,-1 0,0-1,1 1,-1 0,1 0,-1 0,0-1,0 1,0 0,1 0,-1 0,0 0,0 0,0-1,0 1,0 0,-1 0,1 0,0 0,0 0,-1 0,3 7,0-2,-1-1,1 0,0 1,1-1,-1 0,1 0,0 0,0-1,1 1,-1-1,1 0,0 0,0 0,0 0,1-1,-1 1,1-1,0 0,0-1,0 1,0-1,5 2,1-2,0 0,-1-1,1 0,0 0,0-1,-1-1,1 0,0 0,0-1,-1-1,1 1,-1-2,0 1,6-4,-11 4,0 1,0-1,0 0,-1 0,1 0,-1 0,1-1,-1 0,0 0,-1 0,1-1,-1 1,0-1,0 0,0 0,0 0,-1 0,0 0,0 0,-1-1,1 1,-1-1,0 1,-1-1,1 1,-1-1,0 0,-1-3,1 6,-1-1,0 0,1 0,-2 0,1 1,0-1,-1 1,1-1,-1 1,0-1,0 1,-1 0,1 0,-1 0,1 0,-1 1,0-1,0 1,0-1,-1 1,1 0,0 0,-1 1,1-1,-1 1,0-1,1 1,-1 0,-2 0,0 0,-1 0,1 1,-1-1,1 1,0 1,-1-1,1 1,-1 0,1 1,0-1,0 1,0 0,0 1,0-1,0 1,1 1,-4 1,5-2,0-1,1 1,-1 0,1 0,-1 0,1 0,0 1,0-1,1 1,-1 0,1 0,0 0,0 0,0 0,0 0,1 1,-1-1,1 1,0-1,1 1,-1-1,1 1,0-1,0 1,0-1,1 1,0-1,-1 1,2-1,-1 1,0-1,1 0,0 0,0 1,0-1,1-1,-1 1,1 0,0-1,0 1,34 20,4-6</inkml:trace>
  <inkml:trace contextRef="#ctx0" brushRef="#br0" timeOffset="4204.66">7121 747,'-3'-8,"-1"1,0-1,0 1,-1 1,0-1,0 1,0-1,-1 1,0 1,0-1,0 1,-1 0,0 1,0-1,0 2,-1-1,1 1,-1 0,0 0,0 1,0 0,0 0,0 1,0 0,0 0,0 1,-1 0,1 1,0 0,0 0,0 1,0 0,0 0,0 1,1 0,-1 0,1 1,-1 0,-5 4,10-6,0 0,1 0,0 0,-1 0,1 1,0-1,0 0,0 1,0 0,1-1,-1 1,1 0,-1 0,1 0,0 0,0 0,1 0,-1 0,0 0,1 0,0 1,0-1,0 0,0 0,0 0,1 0,-1 0,1 1,0-1,0 0,0 0,0-1,1 1,-1 0,1 0,0-1,0 1,0 0,0-1,0 0,0 0,1 1,1 0,8 2,0 1,1-2,0 1,0-2,0 0,0 0,1-1,-1-1,1 0,-1-1,1-1,-1 0,0 0,1-2,7-2,-7 2,0-2,-1 0,1 0,-1-1,-1-1,1 0,-1 0,0-2,-1 1,3-4,-12 10,-2 2,0-1,0 1,0-1,0 1,1-1,-1 1,0-1,0 1,0-1,1 1,-1-1,0 1,1-1,-1 1,0-1,1 1,-1 0,1-1,-1 1,1 0,-1-1,1 1,-1 0,1 0,-1 0,1-1,-1 1,1 0,-1 0,1 0,-1 0,1 0,-1 0,1 0,0 0,-1 0,1 0,-1 0,1 0,-1 0,1 0,-1 1,1-1,-1 0,1 0,-1 1,1-1,-1 0,1 1,-1-1,0 0,1 1,-1-1,1 1,-1-1,0 1,0-1,1 1,-1-1,0 1,0-1,1 1,-1-1,0 1,0-1,0 1,0-1,0 1,0-1,0 1,18 179,7-67,-13-72,-3 1,-2 0,-1 0,-2 0,-2 5,-2-43,1 1,-1-1,0 1,-1-1,1 1,-1 0,0-1,0 1,0-1,0 0,-1 1,0-1,0 0,0 0,0 0,-1 0,0 0,1-1,-2 1,1-1,0 0,0 0,-1 0,0 0,1 0,-1-1,0 0,-1 0,1 0,0 0,0-1,-1 1,1-1,-1 0,-2 0,2-4,-1 1,1-1,1-1,-1 1,0-1,1 1,-1-1,1-1,0 1,1-1,-1 1,1-1,0 0,0 0,0 0,1-1,0 1,0-1,0 1,1-1,-1 0,1 0,1 1,-1-1,1-1,-4-25,1 1,2 0,1-1,2 1,1 0,1 0,1 0,2 0,1 1,2 0,1 0,1 1,7-10,-7 14,2 1,0 1,2 1,1 0,0 1,1 0,2 2,0 0,0 2,13-8,-32 23,0 1,0 0,0 0,0 0,1 0,-1 0,0 0,0 0,1 0,-1 1,0-1,1 0,-1 1,1-1,-1 1,1 0,-1-1,1 1,-1 0,1 0,-1 0,1 0,0 0,-1 0,1 0,-1 1,1-1,-1 1,0-1,1 1,-1-1,1 1,-1 0,0 0,1-1,-1 1,0 0,0 0,0 1,0-1,0 0,0 0,0 0,0 1,0 0,2 8,-2 1,1 0,-1-1,-1 1,0 0,-1 0,0-1,-1 4,-1 35,2-42,1-1,-1 1,1 0,0 0,1 0,0 0,0 0,0 0,1-1,0 1,0-1,1 1,0-1,0 0,0 0,1 0,0 0,0-1,0 1,1-1,0 0,0 0,0-1,1 0,-1 0,7 4,31-17,-25-6</inkml:trace>
  <inkml:trace contextRef="#ctx0" brushRef="#br0" timeOffset="4447.054">7548 386,'0'2,"7"3,14 3,3 0</inkml:trace>
  <inkml:trace contextRef="#ctx0" brushRef="#br0" timeOffset="4944.016">8110 586,'-9'-2,"0"0,0 0,0 1,-1 0,1 1,0 0,-1 1,1 0,0 0,-1 1,1 0,0 1,0-1,1 2,-1-1,1 2,-1-1,1 1,0 0,1 0,0 1,-1 0,2 1,-1-1,1 1,0 1,-1 1,5-5,1-1,-1 1,1-1,0 1,0-1,0 1,0 0,1 0,0 0,0-1,0 1,0 0,0 0,1 0,-1-1,1 1,0 0,0-1,1 1,-1-1,1 1,0-1,0 1,0-1,0 0,0 0,1 0,-1 0,1-1,3 3,2 2,1-1,0 0,0 0,0-1,1 0,0-1,0 0,0-1,0 0,7 1,4 0,0-1,1-1,-1-1,0-1,1-1,-1-1,0 0,1-2,-1-1,-1 0,1-1,-1-2,0 0,-1-1,0-1,8-5,17-18,-17 53,-19-15,1-1,0 0,0 0,0-1,1 0,-1 0,1-1,-1-1,1 1,0-1,0-1,0 0,-1 0,1-1,0-1,0 1,-1-1,1-1,7-3,-14 5,0 0,0 0,0 0,0 0,-1-1,1 1,0-1,-1 0,1 0,-1 0,1 0,-1 0,0 0,0-1,0 1,0-1,0 0,0 1,-1-1,0 0,1 0,-1 0,0 0,0 0,-1 0,1 0,-1-1,1 1,-1 0,0 0,0 0,-1 0,1-1,-1 1,1 0,-1 0,0 0,0 0,-1-1,-3-4,0 0,-1 0,0 1,0-1,-1 1,0 1,0-1,-1 1,0 1,0-1,0 1,-1 1,1-1,-1 2,0-1,-1 1,1 0,0 1,-1 0,1 1,-1 0,0 0,0 1,1 0,-1 1,0 0,1 1,-1-1,1 2,0 0,0 0,-1 0,2 1,-1 1,0-1,1 1,0 1,-3 2,8-5,0 0,0 0,1 0,-1 0,1 0,0 0,0 1,0-1,0 1,1 0,-1-1,1 1,0 0,0 0,0 0,1 0,-1 0,1-1,0 1,0 0,1 0,-1 0,1 0,0 0,0 0,0 0,0-1,1 1,-1 0,1-1,0 1,0-1,0 0,1 0,-1 0,1 0,0 0,0 0,0-1,0 1,0-1,0 0,1 0,-1 0,3 1,30 11,-1-5</inkml:trace>
  <inkml:trace contextRef="#ctx0" brushRef="#br0" timeOffset="5218.371">8765 225,'-18'0,"-13"0,-5 5,0 3,5 5,7 8,8 6,11 6,11 4,5-5</inkml:trace>
  <inkml:trace contextRef="#ctx0" brushRef="#br0" timeOffset="5471.127">8832 854,'18'4,"15"2,9 0,5-6,0-5,-8-4,-10-1</inkml:trace>
  <inkml:trace contextRef="#ctx0" brushRef="#br0" timeOffset="6069.593">4327 787,'-2'0,"-6"2,-5 1,-10 2,-11 1,2-2</inkml:trace>
  <inkml:trace contextRef="#ctx0" brushRef="#br0" timeOffset="7121.434">477 1562,'-18'14,"-13"15,-8 19,-2 20,4 18,6 16,8 10,12 7,14 4,14-4,14-6,13-10,10-12,5-14,2-18,-1-20,-10-15</inkml:trace>
  <inkml:trace contextRef="#ctx0" brushRef="#br0" timeOffset="7466.077">758 2110,'-2'26,"1"0,2 0,0 0,2 0,1 0,1-1,1 1,2-1,0 0,1-1,2 0,12 21,42 25,-63-68,0-1,0 1,1-1,-1 1,0-1,1 0,-1 0,0 0,1 0,-1 0,1 0,0-1,-1 1,1-1,0 0,-1 0,1 0,0 0,-1 0,1-1,-1 1,1-1,0 0,-1 1,1-1,-1 0,0-1,1 1,-1 0,0-1,0 1,0-1,2-1,4-9,-1 1,-1-1,0 0,-1-1,0 1,0-1,-2 0,1 0,-2 0,0-1,0 1,-1-1,-1-10,12-199,-12 221,1 0,-1 0,0 0,1 0,0 0,-1 1,1-1,0 0,0 0,0 1,0-1,0 0,0 1,1-1,-1 1,0-1,1 1,-1 0,1 0,0 0,-1 0,1 0,0 0,-1 0,1 0,0 1,2-1,12-2</inkml:trace>
  <inkml:trace contextRef="#ctx0" brushRef="#br0" timeOffset="8381.192">1466 2270,'-4'-5,"-1"0,0-1,0 1,0 1,0-1,-1 1,0 0,0 0,0 1,0 0,-1 0,1 0,-1 1,0 0,0 0,1 1,-1-1,0 2,0-1,-1 1,1 0,0 0,0 1,0 0,0 0,1 1,-1 0,0 0,0 0,1 1,0 0,-1 0,1 1,0 0,1 0,-1 0,-1 2,2 1,-1-1,1 1,1 0,-1 0,1 1,1-1,-1 1,1 0,0 0,1 0,0 0,0 1,1 0,0-5,1 0,0-1,0 1,0 0,0-1,1 1,-1 0,1-1,0 1,0-1,0 1,1-1,-1 1,1-1,0 0,-1 0,2 0,-1 0,0 0,1 0,-1 0,1-1,0 1,0-1,0 0,0 0,0 0,0 0,0-1,4 2,0-1,0 1,0-1,0-1,0 0,0 0,0 0,1-1,-1 0,0 0,1-1,-1 0,0 0,0-1,0 0,0 0,0 0,0-1,-1 0,1-1,-1 1,0-1,0 0,0-1,0 1,-1-1,0-1,0 1,0-1,-1 1,0-1,0-1,0 1,-1 0,0-1,0 0,0 0,-1 0,0 0,0-4,-2 9,1 0,-1 0,0 0,0 0,0 0,0 0,-1 0,1 0,-1 0,1 0,-1 0,1 0,-1 0,0 0,0 1,0-1,0 0,0 0,-1 1,1-1,-1 0,1 2,0 0,1 0,-1 0,0 1,0-1,1 0,-1 0,0 1,1-1,-1 0,0 1,1-1,-1 1,1-1,-1 1,1-1,-1 1,1-1,-1 1,1 0,-1-1,1 1,0 0,-1-1,1 1,0 0,0-1,0 1,-1 0,1 0,0-1,0 1,0 0,0 0,0-1,0 1,0 0,0 0,1 0,-2 5,2 1,-1 0,1 0,0-1,0 1,0 0,1-1,0 1,1-1,-1 0,1 0,2 2,-4-5,0 0,1 0,0-1,0 1,0 0,0-1,0 1,0-1,1 0,-1 0,1 0,0 0,-1 0,1-1,0 1,0-1,0 0,0 0,0 0,0 0,0 0,1-1,-1 1,0-1,0 0,3 0,-1-3,0 1,0-1,0 0,-1-1,1 1,-1-1,0 0,0 0,0-1,0 1,-1-1,0 1,0-1,0 0,0 0,-1-1,0 1,0-1,0 1,-1-1,0 1,0-1,0 0,-1 1,1-1,-2-2,3-126,-3 133,1-1,-1 1,1-1,0 0,-1 1,1-1,0 1,0-1,0 1,0-1,0 0,1 1,-1-1,0 1,1-1,-1 1,1-1,-1 1,1-1,0 1,0-1,-1 1,1 0,0 0,0-1,0 1,1 0,-1 0,0 0,0 0,1 0,-1 0,0 1,1-1,-1 0,1 1,-1-1,1 1,-1-1,1 1,-1 0,1-1,1 1,17 1,-1 1,1 0,0 2,-1 0,0 1,0 1,0 1,10 5,-20-9,-1 0,1 1,-1-1,0 2,0-1,0 1,0 0,-1 1,0 0,0 0,-1 1,1-1,-1 1,-1 1,1-1,-1 1,-1 0,0 0,0 0,0 1,1 5,2 26,-7-33,1 0,0 1,0-1,1 0,0 0,0 0,1 0,0-1,0 1,0-1,3 3,-4-7,0 0,0 0,0 0,0-1,1 1,-1-1,1 1,-1-1,1 0,0 0,0 0,-1 0,1-1,0 1,0-1,0 1,-1-1,1 0,0 0,0-1,0 1,0 0,0-1,-1 0,1 0,0 0,0 0,68-38,-61 31,0 1,0-2,-1 1,0-1,-1-1,0 0,0 0,-1 0,0-1,-1 0,-1 0,1-1,-2 1,0-1,0 0,-1-1,0-1,-3 22,3 125,-3-127,1-1,1 1,-1 0,1 0,0 0,0-1,1 1,-1-1,1 1,0-1,1 0,-1 0,1-1,0 1,1-1,-1 0,1 0,-1 0,1-1,3 2,14 3,-2-6</inkml:trace>
  <inkml:trace contextRef="#ctx0" brushRef="#br0" timeOffset="8633.519">2242 1910,'12'16,"3"5</inkml:trace>
  <inkml:trace contextRef="#ctx0" brushRef="#br0" timeOffset="9377.649">2951 2257,'-39'-23,"23"13,1 0,-2 1,1 0,-1 1,0 1,-1 1,0 1,0 0,0 1,-7 0,19 4,0 0,0 1,0 0,0 0,0 0,0 1,0 0,0 0,0 1,1-1,-1 1,1 0,0 1,0-1,0 1,0 0,1 0,0 1,0-1,0 1,0 0,0 0,1 1,0-1,0 0,1 1,0 0,0 0,0-1,0 1,1 1,0-1,0 0,1 0,0 0,0 0,0 0,1 1,0-3,0-1,0 0,0 0,0 0,0 0,1 0,0 0,0 0,-1-1,1 1,1-1,-1 1,0-1,1 0,-1 0,1 0,0 0,-1 0,1 0,0-1,0 0,0 1,0-1,1 0,-1 0,0-1,0 1,1-1,2 1,4-1,1 1,-1-1,1-1,-1 0,1 0,-1-1,1-1,8-2,-12 3,-1 0,1 0,-1-1,1 0,-1 0,0-1,0 1,-1-1,1 0,-1-1,0 1,0-1,0 0,0-1,-1 1,0-1,0 0,-1 0,0 0,0 0,0-1,0 1,-1-1,0 1,-1-1,1-5,-13-4,-5 36,14-13,0 1,0-1,1 1,0 0,0 0,1-1,0 1,0 0,1 0,0-1,1 1,-1 0,1-1,1 1,0-1,0 0,0 0,1 0,-1 0,2-1,-1 1,1-1,0 0,0-1,1 1,0-1,0 0,0 0,0-1,1 0,0 0,0 0,0-1,0 0,0 0,1-1,3 1,-2-2,0 0,1 0,-1-1,1 0,-1-1,0 0,1 0,-1-1,0 0,0-1,0 0,0 0,-1-1,1 0,-1-1,0 0,0 0,0-1,-1 0,0 0,0 0,-1-1,1 0,-2 0,1-1,-1 0,0 0,0 0,-1-1,0 1,-1-1,0 0,0 0,-1-1,7-35,-1-1,-3 0,-2 0,-1 0,-3 0,-6-38,6 65,-10-159,-30-144,34 290,2 25,3 22,1 79,4 0,4 0,4-1,19 74,-20-112,2 0,2-1,2-1,3 0,6 7,-24-56,1-1,-1 1,0-1,1 0,0 0,-1 0,2 0,-1 0,0 0,0 0,1-1,-1 1,1-1,0 0,0 1,0-1,0-1,0 1,0 0,1-1,-1 0,0 1,1-1,-1-1,1 1,-1 0,1-1,-1 0,1 0,0 0,-1 0,1 0,-1-1,1 0,-1 0,1 0,0 0,6-5,0 0,0-1,-1 0,1 0,-2-1,1-1,-1 1,2-5,22-20,-31 32,-1 1,0-1,0 0,1 1,-1-1,1 1,-1-1,0 1,1-1,-1 1,1-1,-1 1,1 0,-1-1,1 1,0 0,-1-1,1 1,-1 0,1 0,0-1,-1 1,1 0,0 0,-1 0,1 0,0 0,-1 0,1 0,0 0,-1 0,1 0,0 0,-1 1,1-1,-1 0,1 0,0 1,-1-1,1 0,-1 1,1-1,-1 0,1 1,-1-1,1 1,-1-1,1 1,-1 0,8 33,-7-22,-1-7,1 1,0-1,0 1,0-1,0 0,1 1,0-1,0 0,0 0,1 0,0 0,0-1,0 1,0-1,1 1,-1-1,1 0,0-1,1 1,-1-1,1 0,-1 0,1 0,0 0,0-1,0 0,0 0,1 0,4 0,64-7,-39-5</inkml:trace>
  <inkml:trace contextRef="#ctx0" brushRef="#br0" timeOffset="9655.169">3672 1963,'-13'-4,"-6"-3</inkml:trace>
  <inkml:trace contextRef="#ctx0" brushRef="#br0" timeOffset="9936.877">2936 1762,'14'-4,"18"-4,22-6,22-4,18 1,15 3,3 4,-2 8,-21 5</inkml:trace>
  <inkml:trace contextRef="#ctx0" brushRef="#br0" timeOffset="10203.334">4100 2378,'12'-8,"1"-1,-1 1,0-2,-1 0,0 0,-1-1,0 0,-1-1,0 0,-1-1,0 1,-1-2,0 1,-1-1,-1 0,0 0,-1 0,0-1,0-11,-3 23,-2-1,1 1,0-1,-1 1,1-1,-1 1,0 0,0-1,-1 1,1 0,-1 0,1 0,-1 0,0 0,0 0,-1 1,1-1,0 0,-1 1,1 0,-1 0,0 0,0 0,0 0,0 0,0 1,0-1,-1 1,1 0,0 0,-1 0,1 1,-1-1,1 1,0 0,-1-1,1 2,-1-1,1 0,-1 1,1-1,-1 1,-2 1,-2 2,-1 0,1 0,0 0,0 1,0 0,1 1,0-1,0 2,0-1,1 1,0 0,0 0,1 0,0 1,0 0,1 0,0 0,0 1,1-1,0 1,0 0,1 0,1 0,-1 0,1 5,1-9,0-1,1 0,0 1,-1-1,1 0,1 0,-1 1,1-1,-1 0,1 0,0-1,1 1,-1 0,1-1,-1 1,1-1,0 0,1 0,-1 0,0 0,1 0,-1-1,1 0,0 0,0 0,2 1,9 3,0 0,1-1,-1-1,1-1,0 0,11 0,8-1,1-1,-1-2,1-2,-1-1,0-2,2-1,39-11</inkml:trace>
  <inkml:trace contextRef="#ctx0" brushRef="#br0" timeOffset="11669.441">6132 1976,'-16'3,"1"0,0 2,0-1,1 2,-1 0,1 0,0 1,1 1,0 1,0-1,0 2,2 0,-4 4,11-12,1 1,0 0,0 0,0 0,0 1,1-1,-1 1,1-1,0 1,0 0,0 0,0 0,1 0,0 0,0 0,0 1,0-1,0 0,1 1,0-1,0 0,0 1,1-1,-1 0,1 0,0 1,0-1,0 0,1 0,0 0,0 0,0 0,0-1,0 1,1 0,-1-1,8 4,1 0,0-1,-1-1,2 0,-1 0,0-1,1 0,0-1,0-1,0 0,0 0,1-1,-1-1,0 0,35 2,-1-2,1-2,-1-2,1-2,-2-2,1-3,-1-1,-1-2,22-10,-63 22,3 0,0 0,0 0,0-1,-1 0,1 0,-1 0,0 0,0-1,0 0,-1 0,1-1,-1 1,0-1,0 0,-3 4,-1 1,0-1,1 1,-1-1,0 0,0 1,0-1,1 0,-1 0,0 1,0-1,0 0,0 1,0-1,0 0,0 0,0 1,0-1,-1 0,1 1,0-1,0 0,-1 1,1-1,0 0,-1 1,1-1,0 1,-1-1,1 1,-1-1,1 1,-1-1,0 1,1-1,-1 1,1-1,-1 1,0 0,1 0,-1-1,0 1,1 0,-1 0,0 0,1-1,-1 1,0 0,0 0,1 0,-1 0,0 0,0 1,-39 2,37-2,1 0,-1 1,1-1,0 0,-1 1,1-1,0 1,0 0,0 0,0 0,0 0,0 0,1 0,-1 1,1-1,0 0,-1 1,1-1,0 1,0 0,1-1,-1 1,0 0,1-1,0 1,0 0,0 0,0-1,0 1,0 0,1 0,-1-1,1 1,-1 0,1-1,0 1,1-1,-1 1,0-1,0 0,1 1,0-1,-1 0,1 0,0 0,1 1,3 2,1-1,-1 0,1-1,0 1,0-1,0-1,0 1,1-1,-1 0,0-1,1 0,0 0,-1-1,1 0,-1 0,1 0,0-1,-1 0,1-1,-1 0,0 0,0 0,1-1,-1 0,-1-1,1 1,-1-1,4-3,-8 5,0 0,0 0,0 0,0 0,0-1,-1 1,1-1,-1 1,1-1,-1 1,0-1,0 0,0 0,-1 1,1-1,-1 0,1 0,-1 0,0 0,0 0,0 0,0 0,-1 1,1-1,-1 0,0 0,0 0,0 1,0-1,0 0,-1 1,1-1,-1 1,1-1,-1 1,0 0,0 0,0 0,0 0,-1 0,1 0,0 0,-1 1,-1-1,-16-9,0 0,-1 2,0 1,-1 0,0 2,0 0,0 2,0 0,-1 1,0 2,-1 0,213-10,108 0,-210 24,-84-12,0 0,0 0,0 0,0 1,-1 0,1-1,0 1,-1 0,1 0,-1 0,0 1,0-1,0 0,0 1,0 0,-1-1,1 1,-1 0,1 0,-1 0,0 0,0 0,-1 0,1 0,0 0,-1 0,-16 105,17-107,0 1,0-1,0 0,0 0,0-1,0 1,1 0,-1 0,0 0,0-1,1 1,-1-1,0 1,1-1,-1 1,0-1,1 0,-1 0,1 1,-1-1,0 0,1 0,-1-1,1 1,-1 0,0 0,1-1,-1 1,1-1,-1 1,0-1,0 1,1-1,-1 0,0 0,0 0,0 1,0-1,0 0,0 0,0-1,15-6,-1-1,0-1,0-1,-1 0,-1 0,0-2,-1 1,0-2,-1 0,0 0,-1-1,8-15,-10 22,-6 24,-2-9,1 2,1 0,0 0,0-1,1 1,0-1,0 0,1 1,0-1,1-1,-1 1,2-1,-1 0,1 0,0 0,0-1,1 0,0 0,0-1,0 0,1 0,-1 0,1-1,1-1,-1 1,0-1,1 0,-1-1,1 0,0-1,0 0,0 0,0 0,0-1,0-1,4 0,-3 0,1 0,-1-1,1 0,-1-1,0 0,0 0,0-1,-1 0,1-1,-1 0,0-1,0 0,-1 0,0-1,0 0,0 0,-1-1,0 0,-1 0,0-1,0 0,0 0,-1 0,-1-1,0 1,1-3,3-23,-1-1,-2 0,-1-1,-2 1,-2-1,-2-16,2 50,-1-61,-2-1,-3 1,-3 1,-3 0,-3 0,-7-18,-9 24,31 56,-1 1,1 0,-1-1,1 1,-1 0,0-1,1 1,-1 0,1 0,-1 0,1 0,-1-1,0 1,1 0,-1 0,1 0,-1 0,0 0,1 0,-1 0,1 1,-1-1,0 0,1 0,-1 0,1 1,-1-1,1 0,-1 0,1 1,-1-1,1 0,-1 1,1-1,-1 1,1-1,0 1,-1-1,1 1,0-1,-1 1,1-1,0 1,0-1,-1 1,1 0,0-1,0 1,0-1,0 1,0 0,0-1,0 1,-5 16,1 0,1 0,0 0,1 0,1 0,2 17,-2-14,1 53,3 0,3-1,3 0,3 0,4-1,2-1,11 20,-22-69,2 0,0-1,1 0,1-1,13 17,-22-32,1 0,0 0,1 0,-1 0,1-1,-1 1,1-1,0 0,0 0,1-1,-1 1,0-1,1 0,0 0,-1 0,1-1,0 0,0 0,0 0,0 0,0-1,0 0,0 0,0 0,0 0,0-1,0 0,3-1,10-7,0-1,-1-1,0 0,-1-1,0-1,-1 0,-1-1,0-1,-1 0,0-1,-1-1,-1 0,-1 0,0-1,1-5,4-2,-1 15,-14 37,-3-2,0-17,1 0,1 0,-1 1,1-1,0 0,1 1,0-1,1 1,-1-1,1 0,1 1,0-1,0 0,1 0,0 0,0-1,0 1,1-1,1 1,-1-1,1 0,0-1,1 1,2 1,64 17,-35-22</inkml:trace>
  <inkml:trace contextRef="#ctx0" brushRef="#br0" timeOffset="11917.6">8325 1749,'-16'-2,"-8"-1,-1 0,3-2,2 1,2-2,2 0</inkml:trace>
  <inkml:trace contextRef="#ctx0" brushRef="#br0" timeOffset="12773.226">7696 1602,'29'-15,"1"0,0 2,1 2,0 0,1 2,0 1,33-3,3-1,0 3,0 2,60 3,-96 5,0 1,-1 1,1 2,-1 1,0 2,-1 1,0 1,0 1,14 9,-30-12,-1 0,1 0,-1 2,-1 0,0 0,0 1,-1 0,0 1,-1 0,-1 1,0 0,0 1,-2 0,1 0,-2 0,0 1,-1 0,0 0,-1 1,-1-1,0 6,3 63,-6-64,1 1,0 0,2-1,1 1,5 17,-8-35,0 0,0 0,1 0,-1 0,1 0,0 0,-1 0,1-1,1 1,-1-1,0 1,0-1,1 0,0 0,-1 0,1 0,0-1,0 1,0-1,0 1,0-1,0 0,0 0,0-1,1 1,-1-1,0 1,1-1,-1 0,3 0,1-1,1 0,0-1,0 1,-1-2,1 1,-1-1,0 0,0 0,0-1,0 0,0-1,2-1,2-4,0-1,-1 0,0 0,-1-1,0 0,-1-1,0 0,-1 0,0-1,-2 0,1 0,-2 0,1-1,-1-7,-4 23,1-1,-1 0,0 0,0 0,0 0,0 1,0-1,0 0,0 0,0 0,1 0,-1 0,0 0,0 1,0-1,0 0,0 0,1 0,-1 0,0 0,0 0,0 0,0 0,1 0,-1 0,0 0,0 0,0 0,1 0,-1 0,0 0,0 0,0 0,0 0,1 0,-1 0,0 0,0 0,0 0,0 0,1 0,-1-1,0 1,0 0,0 0,0 0,0 0,0 0,1-1,6 29,-5-17,3 5,0 0,0 0,1 0,1-1,1 0,0-1,5 7,-9-16,0 0,1 0,-1 0,1 0,0-1,0 1,0-2,1 1,-1 0,1-1,0 0,0 0,0-1,0 0,0 0,1 0,-1-1,1 1,-1-2,4 1,-1-1,0-1,0 0,0-1,0 0,0 0,0-1,0 0,-1 0,1-1,-1 0,0-1,0 0,-1 0,1-1,-1 1,0-2,-1 1,1-1,-1 0,-1 0,1-1,-1 1,-1-1,1-1,-1 1,-1 0,0-1,0 0,0 0,-1 0,0 0,-1-7,3-66,-1 97,1 0,0-1,1 0,1 1,0-2,1 1,0-1,2 0,-1 0,1-1,1 0,0-1,1 0,0 0,5 2,-13-11,1 0,-1-1,1 1,-1-1,1 0,0 0,0 0,-1-1,1 1,0-1,0 0,0 0,0 0,-1 0,1-1,0 0,0 0,0 0,-1 0,1 0,-1-1,1 1,-1-1,1 0,-1 0,0-1,0 1,2-2,6-6,-1 0,0 0,0-1,-2 0,1 0,-1-1,1-3,2-3,-2-1,0 0,-1 0,0-1,-2 0,0-1,1-14,8 77,-12-32,-1 0,1-1,1 1,0-1,0 0,1 0,0 0,0-1,1 1,1-1,-1-1,1 1,0-1,1 0,0-1,0 0,0 0,1-1,-1 0,1 0,1-1,-1 0,0-1,1 0,3 1,66-2,-39-6</inkml:trace>
  <inkml:trace contextRef="#ctx0" brushRef="#br0" timeOffset="13747.793">10477 1816,'-5'3,"0"1,0 0,0 1,1-1,-1 1,1 0,0 0,1 0,-1 0,1 1,0 0,0-1,1 1,0 0,0 0,0 1,1-1,-1 0,2 0,-1 1,1-1,0 1,0-1,1 0,-1 1,2-1,-1 0,1 0,-1 0,2 0,-1 0,1 0,3 5,-3-6,1 0,1-1,-1 1,1-1,0 0,0 0,0-1,0 0,0 0,1 0,0 0,-1-1,1 0,0 0,0 0,0-1,1 0,-1 0,6 0,-8-1,0 0,0 0,1 0,-1-1,0 1,0-1,0 0,0 0,0-1,0 1,0-1,0 0,-1 0,1 0,-1 0,1-1,-1 1,0-1,0 0,0 0,0 0,-1 0,1-1,-1 1,0-1,0 0,0 1,0-1,1-3,-1-3,0 0,0 0,0 0,-1 0,-1 0,0 0,0-1,-1 1,0 0,-1 0,0 0,-1 0,0 1,-1-4,2 9,0-1,0 1,0 0,0-1,-1 1,1 1,-1-1,0 0,0 0,-1 1,1 0,-1 0,0 0,1 0,-1 0,-1 1,1 0,0 0,0 0,-1 0,1 1,-1-1,0 1,1 1,-1-1,0 0,0 1,1 0,-1 0,0 1,0-1,-4 3,1-1,0 1,0 1,0 0,0 0,0 0,1 1,0 0,0 1,0-1,0 1,1 1,0-1,0 1,1 0,0 0,0 1,1-1,0 1,0 0,1 1,0-1,0 0,1 1,0 0,1-1,0 1,0 0,1 0,0 0,1 6,0-11,0 1,0-1,0 1,1-1,0 0,0 0,0 0,1 0,-1 0,1 0,0-1,0 1,0-1,1 0,-1 0,1 0,-1 0,1-1,0 1,0-1,0 0,1 0,-1-1,0 1,1-1,-1 0,1 0,-1 0,4-1,2 1,0 0,0-1,1 0,-1-1,0 0,0-1,0 0,0-1,-1 0,1 0,-1-1,1 0,0-2,67-59,-47 27</inkml:trace>
  <inkml:trace contextRef="#ctx0" brushRef="#br0" timeOffset="14051.209">10797 1509,'-2'-13,"-1"0,-1 0,0 1,-1-1,-1 1,1 0,-2 1,0-1,0 1,-1 1,-5-6,9 11,-1 0,0 0,-1 0,1 1,-1-1,0 1,0 1,0-1,0 1,-1 0,0 0,1 1,-1 0,0 0,0 1,0 0,0 0,0 1,0-1,0 1,-7 2,4 0,0 1,0 0,0 1,1 0,-1 1,1 0,0 0,0 1,1 0,0 0,0 1,0 0,1 1,0 0,1 0,-1 0,2 1,-1 0,1 0,0 0,1 1,0 0,1 0,0 0,0 0,1 0,1 0,-1 1,2-1,-1 1,2-1,0 7,6 12,1-1,2 0,1 0,1-2,1 1,1-1,1-1,2-1,0 0,8 6,-3 1,13 19,-16-20,3 0,0-2,1 0,27 22,-43-44,0-1,0 0,1-1,0 0,-1 0,2 0,-1-1,0 0,1-1,-1 0,1-1,-1 1,1-1,0-1,0 0,-1 0,1-1,0 0,6-2,5-1,1-2,-1 0,-1-1,1-1,-1-1,-1-1,12-8,17-13</inkml:trace>
  <inkml:trace contextRef="#ctx0" brushRef="#br0" timeOffset="14337.878">11399 826,'18'7,"13"18,10 26,6 30,0 32,-4 26,-10 21,-11 14,-15 3,-21 2,-24-5,-28-4,-35-7,-40-7,2-32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53:34.20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2421 1,'0'119,"13"597,6-539,8-1,8-2,7-1,63 164,-68-224,-5 2,-5 1,-5 1,-4 8,-6 75,-10 99,-1-1,35 113,-2-62,-31-301,44 586,9-41,-41-385,19 71,-30-258,-2-9,1 0,-2 0,0 0,0 0,-1 1,-1-1,-1 12,1-22,-1-1,1 0,0 1,-1-1,1 0,-1 0,1 0,-1 0,0 0,1 0,-1-1,0 1,1-1,-1 1,0-1,0 1,0-1,0 0,1 0,-1 0,0 0,0 0,0-1,0 1,1 0,-1-1,0 1,0-1,0 0,1 0,-1 1,1-1,-1 0,0 0,1-1,0 1,-1 0,1 0,0-1,0 1,-1-1,-7-3,-42-18,0 1,-2 4,0 1,-1 3,-1 2,-1 2,-336-31,-619-11,430 27,516 18,94 10,-5-1</inkml:trace>
  <inkml:trace contextRef="#ctx0" brushRef="#br0" timeOffset="1650.471">95 1471,'0'-2,"0"6,0 11,0 17,0 17,0 13,0 10,0 7,0 1,2-5,1-7,0-11,-1-15</inkml:trace>
  <inkml:trace contextRef="#ctx0" brushRef="#br0" timeOffset="2014.582">1 1378,'3'-6,"1"0,0 1,0 0,0-1,1 1,0 0,0 1,0 0,1-1,-1 2,1-1,0 1,0-1,0 2,1-1,-1 1,1 0,-1 0,6 0,2-1,0 1,1 1,0 0,-1 1,1 0,-1 2,1-1,10 4,-12-2,0 1,1 1,-2 0,1 0,-1 1,1 1,-2 0,1 1,7 6,-14-10,0 0,0 1,-1 0,0-1,1 2,-2-1,1 0,-1 1,0-1,0 1,0 0,-1 0,0 0,0 1,0-1,-1 0,0 1,0-1,-1 1,0-1,0 4,-1-3,-1 0,1-1,-1 0,0 1,-1-1,1 0,-1 0,-1 0,1-1,-1 1,0-1,0 0,-1 0,1 0,-1 0,0-1,0 0,-1 0,1 0,-6 2,-7 4,-1-1,0-1,0-1,0 0,-1-1,-3-1,-90 12,98-17</inkml:trace>
  <inkml:trace contextRef="#ctx0" brushRef="#br0" timeOffset="2963.421">629 1378,'-3'39,"3"1,0-1,3 1,1-1,2 0,1-1,3 1,1-1,8 43,22 96,-41-177,0 1,0 0,0 0,0 0,0-1,0 1,0 0,0 0,0 0,0 0,0-1,0 1,1 0,-1 0,0 0,1-1,-1 1,0 0,1 0,-1-1,1 1,-1 0,1-1,-1 1,1-1,0 1,-1-1,1 1,0-1,0 1,-1-1,1 0,0 1,0-1,-1 0,1 1,0-1,0 0,0 0,0 0,-1 0,1 0,0 0,0 0,0 0,0 0,-1 0,1-1,0 1,0 0,5-9,-1 1,-1-1,0 0,0 0,-1 0,0 0,0 0,-1-1,0 0,0-4,1-5,15-97,16-63,-17 141,-17 37,0 1,0-1,1 0,-1 1,0-1,0 0,1 1,-1-1,1 0,-1 1,0-1,1 1,-1-1,1 0,-1 1,1-1,-1 1,1 0,0-1,-1 1,1-1,0 1,-1 0,1 0,0-1,-1 1,1 0,0 0,0 0,-1 0,1 0,0 0,-1 0,1 0,0 0,0 0,-1 0,1 0,0 0,-1 1,1-1,0 0,-1 1,1-1,0 0,-1 1,1-1,-1 1,1-1,4 8,-1 1,0-1,0 1,0 0,-1 0,-1 0,0 0,0 1,-1-1,1 6,1 6,-2-6,1-1,0 1,1 0,1-1,0 0,1 0,1 0,0 0,1-1,0 0,1-1,1 1,-1-1,2-1,5 6,-13-16,-1 0,1 0,-1 1,1-1,0 0,-1 0,1-1,0 1,0 0,0-1,0 1,0-1,0 1,-1-1,1 0,0 0,0 0,0 0,0 0,0 0,0-1,0 1,0 0,0-1,0 0,0 1,-1-1,1 0,0 0,0 0,-1 0,1-1,-1 1,1 0,-1-1,0 1,1 0,-1-1,1-1,31-73,-22 21,-3 0,-3-1,-2 0,-4-52,1 60,-1-86,1 133,-1 0,1 0,0 0,0 0,-1 0,1 0,0-1,0 1,0 0,0 0,0 0,1 0,-1 0,0 0,0 0,1 0,-1 0,1 0,-1 0,1 0,-1 0,1 0,-1 0,1 1,0-1,-1 0,1 0,0 1,0-1,0 0,0 1,0-1,0 1,-1-1,1 1,0-1,0 1,0 0,1 0,-1-1,0 1,0 0,0 0,13 4</inkml:trace>
  <inkml:trace contextRef="#ctx0" brushRef="#br0" timeOffset="3950.427">1458 1378,'-24'520,"24"-452,0-68,0 0,1 0,-1 0,0 0,0 0,0-1,1 1,-1 0,0 0,0 0,1 0,-1 0,0 0,0 0,1 0,-1 0,0 0,0 0,1 0,-1 0,0 0,0 0,1 0,-1 0,0 0,0 1,0-1,1 0,-1 0,0 0,0 0,0 0,1 1,-1-1,0 0,0 0,0 0,0 0,1 1,-1-1,0 0,0 0,0 1,0-1,0 0,0 0,0 0,0 1,0-1,0 0,0 0,0 1,0-1,0 0,0 0,0 1,0-1,0 0,0 0,8-20,0-23,-2 0,-2 0,-2-1,-2 1,-1-1,-3 1,-3-13,-19-127,27 185,0 9,1-1,0 1,1-1,0 1,1-1,0 0,1-1,0 1,0-1,1 0,0 0,0 0,1-1,0 0,1-1,0 1,0-1,8 5,-12-11,0 0,-1-1,1 1,-1-1,1 1,0-1,-1 0,1-1,-1 1,1-1,0 1,-1-1,1 0,-1 0,1-1,-1 1,0-1,0 1,0-1,0 0,0 0,0-1,2-1,54-65,-47 45,0 1,-2-1,0-1,-2 0,-1 0,-1-1,2-20,0 10,-5 72,-3 42,3 0,3 0,4 0,4-2,2 1,4-2,4 0,14 28,-10-41</inkml:trace>
  <inkml:trace contextRef="#ctx0" brushRef="#br0" timeOffset="6119.265">2554 1378,'608'-31,"-195"5,-8 13,38 20,-241 12,-200-19,1-1,-1 1,0-1,0 1,0-1,1 0,-1 0,0 0,0 0,0 0,0 0,-1-1,1 1,0-1,0 1,-1-1,1 0,-1 1,1-1,-1 0,0 0,0 0,0 0,0 0,0 0,0-1,-1 1,1 0,-1 0,1 0,-1-1,0 1,0 0,0-1,0 1,0-1,4-16,25-77,4 1,11-13,-34 87,-10 21,0 0,1-1,-1 1,0 0,1 0,-1 0,0-1,1 1,-1 0,1 0,-1 0,1 0,-1 0,0 0,1 0,-1 0,1 0,-1 0,1 0,-1 0,0 0,1 0,-1 0,1 0,-1 1,0-1,1 0,-1 0,1 0,-1 1,0-1,1 0,-1 1,0-1,0 0,1 0,-1 1,0-1,0 1,1-1,-1 0,0 1,0-1,0 0,0 1,1-1,-1 1,0-1,0 1,0-1,0 0,0 1,0-1,0 1,0-1,0 1,0-1,-1 0,1 1,0-1,0 1,0-1,0 0,-1 1,36 226,-22-153,2-2,4 0,11 25,-3-46,-27-51,1 1,-1-1,1 0,0 0,-1 0,1 0,0 1,-1-1,1 0,0 0,-1 0,1-1,0 1,-1 0,1 0,-1 0,1 0,0-1,-1 1,1 0,-1 0,1-1,0 1,-1-1,1 1,-1 0,1-1,-1 1,0-1,1 1,-1-1,1 1,-1-1,0 0,1 1,-1-1,0 1,0-1,1 0,-1 1,0-1,0 0,0 1,0-1,0 1,0-1,88-282,-33 145,-55 138,0 0,0 1,0-1,0 0,0 0,0 1,1-1,-1 0,0 0,0 0,0 1,0-1,0 0,0 0,1 0,-1 0,0 1,0-1,0 0,1 0,-1 0,0 0,0 0,0 0,1 1,-1-1,0 0,0 0,1 0,-1 0,0 0,0 0,0 0,1 0,-1 0,0 0,0 0,1 0,-1 0,0 0,0 0,1-1,-1 1,0 0,0 0,0 0,1 0,-1 0,0 0,0-1,0 1,0 0,1 0,-1 0,0 0,0-1,0 1,0 0,0 0,0-1,1 1,-1 0,0 0,0 0,0-1,0 1,0 0,0 0,0-1,0 1,4 21,-4-18,8 66,-6-41,1 0,1-1,1 0,1 1,2-2,1 1,3 4,-12-30,0 0,1 1,-1-1,1 0,-1 1,1-1,0 0,0 0,-1 0,1 0,0 0,0 0,0 0,0 0,0 0,0 0,0 0,0 0,1-1,-1 1,0-1,0 1,1-1,-1 1,0-1,1 1,-1-1,0 0,1 0,-1 0,0 0,1 0,-1 0,1 0,-1-1,0 1,1 0,-1-1,0 1,0-1,1 1,-1-1,0 0,0 1,0-1,0 0,1 0,-1 0,-1 0,1 0,0 0,0 0,0 0,0 0,-1 0,1-1,35-51,-33 45,1 0,0 1,0-1,1 1,-1 1,2-1,-1 0,1 1,0 0,0 1,1-1,-1 1,1 0,0 1,1 0,-1 0,1 0,0 1,0 0,0 1,0 0,4-1,200 18,331 22,-403-31,-138-6,0 0,0 0,-1 0,1 1,0-1,0 0,-1 1,1-1,0 1,-1-1,1 1,0 0,-1 0,1 0,-1 0,1 0,-1 0,0 0,1 0,-1 0,0 1,0-1,0 1,0-1,0 1,0-1,0 1,-1-1,1 1,0 0,-1-1,1 1,-1 0,0-1,0 1,0 0,1 0,-1 0,-1-1,1 1,0 0,0 0,-1-1,0 2,32 881,-29-846,13-61,-8 0,0 1</inkml:trace>
  <inkml:trace contextRef="#ctx0" brushRef="#br0" timeOffset="6479.936">5829 2367,'510'-25,"-184"3,126 15,-473 8,1-1</inkml:trace>
  <inkml:trace contextRef="#ctx0" brushRef="#br0" timeOffset="6883.244">5923 2728,'113'10,"0"-4,0-6,0-4,0-6,69-16,-100 14,13-3,2 4,5 5,-80 7,-23-1,1 0,0-1,0 1,-1 0,1 0,0 0,0 1,-1-1,1 0,0 0,-1 0,1 0,0 0,0 0,-1 0,1 0,0 0,0 1,-1-1,1 0,0 0,0 0,0 1,-1-1,1 0,0 0,0 0,0 1,0-1,0 0,-1 0,1 1,0-1,0 0,0 0,0 1,0-1,0 0,0 1,0-1,0 0,0 0,0 1,0-1,0 0,0 0,0 1,0-1,0 0,1 1,-1-1,0 0,0 0,0 0,0 1,0-1,1 0,-1 0,0 1,-1-1,-12 5</inkml:trace>
  <inkml:trace contextRef="#ctx0" brushRef="#br0" timeOffset="7216.494">6525 2821,'3'80,"5"0,10 46,2 7,1 117,-10 0,-11 3,4-165,-1-84,0-7</inkml:trace>
  <inkml:trace contextRef="#ctx0" brushRef="#br0" timeOffset="7527.56">6217 3971,'19'7,"16"2,19 0,21-4,15-6,11-4,6-4,2 0,-6 1,-7 2,-12 3,-13 0,-14 2,-22 1,-16 0</inkml:trace>
  <inkml:trace contextRef="#ctx0" brushRef="#br0" timeOffset="7747.529">6445 3945,'-14'20,"-9"19,-5 13,-2 10,1 1,4-4,6-7,8-10,9-12,11-14,4-9</inkml:trace>
  <inkml:trace contextRef="#ctx0" brushRef="#br0" timeOffset="7954.016">6725 3984,'-14'23,"-11"17,-6 10,-2 3,4-2,8-7,9-12,14-14,12-13,15-16,8-12,4-11,-4 0</inkml:trace>
  <inkml:trace contextRef="#ctx0" brushRef="#br0" timeOffset="8131.436">6952 3984,'-11'19,"-9"14,-5 9,-3 2,4-2,5-6,8-10,12-12,11-15,11-15,10-12,7-8,-4 2</inkml:trace>
  <inkml:trace contextRef="#ctx0" brushRef="#br0" timeOffset="8301.987">7207 3945,'6'18,"3"13,-5 10,-5 8,-7 1,-5-2,-2-6,1-11,4-19,3-10</inkml:trace>
  <inkml:trace contextRef="#ctx0" brushRef="#br0" timeOffset="9238.265">6284 1271,'540'8,"777"-42,-274 33,-1110 12,47-9</inkml:trace>
  <inkml:trace contextRef="#ctx0" brushRef="#br0" timeOffset="9532.188">8731 950,'-8'-2,"25"18,34 14,0-3,2-1,23 5,139 73,-209-101,1 0,0 0,-1 1,0 0,0 0,0 0,-1 1,1 0,-1 0,0 0,0 0,-1 1,0 0,0 0,0 0,-1 1,0-1,0 1,0 0,-1 0,0 0,0 0,-1 0,0 0,0 0,-1 1,0-1,0 0,-6 7,0 0,-1-1,-1 0,0-1,0 0,-1 0,-1-1,0 0,-1 0,0-1,0-1,-1 0,-8 5,-61 44,-3-4,-9 1,18-13</inkml:trace>
  <inkml:trace contextRef="#ctx0" brushRef="#br0" timeOffset="29800.31">6377 1244,'-3'-1,"-1"0,1 0,-1 0,0 0,1 1,-1 0,1 0,-1 0,0 0,1 0,-1 1,1 0,-1-1,1 1,-1 1,1-1,-1 0,1 1,0 0,0 0,0 0,0 0,0 0,0 0,1 1,-1-1,1 1,-1 0,1 0,0 0,0 0,0 2,-2 0,1 1,0-1,0 0,1 1,-1 0,1 0,0-1,1 1,0 0,0 1,0-1,1 0,-1 0,1 0,1 0,-1 0,2 5,1-8,-1-1,1 0,-1 1,1-1,0-1,0 1,0 0,0-1,0 1,0-1,0 0,1 0,-1 0,0-1,1 1,-1-1,0 0,1 0,-1 0,1 0,-1 0,0-1,1 0,-1 1,0-1,0-1,1 1,-1 0,0-1,0 1,2-3,5-1,0 0,0-1,-1 0,1-1,-2 0,1 0,-1-1,0 0,-1-1,2-2,-6 8,-1 0,0 0,0 0,0-1,0 1,-1 0,0-1,1 1,-1-1,0 0,0 1,-1-1,1 0,-1 0,0 1,0-1,0 0,-1 0,1 0,-1 1,0-1,0 0,0 1,0-1,-1 1,1-1,-1 1,0 0,0 0,0-1,-3-1,1 0,0 1,-1 0,0 0,0 0,0 1,0-1,0 1,-1 0,1 1,-1-1,0 1,0 0,0 1,-5-2,9 3,-1 0,0-1,0 1,0 0,1 0,-1 0,0 1,0-1,1 1,-1 0,0-1,1 1,-1 0,0 1,1-1,0 0,-1 1,1-1,0 1,-1 0,1 0,0 0,0 0,1 0,-1 0,0 0,1 1,-1-1,1 1,0-1,0 1,0-1,0 1,-1 2,0 0,0 0,1 0,0 0,0 0,0 0,1 0,0 0,0 0,0 1,0-1,1 0,0 0,0 0,0 0,1 0,-1 0,1 0,0 0,1-1,-1 1,1-1,0 0,0 1,0-1,1-1,0 1,-1 0,1-1,0 0,1 0,-1 0,1 0,-1-1,1 0,0 0,-1 0,1 0,0-1,0 0,1 0,-1 0,0-1,3 1,-4-2,-1 1,0-1,0 0,1 0,-1 0,0-1,0 1,0-1,0 1,-1-1,1 0,0 0,-1 0,1-1,-1 1,0 0,0-1,0 0,0 1,0-1,0 0,-1 0,1 0,-1 0,0-1,0 1,0 0,-1 0,1-3,0-1,0 1,-1-1,0 1,0-1,0 1,-1-1,0 1,0-1,-1 1,0 0,0 0,0 0,-1 0,0 0,0 0,0 0,0 1,-1 0,1-1,-1 1,0 1,-1-1,1 1,-1-1,0 1,0 0,0 1,-1 0,1-1,-1 1,1 1,-1-1,0 1,0 1,-1-1,1 1,0 0,-4-1,7 4,-1 0,0 1,1-1,-1 1,1-1,-1 1,1 0,0 0,1 0,-1 1,0-1,1 1,0-1,0 1,0 0,0 0,0 0,1 0,0 0,0 0,0 0,0 0,1 5,-12 110,15-59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54:32.93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301 758,'-13'-5,"0"0,0 1,-1 0,1 1,-1 1,0 0,0 1,0 1,0 0,-14 2,22-2,-1 1,0 1,1-1,-1 1,1 0,0 1,0-1,0 1,0 0,0 1,0-1,1 1,0 1,0-1,0 1,0-1,1 1,-1 1,1-1,1 0,-1 1,1 0,-2 3,4-5,-1-1,1 0,0 1,0-1,0 1,1-1,-1 1,1 0,0-1,0 1,0-1,0 1,1 0,-1-1,1 1,0-1,0 1,0-1,1 0,-1 1,1-1,0 0,-1 0,2 0,-1 0,0-1,0 1,1 0,0-1,-1 0,3 2,3 2,1-1,-1 0,1 0,0-1,0 0,1-1,-1 0,1-1,0 1,-1-2,2 1,-3 0,-1-1,2 0,-1 0,0 0,0-1,0 0,0-1,0 1,0-2,0 1,0-1,0 0,-1-1,1 0,-1 0,1-1,-1 0,0 0,-1 0,1-1,-1 0,0-1,0 1,0-1,-1 0,0 0,0-1,0 0,-1 0,0 0,-1 0,1 0,-1-1,-1 0,0 2,-1 0,0 1,-1-1,0 0,0 0,0 0,0 1,-1-1,0 0,0 1,-1-1,0 0,0 1,0 0,0-1,-1 1,2 5,1 0,-1 0,0 0,0 0,1 1,-1-1,0 0,1 0,-1 0,0 1,1-1,-1 0,0 1,1-1,-1 1,0-1,1 1,-1-1,1 1,-1-1,1 1,0 0,-1-1,1 1,-1-1,1 1,0 0,0-1,-1 1,1 0,0 0,0-1,0 1,0 0,0 0,0-1,0 1,0 0,0-1,0 1,0 0,0 0,0-1,1 1,-1 0,0-1,1 2,-1 7,1 0,1 1,-1-1,2 0,-1 0,1 0,0 0,1 0,0-1,1 0,-1 1,2-1,-1-1,1 1,0-1,1 0,-1-1,1 0,1 0,-1 0,1-1,0 0,0 0,1-1,-1 0,1 0,0-1,0 0,0-1,0 0,1-1,5 1,27-2,-4-5</inkml:trace>
  <inkml:trace contextRef="#ctx0" brushRef="#br0" timeOffset="360.098">769 798,'-5'-43,"1"61,8-11,-1 1,1-1,0 1,1-1,0 0,0-1,0 1,1-1,0 0,0 0,1-1,-1 0,1 0,0-1,1 1,-1-2,1 1,0-1,-1 0,1-1,1 1,-1-2,0 1,0-1,1 0,-1-1,1 0,-1 0,0-1,1 0,3-2,-6 2,-1-1,1 0,-1-1,0 1,0-1,1 0,-2-1,1 1,0-1,-1 0,0 0,0 0,0-1,0 1,0-1,-1 0,0 0,0 0,-1 0,1-1,-1 1,0-1,-1 0,1 1,-1-1,0 0,-1 0,1 0,-1 0,0 0,-1-4,8 81,-4-63,1 1,0-1,1 0,-1-1,2 1,-1-1,1 0,0 0,1-1,-1 0,1 0,0 0,1-1,-1 0,1-1,0 1,1-1,-1-1,1 0,-1 0,1-1,0 0,0 0,0-1,0 0,0-1,0 0,0 0,0-1,4 0,33-6,-3-2</inkml:trace>
  <inkml:trace contextRef="#ctx0" brushRef="#br0" timeOffset="1358.385">1865 745,'-23'-10,"-2"0,1 2,-1 1,-1 1,-7 0,23 4,1 1,-1 1,1-1,0 2,-1-1,1 1,0 1,-1 0,1 0,0 1,0 0,0 0,1 1,-1 0,1 1,-2 1,8-5,1 0,-1 0,0 0,1 0,-1 0,0 1,1-1,0 0,-1 1,1-1,0 1,0 0,0-1,0 1,0 0,0-1,0 1,0 0,1 0,-1 0,1 0,-1 0,1 0,0 0,0 0,0 0,0 0,0 0,1 0,-1 0,0 0,1 0,-1 0,1-1,0 1,0 0,0 0,0 0,0-1,0 1,0-1,0 1,1 0,8 5,1-1,0 0,0-1,0 0,0-1,1 0,-1-1,1 0,0 0,0-2,0 1,0-2,1 1,9-2,-16 1,1 1,-1-1,0 0,0-1,0 1,1-1,-1 0,0-1,0 1,0-1,-1 0,1-1,0 0,-1 0,1 0,-1 0,0-1,0 0,-1 0,1 0,-1 0,0-1,0 0,1-1,25 41,-21-28,1-1,0 0,1 0,-1-1,1-1,0 0,0 0,0-1,1 0,-1-1,1 0,0-1,-1-1,1 0,0 0,-1-1,1 0,0-1,-1-1,0 0,1 0,4-3,-6 1,0 0,0-1,0 0,-1-1,0 0,0 0,0-1,-1 0,-1 0,1-1,-1 0,-1 0,0-1,0 0,-1 0,2-4,9-25,-2 0,-1 0,5-35,-5 19,-3-1,-3 1,-1-1,-3-56,-4 98,0-1,0 1,-1 0,-1 0,-1 0,0 0,0 1,-6-12,8 21,0 0,0 0,-1 1,1-1,-1 0,0 1,0 0,0-1,0 1,-1 0,1 1,-1-1,0 1,1-1,-1 1,0 0,-1 1,1-1,0 1,0-1,-1 1,1 1,0-1,-1 1,1-1,-1 1,1 1,-1-1,-3 1,-1 1,0 1,0-1,0 2,0-1,1 1,0 1,0-1,0 2,0-1,1 1,0 0,0 0,0 1,1 0,0 0,0 0,1 1,-3 5,-3 5,2 0,0 0,1 1,0 0,2 0,0 0,2 1,-1 3,3 1,1 0,2 0,0 0,1 0,1 0,1-1,2 1,0-1,1 0,2-1,0 0,1 0,1-1,1 0,1-1,1 0,1-1,0-1,2 0,0-2,1 0,0 0,1-2,1 0,0-1,1-1,0-1,1-1,21 6,-38-14,0 1,0-1,0-1,1 1,-1-1,0 0,1 0,-1-1,1 0,0 0,-1 0,1 0,-1-1,1 0,-1 0,0 0,1-1,-1 0,0 0,0 0,0-1,0 0,3-2,-7 4,0 0,0 0,0 0,0 0,0 0,0 1,0-1,0 0,1 1,-1-1,0 1,0-1,0 1,1-1,-1 1,0 0,0 0,1 0,-1-1,0 1,1 1,-1-1,0 0,1 0,-1 0,0 1,0-1,1 0,-1 1,0-1,0 1,0 0,0-1,0 1,0 0,0 0,0 0,1 0,12 11,-3-2,0-1,0 0,1-1,1 0,-1 0,1-2,0 1,0-2,10 3,-10-5,0 0,-1-1,1-1,0 0,0-1,0 0,0-1,4-1,-14 2,1-1,-1 1,1-1,0 0,-1 0,0-1,1 1,-1-1,0 1,0-1,1 0,-1 0,-1-1,1 1,0-1,-1 1,1-1,-1 0,0 0,0 0,0 0,0 0,0 0,-1-1,1 1,-1 0,0-1,0 1,0-1,0-3,-2 2,1-1,-1 1,0 0,0 0,-1 0,1 0,-1 0,0 0,-1 0,1 0,-1 1,0-1,0 1,0 0,-1 0,1 0,-1 0,0 1,0 0,0-1,-1 1,1 1,-1-1,0 1,1-1,-1 2,0-1,0 0,-1 1,1 0,0 0,0 0,-1 1,1 0,0 0,0 0,-1 1,1 0,0 0,0 0,0 0,0 1,0 0,0 0,0 0,0 1,1-1,-1 1,1 0,-4 4,6-5,0 0,1 1,-1-1,1 0,-1 1,1-1,0 0,0 1,0 0,0-1,1 1,-1 0,1-1,-1 1,1 0,0-1,0 1,0 0,0 0,1-1,-1 1,1 0,0-1,-1 1,1 0,1-1,-1 1,0-1,1 1,13 22</inkml:trace>
  <inkml:trace contextRef="#ctx0" brushRef="#br0" timeOffset="2024.056">3269 891,'-2'-11,"0"-1,-1 1,0 0,-1 0,0 0,-1 0,0 1,0 0,-1 0,-1 0,0 1,0-1,-1 2,0-1,0 1,-1 0,0 1,0 0,-1 1,0 0,-3-1,9 6,0 0,0 1,0-1,0 1,0 0,-1 0,1 1,0-1,0 1,0 0,0 0,0 0,0 1,0-1,0 1,1 0,-1 0,1 0,-1 1,1-1,0 1,0 0,0 0,0 0,0 0,1 0,-1 1,1-1,0 1,0 0,0 0,1-1,-1 1,1 0,0 0,0 0,1 0,-1 1,1-1,0 0,0 0,0 0,0 0,1 1,-1-1,1 0,0 0,1 0,-1 0,1-1,0 1,0 0,2 3,1 1,0 0,0 0,1 0,0-1,1 0,0 0,0 0,0-1,1 0,0-1,0 1,1-2,-1 1,1-1,0 0,0-1,1 0,9 3,0-2,0 0,1-1,-1-1,1-1,0 0,18-3,-35 2,-1 1,1 0,0 0,-1-1,1 1,-1 1,1-1,-1 0,0 1,1-1,-1 1,0 0,0 0,0 0,0 0,0 0,-1 0,1 0,0 1,-1-1,0 0,0 1,0 0,0-1,0 1,0-1,0 1,-1 0,0 0,1-1,-1 1,0 0,0 0,-1-1,1 1,3 13,11 53,-2 0,-3 1,-2 43,-6-107,-1 0,1 1,-1-1,0 1,-1-1,1 0,-1 1,-1-1,1 0,-1 0,0 0,0 0,-1 0,0 0,0-1,0 1,-1-1,0 0,0 0,0 0,0 0,-1-1,0 0,0 0,0 0,0-1,-1 1,0-1,1 0,-1-1,0 0,0 0,0 0,-1 0,1-1,2 0,-1-1,1 0,0 0,-1 0,1 0,0-1,0 0,0 1,-1-2,1 1,0 0,0-1,0 0,1 0,-1 0,0 0,1 0,-1-1,1 0,0 0,0 0,0 0,0 0,1 0,-1-1,1 0,0 1,0-1,0 0,0 0,1 0,-1 0,1 0,0 0,1 0,-1-1,1 1,-1 0,1-3,3-13,1 0,1 0,1 1,0 0,2 0,0 0,1 1,1 0,8-11,-3 2,118-217,-9-10,-95 190,-28 81,-7 15,-2-7,2 1,2-1,0 1,1 0,2 0,0 0,2 0,1 0,1 0,1-1,4 12,-7-32,1-1,0 0,-1 1,1-1,1 0,-1 0,1 0,-1-1,1 1,0-1,0 1,1-1,-1 0,1 0,0 0,-1-1,1 1,0-1,0 0,1 0,-1-1,0 1,1-1,-1 0,1 0,-1 0,3 0,20-4</inkml:trace>
  <inkml:trace contextRef="#ctx0" brushRef="#br0" timeOffset="2242.519">3724 397,'0'-9,"11"2,4 1</inkml:trace>
  <inkml:trace contextRef="#ctx0" brushRef="#br0" timeOffset="2755.663">4218 704,'-10'-5,"-103"-40,109 44,-1 0,0 0,0 1,1-1,-1 1,0 0,0 1,1-1,-1 1,0 0,0 0,1 0,-1 0,1 1,-1 0,1 0,0 0,0 1,0-1,0 1,0 0,0 0,-1 2,3-3,0 0,0 0,1 0,-1 0,0 0,1 0,-1 0,1 1,0-1,0 1,0-1,0 1,1-1,-1 1,0-1,1 1,0 0,0-1,0 1,0 0,0-1,0 1,1 0,-1-1,1 1,0-1,0 1,0-1,0 1,0-1,0 0,1 1,-1-1,1 0,-1 0,1 0,4 5,0-1,0-1,1 1,0-1,0 0,0 0,1-1,-1 0,1-1,6 3,12 3,0-2,1 0,-1-2,1 0,1-2,-1-1,0-2,1 0,-1-2,0-1,20-5,-40 7,-1 0,0-1,0 0,0 0,-1-1,1 1,0-1,-1 0,0-1,0 1,0-1,0 0,0-1,-1 1,0-1,0 0,0 0,2-4,-9-2,0 30,7-15,0 0,0 0,0 0,0 0,1-1,0 1,-1-1,1-1,0 1,1 0,-1-1,0 0,1-1,-1 1,1-1,0 0,-1 0,1-1,0 0,-1 0,1 0,0 0,-1-1,6-1,-9 1,0 1,0 0,0-1,0 1,-1-1,1 1,0-1,0 0,-1 0,1 0,0 0,-1 0,1 0,-1 0,0-1,1 1,-1-1,0 1,0-1,0 1,0-1,0 1,0-1,0 0,0 0,-1 1,1-1,-1 0,1 0,-1 0,0 0,0 0,0 0,0 0,0 1,0-1,0-1,-1-2,0 0,0 0,-1 0,1 0,-1 0,0 0,0 0,-1 1,0-1,1 1,-2-1,1 1,-1 0,-4-4,-1 0,1 1,-1 0,-1 1,1 0,-1 0,-1 1,1 1,0 0,-1 0,0 1,0 0,0 1,0 0,-1 0,1 2,0-1,-1 2,1-1,-10 3,17-2,0 1,0 1,0-1,0 0,1 1,-1 0,1 0,-1 0,1 0,0 0,0 1,0 0,1-1,-1 1,1 0,0 0,0 0,0 1,1-1,-1 0,1 1,0-1,0 1,1-1,0 1,-1-1,1 1,1-1,-1 1,1-1,-1 1,1-1,1 1,-1-1,1 0,-1 1,1-1,1 0,-1 0,0-1,1 1,0 0,0-1,0 1,1 0,66 46,-33-34</inkml:trace>
  <inkml:trace contextRef="#ctx0" brushRef="#br0" timeOffset="3086.747">4753 344,'-21'-72,"20"70,0 0,0 0,-1 0,1-1,0 1,-1 1,1-1,-1 0,0 0,1 0,-1 1,0-1,0 1,0-1,0 1,0 0,-1 0,1 0,0 0,0 0,-1 1,1-1,-1 1,1-1,0 1,-1 0,1 0,-2 0,-1 3,0 0,0 0,0 0,1 1,-1 0,1 0,0 0,0 0,0 1,1-1,-1 1,1 0,0 0,1 0,-1 0,1 1,0-1,0 1,1-1,0 1,0 0,0 0,1-1,-1 7,-4 25,1 0,2 1,1-1,2 1,1-1,3 1,1-1,1-1,11 30,-15-53,1-1,1 0,0-1,0 1,1-1,1 0,0 0,0-1,1 0,0 0,1-1,0 0,1 0,0-1,0-1,1 1,-1-2,2 1,-1-2,5 2,12 0,0-2,1-1,-1-1,1-1,0-2,0-1,-1-1,1-1,-1-2,1-1,-1-1,6-3,17-7,-11 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54:37.77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45,'0'-6,"9"-4,14 2,15 1,8-1,-5 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54:30.88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 0,'-2'25,"-1"24,0 25,3 19,1 15,1 7,0 2,-1-4,0-11,0-14,-1-17,0-20</inkml:trace>
  <inkml:trace contextRef="#ctx0" brushRef="#br0" timeOffset="305.182">254 776,'4'-2,"25"-15,-1-2,0-1,-2 0,0-2,-1-1,-1-2,-2 0,0-1,13-22,-24 7,-11 40,0 0,-1 0,1 0,0 0,-1 0,1 0,-1 0,1 1,-1-1,1 0,-1 0,1 0,-1 1,0-1,0 0,1 1,-1-1,0 1,0-1,0 1,1-1,-1 1,0-1,0 1,0 0,0 0,0-1,0 1,0 0,0 0,0 0,0 0,0 0,0 0,0 0,0 1,0-1,1 0,-1 0,0 1,0-1,-9 4,0 0,0 0,1 1,-1 0,1 1,1 0,-1 0,1 1,0 0,0 0,1 1,0 0,1 0,0 1,0 0,0 0,1 0,1 1,-3 6,4-11,1 1,0-1,0 1,0-1,1 1,0 0,0 0,0-1,1 1,0 0,0 0,0 0,1 0,0 0,0-1,1 1,-1 0,1-1,0 1,1-1,-1 0,1 0,0 0,0 0,1 0,0 0,-1-1,2 0,-1 0,2 1,9 5,0-2,1 0,0-1,0-1,1-1,0 0,0-1,0 0,0-2,1 0,-1-1,1 0,7-2,37 0</inkml:trace>
  <inkml:trace contextRef="#ctx0" brushRef="#br0" timeOffset="822.267">964 468,'-5'0,"0"0,0 1,1-1,-1 1,0 0,1 0,-1 1,1-1,-1 1,1 0,0 1,-1-1,1 1,0-1,1 1,-1 0,0 1,1-1,0 1,0-1,0 1,0 0,1 0,-1 0,1 0,0 1,0-1,1 1,-1-1,0 3,-2 11,1 0,0 0,1 0,1 1,1-1,1 0,0 1,1-1,1 0,1 0,0 0,2-1,0 1,0-1,2-1,3 6,-7-15,-3-6,0 0,0 0,0 0,0 0,0 0,0 0,0 0,0 1,-1-1,1 0,0 0,-1 1,1-1,-1 0,1 1,-1-1,0 1,0-1,1 0,-1 1,0-1,0 1,-1-1,1 1,0-1,0 0,-1 1,1-1,-1 0,1 1,-1-1,1 0,-1 0,0 1,0-1,1 0,-1 0,0 0,0 0,-1 0,-5 1,0 0,0-1,0 0,0 0,-1-1,1 0,0 0,0-1,0 0,-1 0,1 0,0-1,0 0,1-1,-1 0,0 0,1 0,0-1,-3-1,7 4,1 0,0 0,0 0,-1 0,1-1,0 1,0 0,0 0,0-1,1 1,-1 0,0-1,1 1,-1-1,0 1,1-1,0 1,-1-1,1 1,0-1,0 1,0-1,0 0,0 1,0-1,0 1,1-1,-1 1,0-1,1 1,0-1,-1 1,1-1,0 1,-1-1,1 1,0 0,0 0,49-42,5 13,2 2,1 2,1 3,6 1,-62 21,159-48,-160 49,-1-1,1 1,0-1,0 1,0-1,0 1,0 0,0 0,0 0,0 0,0 0,0 1,0-1,0 1,0-1,0 1,0-1,-1 1,1 0,0 0,0 0,-1 0,1 0,-1 1,1-1,-1 0,1 1,-1-1,0 1,0-1,1 1,-1 0,-1-1,1 1,0 0,0 0,0 0,-1 0,1 0,-1 0,0 0,0-1,1 1,-1 0,0 0,-1 0,1 0,0 0,0 1,-5 41,4 54,1-94,1-1,0 1,0-1,0 0,0 0,1 1,-1-1,1 0,0 0,0-1,0 1,0 0,1-1,-1 1,1-1,-1 0,1 0,0 0,0 0,0 0,0 0,0-1,0 0,1 1,-1-1,1 0,18 4</inkml:trace>
  <inkml:trace contextRef="#ctx0" brushRef="#br0" timeOffset="1085.156">1338 174,'-12'16,"4"14,10 14,13 8,4-5</inkml:trace>
  <inkml:trace contextRef="#ctx0" brushRef="#br0" timeOffset="1522.001">1672 843,'-2'-352,"2"347,-1 3,1 1,-1-1,1 1,0-1,-1 1,1-1,0 1,0-1,0 1,0-1,0 1,1-1,-1 1,0-1,1 1,-1-1,1 1,-1 0,1-1,0 1,0 0,-1-1,1 1,0 0,0 0,0 0,1 0,-1 0,0 0,0 0,0 0,1 0,-1 0,1 0,74 16,-60-10,144 55,-156-58,0 1,0 0,0 0,0 0,0 0,-1 0,1 1,-1-1,0 1,0 0,-1 0,1 1,-1-1,0 0,0 1,0-1,0 1,-1 0,0 0,0-1,0 1,0 0,-1 0,0 0,0 0,-1 0,1 0,-1 0,0-1,0 1,-1 1,0 8,1-11,-1 0,1 0,1 0,-1 1,0-1,1 0,-1 1,1-1,0 0,0 1,0-1,1 0,-1 1,1-1,0 0,0 0,0 1,0-1,1 0,-1 0,1 0,0 0,0-1,0 1,0 0,0-1,0 1,1-1,0 1,8 1,-1 0,1-1,-1-1,1 0,0 0,0-1,0 0,0-1,0 0,0-1,0 0,0-1,0 0,-1-1,1 0,1-1,-3 1,-1 1,0-1,1 0,-1-1,0 0,-1 0,1-1,-1 0,0-1,0 1,-1-1,1 0,-1-1,-1 0,1 0,-1 0,0 0,-1-1,0 0,0 0,0 0,-1 0,0 0,-1-1,1-8,-2 14,-1 0,0 0,0 0,-1 0,1 0,-1 0,1 0,-1 0,0 0,0 1,0-1,-1 0,1 0,-1 1,1-1,-1 1,0-1,0 1,0 0,0 0,0 0,0 0,-1 0,1 0,-1 1,1-1,-1 1,0 0,0 0,1 0,-1 0,0 0,0 0,0 1,0 0,0-1,0 1,0 0,0 0,0 1,0-1,0 1,0-1,0 1,0 0,0 0,1 0,-1 0,0 1,1-1,-1 1,1 0,-1 0,1 0,0 0,0 0,0 0,-1 2,1 0,-1 0,1 0,0 0,1 0,-1 0,1 1,0-1,0 0,0 1,1-1,-1 1,1-1,0 1,1-1,-1 1,1-1,0 1,0-1,0 1,0-1,1 0,0 0,0 0,0 0,0 0,1 0,-1 0,1-1,1 2,5 5,0 1,1-2,1 1,-1-1,1-1,1 0,-1-1,1 0,3 1,58 20,-1-6</inkml:trace>
  <inkml:trace contextRef="#ctx0" brushRef="#br0" timeOffset="6636.563">1 989,'11'0,"9"0,7 0,4 0,1 0,0 0,-4-2,-6-1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54:10.89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1150 2299,'7'21,"4"19,3 18,2 14,-3 14,-3 7,-6 2,-5-1,-8-9,-4-10,0-20</inkml:trace>
  <inkml:trace contextRef="#ctx0" brushRef="#br0" timeOffset="307.558">923 2299,'0'-7,"0"0,0 0,1 0,-1 0,2 1,-1-1,1 0,0 0,1 1,-1-1,1 1,1 0,-1 0,1 0,0 1,0-1,1 1,-1 0,1 0,0 0,1 1,-1-1,1 1,0 1,0-1,0 1,1 0,5-2,7-1,1 0,0 2,0 0,0 1,0 1,0 1,1 1,-1 1,0 0,0 2,0 0,0 1,0 1,-1 1,0 1,0 0,5 4,-20-10,0 1,1 0,-1 0,0 0,0 0,0 1,-1-1,1 1,0 0,-1 0,0 0,0 1,0-1,0 1,0-1,-1 1,0 0,0 0,0 1,0-1,0 0,-1 0,0 1,0-1,0 1,0-1,-1 1,0-1,0 1,0 0,0-1,-1 1,0-1,0 1,0-1,0 0,-1 1,0-1,0 1,-10 8,-1 0,0-2,-1 0,0 0,0-1,-1-1,0 0,-1-1,0-1,0 0,-1-2,0 1,0-2,0 0,-4-1,-4 2,5-2</inkml:trace>
  <inkml:trace contextRef="#ctx0" brushRef="#br0" timeOffset="666.631">1378 2834,'3'17,"1"-1,2 1,-1-1,2 0,0 0,1-1,0 0,1 0,1-1,1 0,0 0,0-2,1 1,1-1,0-1,1-1,0 0,5 3,-16-11,0 0,0-1,0 1,1-1,-1 0,0 0,0 0,1 0,-1 0,1-1,-1 0,1 1,-1-1,1-1,-1 1,1 0,-1-1,0 0,1 1,-1-1,0-1,1 1,-1 0,0-1,0 0,0 0,0 0,0 0,-1 0,1 0,-1-1,1 1,-1-1,0 0,0 1,0-1,0 0,0-1,4-10,0-1,-1 1,-1-1,0 0,-1 0,0 0,-1 0,-1 0,-1-1,0 1,-2-12,2 22,-1 0,1 0,-1 0,0 1,0-1,-1 1,1-1,-1 1,0-1,0 1,-1 0,1 0,-1 0,0 0,0 0,0 1,-1-1,1 1,-1 0,0 0,0 0,0 1,0-1,0 1,0 0,-1 0,1 1,-1-1,1 1,-1 0,0 0,1 0,-1 1,0 0,-4 0,0 1,1 1,0 0,0 1,-1 0,2 0,-1 1,0 0,1 0,0 1,-1-1,2 2,-1-1,1 1,0 0,0 0,0 1,1 0,-3 4,-11 20</inkml:trace>
  <inkml:trace contextRef="#ctx0" brushRef="#br0" timeOffset="1358.704">1845 3061,'12'-223,"-12"216,2-32,-2 1,-1-1,-2 1,-2-1,-4-10,-4 22,16 50,-1-17,1-1,0 0,0 0,0 0,0 0,1 0,0-1,0 0,0 1,1-2,-1 1,1 0,0-1,0 0,0 0,1 0,-1-1,3 1,111 23,-21-7,-92-16,-1 1,0-1,0 1,0 0,0 0,-1 1,0-1,0 1,0 0,0 0,-1 1,0-1,0 1,0-1,0 1,-1 0,0 0,-1 0,1 0,-1 1,0-1,-1 0,0 0,0 1,0-1,0 0,-2 5,8 51,-6-58,1 0,-1 0,1 0,0 0,-1 0,2 0,-1-1,0 1,1 0,0-1,0 1,0-1,0 1,1-1,-1 0,1 0,-1 0,1 0,0-1,1 1,-1-1,0 0,1 0,-1 0,1 0,-1 0,1-1,0 0,0 0,0 0,0 0,0 0,0-1,0 0,0 1,0-2,3 1,3-5,-1-1,0 0,0-1,-1 1,0-2,0 1,0-1,-1 0,0-1,-1 0,0 0,0 0,-1-1,0 1,-1-1,0 0,0-1,1-8,9-34,-1-1,-3 0,-3 0,-2-1,-2 0,-2 0,-5-28,1 19,-2 1,-4-1,-5-14,5 47,9 32,0-1,0 0,0 1,-1-1,1 1,0-1,0 0,0 1,-1-1,1 0,0 1,0-1,-1 0,1 0,0 1,0-1,-1 0,1 0,0 1,-1-1,1 0,0 0,-1 0,1 0,-1 0,1 1,0-1,-1 0,1 0,0 0,-1 0,1 0,-1 0,1 0,0 0,-1 0,1-1,-1 1,1 0,0 0,-1 0,1 0,0 0,-1-1,1 1,0 0,-1 0,1-1,0 1,-1 0,1 0,0-1,0 1,0 0,-1-1,1 1,0 0,0-1,0 1,-1-1,-4 22,1-1,0 1,2 0,0 0,1 12,0-6,-5 46,3 1,4 0,3 0,3-1,3 0,8 20,-14-75,1-1,1 0,0 0,2 0,0-1,0 0,2 0,-1-1,2 0,0-1,1-1,1 1,0-2,0 0,1 0,8 3,19-2,-29-14</inkml:trace>
  <inkml:trace contextRef="#ctx0" brushRef="#br0" timeOffset="1608.099">2180 2446,'18'0,"27"-3,28-4,29-9,24-5,-8 0</inkml:trace>
  <inkml:trace contextRef="#ctx0" brushRef="#br0" timeOffset="-1042.265">3169 975,'0'80,"3"0,13 76,64 192,5 30,-1 360,-63-612,4 19,-6 0,-3 65,-15-120,-1-18,3 0,3 0,5 17,2-23,-4 2,1 57,-25 300,15 650,-9-931,-16 75,17-156,-13 434,7-271,11 67,3-237,-27 346,33-255,6 0,7 4,-15-120,8 36,2-1,3 0,10 17,-22-65,-4-9</inkml:trace>
  <inkml:trace contextRef="#ctx0" brushRef="#br0" timeOffset="2439.292">3182 2486,'252'23,"-188"-15,0 3,0 2,-1 4,-2 2,1 3,-2 2,-1 3,34 23,-93-50,67 51,-65-49,0 0,-1-1,1 1,0 0,-1 0,1 1,-1-1,1 0,-1 0,0 1,0-1,0 1,-1-1,1 1,0-1,-1 1,0 0,1-1,-1 1,0-1,0 1,-1 0,1-1,-1 1,1-1,-1 1,0-1,0 1,0 0,-5 5,0 0,-1 0,0-1,-1 0,0-1,0 1,0-1,0-1,-1 0,0 0,0 0,-7 1,0 2,-488 231,447-199,57-40,1 1,-1 0,0 0,0 0,1 0,-1-1,1 1,-1 0,0 0,1-1,0 1,-1 0,1-1,-1 1,1 0,0-1,-1 1,1-1,0 1,0-1,-1 0,1 1,0-1,0 0,0 1,0-1,-1 0,1 0,0 0,0 0,0 0,0 0,0 0,0 0,-1 0,1 0,0 0,0-1,0 1,0 0,-1 0,2-1,-2 1,33-2,0-1,1-1,-2-2,13-4,-3 1,248-53,2 14,139-1,755 19,493-66,-1622 93,-38 0,-23-1,-30-4,-9 0</inkml:trace>
  <inkml:trace contextRef="#ctx0" brushRef="#br0" timeOffset="3284.066">3610 2446,'17'-4,"-1"0,1 2,1 0,-1 1,0 1,5 1,16-1,1102 16,217-6,-787-42,271-7,-811 40,-18-1</inkml:trace>
  <inkml:trace contextRef="#ctx0" brushRef="#br0" timeOffset="3610.705">6244 1818,'0'25,"-4"31,-12 33,-13 36,-18 35,-20 26,-18 21,-15 12,-7-1,1-11,12-21,22-42</inkml:trace>
  <inkml:trace contextRef="#ctx0" brushRef="#br0" timeOffset="5273.187">5388 1042,'13'-470,"-12"464,-1 33,0-22,-1 113,7 200,2-254,0-14</inkml:trace>
  <inkml:trace contextRef="#ctx0" brushRef="#br0" timeOffset="5640.246">5603 748,'1'-5,"0"0,0 0,1 0,0 0,0 0,0 1,1-1,-1 0,1 1,0 0,1 0,-1 0,1 0,0 1,-1-1,1 1,1 0,-1 0,0 0,1 1,0-1,-1 1,1 0,0 1,0-1,0 1,0 0,6 0,-4-1,0 0,0 1,0 0,0 0,0 1,0 0,0 0,0 0,0 1,1 0,-1 1,0 0,-1 0,1 0,0 1,-1 0,1 0,-1 1,0-1,0 1,0 1,-1-1,0 1,1 0,-1 0,-1 1,1-1,-1 1,0 0,-1 0,1 1,-1-1,0 1,-1-1,2 6,-4 5,-1 1,0-1,-1 0,-1 0,0 0,-2 0,0 0,-1-1,0 0,-1 0,-1-1,-1 0,0 0,0-1,-2 0,0 0,-4 2,-69 81,84-96,0 0,-1-1,1 1,0-1,0 1,0-1,0 1,0 0,0-1,0 1,0-1,0 1,0-1,0 1,0 0,0-1,0 1,1-1,-1 1,0-1,0 1,1-1,-1 1,0-1,1 1,-1-1,0 1,1-1,-1 1,1-1,-1 0,1 1,-1-1,1 0,-1 1,1-1,-1 0,1 0,-1 1,1-1,-1 0,1 0,0 0,-1 0,1 0,-1 0,1 0,0 0,-1 0,1 0,-1 0,1 0,-1-1,1 1,0 0,-1 0,1 0,-1-1,1 1,-1 0,141-22,-104 14,292-71,-267 61</inkml:trace>
  <inkml:trace contextRef="#ctx0" brushRef="#br0" timeOffset="6275.771">6404 240,'30'219,"-3"-27,-2 88,-21-226,11-65,-9 0,0 1,1 0,0 1,0 0,1 0,0 0,1 1,0 0,0 0,1 1,0 1,0 0,1 0,-1 1,1 0,0 1,1 0,-1 1,1 0,1 0,-9 3,0 1,1-1,-1 1,0 0,0 0,0 1,0-1,0 1,0 0,0 0,-1 0,1 0,0 1,-1-1,0 1,0 0,0 0,0 0,0 0,-1 1,1-1,-1 1,0 0,0 0,0-1,-1 1,1 2,1 0,-1 0,0 0,0 1,-1-1,0 1,0-1,0 1,-1-1,0 1,0 0,-1-1,0 1,0-1,0 1,-1-1,0 0,-1 4,1-8,1 1,-1-1,0 0,1 1,-1-1,0 0,0 0,-1 0,1 0,0-1,-1 1,1-1,-1 1,1-1,-1 0,0 0,1 0,-1 0,0 0,0-1,0 1,1-1,-1 0,0 0,0 0,0 0,0 0,0-1,0 1,1-1,-1 0,0 0,0 0,1 0,-1 0,1-1,-1 1,-1-2,0 1,0 0,0 0,0-1,0 0,1 0,-1 0,1 0,0 0,0-1,0 1,0-1,0 0,1 0,0 0,0 0,0 0,0 0,1-1,-1 1,1-1,0 1,1-1,-1 1,1-3,0 4,1-1,0 1,1 0,-1 0,1-1,-1 1,1 0,0 0,0 1,0-1,0 0,1 1,-1-1,1 1,0 0,-1-1,1 2,0-1,0 0,0 0,1 1,-1 0,1-1,80-21,-61 18,1 1,-1 1,1 1,0 2,0 0,-1 1,1 1,0 2,-1 0,7 3,-26-5,1 0,-1 1,0-1,1 1,-1 0,0 0,-1 1,1-1,-1 1,1 0,-1-1,0 1,-1 1,1-1,-1 0,1 1,-1-1,-1 1,1 0,-1 0,1-1,-1 1,-1 0,1 0,-1 0,0 0,0 0,0 0,-1 0,0 2,1 0,-1-5,0 0,1-1,0 1,-1 0,1 0,0 0,0 0,0-1,0 1,0 0,0 0,1 0,-1 0,1-1,-1 1,1 0,0 0,-1-1,1 1,0-1,0 1,0-1,0 1,1-1,-1 1,1-1,5-2</inkml:trace>
  <inkml:trace contextRef="#ctx0" brushRef="#br0" timeOffset="6525.662">6912 494,'12'0,"3"0</inkml:trace>
  <inkml:trace contextRef="#ctx0" brushRef="#br0" timeOffset="6945.53">7247 119,'-13'-119,"11"149,2-22,9 392,-4-341,3 0,3 0,2 0,3-2,17 41,-27-84,56 110,-62-122,1-1,0 0,0 1,0-1,0 0,1 0,-1 0,0 0,0 0,1 0,-1 0,0 0,1 0,-1-1,1 1,-1 0,1-1,-1 0,1 1,-1-1,1 0,0 0,-1 1,1-1,-1-1,1 1,0 0,-1 0,1-1,-1 1,1 0,-1-1,1 0,-1 1,1-1,-1 0,0 0,1 0,-1 0,0 0,0 0,1 0,-1 0,0 0,0-1,119-136,-84 98,-36 39,0 1,0 0,1-1,-1 1,0-1,1 1,-1 0,0-1,1 1,-1 0,1-1,-1 1,0 0,1 0,-1 0,1-1,-1 1,1 0,-1 0,1 0,-1 0,1 0,-1 0,1 0,-1 0,1 0,-1 0,1 0,-1 0,1 0,-1 0,1 0,-1 1,1-1,-1 0,0 0,1 1,-1-1,1 0,-1 0,0 1,1-1,-1 1,0-1,1 0,-1 1,0-1,1 1,-1-1,0 0,0 1,0-1,1 1,-1-1,0 1,0-1,0 1,0-1,0 1,0-1,0 1,0-1,0 1,1 35,-2-13,-1-4,0 1,2-1,1 1,0-1,1 1,2 3,-3-19,0 1,1-1,-1 0,1 0,0 1,0-1,0 0,1-1,-1 1,1 0,0-1,0 1,0-1,1 0,-1 0,1 0,0-1,-1 1,1-1,0 0,1 0,-1 0,0-1,0 1,1-1,-1 0,1 0,-1-1,2 1,27-1,-1-5</inkml:trace>
  <inkml:trace contextRef="#ctx0" brushRef="#br0" timeOffset="7145.069">7822 668,'0'0</inkml:trace>
  <inkml:trace contextRef="#ctx0" brushRef="#br0" timeOffset="7322.283">7059 293,'20'-7,"28"-4,28-3,29-1,21 2,11 3,-16 3</inkml:trace>
  <inkml:trace contextRef="#ctx0" brushRef="#br0" timeOffset="8368.33">7393 2044,'175'99,"-104"-62,-2 2,-1 4,-2 2,-2 3,57 57,-104-87,-1 0,-1 2,0 0,-2 0,0 1,-1 1,-1 0,-1 1,-7-15,0 1,0 0,0 0,-1 0,-1 0,0 0,0 0,0 1,-1-1,-1 0,0 0,0 0,0 0,-1 1,-1-2,1 1,-2 0,1 0,-1-1,0 0,-1 0,-2 4,-14 10,-1 0,-1-2,-1 0,-1-2,0-1,-1 0,-1-2,0-2,-28 11,-159 64,167-71</inkml:trace>
  <inkml:trace contextRef="#ctx0" brushRef="#br0" timeOffset="8860.793">8329 1523,'-7'191,"8"0,9 0,9 12,-18-191,48 498,54 933,-112-1196,7-225</inkml:trace>
  <inkml:trace contextRef="#ctx0" brushRef="#br0" timeOffset="9245.365">8503 4545,'29'21,"-20"-17,0 0,1-1,-1 0,1 0,0-1,0-1,0 1,0-2,3 1,0 0,191 9,45-10,-157-1,1507-63,-579 14,810 43,-1426 15,-395-8,-5 0,1 1,0-1,0 0,-1-1,1 1,0-1,-1 0,1 0,0 0,-1-1,1 0,-1 0,0 0,0 0,0 0,0-1,0 0,3-2,0-18</inkml:trace>
  <inkml:trace contextRef="#ctx0" brushRef="#br0" timeOffset="11360.397">8503 1765,'-32'-398,"-12"62,-26-58,67 380,0-8,-2 0,0 0,-2 0,0 1,-2-1,-10-19,3 32,23 31,1-17,-1 0,1 0,0-1,1 0,-1 0,1-1,-1-1,1 1,0-1,0 0,0-1,0 0,0-1,0 0,1 0,1 0,324-2,-250-2,1140-68,349 19,-1353 50,1188-35,-1397 38,-1 1,1-1,-1 0,1-1,-1 0,1-1,-1 0,0-1,0 0,0-1,0 0,3-3,-6 4,-1 0,0 1,1 0,-1 0,1 0,-1 1,1 0,0 0,0 1,-1 0,1 1,23-2,109-8,93 8,-231 0,-1 1,1 0,-1-1,0 1,1 0,-1 0,1 0,-1 0,1 0,-1 0,1 0,-1 1,1-1,-1 0,1 1,-1-1,1 1,-1 0,0-1,0 1,1 0,-1 0,0 0,0 0,0 0,0 0,0 0,0 0,0 0,0 1,0-1,0 0,-1 1,1-1,-1 0,1 1,-1-1,1 1,-1-1,0 2,-19 120,36 194,-5 37,24 367,122 680,-111-735,-37-406,15 2,-28-172,2-89,0-1,0 1,0 0,0 0,0-1,0 1,-1-1,1 1,0-1,0 1,-1-1,1 0,0 0,0 0,-1 0,1 0,0 0,-1 0,1 0,0 0,-1 0,1-1,0 1,0 0,-1-1,1 1,0-1,0 0,0 1,0-1,0 0,0 0,0 1,-1-2,-2 0,-26-14</inkml:trace>
  <inkml:trace contextRef="#ctx0" brushRef="#br0" timeOffset="13132.163">9799 1563,'-2'-39,"1"23,-1-1,0 1,-2-1,0 1,-1 0,0 0,-1 0,-1 1,-1 0,0 0,0 1,-2 0,0 1,0 0,-6-5,-2-1,-1 2,0-1,-1 2,-1 1,-1 0,0 2,0 0,-1 2,-18-6,29 12,-1 1,0 0,-1 1,1 0,0 1,-1 1,1 0,-1 1,-11 1,19 0,0 0,-1 0,1 1,0-1,0 2,0-1,0 1,0-1,1 2,-1-1,1 0,0 1,0 0,0 1,0-1,1 1,0 0,0 0,0 0,0 0,-1 4,-3 11,1 0,1 1,1-1,1 1,0 0,2 1,0-1,2 0,0 1,1-1,1 0,1 0,1 0,1 0,1 0,5 9,-6-12,1 0,1-1,0 0,2 0,0 0,0-1,2-1,0 0,0 0,2-1,0 0,0-2,1 1,1-1,0-1,1-1,0 0,0-1,1-1,0-1,1 0,-1-1,1 0,0-2,14 2,-14-5,-1-1,0-1,1 0,-1-1,0-1,0-1,0 0,0-1,-1-1,0 0,0-1,-1-1,1-1,-2 0,1-1,-1 0,-1-1,0-1,-1 0,0-1,1-1,11-14,-23 28,0 0,0 1,0-1,0 1,0-1,0 1,0-1,-1 1,1 0,0-1,0 1,-1 0,1 0,0-1,-1 1,1 0,-1 0,1 0,-1 0,1 0,-1 0,0 0,0 0,1 0,-1 0,0 0,0 0,0 0,0 0,0 1,1 1,0 5,0 0,1 0,0-1,0 1,1 0,0-1,0 0,1 0,0 0,0 0,1 0,0-1,0 0,0 0,1 0,0-1,0 0,0 0,1 0,-1-1,1 0,0 0,1-1,-1 0,1 0,-1 0,1-1,4 0,-7-1,-1-1,0-1,1 1,-1 0,0-1,1 0,-1 0,0-1,0 1,0-1,0 0,0 0,-1 0,1 0,0-1,-1 1,0-1,1 0,-1 0,0 0,-1-1,1 1,-1 0,1-1,-1 0,0 0,0 0,-1 0,2-3,0-1,-1 0,0-1,0 1,-1-1,0 0,0 1,-1-1,0 0,-1 1,0-1,0 0,-1 1,0-1,-2-4,1 5,-1-1,-1 0,0 1,0 0,-1 0,1 0,-2 1,1 0,-1 0,0 1,-1-1,1 2,-1-1,-5-1,10 4,-2 1,1 0,0 0,0 0,-1 0,1 1,-1 0,1 0,-1 0,1 1,-1-1,0 1,1 0,-1 0,0 1,1-1,-1 1,1 0,-1 0,1 1,-1-1,1 1,0 0,0 0,0 1,0-1,0 1,0 0,1 0,-2 2,3-4,0 1,0 0,0 0,0 0,1 0,-1 0,1 0,0 0,-1 1,1-1,0 0,0 1,1-1,-1 1,0-1,1 1,0-1,-1 1,1 0,0-1,0 1,0-1,1 1,-1 0,1-1,-1 1,1-1,0 1,0-1,0 0,0 1,1-1,-1 0,0 0,1 0,0 0,-1 0,1 0,0 0,0-1,0 1,1 0,21 14</inkml:trace>
  <inkml:trace contextRef="#ctx0" brushRef="#br0" timeOffset="13591.471">10241 1497,'24'8,"-14"2,0 1,-1 0,0 1,-1 0,-1 1,1-1,-2 1,0 1,-1-1,0 1,-1 0,0 0,-1 1,0 4,13 50,-15-69,0 0,0 0,0 0,0 0,0-1,0 1,0 0,0-1,0 1,0-1,0 1,0-1,0 1,0-1,-1 1,1-1,0 0,0 0,0 1,-1-1,1 0,0 0,-1 0,1 0,-1 0,1 0,-1 0,0 0,1 0,-1 0,0 0,0 0,0 0,1 0,-1 0,0 0,0 0,12-34,-1-2,-2 1,-1-1,1-24,3-11,-6 51,-6 21,0 0,0 1,0-1,0 0,0 0,0 0,0 1,0-1,0 0,0 0,0 1,0-1,0 0,0 0,0 0,1 1,-1-1,0 0,0 0,0 0,0 0,1 1,-1-1,0 0,0 0,0 0,1 0,-1 0,0 0,0 0,0 0,1 1,-1-1,0 0,0 0,1 0,-1 0,0 0,0 0,0 0,1 0,-1 0,0-1,0 1,1 0,-1 0,0 0,0 0,0 0,1 0,-1 0,0 0,0-1,0 1,0 0,1 0,-1 0,0 0,0-1,0 1,0 0,1 0,5 22,-6-22,6 27,1 1,1-1,1 0,10 18,-16-38,0-1,1 1,0-1,0 0,1 0,-1 0,1 0,0-1,1 0,0 0,-1 0,2-1,-1 0,0 0,1 0,0-1,-1 0,1 0,1-1,3 1,13-1,-3-3</inkml:trace>
  <inkml:trace contextRef="#ctx0" brushRef="#br0" timeOffset="13889.435">10749 1430,'17'36,"0"-2,3 0,0-1,3 0,22 25,-17-23,-26-32,-2-2,0 0,1 0,-1 0,0 0,1 0,-1 0,0 0,1 0,-1-1,1 1,0 0,-1 0,1-1,-1 1,1 0,0-1,0 1,0 0,-1-1,1 1,0-1,0 1,0-1,0 0,0 1,0-1,0 0,-1 0,1 0,0 0,0 1,0-1,0-1,0 1,0 0,0 0,0 0,0 0,0-1,0 1,0 0,0-1,0 1,0-1,-1 1,1-1,0 1,0-1,0 0,30-90,-26 66,-4 22,8-39,2 1,1 0,3 1,14-29,8 20,-23 39</inkml:trace>
  <inkml:trace contextRef="#ctx0" brushRef="#br0" timeOffset="14737.721">11204 1630,'12'-5,"1"0,-1-1,-1-1,1 0,-1-1,0 0,-1 0,0-1,0 0,-1-1,0 0,-1-1,0 0,-1 0,0-1,-1 0,0 0,-1 0,0 0,-1-1,0 0,-1 0,-1 0,1-8,-2 18,0 1,-1 0,1 0,-1-1,0 1,0 0,0-1,0 1,0 0,0-1,-1 1,1 0,-1 0,1-1,-1 1,0 0,0 0,0 0,0 0,0 0,0 0,-1 0,1 0,-1 0,1 1,-1-1,0 1,0-1,0 1,0 0,0-1,0 1,0 0,0 0,0 1,0-1,0 0,-1 1,1-1,0 1,-1 0,1-1,-3 5,-1-1,1 1,0 0,0 0,1 1,-1-1,1 1,0 0,0 0,1 1,-1-1,1 1,0 0,1-1,-1 1,1 1,0-1,1 0,0 0,0 1,0-1,-1 2,1 0,-1 0,1 1,1-1,0 0,0 0,1 1,0-1,0 0,1 0,0 0,0 0,1 0,0 0,0-1,1 1,0-1,0 0,1 0,0-1,0 1,0-1,1 0,0 0,0-1,1 0,0 0,-1 0,5 1,-1-1,-1-1,1 0,0-1,0 0,0 0,1-1,-1 0,0-1,1-1,-1 1,9-2,-14 1,1-1,-1 0,1 0,-1 0,0 0,1-1,-1 0,0 0,0-1,0 1,-1-1,1 0,-1-1,1 1,-1-1,0 1,0-1,-1-1,1 1,-1 0,0-1,0 0,0 0,2-8,0 0,-2-1,1 1,-2-1,1 0,-2 1,0-1,-1 0,0 0,-1-3,4-71,-3 88,0-1,0 0,0 0,0 1,0-1,0 0,0 1,0-1,1 0,-1 0,0 1,1-1,-1 0,0 1,1-1,-1 1,1-1,-1 0,1 1,-1-1,1 1,-1-1,1 1,0 0,-1-1,1 1,0 0,-1-1,1 1,0 0,-1 0,1-1,0 1,0 0,-1 0,1 0,0 0,0 0,-1 0,1 0,0 0,-1 0,1 1,0-1,0 0,-1 0,1 1,0-1,36 22,-29-16,2-1,0 0,0 1,0 0,-1 0,0 1,0 0,-1 1,0 0,0 0,-1 1,0 0,-1 0,1 0,-2 1,0 0,0 0,0 1,-2-1,1 1,-1 0,-1 0,1 4,-23 133,20-146,0 0,1 0,-1 0,0-1,1 1,-1 0,1 0,0-1,-1 1,1 0,0-1,0 1,0-1,0 1,0-1,0 0,1 1,-1-1,0 0,1 0,-1 0,1 0,0 0,-1 0,1 0,-1 0,1-1,0 1,0-1,-1 1,1-1,0 0,1 1,62-7,-49 1,-2 0,1-1,0-1,-1-1,-1 0,1-1,-1 0,-1-1,0 0,0-1,-1 0,0-1,-1 0,0-1,-1 0,-1 0,0-1,-1 0,0-1,-1 0,-1 0,0 0,-1 0,1-12,4-25,-2-1,-2 0,-2-1,-3 1,-2 0,-3 0,-2 0,-2 0,-9-24,-3 12,21 65,-1 0,1 0,-1-1,1 1,-1 0,1 0,0 0,-1 0,1 0,-1 0,1 0,-1 0,1 0,-1 1,1-1,-1 0,1 0,0 0,-1 0,1 1,-1-1,1 0,0 0,-1 1,1-1,0 0,-1 1,1-1,0 0,-1 1,1-1,0 1,0-1,0 0,-1 1,1-1,0 1,0-1,0 1,0-1,0 1,0-1,0 0,0 1,0-1,0 1,0-1,0 1,0-1,0 1,0-1,0 1,1-1,-1 0,0 1,0-1,1 1,-15 250,7 110,8-345,1 0,0 0,1 0,1 0,1 0,0 0,1-1,5 10,-8-20,-1 0,1 0,1 0,-1 0,1-1,0 1,0-1,0 0,0 0,1-1,0 1,-1-1,1 0,1 0,-1-1,0 1,1-1,-1 0,1-1,-1 1,1-1,0 0,0-1,-1 1,5-1,-4-1,-1 1,1-1,0 0,-1-1,1 0,0 1,-1-2,0 1,0-1,0 1,0-1,2-2,21-17</inkml:trace>
  <inkml:trace contextRef="#ctx0" brushRef="#br0" timeOffset="15002.026">11912 1082,'12'0,"16"-2,23-1,18-2,13-1,7 2,-6 3,-16 2</inkml:trace>
  <inkml:trace contextRef="#ctx0" brushRef="#br0" timeOffset="15283.418">12447 1510,'0'13,"0"0,2 0,-1 0,1-1,1 1,1 0,-1-1,2 0,5 12,-7-19,0 0,0 0,1 0,-1 0,1 0,0-1,1 1,-1-1,1-1,-1 1,1 0,0-1,1 0,-1 0,1-1,-1 1,1-1,0 0,-1-1,1 0,0 0,2 0,-2 0,1-1,-1-1,0 0,0 1,0-2,0 1,0-1,0 0,0 0,0-1,-1 1,1-1,-1 0,0-1,0 0,0 1,0-2,0 1,-1 0,0-1,0 0,0 0,-1 0,0 0,0-1,0 1,0-1,-1 0,0 0,0 0,-1 0,1 0,-1 0,-1 0,1-1,-1 1,0 0,-1-5,0 0,-1 0,0 0,-1 0,0 1,0-1,-1 1,-1 0,0 0,0 0,-4-4,6 9,0 0,0 1,0 0,-1 0,0 0,0 0,0 0,0 1,0 0,-1 0,0 0,1 0,-1 1,0-1,0 1,-1 1,1-1,0 1,0 0,-1 0,1 0,-2 1,3 0,-1 0,1 1,0 0,-1 0,1 0,0 0,0 1,0 0,0 0,0 0,0 0,1 0,-1 1,0-1,1 1,0 0,0 0,0 1,0-1,0 1,1-1,0 1,0 0,0 0,0 0,-1 3,0 0,1 0,0 0,0 0,1 0,0 1,0-1,1 0,0 0,0 1,1-1,-1 0,2 0,-1 1,1-1,2 5,14 25</inkml:trace>
  <inkml:trace contextRef="#ctx0" brushRef="#br0" timeOffset="15638.024">12848 1711,'11'-19,"-1"-1,-1-1,-1 1,-1-1,-1-1,0 1,-2-1,0 0,-2 0,-1 0,0-13,-17-103,16 137,-1 0,1 0,0 0,0 0,0 0,0 0,0 0,0 0,0 0,0 0,0 0,0 0,0 0,1 0,-1 0,0 0,1 0,-1 0,0 0,1 1,-1-1,1 0,0 0,-1 0,1 1,0-1,-1 0,1 1,0-1,0 1,0-1,-1 1,1-1,0 1,0-1,0 1,0 0,0-1,0 1,1 0,42 4,-36-2,173 44,-177-44,0-1,0 1,0 0,0 0,0 1,0-1,-1 1,1-1,-1 1,0 0,0 1,0-1,0 0,-1 1,1 0,-1 0,0-1,0 1,0 0,-1 1,1-1,-1 0,0 0,0 1,-1-1,1 0,-1 1,0-1,0 1,0-1,-1 1,1-1,-1 0,0 1,-1-1,1 0,-22 67,17-57,0 1,1-1,1 1,0 0,2 0,-1 1,2-1,0 0,1 1,0-1,1-10,0 0,0 0,1 0,0 0,0-1,0 1,0-1,1 1,-1-1,1 0,0 0,1 0,-1 0,1-1,-1 1,1-1,0 0,1 0,-1 0,0-1,1 1,1 0,9 3,-1-1,1 0,0-1,0-1,1 0,11 0,3 0,1-2,-1 0,1-2,0-2,-1-1,0-1,0-1,11-5,6-6</inkml:trace>
  <inkml:trace contextRef="#ctx0" brushRef="#br0" timeOffset="16233.972">9599 2553,'2'16,"1"21,0 20,0 17,-2 11,0 7,0 2,-1-6,0-12,0-13,2-18,1-17</inkml:trace>
  <inkml:trace contextRef="#ctx0" brushRef="#br0" timeOffset="16546.59">9453 2406,'111'70,"-3"-5,-4 4,-2 5,76 73,-158-127,0 0,-1 1,-2 1,0 1,12 21,-25-37,0 1,0-1,-1 1,0 0,0 0,-1 0,0 0,0 1,-1-1,0 1,0-1,-1 1,-1-1,1 1,-1-1,0 1,-1-1,0 0,-1 0,1 0,-3 3,-6 5,0 0,-2-1,0 0,-1-1,0 0,-1-2,0 1,-1-2,-1 0,0-1,0-1,-1 0,0-1,0-1,-13 2,-17 8,-1-1,0-4,-1-1,0-2,-1-3,0-2,-35-2,69-3,14 0</inkml:trace>
  <inkml:trace contextRef="#ctx0" brushRef="#br0" timeOffset="17079.271">10977 2246,'-7'15,"-9"25,-11 29,-12 31,-11 30,-11 22,-10 18,-10 11,-6 3,-5-4,4-13,17-35</inkml:trace>
  <inkml:trace contextRef="#ctx0" brushRef="#br0" timeOffset="17594.894">11070 2941,'-4'87,"-4"-1,-3 1,-4-2,-4 0,-3-1,-4-1,-23 45,37-101,4-23,8-20,41-171,-20 109,27-133,-6 26,20-38,-16 109,-45 114,-1-1,0 0,0 0,1 0,-1 0,0 1,1-1,-1 0,1 0,-1 1,1-1,-1 0,1 1,0-1,-1 0,1 1,0-1,-1 1,1-1,0 1,0-1,-1 1,1 0,0-1,0 1,0 0,0 0,-1 0,1 0,0-1,0 1,0 0,0 0,0 1,0-1,0 0,-1 0,1 0,0 1,0-1,0 0,0 1,-1-1,1 0,0 1,0-1,0 1,21 40,73 278,-42-180,6-3,6-1,-30-63,19 57,-51-107,-6-8</inkml:trace>
  <inkml:trace contextRef="#ctx0" brushRef="#br0" timeOffset="17857.193">10936 3222,'18'-5,"22"-3,25-6,26-4,25-4,20-3,16-1,12-1,-21 3</inkml:trace>
  <inkml:trace contextRef="#ctx0" brushRef="#br0" timeOffset="18549.974">14185 2286,'245'-10,"198"-36,-324 31,-71 9,1305-119,-1187 121,-129 5,-30 3,-19-1,-49 3,29-3</inkml:trace>
  <inkml:trace contextRef="#ctx0" brushRef="#br0" timeOffset="18826.727">16016 1844,'-1'0,"-1"-1,0 1,0-1,1 1,-1 0,0-1,0 1,1 0,-1 0,0 0,0 1,1-1,-1 0,0 1,1-1,-1 1,0-1,1 1,-1 0,1 0,-1 0,1 0,-1 0,1 0,0 0,-1 0,1 0,0 1,0-1,0 1,0-1,0 1,0-1,0 1,1-1,-1 1,0 0,1-1,-1 1,1 0,0-1,0 1,0 0,-1 0,2-1,-1 1,0 0,0 0,4 4,0-1,0-1,1 1,-1-1,1 0,0 0,0 0,1 0,-1-1,1 0,0 0,5 1,35 14,1-1,0-3,1-2,45 5,-33-7,0 4,49 17,-106-30,1-1,0 1,0 0,-1 0,1 0,-1 0,1 1,-1-1,1 1,-1 0,0 0,0 0,0 0,0 1,0-1,0 1,-1 0,1 0,-1 0,0 0,0 0,0 0,0 1,-1-1,1 1,-1-1,0 1,0-1,0 1,0 0,-1 0,1-1,-1 1,0 0,0 0,-1-1,0 4,-4 4,-2 0,0 0,0-1,-1 0,0 0,0-1,-1 0,0 0,-1-1,0 0,-2 0,-72 51,-4-3,-1-5,-92 38,78-40</inkml:trace>
  <inkml:trace contextRef="#ctx0" brushRef="#br0" timeOffset="19389.759">16617 2059,'16'0,"19"0,24 0,25 0,20 0,18 0,11-3,3 0,-3 0,-8 0,-10 2,-11 0,-9 0,-21 1</inkml:trace>
  <inkml:trace contextRef="#ctx0" brushRef="#br0" timeOffset="29634.728">0 641,'204'8,"58"-20,0-11,80-25,-254 36,73-11,278-40,387-3,-817 66,38-3,0 2,0 2,0 3,-1 1,1 3,-1 1,7 5,-12 5,28 6,12-23,-60-2,1 0,-1 1,0 1,1 1,-1 1,9 3,-29-7,0 0,0 0,0 0,0 0,1 0,-1 0,0 1,0-1,0 0,0 1,0-1,0 0,0 1,0-1,-1 1,1-1,0 1,0 0,0-1,0 1,-1 0,1 0,0 0,-1-1,1 1,0 0,-1 0,1 0,-1 0,0 0,1 0,-1 0,0 0,0 0,1 0,-1 0,0 0,0 0,0 0,0 0,0 0,0 1,-1-1,1 0,0 0,-1 0,1 0,0 0,-1 0,1-1,-1 1,1 0,-1 0,-27 11,25-12,1 1,0-1,0 1,0-1,0 1,-1 0,1 0,0 0,0 0,1 0,-1 0,0 1,0-1,0 1,1-1,-1 1,1 0,-1-1,1 1,0 0,-1 1,6 60,61 416,-54-366</inkml:trace>
  <inkml:trace contextRef="#ctx0" brushRef="#br0" timeOffset="31005.21">575 8582,'217'-9,"68"-16,-46 2,706-15,-769 34,18 1,0-9,-1-8,37-15,-160 15,-65 14,-14 15,8-8,1 0,0 1,0-1,-1 1,1-1,0 1,0-1,1 1,-1-1,0 0,0 1,1-1,-1 1,0-1,1 0,0 1,-1-1,1 0,0 1,0-1,-1 0,1 0,0 0,0 0,0 0,1 0,-1 0,0 0,0 0,0 0,1-1,0 1,46 19,68-2,-115-18,-1 0,1 1,-1-1,0 0,1 0,-1 0,1 0,-1 0,1 1,-1-1,0 0,1 0,-1 0,1 0,-1 0,1-1,-1 1,1 0,-1 0,0 0,1 0,-1 0,1-1,-1 1,1 0,-1 0,0 0,1-1,-1 1,0 0,1-1,-1 1,0 0,0-1,1 1,-1 0,0-1,0 1,1-1,-1 1,0-1,0 1,0 0,0-1,0 1,0-1,0 1,0-1,0 1,0-1,0 1,0-1,-16-22,7 11,-1-9,0-1,2 0,1-1,1 0,1 0,0 0,2-1,1 1,1-1,1 0,2-21,-2 32,2-83</inkml:trace>
  <inkml:trace contextRef="#ctx0" brushRef="#br0" timeOffset="46500.422">1083 6564,'-17'53,"2"1,2 0,2 1,-2 50,7-58,-7 58,-141 880,-19-224,142-640,23-109,4-18</inkml:trace>
  <inkml:trace contextRef="#ctx0" brushRef="#br0" timeOffset="46931.111">803 7058,'35'-155,"6"1,11-7,-4 33,-37 110,-8 32,-44 271,40-268,-4 16,2 0,1 1,1-1,2 1,2-1,1 1,7 29,-10-59,0 0,0 0,0 0,0 0,1-1,-1 1,1 0,0-1,0 1,0-1,1 0,-1 1,1-1,0 0,0-1,0 1,0 0,0-1,1 0,-1 0,1 0,-1 0,1 0,0-1,0 0,0 0,0 0,0 0,0 0,0-1,0 0,0 1,0-2,0 1,0 0,0-1,0 0,3-1,6-5,0-1,0-1,-1 0,0-1,-1 0,0-1,0 0,-2-1,1 0,-1 0,-1-1,0 0,-1-1,2-5,7-14,-1 0,-2 0,-1-1,-1-1,-2 0,-2 0,-1-1,0-20,7 164,-12-92,1-1,1 1,0-1,1 0,1 0,0 0,1-1,1 0,0 0,1 0,0-1,1 0,1-1,0 0,0 0,1-1,6 4,-13-12,0-1,1 0,0 0,-1-1,1 1,0-1,0 0,0 0,-1 0,1-1,0 0,0 0,0 0,0 0,0-1,5-1,31-10</inkml:trace>
  <inkml:trace contextRef="#ctx0" brushRef="#br0" timeOffset="47375.314">1899 6443,'-11'96,"-3"19,5 1,6 11,9-45,2-66,-5-37,-23-158,12 130,2 12,-7-29,4-1,3 0,2 0,5-52,-1 112,0 0,1 1,-1-1,1 1,1-1,-1 1,1-1,0 1,1 0,-1 0,1 0,1 0,-1 0,1 1,0-1,0 1,0 0,1 0,0 1,0-1,0 1,0 0,1 0,0 1,-1 0,1 0,3-1,6 2,0 1,0 1,1 0,-1 0,0 2,0 0,0 1,0 0,-1 1,1 1,-1 0,0 1,0 0,-1 2,0-1,0 2,-1-1,2 3,-9-9,0 1,-1 0,1 0,0 0,-1 1,0-1,0 1,0 0,0 1,-1-1,0 0,1 1,-2 0,1 0,0 0,-1 0,0 0,0 0,-1 1,1-1,-1 1,0-1,-1 1,0-1,1 1,-2-1,1 1,-1 0,1-1,-2 2,-8 10,0 0,-2 0,0-1,-1-1,-1 0,0 0,-1-2,0 0,-1 0,-1-1,0-2,0 1,-1-2,-5 2,-17 11</inkml:trace>
  <inkml:trace contextRef="#ctx0" brushRef="#br0" timeOffset="47653.07">1738 7072,'16'0,"19"-5,19-8,15-6,6-3,0 3,-13 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08:03:18.634"/>
    </inkml:context>
    <inkml:brush xml:id="br0">
      <inkml:brushProperty name="width" value="0.05" units="cm"/>
      <inkml:brushProperty name="height" value="0.05" units="cm"/>
      <inkml:brushProperty name="color" value="#0000FF"/>
    </inkml:brush>
    <inkml:context xml:id="ctx1">
      <inkml:inkSource xml:id="inkSrc18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20-10-15T08:03:21.365"/>
    </inkml:context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389 700 32767,'0'-1'0,"0"1"0,0 0 0,-1-1 0,1 1 0,0 0 0,-1 0 0,1 0 0,0-1 0,-1 1 0,1 0 0,0 0 0,-1 0 0,1 0 0,-1-1 0,1 1 0,0 0 0,-1 0 0,1 0 0,-1 0 0,1 0 0,0 0 0,-1 0 0,1 0 0,-1 0 0,1 1 0,0-1 0,-1 0 0,1 0 0,-1 0 0,1 0 0,0 0 0,-1 1 0,1-1 0,0 0 0,-1 0 0,1 1 0,0-1 0,0 0 0,-1 0 0,1 1 0,0-1 0,0 0 0,-1 1 0,1-1 0,0 0 0,0 1 0,0-1 0,0 1 0,-1-1 0,1 0 0,0 1 0,0-1 0,0 1 0,0-1 0,0 0 0,0 1 0,0-1 0,0 1 0,0-1 0,0 0 0,0 1 0,0-1 0,1 1 0,-1-1 0,36 72 0,53 57 0,48 31 0,-18-41 0,-86-102 0,-27-16 0</inkml:trace>
  <inkml:trace contextRef="#ctx0" brushRef="#br0" timeOffset="244.324">767 750 32767,'0'-1'0,"-1"0"0,0 1 0,0-1 0,0 0 0,1 1 0,-1-1 0,0 1 0,0-1 0,0 1 0,0 0 0,0-1 0,0 1 0,0 0 0,0 0 0,0-1 0,0 1 0,-1 0 0,1 0 0,0 0 0,0 0 0,0 1 0,0-1 0,0 0 0,0 0 0,0 1 0,0-1 0,0 0 0,0 1 0,0-1 0,0 1 0,0-1 0,1 1 0,-1 0 0,0-1 0,0 1 0,0 0 0,1 0 0,-1-1 0,0 1 0,1 0 0,-1 1 0,-28 43 0,26-39 0,-96 198 0,37-50 0,54-145 0,5-8 0</inkml:trace>
  <inkml:trace contextRef="#ctx0" brushRef="#br0" timeOffset="492.66">166 1015 32767,'-2'6'0,"17"-4"0,107-13 0,-82 4 0,251-55 0,-175 38 0,1 6 0,12 4 0,-101 14 0</inkml:trace>
  <inkml:trace contextRef="#ctx0" brushRef="#br0" timeOffset="944.449">496 525 32767,'-34'7'0,"0"1"0,0 2 0,0 1 0,1 1 0,1 2 0,1 1 0,0 2 0,0 1 0,2 1 0,1 2 0,0 1 0,1 1 0,-6 9 0,26-23 0,0 1 0,1 0 0,1 0 0,-1 1 0,1 0 0,1 0 0,0 0 0,1 1 0,0-1 0,1 1 0,0 0 0,0-1 0,2 1 0,-1 5 0,5 2 0,0-1 0,2 0 0,0 0 0,1-1 0,0 0 0,1 0 0,1 0 0,1-1 0,0-1 0,2 0 0,-1 0 0,2-1 0,0 0 0,0-1 0,15 10 0,-9-3 0,1-1 0,1-1 0,1-1 0,0-1 0,1-1 0,1-1 0,0 0 0,1-2 0,0-1 0,1-2 0,0 0 0,1-1 0,0-2 0,6 0 0,-8-4 0,0-2 0,1 0 0,-1-2 0,1 0 0,-1-2 0,15-5 0,-19 4 0,-1-1 0,0-1 0,0-1 0,0 0 0,-1-2 0,-1 0 0,1-1 0,-2-1 0,1-1 0,-2 0 0,0-1 0,7-9 0,-5 5 0,-2-1 0,0-1 0,-1 0 0,-1-1 0,-1 0 0,-1-1 0,-1-1 0,-1 0 0,4-14 0,-7 10 0,-2 0 0,-1 0 0,-1 0 0,-1-26 0,-14-6 0,7 45 0,-6-7 0,-1 0 0,0 1 0,-1 0 0,-2 1 0,0 0 0,0 2 0,-2 0 0,0 0 0,-1 2 0,-9-6 0,10 7 0,0 1 0,-1 0 0,-1 1 0,0 1 0,-1 1 0,0 1 0,0 1 0,-1 1 0,0 0 0,0 2 0,-6-1 0,-42 1 0,40 10 0,0 2 0,0 0 0,0 2 0,1 1 0,0 1 0,1 2 0,0 1 0,1 0 0,1 2 0,0 1 0,-14 14 0,10-5 0,1 2 0,1 0 0,1 2 0,2 1 0,2 1 0,0 1 0,-15 32 0,2 10 0,21-39 0</inkml:trace>
  <inkml:trace contextRef="#ctx0" brushRef="#br0" timeOffset="7930.022">7584 946 32767,'-10'-1'0,"0"0"0,0 2 0,-1-1 0,1 1 0,0 1 0,0 0 0,0 0 0,-9 4 0,11-3 0,1 0 0,0 1 0,0 0 0,0 0 0,1 0 0,-1 1 0,1 0 0,0 0 0,1 1 0,-1 0 0,1 0 0,0 0 0,1 0 0,-1 1 0,1 0 0,0 0 0,1 0 0,0 0 0,0 1 0,0-1 0,1 1 0,0 0 0,1-1 0,0 1 0,0 6 0,2-9 0,1 0 0,-1-1 0,1 1 0,0 0 0,1-1 0,-1 1 0,1-1 0,0 0 0,0 0 0,0 0 0,1 0 0,-1-1 0,1 1 0,0-1 0,0 0 0,0 0 0,0 0 0,1-1 0,-1 1 0,1-1 0,0 0 0,-1-1 0,1 1 0,0-1 0,0 0 0,0 0 0,0 0 0,0-1 0,0 1 0,3-2 0,-2 1 0,0 0 0,0 0 0,0-1 0,0 0 0,0 0 0,-1-1 0,1 1 0,0-1 0,-1 0 0,1-1 0,-1 0 0,0 1 0,0-2 0,4-1 0,1-3 0,0 0 0,0-1 0,-1 0 0,0 0 0,0-1 0,-1 0 0,0 0 0,-1-1 0,0 0 0,-1-1 0,0 1 0,-1-1 0,0 0 0,-1-1 0,1-4 0,3-16 0,-1 0 0,-2 0 0,-1 0 0,-1-1 0,-2-8 0,-17-87 0,13 108 0,0 0 0,-1 0 0,0 0 0,-2 1 0,-6-14 0,8 25 0,0 9 0,-3 8 0,0 1 0,1-1 0,0 1 0,1 1 0,0-1 0,1 1 0,0 0 0,0 0 0,1 0 0,0 0 0,1 1 0,-2 9 0,-8 53 0,2 0 0,4 0 0,2 25 0,25 1 0,-18-90 0,0 0 0,0 0 0,1 0 0,0 0 0,0-1 0,1 1 0,1-1 0,-1-1 0,1 1 0,0-1 0,1 0 0,0 0 0,0-1 0,0 1 0,1-2 0,0 1 0,0-1 0,0 0 0,1-1 0,0 0 0,-1 0 0,1-1 0,8 2 0,-7-3 0,-1 0 0,-1-1 0,0 1 0,1-1 0,-1 0 0,1-1 0,-1 0 0,1-1 0,0 0 0,6-1 0,-4-1 0,0-1 0,0 0 0,0 0 0,0-2 0,-1 1 0,1-1 0,-2 0 0,1-1 0,-1-1 0,0 1 0,0-1 0,0-2 0,0-2 0,0 0 0,-1 0 0,-1-1 0,0 0 0,-1-1 0,-1 0 0,0 0 0,-1 0 0,2-10 0,-3 15 0,0 1 0,-1 0 0,0-1 0,-1 1 0,0-1 0,0 0 0,-1 1 0,0-1 0,0 0 0,-1 1 0,0-1 0,-1 1 0,0-1 0,0 1 0,-1 0 0,0-1 0,1 8 0,1-1 0,-1 0 0,0 1 0,0-1 0,0 1 0,0 0 0,0 0 0,0 0 0,0 0 0,0 0 0,-1 0 0,1 0 0,0 1 0,-1-1 0,1 1 0,0 0 0,-1-1 0,1 1 0,-1 0 0,1 0 0,0 1 0,-1-1 0,1 1 0,0-1 0,-1 1 0,1-1 0,0 1 0,0 0 0,0 0 0,-1 0 0,1 1 0,-1 0 0,-1 1 0,0 0 0,1 0 0,-1 1 0,0-1 0,1 1 0,0 0 0,0 0 0,0 0 0,1 0 0,-1 1 0,1-1 0,0 1 0,0 0 0,0-1 0,1 1 0,0 0 0,0 0 0,0 0 0,0 0 0,1 0 0,0 0 0,0 0 0,1 5 0,20 36 0,-13-36 0,1-1 0,0 0 0,0 0 0,1-1 0,-1 0 0,2-1 0,-1 0 0,1-1 0,0 0 0,1 0 0,0-1 0,-1-1 0,1 0 0,1-1 0,-1 0 0,5 0 0,22 5 0</inkml:trace>
  <inkml:trace contextRef="#ctx0" brushRef="#br0" timeOffset="12787.255">14911 1316 32767,'4'1'0,"-1"0"0,-2 0 0,0 1 0,3-1 0,-1 0 0,-1-1 0,1 0 0,-1 0 0,0 0 0,1-1 0,-1-2 0,-2 0 0,-2-1 0</inkml:trace>
  <inkml:trace contextRef="#ctx0" brushRef="#br0" timeOffset="8727.43">9223 785 32767,'15'6'0,"0"-1"0,1 0 0,0-1 0,0 0 0,0-2 0,0 0 0,1-1 0,-1 0 0,0-1 0,1-1 0,-1-1 0,0 0 0,0-1 0,0-1 0,0-1 0,14-5 0,-6 4 0,0-1 0,-1-2 0,0 0 0,-1-1 0,0-1 0,0-1 0,-1-1 0,18-15 0,-32 22 0,-1 0 0,1 0 0,-2-1 0,1 1 0,-1-1 0,0 0 0,0-1 0,-1 1 0,0-1 0,0 0 0,-1 0 0,0 0 0,-1-1 0,1 1 0,-2-1 0,1 1 0,-1-4 0,-2-62 0,-1 66 0,-1 0 0,1 0 0,-1 0 0,0 1 0,-1-1 0,0 1 0,0 0 0,-1 0 0,0 0 0,0 0 0,0 1 0,-1 0 0,0 0 0,0 0 0,2 3 0,0 0 0,0-1 0,0 1 0,-1 0 0,1 1 0,-1-1 0,1 1 0,-1 0 0,0 0 0,0 1 0,0-1 0,0 1 0,0 0 0,0 0 0,0 1 0,0 0 0,0 0 0,0 0 0,0 0 0,0 1 0,0-1 0,0 1 0,0 1 0,0-1 0,0 1 0,0 0 0,0 0 0,1 0 0,-1 1 0,1-1 0,0 1 0,-1 0 0,1 1 0,1-1 0,-1 1 0,0-1 0,1 1 0,0 0 0,0 0 0,-2 4 0,-2 8 0,0 0 0,2 0 0,0 0 0,0 1 0,2 0 0,0 0 0,0 0 0,2 1 0,0 11 0,3 5 0,52 200 0,-11-64 0,-29-92 0,-3 0 0,-4 1 0,-3 4 0,3 114 0,-1-81 0,-16-92 0,7-21 0</inkml:trace>
  <inkml:trace contextRef="#ctx0" brushRef="#br0" timeOffset="8986.88">9327 1142 32767,'-1'-1'0,"1"0"0,-1 0 0,1 0 0,-1 0 0,1 0 0,-1 0 0,1 0 0,0 0 0,-1-1 0,1 1 0,0 0 0,0 0 0,0 0 0,0 0 0,0-1 0,0 1 0,0 0 0,1 0 0,-1 0 0,0 0 0,1-1 0,-1 1 0,1 0 0,-1 0 0,1 0 0,-1 0 0,1 0 0,0 0 0,-1 0 0,1 0 0,0 1 0,0-1 0,0 0 0,0 0 0,0 1 0,-1-1 0,2 0 0,14-11 0,0 1 0,0 1 0,1 0 0,0 2 0,1-1 0,0 2 0,0 1 0,0 0 0,1 1 0,5 0 0,-7 0 0,46-9 0,1 2 0,0 3 0,33 0 0,-44 7 0,-35 2 0</inkml:trace>
  <inkml:trace contextRef="#ctx0" brushRef="#br0" timeOffset="9665.094">9989 1133 32767,'42'-16'0,"-34"11"0,0-1 0,0 0 0,-1 0 0,0 0 0,0-1 0,0 0 0,-1 0 0,0-1 0,0 0 0,-1 0 0,2-4 0,-2 2 0,-1 0 0,-1 0 0,0 0 0,0 0 0,-1-1 0,-1 1 0,1-1 0,-2 0 0,1 1 0,-2-1 0,1-1 0,0 9 0,-1-1 0,1 1 0,-1-1 0,0 1 0,0 0 0,0-1 0,0 1 0,-1 0 0,1 0 0,-1 0 0,0 0 0,0 0 0,0 0 0,0 0 0,-1 1 0,1-1 0,-1 1 0,1-1 0,-1 1 0,0 0 0,0 0 0,0 0 0,0 1 0,0-1 0,0 1 0,-1 0 0,1 0 0,0 0 0,-1 0 0,1 0 0,-1 1 0,1-1 0,-1 1 0,1 0 0,-1 0 0,1 0 0,-2 1 0,-4-1 0,1 2 0,7-1 0,1-1 0,-1 0 0,1 1 0,-1-1 0,1 0 0,-1 1 0,1-1 0,-1 1 0,1-1 0,-1 0 0,1 1 0,-1-1 0,1 1 0,0 0 0,-1-1 0,1 1 0,0-1 0,0 1 0,-1-1 0,1 1 0,0 0 0,0-1 0,0 1 0,0-1 0,0 1 0,0 0 0,0-1 0,0 1 0,0 0 0,0-1 0,0 1 0,0 0 0,0-1 0,0 1 0,1-1 0,-1 1 0,0 0 0,0-1 0,1 1 0,-1-1 0,0 1 0,1-1 0,-1 1 0,1-1 0,-1 1 0,1-1 0,-1 0 0,1 1 0,-1-1 0,1 1 0,-1-1 0,1 0 0,-1 0 0,1 1 0,0-1 0,103 17 0,-65-14 0,95 27 0,-130-29 0,1 0 0,-1 1 0,0 0 0,1-1 0,-1 2 0,0-1 0,0 0 0,0 1 0,-1 0 0,1 0 0,-1 0 0,1 0 0,-1 0 0,0 1 0,0 0 0,0-1 0,-1 1 0,0 0 0,1 0 0,-1 1 0,0-1 0,-1 0 0,1 1 0,-1-1 0,0 1 0,0-1 0,-1 1 0,1 0 0,-1-1 0,0 1 0,0 0 0,0-1 0,-1 2 0,-17 93 0,18-94 0,0-1 0,0 0 0,1 0 0,0 0 0,0 0 0,0 0 0,0 0 0,1 0 0,-1 0 0,1 0 0,0-1 0,0 1 0,0-1 0,1 1 0,-1-1 0,1 0 0,0 0 0,0 0 0,0 0 0,0-1 0,0 1 0,1-1 0,-1 0 0,1 1 0,0-2 0,-1 1 0,1 0 0,0-1 0,0 0 0,0 0 0,0 0 0,0 0 0,0-1 0,0 1 0,1-1 0,-1 0 0,3-1 0,4 1 0,1-1 0,-1 0 0,0-1 0,0 0 0,0-1 0,0 0 0,0-1 0,0 0 0,7-4 0,-5 2 0,0-1 0,0-1 0,-1 1 0,0-2 0,0 0 0,-1 0 0,0-1 0,0 0 0,-2-1 0,1 0 0,-1-1 0,-1 0 0,0-1 0,0 1 0,-2-1 0,1-1 0,1-6 0,-3-38 0,-6 55 0,0-1 0,-1 1 0,1 0 0,0 0 0,-1 1 0,0-1 0,0 0 0,0 0 0,0 1 0,0-1 0,0 1 0,0 0 0,-1 0 0,0 0 0,1 0 0,-1 0 0,0 0 0,0 1 0,0-1 0,0 1 0,0 0 0,0 0 0,0 0 0,0 0 0,0 0 0,-1 1 0,1 0 0,0-1 0,0 1 0,-1 0 0,1 1 0,-1-1 0,-2 2 0,-1 0 0,0 0 0,1 0 0,0 1 0,-1 0 0,1 0 0,0 1 0,1 0 0,-1 0 0,1 0 0,0 1 0,0-1 0,0 1 0,0 0 0,1 1 0,-2 1 0,4-1 0,-1 0 0,1 0 0,0 0 0,1 0 0,0 0 0,0 0 0,0 0 0,0 0 0,1 1 0,0-1 0,0 0 0,1 0 0,0 1 0,0-1 0,0 0 0,1 0 0,0 0 0,0 0 0,0-1 0,1 1 0,0 0 0,0-1 0,0 0 0,1 0 0,0 0 0,0 0 0,0 0 0,1-1 0,-1 0 0,1 0 0,0 0 0,0 0 0,5 2 0,14 8 0,0-1 0,1-2 0,1 0 0,0-1 0,0-2 0,0 0 0,1-2 0,1-1 0,-1-1 0,0-2 0,1 0 0,12-3 0,-15 1 0</inkml:trace>
  <inkml:trace contextRef="#ctx0" brushRef="#br0" timeOffset="9913.429">11305 951 32767,'-52'-18'0,"50"17"0,0 1 0,0-1 0,0 1 0,-1 0 0,1 0 0,0 0 0,0 0 0,0 0 0,0 0 0,0 0 0,0 1 0,0-1 0,0 1 0,0 0 0,0-1 0,0 1 0,0 0 0,0 0 0,0 0 0,0 0 0,1 0 0,-1 1 0,1-1 0,-1 1 0,1-1 0,-1 1 0,1-1 0,0 1 0,-1 0 0,1 1 0,-4 3 0,1-1 0,2 0 0,-1 0 0,0 0 0,1 0 0,0 1 0,0-1 0,1 1 0,0-1 0,0 1 0,0 0 0,0-1 0,1 1 0,0 0 0,0 0 0,1 1 0,0-1 0,0 0 0,0-1 0,0 1 0,1-1 0,0 0 0,0 0 0,1 1 0,0-1 0,-1-1 0,2 1 0,-1 0 0,0-1 0,1 1 0,4 2 0,0 0 0,1 0 0,1-1 0,-1-1 0,1 1 0,0-2 0,0 1 0,1-1 0,-1-1 0,1 0 0,0 0 0,-1-1 0,1 0 0,1-1 0,-1-1 0,0 0 0,0 0 0,4-1 0,103-25 0,-109 23 0,19-7 0</inkml:trace>
  <inkml:trace contextRef="#ctx0" brushRef="#br0" timeOffset="10232.609">11705 917 32767,'-2'1'0,"-1"-1"0,1 0 0,0 1 0,0-1 0,0 1 0,0 0 0,0 0 0,1 0 0,-1 0 0,0 0 0,0 0 0,0 0 0,1 1 0,-1-1 0,1 0 0,-1 1 0,1 0 0,0-1 0,-1 1 0,1 0 0,0-1 0,0 1 0,0 0 0,0 0 0,0 0 0,1 0 0,-1 0 0,1 0 0,-1 0 0,1 0 0,0 0 0,0 1 0,0-1 0,0 0 0,0 0 0,0 0 0,0 0 0,1 2 0,1 4 0,1 1 0,-1-1 0,1 0 0,1 0 0,0 0 0,0 0 0,0-1 0,1 0 0,0 0 0,1 0 0,-1 0 0,1-1 0,1 0 0,-1 0 0,13 12 0,1 0 0,0-2 0,1 0 0,0-2 0,1 0 0,1-1 0,13 4 0,43 1 0,-74-20 0,0 0 0,-1 0 0,1 0 0,-1 0 0,0-1 0,0 0 0,0 0 0,0 0 0,0 0 0,0-1 0,-1 0 0,0 1 0,0-1 0,0 0 0,0 0 0,0-1 0,-1 1 0,0-1 0,0 1 0,0-1 0,-1 0 0,1 0 0,-1-1 0,32-219 0,-17 188 0,-7 38 0,7 21 0,-13-12 0</inkml:trace>
  <inkml:trace contextRef="#ctx0" brushRef="#br0" timeOffset="10613.721">12226 1168 32767,'13'1'0,"0"-1"0,0 0 0,0-1 0,0-1 0,-1 0 0,1-1 0,-1 0 0,1 0 0,-1-2 0,0 1 0,-1-2 0,1 0 0,-1 0 0,0-1 0,0 0 0,3-3 0,-11 7 0,5-4 0,0 1 0,0-2 0,-1 1 0,0-1 0,0 0 0,-1-1 0,0 1 0,0-1 0,-1 0 0,0-1 0,2-7 0,2-73 0,-9 88 0,0 1 0,-1-1 0,1 1 0,-1-1 0,1 1 0,-1-1 0,0 1 0,1 0 0,-1 0 0,0-1 0,0 1 0,0 0 0,0 0 0,0 0 0,0 0 0,-1 0 0,1 0 0,0 0 0,0 0 0,-1 1 0,1-1 0,0 0 0,-1 1 0,1-1 0,-1 1 0,1-1 0,-1 1 0,1 0 0,-1 0 0,1 0 0,-1 0 0,1 0 0,-1 0 0,1 0 0,-1 0 0,1 0 0,-1 1 0,1-1 0,-1 1 0,1-1 0,0 1 0,-1 0 0,1-1 0,0 1 0,-1 0 0,1 0 0,0 0 0,0 0 0,0 0 0,-1 0 0,-5 4 0,1-1 0,0 1 0,0 0 0,1 1 0,-1-1 0,1 1 0,0 0 0,1 0 0,-1 1 0,1-1 0,1 1 0,-1 0 0,1 0 0,0 0 0,1 1 0,-1-1 0,2 1 0,-1-1 0,1 1 0,0 0 0,0-1 0,1 1 0,0 0 0,1 0 0,0-1 0,0 1 0,2 1 0,0 0 0,0-1 0,1 1 0,0-1 0,1 0 0,0 0 0,0 0 0,1-1 0,0 1 0,0-1 0,0-1 0,1 1 0,0-1 0,1-1 0,-1 1 0,1-1 0,0 0 0,0-1 0,1 0 0,-1 0 0,1-1 0,0 0 0,0-1 0,0 1 0,0-2 0,1 1 0,-1-1 0,0-1 0,8 0 0,-10-1 0,1 0 0,-1 0 0,0-1 0,0 0 0,0 0 0,0-1 0,0 0 0,-1 0 0,1 0 0,-1-1 0,0 0 0,0-1 0,0 1 0,0-1 0,-1 0 0,0 0 0,0-1 0,0 1 0,-1-1 0,0 0 0,0-1 0,3-5 0,27-64 0,-28 50 0</inkml:trace>
  <inkml:trace contextRef="#ctx0" brushRef="#br0" timeOffset="11259.993">12797 977 32767,'4'-21'0,"-4"22"0,0-1 0,0 0 0,-1 0 0,1 1 0,0-1 0,0 0 0,0 0 0,0 0 0,0 0 0,-1 1 0,1-1 0,0 0 0,0 0 0,0 0 0,0 0 0,-1 1 0,1-1 0,0 0 0,0 0 0,0 0 0,-1 0 0,1 0 0,0 0 0,0 0 0,-1 0 0,1 0 0,0 0 0,0 0 0,0 0 0,-1 0 0,1 0 0,0 0 0,0 0 0,-1 0 0,1 0 0,0 0 0,0 0 0,0 0 0,-1 0 0,1 0 0,0 0 0,0-1 0,0 1 0,-1 0 0,-3 9 0,0-1 0,1 1 0,0 0 0,0 1 0,1-1 0,0 0 0,0 1 0,1-1 0,1 1 0,-1-1 0,2 5 0,18 46 0,-14-54 0,-1 0 0,1-1 0,0 0 0,0 0 0,1 0 0,0 0 0,-1-1 0,2 0 0,-1 0 0,0 0 0,1-1 0,-1 0 0,1 0 0,0-1 0,0 0 0,0 0 0,1-1 0,-1 1 0,0-2 0,0 1 0,1-1 0,-1 0 0,0 0 0,5-2 0,36 0 0,-40-1 0,0-1 0,-1 1 0,0-1 0,1-1 0,-2 1 0,1-1 0,0-1 0,-1 1 0,0-1 0,-1 0 0,1 0 0,-1-1 0,0 1 0,3-7 0,0 1 0,-2 0 0,0 0 0,0-1 0,-1 0 0,-1 0 0,0 0 0,-1 0 0,2-12 0,-5 6 0,-3 23 0,-2 21 0,2 16 0,14 39 0,-9-73 0,0 0 0,1 0 0,0-1 0,0 1 0,0-1 0,1 0 0,0 0 0,0 0 0,1-1 0,0 1 0,0-1 0,0 0 0,0 0 0,3 1 0,2 0 0,0-1 0,0 1 0,1-2 0,0 1 0,0-2 0,0 1 0,0-1 0,0-1 0,0 0 0,1-1 0,-1 0 0,1 0 0,-1-2 0,1 1 0,-1-2 0,-1 1 0,0-2 0,-1 1 0,1-2 0,0 1 0,-1-1 0,0 0 0,1-1 0,-2 0 0,1-1 0,-1 0 0,0 0 0,0-1 0,0 0 0,-1 0 0,0 0 0,-1-1 0,0 0 0,0-1 0,0 1 0,2-7 0,8-19 0,-2-1 0,-2 0 0,-1 0 0,-2-1 0,-1 0 0,-1-1 0,-3 0 0,1-33 0,-5-122 0,-12 53 0,3 82 0,-5-34 0,-1 31 0,15 60 0,0 0 0,0 1 0,-1-1 0,1 0 0,0 0 0,0 0 0,0 0 0,0 0 0,-1 1 0,1-1 0,0 0 0,0 0 0,0 0 0,-1 0 0,1 0 0,0 0 0,0 0 0,0 0 0,-1 0 0,1 0 0,0 0 0,0 0 0,0 0 0,-1 0 0,1 0 0,0 0 0,0 0 0,0 0 0,-1 0 0,1 0 0,0 0 0,0 0 0,0 0 0,-1 0 0,1 0 0,0 0 0,0-1 0,0 1 0,0 0 0,-1 0 0,1 0 0,0 0 0,0 0 0,0-1 0,-2 5 0,-5 21 0,1 0 0,0 0 0,2 0 0,1 1 0,2-1 0,0 1 0,2 18 0,-1-30 0,0 315 0,12-227 0,-1-53 0,-8-28 0,1-1 0,0 0 0,2 0 0,0 0 0,1-1 0,1 0 0,1 0 0,1-1 0,0 0 0,2-1 0,0 0 0,6 6 0,-14-19 0,1 0 0,-1 0 0,1-1 0,-1 1 0,1-1 0,0 0 0,1-1 0,-1 1 0,0-1 0,1 0 0,-1 0 0,1-1 0,-1 0 0,1 0 0,5 1 0,-8-3 0,0 1 0,-1-1 0,1 0 0,-1 0 0,1 0 0,-1 0 0,0 0 0,1 0 0,-1 0 0,0-1 0,0 0 0,0 1 0,0-1 0,0 0 0,0 0 0,0 0 0,-1 0 0,1 0 0,-1 0 0,1 0 0,-1-1 0,0 1 0,0 0 0,9-18 0</inkml:trace>
  <inkml:trace contextRef="#ctx0" brushRef="#br0" timeOffset="11518.308">13307 533 32767,'-1'0'0,"5"-3"0,5 4 0,1-3 0,10 6 0,-10-4 0,13 0 0,10 0 0,51-10 0,-36 9 0,3 1 0,-24 0 0,11 0 0,5 0 0,-5 0 0,34 16 0,-44-8 0</inkml:trace>
  <inkml:trace contextRef="#ctx0" brushRef="#br0" timeOffset="11761.658">13467 1298 32767,'-7'27'0,"-1"-1"0,5 4 0,0-2 0,2 1 0,1-15 0,0 7 0,0 4 0,0-1 0,0 2 0,0-1 0,0-3 0,0-2 0,0-5 0,-5 8 0,2-17 0,-1-4 0</inkml:trace>
  <inkml:trace contextRef="#ctx0" brushRef="#br0" timeOffset="12061.564">13924 1159 32767,'0'-1'0,"0"1"0,-1-1 0,1 1 0,-1-1 0,1 1 0,-1 0 0,1-1 0,-1 1 0,1 0 0,-1 0 0,0-1 0,1 1 0,-1 0 0,1 0 0,-1 0 0,0-1 0,1 1 0,-1 0 0,1 0 0,-1 0 0,0 0 0,1 0 0,-1 0 0,0 1 0,1-1 0,-1 0 0,1 0 0,-1 0 0,0 1 0,1-1 0,-1 0 0,1 0 0,-1 1 0,1-1 0,-1 0 0,1 1 0,-1-1 0,1 1 0,-1-1 0,1 1 0,0-1 0,-1 1 0,1-1 0,0 1 0,-1-1 0,1 1 0,0 0 0,-1-1 0,1 1 0,0-1 0,0 1 0,0 0 0,0 0 0,-8 38 0,10-32 0,-1 0 0,1-1 0,1 1 0,-1 0 0,1-1 0,0 0 0,1 1 0,-1-1 0,1 0 0,0-1 0,1 1 0,0-1 0,0 0 0,0 0 0,0 0 0,1-1 0,-1 0 0,1 0 0,0 0 0,0-1 0,1 0 0,-1 0 0,1-1 0,0 1 0,-1-1 0,1-1 0,0 1 0,0-1 0,0-1 0,7 1 0,-5-2 0,1 0 0,-1-1 0,1 0 0,-1-1 0,0 0 0,0-1 0,0 1 0,0-1 0,-1-1 0,0 0 0,7-5 0,-11 7 0,0-1 0,0 0 0,-1 1 0,1-1 0,-1-1 0,0 1 0,0 0 0,0-1 0,-1 0 0,0 1 0,0-1 0,0 0 0,0 0 0,-1 0 0,0 0 0,0-1 0,0 1 0,0 0 0,-1 0 0,0-1 0,0 1 0,-1 0 0,0-1 0,1 1 0,-2 0 0,1-1 0,-1-3 0,-1 0 0,1 1 0,-1 0 0,-1 0 0,0 0 0,0 0 0,0 0 0,-1 1 0,0 0 0,-1 0 0,0 0 0,0 1 0,0-1 0,-1 1 0,1 1 0,-1 0 0,-3-2 0,4 4 0,0 0 0,-1 0 0,1 1 0,-1-1 0,0 2 0,1-1 0,-1 1 0,0 0 0,0 0 0,0 0 0,0 1 0,0 1 0,0-1 0,-1 1 0,1 0 0,-1 0 0,1 1 0,0 0 0,0 0 0,0 1 0,1 0 0,-1 0 0,1 0 0,-1 1 0,1 0 0,0 0 0,0 1 0,1-1 0,0 1 0,-1 1 0,2-1 0,-1 1 0,0-1 0,1 1 0,0 1 0,1-1 0,0 0 0,-1 1 0,2 0 0,-1 0 0,1 0 0,0 0 0,1 1 0,3 39 0,0-41 0,0-1 0,0 1 0,1-1 0,0 1 0,0-1 0,1 0 0,-1 0 0,1 0 0,0-1 0,0 1 0,1-1 0,-1 0 0,1 0 0,0-1 0,0 1 0,1-1 0,-1 0 0,0-1 0,1 1 0,0-1 0,-1 0 0,1 0 0,0-1 0,0 0 0,0 0 0,0 0 0,3-1 0,2 0 0</inkml:trace>
  <inkml:trace contextRef="#ctx0" brushRef="#br0" timeOffset="12279.864">14406 656 32767,'-4'-15'0,"3"5"0,-1 1 0,-1-1 0,1 1 0,-2-1 0,1 1 0,-1 0 0,-1 0 0,0 1 0,0-1 0,0 1 0,-1 0 0,-4-3 0,9 10 0,0 0 0,-1 0 0,1 1 0,-1-1 0,1 1 0,-1-1 0,1 1 0,-1 0 0,1-1 0,-1 1 0,0 0 0,1 0 0,-1 0 0,1 0 0,-1 0 0,1 1 0,-1-1 0,0 0 0,1 1 0,-1-1 0,1 1 0,-1 0 0,1-1 0,0 1 0,-1 0 0,1 0 0,0 0 0,0 0 0,-1 0 0,1 0 0,0 0 0,-1 2 0,-2-1 0,-4 4 0,-1 1 0,1-1 0,0 1 0,1 1 0,-1 0 0,1 0 0,1 0 0,0 0 0,0 1 0,1 0 0,0 1 0,0-1 0,1 1 0,0 0 0,1 0 0,-2 6 0,-9 96 0,14-83 0</inkml:trace>
  <inkml:trace contextRef="#ctx0" brushRef="#br0" timeOffset="12529.944">14247 1106 32767,'1'12'0,"1"0"0,1 0 0,0 0 0,1 0 0,0 0 0,1-1 0,0 0 0,1 0 0,0 0 0,4 5 0,-1-9 0,0 1 0,1-1 0,-1-1 0,1 0 0,1 0 0,-1-1 0,1 0 0,0-1 0,0 0 0,0-1 0,1 0 0,-1 0 0,1-2 0,-1 1 0,1-2 0,0 1 0,0-2 0,15 3 0,0-2 0</inkml:trace>
  <inkml:trace contextRef="#ctx1" brushRef="#br0">2203 549 32767 0 0,'-2'1'0'0'0,"1"0"0"0"0,-1 0 0 0 0,0 0 0 0 0,1 1 0 0 0,-1-1 0 0 0,1 0 0 0 0,0 0 0 0 0,-1 1 0 0 0,1-1 0 0 0,0 1 0 0 0,0 0 0 0 0,0-1 0 0 0,0 1 0 0 0,0 0 0 0 0,0-1 0 0 0,0 1 0 0 0,1 0 0 0 0,-1 0 0 0 0,1 0 0 0 0,-1-1 0 0 0,1 1 0 0 0,0 0 0 0 0,0 0 0 0 0,0 0 0 0 0,0 1 0 0 0,-1 0 0 0 0,0 146 0 0 0,-2 152 0 0 0,-5-254 0 0 0,6-30 0 0 0</inkml:trace>
  <inkml:trace contextRef="#ctx1" brushRef="#br0" timeOffset="416.222">2033 350 32767 0 0,'1'0'0'0'0,"-1"0"0"0"0,0 0 0 0 0,1 0 0 0 0,-1 0 0 0 0,0 0 0 0 0,1 0 0 0 0,-1 0 0 0 0,0 0 0 0 0,1 0 0 0 0,-1 0 0 0 0,0 0 0 0 0,1-1 0 0 0,-1 1 0 0 0,0 0 0 0 0,0 0 0 0 0,1 0 0 0 0,-1 0 0 0 0,0 0 0 0 0,0-1 0 0 0,1 1 0 0 0,-1 0 0 0 0,0 0 0 0 0,0-1 0 0 0,1 1 0 0 0,-1 0 0 0 0,0 0 0 0 0,0-1 0 0 0,0 1 0 0 0,0 0 0 0 0,1 0 0 0 0,-1-1 0 0 0,0 1 0 0 0,0 0 0 0 0,0-1 0 0 0,0 1 0 0 0,0 0 0 0 0,0 0 0 0 0,0-1 0 0 0,0 1 0 0 0,0 0 0 0 0,0-1 0 0 0,0 1 0 0 0,0 0 0 0 0,0-1 0 0 0,0 1 0 0 0,0 0 0 0 0,0-1 0 0 0,0 1 0 0 0,0 0 0 0 0,-1 0 0 0 0,1-1 0 0 0,0 1 0 0 0,0 0 0 0 0,0-1 0 0 0,0 1 0 0 0,-1 0 0 0 0,1 0 0 0 0,41 35 0 0 0,79 93 0 0 0,-83-83 0 0 0,-14-19 0 0 0,21 24 0 0 0,-3 1 0 0 0,-2 2 0 0 0,-2 2 0 0 0,-4-4 0 0 0,-19-31 0 0 0,-1 0 0 0 0,-1 2 0 0 0,-1-1 0 0 0,0 1 0 0 0,1 9 0 0 0,-11-27 0 0 0,0-1 0 0 0,0 0 0 0 0,0 0 0 0 0,0 0 0 0 0,0 1 0 0 0,-1-1 0 0 0,0 0 0 0 0,0 1 0 0 0,0-1 0 0 0,0 0 0 0 0,0 1 0 0 0,-1-1 0 0 0,1 0 0 0 0,-1 0 0 0 0,0 1 0 0 0,0 1 0 0 0,-10 7 0 0 0,0-1 0 0 0,0 0 0 0 0,-1-1 0 0 0,0 0 0 0 0,-1-1 0 0 0,0 0 0 0 0,0-1 0 0 0,-1 0 0 0 0,0-1 0 0 0,0-1 0 0 0,-1 0 0 0 0,0-1 0 0 0,0-1 0 0 0,0 0 0 0 0,-11 1 0 0 0,-13 7 0 0 0,-181 43 0 0 0,192-48 0 0 0,22-8 0 0 0,6-5 0 0 0</inkml:trace>
  <inkml:trace contextRef="#ctx1" brushRef="#br0" timeOffset="1282.49">2801 836 32767 0 0,'2'5'0'0'0,"1"0"0"0"0,0 0 0 0 0,-1 0 0 0 0,0 0 0 0 0,0 1 0 0 0,-1-1 0 0 0,1 1 0 0 0,-1-1 0 0 0,0 1 0 0 0,-1-1 0 0 0,1 1 0 0 0,-1 0 0 0 0,0-1 0 0 0,-1 1 0 0 0,0 0 0 0 0,1-1 0 0 0,-2 3 0 0 0,-14 80 0 0 0,15-9 0 0 0,13-36 0 0 0,-4-35 0 0 0,-6-7 0 0 0</inkml:trace>
  <inkml:trace contextRef="#ctx1" brushRef="#br0" timeOffset="1529.568">2765 549 32767 0 0,'-4'-5'0'0'0,"4"0"0"0"0,-3 0 0 0 0,2 4 0 0 0,1-1 0 0 0,1-1 0 0 0,-2 3 0 0 0,0-1 0 0 0,1-1 0 0 0,2 2 0 0 0,1 3 0 0 0,3 4 0 0 0,8-4 0 0 0,-3 6 0 0 0,-1-8 0 0 0,2 10 0 0 0,-2-1 0 0 0,7 1 0 0 0</inkml:trace>
  <inkml:trace contextRef="#ctx1" brushRef="#br0" timeOffset="1918.041">3109 870 32767 0 0,'7'38'0'0'0,"-9"-26"0"0"0,2-2 0 0 0,0 0 0 0 0,0 0 0 0 0,1 0 0 0 0,1 0 0 0 0,-1 0 0 0 0,2 0 0 0 0,-1 0 0 0 0,2-1 0 0 0,-1 1 0 0 0,1-1 0 0 0,0 0 0 0 0,1 0 0 0 0,0 0 0 0 0,5 6 0 0 0,-5-5 0 0 0,1-1 0 0 0,-1 0 0 0 0,1-1 0 0 0,1 0 0 0 0,-1 1 0 0 0,1-2 0 0 0,1 1 0 0 0,0-1 0 0 0,0 0 0 0 0,0-1 0 0 0,1 0 0 0 0,-1 0 0 0 0,2-1 0 0 0,-1 0 0 0 0,23 12 0 0 0,-30-19 0 0 0,0 1 0 0 0,0-1 0 0 0,0 0 0 0 0,0 0 0 0 0,0 0 0 0 0,-1 0 0 0 0,1 0 0 0 0,0 0 0 0 0,-1 0 0 0 0,0-1 0 0 0,0 1 0 0 0,0-1 0 0 0,0 1 0 0 0,0-1 0 0 0,0 1 0 0 0,0-1 0 0 0,-1 1 0 0 0,1-1 0 0 0,-1 0 0 0 0,0 1 0 0 0,0-1 0 0 0,0 0 0 0 0,0 0 0 0 0,0-1 0 0 0,13-115 0 0 0,-13-37 0 0 0,0 108 0 0 0,1 45 0 0 0,0 1 0 0 0,-1 0 0 0 0,1 0 0 0 0,0 0 0 0 0,0 0 0 0 0,0 0 0 0 0,0 0 0 0 0,0 0 0 0 0,0 0 0 0 0,1 1 0 0 0,-1-1 0 0 0,1 0 0 0 0,-1 1 0 0 0,1-1 0 0 0,0 1 0 0 0,-1-1 0 0 0,1 1 0 0 0,0 0 0 0 0,0 0 0 0 0,0 0 0 0 0,0 0 0 0 0,0 0 0 0 0,0 0 0 0 0,2 0 0 0 0,11 7 0 0 0,-5-2 0 0 0</inkml:trace>
  <inkml:trace contextRef="#ctx1" brushRef="#br0" timeOffset="2168.371">3653 943 32767 0 0,'-23'223'0'0'0,"23"-169"0"0"0,0-47 0 0 0</inkml:trace>
  <inkml:trace contextRef="#ctx1" brushRef="#br0" timeOffset="2334.926">3639 671 32767 0 0,'-9'-6'0'0'0,"2"0"0"0"0,5 4 0 0 0,2 0 0 0 0,1-3 0 0 0,-2 3 0 0 0,1 3 0 0 0,3-3 0 0 0,14 1 0 0 0,0 1 0 0 0,-1 2 0 0 0,-6-2 0 0 0,3 0 0 0 0,2 0 0 0 0,3 0 0 0 0</inkml:trace>
  <inkml:trace contextRef="#ctx1" brushRef="#br0" timeOffset="3329.236">3905 886 32767 0 0,'7'-9'0'0'0,"55"-3"0"0"0,-55 11 0 0 0,0 1 0 0 0,0 0 0 0 0,0 0 0 0 0,0 0 0 0 0,0 1 0 0 0,0 0 0 0 0,0 1 0 0 0,0 0 0 0 0,0 0 0 0 0,-1 0 0 0 0,1 1 0 0 0,-1 0 0 0 0,1 0 0 0 0,-1 1 0 0 0,0 0 0 0 0,4 3 0 0 0,-3-1 0 0 0,-1 1 0 0 0,1 0 0 0 0,-2 1 0 0 0,1-1 0 0 0,-1 1 0 0 0,0 0 0 0 0,-1 0 0 0 0,0 0 0 0 0,0 1 0 0 0,-1 0 0 0 0,0-1 0 0 0,0 1 0 0 0,-1 1 0 0 0,0-1 0 0 0,-1 0 0 0 0,0 0 0 0 0,0 0 0 0 0,-1 1 0 0 0,0 3 0 0 0,-23 113 0 0 0,9-63 0 0 0,10-50 0 0 0,0 0 0 0 0,1 1 0 0 0,1-1 0 0 0,0 1 0 0 0,1 0 0 0 0,0 0 0 0 0,1 0 0 0 0,1 0 0 0 0,1 1 0 0 0,-1 0 0 0 0,2 0 0 0 0,0 0 0 0 0,1-1 0 0 0,0 1 0 0 0,2-1 0 0 0,-1 0 0 0 0,2 0 0 0 0,0-1 0 0 0,5 9 0 0 0,-7-16 0 0 0,-1-1 0 0 0,1 1 0 0 0,0-1 0 0 0,0 0 0 0 0,1-1 0 0 0,-1 1 0 0 0,1-1 0 0 0,0 0 0 0 0,1-1 0 0 0,-1 1 0 0 0,0-1 0 0 0,1-1 0 0 0,0 1 0 0 0,0-1 0 0 0,0 0 0 0 0,0 0 0 0 0,0-1 0 0 0,0 0 0 0 0,0 0 0 0 0,4-1 0 0 0,-7 0 0 0 0,0-1 0 0 0,0 0 0 0 0,-1 0 0 0 0,1 0 0 0 0,0 0 0 0 0,0 0 0 0 0,-1-1 0 0 0,1 0 0 0 0,-1 0 0 0 0,1 0 0 0 0,-1 0 0 0 0,0 0 0 0 0,0 0 0 0 0,0-1 0 0 0,0 0 0 0 0,0 0 0 0 0,-1 1 0 0 0,1-2 0 0 0,-1 1 0 0 0,0 0 0 0 0,0 0 0 0 0,0-1 0 0 0,0 1 0 0 0,0-1 0 0 0,-1 1 0 0 0,0-1 0 0 0,1-1 0 0 0,-1-3 0 0 0,0-1 0 0 0,0 1 0 0 0,-1-1 0 0 0,0 1 0 0 0,-1-1 0 0 0,0 1 0 0 0,0-1 0 0 0,0 1 0 0 0,-1 0 0 0 0,-1-1 0 0 0,1 1 0 0 0,-1 0 0 0 0,-1 1 0 0 0,1-1 0 0 0,-2 0 0 0 0,1 1 0 0 0,-1 0 0 0 0,0 0 0 0 0,-4-5 0 0 0,-5-3 0 0 0,-1-1 0 0 0,0 2 0 0 0,0 0 0 0 0,-2 1 0 0 0,0 1 0 0 0,0 0 0 0 0,-12-4 0 0 0,-151-92 0 0 0,166 93 0 0 0,17 8 0 0 0,5 1 0 0 0,2 1 0 0 0,-1-1 0 0 0,1 2 0 0 0,-1-1 0 0 0,1 1 0 0 0,0 1 0 0 0,1 0 0 0 0,-1 0 0 0 0,1 1 0 0 0,-1 0 0 0 0,1 1 0 0 0,0 0 0 0 0,-1 1 0 0 0,10 1 0 0 0,12-4 0 0 0,225-2 0 0 0,-253 7 0 0 0,0-1 0 0 0,-1 1 0 0 0,1-1 0 0 0,-1 1 0 0 0,1 0 0 0 0,-1 1 0 0 0,0-1 0 0 0,0 1 0 0 0,0-1 0 0 0,0 1 0 0 0,0 0 0 0 0,-1 0 0 0 0,1 0 0 0 0,1 3 0 0 0,6 9 0 0 0,-6-8 0 0 0,0 1 0 0 0,0-1 0 0 0,1 0 0 0 0,0 0 0 0 0,0 0 0 0 0,1-1 0 0 0,0 0 0 0 0,0 0 0 0 0,0 0 0 0 0,1-1 0 0 0,0 0 0 0 0,0 0 0 0 0,0-1 0 0 0,0 1 0 0 0,1-2 0 0 0,0 1 0 0 0,0-1 0 0 0,0 0 0 0 0,0-1 0 0 0,0 0 0 0 0,1 0 0 0 0,-1-1 0 0 0,4 0 0 0 0,-7-1 0 0 0,0-1 0 0 0,0 0 0 0 0,1-1 0 0 0,-1 1 0 0 0,0-1 0 0 0,-1 0 0 0 0,1 0 0 0 0,0-1 0 0 0,0 1 0 0 0,-1-1 0 0 0,0 0 0 0 0,5-4 0 0 0,-5 3 0 0 0,0 0 0 0 0,0-1 0 0 0,-1 0 0 0 0,1 0 0 0 0,-1 0 0 0 0,0 0 0 0 0,-1 0 0 0 0,1 0 0 0 0,-1-1 0 0 0,0 1 0 0 0,0-1 0 0 0,-1 0 0 0 0,0 0 0 0 0,0 1 0 0 0,0-1 0 0 0,0 0 0 0 0,-1 0 0 0 0,0 0 0 0 0,0 0 0 0 0,-1-2 0 0 0,0 1 0 0 0,0 0 0 0 0,0-1 0 0 0,0 1 0 0 0,-1 0 0 0 0,-1 0 0 0 0,1 0 0 0 0,-1 0 0 0 0,0 0 0 0 0,-2-2 0 0 0,0-2 0 0 0,1 4 0 0 0,0 1 0 0 0,0-1 0 0 0,0 1 0 0 0,-1 0 0 0 0,0 0 0 0 0,0 0 0 0 0,0 0 0 0 0,-1 1 0 0 0,0 0 0 0 0,0 0 0 0 0,0 1 0 0 0,-1-1 0 0 0,1 2 0 0 0,-1-1 0 0 0,0 1 0 0 0,0 0 0 0 0,0 0 0 0 0,-1 0 0 0 0,1 1 0 0 0,-1 1 0 0 0,1-1 0 0 0,-1 1 0 0 0,0 0 0 0 0,-5 1 0 0 0,8 0 0 0 0,0 1 0 0 0,0-1 0 0 0,0 1 0 0 0,0 1 0 0 0,0-1 0 0 0,0 1 0 0 0,1-1 0 0 0,-1 1 0 0 0,1 1 0 0 0,-1-1 0 0 0,1 1 0 0 0,0-1 0 0 0,0 1 0 0 0,0 0 0 0 0,0 1 0 0 0,1-1 0 0 0,-1 1 0 0 0,1-1 0 0 0,0 1 0 0 0,0 0 0 0 0,0 0 0 0 0,1 1 0 0 0,-1-1 0 0 0,1 1 0 0 0,0-1 0 0 0,0 1 0 0 0,1-1 0 0 0,-1 1 0 0 0,1 0 0 0 0,0 0 0 0 0,0 0 0 0 0,0 2 0 0 0,4-1 0 0 0,-1 0 0 0 0,1 0 0 0 0,0-1 0 0 0,0 1 0 0 0,1-1 0 0 0,-1 1 0 0 0,1-1 0 0 0,0 0 0 0 0,1-1 0 0 0,-1 1 0 0 0,1-1 0 0 0,0 0 0 0 0,0 0 0 0 0,0 0 0 0 0,1-1 0 0 0,-1 1 0 0 0,1-1 0 0 0,0-1 0 0 0,0 1 0 0 0,0-1 0 0 0,0 0 0 0 0,20 9 0 0 0,1 1 0 0 0</inkml:trace>
  <inkml:trace contextRef="#ctx1" brushRef="#br0" timeOffset="4413.104">5207 1042 32767 0 0,'-14'-18'0'0'0,"-1"0"0"0"0,-1 1 0 0 0,0 1 0 0 0,-1 0 0 0 0,-1 1 0 0 0,0 1 0 0 0,-9-4 0 0 0,-32-4 0 0 0,48 25 0 0 0,4 5 0 0 0,0-1 0 0 0,0 2 0 0 0,1-1 0 0 0,0 1 0 0 0,0 0 0 0 0,1 0 0 0 0,0 0 0 0 0,1 1 0 0 0,0 0 0 0 0,0 0 0 0 0,1 0 0 0 0,0 0 0 0 0,1 0 0 0 0,0 1 0 0 0,1-1 0 0 0,0 1 0 0 0,1-1 0 0 0,0 1 0 0 0,1 3 0 0 0,0-9 0 0 0,0 0 0 0 0,0 0 0 0 0,1 0 0 0 0,-1-1 0 0 0,1 1 0 0 0,0-1 0 0 0,1 1 0 0 0,-1-1 0 0 0,1 0 0 0 0,0 0 0 0 0,0 0 0 0 0,0 0 0 0 0,1-1 0 0 0,0 1 0 0 0,1 3 0 0 0,-1-5 0 0 0,-1 0 0 0 0,1 0 0 0 0,-1 0 0 0 0,1 0 0 0 0,0-1 0 0 0,-1 1 0 0 0,1-1 0 0 0,0 0 0 0 0,0-1 0 0 0,0 1 0 0 0,0-1 0 0 0,0 1 0 0 0,0-1 0 0 0,0 0 0 0 0,0-1 0 0 0,4 0 0 0 0,3 1 0 0 0,-2-1 0 0 0,-1 0 0 0 0,1-1 0 0 0,-1 0 0 0 0,1 0 0 0 0,-1-1 0 0 0,0 0 0 0 0,0 0 0 0 0,0-1 0 0 0,0 0 0 0 0,-1-1 0 0 0,0 0 0 0 0,0 0 0 0 0,0 0 0 0 0,0-1 0 0 0,-1 0 0 0 0,0 0 0 0 0,0-1 0 0 0,-1 0 0 0 0,1 0 0 0 0,-1 0 0 0 0,-1 0 0 0 0,0-1 0 0 0,0 0 0 0 0,0 0 0 0 0,-1 0 0 0 0,0 0 0 0 0,1-6 0 0 0,2-49 0 0 0,-8 53 0 0 0,-1 28 0 0 0,5 2 0 0 0,0 19 0 0 0,3-25 0 0 0,2 1 0 0 0,-1-1 0 0 0,2 0 0 0 0,0-1 0 0 0,1 1 0 0 0,0-2 0 0 0,0 1 0 0 0,2-1 0 0 0,-1-1 0 0 0,2 0 0 0 0,-1 0 0 0 0,2-1 0 0 0,-1-1 0 0 0,6 3 0 0 0,23 3 0 0 0,-33-15 0 0 0,1-3 0 0 0,-4 1 0 0 0,-1-1 0 0 0,0 0 0 0 0,0 0 0 0 0,0 0 0 0 0,0-1 0 0 0,0 0 0 0 0,-1 1 0 0 0,1-1 0 0 0,-1-1 0 0 0,0 1 0 0 0,-1 0 0 0 0,1-1 0 0 0,-1 1 0 0 0,0-1 0 0 0,2-4 0 0 0,20-127 0 0 0,-19 87 0 0 0,-4 39 0 0 0,0 0 0 0 0,-1 0 0 0 0,0 0 0 0 0,-1 0 0 0 0,0 0 0 0 0,0 0 0 0 0,-1 0 0 0 0,-1 0 0 0 0,1 0 0 0 0,-2 1 0 0 0,-2-6 0 0 0,0-3 0 0 0,24 31 0 0 0,103 24 0 0 0,-80-28 0 0 0,-36-8 0 0 0,0-1 0 0 0,-1 0 0 0 0,1 1 0 0 0,0 0 0 0 0,0 0 0 0 0,0 0 0 0 0,-1 1 0 0 0,1 0 0 0 0,-1 0 0 0 0,1 0 0 0 0,-1 0 0 0 0,0 1 0 0 0,1-1 0 0 0,-2 1 0 0 0,1 0 0 0 0,0 0 0 0 0,0 1 0 0 0,-1-1 0 0 0,0 1 0 0 0,0 0 0 0 0,0 0 0 0 0,0 0 0 0 0,0 0 0 0 0,-1 0 0 0 0,1 3 0 0 0,1 15 0 0 0,-14 55 0 0 0,9-72 0 0 0,-1 0 0 0 0,1 0 0 0 0,0 1 0 0 0,1-1 0 0 0,-1 0 0 0 0,1 0 0 0 0,0 1 0 0 0,1-1 0 0 0,-1 0 0 0 0,1 0 0 0 0,0 0 0 0 0,0 0 0 0 0,1 1 0 0 0,0-1 0 0 0,-1-1 0 0 0,2 1 0 0 0,-1 0 0 0 0,0 0 0 0 0,1-1 0 0 0,2 3 0 0 0,3 0 0 0 0,1 0 0 0 0,-1-1 0 0 0,1 0 0 0 0,1 0 0 0 0,-1-1 0 0 0,1 0 0 0 0,0-1 0 0 0,0 0 0 0 0,0-1 0 0 0,0 0 0 0 0,1 0 0 0 0,-1-1 0 0 0,1-1 0 0 0,0 0 0 0 0,0 0 0 0 0,-1-1 0 0 0,1 0 0 0 0,8-2 0 0 0,60-16 0 0 0,-67 14 0 0 0,0 0 0 0 0,0-1 0 0 0,0 0 0 0 0,0-1 0 0 0,-1 0 0 0 0,0-1 0 0 0,0 0 0 0 0,-1 0 0 0 0,0-2 0 0 0,0 1 0 0 0,-1-1 0 0 0,0 0 0 0 0,-1-1 0 0 0,0 0 0 0 0,0 0 0 0 0,-1-1 0 0 0,0 0 0 0 0,-1-1 0 0 0,-1 1 0 0 0,1-1 0 0 0,-2 0 0 0 0,0 0 0 0 0,0-1 0 0 0,-1 1 0 0 0,0-3 0 0 0,-3 11 0 0 0,1 0 0 0 0,-1 0 0 0 0,0 0 0 0 0,0 0 0 0 0,0 0 0 0 0,-1 0 0 0 0,1 0 0 0 0,-1 1 0 0 0,0-1 0 0 0,0 0 0 0 0,0 0 0 0 0,-1 0 0 0 0,1 1 0 0 0,-1-1 0 0 0,0 1 0 0 0,0-1 0 0 0,0 1 0 0 0,-1 0 0 0 0,1 0 0 0 0,-1 0 0 0 0,0 0 0 0 0,0 0 0 0 0,0 0 0 0 0,0 1 0 0 0,0-1 0 0 0,0 1 0 0 0,-1 0 0 0 0,1 0 0 0 0,-1 0 0 0 0,1 1 0 0 0,-1-1 0 0 0,-43-3 0 0 0,42 9 0 0 0,-1 0 0 0 0,1 0 0 0 0,0 0 0 0 0,0 1 0 0 0,0 0 0 0 0,1 0 0 0 0,-1 0 0 0 0,1 0 0 0 0,0 1 0 0 0,1 0 0 0 0,-3 3 0 0 0,5-5 0 0 0,-2 0 0 0 0,0 0 0 0 0,1 0 0 0 0,0 0 0 0 0,0 1 0 0 0,0-1 0 0 0,1 1 0 0 0,-1 0 0 0 0,1-1 0 0 0,0 1 0 0 0,1 0 0 0 0,-1 0 0 0 0,1-1 0 0 0,0 1 0 0 0,0 0 0 0 0,0 0 0 0 0,1 0 0 0 0,0-1 0 0 0,0 5 0 0 0,3-1 0 0 0,-1 1 0 0 0,1-1 0 0 0,0 0 0 0 0,1 0 0 0 0,-1-1 0 0 0,2 1 0 0 0,-1-1 0 0 0,1 0 0 0 0,0 0 0 0 0,0-1 0 0 0,1 0 0 0 0,0 0 0 0 0,2 1 0 0 0,12 3 0 0 0,2 0 0 0 0,-1-1 0 0 0,1-1 0 0 0,1-2 0 0 0,-1 0 0 0 0,1-1 0 0 0,0-1 0 0 0,0-2 0 0 0,1 0 0 0 0,-1-2 0 0 0,17-1 0 0 0,-11 1 0 0 0</inkml:trace>
  <inkml:trace contextRef="#ctx1" brushRef="#br1" timeOffset="66933.97">756 4235 32767 0 0,'0'13'0'0'0,"-3"1"0"0"0,-7 2 0 0 0,8 22 0 0 0,2-32 0 0 0,0 1 0 0 0,0 0 0 0 0,0 0 0 0 0,0 0 0 0 0,0-1 0 0 0,-1 1 0 0 0,-4-1 0 0 0,-15 64 0 0 0,20-38 0 0 0,0-25 0 0 0,0 0 0 0 0,0-1 0 0 0,0 1 0 0 0,0 0 0 0 0,0 0 0 0 0,0 1 0 0 0,0-1 0 0 0,0 1 0 0 0,0 0 0 0 0,-1 0 0 0 0,-7 6 0 0 0,6-11 0 0 0,0 1 0 0 0,0 0 0 0 0,1 0 0 0 0,-1-1 0 0 0,1 1 0 0 0,0 0 0 0 0,0 0 0 0 0,0 0 0 0 0,1 1 0 0 0,0-1 0 0 0,-1 0 0 0 0,1 0 0 0 0,1 0 0 0 0,-1 0 0 0 0,1 4 0 0 0,-1 10 0 0 0,0 63 0 0 0,-8-52 0 0 0,0 6 0 0 0,5-31 0 0 0,-2 35 0 0 0,5-33 0 0 0,0 18 0 0 0,0 3 0 0 0,0-20 0 0 0,0 0 0 0 0,0 59 0 0 0,0-30 0 0 0,0-29 0 0 0,0 1 0 0 0,0-1 0 0 0,0 1 0 0 0,0 0 0 0 0,0-1 0 0 0,0 43 0 0 0,0-43 0 0 0,0 0 0 0 0,0 1 0 0 0,0-2 0 0 0,0 1 0 0 0,0 0 0 0 0,0 0 0 0 0,0 0 0 0 0,0-1 0 0 0,0 1 0 0 0,0 0 0 0 0,0 0 0 0 0,0 0 0 0 0,0 0 0 0 0,0 0 0 0 0,0 0 0 0 0,0-1 0 0 0,0 1 0 0 0,0-8 0 0 0,-1 1 0 0 0,1 0 0 0 0,0 0 0 0 0,0 0 0 0 0,-1-1 0 0 0,1 1 0 0 0,0 0 0 0 0,-1 0 0 0 0,1 0 0 0 0,0 0 0 0 0,0 0 0 0 0,-1 0 0 0 0,1 0 0 0 0,0-1 0 0 0,-1 1 0 0 0,1 0 0 0 0,0 0 0 0 0,-1 0 0 0 0,1 0 0 0 0,0 0 0 0 0,-1 0 0 0 0,1 0 0 0 0,0 1 0 0 0,-1-1 0 0 0,1 0 0 0 0,0 0 0 0 0,0 0 0 0 0,-1 0 0 0 0,1 0 0 0 0,0 0 0 0 0,-1 0 0 0 0,1 1 0 0 0,0-1 0 0 0,0 0 0 0 0,-1 0 0 0 0,1 1 0 0 0,0-1 0 0 0,0 0 0 0 0,0 0 0 0 0,-1 0 0 0 0,1 1 0 0 0,0-1 0 0 0,0 0 0 0 0,0 1 0 0 0,0-1 0 0 0,-1 0 0 0 0,1 0 0 0 0,0 1 0 0 0,0-1 0 0 0,0 0 0 0 0,0 1 0 0 0,0-1 0 0 0,0 0 0 0 0,0 1 0 0 0,-8-34 0 0 0,3 10 0 0 0</inkml:trace>
  <inkml:trace contextRef="#ctx1" brushRef="#br1" timeOffset="71703.252">3878 3987 32767 0 0,'-5'0'0'0'0,"4"0"0"0"0,0 0 0 0 0,1 0 0 0 0,-1 0 0 0 0,0 0 0 0 0,1 0 0 0 0,-1 0 0 0 0,1 0 0 0 0,-1 0 0 0 0,0 0 0 0 0,1 0 0 0 0,-1 0 0 0 0,0 0 0 0 0,1 0 0 0 0,-1 1 0 0 0,1-1 0 0 0,-1 0 0 0 0,0 1 0 0 0,1-1 0 0 0,-1 0 0 0 0,1 1 0 0 0,-1-1 0 0 0,1 0 0 0 0,-1 1 0 0 0,1-1 0 0 0,0 1 0 0 0,-1-1 0 0 0,1 1 0 0 0,-1-1 0 0 0,1 1 0 0 0,0-1 0 0 0,0 1 0 0 0,-1 0 0 0 0,1-1 0 0 0,0 1 0 0 0,0-1 0 0 0,-1 1 0 0 0,1 0 0 0 0,0-1 0 0 0,0 1 0 0 0,0 0 0 0 0,-8 43 0 0 0,3 0 0 0 0,1 0 0 0 0,2 0 0 0 0,2 0 0 0 0,2 3 0 0 0,-1 30 0 0 0,-1 153 0 0 0,5-153 0 0 0,-4 275 0 0 0,7-324 0 0 0,-6-19 0 0 0,10 7 0 0 0,-9-7 0 0 0,-3-9 0 0 0,0-10 0 0 0,0 4 0 0 0</inkml:trace>
  <inkml:trace contextRef="#ctx1" brushRef="#br1" timeOffset="73400.656">927 4692 32767 0 0,'0'0'0'0'0,"0"-1"0"0"0,0 0 0 0 0,0 0 0 0 0,0 1 0 0 0,0-1 0 0 0,0 0 0 0 0,0 0 0 0 0,0 1 0 0 0,0-1 0 0 0,1 0 0 0 0,-1 0 0 0 0,0 1 0 0 0,1-1 0 0 0,-1 0 0 0 0,0 1 0 0 0,1-1 0 0 0,-1 1 0 0 0,1-1 0 0 0,-1 0 0 0 0,1 1 0 0 0,-1-1 0 0 0,1 1 0 0 0,-1-1 0 0 0,1 1 0 0 0,0-1 0 0 0,-1 1 0 0 0,1 0 0 0 0,-1-1 0 0 0,1 1 0 0 0,0 0 0 0 0,0 0 0 0 0,-1-1 0 0 0,1 1 0 0 0,0 0 0 0 0,-1 0 0 0 0,1 0 0 0 0,0 0 0 0 0,0 0 0 0 0,-1 0 0 0 0,1 0 0 0 0,0 0 0 0 0,0 0 0 0 0,-1 0 0 0 0,1 0 0 0 0,0 0 0 0 0,0 1 0 0 0,-1-1 0 0 0,1 0 0 0 0,0 1 0 0 0,-1-1 0 0 0,1 0 0 0 0,0 1 0 0 0,-1-1 0 0 0,1 1 0 0 0,-1-1 0 0 0,1 1 0 0 0,1-1 0 0 0,170 24 0 0 0,166-1 0 0 0,-179 0 0 0 0,-95-11 0 0 0,-27-10 0 0 0,207-1 0 0 0,-193 5 0 0 0,-6 4 0 0 0,-28-7 0 0 0,119-3 0 0 0,-74-7 0 0 0,45-7 0 0 0,448 14 0 0 0,-499-6 0 0 0,-26 6 0 0 0,63-7 0 0 0,40-13 0 0 0,14 20 0 0 0,-64 0 0 0 0,-53 6 0 0 0,3 8 0 0 0,-14-12 0 0 0,-22-20 0 0 0,-4 7 0 0 0</inkml:trace>
  <inkml:trace contextRef="#ctx1" brushRef="#br1" timeOffset="73852.444">3274 4528 32767 0 0,'-38'1'0'0'0,"66"32"0"0"0,-16-23 0 0 0,0-1 0 0 0,0 0 0 0 0,1 0 0 0 0,0-1 0 0 0,1-1 0 0 0,0 0 0 0 0,0-1 0 0 0,2 0 0 0 0,6 4 0 0 0,106 63 0 0 0,-125-71 0 0 0,-1-1 0 0 0,1 1 0 0 0,-1-1 0 0 0,0 1 0 0 0,0 0 0 0 0,0 0 0 0 0,0 0 0 0 0,0 0 0 0 0,0 0 0 0 0,-1 0 0 0 0,1 0 0 0 0,-1 1 0 0 0,1-1 0 0 0,-1 0 0 0 0,0 1 0 0 0,0 0 0 0 0,0-1 0 0 0,0 1 0 0 0,0-1 0 0 0,-1 1 0 0 0,1 0 0 0 0,-1 0 0 0 0,0 1 0 0 0,-3 4 0 0 0,-20 12 0 0 0,-1 0 0 0 0,0-1 0 0 0,-1-2 0 0 0,-1-1 0 0 0,-1 0 0 0 0,0-2 0 0 0,-1-1 0 0 0,-15 4 0 0 0,42-16 0 0 0,-25 6 0 0 0,23-7 0 0 0,0 0 0 0 0,0-1 0 0 0,0 1 0 0 0,0-1 0 0 0,0 1 0 0 0,0-1 0 0 0,1 0 0 0 0,-1 0 0 0 0,0 0 0 0 0,0 0 0 0 0,1-1 0 0 0,-1 1 0 0 0,0-1 0 0 0,1 0 0 0 0,0 0 0 0 0,-1 0 0 0 0,1 0 0 0 0,0 0 0 0 0,0-1 0 0 0,-35-21 0 0 0,9 15 0 0 0</inkml:trace>
  <inkml:trace contextRef="#ctx1" brushRef="#br1" timeOffset="74847.616">1276 4581 32767 0 0,'-96'16'0'0'0,"27"3"0"0"0,-109 32 0 0 0,163-40 0 0 0,16-7 0 0 0,61 36 0 0 0,-20-17 0 0 0,76 48 0 0 0,-98-56 0 0 0,1-2 0 0 0,0 0 0 0 0,1-1 0 0 0,1-2 0 0 0,-1 0 0 0 0,2-1 0 0 0,22-1 0 0 0,-37-9 0 0 0,-4-3 0 0 0,0 0 0 0 0,0 0 0 0 0,0 0 0 0 0,-1 0 0 0 0,0-1 0 0 0,0 1 0 0 0,0-1 0 0 0,0 0 0 0 0,-1-1 0 0 0,0 1 0 0 0,0 0 0 0 0,0-1 0 0 0,-1 0 0 0 0,0 1 0 0 0,0-1 0 0 0,0 0 0 0 0,-1 0 0 0 0,0 0 0 0 0,0-1 0 0 0,0 1 0 0 0,-1 0 0 0 0,0 0 0 0 0,0-3 0 0 0,-3-53 0 0 0,-42-85 0 0 0,47 129 0 0 0,-1 15 0 0 0,1 0 0 0 0,1 0 0 0 0,-1 0 0 0 0,0 0 0 0 0,1 1 0 0 0,-1-1 0 0 0,1 1 0 0 0,0 0 0 0 0,0 0 0 0 0,0 0 0 0 0,0 0 0 0 0,0 0 0 0 0,1 0 0 0 0,-1 1 0 0 0,0 0 0 0 0,1 0 0 0 0,2-1 0 0 0,11-3 0 0 0</inkml:trace>
  <inkml:trace contextRef="#ctx1" brushRef="#br1" timeOffset="76885.253">3278 4641 32767 0 0,'1'0'0'0'0,"0"1"0"0"0,0-1 0 0 0,0 0 0 0 0,1 1 0 0 0,-1-1 0 0 0,0 1 0 0 0,0-1 0 0 0,0 1 0 0 0,0 0 0 0 0,0-1 0 0 0,0 1 0 0 0,0 0 0 0 0,0 0 0 0 0,0 0 0 0 0,0 0 0 0 0,-1-1 0 0 0,1 1 0 0 0,0 0 0 0 0,-1 0 0 0 0,1 1 0 0 0,0-1 0 0 0,-1 0 0 0 0,1 0 0 0 0,-1 0 0 0 0,0 0 0 0 0,1 0 0 0 0,-1 1 0 0 0,0-1 0 0 0,0 0 0 0 0,0 0 0 0 0,0 1 0 0 0,0-1 0 0 0,0 0 0 0 0,0 0 0 0 0,0 0 0 0 0,0 1 0 0 0,0-1 0 0 0,-1 0 0 0 0,1 1 0 0 0,-1 7 0 0 0,0 83 0 0 0,-8-12 0 0 0,2-147 0 0 0,-10-30 0 0 0,16 74 0 0 0,-4-19 0 0 0,27 65 0 0 0,31 0 0 0 0,40 13 0 0 0,-90-35 0 0 0,0 0 0 0 0,-1 0 0 0 0,1 1 0 0 0,-1-1 0 0 0,0 1 0 0 0,1 0 0 0 0,-1-1 0 0 0,0 1 0 0 0,0 0 0 0 0,0 0 0 0 0,0 0 0 0 0,-1 1 0 0 0,1-1 0 0 0,0 0 0 0 0,-1 1 0 0 0,0-1 0 0 0,1 1 0 0 0,-1-1 0 0 0,0 1 0 0 0,0 0 0 0 0,-1-1 0 0 0,1 1 0 0 0,-1 0 0 0 0,1 2 0 0 0,-1 2 0 0 0,-2 1 0 0 0,0-6 0 0 0,-1 0 0 0 0,1-1 0 0 0,-1 1 0 0 0,1-1 0 0 0,-1 1 0 0 0,1-1 0 0 0,-1 0 0 0 0,0 0 0 0 0,0 0 0 0 0,0 0 0 0 0,0 0 0 0 0,0-1 0 0 0,0 1 0 0 0,0-1 0 0 0,0 0 0 0 0,0 0 0 0 0,0 0 0 0 0,0 0 0 0 0,0 0 0 0 0,0-1 0 0 0,-7 1 0 0 0,-112 0 0 0 0,73 14 0 0 0,49-14 0 0 0,0 1 0 0 0,0-1 0 0 0,0 0 0 0 0,0 1 0 0 0,0-1 0 0 0,0 1 0 0 0,0-1 0 0 0,0 1 0 0 0,0-1 0 0 0,1 1 0 0 0,-1-1 0 0 0,0 1 0 0 0,0-1 0 0 0,1 0 0 0 0,-1 1 0 0 0,0-1 0 0 0,0 0 0 0 0,1 1 0 0 0,-1-1 0 0 0,0 0 0 0 0,1 1 0 0 0,-1-1 0 0 0,1 0 0 0 0,-1 1 0 0 0,0-1 0 0 0,1 0 0 0 0,-1 0 0 0 0,1 0 0 0 0,-1 1 0 0 0,1-1 0 0 0,-1 0 0 0 0,0 0 0 0 0,1 0 0 0 0,-1 0 0 0 0,1 0 0 0 0,-1 0 0 0 0,1 0 0 0 0,-1 0 0 0 0,1 0 0 0 0,-1 0 0 0 0,1 0 0 0 0,-1 0 0 0 0,1 0 0 0 0,-1 0 0 0 0,1-1 0 0 0,-1 1 0 0 0,0 0 0 0 0,1 0 0 0 0,-1 0 0 0 0,1-1 0 0 0,-1 1 0 0 0,78-1 0 0 0,-46-10 0 0 0,-30 10 0 0 0,21 3 0 0 0,-8 0 0 0 0,-21 3 0 0 0,-20 2 0 0 0,-10-3 0 0 0,36-3 0 0 0,0-1 0 0 0,-1 0 0 0 0,1 0 0 0 0,0 1 0 0 0,0-1 0 0 0,-1 0 0 0 0,1 0 0 0 0,0 0 0 0 0,-1 0 0 0 0,1 1 0 0 0,-1-1 0 0 0,1 0 0 0 0,0 0 0 0 0,-1 0 0 0 0,1 0 0 0 0,0 0 0 0 0,-1 0 0 0 0,1 0 0 0 0,-1 0 0 0 0,1 0 0 0 0,0 0 0 0 0,-1 0 0 0 0,1 0 0 0 0,0 0 0 0 0,-1 0 0 0 0,1 0 0 0 0,-1-1 0 0 0,1 1 0 0 0,0 0 0 0 0,-1 0 0 0 0,1 0 0 0 0,0 0 0 0 0,0-1 0 0 0,-1 1 0 0 0,1 0 0 0 0,0 0 0 0 0,-1-1 0 0 0,1 1 0 0 0,0 0 0 0 0,0-1 0 0 0,-1 1 0 0 0,1 0 0 0 0,0-1 0 0 0,0 1 0 0 0,0 0 0 0 0,0-1 0 0 0,0 1 0 0 0,-1 0 0 0 0,1-1 0 0 0,0 1 0 0 0,0 0 0 0 0,0-1 0 0 0,0 1 0 0 0,0-1 0 0 0,0 1 0 0 0,0 0 0 0 0,0-1 0 0 0,0-3 0 0 0,-1 0 0 0 0</inkml:trace>
  <inkml:trace contextRef="#ctx1" brushRef="#br1" timeOffset="77968.679">1367 4686 32767 0 0,'-1'1'0'0'0,"0"1"0"0"0,1-1 0 0 0,-1 0 0 0 0,0 0 0 0 0,1 1 0 0 0,-1-1 0 0 0,0 0 0 0 0,0 0 0 0 0,0 0 0 0 0,0 0 0 0 0,0 0 0 0 0,0 0 0 0 0,-1 0 0 0 0,1 0 0 0 0,0-1 0 0 0,0 1 0 0 0,-1 0 0 0 0,1-1 0 0 0,0 1 0 0 0,-1-1 0 0 0,1 1 0 0 0,0-1 0 0 0,-1 0 0 0 0,1 0 0 0 0,-2 1 0 0 0,-17 5 0 0 0,59-3 0 0 0,-2-4 0 0 0,-37 1 0 0 0,1 0 0 0 0,-1 0 0 0 0,1 0 0 0 0,0 0 0 0 0,-1 0 0 0 0,1 0 0 0 0,-1 0 0 0 0,1 1 0 0 0,0-1 0 0 0,-1 0 0 0 0,1 0 0 0 0,-1 1 0 0 0,1-1 0 0 0,-1 0 0 0 0,1 1 0 0 0,-1-1 0 0 0,1 0 0 0 0,-1 1 0 0 0,1-1 0 0 0,-1 1 0 0 0,1-1 0 0 0,-1 1 0 0 0,0-1 0 0 0,1 1 0 0 0,-1-1 0 0 0,0 1 0 0 0,0-1 0 0 0,1 1 0 0 0,-1 0 0 0 0,0-1 0 0 0,0 1 0 0 0,0-1 0 0 0,0 1 0 0 0,0 0 0 0 0,1-1 0 0 0,-1 1 0 0 0,0 0 0 0 0,-1-1 0 0 0,1 1 0 0 0,0-1 0 0 0,0 1 0 0 0,0 0 0 0 0,0-1 0 0 0,0 1 0 0 0,-1-1 0 0 0,1 1 0 0 0,0 0 0 0 0,0-1 0 0 0,-1 1 0 0 0,1-1 0 0 0,0 1 0 0 0,-1-1 0 0 0,1 1 0 0 0,-1-1 0 0 0,1 1 0 0 0,-1-1 0 0 0,1 0 0 0 0,-1 1 0 0 0,1-1 0 0 0,-1 1 0 0 0,0-1 0 0 0,1 1 0 0 0,0-1 0 0 0,-1 1 0 0 0,1-1 0 0 0,0 1 0 0 0,0-1 0 0 0,-1 0 0 0 0,1 1 0 0 0,-1-1 0 0 0,1 0 0 0 0,0 1 0 0 0,-1-1 0 0 0,1 0 0 0 0,-1 0 0 0 0,1 1 0 0 0,-1-1 0 0 0,1 0 0 0 0,0 0 0 0 0,-1 0 0 0 0,1 0 0 0 0,-1 0 0 0 0,1 0 0 0 0,-1 1 0 0 0,1-1 0 0 0,-1 0 0 0 0,1 0 0 0 0,-1-1 0 0 0,1 1 0 0 0,-1 0 0 0 0,1 0 0 0 0,-1 0 0 0 0,1 0 0 0 0,-1 0 0 0 0,1 0 0 0 0,-1-1 0 0 0,1 1 0 0 0,-1 0 0 0 0,1 0 0 0 0,0-1 0 0 0,-1 1 0 0 0,1 0 0 0 0,-1-1 0 0 0,1 1 0 0 0,0 0 0 0 0,-1-1 0 0 0,1 1 0 0 0,0 0 0 0 0,0-1 0 0 0,-1 1 0 0 0,1-1 0 0 0,0 1 0 0 0,0-1 0 0 0,-1 1 0 0 0,1-1 0 0 0,0 1 0 0 0,0 0 0 0 0,0-1 0 0 0,0 1 0 0 0,0-1 0 0 0,0 1 0 0 0,0-1 0 0 0,0 1 0 0 0,0-1 0 0 0,0 1 0 0 0,0-1 0 0 0,0 0 0 0 0,-9-64 0 0 0,8 64 0 0 0,2 1 0 0 0</inkml:trace>
  <inkml:trace contextRef="#ctx1" brushRef="#br1" timeOffset="78770.078">2054 5238 32767 0 0,'-3'2'0'0'0,"1"0"0"0"0,-1 0 0 0 0,0 1 0 0 0,1-1 0 0 0,0 1 0 0 0,-1 0 0 0 0,1 0 0 0 0,0 0 0 0 0,0 0 0 0 0,1 0 0 0 0,-1 0 0 0 0,1 0 0 0 0,-1 1 0 0 0,1-1 0 0 0,0 0 0 0 0,0 1 0 0 0,1-1 0 0 0,-1 1 0 0 0,1-1 0 0 0,0 1 0 0 0,0 2 0 0 0,-4 14 0 0 0,-37 185 0 0 0,32-113 0 0 0,6-53 0 0 0,-12 49 0 0 0,8-81 0 0 0,3-6 0 0 0</inkml:trace>
  <inkml:trace contextRef="#ctx1" brushRef="#br1" timeOffset="79250.302">1779 5253 32767 0 0,'-10'-20'0'0'0,"53"17"0"0"0,599 3 0 0 0,-622-10 0 0 0,2-26 0 0 0,-21 30 0 0 0</inkml:trace>
  <inkml:trace contextRef="#ctx1" brushRef="#br0" timeOffset="39539.5">62 3684 32767 0 0,'0'2'0'0'0,"0"0"0"0"0,0 1 0 0 0,1-1 0 0 0,-1 0 0 0 0,1 0 0 0 0,-1 0 0 0 0,1 0 0 0 0,0 0 0 0 0,0 0 0 0 0,0 0 0 0 0,0 0 0 0 0,0 0 0 0 0,0 0 0 0 0,0 0 0 0 0,1 0 0 0 0,-1-1 0 0 0,1 1 0 0 0,-1-1 0 0 0,1 1 0 0 0,0-1 0 0 0,0 1 0 0 0,-1-1 0 0 0,1 0 0 0 0,0 0 0 0 0,0 0 0 0 0,0 0 0 0 0,0 0 0 0 0,0 0 0 0 0,1-1 0 0 0,-1 1 0 0 0,0-1 0 0 0,0 1 0 0 0,0-1 0 0 0,1 0 0 0 0,-1 0 0 0 0,0 0 0 0 0,0 0 0 0 0,0 0 0 0 0,1-1 0 0 0,-1 1 0 0 0,0-1 0 0 0,1 0 0 0 0,10 1 0 0 0,318 2 0 0 0,-237 9 0 0 0,-21 7 0 0 0,-3-1 0 0 0,-35-8 0 0 0,-28-9 0 0 0,-1 0 0 0 0,-4 0 0 0 0,-1 0 0 0 0,0 0 0 0 0,0-1 0 0 0,0 1 0 0 0,0-1 0 0 0,1 1 0 0 0,-1-1 0 0 0,0 1 0 0 0,0-1 0 0 0,0 0 0 0 0,0 0 0 0 0,0 1 0 0 0,0-1 0 0 0,-1 0 0 0 0,1 0 0 0 0,0 0 0 0 0,0 0 0 0 0,-1 0 0 0 0,1 0 0 0 0,0 0 0 0 0,-1 0 0 0 0,1 0 0 0 0,-1 0 0 0 0,1 0 0 0 0,-1-1 0 0 0,0 1 0 0 0,0 0 0 0 0,1 0 0 0 0,-1 0 0 0 0,0-1 0 0 0,0 1 0 0 0,0 0 0 0 0,0 0 0 0 0,0-2 0 0 0,0-3 0 0 0,4-120 0 0 0,-6 33 0 0 0,-21-75 0 0 0,3 11 0 0 0,13 63 0 0 0,-10 25 0 0 0,12-88 0 0 0,5 150 0 0 0,0-2 0 0 0,0 1 0 0 0,1 0 0 0 0,4 0 0 0 0,-4 1 0 0 0,12-25 0 0 0,-6-61 0 0 0,-7 93 0 0 0,0-1 0 0 0,0 0 0 0 0,1 0 0 0 0,-1 1 0 0 0,0-1 0 0 0,0 0 0 0 0,1 1 0 0 0,-1-1 0 0 0,1 0 0 0 0,-1 1 0 0 0,0-1 0 0 0,1 0 0 0 0,-1 1 0 0 0,1-1 0 0 0,-1 1 0 0 0,1-1 0 0 0,-1 1 0 0 0,1-1 0 0 0,0 1 0 0 0,-1-1 0 0 0,1 1 0 0 0,0 0 0 0 0,-1-1 0 0 0,1 1 0 0 0,0 0 0 0 0,-1-1 0 0 0,1 1 0 0 0,0 0 0 0 0,0 0 0 0 0,-1 0 0 0 0,1 0 0 0 0,0 0 0 0 0,0 0 0 0 0,-1 0 0 0 0,1 0 0 0 0,0 0 0 0 0,0 0 0 0 0,-1 0 0 0 0,1 0 0 0 0,0 1 0 0 0,0-1 0 0 0,-1 0 0 0 0,1 1 0 0 0,0-1 0 0 0,-1 0 0 0 0,1 1 0 0 0,4 0 0 0 0,89 7 0 0 0,8 1 0 0 0,35-1 0 0 0,40-7 0 0 0,-85-14 0 0 0,310-13 0 0 0,-332 15 0 0 0,21 4 0 0 0,89 7 0 0 0,-172 0 0 0 0,1 0 0 0 0,-2 0 0 0 0,0 0 0 0 0,1 0 0 0 0,0 0 0 0 0,40 0 0 0 0,-40 0 0 0 0,-1 0 0 0 0,0 0 0 0 0,0 0 0 0 0,-6 0 0 0 0,0 0 0 0 0,0 0 0 0 0,0 1 0 0 0,0-1 0 0 0,-1 0 0 0 0,1 0 0 0 0,0 0 0 0 0,0 1 0 0 0,0-1 0 0 0,-1 1 0 0 0,1-1 0 0 0,0 0 0 0 0,0 1 0 0 0,-1-1 0 0 0,1 1 0 0 0,0-1 0 0 0,-1 1 0 0 0,1 0 0 0 0,-1-1 0 0 0,1 1 0 0 0,-1 0 0 0 0,1-1 0 0 0,-1 1 0 0 0,1 0 0 0 0,-1 0 0 0 0,0-1 0 0 0,1 1 0 0 0,-1 0 0 0 0,0 0 0 0 0,0 0 0 0 0,0 0 0 0 0,1-1 0 0 0,-1 1 0 0 0,0 0 0 0 0,0 0 0 0 0,0 0 0 0 0,0 0 0 0 0,-1-1 0 0 0,1 1 0 0 0,0 0 0 0 0,0 0 0 0 0,0 0 0 0 0,-1 0 0 0 0,1-1 0 0 0,0 1 0 0 0,-1 0 0 0 0,1 0 0 0 0,-1-1 0 0 0,0 6 0 0 0,-41 316 0 0 0,39-160 0 0 0,-10-68 0 0 0,13 261 0 0 0,0-311 0 0 0,0-10 0 0 0,0-27 0 0 0,0-1 0 0 0,0 1 0 0 0,1-2 0 0 0,5-4 0 0 0,24 10 0 0 0,53-22 0 0 0,74-12 0 0 0,12 2 0 0 0,100 20 0 0 0,-132-5 0 0 0,118-3 0 0 0,5 9 0 0 0,-210-6 0 0 0,219 6 0 0 0,-263-1 0 0 0,-3-4 0 0 0,-2 5 0 0 0,0-1 0 0 0,0 0 0 0 0,-1 1 0 0 0,1-1 0 0 0,0 0 0 0 0,0 1 0 0 0,0-1 0 0 0,-1 0 0 0 0,1 0 0 0 0,0 0 0 0 0,-1 0 0 0 0,1 1 0 0 0,-1-1 0 0 0,1 0 0 0 0,-1 0 0 0 0,1 0 0 0 0,-1 0 0 0 0,0 0 0 0 0,1-1 0 0 0,-1 1 0 0 0,0 0 0 0 0,0 0 0 0 0,0 0 0 0 0,0 0 0 0 0,0 0 0 0 0,0 0 0 0 0,0 0 0 0 0,0 0 0 0 0,0 0 0 0 0,-1 0 0 0 0,1 0 0 0 0,0 0 0 0 0,-1 0 0 0 0,1 0 0 0 0,-1-1 0 0 0,1 0 0 0 0,-12-108 0 0 0,-1 33 0 0 0,-4-179 0 0 0,8 91 0 0 0,-6 55 0 0 0,0 29 0 0 0,3 32 0 0 0,-11-25 0 0 0,8-19 0 0 0,6 73 0 0 0,0 1 0 0 0,10 16 0 0 0,2 1 0 0 0,0 0 0 0 0,0 1 0 0 0,1-1 0 0 0,-1 1 0 0 0,1-1 0 0 0,-1 1 0 0 0,1 0 0 0 0,-1 0 0 0 0,1 0 0 0 0,-1 1 0 0 0,1-1 0 0 0,0 1 0 0 0,-1 0 0 0 0,1 0 0 0 0,0 0 0 0 0,-1 1 0 0 0,4 0 0 0 0,42 1 0 0 0,108 43 0 0 0,171 13 0 0 0,-170-38 0 0 0,286-12 0 0 0,172-8 0 0 0,-604 4 0 0 0,41 4 0 0 0,-46-8 0 0 0,0 2 0 0 0,-5 2 0 0 0,0 0 0 0 0,-1 0 0 0 0,1 1 0 0 0,-1-1 0 0 0,1 0 0 0 0,-1 0 0 0 0,-1 1 0 0 0,1-1 0 0 0,-1 1 0 0 0,1-1 0 0 0,-1 1 0 0 0,0-1 0 0 0,-1 1 0 0 0,1-1 0 0 0,-1 1 0 0 0,0 12 0 0 0,-14 48 0 0 0,-8 158 0 0 0,18-121 0 0 0,22-22 0 0 0,-2-1 0 0 0,-6-21 0 0 0,-9 189 0 0 0,8-234 0 0 0,-8-12 0 0 0,1 1 0 0 0,0-1 0 0 0,0-1 0 0 0,0 1 0 0 0,0 0 0 0 0,0 0 0 0 0,0 0 0 0 0,0 0 0 0 0,0-1 0 0 0,0 1 0 0 0,0 0 0 0 0,1-1 0 0 0,-1 1 0 0 0,0-1 0 0 0,0 0 0 0 0,1 1 0 0 0,-1-1 0 0 0,0 0 0 0 0,1 0 0 0 0,-1 1 0 0 0,0-1 0 0 0,0 0 0 0 0,1 0 0 0 0,-1-1 0 0 0,0 1 0 0 0,1 0 0 0 0,-1 0 0 0 0,0-1 0 0 0,0 1 0 0 0,1-1 0 0 0,-1 1 0 0 0,0-1 0 0 0,0 1 0 0 0,0-1 0 0 0,1 0 0 0 0,0 0 0 0 0,13-2 0 0 0,172 0 0 0 0,-84 17 0 0 0,232 15 0 0 0,-64-2 0 0 0,-64-14 0 0 0,-52 4 0 0 0,236 4 0 0 0,-384-21 0 0 0,0 0 0 0 0,0 0 0 0 0,0 0 0 0 0,1 0 0 0 0,-2 0 0 0 0,1 0 0 0 0,0-2 0 0 0,-5-1 0 0 0,-2 0 0 0 0,1 1 0 0 0,0-1 0 0 0,-1 0 0 0 0,1 0 0 0 0,-1 1 0 0 0,0-1 0 0 0,1 0 0 0 0,-2 0 0 0 0,1 0 0 0 0,0 1 0 0 0,0-1 0 0 0,-1 0 0 0 0,0 0 0 0 0,1 1 0 0 0,-1-1 0 0 0,0 0 0 0 0,0 1 0 0 0,-2-3 0 0 0,0-7 0 0 0,-62-298 0 0 0,18 106 0 0 0,8-47 0 0 0,30 1 0 0 0,9 201 0 0 0,0 41 0 0 0,0 1 0 0 0,0 0 0 0 0,-1 5 0 0 0,1 1 0 0 0,-1-1 0 0 0,1 1 0 0 0,0-1 0 0 0,0 1 0 0 0,0-1 0 0 0,0 0 0 0 0,0 1 0 0 0,0-1 0 0 0,0 1 0 0 0,0-1 0 0 0,1 1 0 0 0,-1-1 0 0 0,1 1 0 0 0,-1-1 0 0 0,1 1 0 0 0,0 0 0 0 0,-1-1 0 0 0,1 1 0 0 0,0 0 0 0 0,0-1 0 0 0,0 1 0 0 0,0 0 0 0 0,0 0 0 0 0,0 0 0 0 0,0 0 0 0 0,0 0 0 0 0,1 0 0 0 0,-1 0 0 0 0,0 0 0 0 0,1 0 0 0 0,-1 1 0 0 0,0-1 0 0 0,1 0 0 0 0,-1 1 0 0 0,1-1 0 0 0,-1 1 0 0 0,1 0 0 0 0,-1-1 0 0 0,1 1 0 0 0,-1 0 0 0 0,1 0 0 0 0,-1 0 0 0 0,1 0 0 0 0,0 0 0 0 0,-1 0 0 0 0,1 1 0 0 0,-1-1 0 0 0,1 1 0 0 0,-1-1 0 0 0,2 1 0 0 0,3-1 0 0 0,103 8 0 0 0,92 24 0 0 0,5-5 0 0 0,-40-26 0 0 0,-35 8 0 0 0,46 5 0 0 0,121-9 0 0 0,-160 0 0 0 0,2-4 0 0 0,37-1 0 0 0,-132-2 0 0 0,-41 2 0 0 0,2 0 0 0 0,-5 0 0 0 0,0 0 0 0 0,0 0 0 0 0,0 1 0 0 0,-1-1 0 0 0,1 0 0 0 0,0 0 0 0 0,0 1 0 0 0,-1-1 0 0 0,1 1 0 0 0,0-1 0 0 0,0 1 0 0 0,-1-1 0 0 0,1 1 0 0 0,-1-1 0 0 0,1 1 0 0 0,0-1 0 0 0,-1 1 0 0 0,1 0 0 0 0,-1-1 0 0 0,1 1 0 0 0,-1 0 0 0 0,0-1 0 0 0,1 1 0 0 0,-1 0 0 0 0,0 0 0 0 0,1 0 0 0 0,-1-1 0 0 0,0 1 0 0 0,0 0 0 0 0,0 0 0 0 0,0 0 0 0 0,0-1 0 0 0,0 1 0 0 0,0 0 0 0 0,0 0 0 0 0,0 0 0 0 0,0 0 0 0 0,0-1 0 0 0,0 1 0 0 0,-1 0 0 0 0,1 0 0 0 0,0 0 0 0 0,0-1 0 0 0,-1 1 0 0 0,1 0 0 0 0,-1 0 0 0 0,1-1 0 0 0,-1 6 0 0 0,-6 107 0 0 0,3-72 0 0 0,-15 55 0 0 0,-3 46 0 0 0,15 159 0 0 0,25-232 0 0 0,-15-44 0 0 0,-12 63 0 0 0,4-12 0 0 0,7-68 0 0 0,0-6 0 0 0,1 0 0 0 0,-1-1 0 0 0,1 1 0 0 0,0 0 0 0 0,0-1 0 0 0,0 0 0 0 0,0 0 0 0 0,0 0 0 0 0,0 0 0 0 0,0 0 0 0 0,0-1 0 0 0,0 1 0 0 0,0-1 0 0 0,0 0 0 0 0,1 0 0 0 0,-1 0 0 0 0,0 0 0 0 0,0 0 0 0 0,0-1 0 0 0,1 0 0 0 0,11 1 0 0 0,1476 0 0 0 0,-1475 5 0 0 0,15-3 0 0 0,-7 10 0 0 0,-18-12 0 0 0,1 0 0 0 0,1 0 0 0 0,-2 0 0 0 0,1 0 0 0 0,-5 0 0 0 0,0-1 0 0 0,0 0 0 0 0,-1 1 0 0 0,1-1 0 0 0,0 0 0 0 0,-1 0 0 0 0,1 0 0 0 0,0 0 0 0 0,-1 0 0 0 0,1-1 0 0 0,-1 1 0 0 0,0 0 0 0 0,1-1 0 0 0,-1 1 0 0 0,0-1 0 0 0,0 1 0 0 0,0-1 0 0 0,0 0 0 0 0,0 1 0 0 0,0-1 0 0 0,0 0 0 0 0,-1 0 0 0 0,1 1 0 0 0,-1-1 0 0 0,1 0 0 0 0,-1 0 0 0 0,1 0 0 0 0,-1 0 0 0 0,0 0 0 0 0,0 0 0 0 0,0 0 0 0 0,0 0 0 0 0,-1 0 0 0 0,1 1 0 0 0,6-199 0 0 0,-21 83 0 0 0,-20-217 0 0 0,16 196 0 0 0,14 104 0 0 0,2 0 0 0 0,0 1 0 0 0,3-1 0 0 0,1-5 0 0 0,-1 0 0 0 0,0-7 0 0 0,0 38 0 0 0,0 0 0 0 0,0 1 0 0 0,0-1 0 0 0,0 7 0 0 0,1-1 0 0 0,-1 1 0 0 0,1-1 0 0 0,0 1 0 0 0,-1-1 0 0 0,1 1 0 0 0,0-1 0 0 0,0 1 0 0 0,0 0 0 0 0,0 0 0 0 0,0-1 0 0 0,0 1 0 0 0,0 0 0 0 0,0 0 0 0 0,1 0 0 0 0,-1 0 0 0 0,0 0 0 0 0,1 0 0 0 0,-1 1 0 0 0,1-1 0 0 0,-1 0 0 0 0,1 1 0 0 0,-1-1 0 0 0,1 1 0 0 0,-1-1 0 0 0,1 1 0 0 0,-1 0 0 0 0,1 0 0 0 0,0 0 0 0 0,-1 0 0 0 0,1 0 0 0 0,0 0 0 0 0,-1 0 0 0 0,1 0 0 0 0,-1 1 0 0 0,1-1 0 0 0,-1 0 0 0 0,1 1 0 0 0,-1 0 0 0 0,1-1 0 0 0,10 1 0 0 0,131 20 0 0 0,128 1 0 0 0,-62-14 0 0 0,331 23 0 0 0,-178 2 0 0 0,-257-25 0 0 0,-92-4 0 0 0,-23-6 0 0 0,-2-4 0 0 0,-4-2 0 0 0</inkml:trace>
  <inkml:trace contextRef="#ctx1" brushRef="#br0" timeOffset="40920.306">1294 3211 32767 0 0,'8'-16'0'0'0,"14"-27"0"0"0,49-77 0 0 0,-39 55 0 0 0,-32 65 0 0 0,0 1 0 0 0,0-1 0 0 0,0 0 0 0 0,0 0 0 0 0,0 0 0 0 0,0 0 0 0 0,0 1 0 0 0,1-1 0 0 0,-1 0 0 0 0,0 0 0 0 0,0 0 0 0 0,0 1 0 0 0,0-1 0 0 0,0 0 0 0 0,0 0 0 0 0,1 0 0 0 0,-1 0 0 0 0,0 0 0 0 0,0 1 0 0 0,0-1 0 0 0,0 0 0 0 0,1 0 0 0 0,-1 0 0 0 0,0 0 0 0 0,0 0 0 0 0,0 0 0 0 0,1 0 0 0 0,-1 0 0 0 0,0 0 0 0 0,0 0 0 0 0,0 0 0 0 0,1 0 0 0 0,-1 0 0 0 0,0 0 0 0 0,0 0 0 0 0,0 0 0 0 0,1 0 0 0 0,-1 0 0 0 0,0 0 0 0 0,0 0 0 0 0,0 0 0 0 0,1 0 0 0 0,-1 0 0 0 0,0 0 0 0 0,1 21 0 0 0,-3 58 0 0 0,-12 25 0 0 0,12 35 0 0 0,26-31 0 0 0,-22-99 0 0 0</inkml:trace>
  <inkml:trace contextRef="#ctx1" brushRef="#br0" timeOffset="41778.526">3100 3128 32767 0 0,'-42'1'0'0'0,"23"32"0"0"0,18-6 0 0 0,3-17 0 0 0,0 0 0 0 0,1-1 0 0 0,0 1 0 0 0,1 0 0 0 0,0-1 0 0 0,0 0 0 0 0,1 0 0 0 0,0 0 0 0 0,0 0 0 0 0,1-1 0 0 0,0 0 0 0 0,4 4 0 0 0,-5-6 0 0 0,0-1 0 0 0,1 1 0 0 0,-1-1 0 0 0,1 0 0 0 0,0-1 0 0 0,1 1 0 0 0,-1-1 0 0 0,1 0 0 0 0,-1-1 0 0 0,1 0 0 0 0,0 0 0 0 0,0 0 0 0 0,1-1 0 0 0,-1 0 0 0 0,0 0 0 0 0,1-1 0 0 0,-1 0 0 0 0,1 0 0 0 0,0-1 0 0 0,3 0 0 0 0,43-23 0 0 0,-47 18 0 0 0,0 0 0 0 0,0-1 0 0 0,0 0 0 0 0,-1-1 0 0 0,0 1 0 0 0,0-1 0 0 0,-1 0 0 0 0,0-1 0 0 0,0 1 0 0 0,-1-1 0 0 0,0 0 0 0 0,0 0 0 0 0,-1-1 0 0 0,0 1 0 0 0,0-1 0 0 0,-1 1 0 0 0,0-1 0 0 0,-1 0 0 0 0,0 0 0 0 0,0 0 0 0 0,-1 0 0 0 0,0 0 0 0 0,-15-53 0 0 0,11 53 0 0 0,-1 1 0 0 0,-1 0 0 0 0,0 0 0 0 0,0 0 0 0 0,0 1 0 0 0,-1-1 0 0 0,0 2 0 0 0,-1-1 0 0 0,1 1 0 0 0,-1 0 0 0 0,0 0 0 0 0,-1 1 0 0 0,1 1 0 0 0,-1-1 0 0 0,0 1 0 0 0,-1 1 0 0 0,1-1 0 0 0,0 2 0 0 0,-1-1 0 0 0,0 1 0 0 0,1 1 0 0 0,-1 0 0 0 0,0 0 0 0 0,0 1 0 0 0,0 0 0 0 0,-5 1 0 0 0,-46 10 0 0 0,54-9 0 0 0,1 0 0 0 0,0 1 0 0 0,0 0 0 0 0,0 1 0 0 0,0-1 0 0 0,0 1 0 0 0,1 0 0 0 0,-1 1 0 0 0,1-1 0 0 0,0 1 0 0 0,1 0 0 0 0,-1 0 0 0 0,1 1 0 0 0,0-1 0 0 0,0 1 0 0 0,1 0 0 0 0,-1 0 0 0 0,1 0 0 0 0,1 1 0 0 0,-1-1 0 0 0,1 1 0 0 0,0-1 0 0 0,1 1 0 0 0,-1 0 0 0 0,1 0 0 0 0,1-1 0 0 0,-1 1 0 0 0,1 1 0 0 0,3 9 0 0 0,12 12 0 0 0</inkml:trace>
  <inkml:trace contextRef="#ctx1" brushRef="#br0" timeOffset="42372.586">4521 3378 32767 0 0,'45'-43'0'0'0,"8"-36"0"0"0,-35 51 0 0 0,77-145 0 0 0,-90 164 0 0 0,-3 16 0 0 0,-19 89 0 0 0,11 45 0 0 0,7-90 0 0 0,-1-36 0 0 0,2-1 0 0 0,-1 0 0 0 0,2 0 0 0 0,0 0 0 0 0,1 0 0 0 0,0 0 0 0 0,5 11 0 0 0,-7-21 0 0 0,12 25 0 0 0,-10-22 0 0 0</inkml:trace>
  <inkml:trace contextRef="#ctx1" brushRef="#br0" timeOffset="43064.31">6372 3269 32767 0 0,'3'10'0'0'0,"1"0"0"0"0,-1 0 0 0 0,1-1 0 0 0,1 1 0 0 0,0-1 0 0 0,0 0 0 0 0,1 0 0 0 0,0-1 0 0 0,2 2 0 0 0,-4-6 0 0 0,-1 0 0 0 0,1 0 0 0 0,0-1 0 0 0,0 1 0 0 0,0-1 0 0 0,1 0 0 0 0,-1 0 0 0 0,1 0 0 0 0,0-1 0 0 0,0 0 0 0 0,0 0 0 0 0,0 0 0 0 0,0 0 0 0 0,0-1 0 0 0,0 0 0 0 0,1 0 0 0 0,-1 0 0 0 0,0-1 0 0 0,1 1 0 0 0,-1-1 0 0 0,7-1 0 0 0,-1 1 0 0 0,0-2 0 0 0,0 1 0 0 0,1-1 0 0 0,-1-1 0 0 0,-1 0 0 0 0,1-1 0 0 0,0 0 0 0 0,2-2 0 0 0,-5 3 0 0 0,-1-1 0 0 0,0 1 0 0 0,0-2 0 0 0,0 1 0 0 0,0-1 0 0 0,0 0 0 0 0,-1 0 0 0 0,0-1 0 0 0,0 1 0 0 0,-1-1 0 0 0,1-1 0 0 0,-1 1 0 0 0,-1-1 0 0 0,1 0 0 0 0,-1 0 0 0 0,0 0 0 0 0,-1-1 0 0 0,0 1 0 0 0,0-1 0 0 0,-1 0 0 0 0,1 0 0 0 0,-2 0 0 0 0,1 0 0 0 0,-1 0 0 0 0,0 0 0 0 0,-1-5 0 0 0,0 5 0 0 0,-1 0 0 0 0,0 0 0 0 0,0 1 0 0 0,0-1 0 0 0,-1 0 0 0 0,0 1 0 0 0,-1 0 0 0 0,0-1 0 0 0,0 1 0 0 0,0 0 0 0 0,-1 0 0 0 0,0 1 0 0 0,0-1 0 0 0,-1 1 0 0 0,-1-2 0 0 0,2 3 0 0 0,-1 1 0 0 0,0-1 0 0 0,0 1 0 0 0,-1 0 0 0 0,1 0 0 0 0,-1 1 0 0 0,0-1 0 0 0,0 1 0 0 0,0 0 0 0 0,0 1 0 0 0,-1 0 0 0 0,1 0 0 0 0,-1 0 0 0 0,1 1 0 0 0,-1 0 0 0 0,0 0 0 0 0,1 0 0 0 0,-1 1 0 0 0,-2 0 0 0 0,-38 15 0 0 0,42-13 0 0 0,1 0 0 0 0,-1 1 0 0 0,1 0 0 0 0,0 0 0 0 0,-1 0 0 0 0,1 0 0 0 0,1 1 0 0 0,-1 0 0 0 0,0-1 0 0 0,1 1 0 0 0,0 0 0 0 0,0 1 0 0 0,0-1 0 0 0,1 1 0 0 0,-1-1 0 0 0,1 1 0 0 0,0 0 0 0 0,0 0 0 0 0,1 0 0 0 0,-1 0 0 0 0,1 0 0 0 0,0 0 0 0 0,1 0 0 0 0,-1 0 0 0 0,1 0 0 0 0,0 5 0 0 0,17 30 0 0 0,-5-24 0 0 0</inkml:trace>
  <inkml:trace contextRef="#ctx1" brushRef="#br0" timeOffset="43731.242">8335 3409 32767 0 0,'19'-28'0'0'0,"-5"9"0"0"0,0-1 0 0 0,-2-1 0 0 0,0 1 0 0 0,-1-2 0 0 0,-1 0 0 0 0,-2 0 0 0 0,4-12 0 0 0,13-50 0 0 0,-49 112 0 0 0,15-10 0 0 0,1 0 0 0 0,0 0 0 0 0,1 0 0 0 0,1 1 0 0 0,1 0 0 0 0,1 1 0 0 0,0-1 0 0 0,2 1 0 0 0,0-1 0 0 0,1 1 0 0 0,1 0 0 0 0,1 4 0 0 0,-1-16 0 0 0,1 0 0 0 0,0 0 0 0 0,1 0 0 0 0,0 0 0 0 0,0 0 0 0 0,0 0 0 0 0,1 0 0 0 0,0 0 0 0 0,1-1 0 0 0,0 0 0 0 0,0 1 0 0 0,1 0 0 0 0,7 8 0 0 0</inkml:trace>
  <inkml:trace contextRef="#ctx1" brushRef="#br0" timeOffset="44298.725">9587 3382 32767 0 0,'62'58'0'0'0,"-56"-53"0"0"0,0 0 0 0 0,1-1 0 0 0,0 1 0 0 0,0-1 0 0 0,0-1 0 0 0,0 1 0 0 0,1-1 0 0 0,-1-1 0 0 0,1 1 0 0 0,0-1 0 0 0,0-1 0 0 0,0 1 0 0 0,0-1 0 0 0,0-1 0 0 0,0 1 0 0 0,6-2 0 0 0,-4 0 0 0 0,-1 0 0 0 0,0-1 0 0 0,1-1 0 0 0,-1 1 0 0 0,0-2 0 0 0,-1 1 0 0 0,1-1 0 0 0,-1 0 0 0 0,1-1 0 0 0,-1 0 0 0 0,0 0 0 0 0,-1-1 0 0 0,0 0 0 0 0,2-2 0 0 0,-3 1 0 0 0,0 0 0 0 0,-1 0 0 0 0,0 0 0 0 0,-1 0 0 0 0,1-1 0 0 0,-1 0 0 0 0,-1 0 0 0 0,0 0 0 0 0,0 0 0 0 0,0-1 0 0 0,-1 1 0 0 0,0-1 0 0 0,-1 0 0 0 0,0 1 0 0 0,0-1 0 0 0,-1 0 0 0 0,0 1 0 0 0,-1-2 0 0 0,0 2 0 0 0,-1-1 0 0 0,0 1 0 0 0,0 0 0 0 0,-1 0 0 0 0,0 0 0 0 0,0 1 0 0 0,-1-1 0 0 0,0 1 0 0 0,0-1 0 0 0,-1 1 0 0 0,0 1 0 0 0,0-1 0 0 0,-1 1 0 0 0,0 0 0 0 0,0 0 0 0 0,0 0 0 0 0,-3-1 0 0 0,6 5 0 0 0,-1 0 0 0 0,1 0 0 0 0,-1 1 0 0 0,0-1 0 0 0,1 1 0 0 0,-1 0 0 0 0,0 0 0 0 0,0 0 0 0 0,0 0 0 0 0,0 1 0 0 0,0-1 0 0 0,0 1 0 0 0,0 0 0 0 0,0 0 0 0 0,0 1 0 0 0,0-1 0 0 0,0 1 0 0 0,0 0 0 0 0,0 0 0 0 0,0 0 0 0 0,0 1 0 0 0,1-1 0 0 0,-1 1 0 0 0,0 0 0 0 0,1 0 0 0 0,-1 0 0 0 0,1 1 0 0 0,-7 3 0 0 0,1 1 0 0 0,-1 1 0 0 0,2-1 0 0 0,-1 1 0 0 0,1 1 0 0 0,0 0 0 0 0,1 0 0 0 0,0 0 0 0 0,1 1 0 0 0,-3 8 0 0 0,1-1 0 0 0,0 2 0 0 0,2-1 0 0 0,0 1 0 0 0,1 0 0 0 0,1 1 0 0 0,1 2 0 0 0,1-15 0 0 0,-3 19 0 0 0</inkml:trace>
  <inkml:trace contextRef="#ctx1" brushRef="#br1" timeOffset="68500.319">743 3123 32767 0 0,'1'1'0'0'0,"0"0"0"0"0,0 0 0 0 0,0 0 0 0 0,-1 0 0 0 0,1 0 0 0 0,0 0 0 0 0,-1 0 0 0 0,1 0 0 0 0,-1 0 0 0 0,1 1 0 0 0,-1-1 0 0 0,0 0 0 0 0,1 0 0 0 0,-1 1 0 0 0,0-1 0 0 0,0 0 0 0 0,0 0 0 0 0,0 1 0 0 0,0-1 0 0 0,0 0 0 0 0,0 1 0 0 0,0-1 0 0 0,-1 0 0 0 0,1 0 0 0 0,0 1 0 0 0,-1-1 0 0 0,1 0 0 0 0,-1 0 0 0 0,1 0 0 0 0,-1 0 0 0 0,0 0 0 0 0,1 1 0 0 0,-1-1 0 0 0,0 0 0 0 0,0-1 0 0 0,0 1 0 0 0,0 0 0 0 0,0 0 0 0 0,-4 7 0 0 0,-130 216 0 0 0,104-160 0 0 0,31-64 0 0 0,1 0 0 0 0,-1 0 0 0 0,0 1 0 0 0,0-1 0 0 0,1 0 0 0 0,-1 0 0 0 0,0 0 0 0 0,0 0 0 0 0,0 0 0 0 0,1 0 0 0 0,-1 1 0 0 0,0-1 0 0 0,0 0 0 0 0,0 0 0 0 0,1 0 0 0 0,-1 1 0 0 0,0-1 0 0 0,0 0 0 0 0,0 0 0 0 0,0 0 0 0 0,0 1 0 0 0,1-1 0 0 0,-1 0 0 0 0,0 0 0 0 0,0 1 0 0 0,0-1 0 0 0,0 0 0 0 0,0 0 0 0 0,0 1 0 0 0,0-1 0 0 0,0 0 0 0 0,0 1 0 0 0,0-1 0 0 0,0 0 0 0 0,0 0 0 0 0,0 1 0 0 0,48-62 0 0 0,-42 49 0 0 0,1 1 0 0 0,0-1 0 0 0,1 2 0 0 0,1-1 0 0 0,-1 1 0 0 0,2 0 0 0 0,9-7 0 0 0,-18 15 0 0 0,1 1 0 0 0,0-1 0 0 0,0 0 0 0 0,1 1 0 0 0,-1 0 0 0 0,0-1 0 0 0,0 1 0 0 0,1 0 0 0 0,-1 0 0 0 0,1 1 0 0 0,-1-1 0 0 0,1 0 0 0 0,-1 1 0 0 0,1-1 0 0 0,0 1 0 0 0,-1 0 0 0 0,1 0 0 0 0,-1 0 0 0 0,1 0 0 0 0,-1 0 0 0 0,1 1 0 0 0,7 1 0 0 0,95 70 0 0 0,-101-70 0 0 0,2 1 0 0 0,-1 0 0 0 0,1-1 0 0 0,0 0 0 0 0,0 1 0 0 0,0-2 0 0 0,0 1 0 0 0,1-1 0 0 0,-1 0 0 0 0,0 0 0 0 0,1-1 0 0 0,-1 0 0 0 0,4 0 0 0 0,-8 0 0 0 0,-1 0 0 0 0,1-1 0 0 0,0 1 0 0 0,-1 0 0 0 0,1-1 0 0 0,-1 0 0 0 0,1 1 0 0 0,-1-1 0 0 0,1 0 0 0 0,-1 0 0 0 0,1 0 0 0 0,-1 0 0 0 0,0 0 0 0 0,0 0 0 0 0,1 0 0 0 0,-1 0 0 0 0,0 0 0 0 0,0-1 0 0 0,0 1 0 0 0,0 0 0 0 0,0-1 0 0 0,0 1 0 0 0,-1-1 0 0 0,1 1 0 0 0,0-1 0 0 0,-1 1 0 0 0,1-1 0 0 0,-1 0 0 0 0,0 1 0 0 0,1-1 0 0 0,-1 1 0 0 0,0-1 0 0 0,0 0 0 0 0,0 1 0 0 0,0-1 0 0 0,0 0 0 0 0,-1 1 0 0 0,1-1 0 0 0,0 0 0 0 0,-1 1 0 0 0,1-1 0 0 0,-2-6 0 0 0,-1-1 0 0 0,1 1 0 0 0,-1 0 0 0 0,-1 1 0 0 0,1-1 0 0 0,-1 0 0 0 0,0 1 0 0 0,-1 0 0 0 0,0 0 0 0 0,-6-6 0 0 0,-59-62 0 0 0,25 36 0 0 0,19 12 0 0 0,22 22 0 0 0,4 4 0 0 0</inkml:trace>
  <inkml:trace contextRef="#ctx1" brushRef="#br1" timeOffset="70369.911">3798 2964 32767 0 0,'-2'-12'0'0'0,"-30"25"0"0"0,-12 59 0 0 0,1 49 0 0 0,37-84 0 0 0,6-36 0 0 0,1 0 0 0 0,-1 0 0 0 0,1 0 0 0 0,-1 0 0 0 0,1 0 0 0 0,0 0 0 0 0,-1 0 0 0 0,1 0 0 0 0,0 0 0 0 0,0 0 0 0 0,0-1 0 0 0,0 1 0 0 0,0 0 0 0 0,-1-1 0 0 0,1 1 0 0 0,0-1 0 0 0,0 1 0 0 0,1-1 0 0 0,-1 1 0 0 0,0-1 0 0 0,0 1 0 0 0,0-1 0 0 0,0 0 0 0 0,0 0 0 0 0,0 0 0 0 0,0 0 0 0 0,1 0 0 0 0,-1 0 0 0 0,0 0 0 0 0,0 0 0 0 0,0 0 0 0 0,0 0 0 0 0,0 0 0 0 0,1-1 0 0 0,-1 1 0 0 0,0-1 0 0 0,0 1 0 0 0,0-1 0 0 0,2 1 0 0 0,70 8 0 0 0,30 34 0 0 0,-102-42 0 0 0,0 1 0 0 0,0 0 0 0 0,0-1 0 0 0,0 1 0 0 0,0-1 0 0 0,0 1 0 0 0,0-1 0 0 0,1 0 0 0 0,-1 1 0 0 0,0-1 0 0 0,0 0 0 0 0,0 0 0 0 0,1 0 0 0 0,-1 0 0 0 0,0 0 0 0 0,0 0 0 0 0,0 0 0 0 0,0-1 0 0 0,1 1 0 0 0,-1 0 0 0 0,0 0 0 0 0,0-1 0 0 0,0 1 0 0 0,0-1 0 0 0,0 1 0 0 0,0-1 0 0 0,0 0 0 0 0,0 1 0 0 0,0-1 0 0 0,0 0 0 0 0,0 0 0 0 0,0 0 0 0 0,0 1 0 0 0,0-1 0 0 0,-1 0 0 0 0,1 0 0 0 0,0 0 0 0 0,-1 0 0 0 0,1 0 0 0 0,0-1 0 0 0,17-44 0 0 0,-10-47 0 0 0,-30 28 0 0 0,-42-50 0 0 0,22 58 0 0 0,41 56 0 0 0,2 2 0 0 0,-1-1 0 0 0,0 0 0 0 0,1 0 0 0 0,-1 0 0 0 0,0 0 0 0 0,0 0 0 0 0,1 0 0 0 0,-1 0 0 0 0,0 0 0 0 0,0 0 0 0 0,1 0 0 0 0,-1 0 0 0 0,0 0 0 0 0,1 0 0 0 0,-1 0 0 0 0,0 0 0 0 0,0 0 0 0 0,1 0 0 0 0,-1 0 0 0 0,0 0 0 0 0,0 0 0 0 0,1 0 0 0 0,-1-1 0 0 0,0 1 0 0 0,0 0 0 0 0,1 0 0 0 0,-1 0 0 0 0,0 0 0 0 0,0-1 0 0 0,0 1 0 0 0,1 0 0 0 0,-1 0 0 0 0,0-1 0 0 0,0 1 0 0 0,0 0 0 0 0,0 0 0 0 0,0 0 0 0 0,1-1 0 0 0,-1 1 0 0 0,0 0 0 0 0,0-1 0 0 0,0 1 0 0 0,0 0 0 0 0,0 0 0 0 0,0-1 0 0 0,0 1 0 0 0,0 0 0 0 0,0 0 0 0 0,0-1 0 0 0,0 1 0 0 0,0 0 0 0 0,0-1 0 0 0,0 1 0 0 0,0 0 0 0 0,6 0 0 0 0,0 0 0 0 0</inkml:trace>
  <inkml:trace contextRef="#ctx1" brushRef="#br1" timeOffset="95816.174">5690 1985 32767 0 0,'1'3'0'0'0,"1"0"0"0"0,-1 0 0 0 0,0 0 0 0 0,0 0 0 0 0,0 1 0 0 0,0-1 0 0 0,-1 0 0 0 0,1 1 0 0 0,-1-1 0 0 0,0 0 0 0 0,0 1 0 0 0,0-1 0 0 0,0 0 0 0 0,-1 1 0 0 0,1-1 0 0 0,-1 0 0 0 0,0 0 0 0 0,0 1 0 0 0,0-1 0 0 0,0 1 0 0 0,-4 19 0 0 0,-19 183 0 0 0,14-99 0 0 0,10-84 0 0 0,0-7 0 0 0,0-9 0 0 0</inkml:trace>
  <inkml:trace contextRef="#ctx1" brushRef="#br1" timeOffset="96137.314">5574 2184 32767 0 0,'1'15'0'0'0,"1"-6"0"0"0,0 5 0 0 0,5 10 0 0 0,4 11 0 0 0,-3-13 0 0 0,55 129 0 0 0,-39-114 0 0 0,-19-34 0 0 0,-2-1 0 0 0</inkml:trace>
  <inkml:trace contextRef="#ctx1" brushRef="#br1" timeOffset="96385.652">5804 2260 32767 0 0,'2'-6'0'0'0,"1"-4"0"0"0,-11 22 0 0 0,-91 177 0 0 0,86-150 0 0 0,14-31 0 0 0,10-1 0 0 0</inkml:trace>
  <inkml:trace contextRef="#ctx1" brushRef="#br1" timeOffset="97249.665">9196 2051 32767 0 0,'-3'48'0'0'0,"3"-22"0"0"0,0-15 0 0 0,0 6 0 0 0,0 5 0 0 0,0-1 0 0 0,0-2 0 0 0,0-2 0 0 0,0 2 0 0 0,0-4 0 0 0,-9 19 0 0 0,8-21 0 0 0,0-3 0 0 0,0-4 0 0 0,-1 0 0 0 0,1-1 0 0 0,1-3 0 0 0</inkml:trace>
  <inkml:trace contextRef="#ctx1" brushRef="#br1" timeOffset="97522.934">9103 2226 32767 0 0,'1'4'0'0'0,"0"1"0"0"0,1-1 0 0 0,-1 1 0 0 0,1-1 0 0 0,0 0 0 0 0,0 0 0 0 0,1 0 0 0 0,-1 0 0 0 0,1 0 0 0 0,0 0 0 0 0,0 0 0 0 0,0-1 0 0 0,0 0 0 0 0,3 3 0 0 0,19 24 0 0 0,13 17 0 0 0,-35-45 0 0 0</inkml:trace>
  <inkml:trace contextRef="#ctx1" brushRef="#br1" timeOffset="97768.29">9295 2203 32767 0 0,'1'-5'0'0'0,"0"0"0"0"0,-2 3 0 0 0,0 5 0 0 0,-5 9 0 0 0,3-3 0 0 0,1-4 0 0 0,-62 123 0 0 0,58-119 0 0 0</inkml:trace>
  <inkml:trace contextRef="#ctx1" brushRef="#br1" timeOffset="88300.785">5725 4181 32767 0 0,'10'-3'0'0'0,"-9"3"0"0"0,-1-1 0 0 0,1 1 0 0 0,-1 0 0 0 0,1-1 0 0 0,0 1 0 0 0,-1 0 0 0 0,1-1 0 0 0,-1 1 0 0 0,1 0 0 0 0,0 0 0 0 0,-1 0 0 0 0,1-1 0 0 0,0 1 0 0 0,-1 0 0 0 0,1 0 0 0 0,0 0 0 0 0,-1 0 0 0 0,1 0 0 0 0,0 0 0 0 0,-1 0 0 0 0,1 1 0 0 0,-1-1 0 0 0,1 0 0 0 0,0 0 0 0 0,-1 0 0 0 0,1 1 0 0 0,0-1 0 0 0,-1 0 0 0 0,1 1 0 0 0,-1-1 0 0 0,1 0 0 0 0,-1 1 0 0 0,1-1 0 0 0,-1 1 0 0 0,1-1 0 0 0,-1 1 0 0 0,1-1 0 0 0,-1 1 0 0 0,0-1 0 0 0,1 1 0 0 0,-1-1 0 0 0,0 1 0 0 0,1 0 0 0 0,-1-1 0 0 0,0 1 0 0 0,0-1 0 0 0,0 1 0 0 0,1 0 0 0 0,-1-1 0 0 0,0 1 0 0 0,0 0 0 0 0,0-1 0 0 0,0 1 0 0 0,0 0 0 0 0,0-1 0 0 0,0 1 0 0 0,0 0 0 0 0,-1-1 0 0 0,1 1 0 0 0,0 0 0 0 0,0-1 0 0 0,-1 1 0 0 0,1-1 0 0 0,0 1 0 0 0,0 0 0 0 0,-1-1 0 0 0,1 1 0 0 0,-1-1 0 0 0,1 1 0 0 0,-15 151 0 0 0,-42 228 0 0 0,54-235 0 0 0,5-137 0 0 0,6 4 0 0 0,-6-3 0 0 0,-2-3 0 0 0,0 1 0 0 0,0-1 0 0 0,0 7 0 0 0,0-12 0 0 0,-7-13 0 0 0,2 9 0 0 0</inkml:trace>
  <inkml:trace contextRef="#ctx1" brushRef="#br1" timeOffset="90403.852">5748 4572 32767 0 0,'44'5'0'0'0,"19"3"0"0"0,166 4 0 0 0,0-12 0 0 0,-179 12 0 0 0,268-8 0 0 0,-270 8 0 0 0,332-12 0 0 0,-320 7 0 0 0,165-7 0 0 0,-162 6 0 0 0,79-6 0 0 0,-98 7 0 0 0,35 3 0 0 0,102-10 0 0 0,-146 13 0 0 0,43-7 0 0 0,-1-6 0 0 0,-40 9 0 0 0,56-7 0 0 0,-68-3 0 0 0,-15 1 0 0 0,1 0 0 0 0,0 0 0 0 0,-1 1 0 0 0,1 1 0 0 0,-1 0 0 0 0,0 0 0 0 0,1 1 0 0 0,6 3 0 0 0,44-5 0 0 0,126-1 0 0 0,-162 0 0 0 0,-11 7 0 0 0,27 6 0 0 0,6-12 0 0 0,-40-1 0 0 0,0 0 0 0 0,18 10 0 0 0,-32-21 0 0 0,0 2 0 0 0,-2 0 0 0 0</inkml:trace>
  <inkml:trace contextRef="#ctx1" brushRef="#br1" timeOffset="90988.626">8484 4468 32767 0 0,'-15'6'0'0'0,"31"5"0"0"0,-10-8 0 0 0,74 45 0 0 0,102 29 0 0 0,-83-30 0 0 0,-92-43 0 0 0,0 0 0 0 0,-1 0 0 0 0,1 0 0 0 0,-1 1 0 0 0,0 0 0 0 0,-1 0 0 0 0,1 1 0 0 0,-1-1 0 0 0,0 1 0 0 0,2 5 0 0 0,3 1 0 0 0,-8-11 0 0 0,0 1 0 0 0,-1-1 0 0 0,1 1 0 0 0,-1 0 0 0 0,0 0 0 0 0,0 0 0 0 0,0 0 0 0 0,0 0 0 0 0,0 0 0 0 0,0 0 0 0 0,0 0 0 0 0,0 0 0 0 0,-1 0 0 0 0,1 0 0 0 0,-1 1 0 0 0,0-1 0 0 0,0 0 0 0 0,1 0 0 0 0,-2 2 0 0 0,-1 1 0 0 0,0 1 0 0 0,0 0 0 0 0,-1-1 0 0 0,0 0 0 0 0,0 1 0 0 0,-1-1 0 0 0,1 0 0 0 0,-1-1 0 0 0,0 1 0 0 0,-1-1 0 0 0,1 1 0 0 0,-1-1 0 0 0,1-1 0 0 0,-1 1 0 0 0,0-1 0 0 0,-1 1 0 0 0,1-2 0 0 0,-1 1 0 0 0,1 0 0 0 0,-1-1 0 0 0,-1 0 0 0 0,-34 12 0 0 0,-1-1 0 0 0,0-2 0 0 0,-1-2 0 0 0,0-2 0 0 0,-23 0 0 0 0,10 0 0 0 0,11-3 0 0 0,32-26 0 0 0,1 3 0 0 0,2 8 0 0 0</inkml:trace>
  <inkml:trace contextRef="#ctx1" brushRef="#br1" timeOffset="91930.295">6271 4311 32767 0 0,'2'-1'0'0'0,"-19"3"0"0"0,-178 48 0 0 0,149-39 0 0 0,16-5 0 0 0,0 1 0 0 0,1 2 0 0 0,1 1 0 0 0,-1 1 0 0 0,-7 5 0 0 0,35-15 0 0 0,-1-1 0 0 0,1 1 0 0 0,0 0 0 0 0,0 0 0 0 0,-1 0 0 0 0,1 0 0 0 0,0 0 0 0 0,0 0 0 0 0,0 0 0 0 0,0 0 0 0 0,0 1 0 0 0,0-1 0 0 0,0 0 0 0 0,0 0 0 0 0,1 1 0 0 0,-1-1 0 0 0,0 1 0 0 0,1-1 0 0 0,-1 1 0 0 0,1-1 0 0 0,0 0 0 0 0,-1 1 0 0 0,1 0 0 0 0,0-1 0 0 0,0 1 0 0 0,0-1 0 0 0,0 1 0 0 0,0-1 0 0 0,0 1 0 0 0,1-1 0 0 0,-1 1 0 0 0,0-1 0 0 0,1 1 0 0 0,-1-1 0 0 0,1 1 0 0 0,6 7 0 0 0,0 0 0 0 0,1-1 0 0 0,0 1 0 0 0,1-1 0 0 0,-1-1 0 0 0,1 0 0 0 0,1 0 0 0 0,0-1 0 0 0,-1 0 0 0 0,2-1 0 0 0,2 2 0 0 0,28 17 0 0 0,140 98 0 0 0,-93-76 0 0 0,-81-47 0 0 0,-3-4 0 0 0,0 1 0 0 0,0-2 0 0 0,0 1 0 0 0,0 0 0 0 0,-1 0 0 0 0,0-1 0 0 0,0 0 0 0 0,-1 0 0 0 0,0 0 0 0 0,0 0 0 0 0,0 0 0 0 0,0 0 0 0 0,-1 0 0 0 0,0-1 0 0 0,-1 1 0 0 0,1 0 0 0 0,-1-5 0 0 0,1 0 0 0 0,4-140 0 0 0,-21 33 0 0 0,4 22 0 0 0,9 71 0 0 0,5 17 0 0 0,9-4 0 0 0,-5 8 0 0 0</inkml:trace>
  <inkml:trace contextRef="#ctx1" brushRef="#br1" timeOffset="93080.877">9015 4245 32767 0 0,'2'-11'0'0'0,"9"9"0"0"0,-10 3 0 0 0,1 1 0 0 0,-1-1 0 0 0,1 1 0 0 0,-1-1 0 0 0,0 1 0 0 0,1 0 0 0 0,-1 0 0 0 0,0-1 0 0 0,0 1 0 0 0,0 0 0 0 0,0 0 0 0 0,-1 0 0 0 0,1 0 0 0 0,0 0 0 0 0,-1 0 0 0 0,0 1 0 0 0,1-1 0 0 0,-1 0 0 0 0,0 0 0 0 0,0 0 0 0 0,0 0 0 0 0,0 0 0 0 0,-1 0 0 0 0,1 0 0 0 0,0 1 0 0 0,-1-1 0 0 0,0 0 0 0 0,0 0 0 0 0,1 14 0 0 0,0 324 0 0 0,-17-181 0 0 0,4 119 0 0 0,13-245 0 0 0,17 68 0 0 0,-5-27 0 0 0,-12-74 0 0 0,0-1 0 0 0,0 1 0 0 0,0 0 0 0 0,0-1 0 0 0,0 1 0 0 0,0 0 0 0 0,1-1 0 0 0,-1 1 0 0 0,0 0 0 0 0,0 0 0 0 0,0-1 0 0 0,0 1 0 0 0,0 0 0 0 0,1 0 0 0 0,-1-1 0 0 0,0 1 0 0 0,0 0 0 0 0,0 0 0 0 0,1 0 0 0 0,-1-1 0 0 0,0 1 0 0 0,0 0 0 0 0,0 0 0 0 0,1 0 0 0 0,-1 0 0 0 0,0 0 0 0 0,1-1 0 0 0,-1 1 0 0 0,0 0 0 0 0,0 0 0 0 0,1 0 0 0 0,-1 0 0 0 0,0 0 0 0 0,1 0 0 0 0,-1 0 0 0 0,0 0 0 0 0,0 0 0 0 0,1 0 0 0 0,-1 0 0 0 0,0 0 0 0 0,1 0 0 0 0,-1 0 0 0 0,0 0 0 0 0,0 0 0 0 0,1 1 0 0 0,-1-1 0 0 0,0 0 0 0 0,1 0 0 0 0,-1 0 0 0 0,0 0 0 0 0,0 1 0 0 0,0-1 0 0 0,1 0 0 0 0,-1 0 0 0 0,0 0 0 0 0,0 1 0 0 0,0-1 0 0 0,1 0 0 0 0,-1 0 0 0 0,0 1 0 0 0,0-1 0 0 0,0 0 0 0 0,0 0 0 0 0,0 1 0 0 0,0-1 0 0 0,1 0 0 0 0,-1 1 0 0 0,0-1 0 0 0,3-4 0 0 0,0-1 0 0 0,-1 1 0 0 0,1-1 0 0 0,-1 0 0 0 0,0 0 0 0 0,0 0 0 0 0,0 0 0 0 0,-1 0 0 0 0,0 0 0 0 0,0 0 0 0 0,0-1 0 0 0,0 1 0 0 0,-1 0 0 0 0,0-4 0 0 0,-3-8 0 0 0,-12-15 0 0 0</inkml:trace>
  <inkml:trace contextRef="#ctx1" brushRef="#br1" timeOffset="98632.684">7294 5068 32767 0 0,'1'1'0'0'0,"0"-1"0"0"0,0 0 0 0 0,0 1 0 0 0,0-1 0 0 0,0 0 0 0 0,0 1 0 0 0,0-1 0 0 0,0 1 0 0 0,0 0 0 0 0,0-1 0 0 0,0 1 0 0 0,0 0 0 0 0,0 0 0 0 0,0-1 0 0 0,-1 1 0 0 0,1 0 0 0 0,0 0 0 0 0,-1 0 0 0 0,1 0 0 0 0,0 0 0 0 0,-1 0 0 0 0,1 0 0 0 0,-1 0 0 0 0,0 0 0 0 0,1 0 0 0 0,-1 1 0 0 0,0-1 0 0 0,0 0 0 0 0,0 0 0 0 0,1 0 0 0 0,-1 0 0 0 0,0 0 0 0 0,-1 1 0 0 0,1-1 0 0 0,0 0 0 0 0,0 0 0 0 0,0 0 0 0 0,-1 0 0 0 0,1 0 0 0 0,0 0 0 0 0,-1 0 0 0 0,1 0 0 0 0,-1 0 0 0 0,-11 56 0 0 0,-2-2 0 0 0,-3 0 0 0 0,-12 25 0 0 0,-31 89 0 0 0,57-158 0 0 0,0-3 0 0 0,2-15 0 0 0,1 0 0 0 0</inkml:trace>
  <inkml:trace contextRef="#ctx1" brushRef="#br1" timeOffset="98898.97">7013 5087 32767 0 0,'-3'-6'0'0'0,"3"7"0"0"0,1-1 0 0 0,-1 0 0 0 0,1 0 0 0 0,-1 1 0 0 0,1-1 0 0 0,-1 0 0 0 0,1 0 0 0 0,-1 0 0 0 0,1 0 0 0 0,-1 0 0 0 0,1 0 0 0 0,-1 1 0 0 0,1-1 0 0 0,-1 0 0 0 0,1-1 0 0 0,-1 1 0 0 0,1 0 0 0 0,-1 0 0 0 0,1 0 0 0 0,-1 0 0 0 0,1 0 0 0 0,-1 0 0 0 0,1-1 0 0 0,-1 1 0 0 0,0 0 0 0 0,1 0 0 0 0,-1-1 0 0 0,1 1 0 0 0,-1 0 0 0 0,1 0 0 0 0,-1-1 0 0 0,0 1 0 0 0,1-1 0 0 0,-1 1 0 0 0,0 0 0 0 0,0-1 0 0 0,1 1 0 0 0,-1-1 0 0 0,0 1 0 0 0,0-1 0 0 0,1 1 0 0 0,-1-1 0 0 0,0 1 0 0 0,0-1 0 0 0,0 1 0 0 0,0-1 0 0 0,0 1 0 0 0,0-1 0 0 0,0 1 0 0 0,0-1 0 0 0,0 1 0 0 0,0-1 0 0 0,0 1 0 0 0,0-1 0 0 0,0 1 0 0 0,0-1 0 0 0,0 1 0 0 0,0-1 0 0 0,-1 1 0 0 0,1-1 0 0 0,0 1 0 0 0,0 0 0 0 0,-1-1 0 0 0,1 1 0 0 0,0-1 0 0 0,-1 1 0 0 0,1 0 0 0 0,0-1 0 0 0,-1 1 0 0 0,1-1 0 0 0,607-15 0 0 0,-592 20 0 0 0,-37 1 0 0 0,13-5 0 0 0</inkml:trace>
  <inkml:trace contextRef="#ctx1" brushRef="#br1" timeOffset="105482.341">677 6438 32767 0 0,'15'2'0'0'0,"-14"0"0"0"0,1 0 0 0 0,0 0 0 0 0,-1 0 0 0 0,0 0 0 0 0,0 0 0 0 0,1 0 0 0 0,-1 1 0 0 0,0-1 0 0 0,-1 0 0 0 0,1 1 0 0 0,0-1 0 0 0,-1 0 0 0 0,1 1 0 0 0,-1-1 0 0 0,0 1 0 0 0,0-1 0 0 0,0 1 0 0 0,0-1 0 0 0,0 1 0 0 0,0-1 0 0 0,-1 0 0 0 0,1 1 0 0 0,-1-1 0 0 0,0 1 0 0 0,0-1 0 0 0,0 0 0 0 0,0 0 0 0 0,0 1 0 0 0,-3 16 0 0 0,-27 121 0 0 0,-14 46 0 0 0,11-88 0 0 0,33-95 0 0 0</inkml:trace>
  <inkml:trace contextRef="#ctx1" brushRef="#br1" timeOffset="105755.611">386 6396 32767 0 0,'-1'-1'0'0'0,"0"0"0"0"0,1 1 0 0 0,-1-1 0 0 0,0 0 0 0 0,1 0 0 0 0,-1 1 0 0 0,1-1 0 0 0,-1 0 0 0 0,1 0 0 0 0,-1 0 0 0 0,1 0 0 0 0,-1 0 0 0 0,1 0 0 0 0,0 0 0 0 0,0 0 0 0 0,-1 0 0 0 0,1 0 0 0 0,0 0 0 0 0,0 0 0 0 0,0 0 0 0 0,0 0 0 0 0,0 0 0 0 0,0 0 0 0 0,1 0 0 0 0,-1 0 0 0 0,0 0 0 0 0,0 0 0 0 0,1 0 0 0 0,-1 0 0 0 0,0 0 0 0 0,1 0 0 0 0,-1 0 0 0 0,1 0 0 0 0,0 1 0 0 0,-1-1 0 0 0,83-18 0 0 0,0 4 0 0 0,1 4 0 0 0,24 1 0 0 0,-92 8 0 0 0,1 1 0 0 0,0 0 0 0 0,0 2 0 0 0,0-1 0 0 0,0 2 0 0 0,0 0 0 0 0,11 4 0 0 0,-27-5 0 0 0,0-1 0 0 0,-1 1 0 0 0,1-1 0 0 0,-1 1 0 0 0,1 0 0 0 0,-1-1 0 0 0,1 1 0 0 0,-1 0 0 0 0,1 0 0 0 0,-1-1 0 0 0,0 1 0 0 0,1 0 0 0 0,-1 0 0 0 0,0-1 0 0 0,0 1 0 0 0,0 0 0 0 0,0 0 0 0 0,1 0 0 0 0,-1 0 0 0 0,0-1 0 0 0,0 1 0 0 0,-1 0 0 0 0,1 0 0 0 0,0 0 0 0 0,0 0 0 0 0,0-1 0 0 0,0 1 0 0 0,-1 0 0 0 0,1 0 0 0 0,0-1 0 0 0,-1 1 0 0 0,1 0 0 0 0,-1 0 0 0 0,1-1 0 0 0,-1 1 0 0 0,1 0 0 0 0,-1-1 0 0 0,1 1 0 0 0,-1-1 0 0 0,0 1 0 0 0,1-1 0 0 0,-1 1 0 0 0,0-1 0 0 0,1 1 0 0 0,-1-1 0 0 0,0 0 0 0 0,0 1 0 0 0,1-1 0 0 0,-1 0 0 0 0,0 1 0 0 0,0-1 0 0 0,0 0 0 0 0,1 0 0 0 0,-1 0 0 0 0,0 0 0 0 0,0 0 0 0 0,0 0 0 0 0,0 0 0 0 0,1 0 0 0 0,-1 0 0 0 0,0 0 0 0 0,0-1 0 0 0,-2 3 0 0 0,-16 7 0 0 0</inkml:trace>
  <inkml:trace contextRef="#ctx1" brushRef="#br1" timeOffset="106752.279">1476 6607 32767 0 0,'20'-8'0'0'0,"59"7"0"0"0,153 8 0 0 0,-144-2 0 0 0,-76-7 0 0 0,4-6 0 0 0</inkml:trace>
  <inkml:trace contextRef="#ctx1" brushRef="#br1" timeOffset="107080.459">1767 6362 32767 0 0,'-10'-3'0'0'0,"15"9"0"0"0,15 8 0 0 0,149 60 0 0 0,-142-62 0 0 0,-1 1 0 0 0,-1 1 0 0 0,0 2 0 0 0,-1 1 0 0 0,5 4 0 0 0,-26-19 0 0 0,-1 1 0 0 0,1-1 0 0 0,-1 0 0 0 0,0 1 0 0 0,1-1 0 0 0,-1 1 0 0 0,0 0 0 0 0,-1 0 0 0 0,1 0 0 0 0,-1 0 0 0 0,1 0 0 0 0,-1 0 0 0 0,0 0 0 0 0,0 1 0 0 0,0-1 0 0 0,0 0 0 0 0,-1 1 0 0 0,1-1 0 0 0,-1 1 0 0 0,0-1 0 0 0,0 0 0 0 0,0 1 0 0 0,0-1 0 0 0,-1 0 0 0 0,0 1 0 0 0,-6 8 0 0 0,0-1 0 0 0,-1 0 0 0 0,-1 0 0 0 0,0-1 0 0 0,-1 0 0 0 0,1-1 0 0 0,-2 0 0 0 0,1 0 0 0 0,-1-1 0 0 0,-1-1 0 0 0,1 0 0 0 0,-1 0 0 0 0,-12 4 0 0 0,-15 12 0 0 0,-46 21 0 0 0,121-51 0 0 0,-15-1 0 0 0</inkml:trace>
  <inkml:trace contextRef="#ctx1" brushRef="#br1" timeOffset="112933.686">8596 6526 32767 0 0,'15'-4'0'0'0,"0"2"0"0"0,0 0 0 0 0,0 0 0 0 0,0 1 0 0 0,0 1 0 0 0,14 2 0 0 0,10-1 0 0 0,126 1 0 0 0,-61 16 0 0 0,-60-4 0 0 0,-44-11 0 0 0</inkml:trace>
  <inkml:trace contextRef="#ctx1" brushRef="#br1" timeOffset="113190.001">8582 6725 32767 0 0,'24'14'0'0'0,"8"-9"0"0"0,0-1 0 0 0,0-2 0 0 0,0-1 0 0 0,21-2 0 0 0,-3 0 0 0 0,118 0 0 0 0,-116-7 0 0 0</inkml:trace>
  <inkml:trace contextRef="#ctx1" brushRef="#br1" timeOffset="113464.268">9120 6336 32767 0 0,'-2'-1'0'0'0,"0"0"0"0"0,1 0 0 0 0,0 1 0 0 0,0-1 0 0 0,-1 0 0 0 0,1 1 0 0 0,0-1 0 0 0,-1 1 0 0 0,1-1 0 0 0,0 1 0 0 0,-1 0 0 0 0,1-1 0 0 0,-1 1 0 0 0,1 0 0 0 0,-1 0 0 0 0,1 0 0 0 0,0 0 0 0 0,-1 0 0 0 0,1 1 0 0 0,-1-1 0 0 0,1 0 0 0 0,-1 1 0 0 0,1-1 0 0 0,0 1 0 0 0,-1-1 0 0 0,1 1 0 0 0,0 0 0 0 0,0-1 0 0 0,-1 1 0 0 0,1 0 0 0 0,-1 0 0 0 0,21 18 0 0 0,9-2 0 0 0,0-1 0 0 0,1-2 0 0 0,0-1 0 0 0,21 6 0 0 0,35 16 0 0 0,38 37 0 0 0,-118-68 0 0 0,1 1 0 0 0,-1 0 0 0 0,1 0 0 0 0,-2 0 0 0 0,1 1 0 0 0,0-1 0 0 0,-1 1 0 0 0,0 0 0 0 0,-1 1 0 0 0,1-1 0 0 0,-1 0 0 0 0,0 1 0 0 0,-1 0 0 0 0,0 0 0 0 0,0 0 0 0 0,0 0 0 0 0,-1 0 0 0 0,1 1 0 0 0,-4 1 0 0 0,1-1 0 0 0,-1 1 0 0 0,0-1 0 0 0,-1 0 0 0 0,0 0 0 0 0,0 0 0 0 0,-1 0 0 0 0,1 0 0 0 0,-2-1 0 0 0,1 1 0 0 0,-1-1 0 0 0,0-1 0 0 0,-1 1 0 0 0,0-1 0 0 0,-3 4 0 0 0,-19 17 0 0 0,0-1 0 0 0,-1-1 0 0 0,-2-1 0 0 0,0-2 0 0 0,-20 10 0 0 0,17-9 0 0 0,-24 7 0 0 0,49-27 0 0 0</inkml:trace>
  <inkml:trace contextRef="#ctx1" brushRef="#br1" timeOffset="108919.509">4415 6192 32767 0 0,'-23'-13'0'0'0,"0"0"0"0"0,8 3 0 0 0,0 1 0 0 0,6 2 0 0 0,2 3 0 0 0,3 1 0 0 0,2 1 0 0 0,2 2 0 0 0,0 0 0 0 0,0 0 0 0 0,18 0 0 0 0,6 0 0 0 0,-14 0 0 0 0,9 0 0 0 0</inkml:trace>
  <inkml:trace contextRef="#ctx1" brushRef="#br1" timeOffset="107667.807">2820 6409 32767 0 0,'-3'181'0'0'0,"22"-9"0"0"0,-19 59 0 0 0,-10-120 0 0 0,-16-11 0 0 0,16-75 0 0 0</inkml:trace>
  <inkml:trace contextRef="#ctx1" brushRef="#br1" timeOffset="108754.429">2738 6746 32767 0 0,'11'-111'0'0'0,"-7"96"0"0"0,-4 12 0 0 0,0-1 0 0 0,0 0 0 0 0,1 1 0 0 0,-1-1 0 0 0,1 1 0 0 0,0-1 0 0 0,0 1 0 0 0,1-1 0 0 0,-1 1 0 0 0,1 0 0 0 0,-1-1 0 0 0,1 1 0 0 0,0 0 0 0 0,0 0 0 0 0,1 0 0 0 0,-1 1 0 0 0,1-1 0 0 0,-1 0 0 0 0,1 1 0 0 0,0 0 0 0 0,0 0 0 0 0,0 0 0 0 0,0 0 0 0 0,1-1 0 0 0,22 0 0 0 0,34 21 0 0 0,-45-10 0 0 0,-5-3 0 0 0,0 1 0 0 0,0 0 0 0 0,0 0 0 0 0,-1 1 0 0 0,0 1 0 0 0,-1-1 0 0 0,0 1 0 0 0,0 1 0 0 0,0-1 0 0 0,-1 1 0 0 0,0 1 0 0 0,-6-8 0 0 0,0 0 0 0 0,0 0 0 0 0,0-1 0 0 0,0 1 0 0 0,0 0 0 0 0,-1 0 0 0 0,1 0 0 0 0,0 0 0 0 0,-1 0 0 0 0,0 0 0 0 0,1 0 0 0 0,-1 0 0 0 0,0 0 0 0 0,0 0 0 0 0,0 0 0 0 0,0 0 0 0 0,-1 0 0 0 0,1 0 0 0 0,-1 0 0 0 0,1 0 0 0 0,-1 0 0 0 0,1 0 0 0 0,-1 0 0 0 0,0 0 0 0 0,0 0 0 0 0,0 0 0 0 0,0-1 0 0 0,0 1 0 0 0,-1 0 0 0 0,1-1 0 0 0,0 1 0 0 0,-1-1 0 0 0,1 0 0 0 0,-1 1 0 0 0,-1 0 0 0 0,-67 30 0 0 0,-65-23 0 0 0,118-12 0 0 0,22-1 0 0 0,162 2 0 0 0,-167 2 0 0 0,73-12 0 0 0,-1-4 0 0 0,50-18 0 0 0,-115 33 0 0 0,-1-1 0 0 0,1 0 0 0 0,0 0 0 0 0,0-1 0 0 0,-1 0 0 0 0,1 0 0 0 0,-1-1 0 0 0,0 1 0 0 0,0-1 0 0 0,-1-1 0 0 0,1 1 0 0 0,-1-1 0 0 0,0 0 0 0 0,0 0 0 0 0,0 0 0 0 0,-1-1 0 0 0,1 0 0 0 0,-2 0 0 0 0,1 0 0 0 0,-1 0 0 0 0,1-1 0 0 0,-2 1 0 0 0,1-2 0 0 0,-2 6 0 0 0,0 0 0 0 0,-1 0 0 0 0,1 0 0 0 0,-1 0 0 0 0,0 0 0 0 0,1 0 0 0 0,-1 0 0 0 0,0 0 0 0 0,0 0 0 0 0,-1 0 0 0 0,1-1 0 0 0,0 1 0 0 0,-1 0 0 0 0,1 1 0 0 0,-1-1 0 0 0,0 0 0 0 0,1 0 0 0 0,-1 0 0 0 0,0 0 0 0 0,0 0 0 0 0,0 1 0 0 0,0-1 0 0 0,-1 0 0 0 0,1 1 0 0 0,0-1 0 0 0,-1 1 0 0 0,1-1 0 0 0,-1 1 0 0 0,1 0 0 0 0,-1 0 0 0 0,0 0 0 0 0,0 0 0 0 0,1 0 0 0 0,-1 0 0 0 0,0 0 0 0 0,0 0 0 0 0,0 1 0 0 0,0-1 0 0 0,-2 1 0 0 0,0 0 0 0 0,0 0 0 0 0,0 0 0 0 0,0 1 0 0 0,0 0 0 0 0,0-1 0 0 0,1 2 0 0 0,-1-1 0 0 0,0 0 0 0 0,0 1 0 0 0,1 0 0 0 0,-1 0 0 0 0,0 0 0 0 0,1 0 0 0 0,0 0 0 0 0,0 1 0 0 0,0-1 0 0 0,0 1 0 0 0,0 0 0 0 0,-2 3 0 0 0,2-3 0 0 0,0 0 0 0 0,1 0 0 0 0,-1 0 0 0 0,1 1 0 0 0,0-1 0 0 0,0 1 0 0 0,0-1 0 0 0,1 1 0 0 0,-1-1 0 0 0,1 1 0 0 0,0 0 0 0 0,0 0 0 0 0,0 0 0 0 0,0 0 0 0 0,1 0 0 0 0,0 0 0 0 0,-1 0 0 0 0,1 0 0 0 0,1 0 0 0 0,-1 0 0 0 0,1 0 0 0 0,-1-1 0 0 0,2 2 0 0 0,0 2 0 0 0,1 0 0 0 0,0 0 0 0 0,0-1 0 0 0,1 0 0 0 0,-1 1 0 0 0,2-1 0 0 0,-1 0 0 0 0,1-1 0 0 0,-1 1 0 0 0,2-1 0 0 0,-1 0 0 0 0,0 0 0 0 0,1-1 0 0 0,0 1 0 0 0,0-1 0 0 0,1-1 0 0 0,-1 1 0 0 0,1-1 0 0 0,-1 0 0 0 0,4 0 0 0 0,8 4 0 0 0,0-2 0 0 0,1 0 0 0 0,-1-2 0 0 0,1 0 0 0 0,0 0 0 0 0,0-2 0 0 0,11-1 0 0 0,-20 0 0 0 0,0 0 0 0 0,1-2 0 0 0,-1 1 0 0 0,0-1 0 0 0,0-1 0 0 0,0 1 0 0 0,0-2 0 0 0,0 1 0 0 0,-1-2 0 0 0,8-3 0 0 0,-10 3 0 0 0,1 0 0 0 0,-2 0 0 0 0,1 0 0 0 0,-1-1 0 0 0,0 0 0 0 0,0-1 0 0 0,0 1 0 0 0,-1-1 0 0 0,0 0 0 0 0,-1 0 0 0 0,1-1 0 0 0,-1 1 0 0 0,-1-1 0 0 0,0 0 0 0 0,0 0 0 0 0,0 0 0 0 0,-1 0 0 0 0,0-1 0 0 0,0 1 0 0 0,-1-1 0 0 0,-1 1 0 0 0,1-1 0 0 0,-1 1 0 0 0,-1-7 0 0 0,0 9 0 0 0,0 1 0 0 0,0-1 0 0 0,-1 1 0 0 0,0-1 0 0 0,0 1 0 0 0,0 0 0 0 0,0 0 0 0 0,-1 0 0 0 0,0 0 0 0 0,0 0 0 0 0,0 1 0 0 0,-2-2 0 0 0,-10-18 0 0 0,8 15 0 0 0,8 8 0 0 0,11 4 0 0 0,218 35 0 0 0,-220-37 0 0 0,-1-1 0 0 0,0 1 0 0 0,0 1 0 0 0,1-1 0 0 0,-1 2 0 0 0,0-1 0 0 0,-1 1 0 0 0,1 1 0 0 0,0 0 0 0 0,-1 0 0 0 0,0 0 0 0 0,0 1 0 0 0,0 0 0 0 0,-1 1 0 0 0,1 0 0 0 0,-1 0 0 0 0,-1 0 0 0 0,1 1 0 0 0,1 2 0 0 0,-3 25 0 0 0,-7 12 0 0 0,-5-32 0 0 0,-7 46 0 0 0,16-56 0 0 0,0 0 0 0 0,-1 0 0 0 0,1-1 0 0 0,1 1 0 0 0,-1-1 0 0 0,0 1 0 0 0,1-1 0 0 0,0 0 0 0 0,-1 1 0 0 0,1-2 0 0 0,1 1 0 0 0,-1 0 0 0 0,0-1 0 0 0,1 1 0 0 0,-1-1 0 0 0,1 0 0 0 0,0 0 0 0 0,-1 0 0 0 0,1-1 0 0 0,0 1 0 0 0,0-1 0 0 0,0 0 0 0 0,1 0 0 0 0,-1 0 0 0 0,0-1 0 0 0,0 1 0 0 0,0-1 0 0 0,0 0 0 0 0,3-1 0 0 0,3 1 0 0 0,0 0 0 0 0,-1-1 0 0 0,1 0 0 0 0,0-1 0 0 0,-1 0 0 0 0,1 0 0 0 0,-1-1 0 0 0,0 0 0 0 0,0-1 0 0 0,0 0 0 0 0,0 0 0 0 0,0-1 0 0 0,-1 0 0 0 0,0-1 0 0 0,-1 1 0 0 0,0 0 0 0 0,-1-1 0 0 0,0 1 0 0 0,0-1 0 0 0,-1-1 0 0 0,1 1 0 0 0,-1-1 0 0 0,-1 0 0 0 0,1 0 0 0 0,-1-1 0 0 0,0 1 0 0 0,-1-1 0 0 0,0 0 0 0 0,0 1 0 0 0,-1-2 0 0 0,13-60 0 0 0,-16 70 0 0 0,1-1 0 0 0,0 0 0 0 0,0 0 0 0 0,0 0 0 0 0,0 1 0 0 0,0-1 0 0 0,0 0 0 0 0,0 0 0 0 0,0 0 0 0 0,-1 0 0 0 0,1 1 0 0 0,0-1 0 0 0,0 0 0 0 0,0 0 0 0 0,0 0 0 0 0,-1 0 0 0 0,1 0 0 0 0,0 0 0 0 0,0 1 0 0 0,0-1 0 0 0,-1 0 0 0 0,1 0 0 0 0,0 0 0 0 0,0 0 0 0 0,0 0 0 0 0,-1 0 0 0 0,1 0 0 0 0,0 0 0 0 0,0 0 0 0 0,-1 0 0 0 0,1 0 0 0 0,0 0 0 0 0,0 0 0 0 0,0 0 0 0 0,-1 0 0 0 0,1 0 0 0 0,0 0 0 0 0,0 0 0 0 0,0-1 0 0 0,-1 1 0 0 0,1 0 0 0 0,0 0 0 0 0,0 0 0 0 0,-2 11 0 0 0,1-1 0 0 0,0 1 0 0 0,1 0 0 0 0,0 0 0 0 0,0 0 0 0 0,1 0 0 0 0,1-1 0 0 0,0 1 0 0 0,1 0 0 0 0,-1-1 0 0 0,2 1 0 0 0,0-1 0 0 0,1 2 0 0 0,-4-11 0 0 0,-1 1 0 0 0,1 0 0 0 0,0 0 0 0 0,0 0 0 0 0,0 0 0 0 0,0-1 0 0 0,0 1 0 0 0,1-1 0 0 0,-1 1 0 0 0,0-1 0 0 0,1 1 0 0 0,-1-1 0 0 0,1 1 0 0 0,0-1 0 0 0,-1 0 0 0 0,1 0 0 0 0,0 0 0 0 0,0 0 0 0 0,-1 0 0 0 0,1-1 0 0 0,0 1 0 0 0,2 0 0 0 0,1-1 0 0 0</inkml:trace>
  <inkml:trace contextRef="#ctx1" brushRef="#br1" timeOffset="110550.074">4820 6630 32767 0 0,'-42'-4'0'0'0,"33"7"0"0"0,6 0 0 0 0,1 0 0 0 0,-1 0 0 0 0,0 1 0 0 0,1-1 0 0 0,0 1 0 0 0,0-1 0 0 0,0 1 0 0 0,0 0 0 0 0,0 0 0 0 0,1 0 0 0 0,0 0 0 0 0,0 0 0 0 0,0 0 0 0 0,0 0 0 0 0,0 0 0 0 0,1 1 0 0 0,-1 16 0 0 0,1-17 0 0 0,1 0 0 0 0,0 0 0 0 0,0 0 0 0 0,0-1 0 0 0,0 1 0 0 0,0 0 0 0 0,1 0 0 0 0,-1-1 0 0 0,1 1 0 0 0,0-1 0 0 0,0 0 0 0 0,1 1 0 0 0,-1-1 0 0 0,1 0 0 0 0,-1 0 0 0 0,1-1 0 0 0,0 1 0 0 0,0 0 0 0 0,0-1 0 0 0,0 0 0 0 0,1 0 0 0 0,-1 0 0 0 0,1 0 0 0 0,-1 0 0 0 0,1-1 0 0 0,2 1 0 0 0,19-4 0 0 0,-19 0 0 0 0,0 0 0 0 0,-1-1 0 0 0,1 0 0 0 0,-1 0 0 0 0,1 0 0 0 0,-1-1 0 0 0,0 0 0 0 0,-1 0 0 0 0,1 0 0 0 0,-1 0 0 0 0,1-1 0 0 0,-1 0 0 0 0,0 0 0 0 0,-1 0 0 0 0,0 0 0 0 0,1 0 0 0 0,-2-1 0 0 0,1 0 0 0 0,0 1 0 0 0,-1-1 0 0 0,0 0 0 0 0,-1 0 0 0 0,1 0 0 0 0,-1-1 0 0 0,-1 1 0 0 0,1 0 0 0 0,-1-4 0 0 0,-1 4 0 0 0,-1 1 0 0 0,0 1 0 0 0,-1-1 0 0 0,1 0 0 0 0,-1 0 0 0 0,0 1 0 0 0,0 0 0 0 0,0-1 0 0 0,-1 1 0 0 0,1 0 0 0 0,-1 1 0 0 0,0-1 0 0 0,0 1 0 0 0,0-1 0 0 0,-1 1 0 0 0,1 1 0 0 0,-1-1 0 0 0,0 0 0 0 0,1 1 0 0 0,-1 0 0 0 0,0 0 0 0 0,-1 1 0 0 0,1 0 0 0 0,0-1 0 0 0,0 2 0 0 0,0-1 0 0 0,-3 0 0 0 0,-66-1 0 0 0,66 3 0 0 0,0 0 0 0 0,0 0 0 0 0,0 1 0 0 0,0 1 0 0 0,1-1 0 0 0,-1 1 0 0 0,1 0 0 0 0,0 1 0 0 0,0 0 0 0 0,-6 3 0 0 0,11-6 0 0 0,0 0 0 0 0,0 0 0 0 0,0 1 0 0 0,1-1 0 0 0,-1 0 0 0 0,0 1 0 0 0,0-1 0 0 0,1 1 0 0 0,-1-1 0 0 0,1 1 0 0 0,0 0 0 0 0,-1-1 0 0 0,1 1 0 0 0,0 0 0 0 0,0 0 0 0 0,0 0 0 0 0,0 0 0 0 0,0 0 0 0 0,1 0 0 0 0,-1 1 0 0 0,0-1 0 0 0,1 0 0 0 0,0 0 0 0 0,0 0 0 0 0,-1 1 0 0 0,1-1 0 0 0,0 0 0 0 0,1 0 0 0 0,-1 0 0 0 0,0 1 0 0 0,1-1 0 0 0,-1 0 0 0 0,6 4 0 0 0,-1 0 0 0 0,1-1 0 0 0,0 1 0 0 0,0-1 0 0 0,0-1 0 0 0,1 1 0 0 0,-1-1 0 0 0,1 0 0 0 0,0-1 0 0 0,1 0 0 0 0,-1 0 0 0 0,0 0 0 0 0,1-1 0 0 0,2 0 0 0 0,19 6 0 0 0</inkml:trace>
  <inkml:trace contextRef="#ctx1" brushRef="#br1" timeOffset="110948.59">5389 6657 32767 0 0,'-4'-7'0'0'0,"0"1"0"0"0,0 0 0 0 0,-1 0 0 0 0,0 0 0 0 0,-1 0 0 0 0,1 1 0 0 0,-1 0 0 0 0,0 0 0 0 0,0 0 0 0 0,0 1 0 0 0,-1 0 0 0 0,0 0 0 0 0,0 1 0 0 0,0 0 0 0 0,0 0 0 0 0,0 0 0 0 0,0 1 0 0 0,-1 0 0 0 0,1 1 0 0 0,-1-1 0 0 0,0 2 0 0 0,1-1 0 0 0,-1 1 0 0 0,0 0 0 0 0,-2 1 0 0 0,2-1 0 0 0,0 0 0 0 0,0 1 0 0 0,0 1 0 0 0,0-1 0 0 0,0 1 0 0 0,1 0 0 0 0,-1 1 0 0 0,0 0 0 0 0,1 0 0 0 0,0 1 0 0 0,0 0 0 0 0,0 0 0 0 0,0 0 0 0 0,-1 3 0 0 0,4-4 0 0 0,0 1 0 0 0,0-1 0 0 0,1 1 0 0 0,-1 0 0 0 0,1 0 0 0 0,0 0 0 0 0,0 0 0 0 0,0 1 0 0 0,1-1 0 0 0,0 1 0 0 0,0 0 0 0 0,0 0 0 0 0,-1 4 0 0 0,4 2 0 0 0,2-7 0 0 0,0 1 0 0 0,1-1 0 0 0,0 0 0 0 0,0 0 0 0 0,0 0 0 0 0,0-1 0 0 0,1 1 0 0 0,-1-1 0 0 0,1 0 0 0 0,0 0 0 0 0,0 0 0 0 0,0-1 0 0 0,0 0 0 0 0,0 0 0 0 0,1 0 0 0 0,-1-1 0 0 0,1 0 0 0 0,-1 0 0 0 0,1 0 0 0 0,-1 0 0 0 0,1-1 0 0 0,-1 0 0 0 0,1 0 0 0 0,0-1 0 0 0,-1 0 0 0 0,4 0 0 0 0,0 0 0 0 0,0 0 0 0 0,0 0 0 0 0,0 0 0 0 0,-1-1 0 0 0,1-1 0 0 0,0 0 0 0 0,-1 0 0 0 0,1 0 0 0 0,-1-1 0 0 0,0 0 0 0 0,0-1 0 0 0,-1 0 0 0 0,1 0 0 0 0,-1-1 0 0 0,0 0 0 0 0,0 0 0 0 0,-1 0 0 0 0,0-1 0 0 0,0 0 0 0 0,3-6 0 0 0,5-34 0 0 0,-14 47 0 0 0,0 0 0 0 0,0-1 0 0 0,0 1 0 0 0,0 0 0 0 0,0 0 0 0 0,-1-1 0 0 0,1 1 0 0 0,0 0 0 0 0,0-1 0 0 0,0 1 0 0 0,0 0 0 0 0,0 0 0 0 0,0-1 0 0 0,0 1 0 0 0,-1 0 0 0 0,1 0 0 0 0,0-1 0 0 0,0 1 0 0 0,0 0 0 0 0,-1 0 0 0 0,1 0 0 0 0,0-1 0 0 0,0 1 0 0 0,-1 0 0 0 0,1 0 0 0 0,0 0 0 0 0,0 0 0 0 0,-1-1 0 0 0,1 1 0 0 0,0 0 0 0 0,-1 0 0 0 0,1 0 0 0 0,0 0 0 0 0,0 0 0 0 0,-1 0 0 0 0,1 0 0 0 0,0 0 0 0 0,-1 0 0 0 0,1 0 0 0 0,0 0 0 0 0,0 0 0 0 0,-1 0 0 0 0,1 0 0 0 0,0 0 0 0 0,-1 0 0 0 0,1 1 0 0 0,0-1 0 0 0,0 0 0 0 0,-1 0 0 0 0,1 0 0 0 0,0 0 0 0 0,0 1 0 0 0,-1-1 0 0 0,1 0 0 0 0,0 0 0 0 0,0 0 0 0 0,0 1 0 0 0,-1-1 0 0 0,1 0 0 0 0,0 0 0 0 0,0 1 0 0 0,0-1 0 0 0,0 0 0 0 0,-1 0 0 0 0,1 1 0 0 0,0-1 0 0 0,0 0 0 0 0,0 0 0 0 0,0 1 0 0 0,-13 50 0 0 0,29-23 0 0 0,-8-21 0 0 0,1-1 0 0 0,0 0 0 0 0,0-1 0 0 0,0 0 0 0 0,1 0 0 0 0,-1-1 0 0 0,1 0 0 0 0,0-1 0 0 0,0 0 0 0 0,1 0 0 0 0,-1-1 0 0 0,1-1 0 0 0,-1 1 0 0 0,1-2 0 0 0,-1 0 0 0 0,1 0 0 0 0,8-1 0 0 0,4 1 0 0 0</inkml:trace>
  <inkml:trace contextRef="#ctx1" brushRef="#br1" timeOffset="111835.084">5862 6603 32767 0 0,'-50'-8'0'0'0,"-6"4"0"0"0,45 6 0 0 0,6 1 0 0 0,0 0 0 0 0,0 0 0 0 0,0 1 0 0 0,1-1 0 0 0,-1 1 0 0 0,1 0 0 0 0,0 0 0 0 0,0 1 0 0 0,1-1 0 0 0,-1 1 0 0 0,1 0 0 0 0,0 0 0 0 0,0 0 0 0 0,0 0 0 0 0,1 0 0 0 0,0 1 0 0 0,0-1 0 0 0,0 1 0 0 0,1-1 0 0 0,0 1 0 0 0,0 0 0 0 0,0 0 0 0 0,1-1 0 0 0,0 1 0 0 0,0 4 0 0 0,0-7 0 0 0,1 0 0 0 0,-1-1 0 0 0,0 1 0 0 0,1 0 0 0 0,0 0 0 0 0,0 0 0 0 0,0 0 0 0 0,0-1 0 0 0,0 1 0 0 0,0-1 0 0 0,1 1 0 0 0,-1-1 0 0 0,1 1 0 0 0,0-1 0 0 0,0 0 0 0 0,0 0 0 0 0,0 1 0 0 0,0-1 0 0 0,0-1 0 0 0,0 1 0 0 0,1 0 0 0 0,-1-1 0 0 0,1 1 0 0 0,-1-1 0 0 0,1 0 0 0 0,0 1 0 0 0,-1-1 0 0 0,1-1 0 0 0,0 1 0 0 0,0 0 0 0 0,0-1 0 0 0,0 1 0 0 0,-1-1 0 0 0,1 0 0 0 0,0 0 0 0 0,1 0 0 0 0,4-2 0 0 0,0 0 0 0 0,0 0 0 0 0,-1 0 0 0 0,1-1 0 0 0,0-1 0 0 0,-1 1 0 0 0,0-1 0 0 0,0 0 0 0 0,0-1 0 0 0,0 0 0 0 0,-1 0 0 0 0,0 0 0 0 0,2-2 0 0 0,4-7 0 0 0,0-1 0 0 0,-1-1 0 0 0,-1 1 0 0 0,0-2 0 0 0,-2 1 0 0 0,1-2 0 0 0,-2 1 0 0 0,0-1 0 0 0,-1 0 0 0 0,-1 0 0 0 0,-1 0 0 0 0,0-1 0 0 0,-2 0 0 0 0,1-16 0 0 0,6-168 0 0 0,-28 103 0 0 0,19 100 0 0 0,0-1 0 0 0,0 0 0 0 0,0 0 0 0 0,-1 0 0 0 0,1 1 0 0 0,0-1 0 0 0,0 0 0 0 0,-1 0 0 0 0,1 0 0 0 0,0 1 0 0 0,-1-1 0 0 0,1 0 0 0 0,-1 1 0 0 0,1-1 0 0 0,-1 0 0 0 0,1 1 0 0 0,-1-1 0 0 0,1 1 0 0 0,-1-1 0 0 0,0 1 0 0 0,1-1 0 0 0,-1 1 0 0 0,0-1 0 0 0,1 1 0 0 0,-1-1 0 0 0,0 1 0 0 0,0 0 0 0 0,0 0 0 0 0,1-1 0 0 0,-1 1 0 0 0,0 0 0 0 0,0 0 0 0 0,0 0 0 0 0,1 0 0 0 0,-1 0 0 0 0,0 0 0 0 0,0 0 0 0 0,0 0 0 0 0,0 0 0 0 0,1 0 0 0 0,-1 0 0 0 0,0 1 0 0 0,0-1 0 0 0,1 0 0 0 0,-1 1 0 0 0,0-1 0 0 0,0 0 0 0 0,1 1 0 0 0,-1-1 0 0 0,0 1 0 0 0,1-1 0 0 0,-2 1 0 0 0,-28 35 0 0 0,20-15 0 0 0,1 0 0 0 0,1 1 0 0 0,1-1 0 0 0,1 2 0 0 0,1-1 0 0 0,1 1 0 0 0,0-1 0 0 0,2 1 0 0 0,1 0 0 0 0,1 22 0 0 0,1-32 0 0 0,0 0 0 0 0,1 0 0 0 0,0 0 0 0 0,1 0 0 0 0,0 0 0 0 0,1-1 0 0 0,0 1 0 0 0,7 10 0 0 0,-6-10 0 0 0,1-1 0 0 0,1-1 0 0 0,0 0 0 0 0,0 0 0 0 0,2 0 0 0 0,-1-1 0 0 0,1 0 0 0 0,0 0 0 0 0,1-1 0 0 0,0 0 0 0 0,1-1 0 0 0,0 0 0 0 0,4 1 0 0 0,34 6 0 0 0,-2-13 0 0 0,-17-13 0 0 0,-28 11 0 0 0,0 0 0 0 0,0 0 0 0 0,1 1 0 0 0,-1-1 0 0 0,0 1 0 0 0,0 0 0 0 0,0-1 0 0 0,1 1 0 0 0,-1 0 0 0 0,0 0 0 0 0,0 1 0 0 0,0-1 0 0 0,-1 0 0 0 0,1 1 0 0 0,0-1 0 0 0,0 1 0 0 0,-1-1 0 0 0,1 1 0 0 0,-1 0 0 0 0,1 0 0 0 0,-1 0 0 0 0,0 0 0 0 0,0 0 0 0 0,0 0 0 0 0,0 0 0 0 0,0 0 0 0 0,5 7 0 0 0,0-2 0 0 0,0-1 0 0 0,0 0 0 0 0,1 0 0 0 0,0 0 0 0 0,0-1 0 0 0,0 0 0 0 0,0 0 0 0 0,1-1 0 0 0,0 0 0 0 0,0 0 0 0 0,0-1 0 0 0,1 0 0 0 0,-1 0 0 0 0,1-1 0 0 0,0 0 0 0 0,-1-1 0 0 0,1 0 0 0 0,0 0 0 0 0,0-1 0 0 0,0 0 0 0 0,0 0 0 0 0,1-1 0 0 0,0-1 0 0 0,0 0 0 0 0,0 0 0 0 0,-1-1 0 0 0,1 0 0 0 0,0-1 0 0 0,-1 0 0 0 0,0 0 0 0 0,0-1 0 0 0,0 0 0 0 0,-1-1 0 0 0,8-6 0 0 0,-11 7 0 0 0,-1 0 0 0 0,1-1 0 0 0,-1 1 0 0 0,0-1 0 0 0,-1 0 0 0 0,1 0 0 0 0,-1-1 0 0 0,-1 1 0 0 0,1-1 0 0 0,-1 0 0 0 0,0 1 0 0 0,0-1 0 0 0,-1 0 0 0 0,0 0 0 0 0,0 0 0 0 0,-1 0 0 0 0,0-4 0 0 0,0 6 0 0 0,-1 0 0 0 0,0 1 0 0 0,0-1 0 0 0,-1 0 0 0 0,1 0 0 0 0,-1 1 0 0 0,0-1 0 0 0,0 1 0 0 0,-1 0 0 0 0,1-1 0 0 0,-1 1 0 0 0,0 0 0 0 0,0 1 0 0 0,0-1 0 0 0,-1 0 0 0 0,1 1 0 0 0,-1 0 0 0 0,0 0 0 0 0,0 0 0 0 0,0 0 0 0 0,0 0 0 0 0,-1 1 0 0 0,1 0 0 0 0,-1 0 0 0 0,1 0 0 0 0,-5 0 0 0 0,4 0 0 0 0,-3 0 0 0 0,0 1 0 0 0,1 0 0 0 0,-1 0 0 0 0,0 0 0 0 0,0 1 0 0 0,0 0 0 0 0,0 0 0 0 0,0 1 0 0 0,-6 1 0 0 0,2 0 0 0 0,0 1 0 0 0,0-1 0 0 0,1 2 0 0 0,-1 0 0 0 0,1 0 0 0 0,0 1 0 0 0,0 0 0 0 0,1 1 0 0 0,-1 1 0 0 0,1-1 0 0 0,1 2 0 0 0,-1-1 0 0 0,1 1 0 0 0,0 0 0 0 0,-6 10 0 0 0,13-15 0 0 0,1-1 0 0 0,0 2 0 0 0,0-1 0 0 0,0 0 0 0 0,0 0 0 0 0,1 0 0 0 0,-1 0 0 0 0,1 0 0 0 0,0 1 0 0 0,0-1 0 0 0,0 0 0 0 0,0 0 0 0 0,1 0 0 0 0,-1 1 0 0 0,1-1 0 0 0,0 0 0 0 0,0 0 0 0 0,0 0 0 0 0,0 0 0 0 0,0 0 0 0 0,1 0 0 0 0,-1 0 0 0 0,1-1 0 0 0,0 1 0 0 0,0 0 0 0 0,0-1 0 0 0,0 0 0 0 0,0 1 0 0 0,1-1 0 0 0,-1 0 0 0 0,1 0 0 0 0,-1 0 0 0 0,2 0 0 0 0,5 4 0 0 0,0 0 0 0 0,0 0 0 0 0,0-1 0 0 0,1-1 0 0 0,-1 0 0 0 0,1 0 0 0 0,0-1 0 0 0,1 0 0 0 0,7 1 0 0 0,54 1 0 0 0,-58-5 0 0 0</inkml:trace>
  <inkml:trace contextRef="#ctx1" brushRef="#br1" timeOffset="112186.147">6678 6410 32767 0 0,'0'-54'0'0'0,"-1"47"0"0"0,0-1 0 0 0,-1 1 0 0 0,0-1 0 0 0,0 1 0 0 0,-1 0 0 0 0,1 0 0 0 0,-2 0 0 0 0,1 0 0 0 0,-1 0 0 0 0,0 1 0 0 0,0-1 0 0 0,-1 1 0 0 0,0 0 0 0 0,0 1 0 0 0,0-1 0 0 0,-1 1 0 0 0,1 0 0 0 0,-1 0 0 0 0,-1 1 0 0 0,1 0 0 0 0,0 0 0 0 0,-1 0 0 0 0,0 1 0 0 0,0 0 0 0 0,-6-2 0 0 0,5 4 0 0 0,-1 0 0 0 0,1 0 0 0 0,0 1 0 0 0,0 1 0 0 0,0-1 0 0 0,-1 1 0 0 0,1 0 0 0 0,0 1 0 0 0,0 0 0 0 0,0 0 0 0 0,0 1 0 0 0,1 0 0 0 0,-3 2 0 0 0,6-3 0 0 0,-1 0 0 0 0,1 1 0 0 0,0-1 0 0 0,0 1 0 0 0,0 0 0 0 0,1 0 0 0 0,-1 1 0 0 0,1-1 0 0 0,-1 1 0 0 0,1 0 0 0 0,0 0 0 0 0,1 0 0 0 0,-1 0 0 0 0,1 0 0 0 0,0 1 0 0 0,0-1 0 0 0,0 1 0 0 0,0-1 0 0 0,1 1 0 0 0,0 0 0 0 0,0 0 0 0 0,0-1 0 0 0,0 1 0 0 0,1 0 0 0 0,0 0 0 0 0,0 0 0 0 0,0 0 0 0 0,1 3 0 0 0,0-3 0 0 0,0-1 0 0 0,-1 1 0 0 0,2-1 0 0 0,-1 0 0 0 0,0 1 0 0 0,1-1 0 0 0,0 0 0 0 0,0 0 0 0 0,0 0 0 0 0,0 0 0 0 0,0-1 0 0 0,1 1 0 0 0,1 1 0 0 0,4 6 0 0 0,64 89 0 0 0,4 16 0 0 0,-72-103 0 0 0,1 0 0 0 0,1-1 0 0 0,0 0 0 0 0,1 0 0 0 0,0-1 0 0 0,1 0 0 0 0,1 0 0 0 0,-1-1 0 0 0,1 0 0 0 0,1 0 0 0 0,0-1 0 0 0,3 2 0 0 0,0-6 0 0 0,0 0 0 0 0,1-1 0 0 0,0 0 0 0 0,0-1 0 0 0,0-1 0 0 0,1 0 0 0 0,-1-1 0 0 0,0 0 0 0 0,1-1 0 0 0,11-2 0 0 0,-2 2 0 0 0,105-16 0 0 0,-118 14 0 0 0,27-8 0 0 0</inkml:trace>
  <inkml:trace contextRef="#ctx1" brushRef="#br1" timeOffset="117856.014">12090 6623 32767 0 0,'24'-54'0'0'0,"0"-32"0"0"0,-14-59 0 0 0,-10 110 0 0 0,1 22 0 0 0,1 19 0 0 0,1 18 0 0 0,-3-23 0 0 0,1 120 0 0 0,-3-39 0 0 0,-13 100 0 0 0,15-149 0 0 0,0-26 0 0 0</inkml:trace>
  <inkml:trace contextRef="#ctx1" brushRef="#br1" timeOffset="118572.095">12421 6417 32767 0 0,'0'0'0'0'0,"0"0"0"0"0,0 0 0 0 0,0 0 0 0 0,0 1 0 0 0,1-1 0 0 0,-1 0 0 0 0,0 0 0 0 0,0 0 0 0 0,0 0 0 0 0,0 1 0 0 0,1-1 0 0 0,-1 0 0 0 0,0 0 0 0 0,0 0 0 0 0,1 0 0 0 0,-1 0 0 0 0,0 0 0 0 0,0 0 0 0 0,1 0 0 0 0,-1 0 0 0 0,0 0 0 0 0,0 0 0 0 0,1 0 0 0 0,-1 0 0 0 0,0 0 0 0 0,0 0 0 0 0,0 0 0 0 0,1 0 0 0 0,-1 0 0 0 0,0 0 0 0 0,0 0 0 0 0,1 0 0 0 0,-1 0 0 0 0,0 0 0 0 0,0 0 0 0 0,1 0 0 0 0,-1-1 0 0 0,0 1 0 0 0,0 0 0 0 0,0 0 0 0 0,0 0 0 0 0,1 0 0 0 0,-1-1 0 0 0,0 1 0 0 0,0 0 0 0 0,0 0 0 0 0,0 0 0 0 0,0-1 0 0 0,1 1 0 0 0,13 69 0 0 0,-14 72 0 0 0,19-85 0 0 0,-18-55 0 0 0,-1 0 0 0 0,0 0 0 0 0,1-1 0 0 0,-1 1 0 0 0,1-1 0 0 0,-1 1 0 0 0,1 0 0 0 0,-1-1 0 0 0,1 1 0 0 0,-1-1 0 0 0,1 1 0 0 0,0-1 0 0 0,-1 1 0 0 0,1-1 0 0 0,0 1 0 0 0,-1-1 0 0 0,1 0 0 0 0,0 1 0 0 0,0-1 0 0 0,-1 0 0 0 0,1 0 0 0 0,0 0 0 0 0,0 1 0 0 0,-1-1 0 0 0,1 0 0 0 0,0 0 0 0 0,0 0 0 0 0,-1 0 0 0 0,1 0 0 0 0,0-1 0 0 0,0 1 0 0 0,0 0 0 0 0,-1 0 0 0 0,1 0 0 0 0,0-1 0 0 0,0 1 0 0 0,-1 0 0 0 0,1-1 0 0 0,0 1 0 0 0,-1 0 0 0 0,1-1 0 0 0,0 1 0 0 0,-1-1 0 0 0,1 1 0 0 0,-1-1 0 0 0,1 0 0 0 0,-1 1 0 0 0,1-1 0 0 0,29-28 0 0 0,-22 17 0 0 0,0-1 0 0 0,-1-1 0 0 0,0 1 0 0 0,-1-1 0 0 0,-1 0 0 0 0,0 0 0 0 0,0-1 0 0 0,-2 1 0 0 0,1-8 0 0 0,2-1 0 0 0,-3-7 0 0 0,-13 60 0 0 0,5 40 0 0 0,7-16 0 0 0,17-7 0 0 0,-16-45 0 0 0,0 0 0 0 0,0 1 0 0 0,0-1 0 0 0,0 0 0 0 0,0-1 0 0 0,1 1 0 0 0,-1 0 0 0 0,0-1 0 0 0,1 0 0 0 0,-1 0 0 0 0,1 0 0 0 0,0 0 0 0 0,-1-1 0 0 0,1 1 0 0 0,0-1 0 0 0,-1 0 0 0 0,1 0 0 0 0,0 0 0 0 0,-1 0 0 0 0,1-1 0 0 0,0 0 0 0 0,-1 0 0 0 0,1 0 0 0 0,-1 0 0 0 0,1 0 0 0 0,-1 0 0 0 0,0-1 0 0 0,1 0 0 0 0,-1 0 0 0 0,0 0 0 0 0,0 0 0 0 0,0 0 0 0 0,1-2 0 0 0,4-5 0 0 0,1 0 0 0 0,-1-1 0 0 0,-1 0 0 0 0,0 0 0 0 0,0-1 0 0 0,-1 0 0 0 0,-1 0 0 0 0,0-1 0 0 0,0 1 0 0 0,-1-1 0 0 0,0 0 0 0 0,-1 0 0 0 0,-1-1 0 0 0,0 1 0 0 0,0-3 0 0 0,-1-12 0 0 0,-2 28 0 0 0,1-1 0 0 0,0 0 0 0 0,0 0 0 0 0,-1 0 0 0 0,1 1 0 0 0,0-1 0 0 0,-1 0 0 0 0,1 0 0 0 0,0 0 0 0 0,-1 0 0 0 0,1 0 0 0 0,-1 1 0 0 0,1-1 0 0 0,0 0 0 0 0,-1 0 0 0 0,1 0 0 0 0,0 0 0 0 0,-1 0 0 0 0,1 0 0 0 0,-1 0 0 0 0,1 0 0 0 0,0-1 0 0 0,-1 1 0 0 0,1 0 0 0 0,0 0 0 0 0,-1 0 0 0 0,1 0 0 0 0,0 0 0 0 0,-1-1 0 0 0,1 1 0 0 0,0 0 0 0 0,-1 0 0 0 0,1 0 0 0 0,0-1 0 0 0,0 1 0 0 0,-1 0 0 0 0,1 0 0 0 0,0-1 0 0 0,0 1 0 0 0,-1 0 0 0 0,1-1 0 0 0,0 1 0 0 0,0 0 0 0 0,0-1 0 0 0,0 1 0 0 0,0 0 0 0 0,-1-1 0 0 0,1 1 0 0 0,-6 20 0 0 0,0 1 0 0 0,2 0 0 0 0,0 0 0 0 0,1 0 0 0 0,1 21 0 0 0,23 35 0 0 0,-19-73 0 0 0,0 0 0 0 0,0 0 0 0 0,0 0 0 0 0,1 0 0 0 0,-1-1 0 0 0,1 1 0 0 0,0-1 0 0 0,0 1 0 0 0,0-1 0 0 0,0 0 0 0 0,0 0 0 0 0,1-1 0 0 0,0 1 0 0 0,-1-1 0 0 0,1 1 0 0 0,0-1 0 0 0,0 0 0 0 0,0-1 0 0 0,1 1 0 0 0,-1-1 0 0 0,0 0 0 0 0,1 0 0 0 0,-1 0 0 0 0,0 0 0 0 0,1-1 0 0 0,2 0 0 0 0,11 1 0 0 0</inkml:trace>
  <inkml:trace contextRef="#ctx1" brushRef="#br1" timeOffset="118983.795">13436 6339 32767 0 0,'-3'-3'0'0'0,"1"-1"0"0"0,-1 1 0 0 0,0 0 0 0 0,0 0 0 0 0,0 1 0 0 0,-1-1 0 0 0,1 0 0 0 0,-1 1 0 0 0,1 0 0 0 0,-1 0 0 0 0,0 0 0 0 0,0 0 0 0 0,0 1 0 0 0,0 0 0 0 0,0-1 0 0 0,0 1 0 0 0,0 1 0 0 0,0-1 0 0 0,0 0 0 0 0,0 1 0 0 0,-1 0 0 0 0,-65-1 0 0 0,57 4 0 0 0,1 0 0 0 0,0 1 0 0 0,0 1 0 0 0,1 0 0 0 0,-1 1 0 0 0,1 0 0 0 0,0 0 0 0 0,1 1 0 0 0,0 1 0 0 0,0 0 0 0 0,-8 8 0 0 0,9 16 0 0 0,10-29 0 0 0,0 0 0 0 0,-1 0 0 0 0,1 0 0 0 0,1 1 0 0 0,-1-1 0 0 0,0 0 0 0 0,1 0 0 0 0,0 0 0 0 0,-1-1 0 0 0,1 1 0 0 0,0 0 0 0 0,1-1 0 0 0,-1 1 0 0 0,0-1 0 0 0,1 0 0 0 0,-1 0 0 0 0,1 0 0 0 0,1 1 0 0 0,-2-2 0 0 0,145 95 0 0 0,-79-57 0 0 0,-54-30 0 0 0,-1 1 0 0 0,0 0 0 0 0,0 0 0 0 0,-1 1 0 0 0,0 1 0 0 0,8 11 0 0 0,-12 3 0 0 0,-10-17 0 0 0,-1-5 0 0 0,0 0 0 0 0,0-1 0 0 0,0 0 0 0 0,-1 0 0 0 0,1 0 0 0 0,-1 0 0 0 0,1 0 0 0 0,-1-1 0 0 0,0 1 0 0 0,0-1 0 0 0,0 0 0 0 0,-1 0 0 0 0,1-1 0 0 0,0 1 0 0 0,-1-1 0 0 0,1 0 0 0 0,-1 0 0 0 0,-3 0 0 0 0,-92 5 0 0 0,88-6 0 0 0,5-1 0 0 0,0 0 0 0 0,0 0 0 0 0,0 0 0 0 0,0 0 0 0 0,0-1 0 0 0,1-1 0 0 0,-1 1 0 0 0,0-1 0 0 0,1 0 0 0 0,-3-2 0 0 0,-1-13 0 0 0,11 12 0 0 0</inkml:trace>
  <inkml:trace contextRef="#ctx1" brushRef="#br1" timeOffset="121207.7">16456 6555 32767 0 0,'19'1'0'0'0,"57"14"0"0"0,188-9 0 0 0,-257-6 0 0 0</inkml:trace>
  <inkml:trace contextRef="#ctx1" brushRef="#br1" timeOffset="121469.001">16550 6718 32767 0 0,'0'1'0'0'0,"1"0"0"0"0,-1 0 0 0 0,0 0 0 0 0,1 0 0 0 0,-1 0 0 0 0,0 0 0 0 0,1 0 0 0 0,-1 0 0 0 0,1 0 0 0 0,0 0 0 0 0,-1 0 0 0 0,1 0 0 0 0,0 0 0 0 0,0 0 0 0 0,-1-1 0 0 0,1 1 0 0 0,0 0 0 0 0,0-1 0 0 0,0 1 0 0 0,0 0 0 0 0,0-1 0 0 0,0 1 0 0 0,0-1 0 0 0,0 0 0 0 0,0 1 0 0 0,0-1 0 0 0,0 0 0 0 0,0 1 0 0 0,0-1 0 0 0,0 0 0 0 0,0 0 0 0 0,1 0 0 0 0,-1 0 0 0 0,1 0 0 0 0,50 7 0 0 0,0-1 0 0 0,1-3 0 0 0,36-3 0 0 0,-85 0 0 0 0,22-2 0 0 0,13-7 0 0 0</inkml:trace>
  <inkml:trace contextRef="#ctx1" brushRef="#br1" timeOffset="115503.364">10681 6240 32767 0 0,'2'8'0'0'0,"-1"0"0"0"0,1 0 0 0 0,-1 0 0 0 0,-1 0 0 0 0,0 0 0 0 0,0 1 0 0 0,0-1 0 0 0,-1 0 0 0 0,0 0 0 0 0,-1 1 0 0 0,0 14 0 0 0,-2 5 0 0 0,0-1 0 0 0,-2 0 0 0 0,-1 0 0 0 0,-1 0 0 0 0,-1-1 0 0 0,-2 0 0 0 0,0 0 0 0 0,-2-1 0 0 0,-4 5 0 0 0,-46 79 0 0 0,50-99 0 0 0,10-9 0 0 0</inkml:trace>
  <inkml:trace contextRef="#ctx1" brushRef="#br1" timeOffset="115752.687">10290 6159 32767 0 0,'-4'-5'0'0'0,"5"5"0"0"0,-1 0 0 0 0,1 0 0 0 0,-1 0 0 0 0,0 0 0 0 0,1 0 0 0 0,-1 0 0 0 0,1 1 0 0 0,-1-1 0 0 0,1 0 0 0 0,-1-1 0 0 0,1 1 0 0 0,-1 0 0 0 0,1 0 0 0 0,-1 0 0 0 0,1 0 0 0 0,-1 0 0 0 0,1 0 0 0 0,-1 0 0 0 0,0-1 0 0 0,1 1 0 0 0,-1 0 0 0 0,1 0 0 0 0,-1-1 0 0 0,0 1 0 0 0,1 0 0 0 0,-1-1 0 0 0,0 1 0 0 0,1 0 0 0 0,-1-1 0 0 0,0 1 0 0 0,1 0 0 0 0,-1-1 0 0 0,0 1 0 0 0,0-1 0 0 0,0 1 0 0 0,1-1 0 0 0,-1 1 0 0 0,0 0 0 0 0,0-1 0 0 0,0 1 0 0 0,0-1 0 0 0,0 1 0 0 0,0-1 0 0 0,0 1 0 0 0,0-1 0 0 0,0 1 0 0 0,0-1 0 0 0,0 1 0 0 0,0-1 0 0 0,0 1 0 0 0,0 0 0 0 0,0-1 0 0 0,0 1 0 0 0,-1-1 0 0 0,1 1 0 0 0,0-1 0 0 0,0 1 0 0 0,-1 0 0 0 0,1-1 0 0 0,0 1 0 0 0,0-1 0 0 0,-1 1 0 0 0,1 0 0 0 0,-1-1 0 0 0,1 1 0 0 0,-1 0 0 0 0,178-16 0 0 0,86 6 0 0 0,-253 10 0 0 0</inkml:trace>
  <inkml:trace contextRef="#ctx1" brushRef="#br1" timeOffset="116234.44">11078 6446 32767 0 0,'49'-3'0'0'0,"209"3"0"0"0,-249 1 0 0 0,-1 7 0 0 0</inkml:trace>
  <inkml:trace contextRef="#ctx1" brushRef="#br1" timeOffset="116484.772">11095 6619 32767 0 0,'27'14'0'0'0,"4"-7"0"0"0,1-2 0 0 0,0-1 0 0 0,0-1 0 0 0,0-2 0 0 0,24-2 0 0 0,-16 1 0 0 0,-11 0 0 0 0,0-1 0 0 0,0-1 0 0 0,-1-1 0 0 0,19-6 0 0 0,-39 7 0 0 0</inkml:trace>
  <inkml:trace contextRef="#ctx1" brushRef="#br1" timeOffset="117064.753">10648 6088 32767 0 0,'1'1'0'0'0,"-1"0"0"0"0,0 0 0 0 0,1 0 0 0 0,0 0 0 0 0,-1 0 0 0 0,1-1 0 0 0,-1 1 0 0 0,1 0 0 0 0,0-1 0 0 0,-1 1 0 0 0,1 0 0 0 0,0-1 0 0 0,0 1 0 0 0,0-1 0 0 0,0 1 0 0 0,-1-1 0 0 0,1 1 0 0 0,0-1 0 0 0,0 0 0 0 0,0 1 0 0 0,0-1 0 0 0,0 0 0 0 0,0 0 0 0 0,0 0 0 0 0,0 0 0 0 0,0 0 0 0 0,0 0 0 0 0,0 0 0 0 0,1 0 0 0 0,68 9 0 0 0,0-3 0 0 0,1-3 0 0 0,29-4 0 0 0,-36 1 0 0 0,-53 0 0 0 0,1 2 0 0 0</inkml:trace>
  <inkml:trace contextRef="#ctx1" brushRef="#br1" timeOffset="125913.779">11142 7548 32767 0 0,'0'0'0'0'0,"0"0"0"0"0,0 1 0 0 0,0-1 0 0 0,0 0 0 0 0,0 0 0 0 0,0 0 0 0 0,0 1 0 0 0,0-1 0 0 0,0 0 0 0 0,0 0 0 0 0,0 0 0 0 0,0 1 0 0 0,0-1 0 0 0,0 0 0 0 0,0 0 0 0 0,0 0 0 0 0,0 1 0 0 0,-1-1 0 0 0,1 0 0 0 0,0 0 0 0 0,0 0 0 0 0,0 0 0 0 0,0 1 0 0 0,0-1 0 0 0,-1 0 0 0 0,1 0 0 0 0,0 0 0 0 0,0 0 0 0 0,0 0 0 0 0,24 7 0 0 0,269 26 0 0 0,-259-31 0 0 0,-32 0 0 0 0</inkml:trace>
  <inkml:trace contextRef="#ctx1" brushRef="#br1" timeOffset="126173.085">11187 7716 32767 0 0,'-1'3'0'0'0,"1"-2"0"0"0,1 2 0 0 0,2 0 0 0 0,2 0 0 0 0,9 3 0 0 0,2-1 0 0 0,5 0 0 0 0,4-3 0 0 0,-1-1 0 0 0,4 6 0 0 0,1-4 0 0 0,1-1 0 0 0,0 1 0 0 0,-16-3 0 0 0,7 0 0 0 0,1 0 0 0 0</inkml:trace>
  <inkml:trace contextRef="#ctx1" brushRef="#br1" timeOffset="130488.34">16635 7701 32767 0 0,'65'2'0'0'0,"17"0"0"0"0,108-2 0 0 0,-181 0 0 0 0</inkml:trace>
  <inkml:trace contextRef="#ctx1" brushRef="#br1" timeOffset="130729.697">16666 7837 32767 0 0,'1'1'0'0'0,"0"3"0"0"0,3-1 0 0 0,11 2 0 0 0,2 0 0 0 0,4-1 0 0 0,0 2 0 0 0,4-2 0 0 0,3 0 0 0 0,3-2 0 0 0,-1 1 0 0 0,-2-2 0 0 0,-13-1 0 0 0,7 0 0 0 0,3 0 0 0 0,-2 0 0 0 0,0 0 0 0 0,-2 0 0 0 0</inkml:trace>
  <inkml:trace contextRef="#ctx1" brushRef="#br1" timeOffset="123135.901">18548 6440 32767 0 0,'0'-27'0'0'0,"-1"18"0"0"0,-1 15 0 0 0,-7 106 0 0 0,5 183 0 0 0,2-278 0 0 0,-5 3 0 0 0</inkml:trace>
  <inkml:trace contextRef="#ctx1" brushRef="#br1" timeOffset="123417.151">18878 6425 32767 0 0,'9'-16'0'0'0,"-9"32"0"0"0,-45 129 0 0 0,33-115 0 0 0,1 1 0 0 0,2 1 0 0 0,1 0 0 0 0,1 0 0 0 0,0 16 0 0 0,3 59 0 0 0,4-97 0 0 0</inkml:trace>
  <inkml:trace contextRef="#ctx1" brushRef="#br1" timeOffset="123834.035">18685 6617 32767 0 0,'-1'-7'0'0'0,"1"6"0"0"0,0 0 0 0 0,0 1 0 0 0,0-1 0 0 0,-1 0 0 0 0,1 1 0 0 0,0-1 0 0 0,0 0 0 0 0,0 1 0 0 0,0-1 0 0 0,0 0 0 0 0,0 1 0 0 0,0-1 0 0 0,0 0 0 0 0,1 1 0 0 0,-1-1 0 0 0,0 0 0 0 0,0 1 0 0 0,1-1 0 0 0,-1 1 0 0 0,0-1 0 0 0,1 0 0 0 0,-1 1 0 0 0,0-1 0 0 0,1 1 0 0 0,-1-1 0 0 0,1 1 0 0 0,-1-1 0 0 0,1 1 0 0 0,-1-1 0 0 0,1 1 0 0 0,-1 0 0 0 0,1-1 0 0 0,-1 1 0 0 0,1 0 0 0 0,0-1 0 0 0,-1 1 0 0 0,1 0 0 0 0,15-4 0 0 0,-1 1 0 0 0,1 0 0 0 0,0 1 0 0 0,0 1 0 0 0,0 0 0 0 0,13 2 0 0 0,-1 0 0 0 0,84 16 0 0 0,-103-15 0 0 0,0 0 0 0 0,0 0 0 0 0,-1 1 0 0 0,1 0 0 0 0,-1 0 0 0 0,1 1 0 0 0,-1 0 0 0 0,0 1 0 0 0,-1 0 0 0 0,1 0 0 0 0,-1 1 0 0 0,0-1 0 0 0,0 2 0 0 0,-1-1 0 0 0,1 1 0 0 0,-2 0 0 0 0,1 0 0 0 0,2 5 0 0 0,-6-7 0 0 0,-1 0 0 0 0,1 0 0 0 0,-1-1 0 0 0,0 1 0 0 0,-1 0 0 0 0,0 0 0 0 0,1 0 0 0 0,-1 0 0 0 0,-1 0 0 0 0,1 0 0 0 0,-1 0 0 0 0,0 0 0 0 0,0 0 0 0 0,0-1 0 0 0,-1 1 0 0 0,0 0 0 0 0,0-1 0 0 0,0 1 0 0 0,-12 23 0 0 0,0 0 0 0 0,-2-1 0 0 0,-2-1 0 0 0,-10 13 0 0 0,11-16 0 0 0,0 0 0 0 0,2 1 0 0 0,1 1 0 0 0,1 1 0 0 0,-2 6 0 0 0,-1 64 0 0 0,16-91 0 0 0,1 1 0 0 0,0-1 0 0 0,0 0 0 0 0,1 0 0 0 0,-1 1 0 0 0,1-1 0 0 0,1 0 0 0 0,-1 0 0 0 0,1-1 0 0 0,-1 1 0 0 0,1 0 0 0 0,1-1 0 0 0,-1 0 0 0 0,0 0 0 0 0,1 0 0 0 0,0 0 0 0 0,0 0 0 0 0,0-1 0 0 0,1 0 0 0 0,-1 0 0 0 0,1 0 0 0 0,0 0 0 0 0,0-1 0 0 0,0 0 0 0 0,0 0 0 0 0,1 1 0 0 0,2-1 0 0 0,0 0 0 0 0,0 0 0 0 0,0-1 0 0 0,0 0 0 0 0,0 0 0 0 0,0 0 0 0 0,0-1 0 0 0,0-1 0 0 0,0 1 0 0 0,0-2 0 0 0,-1 1 0 0 0,1-1 0 0 0,0 0 0 0 0,0 0 0 0 0,-1-1 0 0 0,1 0 0 0 0,-1 0 0 0 0,0-1 0 0 0,0 0 0 0 0,0 0 0 0 0,-1-1 0 0 0,1 0 0 0 0,-1 0 0 0 0,0 0 0 0 0,0-1 0 0 0,-1 0 0 0 0,0 0 0 0 0,0 0 0 0 0,2-4 0 0 0,8-26 0 0 0,-12 15 0 0 0</inkml:trace>
  <inkml:trace contextRef="#ctx1" brushRef="#br1" timeOffset="124088.146">19143 7000 32767 0 0,'-168'-114'0'0'0,"153"104"0"0"0,5 5 0 0 0,0-1 0 0 0,0 0 0 0 0,1-1 0 0 0,0 0 0 0 0,0-1 0 0 0,0 0 0 0 0,-6-8 0 0 0,17 14 0 0 0,97 5 0 0 0,-80 0 0 0 0,110 13 0 0 0,117-2 0 0 0,-236-14 0 0 0</inkml:trace>
  <inkml:trace contextRef="#ctx1" brushRef="#br1" timeOffset="121965.696">17306 6651 32767 0 0,'14'-50'0'0'0,"55"-112"0"0"0,-62 136 0 0 0,-10 55 0 0 0,-16 114 0 0 0,2 29 0 0 0,-3-81 0 0 0,13-75 0 0 0,4-12 0 0 0</inkml:trace>
  <inkml:trace contextRef="#ctx1" brushRef="#br1" timeOffset="122216.026">17293 6895 32767 0 0,'-7'4'0'0'0,"21"-3"0"0"0,18-1 0 0 0,170 0 0 0 0,-183-2 0 0 0,9-7 0 0 0</inkml:trace>
  <inkml:trace contextRef="#ctx1" brushRef="#br1" timeOffset="122467.179">17824 6402 32767 0 0,'0'-10'0'0'0,"1"19"0"0"0,-13 72 0 0 0,-3 0 0 0 0,-15 41 0 0 0,17-71 0 0 0,-8 85 0 0 0,19-115 0 0 0,2-14 0 0 0</inkml:trace>
  <inkml:trace contextRef="#ctx1" brushRef="#br1" timeOffset="122863.632">18132 6448 32767 0 0,'1'0'0'0'0,"-1"0"0"0"0,0-1 0 0 0,0 1 0 0 0,0 0 0 0 0,0-1 0 0 0,0 1 0 0 0,0 0 0 0 0,0-1 0 0 0,1 1 0 0 0,-1 0 0 0 0,0-1 0 0 0,0 1 0 0 0,0 0 0 0 0,1-1 0 0 0,-1 1 0 0 0,0 0 0 0 0,0-1 0 0 0,1 1 0 0 0,-1 0 0 0 0,0 0 0 0 0,1 0 0 0 0,-1-1 0 0 0,0 1 0 0 0,1 0 0 0 0,-1 0 0 0 0,0 0 0 0 0,1 0 0 0 0,-1-1 0 0 0,0 1 0 0 0,1 0 0 0 0,-1 0 0 0 0,0 0 0 0 0,1 0 0 0 0,-1 0 0 0 0,1 0 0 0 0,-1 0 0 0 0,0 0 0 0 0,1 0 0 0 0,-1 0 0 0 0,0 1 0 0 0,1-1 0 0 0,-1 0 0 0 0,1 0 0 0 0,-1 0 0 0 0,0 0 0 0 0,1 0 0 0 0,-1 1 0 0 0,0-1 0 0 0,1 0 0 0 0,-1 0 0 0 0,0 1 0 0 0,0-1 0 0 0,1 0 0 0 0,-1 0 0 0 0,0 1 0 0 0,0-1 0 0 0,1 0 0 0 0,-1 1 0 0 0,0-1 0 0 0,0 0 0 0 0,0 1 0 0 0,0-1 0 0 0,0 0 0 0 0,1 1 0 0 0,-1-1 0 0 0,0 0 0 0 0,0 1 0 0 0,0 0 0 0 0,-11 16 0 0 0,-1-1 0 0 0,-1 0 0 0 0,0 0 0 0 0,-1-1 0 0 0,-1-1 0 0 0,-1 1 0 0 0,-11 11 0 0 0,-77 72 0 0 0,82-73 0 0 0,26-13 0 0 0,8-3 0 0 0,-1 0 0 0 0,2-1 0 0 0,-1 0 0 0 0,1-1 0 0 0,0 0 0 0 0,1-2 0 0 0,-1 1 0 0 0,1-1 0 0 0,9 1 0 0 0,19 6 0 0 0,1-1 0 0 0,0-2 0 0 0,36 2 0 0 0,-63-11 0 0 0,-4 0 0 0 0</inkml:trace>
  <inkml:trace contextRef="#ctx1" brushRef="#br1" timeOffset="131548.512">17397 7685 32767 0 0,'20'-31'0'0'0,"-14"25"0"0"0,19-19 0 0 0,-1-2 0 0 0,-1 0 0 0 0,-1-2 0 0 0,11-21 0 0 0,-4-1 0 0 0,-29 52 0 0 0,0-1 0 0 0,0 0 0 0 0,1 0 0 0 0,-1 0 0 0 0,0 0 0 0 0,0 1 0 0 0,1-1 0 0 0,-1 0 0 0 0,0 0 0 0 0,0 0 0 0 0,1 0 0 0 0,-1 0 0 0 0,0 0 0 0 0,0 0 0 0 0,1 0 0 0 0,-1 0 0 0 0,0 0 0 0 0,1 0 0 0 0,-1 0 0 0 0,0 0 0 0 0,0 0 0 0 0,1 0 0 0 0,-1 0 0 0 0,0 0 0 0 0,1 0 0 0 0,-1 0 0 0 0,0 0 0 0 0,0 0 0 0 0,1 0 0 0 0,-1-1 0 0 0,0 1 0 0 0,0 0 0 0 0,1 0 0 0 0,-1 0 0 0 0,0 0 0 0 0,0-1 0 0 0,0 1 0 0 0,1 0 0 0 0,-1 0 0 0 0,0-1 0 0 0,0 1 0 0 0,0 0 0 0 0,0 0 0 0 0,0-1 0 0 0,1 1 0 0 0,-1 0 0 0 0,1 28 0 0 0,-1-27 0 0 0,-16 92 0 0 0,-25 111 0 0 0,14-76 0 0 0,26-124 0 0 0,0 1 0 0 0,0 0 0 0 0,-1 0 0 0 0,1-1 0 0 0,-1 1 0 0 0,0-1 0 0 0,-1 0 0 0 0,1 1 0 0 0,-1-1 0 0 0,0 0 0 0 0,0-1 0 0 0,0 1 0 0 0,0 0 0 0 0,-1-1 0 0 0,1 0 0 0 0,-1 1 0 0 0,0-1 0 0 0,0-1 0 0 0,0 1 0 0 0,-4 1 0 0 0,3-3 0 0 0,-3-1 0 0 0</inkml:trace>
  <inkml:trace contextRef="#ctx1" brushRef="#br1" timeOffset="131799.228">17411 7961 32767 0 0,'0'-1'0'0'0,"0"0"0"0"0,0 0 0 0 0,0 0 0 0 0,0 0 0 0 0,0 0 0 0 0,0 0 0 0 0,0 0 0 0 0,1 0 0 0 0,-1 0 0 0 0,0 0 0 0 0,1 0 0 0 0,-1 1 0 0 0,1-1 0 0 0,-1 0 0 0 0,1 0 0 0 0,-1 0 0 0 0,1 1 0 0 0,-1-1 0 0 0,1 0 0 0 0,0 0 0 0 0,0 1 0 0 0,-1-1 0 0 0,1 1 0 0 0,0-1 0 0 0,0 0 0 0 0,0 1 0 0 0,-1 0 0 0 0,1-1 0 0 0,0 1 0 0 0,0-1 0 0 0,0 1 0 0 0,0 0 0 0 0,0 0 0 0 0,0 0 0 0 0,0-1 0 0 0,0 1 0 0 0,0 0 0 0 0,0 0 0 0 0,0 0 0 0 0,0 0 0 0 0,0 1 0 0 0,0-1 0 0 0,0 0 0 0 0,0 0 0 0 0,0 1 0 0 0,0-1 0 0 0,-1 0 0 0 0,1 1 0 0 0,0-1 0 0 0,0 1 0 0 0,0-1 0 0 0,0 1 0 0 0,6-1 0 0 0,218-1 0 0 0,-214 1 0 0 0,0-1 0 0 0,0 0 0 0 0,0-1 0 0 0,-1-1 0 0 0,1 1 0 0 0,-1-2 0 0 0,0 0 0 0 0,4-1 0 0 0,-11 4 0 0 0,21-12 0 0 0,-17 5 0 0 0</inkml:trace>
  <inkml:trace contextRef="#ctx1" brushRef="#br1" timeOffset="132465.977">18128 7522 32767 0 0,'1'36'0'0'0,"-31"72"0"0"0,-30 99 0 0 0,47-177 0 0 0,13-24 0 0 0,16-49 0 0 0,-4-70 0 0 0,-10-160 0 0 0,2 260 0 0 0,2 31 0 0 0,-5-16 0 0 0,8 23 0 0 0,1-1 0 0 0,2-1 0 0 0,0 0 0 0 0,15 21 0 0 0,-19-31 0 0 0,17 4 0 0 0,-18-20 0 0 0,4-5 0 0 0,-1 0 0 0 0,0-1 0 0 0,0-1 0 0 0,-1 0 0 0 0,0 0 0 0 0,-1 0 0 0 0,0-1 0 0 0,0-1 0 0 0,-1 1 0 0 0,-1-1 0 0 0,0 0 0 0 0,-1-1 0 0 0,1-2 0 0 0,24-45 0 0 0,7-23 0 0 0,-37 119 0 0 0,0 110 0 0 0,-23-18 0 0 0,3-39 0 0 0,13 1 0 0 0,7-83 0 0 0</inkml:trace>
  <inkml:trace contextRef="#ctx1" brushRef="#br1" timeOffset="132751.213">18597 7436 32767 0 0,'1'0'0'0'0,"-1"1"0"0"0,0-1 0 0 0,0 0 0 0 0,0 1 0 0 0,0-1 0 0 0,0 0 0 0 0,1 0 0 0 0,-1 1 0 0 0,0-1 0 0 0,0 0 0 0 0,1 0 0 0 0,-1 1 0 0 0,0-1 0 0 0,0 0 0 0 0,1 0 0 0 0,-1 0 0 0 0,0 1 0 0 0,1-1 0 0 0,-1 0 0 0 0,0 0 0 0 0,1 0 0 0 0,-1 0 0 0 0,0 0 0 0 0,1 0 0 0 0,-1 0 0 0 0,0 0 0 0 0,1 0 0 0 0,-1 0 0 0 0,0 0 0 0 0,1 0 0 0 0,-1 0 0 0 0,0 0 0 0 0,1 0 0 0 0,-1 0 0 0 0,0 0 0 0 0,0 0 0 0 0,1 0 0 0 0,-1 0 0 0 0,0 0 0 0 0,1-1 0 0 0,-1 1 0 0 0,0 0 0 0 0,1 0 0 0 0,-1 0 0 0 0,0-1 0 0 0,0 1 0 0 0,1 0 0 0 0,-1 0 0 0 0,0-1 0 0 0,0 1 0 0 0,0 0 0 0 0,0 0 0 0 0,1-1 0 0 0,-1 1 0 0 0,0 0 0 0 0,0-1 0 0 0,0 1 0 0 0,0 0 0 0 0,0-1 0 0 0,0 1 0 0 0,0 0 0 0 0,0-1 0 0 0,0 1 0 0 0,0 0 0 0 0,0-1 0 0 0,0 1 0 0 0,0-1 0 0 0,3 26 0 0 0,-4 77 0 0 0,-9-37 0 0 0,-2-1 0 0 0,-4 0 0 0 0,-7 14 0 0 0,-2 40 0 0 0,25-112 0 0 0</inkml:trace>
  <inkml:trace contextRef="#ctx1" brushRef="#br1" timeOffset="133067.884">18852 7422 32767 0 0,'0'0'0'0'0,"1"-1"0"0"0,-1 1 0 0 0,0-1 0 0 0,1 1 0 0 0,-1-1 0 0 0,0 1 0 0 0,1 0 0 0 0,-1-1 0 0 0,1 1 0 0 0,-1 0 0 0 0,1-1 0 0 0,-1 1 0 0 0,1 0 0 0 0,-1 0 0 0 0,1-1 0 0 0,-1 1 0 0 0,1 0 0 0 0,0 0 0 0 0,-1 0 0 0 0,1 0 0 0 0,-1 0 0 0 0,1 0 0 0 0,-1 0 0 0 0,1 0 0 0 0,0 0 0 0 0,-1 0 0 0 0,1 0 0 0 0,-1 0 0 0 0,1 0 0 0 0,-1 0 0 0 0,1 0 0 0 0,0 1 0 0 0,-1-1 0 0 0,1 0 0 0 0,-1 0 0 0 0,1 1 0 0 0,-1-1 0 0 0,1 0 0 0 0,-1 1 0 0 0,0-1 0 0 0,1 1 0 0 0,-1-1 0 0 0,1 0 0 0 0,-1 1 0 0 0,0-1 0 0 0,1 1 0 0 0,-1-1 0 0 0,0 1 0 0 0,0-1 0 0 0,1 1 0 0 0,-1-1 0 0 0,0 1 0 0 0,0-1 0 0 0,0 1 0 0 0,0 0 0 0 0,1-1 0 0 0,-1 1 0 0 0,0-1 0 0 0,0 1 0 0 0,0-1 0 0 0,0 1 0 0 0,0 0 0 0 0,-1-1 0 0 0,1 1 0 0 0,0-1 0 0 0,0 1 0 0 0,6 19 0 0 0,-1 0 0 0 0,0 0 0 0 0,-2 0 0 0 0,0 1 0 0 0,-1 0 0 0 0,-2 18 0 0 0,-19 51 0 0 0,-11 23 0 0 0,-37 88 0 0 0,24-81 0 0 0,35-108 0 0 0,6-11 0 0 0</inkml:trace>
  <inkml:trace contextRef="#ctx1" brushRef="#br1" timeOffset="133718.652">18612 7719 32767 0 0,'-31'-45'0'0'0,"52"42"0"0"0,310 56 0 0 0,-321-51 0 0 0,1 1 0 0 0,-1-1 0 0 0,0 2 0 0 0,0 0 0 0 0,0 0 0 0 0,0 1 0 0 0,-1 0 0 0 0,0 0 0 0 0,0 1 0 0 0,0 0 0 0 0,-1 1 0 0 0,6 5 0 0 0,-12-9 0 0 0,-1 1 0 0 0,1-1 0 0 0,-1 1 0 0 0,0-1 0 0 0,1 1 0 0 0,-2 0 0 0 0,1-1 0 0 0,0 1 0 0 0,-1 0 0 0 0,1 0 0 0 0,-1 0 0 0 0,0-1 0 0 0,-1 1 0 0 0,1 0 0 0 0,-1 0 0 0 0,1 0 0 0 0,-1-1 0 0 0,0 1 0 0 0,0 0 0 0 0,-1-1 0 0 0,1 1 0 0 0,-2 0 0 0 0,-44 96 0 0 0,34-76 0 0 0,1 0 0 0 0,1 1 0 0 0,1 0 0 0 0,-6 23 0 0 0,13 42 0 0 0,3-85 0 0 0,0 0 0 0 0,1 0 0 0 0,0 0 0 0 0,0 0 0 0 0,0 0 0 0 0,0 0 0 0 0,1 0 0 0 0,0 0 0 0 0,0-1 0 0 0,0 1 0 0 0,1-1 0 0 0,0 1 0 0 0,-1-1 0 0 0,1 0 0 0 0,1 0 0 0 0,-1 0 0 0 0,1 0 0 0 0,-1-1 0 0 0,1 0 0 0 0,0 1 0 0 0,0-2 0 0 0,1 1 0 0 0,-1 0 0 0 0,1-1 0 0 0,-1 1 0 0 0,1-1 0 0 0,0-1 0 0 0,0 1 0 0 0,0 0 0 0 0,40-1 0 0 0,-39-1 0 0 0,0-1 0 0 0,0 0 0 0 0,-1 0 0 0 0,1 0 0 0 0,0-1 0 0 0,-1 0 0 0 0,1 0 0 0 0,-1 0 0 0 0,0-1 0 0 0,0 0 0 0 0,0 0 0 0 0,0 0 0 0 0,0-1 0 0 0,0 1 0 0 0,-1-1 0 0 0,0 0 0 0 0,0-1 0 0 0,0 1 0 0 0,0-1 0 0 0,-1 0 0 0 0,0 1 0 0 0,0-1 0 0 0,0-1 0 0 0,0 1 0 0 0,-1 0 0 0 0,0-1 0 0 0,0 1 0 0 0,0-1 0 0 0,-1 0 0 0 0,0 0 0 0 0,-2-4 0 0 0,0 0 0 0 0,-1 0 0 0 0,-1 1 0 0 0,0-1 0 0 0,0 1 0 0 0,-1 0 0 0 0,0 0 0 0 0,0 0 0 0 0,-1 0 0 0 0,0 1 0 0 0,0-1 0 0 0,-1 1 0 0 0,-1 1 0 0 0,1-1 0 0 0,-1 1 0 0 0,0 0 0 0 0,-1 1 0 0 0,1 0 0 0 0,-1 0 0 0 0,-1 0 0 0 0,1 1 0 0 0,-1 1 0 0 0,0-1 0 0 0,-3 0 0 0 0,-209-91 0 0 0,203 89 0 0 0,20 4 0 0 0,82-7 0 0 0,-45 9 0 0 0,159-2 0 0 0,-63 20 0 0 0,-21-6 0 0 0,-107-11 0 0 0</inkml:trace>
  <inkml:trace contextRef="#ctx1" brushRef="#br1" timeOffset="120680.544">15561 6156 32767 0 0,'1'5'0'0'0,"0"0"0"0"0,1 0 0 0 0,-1 0 0 0 0,1-1 0 0 0,0 1 0 0 0,0-1 0 0 0,1 1 0 0 0,-1-1 0 0 0,1 0 0 0 0,0 0 0 0 0,0 0 0 0 0,0 0 0 0 0,1 0 0 0 0,-1-1 0 0 0,1 0 0 0 0,0 1 0 0 0,1 0 0 0 0,7 4 0 0 0,1-1 0 0 0,-1 0 0 0 0,1-1 0 0 0,1 0 0 0 0,-1-1 0 0 0,1-1 0 0 0,-1 0 0 0 0,1 0 0 0 0,1-2 0 0 0,-1 0 0 0 0,0 0 0 0 0,0-2 0 0 0,1 1 0 0 0,6-2 0 0 0,-8 1 0 0 0,-1-1 0 0 0,0 0 0 0 0,1-1 0 0 0,-1-1 0 0 0,0 0 0 0 0,0 0 0 0 0,9-5 0 0 0,-9 5 0 0 0,-3 0 0 0 0,0 1 0 0 0,0-1 0 0 0,0 0 0 0 0,0-1 0 0 0,-1 0 0 0 0,0 0 0 0 0,1-1 0 0 0,-1 0 0 0 0,-1 0 0 0 0,1-1 0 0 0,-1 0 0 0 0,0 0 0 0 0,-1-1 0 0 0,1 0 0 0 0,-1 0 0 0 0,-1 0 0 0 0,1-1 0 0 0,-1 0 0 0 0,0 0 0 0 0,-1 0 0 0 0,0-1 0 0 0,0 1 0 0 0,-1-1 0 0 0,0 0 0 0 0,-1 0 0 0 0,-12-84 0 0 0,8 89 0 0 0,0-1 0 0 0,0 1 0 0 0,0-1 0 0 0,0 1 0 0 0,-1 0 0 0 0,0 0 0 0 0,0 0 0 0 0,0 0 0 0 0,0 0 0 0 0,0 1 0 0 0,-1-1 0 0 0,0 1 0 0 0,1 0 0 0 0,-1 0 0 0 0,0 0 0 0 0,-1 1 0 0 0,1 0 0 0 0,0-1 0 0 0,-1 1 0 0 0,1 1 0 0 0,-1-1 0 0 0,0 1 0 0 0,0-1 0 0 0,-28 5 0 0 0,27 0 0 0 0,0 0 0 0 0,1 1 0 0 0,-1 0 0 0 0,1 0 0 0 0,0 0 0 0 0,0 1 0 0 0,0 0 0 0 0,1 0 0 0 0,-1 0 0 0 0,1 1 0 0 0,1-1 0 0 0,-1 1 0 0 0,1 0 0 0 0,0 0 0 0 0,0 0 0 0 0,0 0 0 0 0,1 1 0 0 0,-1 6 0 0 0,-21 126 0 0 0,12 164 0 0 0,-12-55 0 0 0,-33 132 0 0 0,50-338 0 0 0,-27 145 0 0 0,13-119 0 0 0,17-66 0 0 0</inkml:trace>
  <inkml:trace contextRef="#ctx1" brushRef="#br1" timeOffset="120932.912">15491 6743 32767 0 0,'-3'-3'0'0'0,"3"3"0"0"0,1 0 0 0 0,-1 0 0 0 0,1 0 0 0 0,-1 0 0 0 0,0-1 0 0 0,1 1 0 0 0,-1 0 0 0 0,1 0 0 0 0,-1-1 0 0 0,0 1 0 0 0,1 0 0 0 0,-1 0 0 0 0,1-1 0 0 0,-1 1 0 0 0,0-1 0 0 0,0 1 0 0 0,1 0 0 0 0,-1-1 0 0 0,0 1 0 0 0,0 0 0 0 0,1-1 0 0 0,-1 1 0 0 0,0-1 0 0 0,0 1 0 0 0,0-1 0 0 0,0 1 0 0 0,1-1 0 0 0,-1 1 0 0 0,0-1 0 0 0,0 1 0 0 0,0 0 0 0 0,0-1 0 0 0,0 1 0 0 0,0-1 0 0 0,0 1 0 0 0,-1-1 0 0 0,1 1 0 0 0,0-1 0 0 0,0 1 0 0 0,0-1 0 0 0,0 1 0 0 0,-1-1 0 0 0,1 1 0 0 0,0 0 0 0 0,0-1 0 0 0,-1 1 0 0 0,1 0 0 0 0,0-1 0 0 0,0 1 0 0 0,-1 0 0 0 0,1-1 0 0 0,-1 1 0 0 0,1 0 0 0 0,0-1 0 0 0,-1 1 0 0 0,1 0 0 0 0,-1 0 0 0 0,1-1 0 0 0,0 1 0 0 0,-1 0 0 0 0,1 0 0 0 0,-1 0 0 0 0,1 0 0 0 0,-1 0 0 0 0,476-39 0 0 0,-410 27 0 0 0,-34 7 0 0 0</inkml:trace>
  <inkml:trace contextRef="#ctx1" brushRef="#br1" timeOffset="119464.985">14350 6551 32767 0 0,'15'5'0'0'0,"38"3"0"0"0,0-2 0 0 0,0-3 0 0 0,38-2 0 0 0,-35-1 0 0 0,114 0 0 0 0,-162 0 0 0 0</inkml:trace>
  <inkml:trace contextRef="#ctx1" brushRef="#br1" timeOffset="119816.045">14712 6337 32767 0 0,'26'31'0'0'0,"35"16"0"0"0,143 69 0 0 0,-194-109 0 0 0,-4-4 0 0 0,1 1 0 0 0,-1 0 0 0 0,0 0 0 0 0,-1 0 0 0 0,1 1 0 0 0,-1 0 0 0 0,0 0 0 0 0,0 0 0 0 0,0 1 0 0 0,-1-1 0 0 0,1 1 0 0 0,-1 0 0 0 0,-1 1 0 0 0,1-1 0 0 0,-1 0 0 0 0,-1 1 0 0 0,1 0 0 0 0,1 7 0 0 0,-4-11 0 0 0,-1 0 0 0 0,1 1 0 0 0,-1-1 0 0 0,0 0 0 0 0,0 1 0 0 0,0-1 0 0 0,-1 0 0 0 0,1 0 0 0 0,-1 0 0 0 0,1 0 0 0 0,-1 0 0 0 0,0 0 0 0 0,0 0 0 0 0,0-1 0 0 0,-1 1 0 0 0,1-1 0 0 0,-2 2 0 0 0,-13 11 0 0 0,-1 0 0 0 0,0-2 0 0 0,-1 0 0 0 0,-1-1 0 0 0,-11 6 0 0 0,-43 27 0 0 0,-32 32 0 0 0,102-73 0 0 0,1 0 0 0 0</inkml:trace>
  <inkml:trace contextRef="#ctx1" brushRef="#br1" timeOffset="128847.637">14689 7758 32767 0 0,'-8'0'0'0'0,"27"5"0"0"0,321 24 0 0 0,-280-29 0 0 0,-52-2 0 0 0,2-8 0 0 0</inkml:trace>
  <inkml:trace contextRef="#ctx1" brushRef="#br1" timeOffset="129163.876">14904 7594 32767 0 0,'-13'-3'0'0'0,"15"9"0"0"0,11 2 0 0 0,1-1 0 0 0,-1 0 0 0 0,1-1 0 0 0,0-1 0 0 0,1 0 0 0 0,-1-1 0 0 0,6 0 0 0 0,29 10 0 0 0,-24-6 0 0 0,-10-4 0 0 0,0 0 0 0 0,-1 0 0 0 0,0 1 0 0 0,0 1 0 0 0,0 1 0 0 0,0 0 0 0 0,-1 0 0 0 0,-1 1 0 0 0,1 1 0 0 0,-1 0 0 0 0,0 1 0 0 0,-1 0 0 0 0,0 1 0 0 0,-3 6 0 0 0,-4-3 0 0 0,-18 24 0 0 0,7-30 0 0 0,1 1 0 0 0,-1-2 0 0 0,-1 1 0 0 0,1-1 0 0 0,-1 0 0 0 0,-1 0 0 0 0,1-1 0 0 0,-1 0 0 0 0,0-1 0 0 0,-2 1 0 0 0,-21 14 0 0 0,-50 32 0 0 0,79-45 0 0 0,10-5 0 0 0</inkml:trace>
  <inkml:trace contextRef="#ctx1" brushRef="#br1" timeOffset="129801.174">15720 7704 32767 0 0,'2'2'0'0'0,"0"0"0"0"0,0 0 0 0 0,0 0 0 0 0,1 0 0 0 0,-1-1 0 0 0,0 1 0 0 0,1-1 0 0 0,-1 0 0 0 0,1 0 0 0 0,0 0 0 0 0,-1 0 0 0 0,1 0 0 0 0,0 0 0 0 0,0-1 0 0 0,0 1 0 0 0,-1-1 0 0 0,1 0 0 0 0,0 0 0 0 0,0 1 0 0 0,10 1 0 0 0,7 2 0 0 0,1-2 0 0 0,-1 1 0 0 0,1-2 0 0 0,-1-1 0 0 0,1-1 0 0 0,11-2 0 0 0,-16 2 0 0 0,-1-1 0 0 0,1-1 0 0 0,0-1 0 0 0,-1-1 0 0 0,1 0 0 0 0,-1 0 0 0 0,0-2 0 0 0,-1 0 0 0 0,0 0 0 0 0,0-2 0 0 0,-1 1 0 0 0,1-2 0 0 0,-2 0 0 0 0,6-5 0 0 0,-12 7 0 0 0,-1-1 0 0 0,0 0 0 0 0,0 0 0 0 0,0 0 0 0 0,-1 0 0 0 0,-1-1 0 0 0,0 1 0 0 0,0-1 0 0 0,0 0 0 0 0,-1 0 0 0 0,-1 0 0 0 0,0 0 0 0 0,0 0 0 0 0,-1 0 0 0 0,-1-7 0 0 0,1 15 0 0 0,-1 0 0 0 0,1 1 0 0 0,-1-1 0 0 0,0 0 0 0 0,0 0 0 0 0,0 1 0 0 0,0-1 0 0 0,0 0 0 0 0,0 1 0 0 0,0-1 0 0 0,0 1 0 0 0,-1 0 0 0 0,1-1 0 0 0,0 1 0 0 0,-1 0 0 0 0,1 0 0 0 0,-1-1 0 0 0,0 1 0 0 0,1 1 0 0 0,-1-1 0 0 0,0 0 0 0 0,0 0 0 0 0,1 1 0 0 0,-1-1 0 0 0,0 1 0 0 0,0-1 0 0 0,-1 1 0 0 0,-24 1 0 0 0,19 3 0 0 0,0 1 0 0 0,0-1 0 0 0,1 2 0 0 0,0-1 0 0 0,0 1 0 0 0,0 0 0 0 0,1 0 0 0 0,0 1 0 0 0,0 0 0 0 0,1 0 0 0 0,-1 0 0 0 0,2 1 0 0 0,-1 0 0 0 0,1 0 0 0 0,0 0 0 0 0,1 0 0 0 0,-1 0 0 0 0,2 1 0 0 0,-36 164 0 0 0,30-87 0 0 0,4 0 0 0 0,4 21 0 0 0,0-57 0 0 0,-14 113 0 0 0,6-98 0 0 0,-2 0 0 0 0,-3-1 0 0 0,-3-1 0 0 0,15-57 0 0 0,-21 36 0 0 0,18-43 0 0 0,-3-8 0 0 0</inkml:trace>
  <inkml:trace contextRef="#ctx1" brushRef="#br1" timeOffset="130049.026">15726 8098 32767 0 0,'-1'-6'0'0'0,"1"1"0"0"0,0 2 0 0 0,4 1 0 0 0,2-1 0 0 0,10 0 0 0 0,8-2 0 0 0,4 0 0 0 0,2 0 0 0 0,2 2 0 0 0,4-3 0 0 0,1 1 0 0 0,5 3 0 0 0,0-1 0 0 0,-4-3 0 0 0,2 1 0 0 0,0-4 0 0 0,-8 0 0 0 0</inkml:trace>
  <inkml:trace contextRef="#ctx1" brushRef="#br1" timeOffset="126747.031">12176 7623 32767 0 0,'30'-24'0'0'0,"46"-90"0"0"0,-33 44 0 0 0,-46 90 0 0 0,-28 126 0 0 0,5-17 0 0 0,18-78 0 0 0,7-42 0 0 0,1 0 0 0 0,-1-1 0 0 0,-1 1 0 0 0,0-1 0 0 0,0 1 0 0 0,-1-1 0 0 0,0 0 0 0 0,0 0 0 0 0,-1 0 0 0 0,0 0 0 0 0,-3 4 0 0 0,-19 4 0 0 0,21-13 0 0 0</inkml:trace>
  <inkml:trace contextRef="#ctx1" brushRef="#br1" timeOffset="127003.876">12173 7889 32767 0 0,'-6'4'0'0'0,"120"4"0"0"0,-77-9 0 0 0,106-8 0 0 0,-109 2 0 0 0,-25 3 0 0 0</inkml:trace>
  <inkml:trace contextRef="#ctx1" brushRef="#br1" timeOffset="127835.162">12775 7539 32767 0 0,'2'-6'0'0'0,"-6"33"0"0"0,-18 72 0 0 0,-75 225 0 0 0,-95 303 0 0 0,135-418 0 0 0,53-191 0 0 0,6-6 0 0 0,3-16 0 0 0,38-84 0 0 0,-35 67 0 0 0,51-204 0 0 0,-46 179 0 0 0,83-257 0 0 0,84-132 0 0 0,-134 325 0 0 0,-31 80 0 0 0,-33 81 0 0 0,-10 99 0 0 0,26-145 0 0 0,1 1 0 0 0,-1-1 0 0 0,1 1 0 0 0,0-1 0 0 0,1 1 0 0 0,-1 0 0 0 0,1-1 0 0 0,1 1 0 0 0,-1-1 0 0 0,1 1 0 0 0,-1 0 0 0 0,2-1 0 0 0,-1 1 0 0 0,1-1 0 0 0,-1 0 0 0 0,2 1 0 0 0,-1-1 0 0 0,0 0 0 0 0,1 0 0 0 0,0-1 0 0 0,0 1 0 0 0,1 0 0 0 0,-1-1 0 0 0,1 0 0 0 0,0 0 0 0 0,0 0 0 0 0,0 0 0 0 0,1-1 0 0 0,-1 1 0 0 0,4 1 0 0 0,-7-5 0 0 0,0 1 0 0 0,1-1 0 0 0,-1 0 0 0 0,0 1 0 0 0,0-1 0 0 0,0 0 0 0 0,1 1 0 0 0,-1-1 0 0 0,0 0 0 0 0,0 0 0 0 0,0 0 0 0 0,1 0 0 0 0,-1-1 0 0 0,0 1 0 0 0,0 0 0 0 0,1 0 0 0 0,-1-1 0 0 0,0 1 0 0 0,0-1 0 0 0,0 1 0 0 0,0-1 0 0 0,0 1 0 0 0,0-1 0 0 0,0 0 0 0 0,0 1 0 0 0,0-1 0 0 0,0 0 0 0 0,0 0 0 0 0,0 0 0 0 0,0 0 0 0 0,0 0 0 0 0,0 0 0 0 0,2-3 0 0 0,4-2 0 0 0,-1 1 0 0 0,0-1 0 0 0,-1 0 0 0 0,1-1 0 0 0,-1 0 0 0 0,-1 1 0 0 0,1-2 0 0 0,-1 1 0 0 0,0 0 0 0 0,1-4 0 0 0,3-10 0 0 0,0 0 0 0 0,-1-1 0 0 0,-1 0 0 0 0,-1 0 0 0 0,-2 0 0 0 0,0-1 0 0 0,-1 1 0 0 0,-1-23 0 0 0,-4 37 0 0 0,3 24 0 0 0,24 75 0 0 0,-19-82 0 0 0,0 0 0 0 0,0-1 0 0 0,1 1 0 0 0,-1-1 0 0 0,2 0 0 0 0,-1-1 0 0 0,1 0 0 0 0,1 0 0 0 0,-1 0 0 0 0,1-1 0 0 0,0 0 0 0 0,1 0 0 0 0,-1-1 0 0 0,1 0 0 0 0,3 0 0 0 0,-4-1 0 0 0,0 0 0 0 0,1-1 0 0 0,0 0 0 0 0,-1-1 0 0 0,1 0 0 0 0,0 0 0 0 0,0-1 0 0 0,0 0 0 0 0,3 0 0 0 0,14-3 0 0 0,0-6 0 0 0</inkml:trace>
  <inkml:trace contextRef="#ctx1" brushRef="#br1" timeOffset="128314.277">13663 7571 32767 0 0,'0'-6'0'0'0,"1"4"0"0"0,-1 1 0 0 0,1 0 0 0 0,-1-1 0 0 0,0 1 0 0 0,0-1 0 0 0,0 1 0 0 0,1 0 0 0 0,-1-1 0 0 0,-1 1 0 0 0,1-1 0 0 0,0 1 0 0 0,0 0 0 0 0,0-1 0 0 0,-1 1 0 0 0,1 0 0 0 0,-1-1 0 0 0,1 1 0 0 0,-1 0 0 0 0,0-1 0 0 0,1 1 0 0 0,-1 0 0 0 0,0 0 0 0 0,0 0 0 0 0,0 0 0 0 0,0 0 0 0 0,0 0 0 0 0,0 0 0 0 0,0 0 0 0 0,0 0 0 0 0,0 0 0 0 0,0 0 0 0 0,-1 1 0 0 0,1-1 0 0 0,0 0 0 0 0,0 1 0 0 0,-1-1 0 0 0,1 1 0 0 0,0 0 0 0 0,-1-1 0 0 0,1 1 0 0 0,-1 0 0 0 0,1 0 0 0 0,-9 0 0 0 0,0 0 0 0 0,0 1 0 0 0,0 0 0 0 0,0 1 0 0 0,0 0 0 0 0,0 1 0 0 0,1 0 0 0 0,-1 0 0 0 0,1 1 0 0 0,-8 4 0 0 0,-53 30 0 0 0,66-7 0 0 0,11-24 0 0 0,0-2 0 0 0,0 1 0 0 0,0-1 0 0 0,1 0 0 0 0,0-1 0 0 0,0 1 0 0 0,0-2 0 0 0,0 1 0 0 0,1-1 0 0 0,0 0 0 0 0,31 14 0 0 0,-23-10 0 0 0,-1 0 0 0 0,-1 0 0 0 0,0 0 0 0 0,0 2 0 0 0,0 0 0 0 0,-1 0 0 0 0,0 2 0 0 0,-1-1 0 0 0,0 2 0 0 0,-1 0 0 0 0,0 0 0 0 0,1 3 0 0 0,-1 17 0 0 0,-10-15 0 0 0,-4-9 0 0 0,-2-4 0 0 0,0-1 0 0 0,0 1 0 0 0,0-1 0 0 0,-1 0 0 0 0,1 0 0 0 0,-1 0 0 0 0,0-1 0 0 0,0 1 0 0 0,0-1 0 0 0,0 0 0 0 0,0-1 0 0 0,0 1 0 0 0,0-1 0 0 0,-1 0 0 0 0,1 0 0 0 0,0-1 0 0 0,-1 0 0 0 0,1 0 0 0 0,-1 0 0 0 0,1 0 0 0 0,-4-2 0 0 0,-17 3 0 0 0,19 0 0 0 0,0 0 0 0 0,0-1 0 0 0,0 0 0 0 0,0 0 0 0 0,0 0 0 0 0,0-1 0 0 0,0 0 0 0 0,0-1 0 0 0,0 0 0 0 0,0 0 0 0 0,1 0 0 0 0,-29-14 0 0 0,39 4 0 0 0,1 9 0 0 0</inkml:trace>
  <inkml:trace contextRef="#ctx1" brushRef="#br1" timeOffset="125136.43">10555 7408 32767 0 0,'1'0'0'0'0,"0"0"0"0"0,0 0 0 0 0,1 0 0 0 0,-1 0 0 0 0,0 0 0 0 0,0 1 0 0 0,1-1 0 0 0,-1 0 0 0 0,0 1 0 0 0,0-1 0 0 0,0 1 0 0 0,1 0 0 0 0,-1-1 0 0 0,0 1 0 0 0,0 0 0 0 0,0-1 0 0 0,0 1 0 0 0,0 0 0 0 0,0 0 0 0 0,-1 0 0 0 0,1 0 0 0 0,0 0 0 0 0,0 0 0 0 0,-1 0 0 0 0,1 0 0 0 0,0 0 0 0 0,-1 1 0 0 0,1-1 0 0 0,-1 0 0 0 0,1 0 0 0 0,-1 0 0 0 0,0 1 0 0 0,0-1 0 0 0,0 0 0 0 0,1 0 0 0 0,-1 1 0 0 0,0-1 0 0 0,0 0 0 0 0,-1 1 0 0 0,1-1 0 0 0,0 0 0 0 0,0 0 0 0 0,-1 1 0 0 0,1-1 0 0 0,-9 171 0 0 0,1-134 0 0 0,0-1 0 0 0,-3 1 0 0 0,-1-1 0 0 0,-2-1 0 0 0,-9 17 0 0 0,9-34 0 0 0,12-18 0 0 0</inkml:trace>
  <inkml:trace contextRef="#ctx1" brushRef="#br1" timeOffset="125441.527">10288 7328 32767 0 0,'-11'-25'0'0'0,"34"18"0"0"0,109 17 0 0 0,95 21 0 0 0,-181-24 0 0 0,0-2 0 0 0,1-2 0 0 0,21-3 0 0 0,-45-10 0 0 0,-22 7 0 0 0</inkml:trace>
  <inkml:trace contextRef="#ctx1" brushRef="#br1" timeOffset="136220.487">909 8286 32767 0 0,'3'2'0'0'0,"0"1"0"0"0,0-2 0 0 0,0 1 0 0 0,0 0 0 0 0,0-1 0 0 0,0 1 0 0 0,1-1 0 0 0,-1 0 0 0 0,0 0 0 0 0,1 0 0 0 0,-1 0 0 0 0,1-1 0 0 0,-1 1 0 0 0,1-1 0 0 0,-1 0 0 0 0,1 0 0 0 0,-1-1 0 0 0,3 1 0 0 0,4 0 0 0 0,85-19 0 0 0,-43 1 0 0 0,-1-2 0 0 0,0-2 0 0 0,-2-3 0 0 0,5-5 0 0 0,-35 21 0 0 0,-1-1 0 0 0,0 0 0 0 0,-1-1 0 0 0,0-1 0 0 0,-1-1 0 0 0,0-1 0 0 0,-1 0 0 0 0,0 0 0 0 0,-1-2 0 0 0,-1 0 0 0 0,11-17 0 0 0,-9-31 0 0 0,-17 59 0 0 0,1 0 0 0 0,-1 1 0 0 0,0-1 0 0 0,-1 1 0 0 0,1-1 0 0 0,-1 1 0 0 0,0 0 0 0 0,0 0 0 0 0,0 0 0 0 0,0 0 0 0 0,-1 1 0 0 0,1-1 0 0 0,-1 1 0 0 0,0 0 0 0 0,0 0 0 0 0,0 0 0 0 0,-1 1 0 0 0,1-1 0 0 0,-1 1 0 0 0,1 0 0 0 0,-1 1 0 0 0,0-1 0 0 0,0 1 0 0 0,1 0 0 0 0,-1 0 0 0 0,0 0 0 0 0,0 0 0 0 0,0 1 0 0 0,0 0 0 0 0,0 0 0 0 0,-4 1 0 0 0,2-1 0 0 0,0 1 0 0 0,0 0 0 0 0,0 0 0 0 0,0 0 0 0 0,0 1 0 0 0,1 0 0 0 0,-1 0 0 0 0,0 1 0 0 0,1-1 0 0 0,0 2 0 0 0,-1-1 0 0 0,1 1 0 0 0,1 0 0 0 0,-1 0 0 0 0,0 0 0 0 0,1 1 0 0 0,0 0 0 0 0,0 0 0 0 0,0 0 0 0 0,1 1 0 0 0,0-1 0 0 0,0 1 0 0 0,0 0 0 0 0,0 3 0 0 0,-5 8 0 0 0,2-1 0 0 0,0 1 0 0 0,1 1 0 0 0,1-1 0 0 0,1 1 0 0 0,0 0 0 0 0,1 0 0 0 0,0 17 0 0 0,-15 795 0 0 0,18-661 0 0 0,-10-50 0 0 0,9-116 0 0 0,1 0 0 0 0,0-1 0 0 0,0 0 0 0 0,-1 0 0 0 0,1 1 0 0 0,-1-1 0 0 0,1 0 0 0 0,-1 0 0 0 0,0 0 0 0 0,0 0 0 0 0,0 0 0 0 0,0 0 0 0 0,-1 0 0 0 0,1 0 0 0 0,0-1 0 0 0,-1 1 0 0 0,1 0 0 0 0,-1-1 0 0 0,0 1 0 0 0,-1 0 0 0 0,-2-1 0 0 0</inkml:trace>
  <inkml:trace contextRef="#ctx1" brushRef="#br1" timeOffset="136570.56">968 8726 32767 0 0,'-1'0'0'0'0,"1"0"0"0"0,-1-1 0 0 0,1 1 0 0 0,-1-1 0 0 0,1 1 0 0 0,-1-1 0 0 0,1 1 0 0 0,-1-1 0 0 0,1 0 0 0 0,0 1 0 0 0,-1-1 0 0 0,1 1 0 0 0,0-1 0 0 0,0 0 0 0 0,-1 1 0 0 0,1-1 0 0 0,0 0 0 0 0,0 1 0 0 0,0-1 0 0 0,0 0 0 0 0,0 1 0 0 0,0-1 0 0 0,0 0 0 0 0,0 1 0 0 0,0-1 0 0 0,0 0 0 0 0,0 1 0 0 0,0-1 0 0 0,1 0 0 0 0,-1 1 0 0 0,0-1 0 0 0,0 0 0 0 0,1 1 0 0 0,-1-1 0 0 0,0 1 0 0 0,1-1 0 0 0,-1 1 0 0 0,1-1 0 0 0,-1 1 0 0 0,1-1 0 0 0,-1 1 0 0 0,1-1 0 0 0,-1 1 0 0 0,1-1 0 0 0,-1 1 0 0 0,1 0 0 0 0,-1-1 0 0 0,1 1 0 0 0,0 0 0 0 0,-1 0 0 0 0,1-1 0 0 0,0 1 0 0 0,40-14 0 0 0,-34 12 0 0 0,266-60 0 0 0,-115 28 0 0 0,-151 31 0 0 0,-3 2 0 0 0</inkml:trace>
  <inkml:trace contextRef="#ctx1" brushRef="#br1" timeOffset="137637.327">1889 8337 32767 0 0,'5'-2'0'0'0,"-1"1"0"0"0,0 0 0 0 0,1 0 0 0 0,-1 1 0 0 0,1-1 0 0 0,-1 1 0 0 0,1 0 0 0 0,-1 0 0 0 0,0 0 0 0 0,1 1 0 0 0,-1 0 0 0 0,1-1 0 0 0,-1 2 0 0 0,1-1 0 0 0,17 3 0 0 0,311 53 0 0 0,-228-36 0 0 0,-99-18 0 0 0,-4 0 0 0 0</inkml:trace>
  <inkml:trace contextRef="#ctx1" brushRef="#br1" timeOffset="137888.025">2079 8576 32767 0 0,'-1'1'0'0'0,"1"0"0"0"0,0 0 0 0 0,0 0 0 0 0,0 0 0 0 0,0 0 0 0 0,0 1 0 0 0,0-1 0 0 0,1 0 0 0 0,-1 0 0 0 0,0 0 0 0 0,0 0 0 0 0,1 0 0 0 0,-1 0 0 0 0,1 0 0 0 0,-1 0 0 0 0,1 0 0 0 0,-1 0 0 0 0,1-1 0 0 0,0 1 0 0 0,-1 0 0 0 0,1 0 0 0 0,0 0 0 0 0,0-1 0 0 0,0 1 0 0 0,-1 0 0 0 0,1-1 0 0 0,0 1 0 0 0,0-1 0 0 0,0 1 0 0 0,0-1 0 0 0,0 1 0 0 0,0-1 0 0 0,0 0 0 0 0,0 1 0 0 0,0-1 0 0 0,0 0 0 0 0,0 0 0 0 0,0 0 0 0 0,0 0 0 0 0,1 0 0 0 0,-1 0 0 0 0,1 1 0 0 0,24 8 0 0 0,0-1 0 0 0,0-1 0 0 0,0-1 0 0 0,1-2 0 0 0,0-1 0 0 0,0-1 0 0 0,0-1 0 0 0,0-1 0 0 0,3-2 0 0 0,-1 2 0 0 0,80-12 0 0 0,-59 8 0 0 0,-25 3 0 0 0</inkml:trace>
  <inkml:trace contextRef="#ctx1" brushRef="#br1" timeOffset="138270.011">3122 8557 32767 0 0,'20'8'0'0'0,"274"20"0"0"0,0-13 0 0 0,24-12 0 0 0,-284-3 0 0 0</inkml:trace>
  <inkml:trace contextRef="#ctx1" brushRef="#br1" timeOffset="138766.68">3558 7960 32767 0 0,'15'-78'0'0'0,"-6"41"0"0"0,3 1 0 0 0,1 0 0 0 0,1 1 0 0 0,10-14 0 0 0,-12 19 0 0 0,-13 58 0 0 0,-9 79 0 0 0,5 0 0 0 0,4 2 0 0 0,16 44 0 0 0,-13-43 0 0 0,-2-79 0 0 0</inkml:trace>
  <inkml:trace contextRef="#ctx1" brushRef="#br1" timeOffset="139346.131">3717 9011 32767 0 0,'4'164'0'0'0,"1"-26"0"0"0,-3 46 0 0 0,-5-118 0 0 0,-5-60 0 0 0,8-9 0 0 0</inkml:trace>
  <inkml:trace contextRef="#ctx1" brushRef="#br1" timeOffset="139703.055">3429 8923 32767 0 0,'0'0'0'0'0,"1"1"0"0"0,-1-1 0 0 0,0 0 0 0 0,1 1 0 0 0,-1-1 0 0 0,0 1 0 0 0,0-1 0 0 0,0 1 0 0 0,1-1 0 0 0,-1 0 0 0 0,0 1 0 0 0,0-1 0 0 0,0 1 0 0 0,0-1 0 0 0,0 1 0 0 0,0-1 0 0 0,0 1 0 0 0,0-1 0 0 0,0 1 0 0 0,0-1 0 0 0,0 1 0 0 0,0-1 0 0 0,0 1 0 0 0,0-1 0 0 0,0 1 0 0 0,-1-1 0 0 0,1 0 0 0 0,0 1 0 0 0,0-1 0 0 0,0 1 0 0 0,-1-1 0 0 0,1 1 0 0 0,0-1 0 0 0,-1 0 0 0 0,1 1 0 0 0,0-1 0 0 0,-1 0 0 0 0,1 1 0 0 0,0-1 0 0 0,-1 0 0 0 0,1 0 0 0 0,-1 1 0 0 0,1-1 0 0 0,-1 0 0 0 0,1 0 0 0 0,0 0 0 0 0,-1 0 0 0 0,1 1 0 0 0,-1-1 0 0 0,1 0 0 0 0,-1 0 0 0 0,1 0 0 0 0,-1 0 0 0 0,23 7 0 0 0,1-2 0 0 0,0 0 0 0 0,0-1 0 0 0,0-1 0 0 0,0-2 0 0 0,0 0 0 0 0,1-1 0 0 0,11-3 0 0 0,20 2 0 0 0,277 1 0 0 0,-249-7 0 0 0,-66 7 0 0 0</inkml:trace>
  <inkml:trace contextRef="#ctx1" brushRef="#br1" timeOffset="142569.46">4857 7644 32767 0 0,'-14'122'0'0'0,"-2"-14"0"0"0,4 2 0 0 0,4 48 0 0 0,7 63 0 0 0,16-8 0 0 0,32 319 0 0 0,-42-167 0 0 0,-17-197 0 0 0,12 236 0 0 0,-5-373 0 0 0,5-30 0 0 0,0 0 0 0 0,-1 0 0 0 0,1 0 0 0 0,0 0 0 0 0,-1 0 0 0 0,1 0 0 0 0,0 0 0 0 0,-1-1 0 0 0,1 1 0 0 0,-1 0 0 0 0,0 0 0 0 0,1 0 0 0 0,-1-1 0 0 0,0 1 0 0 0,1 0 0 0 0,-1 0 0 0 0,0-1 0 0 0,0 1 0 0 0,0-1 0 0 0,1 1 0 0 0,-1-1 0 0 0,0 1 0 0 0,0-1 0 0 0,0 0 0 0 0,0 1 0 0 0,0-1 0 0 0,0 0 0 0 0,0 0 0 0 0,0 1 0 0 0,0-1 0 0 0,0 0 0 0 0,0 0 0 0 0,0 0 0 0 0,0 0 0 0 0,0 0 0 0 0,0-1 0 0 0,0 1 0 0 0,0 0 0 0 0,0 0 0 0 0,0-1 0 0 0,0 1 0 0 0,0-1 0 0 0,1 1 0 0 0,-1 0 0 0 0,0-1 0 0 0,0 0 0 0 0,0 1 0 0 0,0-1 0 0 0,1 0 0 0 0,-12-2 0 0 0,-48-7 0 0 0,-375-22 0 0 0,21-19 0 0 0,-241-23 0 0 0,648 73 0 0 0,-811-115 0 0 0,429 80 0 0 0,-43 9 0 0 0,74 9 0 0 0,0-9 0 0 0,122 25 0 0 0,137-11 0 0 0,-152-3 0 0 0,81 11 0 0 0,167 4 0 0 0,1-1 0 0 0,-1 1 0 0 0,1-1 0 0 0,0 0 0 0 0,0 0 0 0 0,0 0 0 0 0,0 0 0 0 0,0 0 0 0 0,0 0 0 0 0,1 0 0 0 0,-1-1 0 0 0,0 1 0 0 0,1-1 0 0 0,0 1 0 0 0,0-1 0 0 0,0 1 0 0 0,0-1 0 0 0,0 0 0 0 0,0 0 0 0 0,1 1 0 0 0,-1-1 0 0 0,1 0 0 0 0,0 0 0 0 0,0 0 0 0 0,0-2 0 0 0,-7-343 0 0 0,-33-165 0 0 0,32 310 0 0 0,6-311 0 0 0,6 306 0 0 0,2 148 0 0 0,-3 52 0 0 0,1 0 0 0 0,0 0 0 0 0,1 1 0 0 0,0-1 0 0 0,0 1 0 0 0,0 0 0 0 0,1 0 0 0 0,0 1 0 0 0,0 0 0 0 0,1 0 0 0 0,0 0 0 0 0,7-4 0 0 0,-12 9 0 0 0,190-120 0 0 0,-173 108 0 0 0,0 1 0 0 0,1 1 0 0 0,1 1 0 0 0,-1 1 0 0 0,2 0 0 0 0,-1 2 0 0 0,1 0 0 0 0,0 2 0 0 0,0 0 0 0 0,1 1 0 0 0,6 1 0 0 0,595-2 0 0 0,-379 6 0 0 0,876-1 0 0 0,-981 7 0 0 0,47 2 0 0 0,1047 59 0 0 0,-406-6 0 0 0,-587-41 0 0 0,-179-16 0 0 0,-55-5 0 0 0,10 5 0 0 0,-45-32 0 0 0,8 16 0 0 0</inkml:trace>
  <inkml:trace contextRef="#ctx1" brushRef="#br1" timeOffset="182467.138">16513 782 32767 0 0,'-39'16'0'0'0,"16"-1"0"0"0,2-4 0 0 0,-1 1 0 0 0,2 1 0 0 0,0 1 0 0 0,0 0 0 0 0,-13 16 0 0 0,-86 93 0 0 0,-4 4 0 0 0,103-106 0 0 0,0 1 0 0 0,2 1 0 0 0,1 0 0 0 0,0 2 0 0 0,-4 11 0 0 0,1 0 0 0 0,1 1 0 0 0,2 1 0 0 0,2 1 0 0 0,1 0 0 0 0,2 1 0 0 0,2 0 0 0 0,2 1 0 0 0,1 2 0 0 0,-2 168 0 0 0,33-65 0 0 0,9-12 0 0 0,28 149 0 0 0,10 438 0 0 0,-48-409 0 0 0,-10 184 0 0 0,-30-348 0 0 0,-5-34 0 0 0,10-61 0 0 0</inkml:trace>
  <inkml:trace contextRef="#ctx1" brushRef="#br1" timeOffset="183772.104">15855 10206 32767 0 0,'-31'-7'0'0'0,"-4"6"0"0"0,23 8 0 0 0,0 1 0 0 0,1 1 0 0 0,0 0 0 0 0,1 0 0 0 0,0 1 0 0 0,1 0 0 0 0,0 1 0 0 0,0 0 0 0 0,1 0 0 0 0,0 1 0 0 0,1 0 0 0 0,1 0 0 0 0,0 1 0 0 0,0 0 0 0 0,2 0 0 0 0,-1 0 0 0 0,1 3 0 0 0,-7 22 0 0 0,1 0 0 0 0,2 1 0 0 0,2-1 0 0 0,-1 32 0 0 0,2-26 0 0 0,-9 153 0 0 0,9 124 0 0 0,5-291 0 0 0,18 168 0 0 0,25 289 0 0 0,42 143 0 0 0,-60-405 0 0 0,58 437 0 0 0,-77-622 0 0 0,38 225 0 0 0,-12 2 0 0 0,-8 60 0 0 0,-22 304 0 0 0,11-401 0 0 0,-5 142 0 0 0,-29-145 0 0 0,1-77 0 0 0,-6-1 0 0 0,-32 99 0 0 0,-59 65 0 0 0,102-275 0 0 0</inkml:trace>
  <inkml:trace contextRef="#ctx1" brushRef="#br1" timeOffset="187005.957">16241 4264 32767 0 0,'0'-1'0'0'0,"0"1"0"0"0,-1 0 0 0 0,1 0 0 0 0,0-1 0 0 0,-1 1 0 0 0,1 0 0 0 0,0 0 0 0 0,-1 0 0 0 0,1 0 0 0 0,-1 0 0 0 0,1 0 0 0 0,-1-1 0 0 0,1 1 0 0 0,0 0 0 0 0,-1 0 0 0 0,1 0 0 0 0,-1 0 0 0 0,1 0 0 0 0,-1 1 0 0 0,1-1 0 0 0,0 0 0 0 0,-1 0 0 0 0,1 0 0 0 0,-1 0 0 0 0,1 0 0 0 0,0 1 0 0 0,-1-1 0 0 0,1 0 0 0 0,-1 0 0 0 0,1 0 0 0 0,0 1 0 0 0,-1-1 0 0 0,1 0 0 0 0,0 1 0 0 0,0-1 0 0 0,-1 0 0 0 0,1 1 0 0 0,0-1 0 0 0,0 0 0 0 0,-1 1 0 0 0,1-1 0 0 0,0 1 0 0 0,0-1 0 0 0,0 0 0 0 0,0 1 0 0 0,0-1 0 0 0,-1 1 0 0 0,1-1 0 0 0,0 0 0 0 0,0 1 0 0 0,0-1 0 0 0,0 1 0 0 0,0-1 0 0 0,0 1 0 0 0,0-1 0 0 0,1 0 0 0 0,-1 1 0 0 0,0-1 0 0 0,0 1 0 0 0,0-1 0 0 0,0 1 0 0 0,37 32 0 0 0,16-2 0 0 0,0-3 0 0 0,2-3 0 0 0,1-1 0 0 0,55 14 0 0 0,-33-11 0 0 0,728 241 0 0 0,200 63 0 0 0,-723-229 0 0 0,-4 13 0 0 0,159 94 0 0 0,-251-99 0 0 0,159 122 0 0 0,-327-219 0 0 0,49 34 0 0 0,-2 2 0 0 0,-2 4 0 0 0,-2 2 0 0 0,-3 3 0 0 0,-3 2 0 0 0,26 37 0 0 0,-46-46 0 0 0,-2 2 0 0 0,-2 2 0 0 0,-3 0 0 0 0,-2 2 0 0 0,-2 1 0 0 0,-4 1 0 0 0,-1 1 0 0 0,7 47 0 0 0,34 179 0 0 0,-13 18 0 0 0,-22 34 0 0 0,-29-183 0 0 0,-15-24 0 0 0,1-35 0 0 0,-4 0 0 0 0,-5-1 0 0 0,-15 32 0 0 0,14-43 0 0 0,8-26 0 0 0,-3-1 0 0 0,-3-1 0 0 0,-2-2 0 0 0,-3 0 0 0 0,-1-2 0 0 0,-3-1 0 0 0,-2-2 0 0 0,-31 31 0 0 0,31-39 0 0 0,-1-2 0 0 0,-2-2 0 0 0,-2-1 0 0 0,-1-3 0 0 0,-2-1 0 0 0,-1-2 0 0 0,-1-2 0 0 0,-1-2 0 0 0,-35 13 0 0 0,-20-9 0 0 0,0-4 0 0 0,-2-4 0 0 0,0-5 0 0 0,-2-4 0 0 0,1-5 0 0 0,-46-5 0 0 0,-101-2 0 0 0,2-17 0 0 0,-396-30 0 0 0,531 39 0 0 0,-508-20 0 0 0,374 44 0 0 0,135-3 0 0 0,1 6 0 0 0,2 4 0 0 0,0 5 0 0 0,2 5 0 0 0,1 5 0 0 0,2 4 0 0 0,2 5 0 0 0,-77 49 0 0 0,55-23 0 0 0,3 6 0 0 0,-52 47 0 0 0,124-88 0 0 0</inkml:trace>
  <inkml:trace contextRef="#ctx1" brushRef="#br0" timeOffset="200658.686">17352 1950 32767 0 0,'16'2'0'0'0,"18"14"0"0"0,4-14 0 0 0,234 22 0 0 0,12 4 0 0 0,-45 3 0 0 0,-188-30 0 0 0,-43-1 0 0 0,-2 0 0 0 0,2 2 0 0 0,15 6 0 0 0,39-2 0 0 0,-54-6 0 0 0,0 0 0 0 0,-1 0 0 0 0,1 0 0 0 0,-1 0 0 0 0,10 2 0 0 0,-23-14 0 0 0,-2-33 0 0 0,8 34 0 0 0</inkml:trace>
  <inkml:trace contextRef="#ctx1" brushRef="#br0" timeOffset="207070.395">18524 1204 32767 0 0,'-3'-9'0'0'0,"3"10"0"0"0,-1-1 0 0 0,1 0 0 0 0,0 0 0 0 0,0 1 0 0 0,0-1 0 0 0,0 0 0 0 0,-1 0 0 0 0,1 1 0 0 0,0-1 0 0 0,0 0 0 0 0,0 0 0 0 0,-1 0 0 0 0,1 1 0 0 0,0-1 0 0 0,-1 0 0 0 0,1 0 0 0 0,0 0 0 0 0,0 0 0 0 0,-1 0 0 0 0,1 0 0 0 0,0 0 0 0 0,-1 0 0 0 0,1 1 0 0 0,0-1 0 0 0,0 0 0 0 0,-1 0 0 0 0,1 0 0 0 0,0 0 0 0 0,-1 0 0 0 0,1-1 0 0 0,0 1 0 0 0,-1 0 0 0 0,1 0 0 0 0,0 0 0 0 0,0 0 0 0 0,-1 0 0 0 0,1 0 0 0 0,0 0 0 0 0,-1 0 0 0 0,1-1 0 0 0,0 1 0 0 0,0 0 0 0 0,0 0 0 0 0,-1 0 0 0 0,1-1 0 0 0,0 1 0 0 0,0 0 0 0 0,0 0 0 0 0,-1-1 0 0 0,1 1 0 0 0,0 0 0 0 0,0 0 0 0 0,0-1 0 0 0,0 1 0 0 0,0 0 0 0 0,-1-1 0 0 0,1 1 0 0 0,0 0 0 0 0,-58 136 0 0 0,50-102 0 0 0,2 0 0 0 0,1 1 0 0 0,2 0 0 0 0,1 22 0 0 0,2-51 0 0 0,-1 228 0 0 0,13-80 0 0 0,-11-40 0 0 0,14 9 0 0 0,-15-116 0 0 0,0 0 0 0 0,0-2 0 0 0,1-3 0 0 0,1-9 0 0 0,0-9 0 0 0,-2 9 0 0 0,-8-222 0 0 0,4 20 0 0 0,18 68 0 0 0,0-85 0 0 0,-11-73 0 0 0,-4 221 0 0 0,-8 40 0 0 0,7 11 0 0 0,7 13 0 0 0,-7 0 0 0 0,6 28 0 0 0,7-6 0 0 0,1 0 0 0 0,1-1 0 0 0,-1 0 0 0 0,1-1 0 0 0,1-1 0 0 0,-1 0 0 0 0,1-1 0 0 0,-1 0 0 0 0,1-1 0 0 0,0-1 0 0 0,0 0 0 0 0,1-1 0 0 0,-1 0 0 0 0,8-2 0 0 0,14 4 0 0 0,341 1 0 0 0,-133 3 0 0 0,-204-3 0 0 0,-13-3 0 0 0,-12 6 0 0 0,-16-4 0 0 0,0 26 0 0 0,-5-9 0 0 0,-2 6 0 0 0,2 0 0 0 0,2 1 0 0 0,0 0 0 0 0,1 0 0 0 0,2 18 0 0 0,-4 52 0 0 0,12 26 0 0 0,2 2 0 0 0,-9 150 0 0 0,6-253 0 0 0,-5-15 0 0 0,-1 1 0 0 0,0-1 0 0 0,0 0 0 0 0,9 7 0 0 0,-3-7 0 0 0,-6-6 0 0 0,1-1 0 0 0,0 1 0 0 0,0 0 0 0 0,-1-1 0 0 0,1 1 0 0 0,0-1 0 0 0,0 1 0 0 0,0-1 0 0 0,0 1 0 0 0,0-1 0 0 0,0 1 0 0 0,0-1 0 0 0,0 0 0 0 0,0 0 0 0 0,0 1 0 0 0,0-1 0 0 0,0 0 0 0 0,0 0 0 0 0,0 0 0 0 0,0 0 0 0 0,0 0 0 0 0,0 0 0 0 0,0 0 0 0 0,0-1 0 0 0,0 1 0 0 0,0 0 0 0 0,0-1 0 0 0,0 1 0 0 0,0-1 0 0 0,19-3 0 0 0,176-2 0 0 0,-125 7 0 0 0,165-1 0 0 0,-154-16 0 0 0,124 5 0 0 0,137 4 0 0 0,-181 12 0 0 0,0-4 0 0 0,38-1 0 0 0,-137 8 0 0 0,204-8 0 0 0,-168 6 0 0 0,603-6 0 0 0,-635 6 0 0 0,40-6 0 0 0,-56 8 0 0 0,73-8 0 0 0,-32 18 0 0 0,545-17 0 0 0,-594 6 0 0 0,27 5 0 0 0,-2-8 0 0 0,-61-3 0 0 0,1 2 0 0 0,9-1 0 0 0,22 4 0 0 0,-44-51 0 0 0,4 41 0 0 0,-1-131 0 0 0,11 13 0 0 0,9-24 0 0 0,0 11 0 0 0,-5 30 0 0 0,-3 2 0 0 0,-10-94 0 0 0,-7 160 0 0 0,0-10 0 0 0,1 31 0 0 0,3 10 0 0 0,-10-15 0 0 0,22 20 0 0 0,25-1 0 0 0,95 9 0 0 0,158 21 0 0 0,-33-15 0 0 0,-178-13 0 0 0,-63 10 0 0 0,-5-8 0 0 0,14 2 0 0 0,-16 3 0 0 0,6 15 0 0 0,-9-16 0 0 0,-1-1 0 0 0,1 0 0 0 0,-1 1 0 0 0,0-1 0 0 0,-1 1 0 0 0,0 0 0 0 0,1-1 0 0 0,-2 1 0 0 0,1 0 0 0 0,-1 0 0 0 0,0 0 0 0 0,0 0 0 0 0,0-1 0 0 0,-1 6 0 0 0,0 3 0 0 0,-24 92 0 0 0,-5 63 0 0 0,15-59 0 0 0,-6 4 0 0 0,17 230 0 0 0,4-343 0 0 0,0 1 0 0 0,1 0 0 0 0,-1 0 0 0 0,1-1 0 0 0,-1 1 0 0 0,1-1 0 0 0,-1 1 0 0 0,1-1 0 0 0,0 1 0 0 0,0-1 0 0 0,0 1 0 0 0,0-1 0 0 0,0 1 0 0 0,0-1 0 0 0,0 0 0 0 0,0 0 0 0 0,0 0 0 0 0,1 0 0 0 0,-1 0 0 0 0,1 0 0 0 0,-1 0 0 0 0,0 0 0 0 0,1 0 0 0 0,0 0 0 0 0,-1-1 0 0 0,1 1 0 0 0,-1-1 0 0 0,1 1 0 0 0,0-1 0 0 0,-1 0 0 0 0,1 1 0 0 0,0-1 0 0 0,-1 0 0 0 0,1 0 0 0 0,0 0 0 0 0,0-1 0 0 0,-1 1 0 0 0,1 0 0 0 0,0 0 0 0 0,1-1 0 0 0,64-8 0 0 0,38-11 0 0 0,171 12 0 0 0,-166 22 0 0 0,398-14 0 0 0,-422 11 0 0 0,299-5 0 0 0,-304 10 0 0 0,217 14 0 0 0,-87-13 0 0 0,-83-15 0 0 0,16 18 0 0 0,91 1 0 0 0,15 4 0 0 0,53-23 0 0 0,-219 12 0 0 0,57-4 0 0 0,102-10 0 0 0,-174 0 0 0 0,-39-6 0 0 0,4-4 0 0 0,72 3 0 0 0,-42 7 0 0 0,-11-10 0 0 0,2 10 0 0 0,-39 0 0 0 0,-8-2 0 0 0,-1-2 0 0 0,53-9 0 0 0,-34 9 0 0 0,-9 1 0 0 0,-17 5 0 0 0,3-8 0 0 0,6-26 0 0 0,-8 21 0 0 0</inkml:trace>
  <inkml:trace contextRef="#ctx1" brushRef="#br0" timeOffset="214601.063">17336 4180 32767 0 0,'9'8'0'0'0,"-1"0"0"0"0,1 0 0 0 0,1-1 0 0 0,-1-1 0 0 0,1 0 0 0 0,0 0 0 0 0,1 0 0 0 0,-1-1 0 0 0,1-1 0 0 0,0 0 0 0 0,0-1 0 0 0,0 0 0 0 0,1 0 0 0 0,3-1 0 0 0,112 20 0 0 0,95 3 0 0 0,26-1 0 0 0,-24 2 0 0 0,-129-6 0 0 0,-52-17 0 0 0,39-3 0 0 0,-73 1 0 0 0,4 6 0 0 0,-4-5 0 0 0,-1-2 0 0 0,-2 0 0 0 0,2 0 0 0 0,-7 0 0 0 0,0 0 0 0 0,0 0 0 0 0,0 0 0 0 0,0-1 0 0 0,0 1 0 0 0,0 0 0 0 0,0 0 0 0 0,0-1 0 0 0,0 1 0 0 0,0 0 0 0 0,0-1 0 0 0,-1 1 0 0 0,1-1 0 0 0,0 1 0 0 0,0-1 0 0 0,0 0 0 0 0,-1 1 0 0 0,1-1 0 0 0,0 0 0 0 0,-1 0 0 0 0,1 1 0 0 0,0-1 0 0 0,-1 0 0 0 0,1 0 0 0 0,-1 0 0 0 0,1 0 0 0 0,-1 0 0 0 0,0 0 0 0 0,1 0 0 0 0,-1 0 0 0 0,0 0 0 0 0,0 0 0 0 0,0 0 0 0 0,1 0 0 0 0,-1 0 0 0 0,0 0 0 0 0,0 0 0 0 0,0 0 0 0 0,-1 0 0 0 0,1 0 0 0 0,0 0 0 0 0,0 0 0 0 0,-1 0 0 0 0,1 1 0 0 0,0-1 0 0 0,-1 0 0 0 0,1-1 0 0 0,-1-8 0 0 0,3-123 0 0 0,8 55 0 0 0,-10-256 0 0 0,-22 190 0 0 0,6 42 0 0 0,-2-48 0 0 0,11 23 0 0 0,6 16 0 0 0,1 35 0 0 0,0 68 0 0 0,0 1 0 0 0,1 2 0 0 0,6 1 0 0 0,38-5 0 0 0,41 11 0 0 0,-10 19 0 0 0,10-6 0 0 0,98-1 0 0 0,160-10 0 0 0,-192 8 0 0 0,571-9 0 0 0,-610-18 0 0 0,172-14 0 0 0,-129 21 0 0 0,-38-5 0 0 0,-15 8 0 0 0,-38-11 0 0 0,-28 9 0 0 0,-31 6 0 0 0,1 1 0 0 0,1 0 0 0 0,23 0 0 0 0,-8 0 0 0 0,-15 0 0 0 0,-1 0 0 0 0,0 0 0 0 0,1 0 0 0 0,0 0 0 0 0,-1 0 0 0 0,0 0 0 0 0,1 0 0 0 0,80 8 0 0 0,-42 2 0 0 0,-3-7 0 0 0,-25 8 0 0 0,-23 9 0 0 0,-2 12 0 0 0,-48 193 0 0 0,45-188 0 0 0,2 0 0 0 0,2 1 0 0 0,1 0 0 0 0,2-1 0 0 0,2 6 0 0 0,1 230 0 0 0,-5-153 0 0 0,5 204 0 0 0,0-317 0 0 0,0 1 0 0 0,0-1 0 0 0,0-1 0 0 0,0 1 0 0 0,0 0 0 0 0,0-6 0 0 0,0 0 0 0 0,1 0 0 0 0,-1 0 0 0 0,1 0 0 0 0,-1 0 0 0 0,1 0 0 0 0,0 0 0 0 0,-1 0 0 0 0,1 0 0 0 0,0 0 0 0 0,0 0 0 0 0,0-1 0 0 0,-1 1 0 0 0,1 0 0 0 0,0 0 0 0 0,0-1 0 0 0,0 1 0 0 0,0-1 0 0 0,0 1 0 0 0,0-1 0 0 0,0 1 0 0 0,0-1 0 0 0,1 0 0 0 0,-1 1 0 0 0,0-1 0 0 0,0 0 0 0 0,0 0 0 0 0,0 0 0 0 0,0 0 0 0 0,1 0 0 0 0,-1 0 0 0 0,0 0 0 0 0,0 0 0 0 0,0-1 0 0 0,0 1 0 0 0,0 0 0 0 0,0-1 0 0 0,0 1 0 0 0,0-1 0 0 0,1 1 0 0 0,-1-1 0 0 0,0 1 0 0 0,3-1 0 0 0,148 0 0 0 0,492 1 0 0 0,-528 17 0 0 0,196-9 0 0 0,-227 5 0 0 0,216-11 0 0 0,-38-2 0 0 0,-247-4 0 0 0,51 3 0 0 0,-59 1 0 0 0,-1-1 0 0 0,1-4 0 0 0,-1 4 0 0 0,0 1 0 0 0,1 0 0 0 0,-1 0 0 0 0,1 0 0 0 0,-1 0 0 0 0,33 0 0 0 0,-9 0 0 0 0,-23 0 0 0 0,38 0 0 0 0,-39 0 0 0 0,0 0 0 0 0,1 0 0 0 0,-1 0 0 0 0,0 0 0 0 0,-6 0 0 0 0,0 0 0 0 0,-1 0 0 0 0,1 1 0 0 0,0-1 0 0 0,0 0 0 0 0,-1 0 0 0 0,1-1 0 0 0,0 1 0 0 0,0 0 0 0 0,0 0 0 0 0,-1 0 0 0 0,1 0 0 0 0,0-1 0 0 0,-1 1 0 0 0,1 0 0 0 0,0-1 0 0 0,0 1 0 0 0,-1-1 0 0 0,1 1 0 0 0,-1-1 0 0 0,1 1 0 0 0,0-1 0 0 0,-1 1 0 0 0,1-1 0 0 0,-1 1 0 0 0,1-1 0 0 0,-1 0 0 0 0,0 1 0 0 0,1-1 0 0 0,-1 0 0 0 0,1 1 0 0 0,-1-1 0 0 0,0 0 0 0 0,0 0 0 0 0,0 1 0 0 0,1-1 0 0 0,-1 0 0 0 0,0 0 0 0 0,0 0 0 0 0,0 1 0 0 0,0-1 0 0 0,0 0 0 0 0,0 0 0 0 0,0 1 0 0 0,0-1 0 0 0,-1 0 0 0 0,1 0 0 0 0,0 1 0 0 0,0-1 0 0 0,-1 0 0 0 0,1 0 0 0 0,0 1 0 0 0,-1-6 0 0 0,-3-98 0 0 0,-3 48 0 0 0,7-391 0 0 0,16 386 0 0 0,-4-126 0 0 0,0 57 0 0 0,-4 63 0 0 0,3 13 0 0 0,-10-16 0 0 0,8 41 0 0 0,-6-38 0 0 0,-3 60 0 0 0,0 0 0 0 0,0 0 0 0 0,0 0 0 0 0,0 0 0 0 0,0 1 0 0 0,-3-2 0 0 0,-57-72 0 0 0,60 72 0 0 0,45-8 0 0 0,-40 16 0 0 0,128 8 0 0 0,80-4 0 0 0,197-4 0 0 0,-335 7 0 0 0,182-7 0 0 0,-138 18 0 0 0,-20-16 0 0 0,67-2 0 0 0,-107 16 0 0 0,34-11 0 0 0,-5-3 0 0 0,-3 7 0 0 0,158-9 0 0 0,-173 13 0 0 0,71-7 0 0 0,202-6 0 0 0,-335 0 0 0 0,0 0 0 0 0,0 0 0 0 0,1 0 0 0 0,-2 0 0 0 0,0 0 0 0 0,1 0 0 0 0,9 11 0 0 0,-7-8 0 0 0,0-7 0 0 0,-10 2 0 0 0,-2 2 0 0 0,-18-23 0 0 0,8 9 0 0 0</inkml:trace>
  <inkml:trace contextRef="#ctx0" brushRef="#br0" timeOffset="-207898.028">28611 1892 32767,'23'-221'0,"-3"28"0,17 20 0,-7 59 0,-8 25 0,-8-7 0,-14 26 0,0 69 0,0 1 0,1-1 0,-1 0 0,0 1 0,0-1 0,0 0 0,0 1 0,0-1 0,0 0 0,0 0 0,0 1 0,0-1 0,0 0 0,0 1 0,-1-1 0,1 0 0,0 1 0,0-1 0,-1 0 0,1 1 0,0-1 0,-1 1 0,1-1 0,-1 1 0,1-1 0,0 0 0,-1 1 0,1 0 0,-1-1 0,0 1 0,1-1 0,-1 1 0,1 0 0,-1-1 0,0 1 0,1 0 0,-1-1 0,0 1 0,0 0 0,-2-1 0,0-3 0,3-17 0,-2 13 0,-25-32 0,-10-23 0,32 48 0,-5-7 0,14 19 0,6-1 0,69 11 0,-65-4 0,271 36 0,-119-15 0,-34-23 0,16-1 0,-124 9 0,-15-7 0,9 0 0,-23 0 0,11 30 0,-7-16 0,1 838 0,7-817 0,5 13 0,-11-21 0,-1-21 0,0 0 0,0-1 0,0 0 0,5 2 0,-1-4 0,26 8 0,76-15 0,95-19 0,58 23 0,-70 17 0,111 4 0,-175-36 0,-74 3 0</inkml:trace>
  <inkml:trace contextRef="#ctx1" brushRef="#br0" timeOffset="-204697.236">26359 2954 32767 0 0,'-19'58'0'0'0,"13"-25"0"0"0,-2 67 0 0 0,6 44 0 0 0,-17-56 0 0 0,-13 148 0 0 0,31 18 0 0 0,10-214 0 0 0,-1 22 0 0 0,-6 55 0 0 0,10-18 0 0 0,-12-76 0 0 0,0 38 0 0 0,0-53 0 0 0,0-2 0 0 0,0 1 0 0 0,0 1 0 0 0,0-2 0 0 0,0 1 0 0 0,0-1 0 0 0,6 12 0 0 0,0-24 0 0 0,-6 4 0 0 0,0 0 0 0 0</inkml:trace>
  <inkml:trace contextRef="#ctx1" brushRef="#br0" timeOffset="-203358.571">26306 4347 32767 0 0,'47'20'0'0'0,"-16"-15"0"0"0,116-3 0 0 0,1 14 0 0 0,496-8 0 0 0,-471-2 0 0 0,125-5 0 0 0,18-1 0 0 0,-177 15 0 0 0,6-15 0 0 0,-138 0 0 0 0,1 0 0 0 0,24 0 0 0 0,1 0 0 0 0,-26 0 0 0 0,2 0 0 0 0,0 0 0 0 0,-2 0 0 0 0,0 0 0 0 0,1 0 0 0 0,-1 0 0 0 0,0 0 0 0 0,21 9 0 0 0,-35-19 0 0 0,1-7 0 0 0,5 11 0 0 0</inkml:trace>
  <inkml:trace contextRef="#ctx1" brushRef="#br0" timeOffset="-202378.638">28580 3135 32767 0 0,'-3'-15'0'0'0,"2"14"0"0"0,0 2 0 0 0,1-1 0 0 0,0 0 0 0 0,-1 0 0 0 0,1 0 0 0 0,-1 0 0 0 0,1 1 0 0 0,0-1 0 0 0,-1 0 0 0 0,1 0 0 0 0,0 1 0 0 0,-1-1 0 0 0,1 0 0 0 0,0 0 0 0 0,0 1 0 0 0,-1-1 0 0 0,1 0 0 0 0,0 1 0 0 0,0-1 0 0 0,-1 1 0 0 0,1-1 0 0 0,0 0 0 0 0,0 1 0 0 0,0-1 0 0 0,0 1 0 0 0,0-1 0 0 0,0 0 0 0 0,0 1 0 0 0,0-1 0 0 0,0 1 0 0 0,0-1 0 0 0,0 0 0 0 0,0 1 0 0 0,0-1 0 0 0,0 1 0 0 0,0-1 0 0 0,0 1 0 0 0,0-1 0 0 0,0 0 0 0 0,0 1 0 0 0,1-1 0 0 0,-1 0 0 0 0,0 1 0 0 0,0-1 0 0 0,0 1 0 0 0,1-1 0 0 0,-1 0 0 0 0,0 0 0 0 0,1 1 0 0 0,-1-1 0 0 0,0 0 0 0 0,1 1 0 0 0,-1-1 0 0 0,1 3 0 0 0,2 57 0 0 0,11 43 0 0 0,-2-14 0 0 0,-3 0 0 0 0,-4 18 0 0 0,-5 120 0 0 0,-14-57 0 0 0,14 134 0 0 0,12-223 0 0 0,-4-49 0 0 0,-1-22 0 0 0,-8-46 0 0 0,24-87 0 0 0,-18 98 0 0 0</inkml:trace>
  <inkml:trace contextRef="#ctx1" brushRef="#br0" timeOffset="-201728.072">28725 3631 32767 0 0,'-7'-159'0'0'0,"8"100"0"0"0,-1-186 0 0 0,0 215 0 0 0,0 23 0 0 0,0 0 0 0 0,2-2 0 0 0,1 7 0 0 0,0 0 0 0 0,-1 0 0 0 0,1 0 0 0 0,0 0 0 0 0,0 0 0 0 0,0 0 0 0 0,0 1 0 0 0,0-1 0 0 0,1 1 0 0 0,-1 0 0 0 0,0 0 0 0 0,1 0 0 0 0,-1 1 0 0 0,0-1 0 0 0,1 1 0 0 0,-1 0 0 0 0,1 0 0 0 0,-1 0 0 0 0,2 0 0 0 0,9-1 0 0 0,158-10 0 0 0,112 9 0 0 0,-147 3 0 0 0,149 2 0 0 0,-70 13 0 0 0,159 18 0 0 0,156 42 0 0 0,-354-47 0 0 0,-126-24 0 0 0,-50-5 0 0 0,0 0 0 0 0,1-1 0 0 0,-1 1 0 0 0,0 0 0 0 0,1-1 0 0 0,-1 0 0 0 0,0 1 0 0 0,0-1 0 0 0,0 0 0 0 0,1 0 0 0 0,-1 1 0 0 0,0-1 0 0 0,0 0 0 0 0,0 0 0 0 0,0 0 0 0 0,-1 0 0 0 0,1-1 0 0 0,0 1 0 0 0,0 0 0 0 0,-1 0 0 0 0,1 0 0 0 0,0-1 0 0 0,-1 1 0 0 0,0 0 0 0 0,1-1 0 0 0,-1 1 0 0 0,0 0 0 0 0,1-1 0 0 0,-1 0 0 0 0,0-11 0 0 0</inkml:trace>
  <inkml:trace contextRef="#ctx1" brushRef="#br0" timeOffset="-199246.966">16875 976 32767 0 0,'-13'17'0'0'0,"0"0"0"0"0,1 0 0 0 0,1 1 0 0 0,1 1 0 0 0,0 0 0 0 0,1 1 0 0 0,-3 14 0 0 0,-6 8 0 0 0,-42 102 0 0 0,87-183 0 0 0,11-27 0 0 0,-2-1 0 0 0,-4-2 0 0 0,23-71 0 0 0,-12 22 0 0 0,-27 85 0 0 0,-12 34 0 0 0,22 81 0 0 0,-13-32 0 0 0,-3 0 0 0 0,-2 0 0 0 0,-2 1 0 0 0,-2-1 0 0 0,-3 1 0 0 0,-2 8 0 0 0,-10 58 0 0 0,-5 7 0 0 0,3-69 0 0 0,-1-61 0 0 0,-10-28 0 0 0,11 18 0 0 0</inkml:trace>
  <inkml:trace contextRef="#ctx1" brushRef="#br0" timeOffset="-199048.778">16617 1167 32767 0 0,'-17'-7'0'0'0,"25"7"0"0"0,217 10 0 0 0,-76-30 0 0 0,-75 7 0 0 0,-62 12 0 0 0</inkml:trace>
  <inkml:trace contextRef="#ctx1" brushRef="#br0" timeOffset="-197888.751">16686 3022 32767 0 0,'1'170'0'0'0,"-3"-80"0"0"0,-21 77 0 0 0,17-132 0 0 0,6-193 0 0 0,0-65 0 0 0,0 212 0 0 0,1 0 0 0 0,-1 0 0 0 0,2 0 0 0 0,0 0 0 0 0,0 0 0 0 0,1 1 0 0 0,0-1 0 0 0,2-3 0 0 0,-2 5 0 0 0,-2 5 0 0 0,0 0 0 0 0,0 0 0 0 0,1-1 0 0 0,0 1 0 0 0,0 0 0 0 0,0 0 0 0 0,0 0 0 0 0,0 1 0 0 0,1-1 0 0 0,0 1 0 0 0,0-1 0 0 0,0 1 0 0 0,0 0 0 0 0,0 0 0 0 0,1 0 0 0 0,-1 0 0 0 0,1 1 0 0 0,0-1 0 0 0,0 1 0 0 0,0 0 0 0 0,0 0 0 0 0,0 1 0 0 0,38-3 0 0 0,-36 5 0 0 0,1 0 0 0 0,-1 1 0 0 0,1 0 0 0 0,-1 0 0 0 0,0 0 0 0 0,0 0 0 0 0,0 1 0 0 0,0 0 0 0 0,0 1 0 0 0,0-1 0 0 0,-1 1 0 0 0,0 0 0 0 0,1 1 0 0 0,-2-3 0 0 0,0 1 0 0 0,0 0 0 0 0,0 0 0 0 0,0 0 0 0 0,-1 0 0 0 0,1 1 0 0 0,-1 0 0 0 0,0-1 0 0 0,0 1 0 0 0,0 0 0 0 0,-1 0 0 0 0,0 1 0 0 0,1-1 0 0 0,0 4 0 0 0,-4 17 0 0 0,-5-16 0 0 0,0 0 0 0 0,0 0 0 0 0,-1-1 0 0 0,0 0 0 0 0,-1 0 0 0 0,0-1 0 0 0,0 0 0 0 0,0 0 0 0 0,-1-1 0 0 0,0 0 0 0 0,0-1 0 0 0,-1 0 0 0 0,1 0 0 0 0,-1-1 0 0 0,0 0 0 0 0,-1-1 0 0 0,1 0 0 0 0,-8 1 0 0 0,-1 3 0 0 0,-19 5 0 0 0,40-10 0 0 0,136 23 0 0 0,-129-23 0 0 0,0 0 0 0 0,-1 0 0 0 0,1 1 0 0 0,-1 0 0 0 0,1 1 0 0 0,-1-1 0 0 0,0 2 0 0 0,-1-1 0 0 0,1 1 0 0 0,-1 0 0 0 0,0 1 0 0 0,0 0 0 0 0,0 0 0 0 0,-1 0 0 0 0,0 1 0 0 0,0 0 0 0 0,-1 0 0 0 0,0 0 0 0 0,0 1 0 0 0,0 0 0 0 0,-1 0 0 0 0,2 7 0 0 0,-3 32 0 0 0,-7-35 0 0 0,-1-1 0 0 0,0 0 0 0 0,-1-1 0 0 0,0 0 0 0 0,-1 0 0 0 0,0 0 0 0 0,0 0 0 0 0,-1-1 0 0 0,0-1 0 0 0,-1 1 0 0 0,0-1 0 0 0,0-1 0 0 0,-1 1 0 0 0,0-2 0 0 0,0 1 0 0 0,0-2 0 0 0,-1 1 0 0 0,0-1 0 0 0,0-1 0 0 0,0 0 0 0 0,-7 1 0 0 0,15-3 0 0 0,0-1 0 0 0,-1 0 0 0 0,1-1 0 0 0,0 1 0 0 0,0 0 0 0 0,-1-1 0 0 0,1 0 0 0 0,0 0 0 0 0,0 0 0 0 0,-1 0 0 0 0,1 0 0 0 0,0-1 0 0 0,-1 1 0 0 0,1-1 0 0 0,0 0 0 0 0,0 0 0 0 0,0 0 0 0 0,0-1 0 0 0,0 1 0 0 0,0-1 0 0 0,0 1 0 0 0,0-1 0 0 0,1 0 0 0 0,-1 0 0 0 0,1 0 0 0 0,-1-1 0 0 0,1 1 0 0 0,0 0 0 0 0,0-1 0 0 0,0 0 0 0 0,0 1 0 0 0,0-1 0 0 0,1 0 0 0 0,-1 0 0 0 0,1 0 0 0 0,-1-1 0 0 0,-2-36 0 0 0,4 27 0 0 0</inkml:trace>
  <inkml:trace contextRef="#ctx0" brushRef="#br0" timeOffset="-194297.848">18411 14 32767,'2'1'0,"-1"0"0,1 0 0,-1 1 0,1-1 0,-1 0 0,1 0 0,-1 1 0,0-1 0,0 1 0,0-1 0,0 1 0,0 0 0,0-1 0,0 1 0,-1 0 0,1 0 0,-1 0 0,1-1 0,-1 1 0,1 0 0,-1 0 0,0 0 0,0 0 0,0 0 0,0 0 0,0-1 0,-1 1 0,1 0 0,-1 0 0,1 0 0,-1 0 0,1-1 0,-2 2 0,1 17 0,-2 148 0,-14-19 0,11-121 0,-40 140 0,30-133 0,4-5 0</inkml:trace>
  <inkml:trace contextRef="#ctx0" brushRef="#br0" timeOffset="-193050.089">23749 83 32767,'1'55'0,"-21"60"0,2 48 0,8 78 0,10-206 0</inkml:trace>
  <inkml:trace contextRef="#ctx0" brushRef="#br0" timeOffset="-191050.653">18886 262 32767,'2'2'0,"-1"1"0,1-1 0,0 0 0,0 0 0,0 1 0,0-1 0,0 0 0,0 0 0,0-1 0,1 1 0,-1 0 0,1-1 0,-1 0 0,1 1 0,0-1 0,0 0 0,-1 0 0,1-1 0,0 1 0,0-1 0,0 1 0,0-1 0,0 0 0,0 0 0,0 0 0,-1 0 0,1-1 0,0 1 0,0-1 0,0 1 0,0-1 0,0-1 0,14 2 0,216 2 0,420 3 0,425 2 0,-693-8 0,-27 1 0,-180 19 0,25 1 0,97 15 0,-162-27 0,-32-6 0,-30 8 0,99 12 0,-56-16 0,-74-8 0,-16 13 0,-14-9 0,-12-2 0,21 0 0,0 0 0,-1 2 0,1 0 0,0 2 0,4 1 0,-1-2 0,34-3 0,-46 3 0,-13-4 0,4 2 0,-4 3 0,-8-10 0,-18-28 0,-15-5 0,25 24 0</inkml:trace>
  <inkml:trace contextRef="#ctx0" brushRef="#br0" timeOffset="-190746.469">23035 106 32767,'6'22'0,"-2"-16"0,0 1 0,1 0 0,-1-1 0,1 0 0,0 0 0,1 0 0,0-1 0,-1 1 0,2-1 0,-1-1 0,5 4 0,24 19 0,58 56 0,-80-70 0,-1-4 0,-2 2 0,1 0 0,-1 0 0,-1 1 0,0 0 0,-1 1 0,3 5 0,-10-14 0,0 1 0,-1-1 0,1 0 0,-1 0 0,0 1 0,0-1 0,0 0 0,0 0 0,-1 0 0,0 1 0,0-1 0,0 0 0,0 0 0,-1 0 0,0 0 0,1 0 0,-2-1 0,1 1 0,0 0 0,-1-1 0,1 0 0,-1 1 0,0-1 0,0 0 0,0-1 0,0 1 0,-1 0 0,1-1 0,-1 0 0,0 1 0,-11 5 0,0-1 0,0 0 0,0 0 0,-1-2 0,0 0 0,0-1 0,-10 1 0,16-2 0,-35 5 0,0-2 0,-1-2 0,1-2 0,-20-2 0,-71-10 0,69 1 0</inkml:trace>
  <inkml:trace contextRef="#ctx0" brushRef="#br0" timeOffset="-189802.133">19272 97 32767,'-27'7'0,"-100"29"0,-214 75 0,267-80 0,115-16 0,106 22 0,-33 27 0,-43-16 0,-58-40 0,-1-1 0,1 0 0,1 0 0,-1-2 0,1 0 0,13 4 0,-23-9 0,0 0 0,-1-1 0,1 1 0,0-1 0,-1 1 0,1-1 0,0 0 0,-1 0 0,1-1 0,-1 1 0,0-1 0,1 0 0,-1 0 0,0 0 0,0 0 0,0 0 0,0-1 0,0 1 0,-1-1 0,1 0 0,-1 0 0,0 0 0,0 0 0,0 0 0,0 0 0,0-1 0,7-9 0,-1 0 0,0 0 0,-1 0 0,-1-1 0,0 0 0,-1-1 0,0 1 0,-2-1 0,3-12 0,6-42 0,8-98 0,-20 110 0,-5 73 0,47 78 0,-23-70 0</inkml:trace>
  <inkml:trace contextRef="#ctx0" brushRef="#br0" timeOffset="-189301.473">20668 537 32767,'-8'22'0,"-25"112"0,23-101 0,-2 9 0,-2-2 0,-1 1 0,-17 30 0,18-40 0,13-14 0,-3-7 0,4-13 0</inkml:trace>
  <inkml:trace contextRef="#ctx0" brushRef="#br0" timeOffset="-189029.2">20277 513 32767,'44'-5'0,"15"14"0,73 1 0,20 7 0,3-15 0,-57-17 0,-64 4 0,-33 8 0,-8 1 0</inkml:trace>
  <inkml:trace contextRef="#ctx0" brushRef="#br0" timeOffset="-188453.82">20852 920 32767,'-29'39'0,"-70"147"0,87-157 0,30-55 0,86-216 0,-66 154 0,-11 37 0,-19 48 0,-3 13 0,0 1 0,-1-1 0,0 1 0,-1 0 0,0 0 0,0 0 0,-2 0 0,1 0 0,-1 1 0,-1-1 0,0 1 0,-1 9 0,1-19 0,0 345 0,0-346 0,-1-1 0,1 1 0,0-1 0,0 0 0,0 1 0,0-1 0,0 1 0,0-1 0,0 0 0,0 1 0,0-1 0,0 1 0,0-1 0,0 1 0,0-1 0,0 0 0,0 1 0,0-1 0,1 1 0,-1-1 0,0 0 0,0 1 0,0-1 0,1 1 0,-1-1 0,0 0 0,0 1 0,1-1 0,-1 0 0,0 0 0,1 1 0,-1-1 0,0 0 0,1 0 0,-1 1 0,1-1 0,-1 0 0,0 0 0,1 0 0,-1 0 0,1 0 0,-1 1 0,0-1 0,1 0 0,-1 0 0,1 0 0,-1 0 0,1 0 0,-1-1 0,2 0 0</inkml:trace>
  <inkml:trace contextRef="#ctx0" brushRef="#br0" timeOffset="-188275.786">20847 1079 32767,'0'-1'0,"1"-1"0,0 1 0,0-1 0,0 1 0,0 0 0,1 0 0,-1-1 0,0 1 0,0 0 0,1 0 0,-1 0 0,1 0 0,-1 0 0,1 0 0,-1 1 0,1-1 0,-1 1 0,1-1 0,0 1 0,-1-1 0,1 1 0,0 0 0,-1 0 0,1-1 0,0 1 0,0 1 0,-1-1 0,1 0 0,0 0 0,-1 1 0,1-1 0,0 1 0,1 0 0,9-2 0,0 0 0,27 0 0,-1-3 0,0-1 0,0-2 0,0-1 0,-1-2 0,14-7 0,-22 5 0</inkml:trace>
  <inkml:trace contextRef="#ctx1" brushRef="#br0" timeOffset="-189932.763">18705 4773 32767 0 0,'0'0'0'0'0,"0"0"0"0"0,0 0 0 0 0,1 0 0 0 0,-1 1 0 0 0,0-1 0 0 0,0 0 0 0 0,0 0 0 0 0,0 1 0 0 0,0-1 0 0 0,1 0 0 0 0,-1 0 0 0 0,0 0 0 0 0,0 0 0 0 0,0 1 0 0 0,0-1 0 0 0,1 0 0 0 0,-1 0 0 0 0,0 0 0 0 0,0 0 0 0 0,1 0 0 0 0,-1 0 0 0 0,0 0 0 0 0,0 0 0 0 0,1 0 0 0 0,-1 0 0 0 0,0 1 0 0 0,0-1 0 0 0,0 0 0 0 0,1 0 0 0 0,-1 0 0 0 0,0 0 0 0 0,0-1 0 0 0,1 1 0 0 0,-1 0 0 0 0,0 0 0 0 0,0 0 0 0 0,1 0 0 0 0,-1 0 0 0 0,0 0 0 0 0,0 0 0 0 0,0 0 0 0 0,1 0 0 0 0,-1-1 0 0 0,0 1 0 0 0,0 0 0 0 0,0 0 0 0 0,1 0 0 0 0,-1 0 0 0 0,0-1 0 0 0,0 1 0 0 0,0 0 0 0 0,0 0 0 0 0,0 0 0 0 0,1-1 0 0 0,-1 1 0 0 0,0 0 0 0 0,0 0 0 0 0,0-1 0 0 0,0 1 0 0 0,0 0 0 0 0,1 17 0 0 0,-33 129 0 0 0,16-81 0 0 0,3 0 0 0 0,3 1 0 0 0,2 0 0 0 0,3 12 0 0 0,16 108 0 0 0,-2-108 0 0 0,-9-69 0 0 0</inkml:trace>
  <inkml:trace contextRef="#ctx1" brushRef="#br0" timeOffset="-188862.199">18650 5227 32767 0 0,'48'-8'0'0'0,"-25"8"0"0"0,221-5 0 0 0,-65 21 0 0 0,68-14 0 0 0,-114 10 0 0 0,500 17 0 0 0,-57-4 0 0 0,-91-6 0 0 0,-95 1 0 0 0,128-17 0 0 0,-348 8 0 0 0,228-11 0 0 0,-260 9 0 0 0,17 5 0 0 0,62 4 0 0 0,-10-16 0 0 0,-186 0 0 0 0,20 6 0 0 0,34-8 0 0 0,-19 11 0 0 0,30-11 0 0 0,-71 2 0 0 0,-10 5 0 0 0,-5-7 0 0 0,0 0 0 0 0,-1 0 0 0 0,1-1 0 0 0,0 1 0 0 0,0 0 0 0 0,0 0 0 0 0,-1 0 0 0 0,1 0 0 0 0,0 0 0 0 0,0 0 0 0 0,0 0 0 0 0,0 0 0 0 0,-1 0 0 0 0,1 0 0 0 0,0 0 0 0 0,0 0 0 0 0,0 0 0 0 0,-1 0 0 0 0,1 0 0 0 0,0 0 0 0 0,-1-3 0 0 0</inkml:trace>
  <inkml:trace contextRef="#ctx1" brushRef="#br0" timeOffset="-188242.583">23459 5149 32767 0 0,'-1'1'0'0'0,"0"1"0"0"0,0 0 0 0 0,0-1 0 0 0,0 1 0 0 0,1 0 0 0 0,-1 0 0 0 0,1 0 0 0 0,-1-1 0 0 0,1 1 0 0 0,-1 0 0 0 0,1 0 0 0 0,0 0 0 0 0,0 0 0 0 0,0 0 0 0 0,0 0 0 0 0,0 0 0 0 0,1 0 0 0 0,-1 0 0 0 0,0-1 0 0 0,1 1 0 0 0,0 0 0 0 0,-1 0 0 0 0,1 0 0 0 0,0-1 0 0 0,0 1 0 0 0,0 0 0 0 0,0-1 0 0 0,0 1 0 0 0,0-1 0 0 0,1 1 0 0 0,-1-1 0 0 0,0 1 0 0 0,1-1 0 0 0,-1 0 0 0 0,1 0 0 0 0,-1 0 0 0 0,1 0 0 0 0,0 0 0 0 0,-1 0 0 0 0,1 0 0 0 0,1 0 0 0 0,14 11 0 0 0,0-2 0 0 0,1 0 0 0 0,0 0 0 0 0,0-2 0 0 0,1 0 0 0 0,16 3 0 0 0,-7 0 0 0 0,91 33 0 0 0,-101-26 0 0 0,-19 5 0 0 0,-10-3 0 0 0,-1 0 0 0 0,0-1 0 0 0,-1-1 0 0 0,-1 0 0 0 0,-1-1 0 0 0,0 0 0 0 0,-1-1 0 0 0,-4 1 0 0 0,1-1 0 0 0,-2-2 0 0 0,0-1 0 0 0,0 0 0 0 0,-1-1 0 0 0,-1-2 0 0 0,0 0 0 0 0,-1-2 0 0 0,1 0 0 0 0,-1-1 0 0 0,-1-2 0 0 0,1 0 0 0 0,-1-2 0 0 0,0-1 0 0 0,-9-1 0 0 0,-21 3 0 0 0</inkml:trace>
  <inkml:trace contextRef="#ctx1" brushRef="#br0" timeOffset="-187160.905">19238 5009 32767 0 0,'-33'21'0'0'0,"-17"-15"0"0"0,31-2 0 0 0,-5 0 0 0 0,0 1 0 0 0,1 2 0 0 0,-1 0 0 0 0,1 2 0 0 0,-12 6 0 0 0,-13 10 0 0 0,2 3 0 0 0,0 1 0 0 0,-16 16 0 0 0,62-45 0 0 0,0 1 0 0 0,0-1 0 0 0,0 1 0 0 0,-1-1 0 0 0,1 1 0 0 0,0-1 0 0 0,0 1 0 0 0,0-1 0 0 0,0 1 0 0 0,0-1 0 0 0,1 1 0 0 0,-1-1 0 0 0,0 1 0 0 0,0-1 0 0 0,0 1 0 0 0,0-1 0 0 0,0 1 0 0 0,1-1 0 0 0,-1 1 0 0 0,0-1 0 0 0,0 0 0 0 0,1 1 0 0 0,-1-1 0 0 0,0 1 0 0 0,1-1 0 0 0,-1 0 0 0 0,0 1 0 0 0,1-1 0 0 0,-1 0 0 0 0,1 1 0 0 0,-1-1 0 0 0,0 0 0 0 0,1 0 0 0 0,-1 0 0 0 0,1 1 0 0 0,-1-1 0 0 0,1 0 0 0 0,-1 0 0 0 0,1 0 0 0 0,-1 0 0 0 0,1 0 0 0 0,-1 0 0 0 0,1 0 0 0 0,-1 0 0 0 0,1 0 0 0 0,-1 0 0 0 0,1 0 0 0 0,-1 0 0 0 0,1 0 0 0 0,-1 0 0 0 0,1 0 0 0 0,-1 0 0 0 0,1-1 0 0 0,-1 1 0 0 0,1 0 0 0 0,-1 0 0 0 0,0-1 0 0 0,1 1 0 0 0,-1 0 0 0 0,1-1 0 0 0,-1 1 0 0 0,0 0 0 0 0,1-1 0 0 0,1 1 0 0 0,20 2 0 0 0,0 1 0 0 0,0 1 0 0 0,-1 1 0 0 0,1 0 0 0 0,-1 2 0 0 0,0 1 0 0 0,-1 0 0 0 0,0 2 0 0 0,0 0 0 0 0,-1 1 0 0 0,0 1 0 0 0,-1 1 0 0 0,16 14 0 0 0,-28-22 0 0 0,-1 0 0 0 0,1 0 0 0 0,1-1 0 0 0,-1 0 0 0 0,1 0 0 0 0,-1 0 0 0 0,1-1 0 0 0,0 0 0 0 0,1 0 0 0 0,-1-1 0 0 0,0 0 0 0 0,1 0 0 0 0,-1-1 0 0 0,1 0 0 0 0,-1 0 0 0 0,6 0 0 0 0,-8-3 0 0 0,1 0 0 0 0,-1-1 0 0 0,-1 1 0 0 0,1-1 0 0 0,0 0 0 0 0,-1 0 0 0 0,1 0 0 0 0,-1-1 0 0 0,0 0 0 0 0,0 0 0 0 0,0 0 0 0 0,-1 0 0 0 0,1 0 0 0 0,0-3 0 0 0,3-5 0 0 0,-2 0 0 0 0,1 0 0 0 0,-2-1 0 0 0,1 1 0 0 0,-2-1 0 0 0,0 0 0 0 0,0 0 0 0 0,-1 0 0 0 0,-1-1 0 0 0,0 1 0 0 0,-1-12 0 0 0,1 3 0 0 0,0-152 0 0 0,0 172 0 0 0,0 1 0 0 0,0 0 0 0 0,0 0 0 0 0,0 0 0 0 0,0 0 0 0 0,0 1 0 0 0,0-1 0 0 0,0 0 0 0 0,1 0 0 0 0,-1 1 0 0 0,0-1 0 0 0,1 0 0 0 0,-1 1 0 0 0,1 0 0 0 0,-1-1 0 0 0,0 1 0 0 0,1 0 0 0 0,-1-1 0 0 0,1 1 0 0 0,-1 0 0 0 0,1 0 0 0 0,-1 0 0 0 0,1 1 0 0 0,-1-1 0 0 0,0 0 0 0 0,1 0 0 0 0,-1 1 0 0 0,1-1 0 0 0,-1 1 0 0 0,0-1 0 0 0,1 1 0 0 0,-1 0 0 0 0,0-1 0 0 0,1 1 0 0 0,-1 0 0 0 0,1 1 0 0 0,9 1 0 0 0,12 1 0 0 0,4 2 0 0 0</inkml:trace>
  <inkml:trace contextRef="#ctx1" brushRef="#br0" timeOffset="-186628.817">21440 5866 32767 0 0,'0'0'0'0'0,"0"-1"0"0"0,0 1 0 0 0,1 0 0 0 0,-1-1 0 0 0,0 1 0 0 0,0 0 0 0 0,0 0 0 0 0,0-1 0 0 0,0 1 0 0 0,1 0 0 0 0,-1-1 0 0 0,0 1 0 0 0,0 0 0 0 0,1 0 0 0 0,-1 0 0 0 0,0-1 0 0 0,0 1 0 0 0,1 0 0 0 0,-1 0 0 0 0,0 0 0 0 0,0 0 0 0 0,1 0 0 0 0,-1-1 0 0 0,0 1 0 0 0,1 0 0 0 0,-1 0 0 0 0,0 0 0 0 0,1 0 0 0 0,-1 0 0 0 0,0 0 0 0 0,0 0 0 0 0,1 0 0 0 0,-1 0 0 0 0,0 0 0 0 0,1 0 0 0 0,-1 0 0 0 0,0 0 0 0 0,1 1 0 0 0,-1-1 0 0 0,0 0 0 0 0,1 0 0 0 0,-1 0 0 0 0,0 0 0 0 0,0 0 0 0 0,1 1 0 0 0,-1-1 0 0 0,0 0 0 0 0,0 0 0 0 0,1 0 0 0 0,-1 1 0 0 0,0-1 0 0 0,0 0 0 0 0,0 0 0 0 0,0 1 0 0 0,1-1 0 0 0,-1 0 0 0 0,0 1 0 0 0,0-1 0 0 0,0 0 0 0 0,0 0 0 0 0,0 1 0 0 0,0-1 0 0 0,0 1 0 0 0,0 22 0 0 0,-1-15 0 0 0,-16 61 0 0 0,-24 160 0 0 0,35-177 0 0 0,6-37 0 0 0,4-23 0 0 0,-3 2 0 0 0</inkml:trace>
  <inkml:trace contextRef="#ctx1" brushRef="#br0" timeOffset="-186395.803">21199 5708 32767 0 0,'-30'-29'0'0'0,"54"34"0"0"0,136 12 0 0 0,271-5 0 0 0,-396-12 0 0 0</inkml:trace>
  <inkml:trace contextRef="#ctx1" brushRef="#br0" timeOffset="-185947.477">21805 6128 32767 0 0,'-2'39'0'0'0,"-8"16"0"0"0,-63 178 0 0 0,68-223 0 0 0,3-10 0 0 0</inkml:trace>
  <inkml:trace contextRef="#ctx1" brushRef="#br0" timeOffset="-185476.736">21783 6101 32767 0 0,'1'-3'0'0'0,"-1"2"0"0"0,-1 0 0 0 0,1 0 0 0 0,0 0 0 0 0,0 0 0 0 0,0 0 0 0 0,0 0 0 0 0,1 0 0 0 0,-1 0 0 0 0,0 0 0 0 0,0 0 0 0 0,0 0 0 0 0,1 1 0 0 0,-1-1 0 0 0,1 0 0 0 0,-1 0 0 0 0,0 0 0 0 0,1 0 0 0 0,-1 1 0 0 0,1-1 0 0 0,0 0 0 0 0,-1 0 0 0 0,1 1 0 0 0,0-1 0 0 0,-1 0 0 0 0,1 1 0 0 0,0-1 0 0 0,0 1 0 0 0,0-1 0 0 0,-1 1 0 0 0,1-1 0 0 0,0 1 0 0 0,0 0 0 0 0,0-1 0 0 0,0 1 0 0 0,0 0 0 0 0,0 0 0 0 0,0 0 0 0 0,0 0 0 0 0,-1 0 0 0 0,1 0 0 0 0,0 0 0 0 0,0 0 0 0 0,0 0 0 0 0,0 0 0 0 0,1 0 0 0 0,34 3 0 0 0,-9 3 0 0 0,120 37 0 0 0,-134-31 0 0 0,-16-5 0 0 0,-3-1 0 0 0,-1 0 0 0 0,-1 0 0 0 0,1 0 0 0 0,-1-1 0 0 0,0 0 0 0 0,0-1 0 0 0,-1 0 0 0 0,1 0 0 0 0,-1 0 0 0 0,0-1 0 0 0,-31 15 0 0 0,-44 16 0 0 0,85-29 0 0 0,91 17 0 0 0,-74-19 0 0 0,0 2 0 0 0,0 0 0 0 0,-1 1 0 0 0,0 0 0 0 0,0 2 0 0 0,-1 0 0 0 0,0 1 0 0 0,0 0 0 0 0,-1 1 0 0 0,0 1 0 0 0,-1 0 0 0 0,11 12 0 0 0,-6 26 0 0 0,-21-45 0 0 0,1 1 0 0 0,-1-1 0 0 0,0 1 0 0 0,0-1 0 0 0,-1 0 0 0 0,1 0 0 0 0,-1 0 0 0 0,0-1 0 0 0,0 1 0 0 0,0 0 0 0 0,0-1 0 0 0,-1 0 0 0 0,1 0 0 0 0,-1 0 0 0 0,-3 2 0 0 0,-7 3 0 0 0,-1 0 0 0 0,0 0 0 0 0,0-1 0 0 0,-1-1 0 0 0,1-1 0 0 0,-2 0 0 0 0,1-1 0 0 0,0-1 0 0 0,-1 0 0 0 0,0-1 0 0 0,-4-1 0 0 0,20-1 0 0 0,-2 1 0 0 0,0 0 0 0 0,0 0 0 0 0,0-1 0 0 0,0 1 0 0 0,0-1 0 0 0,0 0 0 0 0,0 1 0 0 0,0-1 0 0 0,0-1 0 0 0,0 1 0 0 0,0 0 0 0 0,0-1 0 0 0,0 1 0 0 0,0-1 0 0 0,1 0 0 0 0,-1 0 0 0 0,0 0 0 0 0,0-1 0 0 0,0 1 0 0 0,1-1 0 0 0,-1 1 0 0 0,1-1 0 0 0,-1 0 0 0 0,1 0 0 0 0,0 0 0 0 0,0 0 0 0 0,0 0 0 0 0,0-1 0 0 0,0 1 0 0 0,0-1 0 0 0,0 1 0 0 0,1-1 0 0 0,-1-1 0 0 0,0-17 0 0 0</inkml:trace>
  <inkml:trace contextRef="#ctx1" brushRef="#br0" timeOffset="-184709.543">23840 4857 32767 0 0,'5'-53'0'0'0,"-11"112"0"0"0,8 30 0 0 0,5-26 0 0 0,12 94 0 0 0,-5 70 0 0 0,-13-24 0 0 0,-22 22 0 0 0,-12-7 0 0 0,27-169 0 0 0</inkml:trace>
  <inkml:trace contextRef="#ctx1" brushRef="#br0" timeOffset="-182177.72">22896 7454 32767 0 0,'-19'51'0'0'0,"-28"175"0"0"0,41-201 0 0 0,-1 0 0 0 0,-1-1 0 0 0,-1 0 0 0 0,-2-1 0 0 0,0 0 0 0 0,-13 20 0 0 0,11-22 0 0 0</inkml:trace>
  <inkml:trace contextRef="#ctx1" brushRef="#br0" timeOffset="-181912.911">22509 7473 32767 0 0,'-2'-1'0'0'0,"2"1"0"0"0,0 0 0 0 0,-1 0 0 0 0,1 0 0 0 0,-1 0 0 0 0,1 0 0 0 0,-1 0 0 0 0,1-1 0 0 0,0 1 0 0 0,-1 0 0 0 0,1 0 0 0 0,-1 0 0 0 0,1 0 0 0 0,0 0 0 0 0,-1-1 0 0 0,1 1 0 0 0,-1 0 0 0 0,1 0 0 0 0,0-1 0 0 0,-1 1 0 0 0,1 0 0 0 0,0 0 0 0 0,0-1 0 0 0,-1 1 0 0 0,1 0 0 0 0,0-1 0 0 0,0 1 0 0 0,-1-1 0 0 0,1 1 0 0 0,0 0 0 0 0,0-1 0 0 0,0 1 0 0 0,0-1 0 0 0,-1 1 0 0 0,1 0 0 0 0,0-1 0 0 0,0 1 0 0 0,0-1 0 0 0,0 1 0 0 0,0-1 0 0 0,0 1 0 0 0,0 0 0 0 0,0-1 0 0 0,0 1 0 0 0,1-1 0 0 0,-1 1 0 0 0,0-1 0 0 0,0 1 0 0 0,0 0 0 0 0,0-1 0 0 0,1 1 0 0 0,-1-1 0 0 0,0 1 0 0 0,0 0 0 0 0,1-1 0 0 0,-1 1 0 0 0,0 0 0 0 0,0-1 0 0 0,1 1 0 0 0,-1 0 0 0 0,0 0 0 0 0,1-1 0 0 0,-1 1 0 0 0,1 0 0 0 0,-1 0 0 0 0,0 0 0 0 0,1-1 0 0 0,-1 1 0 0 0,87-20 0 0 0,1 3 0 0 0,0 4 0 0 0,1 4 0 0 0,0 4 0 0 0,16 4 0 0 0,-26 14 0 0 0,-50 0 0 0 0,-25-7 0 0 0</inkml:trace>
  <inkml:trace contextRef="#ctx1" brushRef="#br0" timeOffset="-181429.203">23090 7918 32767 0 0,'-210'351'0'0'0,"173"-303"0"0"0,31-47 0 0 0,4-4 0 0 0,1 0 0 0 0,-1 1 0 0 0,1-1 0 0 0,0 0 0 0 0,0 0 0 0 0,1 0 0 0 0,-1 0 0 0 0,1 0 0 0 0,-1 0 0 0 0,1 0 0 0 0,0 0 0 0 0,0 0 0 0 0,0 0 0 0 0,0-1 0 0 0,1 1 0 0 0,-1 0 0 0 0,1 0 0 0 0,0 0 0 0 0,0 1 0 0 0,0-2 0 0 0,8-23 0 0 0,1 0 0 0 0,1 1 0 0 0,1 0 0 0 0,1 1 0 0 0,1 0 0 0 0,1 1 0 0 0,1 1 0 0 0,2 0 0 0 0,0 1 0 0 0,1 1 0 0 0,1 1 0 0 0,1 1 0 0 0,1 1 0 0 0,20-13 0 0 0,-34 25 0 0 0,0 1 0 0 0,-1-1 0 0 0,1 1 0 0 0,0 1 0 0 0,1 0 0 0 0,-1 0 0 0 0,1 0 0 0 0,-1 1 0 0 0,1 1 0 0 0,5-2 0 0 0,-4 5 0 0 0,-7 3 0 0 0,1-1 0 0 0,-1 1 0 0 0,1 0 0 0 0,-1 0 0 0 0,-1 0 0 0 0,1 0 0 0 0,0 0 0 0 0,-1 1 0 0 0,0-1 0 0 0,0 1 0 0 0,0 0 0 0 0,-1 0 0 0 0,1 0 0 0 0,-1-1 0 0 0,-1 1 0 0 0,1 0 0 0 0,0 0 0 0 0,-1 0 0 0 0,0 0 0 0 0,0 1 0 0 0,-1-1 0 0 0,0 0 0 0 0,1-1 0 0 0,-2 3 0 0 0,2 9 0 0 0,-18 147 0 0 0,17-5 0 0 0,-13-36 0 0 0,10-110 0 0 0,1-12 0 0 0</inkml:trace>
  <inkml:trace contextRef="#ctx1" brushRef="#br0" timeOffset="-181178.362">22975 8126 32767 0 0,'0'-1'0'0'0,"0"1"0"0"0,0-1 0 0 0,0 1 0 0 0,0-1 0 0 0,0 0 0 0 0,0 1 0 0 0,0-1 0 0 0,0 1 0 0 0,0-1 0 0 0,0 1 0 0 0,0-1 0 0 0,0 1 0 0 0,1-1 0 0 0,-1 1 0 0 0,0-1 0 0 0,0 1 0 0 0,1-1 0 0 0,-1 1 0 0 0,0-1 0 0 0,1 1 0 0 0,-1 0 0 0 0,0-1 0 0 0,1 1 0 0 0,-1-1 0 0 0,1 1 0 0 0,-1 0 0 0 0,1-1 0 0 0,-1 1 0 0 0,1 0 0 0 0,-1 0 0 0 0,1 0 0 0 0,-1-1 0 0 0,1 1 0 0 0,-1 0 0 0 0,1 0 0 0 0,-1 0 0 0 0,1 0 0 0 0,-1 0 0 0 0,1 0 0 0 0,-1 0 0 0 0,1 0 0 0 0,-1 0 0 0 0,1 0 0 0 0,0 0 0 0 0,-1 0 0 0 0,1 0 0 0 0,-1 0 0 0 0,1 0 0 0 0,-1 1 0 0 0,1-1 0 0 0,-1 0 0 0 0,1 0 0 0 0,-1 1 0 0 0,1-1 0 0 0,-1 0 0 0 0,0 1 0 0 0,1-1 0 0 0,3 0 0 0 0,115-6 0 0 0,169-17 0 0 0,-255 18 0 0 0</inkml:trace>
  <inkml:trace contextRef="#ctx1" brushRef="#br0" timeOffset="-180926.019">23948 7740 32767 0 0,'158'2'0'0'0,"42"-2"0"0"0,-172 2 0 0 0,6 9 0 0 0</inkml:trace>
  <inkml:trace contextRef="#ctx1" brushRef="#br0" timeOffset="-180755.489">23977 7954 32767 0 0,'-4'6'0'0'0,"4"-2"0"0"0,3 0 0 0 0,0 0 0 0 0,2-1 0 0 0,15 2 0 0 0,-8-5 0 0 0,8 0 0 0 0,6 0 0 0 0,6 0 0 0 0,2 0 0 0 0,3 0 0 0 0,0 0 0 0 0,3 0 0 0 0,-2 0 0 0 0,42-14 0 0 0,-40 9 0 0 0</inkml:trace>
  <inkml:trace contextRef="#ctx1" brushRef="#br0" timeOffset="-180494.663">25147 7586 32767 0 0,'-3'1'0'0'0,"1"1"0"0"0,0-1 0 0 0,0 1 0 0 0,1 0 0 0 0,-1 0 0 0 0,0 0 0 0 0,1 0 0 0 0,-1 0 0 0 0,1 1 0 0 0,0-1 0 0 0,-1 0 0 0 0,1 1 0 0 0,0-1 0 0 0,0 1 0 0 0,1-1 0 0 0,-1 1 0 0 0,0-1 0 0 0,1 1 0 0 0,-2 4 0 0 0,-4 15 0 0 0,1-1 0 0 0,2 1 0 0 0,0 0 0 0 0,1 0 0 0 0,1 0 0 0 0,1 2 0 0 0,-18 58 0 0 0,-25 6 0 0 0,6-62 0 0 0,31-25 0 0 0</inkml:trace>
  <inkml:trace contextRef="#ctx1" brushRef="#br0" timeOffset="-180263.458">24806 7408 32767 0 0,'-32'-20'0'0'0,"55"12"0"0"0,181-3 0 0 0,202 4 0 0 0,-382 10 0 0 0,5 7 0 0 0</inkml:trace>
  <inkml:trace contextRef="#ctx1" brushRef="#br0" timeOffset="-179676.73">25324 7862 32767 0 0,'-14'32'0'0'0,"1"0"0"0"0,1 0 0 0 0,2 1 0 0 0,2 1 0 0 0,0 0 0 0 0,3 0 0 0 0,-1 15 0 0 0,5-45 0 0 0,-18 74 0 0 0,14-73 0 0 0,4-17 0 0 0,2-15 0 0 0,2-86 0 0 0,-3 100 0 0 0,0 0 0 0 0,2-1 0 0 0,0 1 0 0 0,0 0 0 0 0,1 0 0 0 0,1 0 0 0 0,0 0 0 0 0,0 1 0 0 0,2-1 0 0 0,-1 1 0 0 0,2 1 0 0 0,0-1 0 0 0,0 1 0 0 0,1 0 0 0 0,0 0 0 0 0,1 1 0 0 0,0 1 0 0 0,0-1 0 0 0,1 1 0 0 0,1 1 0 0 0,-1 0 0 0 0,12-6 0 0 0,-11 8 0 0 0,49-7 0 0 0,-13 30 0 0 0,-45-16 0 0 0,1 1 0 0 0,-1 0 0 0 0,1 0 0 0 0,-1 0 0 0 0,0 0 0 0 0,0 0 0 0 0,0 0 0 0 0,0 1 0 0 0,0-1 0 0 0,0 1 0 0 0,-1-1 0 0 0,1 1 0 0 0,-1 0 0 0 0,0 0 0 0 0,0-1 0 0 0,0 1 0 0 0,0 0 0 0 0,0 0 0 0 0,-1-1 0 0 0,1-1 0 0 0,-1 1 0 0 0,1 0 0 0 0,-1-1 0 0 0,0 1 0 0 0,0 0 0 0 0,0-1 0 0 0,1 1 0 0 0,-2 0 0 0 0,1-1 0 0 0,0 1 0 0 0,0 0 0 0 0,0-1 0 0 0,-1 1 0 0 0,1 0 0 0 0,-1-1 0 0 0,1 1 0 0 0,-1-1 0 0 0,0 1 0 0 0,0-1 0 0 0,0 1 0 0 0,0-1 0 0 0,0 1 0 0 0,0 0 0 0 0,-2 2 0 0 0,-3 3 0 0 0,-1 0 0 0 0,0 0 0 0 0,0 0 0 0 0,0 0 0 0 0,-1-1 0 0 0,0-1 0 0 0,0 1 0 0 0,0-1 0 0 0,-1-1 0 0 0,1 1 0 0 0,-1-2 0 0 0,0 1 0 0 0,-1-1 0 0 0,-2 1 0 0 0,-21 10 0 0 0,46-8 0 0 0,55 11 0 0 0,-42-11 0 0 0,0 1 0 0 0,0 1 0 0 0,0 1 0 0 0,18 10 0 0 0,-35-15 0 0 0,1 0 0 0 0,-1 1 0 0 0,-1 0 0 0 0,1 0 0 0 0,-1 1 0 0 0,1 0 0 0 0,-2 1 0 0 0,1 0 0 0 0,-1 0 0 0 0,0 1 0 0 0,0-1 0 0 0,-1 1 0 0 0,0 1 0 0 0,0 0 0 0 0,-3 4 0 0 0,-4-1 0 0 0,-1-7 0 0 0,0-1 0 0 0,-1 0 0 0 0,1 0 0 0 0,-1 0 0 0 0,0-1 0 0 0,1 1 0 0 0,-2 0 0 0 0,1-1 0 0 0,0 0 0 0 0,-1 0 0 0 0,1 0 0 0 0,-1 0 0 0 0,0-1 0 0 0,0 1 0 0 0,0-1 0 0 0,0 0 0 0 0,-1 0 0 0 0,1 0 0 0 0,-3 0 0 0 0,-93 23 0 0 0,94-24 0 0 0,-149 6 0 0 0,122-19 0 0 0,32 11 0 0 0,1 0 0 0 0,0-1 0 0 0,-1 1 0 0 0,1-1 0 0 0,0 1 0 0 0,0 0 0 0 0,0-1 0 0 0,1 1 0 0 0,-1 0 0 0 0,0-1 0 0 0,0 1 0 0 0,1 0 0 0 0,-1-1 0 0 0,1 1 0 0 0,-1 0 0 0 0,1 0 0 0 0,-1-1 0 0 0,1 1 0 0 0,0 0 0 0 0,0 0 0 0 0,-1 0 0 0 0,1 0 0 0 0,0 0 0 0 0,0 0 0 0 0,0 0 0 0 0,0 0 0 0 0,0 0 0 0 0,0 1 0 0 0,1-1 0 0 0,-1 0 0 0 0,0 0 0 0 0,0 1 0 0 0,1-1 0 0 0,-1 1 0 0 0,1-1 0 0 0,1-1 0 0 0,15-11 0 0 0</inkml:trace>
  <inkml:trace contextRef="#ctx1" brushRef="#br0" timeOffset="-179244.885">26465 7641 32767 0 0,'84'11'0'0'0,"289"17"0"0"0,-267-18 0 0 0,-98-8 0 0 0</inkml:trace>
  <inkml:trace contextRef="#ctx1" brushRef="#br0" timeOffset="-179079.33">26594 7823 32767 0 0,'-6'4'0'0'0,"3"0"0"0"0,3 2 0 0 0,4-3 0 0 0,2 0 0 0 0,12 1 0 0 0,5-1 0 0 0,5 0 0 0 0,-12-3 0 0 0,11 0 0 0 0,4 0 0 0 0,2 0 0 0 0,3 0 0 0 0,-1 0 0 0 0,1 0 0 0 0,-2 0 0 0 0,30-15 0 0 0</inkml:trace>
  <inkml:trace contextRef="#ctx1" brushRef="#br0" timeOffset="-178748.214">27062 7494 32767 0 0,'-2'-4'0'0'0,"3"4"0"0"0,-1 1 0 0 0,0-1 0 0 0,1-1 0 0 0,-1 1 0 0 0,0 0 0 0 0,1 0 0 0 0,-1 0 0 0 0,0 0 0 0 0,1 0 0 0 0,-1 0 0 0 0,0 0 0 0 0,1 0 0 0 0,-1-1 0 0 0,0 1 0 0 0,1 0 0 0 0,-1 0 0 0 0,0 0 0 0 0,1-1 0 0 0,-1 1 0 0 0,0 0 0 0 0,0 0 0 0 0,1-1 0 0 0,-1 1 0 0 0,0 0 0 0 0,0 0 0 0 0,0-1 0 0 0,0 1 0 0 0,1 0 0 0 0,-1-1 0 0 0,0 1 0 0 0,0 0 0 0 0,0-1 0 0 0,0 1 0 0 0,0 0 0 0 0,0-1 0 0 0,0 1 0 0 0,0-1 0 0 0,0 1 0 0 0,0 0 0 0 0,0-1 0 0 0,0 1 0 0 0,0 0 0 0 0,0-1 0 0 0,0 1 0 0 0,0 0 0 0 0,0-1 0 0 0,0 1 0 0 0,-1 0 0 0 0,1-1 0 0 0,0 1 0 0 0,0 0 0 0 0,0-1 0 0 0,-1 1 0 0 0,196 95 0 0 0,-174-85 0 0 0,10 4 0 0 0,-1 1 0 0 0,0 1 0 0 0,-1 2 0 0 0,4 4 0 0 0,-28-18 0 0 0,-1 0 0 0 0,1 0 0 0 0,-1 1 0 0 0,1-1 0 0 0,-1 1 0 0 0,0 0 0 0 0,-1 0 0 0 0,1 0 0 0 0,-1 0 0 0 0,0 1 0 0 0,-1-1 0 0 0,1 1 0 0 0,-1 0 0 0 0,0 0 0 0 0,0 0 0 0 0,-1 0 0 0 0,0 0 0 0 0,0 0 0 0 0,0 0 0 0 0,-1 1 0 0 0,-1-2 0 0 0,1 0 0 0 0,-1-1 0 0 0,0 1 0 0 0,0 0 0 0 0,-1 0 0 0 0,0-1 0 0 0,0 1 0 0 0,0-1 0 0 0,0 1 0 0 0,0-1 0 0 0,-1 0 0 0 0,0 0 0 0 0,0 0 0 0 0,0 0 0 0 0,0-1 0 0 0,-1 1 0 0 0,0-1 0 0 0,-143 132 0 0 0,86-83 0 0 0,10-1 0 0 0,29-23 0 0 0,26-27 0 0 0,1-3 0 0 0</inkml:trace>
  <inkml:trace contextRef="#ctx1" brushRef="#br0" timeOffset="-178182.843">28045 7424 32767 0 0,'-1'1'0'0'0,"0"-1"0"0"0,1 0 0 0 0,-1 0 0 0 0,0 1 0 0 0,1-1 0 0 0,-1 0 0 0 0,0 1 0 0 0,1-1 0 0 0,-1 1 0 0 0,0-1 0 0 0,1 1 0 0 0,-1-1 0 0 0,1 1 0 0 0,-1-1 0 0 0,1 1 0 0 0,-1 0 0 0 0,1-1 0 0 0,-1 1 0 0 0,1 0 0 0 0,0-1 0 0 0,-1 1 0 0 0,1 0 0 0 0,0-1 0 0 0,-1 1 0 0 0,1 0 0 0 0,0 0 0 0 0,0-1 0 0 0,0 1 0 0 0,0 0 0 0 0,0 0 0 0 0,0 0 0 0 0,0-1 0 0 0,0 1 0 0 0,0 0 0 0 0,0 0 0 0 0,0-1 0 0 0,1 1 0 0 0,-1 0 0 0 0,0 0 0 0 0,0-1 0 0 0,1 1 0 0 0,-1 0 0 0 0,1-1 0 0 0,-1 1 0 0 0,0 0 0 0 0,1-1 0 0 0,-1 1 0 0 0,1-1 0 0 0,0 1 0 0 0,-1-1 0 0 0,1 1 0 0 0,-1-1 0 0 0,1 1 0 0 0,0-1 0 0 0,-1 1 0 0 0,1-1 0 0 0,0 0 0 0 0,-1 1 0 0 0,1-1 0 0 0,0 0 0 0 0,0 0 0 0 0,-1 0 0 0 0,1 1 0 0 0,0-1 0 0 0,0 0 0 0 0,0 0 0 0 0,-1 0 0 0 0,1 0 0 0 0,12 3 0 0 0,1 0 0 0 0,-1-1 0 0 0,0 0 0 0 0,1-1 0 0 0,-1-1 0 0 0,1 0 0 0 0,-1-1 0 0 0,1 0 0 0 0,-1-1 0 0 0,1-1 0 0 0,-1 0 0 0 0,0 0 0 0 0,0-2 0 0 0,2-1 0 0 0,3 1 0 0 0,0-1 0 0 0,-1 0 0 0 0,0-2 0 0 0,0 0 0 0 0,-1-1 0 0 0,0 0 0 0 0,0-2 0 0 0,-1 0 0 0 0,0 0 0 0 0,-1-1 0 0 0,5-7 0 0 0,-16 16 0 0 0,7-7 0 0 0,0 0 0 0 0,0 0 0 0 0,-1-1 0 0 0,0 0 0 0 0,-1 0 0 0 0,-1-1 0 0 0,0 0 0 0 0,0-1 0 0 0,-1 0 0 0 0,-1 0 0 0 0,0 0 0 0 0,0 0 0 0 0,0-9 0 0 0,-5 19 0 0 0,-1 0 0 0 0,0 0 0 0 0,0 0 0 0 0,0 0 0 0 0,0 0 0 0 0,0 1 0 0 0,-1-1 0 0 0,1 1 0 0 0,-1-1 0 0 0,0 1 0 0 0,0-1 0 0 0,0 1 0 0 0,0 0 0 0 0,0 0 0 0 0,0 0 0 0 0,-1 0 0 0 0,1 0 0 0 0,-1 0 0 0 0,1 1 0 0 0,-1-1 0 0 0,1 1 0 0 0,-1-1 0 0 0,0 1 0 0 0,0 0 0 0 0,0 1 0 0 0,0-1 0 0 0,0 0 0 0 0,0 1 0 0 0,0-1 0 0 0,0 1 0 0 0,0 0 0 0 0,0 0 0 0 0,0 0 0 0 0,0 1 0 0 0,0-1 0 0 0,0 1 0 0 0,0-1 0 0 0,0 1 0 0 0,-2 1 0 0 0,-4 1 0 0 0,0 1 0 0 0,0 1 0 0 0,0-1 0 0 0,0 1 0 0 0,0 1 0 0 0,1 0 0 0 0,0 0 0 0 0,0 0 0 0 0,1 1 0 0 0,0 0 0 0 0,0 1 0 0 0,1-1 0 0 0,0 1 0 0 0,0 1 0 0 0,0-1 0 0 0,1 1 0 0 0,1 0 0 0 0,0 0 0 0 0,0 0 0 0 0,0 1 0 0 0,1 3 0 0 0,-6 17 0 0 0,1 0 0 0 0,2 1 0 0 0,1 0 0 0 0,2 0 0 0 0,1 0 0 0 0,1 16 0 0 0,4 76 0 0 0,15 7 0 0 0,4 59 0 0 0,-3 149 0 0 0,-19-337 0 0 0,1 9 0 0 0,-1 1 0 0 0,-1-1 0 0 0,1 1 0 0 0,-2-1 0 0 0,1 1 0 0 0,-2-1 0 0 0,1 0 0 0 0,-4 10 0 0 0,-6-12 0 0 0,7-9 0 0 0</inkml:trace>
  <inkml:trace contextRef="#ctx1" brushRef="#br0" timeOffset="-178011.302">28069 7948 32767 0 0,'9'-13'0'0'0,"7"6"0"0"0,6-4 0 0 0,5 4 0 0 0,5 0 0 0 0,2 3 0 0 0,4-3 0 0 0,4 3 0 0 0,4 0 0 0 0,6 0 0 0 0,-2 2 0 0 0,-1-3 0 0 0,-3 2 0 0 0,-2 0 0 0 0,-3-1 0 0 0</inkml:trace>
  <inkml:trace contextRef="#ctx1" brushRef="#br0" timeOffset="-177514.626">28826 8145 32767 0 0,'-86'160'0'0'0,"-8"-17"0"0"0,47-82 0 0 0,61-83 0 0 0,-2 3 0 0 0,0 1 0 0 0,-2-2 0 0 0,0 0 0 0 0,-2 0 0 0 0,6-16 0 0 0,6-16 0 0 0,67-134 0 0 0,-36 89 0 0 0,-51 96 0 0 0,0 1 0 0 0,0 0 0 0 0,0-1 0 0 0,0 1 0 0 0,0-1 0 0 0,0 1 0 0 0,0 0 0 0 0,0-1 0 0 0,1 1 0 0 0,-1-1 0 0 0,0 1 0 0 0,0 0 0 0 0,0-1 0 0 0,1 1 0 0 0,-1 0 0 0 0,0-1 0 0 0,0 1 0 0 0,1 0 0 0 0,-1-1 0 0 0,0 1 0 0 0,1 0 0 0 0,-1 0 0 0 0,0 0 0 0 0,1-1 0 0 0,-1 1 0 0 0,1 0 0 0 0,-1 0 0 0 0,0 0 0 0 0,1 0 0 0 0,-1-1 0 0 0,0 1 0 0 0,1 0 0 0 0,-1 0 0 0 0,1 0 0 0 0,-1 0 0 0 0,1 0 0 0 0,-1 0 0 0 0,0 0 0 0 0,1 0 0 0 0,-1 0 0 0 0,1 1 0 0 0,-1-1 0 0 0,0 0 0 0 0,1 0 0 0 0,-1 0 0 0 0,0 0 0 0 0,1 0 0 0 0,-1 1 0 0 0,1-1 0 0 0,-1 0 0 0 0,0 0 0 0 0,1 1 0 0 0,-1-1 0 0 0,0 0 0 0 0,0 1 0 0 0,1-1 0 0 0,-1 0 0 0 0,0 0 0 0 0,0 1 0 0 0,1-1 0 0 0,-1 1 0 0 0,0-1 0 0 0,0 0 0 0 0,0 1 0 0 0,10 22 0 0 0,15 165 0 0 0,-15-81 0 0 0,15 75 0 0 0,-16-128 0 0 0,-9-54 0 0 0,0 0 0 0 0,0 1 0 0 0,0-1 0 0 0,0 0 0 0 0,-1 1 0 0 0,1-1 0 0 0,0 0 0 0 0,0 1 0 0 0,-1-1 0 0 0,1 0 0 0 0,0 1 0 0 0,0-1 0 0 0,-1 0 0 0 0,1 0 0 0 0,0 1 0 0 0,-1-1 0 0 0,1 0 0 0 0,0 0 0 0 0,-1 0 0 0 0,1 0 0 0 0,0 1 0 0 0,-1-1 0 0 0,1 0 0 0 0,-1 0 0 0 0,1 0 0 0 0,0 0 0 0 0,-1 0 0 0 0,1 0 0 0 0,0 0 0 0 0,-1 0 0 0 0,1 0 0 0 0,-1 0 0 0 0,1 0 0 0 0,0 0 0 0 0,-1 0 0 0 0,1 0 0 0 0,0-1 0 0 0,-1 1 0 0 0,1 0 0 0 0,-1 0 0 0 0,1 0 0 0 0,0 0 0 0 0,-1-1 0 0 0,1 1 0 0 0,0 0 0 0 0,0 0 0 0 0,-1-1 0 0 0,1 1 0 0 0,0 0 0 0 0,-6-4 0 0 0,-6-6 0 0 0</inkml:trace>
  <inkml:trace contextRef="#ctx1" brushRef="#br0" timeOffset="-177366.46">28713 8370 32767 0 0,'-5'-6'0'0'0,"0"1"0"0"0,4 1 0 0 0,2 1 0 0 0,3 1 0 0 0,0-1 0 0 0,2 2 0 0 0,16-2 0 0 0,2-2 0 0 0,7-1 0 0 0,0 3 0 0 0,6 1 0 0 0,1-4 0 0 0,-2 1 0 0 0,-1-1 0 0 0,-1 1 0 0 0,-1-2 0 0 0</inkml:trace>
  <inkml:trace contextRef="#ctx1" brushRef="#br0" timeOffset="-177027.368">29412 7485 32767 0 0,'0'0'0'0'0,"2"1"0"0"0,3 1 0 0 0,1 0 0 0 0,18 2 0 0 0,0-1 0 0 0,8 1 0 0 0,3 0 0 0 0,-2-3 0 0 0,2 1 0 0 0,6 2 0 0 0,-7 0 0 0 0,-1-2 0 0 0,0 2 0 0 0,-10 2 0 0 0,-6-1 0 0 0</inkml:trace>
  <inkml:trace contextRef="#ctx1" brushRef="#br0" timeOffset="-176848.768">29414 7659 32767 0 0,'4'5'0'0'0,"1"0"0"0"0,14 3 0 0 0,5-2 0 0 0,5 1 0 0 0,3-3 0 0 0,1 1 0 0 0,6-1 0 0 0,2 0 0 0 0,6 0 0 0 0,-3-3 0 0 0,1 1 0 0 0,-24-2 0 0 0,10 0 0 0 0,3 0 0 0 0</inkml:trace>
  <inkml:trace contextRef="#ctx1" brushRef="#br0" timeOffset="-176276.442">30251 7340 32767 0 0,'9'10'0'0'0,"141"-2"0"0"0,-71-22 0 0 0,-50 5 0 0 0,-11 3 0 0 0,0-1 0 0 0,0 0 0 0 0,-1-2 0 0 0,0 0 0 0 0,-1 0 0 0 0,0-2 0 0 0,-1 0 0 0 0,0 0 0 0 0,0-2 0 0 0,-1 0 0 0 0,-1 0 0 0 0,0-1 0 0 0,-1-1 0 0 0,-1 0 0 0 0,0-1 0 0 0,-1 0 0 0 0,-1-1 0 0 0,0 0 0 0 0,2-7 0 0 0,2-58 0 0 0,-29 37 0 0 0,14 41 0 0 0,-1-1 0 0 0,0 1 0 0 0,0 0 0 0 0,0 1 0 0 0,-1-1 0 0 0,1 1 0 0 0,-1-1 0 0 0,0 1 0 0 0,0 0 0 0 0,0 0 0 0 0,0 1 0 0 0,-1-1 0 0 0,1 1 0 0 0,-1 0 0 0 0,1 0 0 0 0,-1 1 0 0 0,0-1 0 0 0,0 1 0 0 0,1 0 0 0 0,-3 0 0 0 0,3 1 0 0 0,-1 1 0 0 0,1 0 0 0 0,-1-1 0 0 0,1 2 0 0 0,0-1 0 0 0,-1 0 0 0 0,1 1 0 0 0,0 0 0 0 0,0 0 0 0 0,0 0 0 0 0,0 1 0 0 0,0-1 0 0 0,1 1 0 0 0,-1 0 0 0 0,1 0 0 0 0,0 0 0 0 0,-2 2 0 0 0,-2 1 0 0 0,-5 8 0 0 0,1 1 0 0 0,0 0 0 0 0,1 1 0 0 0,1 1 0 0 0,0-1 0 0 0,1 1 0 0 0,1 1 0 0 0,0-1 0 0 0,2 1 0 0 0,0 0 0 0 0,1 1 0 0 0,1-1 0 0 0,0 1 0 0 0,1 18 0 0 0,2-35 0 0 0,-48 427 0 0 0,26-87 0 0 0,19-292 0 0 0,4-34 0 0 0,-2-1 0 0 0,0 0 0 0 0,-1 0 0 0 0,0 0 0 0 0,-1 0 0 0 0,-1 0 0 0 0,0-1 0 0 0,-1 0 0 0 0,-5 9 0 0 0,0-14 0 0 0,4-7 0 0 0</inkml:trace>
  <inkml:trace contextRef="#ctx1" brushRef="#br0" timeOffset="-176029.108">30082 7786 32767 0 0,'5'-4'0'0'0,"12"1"0"0"0,5-3 0 0 0,1 4 0 0 0,10 1 0 0 0,1 0 0 0 0,7 1 0 0 0,4-1 0 0 0,5 0 0 0 0,2 1 0 0 0,4-3 0 0 0,-3 0 0 0 0,-29 3 0 0 0,14 0 0 0 0,5 0 0 0 0,42-16 0 0 0</inkml:trace>
  <inkml:trace contextRef="#ctx1" brushRef="#br0" timeOffset="-174713.518">30896 7980 32767 0 0,'6'3'0'0'0,"-5"-3"0"0"0,0 0 0 0 0,0 0 0 0 0,0 1 0 0 0,0-1 0 0 0,0 1 0 0 0,0-1 0 0 0,0 0 0 0 0,0 1 0 0 0,-1 0 0 0 0,1-1 0 0 0,0 1 0 0 0,0 0 0 0 0,-1-1 0 0 0,1 1 0 0 0,0 0 0 0 0,-1 0 0 0 0,1-1 0 0 0,-1 1 0 0 0,1 0 0 0 0,-1 0 0 0 0,1 0 0 0 0,-1 0 0 0 0,1 0 0 0 0,-1 0 0 0 0,0 0 0 0 0,0 0 0 0 0,0 0 0 0 0,1 0 0 0 0,-1 0 0 0 0,0 1 0 0 0,12 182 0 0 0,-32-102 0 0 0,20-79 0 0 0,-1 0 0 0 0,0 0 0 0 0,-1 0 0 0 0,1 0 0 0 0,0 0 0 0 0,-1 0 0 0 0,1 0 0 0 0,-1 0 0 0 0,0-1 0 0 0,0 1 0 0 0,0-1 0 0 0,0 1 0 0 0,-1-1 0 0 0,1 0 0 0 0,-1 0 0 0 0,-1 2 0 0 0,1-4 0 0 0</inkml:trace>
  <inkml:trace contextRef="#ctx1" brushRef="#br0" timeOffset="-174231.805">30928 7969 32767 0 0,'4'-22'0'0'0,"-3"14"0"0"0,1-1 0 0 0,0 0 0 0 0,0 0 0 0 0,1 1 0 0 0,0-1 0 0 0,0 1 0 0 0,1 0 0 0 0,0 0 0 0 0,1 0 0 0 0,0 0 0 0 0,-2 6 0 0 0,0 0 0 0 0,0 1 0 0 0,1-1 0 0 0,-1 1 0 0 0,0 0 0 0 0,0 0 0 0 0,1 0 0 0 0,-1 1 0 0 0,1-1 0 0 0,-1 1 0 0 0,1 0 0 0 0,-1-1 0 0 0,0 2 0 0 0,1-1 0 0 0,-1 0 0 0 0,1 1 0 0 0,-1-1 0 0 0,0 1 0 0 0,1 0 0 0 0,-1 0 0 0 0,0 1 0 0 0,0-1 0 0 0,1 1 0 0 0,-1-1 0 0 0,-1 1 0 0 0,2 1 0 0 0,3-1 0 0 0,-3 0 0 0 0,-1 0 0 0 0,1-1 0 0 0,0 1 0 0 0,0 1 0 0 0,-1-1 0 0 0,1 1 0 0 0,-1-1 0 0 0,1 1 0 0 0,-1 0 0 0 0,0 0 0 0 0,0 0 0 0 0,-1 1 0 0 0,1-1 0 0 0,-1 1 0 0 0,1-1 0 0 0,-1 1 0 0 0,0 0 0 0 0,-1 0 0 0 0,1 0 0 0 0,-1 0 0 0 0,1 0 0 0 0,-1 0 0 0 0,0 0 0 0 0,0 4 0 0 0,-17 27 0 0 0,-39 6 0 0 0,39-32 0 0 0,-13 2 0 0 0,41-7 0 0 0,92 28 0 0 0,-96-28 0 0 0,-1-1 0 0 0,0 1 0 0 0,0 0 0 0 0,0 1 0 0 0,0 0 0 0 0,-1 0 0 0 0,0 0 0 0 0,0 1 0 0 0,0 0 0 0 0,-1 0 0 0 0,0 0 0 0 0,0 1 0 0 0,0 0 0 0 0,-1-1 0 0 0,0 2 0 0 0,2 3 0 0 0,-5 39 0 0 0,-9-43 0 0 0,1 0 0 0 0,-1-1 0 0 0,-1 1 0 0 0,1-2 0 0 0,-1 1 0 0 0,0-1 0 0 0,0-1 0 0 0,-1 0 0 0 0,1 0 0 0 0,-1-1 0 0 0,0 0 0 0 0,0 0 0 0 0,0-1 0 0 0,0-1 0 0 0,0 1 0 0 0,0-2 0 0 0,-1 0 0 0 0,-5 0 0 0 0,-34 1 0 0 0,41-3 0 0 0,-10-13 0 0 0,17 15 0 0 0</inkml:trace>
  <inkml:trace contextRef="#ctx1" brushRef="#br0" timeOffset="-149978.643">21566 9365 32767 0 0,'0'-4'0'0'0,"-1"-1"0"0"0,1 1 0 0 0,-1 0 0 0 0,0 0 0 0 0,0 0 0 0 0,-1 0 0 0 0,1 0 0 0 0,-1 0 0 0 0,0 0 0 0 0,0 1 0 0 0,0-1 0 0 0,0 1 0 0 0,-1-1 0 0 0,1 1 0 0 0,-1 0 0 0 0,0 0 0 0 0,0 0 0 0 0,0 0 0 0 0,0 0 0 0 0,-1 1 0 0 0,1 0 0 0 0,-1-1 0 0 0,0 1 0 0 0,1 0 0 0 0,-1 1 0 0 0,-3-2 0 0 0,-19 2 0 0 0,-1 0 0 0 0,1 2 0 0 0,-1 0 0 0 0,1 2 0 0 0,0 1 0 0 0,0 2 0 0 0,0 0 0 0 0,-19 8 0 0 0,45-14 0 0 0,-27 6 0 0 0,0 2 0 0 0,0 0 0 0 0,0 2 0 0 0,1 1 0 0 0,1 1 0 0 0,0 1 0 0 0,1 2 0 0 0,0 0 0 0 0,-12 12 0 0 0,30-22 0 0 0,1 1 0 0 0,0 0 0 0 0,1 0 0 0 0,-1 1 0 0 0,1-1 0 0 0,0 1 0 0 0,1 0 0 0 0,0 0 0 0 0,0 0 0 0 0,0 1 0 0 0,1-1 0 0 0,0 1 0 0 0,1-1 0 0 0,-1 1 0 0 0,2 0 0 0 0,-1-1 0 0 0,1 1 0 0 0,0 0 0 0 0,1 6 0 0 0,21 72 0 0 0,-11-63 0 0 0,1-1 0 0 0,1 0 0 0 0,0 0 0 0 0,2-2 0 0 0,0 0 0 0 0,1-1 0 0 0,2 0 0 0 0,-1-1 0 0 0,2-1 0 0 0,17 11 0 0 0,82 89 0 0 0,-95-87 0 0 0,0 0 0 0 0,-3 2 0 0 0,0 1 0 0 0,-2 0 0 0 0,-2 1 0 0 0,-1 1 0 0 0,-2 0 0 0 0,2 11 0 0 0,-2 51 0 0 0,-13-93 0 0 0,-1 1 0 0 0,0-2 0 0 0,0 1 0 0 0,0 0 0 0 0,0 0 0 0 0,0 0 0 0 0,-1 0 0 0 0,0-1 0 0 0,0 1 0 0 0,0-1 0 0 0,0 1 0 0 0,0-1 0 0 0,-1 0 0 0 0,1 0 0 0 0,-1 0 0 0 0,0 0 0 0 0,0 0 0 0 0,0-1 0 0 0,0 1 0 0 0,-1-1 0 0 0,1 0 0 0 0,-1 0 0 0 0,1 0 0 0 0,-1 0 0 0 0,-3 0 0 0 0,-101 25 0 0 0,15-28 0 0 0,19-20 0 0 0,64 17 0 0 0,-1-1 0 0 0,1 0 0 0 0,0 0 0 0 0,1 0 0 0 0,-1-2 0 0 0,1 1 0 0 0,0-1 0 0 0,1 0 0 0 0,0-1 0 0 0,0 0 0 0 0,0 0 0 0 0,2 1 0 0 0,0 0 0 0 0,1-1 0 0 0,0 1 0 0 0,0-1 0 0 0,0 0 0 0 0,1 0 0 0 0,1-1 0 0 0,-1 1 0 0 0,1-1 0 0 0,1 0 0 0 0,-1 0 0 0 0,2 0 0 0 0,-1 0 0 0 0,1 0 0 0 0,0 0 0 0 0,1 0 0 0 0,0-3 0 0 0,3 4 0 0 0,0 1 0 0 0,0 0 0 0 0,1 0 0 0 0,0 0 0 0 0,0 0 0 0 0,0 0 0 0 0,1 1 0 0 0,0-1 0 0 0,0 1 0 0 0,1 1 0 0 0,0-1 0 0 0,0 1 0 0 0,0 0 0 0 0,0 0 0 0 0,1 1 0 0 0,0-1 0 0 0,0 2 0 0 0,0-1 0 0 0,7-2 0 0 0,54-27 0 0 0,-47 24 0 0 0,0-1 0 0 0,-1-1 0 0 0,0-1 0 0 0,-1-1 0 0 0,0 0 0 0 0,-1-1 0 0 0,4-5 0 0 0,-20 18 0 0 0,-1 0 0 0 0,1-1 0 0 0,-1 1 0 0 0,1-1 0 0 0,-1 1 0 0 0,0-1 0 0 0,1 1 0 0 0,-1-1 0 0 0,0 0 0 0 0,0 0 0 0 0,0 1 0 0 0,0-1 0 0 0,-1 0 0 0 0,1 0 0 0 0,0 0 0 0 0,-1 0 0 0 0,0 0 0 0 0,1 0 0 0 0,-1 0 0 0 0,0 0 0 0 0,0 0 0 0 0,0-1 0 0 0,0 1 0 0 0,0 0 0 0 0,0 0 0 0 0,-1 0 0 0 0,0-1 0 0 0,-13-19 0 0 0</inkml:trace>
  <inkml:trace contextRef="#ctx1" brushRef="#br0" timeOffset="-145879.734">22161 10058 32767 0 0,'-12'-2'0'0'0,"12"-8"0"0"0,2 9 0 0 0,1-1 0 0 0,-1 1 0 0 0,0 0 0 0 0,1 0 0 0 0,-1 0 0 0 0,1 0 0 0 0,-1 0 0 0 0,1 0 0 0 0,0 1 0 0 0,-1-1 0 0 0,1 1 0 0 0,0 0 0 0 0,-1 0 0 0 0,1 0 0 0 0,0 0 0 0 0,-1 0 0 0 0,1 1 0 0 0,2 0 0 0 0,7-1 0 0 0,174 2 0 0 0,-48 22 0 0 0,-137-25 0 0 0,-1 1 0 0 0,1 0 0 0 0,-1 0 0 0 0,1 0 0 0 0,-1 0 0 0 0,1 0 0 0 0,0-1 0 0 0,-1 1 0 0 0,1 0 0 0 0,-1 0 0 0 0,1 0 0 0 0,0 1 0 0 0,-1-1 0 0 0,1 0 0 0 0,-1 0 0 0 0,1 0 0 0 0,-1 0 0 0 0,1 0 0 0 0,-1 1 0 0 0,1-1 0 0 0,0 0 0 0 0,-1 0 0 0 0,1 1 0 0 0,-1-1 0 0 0,1 1 0 0 0,-1-1 0 0 0,0 0 0 0 0,1 1 0 0 0,-1-1 0 0 0,1 1 0 0 0,-1-1 0 0 0,0 1 0 0 0,1-1 0 0 0,-1 1 0 0 0,0-1 0 0 0,0 1 0 0 0,1-1 0 0 0,-1 1 0 0 0,0-1 0 0 0,0 1 0 0 0,0 0 0 0 0,0-1 0 0 0,0 1 0 0 0,0-1 0 0 0,0 1 0 0 0,0 0 0 0 0,0-1 0 0 0,0 1 0 0 0,0-1 0 0 0,0 1 0 0 0,0-1 0 0 0,0 1 0 0 0,0 0 0 0 0,-1-1 0 0 0,1 1 0 0 0,0-1 0 0 0,0 1 0 0 0,-1-1 0 0 0,1 1 0 0 0,0-1 0 0 0,-1 1 0 0 0,1-1 0 0 0,0 1 0 0 0,-1-1 0 0 0,1 0 0 0 0,-1 1 0 0 0,1-1 0 0 0,-1 1 0 0 0,-13 2 0 0 0</inkml:trace>
  <inkml:trace contextRef="#ctx1" brushRef="#br0" timeOffset="-145629.874">22134 10289 32767 0 0,'0'1'0'0'0,"-1"1"0"0"0,1-1 0 0 0,-1 1 0 0 0,1-1 0 0 0,0 1 0 0 0,0-1 0 0 0,0 1 0 0 0,0 0 0 0 0,0-1 0 0 0,0 1 0 0 0,0-1 0 0 0,0 1 0 0 0,0 0 0 0 0,1-1 0 0 0,-1 1 0 0 0,1-1 0 0 0,-1 1 0 0 0,1-1 0 0 0,0 1 0 0 0,-1-1 0 0 0,1 0 0 0 0,0 1 0 0 0,0-1 0 0 0,0 0 0 0 0,0 0 0 0 0,0 1 0 0 0,0-1 0 0 0,1 0 0 0 0,-1 0 0 0 0,0 0 0 0 0,0 0 0 0 0,1-1 0 0 0,-1 1 0 0 0,1 0 0 0 0,51 23 0 0 0,81-8 0 0 0,-66-12 0 0 0,1 0 0 0 0,-65-4 0 0 0</inkml:trace>
  <inkml:trace contextRef="#ctx1" brushRef="#br0" timeOffset="-144115.794">23556 10175 32767 0 0,'57'-4'0'0'0,"-48"4"0"0"0,130 1 0 0 0,-12-13 0 0 0,833 12 0 0 0,-856-7 0 0 0,35-7 0 0 0,557-3 0 0 0,-457 11 0 0 0,-168 4 0 0 0,72-7 0 0 0,75 11 0 0 0,-27 11 0 0 0,550-13 0 0 0,-660 6 0 0 0,21 7 0 0 0,135 8 0 0 0,-68-14 0 0 0,24-7 0 0 0,-142 6 0 0 0,-44-5 0 0 0,-7-1 0 0 0,-1 0 0 0 0,1 0 0 0 0,0 0 0 0 0,0 0 0 0 0,-1 0 0 0 0,1 0 0 0 0,0 0 0 0 0,0 0 0 0 0,-1 0 0 0 0,1 0 0 0 0,0 0 0 0 0,-1 0 0 0 0,1 0 0 0 0,0 0 0 0 0,0 0 0 0 0,-1 0 0 0 0,1 0 0 0 0,0 0 0 0 0,0 0 0 0 0,-1 1 0 0 0,1-1 0 0 0,0 0 0 0 0,0 0 0 0 0,0 0 0 0 0,-1 0 0 0 0,1 1 0 0 0,0-1 0 0 0,0 0 0 0 0,0 0 0 0 0,-1 0 0 0 0,1 1 0 0 0,0-1 0 0 0,0 0 0 0 0,0 0 0 0 0,0 1 0 0 0,0-1 0 0 0,0 0 0 0 0,0 0 0 0 0,0 1 0 0 0,-1-1 0 0 0,1 0 0 0 0,0 1 0 0 0,0-1 0 0 0,0 0 0 0 0,0 0 0 0 0,0 1 0 0 0,0-1 0 0 0,1 0 0 0 0,-1 0 0 0 0,0 1 0 0 0,0-1 0 0 0,-37-8 0 0 0,29 6 0 0 0,-19-4 0 0 0</inkml:trace>
  <inkml:trace contextRef="#ctx1" brushRef="#br0" timeOffset="-142345.565">24851 9422 32767 0 0,'-44'0'0'0'0,"34"1"0"0"0,0 0 0 0 0,0 0 0 0 0,0 1 0 0 0,0 0 0 0 0,1 1 0 0 0,-1 0 0 0 0,1 1 0 0 0,0 0 0 0 0,0 0 0 0 0,0 1 0 0 0,1 0 0 0 0,-1 1 0 0 0,1 0 0 0 0,0 0 0 0 0,1 1 0 0 0,0 0 0 0 0,0 0 0 0 0,0 0 0 0 0,1 1 0 0 0,0 0 0 0 0,0 0 0 0 0,1 1 0 0 0,0 0 0 0 0,-3 8 0 0 0,4-8 0 0 0,0 1 0 0 0,0 0 0 0 0,1 0 0 0 0,0 0 0 0 0,1 0 0 0 0,0 0 0 0 0,0 0 0 0 0,1 1 0 0 0,1-1 0 0 0,0 10 0 0 0,18 18 0 0 0,-16-35 0 0 0,1 0 0 0 0,0-1 0 0 0,0 1 0 0 0,0-1 0 0 0,0 0 0 0 0,0 0 0 0 0,1 0 0 0 0,-1 0 0 0 0,1-1 0 0 0,-1 1 0 0 0,1-1 0 0 0,-1 0 0 0 0,1 0 0 0 0,0 0 0 0 0,0 0 0 0 0,0-1 0 0 0,-1 0 0 0 0,1 0 0 0 0,0 0 0 0 0,0 0 0 0 0,1 0 0 0 0,4-2 0 0 0,-1 0 0 0 0,0 0 0 0 0,1-1 0 0 0,-1 0 0 0 0,0-1 0 0 0,0 0 0 0 0,-1 0 0 0 0,1 0 0 0 0,-1-1 0 0 0,0 0 0 0 0,0-1 0 0 0,0 1 0 0 0,-1-1 0 0 0,1-2 0 0 0,7-9 0 0 0,-1-1 0 0 0,0-1 0 0 0,-2 0 0 0 0,0-1 0 0 0,-1 0 0 0 0,-1-1 0 0 0,-1 0 0 0 0,-1 0 0 0 0,4-18 0 0 0,-6 22 0 0 0,13-46 0 0 0,-4-1 0 0 0,-2 0 0 0 0,-3 0 0 0 0,-3-1 0 0 0,-2-61 0 0 0,-4 126 0 0 0,0-1 0 0 0,0 1 0 0 0,0-1 0 0 0,0 1 0 0 0,0-1 0 0 0,0 1 0 0 0,0-1 0 0 0,0 1 0 0 0,-1 0 0 0 0,1-1 0 0 0,0 1 0 0 0,0-1 0 0 0,-1 1 0 0 0,1-1 0 0 0,0 1 0 0 0,0 0 0 0 0,-1-1 0 0 0,1 1 0 0 0,-1 0 0 0 0,1-1 0 0 0,0 1 0 0 0,-1 0 0 0 0,1 0 0 0 0,-1-1 0 0 0,1 1 0 0 0,0 0 0 0 0,-1 0 0 0 0,1 0 0 0 0,-1-1 0 0 0,1 1 0 0 0,-1 0 0 0 0,1 0 0 0 0,-1 0 0 0 0,1 0 0 0 0,-1 0 0 0 0,1 0 0 0 0,-1 0 0 0 0,1 0 0 0 0,-1 0 0 0 0,1 0 0 0 0,0 0 0 0 0,-1 1 0 0 0,1-1 0 0 0,-1 0 0 0 0,1 0 0 0 0,-1 0 0 0 0,1 1 0 0 0,-1-1 0 0 0,1 0 0 0 0,0 0 0 0 0,-1 1 0 0 0,1-1 0 0 0,0 0 0 0 0,-1 1 0 0 0,-8 18 0 0 0,1 0 0 0 0,1 1 0 0 0,1-1 0 0 0,1 2 0 0 0,0-1 0 0 0,2 1 0 0 0,0-1 0 0 0,1 1 0 0 0,1 0 0 0 0,1 0 0 0 0,0 388 0 0 0,8-340 0 0 0,-8-66 0 0 0,1 0 0 0 0,0 0 0 0 0,0 0 0 0 0,0 0 0 0 0,0 0 0 0 0,1 0 0 0 0,-1-1 0 0 0,1 1 0 0 0,0 0 0 0 0,-1-1 0 0 0,1 1 0 0 0,0-1 0 0 0,1 0 0 0 0,-1 0 0 0 0,0 0 0 0 0,1 0 0 0 0,-1 0 0 0 0,1 0 0 0 0,-1 0 0 0 0,1-1 0 0 0,0 1 0 0 0,0-1 0 0 0,2 1 0 0 0,20-4 0 0 0,-14-2 0 0 0,0 0 0 0 0,-1-2 0 0 0,0 1 0 0 0,0-1 0 0 0,0 0 0 0 0,-1-1 0 0 0,0 0 0 0 0,0-1 0 0 0,-1 0 0 0 0,0 0 0 0 0,0-1 0 0 0,-1 0 0 0 0,0 0 0 0 0,-1-1 0 0 0,0 0 0 0 0,0 0 0 0 0,-1 0 0 0 0,-1-1 0 0 0,1 1 0 0 0,-2-1 0 0 0,1-1 0 0 0,19-61 0 0 0,-20 67 0 0 0,-12 10 0 0 0,-16 82 0 0 0,21 13 0 0 0,5-93 0 0 0,0-1 0 0 0,0 0 0 0 0,0 1 0 0 0,1-1 0 0 0,0 0 0 0 0,0 0 0 0 0,0 0 0 0 0,1 0 0 0 0,-1 0 0 0 0,1-1 0 0 0,0 1 0 0 0,1-1 0 0 0,1 2 0 0 0,26 16 0 0 0,-8-20 0 0 0,-15-4 0 0 0,0 0 0 0 0,-1 0 0 0 0,0-1 0 0 0,1 0 0 0 0,-1-1 0 0 0,0 1 0 0 0,0-1 0 0 0,-1 0 0 0 0,1-1 0 0 0,-1 0 0 0 0,0 0 0 0 0,5-6 0 0 0,0-1 0 0 0,0-1 0 0 0,-1 0 0 0 0,-1-1 0 0 0,0 0 0 0 0,-1-1 0 0 0,-1 0 0 0 0,0 0 0 0 0,0-2 0 0 0,5-9 0 0 0,11-30 0 0 0,-25 64 0 0 0,1-1 0 0 0,0 1 0 0 0,0 0 0 0 0,1 0 0 0 0,0 0 0 0 0,1 0 0 0 0,-1-1 0 0 0,2 1 0 0 0,-1 0 0 0 0,1 0 0 0 0,0-1 0 0 0,2 6 0 0 0,-2-3 0 0 0,1 0 0 0 0,0-1 0 0 0,0 1 0 0 0,1-1 0 0 0,1 1 0 0 0,-1-1 0 0 0,1 0 0 0 0,1-1 0 0 0,-1 1 0 0 0,2-1 0 0 0,-1 0 0 0 0,1-1 0 0 0,0 0 0 0 0,1 0 0 0 0,-1 0 0 0 0,1-1 0 0 0,1 0 0 0 0,-1-1 0 0 0,1 1 0 0 0,17-4 0 0 0,-19-4 0 0 0,0 0 0 0 0,0-1 0 0 0,0 0 0 0 0,0 0 0 0 0,0-1 0 0 0,-1 0 0 0 0,1 0 0 0 0,-1 0 0 0 0,0-1 0 0 0,-1 0 0 0 0,1 0 0 0 0,-1-1 0 0 0,0 1 0 0 0,0-1 0 0 0,0 0 0 0 0,-1-1 0 0 0,0 1 0 0 0,0-1 0 0 0,-1 0 0 0 0,0 0 0 0 0,0 0 0 0 0,0 0 0 0 0,-1-3 0 0 0,5-11 0 0 0,-2 0 0 0 0,-1-1 0 0 0,0 0 0 0 0,-2 1 0 0 0,0-1 0 0 0,-2 0 0 0 0,-1-8 0 0 0,1 28 0 0 0,-1-1 0 0 0,1 1 0 0 0,-1-1 0 0 0,0 1 0 0 0,0-1 0 0 0,0 1 0 0 0,0-1 0 0 0,-1 1 0 0 0,1 0 0 0 0,-1 0 0 0 0,1 0 0 0 0,-1 0 0 0 0,0 0 0 0 0,1 0 0 0 0,-1 0 0 0 0,0 1 0 0 0,0-1 0 0 0,-1 0 0 0 0,1 1 0 0 0,0 0 0 0 0,0 0 0 0 0,-1-1 0 0 0,1 1 0 0 0,-1 1 0 0 0,1-1 0 0 0,-1 0 0 0 0,1 1 0 0 0,-2-1 0 0 0,19 7 0 0 0,242 14 0 0 0,-212-18 0 0 0,-36-3 0 0 0,0 1 0 0 0,0 1 0 0 0,0-1 0 0 0,-1 1 0 0 0,1 1 0 0 0,0 0 0 0 0,0 0 0 0 0,-1 0 0 0 0,1 1 0 0 0,1 2 0 0 0,-8-3 0 0 0,0 0 0 0 0,-1 0 0 0 0,1 0 0 0 0,-1 0 0 0 0,1 1 0 0 0,-1-1 0 0 0,0 1 0 0 0,0-1 0 0 0,0 1 0 0 0,0-1 0 0 0,-1 1 0 0 0,1 0 0 0 0,-1-1 0 0 0,1 1 0 0 0,-1 0 0 0 0,0-1 0 0 0,0 1 0 0 0,0 0 0 0 0,-1 0 0 0 0,1-1 0 0 0,0 1 0 0 0,-1 0 0 0 0,0 9 0 0 0,-11 61 0 0 0,10-67 0 0 0,2 1 0 0 0,-1 0 0 0 0,1 0 0 0 0,0 0 0 0 0,0 0 0 0 0,1-1 0 0 0,0 1 0 0 0,0 0 0 0 0,1 0 0 0 0,-1-1 0 0 0,1 1 0 0 0,1-1 0 0 0,0 0 0 0 0,-1 1 0 0 0,2-1 0 0 0,-1 0 0 0 0,1-1 0 0 0,0 1 0 0 0,0-1 0 0 0,0 0 0 0 0,1 0 0 0 0,0 0 0 0 0,0 0 0 0 0,0-1 0 0 0,4 3 0 0 0,1-3 0 0 0,0 0 0 0 0,1-1 0 0 0,-1 0 0 0 0,1 0 0 0 0,-1-1 0 0 0,1-1 0 0 0,0 0 0 0 0,0 0 0 0 0,0-1 0 0 0,10-1 0 0 0,-18 1 0 0 0,66-10 0 0 0,-35 4 0 0 0</inkml:trace>
  <inkml:trace contextRef="#ctx1" brushRef="#br0" timeOffset="-141645.418">26662 9613 32767 0 0,'-6'-7'0'0'0,"0"1"0"0"0,0 0 0 0 0,-1 1 0 0 0,0-1 0 0 0,0 1 0 0 0,0 1 0 0 0,-1-1 0 0 0,1 1 0 0 0,-1 1 0 0 0,0-1 0 0 0,0 1 0 0 0,0 1 0 0 0,-1 0 0 0 0,1 0 0 0 0,-1 0 0 0 0,1 1 0 0 0,-1 0 0 0 0,1 1 0 0 0,-1 0 0 0 0,-7 1 0 0 0,10-2 0 0 0,0 1 0 0 0,0 0 0 0 0,0 1 0 0 0,0-1 0 0 0,0 1 0 0 0,0 0 0 0 0,0 1 0 0 0,0 0 0 0 0,1 0 0 0 0,-1 0 0 0 0,0 0 0 0 0,1 1 0 0 0,0 0 0 0 0,-1 0 0 0 0,1 0 0 0 0,0 1 0 0 0,1 0 0 0 0,-1 0 0 0 0,1 0 0 0 0,0 0 0 0 0,0 1 0 0 0,0 0 0 0 0,0 0 0 0 0,1 0 0 0 0,0 0 0 0 0,0 0 0 0 0,0 1 0 0 0,1-1 0 0 0,-1 1 0 0 0,2 0 0 0 0,-1 0 0 0 0,0 0 0 0 0,1-1 0 0 0,0 1 0 0 0,0 6 0 0 0,1-8 0 0 0,1 1 0 0 0,-1-1 0 0 0,1 1 0 0 0,0-1 0 0 0,0 1 0 0 0,1-1 0 0 0,-1 0 0 0 0,1 1 0 0 0,0-1 0 0 0,0 0 0 0 0,1 0 0 0 0,-1 0 0 0 0,1-1 0 0 0,-1 1 0 0 0,1-1 0 0 0,0 1 0 0 0,1-1 0 0 0,-1 0 0 0 0,1 0 0 0 0,-1 0 0 0 0,1-1 0 0 0,0 1 0 0 0,0-1 0 0 0,0 0 0 0 0,0 0 0 0 0,0 0 0 0 0,0-1 0 0 0,1 1 0 0 0,-1-1 0 0 0,1 0 0 0 0,-1 0 0 0 0,1-1 0 0 0,-1 1 0 0 0,1-1 0 0 0,4 0 0 0 0,-2-1 0 0 0,0 0 0 0 0,0-1 0 0 0,0 0 0 0 0,0 0 0 0 0,0 0 0 0 0,0-1 0 0 0,0 0 0 0 0,-1 0 0 0 0,1 0 0 0 0,-1-1 0 0 0,0 0 0 0 0,0-1 0 0 0,-1 1 0 0 0,1-1 0 0 0,-1 0 0 0 0,0-1 0 0 0,0 1 0 0 0,-1-1 0 0 0,1 0 0 0 0,-1 0 0 0 0,-1 0 0 0 0,1 0 0 0 0,-1-1 0 0 0,0 0 0 0 0,0 0 0 0 0,-1 1 0 0 0,0-2 0 0 0,0 1 0 0 0,-1-3 0 0 0,8-32 0 0 0,-17 66 0 0 0,2 51 0 0 0,7-69 0 0 0,0 1 0 0 0,1-1 0 0 0,-1 0 0 0 0,2 0 0 0 0,-1 0 0 0 0,1 0 0 0 0,-1 0 0 0 0,2-1 0 0 0,-1 1 0 0 0,1-1 0 0 0,3 5 0 0 0,-2-5 0 0 0,-1 0 0 0 0,1 0 0 0 0,0 0 0 0 0,1-1 0 0 0,-1 0 0 0 0,1 0 0 0 0,0-1 0 0 0,0 1 0 0 0,0-1 0 0 0,0-1 0 0 0,0 1 0 0 0,1-1 0 0 0,-1 0 0 0 0,1 0 0 0 0,-1-1 0 0 0,1 0 0 0 0,0 0 0 0 0,0-1 0 0 0,-1 1 0 0 0,7-2 0 0 0,-4 1 0 0 0,-1-1 0 0 0,0-1 0 0 0,0 1 0 0 0,1-2 0 0 0,-1 1 0 0 0,0-1 0 0 0,-1 0 0 0 0,1 0 0 0 0,0-1 0 0 0,-1 0 0 0 0,0 0 0 0 0,0-1 0 0 0,0 0 0 0 0,-1 0 0 0 0,0-1 0 0 0,0 0 0 0 0,0 0 0 0 0,3-5 0 0 0,10-12 0 0 0,-2-1 0 0 0,0-1 0 0 0,-2 0 0 0 0,8-18 0 0 0,1-7 0 0 0,-3-2 0 0 0,-1 0 0 0 0,-3-1 0 0 0,-2 0 0 0 0,-3-1 0 0 0,-2-1 0 0 0,-2 0 0 0 0,-3 0 0 0 0,-2-55 0 0 0,-16-1 0 0 0,-10 43 0 0 0,17 62 0 0 0,-4 9 0 0 0,5 5 0 0 0,-1 1 0 0 0,1-1 0 0 0,0 1 0 0 0,1 1 0 0 0,0-1 0 0 0,1 0 0 0 0,0 1 0 0 0,0 0 0 0 0,1 0 0 0 0,0-1 0 0 0,1 1 0 0 0,0 1 0 0 0,1-1 0 0 0,0 0 0 0 0,0 0 0 0 0,1 0 0 0 0,1 0 0 0 0,-2-1 0 0 0,20 124 0 0 0,84 286 0 0 0,-63-211 0 0 0,-33-195 0 0 0,-4-14 0 0 0,13-30 0 0 0,-14 13 0 0 0</inkml:trace>
  <inkml:trace contextRef="#ctx1" brushRef="#br0" timeOffset="-141081.427">27122 9419 32767 0 0,'-70'-41'0'0'0,"-1"3"0"0"0,-45-16 0 0 0,80 34 0 0 0,46 17 0 0 0,148 13 0 0 0,109 18 0 0 0,149 41 0 0 0,-348-50 0 0 0,-78-13 0 0 0,3-5 0 0 0,-12 2 0 0 0,-1 0 0 0 0,1 1 0 0 0,0 1 0 0 0,0 1 0 0 0,0 1 0 0 0,1 0 0 0 0,-14 9 0 0 0,24-12 0 0 0,1 0 0 0 0,-1 1 0 0 0,1 0 0 0 0,0 0 0 0 0,0 0 0 0 0,0 1 0 0 0,1 0 0 0 0,0 1 0 0 0,0 0 0 0 0,1-1 0 0 0,0 2 0 0 0,0-1 0 0 0,0 1 0 0 0,1-1 0 0 0,0 1 0 0 0,1 0 0 0 0,-1 1 0 0 0,0 7 0 0 0,3-12 0 0 0,1 0 0 0 0,-1 1 0 0 0,1-1 0 0 0,0 0 0 0 0,1 1 0 0 0,-1-1 0 0 0,1 0 0 0 0,0 0 0 0 0,0 0 0 0 0,0 1 0 0 0,1-1 0 0 0,-1 0 0 0 0,1 0 0 0 0,0-1 0 0 0,0 1 0 0 0,1 0 0 0 0,-1-1 0 0 0,1 1 0 0 0,-1-1 0 0 0,1 0 0 0 0,0 0 0 0 0,1 0 0 0 0,-1 0 0 0 0,0 0 0 0 0,4 1 0 0 0,-1-1 0 0 0,0 0 0 0 0,0-1 0 0 0,0 0 0 0 0,0-1 0 0 0,0 1 0 0 0,0-1 0 0 0,1 0 0 0 0,-1-1 0 0 0,0 0 0 0 0,1 0 0 0 0,-1 0 0 0 0,0 0 0 0 0,1-1 0 0 0,-1 0 0 0 0,0-1 0 0 0,0 1 0 0 0,0-1 0 0 0,0 0 0 0 0,0-1 0 0 0,0 0 0 0 0,4-2 0 0 0,4-3 0 0 0,-2 0 0 0 0,1 0 0 0 0,-1-1 0 0 0,0 0 0 0 0,-1-1 0 0 0,0-1 0 0 0,-1 0 0 0 0,0 0 0 0 0,-1-1 0 0 0,0 0 0 0 0,-1 0 0 0 0,0-1 0 0 0,-1 0 0 0 0,0-1 0 0 0,3-10 0 0 0,-6 9 0 0 0,-4 15 0 0 0,-1 0 0 0 0,1-1 0 0 0,0 1 0 0 0,-1 0 0 0 0,1-1 0 0 0,-1 1 0 0 0,1 0 0 0 0,0-1 0 0 0,-1 1 0 0 0,1 0 0 0 0,-1 0 0 0 0,1-1 0 0 0,-1 1 0 0 0,1 0 0 0 0,0 0 0 0 0,-1 0 0 0 0,1 0 0 0 0,-1 0 0 0 0,1 0 0 0 0,-1 0 0 0 0,1 0 0 0 0,-1 0 0 0 0,1 0 0 0 0,-1 0 0 0 0,1 0 0 0 0,-1 0 0 0 0,1 0 0 0 0,-1 0 0 0 0,1 0 0 0 0,-1 1 0 0 0,1-1 0 0 0,0 0 0 0 0,-1 0 0 0 0,1 1 0 0 0,-1-1 0 0 0,1 0 0 0 0,0 0 0 0 0,-1 1 0 0 0,1-1 0 0 0,-1 0 0 0 0,1 1 0 0 0,0-1 0 0 0,0 1 0 0 0,-1-1 0 0 0,1 1 0 0 0,-4 2 0 0 0,1 0 0 0 0,0 1 0 0 0,0-1 0 0 0,0 1 0 0 0,0 0 0 0 0,1 0 0 0 0,0 0 0 0 0,-1 0 0 0 0,1 0 0 0 0,1 1 0 0 0,-1-1 0 0 0,1 0 0 0 0,-1 1 0 0 0,1-1 0 0 0,1 1 0 0 0,-1 0 0 0 0,1-1 0 0 0,-1 1 0 0 0,1 0 0 0 0,1-1 0 0 0,-1 1 0 0 0,1 3 0 0 0,2 0 0 0 0,1 0 0 0 0,-1-1 0 0 0,1 0 0 0 0,1 0 0 0 0,-1 0 0 0 0,1 0 0 0 0,0-1 0 0 0,1 1 0 0 0,0-1 0 0 0,0-1 0 0 0,0 1 0 0 0,0-1 0 0 0,1 0 0 0 0,0 0 0 0 0,0-1 0 0 0,1 0 0 0 0,-1-1 0 0 0,8 4 0 0 0,3-1 0 0 0,1 0 0 0 0,0-1 0 0 0,0-1 0 0 0,0 0 0 0 0,0-2 0 0 0,1 0 0 0 0,16-1 0 0 0,57-18 0 0 0,-51 5 0 0 0</inkml:trace>
  <inkml:trace contextRef="#ctx1" brushRef="#br0" timeOffset="-140178.176">28896 9485 32767 0 0,'66'-51'0'0'0,"-48"33"0"0"0,-1-1 0 0 0,-1-1 0 0 0,-1 0 0 0 0,-1-1 0 0 0,0-1 0 0 0,4-12 0 0 0,4-4 0 0 0,4-8 0 0 0,-25 48 0 0 0,-2 117 0 0 0,18 45 0 0 0,-14-5 0 0 0,-20-72 0 0 0,14-77 0 0 0,-1 0 0 0 0,0-1 0 0 0,-1 0 0 0 0,1 0 0 0 0,-2 0 0 0 0,0-1 0 0 0,0 0 0 0 0,0 0 0 0 0,-1 0 0 0 0,0-1 0 0 0,0 0 0 0 0,-1 0 0 0 0,0-1 0 0 0,0 0 0 0 0,-1 0 0 0 0,0-1 0 0 0,1-1 0 0 0,8-4 0 0 0,13-1 0 0 0,403 0 0 0 0,-417 1 0 0 0,1 0 0 0 0,-1-1 0 0 0,1 1 0 0 0,0 0 0 0 0,-1-1 0 0 0,1 1 0 0 0,0 0 0 0 0,-1-1 0 0 0,1 1 0 0 0,0-1 0 0 0,-1 1 0 0 0,1-1 0 0 0,0 1 0 0 0,0-1 0 0 0,-1 1 0 0 0,1-1 0 0 0,0 1 0 0 0,0-1 0 0 0,0 1 0 0 0,0-1 0 0 0,0 0 0 0 0,0 1 0 0 0,0-1 0 0 0,0 1 0 0 0,0-1 0 0 0,0 1 0 0 0,0-1 0 0 0,0 1 0 0 0,0-1 0 0 0,0 1 0 0 0,1-1 0 0 0,-1 1 0 0 0,0-1 0 0 0,0 1 0 0 0,0-1 0 0 0,1 1 0 0 0,-1-1 0 0 0,0 1 0 0 0,1-1 0 0 0,-1 1 0 0 0,1 0 0 0 0,-1-1 0 0 0,0 1 0 0 0,1-1 0 0 0,-1 1 0 0 0,1 0 0 0 0,-1 0 0 0 0,1-1 0 0 0,-1 1 0 0 0,1 0 0 0 0,-1 0 0 0 0,1 0 0 0 0,-1-1 0 0 0,1 1 0 0 0,-1 0 0 0 0,1 0 0 0 0,-1 0 0 0 0,1 0 0 0 0,0 0 0 0 0,-1 0 0 0 0,1 0 0 0 0,-1 0 0 0 0,1 0 0 0 0,-1 0 0 0 0,1 1 0 0 0,-1-2 0 0 0,-12-11 0 0 0</inkml:trace>
  <inkml:trace contextRef="#ctx1" brushRef="#br0" timeOffset="-139680.99">28655 8861 32767 0 0,'-2'-1'0'0'0,"0"12"0"0"0,7 6 0 0 0,1-1 0 0 0,0 1 0 0 0,1-1 0 0 0,1 0 0 0 0,1-1 0 0 0,0 0 0 0 0,2 0 0 0 0,111 111 0 0 0,-104-112 0 0 0</inkml:trace>
  <inkml:trace contextRef="#ctx1" brushRef="#br0" timeOffset="-139180.328">29555 8974 32767 0 0,'0'-7'0'0'0,"0"-1"0"0"0,1 15 0 0 0,5 17 0 0 0,2 0 0 0 0,0-1 0 0 0,1 0 0 0 0,1-1 0 0 0,1 0 0 0 0,5 6 0 0 0,-12-20 0 0 0,1 0 0 0 0,-1 1 0 0 0,-1-1 0 0 0,0 1 0 0 0,0 0 0 0 0,-1 0 0 0 0,0 0 0 0 0,0 0 0 0 0,-1 0 0 0 0,0 7 0 0 0,-17 35 0 0 0,2-25 0 0 0,-4-3 0 0 0</inkml:trace>
  <inkml:trace contextRef="#ctx1" brushRef="#br0" timeOffset="-137976.989">28164 10145 32767 0 0,'-11'-2'0'0'0,"17"-1"0"0"0,-5 3 0 0 0,66 13 0 0 0,243 29 0 0 0,-217-33 0 0 0,555 36 0 0 0,-56-8 0 0 0,-125 5 0 0 0,-257-22 0 0 0,-202-20 0 0 0,-2 0 0 0 0,2 0 0 0 0,9 4 0 0 0,-24-6 0 0 0,-102-37 0 0 0,74 29 0 0 0</inkml:trace>
  <inkml:trace contextRef="#ctx1" brushRef="#br0" timeOffset="-137160.168">25183 10780 32767 0 0,'-17'-8'0'0'0,"15"10"0"0"0,-1 1 0 0 0,1-1 0 0 0,-1 1 0 0 0,1 0 0 0 0,0 0 0 0 0,1 0 0 0 0,-1 0 0 0 0,0 0 0 0 0,1 0 0 0 0,0 1 0 0 0,-1-1 0 0 0,1 0 0 0 0,0 1 0 0 0,1-1 0 0 0,-1 1 0 0 0,1-1 0 0 0,0 1 0 0 0,-1-1 0 0 0,2 1 0 0 0,-1-1 0 0 0,0 1 0 0 0,1-1 0 0 0,-1 1 0 0 0,1-1 0 0 0,1 2 0 0 0,-2 13 0 0 0,2 286 0 0 0,6-219 0 0 0,-6-44 0 0 0,-1-1 0 0 0,-2 1 0 0 0,-2 0 0 0 0,-4 12 0 0 0,5-36 0 0 0,-10 62 0 0 0,-4 0 0 0 0,-24 72 0 0 0,35-134 0 0 0,-1 0 0 0 0,0-1 0 0 0,-1 1 0 0 0,-1-1 0 0 0,-1-1 0 0 0,0 1 0 0 0,-1-1 0 0 0,-5 4 0 0 0,-1-1 0 0 0</inkml:trace>
  <inkml:trace contextRef="#ctx1" brushRef="#br0" timeOffset="-136030.853">24931 11063 32767 0 0,'-1'-8'0'0'0,"-1"-1"0"0"0,2 0 0 0 0,-1 1 0 0 0,1-1 0 0 0,1 0 0 0 0,-1 1 0 0 0,2-1 0 0 0,-1 0 0 0 0,1 1 0 0 0,0 0 0 0 0,1-1 0 0 0,0 1 0 0 0,0 0 0 0 0,1 0 0 0 0,4-7 0 0 0,1 7 0 0 0,0 0 0 0 0,1 0 0 0 0,0 1 0 0 0,0 0 0 0 0,1 1 0 0 0,0 0 0 0 0,0 1 0 0 0,0 0 0 0 0,1 1 0 0 0,-1 0 0 0 0,1 0 0 0 0,0 2 0 0 0,0-1 0 0 0,0 2 0 0 0,0-1 0 0 0,1 2 0 0 0,6 0 0 0 0,-4-1 0 0 0,1 1 0 0 0,0 1 0 0 0,-1 0 0 0 0,1 1 0 0 0,-1 1 0 0 0,13 4 0 0 0,-24-6 0 0 0,-1 0 0 0 0,1 0 0 0 0,0 0 0 0 0,-1 1 0 0 0,1-1 0 0 0,-1 1 0 0 0,1 0 0 0 0,-1 0 0 0 0,0 0 0 0 0,1 1 0 0 0,-1-1 0 0 0,-1 1 0 0 0,1 0 0 0 0,0 0 0 0 0,-1 0 0 0 0,1 0 0 0 0,-1 0 0 0 0,0 0 0 0 0,0 1 0 0 0,0-1 0 0 0,0 1 0 0 0,-1-1 0 0 0,0 1 0 0 0,1 0 0 0 0,-1-1 0 0 0,0 1 0 0 0,-1 0 0 0 0,1 0 0 0 0,-1 0 0 0 0,0 0 0 0 0,0 0 0 0 0,0 0 0 0 0,0 0 0 0 0,-1 2 0 0 0,-7 8 0 0 0,-1 0 0 0 0,0-1 0 0 0,0-1 0 0 0,-1 0 0 0 0,-1 0 0 0 0,0-1 0 0 0,-1 0 0 0 0,0-1 0 0 0,-1 0 0 0 0,0-1 0 0 0,0 0 0 0 0,-1-1 0 0 0,0-1 0 0 0,0 0 0 0 0,-1-1 0 0 0,0 0 0 0 0,0-2 0 0 0,-4 2 0 0 0,-104 10 0 0 0,120-16 0 0 0,0 0 0 0 0,0 0 0 0 0,1-1 0 0 0,-1 1 0 0 0,0 0 0 0 0,0-1 0 0 0,1 0 0 0 0,-1 0 0 0 0,0 0 0 0 0,1 0 0 0 0,-1 0 0 0 0,1 0 0 0 0,-1-1 0 0 0,1 1 0 0 0,0-1 0 0 0,-1 0 0 0 0,1 1 0 0 0,0-1 0 0 0,0 0 0 0 0,0-1 0 0 0,1 0 0 0 0,1 1 0 0 0,0 0 0 0 0,1 0 0 0 0,-1 0 0 0 0,0 0 0 0 0,1 0 0 0 0,-1 0 0 0 0,1 0 0 0 0,-1 0 0 0 0,1 0 0 0 0,0 0 0 0 0,0 0 0 0 0,0 0 0 0 0,0 0 0 0 0,0 1 0 0 0,1-1 0 0 0,-1 0 0 0 0,0 1 0 0 0,1-1 0 0 0,-1 1 0 0 0,1-1 0 0 0,0 1 0 0 0,-1 0 0 0 0,1 0 0 0 0,0 0 0 0 0,0 0 0 0 0,0 0 0 0 0,0 0 0 0 0,0 0 0 0 0,0 0 0 0 0,1 0 0 0 0,20-6 0 0 0,-1 0 0 0 0,2 2 0 0 0,-1 0 0 0 0,1 2 0 0 0,0 0 0 0 0,-1 2 0 0 0,1 0 0 0 0,0 2 0 0 0,6 1 0 0 0,26-1 0 0 0,267-2 0 0 0,-319 1 0 0 0,0 0 0 0 0,0 0 0 0 0,0-1 0 0 0,0 1 0 0 0,0-1 0 0 0,0 0 0 0 0,0 0 0 0 0,0 0 0 0 0,-1-1 0 0 0,1 1 0 0 0,0-1 0 0 0,-1 0 0 0 0,1 0 0 0 0,-1 0 0 0 0,0-1 0 0 0,0 1 0 0 0,1-1 0 0 0,-2 1 0 0 0,1-1 0 0 0,0 0 0 0 0,0 0 0 0 0,-1-1 0 0 0,0 1 0 0 0,0 0 0 0 0,0-1 0 0 0,0 1 0 0 0,0-1 0 0 0,-2 2 0 0 0,1 0 0 0 0,-1 0 0 0 0,1 1 0 0 0,-1-1 0 0 0,0 0 0 0 0,0 0 0 0 0,0 0 0 0 0,0 0 0 0 0,0 1 0 0 0,0-1 0 0 0,0 0 0 0 0,-1 0 0 0 0,1 0 0 0 0,-1 1 0 0 0,1-1 0 0 0,-1 0 0 0 0,0 1 0 0 0,1-1 0 0 0,-1 0 0 0 0,0 1 0 0 0,0-1 0 0 0,0 1 0 0 0,-1-1 0 0 0,1 1 0 0 0,-1-1 0 0 0,-2-2 0 0 0,2 0 0 0 0,0 2 0 0 0,1 0 0 0 0,-1-1 0 0 0,0 1 0 0 0,0 0 0 0 0,0 0 0 0 0,0 0 0 0 0,0 0 0 0 0,0 0 0 0 0,0 0 0 0 0,-1 1 0 0 0,1-1 0 0 0,-1 1 0 0 0,1-1 0 0 0,-1 1 0 0 0,0 0 0 0 0,1 0 0 0 0,-1 0 0 0 0,0 1 0 0 0,0-1 0 0 0,0 1 0 0 0,1-1 0 0 0,-1 1 0 0 0,0 0 0 0 0,0 0 0 0 0,-2 2 0 0 0,1 0 0 0 0,0 0 0 0 0,0 0 0 0 0,0 0 0 0 0,0 1 0 0 0,0 0 0 0 0,1-1 0 0 0,-1 2 0 0 0,1-1 0 0 0,-1 0 0 0 0,1 1 0 0 0,0-1 0 0 0,1 1 0 0 0,-1 0 0 0 0,1 0 0 0 0,-1 0 0 0 0,1 0 0 0 0,1 0 0 0 0,-1 0 0 0 0,0 1 0 0 0,1-1 0 0 0,-1 4 0 0 0,0-3 0 0 0,1 1 0 0 0,0 0 0 0 0,-1 0 0 0 0,2 0 0 0 0,-1 0 0 0 0,1 0 0 0 0,0 0 0 0 0,0 0 0 0 0,0 0 0 0 0,1 0 0 0 0,0 0 0 0 0,1 0 0 0 0,-1-1 0 0 0,1 1 0 0 0,0 0 0 0 0,0-1 0 0 0,1 1 0 0 0,-1-1 0 0 0,1 0 0 0 0,3 4 0 0 0,2 1 0 0 0,-1 0 0 0 0,2-1 0 0 0,-1-1 0 0 0,1 1 0 0 0,1-2 0 0 0,-1 1 0 0 0,1-1 0 0 0,1 0 0 0 0,-1-1 0 0 0,1-1 0 0 0,0 1 0 0 0,1-2 0 0 0,-1 0 0 0 0,1 0 0 0 0,0-1 0 0 0,0 0 0 0 0,0-1 0 0 0,0 0 0 0 0,8-1 0 0 0,43-2 0 0 0,-55-1 0 0 0,0 0 0 0 0,1-1 0 0 0,-1 1 0 0 0,0-2 0 0 0,0 1 0 0 0,-1-1 0 0 0,1 0 0 0 0,-1-1 0 0 0,0 1 0 0 0,0-2 0 0 0,0 1 0 0 0,-1-1 0 0 0,0 0 0 0 0,0 0 0 0 0,5-7 0 0 0,-6 1 0 0 0,0 0 0 0 0,-1-1 0 0 0,0 0 0 0 0,-1 0 0 0 0,0 0 0 0 0,-1 0 0 0 0,0 0 0 0 0,-1 0 0 0 0,-1 0 0 0 0,-1-10 0 0 0,0 13 0 0 0,-1 0 0 0 0,1 1 0 0 0,-2-1 0 0 0,0 0 0 0 0,0 1 0 0 0,-1-1 0 0 0,0 1 0 0 0,0 0 0 0 0,-1 0 0 0 0,-3-4 0 0 0,0-2 0 0 0,-7-3 0 0 0,103 45 0 0 0,-55-19 0 0 0,-5-2 0 0 0,-1 2 0 0 0,0 0 0 0 0,-1 2 0 0 0,0 0 0 0 0,0 2 0 0 0,-1 1 0 0 0,6 5 0 0 0,-26-13 0 0 0,-1 0 0 0 0,0 0 0 0 0,0 1 0 0 0,0-1 0 0 0,0 1 0 0 0,-1-1 0 0 0,0 1 0 0 0,0 0 0 0 0,-1 1 0 0 0,0-1 0 0 0,0 0 0 0 0,0 1 0 0 0,-1-1 0 0 0,0 1 0 0 0,0-1 0 0 0,0 1 0 0 0,-1 0 0 0 0,0-1 0 0 0,-1 1 0 0 0,1 0 0 0 0,-1-1 0 0 0,-2 5 0 0 0,8 74 0 0 0,-4-82 0 0 0,0 0 0 0 0,0 0 0 0 0,1 0 0 0 0,-1 0 0 0 0,1-1 0 0 0,0 1 0 0 0,0-1 0 0 0,0 1 0 0 0,0-1 0 0 0,0 1 0 0 0,0-1 0 0 0,1 0 0 0 0,-1 0 0 0 0,1-1 0 0 0,0 1 0 0 0,-1 0 0 0 0,1-1 0 0 0,0 1 0 0 0,0-1 0 0 0,0 0 0 0 0,0 0 0 0 0,0 0 0 0 0,0-1 0 0 0,0 1 0 0 0,1-1 0 0 0,-1 1 0 0 0,0-1 0 0 0,0 0 0 0 0,2 0 0 0 0,83-14 0 0 0,-76 10 0 0 0,0 0 0 0 0,0-1 0 0 0,-1 0 0 0 0,0-1 0 0 0,0-1 0 0 0,0 1 0 0 0,-1-2 0 0 0,0 1 0 0 0,0-1 0 0 0,-1-1 0 0 0,0 0 0 0 0,-1 0 0 0 0,0-1 0 0 0,0 1 0 0 0,-1-2 0 0 0,0 1 0 0 0,5-12 0 0 0,9-25 0 0 0,-19 40 0 0 0,0-1 0 0 0,-6 11 0 0 0,1 3 0 0 0,0 0 0 0 0,1 0 0 0 0,0 1 0 0 0,0-1 0 0 0,1 0 0 0 0,-1 1 0 0 0,1-1 0 0 0,1 1 0 0 0,-1-1 0 0 0,1 1 0 0 0,0 0 0 0 0,1 1 0 0 0,-1-4 0 0 0,21 63 0 0 0,-19-61 0 0 0,1 0 0 0 0,-1-1 0 0 0,1 1 0 0 0,1-1 0 0 0,-1 0 0 0 0,1 0 0 0 0,-1 0 0 0 0,1 0 0 0 0,1-1 0 0 0,-1 1 0 0 0,1-1 0 0 0,0 0 0 0 0,0-1 0 0 0,0 1 0 0 0,0-1 0 0 0,0 0 0 0 0,6 2 0 0 0,-3-3 0 0 0,-2-2 0 0 0</inkml:trace>
  <inkml:trace contextRef="#ctx1" brushRef="#br0" timeOffset="-135848.341">26722 10691 32767 0 0,'-16'-17'0'0'0,"1"3"0"0"0,3 3 0 0 0,2 0 0 0 0,3 4 0 0 0,5 2 0 0 0,0 0 0 0 0,1 4 0 0 0,1 1 0 0 0,10 1 0 0 0,3 6 0 0 0,-2-4 0 0 0,0 0 0 0 0,-2 0 0 0 0,-1 2 0 0 0,-3 0 0 0 0,-4 0 0 0 0</inkml:trace>
  <inkml:trace contextRef="#ctx1" brushRef="#br0" timeOffset="-134666.634">27183 11077 32767 0 0,'-1'0'0'0'0,"-35"22"0"0"0,28 17 0 0 0,9-34 0 0 0,1 0 0 0 0,0 0 0 0 0,0 0 0 0 0,0 0 0 0 0,1 0 0 0 0,-1-1 0 0 0,1 1 0 0 0,1-1 0 0 0,-1 0 0 0 0,0 0 0 0 0,1 0 0 0 0,0 0 0 0 0,0-1 0 0 0,0 1 0 0 0,0-1 0 0 0,1 0 0 0 0,0 0 0 0 0,0 0 0 0 0,0-1 0 0 0,0 1 0 0 0,0-1 0 0 0,0-1 0 0 0,0 1 0 0 0,0-1 0 0 0,1 1 0 0 0,-1-2 0 0 0,1 1 0 0 0,-1-1 0 0 0,0 1 0 0 0,1-1 0 0 0,4-1 0 0 0,-3 1 0 0 0,-3-1 0 0 0,1 1 0 0 0,-1-1 0 0 0,0 0 0 0 0,1 0 0 0 0,-1-1 0 0 0,0 1 0 0 0,1-1 0 0 0,-1 0 0 0 0,0 0 0 0 0,0 0 0 0 0,-1-1 0 0 0,1 0 0 0 0,0 1 0 0 0,-1-1 0 0 0,0 0 0 0 0,1-1 0 0 0,-1 1 0 0 0,-1-1 0 0 0,1 1 0 0 0,0-1 0 0 0,-1 0 0 0 0,0 0 0 0 0,0 0 0 0 0,0 0 0 0 0,0-1 0 0 0,-2 0 0 0 0,0 0 0 0 0,0 0 0 0 0,-1 0 0 0 0,0 0 0 0 0,0 0 0 0 0,0 0 0 0 0,-1 1 0 0 0,0-1 0 0 0,1 0 0 0 0,-2 1 0 0 0,1-1 0 0 0,0 1 0 0 0,-1 0 0 0 0,0 0 0 0 0,0 0 0 0 0,0 0 0 0 0,-1 0 0 0 0,1 1 0 0 0,-1 0 0 0 0,0-1 0 0 0,-2-1 0 0 0,-2-1 0 0 0,0-1 0 0 0,-1 1 0 0 0,1 1 0 0 0,-1-1 0 0 0,-1 2 0 0 0,1-1 0 0 0,0 1 0 0 0,-1 0 0 0 0,0 1 0 0 0,0 0 0 0 0,0 1 0 0 0,0 0 0 0 0,0 1 0 0 0,-1 0 0 0 0,1 0 0 0 0,-5 1 0 0 0,12 0 0 0 0,-1 0 0 0 0,0 1 0 0 0,0-1 0 0 0,0 1 0 0 0,0 0 0 0 0,1 0 0 0 0,-1 0 0 0 0,0 0 0 0 0,1 1 0 0 0,-1-1 0 0 0,1 1 0 0 0,-1 0 0 0 0,1 0 0 0 0,0 1 0 0 0,0-1 0 0 0,0 1 0 0 0,0-1 0 0 0,0 1 0 0 0,1 0 0 0 0,-1 0 0 0 0,1 0 0 0 0,0 0 0 0 0,-1 0 0 0 0,2 1 0 0 0,-1-1 0 0 0,0 1 0 0 0,1-1 0 0 0,-1 1 0 0 0,1 0 0 0 0,0 0 0 0 0,0-1 0 0 0,1 1 0 0 0,-1 0 0 0 0,1 0 0 0 0,0 0 0 0 0,0 0 0 0 0,0 3 0 0 0,3 1 0 0 0,1-1 0 0 0,-1 0 0 0 0,1 0 0 0 0,0 0 0 0 0,1-1 0 0 0,-1 0 0 0 0,1 1 0 0 0,1-2 0 0 0,-1 1 0 0 0,1-1 0 0 0,0 1 0 0 0,0-1 0 0 0,0-1 0 0 0,1 0 0 0 0,0 0 0 0 0,0 0 0 0 0,0 0 0 0 0,0-1 0 0 0,2 0 0 0 0,21 7 0 0 0</inkml:trace>
  <inkml:trace contextRef="#ctx1" brushRef="#br0" timeOffset="-133998.409">27762 11152 32767 0 0,'-1'-4'0'0'0,"-1"1"0"0"0,0-1 0 0 0,0 1 0 0 0,0 0 0 0 0,-1 0 0 0 0,1-1 0 0 0,-1 1 0 0 0,0 1 0 0 0,0-1 0 0 0,0 0 0 0 0,0 1 0 0 0,0 0 0 0 0,0-1 0 0 0,-1 1 0 0 0,1 0 0 0 0,-1 1 0 0 0,1-1 0 0 0,-1 1 0 0 0,0 0 0 0 0,1-1 0 0 0,-5 1 0 0 0,4-1 0 0 0,-15-4 0 0 0,-1 0 0 0 0,0 2 0 0 0,0 0 0 0 0,0 1 0 0 0,-1 1 0 0 0,1 1 0 0 0,-13 1 0 0 0,-20 15 0 0 0,50-15 0 0 0,0 1 0 0 0,0 0 0 0 0,1 1 0 0 0,-1-1 0 0 0,1 0 0 0 0,-1 1 0 0 0,1-1 0 0 0,-1 1 0 0 0,1 0 0 0 0,0 0 0 0 0,0 0 0 0 0,0 0 0 0 0,0 0 0 0 0,0 0 0 0 0,0 1 0 0 0,0-1 0 0 0,1 1 0 0 0,0-1 0 0 0,-1 1 0 0 0,1-1 0 0 0,0 1 0 0 0,0 0 0 0 0,0 0 0 0 0,0-1 0 0 0,1 1 0 0 0,-1 0 0 0 0,1 0 0 0 0,0 0 0 0 0,0 0 0 0 0,0 0 0 0 0,0 2 0 0 0,3 0 0 0 0,0 0 0 0 0,0 0 0 0 0,0 0 0 0 0,1-1 0 0 0,0 1 0 0 0,0-1 0 0 0,0 0 0 0 0,0 0 0 0 0,1 0 0 0 0,-1-1 0 0 0,1 1 0 0 0,0-1 0 0 0,0 0 0 0 0,0-1 0 0 0,0 1 0 0 0,1-1 0 0 0,-1 0 0 0 0,1 0 0 0 0,-1-1 0 0 0,1 0 0 0 0,0 0 0 0 0,0 0 0 0 0,-1 0 0 0 0,1-1 0 0 0,0 0 0 0 0,0 0 0 0 0,1-1 0 0 0,0 2 0 0 0,0-1 0 0 0,1 0 0 0 0,-1 0 0 0 0,0 0 0 0 0,1-1 0 0 0,-1 0 0 0 0,0 0 0 0 0,0-1 0 0 0,0 0 0 0 0,0 0 0 0 0,0-1 0 0 0,0 0 0 0 0,-1 0 0 0 0,1-1 0 0 0,-1 1 0 0 0,0-1 0 0 0,0-1 0 0 0,0 1 0 0 0,0-1 0 0 0,-1 0 0 0 0,0 0 0 0 0,2-59 0 0 0,-7 64 0 0 0,-1 1 0 0 0,1-1 0 0 0,0 0 0 0 0,0 0 0 0 0,-1 1 0 0 0,1-1 0 0 0,0 0 0 0 0,0 0 0 0 0,-1 1 0 0 0,1-1 0 0 0,0 0 0 0 0,-1 0 0 0 0,1 0 0 0 0,0 0 0 0 0,-1 1 0 0 0,1-1 0 0 0,-1 0 0 0 0,1 0 0 0 0,0 0 0 0 0,-1 0 0 0 0,1 0 0 0 0,0 0 0 0 0,-1 0 0 0 0,1 0 0 0 0,-1 0 0 0 0,1 0 0 0 0,0 0 0 0 0,-1 0 0 0 0,1-1 0 0 0,0 1 0 0 0,-1 0 0 0 0,1 0 0 0 0,0 0 0 0 0,-1 0 0 0 0,1-1 0 0 0,0 1 0 0 0,-1 0 0 0 0,1 0 0 0 0,0-1 0 0 0,0 1 0 0 0,-1 0 0 0 0,1 0 0 0 0,0-1 0 0 0,0 1 0 0 0,-1 0 0 0 0,1-1 0 0 0,1 8 0 0 0,0-1 0 0 0,1 1 0 0 0,-1-1 0 0 0,1 1 0 0 0,1-1 0 0 0,-1 0 0 0 0,1 0 0 0 0,0 0 0 0 0,1 0 0 0 0,-1 0 0 0 0,1-1 0 0 0,0 0 0 0 0,1 1 0 0 0,-1-2 0 0 0,1 1 0 0 0,0 0 0 0 0,0-1 0 0 0,0 0 0 0 0,1 0 0 0 0,0-1 0 0 0,-1 1 0 0 0,1-1 0 0 0,0 0 0 0 0,1-1 0 0 0,-1 0 0 0 0,0 0 0 0 0,1 0 0 0 0,-1 0 0 0 0,1-1 0 0 0,0 0 0 0 0,-1-1 0 0 0,1 0 0 0 0,0 0 0 0 0,-1 0 0 0 0,1-1 0 0 0,4 0 0 0 0,-1-2 0 0 0,0 0 0 0 0,0 0 0 0 0,-1-1 0 0 0,1 0 0 0 0,-1-1 0 0 0,0 0 0 0 0,0 0 0 0 0,0-1 0 0 0,-1 0 0 0 0,0-1 0 0 0,0 0 0 0 0,3-3 0 0 0,7-15 0 0 0,0-2 0 0 0,-2 0 0 0 0,-1-1 0 0 0,-1 0 0 0 0,-1-1 0 0 0,-1 0 0 0 0,-2-1 0 0 0,-1-1 0 0 0,-2 1 0 0 0,1-11 0 0 0,3 0 0 0 0,1-14 0 0 0,-2 0 0 0 0,-3 0 0 0 0,-2 0 0 0 0,-1-48 0 0 0,-4 95 0 0 0,0 1 0 0 0,-1 0 0 0 0,0-1 0 0 0,0 1 0 0 0,0 0 0 0 0,-1-1 0 0 0,0 1 0 0 0,0 0 0 0 0,-1 1 0 0 0,-2-6 0 0 0,4 11 0 0 0,0-1 0 0 0,1 1 0 0 0,-1 0 0 0 0,0 0 0 0 0,0 0 0 0 0,0 1 0 0 0,1-1 0 0 0,-1 0 0 0 0,0 0 0 0 0,0 0 0 0 0,0 1 0 0 0,-1-1 0 0 0,1 0 0 0 0,0 1 0 0 0,0-1 0 0 0,0 1 0 0 0,0-1 0 0 0,-1 1 0 0 0,1 0 0 0 0,0-1 0 0 0,0 1 0 0 0,0 0 0 0 0,-1 0 0 0 0,1 0 0 0 0,0 0 0 0 0,-1 0 0 0 0,1 0 0 0 0,0 0 0 0 0,0 1 0 0 0,-1-1 0 0 0,1 0 0 0 0,0 1 0 0 0,0-1 0 0 0,0 1 0 0 0,0-1 0 0 0,-1 1 0 0 0,1-1 0 0 0,0 1 0 0 0,0 0 0 0 0,0 0 0 0 0,0-1 0 0 0,0 1 0 0 0,1 0 0 0 0,-1 0 0 0 0,0 0 0 0 0,0 0 0 0 0,0 0 0 0 0,1 0 0 0 0,-1 0 0 0 0,1 0 0 0 0,-1 2 0 0 0,-6 8 0 0 0,0 0 0 0 0,1 1 0 0 0,1 0 0 0 0,0 1 0 0 0,0-1 0 0 0,2 1 0 0 0,-1 0 0 0 0,2 0 0 0 0,-1 0 0 0 0,2 0 0 0 0,0 0 0 0 0,0 0 0 0 0,2 10 0 0 0,-2-12 0 0 0,-1 43 0 0 0,2 1 0 0 0,3-1 0 0 0,2 0 0 0 0,5 21 0 0 0,-5-47 0 0 0,1 0 0 0 0,1 0 0 0 0,2-1 0 0 0,0 0 0 0 0,2 0 0 0 0,1-1 0 0 0,1 0 0 0 0,1-2 0 0 0,6 8 0 0 0,-15-26 0 0 0,0 1 0 0 0,1-1 0 0 0,0 1 0 0 0,0-1 0 0 0,0-1 0 0 0,1 1 0 0 0,-1-1 0 0 0,1-1 0 0 0,1 1 0 0 0,1 0 0 0 0,5 0 0 0 0</inkml:trace>
  <inkml:trace contextRef="#ctx1" brushRef="#br0" timeOffset="-131182.712">28038 11053 32767 0 0,'-74'-40'0'0'0,"50"38"0"0"0,18 3 0 0 0,1 0 0 0 0,0 1 0 0 0,0-1 0 0 0,0 1 0 0 0,0 0 0 0 0,1 0 0 0 0,-1 1 0 0 0,0-1 0 0 0,1 1 0 0 0,0 0 0 0 0,0 1 0 0 0,-1-1 0 0 0,2 1 0 0 0,-1-1 0 0 0,0 1 0 0 0,1 0 0 0 0,0 0 0 0 0,0 1 0 0 0,0-1 0 0 0,0 1 0 0 0,1 0 0 0 0,0-1 0 0 0,0 1 0 0 0,0 0 0 0 0,0 0 0 0 0,1 0 0 0 0,0 0 0 0 0,0 1 0 0 0,0-1 0 0 0,1 1 0 0 0,2-1 0 0 0,-1-1 0 0 0,1 1 0 0 0,0-1 0 0 0,1 1 0 0 0,-1-1 0 0 0,1 0 0 0 0,0 0 0 0 0,0 0 0 0 0,0 0 0 0 0,0-1 0 0 0,1 1 0 0 0,0-1 0 0 0,-1 0 0 0 0,1 0 0 0 0,0 0 0 0 0,1 0 0 0 0,-1-1 0 0 0,0 0 0 0 0,1 0 0 0 0,-1 0 0 0 0,1 0 0 0 0,0-1 0 0 0,0 0 0 0 0,0 1 0 0 0,1-1 0 0 0,106 8 0 0 0,-94-9 0 0 0</inkml:trace>
  <inkml:trace contextRef="#ctx1" brushRef="#br0" timeOffset="-130780.791">28293 11158 32767 0 0,'0'0'0'0'0,"-1"0"0"0"0,1 0 0 0 0,-1-1 0 0 0,1 1 0 0 0,-1 0 0 0 0,1 0 0 0 0,-1 0 0 0 0,1-1 0 0 0,0 1 0 0 0,-1 0 0 0 0,1 0 0 0 0,-1 0 0 0 0,1 0 0 0 0,-1 0 0 0 0,1 0 0 0 0,-1 0 0 0 0,1 0 0 0 0,-1 0 0 0 0,1 0 0 0 0,-1 0 0 0 0,1 1 0 0 0,-1-1 0 0 0,1 0 0 0 0,-1 0 0 0 0,1 0 0 0 0,-1 0 0 0 0,1 1 0 0 0,0-1 0 0 0,-1 0 0 0 0,1 1 0 0 0,-1-1 0 0 0,1 0 0 0 0,0 1 0 0 0,-1-1 0 0 0,1 0 0 0 0,0 1 0 0 0,-1-1 0 0 0,1 1 0 0 0,0-1 0 0 0,0 0 0 0 0,0 1 0 0 0,-1-1 0 0 0,1 1 0 0 0,-1 0 0 0 0,-1 1 0 0 0,1-1 0 0 0,0 1 0 0 0,0-1 0 0 0,0 1 0 0 0,0-1 0 0 0,0 1 0 0 0,0 0 0 0 0,0-1 0 0 0,1 1 0 0 0,-1 0 0 0 0,1 0 0 0 0,-1-1 0 0 0,1 1 0 0 0,-1 0 0 0 0,1 0 0 0 0,0 0 0 0 0,0 0 0 0 0,0 0 0 0 0,0 0 0 0 0,0-1 0 0 0,1 2 0 0 0,1 2 0 0 0,0-1 0 0 0,1 1 0 0 0,0-1 0 0 0,0 0 0 0 0,0 0 0 0 0,0 0 0 0 0,1 0 0 0 0,-1 0 0 0 0,1-1 0 0 0,0 0 0 0 0,0 0 0 0 0,0 0 0 0 0,1 0 0 0 0,-1 0 0 0 0,1-1 0 0 0,-1 0 0 0 0,1 0 0 0 0,0 0 0 0 0,0-1 0 0 0,0 0 0 0 0,0 1 0 0 0,0-2 0 0 0,0 1 0 0 0,0-1 0 0 0,0 1 0 0 0,0-1 0 0 0,3-1 0 0 0,59-1 0 0 0,-62 0 0 0 0,-1 1 0 0 0,0-1 0 0 0,0 0 0 0 0,1 0 0 0 0,-1 0 0 0 0,-1 0 0 0 0,1-1 0 0 0,0 1 0 0 0,-1-1 0 0 0,1 0 0 0 0,-1 0 0 0 0,0 0 0 0 0,0-1 0 0 0,0 1 0 0 0,0-1 0 0 0,-1 0 0 0 0,1 0 0 0 0,-1 0 0 0 0,0 0 0 0 0,0 0 0 0 0,0 0 0 0 0,-1 0 0 0 0,0-1 0 0 0,0 1 0 0 0,1-4 0 0 0,-2 3 0 0 0,0 1 0 0 0,-1-1 0 0 0,1 1 0 0 0,-1 0 0 0 0,0-1 0 0 0,0 1 0 0 0,0 0 0 0 0,-1 0 0 0 0,0 0 0 0 0,1 0 0 0 0,-1 0 0 0 0,-1 0 0 0 0,1 0 0 0 0,-1 1 0 0 0,1-1 0 0 0,-1 1 0 0 0,0 0 0 0 0,0-1 0 0 0,0 2 0 0 0,-1-1 0 0 0,1 0 0 0 0,-1 0 0 0 0,0 1 0 0 0,1 0 0 0 0,-1 0 0 0 0,0 0 0 0 0,0 0 0 0 0,-1 1 0 0 0,1 0 0 0 0,0-1 0 0 0,0 1 0 0 0,-1 1 0 0 0,1-1 0 0 0,0 1 0 0 0,-1 0 0 0 0,1 0 0 0 0,-3 0 0 0 0,-3 0 0 0 0,0 1 0 0 0,0 0 0 0 0,0 0 0 0 0,0 1 0 0 0,0 1 0 0 0,0-1 0 0 0,0 2 0 0 0,1-1 0 0 0,-1 1 0 0 0,-8 6 0 0 0,15-9 0 0 0,1 1 0 0 0,-1-1 0 0 0,0 1 0 0 0,0 0 0 0 0,1 0 0 0 0,-1 0 0 0 0,1 0 0 0 0,-1 0 0 0 0,1 0 0 0 0,0 1 0 0 0,0-1 0 0 0,0 1 0 0 0,0 0 0 0 0,0-1 0 0 0,1 1 0 0 0,-1 0 0 0 0,1 0 0 0 0,0 0 0 0 0,0 1 0 0 0,1 7 0 0 0,2-8 0 0 0,0 0 0 0 0,0 0 0 0 0,0 0 0 0 0,1 0 0 0 0,-1 0 0 0 0,1-1 0 0 0,0 1 0 0 0,-1-1 0 0 0,1 0 0 0 0,0 0 0 0 0,0 0 0 0 0,0 0 0 0 0,1 0 0 0 0,-1-1 0 0 0,0 1 0 0 0,1-1 0 0 0,-1 0 0 0 0,1 0 0 0 0,-1 0 0 0 0,1-1 0 0 0,1 1 0 0 0,84 5 0 0 0,-83-6 0 0 0,14 0 0 0 0</inkml:trace>
  <inkml:trace contextRef="#ctx1" brushRef="#br0" timeOffset="-130474.725">28668 10803 32767 0 0,'-2'-9'0'0'0,"-2"1"0"0"0,1 0 0 0 0,-1 1 0 0 0,0-1 0 0 0,0 1 0 0 0,-1-1 0 0 0,0 2 0 0 0,-1-1 0 0 0,1 0 0 0 0,-1 1 0 0 0,-1 0 0 0 0,1 0 0 0 0,-5-2 0 0 0,3 5 0 0 0,-2 5 0 0 0,8 1 0 0 0,-1 0 0 0 0,1 1 0 0 0,0-1 0 0 0,0 1 0 0 0,0 0 0 0 0,0 0 0 0 0,1 0 0 0 0,-1 0 0 0 0,1 0 0 0 0,0 0 0 0 0,0 0 0 0 0,1 0 0 0 0,-1 0 0 0 0,1 1 0 0 0,0-1 0 0 0,0 0 0 0 0,0 0 0 0 0,1 0 0 0 0,-1 1 0 0 0,1-1 0 0 0,0 0 0 0 0,0 0 0 0 0,1 0 0 0 0,-1 0 0 0 0,1 0 0 0 0,2 3 0 0 0,-4-7 0 0 0,84 329 0 0 0,-83-320 0 0 0,-1 1 0 0 0,2-1 0 0 0,-1 0 0 0 0,1 0 0 0 0,1 1 0 0 0,0-2 0 0 0,0 1 0 0 0,1 0 0 0 0,0-1 0 0 0,0 1 0 0 0,1-1 0 0 0,0 0 0 0 0,0-1 0 0 0,1 1 0 0 0,0-1 0 0 0,0 0 0 0 0,1-1 0 0 0,0 1 0 0 0,0-1 0 0 0,0-1 0 0 0,1 1 0 0 0,0-1 0 0 0,8 4 0 0 0,21-1 0 0 0,1-1 0 0 0,-1-1 0 0 0,1-2 0 0 0,0-2 0 0 0,0-1 0 0 0,4-3 0 0 0,-18 2 0 0 0,13-11 0 0 0,-32 6 0 0 0</inkml:trace>
  <inkml:trace contextRef="#ctx1" brushRef="#br0" timeOffset="-128396.036">16797 11996 32767 0 0,'-78'-18'0'0'0,"65"20"0"0"0,0 0 0 0 0,0 0 0 0 0,0 1 0 0 0,0 1 0 0 0,1 0 0 0 0,-1 1 0 0 0,1 0 0 0 0,0 1 0 0 0,1 0 0 0 0,0 1 0 0 0,0 1 0 0 0,0-1 0 0 0,1 2 0 0 0,0-1 0 0 0,0 1 0 0 0,1 1 0 0 0,0 0 0 0 0,1 0 0 0 0,-2 4 0 0 0,3-4 0 0 0,2 0 0 0 0,-1 0 0 0 0,1 1 0 0 0,1 0 0 0 0,0 0 0 0 0,0 0 0 0 0,1 0 0 0 0,1 0 0 0 0,0 0 0 0 0,0 1 0 0 0,1-1 0 0 0,1 1 0 0 0,0 8 0 0 0,4-3 0 0 0,0 0 0 0 0,1 0 0 0 0,1 0 0 0 0,1-1 0 0 0,0 0 0 0 0,1 0 0 0 0,1 0 0 0 0,0-1 0 0 0,1-1 0 0 0,0 0 0 0 0,2 0 0 0 0,-1-1 0 0 0,7 5 0 0 0,-18-18 0 0 0,160 185 0 0 0,-59-30 0 0 0,-94-141 0 0 0,-1 1 0 0 0,0 0 0 0 0,-1 1 0 0 0,-1-1 0 0 0,-1 1 0 0 0,0-1 0 0 0,0 1 0 0 0,-2 0 0 0 0,0 0 0 0 0,-1 6 0 0 0,-1-18 0 0 0,-1 0 0 0 0,1 0 0 0 0,-1 0 0 0 0,0 0 0 0 0,0 0 0 0 0,-1 0 0 0 0,1-1 0 0 0,-1 1 0 0 0,1-1 0 0 0,-1 1 0 0 0,0-1 0 0 0,0 0 0 0 0,-1-1 0 0 0,1 1 0 0 0,-1 0 0 0 0,1-1 0 0 0,-1 0 0 0 0,0 0 0 0 0,0 0 0 0 0,0 0 0 0 0,0 0 0 0 0,0-1 0 0 0,0 0 0 0 0,-1 0 0 0 0,1 0 0 0 0,-4 0 0 0 0,-1 0 0 0 0,0 0 0 0 0,-1 0 0 0 0,1-1 0 0 0,-1 0 0 0 0,1-1 0 0 0,-1 0 0 0 0,1-1 0 0 0,0 0 0 0 0,0 0 0 0 0,0-1 0 0 0,-3-1 0 0 0,-2 0 0 0 0,-1 0 0 0 0,1-1 0 0 0,1 0 0 0 0,-1-1 0 0 0,1-1 0 0 0,0 0 0 0 0,1-1 0 0 0,-1 0 0 0 0,1-1 0 0 0,1 0 0 0 0,0-1 0 0 0,0-1 0 0 0,1 1 0 0 0,1-2 0 0 0,-1 1 0 0 0,-1-6 0 0 0,9 13 0 0 0,0 1 0 0 0,0-1 0 0 0,1 0 0 0 0,0 0 0 0 0,-1 0 0 0 0,1-1 0 0 0,1 1 0 0 0,-1 0 0 0 0,1 0 0 0 0,0-1 0 0 0,0 1 0 0 0,0 0 0 0 0,0 0 0 0 0,1-1 0 0 0,0 1 0 0 0,0 0 0 0 0,0 0 0 0 0,0 0 0 0 0,0 0 0 0 0,1 0 0 0 0,0 0 0 0 0,0 0 0 0 0,0 1 0 0 0,0-1 0 0 0,1 0 0 0 0,74-78 0 0 0,-58 68 0 0 0,0 1 0 0 0,1 0 0 0 0,0 1 0 0 0,1 2 0 0 0,21-8 0 0 0,31-17 0 0 0,-63 29 0 0 0</inkml:trace>
  <inkml:trace contextRef="#ctx1" brushRef="#br0" timeOffset="-127812.596">17136 12624 32767 0 0,'21'-9'0'0'0,"-14"9"0"0"0,268-1 0 0 0,-202 5 0 0 0,-72-4 0 0 0,0 0 0 0 0,1 0 0 0 0,-1 0 0 0 0,0 0 0 0 0,0 0 0 0 0,1 0 0 0 0,-1 1 0 0 0,0-1 0 0 0,0 0 0 0 0,1 1 0 0 0,-1-1 0 0 0,0 1 0 0 0,0-1 0 0 0,0 1 0 0 0,0-1 0 0 0,1 1 0 0 0,-1 0 0 0 0,0 0 0 0 0,0-1 0 0 0,0 1 0 0 0,-1 0 0 0 0,1 0 0 0 0,0 0 0 0 0,0 0 0 0 0,0 0 0 0 0,-1 0 0 0 0,1 0 0 0 0,0 1 0 0 0,-1-1 0 0 0,1 0 0 0 0,-1 0 0 0 0,1 1 0 0 0,-1 6 0 0 0</inkml:trace>
  <inkml:trace contextRef="#ctx1" brushRef="#br0" timeOffset="-127563.6">17256 12849 32767 0 0,'21'15'0'0'0,"20"-9"0"0"0,1-2 0 0 0,0-2 0 0 0,27-2 0 0 0,-43 0 0 0 0,6 2 0 0 0,18 8 0 0 0</inkml:trace>
  <inkml:trace contextRef="#ctx1" brushRef="#br0" timeOffset="-126876.918">18367 12818 32767 0 0,'51'-6'0'0'0,"-36"7"0"0"0,206 1 0 0 0,-140 6 0 0 0,927-1 0 0 0,-739 2 0 0 0,147-8 0 0 0,-144-13 0 0 0,361 12 0 0 0,-387 7 0 0 0,-7-5 0 0 0,-74 12 0 0 0,-15-6 0 0 0,271 26 0 0 0,-378-32 0 0 0,-36-2 0 0 0</inkml:trace>
  <inkml:trace contextRef="#ctx1" brushRef="#br0" timeOffset="-124976.473">19717 11476 32767 0 0,'7'1'0'0'0,"-6"-1"0"0"0,-1 0 0 0 0,1 0 0 0 0,0 0 0 0 0,0 0 0 0 0,-1 0 0 0 0,1 0 0 0 0,0 0 0 0 0,-1 0 0 0 0,1 1 0 0 0,0-1 0 0 0,-1 0 0 0 0,1 0 0 0 0,0 1 0 0 0,-1-1 0 0 0,1 0 0 0 0,0 1 0 0 0,-1-1 0 0 0,1 1 0 0 0,-1-1 0 0 0,1 1 0 0 0,-1-1 0 0 0,1 1 0 0 0,-1-1 0 0 0,0 1 0 0 0,1 0 0 0 0,-1-1 0 0 0,1 1 0 0 0,-1 0 0 0 0,0-1 0 0 0,0 1 0 0 0,1 0 0 0 0,-1-1 0 0 0,0 1 0 0 0,0 0 0 0 0,0-1 0 0 0,0 1 0 0 0,0 0 0 0 0,0 0 0 0 0,0-1 0 0 0,0 1 0 0 0,0 0 0 0 0,0-1 0 0 0,0 1 0 0 0,0 0 0 0 0,-1-1 0 0 0,1 1 0 0 0,0 0 0 0 0,-1-1 0 0 0,1 1 0 0 0,0 122 0 0 0,-12-37 0 0 0,3 29 0 0 0,2-8 0 0 0,-16 22 0 0 0,3-32 0 0 0,11-27 0 0 0,31-36 0 0 0,19 13 0 0 0,-30-40 0 0 0,0-1 0 0 0,1 0 0 0 0,0 0 0 0 0,0-1 0 0 0,0-1 0 0 0,0 0 0 0 0,1-1 0 0 0,0 0 0 0 0,0-1 0 0 0,0 0 0 0 0,0-1 0 0 0,0 0 0 0 0,0-1 0 0 0,0-1 0 0 0,9-1 0 0 0,5 2 0 0 0,87-11 0 0 0,-51-9 0 0 0,-66 7 0 0 0,-1 9 0 0 0</inkml:trace>
  <inkml:trace contextRef="#ctx1" brushRef="#br0" timeOffset="-124531.104">19359 11813 32767 0 0,'4'-9'0'0'0,"10"5"0"0"0,227 39 0 0 0,34-28 0 0 0,-144-19 0 0 0,-45 7 0 0 0,-77 5 0 0 0</inkml:trace>
  <inkml:trace contextRef="#ctx1" brushRef="#br0" timeOffset="-123729.208">20388 12144 32767 0 0,'5'2'0'0'0,"-4"-2"0"0"0,0 0 0 0 0,0 0 0 0 0,0 0 0 0 0,-1 0 0 0 0,1 0 0 0 0,0 0 0 0 0,0 0 0 0 0,0 0 0 0 0,-1 1 0 0 0,1-1 0 0 0,0 0 0 0 0,0 1 0 0 0,-1-1 0 0 0,1 0 0 0 0,0 1 0 0 0,-1-1 0 0 0,1 1 0 0 0,0-1 0 0 0,-1 1 0 0 0,1 0 0 0 0,-1-1 0 0 0,1 1 0 0 0,-1-1 0 0 0,1 1 0 0 0,-1 0 0 0 0,1 0 0 0 0,-1-1 0 0 0,0 1 0 0 0,1 0 0 0 0,-1 0 0 0 0,0-1 0 0 0,0 1 0 0 0,0 0 0 0 0,0 250 0 0 0,-18-117 0 0 0,18-35 0 0 0,0-93 0 0 0</inkml:trace>
  <inkml:trace contextRef="#ctx1" brushRef="#br0" timeOffset="-123315.316">20680 12201 32767 0 0,'0'0'0'0'0,"0"0"0"0"0,0 0 0 0 0,0 0 0 0 0,1 1 0 0 0,-1-1 0 0 0,0 0 0 0 0,0 0 0 0 0,1 0 0 0 0,-1 0 0 0 0,0 0 0 0 0,0 0 0 0 0,0 0 0 0 0,1 0 0 0 0,-1 0 0 0 0,0 0 0 0 0,0 0 0 0 0,1 0 0 0 0,-1 0 0 0 0,0 0 0 0 0,0 0 0 0 0,1 0 0 0 0,-1 0 0 0 0,0 0 0 0 0,0 0 0 0 0,1 0 0 0 0,-1 0 0 0 0,0 0 0 0 0,0 0 0 0 0,1-1 0 0 0,-1 1 0 0 0,0 0 0 0 0,0 0 0 0 0,0 313 0 0 0,17-223 0 0 0,-26-24 0 0 0,1-53 0 0 0,7-11 0 0 0</inkml:trace>
  <inkml:trace contextRef="#ctx1" brushRef="#br0" timeOffset="-122963.256">20408 12419 32767 0 0,'0'0'0'0'0,"0"-1"0"0"0,0 0 0 0 0,0 1 0 0 0,0-1 0 0 0,0 1 0 0 0,0-1 0 0 0,0 1 0 0 0,0-1 0 0 0,1 1 0 0 0,-1-1 0 0 0,0 1 0 0 0,0-1 0 0 0,0 1 0 0 0,1-1 0 0 0,-1 1 0 0 0,0-1 0 0 0,0 1 0 0 0,1-1 0 0 0,-1 1 0 0 0,0 0 0 0 0,1-1 0 0 0,-1 1 0 0 0,1-1 0 0 0,-1 1 0 0 0,0 0 0 0 0,1-1 0 0 0,-1 1 0 0 0,1 0 0 0 0,-1 0 0 0 0,1-1 0 0 0,-1 1 0 0 0,1 0 0 0 0,-1 0 0 0 0,1 0 0 0 0,-1 0 0 0 0,1 0 0 0 0,-1 0 0 0 0,1 0 0 0 0,0 0 0 0 0,-1 0 0 0 0,1 0 0 0 0,-1 0 0 0 0,1 0 0 0 0,-1 0 0 0 0,1 0 0 0 0,-1 0 0 0 0,1 0 0 0 0,-1 0 0 0 0,1 1 0 0 0,-1-1 0 0 0,1 0 0 0 0,-1 0 0 0 0,1 1 0 0 0,-1-1 0 0 0,1 0 0 0 0,-1 1 0 0 0,0-1 0 0 0,1 1 0 0 0,-1-1 0 0 0,0 0 0 0 0,1 1 0 0 0,5 0 0 0 0,261-1 0 0 0,-204 8 0 0 0,-48-5 0 0 0,-7 2 0 0 0</inkml:trace>
  <inkml:trace contextRef="#ctx1" brushRef="#br0" timeOffset="-121844.795">19182 13258 32767 0 0,'16'-54'0'0'0,"-15"49"0"0"0,-1-1 0 0 0,0-1 0 0 0,3-6 0 0 0,-1 19 0 0 0,-37 281 0 0 0,17-135 0 0 0,-6-4 0 0 0,2 54 0 0 0,40-178 0 0 0,-10-19 0 0 0,1 0 0 0 0,-1-1 0 0 0,1 0 0 0 0,0 0 0 0 0,0-1 0 0 0,0 0 0 0 0,1-1 0 0 0,-1 0 0 0 0,1 0 0 0 0,-1-1 0 0 0,1 0 0 0 0,0-1 0 0 0,-1 0 0 0 0,1-1 0 0 0,4 0 0 0 0,6 0 0 0 0,65-1 0 0 0,8-19 0 0 0,-67 3 0 0 0,-29 9 0 0 0,-7-6 0 0 0</inkml:trace>
  <inkml:trace contextRef="#ctx1" brushRef="#br0" timeOffset="-121525.648">18908 13529 32767 0 0,'1'0'0'0'0,"-1"0"0"0"0,1 1 0 0 0,-1-1 0 0 0,1 0 0 0 0,-1 0 0 0 0,1 0 0 0 0,-1 0 0 0 0,1 0 0 0 0,-1 0 0 0 0,1 0 0 0 0,-1 0 0 0 0,1 0 0 0 0,-1 0 0 0 0,1 0 0 0 0,-1 0 0 0 0,1 0 0 0 0,-1 0 0 0 0,1 0 0 0 0,-1 0 0 0 0,1-1 0 0 0,-1 1 0 0 0,1 0 0 0 0,-1 0 0 0 0,1 0 0 0 0,-1-1 0 0 0,1 1 0 0 0,-1 0 0 0 0,0-1 0 0 0,1 1 0 0 0,-1-1 0 0 0,0 1 0 0 0,1 0 0 0 0,-1-1 0 0 0,0 1 0 0 0,1-1 0 0 0,-1 1 0 0 0,0-1 0 0 0,0 1 0 0 0,0-1 0 0 0,1 1 0 0 0,-1-1 0 0 0,0 1 0 0 0,0-1 0 0 0,0 1 0 0 0,0-1 0 0 0,0 1 0 0 0,0-1 0 0 0,0 1 0 0 0,0-1 0 0 0,0 1 0 0 0,0-1 0 0 0,0 1 0 0 0,0-1 0 0 0,0 1 0 0 0,-1-1 0 0 0,1 1 0 0 0,0-1 0 0 0,0 1 0 0 0,0-1 0 0 0,-1 1 0 0 0,1-1 0 0 0,0 1 0 0 0,-1 0 0 0 0,1-1 0 0 0,-1 1 0 0 0,190-2 0 0 0,-35-14 0 0 0,112 7 0 0 0,-242 9 0 0 0</inkml:trace>
  <inkml:trace contextRef="#ctx1" brushRef="#br0" timeOffset="-120927.24">19618 13772 32767 0 0,'2'2'0'0'0,"0"0"0"0"0,0 0 0 0 0,0 1 0 0 0,0-1 0 0 0,0 0 0 0 0,0 1 0 0 0,-1 0 0 0 0,1-1 0 0 0,-1 1 0 0 0,0 0 0 0 0,0 0 0 0 0,0-1 0 0 0,0 1 0 0 0,0 0 0 0 0,-1 0 0 0 0,1 0 0 0 0,-1 0 0 0 0,0 0 0 0 0,0 0 0 0 0,0 0 0 0 0,0 0 0 0 0,-1 0 0 0 0,1 2 0 0 0,0 2 0 0 0,1 108 0 0 0,-20 9 0 0 0,-3 15 0 0 0,19-113 0 0 0,4-24 0 0 0,1 0 0 0 0</inkml:trace>
  <inkml:trace contextRef="#ctx1" brushRef="#br0" timeOffset="-120359.51">19876 13827 32767 0 0,'-8'49'0'0'0,"-2"171"0"0"0,10-165 0 0 0,8 21 0 0 0,-8-27 0 0 0,-7-30 0 0 0,5-20 0 0 0</inkml:trace>
  <inkml:trace contextRef="#ctx1" brushRef="#br0" timeOffset="-120107.186">19619 14088 32767 0 0,'1'-1'0'0'0,"-1"0"0"0"0,1 0 0 0 0,0 0 0 0 0,-1 0 0 0 0,1 0 0 0 0,0 0 0 0 0,0 0 0 0 0,0 0 0 0 0,0 0 0 0 0,0 0 0 0 0,0 0 0 0 0,0 0 0 0 0,0 1 0 0 0,0-1 0 0 0,0 0 0 0 0,0 1 0 0 0,0-1 0 0 0,1 1 0 0 0,-1 0 0 0 0,0-1 0 0 0,0 1 0 0 0,1 0 0 0 0,-1-1 0 0 0,0 1 0 0 0,1 0 0 0 0,-1 0 0 0 0,0 0 0 0 0,1 0 0 0 0,-1 1 0 0 0,0-1 0 0 0,0 0 0 0 0,1 0 0 0 0,-1 1 0 0 0,0-1 0 0 0,0 1 0 0 0,1-1 0 0 0,-1 1 0 0 0,14 0 0 0 0,76 1 0 0 0,-10 8 0 0 0,30-20 0 0 0,-91 1 0 0 0,-19 7 0 0 0</inkml:trace>
  <inkml:trace contextRef="#ctx1" brushRef="#br0" timeOffset="-113765.16">20433 13716 32767 0 0,'16'3'0'0'0,"35"21"0"0"0,158-24 0 0 0,-70-16 0 0 0,-15 4 0 0 0,-118 10 0 0 0,-8 2 0 0 0</inkml:trace>
  <inkml:trace contextRef="#ctx1" brushRef="#br0" timeOffset="-113453.971">20697 13433 32767 0 0,'-1'2'0'0'0,"-1"0"0"0"0,1 0 0 0 0,0 0 0 0 0,0 0 0 0 0,0 0 0 0 0,0 0 0 0 0,0 1 0 0 0,0-1 0 0 0,0 0 0 0 0,1 0 0 0 0,-1 1 0 0 0,1-1 0 0 0,0 0 0 0 0,0 1 0 0 0,0-1 0 0 0,0 0 0 0 0,0 1 0 0 0,0-1 0 0 0,0 0 0 0 0,1 1 0 0 0,0 0 0 0 0,-1 7 0 0 0,13 89 0 0 0,-13 276 0 0 0,0-370 0 0 0,0 0 0 0 0,0 0 0 0 0,1 0 0 0 0,-1 0 0 0 0,1 0 0 0 0,0 0 0 0 0,1 0 0 0 0,-1 0 0 0 0,1 0 0 0 0,0-1 0 0 0,0 1 0 0 0,1-1 0 0 0,-1 1 0 0 0,1-1 0 0 0,4 8 0 0 0</inkml:trace>
  <inkml:trace contextRef="#ctx1" brushRef="#br0" timeOffset="-112831.591">21458 13164 32767 0 0,'3'-27'0'0'0,"-10"96"0"0"0,-19 71 0 0 0,13-75 0 0 0,2 1 0 0 0,3 0 0 0 0,2 9 0 0 0,7-31 0 0 0,4-22 0 0 0,2-1 0 0 0,0 1 0 0 0,1-2 0 0 0,1 1 0 0 0,11 17 0 0 0,-16-32 0 0 0,0 1 0 0 0,0-1 0 0 0,1 0 0 0 0,0 0 0 0 0,0 0 0 0 0,1-1 0 0 0,0 0 0 0 0,-1 0 0 0 0,2 0 0 0 0,-1-1 0 0 0,1 1 0 0 0,-1-2 0 0 0,1 1 0 0 0,0-1 0 0 0,0 0 0 0 0,3 1 0 0 0,9 0 0 0 0,1 1 0 0 0,-1-2 0 0 0,1-1 0 0 0,0 0 0 0 0,0-2 0 0 0,10 0 0 0 0,-24 0 0 0 0,-2 0 0 0 0,0-1 0 0 0,-1 1 0 0 0,1-1 0 0 0,-1 1 0 0 0,1-1 0 0 0,-1 0 0 0 0,1 0 0 0 0,-1-1 0 0 0,0 1 0 0 0,1-1 0 0 0,-1 0 0 0 0,0 0 0 0 0,0 0 0 0 0,0 0 0 0 0,-1 0 0 0 0,1 0 0 0 0,1-2 0 0 0,2-1 0 0 0,20-40 0 0 0,-25 36 0 0 0</inkml:trace>
  <inkml:trace contextRef="#ctx1" brushRef="#br0" timeOffset="-112514.439">21104 13363 32767 0 0,'-6'-6'0'0'0,"21"11"0"0"0,-1 0 0 0 0,41 2 0 0 0,1-1 0 0 0,-1-4 0 0 0,24-2 0 0 0,-65 0 0 0 0,127-18 0 0 0,15 7 0 0 0,-148 11 0 0 0</inkml:trace>
  <inkml:trace contextRef="#ctx1" brushRef="#br0" timeOffset="-111509.442">22076 13720 32767 0 0,'3'-12'0'0'0,"12"-5"0"0"0,6-1 0 0 0,-4 50 0 0 0,0 133 0 0 0,-15-53 0 0 0,-19 7 0 0 0,15-30 0 0 0,4-81 0 0 0,1-6 0 0 0,1 0 0 0 0,-1 0 0 0 0,1 0 0 0 0,-1 0 0 0 0,1 0 0 0 0,0-1 0 0 0,0 0 0 0 0,0 0 0 0 0,0 0 0 0 0,0 0 0 0 0,0 0 0 0 0,0-1 0 0 0,0 0 0 0 0,0 0 0 0 0,0 0 0 0 0,3 0 0 0 0,4 0 0 0 0,362 1 0 0 0,-365-1 0 0 0,0 0 0 0 0,-1 0 0 0 0,0 0 0 0 0,0 0 0 0 0</inkml:trace>
  <inkml:trace contextRef="#ctx1" brushRef="#br1" timeOffset="-104048.681">24093 3759 32767 0 0,'75'18'0'0'0,"112"-1"0"0"0,-20-1 0 0 0,231 5 0 0 0,368-21 0 0 0,-618 11 0 0 0,-141-11 0 0 0,0 0 0 0 0,0 0 0 0 0,2 0 0 0 0,-3-2 0 0 0,-11-2 0 0 0,3 1 0 0 0</inkml:trace>
  <inkml:trace contextRef="#ctx1" brushRef="#br1" timeOffset="-103729.016">25702 3646 32767 0 0,'0'0'0'0'0,"1"0"0"0"0,-1 1 0 0 0,0-1 0 0 0,0 0 0 0 0,0 1 0 0 0,0-1 0 0 0,0 0 0 0 0,0 1 0 0 0,1-1 0 0 0,-1 0 0 0 0,0 1 0 0 0,0-1 0 0 0,0 0 0 0 0,0 1 0 0 0,0-1 0 0 0,0 0 0 0 0,0 1 0 0 0,-1-1 0 0 0,1 0 0 0 0,0 1 0 0 0,0-1 0 0 0,0 0 0 0 0,0 1 0 0 0,0-1 0 0 0,0 0 0 0 0,-1 0 0 0 0,1 1 0 0 0,0-1 0 0 0,0 0 0 0 0,0 1 0 0 0,-1-1 0 0 0,1 0 0 0 0,0 0 0 0 0,0 0 0 0 0,-1 1 0 0 0,1-1 0 0 0,0 0 0 0 0,-1 0 0 0 0,1 0 0 0 0,0 1 0 0 0,0-1 0 0 0,-1 0 0 0 0,1 0 0 0 0,0 0 0 0 0,-1 0 0 0 0,1 0 0 0 0,0 0 0 0 0,-1 0 0 0 0,1 0 0 0 0,0 0 0 0 0,-1 0 0 0 0,1 0 0 0 0,0 0 0 0 0,-1 0 0 0 0,1 0 0 0 0,0 0 0 0 0,-1 0 0 0 0,1 0 0 0 0,-1-1 0 0 0,9 16 0 0 0,1-2 0 0 0,0 1 0 0 0,1-1 0 0 0,0-1 0 0 0,1 0 0 0 0,1 0 0 0 0,-1-1 0 0 0,2-1 0 0 0,0 0 0 0 0,4 2 0 0 0,7 8 0 0 0,90 68 0 0 0,-94-58 0 0 0,-22-21 0 0 0,-4-3 0 0 0,0-1 0 0 0,-1 0 0 0 0,0-1 0 0 0,1 1 0 0 0,-1-1 0 0 0,-1-1 0 0 0,1 1 0 0 0,0-1 0 0 0,-1 0 0 0 0,0-1 0 0 0,0 0 0 0 0,0 0 0 0 0,0-1 0 0 0,0 0 0 0 0,0 0 0 0 0,-8 2 0 0 0,-149 9 0 0 0,142-12 0 0 0,-14 0 0 0 0</inkml:trace>
  <inkml:trace contextRef="#ctx1" brushRef="#br1" timeOffset="-102964.545">24396 3555 32767 0 0,'-108'24'0'0'0,"1"6"0"0"0,-45 20 0 0 0,97-17 0 0 0,54 4 0 0 0,86 73 0 0 0,41-4 0 0 0,-120-102 0 0 0,-5-3 0 0 0,1 1 0 0 0,-1-1 0 0 0,1 1 0 0 0,0-1 0 0 0,-1 0 0 0 0,1 0 0 0 0,0 0 0 0 0,0 0 0 0 0,0 0 0 0 0,0 0 0 0 0,0-1 0 0 0,0 1 0 0 0,0-1 0 0 0,0 1 0 0 0,0-1 0 0 0,0 0 0 0 0,0 0 0 0 0,0 0 0 0 0,0 0 0 0 0,0 0 0 0 0,0 0 0 0 0,0 0 0 0 0,0-1 0 0 0,2 0 0 0 0,3-4 0 0 0,-1-1 0 0 0,0-1 0 0 0,0 1 0 0 0,-1-1 0 0 0,1 0 0 0 0,-1 0 0 0 0,-1-1 0 0 0,0 1 0 0 0,0-1 0 0 0,0 0 0 0 0,-1 0 0 0 0,0 0 0 0 0,-1-1 0 0 0,0 1 0 0 0,0-1 0 0 0,0 1 0 0 0,-1-1 0 0 0,-1-7 0 0 0,11-176 0 0 0,-17 175 0 0 0,5 9 0 0 0,13-18 0 0 0,-7 23 0 0 0</inkml:trace>
  <inkml:trace contextRef="#ctx1" brushRef="#br1" timeOffset="-102327.048">24828 2738 32767 0 0,'11'-44'0'0'0,"-22"124"0"0"0,-62 206 0 0 0,56-226 0 0 0,3-16 0 0 0,2 0 0 0 0,1 1 0 0 0,3 0 0 0 0,2 0 0 0 0,1 26 0 0 0,5-65 0 0 0,1 0 0 0 0,0-1 0 0 0,0 1 0 0 0,0 0 0 0 0,1-1 0 0 0,0 1 0 0 0,0-1 0 0 0,1 1 0 0 0,-1-1 0 0 0,1 0 0 0 0,0 0 0 0 0,1 0 0 0 0,-1-1 0 0 0,1 1 0 0 0,0-1 0 0 0,0 1 0 0 0,6 2 0 0 0,-1-1 0 0 0,1 0 0 0 0,1 0 0 0 0,-1-1 0 0 0,1 0 0 0 0,0 0 0 0 0,0-2 0 0 0,0 1 0 0 0,0-1 0 0 0,1-1 0 0 0,0 0 0 0 0,-1-1 0 0 0,1 0 0 0 0,0-1 0 0 0,-1 0 0 0 0,7-1 0 0 0,48-13 0 0 0,-63 13 0 0 0,1 0 0 0 0,-1 0 0 0 0,0 0 0 0 0,0-1 0 0 0,0 0 0 0 0,0 1 0 0 0,0-1 0 0 0,0 0 0 0 0,-1 0 0 0 0,1-1 0 0 0,0 1 0 0 0,-1 0 0 0 0,0-1 0 0 0,0 0 0 0 0,1 1 0 0 0,-2-1 0 0 0,1 0 0 0 0,0 0 0 0 0,-1 0 0 0 0,1 0 0 0 0,-1-1 0 0 0,0 1 0 0 0,0-11 0 0 0</inkml:trace>
  <inkml:trace contextRef="#ctx1" brushRef="#br1" timeOffset="-102080.662">24535 3010 32767 0 0,'38'-13'0'0'0,"103"4"0"0"0,53 9 0 0 0,-170 0 0 0 0</inkml:trace>
  <inkml:trace contextRef="#ctx1" brushRef="#br1" timeOffset="-101824.813">25045 3340 32767 0 0,'-42'151'0'0'0,"37"-105"0"0"0,5-39 0 0 0</inkml:trace>
  <inkml:trace contextRef="#ctx1" brushRef="#br1" timeOffset="-101526.613">25236 3260 32767 0 0,'13'-21'0'0'0,"-9"53"0"0"0,-14 76 0 0 0,-7 25 0 0 0,3-41 0 0 0,12-88 0 0 0,0-3 0 0 0</inkml:trace>
  <inkml:trace contextRef="#ctx1" brushRef="#br1" timeOffset="-101346.095">25057 3432 32767 0 0,'1'-1'0'0'0,"-1"0"0"0"0,1 0 0 0 0,0 0 0 0 0,-1 0 0 0 0,1 0 0 0 0,0 1 0 0 0,0-1 0 0 0,0 0 0 0 0,-1 1 0 0 0,1-1 0 0 0,0 0 0 0 0,0 1 0 0 0,0-1 0 0 0,0 1 0 0 0,0-1 0 0 0,0 1 0 0 0,0 0 0 0 0,1 0 0 0 0,-1-1 0 0 0,0 1 0 0 0,0 0 0 0 0,0 0 0 0 0,0 0 0 0 0,0 0 0 0 0,0 0 0 0 0,0 0 0 0 0,0 0 0 0 0,1 0 0 0 0,0 1 0 0 0,0-1 0 0 0,236-4 0 0 0,-218 4 0 0 0</inkml:trace>
  <inkml:trace contextRef="#ctx1" brushRef="#br1" timeOffset="-100709.364">24875 2511 32767 0 0,'0'35'0'0'0,"-21"59"0"0"0,-24 192 0 0 0,39-249 0 0 0</inkml:trace>
  <inkml:trace contextRef="#ctx1" brushRef="#br1" timeOffset="-98016.19">21686 3951 32767 0 0,'88'3'0'0'0,"492"17"0"0"0,-402-13 0 0 0,-70-5 0 0 0,49 10 0 0 0,441 15 0 0 0,-560-24 0 0 0,-20-2 0 0 0,-23 2 0 0 0,5-4 0 0 0,0 0 0 0 0</inkml:trace>
  <inkml:trace contextRef="#ctx1" brushRef="#br1" timeOffset="-97708.013">23247 3815 32767 0 0,'30'36'0'0'0,"17"-6"0"0"0,-34-23 0 0 0,-1 0 0 0 0,0 1 0 0 0,0 1 0 0 0,-1 0 0 0 0,0 1 0 0 0,0 0 0 0 0,-1 0 0 0 0,4 6 0 0 0,-12-13 0 0 0,-1 0 0 0 0,0 0 0 0 0,1 0 0 0 0,-1-1 0 0 0,-1 1 0 0 0,1 0 0 0 0,0 0 0 0 0,-1 0 0 0 0,1 0 0 0 0,-1 1 0 0 0,0-1 0 0 0,0 0 0 0 0,0 0 0 0 0,-1 0 0 0 0,1 0 0 0 0,-1 0 0 0 0,0 0 0 0 0,1 0 0 0 0,-1 0 0 0 0,-1 0 0 0 0,1-1 0 0 0,0 1 0 0 0,-1 0 0 0 0,1-1 0 0 0,-1 1 0 0 0,0-1 0 0 0,0 1 0 0 0,0-1 0 0 0,0 0 0 0 0,0 1 0 0 0,0-1 0 0 0,-1-1 0 0 0,1 1 0 0 0,-1 0 0 0 0,1 0 0 0 0,-1-1 0 0 0,0 0 0 0 0,0 1 0 0 0,0-1 0 0 0,1 0 0 0 0,-1 0 0 0 0,-3 0 0 0 0,-29 11 0 0 0,0-2 0 0 0,-1-1 0 0 0,0-2 0 0 0,-1-1 0 0 0,1-2 0 0 0,-11-2 0 0 0,40-1 0 0 0,-45 2 0 0 0</inkml:trace>
  <inkml:trace contextRef="#ctx1" brushRef="#br1" timeOffset="-96913.11">21943 3690 32767 0 0,'-79'28'0'0'0,"5"-3"0"0"0,57-20 0 0 0,-1 0 0 0 0,0 1 0 0 0,1 1 0 0 0,0 1 0 0 0,1 0 0 0 0,-1 1 0 0 0,2 1 0 0 0,-7 5 0 0 0,-4 16 0 0 0,26-30 0 0 0,-1 0 0 0 0,1 0 0 0 0,-1 1 0 0 0,1-1 0 0 0,-1 1 0 0 0,1-1 0 0 0,-1 0 0 0 0,1 1 0 0 0,0-1 0 0 0,0 1 0 0 0,0-1 0 0 0,0 1 0 0 0,0-1 0 0 0,0 1 0 0 0,0-1 0 0 0,1 0 0 0 0,-1 1 0 0 0,0-1 0 0 0,1 1 0 0 0,-1-1 0 0 0,1 0 0 0 0,0 1 0 0 0,-1-1 0 0 0,1 0 0 0 0,0 0 0 0 0,0 1 0 0 0,0-1 0 0 0,0 0 0 0 0,0 0 0 0 0,0 0 0 0 0,0 0 0 0 0,0 0 0 0 0,0 0 0 0 0,1 0 0 0 0,2 2 0 0 0,8 8 0 0 0,0 0 0 0 0,1-1 0 0 0,0-1 0 0 0,1 0 0 0 0,0-1 0 0 0,0 0 0 0 0,10 3 0 0 0,5 3 0 0 0,94 44 0 0 0,-83-39 0 0 0,-31-29 0 0 0,19-93 0 0 0,8-188 0 0 0,-26 209 0 0 0,-8 75 0 0 0,-2-9 0 0 0,0 9 0 0 0</inkml:trace>
  <inkml:trace contextRef="#ctx1" brushRef="#br1" timeOffset="-96461.317">22289 2980 32767 0 0,'5'-38'0'0'0,"-5"63"0"0"0,-1 71 0 0 0,-30 215 0 0 0,31-208 0 0 0,2-93 0 0 0,1-1 0 0 0,-1 1 0 0 0,1-1 0 0 0,1 0 0 0 0,0 0 0 0 0,0 0 0 0 0,1 0 0 0 0,0 0 0 0 0,1-1 0 0 0,-1 0 0 0 0,1-1 0 0 0,4 4 0 0 0,-3-8 0 0 0,1 1 0 0 0,0-2 0 0 0,0 1 0 0 0,0-1 0 0 0,0 0 0 0 0,0-1 0 0 0,1 0 0 0 0,-1 0 0 0 0,0-1 0 0 0,1 0 0 0 0,-1 0 0 0 0,0-1 0 0 0,1 0 0 0 0,-1-1 0 0 0,0 0 0 0 0,0 0 0 0 0,0 0 0 0 0,0-1 0 0 0,4-2 0 0 0,-5 3 0 0 0,-2 1 0 0 0,1-1 0 0 0,-1 1 0 0 0,0-1 0 0 0,1 0 0 0 0,-1 0 0 0 0,0 0 0 0 0,0-1 0 0 0,-1 1 0 0 0,1-1 0 0 0,0 0 0 0 0,-1-1 0 0 0,0 1 0 0 0,0-1 0 0 0,0 0 0 0 0,0 0 0 0 0,0 0 0 0 0,-1-1 0 0 0,0 1 0 0 0,2-4 0 0 0,-3 0 0 0 0</inkml:trace>
  <inkml:trace contextRef="#ctx1" brushRef="#br1" timeOffset="-96140.663">22127 3235 32767 0 0,'-26'-6'0'0'0,"52"3"0"0"0,104 1 0 0 0,94-20 0 0 0,-85 18 0 0 0,-122 3 0 0 0</inkml:trace>
  <inkml:trace contextRef="#ctx1" brushRef="#br1" timeOffset="-95628.393">22692 3373 32767 0 0,'-5'-12'0'0'0,"1"32"0"0"0,-1 2 0 0 0,0 0 0 0 0,2 0 0 0 0,0 1 0 0 0,2-1 0 0 0,0 1 0 0 0,2 15 0 0 0,-1-37 0 0 0,9 45 0 0 0,-6-43 0 0 0,-1 0 0 0 0,1 0 0 0 0,-1 0 0 0 0,1-1 0 0 0,0 1 0 0 0,0-1 0 0 0,1 0 0 0 0,-1 1 0 0 0,0-1 0 0 0,1-1 0 0 0,-1 1 0 0 0,1 0 0 0 0,-1-1 0 0 0,1 0 0 0 0,0 0 0 0 0,0 0 0 0 0,0 0 0 0 0,0-1 0 0 0,-1 1 0 0 0,1-1 0 0 0,1 0 0 0 0,312 3 0 0 0,-309-3 0 0 0,7-3 0 0 0,-15 1 0 0 0</inkml:trace>
  <inkml:trace contextRef="#ctx1" brushRef="#br1" timeOffset="-93765.325">25067 3159 32767 0 0,'-2'1'0'0'0,"0"0"0"0"0,-1 0 0 0 0,1 0 0 0 0,0 0 0 0 0,0 0 0 0 0,0 1 0 0 0,0-1 0 0 0,0 0 0 0 0,1 1 0 0 0,-1 0 0 0 0,0-1 0 0 0,1 1 0 0 0,-1 0 0 0 0,1 0 0 0 0,-1 0 0 0 0,1 0 0 0 0,0 0 0 0 0,0 0 0 0 0,0 1 0 0 0,0-1 0 0 0,0 0 0 0 0,1 0 0 0 0,-1 1 0 0 0,1-1 0 0 0,-1 1 0 0 0,1-1 0 0 0,0 0 0 0 0,0 1 0 0 0,0-1 0 0 0,0 1 0 0 0,0-1 0 0 0,1 0 0 0 0,-1 1 0 0 0,1-1 0 0 0,-1 0 0 0 0,1 1 0 0 0,0-1 0 0 0,-2 38 0 0 0,-33 102 0 0 0,26-117 0 0 0</inkml:trace>
  <inkml:trace contextRef="#ctx1" brushRef="#br1" timeOffset="-91243.038">26681 5352 32767 0 0,'1'0'0'0'0,"0"-1"0"0"0,-1 1 0 0 0,1 0 0 0 0,0-1 0 0 0,-1 1 0 0 0,1 0 0 0 0,0-1 0 0 0,0 1 0 0 0,-1 0 0 0 0,1 0 0 0 0,0 0 0 0 0,0 0 0 0 0,-1 0 0 0 0,1 0 0 0 0,0 0 0 0 0,0 0 0 0 0,0 0 0 0 0,-1 0 0 0 0,1 0 0 0 0,0 0 0 0 0,0 0 0 0 0,-1 1 0 0 0,1-1 0 0 0,0 0 0 0 0,0 0 0 0 0,-1 1 0 0 0,1-1 0 0 0,0 1 0 0 0,-1-1 0 0 0,1 1 0 0 0,-1-1 0 0 0,1 1 0 0 0,0-1 0 0 0,-1 1 0 0 0,1-1 0 0 0,-1 1 0 0 0,0 0 0 0 0,1-1 0 0 0,-1 1 0 0 0,1 0 0 0 0,-1-1 0 0 0,0 1 0 0 0,1 0 0 0 0,-1 0 0 0 0,0-1 0 0 0,0 1 0 0 0,0 0 0 0 0,0 0 0 0 0,0 0 0 0 0,0-1 0 0 0,0 1 0 0 0,0 0 0 0 0,0 0 0 0 0,0-1 0 0 0,0 1 0 0 0,0 0 0 0 0,0 0 0 0 0,-1 0 0 0 0,1-1 0 0 0,0 1 0 0 0,-1 0 0 0 0,1-1 0 0 0,0 1 0 0 0,-4 13 0 0 0,-9 41 0 0 0,-2 0 0 0 0,-2 0 0 0 0,-3-1 0 0 0,-17 52 0 0 0,-44 123 0 0 0,64-180 0 0 0,14-46 0 0 0,0-2 0 0 0</inkml:trace>
  <inkml:trace contextRef="#ctx1" brushRef="#br1" timeOffset="-90992.706">26316 5314 32767 0 0,'0'-1'0'0'0,"0"0"0"0"0,0 0 0 0 0,0-1 0 0 0,0 1 0 0 0,0 0 0 0 0,0 0 0 0 0,0-1 0 0 0,0 1 0 0 0,1 0 0 0 0,-1 0 0 0 0,0-1 0 0 0,1 1 0 0 0,-1 0 0 0 0,1 0 0 0 0,-1 0 0 0 0,1 0 0 0 0,0 0 0 0 0,-1 0 0 0 0,1 0 0 0 0,0 0 0 0 0,0 0 0 0 0,0 0 0 0 0,0 0 0 0 0,0 0 0 0 0,0 0 0 0 0,0 1 0 0 0,0-1 0 0 0,0 0 0 0 0,0 1 0 0 0,0-1 0 0 0,0 1 0 0 0,0-1 0 0 0,0 1 0 0 0,1 0 0 0 0,-1-1 0 0 0,0 1 0 0 0,0 0 0 0 0,1 0 0 0 0,-1 0 0 0 0,0 0 0 0 0,0 0 0 0 0,1 0 0 0 0,-1 0 0 0 0,0 0 0 0 0,0 1 0 0 0,1-1 0 0 0,-1 0 0 0 0,0 1 0 0 0,0-1 0 0 0,1 1 0 0 0,4-1 0 0 0,364-16 0 0 0,-29 8 0 0 0,-330 7 0 0 0,-7 2 0 0 0,0-1 0 0 0,0 0 0 0 0,0 0 0 0 0,0 0 0 0 0,0-1 0 0 0,-1 1 0 0 0,1-1 0 0 0,0 0 0 0 0,0 0 0 0 0,-1-1 0 0 0,1 1 0 0 0,0-1 0 0 0,-1 0 0 0 0,1 0 0 0 0,-1 0 0 0 0,0-1 0 0 0</inkml:trace>
  <inkml:trace contextRef="#ctx1" brushRef="#br1" timeOffset="-90409.674">27188 5482 32767 0 0,'1'3'0'0'0,"3"0"0"0"0,0 0 0 0 0,15 2 0 0 0,1 0 0 0 0,3 0 0 0 0,3-3 0 0 0,4-1 0 0 0,1 2 0 0 0,1 2 0 0 0,1-2 0 0 0,-4 0 0 0 0,-4 0 0 0 0,-4 1 0 0 0,-5 1 0 0 0</inkml:trace>
  <inkml:trace contextRef="#ctx1" brushRef="#br1" timeOffset="-90163.335">27174 5708 32767 0 0,'9'4'0'0'0,"0"1"0"0"0,0-1 0 0 0,0 0 0 0 0,1-1 0 0 0,0 0 0 0 0,0-1 0 0 0,0 0 0 0 0,0 0 0 0 0,0-1 0 0 0,1-1 0 0 0,-11 0 0 0 0,280 15 0 0 0,-196-27 0 0 0,-50 5 0 0 0</inkml:trace>
  <inkml:trace contextRef="#ctx1" brushRef="#br1" timeOffset="-89893.06">28093 5204 32767 0 0,'7'-20'0'0'0,"-14"28"0"0"0,-35 82 0 0 0,-52 129 0 0 0,80-190 0 0 0,1 1 0 0 0,1 0 0 0 0,2 1 0 0 0,1 1 0 0 0,2-1 0 0 0,0 2 0 0 0,3-1 0 0 0,-1 9 0 0 0,18 15 0 0 0,-10-50 0 0 0,1-1 0 0 0,-1 1 0 0 0,1-1 0 0 0,0 0 0 0 0,0 0 0 0 0,0 0 0 0 0,0-1 0 0 0,1 0 0 0 0,0 1 0 0 0,0-2 0 0 0,0 1 0 0 0,1 0 0 0 0,-1-1 0 0 0,1 0 0 0 0,0-1 0 0 0,0 1 0 0 0,0-1 0 0 0,0 0 0 0 0,0 0 0 0 0,0-1 0 0 0,0 0 0 0 0,1 0 0 0 0,-1-1 0 0 0,0 1 0 0 0,1-1 0 0 0,-1-1 0 0 0,1 1 0 0 0,0-1 0 0 0,-2 1 0 0 0,0 0 0 0 0,-1-1 0 0 0,1 1 0 0 0,0-1 0 0 0,0 0 0 0 0,-1 0 0 0 0,1-1 0 0 0,0 1 0 0 0,-1-1 0 0 0,1 0 0 0 0,-1 0 0 0 0,0-1 0 0 0,0 1 0 0 0,0-1 0 0 0,1-1 0 0 0,11-10 0 0 0</inkml:trace>
  <inkml:trace contextRef="#ctx1" brushRef="#br1" timeOffset="-89646.019">27707 5447 32767 0 0,'37'-11'0'0'0,"224"11"0"0"0,-139 18 0 0 0,-98-13 0 0 0,-16-5 0 0 0</inkml:trace>
  <inkml:trace contextRef="#ctx1" brushRef="#br1" timeOffset="-89395.651">28209 5724 32767 0 0,'2'122'0'0'0,"-23"-47"0"0"0,14-58 0 0 0,0 0 0 0 0,0 0 0 0 0,2 0 0 0 0,0 0 0 0 0,1 1 0 0 0,1 0 0 0 0,0 0 0 0 0,1 9 0 0 0,2-20 0 0 0</inkml:trace>
  <inkml:trace contextRef="#ctx1" brushRef="#br1" timeOffset="-89029.761">28401 5721 32767 0 0,'8'-18'0'0'0,"-8"36"0"0"0,-13 74 0 0 0,-27 105 0 0 0,26-161 0 0 0,12-35 0 0 0</inkml:trace>
  <inkml:trace contextRef="#ctx1" brushRef="#br1" timeOffset="-88596.596">28200 5885 32767 0 0,'0'-4'0'0'0,"14"-3"0"0"0,-12 7 0 0 0,11 0 0 0 0,178-16 0 0 0,-11-34 0 0 0,-163 43 0 0 0</inkml:trace>
  <inkml:trace contextRef="#ctx1" brushRef="#br1" timeOffset="-88348.26">28802 5657 32767 0 0,'53'-3'0'0'0,"-31"6"0"0"0,52-2 0 0 0,-19 1 0 0 0,1-3 0 0 0,-1-2 0 0 0,39-8 0 0 0,-91 10 0 0 0,-1 1 0 0 0,-1 0 0 0 0,1 0 0 0 0,0 0 0 0 0,0 0 0 0 0,0-1 0 0 0,-1 1 0 0 0,1-1 0 0 0,0 1 0 0 0,0-1 0 0 0,-1 0 0 0 0,1 0 0 0 0,-1 0 0 0 0,1 0 0 0 0,-1 0 0 0 0,1 0 0 0 0,-1 0 0 0 0,1 0 0 0 0,-1 0 0 0 0,0-1 0 0 0,0 1 0 0 0,0 0 0 0 0,1-1 0 0 0,-2 1 0 0 0,2-1 0 0 0,-2-3 0 0 0</inkml:trace>
  <inkml:trace contextRef="#ctx1" brushRef="#br1" timeOffset="-88096.934">29149 5433 32767 0 0,'-2'-2'0'0'0,"2"2"0"0"0,0 0 0 0 0,0-1 0 0 0,-1 1 0 0 0,1-1 0 0 0,0 1 0 0 0,-1 0 0 0 0,1-1 0 0 0,-1 1 0 0 0,1 0 0 0 0,-1-1 0 0 0,1 1 0 0 0,0 0 0 0 0,-1-1 0 0 0,1 1 0 0 0,-1 0 0 0 0,1 0 0 0 0,-1 0 0 0 0,1 0 0 0 0,-1-1 0 0 0,1 1 0 0 0,-1 0 0 0 0,1 0 0 0 0,-1 0 0 0 0,0 0 0 0 0,1 0 0 0 0,-1 0 0 0 0,1 0 0 0 0,-1 0 0 0 0,1 1 0 0 0,-1-1 0 0 0,1 0 0 0 0,-1 0 0 0 0,1 0 0 0 0,-1 0 0 0 0,1 1 0 0 0,-1-1 0 0 0,1 0 0 0 0,0 1 0 0 0,-1-1 0 0 0,1 0 0 0 0,-1 1 0 0 0,1-1 0 0 0,0 0 0 0 0,-1 1 0 0 0,1-1 0 0 0,0 1 0 0 0,-1-1 0 0 0,1 1 0 0 0,0-1 0 0 0,0 0 0 0 0,-1 1 0 0 0,1-1 0 0 0,0 1 0 0 0,0-1 0 0 0,0 1 0 0 0,0-1 0 0 0,0 1 0 0 0,0 0 0 0 0,0-1 0 0 0,0 1 0 0 0,0-1 0 0 0,-5 23 0 0 0,1 0 0 0 0,1-1 0 0 0,1 1 0 0 0,1 1 0 0 0,1-1 0 0 0,1 2 0 0 0,0 11 0 0 0,-1 201 0 0 0,-19-152 0 0 0,18-77 0 0 0,1-1 0 0 0</inkml:trace>
  <inkml:trace contextRef="#ctx1" brushRef="#br1" timeOffset="-87681.038">29678 5089 32767 0 0,'8'-14'0'0'0,"-10"27"0"0"0,-1 15 0 0 0,-16 92 0 0 0,-4 262 0 0 0,39-266 0 0 0,-14-106 0 0 0,0-1 0 0 0,0 1 0 0 0,1 0 0 0 0,1-1 0 0 0,0 0 0 0 0,0 0 0 0 0,1 0 0 0 0,0-1 0 0 0,0 1 0 0 0,1-1 0 0 0,0 0 0 0 0,0-1 0 0 0,1 1 0 0 0,0-1 0 0 0,0-1 0 0 0,1 1 0 0 0,0-1 0 0 0,0 0 0 0 0,0-1 0 0 0,1 0 0 0 0,0-1 0 0 0,0 1 0 0 0,0-2 0 0 0,1 1 0 0 0,4 0 0 0 0,17 2 0 0 0,1-2 0 0 0,0-1 0 0 0,0-2 0 0 0,17-1 0 0 0,-49 0 0 0 0,65-15 0 0 0,-43 6 0 0 0,22-22 0 0 0,-34 19 0 0 0</inkml:trace>
  <inkml:trace contextRef="#ctx1" brushRef="#br1" timeOffset="-87376.86">29523 5332 32767 0 0,'-15'-10'0'0'0,"30"7"0"0"0,219 5 0 0 0,-172-1 0 0 0,-7 0 0 0 0,0-2 0 0 0,-1-2 0 0 0,14-5 0 0 0,-7-2 0 0 0,-36 6 0 0 0</inkml:trace>
  <inkml:trace contextRef="#ctx1" brushRef="#br1" timeOffset="-86960.914">30162 5690 32767 0 0,'6'13'0'0'0,"-10"95"0"0"0,4-105 0 0 0,-1 6 0 0 0,0 0 0 0 0,1 0 0 0 0,0 0 0 0 0,1 0 0 0 0,0-1 0 0 0,0 1 0 0 0,1 0 0 0 0,0 0 0 0 0,0-1 0 0 0,1 0 0 0 0,0 1 0 0 0,1-1 0 0 0,0 0 0 0 0,0 0 0 0 0,0-1 0 0 0,1 1 0 0 0,0-1 0 0 0,7 2 0 0 0,1-1 0 0 0,-1-1 0 0 0,1 0 0 0 0,1 0 0 0 0,-1-1 0 0 0,1-1 0 0 0,0-1 0 0 0,0 0 0 0 0,1 0 0 0 0,-1-1 0 0 0,1-1 0 0 0,-1-1 0 0 0,1 0 0 0 0,11-1 0 0 0,-3 2 0 0 0,80 0 0 0 0,48-35 0 0 0,-123 25 0 0 0</inkml:trace>
  <inkml:trace contextRef="#ctx1" brushRef="#br1" timeOffset="-82747.897">16604 11603 32767 0 0,'-6'-27'0'0'0,"-41"13"0"0"0,-64 23 0 0 0,11 15 0 0 0,1 4 0 0 0,-78 34 0 0 0,126-42 0 0 0,1 2 0 0 0,1 2 0 0 0,1 2 0 0 0,2 3 0 0 0,1 1 0 0 0,1 2 0 0 0,-29 29 0 0 0,29-16 0 0 0,2 1 0 0 0,-35 52 0 0 0,40-49 0 0 0,3 1 0 0 0,2 2 0 0 0,-18 42 0 0 0,-34 69 0 0 0,53-91 0 0 0,2 2 0 0 0,4 0 0 0 0,3 2 0 0 0,3 0 0 0 0,3 1 0 0 0,4 1 0 0 0,4 0 0 0 0,1 65 0 0 0,10-10 0 0 0,18-21 0 0 0,-8-34 0 0 0,3 0 0 0 0,4-1 0 0 0,3-2 0 0 0,3 0 0 0 0,34 66 0 0 0,-7-42 0 0 0,3-3 0 0 0,5-2 0 0 0,49 55 0 0 0,86 73 0 0 0,-122-154 0 0 0,3-3 0 0 0,2-4 0 0 0,3-3 0 0 0,3-4 0 0 0,1-4 0 0 0,16 3 0 0 0,44 21 0 0 0,4-7 0 0 0,2-6 0 0 0,2-7 0 0 0,3-7 0 0 0,37 1 0 0 0,596 103 0 0 0,-337-85 0 0 0,199-7 0 0 0,96-7 0 0 0,666-17 0 0 0,-1197-51 0 0 0,558-86 0 0 0,-698 90 0 0 0,-2-4 0 0 0,1-3 0 0 0,67-28 0 0 0,-84 23 0 0 0,-1-3 0 0 0,52-32 0 0 0,233-174 0 0 0,-280 179 0 0 0,-2-3 0 0 0,-2-2 0 0 0,-4-2 0 0 0,-2-3 0 0 0,8-17 0 0 0,-36 49 0 0 0,3-5 0 0 0,-2 0 0 0 0,-1-1 0 0 0,-2-2 0 0 0,-2-1 0 0 0,14-38 0 0 0,38-173 0 0 0,-56 185 0 0 0,-2 0 0 0 0,-4 0 0 0 0,2-56 0 0 0,13-173 0 0 0,-21 92 0 0 0,-22 110 0 0 0,-10-88 0 0 0,-9-6 0 0 0,21 149 0 0 0,-1 0 0 0 0,-2 1 0 0 0,-2 0 0 0 0,-1 2 0 0 0,-2 0 0 0 0,-1 2 0 0 0,-3-1 0 0 0,-128-178 0 0 0,0-12 0 0 0,81 150 0 0 0,-3 3 0 0 0,-3 4 0 0 0,-3 3 0 0 0,-83-48 0 0 0,-27-20 0 0 0,-45-9 0 0 0,50 58 0 0 0,-143-39 0 0 0,187 69 0 0 0,-163-32 0 0 0,-277-51 0 0 0,202 54 0 0 0,134 30 0 0 0,-158-18 0 0 0,73 30 0 0 0,-36 10 0 0 0,-210-37 0 0 0,68 37 0 0 0,295 23 0 0 0,-71 2 0 0 0,157 21 0 0 0,-52 5 0 0 0,15 6 0 0 0,-95 26 0 0 0,-11 28 0 0 0,236-63 0 0 0,0 1 0 0 0,1 2 0 0 0,1 1 0 0 0,1 2 0 0 0,1 1 0 0 0,1 2 0 0 0,1 1 0 0 0,-15 19 0 0 0,-478 480 0 0 0,305-315 0 0 0,145-131 0 0 0</inkml:trace>
  <inkml:trace contextRef="#ctx1" brushRef="#br1" timeOffset="-70647.603">25565 12914 32767 0 0,'-6'-2'0'0'0,"1"1"0"0"0,0-1 0 0 0,-1 1 0 0 0,1 0 0 0 0,-1 1 0 0 0,1-1 0 0 0,-1 1 0 0 0,1 0 0 0 0,-1 0 0 0 0,0 1 0 0 0,1-1 0 0 0,-1 1 0 0 0,1 1 0 0 0,0-1 0 0 0,-1 1 0 0 0,-4 2 0 0 0,-11 1 0 0 0,-61 19 0 0 0,0 3 0 0 0,2 3 0 0 0,1 4 0 0 0,-51 32 0 0 0,44-20 0 0 0,2 4 0 0 0,-43 36 0 0 0,56-20 0 0 0,63-53 0 0 0,7-1 0 0 0,5-9 0 0 0,0 0 0 0 0,0 0 0 0 0,-1-1 0 0 0,2 1 0 0 0,-1-1 0 0 0,0 0 0 0 0,0 0 0 0 0,1-1 0 0 0,-1 1 0 0 0,1-1 0 0 0,-1 0 0 0 0,1 0 0 0 0,-1 0 0 0 0,1-1 0 0 0,0 0 0 0 0,-1 0 0 0 0,1 0 0 0 0,1 0 0 0 0,2 0 0 0 0,117 6 0 0 0,-56-4 0 0 0,1 3 0 0 0,-1 3 0 0 0,36 10 0 0 0,-88-14 0 0 0,17 3 0 0 0,0 1 0 0 0,0 2 0 0 0,-1 2 0 0 0,-1 1 0 0 0,29 16 0 0 0,2 3 0 0 0,-63-32 0 0 0,-1 0 0 0 0,1-1 0 0 0,0 1 0 0 0,0 0 0 0 0,0 0 0 0 0,0-1 0 0 0,0 1 0 0 0,0 0 0 0 0,0 0 0 0 0,-1-1 0 0 0,1 1 0 0 0,0 0 0 0 0,0 0 0 0 0,0-1 0 0 0,0 1 0 0 0,0 0 0 0 0,0 0 0 0 0,0-1 0 0 0,0 1 0 0 0,0 0 0 0 0,0-1 0 0 0,1 1 0 0 0,-1 0 0 0 0,0 0 0 0 0,0-1 0 0 0,0 1 0 0 0,0 0 0 0 0,0 0 0 0 0,0-1 0 0 0,1 1 0 0 0,-1 0 0 0 0,0 0 0 0 0,0 0 0 0 0,0-1 0 0 0,0 1 0 0 0,1 0 0 0 0,-1 0 0 0 0,0 0 0 0 0,0 0 0 0 0,1 0 0 0 0,-1-1 0 0 0,0 1 0 0 0,0 0 0 0 0,1 0 0 0 0,-1 0 0 0 0,0 0 0 0 0,0 0 0 0 0,1 0 0 0 0,-1 0 0 0 0,0 0 0 0 0,0 0 0 0 0,1 0 0 0 0,-1 0 0 0 0,0 0 0 0 0,0 0 0 0 0,1 0 0 0 0,-1 0 0 0 0,0 0 0 0 0,1 0 0 0 0,-1 0 0 0 0,0 0 0 0 0,0 0 0 0 0,1 1 0 0 0,-5-4 0 0 0,1 0 0 0 0</inkml:trace>
  <inkml:trace contextRef="#ctx1" brushRef="#br1" timeOffset="-69593.076">26210 13152 32767 0 0,'13'-24'0'0'0,"83"-113"0"0"0,-8-65 0 0 0,-75 164 0 0 0,-20 89 0 0 0,6-46 0 0 0,-5 23 0 0 0,2 1 0 0 0,1 0 0 0 0,1 0 0 0 0,2 0 0 0 0,2 25 0 0 0,42 151 0 0 0,-35-174 0 0 0,-2 1 0 0 0,-1 0 0 0 0,-1 0 0 0 0,-2 1 0 0 0,-2-1 0 0 0,-1 1 0 0 0,0-25 0 0 0,-1-1 0 0 0,0 0 0 0 0,0 1 0 0 0,-1-1 0 0 0,0 0 0 0 0,-1 0 0 0 0,1 0 0 0 0,-1 0 0 0 0,-1 0 0 0 0,1-1 0 0 0,-1 0 0 0 0,-3 4 0 0 0,-62 54 0 0 0,69-64 0 0 0,-2 1 0 0 0,1 0 0 0 0,-1 0 0 0 0,0 0 0 0 0,0 0 0 0 0,0 0 0 0 0,1 0 0 0 0,-1-1 0 0 0,0 1 0 0 0,0-1 0 0 0,0 0 0 0 0,0 0 0 0 0,0 1 0 0 0,0-1 0 0 0,0 0 0 0 0,0-1 0 0 0,0 1 0 0 0,0 0 0 0 0,0 0 0 0 0,0-1 0 0 0,0 1 0 0 0,-1-2 0 0 0,-39-27 0 0 0,64 16 0 0 0,184-17 0 0 0,-109 21 0 0 0,1 4 0 0 0,39 4 0 0 0,-136 1 0 0 0,16 0 0 0 0,-16-1 0 0 0</inkml:trace>
  <inkml:trace contextRef="#ctx1" brushRef="#br1" timeOffset="-63041.919">27058 14671 32767 0 0,'0'-13'0'0'0,"-2"0"0"0"0,0 11 0 0 0,0 1 0 0 0,0-1 0 0 0,0 0 0 0 0,0 1 0 0 0,-1 0 0 0 0,1-1 0 0 0,0 1 0 0 0,-1 0 0 0 0,1 0 0 0 0,-1 1 0 0 0,1-1 0 0 0,-1 0 0 0 0,1 1 0 0 0,-1-1 0 0 0,1 1 0 0 0,-1 0 0 0 0,1 0 0 0 0,-1 0 0 0 0,0 0 0 0 0,1 1 0 0 0,-1-1 0 0 0,1 0 0 0 0,-1 1 0 0 0,1 0 0 0 0,-1 0 0 0 0,1 0 0 0 0,-1 0 0 0 0,1 0 0 0 0,0 0 0 0 0,0 1 0 0 0,-2 0 0 0 0,4-2 0 0 0,-15 6 0 0 0,1 1 0 0 0,0 1 0 0 0,0 0 0 0 0,0 1 0 0 0,1 1 0 0 0,1-1 0 0 0,-1 2 0 0 0,2 0 0 0 0,-1 1 0 0 0,2 0 0 0 0,-1 0 0 0 0,2 1 0 0 0,0 0 0 0 0,-2 4 0 0 0,6-5 0 0 0,0-1 0 0 0,1 1 0 0 0,0-1 0 0 0,1 1 0 0 0,0 0 0 0 0,1 0 0 0 0,0 1 0 0 0,1-1 0 0 0,0 0 0 0 0,1 12 0 0 0,3-13 0 0 0,0-1 0 0 0,1 1 0 0 0,-1-1 0 0 0,2 0 0 0 0,0 0 0 0 0,0-1 0 0 0,1 0 0 0 0,0 0 0 0 0,0 0 0 0 0,1 0 0 0 0,0-1 0 0 0,1 0 0 0 0,0-1 0 0 0,0 0 0 0 0,0 0 0 0 0,1 0 0 0 0,4 1 0 0 0,11 12 0 0 0,2 2 0 0 0,-1 2 0 0 0,-1 0 0 0 0,-2 1 0 0 0,9 13 0 0 0,-21-24 0 0 0,1 1 0 0 0,-2 1 0 0 0,0 0 0 0 0,-1 0 0 0 0,-1 1 0 0 0,0-1 0 0 0,1 9 0 0 0,-7 27 0 0 0,-3-47 0 0 0,0 0 0 0 0,0 0 0 0 0,0-1 0 0 0,-1 1 0 0 0,0-1 0 0 0,0 1 0 0 0,0-1 0 0 0,0 0 0 0 0,-1 0 0 0 0,1-1 0 0 0,-1 1 0 0 0,0-1 0 0 0,0 1 0 0 0,0-1 0 0 0,-1-1 0 0 0,1 1 0 0 0,-1 0 0 0 0,0-1 0 0 0,1 0 0 0 0,-1 0 0 0 0,0-1 0 0 0,0 1 0 0 0,0-1 0 0 0,-1 0 0 0 0,1 0 0 0 0,0-1 0 0 0,-2 0 0 0 0,-84-12 0 0 0,74 7 0 0 0,1-1 0 0 0,0-1 0 0 0,1 0 0 0 0,-1-1 0 0 0,1 0 0 0 0,1-2 0 0 0,0 0 0 0 0,0 0 0 0 0,-9-10 0 0 0,-14-43 0 0 0,37 62 0 0 0,-1 0 0 0 0,1 0 0 0 0,0-1 0 0 0,-1 1 0 0 0,1 0 0 0 0,0 0 0 0 0,0 0 0 0 0,0-1 0 0 0,0 1 0 0 0,0 0 0 0 0,0 0 0 0 0,0-1 0 0 0,0 1 0 0 0,1 0 0 0 0,-1 0 0 0 0,0-1 0 0 0,1 1 0 0 0,-1 0 0 0 0,1 0 0 0 0,-1 0 0 0 0,1 0 0 0 0,0 0 0 0 0,-1 0 0 0 0,1 0 0 0 0,0 0 0 0 0,0 0 0 0 0,0 0 0 0 0,0 0 0 0 0,0 0 0 0 0,0 0 0 0 0,3-2 0 0 0,4-5 0 0 0,1 1 0 0 0,0 1 0 0 0,0 0 0 0 0,1 0 0 0 0,0 0 0 0 0,0 1 0 0 0,0 1 0 0 0,1 0 0 0 0,-1 0 0 0 0,4 0 0 0 0,-3 1 0 0 0,0-1 0 0 0,-1 0 0 0 0,1 0 0 0 0,-1-1 0 0 0,0 0 0 0 0,0-1 0 0 0,-1-1 0 0 0,0 1 0 0 0,4-4 0 0 0,-6 1 0 0 0,-3 1 0 0 0</inkml:trace>
  <inkml:trace contextRef="#ctx1" brushRef="#br1" timeOffset="-62081.256">27756 14954 32767 0 0,'-34'-8'0'0'0,"-12"4"0"0"0,37 6 0 0 0,0 0 0 0 0,0 1 0 0 0,0 0 0 0 0,1 1 0 0 0,-1 0 0 0 0,1 0 0 0 0,0 1 0 0 0,1 0 0 0 0,-1 0 0 0 0,1 1 0 0 0,0 0 0 0 0,0 1 0 0 0,1-1 0 0 0,-1 1 0 0 0,1 0 0 0 0,1 1 0 0 0,0-1 0 0 0,0 1 0 0 0,0 0 0 0 0,1 0 0 0 0,0 1 0 0 0,1-1 0 0 0,0 1 0 0 0,-1 6 0 0 0,3-11 0 0 0,-2 3 0 0 0,1 1 0 0 0,1-1 0 0 0,0 1 0 0 0,0-1 0 0 0,0 1 0 0 0,1-1 0 0 0,0 1 0 0 0,0 0 0 0 0,1-1 0 0 0,0 1 0 0 0,1 4 0 0 0,3-1 0 0 0,1-1 0 0 0,0 0 0 0 0,0 0 0 0 0,1-1 0 0 0,0 0 0 0 0,1 0 0 0 0,0 0 0 0 0,0-1 0 0 0,1-1 0 0 0,0 1 0 0 0,0-1 0 0 0,1-1 0 0 0,0 0 0 0 0,0 0 0 0 0,0-1 0 0 0,1 0 0 0 0,0 0 0 0 0,0-2 0 0 0,0 1 0 0 0,0-1 0 0 0,0-1 0 0 0,1 0 0 0 0,-1-1 0 0 0,1 0 0 0 0,0-1 0 0 0,0 0 0 0 0,66 2 0 0 0,-56-2 0 0 0</inkml:trace>
  <inkml:trace contextRef="#ctx1" brushRef="#br1" timeOffset="-61813.981">27522 15169 32767 0 0,'-18'-1'0'0'0,"12"0"0"0"0,18-2 0 0 0,125-13 0 0 0,106 3 0 0 0,-207 10 0 0 0</inkml:trace>
  <inkml:trace contextRef="#ctx1" brushRef="#br1" timeOffset="-61413.054">28588 14624 32767 0 0,'-12'4'0'0'0,"0"0"0"0"0,0 1 0 0 0,0 1 0 0 0,1 0 0 0 0,-1 0 0 0 0,1 1 0 0 0,1 1 0 0 0,0-1 0 0 0,0 2 0 0 0,0 0 0 0 0,1 0 0 0 0,-8 10 0 0 0,0 2 0 0 0,0 1 0 0 0,2 1 0 0 0,1 0 0 0 0,1 1 0 0 0,1 0 0 0 0,1 1 0 0 0,1 0 0 0 0,1 1 0 0 0,1 0 0 0 0,1 0 0 0 0,2 1 0 0 0,1 0 0 0 0,0 0 0 0 0,3 0 0 0 0,0 15 0 0 0,19 54 0 0 0,-8-69 0 0 0,1 0 0 0 0,0-1 0 0 0,2 0 0 0 0,1-1 0 0 0,2 0 0 0 0,0-2 0 0 0,1 1 0 0 0,1-2 0 0 0,2-1 0 0 0,3 3 0 0 0,27 22 0 0 0,-25-26 0 0 0</inkml:trace>
  <inkml:trace contextRef="#ctx1" brushRef="#br1" timeOffset="-60880.115">28681 15084 32767 0 0,'-4'0'0'0'0,"1"1"0"0"0,-1 0 0 0 0,1-1 0 0 0,-1 1 0 0 0,1 0 0 0 0,-1 1 0 0 0,1-1 0 0 0,0 1 0 0 0,-1 0 0 0 0,1-1 0 0 0,0 1 0 0 0,0 0 0 0 0,0 1 0 0 0,1-1 0 0 0,-1 1 0 0 0,0-1 0 0 0,1 1 0 0 0,0 0 0 0 0,-1 0 0 0 0,1 0 0 0 0,0 0 0 0 0,1 0 0 0 0,-2 2 0 0 0,4 20 0 0 0,2-17 0 0 0,1-1 0 0 0,1 1 0 0 0,0-1 0 0 0,0 0 0 0 0,0-1 0 0 0,1 1 0 0 0,0-1 0 0 0,0 0 0 0 0,1 0 0 0 0,-1-1 0 0 0,1 0 0 0 0,0 0 0 0 0,1 0 0 0 0,-1-1 0 0 0,1-1 0 0 0,0 1 0 0 0,0-1 0 0 0,0 0 0 0 0,0-1 0 0 0,1 0 0 0 0,-1 0 0 0 0,1-1 0 0 0,-1 0 0 0 0,1 0 0 0 0,-1-1 0 0 0,9-1 0 0 0,-11 1 0 0 0,0 0 0 0 0,0-1 0 0 0,0 0 0 0 0,-1 0 0 0 0,1-1 0 0 0,0 1 0 0 0,-1-1 0 0 0,1-1 0 0 0,-1 1 0 0 0,0-1 0 0 0,1 0 0 0 0,-1 0 0 0 0,0 0 0 0 0,-1-1 0 0 0,1 1 0 0 0,-1-1 0 0 0,1 0 0 0 0,-1-1 0 0 0,-1 1 0 0 0,1-1 0 0 0,0 0 0 0 0,-1 0 0 0 0,0 0 0 0 0,0 0 0 0 0,-1 0 0 0 0,0-1 0 0 0,1 1 0 0 0,-2-1 0 0 0,1 0 0 0 0,-1 1 0 0 0,0-1 0 0 0,0-1 0 0 0,0-4 0 0 0,-1 0 0 0 0,0-1 0 0 0,-1 1 0 0 0,0 0 0 0 0,-1 0 0 0 0,0 0 0 0 0,-1 0 0 0 0,0 0 0 0 0,-1 1 0 0 0,0-1 0 0 0,-1 1 0 0 0,0 0 0 0 0,0 0 0 0 0,-7-7 0 0 0,8 10 0 0 0,0 1 0 0 0,0 1 0 0 0,-1-1 0 0 0,0 0 0 0 0,0 1 0 0 0,-1 0 0 0 0,1 1 0 0 0,-1-1 0 0 0,0 1 0 0 0,0 0 0 0 0,0 0 0 0 0,-1 1 0 0 0,1 0 0 0 0,-1 0 0 0 0,0 0 0 0 0,0 1 0 0 0,0 0 0 0 0,0 1 0 0 0,0-1 0 0 0,-1 1 0 0 0,1 1 0 0 0,0-1 0 0 0,-1 1 0 0 0,1 0 0 0 0,0 1 0 0 0,-6 1 0 0 0,9-1 0 0 0,0 0 0 0 0,0 0 0 0 0,0 1 0 0 0,0-1 0 0 0,0 1 0 0 0,0 0 0 0 0,0 0 0 0 0,1 1 0 0 0,-1-1 0 0 0,1 1 0 0 0,-1 0 0 0 0,1 0 0 0 0,0 0 0 0 0,0 0 0 0 0,0 0 0 0 0,1 1 0 0 0,-1-1 0 0 0,1 1 0 0 0,0 0 0 0 0,0-1 0 0 0,0 1 0 0 0,0 0 0 0 0,1 0 0 0 0,0 1 0 0 0,0-1 0 0 0,0 0 0 0 0,0 0 0 0 0,0 1 0 0 0,1-1 0 0 0,0 0 0 0 0,0 0 0 0 0,0 1 0 0 0,1 2 0 0 0,7 29 0 0 0</inkml:trace>
  <inkml:trace contextRef="#ctx1" brushRef="#br1" timeOffset="-60546.965">29351 15197 32767 0 0,'3'22'0'0'0,"-2"-1"0"0"0,0 1 0 0 0,-1-1 0 0 0,-1 1 0 0 0,-1-1 0 0 0,-1 0 0 0 0,-1 1 0 0 0,-4 10 0 0 0,2-6 0 0 0,-1-1 0 0 0,-1 0 0 0 0,-1-1 0 0 0,-1 0 0 0 0,-1 0 0 0 0,-1-1 0 0 0,-4 5 0 0 0,-24 18 0 0 0,16-28 0 0 0</inkml:trace>
  <inkml:trace contextRef="#ctx1" brushRef="#br1" timeOffset="-59193.129">30251 14942 32767 0 0,'12'-14'0'0'0,"-1"0"0"0"0,0-1 0 0 0,-1 0 0 0 0,0-1 0 0 0,-1 0 0 0 0,6-17 0 0 0,17-30 0 0 0,-7 22 0 0 0,-24 56 0 0 0,0 107 0 0 0,16-9 0 0 0,68 133 0 0 0,-83-226 0 0 0,-28 21 0 0 0,20-37 0 0 0,-1 0 0 0 0,1-1 0 0 0,-1 1 0 0 0,1-1 0 0 0,-1-1 0 0 0,0 1 0 0 0,0-1 0 0 0,0-1 0 0 0,0 1 0 0 0,-1-1 0 0 0,1-1 0 0 0,-2 1 0 0 0,-52-1 0 0 0,46 3 0 0 0,31 1 0 0 0,194 2 0 0 0,-104-17 0 0 0,-35-17 0 0 0,-62 20 0 0 0</inkml:trace>
  <inkml:trace contextRef="#ctx1" brushRef="#br1" timeOffset="-58780.233">30892 14482 32767 0 0,'12'15'0'0'0,"0"-1"0"0"0,0 2 0 0 0,-2 0 0 0 0,0 0 0 0 0,-1 1 0 0 0,0 0 0 0 0,-2 0 0 0 0,4 13 0 0 0,-9-27 0 0 0,15 46 0 0 0,-2 0 0 0 0,-2 1 0 0 0,-3 0 0 0 0,-1 1 0 0 0,-3 0 0 0 0,-2 0 0 0 0,-3 47 0 0 0,-4-53 0 0 0,-3-10 0 0 0,-2 0 0 0 0,-1-1 0 0 0,-2 0 0 0 0,-1-1 0 0 0,-2-1 0 0 0,-13 25 0 0 0,5-21 0 0 0,-2-1 0 0 0,-1-1 0 0 0,-1-1 0 0 0,-2-2 0 0 0,-5 3 0 0 0,-13 10 0 0 0</inkml:trace>
  <inkml:trace contextRef="#ctx1" brushRef="#br1" timeOffset="-53828.59">30749 16439 32767 0 0,'2'-11'0'0'0,"5"10"0"0"0,-36 22 0 0 0,-174 208 0 0 0,-64 65 0 0 0,92-88 0 0 0,157-187 0 0 0,15-14 0 0 0</inkml:trace>
  <inkml:trace contextRef="#ctx1" brushRef="#br1" timeOffset="-53464.565">30097 16521 32767 0 0,'-16'15'0'0'0,"25"31"0"0"0,-7-44 0 0 0,-1-1 0 0 0,1 1 0 0 0,-1 0 0 0 0,1 0 0 0 0,0-1 0 0 0,-1 1 0 0 0,1-1 0 0 0,0 0 0 0 0,0 1 0 0 0,0-1 0 0 0,0 0 0 0 0,0 0 0 0 0,0 0 0 0 0,0 0 0 0 0,1-1 0 0 0,-1 1 0 0 0,0-1 0 0 0,0 1 0 0 0,2-1 0 0 0,20-1 0 0 0,-20 0 0 0 0,-1-1 0 0 0,1 0 0 0 0,-1 0 0 0 0,1 0 0 0 0,-1 0 0 0 0,0-1 0 0 0,0 1 0 0 0,0-1 0 0 0,0 0 0 0 0,0 0 0 0 0,0 0 0 0 0,-1 0 0 0 0,0 0 0 0 0,1-1 0 0 0,-1 1 0 0 0,0-1 0 0 0,-1 1 0 0 0,1-1 0 0 0,-1 0 0 0 0,1 0 0 0 0,-1 0 0 0 0,-1 0 0 0 0,1 0 0 0 0,0-3 0 0 0,-3-52 0 0 0,-1 53 0 0 0,0 0 0 0 0,0 0 0 0 0,-1 0 0 0 0,1 0 0 0 0,-1 0 0 0 0,-1 1 0 0 0,1 0 0 0 0,-1 0 0 0 0,0 0 0 0 0,0 0 0 0 0,-1 1 0 0 0,1 0 0 0 0,-1 0 0 0 0,0 0 0 0 0,-2 0 0 0 0,7 3 0 0 0,0 1 0 0 0,0-1 0 0 0,0 1 0 0 0,0-1 0 0 0,0 1 0 0 0,0 0 0 0 0,-1-1 0 0 0,1 1 0 0 0,0 0 0 0 0,0 0 0 0 0,0 0 0 0 0,-1 0 0 0 0,1 0 0 0 0,0 0 0 0 0,0 0 0 0 0,0 0 0 0 0,-1 0 0 0 0,1 1 0 0 0,0-1 0 0 0,0 0 0 0 0,0 1 0 0 0,0-1 0 0 0,0 1 0 0 0,-1-1 0 0 0,1 1 0 0 0,0 0 0 0 0,0-1 0 0 0,1 1 0 0 0,-1 0 0 0 0,0 0 0 0 0,0 0 0 0 0,0 0 0 0 0,0-1 0 0 0,1 1 0 0 0,-1 0 0 0 0,0 0 0 0 0,1 1 0 0 0,-1-1 0 0 0,1 0 0 0 0,-1 0 0 0 0,0 2 0 0 0,-1 2 0 0 0,0 0 0 0 0,1 0 0 0 0,0 0 0 0 0,0 1 0 0 0,0-1 0 0 0,1 0 0 0 0,0 1 0 0 0,0-1 0 0 0,0 0 0 0 0,1 1 0 0 0,0-1 0 0 0,0 0 0 0 0,0 0 0 0 0,0 1 0 0 0,1-1 0 0 0,0 0 0 0 0,0 0 0 0 0,0 0 0 0 0,1-1 0 0 0,0 2 0 0 0,10 21 0 0 0</inkml:trace>
  <inkml:trace contextRef="#ctx0" brushRef="#br1" timeOffset="-50451.311">30772 17221 32767,'8'-1'0,"-1"-1"0,1 0 0,-1 0 0,0 0 0,1-1 0,-1 0 0,0-1 0,-1 1 0,1-1 0,-1-1 0,0 1 0,0-1 0,0 0 0,-1-1 0,1 1 0,-1-1 0,0 0 0,-1 0 0,2-3 0,-3 3 0,-1 0 0,0 0 0,0-1 0,0 1 0,-1 0 0,0-1 0,0 1 0,-1-1 0,1 1 0,-1-1 0,-1 1 0,1 0 0,-1-1 0,-1 1 0,1-1 0,-1 1 0,0 0 0,0 0 0,-1 0 0,1 0 0,-1 0 0,-1 1 0,1-1 0,-1 1 0,0 0 0,0 0 0,-1 0 0,1 1 0,-1-1 0,0 1 0,0 0 0,-1 1 0,1-1 0,-1 1 0,0 0 0,0 0 0,0 1 0,0 0 0,0 0 0,0 0 0,-1 1 0,1 0 0,-1 1 0,1 1 0,0 0 0,0 0 0,0 1 0,0 0 0,0 0 0,0 0 0,1 1 0,-1-1 0,1 1 0,0 1 0,-2 0 0,5-2 0,-22 14 0,-4 3 0</inkml:trace>
  <inkml:trace contextRef="#ctx1" brushRef="#br1" timeOffset="-45416.715">17282 16768 32767 0 0,'3'-16'0'0'0,"-1"10"0"0"0,-1 4 0 0 0,0 1 0 0 0,-1-1 0 0 0,1 1 0 0 0,-1-1 0 0 0,1 1 0 0 0,-1-1 0 0 0,1 1 0 0 0,-1-1 0 0 0,0 1 0 0 0,0-1 0 0 0,0 0 0 0 0,0 1 0 0 0,0-1 0 0 0,0 1 0 0 0,0-1 0 0 0,-1 1 0 0 0,1-1 0 0 0,0 0 0 0 0,-1 1 0 0 0,1-1 0 0 0,-1 1 0 0 0,0 0 0 0 0,1-1 0 0 0,-1 1 0 0 0,0-1 0 0 0,-1 0 0 0 0,-3-2 0 0 0,0 0 0 0 0,0 0 0 0 0,-1 0 0 0 0,1 1 0 0 0,-1 0 0 0 0,0 0 0 0 0,0 1 0 0 0,0-1 0 0 0,0 1 0 0 0,-1 1 0 0 0,1-1 0 0 0,0 1 0 0 0,-1 0 0 0 0,1 0 0 0 0,-1 1 0 0 0,1 0 0 0 0,-1 0 0 0 0,1 0 0 0 0,-1 1 0 0 0,0 0 0 0 0,-8 0 0 0 0,-62 18 0 0 0,67-17 0 0 0,0 1 0 0 0,-1 0 0 0 0,1 0 0 0 0,0 1 0 0 0,0 1 0 0 0,1-1 0 0 0,0 1 0 0 0,-1 1 0 0 0,2 0 0 0 0,-1 0 0 0 0,1 1 0 0 0,0 0 0 0 0,0 0 0 0 0,0 1 0 0 0,1 0 0 0 0,1 1 0 0 0,-1-1 0 0 0,2 1 0 0 0,-1 0 0 0 0,1 1 0 0 0,0-1 0 0 0,0 3 0 0 0,4 1 0 0 0,18 57 0 0 0,-8-50 0 0 0,0 0 0 0 0,1-1 0 0 0,1 0 0 0 0,1 0 0 0 0,1-1 0 0 0,11 12 0 0 0,-4-4 0 0 0,114 143 0 0 0,-85-104 0 0 0,-26-37 0 0 0,-1 1 0 0 0,-2 1 0 0 0,0 1 0 0 0,-2 1 0 0 0,-2 0 0 0 0,7 18 0 0 0,-17-34 0 0 0,-5-13 0 0 0,1 1 0 0 0,0 0 0 0 0,-1-1 0 0 0,0 1 0 0 0,0 0 0 0 0,0 0 0 0 0,0 0 0 0 0,0-1 0 0 0,-1 1 0 0 0,0 0 0 0 0,0 0 0 0 0,0 0 0 0 0,0 0 0 0 0,-1 0 0 0 0,1 0 0 0 0,-2 2 0 0 0,1-2 0 0 0,-1 0 0 0 0,0-1 0 0 0,0 1 0 0 0,0 0 0 0 0,-1-1 0 0 0,1 0 0 0 0,-1 1 0 0 0,0-1 0 0 0,0 0 0 0 0,0-1 0 0 0,0 1 0 0 0,0 0 0 0 0,0-1 0 0 0,-1 0 0 0 0,0 1 0 0 0,1-2 0 0 0,-1 1 0 0 0,0 0 0 0 0,0-1 0 0 0,0 1 0 0 0,0-1 0 0 0,0 0 0 0 0,-2 0 0 0 0,-9 0 0 0 0,0-1 0 0 0,0-1 0 0 0,0 0 0 0 0,0 0 0 0 0,0-2 0 0 0,1 0 0 0 0,-1 0 0 0 0,1-2 0 0 0,0 0 0 0 0,0 0 0 0 0,0-1 0 0 0,1-1 0 0 0,0 0 0 0 0,0-1 0 0 0,0-1 0 0 0,1 0 0 0 0,-2-2 0 0 0,9 7 0 0 0,0 0 0 0 0,-1 0 0 0 0,1 0 0 0 0,0-1 0 0 0,1 0 0 0 0,-1 0 0 0 0,1 0 0 0 0,0 0 0 0 0,1-1 0 0 0,-1 0 0 0 0,1 0 0 0 0,0 0 0 0 0,0 0 0 0 0,1 0 0 0 0,0 0 0 0 0,0-1 0 0 0,0 1 0 0 0,1-1 0 0 0,0 1 0 0 0,0-1 0 0 0,1 0 0 0 0,-1 1 0 0 0,2-1 0 0 0,-1 0 0 0 0,1-1 0 0 0,3-4 0 0 0,1 1 0 0 0,1 0 0 0 0,-1 0 0 0 0,2 0 0 0 0,0 0 0 0 0,0 1 0 0 0,1 0 0 0 0,0 0 0 0 0,0 1 0 0 0,1 0 0 0 0,0 1 0 0 0,1 0 0 0 0,2-1 0 0 0,47-23 0 0 0,-57 31 0 0 0,-1-1 0 0 0</inkml:trace>
  <inkml:trace contextRef="#ctx0" brushRef="#br1" timeOffset="-42081.732">18218 17326 32767,'57'1'0,"54"7"0,198 18 0,-259-26 0,-29 0 0</inkml:trace>
  <inkml:trace contextRef="#ctx0" brushRef="#br1" timeOffset="-41783.531">18649 17138 32767,'27'5'0,"-3"3"0,7 1 0,-1 1 0,0 1 0,0 2 0,-2 0 0,1 3 0,-2 0 0,0 1 0,15 15 0,-37-27 0,0-1 0,0 1 0,-1 0 0,0 1 0,0-1 0,-1 1 0,1 0 0,-1 0 0,0 0 0,-1 0 0,1 0 0,-1 1 0,-1-1 0,1 1 0,-1-1 0,0 1 0,0 5 0,-19 37 0,11-40 0,0 0 0,0 0 0,-1-1 0,0 0 0,0-1 0,-1 0 0,0 0 0,-1-1 0,-7 5 0,1-1 0,-120 72 0,112-65 0,20-13 0</inkml:trace>
  <inkml:trace contextRef="#ctx0" brushRef="#br1" timeOffset="-40676.933">20051 17138 32767,'1'-1'0,"0"1"0,0 0 0,0 0 0,0-1 0,0 1 0,0 0 0,0 0 0,0 0 0,0 0 0,0 0 0,0 0 0,0 0 0,0 0 0,0 1 0,0-1 0,0 0 0,0 0 0,-1 1 0,1-1 0,0 1 0,0-1 0,0 1 0,0-1 0,0 1 0,-1 0 0,1-1 0,0 1 0,0 0 0,-1 0 0,1-1 0,-1 1 0,1 0 0,0 0 0,-1 0 0,1 0 0,0 1 0,10 12 0,-2 0 0,1 0 0,-2 1 0,0 1 0,0-1 0,-2 1 0,0 1 0,-1-1 0,0 1 0,-2 0 0,0 0 0,0 0 0,-2 2 0,5 14 0,2 16 0,-8-49 0,0-1 0,0 1 0,0 0 0,0-1 0,0 1 0,0 0 0,0 0 0,0-1 0,0 1 0,1 0 0,-1-1 0,0 1 0,0 0 0,0 0 0,0-1 0,0 1 0,1 0 0,-1 0 0,0 0 0,0-1 0,0 1 0,1 0 0,-1 0 0,0 0 0,0-1 0,1 1 0,-1 0 0,0 0 0,0 0 0,1 0 0,-1 0 0,0 0 0,0-1 0,1 1 0,-1 0 0,0 0 0,1 0 0,-1 0 0,0 0 0,0 0 0,1 0 0,-1 0 0,0 0 0,1 1 0,-1-1 0,0 0 0,0 0 0,1 0 0,-1 0 0,0 0 0,0 0 0,1 1 0,-1-1 0,0 0 0,0 0 0,1 0 0,-1 0 0,0 1 0,0-1 0,0 0 0,1 0 0,-1 1 0,0-1 0,0 0 0,0 0 0,0 1 0,0-1 0,132-200 0,-72 140 0,-51 77 0,-3 53 0,-6-60 0,0 0 0,0 0 0,1-1 0,1 1 0,-1 0 0,1-1 0,1 1 0,0-1 0,0 0 0,1 0 0,0 0 0,4 5 0,-5-9 0,1 0 0,0 0 0,-1 0 0,2-1 0,-1 1 0,0-1 0,1 0 0,0-1 0,0 1 0,0-1 0,0 0 0,1 0 0,-1-1 0,1 1 0,0-1 0,0 0 0,-1-1 0,6 1 0,-6 0 0,1-1 0,-1 0 0,0 0 0,1-1 0,-1 1 0,1-1 0,-1 0 0,1-1 0,-1 1 0,1-1 0,-1-1 0,1 1 0,-1 0 0,0-1 0,0 0 0,0-1 0,0 1 0,0-1 0,3-2 0,-3 2 0,0-1 0,-1 1 0,1-1 0,-1 0 0,0 0 0,0 0 0,0-1 0,-1 1 0,1-1 0,-1 0 0,0 0 0,-1 0 0,2-4 0,25-62 0,-27 62 0,-1 1 0,-1 0 0,-6-9 0,0 26 0,6-7 0,0-1 0,1 1 0,-1 0 0,0 0 0,1-1 0,0 1 0,-1 0 0,1-1 0,0 1 0,0-1 0,-1 1 0,1-1 0,0 1 0,1-1 0,-1 0 0,0 1 0,0-1 0,1 0 0,-1 0 0,0 0 0,1 0 0,-1 0 0,1 0 0,0-1 0,-1 1 0,1 0 0,-1-1 0,1 1 0,0-1 0,0 1 0,1-1 0,58 5 0,-54-5 0,-4-1 0,0 0 0,0 0 0,1 0 0,-1 0 0,0-1 0,-1 1 0,1-1 0,0 0 0,0 0 0,-1 0 0,1 0 0,-1 0 0,0-1 0,1 1 0,-1-1 0,0 0 0,-1 1 0,1-1 0,0 0 0,-1 0 0,1 0 0,-1 0 0,0 0 0,0 0 0,0-4 0,-8-24 0,3 26 0,-1 0 0,-1 0 0,1 0 0,-1 0 0,0 1 0,0-1 0,-1 2 0,1-1 0,-1 1 0,0 0 0,0 0 0,0 0 0,0 1 0,-1 1 0,1-1 0,-1 1 0,1 0 0,-1 1 0,1 0 0,-1 0 0,1 0 0,-1 1 0,0 0 0,-1-1 0,4 1 0,-1 0 0,0 0 0,1 0 0,-1 1 0,1 0 0,0 0 0,-1 0 0,1 1 0,0 0 0,0 0 0,1 0 0,-1 0 0,0 1 0,1 0 0,0 0 0,0 0 0,0 0 0,1 1 0,-1-1 0,1 1 0,0 0 0,0 0 0,1 0 0,-2 4 0,3-3 0,-1 0 0,1 0 0,0 0 0,1 1 0,-1-1 0,1 0 0,0 1 0,1-1 0,0 0 0,0 1 0,0-1 0,1 0 0,0 0 0,0 0 0,0 0 0,1 0 0,0-1 0,0 1 0,0-1 0,1 0 0,-1 0 0,4 3 0,8 9 0,1-1 0,0-1 0,1 0 0,1-1 0,0-1 0,1-1 0,0 0 0,1-1 0,1-2 0,-1 0 0,1-1 0,1-1 0,-1-1 0,16 2 0,-17-5 0,-6-2 0</inkml:trace>
  <inkml:trace contextRef="#ctx0" brushRef="#br1" timeOffset="-39547.896">21954 17157 32767,'-10'-1'0,"0"0"0,0 0 0,0 1 0,0 0 0,0 1 0,0 0 0,0 1 0,-7 2 0,9-2 0,0 1 0,0 1 0,0-1 0,1 1 0,0 1 0,-1-1 0,2 1 0,-1 0 0,0 1 0,1 0 0,0 0 0,0 0 0,1 1 0,0 0 0,0 0 0,1 0 0,-1 0 0,2 1 0,-1 0 0,1-1 0,0 1 0,-1 6 0,4-10 0,0-1 0,0 0 0,0 1 0,0-1 0,0 0 0,1 1 0,0-1 0,0 0 0,0 0 0,0 1 0,0-1 0,1 0 0,-1 0 0,1 0 0,0 0 0,-1-1 0,2 1 0,-1 0 0,0-1 0,0 0 0,1 1 0,-1-1 0,1 0 0,0 0 0,0 0 0,0-1 0,2 2 0,1 0 0,0 1 0,1-2 0,-1 1 0,1-1 0,0 0 0,-1 0 0,1-1 0,0 0 0,0 0 0,0 0 0,1-1 0,-1 0 0,0-1 0,0 1 0,0-1 0,0-1 0,-1 1 0,1-1 0,0-1 0,0 1 0,-1-1 0,0 0 0,1 0 0,-1-1 0,0 0 0,-1 0 0,1-1 0,-1 1 0,0-1 0,3-3 0,-5 3 0,0-1 0,0 1 0,-1-1 0,1 0 0,-1 1 0,0-1 0,-1 0 0,0 0 0,1 0 0,-2-1 0,1 1 0,-1 0 0,0 0 0,0 0 0,-1-1 0,0-1 0,1 6 0,-2-5 0,2 7 0,0 1 0,0-1 0,0 0 0,0 1 0,0-1 0,0 0 0,0 1 0,-1-1 0,1 0 0,0 1 0,0-1 0,0 0 0,0 0 0,0 1 0,0-1 0,-1 0 0,1 0 0,0 1 0,0-1 0,0 0 0,-1 0 0,1 1 0,0-1 0,0 0 0,-1 0 0,1 0 0,0 1 0,0-1 0,-1 0 0,1 0 0,0 0 0,-1 0 0,1 0 0,0 0 0,-1 0 0,1 0 0,0 0 0,-1 0 0,1 0 0,0 0 0,0 0 0,-1 0 0,1 0 0,0 0 0,-1 0 0,1 0 0,0 0 0,-1 0 0,1 0 0,0-1 0,0 1 0,-1 0 0,1 0 0,0 0 0,0 0 0,-1-1 0,1 1 0,0 0 0,0 0 0,-1-1 0,1 1 0,2 29 0,2-19 0,-1 1 0,2-1 0,-1 0 0,1 0 0,1-1 0,0 1 0,0-1 0,1-1 0,0 1 0,1-1 0,-1 0 0,2-1 0,-1 0 0,6 4 0,-6-5 0,0-1 0,0-1 0,0 1 0,0-1 0,1 0 0,-1-1 0,1 0 0,0-1 0,0 1 0,0-2 0,0 1 0,1-1 0,-1-1 0,3 0 0,-7-1 0,0-1 0,0 0 0,-1-1 0,1 1 0,0-1 0,-1 0 0,0 0 0,1 0 0,-1-1 0,0 1 0,-1-1 0,1 0 0,-1 0 0,1 0 0,-1-1 0,-1 1 0,1-1 0,-1 1 0,1-1 0,-1 0 0,-1 0 0,1 0 0,-1-1 0,0 1 0,0 0 0,0 0 0,-1-1 0,1 1 0,-2-3 0,3-5 0,-2-1 0,0 1 0,0-1 0,-2 1 0,1 0 0,-2 0 0,1-1 0,-2 2 0,-3-9 0,5 16 0,1 0 0,0 1 0,-1-1 0,0 0 0,0 1 0,0-1 0,0 1 0,-1 0 0,0 0 0,0 0 0,0 0 0,0 0 0,-1 1 0,1-1 0,-1 1 0,-4-3 0,3 7 0,5 0 0,-1-1 0,1 1 0,-1-1 0,1 1 0,0-1 0,-1 1 0,1-1 0,0 1 0,0-1 0,-1 1 0,1-1 0,0 1 0,0 0 0,0-1 0,-1 1 0,1-1 0,0 1 0,0 0 0,0-1 0,0 1 0,0-1 0,0 1 0,1 0 0,-1-1 0,0 1 0,0-1 0,0 1 0,0-1 0,1 1 0,-1 0 0,0-1 0,1 1 0,-1-1 0,0 1 0,1-1 0,-1 0 0,1 1 0,-1-1 0,0 1 0,1-1 0,-1 0 0,1 1 0,-1-1 0,1 0 0,0 1 0,-1-1 0,1 0 0,-1 0 0,1 0 0,-1 1 0,1-1 0,35 16 0,27 0 0,0-3 0,1-2 0,2-3 0,-61-8 0,77 25 0,-81-23 0,0-1 0,1 1 0,-1 0 0,0 0 0,0 0 0,0-1 0,0 1 0,-1 0 0,1 0 0,0 0 0,-1 1 0,0-1 0,1 0 0,-1 0 0,0 0 0,0 0 0,0 0 0,0 0 0,0 0 0,-1 0 0,1 1 0,-1-1 0,1 0 0,-1 0 0,0 0 0,0 0 0,0-1 0,0 1 0,-1 2 0,2-4 0,-17 70 0,39-23 0,-14-37 0,0-3 0,-1 0 0,1 0 0,1-1 0,-1 0 0,1 0 0,0-1 0,0-1 0,1 1 0,-1-1 0,1-1 0,0 0 0,0 0 0,5 0 0,-14-3 0,11 3 0,-1-1 0,1 0 0,0-1 0,0 0 0,-1-1 0,1-1 0,0 1 0,7-3 0,29-6 0</inkml:trace>
  <inkml:trace contextRef="#ctx1" brushRef="#br1" timeOffset="-41642.025">23154 17315 32767 0 0,'-4'-6'0'0'0,"-1"1"0"0"0,-1-1 0 0 0,1 1 0 0 0,-1 0 0 0 0,0 1 0 0 0,0-1 0 0 0,0 1 0 0 0,0 1 0 0 0,-1-1 0 0 0,0 1 0 0 0,1 0 0 0 0,-1 0 0 0 0,-1 1 0 0 0,1 0 0 0 0,0 0 0 0 0,0 1 0 0 0,-1 0 0 0 0,1 0 0 0 0,-5 1 0 0 0,-20 1 0 0 0,28 0 0 0 0,-1-1 0 0 0,1 1 0 0 0,-1 0 0 0 0,1 1 0 0 0,-1-1 0 0 0,1 1 0 0 0,0 0 0 0 0,0 0 0 0 0,0 0 0 0 0,0 1 0 0 0,0 0 0 0 0,0-1 0 0 0,1 1 0 0 0,-1 0 0 0 0,1 1 0 0 0,0-1 0 0 0,0 1 0 0 0,0-1 0 0 0,0 1 0 0 0,1 0 0 0 0,-1 0 0 0 0,1 0 0 0 0,0 0 0 0 0,0 0 0 0 0,1 1 0 0 0,-1 0 0 0 0,2-1 0 0 0,1-1 0 0 0,0 1 0 0 0,-1-1 0 0 0,1 0 0 0 0,1 1 0 0 0,-1-1 0 0 0,0 0 0 0 0,1 1 0 0 0,-1-1 0 0 0,1 0 0 0 0,0 0 0 0 0,0 0 0 0 0,0-1 0 0 0,1 1 0 0 0,-1 0 0 0 0,1-1 0 0 0,-1 0 0 0 0,1 1 0 0 0,0-1 0 0 0,0 0 0 0 0,2 1 0 0 0,2 0 0 0 0,0 0 0 0 0,0 0 0 0 0,0 0 0 0 0,1-1 0 0 0,-1 0 0 0 0,1-1 0 0 0,-1 0 0 0 0,1 0 0 0 0,6 0 0 0 0,-10 0 0 0 0,0 0 0 0 0,0-1 0 0 0,-1 0 0 0 0,1 0 0 0 0,0 0 0 0 0,0 0 0 0 0,0 0 0 0 0,-1-1 0 0 0,1 1 0 0 0,0-1 0 0 0,-1 0 0 0 0,1 0 0 0 0,0-1 0 0 0,-1 1 0 0 0,1-1 0 0 0,0 0 0 0 0,2-2 0 0 0,-3 2 0 0 0,0 0 0 0 0,0 0 0 0 0,0 0 0 0 0,-1 0 0 0 0,1-1 0 0 0,-1 0 0 0 0,1 1 0 0 0,-1-1 0 0 0,0 0 0 0 0,0 0 0 0 0,0 0 0 0 0,0 0 0 0 0,-1-1 0 0 0,2-2 0 0 0,1-3 0 0 0,-4 13 0 0 0,1-1 0 0 0,0 0 0 0 0,0 0 0 0 0,0 0 0 0 0,0 0 0 0 0,0 0 0 0 0,0 0 0 0 0,1 0 0 0 0,0-1 0 0 0,-1 1 0 0 0,1 0 0 0 0,0-1 0 0 0,0 0 0 0 0,0 1 0 0 0,1-1 0 0 0,-1 0 0 0 0,2 1 0 0 0,1 1 0 0 0,1 0 0 0 0,-1 0 0 0 0,1-1 0 0 0,0 0 0 0 0,0 0 0 0 0,0-1 0 0 0,0 0 0 0 0,0 0 0 0 0,1 0 0 0 0,-1 0 0 0 0,1-1 0 0 0,3 0 0 0 0,18-2 0 0 0,-21-2 0 0 0,-1 1 0 0 0,1-1 0 0 0,-1 0 0 0 0,0 0 0 0 0,0-1 0 0 0,0 0 0 0 0,0 0 0 0 0,-1-1 0 0 0,0 1 0 0 0,0-1 0 0 0,0 0 0 0 0,0 0 0 0 0,-1-1 0 0 0,0 0 0 0 0,0 1 0 0 0,0-1 0 0 0,-1-1 0 0 0,0 1 0 0 0,2-6 0 0 0,38-134 0 0 0,-7-126 0 0 0,-38 132 0 0 0,-9 88 0 0 0,-1 17 0 0 0,-14-22 0 0 0,24 53 0 0 0,0 0 0 0 0,-1 0 0 0 0,1 0 0 0 0,0 0 0 0 0,-1 1 0 0 0,0-1 0 0 0,0 1 0 0 0,0 0 0 0 0,0 0 0 0 0,-1 0 0 0 0,1 0 0 0 0,-1 1 0 0 0,0-1 0 0 0,1 1 0 0 0,-1 0 0 0 0,0 0 0 0 0,0 0 0 0 0,-1 1 0 0 0,1-1 0 0 0,-2 1 0 0 0,3 1 0 0 0,0 1 0 0 0,1 0 0 0 0,-1 0 0 0 0,0 0 0 0 0,0 0 0 0 0,0 1 0 0 0,1-1 0 0 0,-1 1 0 0 0,1-1 0 0 0,-1 1 0 0 0,1 0 0 0 0,0 0 0 0 0,-1 0 0 0 0,1 0 0 0 0,0 1 0 0 0,0-1 0 0 0,1 0 0 0 0,-1 1 0 0 0,0-1 0 0 0,1 1 0 0 0,0 0 0 0 0,-1 0 0 0 0,1-1 0 0 0,0 2 0 0 0,-3 10 0 0 0,0 0 0 0 0,1 0 0 0 0,1 0 0 0 0,0 0 0 0 0,1 1 0 0 0,1-1 0 0 0,0 1 0 0 0,1-1 0 0 0,0 0 0 0 0,1 1 0 0 0,1-1 0 0 0,1 2 0 0 0,9 46 0 0 0,4 0 0 0 0,2-1 0 0 0,3-1 0 0 0,2 0 0 0 0,14 19 0 0 0,-12-22 0 0 0,70 126 0 0 0,-92-178 0 0 0,-2-3 0 0 0</inkml:trace>
  <inkml:trace contextRef="#ctx1" brushRef="#br1" timeOffset="-41146.307">23286 16999 32767 0 0,'-33'-35'0'0'0,"47"35"0"0"0,67 11 0 0 0,0 4 0 0 0,66 22 0 0 0,-130-34 0 0 0,0 2 0 0 0,0 0 0 0 0,-1 1 0 0 0,0 0 0 0 0,0 2 0 0 0,0 0 0 0 0,-1 0 0 0 0,0 1 0 0 0,-1 1 0 0 0,0 1 0 0 0,6 6 0 0 0,-17-14 0 0 0,0 0 0 0 0,0 1 0 0 0,-1-1 0 0 0,1 1 0 0 0,-1-1 0 0 0,0 1 0 0 0,0 0 0 0 0,-1 0 0 0 0,1 0 0 0 0,-1 0 0 0 0,1 1 0 0 0,-1-1 0 0 0,-1 0 0 0 0,1 1 0 0 0,-1-1 0 0 0,1 0 0 0 0,-1 1 0 0 0,0-1 0 0 0,-1 0 0 0 0,1 1 0 0 0,-1-1 0 0 0,0 2 0 0 0,-20 106 0 0 0,23-106 0 0 0,0 1 0 0 0,0-1 0 0 0,0 0 0 0 0,1 0 0 0 0,0 0 0 0 0,0 0 0 0 0,0 0 0 0 0,1-1 0 0 0,0 1 0 0 0,0-1 0 0 0,0 0 0 0 0,1 0 0 0 0,0 0 0 0 0,0-1 0 0 0,0 0 0 0 0,0 0 0 0 0,4 2 0 0 0,1 0 0 0 0,0 0 0 0 0,1 0 0 0 0,-1-1 0 0 0,1-1 0 0 0,0 0 0 0 0,0-1 0 0 0,1 0 0 0 0,-1 0 0 0 0,1-1 0 0 0,-1-1 0 0 0,1 0 0 0 0,-1 0 0 0 0,7-1 0 0 0,-13 0 0 0 0,0 0 0 0 0,0-1 0 0 0,0 1 0 0 0,0-1 0 0 0,0 0 0 0 0,0-1 0 0 0,-1 1 0 0 0,1-1 0 0 0,0 0 0 0 0,-1 0 0 0 0,1 0 0 0 0,-1 0 0 0 0,0-1 0 0 0,0 0 0 0 0,0 0 0 0 0,0 0 0 0 0,0 0 0 0 0,-1-1 0 0 0,1 0 0 0 0,-1 1 0 0 0,0-1 0 0 0,0 0 0 0 0,0-1 0 0 0,-1 1 0 0 0,1 0 0 0 0,-1-1 0 0 0,0 1 0 0 0,-1-1 0 0 0,1 0 0 0 0,-1 0 0 0 0,0 1 0 0 0,0-1 0 0 0,0-5 0 0 0,-1 3 0 0 0,0 0 0 0 0,-1 0 0 0 0,0 0 0 0 0,0 1 0 0 0,-1-1 0 0 0,0 0 0 0 0,0 0 0 0 0,-1 1 0 0 0,0 0 0 0 0,0-1 0 0 0,0 1 0 0 0,-1 0 0 0 0,0 0 0 0 0,0 1 0 0 0,0-1 0 0 0,-1 1 0 0 0,0 0 0 0 0,0 0 0 0 0,0 1 0 0 0,0-1 0 0 0,-1 1 0 0 0,0 0 0 0 0,0 1 0 0 0,0-1 0 0 0,0 1 0 0 0,-1 0 0 0 0,1 1 0 0 0,-1 0 0 0 0,0 0 0 0 0,-2-1 0 0 0,3 2 0 0 0,0 1 0 0 0,1-1 0 0 0,-1 1 0 0 0,0 0 0 0 0,0 0 0 0 0,0 1 0 0 0,1 0 0 0 0,-1 0 0 0 0,0 0 0 0 0,1 1 0 0 0,-1-1 0 0 0,1 1 0 0 0,-1 1 0 0 0,1-1 0 0 0,0 1 0 0 0,0 0 0 0 0,0 0 0 0 0,0 0 0 0 0,0 1 0 0 0,1 0 0 0 0,0 0 0 0 0,0 0 0 0 0,0 0 0 0 0,0 1 0 0 0,1-1 0 0 0,-1 1 0 0 0,1 0 0 0 0,0 0 0 0 0,1 0 0 0 0,-1 1 0 0 0,1-1 0 0 0,0 0 0 0 0,0 3 0 0 0,0-3 0 0 0,1 0 0 0 0,-1 0 0 0 0,1 0 0 0 0,1 0 0 0 0,-1 0 0 0 0,1 0 0 0 0,0 1 0 0 0,0-1 0 0 0,0 0 0 0 0,1 0 0 0 0,0 0 0 0 0,0 0 0 0 0,0 0 0 0 0,1 0 0 0 0,-1 0 0 0 0,1-1 0 0 0,0 1 0 0 0,0 0 0 0 0,1-1 0 0 0,0 0 0 0 0,0 1 0 0 0,0-1 0 0 0,0 0 0 0 0,1 1 0 0 0,0-1 0 0 0,0-1 0 0 0,0 1 0 0 0,0 0 0 0 0,1-1 0 0 0,-1 0 0 0 0,1 0 0 0 0,-1-1 0 0 0,1 1 0 0 0,0-1 0 0 0,0 0 0 0 0,0 0 0 0 0,0-1 0 0 0,1 1 0 0 0,-1-1 0 0 0,0 0 0 0 0,1-1 0 0 0,-1 1 0 0 0,1-1 0 0 0,-1 0 0 0 0,1-1 0 0 0,6 1 0 0 0</inkml:trace>
  <inkml:trace contextRef="#ctx1" brushRef="#br1" timeOffset="-40893.983">24142 16884 32767 0 0,'-3'-4'0'0'0,"-2"-3"0"0"0,0 0 0 0 0,0 0 0 0 0,0 0 0 0 0,-1 1 0 0 0,0 0 0 0 0,0 0 0 0 0,-1 0 0 0 0,0 1 0 0 0,0-1 0 0 0,0 2 0 0 0,-1-1 0 0 0,1 1 0 0 0,-1 0 0 0 0,0 1 0 0 0,0 0 0 0 0,-2 0 0 0 0,-13 4 0 0 0,21 2 0 0 0,-1 0 0 0 0,1 0 0 0 0,-1 0 0 0 0,1 0 0 0 0,0 0 0 0 0,0 1 0 0 0,0-1 0 0 0,1 1 0 0 0,-1-1 0 0 0,1 1 0 0 0,0-1 0 0 0,0 1 0 0 0,0 0 0 0 0,0 0 0 0 0,1-1 0 0 0,-1 1 0 0 0,1 0 0 0 0,0 0 0 0 0,0 0 0 0 0,1-1 0 0 0,-1 1 0 0 0,1 0 0 0 0,0 0 0 0 0,0-1 0 0 0,0 1 0 0 0,0 0 0 0 0,1-1 0 0 0,-1 1 0 0 0,1-1 0 0 0,1 1 0 0 0,3 21 0 0 0,23 85 0 0 0,-23-81 0 0 0</inkml:trace>
  <inkml:trace contextRef="#ctx1" brushRef="#br1" timeOffset="-40725.435">24051 17178 32767 0 0,'14'80'0'0'0,"-7"-51"0"0"0,-6-21 0 0 0,0 0 0 0 0,0-1 0 0 0,1 1 0 0 0,1-1 0 0 0,-1 1 0 0 0,1-1 0 0 0,0 0 0 0 0,1 0 0 0 0,-1 0 0 0 0,1 0 0 0 0,1-1 0 0 0,-1 1 0 0 0,1-1 0 0 0,0 0 0 0 0,1-1 0 0 0,2 3 0 0 0,8 1 0 0 0,1-1 0 0 0,0-1 0 0 0,1 0 0 0 0,-1-2 0 0 0,1 0 0 0 0,0 0 0 0 0,0-2 0 0 0,1 0 0 0 0,-1-1 0 0 0,1-1 0 0 0,17-2 0 0 0,-26 2 0 0 0,151 2 0 0 0,-56-18 0 0 0,-57 6 0 0 0</inkml:trace>
  <inkml:trace contextRef="#ctx1" brushRef="#br1" timeOffset="-39915.107">25944 17074 32767 0 0,'-7'-3'0'0'0,"0"2"0"0"0,0-1 0 0 0,1 1 0 0 0,-1 0 0 0 0,0 0 0 0 0,0 1 0 0 0,0 0 0 0 0,0 0 0 0 0,0 1 0 0 0,0 0 0 0 0,-4 1 0 0 0,5-1 0 0 0,0 1 0 0 0,1 1 0 0 0,-1-1 0 0 0,1 1 0 0 0,0 0 0 0 0,0 0 0 0 0,0 0 0 0 0,0 1 0 0 0,1 0 0 0 0,-1 0 0 0 0,1 0 0 0 0,0 0 0 0 0,0 1 0 0 0,0 0 0 0 0,-2 4 0 0 0,2 0 0 0 0,1-6 0 0 0,1 1 0 0 0,0-1 0 0 0,0 1 0 0 0,1 0 0 0 0,-1 0 0 0 0,1 0 0 0 0,0 0 0 0 0,0 0 0 0 0,0 0 0 0 0,0 0 0 0 0,1 0 0 0 0,-1 0 0 0 0,1 0 0 0 0,0 0 0 0 0,1 1 0 0 0,-1-1 0 0 0,1 0 0 0 0,0 1 0 0 0,2 4 0 0 0,1-1 0 0 0,0 0 0 0 0,0 0 0 0 0,0 0 0 0 0,1-1 0 0 0,1 0 0 0 0,-1 0 0 0 0,1 0 0 0 0,0 0 0 0 0,1-1 0 0 0,0 0 0 0 0,0 0 0 0 0,12 6 0 0 0,0-1 0 0 0,1-1 0 0 0,1 0 0 0 0,-1-1 0 0 0,2-2 0 0 0,-1 0 0 0 0,1-1 0 0 0,0-1 0 0 0,0-1 0 0 0,0-2 0 0 0,1 0 0 0 0,-1-1 0 0 0,23-2 0 0 0,-40 1 0 0 0,0 0 0 0 0,0 0 0 0 0,0-1 0 0 0,0 0 0 0 0,0 0 0 0 0,0 0 0 0 0,0-1 0 0 0,-1 1 0 0 0,1-1 0 0 0,0 0 0 0 0,-1-1 0 0 0,0 1 0 0 0,1-1 0 0 0,-1 0 0 0 0,0 0 0 0 0,-1 1 0 0 0,-1 0 0 0 0,1 0 0 0 0,-1 0 0 0 0,1 0 0 0 0,-1 0 0 0 0,0-1 0 0 0,0 1 0 0 0,0-1 0 0 0,-1 1 0 0 0,1-1 0 0 0,0 0 0 0 0,-1 1 0 0 0,0-1 0 0 0,0 0 0 0 0,0 0 0 0 0,0 0 0 0 0,0 0 0 0 0,0-1 0 0 0,-1 1 0 0 0,1 0 0 0 0,-1 0 0 0 0,0 0 0 0 0,0-2 0 0 0,0-3 0 0 0,0 0 0 0 0,0 9 0 0 0,-1-1 0 0 0,1 0 0 0 0,0 0 0 0 0,0 1 0 0 0,-1-1 0 0 0,1 0 0 0 0,0 0 0 0 0,-1 0 0 0 0,1 1 0 0 0,0-1 0 0 0,0 0 0 0 0,-1 0 0 0 0,1 0 0 0 0,0 0 0 0 0,-1 0 0 0 0,1 0 0 0 0,0 0 0 0 0,-1 0 0 0 0,1 1 0 0 0,0-1 0 0 0,-1 0 0 0 0,1-1 0 0 0,0 1 0 0 0,-1 0 0 0 0,1 0 0 0 0,0 0 0 0 0,-1 0 0 0 0,1 0 0 0 0,0 0 0 0 0,-1 0 0 0 0,1 0 0 0 0,0 0 0 0 0,-1-1 0 0 0,1 1 0 0 0,0 0 0 0 0,0 0 0 0 0,-1 0 0 0 0,1-1 0 0 0,0 1 0 0 0,0 0 0 0 0,-1 0 0 0 0,1-1 0 0 0,0 1 0 0 0,0 0 0 0 0,0-1 0 0 0,-1 1 0 0 0,1 0 0 0 0,0-1 0 0 0,0 1 0 0 0,0 0 0 0 0,0-1 0 0 0,0 1 0 0 0,0 0 0 0 0,0-1 0 0 0,0 1 0 0 0,0 0 0 0 0,0-1 0 0 0,0 1 0 0 0,0 0 0 0 0,0-1 0 0 0,0 1 0 0 0,0 5 0 0 0,1-1 0 0 0,-1 1 0 0 0,1-1 0 0 0,0 1 0 0 0,0-1 0 0 0,1 1 0 0 0,-1-1 0 0 0,1 0 0 0 0,0 1 0 0 0,1-1 0 0 0,-1 0 0 0 0,0 0 0 0 0,1-1 0 0 0,0 1 0 0 0,0 0 0 0 0,0-1 0 0 0,1 1 0 0 0,1 1 0 0 0,-1 0 0 0 0,1-1 0 0 0,0 1 0 0 0,0-1 0 0 0,0 0 0 0 0,1-1 0 0 0,0 1 0 0 0,-1-1 0 0 0,1 0 0 0 0,0-1 0 0 0,5 2 0 0 0,14-2 0 0 0,-20-2 0 0 0,1-2 0 0 0,0 1 0 0 0,0 0 0 0 0,0-1 0 0 0,-1 0 0 0 0,1-1 0 0 0,-1 1 0 0 0,1-1 0 0 0,-1 0 0 0 0,0 0 0 0 0,0-1 0 0 0,0 1 0 0 0,-1-1 0 0 0,1 0 0 0 0,-1 0 0 0 0,0-1 0 0 0,0 1 0 0 0,0-1 0 0 0,-1 0 0 0 0,0 0 0 0 0,0 0 0 0 0,0-1 0 0 0,0 1 0 0 0,-1-1 0 0 0,0 1 0 0 0,0-1 0 0 0,-1 0 0 0 0,1 0 0 0 0,-1 0 0 0 0,0 0 0 0 0,-1-3 0 0 0,-2-36 0 0 0,-1 40 0 0 0,1 0 0 0 0,-1 1 0 0 0,1 0 0 0 0,-1-1 0 0 0,0 1 0 0 0,-1 0 0 0 0,1 0 0 0 0,-1 1 0 0 0,1-1 0 0 0,-1 1 0 0 0,0 0 0 0 0,-1 0 0 0 0,1 0 0 0 0,0 1 0 0 0,-1-1 0 0 0,0 1 0 0 0,1 0 0 0 0,-1 0 0 0 0,-1 0 0 0 0,1 1 0 0 0,-1 0 0 0 0,0 0 0 0 0,0 0 0 0 0,1 1 0 0 0,-1 0 0 0 0,0 0 0 0 0,0 0 0 0 0,0 1 0 0 0,1 0 0 0 0,-1 0 0 0 0,0 0 0 0 0,1 1 0 0 0,-1-1 0 0 0,1 1 0 0 0,0 1 0 0 0,-3 1 0 0 0,1-1 0 0 0,1 0 0 0 0,0 1 0 0 0,0 0 0 0 0,1 1 0 0 0,-1-1 0 0 0,1 1 0 0 0,0 0 0 0 0,0 0 0 0 0,0 1 0 0 0,1-1 0 0 0,0 1 0 0 0,0 0 0 0 0,0 0 0 0 0,1 0 0 0 0,0 1 0 0 0,0-1 0 0 0,1 1 0 0 0,-1 0 0 0 0,2 0 0 0 0,-1 0 0 0 0,1 0 0 0 0,0 0 0 0 0,0 0 0 0 0,1 0 0 0 0,0 6 0 0 0,0-9 0 0 0,1 0 0 0 0,0 0 0 0 0,0 0 0 0 0,1 0 0 0 0,-1 0 0 0 0,1-1 0 0 0,0 1 0 0 0,0 0 0 0 0,0-1 0 0 0,0 1 0 0 0,0-1 0 0 0,1 0 0 0 0,0 0 0 0 0,0 0 0 0 0,-1 0 0 0 0,3 1 0 0 0,7 6 0 0 0,4-2 0 0 0</inkml:trace>
  <inkml:trace contextRef="#ctx1" brushRef="#br1" timeOffset="-39662.355">26413 16706 32767 0 0,'2'-8'0'0'0,"2"0"0"0"0,1 2 0 0 0,11-2 0 0 0,-1 1 0 0 0,2 1 0 0 0</inkml:trace>
  <inkml:trace contextRef="#ctx1" brushRef="#br1" timeOffset="-38780.655">26326 16805 32767 0 0,'-71'70'0'0'0,"38"-23"0"0"0,42-44 0 0 0,11-15 0 0 0,-2-2 0 0 0,0 0 0 0 0,0-1 0 0 0,-1-1 0 0 0,-1 0 0 0 0,-1-1 0 0 0,0-1 0 0 0,-1-1 0 0 0,-1 0 0 0 0,-1 0 0 0 0,-1-1 0 0 0,5-13 0 0 0,-11 21 0 0 0,3-3 0 0 0,-5 31 0 0 0,0 48 0 0 0,3-48 0 0 0,0 0 0 0 0,2 0 0 0 0,0 0 0 0 0,0-1 0 0 0,1 0 0 0 0,10 11 0 0 0,27 28 0 0 0,-33-41 0 0 0</inkml:trace>
  <inkml:trace contextRef="#ctx1" brushRef="#br1" timeOffset="-38379.494">26901 16651 32767 0 0,'-7'9'0'0'0,"-18"116"0"0"0,17 125 0 0 0,26-118 0 0 0,10 31 0 0 0,-23-152 0 0 0</inkml:trace>
  <inkml:trace contextRef="#ctx1" brushRef="#br1" timeOffset="-37880.232">26746 17078 32767 0 0,'-6'-7'0'0'0,"6"7"0"0"0,1 0 0 0 0,-1 0 0 0 0,0 0 0 0 0,1 1 0 0 0,-1-1 0 0 0,0 0 0 0 0,0 0 0 0 0,1 0 0 0 0,-1-1 0 0 0,0 1 0 0 0,1 0 0 0 0,-1 0 0 0 0,0 0 0 0 0,1 0 0 0 0,-1 0 0 0 0,0 0 0 0 0,0 0 0 0 0,1 0 0 0 0,-1-1 0 0 0,0 1 0 0 0,0 0 0 0 0,1 0 0 0 0,-1 0 0 0 0,0-1 0 0 0,0 1 0 0 0,0 0 0 0 0,1 0 0 0 0,-1 0 0 0 0,0-1 0 0 0,0 1 0 0 0,0 0 0 0 0,0-1 0 0 0,1 1 0 0 0,-1 0 0 0 0,0 0 0 0 0,0-1 0 0 0,0 1 0 0 0,0 0 0 0 0,0-1 0 0 0,0 1 0 0 0,0 0 0 0 0,0 0 0 0 0,0-1 0 0 0,0 1 0 0 0,0 0 0 0 0,0-1 0 0 0,0 1 0 0 0,39 3 0 0 0,313 34 0 0 0,-230-27 0 0 0,-121-9 0 0 0,0-2 0 0 0,0 1 0 0 0,0 0 0 0 0,1 0 0 0 0,-1 0 0 0 0,0 0 0 0 0,0 0 0 0 0,0 0 0 0 0,0 0 0 0 0,1 0 0 0 0,-1 0 0 0 0,0 1 0 0 0,0-1 0 0 0,0 0 0 0 0,0 1 0 0 0,0-1 0 0 0,0 1 0 0 0,0-1 0 0 0,0 1 0 0 0,0 0 0 0 0,0-1 0 0 0,0 1 0 0 0,0 0 0 0 0,0 0 0 0 0,0 0 0 0 0,0 0 0 0 0,-1-1 0 0 0,1 1 0 0 0,0 0 0 0 0,-1 0 0 0 0,1 0 0 0 0,-1 0 0 0 0,1 1 0 0 0,-1-1 0 0 0,1 0 0 0 0,-1 0 0 0 0,0 0 0 0 0,0 0 0 0 0,1 0 0 0 0,-1 1 0 0 0,0-1 0 0 0,0 0 0 0 0,0 1 0 0 0,-2 71 0 0 0,15-24 0 0 0,-5-31 0 0 0,-3-12 0 0 0,0 1 0 0 0,0-1 0 0 0,0 0 0 0 0,1-1 0 0 0,-1 1 0 0 0,1-1 0 0 0,1 0 0 0 0,-1-1 0 0 0,1 1 0 0 0,0-1 0 0 0,0-1 0 0 0,0 1 0 0 0,0-1 0 0 0,0 0 0 0 0,1-1 0 0 0,0 0 0 0 0,-1 0 0 0 0,1-1 0 0 0,0 0 0 0 0,0 0 0 0 0,0 0 0 0 0,0-1 0 0 0,1-1 0 0 0,-5 1 0 0 0,1 0 0 0 0,-1-1 0 0 0,0 0 0 0 0,1 0 0 0 0,-1 0 0 0 0,0-1 0 0 0,0 1 0 0 0,0-1 0 0 0,0 0 0 0 0,0 0 0 0 0,0 0 0 0 0,0-1 0 0 0,-1 1 0 0 0,1-1 0 0 0,-1 0 0 0 0,0 0 0 0 0,0 0 0 0 0,0 0 0 0 0,0-1 0 0 0,-1 1 0 0 0,1-1 0 0 0,-1 0 0 0 0,0 0 0 0 0,0 1 0 0 0,0-1 0 0 0,0-1 0 0 0,-1 1 0 0 0,0 0 0 0 0,0 0 0 0 0,0-1 0 0 0,0-2 0 0 0,0 1 0 0 0,-1-1 0 0 0,1 1 0 0 0,-1-1 0 0 0,-1 1 0 0 0,0-1 0 0 0,0 1 0 0 0,0-1 0 0 0,0 1 0 0 0,-1 0 0 0 0,0 0 0 0 0,-1 0 0 0 0,1 0 0 0 0,-1 0 0 0 0,0 0 0 0 0,-1 1 0 0 0,1-1 0 0 0,-1 1 0 0 0,0 0 0 0 0,0 0 0 0 0,-1 0 0 0 0,0 1 0 0 0,0-1 0 0 0,0 1 0 0 0,0 0 0 0 0,0 1 0 0 0,-1-1 0 0 0,0 1 0 0 0,1 0 0 0 0,-1 1 0 0 0,0-1 0 0 0,-1 1 0 0 0,1 0 0 0 0,0 1 0 0 0,-1 0 0 0 0,1 0 0 0 0,-3 0 0 0 0,0 2 0 0 0,1 1 0 0 0,-1 0 0 0 0,1 1 0 0 0,0-1 0 0 0,0 2 0 0 0,0-1 0 0 0,0 1 0 0 0,1 1 0 0 0,-1-1 0 0 0,1 1 0 0 0,0 0 0 0 0,1 1 0 0 0,-1 0 0 0 0,1 0 0 0 0,0 0 0 0 0,1 1 0 0 0,-1-1 0 0 0,1 1 0 0 0,0 1 0 0 0,1-1 0 0 0,0 1 0 0 0,0 0 0 0 0,-1 5 0 0 0,-5 61 0 0 0,11-71 0 0 0,0 1 0 0 0,0-1 0 0 0,0 1 0 0 0,1-1 0 0 0,-1 0 0 0 0,1 1 0 0 0,0-1 0 0 0,0 0 0 0 0,0 0 0 0 0,0 0 0 0 0,1 0 0 0 0,-1-1 0 0 0,1 1 0 0 0,0-1 0 0 0,-1 1 0 0 0,1-1 0 0 0,0 0 0 0 0,1 0 0 0 0,-1 0 0 0 0,0 0 0 0 0,0-1 0 0 0,1 1 0 0 0,-1-1 0 0 0,1 0 0 0 0,-1 0 0 0 0,1 0 0 0 0,2 0 0 0 0,25 0 0 0 0,-15-1 0 0 0</inkml:trace>
  <inkml:trace contextRef="#ctx1" brushRef="#br1" timeOffset="-37626.91">27631 16776 32767 0 0,'-5'-5'0'0'0,"0"1"0"0"0,0-1 0 0 0,-1 2 0 0 0,1-1 0 0 0,-1 0 0 0 0,0 1 0 0 0,0 0 0 0 0,0 1 0 0 0,0-1 0 0 0,-1 1 0 0 0,1 0 0 0 0,-1 1 0 0 0,1 0 0 0 0,-1 0 0 0 0,0 0 0 0 0,-3 1 0 0 0,7 0 0 0 0,1 0 0 0 0,-1 1 0 0 0,0-1 0 0 0,0 1 0 0 0,1 0 0 0 0,-1 0 0 0 0,1 0 0 0 0,-1 1 0 0 0,1-1 0 0 0,-1 0 0 0 0,1 1 0 0 0,0 0 0 0 0,-1-1 0 0 0,1 1 0 0 0,0 0 0 0 0,0 0 0 0 0,0 0 0 0 0,1 0 0 0 0,-1 1 0 0 0,0-1 0 0 0,1 0 0 0 0,0 1 0 0 0,-1-1 0 0 0,1 1 0 0 0,0-1 0 0 0,0 1 0 0 0,1 0 0 0 0,-1 0 0 0 0,0-1 0 0 0,1 1 0 0 0,0 0 0 0 0,-1 0 0 0 0,1-1 0 0 0,0 1 0 0 0,1 0 0 0 0,-1 1 0 0 0,55 109 0 0 0,-45-91 0 0 0</inkml:trace>
  <inkml:trace contextRef="#ctx1" brushRef="#br1" timeOffset="-37381.566">27616 17163 32767 0 0,'5'22'0'0'0,"-3"-10"0"0"0,0 1 0 0 0,0-1 0 0 0,1 0 0 0 0,1 1 0 0 0,0-2 0 0 0,1 1 0 0 0,0 0 0 0 0,0-1 0 0 0,1 0 0 0 0,1 0 0 0 0,0-1 0 0 0,1 0 0 0 0,0 0 0 0 0,0 0 0 0 0,1-1 0 0 0,0-1 0 0 0,0 1 0 0 0,1-2 0 0 0,16 6 0 0 0,1-2 0 0 0,0-1 0 0 0,0-1 0 0 0,1-2 0 0 0,0 0 0 0 0,0-2 0 0 0,0-1 0 0 0,1-1 0 0 0,15-1 0 0 0,-27-2 0 0 0</inkml:trace>
  <inkml:trace contextRef="#ctx1" brushRef="#br1" timeOffset="-36011.377">19903 18236 32767 0 0,'-18'16'0'0'0,"2"5"0"0"0,16-20 0 0 0,0 0 0 0 0,0 0 0 0 0,0 1 0 0 0,0-1 0 0 0,0 0 0 0 0,1 0 0 0 0,-1 0 0 0 0,0 0 0 0 0,1 0 0 0 0,-1 1 0 0 0,1-1 0 0 0,-1 0 0 0 0,1 0 0 0 0,-1 0 0 0 0,1 0 0 0 0,0 0 0 0 0,0-1 0 0 0,-1 1 0 0 0,1 0 0 0 0,0 0 0 0 0,0 0 0 0 0,0-1 0 0 0,0 1 0 0 0,0 0 0 0 0,0-1 0 0 0,0 1 0 0 0,0-1 0 0 0,0 1 0 0 0,0-1 0 0 0,1 1 0 0 0,8 0 0 0 0,1 1 0 0 0,0-2 0 0 0,-1 1 0 0 0,1-1 0 0 0,-1-1 0 0 0,1 0 0 0 0,0 0 0 0 0,-1-1 0 0 0,0-1 0 0 0,3 0 0 0 0,4-1 0 0 0,17-3 0 0 0,0-1 0 0 0,-1-1 0 0 0,0-2 0 0 0,-1-2 0 0 0,0 0 0 0 0,22-15 0 0 0,-50 26 0 0 0,0 0 0 0 0,0-1 0 0 0,0 0 0 0 0,0 0 0 0 0,0 0 0 0 0,-1 0 0 0 0,1 0 0 0 0,-1-1 0 0 0,0 0 0 0 0,0 0 0 0 0,0 0 0 0 0,0 0 0 0 0,-1 0 0 0 0,0 0 0 0 0,0-1 0 0 0,0 1 0 0 0,0-1 0 0 0,-1 1 0 0 0,1-1 0 0 0,-1 0 0 0 0,-1 0 0 0 0,1 1 0 0 0,0-4 0 0 0,-2 5 0 0 0,-1-1 0 0 0,1 1 0 0 0,-1 0 0 0 0,1 0 0 0 0,-1 0 0 0 0,0 0 0 0 0,0 0 0 0 0,0 0 0 0 0,0 1 0 0 0,0-1 0 0 0,-1 1 0 0 0,0-1 0 0 0,1 1 0 0 0,-1 0 0 0 0,0 0 0 0 0,0 0 0 0 0,0 1 0 0 0,0-1 0 0 0,0 0 0 0 0,0 1 0 0 0,0 0 0 0 0,-1 0 0 0 0,-1 0 0 0 0,-2-2 0 0 0,-1 1 0 0 0,1 1 0 0 0,0-1 0 0 0,-1 1 0 0 0,1 1 0 0 0,-1-1 0 0 0,1 1 0 0 0,-1 1 0 0 0,1-1 0 0 0,0 1 0 0 0,-1 1 0 0 0,1-1 0 0 0,0 1 0 0 0,-1 0 0 0 0,1 1 0 0 0,1 0 0 0 0,-1 0 0 0 0,0 0 0 0 0,1 1 0 0 0,-1 0 0 0 0,-1 2 0 0 0,5-2 0 0 0,0 0 0 0 0,1 0 0 0 0,0 0 0 0 0,0 0 0 0 0,0 1 0 0 0,0-1 0 0 0,1 0 0 0 0,0 1 0 0 0,0 0 0 0 0,0-1 0 0 0,0 1 0 0 0,1-1 0 0 0,-1 1 0 0 0,1 0 0 0 0,0 0 0 0 0,1-1 0 0 0,-1 1 0 0 0,1-1 0 0 0,0 1 0 0 0,0 0 0 0 0,1-1 0 0 0,-1 1 0 0 0,1-1 0 0 0,0 0 0 0 0,0 0 0 0 0,2 3 0 0 0,3 5 0 0 0,1-1 0 0 0,0 1 0 0 0,1-2 0 0 0,0 1 0 0 0,1-1 0 0 0,0 0 0 0 0,1-1 0 0 0,0-1 0 0 0,0 1 0 0 0,1-2 0 0 0,0 1 0 0 0,5 0 0 0 0,4 6 0 0 0,-2-3 0 0 0,1 0 0 0 0,1-1 0 0 0,0-1 0 0 0,0-2 0 0 0,1 0 0 0 0,0 0 0 0 0,0-2 0 0 0,0-1 0 0 0,1-1 0 0 0,-1-1 0 0 0,19-1 0 0 0,17-15 0 0 0,-37 2 0 0 0,0-3 0 0 0</inkml:trace>
  <inkml:trace contextRef="#ctx1" brushRef="#br1" timeOffset="-34673.587">20683 18158 32767 0 0,'-1'96'0'0'0,"23"-16"0"0"0,-20-76 0 0 0,0 0 0 0 0,0 0 0 0 0,1 0 0 0 0,0 0 0 0 0,0 0 0 0 0,0 0 0 0 0,0-1 0 0 0,1 0 0 0 0,0 0 0 0 0,-1 0 0 0 0,1 0 0 0 0,0 0 0 0 0,0-1 0 0 0,1 1 0 0 0,-1-1 0 0 0,0 0 0 0 0,1 0 0 0 0,-1-1 0 0 0,1 0 0 0 0,0 1 0 0 0,-1-2 0 0 0,1 1 0 0 0,0 0 0 0 0,0-1 0 0 0,0 0 0 0 0,-1 0 0 0 0,3-1 0 0 0,36-11 0 0 0,-20 0 0 0 0,-13 9 0 0 0,-1-1 0 0 0,0 0 0 0 0,-1 0 0 0 0,1 0 0 0 0,-1-1 0 0 0,1-1 0 0 0,-2 1 0 0 0,1-1 0 0 0,-1 0 0 0 0,1-1 0 0 0,-2 0 0 0 0,1 0 0 0 0,-1-1 0 0 0,0 0 0 0 0,-1 0 0 0 0,0 0 0 0 0,0 0 0 0 0,3-7 0 0 0,1-24 0 0 0,-9 38 0 0 0,1 0 0 0 0,-1 1 0 0 0,0-1 0 0 0,0 1 0 0 0,0-1 0 0 0,0 1 0 0 0,1-1 0 0 0,-1 0 0 0 0,0 1 0 0 0,0-1 0 0 0,0 1 0 0 0,0-1 0 0 0,0 0 0 0 0,-1 1 0 0 0,1-1 0 0 0,0 1 0 0 0,0-1 0 0 0,0 1 0 0 0,0-1 0 0 0,-1 0 0 0 0,1 1 0 0 0,0-1 0 0 0,0 1 0 0 0,-1-1 0 0 0,1 1 0 0 0,0-1 0 0 0,-1 1 0 0 0,1 0 0 0 0,-1-1 0 0 0,1 1 0 0 0,-1-1 0 0 0,1 1 0 0 0,-1 0 0 0 0,1-1 0 0 0,-1 1 0 0 0,1 0 0 0 0,-1 0 0 0 0,1-1 0 0 0,-1 1 0 0 0,1 0 0 0 0,-1 0 0 0 0,1 0 0 0 0,-1 0 0 0 0,0 0 0 0 0,1-1 0 0 0,-1 1 0 0 0,1 0 0 0 0,-1 0 0 0 0,0 1 0 0 0,1-1 0 0 0,-1 0 0 0 0,1 0 0 0 0,-1 0 0 0 0,1 0 0 0 0,-1 0 0 0 0,0 1 0 0 0,1-1 0 0 0,-1 0 0 0 0,1 0 0 0 0,-1 1 0 0 0,1-1 0 0 0,-1 1 0 0 0,1-1 0 0 0,-1 0 0 0 0,1 1 0 0 0,0-1 0 0 0,-1 1 0 0 0,1-1 0 0 0,-2 2 0 0 0,-4 33 0 0 0,8-25 0 0 0,-1 0 0 0 0,2-1 0 0 0,-1 1 0 0 0,1-1 0 0 0,1 1 0 0 0,0-1 0 0 0,0 0 0 0 0,1 0 0 0 0,0 0 0 0 0,0-1 0 0 0,1 0 0 0 0,0 0 0 0 0,0 0 0 0 0,1-1 0 0 0,0 0 0 0 0,1 0 0 0 0,-1-1 0 0 0,1 0 0 0 0,0 0 0 0 0,1-1 0 0 0,0 0 0 0 0,-1 0 0 0 0,2-1 0 0 0,-1-1 0 0 0,0 1 0 0 0,1-1 0 0 0,-1-1 0 0 0,1 0 0 0 0,0 0 0 0 0,0-1 0 0 0,5 0 0 0 0,43-3 0 0 0,-40-2 0 0 0,1-2 0 0 0,-1 0 0 0 0,0-1 0 0 0,0-1 0 0 0,-1 0 0 0 0,0-1 0 0 0,5-5 0 0 0,-13 7 0 0 0,-4 4 0 0 0,-1 0 0 0 0,1-1 0 0 0,-1 1 0 0 0,0-1 0 0 0,0 1 0 0 0,0-1 0 0 0,0-1 0 0 0,-1 1 0 0 0,0 0 0 0 0,0-1 0 0 0,0 0 0 0 0,0 1 0 0 0,-1-1 0 0 0,0 0 0 0 0,2-6 0 0 0,9-63 0 0 0,-14 71 0 0 0,1 0 0 0 0,-1 1 0 0 0,0-1 0 0 0,0 0 0 0 0,0 1 0 0 0,0-1 0 0 0,0 1 0 0 0,-1-1 0 0 0,1 1 0 0 0,-1 0 0 0 0,0-1 0 0 0,1 1 0 0 0,-1 0 0 0 0,0 0 0 0 0,0 0 0 0 0,0 1 0 0 0,-1-1 0 0 0,1 0 0 0 0,0 1 0 0 0,-1-1 0 0 0,1 1 0 0 0,-3-1 0 0 0,-23 8 0 0 0,25-3 0 0 0,0 0 0 0 0,1 0 0 0 0,-1 1 0 0 0,1-1 0 0 0,-1 1 0 0 0,1 0 0 0 0,0-1 0 0 0,0 1 0 0 0,1 0 0 0 0,-1 0 0 0 0,1 0 0 0 0,0 1 0 0 0,0-1 0 0 0,0 0 0 0 0,1 0 0 0 0,-1 1 0 0 0,1-1 0 0 0,0 0 0 0 0,0 0 0 0 0,1 1 0 0 0,0 1 0 0 0,-1 6 0 0 0,2-1 0 0 0,1 0 0 0 0,0 0 0 0 0,1 0 0 0 0,0-1 0 0 0,1 1 0 0 0,0-1 0 0 0,1 0 0 0 0,0 0 0 0 0,0-1 0 0 0,1 0 0 0 0,1 0 0 0 0,-1 0 0 0 0,1-1 0 0 0,1 0 0 0 0,-1-1 0 0 0,4 2 0 0 0,-7-5 0 0 0,0 0 0 0 0,0 0 0 0 0,1 0 0 0 0,-1-1 0 0 0,1 1 0 0 0,0-1 0 0 0,0-1 0 0 0,0 1 0 0 0,1-1 0 0 0,-1 0 0 0 0,1-1 0 0 0,-1 1 0 0 0,1-1 0 0 0,-1-1 0 0 0,1 1 0 0 0,0-1 0 0 0,-1 0 0 0 0,1-1 0 0 0,6 0 0 0 0,-4-1 0 0 0,0 0 0 0 0,0-1 0 0 0,0 0 0 0 0,0 0 0 0 0,-1 0 0 0 0,1-1 0 0 0,-1-1 0 0 0,0 0 0 0 0,0 0 0 0 0,0 0 0 0 0,-1-1 0 0 0,1 0 0 0 0,-5 3 0 0 0,0-1 0 0 0,0 1 0 0 0,-1 0 0 0 0,1-1 0 0 0,-1 1 0 0 0,0-1 0 0 0,0 0 0 0 0,0 0 0 0 0,0 0 0 0 0,0 0 0 0 0,-1 0 0 0 0,0 0 0 0 0,0 0 0 0 0,0 0 0 0 0,0 0 0 0 0,-1-1 0 0 0,0 1 0 0 0,0 0 0 0 0,0-4 0 0 0,0 3 0 0 0,0-1 0 0 0,-1 0 0 0 0,0 1 0 0 0,0-1 0 0 0,0 1 0 0 0,0-1 0 0 0,-1 1 0 0 0,0 0 0 0 0,0-1 0 0 0,-1 1 0 0 0,0 0 0 0 0,1 1 0 0 0,-2-1 0 0 0,1 0 0 0 0,0 1 0 0 0,-1 0 0 0 0,0-1 0 0 0,0 1 0 0 0,0 1 0 0 0,-2-2 0 0 0,-10-2 0 0 0,7 8 0 0 0,5 42 0 0 0,38 19 0 0 0,-7-27 0 0 0,-25-29 0 0 0,-17-57 0 0 0,15 43 0 0 0,-3 0 0 0 0,-6-4 0 0 0,-1 13 0 0 0,16-2 0 0 0,-5-95 0 0 0,-12 30 0 0 0,-1 53 0 0 0,25 35 0 0 0,-5-16 0 0 0,1 0 0 0 0,0-1 0 0 0,0 0 0 0 0,0-1 0 0 0,1 0 0 0 0,-1 0 0 0 0,1-1 0 0 0,0-1 0 0 0,0 1 0 0 0,0-1 0 0 0,0-1 0 0 0,0 0 0 0 0,0-1 0 0 0,1 1 0 0 0,-1-2 0 0 0,0 0 0 0 0,4-1 0 0 0,10 2 0 0 0,-11 0 0 0 0,-11-1 0 0 0,0 0 0 0 0,0 1 0 0 0,0-1 0 0 0,0 1 0 0 0,0-1 0 0 0,0 1 0 0 0,0 0 0 0 0,1 0 0 0 0,-1 0 0 0 0,0 0 0 0 0,0 1 0 0 0,0-1 0 0 0,0 0 0 0 0,0 1 0 0 0,0 0 0 0 0,0-1 0 0 0,0 1 0 0 0,0 0 0 0 0,0 0 0 0 0,0 0 0 0 0,0 0 0 0 0,0 0 0 0 0,0 1 0 0 0,-1-1 0 0 0,1 1 0 0 0,-1-1 0 0 0,1 1 0 0 0,-1-1 0 0 0,1 1 0 0 0,-1 0 0 0 0,1 94 0 0 0,-13-21 0 0 0,11-72 0 0 0,0 0 0 0 0,0-1 0 0 0,1 1 0 0 0,-1 0 0 0 0,1-1 0 0 0,0 1 0 0 0,0 0 0 0 0,0-1 0 0 0,0 1 0 0 0,0-1 0 0 0,1 1 0 0 0,-1-1 0 0 0,1 0 0 0 0,0 0 0 0 0,-1 0 0 0 0,1 0 0 0 0,0 0 0 0 0,1 1 0 0 0,1 2 0 0 0,-1-3 0 0 0,-1 0 0 0 0,1-1 0 0 0,-1 1 0 0 0,1-1 0 0 0,0 0 0 0 0,0 1 0 0 0,0-1 0 0 0,0 0 0 0 0,-1-1 0 0 0,1 1 0 0 0,0-1 0 0 0,0 1 0 0 0,0-1 0 0 0,1 0 0 0 0,-1 0 0 0 0,0 0 0 0 0,2-1 0 0 0,17 3 0 0 0,-1 2 0 0 0,43-1 0 0 0,9-26 0 0 0,-46 14 0 0 0</inkml:trace>
  <inkml:trace contextRef="#ctx1" brushRef="#br1" timeOffset="-33909.631">22499 18305 32767 0 0,'-27'-27'0'0'0,"-14"0"0"0"0,-22 7 0 0 0,54 20 0 0 0,0 0 0 0 0,0 1 0 0 0,1 0 0 0 0,-1 0 0 0 0,0 1 0 0 0,1 0 0 0 0,-1 1 0 0 0,1 0 0 0 0,-1 0 0 0 0,1 1 0 0 0,0 0 0 0 0,1 0 0 0 0,-1 1 0 0 0,1 0 0 0 0,0 0 0 0 0,0 1 0 0 0,0 0 0 0 0,1 0 0 0 0,0 0 0 0 0,0 1 0 0 0,1 0 0 0 0,-1 0 0 0 0,1 1 0 0 0,-3 6 0 0 0,2 17 0 0 0,6-29 0 0 0,0 1 0 0 0,0-1 0 0 0,0 0 0 0 0,0 0 0 0 0,1 1 0 0 0,-1-1 0 0 0,1 0 0 0 0,-1 1 0 0 0,1-1 0 0 0,0 0 0 0 0,0 0 0 0 0,0 0 0 0 0,0 0 0 0 0,0 0 0 0 0,1 0 0 0 0,-1 0 0 0 0,0 0 0 0 0,1-1 0 0 0,0 1 0 0 0,-1 0 0 0 0,1-1 0 0 0,0 1 0 0 0,0-1 0 0 0,0 0 0 0 0,0 1 0 0 0,0-1 0 0 0,0 0 0 0 0,0 0 0 0 0,0 0 0 0 0,0-1 0 0 0,0 1 0 0 0,1-1 0 0 0,-1 1 0 0 0,1-1 0 0 0,3 2 0 0 0,1-2 0 0 0,0 1 0 0 0,-1-1 0 0 0,1 0 0 0 0,0 0 0 0 0,-1 0 0 0 0,1-1 0 0 0,-1 0 0 0 0,1-1 0 0 0,-1 1 0 0 0,4-2 0 0 0,7-4 0 0 0,-11 6 0 0 0,0-1 0 0 0,0-1 0 0 0,0 1 0 0 0,0-1 0 0 0,-1 0 0 0 0,1 0 0 0 0,-1-1 0 0 0,0 0 0 0 0,0 0 0 0 0,0 0 0 0 0,0-1 0 0 0,1-1 0 0 0,0-1 0 0 0,-1 0 0 0 0,0 0 0 0 0,0 0 0 0 0,-1-1 0 0 0,0 1 0 0 0,0-1 0 0 0,-1 0 0 0 0,0 0 0 0 0,0-1 0 0 0,-1 1 0 0 0,0-1 0 0 0,-1 1 0 0 0,0-1 0 0 0,1-5 0 0 0,-3 15 0 0 0,1 0 0 0 0,0-1 0 0 0,0 1 0 0 0,0-1 0 0 0,0 1 0 0 0,0 0 0 0 0,-1-1 0 0 0,1 1 0 0 0,0-1 0 0 0,-1 1 0 0 0,1-1 0 0 0,0 1 0 0 0,-1-1 0 0 0,1 1 0 0 0,0-1 0 0 0,-1 1 0 0 0,1-1 0 0 0,-1 1 0 0 0,1-1 0 0 0,-1 0 0 0 0,1 1 0 0 0,-1-1 0 0 0,1 0 0 0 0,-1 0 0 0 0,1 1 0 0 0,-1-1 0 0 0,0 0 0 0 0,1 0 0 0 0,-1 0 0 0 0,1 0 0 0 0,-1 1 0 0 0,0-1 0 0 0,1 0 0 0 0,-1 0 0 0 0,0 0 0 0 0,1 0 0 0 0,-1-1 0 0 0,1 1 0 0 0,-1 0 0 0 0,0 0 0 0 0,1 0 0 0 0,-1 0 0 0 0,1-1 0 0 0,-1 1 0 0 0,1 0 0 0 0,-1 0 0 0 0,0-1 0 0 0,1 1 0 0 0,-1 0 0 0 0,1-1 0 0 0,0 1 0 0 0,-1-1 0 0 0,1 1 0 0 0,-1-1 0 0 0,1 1 0 0 0,0-1 0 0 0,-1 1 0 0 0,1-1 0 0 0,0 1 0 0 0,-1-1 0 0 0,1 1 0 0 0,0-1 0 0 0,0 0 0 0 0,0 1 0 0 0,-1-1 0 0 0,-16 67 0 0 0,18-49 0 0 0,5 5 0 0 0,2-1 0 0 0,0 1 0 0 0,1-1 0 0 0,1 0 0 0 0,5 6 0 0 0,90 134 0 0 0,-70-106 0 0 0,-26-43 0 0 0,0 1 0 0 0,-1 0 0 0 0,0 1 0 0 0,-1-1 0 0 0,-1 1 0 0 0,0 1 0 0 0,-1-1 0 0 0,2 12 0 0 0,-6-25 0 0 0,-1 0 0 0 0,1 0 0 0 0,-1 0 0 0 0,1 0 0 0 0,-1 0 0 0 0,0 0 0 0 0,0 0 0 0 0,1 1 0 0 0,-1-1 0 0 0,0 0 0 0 0,0 0 0 0 0,0 0 0 0 0,0 0 0 0 0,-1 0 0 0 0,1 1 0 0 0,0-1 0 0 0,0 0 0 0 0,-1 0 0 0 0,1 0 0 0 0,0 0 0 0 0,-1 0 0 0 0,1 0 0 0 0,-1 0 0 0 0,0 0 0 0 0,1 0 0 0 0,-1 0 0 0 0,0 0 0 0 0,1 0 0 0 0,-1-1 0 0 0,0 1 0 0 0,0 0 0 0 0,-1 0 0 0 0,0 1 0 0 0,-56 9 0 0 0,49-13 0 0 0,-1-1 0 0 0,1 0 0 0 0,0 0 0 0 0,0-1 0 0 0,0 0 0 0 0,1 0 0 0 0,-1-1 0 0 0,1-1 0 0 0,0 1 0 0 0,1-1 0 0 0,-1-1 0 0 0,1 1 0 0 0,-2-4 0 0 0,4 6 0 0 0,2 1 0 0 0,-1-1 0 0 0,0 0 0 0 0,1 0 0 0 0,0 0 0 0 0,0 0 0 0 0,0-1 0 0 0,0 0 0 0 0,1 1 0 0 0,0-1 0 0 0,0 0 0 0 0,0 0 0 0 0,0 0 0 0 0,1 0 0 0 0,0 0 0 0 0,0 0 0 0 0,0-1 0 0 0,1 1 0 0 0,-1 0 0 0 0,1 0 0 0 0,1-1 0 0 0,0-3 0 0 0,5-4 0 0 0,0 0 0 0 0,1 1 0 0 0,1 0 0 0 0,0 0 0 0 0,1 1 0 0 0,0 0 0 0 0,1 1 0 0 0,5-6 0 0 0,-11 12 0 0 0,122-114 0 0 0,-30-2 0 0 0,-36-1 0 0 0,-53 110 0 0 0,-14 26 0 0 0,0 0 0 0 0,1 1 0 0 0,1 0 0 0 0,1 0 0 0 0,0 1 0 0 0,1-1 0 0 0,1 1 0 0 0,0 0 0 0 0,1 0 0 0 0,1-1 0 0 0,1 5 0 0 0,-1-14 0 0 0,2 0 0 0 0,-1 0 0 0 0,0 0 0 0 0,1-1 0 0 0,1 1 0 0 0,-1 0 0 0 0,1-1 0 0 0,0 1 0 0 0,0-1 0 0 0,1 0 0 0 0,4 5 0 0 0,-4-5 0 0 0,-2-2 0 0 0,0 0 0 0 0,0-1 0 0 0,0 0 0 0 0,1 1 0 0 0,0-1 0 0 0,-1 0 0 0 0,1 0 0 0 0,0 0 0 0 0,1-1 0 0 0,-1 1 0 0 0,0-1 0 0 0,1 1 0 0 0,-1-1 0 0 0,1 0 0 0 0,0 0 0 0 0,4-3 0 0 0,20-46 0 0 0,-20 32 0 0 0</inkml:trace>
  <inkml:trace contextRef="#ctx1" brushRef="#br1" timeOffset="-33745.071">22860 17995 32767 0 0,'-7'-17'0'0'0,"-4"1"0"0"0,5 7 0 0 0,0-3 0 0 0,2 2 0 0 0,-1 3 0 0 0,0 3 0 0 0,4 0 0 0 0,0 4 0 0 0,0 0 0 0 0,1 2 0 0 0,1 0 0 0 0,3 2 0 0 0,5 7 0 0 0,-1 1 0 0 0,4 8 0 0 0,2 0 0 0 0,0 4 0 0 0</inkml:trace>
  <inkml:trace contextRef="#ctx1" brushRef="#br1" timeOffset="-33392.595">23025 18390 32767 0 0,'3'2'0'0'0,"1"0"0"0"0,-1 0 0 0 0,0 0 0 0 0,1-1 0 0 0,0 1 0 0 0,-1-1 0 0 0,1 0 0 0 0,0 0 0 0 0,0 0 0 0 0,0 0 0 0 0,0-1 0 0 0,0 0 0 0 0,-1 0 0 0 0,1 0 0 0 0,0 0 0 0 0,4-1 0 0 0,1 1 0 0 0,64-20 0 0 0,-65 18 0 0 0,0 0 0 0 0,0-1 0 0 0,-1 0 0 0 0,1 0 0 0 0,-1 0 0 0 0,0-1 0 0 0,0 0 0 0 0,0 0 0 0 0,0-1 0 0 0,-1 0 0 0 0,0 0 0 0 0,0-1 0 0 0,0 0 0 0 0,0 0 0 0 0,-1 0 0 0 0,0 0 0 0 0,-1-1 0 0 0,1 0 0 0 0,-1 0 0 0 0,0-1 0 0 0,-4 5 0 0 0,0-1 0 0 0,1 1 0 0 0,-2-1 0 0 0,1 1 0 0 0,0-1 0 0 0,-1 1 0 0 0,1-1 0 0 0,-1 1 0 0 0,0 0 0 0 0,0-1 0 0 0,0 1 0 0 0,-1 0 0 0 0,1 0 0 0 0,-1 0 0 0 0,0 0 0 0 0,1 0 0 0 0,-2 0 0 0 0,1 0 0 0 0,0 1 0 0 0,0-1 0 0 0,-1 1 0 0 0,1-1 0 0 0,-1 1 0 0 0,0 0 0 0 0,0 0 0 0 0,0 0 0 0 0,-3-1 0 0 0,3 0 0 0 0,-1 0 0 0 0,0 1 0 0 0,0-1 0 0 0,0 1 0 0 0,-1-1 0 0 0,1 1 0 0 0,0 1 0 0 0,-1-1 0 0 0,0 1 0 0 0,1-1 0 0 0,-1 1 0 0 0,0 1 0 0 0,1-1 0 0 0,-1 1 0 0 0,0-1 0 0 0,0 1 0 0 0,0 1 0 0 0,1-1 0 0 0,-1 1 0 0 0,0 0 0 0 0,-1 0 0 0 0,0 1 0 0 0,-1 0 0 0 0,1 0 0 0 0,0 1 0 0 0,-1 0 0 0 0,1 0 0 0 0,1 0 0 0 0,-1 1 0 0 0,0 0 0 0 0,1 0 0 0 0,0 1 0 0 0,0-1 0 0 0,0 1 0 0 0,0 0 0 0 0,1 0 0 0 0,0 1 0 0 0,0 0 0 0 0,0-1 0 0 0,1 1 0 0 0,0 0 0 0 0,0 0 0 0 0,0 1 0 0 0,1-1 0 0 0,0 1 0 0 0,0-1 0 0 0,1 1 0 0 0,0 0 0 0 0,0 3 0 0 0,1-5 0 0 0,0 1 0 0 0,0-1 0 0 0,1 1 0 0 0,0-1 0 0 0,0 1 0 0 0,1-1 0 0 0,-1 1 0 0 0,1-1 0 0 0,0 0 0 0 0,1 0 0 0 0,-1 0 0 0 0,1 0 0 0 0,0 0 0 0 0,0 0 0 0 0,1-1 0 0 0,-1 0 0 0 0,3 3 0 0 0,7 1 0 0 0,0 0 0 0 0,1-1 0 0 0,-1 0 0 0 0,1-1 0 0 0,1 0 0 0 0,-1-1 0 0 0,1-1 0 0 0,0-1 0 0 0,0 0 0 0 0,0 0 0 0 0,0-2 0 0 0,0 0 0 0 0,1-1 0 0 0,-1 0 0 0 0,14-3 0 0 0,-25 3 0 0 0,167-24 0 0 0,-121 13 0 0 0,-13 4 0 0 0</inkml:trace>
  <inkml:trace contextRef="#ctx1" brushRef="#br1" timeOffset="-32278.549">24689 18243 32767 0 0,'-3'-4'0'0'0,"0"0"0"0"0,0 0 0 0 0,-1 1 0 0 0,1-1 0 0 0,-1 1 0 0 0,0 0 0 0 0,0 0 0 0 0,0 0 0 0 0,0 1 0 0 0,0 0 0 0 0,-1 0 0 0 0,1 0 0 0 0,-1 0 0 0 0,0 0 0 0 0,1 1 0 0 0,-1 0 0 0 0,0 0 0 0 0,0 0 0 0 0,0 1 0 0 0,0 0 0 0 0,0 0 0 0 0,0 0 0 0 0,0 0 0 0 0,-2 2 0 0 0,0 0 0 0 0,1 0 0 0 0,-1 0 0 0 0,0 1 0 0 0,1 0 0 0 0,-1 0 0 0 0,1 1 0 0 0,0 0 0 0 0,0 0 0 0 0,1 0 0 0 0,-1 1 0 0 0,-2 3 0 0 0,6-6 0 0 0,-2 2 0 0 0,1 0 0 0 0,0 0 0 0 0,-1 1 0 0 0,2 0 0 0 0,-1-1 0 0 0,0 1 0 0 0,1 0 0 0 0,0 0 0 0 0,0 1 0 0 0,1-1 0 0 0,-1 0 0 0 0,1 1 0 0 0,0-1 0 0 0,1 1 0 0 0,-1-1 0 0 0,1 1 0 0 0,0-1 0 0 0,0 1 0 0 0,1-1 0 0 0,1-1 0 0 0,-1 0 0 0 0,1 0 0 0 0,0 0 0 0 0,0 0 0 0 0,1 0 0 0 0,-1 0 0 0 0,1-1 0 0 0,0 1 0 0 0,0-1 0 0 0,0 0 0 0 0,0 0 0 0 0,0 0 0 0 0,1 0 0 0 0,-1-1 0 0 0,1 1 0 0 0,0-1 0 0 0,0 0 0 0 0,0 0 0 0 0,0 0 0 0 0,0-1 0 0 0,0 0 0 0 0,1 1 0 0 0,-1-1 0 0 0,0-1 0 0 0,1 1 0 0 0,-1-1 0 0 0,1 1 0 0 0,-1-1 0 0 0,0 0 0 0 0,4-1 0 0 0,-2 0 0 0 0,0-1 0 0 0,0 0 0 0 0,0 0 0 0 0,-1 0 0 0 0,1 0 0 0 0,-1-1 0 0 0,1 0 0 0 0,-1 0 0 0 0,0-1 0 0 0,0 0 0 0 0,0 1 0 0 0,-1-2 0 0 0,1 1 0 0 0,1-3 0 0 0,0 0 0 0 0,-1 0 0 0 0,1-1 0 0 0,-2 0 0 0 0,1 0 0 0 0,-1-1 0 0 0,0 1 0 0 0,-1-1 0 0 0,0 0 0 0 0,1-7 0 0 0,-3 14 0 0 0,-1 0 0 0 0,1 0 0 0 0,-1 0 0 0 0,0 0 0 0 0,0 0 0 0 0,0 0 0 0 0,-1 0 0 0 0,1 0 0 0 0,0 0 0 0 0,-1 0 0 0 0,1 0 0 0 0,-1 0 0 0 0,0 0 0 0 0,1 0 0 0 0,-1 0 0 0 0,0 1 0 0 0,0-1 0 0 0,0 0 0 0 0,0 0 0 0 0,-1 1 0 0 0,1-1 0 0 0,0 1 0 0 0,-1-1 0 0 0,1 1 0 0 0,-2-1 0 0 0,2 2 0 0 0,-1 0 0 0 0,0 0 0 0 0,1 0 0 0 0,-1 0 0 0 0,1 1 0 0 0,-1-1 0 0 0,0 0 0 0 0,1 1 0 0 0,-1-1 0 0 0,1 1 0 0 0,-1 0 0 0 0,1 0 0 0 0,0-1 0 0 0,-1 1 0 0 0,1 0 0 0 0,0 0 0 0 0,-1 0 0 0 0,1 0 0 0 0,0 0 0 0 0,0 1 0 0 0,0-1 0 0 0,0 0 0 0 0,0 0 0 0 0,0 1 0 0 0,0-1 0 0 0,1 1 0 0 0,-1-1 0 0 0,0 1 0 0 0,1-1 0 0 0,-1 1 0 0 0,1 0 0 0 0,-1 4 0 0 0,1 1 0 0 0,0 0 0 0 0,1 0 0 0 0,-1-1 0 0 0,1 1 0 0 0,1 0 0 0 0,-1-1 0 0 0,1 1 0 0 0,0-1 0 0 0,1 1 0 0 0,-1-1 0 0 0,1 0 0 0 0,1 0 0 0 0,-1 0 0 0 0,1-1 0 0 0,0 1 0 0 0,0-1 0 0 0,1 0 0 0 0,-1 0 0 0 0,1 0 0 0 0,0 0 0 0 0,1-1 0 0 0,-1 0 0 0 0,1 0 0 0 0,3 1 0 0 0,65 14 0 0 0,-68-21 0 0 0,-1 0 0 0 0,0 0 0 0 0,0-1 0 0 0,0 1 0 0 0,0-1 0 0 0,-1 0 0 0 0,1-1 0 0 0,-1 1 0 0 0,0-1 0 0 0,0 1 0 0 0,0-1 0 0 0,0 0 0 0 0,-1-1 0 0 0,1 1 0 0 0,-1-1 0 0 0,0 1 0 0 0,1-4 0 0 0,3-6 0 0 0,-1-1 0 0 0,-1 0 0 0 0,0 0 0 0 0,0 0 0 0 0,-2-1 0 0 0,0 0 0 0 0,-1 0 0 0 0,0 1 0 0 0,-1-1 0 0 0,-1 0 0 0 0,-2-12 0 0 0,2 15 0 0 0,1 7 0 0 0,-1 1 0 0 0,0 0 0 0 0,0 0 0 0 0,0-1 0 0 0,-1 1 0 0 0,1 0 0 0 0,-1 0 0 0 0,-1 0 0 0 0,1 0 0 0 0,-1 0 0 0 0,0 0 0 0 0,0 0 0 0 0,0 0 0 0 0,-3-3 0 0 0,3 17 0 0 0,7-1 0 0 0,0-1 0 0 0,0 0 0 0 0,1 0 0 0 0,0 0 0 0 0,1-1 0 0 0,-1 0 0 0 0,1 0 0 0 0,0-1 0 0 0,0 0 0 0 0,1 0 0 0 0,0-1 0 0 0,-1 0 0 0 0,2 0 0 0 0,-1 0 0 0 0,6 1 0 0 0,108 46 0 0 0,-118-49 0 0 0,-2-1 0 0 0,0 0 0 0 0,0 1 0 0 0,1-1 0 0 0,-1 0 0 0 0,0 1 0 0 0,0-1 0 0 0,0 1 0 0 0,-1 0 0 0 0,1-1 0 0 0,0 1 0 0 0,-1 0 0 0 0,1 0 0 0 0,-1 0 0 0 0,1 1 0 0 0,-1-1 0 0 0,0 0 0 0 0,0 0 0 0 0,0 1 0 0 0,0-1 0 0 0,-1 0 0 0 0,1 1 0 0 0,0-1 0 0 0,-1 1 0 0 0,0-1 0 0 0,0 1 0 0 0,0-1 0 0 0,0 2 0 0 0,-20 57 0 0 0,25 25 0 0 0,-3-83 0 0 0,0-1 0 0 0,1 0 0 0 0,-1 1 0 0 0,0-1 0 0 0,1 0 0 0 0,0-1 0 0 0,-1 1 0 0 0,1 0 0 0 0,0-1 0 0 0,0 1 0 0 0,0-1 0 0 0,0 0 0 0 0,0 0 0 0 0,0 0 0 0 0,0 0 0 0 0,0-1 0 0 0,0 1 0 0 0,1-1 0 0 0,-1 0 0 0 0,0 0 0 0 0,3 0 0 0 0,4 0 0 0 0,0-1 0 0 0,1 0 0 0 0,-1 0 0 0 0,0-1 0 0 0,0 0 0 0 0,0 0 0 0 0,0-2 0 0 0,0 1 0 0 0,-1-1 0 0 0,0 0 0 0 0,1-1 0 0 0,-1 0 0 0 0,7-6 0 0 0,-9 6 0 0 0,0 0 0 0 0,0 0 0 0 0,0-1 0 0 0,0 0 0 0 0,-1 0 0 0 0,0-1 0 0 0,-1 1 0 0 0,1-1 0 0 0,-1-1 0 0 0,0 1 0 0 0,-1-1 0 0 0,0 0 0 0 0,0 0 0 0 0,-1 0 0 0 0,0 0 0 0 0,0-1 0 0 0,-1 1 0 0 0,0-1 0 0 0,0 1 0 0 0,-1-1 0 0 0,0-8 0 0 0,-1 14 0 0 0,0 0 0 0 0,0 0 0 0 0,0-1 0 0 0,-1 1 0 0 0,1 0 0 0 0,-1 0 0 0 0,0 0 0 0 0,0 0 0 0 0,0 0 0 0 0,0 0 0 0 0,-1 0 0 0 0,1 0 0 0 0,-1 0 0 0 0,1 1 0 0 0,-1-1 0 0 0,0 1 0 0 0,0-1 0 0 0,0 1 0 0 0,-1 0 0 0 0,1-1 0 0 0,0 1 0 0 0,-1 0 0 0 0,0 1 0 0 0,1-1 0 0 0,-1 0 0 0 0,0 1 0 0 0,0-1 0 0 0,0 1 0 0 0,0 0 0 0 0,0 0 0 0 0,-1 0 0 0 0,-40 18 0 0 0,41-15 0 0 0,-1 0 0 0 0,1 1 0 0 0,1-1 0 0 0,-1 1 0 0 0,0 0 0 0 0,1 0 0 0 0,-1 0 0 0 0,1 0 0 0 0,0 1 0 0 0,0-1 0 0 0,0 0 0 0 0,0 1 0 0 0,1 0 0 0 0,-1-1 0 0 0,1 1 0 0 0,0 0 0 0 0,0 0 0 0 0,1-1 0 0 0,-1 1 0 0 0,1 0 0 0 0,-1 0 0 0 0,1 0 0 0 0,1 0 0 0 0,-1 0 0 0 0,1 2 0 0 0,15 34 0 0 0,-11-33 0 0 0,6 6 0 0 0,1-1 0 0 0,1-1 0 0 0,0 1 0 0 0,1-2 0 0 0,-1 0 0 0 0,2-1 0 0 0,0 0 0 0 0,0-1 0 0 0,0-1 0 0 0,1 0 0 0 0,0-1 0 0 0,0-1 0 0 0,1 0 0 0 0,-1-1 0 0 0,7 0 0 0 0,106 7 0 0 0,-104-11 0 0 0</inkml:trace>
  <inkml:trace contextRef="#ctx1" brushRef="#br1" timeOffset="-31423.418">26915 18412 32767 0 0,'5'-9'0'0'0,"0"-1"0"0"0,0 0 0 0 0,-1 0 0 0 0,-1-1 0 0 0,0 1 0 0 0,0-1 0 0 0,-1 1 0 0 0,1-10 0 0 0,-2 10 0 0 0,16-66 0 0 0,-1 22 0 0 0,-14 42 0 0 0,1 0 0 0 0,1 0 0 0 0,0 0 0 0 0,1 0 0 0 0,0 1 0 0 0,1 0 0 0 0,0 0 0 0 0,1-1 0 0 0,-5 11 0 0 0,-1 0 0 0 0,1 0 0 0 0,-1 1 0 0 0,1-1 0 0 0,0 0 0 0 0,-1 1 0 0 0,1-1 0 0 0,0 1 0 0 0,-1-1 0 0 0,1 1 0 0 0,0 0 0 0 0,-1 0 0 0 0,1 0 0 0 0,0 0 0 0 0,0 0 0 0 0,-1 0 0 0 0,1 0 0 0 0,0 0 0 0 0,-1 1 0 0 0,1-1 0 0 0,0 1 0 0 0,-1-1 0 0 0,1 1 0 0 0,0 0 0 0 0,-1 0 0 0 0,1-1 0 0 0,-1 1 0 0 0,0 0 0 0 0,1 0 0 0 0,-1 1 0 0 0,0-1 0 0 0,1 0 0 0 0,-1 0 0 0 0,56 65 0 0 0,-35-38 0 0 0,-1 0 0 0 0,-1 1 0 0 0,-1 1 0 0 0,3 10 0 0 0,-21 5 0 0 0,-11-17 0 0 0,8-26 0 0 0,1-1 0 0 0,-1 1 0 0 0,0-1 0 0 0,0 0 0 0 0,0 1 0 0 0,0-1 0 0 0,0 0 0 0 0,0 0 0 0 0,-1 0 0 0 0,1-1 0 0 0,0 1 0 0 0,0-1 0 0 0,-1 1 0 0 0,1-1 0 0 0,0 0 0 0 0,-1 1 0 0 0,1-1 0 0 0,0 0 0 0 0,-1-1 0 0 0,-1 1 0 0 0,-15 1 0 0 0,18-1 0 0 0,0 1 0 0 0,0 0 0 0 0,0-1 0 0 0,0 0 0 0 0,0 1 0 0 0,0-1 0 0 0,0 0 0 0 0,0 1 0 0 0,0-1 0 0 0,0 0 0 0 0,0 0 0 0 0,0 0 0 0 0,0 0 0 0 0,0 0 0 0 0,-1 0 0 0 0,1 0 0 0 0,0 0 0 0 0,0 0 0 0 0,0-1 0 0 0,0 1 0 0 0,0 0 0 0 0,0-1 0 0 0,0 1 0 0 0,0-1 0 0 0,0 1 0 0 0,0-1 0 0 0,0 0 0 0 0,0 1 0 0 0,1-1 0 0 0,-1 0 0 0 0,0 1 0 0 0,0-1 0 0 0,0 0 0 0 0,0-1 0 0 0,-2-3 0 0 0,-3 1 0 0 0,-2-18 0 0 0,8 19 0 0 0,1 0 0 0 0,-1 0 0 0 0,1 0 0 0 0,-1 0 0 0 0,1 0 0 0 0,0 0 0 0 0,0 0 0 0 0,1 0 0 0 0,-1 1 0 0 0,0-1 0 0 0,1 0 0 0 0,0 1 0 0 0,-1-1 0 0 0,1 1 0 0 0,0 0 0 0 0,0 0 0 0 0,1 0 0 0 0,-1 0 0 0 0,0 0 0 0 0,1 0 0 0 0,-1 0 0 0 0,1 1 0 0 0,-1-1 0 0 0,1 1 0 0 0,0 0 0 0 0,0 0 0 0 0,0-1 0 0 0,84-22 0 0 0,113-8 0 0 0,-195 31 0 0 0,0 0 0 0 0,1 0 0 0 0,-1 0 0 0 0,0-1 0 0 0,-1 0 0 0 0,1 0 0 0 0,0 0 0 0 0,0 0 0 0 0,-1-1 0 0 0,0 0 0 0 0,1 1 0 0 0,-1-2 0 0 0,0 1 0 0 0,0 0 0 0 0,-1-1 0 0 0,1 0 0 0 0,-1 0 0 0 0,1 0 0 0 0,-1 0 0 0 0,-1-1 0 0 0,1 1 0 0 0,-1-1 0 0 0,1 1 0 0 0,-1-1 0 0 0,-1 0 0 0 0,1 0 0 0 0,-1 0 0 0 0,0 0 0 0 0,0 0 0 0 0,0-1 0 0 0,-1 4 0 0 0,-1-1 0 0 0,0 1 0 0 0,1-1 0 0 0,-1 1 0 0 0,0-1 0 0 0,0 1 0 0 0,-1 0 0 0 0,1-1 0 0 0,0 1 0 0 0,-1 0 0 0 0,1 0 0 0 0,-1 0 0 0 0,0 0 0 0 0,0 0 0 0 0,0 0 0 0 0,0 0 0 0 0,0 1 0 0 0,0-1 0 0 0,0 1 0 0 0,0-1 0 0 0,-1 1 0 0 0,1 0 0 0 0,-1 0 0 0 0,1 0 0 0 0,-1 0 0 0 0,1 1 0 0 0,-1-1 0 0 0,1 1 0 0 0,-1-1 0 0 0,0 1 0 0 0,1 0 0 0 0,-1 0 0 0 0,0 0 0 0 0,1 0 0 0 0,-1 1 0 0 0,1-1 0 0 0,-1 1 0 0 0,0-1 0 0 0,-1 1 0 0 0,0 1 0 0 0,1-1 0 0 0,-1 0 0 0 0,0 1 0 0 0,1 0 0 0 0,-1 0 0 0 0,1 0 0 0 0,-1 0 0 0 0,1 1 0 0 0,0-1 0 0 0,0 1 0 0 0,0 0 0 0 0,0 0 0 0 0,1 0 0 0 0,-1 0 0 0 0,1 0 0 0 0,-1 1 0 0 0,0 2 0 0 0,0 0 0 0 0,1 0 0 0 0,-1 0 0 0 0,1 0 0 0 0,1 0 0 0 0,-1 0 0 0 0,1 1 0 0 0,0-1 0 0 0,1 0 0 0 0,-1 1 0 0 0,1-1 0 0 0,0 1 0 0 0,1-1 0 0 0,0 0 0 0 0,0 5 0 0 0,2-2 0 0 0,1-1 0 0 0,0 1 0 0 0,0 0 0 0 0,0-1 0 0 0,1 0 0 0 0,1 0 0 0 0,-1 0 0 0 0,1-1 0 0 0,0 0 0 0 0,1 0 0 0 0,0-1 0 0 0,5 5 0 0 0,-7-7 0 0 0,1 1 0 0 0,0-1 0 0 0,0 0 0 0 0,1 0 0 0 0,-1-1 0 0 0,1 1 0 0 0,0-1 0 0 0,0-1 0 0 0,0 0 0 0 0,0 0 0 0 0,0 0 0 0 0,0-1 0 0 0,1 0 0 0 0,4 0 0 0 0,4-1 0 0 0,0 0 0 0 0</inkml:trace>
  <inkml:trace contextRef="#ctx1" brushRef="#br1" timeOffset="-30958.66">27729 18105 32767 0 0,'5'51'0'0'0,"-3"-38"0"0"0,0-1 0 0 0,1 1 0 0 0,0-1 0 0 0,0 0 0 0 0,2 0 0 0 0,-1-1 0 0 0,2 1 0 0 0,1 3 0 0 0,40 62 0 0 0,-46-75 0 0 0,0 0 0 0 0,0 0 0 0 0,0 1 0 0 0,0-1 0 0 0,1 0 0 0 0,-1 0 0 0 0,1 0 0 0 0,0-1 0 0 0,0 1 0 0 0,-1 0 0 0 0,1-1 0 0 0,0 1 0 0 0,0-1 0 0 0,0 1 0 0 0,1-1 0 0 0,-1 0 0 0 0,0 0 0 0 0,0 0 0 0 0,1 0 0 0 0,-1-1 0 0 0,0 1 0 0 0,1-1 0 0 0,-1 1 0 0 0,1-1 0 0 0,-1 0 0 0 0,1 0 0 0 0,-1 0 0 0 0,1 0 0 0 0,-1 0 0 0 0,2-1 0 0 0,1 1 0 0 0,0-1 0 0 0,-1 1 0 0 0,1-1 0 0 0,-1 0 0 0 0,1-1 0 0 0,-1 1 0 0 0,0-1 0 0 0,1 0 0 0 0,-1 0 0 0 0,0 0 0 0 0,0-1 0 0 0,0 0 0 0 0,-1 1 0 0 0,1-1 0 0 0,1-2 0 0 0,2-3 0 0 0,-1 0 0 0 0,1 0 0 0 0,-2 0 0 0 0,1-1 0 0 0,-1 0 0 0 0,0 0 0 0 0,-1-1 0 0 0,0 1 0 0 0,-1-1 0 0 0,0 0 0 0 0,0 0 0 0 0,-1 0 0 0 0,0 0 0 0 0,-1-6 0 0 0,1-17 0 0 0,-3 32 0 0 0,1 0 0 0 0,0 0 0 0 0,0 0 0 0 0,-1 1 0 0 0,1-1 0 0 0,0 0 0 0 0,-1 0 0 0 0,1 1 0 0 0,-1-1 0 0 0,1 0 0 0 0,-1 1 0 0 0,1-1 0 0 0,-1 0 0 0 0,1 1 0 0 0,-1-1 0 0 0,0 1 0 0 0,1-1 0 0 0,-1 1 0 0 0,0-1 0 0 0,1 1 0 0 0,-1 0 0 0 0,0-1 0 0 0,0 1 0 0 0,0 0 0 0 0,1-1 0 0 0,-1 1 0 0 0,0 0 0 0 0,0 0 0 0 0,0 0 0 0 0,0 0 0 0 0,1 0 0 0 0,-1 0 0 0 0,0 0 0 0 0,0 0 0 0 0,0 0 0 0 0,0 0 0 0 0,1 0 0 0 0,-1 1 0 0 0,0-1 0 0 0,0 0 0 0 0,1 1 0 0 0,-1-1 0 0 0,0 0 0 0 0,0 1 0 0 0,1-1 0 0 0,-1 1 0 0 0,0-1 0 0 0,1 1 0 0 0,-1-1 0 0 0,0 1 0 0 0,1 0 0 0 0,-1-1 0 0 0,1 1 0 0 0,-1 0 0 0 0,1-1 0 0 0,0 1 0 0 0,-1 0 0 0 0,1 0 0 0 0,-3 2 0 0 0,1 0 0 0 0,0 0 0 0 0,0-1 0 0 0,1 1 0 0 0,-1 1 0 0 0,0-1 0 0 0,1 0 0 0 0,0 0 0 0 0,0 0 0 0 0,0 1 0 0 0,0-1 0 0 0,0 1 0 0 0,1-1 0 0 0,-1 1 0 0 0,1-1 0 0 0,0 1 0 0 0,0-1 0 0 0,1 0 0 0 0,-1 1 0 0 0,1-1 0 0 0,-1 1 0 0 0,2 2 0 0 0,-1-1 0 0 0,0 0 0 0 0,1 0 0 0 0,0 0 0 0 0,0 0 0 0 0,1-1 0 0 0,-1 1 0 0 0,1 0 0 0 0,0-1 0 0 0,0 0 0 0 0,1 0 0 0 0,-1 0 0 0 0,1 0 0 0 0,0 0 0 0 0,0-1 0 0 0,0 1 0 0 0,0-1 0 0 0,1 0 0 0 0,-1-1 0 0 0,3 2 0 0 0,1-1 0 0 0,1 0 0 0 0,-1-1 0 0 0,1 0 0 0 0,0 0 0 0 0,0-1 0 0 0,0 0 0 0 0,0-1 0 0 0,0 0 0 0 0,1 0 0 0 0,-5-1 0 0 0,-1 0 0 0 0,1 0 0 0 0,-1-1 0 0 0,0 1 0 0 0,0-1 0 0 0,0 0 0 0 0,0 0 0 0 0,0-1 0 0 0,0 1 0 0 0,0-1 0 0 0,-1 0 0 0 0,1 0 0 0 0,-1 0 0 0 0,0-1 0 0 0,0 1 0 0 0,0-1 0 0 0,0 1 0 0 0,-1-1 0 0 0,1 0 0 0 0,-1 0 0 0 0,0 0 0 0 0,0 0 0 0 0,0-1 0 0 0,-1 1 0 0 0,0-1 0 0 0,0 1 0 0 0,1-4 0 0 0,11-44 0 0 0,-11 33 0 0 0</inkml:trace>
  <inkml:trace contextRef="#ctx1" brushRef="#br1" timeOffset="-30713.316">28214 18156 32767 0 0,'0'-19'0'0'0,"0"14"0"0"0,-1 16 0 0 0,12 58 0 0 0,-6-55 0 0 0,1 0 0 0 0,1 0 0 0 0,0-1 0 0 0,0 0 0 0 0,1 0 0 0 0,1-1 0 0 0,0 0 0 0 0,1 0 0 0 0,5 4 0 0 0,17 4 0 0 0,-24-18 0 0 0</inkml:trace>
  <inkml:trace contextRef="#ctx1" brushRef="#br1" timeOffset="-30445.036">28462 18070 32767 0 0,'-3'7'0'0'0,"6"0"0"0"0,-6 18 0 0 0,3-14 0 0 0,0-1 0 0 0,1 0 0 0 0,0 0 0 0 0,0 1 0 0 0,1-1 0 0 0,0 0 0 0 0,1 0 0 0 0,0 0 0 0 0,0-1 0 0 0,1 1 0 0 0,1-1 0 0 0,0 0 0 0 0,0 0 0 0 0,6 8 0 0 0,-4-7 0 0 0,-6-7 0 0 0,1 1 0 0 0,0-1 0 0 0,0 0 0 0 0,0 0 0 0 0,1 0 0 0 0,-1 0 0 0 0,1 0 0 0 0,0 0 0 0 0,-1-1 0 0 0,1 1 0 0 0,0-1 0 0 0,0 0 0 0 0,1 0 0 0 0,-1 0 0 0 0,0 0 0 0 0,1-1 0 0 0,-1 1 0 0 0,1-1 0 0 0,0 0 0 0 0,3 1 0 0 0,1-4 0 0 0,0-5 0 0 0,-2 0 0 0 0,1 1 0 0 0,-1-2 0 0 0,0 1 0 0 0,0-1 0 0 0,-1 0 0 0 0,0 0 0 0 0,-1-1 0 0 0,1 1 0 0 0,-2-1 0 0 0,1 0 0 0 0,-1 0 0 0 0,-1 0 0 0 0,1-1 0 0 0,-2 1 0 0 0,1 0 0 0 0,-1-1 0 0 0,-1 1 0 0 0,0-1 0 0 0,0 0 0 0 0,-1 1 0 0 0,0-1 0 0 0,10-18 0 0 0,-12 16 0 0 0,-8 56 0 0 0,11-36 0 0 0,0 0 0 0 0,1 1 0 0 0,0-1 0 0 0,1-1 0 0 0,0 1 0 0 0,0 0 0 0 0,1 0 0 0 0,0-1 0 0 0,0 1 0 0 0,1-1 0 0 0,0 0 0 0 0,0 0 0 0 0,1 0 0 0 0,-1-1 0 0 0,2 0 0 0 0,-1 1 0 0 0,1-2 0 0 0,-1 1 0 0 0,2-1 0 0 0,-1 0 0 0 0,1 0 0 0 0,-1-1 0 0 0,1 1 0 0 0,0-1 0 0 0,1-1 0 0 0,-1 0 0 0 0,1 0 0 0 0,-1 0 0 0 0,1-1 0 0 0,0 0 0 0 0,0-1 0 0 0,2 1 0 0 0,-1-1 0 0 0,82 0 0 0 0,-47-14 0 0 0</inkml:trace>
  <inkml:trace contextRef="#ctx1" brushRef="#br1" timeOffset="-30027.147">29090 18244 32767 0 0,'5'-5'0'0'0,"0"1"0"0"0,-1 1 0 0 0,0-1 0 0 0,0 0 0 0 0,-1-1 0 0 0,1 1 0 0 0,-1-1 0 0 0,0 1 0 0 0,0-1 0 0 0,-1 0 0 0 0,1 0 0 0 0,-1 0 0 0 0,0 0 0 0 0,1-4 0 0 0,-5-1 0 0 0,-2 7 0 0 0,1 0 0 0 0,-1 0 0 0 0,0 1 0 0 0,0-1 0 0 0,0 1 0 0 0,0 0 0 0 0,-1 0 0 0 0,1 0 0 0 0,0 1 0 0 0,-1 0 0 0 0,1-1 0 0 0,-1 1 0 0 0,0 1 0 0 0,1-1 0 0 0,-1 1 0 0 0,0 0 0 0 0,1 0 0 0 0,-1 0 0 0 0,0 1 0 0 0,-2 0 0 0 0,-3-1 0 0 0,-1 1 0 0 0,-1 0 0 0 0,0 1 0 0 0,0 1 0 0 0,1 0 0 0 0,-1 0 0 0 0,1 1 0 0 0,0 1 0 0 0,0 0 0 0 0,0 0 0 0 0,1 1 0 0 0,0 0 0 0 0,-2 3 0 0 0,-14 25 0 0 0,21-8 0 0 0,9-21 0 0 0,1 1 0 0 0,0-1 0 0 0,0 0 0 0 0,0 0 0 0 0,0-1 0 0 0,1 1 0 0 0,0-1 0 0 0,0 0 0 0 0,0-1 0 0 0,0 1 0 0 0,0-1 0 0 0,1-1 0 0 0,0 1 0 0 0,-1-1 0 0 0,1 0 0 0 0,0-1 0 0 0,0 1 0 0 0,0-1 0 0 0,0-1 0 0 0,0 1 0 0 0,0-1 0 0 0,1-1 0 0 0,-1 1 0 0 0,3-2 0 0 0,-4 2 0 0 0,0-1 0 0 0,0 0 0 0 0,-1 0 0 0 0,1 0 0 0 0,-1-1 0 0 0,1 0 0 0 0,-1 0 0 0 0,0-1 0 0 0,1 1 0 0 0,-1-1 0 0 0,0 0 0 0 0,-1-1 0 0 0,4-2 0 0 0,4-12 0 0 0,-14 19 0 0 0,1 0 0 0 0,0-1 0 0 0,0 1 0 0 0,1 0 0 0 0,-1 0 0 0 0,0 0 0 0 0,0 0 0 0 0,0 0 0 0 0,0 0 0 0 0,1 0 0 0 0,-1 0 0 0 0,1 0 0 0 0,-1 1 0 0 0,1-1 0 0 0,-1 0 0 0 0,1 0 0 0 0,-1 1 0 0 0,1-1 0 0 0,0 0 0 0 0,0 0 0 0 0,0 1 0 0 0,0-1 0 0 0,0 0 0 0 0,0 1 0 0 0,0-1 0 0 0,0 0 0 0 0,0 0 0 0 0,1 1 0 0 0,-1-1 0 0 0,0 0 0 0 0,1 0 0 0 0,-1 1 0 0 0,1-1 0 0 0,0 0 0 0 0,-1 0 0 0 0,1 0 0 0 0,0 0 0 0 0,3 4 0 0 0,0 0 0 0 0,0-1 0 0 0,1 0 0 0 0,-1 0 0 0 0,1 0 0 0 0,0 0 0 0 0,0-1 0 0 0,1 0 0 0 0,-1 0 0 0 0,1 0 0 0 0,-1-1 0 0 0,1 0 0 0 0,0 0 0 0 0,0 0 0 0 0,0-1 0 0 0,0 1 0 0 0,0-2 0 0 0,0 1 0 0 0,0-1 0 0 0,0 0 0 0 0,6 0 0 0 0,-3-1 0 0 0,0-1 0 0 0,0 0 0 0 0,0-1 0 0 0,0 0 0 0 0,0 0 0 0 0,0-1 0 0 0,-1 0 0 0 0,0 0 0 0 0,0-1 0 0 0,0 0 0 0 0,0 0 0 0 0,-1-1 0 0 0,0 0 0 0 0,0-1 0 0 0,0 1 0 0 0,-1-1 0 0 0,0-1 0 0 0,5-7 0 0 0,5-13 0 0 0,-1-2 0 0 0,-2 0 0 0 0,0 0 0 0 0,-2-2 0 0 0,-2 1 0 0 0,0-2 0 0 0,14-71 0 0 0,-16 70 0 0 0</inkml:trace>
  <inkml:trace contextRef="#ctx1" brushRef="#br1" timeOffset="-29626.913">29493 17738 32767 0 0,'-1'-2'0'0'0,"-1"-1"0"0"0,0 0 0 0 0,0 1 0 0 0,0-1 0 0 0,0 1 0 0 0,0 0 0 0 0,-1-1 0 0 0,1 1 0 0 0,-1 0 0 0 0,1 0 0 0 0,-1 1 0 0 0,0-1 0 0 0,0 1 0 0 0,1-1 0 0 0,-1 1 0 0 0,0 0 0 0 0,-1 0 0 0 0,1 0 0 0 0,0 0 0 0 0,0 1 0 0 0,0-1 0 0 0,-3 1 0 0 0,-25 15 0 0 0,23-6 0 0 0,1-1 0 0 0,0 1 0 0 0,0 1 0 0 0,1-1 0 0 0,0 1 0 0 0,1 0 0 0 0,0 0 0 0 0,1 1 0 0 0,0-1 0 0 0,0 1 0 0 0,1 0 0 0 0,1 0 0 0 0,0 1 0 0 0,0-1 0 0 0,1 0 0 0 0,0 1 0 0 0,2 7 0 0 0,-4 5 0 0 0,2 45 0 0 0,4-48 0 0 0,-1 4 0 0 0,1 1 0 0 0,2-1 0 0 0,0 0 0 0 0,2-1 0 0 0,0 1 0 0 0,2-1 0 0 0,1-1 0 0 0,0 0 0 0 0,5 6 0 0 0,-13-27 0 0 0,0 1 0 0 0,0-1 0 0 0,0 1 0 0 0,0-1 0 0 0,0 0 0 0 0,0 0 0 0 0,1 0 0 0 0,-1 0 0 0 0,1-1 0 0 0,-1 1 0 0 0,1-1 0 0 0,0 1 0 0 0,0-1 0 0 0,-1 0 0 0 0,1 0 0 0 0,0 0 0 0 0,0 0 0 0 0,0-1 0 0 0,0 1 0 0 0,0-1 0 0 0,0 0 0 0 0,0 1 0 0 0,0-2 0 0 0,0 1 0 0 0,1 0 0 0 0,1-1 0 0 0,1 0 0 0 0,0 0 0 0 0,-1-1 0 0 0,1 0 0 0 0,-1 0 0 0 0,0 0 0 0 0,1-1 0 0 0,-1 0 0 0 0,0 1 0 0 0,0-2 0 0 0,-1 1 0 0 0,1-1 0 0 0,-1 0 0 0 0,0 1 0 0 0,3-5 0 0 0,-2 4 0 0 0,94-89 0 0 0,-99 93 0 0 0,0 0 0 0 0,-1 0 0 0 0,1 0 0 0 0,0 1 0 0 0,0-1 0 0 0,-1 0 0 0 0,1 0 0 0 0,0 0 0 0 0,-1 0 0 0 0,1 1 0 0 0,0-1 0 0 0,0 0 0 0 0,-1 0 0 0 0,1 1 0 0 0,0-1 0 0 0,0 0 0 0 0,-1 0 0 0 0,1 1 0 0 0,0-1 0 0 0,0 0 0 0 0,0 1 0 0 0,0-1 0 0 0,-1 0 0 0 0,1 1 0 0 0,0-1 0 0 0,0 0 0 0 0,0 1 0 0 0,0-1 0 0 0,0 0 0 0 0,0 1 0 0 0,0-1 0 0 0,0 1 0 0 0,0-1 0 0 0,0 0 0 0 0,0 1 0 0 0,0-1 0 0 0,0 0 0 0 0,1 1 0 0 0,-1-1 0 0 0,0 0 0 0 0,0 1 0 0 0,0-1 0 0 0,0 0 0 0 0,0 0 0 0 0,1 1 0 0 0,-1-1 0 0 0,0 0 0 0 0,0 1 0 0 0,1-1 0 0 0,-1 0 0 0 0,0 0 0 0 0,0 0 0 0 0,1 1 0 0 0,-1-1 0 0 0,0 0 0 0 0,1 0 0 0 0,-1 0 0 0 0,0 0 0 0 0,1 1 0 0 0,-1-1 0 0 0,0 0 0 0 0,1 0 0 0 0,-1 0 0 0 0,0 0 0 0 0,1 0 0 0 0,-1 0 0 0 0,0 0 0 0 0,1 0 0 0 0,-1 0 0 0 0,1 0 0 0 0,-29 58 0 0 0,24-8 0 0 0,4-48 0 0 0,0 0 0 0 0,-1 0 0 0 0,1 0 0 0 0,0 0 0 0 0,0 1 0 0 0,1-1 0 0 0,-1 0 0 0 0,0 0 0 0 0,1 0 0 0 0,-1 0 0 0 0,1 0 0 0 0,0 0 0 0 0,-1 0 0 0 0,1 0 0 0 0,0 0 0 0 0,0 0 0 0 0,0-1 0 0 0,1 1 0 0 0,-1 0 0 0 0,0-1 0 0 0,1 1 0 0 0,-1-1 0 0 0,1 1 0 0 0,-1-1 0 0 0,1 1 0 0 0,0-1 0 0 0,-1 0 0 0 0,1 0 0 0 0,0 0 0 0 0,0 0 0 0 0,0 0 0 0 0,1 0 0 0 0,23 6 0 0 0,38-23 0 0 0,-53 12 0 0 0,-1-2 0 0 0,1 0 0 0 0,-1 0 0 0 0,-1 0 0 0 0,1-2 0 0 0,-1 1 0 0 0,0-1 0 0 0,-1 0 0 0 0,0-1 0 0 0,6-8 0 0 0,24-35 0 0 0,-36 46 0 0 0</inkml:trace>
  <inkml:trace contextRef="#ctx1" brushRef="#br1" timeOffset="-29297.791">29895 18186 32767 0 0,'-12'39'0'0'0,"5"-3"0"0"0,7-32 0 0 0,0-1 0 0 0,0 1 0 0 0,0 0 0 0 0,0 0 0 0 0,0 0 0 0 0,1 0 0 0 0,0-1 0 0 0,-1 1 0 0 0,1 0 0 0 0,1 0 0 0 0,-1-1 0 0 0,1 1 0 0 0,-1-1 0 0 0,1 1 0 0 0,0-1 0 0 0,0 0 0 0 0,0 0 0 0 0,1 0 0 0 0,-1 0 0 0 0,1 0 0 0 0,0 0 0 0 0,0-1 0 0 0,0 1 0 0 0,0-1 0 0 0,2 2 0 0 0,0-1 0 0 0,1 1 0 0 0,0-1 0 0 0,0 0 0 0 0,0 0 0 0 0,0-1 0 0 0,1 0 0 0 0,-1 0 0 0 0,1 0 0 0 0,-1-1 0 0 0,1 0 0 0 0,0 0 0 0 0,-1-1 0 0 0,1 1 0 0 0,0-1 0 0 0,6-2 0 0 0,-1 0 0 0 0,-1-1 0 0 0,0-1 0 0 0,1 0 0 0 0,-1 0 0 0 0,0-1 0 0 0,-1-1 0 0 0,1 0 0 0 0,-1 0 0 0 0,-1-1 0 0 0,1 0 0 0 0,-1 0 0 0 0,0-1 0 0 0,-1-1 0 0 0,1 0 0 0 0,-2 0 0 0 0,1 0 0 0 0,-2-1 0 0 0,1 0 0 0 0,3-7 0 0 0,4-8 0 0 0,0 0 0 0 0,-2 0 0 0 0,-1-1 0 0 0,0-1 0 0 0,-3 0 0 0 0,0 0 0 0 0,-1-1 0 0 0,-2 0 0 0 0,-1 0 0 0 0,-1 0 0 0 0,-1-1 0 0 0,-2-13 0 0 0,-14-16 0 0 0,13 56 0 0 0,1 0 0 0 0,-1 0 0 0 0,1-1 0 0 0,-1 1 0 0 0,0 0 0 0 0,0 0 0 0 0,0 0 0 0 0,0 0 0 0 0,0 0 0 0 0,0 1 0 0 0,0-1 0 0 0,-1 0 0 0 0,1 0 0 0 0,-1 1 0 0 0,1-1 0 0 0,-1 1 0 0 0,0-1 0 0 0,0 1 0 0 0,1 0 0 0 0,-1 0 0 0 0,0-1 0 0 0,0 1 0 0 0,0 1 0 0 0,0-1 0 0 0,-1 0 0 0 0,1 0 0 0 0,0 1 0 0 0,0-1 0 0 0,0 1 0 0 0,0 0 0 0 0,-1 0 0 0 0,1 0 0 0 0,0 0 0 0 0,0 0 0 0 0,-1 0 0 0 0,1 0 0 0 0,0 1 0 0 0,0-1 0 0 0,0 1 0 0 0,0 0 0 0 0,0 0 0 0 0,-1-1 0 0 0,1 1 0 0 0,1 0 0 0 0,-1 1 0 0 0,-7 6 0 0 0,1 0 0 0 0,0 1 0 0 0,1 0 0 0 0,0 1 0 0 0,0-1 0 0 0,1 1 0 0 0,1 1 0 0 0,0-1 0 0 0,0 1 0 0 0,1 0 0 0 0,0 0 0 0 0,1 0 0 0 0,0 0 0 0 0,0 1 0 0 0,2-1 0 0 0,-1 1 0 0 0,2 0 0 0 0,-1-1 0 0 0,2 12 0 0 0,20 93 0 0 0,-11-88 0 0 0,1 0 0 0 0,1-1 0 0 0,1-1 0 0 0,2 0 0 0 0,0 0 0 0 0,2-2 0 0 0,1 0 0 0 0,15 15 0 0 0,93 78 0 0 0,-107-101 0 0 0,1 0 0 0 0,0-2 0 0 0,1-1 0 0 0,1 0 0 0 0,4 1 0 0 0,-8-8 0 0 0</inkml:trace>
  <inkml:trace contextRef="#ctx1" brushRef="#br1" timeOffset="-7308.548">18902 3743 32767 0 0,'4'14'0'0'0,"2"-8"0"0"0,0-1 0 0 0,1 0 0 0 0,0 0 0 0 0,0-1 0 0 0,0 0 0 0 0,0 0 0 0 0,1 0 0 0 0,-1-1 0 0 0,1-1 0 0 0,0 1 0 0 0,0-1 0 0 0,5 1 0 0 0,10 3 0 0 0,311 111 0 0 0,-195-77 0 0 0,97 12 0 0 0,417 59 0 0 0,-378-70 0 0 0,-78-30 0 0 0,-33-9 0 0 0,-155-4 0 0 0,-5-2 0 0 0,0 0 0 0 0,-1 0 0 0 0,0-1 0 0 0,0 1 0 0 0,0-1 0 0 0,0 0 0 0 0,-1 0 0 0 0,0 0 0 0 0,0 0 0 0 0,0 0 0 0 0,-1 0 0 0 0,1-1 0 0 0,-1 1 0 0 0,0 0 0 0 0,-1-1 0 0 0,0 1 0 0 0,0-1 0 0 0,0 1 0 0 0,0-1 0 0 0,-1 1 0 0 0,0-4 0 0 0,-1 0 0 0 0,0 1 0 0 0,-1-1 0 0 0,1 1 0 0 0,-2 0 0 0 0,1 0 0 0 0,-1 0 0 0 0,0 1 0 0 0,-1-1 0 0 0,0 1 0 0 0,0 0 0 0 0,0 0 0 0 0,-1 1 0 0 0,0 0 0 0 0,-1 0 0 0 0,1 0 0 0 0,-1 0 0 0 0,0 1 0 0 0,0 0 0 0 0,-1 1 0 0 0,0 0 0 0 0,1 0 0 0 0,-1 1 0 0 0,-1-1 0 0 0,-29-19 0 0 0,-117-55 0 0 0,111 53 0 0 0,-2 2 0 0 0,0 2 0 0 0,-2 1 0 0 0,0 4 0 0 0,-1 1 0 0 0,-16-2 0 0 0,-22-1 0 0 0,55 12 0 0 0</inkml:trace>
  <inkml:trace contextRef="#ctx1" brushRef="#br1" timeOffset="-7064.2">19712 4067 32767 0 0</inkml:trace>
  <inkml:trace contextRef="#ctx1" brushRef="#br1" timeOffset="-6710.147">19811 4080 32767 0 0,'87'6'0'0'0,"215"9"0"0"0,7-17 0 0 0,-161-10 0 0 0,-142 11 0 0 0,40-2 0 0 0,-1-2 0 0 0,1-2 0 0 0,-1-2 0 0 0,16-6 0 0 0,-27-5 0 0 0,-28 9 0 0 0,-10-4 0 0 0,-9 2 0 0 0,-1 0 0 0 0,0 0 0 0 0,-1 2 0 0 0,-1 0 0 0 0,0 0 0 0 0,0 2 0 0 0,-1 0 0 0 0,0 0 0 0 0,0 2 0 0 0,-1 0 0 0 0,0 1 0 0 0,-7-1 0 0 0,13 3 0 0 0,-119-44 0 0 0,-1 6 0 0 0,-2 6 0 0 0,-2 6 0 0 0,-19 2 0 0 0,-156 17 0 0 0,243 12 0 0 0,-75 13 0 0 0,109-9 0 0 0,20-3 0 0 0,0 0 0 0 0,0 1 0 0 0,0 1 0 0 0,0 0 0 0 0,0 1 0 0 0,1 0 0 0 0,0 1 0 0 0,0 1 0 0 0,0 0 0 0 0,1 0 0 0 0,0 2 0 0 0,-4 3 0 0 0,6 1 0 0 0,8 5 0 0 0,6-12 0 0 0,-1-1 0 0 0,1 1 0 0 0,0-1 0 0 0,1 0 0 0 0,-1 0 0 0 0,1 0 0 0 0,0-1 0 0 0,0 1 0 0 0,0-1 0 0 0,1-1 0 0 0,0 1 0 0 0,0-1 0 0 0,0 0 0 0 0,0 0 0 0 0,0 0 0 0 0,0-1 0 0 0,1 0 0 0 0,-1 0 0 0 0,1-1 0 0 0,-1 0 0 0 0,1 0 0 0 0,6 0 0 0 0,-1 1 0 0 0,73 14 0 0 0,1-4 0 0 0,0-4 0 0 0,49-4 0 0 0,-104-3 0 0 0</inkml:trace>
  <inkml:trace contextRef="#ctx1" brushRef="#br1" timeOffset="-5195.952">20160 3866 32767 0 0,'10'-3'0'0'0,"-4"2"0"0"0,0-1 0 0 0,0 1 0 0 0,0-1 0 0 0,0-1 0 0 0,0 1 0 0 0,-1-1 0 0 0,1 0 0 0 0,-1 0 0 0 0,1 0 0 0 0,-1-1 0 0 0,0 1 0 0 0,-1-1 0 0 0,1-1 0 0 0,-1 1 0 0 0,0-1 0 0 0,0 0 0 0 0,0 0 0 0 0,1-2 0 0 0,-6-5 0 0 0,-5 5 0 0 0,0-1 0 0 0,0 1 0 0 0,-1 0 0 0 0,-1 0 0 0 0,1 1 0 0 0,-1 0 0 0 0,0 0 0 0 0,0 1 0 0 0,0 0 0 0 0,-1 1 0 0 0,0-1 0 0 0,0 2 0 0 0,0-1 0 0 0,0 1 0 0 0,-1 1 0 0 0,1 0 0 0 0,-1 0 0 0 0,-6 0 0 0 0,-94-19 0 0 0,-1 4 0 0 0,-1 5 0 0 0,-111 4 0 0 0,-13 19 0 0 0,214-9 0 0 0,-5 0 0 0 0,0 1 0 0 0,1 1 0 0 0,0 2 0 0 0,0 0 0 0 0,0 2 0 0 0,-1 2 0 0 0,24-10 0 0 0,0 1 0 0 0,0 0 0 0 0,1 0 0 0 0,-1 1 0 0 0,0-1 0 0 0,1 0 0 0 0,-1 1 0 0 0,1 0 0 0 0,-1-1 0 0 0,1 1 0 0 0,0 0 0 0 0,-1 0 0 0 0,1 1 0 0 0,0-1 0 0 0,0 0 0 0 0,1 1 0 0 0,-1-1 0 0 0,0 1 0 0 0,1-1 0 0 0,0 1 0 0 0,0 0 0 0 0,-1 0 0 0 0,1 1 0 0 0,5 6 0 0 0,8 0 0 0 0,0-1 0 0 0,1-1 0 0 0,0 0 0 0 0,0-1 0 0 0,1-1 0 0 0,0 0 0 0 0,0 0 0 0 0,0-1 0 0 0,1-1 0 0 0,0-1 0 0 0,0 0 0 0 0,0-1 0 0 0,9 0 0 0 0,-14 0 0 0 0,114 14 0 0 0,1-5 0 0 0,110-6 0 0 0,-46-21 0 0 0,-122 8 0 0 0,-25 4 0 0 0,1-1 0 0 0,-1-3 0 0 0,0-1 0 0 0,0-3 0 0 0,0-1 0 0 0,-41 12 0 0 0,2 1 0 0 0,0-1 0 0 0,-1 0 0 0 0,1 1 0 0 0,0-1 0 0 0,-1-1 0 0 0,1 1 0 0 0,0 0 0 0 0,-1-1 0 0 0,0 1 0 0 0,1-1 0 0 0,-1 0 0 0 0,0 0 0 0 0,0 1 0 0 0,0-2 0 0 0,0 1 0 0 0,0 0 0 0 0,0 0 0 0 0,-1-1 0 0 0,1 1 0 0 0,-1 0 0 0 0,0-1 0 0 0,1-1 0 0 0,-5-8 0 0 0,-5 4 0 0 0,0 1 0 0 0,-1 0 0 0 0,0 1 0 0 0,0 0 0 0 0,-1 0 0 0 0,1 1 0 0 0,-1 0 0 0 0,-1 1 0 0 0,1 0 0 0 0,-1 1 0 0 0,1 0 0 0 0,-1 1 0 0 0,-6-1 0 0 0,17 3 0 0 0,-89-17 0 0 0,0 4 0 0 0,0 3 0 0 0,-1 5 0 0 0,-68 5 0 0 0,32 2 0 0 0,-33 16 0 0 0,133-14 0 0 0,6-2 0 0 0,0 1 0 0 0,0 0 0 0 0,0 2 0 0 0,1 0 0 0 0,-1 2 0 0 0,-13 5 0 0 0,32-11 0 0 0,0-1 0 0 0,0 1 0 0 0,0-1 0 0 0,0 1 0 0 0,-1-1 0 0 0,1 1 0 0 0,0 0 0 0 0,0-1 0 0 0,0 1 0 0 0,0 0 0 0 0,0 0 0 0 0,1 0 0 0 0,-1 0 0 0 0,0 0 0 0 0,0 0 0 0 0,0 0 0 0 0,1 0 0 0 0,-1 0 0 0 0,1 0 0 0 0,-1 0 0 0 0,1 1 0 0 0,-1-1 0 0 0,1 0 0 0 0,0 0 0 0 0,-1 0 0 0 0,1 1 0 0 0,0-1 0 0 0,0 0 0 0 0,0 1 0 0 0,0-1 0 0 0,0 0 0 0 0,0 0 0 0 0,0 1 0 0 0,1-1 0 0 0,-1 0 0 0 0,0 0 0 0 0,1 1 0 0 0,-1-1 0 0 0,1 0 0 0 0,-1 0 0 0 0,1 0 0 0 0,0 0 0 0 0,-1 0 0 0 0,1 0 0 0 0,0 0 0 0 0,0 0 0 0 0,0 0 0 0 0,-1 0 0 0 0,1 0 0 0 0,0 0 0 0 0,0-1 0 0 0,0 1 0 0 0,1 0 0 0 0,5 3 0 0 0,-1 0 0 0 0,1 0 0 0 0,1-1 0 0 0,-1 0 0 0 0,0 0 0 0 0,1-1 0 0 0,-1 0 0 0 0,1 0 0 0 0,0-1 0 0 0,4 1 0 0 0,3 0 0 0 0,168 25 0 0 0,0-8 0 0 0,39-8 0 0 0,52-6 0 0 0,-72-7 0 0 0,-52-14 0 0 0,-63-1 0 0 0,-87 16 0 0 0,0 1 0 0 0,1 0 0 0 0,-1-1 0 0 0,1 1 0 0 0,-1 0 0 0 0,0-1 0 0 0,1 1 0 0 0,-1-1 0 0 0,0 1 0 0 0,1 0 0 0 0,-1-1 0 0 0,0 1 0 0 0,0-1 0 0 0,0 1 0 0 0,1-1 0 0 0,-1 1 0 0 0,0-1 0 0 0,0 1 0 0 0,0-1 0 0 0,0 1 0 0 0,0-1 0 0 0,0 1 0 0 0,0-1 0 0 0,0 1 0 0 0,0-1 0 0 0,0 1 0 0 0,0-1 0 0 0,0 1 0 0 0,0-1 0 0 0,0 1 0 0 0,-1-1 0 0 0,1 1 0 0 0,0-1 0 0 0,0 1 0 0 0,0-1 0 0 0,-1 1 0 0 0,1 0 0 0 0,0-1 0 0 0,-1 1 0 0 0,1-1 0 0 0,0 1 0 0 0,-1 0 0 0 0,1-1 0 0 0,-1 1 0 0 0,1 0 0 0 0,0-1 0 0 0,-1 1 0 0 0,1 0 0 0 0,-1 0 0 0 0,1 0 0 0 0,-1-1 0 0 0,1 1 0 0 0,-1 0 0 0 0,1 0 0 0 0,-1 0 0 0 0,1 0 0 0 0,-1 0 0 0 0,1 0 0 0 0,-1 0 0 0 0,1 0 0 0 0,-1 0 0 0 0,1 0 0 0 0,-1 0 0 0 0,1 0 0 0 0,-1 0 0 0 0,0 0 0 0 0,-130-25 0 0 0,98 22 0 0 0,-213-18 0 0 0,-26 11 0 0 0,139 5 0 0 0,-271-3 0 0 0,379 14 0 0 0,25-6 0 0 0,1 0 0 0 0,-1 0 0 0 0,0 0 0 0 0,0 0 0 0 0,0 1 0 0 0,0-1 0 0 0,1 0 0 0 0,-1 0 0 0 0,0 0 0 0 0,0 0 0 0 0,0 1 0 0 0,0-1 0 0 0,0 0 0 0 0,0 0 0 0 0,0 0 0 0 0,1 1 0 0 0,-1-1 0 0 0,0 0 0 0 0,0 0 0 0 0,0 0 0 0 0,0 1 0 0 0,0-1 0 0 0,0 0 0 0 0,0 0 0 0 0,0 0 0 0 0,0 1 0 0 0,0-1 0 0 0,0 0 0 0 0,0 0 0 0 0,0 1 0 0 0,0-1 0 0 0,-1 0 0 0 0,1 0 0 0 0,0 0 0 0 0,0 1 0 0 0,0-1 0 0 0,0 0 0 0 0,0 0 0 0 0,0 0 0 0 0,0 0 0 0 0,-1 1 0 0 0,1-1 0 0 0,0 0 0 0 0,0 0 0 0 0,0 0 0 0 0,0 0 0 0 0,-1 0 0 0 0,1 1 0 0 0,0-1 0 0 0,0 0 0 0 0,0 0 0 0 0,-1 0 0 0 0,1 0 0 0 0,0 0 0 0 0,0 0 0 0 0,0 0 0 0 0,-1 0 0 0 0,222 31 0 0 0,848 51 0 0 0,-979-71 0 0 0,-159-9 0 0 0,-143-4 0 0 0,-73-12 0 0 0,23 12 0 0 0,-2 2 0 0 0,181 16 0 0 0,84-16 0 0 0,-1 0 0 0 0,1 0 0 0 0,-1 0 0 0 0,1 0 0 0 0,-1 0 0 0 0,1 0 0 0 0,-1 0 0 0 0,1 0 0 0 0,-1 0 0 0 0,1 0 0 0 0,-1 0 0 0 0,1 0 0 0 0,-1 0 0 0 0,1 0 0 0 0,-1 0 0 0 0,1 0 0 0 0,-1 1 0 0 0,1-1 0 0 0,-1 0 0 0 0,0 0 0 0 0,1 1 0 0 0,-1-1 0 0 0,1 0 0 0 0,-1 0 0 0 0,0 1 0 0 0,1-1 0 0 0,-1 1 0 0 0,0-1 0 0 0,1 0 0 0 0,-1 1 0 0 0,0-1 0 0 0,0 1 0 0 0,1-1 0 0 0,-1 0 0 0 0,0 1 0 0 0,0-1 0 0 0,0 1 0 0 0,1-1 0 0 0,-1 1 0 0 0,0-1 0 0 0,0 1 0 0 0,0-1 0 0 0,0 1 0 0 0,0-1 0 0 0,0 1 0 0 0,0-1 0 0 0,0 1 0 0 0,0-1 0 0 0,0 1 0 0 0,-1-1 0 0 0,1 1 0 0 0,0-1 0 0 0,0 1 0 0 0,0-1 0 0 0,-1 1 0 0 0,1-1 0 0 0,0 0 0 0 0,0 1 0 0 0,-1-1 0 0 0,1 1 0 0 0,0-1 0 0 0,-1 0 0 0 0,1 1 0 0 0,1-1 0 0 0,228 33 0 0 0,684 43 0 0 0,-860-70 0 0 0,-68 1 0 0 0,-179 0 0 0 0,0-9 0 0 0,7-14 0 0 0,-120-9 0 0 0,288 23 0 0 0,25 1 0 0 0,155 11 0 0 0,-101-4 0 0 0,493 60 0 0 0,-472-44 0 0 0,-77-15 0 0 0,-10-4 0 0 0,-1 0 0 0 0,1-1 0 0 0,-1 0 0 0 0,1-1 0 0 0,-1 0 0 0 0,0 0 0 0 0,1 0 0 0 0,-1-1 0 0 0,0 1 0 0 0,1-2 0 0 0,-1 1 0 0 0,-2-1 0 0 0,-10 1 0 0 0,-167-19 0 0 0,-27-13 0 0 0,-54-21 0 0 0,337 56 0 0 0,78 11 0 0 0,-43-5 0 0 0,-1 4 0 0 0,9 7 0 0 0,-75-6 0 0 0,-39-9 0 0 0,-10-2 0 0 0,0 0 0 0 0,0-1 0 0 0,0 0 0 0 0,-1-1 0 0 0,1-1 0 0 0,-1 1 0 0 0,1-2 0 0 0,-3 0 0 0 0,-14 1 0 0 0,-407 0 0 0 0,362 0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24:15.79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1 256,'65'4,"-1"3,0 2,61 17,-83-17,755 155,1077 99,-1541-215,-308-46,-25-2,0 0,-1 0,1-1,0 1,0 0,0 0,0 0,0 0,0-1,0 1,0 0,0 0,0 0,0-1,0 1,0 0,0 0,0 0,0-1,0 1,0 0,0 0,0 0,0 0,0-1,1 1,-1 0,0 0,0 0,0 0,0-1,0 1,0 0,1 0,-1 0,0 0,0 0,0 0,0 0,1-1,-1 1,0 0,0 0,0 0,1 0,-1 0,0 0,0 0,-17-8,-4 0</inkml:trace>
  <inkml:trace contextRef="#ctx0" brushRef="#br0" timeOffset="872.13">710 83,'-114'24,"-2"-6,0-4,-80-2,60-10,136-2,-1 0,1 0,-1 0,1 0,0 0,-1 0,1 0,-1 0,1 0,0 0,-1 0,1 0,-1 0,1 1,0-1,-1 0,1 0,0 0,-1 1,1-1,0 0,-1 0,1 1,0-1,-1 0,1 1,0-1,0 0,0 1,-1-1,1 0,0 1,0-1,0 1,0-1,0 0,-1 1,1-1,0 1,0-1,0 0,0 1,0-1,1 1,-1-1,0 0,0 1,0-1,0 1,0-1,0 0,1 1,-1-1,0 0,0 1,0-1,1 0,-1 1,0-1,1 0,-1 1,1-1,22 19,-21-18,146 82,-118-65,52 30,2-4,16 3,-98-46,0 0,-1 0,1 0,0 0,0 0,0 0,0-1,0 1,0-1,0 1,0-1,0 0,0 0,0 0,0 0,0 0,0 0,0 0,0-1,0 1,0-1,0 1,0-1,0 0,0 0,0 0,0 0,-1 0,1 0,0 0,-1-1,1 1,-1-1,0 1,1-1,-1 0,0 1,0-1,1-2,3-12,-2 0,1 0,-2-1,0 1,-1-1,-1 0,-1 1,-1-7,1-11,1-137,0 169,0 0,0 0,0-1,1 1,-1 0,0 0,1 0,-1 0,1 0,0 0,0-1,0 2,0-1,0 0,0 0,0 0,1 0,-1 1,1-1,-1 1,1-1,0 1,0 0,-1-1,1 1,0 0,2-1,12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05:22.89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272 687,'-6'-4,"0"0,0 0,-1 1,0-1,0 2,0-1,0 1,0 0,0 0,-1 1,1 0,-1 0,1 0,-1 1,1 1,0-1,-1 1,1 0,-1 1,1 0,0 0,0 0,0 1,0 0,1 1,-1-1,1 1,0 1,-1 0,1 1,-1 0,1 0,1 1,0 0,0 0,0 0,1 1,0 0,0 0,0 3,2-9,1 0,1 0,-1 1,0-1,0 0,1 0,-1 1,1-1,0 1,0-1,0 0,0 1,0-1,0 1,1-1,-1 0,1 1,0-1,0 0,-1 0,2 0,-1 1,0-1,0 0,0 0,1 0,-1-1,1 1,0 0,0-1,-1 1,1-1,0 1,0-1,0 0,0 0,1 0,1 1,6-1,1 0,-1-1,1-1,-1 1,0-2,1 1,-1-2,0 1,0-1,0-1,-1 0,1 0,-1-1,0 0,0 0,-1-1,7-6,12-8,-2-1,-1-2,0 0,-2-2,-1 0,-1-1,-1-1,-1-1,-2-1,-1 0,-1-1,-1-1,-2 0,-1 0,-1-1,-2 0,-2-1,0 0,-3 0,0-18,-1 41,0-1,0 1,-1-1,-1 0,0 1,0-1,-1 1,-1 0,1 0,-2 0,1 0,-1 0,-1 0,-4-6,8 14,-1 1,1-1,-1 0,0 1,1-1,-1 1,0-1,0 1,0 0,0 0,0 0,0 0,-1 0,1 0,0 1,0-1,-1 1,1 0,0-1,-1 1,1 0,0 0,-1 1,1-1,0 0,0 1,-1-1,1 1,0 0,0 0,0 0,0 0,-2 1,-57 56,46-35,2 2,1 0,1 1,1 0,1 0,1 1,2 0,1 0,0 1,2-1,2 1,0 0,2 0,1 0,1-1,4 15,-4-24,1 0,0 0,1-1,1 0,1 0,0 0,1-1,1 0,1 0,0-1,1-1,0 0,1 0,1-1,0 0,1-2,0 1,1-2,0 0,0 0,1-1,-9-7,0 0,0 0,0-1,0 0,0 0,1 0,-1-1,0 0,0-1,1 1,-1-1,0-1,0 1,0-1,0-1,-1 1,1-1,-1 0,1-1,-1 1,0-1,0 0,0-1,-1 0,0 0,0 0,0 0,0-1,-1 0,3-5,10-17,-1 0,-1-1,-1 0,-2-2,-2 1,0-1,-2-1,-1 0,0-18,-8 1,0 48,1 0,0 1,-1-1,1 0,0 0,-1 1,1-1,-1 0,1 0,-1 1,0-1,1 0,-1 1,0-1,1 1,-1-1,0 1,0-1,1 1,-1 0,0-1,0 1,0 0,1 0,-1-1,0 1,0 0,0 0,0 0,0 0,0 0,1 0,-1 0,0 1,0-1,0 0,0 0,0 1,1-1,-1 0,0 1,0-1,1 1,-1-1,0 1,0-1,1 1,-1 0,1-1,-1 1,-5 4,0 0,0 0,0 1,1 0,0 0,0 0,0 1,1-1,0 1,0 0,1 0,0 1,0-1,1 1,-1 0,2-1,-1 1,1 0,1 0,-1 0,1 0,0 0,1 0,0-1,0 1,1 0,0 0,1-1,-1 1,1-1,1 0,-1 0,1 0,4 6,2-4,0 0,1 0,0-1,0 0,0-1,1 0,0-1,1 0,8 2,53 19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05:26.88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 0,'0'3,"-2"0,-2-1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05:23.49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1 607,'1'4,"0"0,1-1,-1 1,1 0,0-1,0 0,0 1,1-1,-1 0,1 0,-1-1,1 1,0 0,0-1,0 0,1 1,-1-1,1 0,-1-1,1 1,-1-1,1 0,0 0,0 0,0 0,-1 0,1-1,3 0,6 1,-1-1,1-1,0 0,-1-1,0-1,1 1,-1-2,4-1,9-5,0 0,-1-1,0-2,-1 0,-1-2,0 0,-1-1,0-1,-2-2,0 1,-1-2,-1-1,-1 0,-1-1,0 0,-2-1,-1-1,-1 0,0-1,-2 0,-2-1,3-13,-9-38,-1 75,-1 0,1 0,-1 0,0 0,1-1,-1 1,0 0,0 1,-1-1,1 0,0 0,-1 0,1 1,-1-1,1 1,-1-1,0 1,1-1,-1 1,0 0,0 0,0 0,0 0,0 0,0 1,0-1,-1 1,1-1,0 1,0 0,0-1,-1 1,-5 2,0 0,1 0,-1 1,1 0,-1 0,1 1,0 0,1 0,-1 1,1-1,0 1,0 1,0-1,0 1,1 0,0 0,1 1,-1 0,1-1,1 1,-1 1,1-1,0 0,0 5,-8 28,1 0,3 1,1 0,2 1,2-1,1 1,3-1,1 1,2-1,2 0,4 10,-3-1,18 120,-2 58,-21-172,-2-1,-3 1,-2-1,-3 0,-2 0,-6 11,9-37,-2-1,-1 0,-1 0,-2-1,0 0,-2-1,-1-1,-12 16,6-19</inkml:trace>
  <inkml:trace contextRef="#ctx0" brushRef="#br0" timeOffset="260.082">134 1062,'19'-14,"21"-8,22-6,22-3,14 3,6 2,-3 7,-18 6</inkml:trace>
  <inkml:trace contextRef="#ctx0" brushRef="#br0" timeOffset="842.862">816 1062,'0'-26,"0"1,1-1,2 0,0 1,2-1,1 1,4-9,7-39,-12 50,10-106,-15 128,0-1,0 1,0 0,0-1,0 1,0 0,0-1,-1 1,1 0,0 0,-1-1,1 1,-1 0,0 0,1 0,-1 0,0-1,0 1,0 0,0 1,0-1,0 0,0 0,0 0,0 0,0 1,0-1,0 1,-1-1,1 1,1 1,0-1,0 1,-1-1,1 1,0-1,0 1,0 0,0-1,0 1,0-1,0 1,0-1,0 1,0 0,0-1,0 1,0-1,0 1,0-1,1 1,-1 0,0-1,0 1,1-1,-1 1,0-1,1 0,-1 1,0-1,1 1,-1-1,1 1,-1-1,1 0,-1 0,1 1,-1-1,1 0,-1 1,1-1,-1 0,1 0,-1 0,1 0,0 0,-1 0,16 7,0-1,0-1,1 0,-1-2,1 0,0 0,2-1,15 2,-15-2,1 0,-1 1,1 1,-1 1,0 0,-1 2,0 0,0 1,0 1,-1 1,0 0,12 11,-24-14,0 1,0 0,-1 1,0-1,0 1,-1-1,0 1,-1 0,0 1,-1-1,1 0,-2 0,1 1,-1-1,-1 0,0 1,0-1,-1 0,0 0,0 0,-1 0,0 0,-7 44,9-50,1 0,-1 0,1-1,-1 1,1 0,0 0,0 0,0 0,1 0,-1-1,1 1,-1 0,1 0,0-1,0 1,0 0,0-1,1 1,-1-1,1 1,0-1,-1 0,1 0,0 0,0 0,0 0,1 0,-1 0,0-1,1 1,-1-1,1 0,0 1,-1-1,1-1,0 1,2 0,13 1,-1-2,1 0,0-1,0-1,-1-1,1-1,-1 0,0-1,0 0,-1-2,0 0,0-1,11-7,-13 8,0 0,-1 0,0-2,0 1,-1-2,0 1,0-2,-2 0,1 0,-1-1,-1 0,0 0,-1-1,0 0,-1-1,0 0,-1 0,-1 0,1-4,-5 15,0 0,-1 0,1 0,0 0,-1 0,0 0,1 0,-1 0,-1 0,1 0,0 0,-1 0,1 0,-1 0,0 0,0 0,0 0,-1 0,1 1,-1-1,1 0,-1 1,0-1,0 1,0 0,0-1,0 1,-1 0,1 0,-1 1,1-1,-1 0,0 1,1 0,-1-1,0 1,0 0,0 1,0-1,0 0,0 1,0 0,0 0,0 0,-3 0,-2 2,0 0,0 1,1 0,-1 0,1 1,-1 0,1 0,1 1,-1 0,0 0,1 0,0 1,0 0,1 0,0 1,0-1,0 1,1 0,0 1,0-1,1 1,0-1,0 1,1 0,0 0,0 0,1 1,0-1,1 0,0 0,0 1,0-1,1 0,1 5,3-2,0-1,0 1,1-1,1 0,0-1,0 0,0 0,1 0,1-1,-1 0,2-1,-1 0,1 0,-1-1,2 0,-1-1,1 0,0 0,0-1,0-1,0 0,1-1,-1 0,8 0,41 9</inkml:trace>
  <inkml:trace contextRef="#ctx0" brushRef="#br0" timeOffset="1100.238">2367 794,'-14'-4,"-11"-2,-10 2,-5 7,-1 8,1 7,6 9,8 6,11 4,15 3,16 2,17-5,15-6,9-6,8-7,-8-7</inkml:trace>
  <inkml:trace contextRef="#ctx0" brushRef="#br0" timeOffset="1393.129">2688 807,'-2'13,"1"0,1-1,0 1,1 0,0-1,1 1,0-1,1 0,0 1,1-1,1-1,0 1,0 0,1-1,0 0,1-1,1 1,-1-2,2 1,-1-1,1 0,1 0,-1-1,1-1,1 0,0 0,5 2,-12-7,0 0,1-1,-1 0,1 0,-1 0,1 0,-1-1,1 0,-1 0,1 0,-1 0,1-1,-1 1,1-1,-1-1,0 1,1 0,-1-1,0 0,0 0,0 0,0-1,-1 1,1-1,-1 0,1 0,-1 0,0 0,0-1,0 1,0-1,-1 0,0 0,1 0,9-21,0 0,-2-1,-1 0,-1-1,-1 0,-1 0,-2 0,1-24,3-3,3 14,-4 31</inkml:trace>
  <inkml:trace contextRef="#ctx0" brushRef="#br0" timeOffset="2370.569">3169 1129,'51'-33,"-1"-2,-1-2,-2-2,-2-2,-18 17,-1-2,-1 0,-1-2,-2-1,-1 0,8-16,-27 43,-1 0,1 0,0 0,-1 0,1 0,-1-1,0 1,0 0,0-1,0 1,0-1,-1 1,1-1,-1 0,0 1,1-1,-1 0,0 1,-1-1,1 0,0 1,-1-1,1 1,-1-1,0 1,0-1,0 1,0-1,0 1,-1 0,1 0,-1-1,-1 0,-2 1,0 1,-1 0,1 1,0-1,0 1,0 0,-1 1,1-1,0 1,0 0,0 0,0 1,0-1,0 1,0 0,0 0,0 1,1 0,0 0,-3 1,-4 3,1 1,0 0,0 0,0 1,1 1,1-1,0 1,0 1,1 0,0 0,0 0,2 1,-1-1,1 1,1 1,-1 6,2-11,2 1,-1-1,1 1,0 0,1 0,0 0,0-1,1 1,0 0,1 0,0-1,0 1,1-1,0 0,0 0,1 0,0 0,0 0,1-1,0 0,0 0,1 0,0 0,5 3,-2-2,0-1,0-1,1 0,0 0,0 0,1-1,-1-1,1 0,0-1,0 1,1-2,-1 0,0 0,1-1,0-1,-1 0,1 0,-1-1,1-1,-1 0,0 0,0-1,0-1,0 1,0-2,0 0,-1 0,0-1,0 0,6-6,-4 1,0-2,-2 1,1-1,-1-1,-1 0,-1 0,0-1,0 0,-2 0,0-1,0 0,-2 0,0 0,-1 0,0-1,-2 1,1-15,-11 3,9 28,-1 0,1-1,-1 1,0 0,1 0,-1 0,1 0,-1 0,0 0,1 0,-1 0,0 0,1 0,-1 0,1 0,-1 0,0 0,1 1,-1-1,1 0,-1 0,0 1,1-1,-1 0,1 1,-1-1,1 1,-1-1,1 0,0 1,-1-1,1 1,-1 0,1-1,0 1,0-1,-1 1,1-1,0 1,0 0,0-1,-1 1,-3 6,0 0,1 0,0 0,0 0,0 1,1-1,0 1,1 0,-1-1,1 1,1 0,0 0,0 0,0 0,1 0,0-1,1 1,0 0,0-1,0 1,1-1,0 0,1 0,0 0,0 0,0 0,1-1,0 0,0 0,0 0,3 2,2-4,0 1,0-1,0-1,1 0,0 0,-1-1,1 0,0-1,0-1,0 1,0-2,0 1,-1-1,1-1,0 0,-1-1,1 0,-1 0,0-1,0-1,0 0,0 0,-1-1,0 0,0 0,0-1,-1 0,0-1,-1 0,0 0,0 0,1-4,0 1,-2-1,1 1,-2-2,0 1,0-1,-1 1,0-1,-1-1,-1 1,0 0,-1 0,0-10,1 72,2-34,0 0,1 0,0-1,1 0,1 0,0-1,1 1,0-2,1 1,1-1,7 7,-11-12,1 0,0-1,0 0,0 0,1 0,0-1,0 0,1-1,-1 0,1 0,0-1,0 0,0-1,1 0,-1 0,0-1,1 0,-1 0,5-2,-7 1,0-2,0 1,0-1,-1 0,1 0,0-1,-1 0,0 0,0 0,0-1,0 0,0 0,-1-1,1 1,-1-1,-1-1,1 1,-1 0,0-1,0 0,0 0,0-2,7-13,-2-1,0 0,-1 0,-1-1,-2 0,0-1,22-137,-7 0,-2-143,-15 141,-4 154,-1 21,1-10,-13 91,4 1,4 1,5 55,3-104,2-1,1 0,3-1,2 1,1-2,3 1,1-2,13 25,-22-55,0 1,1-1,0-1,1 1,0-1,1-1,0 1,1-2,0 1,0-1,8 5,13 2</inkml:trace>
  <inkml:trace contextRef="#ctx0" brushRef="#br0" timeOffset="2615.942">4413 434,'29'0,"31"2,30 1,26 2,17 5,6 5,-20 0</inkml:trace>
  <inkml:trace contextRef="#ctx0" brushRef="#br0" timeOffset="2868.97">5242 807,'-37'73,"36"-71,1 1,-1-1,1 1,0-1,0 1,0-1,0 1,0-1,1 1,-1-1,1 1,-1-1,1 1,0-1,0 0,0 0,0 1,0-1,1 0,-1 0,1 0,-1 0,1 0,0 0,0-1,0 1,0-1,0 1,0-1,2 1,4 2,1-1,0 0,-1 0,1-1,0 0,0 0,1-1,-1-1,0 1,0-2,0 1,0-1,1-1,-1 1,0-1,-1-1,1 0,0 0,-1-1,0 0,0 0,0-1,0 0,-1 0,1-1,-1 0,-1-1,1 1,-1-1,0 0,-1-1,1 0,0-2,0 0,-1 0,0-1,-1 1,0-1,-1 0,0 0,-1 0,0 0,1-10,-3 16,0-1,0 1,0 0,-1 0,1 0,-1 0,0 0,-1 0,1 0,-1 1,0-1,0 0,-1 1,1-1,-1 1,0 0,0 0,0 0,-1 0,0 1,1-1,-1 1,0 0,-1 0,0 0,-7-1,0 0,-1 1,0 0,1 1,-1 0,0 1,0 1,0 0,0 0,0 2,0 0,1 0,-1 1,0 0,1 1,0 1,0 0,0 1,1 0,-1 1,0-1,1 1,0 1,1 0,0 0,0 1,0 0,1 0,1 1,0 1,-2 3,7-10,0 0,1 0,-1 0,1 0,0 1,0-1,1 1,-1-1,1 1,0 0,0-1,1 1,-1 0,1 0,0-1,1 1,-1 0,1 0,0 0,0-1,0 1,1-1,-1 1,1-1,0 1,1-1,-1 0,1 0,0 1,4 2,1-1,0 0,0 0,0-1,1 0,0 0,0-1,0 0,0-1,1 0,-1 0,1-1,0 0,0-1,3 0,45 7</inkml:trace>
  <inkml:trace contextRef="#ctx0" brushRef="#br0" timeOffset="3049.525">5629 300,'-18'-7,"-16"-2,-7 0,-5 2,3 2,7 7,10 9,11 10,13 10,13 12,15 10,9 8,-1-4</inkml:trace>
  <inkml:trace contextRef="#ctx0" brushRef="#br0" timeOffset="3219.142">5615 942,'14'9,"16"3,18-1,18-2,15-2,12-3,-9-2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05:17.53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458 195,'0'-16,"0"-10,0-2,0 0,0 8,0 17,-2 21,-3 27,-5 29,-6 23,-5 19,-2 10,-3-1,3-8,6-14,5-26</inkml:trace>
  <inkml:trace contextRef="#ctx0" brushRef="#br0" timeOffset="449.236">258 47,'5'-1,"-1"-1,1 1,0 0,-1 0,1 0,0 1,0-1,-1 1,1 0,0 1,0-1,0 1,-1 0,1 0,-1 1,1-1,-1 1,1 0,-1 0,0 0,0 1,0-1,0 1,0 0,0 0,-1 1,0-1,1 1,17 20,-1 0,0 1,-2 1,-1 0,-2 2,0 0,-2 0,-1 1,-1 1,-1 0,-1 4,11 36,-4 1,-2 1,-4 0,-2 0,-3 72,-4-132,0 0,-1 1,0-1,-1 0,0 0,-1 0,-1 0,0 0,0-1,-1 1,0-1,-1 0,-1 0,0 0,0-1,-1 0,0 0,-1 0,0-1,0 0,-1-1,0 0,-3-1,-1-1,1-1,-1 0,0-1,0 0,0-1,0-1,-1 0,1 0,-1-1,1-1,-14-1,-160-37,17 3,170 35,0 0,0 1,0-1,0 0,0 0,0 1,0-1,0 0,0 0,0 1,0-1,0 0,0 0,0 1,0-1,0 0,0 0,0 1,54 5,-21-4</inkml:trace>
  <inkml:trace contextRef="#ctx0" brushRef="#br0" timeOffset="714.643">860 770,'0'20,"0"17,0 10,0 6,0 4,0 1,0-1,0-4,0-8,0-9,0-10</inkml:trace>
  <inkml:trace contextRef="#ctx0" brushRef="#br0" timeOffset="914.164">819 302,'-4'0,"2"5,7 5,7 4,1-1</inkml:trace>
  <inkml:trace contextRef="#ctx0" brushRef="#br0" timeOffset="1326.649">1181 622,'58'205,"-31"-130,4-1,2-2,17 23,-33-76,-4-38,25-214,-29 180,34-144,-43 195,1 0,-1 0,1 0,-1 0,1 0,0 0,0 1,0-1,0 0,0 0,0 1,0-1,0 1,1-1,-1 1,0-1,1 1,0 0,-1 0,1 0,0 0,-1 0,1 0,0 0,0 0,0 1,11 0</inkml:trace>
  <inkml:trace contextRef="#ctx0" brushRef="#br0" timeOffset="1558.982">1862 716,'0'19,"0"11,0 9,0 4,0 4,0 1,0-3,0-5,0-7,0-7,0-8</inkml:trace>
  <inkml:trace contextRef="#ctx0" brushRef="#br0" timeOffset="1822.36">1823 234,'-14'-15,"-2"-4,6 6,12 13,12 10,4 4</inkml:trace>
  <inkml:trace contextRef="#ctx0" brushRef="#br0" timeOffset="2525.134">2197 649,'13'1,"1"0,-1 1,1 1,-1 0,0 1,0 0,0 1,-1 1,1 0,-1 0,-1 1,1 1,-1 0,-1 0,1 1,-1 1,-1 0,0 0,0 1,-1 0,-1 0,1 1,-2 0,0 0,0 0,-1 1,-1 0,0 0,-1 0,2 12,-5 4,0 0,-2 0,-1 0,-2-1,0 1,-2-1,-1-1,-2 1,0-1,-2-1,-1 1,-52 159,64-182,-1 1,1 0,0 0,0 0,0 0,1 0,0 0,0 0,0 0,0 0,1 0,0 0,0 0,0 0,1 0,0 0,0-1,0 1,0-1,1 1,-1-1,1 0,1 0,-1 0,0 0,1-1,0 1,-1-1,1 0,1 0,-1 0,0-1,4 2,5 0,1 0,-1-1,1 0,0-1,0-1,-1 0,1-1,0-1,0 0,0 0,0-2,-1 0,1 0,-1-1,0-1,0 0,-1-1,1 0,6-5,-11 6,-1-1,0 1,-1-1,1 0,-1-1,0 1,-1-1,1-1,-1 1,1-4,5-13</inkml:trace>
  <inkml:trace contextRef="#ctx0" brushRef="#br0" timeOffset="3036.141">2156 930,'121'-11,"-24"6,308-5,-399 9,-1 0,0 1,0-1,1 1,-1 1,0-1,1 1,-1 0,0 0,0 0,0 1,0 0,0 0,0 0,-1 1,1-1,-1 1,1 0,-1 1,0-1,0 1,0 0,-1-1,0 2,1-1,-1 0,-1 1,2 1,3 125,-6-125,0 1,1-1,-1 0,2 0,-1 0,1-1,0 1,0-1,0 1,1-1,0 0,0 0,0 0,0-1,1 0,0 1,0-2,0 1,0 0,1-1,-1 0,1-1,0 1,0-1,0 0,0 0,0-1,1 0,-1 0,0 0,0-1,1 0,-1 0,0-1,1 0,-1 0,0 0,0-1,0 1,1-2,1-2,-1 0,0 0,0 0,-1-1,1 0,-1-1,-1 1,1-1,-1-1,0 1,-1-1,0 1,0-1,0 0,-1-1,0 1,-1 0,0-1,0 0,-1 1,0-1,-1 0,0 0,0 0,-1 1,0-1,0 0,-1 1,0-1,-1 1,1-1,-2 1,1 0,-1 0,-1 1,1-1,-1 1,-1 0,1 0,-3-2,0 1,1 1,-2 0,1 1,0 0,-1 0,0 0,-1 1,1 1,-1 0,0 0,0 1,-10-3,14 5,1 0,-1 0,0 0,1 1,-1 0,1 0,-1 0,0 1,1 0,-1 0,1 0,-1 1,1 0,0 0,-1 0,1 1,0-1,1 1,-1 0,0 1,1-1,0 1,0 0,-4 4,5-4,0 1,0 0,1 0,-1 0,1 0,0 1,0-1,1 0,-1 1,1 0,1-1,-1 1,1-1,0 1,0 0,1-1,-1 1,1 0,0-1,2 4,9 29</inkml:trace>
  <inkml:trace contextRef="#ctx0" brushRef="#br0" timeOffset="4351.458">3400 1211,'11'-156,"-8"-87,-3 193,-9-68,31 149,-9-22,1-1,0-1,1-1,-1 0,1-1,0 0,1-1,-1-1,1 0,6-1,21 6,-35-7,0-1,-1 1,1 0,-1 1,1 0,-1 0,0 1,0-1,0 2,0-1,-1 1,1 0,-1 0,0 1,0 0,0 0,-1 0,0 1,0-1,0 1,-1 1,1-1,-2 0,4 7,-6 1,0 1,-2-1,1 0,-2 0,0 0,0 0,-1 0,-1-1,-3 7,-8 37,6 36,9-90,1 0,-1 0,0 0,1 0,0 1,0-1,0 0,0 0,0 0,1-1,-1 1,1 0,0 0,-1-1,1 1,1-1,-1 0,0 1,1-1,-1 0,1 0,-1-1,1 1,0 0,0-1,0 0,1 1,4 0,0 0,0-1,0 0,1 0,-1-1,1 0,-1-1,0 1,1-1,-1-1,0 0,0 0,0-1,0 0,0 0,-1-1,1 1,-1-2,0 1,0-1,-1 0,1-1,-1 1,0-1,0-1,-1 1,0-1,0 0,-1 0,1-2,12-26,-2 0,-2-2,-1 1,-1-1,-2-4,-6 29,-6 81,1-60,0-1,1 1,0 0,1 0,0-1,0 1,1 0,0 0,0 0,1-1,1 1,-1-1,1 0,1 1,-1-1,1-1,1 1,0 0,0-1,0 0,1 0,0-1,0 0,0 0,1 0,0 0,0-1,4 2,-4-5,0 0,0 0,0-1,0 1,0-2,0 1,0-1,0 0,0 0,0-1,0 0,0 0,0 0,0-1,-1 0,1-1,0 0,-1 0,0 0,0 0,0-1,0 0,0-1,-1 1,4-5,4-3,0-1,-2-1,1 0,-1-1,-1 0,-1 0,0-1,-1-1,3-10,-3 6,-1-1,-1 0,-1 0,-1 0,-1-1,-1-2,-2 32,-2 30,1 0,2 0,2 0,5 25,-6-52,0 0,0 0,1-1,0 1,1-1,0 0,1 0,-1 0,2-1,-1 1,1-1,0 0,1-1,0 0,0 0,1 0,0-1,0 0,0-1,1 1,1-1,-3-2,-1-1,1 0,0 0,0 0,0-1,0 0,0 0,0-1,0 0,1 0,-1-1,0 0,0 0,0-1,0 1,0-2,-1 1,1-1,-1 0,1 0,4-4,9-6,-2-1,0 0,0-1,-2-1,0-1,4-5,29-40,-1-2,-4-2,-3-2,-2-1,-1-8,-21 43,-1-1,-1-1,-2 0,-2 0,-1-2,-2 1,-1-1,-3 0,0 0,-3 0,-2-30,0 59,1 0,-1 0,-1 0,0 0,0 1,0-1,-1 0,-1 1,1 0,-1 0,-1 0,0 0,0 1,0-1,-1 1,0 0,0 1,-1 0,1 0,-2 0,1 1,0 0,-1 0,0 1,0 0,-1 0,1 1,-1 0,1 1,-1 0,0 0,0 1,0 0,-7 0,6 2,0 1,1 0,-1 1,1-1,0 2,0 0,0 0,0 0,1 1,-1 0,1 1,1 0,-1 0,1 1,0 0,0 0,1 0,0 1,0 0,1 0,0 1,1 0,-3 5,-3 10,1 0,1 0,0 1,2 0,2 1,0-1,1 1,1 14,4 10,3 0,1 0,2 0,3-1,2 0,2-1,2-1,2 0,2-2,2 0,2-1,11 12,-21-30,2-1,0-1,1-1,1 0,2-1,0-1,1-1,1-1,1-1,0-1,1-2,6 3,57 15,-6-12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05:47.98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12,'18'-2,"18"-1,15 0,14 1,7 0,2 3,-2 2,-7 2,-14 2,-15 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05:48.23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1,'16'11,"21"4,23 0,23-4,19-2,11-4,2-5,-21-2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05:50.63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0 412,'20'8,"0"0,1-2,-1 0,1-1,0-1,1-2,-1 0,0-1,1 0,-1-2,1-1,-1-1,0 0,0-2,0 0,-1-2,0 0,15-8,-19 9,0-1,-1-1,0 0,-1-1,0 0,0-1,-1-1,-1 0,1-1,-2 0,0-1,0 0,-1-1,-1 0,0 0,-1-1,-1-1,0 1,-1-1,0 0,2-15,-7 24,0 0,-1 0,0 0,0 0,-1 0,0 0,0 1,0-1,-1 0,0 1,-2-6,3 9,-1 1,1 0,0-1,0 1,-1 0,1 0,-1 0,0 0,0 0,0 0,0 0,0 1,0-1,0 1,0 0,-1-1,1 1,0 0,-1 0,1 0,-1 1,0-1,1 1,-1-1,1 1,-1 0,0 0,1 0,-1 0,1 0,-1 1,0-1,-6 4,0 1,0 0,0 0,0 1,1 0,0 0,0 1,1 0,0 1,0-1,0 1,1 1,1-1,-1 1,1 0,1 0,0 0,0 1,1 0,-2 5,-15 56,2 0,4 0,3 2,3-1,3 1,4 37,0 467,1-565,1 7,-1 0,0 0,-1-1,-2 1,1-1,-2 1,-1-1,0 0,-1 0,-1-1,-3 4,9-18,-1-1,1 1,-1-1,0 0,0 0,0 0,0 0,0 0,-1 0,1-1,-1 1,1-1,-1 0,1 0,-1 1,0-2,0 1,-2 1,-17-2</inkml:trace>
  <inkml:trace contextRef="#ctx0" brushRef="#br0" timeOffset="246.413">148 880,'18'-2,"22"-1,24 0,23 1,18 0,10 1,-1 1,-20-1</inkml:trace>
  <inkml:trace contextRef="#ctx0" brushRef="#br0" timeOffset="1214.796">923 1307,'0'12,"-2"12,-1 10,-3 7,1 4,0 1,2 0,3-4,2-6,2-8,2-8</inkml:trace>
  <inkml:trace contextRef="#ctx0" brushRef="#br0" timeOffset="1508.6">1243 1281,'0'9,"0"10,-2 9,-1 5,-2 6,-3 1,-1 0,-3-4,-1-2,2-7</inkml:trace>
  <inkml:trace contextRef="#ctx0" brushRef="#br0" timeOffset="1724.025">1270 1307,'7'19,"7"14,7 9,10 7,9 1,3-3,5-5,-2-8,-4-9,-9-8</inkml:trace>
  <inkml:trace contextRef="#ctx0" brushRef="#br0" timeOffset="1918.545">1751 1294,'-2'-4,"-5"5,-5 13,-3 19,-3 15,0 12,4 11,3 1,1-2,4-12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05:49.50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126 1,'-16'22,"-7"22,-1 17,3 11,4 5,5 1,5-1,3-8,2-8,5-12,3-13,3-11,1-11</inkml:trace>
  <inkml:trace contextRef="#ctx0" brushRef="#br0" timeOffset="386.069">526 95,'-119'101,"77"-62,-1-2,-2-2,-2-2,-1-2,-24 10,30-31,54-39,0 15,1 1,1 1,0 0,0 1,1 1,10-6,-24 15,-1 0,1 1,0-1,0 0,0 1,0-1,0 0,0 1,0-1,0 1,0-1,0 1,0 0,0 0,1-1,-1 1,0 0,0 0,0 0,0 0,0 0,1 0,-1 1,0-1,0 0,0 0,0 1,0-1,0 1,0-1,0 1,0-1,0 1,0 0,0 0,0-1,0 1,-1 0,1 0,0 0,-1 0,1 0,0 0,-1 0,1 0,-1 1,12 50,12 29,-18-72,1 0,-1-1,2 0,-1 0,1 0,0-1,1-1,-1 1,1-1,1-1,-1 0,1 0,0-1,9 3,6 1,1-1,-1-1,1-2,1 0,12-1,47-2,-9-7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05:48.39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1 901,'20'0,"16"0,14 2,11 4,9 0,6 1,2 0,-1 1,-4-1,-11 0,-11 2,-14-1</inkml:trace>
  <inkml:trace contextRef="#ctx0" brushRef="#br0" timeOffset="321.25">401 393,'4'-25,"5"-22,2-12,-1-5,1 2,-1 8,-4 12,-1 18,-3 19,-3 24,-6 27,-7 27,-6 21,-3 14,0 11,-1-1,1-5,5-23</inkml:trace>
  <inkml:trace contextRef="#ctx0" brushRef="#br0" timeOffset="5022.235">468 45,'0'-7,"-2"-4,-3-1,-4 2,-1 5,-7 11,-7 14,-6 17,-5 14,-3 11,-2 6,6-9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05:45.63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12766 2046,'24'8,"0"-1,0-2,0 0,0-2,1-1,0 0,-1-2,1-1,0-1,-1-1,0-1,1-1,-1-1,-1-2,0 0,0-1,0-1,9-7,-22 13,-1-1,0 0,0 0,-1-1,1 0,-1 0,-1-1,1 0,-1 0,0-1,-1 0,1 0,-2-1,1 1,-1-1,-1 0,0-1,0 1,0-1,-1 0,-1 0,0 0,0 0,-1 0,0 0,-1-8,0 15,-1 0,1 0,-1 0,0 0,1 1,-1-1,-1 0,1 0,0 0,-1 1,1-1,-1 1,0-1,0 1,0 0,0-1,0 1,0 0,-1 0,1 1,-1-1,1 1,-1-1,0 1,0 0,1 0,-1 0,0 0,0 0,0 0,0 1,0 0,0 0,0 0,0 0,0 0,0 0,0 1,0-1,0 1,0 0,0 0,0 0,0 0,1 1,-1-1,0 1,1 0,0-1,-1 1,0 1,-6 9,0 1,1 0,0 0,1 1,0 0,1 0,1 0,0 1,1 0,1 0,0 0,0 14,-9 79,4 1,6 64,0 17,0-116,-4-1,-2 0,-4 0,-3-1,-20 59,-2-56,21-55</inkml:trace>
  <inkml:trace contextRef="#ctx0" brushRef="#br0" timeOffset="474.936">12847 2474,'159'-6,"79"-16,-76 5,-86 20,-75-2,0 0,0 0,0 0,0 1,0-1,0 1,-1-1,1 1,0-1,-1 1,1-1,-1 1,1-1,-1 1,0 0,0-1,0 1,0 0,0-1,0 1,0 0,0-1,-1 1,1-1,-1 1,1 0,-1-1,0 1,1-1,-1 0,0 1,0-1,0 1,0-1,0 0,0 0,0 0,-2 4,-11 21,8-18,1 0,0 1,0-1,1 1,0 0,0 0,1 0,0 1,1-1,0 1,1-1,0 1,0 0,1-1,0 1,1 0,0 2,3-7,-1-1,1 1,-1-1,2 0,-1 0,0 0,1 0,-1-1,1 0,0 0,0 0,0 0,1-1,-1 0,1 0,-1 0,1-1,0 0,-1 0,1 0,0-1,0 0,0 0,-1-1,1 1,0-1,0 0,-1-1,1 1,-1-1,1 0,-1-1,5-2,-4 0,0-1,0 0,-1 0,0 0,0-1,0 1,-1-1,0 0,0-1,-1 1,0-1,0 1,-1-1,0 0,0 0,-1 0,0 0,0 0,-1 0,0-1,-1 1,1 0,-1 0,-1 0,0 0,0 0,-1 1,0-1,0 0,0 1,-3-4,1 4,0 0,-1 0,1 0,-1 1,-1 0,1 0,-1 0,0 1,0 0,-1 0,1 1,-1 0,0 0,0 1,-1 0,1 0,-2 1,5 0,0 1,0 0,0 1,-1-1,1 1,0 0,0 0,0 1,0-1,0 1,0 0,0 1,0-1,0 1,1 0,-1 0,1 0,-1 1,1 0,0 0,0 0,0 0,0 0,0 1,1 0,0 0,-1 0,1 0,-2 4,1 1,1-1,0 1,0 0,0 0,1 0,1 0,-1 1,2-1,-1 0,1 1,0-1,1 0,1 4,5 30</inkml:trace>
  <inkml:trace contextRef="#ctx0" brushRef="#br0" timeOffset="1173.338">13850 2407,'-17'47,"5"-10,2 0,1 1,2 0,1 0,1 21,4-56,1-1,0 1,-1 0,1 0,0-1,1 1,-1 0,0-1,1 1,-1 0,1 0,0-1,0 1,0-1,0 1,1-1,-1 0,1 1,-1-1,1 0,0 0,0 0,0 0,0 0,0 0,0-1,0 1,1-1,-1 1,1-1,-1 0,1 0,-1 0,1 0,0-1,-1 1,1-1,0 1,0-1,-1 0,1 0,0 0,0-1,-1 1,1-1,11-4,0-1,0 0,-1-1,0-1,-1 0,1-1,-1 0,-1-1,0 0,0-1,-1 0,-1-1,0 0,0 0,-1-1,-1 0,0-1,-1 1,0-1,2-11,-7 23,3-6,0 0,-1-1,0 1,0 0,-1-1,0 0,0 0,-1 1,0-1,-1 0,0 0,-1 0,0-5,0 14,1-1,-1 1,0-1,1 1,-1-1,0 1,0 0,0 0,1-1,-1 1,0 0,0 0,0 0,0 0,1 0,-1 0,0 0,0 0,0 0,0 0,1 0,-1 1,0-1,0 0,0 1,1-1,-1 0,0 1,0-1,1 1,-1-1,0 1,1-1,-1 1,1 0,-1-1,1 1,-1 0,1-1,-1 1,1 0,0 0,-1-1,1 1,0 0,0 0,-1 0,1 0,0 0,-7 13,0 0,1 0,1 0,0 1,1 0,1 0,0 0,1 0,0 0,1 1,1-1,1 1,0-1,1 1,-2-12,1 0,0 0,0 1,1-1,-1 0,1 0,0 0,0 0,0 0,0-1,1 1,0-1,-1 1,1-1,1 0,-1 0,0 0,1 0,-1-1,2 1,18 7</inkml:trace>
  <inkml:trace contextRef="#ctx0" brushRef="#br0" timeOffset="1440.053">14438 2420,'-12'16,"-5"14,0 12,2 4,2 5,3-3,4-4,2-6,2-9</inkml:trace>
  <inkml:trace contextRef="#ctx0" brushRef="#br0" timeOffset="1683.486">14224 2246,'13'0,"19"3,22 0,17-1,16 1,3-2,-13 0</inkml:trace>
  <inkml:trace contextRef="#ctx0" brushRef="#br0" timeOffset="-17143.99">1550 2219,'204'13,"-151"-13,32 1,766 28,-491 6,168 10,-449-46,-61-2</inkml:trace>
  <inkml:trace contextRef="#ctx0" brushRef="#br0" timeOffset="-16462.203">3903 1124,'-8'167,"7"1,20 161,-6-145,18 884,-37-887,-7-1,-25 100,31-240</inkml:trace>
  <inkml:trace contextRef="#ctx0" brushRef="#br0" timeOffset="-15520.414">3971 963,'5'-7,"0"-1,1 1,0 0,0 1,0 0,1 0,0 0,1 1,-1 0,1 0,0 1,0 0,0 0,0 1,1 0,0 1,-1-1,1 2,0-1,9 1,227 21,343 13,206-29,-426-6,1031 2,-1042 14,181 38,-395-37,-119-14</inkml:trace>
  <inkml:trace contextRef="#ctx0" brushRef="#br0" timeOffset="-14266.268">3903 3450,'-20'162,"7"2,7 40,5-189,8 92,-6-104,0 1,0-1,0 0,0 0,1 0,-1 0,1 0,-1 0,1 0,0 0,0-1,1 1,-1-1,0 1,1-1,0 0,-1 0,1 0,0 0,0-1,0 1,0-1,0 0,1 1,-1-2,0 1,0 0,1-1,-1 1,14-1,-1-1,0 0,0-2,0 0,0 0,0-1,10-5,22-5,43-2,1 4,0 3,0 5,74 7,-65-2,894 15,770-4,-1183-13,251 13,-784-11</inkml:trace>
  <inkml:trace contextRef="#ctx0" brushRef="#br0" timeOffset="-13061.251">8448 909,'281'-11,"-243"10,41-2,-1 4,1 3,-1 3,33 9,-108-16,1 0,-1 0,1 0,0 1,-1 0,1-1,-1 1,1 0,-1 1,0-1,1 0,-1 1,0 0,0 0,0 0,0 0,0 0,-1 1,1-1,-1 1,1 0,-1 0,0 0,0 0,0 0,-1 0,1 0,-1 1,1-1,-1 0,0 1,-1-1,1 1,0 0,-1 0,-45 122,25-62,3 1,3 1,3 0,2 0,4 1,2 0,4 0,2 0,4 4,-1 84,-7 1,-13 79,5-150,-6 53,6 1,7 70,29 199,8 315,-36-705,1 0,-2 1,-1-1,0-1,-1 1,-1 0,0-1,-4 5,9-21,0-1,0 0,0 1,0-1,-1 0,1 0,0 1,0-1,0 0,0 0,-1 1,1-1,0 0,0 0,-1 1,1-1,0 0,0 0,-1 0,1 0,0 0,0 1,-1-1,1 0,0 0,-1 0,1 0,0 0,-1 0,1 0,0 0,-1 0,1 0,0 0,0 0,-1 0,1 0,0 0,-1-1,1 1,0 0,-1 0,1 0,0 0,0 0,-1-1,1 1,0 0,0 0,0-1,-1 1,1 0,0 0,0-1,0 1,0 0,-1 0,1-1,0 1,0 0,0-1,0 1,-14-27,8 14,-53-45,32 40</inkml:trace>
  <inkml:trace contextRef="#ctx0" brushRef="#br0" timeOffset="-12422.314">9051 2461,'656'-22,"-381"9,-159 9,1174-70,-633 13,-648 65,-32 4,21-7,-31 10,-1-1</inkml:trace>
  <inkml:trace contextRef="#ctx0" brushRef="#br0" timeOffset="-10648.466">2393 1952,'0'1,"1"-1,-1 0,0 0,0 0,0 1,0-1,0 0,0 0,0 0,1 1,-1-1,0 0,0 0,0 1,0-1,0 0,0 0,0 1,0-1,0 0,0 0,0 1,-1-1,1 0,0 0,0 1,0-1,0 0,0 0,0 0,0 1,-1-1,1 0,0 0,0 0,0 1,0-1,-1 0,1 0,0 0,0 0,-1 0,1 0,0 1,0-1,0 0,-1 0,1 0,0 0,0 0,-1 0,1 0,0 0,0 0,-1 0,1 0,0 0,0 0,-1 0,1 0,0-1,0 1,-1 0,1 0,0 0,4 7,1 0,1 0,-1 0,1 0,0-1,0 0,1-1,0 1,0-1,0 0,8 3,-6-2,61 38,84 62,-151-104,0 0,-1 0,1 0,-1 1,1-1,-1 1,0 0,0 0,0-1,0 2,-1-1,1 0,-1 0,1 0,-1 1,0-1,-1 0,1 1,-1-1,1 1,-1-1,0 1,0-1,-1 1,1-1,-1 1,1-1,-1 1,0-1,0 0,-1 0,-1 4,-7 7,-1-1,-1 0,0 0,-1-1,0 0,-1-1,0-1,-1 0,0-1,0-1,-5 2,8-4,-68 38</inkml:trace>
  <inkml:trace contextRef="#ctx0" brushRef="#br0" timeOffset="-9675.147">0 308,'0'5,"0"-1,1 1,-1-1,1 1,0-1,0 0,0 1,1-1,-1 0,1 0,0 0,0 0,1 0,-1 0,1 0,0-1,0 0,0 1,0-1,0 0,1 0,0-1,-1 1,1-1,0 0,0 0,0 0,1 0,0-1,7 3,0-1,0-1,0 0,1-1,-1 0,0-1,0 0,1-1,-1 0,5-2,16-4,-1-2,0-1,-1-1,-1-2,0-1,0-1,-1-2,-2-1,1-1,-2-1,-1-2,12-12,-29 27,0 0,-1-1,-1 0,1 0,-1 0,-1-1,1 0,-1 0,-1 0,0-1,0 1,-1-1,0 0,-1 0,0 0,0-1,-1-1,-1 9,0 1,-1 0,1 0,-1 0,1 0,-1 0,0 0,0 1,0-1,0 0,0 0,0 0,0 1,-1-1,1 1,0-1,-1 1,0-1,1 1,-1 0,0 0,1 0,-1 0,0 0,0 0,0 0,0 1,0-1,0 1,0-1,0 1,0 0,0 0,0 0,0 0,-2 0,-2 1,1-1,-1 1,0 0,0 1,1 0,-1-1,1 2,0-1,-1 1,1-1,0 2,-3 1,-2 5,0 0,1 0,0 1,0 0,1 0,1 1,0 0,1 0,0 1,0 0,2 0,-1 2,-32 167,26-33,6 0,7 5,-3 112,0-232,-1 1,-1 0,-2-1,-1 0,-11 32,-10-20,15-37</inkml:trace>
  <inkml:trace contextRef="#ctx0" brushRef="#br0" timeOffset="-9428.762">80 843,'18'-9,"22"-8,25-7,21-7,15-5,3-1,-4 4,-19 7</inkml:trace>
  <inkml:trace contextRef="#ctx0" brushRef="#br0" timeOffset="-8933.039">936 869,'-5'9,"-1"12,-2 12,0 9,0 7,1 4,-1-1,1-1,1-6,3-5,3-10,3-10</inkml:trace>
  <inkml:trace contextRef="#ctx0" brushRef="#br0" timeOffset="-8660.174">1136 936,'-2'13,"-1"13,-2 9,-3 7,-2 4,-1 2,-2-3,0-4,-1-10,2-9</inkml:trace>
  <inkml:trace contextRef="#ctx0" brushRef="#br0" timeOffset="-8346.339">1083 1017,'220'209,"-220"-208,1 1,0 0,0-1,0 1,0-1,1 1,-1-1,0 0,1 0,-1 1,0-1,1 0,-1 0,1 0,0 0,-1-1,1 1,0 0,0-1,-1 1,1-1,0 0,0 1,0-1,-1 0,1 0,0 0,0 0,0-1,0 1,-1 0,1-1,0 1,0-1,-1 0,1 0,0 1,-1-1,1 0,-1 0,1-1,-1 1,0 0,1 0,-1-1,0 1,0-1,0 1,1-2,7-21,-1 0,-2-1,0 1,-1-1,0-20,1 3,14-110,-14 117</inkml:trace>
  <inkml:trace contextRef="#ctx0" brushRef="#br0" timeOffset="-7192.471">5186 2514,'14'0,"13"0,14 0,11 0,11 0,5 0,1 0,-3 0,-5 0,-7 0,-7 0,-10 0,-11 0</inkml:trace>
  <inkml:trace contextRef="#ctx0" brushRef="#br0" timeOffset="-6854.295">5548 2180,'-1'0,"0"0,0 1,0-1,0 1,0-1,0 1,0 0,0-1,1 1,-1 0,0 0,0-1,1 1,-1 0,0 0,1 0,-1 0,1 0,-1 0,1 0,0 0,-1 0,1 0,0 0,0 0,-1 0,1 0,0 0,0 0,0 1,0-1,1 0,-1 0,0 0,0 0,1 0,-1 0,1 0,-1 0,1 0,-1 0,1 0,-1 0,1-1,0 1,-1 0,1 0,0 0,0-1,0 1,0 0,0-1,-1 1,1-1,0 1,0-1,0 0,1 1,-1-1,0 0,0 0,0 1,0-1,0 0,0 0,0 0,0-1,0 1,0 0,1 0,2-1,0 0,0 0,0 0,0-1,0 1,0-1,0 0,0 0,-1-1,1 1,-1-1,1 1,-1-1,0 0,0 0,-1-1,1 1,-1-1,2 0,-3 2,0 0,0 1,0-1,0 0,-1 0,1 1,0-1,-1 0,1 0,-1 0,0 0,0 0,1 0,-1 0,0 0,-1 0,1 0,0 0,0 0,-1 1,0-1,1 0,-1 0,0 0,0 0,0 1,0-1,0 0,0 1,0-1,0 1,-1-1,1 1,-1 0,1 0,-1-1,1 1,-1 0,0 0,0 1,1-1,-2 0,-1-1,0 1,0 0,0 0,0 0,0 1,0-1,0 1,0 0,0 0,0 0,0 1,-1 0,1-1,0 1,-3 2,-17 5</inkml:trace>
  <inkml:trace contextRef="#ctx0" brushRef="#br0" timeOffset="-6553.136">5534 2929,'7'-3,"0"1,-1-1,1-1,-1 1,0-1,0 0,0 0,0-1,-1 0,1 0,-1 0,-1 0,1-1,-1 0,2-2,-4 4,0 1,0-1,-1 1,1-1,-1 0,1 1,-1-1,0 0,0 0,-1 0,1 0,-1 0,0 0,0 0,-1 0,1 0,-1 0,1 0,-1 0,-1 1,1-1,0 0,-1 0,0 1,0-1,0 1,0 0,-1-2,1 3,-1-1,1 1,0 0,-1 0,1 0,-1 0,0 0,0 0,0 1,0-1,0 1,0 0,0 0,0 0,0 0,0 1,-1-1,1 1,0 0,-1 0,1 0,0 0,0 1,-1-1,1 1,0 0,0 0,0 0,0 0,0 0,0 1,0-1,0 1,0 0,1 0,-1 0,1 0,0 1,-1-1,1 1,0-1,0 1,0 0,1-1,-1 1,1 0,0 0,-1 0,1 1,1-1,-1 0,0 0,1 0,-1 2,2-2,-1 0,1 0,-1 0,1-1,0 1,0 0,0-1,0 1,0-1,1 1,-1-1,1 0,0 1,0-1,0 0,0 0,0 0,0-1,0 1,1 0,26 17</inkml:trace>
  <inkml:trace contextRef="#ctx0" brushRef="#br0" timeOffset="-6254.219">6403 2180,'0'22,"-2"22,-3 19,-3 15,-3 12,1 4,2 0,3-4,1-11,2-13,4-14,1-16</inkml:trace>
  <inkml:trace contextRef="#ctx0" brushRef="#br0" timeOffset="-5880.696">6911 2246,'-94'77,"-4"-4,-3-5,-16 4,57-34,59-37,1-1,0 1,-1 0,1-1,-1 1,1 0,0-1,-1 1,1 0,0 0,0-1,0 1,0 0,-1 0,1 0,0-1,0 1,0 0,1 0,-1-1,0 1,0 0,0 0,1 0,-1-1,0 1,1 0,-1-1,0 1,1 0,-1-1,1 1,-1 0,1-1,-1 1,1-1,0 1,-1-1,1 0,0 1,-1-1,1 1,0-1,0 0,0 1,121 61,159 91,-273-149,-1 0,1-1,0 1,-1-2,1 1,0-1,1 0,-1-1,0 0,1-1,-1 1,0-1,1-1,-1 0,0 0,0 0,1-1,-1 0,0-1,-1 0,1 0,0-1,2-2,25-17,-4-1</inkml:trace>
  <inkml:trace contextRef="#ctx0" brushRef="#br0" timeOffset="28084.074">2005 5803,'0'0</inkml:trace>
  <inkml:trace contextRef="#ctx0" brushRef="#br0" timeOffset="34763.076">548 4265,'-18'4,"-1"1,1 1,1 0,-1 1,1 1,0 0,1 2,0 0,0 0,1 2,1-1,0 2,0 0,-8 12,-6 13,3 1,1 2,1 0,3 1,2 1,1 1,2 1,2 0,3 0,1 1,2 1,0 37,2-26,2 0,2 1,4-1,1 0,4 4,-3-30,2 0,1 0,1-1,2 0,1-1,2 0,1-1,1 0,15 20,-19-34,0 0,1 0,0-1,1-1,1 0,0-1,0-1,2 0,-1-1,1-1,0-1,1 0,13 3,13 0</inkml:trace>
  <inkml:trace contextRef="#ctx0" brushRef="#br0" timeOffset="35188.041">788 4867,'0'18,"0"15,0 16,0 11,0 8,0 7,-2 2,-3-3,-3-8,0-7,-2-13,2-10,0-13,1-12,2-7</inkml:trace>
  <inkml:trace contextRef="#ctx0" brushRef="#br0" timeOffset="35463.695">468 4867,'23'-12,"23"-7,24-6,17-1,11 2,2 3,-3 4,-11 6,-11 5,-20 2</inkml:trace>
  <inkml:trace contextRef="#ctx0" brushRef="#br0" timeOffset="36014.553">1269 5307,'-2'21,"-1"13,-2 12,-2 8,-3 4,1 0,1-2,3-4,1-8,3-12</inkml:trace>
  <inkml:trace contextRef="#ctx0" brushRef="#br0" timeOffset="36279.88">1510 5375,'-2'18,"-1"15,-2 11,-3 8,1 3,-2 2,0-3,-2-4,1-8,0-10,2-11</inkml:trace>
  <inkml:trace contextRef="#ctx0" brushRef="#br0" timeOffset="36633.09">1471 5495,'186'182,"-70"-56,-115-125,0 0,0 0,-1 0,1 0,0 0,0 0,0 0,0 0,0-1,1 1,-1 0,0-1,0 1,0-1,1 1,-1-1,0 1,1-1,-1 0,0 0,0 0,1 0,-1 0,0 0,1 0,-1 0,0 0,1-1,-1 1,0 0,0-1,1 1,-1-1,0 0,0 1,0-1,0 0,0 0,0 0,0 1,0-1,1-1,4-10,-1 0,0 0,0 0,-1-1,-1 0,0 1,0-1,-2-1,1 1,-2-1,3-10,13-116,30-194,-30 282,-10 50,-3 9</inkml:trace>
  <inkml:trace contextRef="#ctx0" brushRef="#br0" timeOffset="36953.288">2299 4412,'18'14,"18"17,14 21,9 18,7 17,-2 15,-6 16,-14 13,-19 13,-24 12,-29 7,-28 5,-25-1,-19-11,8-31</inkml:trace>
  <inkml:trace contextRef="#ctx0" brushRef="#br0" timeOffset="38088.984">11069 4452,'-23'23,"-16"23,-14 20,-3 21,-3 19,8 16,9 11,15 2,18-5,23-9,19-17,21-15,15-20,11-16,3-18,-11-14</inkml:trace>
  <inkml:trace contextRef="#ctx0" brushRef="#br0" timeOffset="38364.754">11697 5027,'-4'21,"-5"17,1 17,0 14,2 8,0 3,1-2,-1-6,1-8,-2-10,-1-14,-2-22,0-12</inkml:trace>
  <inkml:trace contextRef="#ctx0" brushRef="#br0" timeOffset="38630.253">11296 4907,'23'0,"25"-2,26-4,22-2,18-2,8-3,-2 2,-11 3,-18 2,-24 2</inkml:trace>
  <inkml:trace contextRef="#ctx0" brushRef="#br0" timeOffset="39030.733">12019 5655,'-1'5,"0"0,1 0,0 0,0 0,0 0,0 0,1 0,0 0,0-1,0 1,1 0,0 0,0-1,0 1,0-1,1 0,-1 0,1 1,0-2,1 1,-1 0,0-1,1 1,0-1,0 0,0 0,0-1,1 1,-1-1,1 0,-1 0,1 0,0-1,-1 0,1 0,0 0,0 0,1-1,-1-1,1 0,-1 0,1-1,-1 0,0 0,0-1,0 1,0-1,0 0,-1 0,1-1,-1 1,0-1,0 0,0 0,0-1,-1 1,0-1,0 0,2-3,1-3,0-1,-1 0,0 0,-1 0,-1-1,0 1,0-1,0-7,-2 14,-1 1,1-1,-1 0,0 0,0 0,0 1,-1-1,0 0,0 0,-1 1,1-1,-1 1,-1-1,1 1,-1 0,0 0,0 0,0 0,0 0,-1 1,0-1,0 1,0 0,-1 1,1-1,-1 1,0-1,0 2,0-1,-1 0,1 1,-4-1,0 1,1 0,-1 0,0 1,0 1,0-1,0 2,1-1,-1 1,0 0,0 1,1 0,-1 0,1 1,-1 0,1 1,0 0,0 0,1 0,-1 1,1 0,0 1,1 0,-1 0,1 0,0 1,0 0,1 0,0 0,0 1,1-1,0 1,0 0,-1 7,4-12,1 0,0 0,0 0,0 0,0 0,0 1,0-1,1 0,0 0,-1-1,1 1,0 0,0 0,1 0,-1 0,1-1,-1 1,1-1,0 1,0-1,0 0,0 0,0 0,1 0,-1 0,1 0,-1 0,1-1,2 1,84 24,-45-22</inkml:trace>
  <inkml:trace contextRef="#ctx0" brushRef="#br0" timeOffset="39465.66">12392 5401,'-6'54,"1"0,4-1,3 42,-3-91,1 0,0 0,0 0,0 0,0 0,1 0,0 0,0 0,0 0,0 0,0 0,1-1,0 1,-1 0,2-1,-1 1,0-1,1 0,-1 0,1 0,0 0,0 0,0-1,0 1,1-1,-1 0,1 0,-1 0,1 0,0-1,-1 1,1-1,0 0,0 0,0-1,0 1,3-1,2-2,0-2,-1 1,1-1,-1 0,1-1,-1 0,0 0,-1-1,0 0,0 0,0-1,0 0,-1 0,0-1,-1 1,0-1,3-5,4-7,-1 0,-1-1,-1 0,-1-1,0 1,2-15,-12 44,-17 130,19-133,0 0,0 0,0 0,1-1,0 1,0 0,0 0,0-1,1 1,-1-1,1 1,1-1,-1 1,0-1,1 0,0 0,0-1,0 1,1 0,-1-1,1 0,0 0,0 0,0 0,0-1,0 1,0-1,1 0,4 1,27 3,-1-5</inkml:trace>
  <inkml:trace contextRef="#ctx0" brushRef="#br0" timeOffset="39729.603">13141 5468,'-7'16,"-6"12,-2 8,0 7,2 3,4-1,3-5,2-4,3-6,3-8,1-10,3-12,0-5</inkml:trace>
  <inkml:trace contextRef="#ctx0" brushRef="#br0" timeOffset="40020.05">13008 5228,'0'2,"9"3,16 1,21 0,20-5,17-3,10-5,1-3,-15 1</inkml:trace>
  <inkml:trace contextRef="#ctx0" brushRef="#br0" timeOffset="40281.348">13890 5174,'18'0,"18"0,13 0,11 0,1 0,-5 0,-10 2,-12 1</inkml:trace>
  <inkml:trace contextRef="#ctx0" brushRef="#br0" timeOffset="40282.348">13863 5442,'22'4,"22"2,17 0,14-2,7-3,7-2,-13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24:17.69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1,'9'9,"0"0,1-1,0 0,0-1,1 0,0 0,1-1,-1 0,1-1,0-1,0 0,0 0,1-1,0-1,-1 0,1-1,0 0,0-1,10-1,-22 1,0-1,0 1,0 0,-1 0,1 0,0 0,0-1,0 1,0 1,0-1,0 0,0 0,0 0,0 0,0 1,-1-1,1 0,0 1,0-1,0 1,0-1,-1 1,1-1,0 1,-1 0,1-1,0 1,-1 0,1-1,-1 1,1 0,-1 0,1 0,-1-1,1 1,-1 0,0 0,0 0,1 0,-1 0,0 0,0 0,0 0,0-1,0 1,0 0,0 0,-1 0,1 0,0 0,0 0,-1 0,1 0,0-1,-1 1,1 0,-1 0,1 0,-1-1,1 1,-1 0,0-1,1 1,-1 0,0-1,0 1,-55 157,8 2,-24 143,68-286</inkml:trace>
  <inkml:trace contextRef="#ctx0" brushRef="#br0" timeOffset="274.31">1 415,'7'0,"11"0,14 0,15-2,12-4,6-2,4-2,-3-5,-13 1</inkml:trace>
  <inkml:trace contextRef="#ctx0" brushRef="#br0" timeOffset="633.574">603 108,'-104'331,"99"-316,3-9,0 0,0-1,1 1,-1 0,1 0,1 0,-1 0,1 0,0 0,0 0,1 1,1 4,-1-9,1-1,-1 0,1 0,0 0,0 0,-1-1,1 1,0 0,0-1,0 1,0-1,0 0,0 1,0-1,0 0,0 0,0 0,0-1,0 1,0 0,0-1,0 1,0-1,-1 0,1 0,0 0,0 0,-1 0,1 0,0 0,-1 0,1 0,0-2,0 2,14-9,-1 0,0-1,-1-1,0-1,-1 0,0 0,-1-2,29-28,-51 76,-16 31,3 0,3 2,2 0,4 2,-4 46,16-87</inkml:trace>
  <inkml:trace contextRef="#ctx0" brushRef="#br0" timeOffset="1276.352">937 174,'-27'6,"43"-1,27-4,0-1,1-2,29-7,19 0,-89 9,-2-1,0 1,-1-1,1 1,0 0,1-1,-1 1,0 0,0 0,0 0,0-1,0 1,0 0,0 0,0 0,0 1,0-1,0 0,0 0,0 1,0-1,0 0,0 1,0-1,0 1,0-1,0 1,0 0,0-1,-1 1,1 0,0 0,0 0,-1-1,1 1,-1 0,1 0,0 0,-1 0,0 0,1 0,-1 0,0 0,1 0,-1 0,0 0,0 0,0 0,0 1,-67 158,-27 118,75-215,15-48,-31 67,35-81,-1-1,1 1,0-1,-1 1,1-1,0 1,-1-1,1 1,-1-1,1 1,-1-1,1 0,0 1,-1-1,0 0,1 1,-1-1,1 0,-1 0,1 0,-1 1,0-1,1 0,-1 0,1 0,-1 0,0 0,1 0,-1 0,1 0,-1 0,0 0,1-1,-1 1,1 0,-1 0,1-1,-1 1,1 0,-1 0,1-1,-1 1,1-1,-1 1,-7-12</inkml:trace>
  <inkml:trace contextRef="#ctx0" brushRef="#br0" timeOffset="1528.704">937 428,'13'0,"15"0,13 0,13-2,9-1,5-5,3-2,-3-3,-2-1,-7-2,-8-4,-13 2</inkml:trace>
  <inkml:trace contextRef="#ctx0" brushRef="#br0" timeOffset="1849.145">1632 215,'0'0,"0"1,-1-1,1 0,0 1,0-1,0 0,-1 1,1-1,0 0,0 0,-1 1,1-1,0 0,-1 0,1 1,0-1,-1 0,1 0,0 0,-1 0,1 0,-1 1,1-1,0 0,-1 0,1 0,-1 0,1 0,0 0,-1 0,1 0,0 0,-1-1,1 1,-1 0,1 0,0 0,-1 0,1 0,0-1,-1 1,1 0,0 0,-1-1,1 1,0 0,0 0,-1-1,-97 292,95-278,0-6,0 0,1 0,0 0,0 0,1 1,0-1,0 1,1-1,0 1,0-1,1 1,0-1,0 1,2 5,-2-11,1 0,-1 0,1 0,0-1,-1 1,1-1,0 1,0-1,0 0,0 1,0-1,0 0,0 0,0-1,1 1,-1 0,0-1,1 1,-1-1,0 0,1 0,-1 1,0-2,1 1,-1 0,0 0,1-1,0 0,63-23,-52 15,-1-1,1 0,-2-1,0 0,0-1,-1-1,0 1,-1-2,0 0,-2 0,2-3,0-4,-10 13,-9 17,-9 17,2 1,0 1,2 0,1 1,2 0,-4 15,-80 242,62-197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06:29.66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56,'9'-7,"19"-2,25 0,29 0,23 1,14 2,7 2,1 2,-10 1,-18 1,-27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06:30.95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272 0,'11'23,"9"21,5 23,1 24,-3 21,-4 20,-6 16,-9 13,-15 2,-19-2,-22-7,-30-8,-38-11,2-29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06:29.39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267 0,'-5'9,"-5"15,-6 16,-5 16,-4 13,-1 7,-4 4,-1-2,3-8,1-11,5-14,6-18,7-15</inkml:trace>
  <inkml:trace contextRef="#ctx0" brushRef="#br0" timeOffset="564.674">694 374,'-9'18,"-7"14,-4 11,0 9,-2 3,1 1,2-4,4-3,4-8,5-11</inkml:trace>
  <inkml:trace contextRef="#ctx0" brushRef="#br0" timeOffset="816.213">975 402,'-2'18,"-3"15,-3 11,-3 5,-1 1,1-2,3-3,2-8,3-10</inkml:trace>
  <inkml:trace contextRef="#ctx0" brushRef="#br0" timeOffset="1153.572">988 494,'17'28,"0"-2,2 0,0-2,2 0,1-1,0-1,2-1,1-1,16 9,-40-28,0 1,0-2,1 1,-1 0,1 0,-1 0,1-1,-1 1,1 0,-1-1,1 0,0 1,-1-1,1 0,0 0,-1 0,1 0,0 0,-1 0,1 0,0-1,-1 1,1-1,-1 1,1-1,-1 1,1-1,-1 0,1 0,-1 0,0 0,1 0,-1 0,0 0,0 0,0-1,0 1,0 0,0-1,0 1,0 0,0-1,-1 1,1-1,-1 0,1 1,-1-1,1 0,9-31,-1 0,-1-1,-2-1,-1-6,1-5,22-116,22-61,-41 189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06:27.12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90 0,'-7'16,"-2"14,-2 14,1 12,2 9,0 4,2 2,-1-2,1-6,2-7,-2-10,2-12,0-10</inkml:trace>
  <inkml:trace contextRef="#ctx0" brushRef="#br0" timeOffset="435.05">451 54,'-43'24,"-103"80,-56 59,170-129,32-34,0 1,0 0,1 0,-1 0,0-1,1 1,-1 0,1 0,-1-1,1 1,-1 0,1-1,0 1,-1 0,1-1,0 1,-1-1,1 1,0-1,0 0,-1 1,1-1,0 0,0 1,0-1,0 0,0 0,-1 0,1 0,0 0,0 0,0 0,0 0,0 0,-1 0,1 0,0-1,0 1,0-1,1 2,19-1,-13-1,-1 1,1 0,0 0,0 1,-1 0,1 1,0 0,-1 0,1 0,-1 1,0 0,7 4,92 77,-95-72,1 0,0-1,0 0,1-1,1 0,0-1,0-1,1 0,-1-1,2-1,-1 0,1-1,0 0,0-2,0 0,1 0,5-2,4-3</inkml:trace>
  <inkml:trace contextRef="#ctx0" brushRef="#br0" timeOffset="798.924">999 494,'-5'12,"3"-6,0-1,0 0,0 1,1 0,0-1,0 1,0 0,0 0,1 0,0 0,1-1,0 6,0-11,0 0,0 1,0-1,0 0,0 0,0 0,0 0,0 0,0 0,1 0,-1 0,0 0,0 0,0-1,0 1,0 0,0-1,0 1,0-1,0 1,0-1,0 1,0-1,-1 0,1 0,0 1,0-1,-1 0,1 0,0 0,-1 0,1 0,-1 0,1 0,-1 0,1 0,-1 0,0 0,1 0,-1 0,0-1,2-1,0 0,0 0,0 0,0 0,-1-1,1 1,-1-1,0 1,0-1,0 1,-1-1,1 0,-1 1,0-1,0 0,0 1,-1-1,1 0,-1 1,0-1,0 0,0 1,0-1,-1 1,1 0,-1 0,0-1,0 1,0 0,0 0,-1 1,1-1,-1 0,0 1,1-1,-1 1,0 0,-1 0,1 0,-1 0,1 1,0 0,0 0,0 0,0 0,0 0,0 1,0-1,0 1,0 0,0 0,0 0,0 0,0 1,0-1,0 1,0 0,0 0,0 0,0 0,0 0,1 1,-1-1,0 1,1 0,-1 0,1 0,0 0,0 0,0 0,0 1,0-1,0 1,0-1,1 1,-1 0,1-1,0 1,0 0,0 0,0 0,0 0,1 0,0 0,-1 0,1 0,0 0,0 0,1 1,-1 2,7 14</inkml:trace>
  <inkml:trace contextRef="#ctx0" brushRef="#br0" timeOffset="1870.354">958 361,'-10'51,"10"-48,-1 39,0-41,1 0,0 0,0-1,0 1,0 0,0-1,0 1,1 0,-1 0,0-1,0 1,0 0,1-1,-1 1,0 0,1-1,-1 1,0-1,1 1,-1-1,1 1,-1 0,1-1,-1 0,1 1,0-1,-1 1,1-1,-1 0,1 1,0-1,-1 0,1 0,0 1,-1-1,1 0,0 0,0 0,-1 0,1 0,0 0,-1 0,1 0,0 0,0 0,-1-1,1 1,0 0,-1 0,1-1,0 1,4-5,-1 1,0-1,-1 0,1 0,-1 0,0 0,0-1,0 1,-1-1,0 0,0 0,-1 0,1 0,-1 0,0 0,-1 0,0 0,0 0,0 0,-1-4,1 8,1 0,-1 0,0 0,1 0,-1 0,-1 0,1 0,0 0,0 0,-1-1,1 2,-1-1,1 0,-1 0,0 0,0 0,0 0,0 0,0 1,0-1,0 0,-1 1,1-1,-1 1,1 0,-1-1,0 1,1 0,-1 0,0 0,0 0,1 0,-1 1,0-1,0 0,0 1,0-1,0 1,0 0,0 0,0 0,-1 0,1 0,0 0,0 0,0 1,0-1,0 1,0 0,1-1,-1 1,-1 0,-1 4,-1-1,1 0,0 1,0 0,1 0,-1 0,1 0,0 1,1-1,-1 1,1 0,0 0,1 0,-1 0,1 0,0 0,1 0,-1 0,1 0,1 0,-1 0,1 0,0 0,0 0,1 0,0 3,1-2,1-1,-1 1,1-1,0 0,0 0,1 0,0 0,0-1,0 0,1 0,1 0,28 22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06:44.78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15,'16'0,"17"-3,18 0,17 0,10 1,3 0,-5 1,-15 3,-21 3,-17 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06:45.03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1,'21'0,"17"0,22 0,15 0,14 0,7 2,2 1,-17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06:45.29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0,'23'0,"23"0,25 0,18 0,14 0,8 0,-1 0,-6 0,-13 0,-16 0,-21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06:45.57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1 491,'70'-138,"52"-74,-52 93,-56 97,-14 23,0-1,0 0,0 0,0 1,0-1,0 0,0 1,0-1,0 0,0 1,0-1,0 0,0 0,0 1,0-1,0 0,1 0,-1 1,0-1,0 0,0 0,0 1,1-1,-1 0,0 0,0 0,1 1,-1-1,0 0,0 0,1 0,-1 0,0 0,0 0,1 0,-1 1,0-1,1 0,-1 0,0 0,0 0,1 0,-1 0,0 0,1-1,-40 279,-7 81,31-252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06:45.97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308 103,'-7'23,"-4"18,-3 14,1 9,0 5,3 3,1-3,-1-4,0-5,-2-7,-2-10,0-13</inkml:trace>
  <inkml:trace contextRef="#ctx0" brushRef="#br0" timeOffset="233.513">0 22,'18'-7,"25"-1,29 1,28 8,22 5,13 5,-1-1,-12-1,-26-5,-29-2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06:44.35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1 318,'14'7,"1"-1,0 0,0-1,0-1,0-1,1 0,0 0,0-2,-1 0,1-1,0 0,14-3,15-4,-1-1,0-2,39-15,-49 14,-1 0,0-3,-1 0,0-2,-1-2,-1 0,-1-2,0-2,13-13,3-28,-44 62,0 0,-1-1,1 1,0-1,0 0,-1 1,1-1,-1 1,0-1,1 0,-1 1,0-1,0 0,0 0,0 1,0-1,0 0,-1 1,1-1,0 0,-1 1,1-1,-1 1,0-1,0 0,1 1,-1 0,0-1,0 1,0-1,-1 1,1 0,0 0,0 0,-1 0,1 0,-1 0,1 0,-1 0,1 0,-1 1,1-1,-7 0,1 1,0 0,0 0,-1 1,1-1,0 2,0-1,0 1,0 0,0 0,0 1,1 0,-1 0,1 1,0 0,0 0,0 0,0 0,1 1,0 0,0 1,0-1,1 1,-1 0,1 0,-1 3,-15 28,1 1,2 0,2 1,1 1,2 0,2 1,2 0,2 0,-1 35,-13 278,16-210,-22 137,22-250,-2 1,-1-1,-1 0,-2-1,0 0,-3 0,0-2,-2 1,-9 11,3-14</inkml:trace>
  <inkml:trace contextRef="#ctx0" brushRef="#br0" timeOffset="208.131">54 880,'16'-5,"24"-1,24-2,23-2,15-2,5 2,-1 0,-19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28:21.88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592 28,'-56'-12,"43"8,0 1,-1 0,1 1,-1 0,1 1,-1 1,0 0,1 1,-1 0,1 1,-1 1,1 0,0 1,0 0,-8 5,-5 3,0 2,2 1,0 1,0 1,2 2,0 0,1 1,-5 7,12-5,2 1,1 0,0 1,2 0,0 0,2 1,1 0,0 7,0 4,2-1,2 1,1 0,1 0,3 10,29 125,-29-159,0 0,0-1,1 1,1-1,0 0,1-1,-1 1,2-1,0 0,0-1,1 1,0-1,0-1,1 0,0 0,1-1,0 0,7 4,5-1,-1-1,2-1,-1-1,1-1,0-1,0-1,1-1,-1-1,1-1,-1-1,17-2,-26 0,1-1,-1 0,0 0,0-2,-1 0,1 0,-1-1,0-1,0 0,-1-1,0 0,0-1,-1 0,-1-1,1 0,-1-1,-1 0,0 0,-1-1,0-1,0 1,3-11,4-18,-1-1,-3-1,-1 1,-2-2,-2 1,-3-1,0 0,-3 0,-4-23,5 50,-1 0,-1 1,-1-1,0 1,-1 0,-1 0,0 0,-1 0,-1 0,-1 1,0 0,-1 0,0 1,-1 0,-1 1,0 0,0 0,-2 1,-5-5,6 8,-1-1,0 2,-1-1,0 2,0 0,0 0,-1 1,0 1,0 0,-1 1,1 1,-1 0,0 1,0 0,0 2,0-1,0 2,0 0,0 1,-6 1,-23 11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06:52.91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638 437,'2'14,"5"13,12 12,12 5,16 5,10 3,10 2,2-2,-1-3,-8-2,-9-8,-9-7,-12-11</inkml:trace>
  <inkml:trace contextRef="#ctx0" brushRef="#br0" timeOffset="277.404">1186 384,'-16'6,"-12"15,-8 14,-2 17,-3 17,-2 11,-1 6,0 3,1-6,3-9,8-18</inkml:trace>
  <inkml:trace contextRef="#ctx0" brushRef="#br0" timeOffset="523.748">424 892,'3'-7,"11"-7,22-7,28-10,27-6,22-4,11 3,1 6,-9 8,-16 8,-17 7,-24 5</inkml:trace>
  <inkml:trace contextRef="#ctx0" brushRef="#br0" timeOffset="920.738">1320 170,'-42'-14,"0"1,-1 1,-1 3,0 2,0 2,-18 0,4-1,1 3,-1 2,1 3,-1 2,1 2,0 3,1 3,0 2,1 2,0 3,2 3,-14 8,48-19,1 0,0 1,1 1,1 1,0 0,1 1,0 0,1 2,1 0,1 0,0 1,2 0,0 1,0 0,2 1,1 0,0 0,-2 17,5-2,1 0,2 1,1-1,2 1,2-1,1 0,1 0,2-1,2 1,1-2,2 1,1-2,1 0,2-1,1 0,1-1,2-2,1 0,1-1,12 10,-6-10,0-2,2-2,0 0,2-2,0-2,2 0,0-3,0-1,2-1,0-3,0 0,1-3,0-1,0-1,1-3,-1-1,1-2,17-2,-20 0,0-2,0-1,-1-2,1-2,-2-1,1-1,-1-2,-1-1,-1-2,0-1,-1-2,0-1,-2-1,-1-1,0-2,-2-1,-1-1,-1-1,16-24,-15 10,-1-1,-2-1,-3-2,-1 0,-2 0,-2-2,-2 1,-3-2,-1 0,0-31,-5 41,-2 1,-1 0,-2-1,-1 1,-3 0,0 0,-3 1,-1-2,5 21,-1 1,-1-1,-1 1,0 0,0 1,-2 0,0 0,-1 1,0 1,-1-1,0 2,-1 0,-1 0,0 1,0 1,-1 1,-15-8,5 8,-1 1,0 2,-1 0,1 2,-1 1,0 1,0 1,0 1,0 2,0 0,1 2,-1 1,1 1,0 2,0 0,1 2,-12 6,-33 14,2 3,1 3,2 3,1 3,-52 46,-6 15,5 6,-23 34,-33 47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07:08.90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346 432,'0'-9,"-2"0,1 0,-1-1,0 1,-1 0,0 1,0-1,-1 0,0 1,0 0,-1 0,-4-6,2 4,-1 1,0 0,0 0,-1 1,0 0,0 0,-1 1,0 0,-3-1,9 6,0-1,0 2,0-1,0 0,-1 1,1 0,0 0,-1 0,1 0,-1 1,0-1,1 1,-1 1,1-1,-1 1,1-1,-1 1,1 0,-1 1,1-1,0 1,0 0,0 0,0 0,-3 3,-1 1,1 1,0-1,0 2,0-1,1 1,0 0,0 1,1-1,0 1,1 0,0 0,0 1,1-1,0 1,1 0,0 0,-3 16,2 0,1 1,0-1,2 0,3 16,2 6,2 0,2 0,3-1,1 0,3-1,1-1,3 0,7 9,-19-38,2 0,0 0,0-1,1 0,1-1,4 3,-12-13,0 0,0-1,1 1,-1-1,1 0,0 0,-1 0,1-1,0 0,1 0,-1 0,0 0,1-1,-1 0,0 0,1-1,0 1,-1-1,1 0,-1-1,1 1,3-2,10-5,0-2,-1 0,0 0,-1-2,0 0,0-1,-2-1,1-1,11-13,5-2,19-14,-19 17,-2-1,0-1,-2-1,2-6,-25 29,0 1,-1-1,0 0,0 0,-1-1,1 1,-1-1,0 1,-1-1,0 0,0 0,-1 0,1 0,-1-1,-1 1,0 0,0 0,0-1,-1-4,0 10,-1 1,1-1,0 0,0 1,-1-1,1 1,-1 0,1-1,-1 1,0 0,0 0,1 0,-1 0,0 0,0 0,0 1,0-1,0 1,0-1,0 1,0 0,0 0,0 0,0 0,0 0,0 0,0 0,0 1,0-1,0 1,0-1,0 1,0 0,0 0,1 0,-1 0,0 0,0 0,1 0,-1 1,1-1,-1 1,1-1,0 1,-1-1,1 1,0 0,0 1,-5 5,1-1,0 1,0 0,1 1,0-1,1 1,0 0,0 0,1 0,0 0,0 0,1 0,0 1,1-1,0 0,1 1,-1-1,2 0,-1 0,2 0,-1 0,1 0,0 0,1 0,0-1,0 0,1 0,0 0,4 4,-1-2,1-2,0 1,0-1,0 0,1-1,0 0,1-1,0 0,0-1,0 0,0 0,1-2,0 1,0-1,0-1,0 0,0-1,0 0,0-1,1 0,-1-1,0 0,0-1,0 0,0-1,0-1,-1 0,1 0,-1-1,2-1,2-4,0 0,0-1,-1-1,-1 0,0-1,0 0,-1-1,-1 0,-1-1,0-1,0 1,-2-1,0-1,5-15,-1-5,-1 1,-2-1,-1-1,-2 0,-2 0,0-25,-3 25,-1 1,-2 0,-2 0,-1 0,-2 0,-1 1,-2 0,-1 1,-2 0,-4-5,-16-11,32 49,0 1,-1-1,1 1,0-1,-1 1,1 0,-1 0,1 0,-1 0,1 0,-1 0,0 0,1 1,-1-1,0 0,0 1,0-1,1 1,-1 0,0 0,0 0,0 0,0 0,0 0,1 0,-1 0,0 1,0-1,-1 1,-1 2,0 0,1 1,-1-1,1 1,0 0,0-1,0 1,0 0,1 1,-1-1,1 0,0 1,1 0,-1-1,1 1,0 0,-1 2,-5 29,1 0,2 1,1 0,2-1,1 1,2 0,2-1,1 1,6 15,-6-25,1-1,2-1,0 1,2-1,0-1,2 1,1-2,0 0,2-1,1 0,1-1,0-1,1 0,2-1,0-2,1 0,15 10,40 11,-6-11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07:09.93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1,'64'185,"-11"-24,-21-112,-31-48,0-1,0 1,0 0,0 0,0 0,0-1,0 1,0 0,0-1,0 1,1-1,-1 1,0-1,0 0,1 1,-1-1,0 0,1 0,-1 0,0 0,1 0,-1 0,0-1,0 1,1 0,-1-1,0 1,0-1,1 1,-1-1,0 1,0-1,0 0,0 0,0 1,0-1,0 0,0 0,0 0,0 0,0-1,7-11,0-2,0 1,-1-1,-1 0,-1 0,0-1,-1 0,0 0,-1 0,0-14,-3 29,11-126,-9 302,-3-171,2 0,-1 1,0-1,1 0,0 0,0 0,0 1,0-1,1 0,0 0,0 0,0-1,0 1,0 0,1-1,0 0,-1 1,1-1,1 0,-1 0,0-1,1 1,-1-1,1 0,0 0,0 0,0 0,0 0,0-1,0 0,0 0,0 0,0 0,1-1,-1 1,0-1,1 0,-1-1,0 1,1-1,4-3,1 0,-1 0,-1-1,1 0,-1 0,0-1,0 0,0-1,-1 0,0 0,0 0,-1-1,0 0,0-1,-1 1,0-1,-1 0,0 0,0 0,-1-1,0 1,0-1,-1 0,-1 0,0 0,0 0,-1 0,0 0,0 0,-1 0,0 7,1 0,-1 1,0-1,0 1,0-1,0 1,0-1,-1 1,1 0,-1-1,1 1,-1 0,0 0,0 0,0 0,0 1,-2-2,3 2,0 1,0-1,0 1,0 0,0-1,0 1,0 0,0 0,0 0,0 0,0 0,0 0,-1 0,1 0,0 0,0 0,0 0,0 1,0-1,0 0,0 1,0-1,0 1,0 0,0-1,0 1,0-1,1 1,-1 0,0 0,0 0,1-1,-1 1,0 0,1 0,-1 0,1 0,-1 0,1 0,0 0,-1 0,1 0,0 1,-2 2,1 0,0 0,0 1,0-1,1 1,-1-1,1 0,0 1,1-1,-1 1,1-1,0 0,0 1,0-1,0 0,1 0,-1 0,1 0,0 0,1 0,-1 0,1-1,-1 1,74 73,-60-65,1 0,0-1,1-1,0-1,1-1,0 0,0-1,0-1,8 1,6-1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07:10.80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270 86,'-19'-6,"-1"1,0 0,-1 1,1 2,-1 0,0 1,1 1,-15 2,32-2,0 0,-1 0,1 1,0 0,0-1,0 1,0 0,0 1,0-1,0 1,0-1,1 1,-1 0,1 0,-1 0,1 0,0 0,-1 0,1 1,0-1,0 1,1 0,-1 0,1-1,-1 1,1 0,0 0,0 0,0 0,0 1,1-1,-1 0,1 0,0 0,0 0,0 1,0-1,1 0,-1 0,1 0,0 0,0 0,0 1,1 0,3 4,1-1,0 0,0 0,0-1,1 0,0 0,0 0,0-1,1 0,0 0,0-1,0 0,1-1,-1 0,1 0,0-1,0 0,0 0,0-1,0 0,0 0,0-1,0-1,0 0,0 0,-2 1,0-1,0 0,0 0,0-1,0 0,0 0,0-1,-1 0,1 0,-1 0,0-1,0 0,0 0,-1-1,1 1,-1-1,0 0,-1-1,1 1,-1-1,0 0,0 0,-1 0,0-1,0 1,0-1,-1 1,0-1,0 0,-1 0,0 0,1-7,-2 8,1 1,-1-1,0 1,0-1,-1 1,1-1,-1 1,0-1,-1 1,1 0,-3-6,4 12,0-1,0 0,0 1,0-1,0 1,0-1,0 0,0 1,0-1,0 0,0 1,0-1,0 1,0-1,0 0,0 1,0-1,0 0,-1 1,1-1,0 0,0 1,0-1,-1 0,1 1,0-1,0 0,-1 0,1 1,0-1,-1 0,1 0,0 0,-1 1,1-1,0 0,-1 0,1 0,0 0,-1 0,1 0,0 0,-1 0,1 0,-1 0,1 0,0 0,-1 0,1 0,0 0,-1 0,1 0,0 0,-1 0,1 0,-1-1,1 1,0 0,0 0,-1-1,1 1,0 0,-1 0,1-1,0 1,0 0,-1 0,1-1,0 1,-6 31,6-24,-1 0,1 0,0 0,1 0,0-1,0 1,0 0,1 0,0-1,0 1,0-1,1 0,0 0,1 0,-1 0,1 0,0 0,1-1,-1 0,1 0,0 0,0-1,0 0,1 0,0 0,0 0,0-1,0 0,0 0,1-1,-1 0,1 0,-1 0,1-1,0 0,0 0,0-1,4 0,-4-1,1 0,0-1,-1 0,1 0,-1-1,0 0,0-1,0 1,0-1,0 0,-1-1,0 0,0 0,0 0,-1-1,1 1,-1-1,0-1,-1 1,3-5,1-4,-1 1,0-1,-1 0,0-1,-2 1,0-1,0 0,-1 0,-1-4,-3 38,1 1,0-1,2 0,0 1,1-1,1 0,1-1,0 1,1-1,6 11,-9-22,0 0,0 0,1 0,0 0,0-1,1 0,-1 0,1 0,0 0,0-1,1 1,0-1,-1-1,1 1,0-1,1 0,-1-1,1 1,-1-1,1 0,0-1,-1 0,1 0,0 0,0-1,0 0,6-1,12-4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07:11.05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 9,'-13'-5,"1"1,11 4,14 1,5 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07:18.24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129 1,'7'16,"5"16,2 18,1 14,-2 14,-10 11,-16 9,-26 5,-29 4,-5-16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07:15.80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348 661,'-12'-8,"-97"-52,104 59,1-1,-1 1,0 0,0 0,0 0,0 0,0 1,0 0,0 0,0 1,0-1,0 1,0 0,0 0,0 1,1-1,-1 1,0 0,1 1,0-1,-1 1,1-1,0 2,-7 6,1 2,0-1,0 1,1 1,1 0,0 0,1 1,0-1,1 2,1-1,0 1,1-1,1 1,-2 14,4-26,0 1,0-1,1 1,-1 0,1-1,0 1,0-1,0 1,0 0,1-1,-1 1,1-1,0 1,0-1,0 1,1-1,-1 0,1 1,0-1,0 0,0 0,0 0,0-1,1 1,0-1,-1 1,1-1,0 0,0 0,0 0,0 0,0 0,1-1,1 2,5-3,0 0,-1-1,1 0,-1 0,1-1,-1 0,1-1,-1 0,0-1,0 1,-1-2,1 1,-1-1,0-1,0 1,-1-1,1-1,-1 1,-1-1,1-1,0-1,3-2,-1-1,0 0,-1-1,-1 0,0 0,-1 0,0-1,-1 0,0 0,-1-1,-1 1,0-1,-1 0,-1 0,0 0,-1 0,-1-9,-3 61,4-26,1 0,0 0,1 0,0 0,1 0,0 0,0-1,1 1,1-1,0 0,0 0,1 0,0-1,0 0,1 0,1-1,-1 0,1 0,1-1,-1 0,1 0,1-1,-1 0,1 0,0-1,0-1,3 1,4 0,0-1,0-1,1 0,0-1,-1-1,1-1,16-2,14-4</inkml:trace>
  <inkml:trace contextRef="#ctx0" brushRef="#br0" timeOffset="636.34">976 702,'-10'-8,"-1"0,0 1,0 0,-1 1,0 1,0 0,0 0,-1 1,1 1,-1 0,0 1,0 0,0 1,0 0,-5 2,9-1,1 0,-1 1,1 0,-1 0,1 1,0 1,0-1,0 1,0 0,0 1,1 0,-1 0,1 1,0 0,0 0,1 1,-1-1,1 2,1-1,-1 0,1 1,0 0,-3 6,6-10,0 1,0 0,0 0,1 0,-1 0,1 0,0 0,0 0,0 1,1-1,-1 0,1 0,0 1,1-1,-1 0,1 0,-1 1,1-1,0 0,1 0,-1 0,1 0,0 0,0 0,0-1,0 1,1-1,-1 1,1-1,0 0,1 0,2 2,0-2,1 1,0-1,-1 0,1 0,0-1,1 0,-1 0,0-1,1 0,-1 0,0-1,1 0,-1 0,1-1,-1 0,1 0,-1 0,0-1,0 0,4-2,2-1,-1 0,1-1,-1-1,0 0,-1 0,1-1,-2 0,1-1,-1-1,0 1,2-6,4-11,-1-1,-1 0,-1-1,-2-1,-1 0,-1 0,-2-1,-1 0,-1 0,-2-1,0 1,-3-1,-1-8,7-69,-10-101,-2 165,6 44,0 1,0-1,-1 0,1 1,0-1,-1 0,1 1,-1-1,1 0,0 0,-1 1,1-1,-1 0,1 0,0 0,-1 0,1 1,-1-1,1 0,-1 0,1 0,-1 0,1 0,-1 0,1 0,0-1,-1 1,1 0,-1 0,1 0,-1 0,1 0,-1-1,1 1,0 0,-1 0,1-1,0 1,-1 0,1-1,0 1,-1 0,1-1,0 1,0 0,-1-1,1 1,0-1,0 1,0-1,-1 1,1 0,0-1,0 1,0-1,0 1,0-1,-5 18,0 0,1 0,1 0,0 0,2 1,0-1,1 7,-2 8,-3 87,4 0,6 0,7 19,-8-112,0 1,2-1,1 0,1-1,2 0,0 0,-7-16,1-1,0-1,1 1,0-1,0 0,0 0,1 0,0 0,0-1,1 0,-1-1,1 1,1-1,-1-1,1 1,0-1,0-1,0 1,8 1,-8-4,-1 0,0 0,0-1,0 1,0-2,1 1,-1-1,0 0,0-1,0 0,0 0,0 0,-1-1,1 0,-1 0,0-1,1 1,-1-1,-1-1,1 1,-1-1,4-4,1-2,0 0,0-1,-1 0,-1-1,0 0,-1-1,0 1,-1-1,-1 0,1-5,0 3,-2-1,0 1,-1-1,-1 0,0 0,-2 0,0 0,0 0,-2 0,0 0,-1 1,-1-1,0 0,4 16,0 0,0-1,-1 1,1 0,0-1,-1 1,1 0,-1-1,1 1,-1 0,0 0,0 0,1 0,-1 0,0 0,0 0,0 0,0 0,0 0,0 0,0 0,0 1,-1-1,1 0,0 1,0-1,-1 1,1-1,0 1,-1 0,1 0,0-1,-1 1,1 0,0 0,-1 0,1 1,-1-1,1 0,0 0,-1 1,1-1,0 1,0-1,-1 1,1 0,-6 6,1 0,1 1,-1 0,1 0,1 0,-1 1,2 0,-1 0,1 0,0 0,1 0,0 1,0-1,1 1,1-1,0 8,-1-5,0 1,1-1,1 1,0-1,1 0,0 0,1 0,0 0,1 0,0 0,1-1,1 0,-1 0,2 0,-1-1,2 0,-1 0,1 0,1-1,0-1,0 1,0-2,1 1,1-1,-1-1,2 1,35 13,-3-6</inkml:trace>
  <inkml:trace contextRef="#ctx0" brushRef="#br0" timeOffset="1682.814">1992 515,'-21'-1,"0"2,1 0,-1 2,0 0,1 1,0 1,0 1,0 1,-8 4,25-9,0-1,0 0,0 1,0 0,0 0,0 0,0 0,0 0,1 0,-1 1,1-1,0 1,-1 0,1-1,1 1,-1 0,0 0,1 1,-1-1,1 0,0 0,0 1,0-1,1 1,-1-1,1 0,0 1,0-1,0 1,0-1,0 1,1-1,0 1,0-1,0 0,0 1,0-1,1 1,8 12,1 0,1 0,1-1,0-1,0 0,2-1,0 0,0-1,1-1,7 3,16 15,-23-17,-6-6,-1 1,0 0,0 1,0 0,-1 0,0 1,-1 0,5 7,-12-15,1 0,0 0,-1 1,1-1,-1 0,0 1,1-1,-1 0,0 1,0-1,0 0,1 1,-2-1,1 0,0 1,0-1,0 0,-1 1,1-1,0 0,-1 1,1-1,-1 0,0 0,1 0,-1 0,0 1,0-1,0 0,0 0,0 0,0-1,0 1,0 0,0 0,0 0,0-1,-1 1,-49 17,43-16,0 0,0-1,0 0,0-1,0 1,0-2,0 1,0-1,0 0,0-1,0 0,0 0,0-1,1 0,0 0,-7-4,13 6,0 1,0-1,0 0,0 1,0-1,0 0,1 0,-1 0,0 0,0 0,1 0,-1 0,1 0,-1 0,1 0,-1 0,1 0,0 0,-1-1,1 1,0 0,0 0,0 0,0 0,0-1,0 1,0 0,1 0,-1 0,0 0,0 0,1-1,-1 1,1 0,-1 0,1 0,0 0,-1 0,1 0,0 1,0-1,-1 0,1 0,0 0,1 0,48-30,250-83,-287 108,-1 0,1 0,-2-1,1 0,-1-1,0-1,-1 0,0 0,0-1,-1 0,0 0,-1-1,0-1,-1 1,0-1,-1 0,0-1,-1 1,0-1,0-4,-5 16,1 1,-1-1,1 0,-1 0,0 0,1 0,-1 0,0 0,0-1,0 1,0 0,0 0,0 0,0 0,0 0,0 0,0 0,-1 0,1 0,0 0,-1 0,1 0,-1 0,1 0,-1 0,1 0,-1 1,0-1,1 0,-1 0,0 1,0-1,0 0,1 1,-1-1,0 1,0-1,0 1,0-1,0 1,0-1,0 1,0 0,0 0,0 0,0 0,0-1,0 1,0 1,-1-1,1 0,0 0,0 0,0 0,0 1,0-1,0 0,0 1,0-1,0 1,1 0,-1-1,0 1,0 0,-12 9,1 0,0 1,1 1,1 0,-1 0,2 1,0 1,0-1,1 1,1 1,1-1,-5 16,8-24,0 0,1 0,0 0,0 0,0 0,1 0,0 1,0-1,1 0,0 1,0-1,0 1,1-1,0 0,0 1,1-1,0 0,0 0,0 0,0 0,1 0,0-1,1 1,-1-1,1 0,0 0,0 0,1 0,10 5,0 0,1-2,0 0,1 0,0-2,0 0,0-1,0-1,1 0,0-1,0-1,17-1,-10 1,1 0,-1-2,1-1,0-1,-1-2,0 0,0-2,0 0,0-2,-1 0,16-10,-35 16,1-2,-1 1,1-1,-1 0,0 0,0 0,-1 0,1-1,-1 0,0 0,-1 0,1-1,-1 1,0-1,0 0,-1 0,1 0,-1 0,-1 0,1 0,-1-1,0 1,-1 0,1-1,-1 1,0-1,-1 1,0 0,0-1,0 1,-1 0,0 0,0 0,0 0,-1 0,0 0,0 0,-2-1,2 2,-1 1,-1-1,1 1,0 0,-1 0,0 1,0-1,0 1,0 0,-1 0,1 1,-1 0,0 0,0 0,1 0,-1 1,0 0,0 1,0-1,-1 1,1 0,0 0,0 1,0 0,0 0,0 0,1 1,-1 0,0 0,1 1,-1-1,1 1,0 0,0 1,0-1,0 1,0 0,1 0,0 0,-2 3,0 0,0 1,1 1,-1-1,2 1,-1-1,1 1,1 1,-1-1,2 1,-1-1,1 1,0 3,2-9,-1 1,1-1,0 1,0 0,0-1,1 1,-1-1,1 1,0-1,1 1,-1-1,1 0,0 1,0-1,0 0,0 0,1 0,0-1,-1 1,2-1,-1 1,0-1,1 0,-1 0,1 0,0-1,0 1,3 0,0 1,1-1,-1-1,1 1,0-1,-1-1,1 1,0-1,0-1,0 1,0-1,0-1,0 1,0-1,0-1,0 0,-1 0,1 0,0-1,-1 0,0-1,0 1,0-1,0-1,-1 1,1-1,-1 0,0-1,-1 1,1-1,-1-1,0 1,-1-1,1 1,-2-1,1 0,0-1,1-7,0 1,0-1,-2 0,0 0,0-1,-2 1,0-1,0-11,-1 27,0-1,1 0,-1 1,1-1,-1 0,0 1,0-1,1 0,-1 1,0-1,0 0,0 0,0 1,0-1,0 0,0 0,0 1,0-1,0 0,0 1,0-1,-1 0,1 0,0 1,0-1,-1 0,1 1,-1-1,1 1,0-1,-1 0,1 1,-1-1,1 1,-1-1,0 1,1 0,-1-1,1 1,-1-1,0 1,1 0,-1 0,0-1,0 1,1 0,-1 0,0 0,1 0,-1 0,0 0,0 0,1 0,-1 0,0 0,0 0,1 0,-6 10,1-1,1 0,0 1,0 0,1 0,0 0,1 1,0-1,1 0,0 1,0 1,0-7,0 1,1-1,0 1,0-1,0 0,0 1,1-1,0 1,0-1,1 0,-1 0,1 0,0 0,1 0,-1 0,1 0,0-1,0 1,0-1,1 0,-1 0,1 0,0 0,0-1,0 1,1-1,0 0,0 0,19 5,0-1,1-1,-1-1,1-1,0-2,1 0,-1-1,0-2,13-2,-27 3,66-4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07:25.56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1100,'55'-19,"-1"-3,-1-3,-1-2,38-26,-43 25,-2-2,-1-1,-1-3,12-14,-41 35,0-1,-2-1,1 1,-2-2,0 0,-1 0,-1-1,0 0,-1 0,-1-1,-1 0,-1-1,0 1,-1-3,-2 16,-1 0,0 0,0 0,0 0,-1-1,1 1,-1 0,-1-1,1 1,-1 0,0 0,0 0,0-1,-1 1,0 0,0 0,0 1,0-1,-1 0,0 1,0 0,0-1,-1 1,1 0,-1 1,0-1,0 1,-1-1,2 3,0 0,0 1,0-1,0 1,-1 0,1 0,0 0,0 0,0 1,0-1,0 1,0 0,0 0,0 0,0 0,0 0,1 1,-1-1,0 1,1 0,-1-1,1 1,0 1,-1-1,1 0,0 0,0 1,1 0,-48 80,33-29,1 1,4 1,1 0,3 1,3-1,1 8,2-46,-9 164,-2 36,-33 179,-1-172,38-202</inkml:trace>
  <inkml:trace contextRef="#ctx0" brushRef="#br0" timeOffset="255.677">67 1260,'16'-4,"22"-2,23-2,23 0,18 2,9 2,0 1,-20 2</inkml:trace>
  <inkml:trace contextRef="#ctx0" brushRef="#br0" timeOffset="784.321">829 1408,'-8'-30,"1"0,1-1,2 1,1-1,1 0,1 0,2 0,1 0,2 0,1 1,1-1,2 1,4-9,-12 38,0-1,0 1,0-1,1 1,-1-1,0 1,1-1,-1 1,1-1,0 1,-1 0,1-1,0 1,0 0,0 0,0-1,0 1,0 0,0 0,0 0,0 0,1 1,-1-1,0 0,1 0,-1 1,0-1,1 1,-1-1,1 1,-1-1,1 1,-1 0,1 0,-1 0,1 0,-1 0,1 0,-1 0,1 0,-1 1,1-1,-1 1,1-1,-1 1,2 0,149 56,-133-49,0 0,0 1,-1 1,0 0,13 12,-26-18,0 0,-1 0,1 1,-1-1,0 1,0 0,-1 0,1 1,-1-1,0 1,-1 0,1 0,-1-1,0 2,-1-1,0 0,0 0,0 0,0 1,-1-1,0 1,-10 51,7-51,1 1,0 0,1-1,0 1,0 0,1 0,0 0,0-1,1 1,0 0,0 2,0-8,1 1,-1-1,1 1,-1-1,1 1,0-1,0 0,0 1,0-1,0 0,0-1,1 1,-1 0,0-1,1 1,0-1,-1 0,1 0,0 0,0 0,-1 0,1 0,0-1,0 0,3 1,74-6,-66 2,1-1,-1 0,1 0,-1-2,-1 0,1 0,-1-1,0-1,-1 0,0-1,0 0,0-1,-2 0,1-1,-1 0,-1-1,0 0,0 0,-2-1,1 0,-1 0,-1-1,-1 0,0 0,0-4,-4 16,-1 0,1 0,-1-1,0 1,0 0,0 0,0 0,0 0,0 0,0-1,-1 1,1 0,-1 0,0 0,0 0,0 0,0 0,0 0,0 1,0-1,0 0,-1 1,1-1,-1 0,1 1,-1 0,0-1,1 1,-1 0,0 0,0 0,0 0,0 0,0 0,0 1,0-1,0 1,0-1,0 1,0 0,-1 0,1 0,0 0,0 0,-1 0,-2 1,0 1,0-1,0 1,1 0,-1 1,1-1,0 1,-1-1,1 1,0 1,0-1,1 0,-1 1,1 0,0 0,0 0,0 0,0 0,1 1,0-1,0 1,-1 4,-1 0,1 0,0 0,1 1,0-1,1 1,0-1,0 1,1 0,0-1,1 1,1 6,0-7,0-1,1 0,0 0,0 0,1-1,0 1,0-1,1 0,0 0,0 0,1-1,0 1,0-1,0-1,1 1,0-1,0 0,0-1,3 2,9 3,1 0,-1-1,1-1,0-1,1-1,-1-1,7 0,34 4</inkml:trace>
  <inkml:trace contextRef="#ctx0" brushRef="#br0" timeOffset="1032.332">2100 1114,'-16'0,"-12"0,-8 2,-3 5,4 7,7 5,8 3,13 3,16 2,16 1,17-2,13-6,11-6,5-5,0-5,-12-2</inkml:trace>
  <inkml:trace contextRef="#ctx0" brushRef="#br0" timeOffset="1284.94">2527 1086,'8'28,"1"0,1-1,2 0,1-1,0 0,2-1,1-1,1 0,1-1,8 6,-24-26,0-1,1 0,-1 1,1-1,0 0,-1 0,1-1,0 1,0-1,0 1,0-1,0 0,0 0,1 0,-1-1,0 1,0-1,1 1,-1-1,0 0,1-1,-1 1,0 0,0-1,1 0,-1 0,0 0,0 0,0 0,0-1,0 1,0-1,-1 0,1 0,0 0,-1 0,1 0,-1-1,0 1,0-1,0 0,10-13,-1-2,-1 1,-1-1,0-1,-2 0,0 0,-1 0,3-18,-3 11,2 1,0 1,2 0,1 0,1 0,17-8,-17 28</inkml:trace>
  <inkml:trace contextRef="#ctx0" brushRef="#br0" timeOffset="2215.719">3143 1300,'28'-9,"-1"-2,0 0,0-2,-1-1,0-2,-2 0,5-5,-18 12,0 0,-1 0,-1-1,1-1,-2 0,1 0,-1 0,-1-1,0 0,-1-1,0 1,-1-1,-1 0,0-1,0 1,-1-4,-2 15,0-1,0 1,-1 0,1 0,-1-1,1 1,-1 0,0-1,0 1,0 0,0-1,-1 1,1-1,-1 1,1 0,-1 0,0-1,0 1,0 0,0 0,0 0,0 0,0 0,-1 0,1 0,-1 1,0-1,1 0,-1 1,0-1,0 1,0 0,0 0,0-1,0 1,0 0,-1 1,1-1,0 0,0 1,-1-1,1 1,0 0,-1 0,1 0,-1 0,1 0,0 0,-1 1,-1 0,-3 3,0 0,1 0,-1 1,1 0,0 1,0-1,0 1,1 1,0-1,0 0,1 1,0 0,0 0,0 1,1-1,0 1,0-1,1 1,0 0,1 0,0 0,0 0,0 0,1 0,0 1,1-1,1 8,0-8,-1 0,1 0,1-1,-1 1,2 0,-1-1,1 0,0 0,0 0,1 0,0 0,0-1,0 0,1 0,0-1,0 1,1-1,-1-1,1 1,0-1,0 0,1-1,-1 0,1 0,0 0,0-1,0 0,0-1,0 0,0 0,0 0,0-1,0-1,0 1,8-3,-3 1,0 0,0-1,0-1,-1 0,1-1,-1 0,0-1,0-1,-1 1,0-2,0 0,0 0,-1-1,-1 0,1-1,-2 0,1 0,-1-1,-1 0,0 0,0-1,-1 0,-1 0,0 0,-1-1,0 0,-1 0,0 0,-1-4,-13 63,10-39,0 0,1 1,0-1,0 0,0 0,1 0,0 0,1 0,-1 0,1 0,1 0,-1 0,1 0,0-1,1 0,-1 0,1 0,1 0,-1 0,1-1,0 1,0-1,0-1,1 1,0-1,0 0,0 0,0-1,1 1,-1-1,1-1,0 1,0-1,0-1,0 1,0-1,0 0,0-1,0 0,1 0,-1 0,3-1,-1-2,-1 0,1-1,-1 0,0 0,0 0,0-1,0-1,-1 1,0-1,0 0,0-1,-1 0,0 0,-1 0,1 0,1-5,5-8,-1-1,-1-1,-1 0,0 0,3-18,2 1,-3 50,-7 1,2 10,1 1,2-1,0 0,1-1,3 4,-9-19,0 0,0-1,0 1,1-1,0 0,0 0,0-1,1 0,-1 1,1-2,0 1,0-1,0 0,1 0,-1 0,1-1,0 0,-1-1,1 1,1-1,-1-1,-1 1,1-1,0-1,-1 1,1-1,-1 0,1-1,-1 1,1-1,-1-1,0 1,0-1,0 0,0 0,-1-1,1 0,-1 0,0 0,0-1,0 1,-1-1,4-5,3-5,0-1,-1 0,0 0,-2-1,0-1,-1 1,3-12,19-85,-4-2,-5 0,3-105,-22 207,25-330,-25 334,-10-45,-5 57,-35 75,22-12,4 1,2 0,3 2,3 0,2 1,-1 61,9-90,1-1,3 0,0 1,3 0,2-1,1 0,2 0,1 0,2-1,2 0,8 15,-17-46,0 0,1 0,-1-1,2 1,-1-1,1 0,0 0,0 0,0-1,1 0,0 0,0 0,0-1,1 0,0 0,12 2</inkml:trace>
  <inkml:trace contextRef="#ctx0" brushRef="#br0" timeOffset="2464.015">4278 512,'-15'-4,"-11"-3,4 2,18 2,22 7,27 5,28 4,23 3,12 4,5 3,-4 5,-14 1,-22-3</inkml:trace>
  <inkml:trace contextRef="#ctx0" brushRef="#br0" timeOffset="2735.489">5014 886,'-10'17,"1"1,1 0,0 0,1 1,1 0,1 0,1 1,0-1,1 5,3-21,0 1,0-1,0 1,0-1,0 1,1-1,0 0,-1 1,1-1,0 0,1 1,-1-1,0 0,1 0,0 0,0 0,0 0,0-1,0 1,1-1,-1 1,1-1,-1 0,1 0,0 0,0 0,0 0,0-1,0 1,0-1,1 0,-1 0,0 0,1 0,-1-1,1 1,-1-1,1 0,-1 0,4-1,3 1,0-2,0 0,-1 0,1 0,0-1,-1-1,1 0,-1 0,0-1,-1 0,1 0,-1-1,0 0,0 0,-1-1,0 0,0-1,0 0,-1 0,0 0,-1 0,0-1,0 0,-1 0,0-1,-1 1,0-1,0 1,-1-1,0 0,-1 0,0-2,-1 8,0 1,0 0,0-1,-1 1,1 0,-1 0,0 0,0-1,0 1,0 0,-1 0,1 0,-1 1,0-1,0 0,0 1,0-1,0 1,0-1,-1 1,1 0,-1 0,0 0,1 0,-1 1,0-1,0 1,0 0,0 0,-2-1,-3 0,-1 1,1-1,0 1,0 1,0 0,-1 0,1 0,0 1,0 0,0 1,-7 2,5-1,0 0,1 1,0 0,0 0,0 1,0 0,1 1,0-1,0 2,0-1,1 1,0 0,0 1,1 0,0 0,0 0,1 1,0 0,-2 6,6-13,0 1,0 0,1 0,-1-1,1 1,0 0,0 0,0 0,0 0,0-1,0 1,1 0,-1 0,1-1,0 1,0 0,0-1,0 1,0-1,1 1,-1-1,1 1,0-1,-1 0,1 0,0 0,0 0,1 0,-1 0,0-1,0 1,1-1,-1 1,1-1,0 0,-1 0,1 0,0-1,-1 1,1 0,1-1,37 8,0-3</inkml:trace>
  <inkml:trace contextRef="#ctx0" brushRef="#br0" timeOffset="2908.057">5375 552,'-18'-12,"-11"-3,-5 1,-1 7,3 9,5 12,7 12,9 13,9 9,11 8,5-6</inkml:trace>
  <inkml:trace contextRef="#ctx0" brushRef="#br0" timeOffset="3076.936">5388 1073,'20'11,"19"5,14-2,9-3,7-2,9-6,4-6,-1-4,-1-3,-9-3,-14-1,-17 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07:36.31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238 93,'-2'-3,"-1"0,1 0,0 0,-1 0,0 0,0 1,0-1,0 1,0 0,0 0,-1 0,1 0,-1 0,1 1,-1 0,0-1,1 1,-1 1,0-1,0 1,0-1,0 1,1 0,-1 0,0 1,0-1,0 1,0 0,1 0,-1 0,0 1,1-1,-1 1,1 0,0 0,-1 0,1 0,0 0,0 1,0 0,-5 4,-1 0,1 1,0 0,1 0,0 1,0 0,1 1,0-1,0 1,1 0,1 0,0 1,-2 6,4-12,0 1,1-1,0 0,0 1,0-1,1 1,-1-1,2 1,-1-1,0 1,1-1,0 1,0-1,1 0,-1 1,1-1,0 0,1 0,-1 0,1 0,0-1,0 1,1-1,-1 0,1 0,0 0,0 0,2 1,9 3,1-1,0 0,-1-2,2 0,-1 0,1-2,-1 0,1-1,0-1,0 0,0-1,0-1,0 0,-1-2,1 0,0-1,-1 0,1-2,4 1,-1-1,0-1,-1-1,0-1,0 0,0-1,-2-1,1-1,-1-1,-1 0,0-1,-1-1,-1 0,0-1,-1-1,-1 0,0-1,-2 0,0 0,-1-1,5-14,-8-8,-6 41,0-1,0 0,0 0,1 1,-1-1,0 0,0 0,0 1,0-1,0 0,-1 0,1 1,0-1,0 0,0 0,-1 1,1-1,0 0,-1 0,1 1,-1-1,1 1,-1-1,1 0,-1 1,1-1,-1 1,1-1,-1 1,0-1,1 1,-1 0,0-1,1 1,-1 0,0 0,0-1,1 1,-1 0,0 0,0 0,1 0,-1 0,0 0,0 0,-4 3,1 0,0 0,0 0,0 1,1-1,-1 1,1 0,0 0,0 0,0 0,0 1,1-1,0 1,0 0,0 0,1 0,-1-1,1 1,0 1,0 4,-1-3,0 0,0 0,1 1,0-1,0 1,0-1,1 1,1-1,-1 1,1-1,0 0,1 1,0-1,0 0,0 0,1 0,0 0,1 0,-1-1,1 1,1-1,-1 0,1 0,0-1,0 1,1-1,-1 0,1 0,1-1,-1 0,5 2,-1-2,0-1,1 0,0 0,-1-1,1 0,0-1,0-1,0 1,0-2,0 1,0-2,0 0,0 0,0 0,-1-2,1 1,-1-1,0-1,0 0,-1 0,1-1,-1 0,0-1,-1 0,0 0,0-1,0 0,-1 0,0-1,-1 0,0 0,0 0,-1-1,0 0,-1 0,1-3,-1 2,0 0,-1 0,0 0,-1-1,0 1,-1-1,0 1,-1-1,-1 0,0-8,1 19,0 0,0 0,0 0,0 0,0 0,0 0,0-1,0 1,-1 0,1 0,0 0,-1 0,1 0,-1 0,1 0,-1 0,1 0,-1 1,0-1,1 0,-1 0,0 0,0 1,0-1,0 0,1 1,-1-1,0 0,0 1,0 0,0-1,0 1,0-1,-1 1,1 0,0 0,0 0,0 0,0 0,0 0,0 0,0 0,0 0,0 0,0 0,-1 1,1-1,0 0,0 1,0-1,0 1,0-1,1 1,-2 0,-2 5,1 1,-1 0,1-1,0 1,1 0,0 1,0-1,0 0,1 1,0-1,1 0,0 1,0-1,0 1,1-1,1 6,0-3,0-1,1 1,1 0,0-1,0 1,0-1,1 0,1-1,0 1,0-1,0 0,1-1,0 1,0-1,1-1,0 0,1 0,-1 0,7 2,34 20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07:23.55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7208 631,'-12'-5,"-1"0,1 0,-1 1,0 1,0 0,-1 1,1 0,0 1,-1 1,1 0,-2 1,8-1,-1 1,1 0,0 0,0 1,0 0,0 0,0 0,0 1,0 0,1 1,0-1,-1 1,2 0,-1 1,0 0,1 0,0 0,0 0,0 1,-3 4,7-8,0 0,0 0,0-1,0 1,0 0,0 0,0 1,1-1,-1 0,1 0,-1 0,1 0,0 0,0 1,0-1,0 0,0 0,1 0,-1 0,1 1,-1-1,1 0,0 0,0 0,0 0,0 0,0 0,0-1,0 1,1 0,-1 0,1-1,-1 1,1-1,0 0,0 1,75 30,-61-30,0-1,0-1,0 0,1-1,-1-1,0 0,-1-2,1 1,0-2,-1 0,0-1,0 0,0-2,-1 1,0-2,-1 0,0 0,0-2,-1 1,0-1,-1-1,-1 0,1-1,-2 0,0 0,0-1,-2 0,0-1,2-4,9-24,-2 0,-2 0,-1-2,-3 0,-1 0,-3-1,1-41,-7 20,0 67,0 0,0-1,0 1,0-1,0 1,0 0,0-1,0 1,0 0,-1-1,1 1,0-1,0 1,0 0,0-1,0 1,-1 0,1-1,0 1,0 0,-1-1,1 1,0 0,-1 0,1-1,0 1,0 0,-1 0,1 0,-1-1,1 1,0 0,-1 0,1 0,0 0,-1 0,1 0,-1 0,1 0,0 0,-1 0,1 0,-1 0,1 0,0 0,-1 0,1 0,0 0,-1 0,1 1,0-1,-1 0,1 0,0 0,-1 1,1-1,0 0,-1 0,1 1,0-1,0 0,-1 1,1-1,-17 22,2 9,1 0,2 0,1 2,1-1,2 1,1 1,-1 23,4-40,0 1,1-1,1 1,1 0,1 0,0 0,1-1,1 1,1 0,0-1,1 1,1-1,1 0,1 0,0-1,1 0,0 0,1-1,1 0,1-1,10 12,-8-15,0-1,2 0,-1-1,1-1,0 0,0-1,1-1,0 0,1-1,-1-1,1 0,-1-1,10 0,-17-2,1 0,0-1,0 0,0-1,-1 0,1 0,0-1,-1 0,1-1,-1 0,0 0,1-1,-2 0,1-1,0 0,-1 0,0-1,0 0,-1 0,0-1,0 0,0 0,4-7,-7 10,-1-1,1 0,-1 0,0 0,-1 0,1 0,-1-1,0 1,0-1,-1 1,1-1,-1 0,-1 1,1-1,-1 0,0 0,0 0,-1 1,1-1,-1 0,-1 0,1 1,-1-1,0 1,0-1,0 1,-1 0,0 0,0 0,0 0,-1 1,0-1,0 1,0 0,0 0,0 0,-1 1,0-1,0 1,0 0,0 0,-5-1,7 3,0 0,0 1,0-1,0 1,0-1,0 1,1 0,-1 0,0 1,0-1,0 0,0 1,0 0,0 0,1 0,-1 0,0 0,1 0,-1 1,0-1,1 1,0 0,-1 0,1 0,0 0,0 0,0 0,1 1,-1-1,0 0,1 1,-1 0,1-1,0 1,0 0,-2 4,1 0,0 0,1 0,-1 0,2 0,-1 0,1 0,-1 0,2 0,-1 0,1 0,0 0,1 0,1 3,5 6,1 0,0 0,1-1,1 0,1-1,0 0,1-1,0 0,1-1,0 0,1-2,0 1,1-2,0 0,1-1,-1-1,2 0,-1-1,9 1,63 17,-7-7</inkml:trace>
  <inkml:trace contextRef="#ctx0" brushRef="#br0" timeOffset="-4011.644">336 818,'-4'-5,"-1"0,-1 0,1 1,-1 0,1 0,-1 0,0 0,-1 1,1 0,-1 1,1-1,-1 1,0 0,0 1,0 0,0 0,0 0,0 1,0 0,0 1,0-1,1 1,-1 1,0-1,0 1,0 0,1 1,-1-1,-2 3,-2 4,-1 0,2 1,-1 0,1 1,1 0,0 1,1 0,0 0,1 1,0 0,1 0,0 1,1-1,1 1,0 0,1 1,-1 10,2-21,1 0,0-1,0 1,1 0,-1 0,1 0,0 0,0 0,0 0,0 0,1 0,0 0,-1 0,1 0,1 0,-1 0,1 0,-1-1,1 1,0-1,1 1,-1-1,0 0,1 0,0 0,0 0,0 0,0-1,0 1,0-1,1 0,-1 0,1 0,3 1,2-4,1 0,-1-1,1 0,-1 0,0-1,0 0,0-1,0 0,0 0,-1-1,0 0,0 0,0-1,-1 0,0-1,0 1,0-2,-1 1,0 0,1-4,10-10,-1-2,-1 0,-1-1,-1 0,-1-1,-1-1,-1 0,-2 0,0-1,-2 1,-1-2,0-5,3-61,-3 0,-7-88,0 118,-7-49,9 113,0 0,0 1,0-1,0 0,0 1,0-1,0 0,0 1,0-1,0 0,0 0,0 1,0-1,0 0,-1 1,1-1,0 0,0 0,0 1,-1-1,1 0,0 0,0 1,-1-1,1 0,0 0,0 0,-1 1,1-1,0 0,-1 0,1 0,0 0,0 0,-1 0,1 0,0 0,-1 0,1 0,0 0,-1 0,1 0,0 0,-1 0,1 0,0 0,-1 0,1 0,0 0,-1 0,1-1,0 1,0 0,-1 0,1 0,0 0,0-1,-1 1,1 0,-17 130,16-103,-4 444,6-464,-2 24,2 1,1-1,1 1,2-1,1 0,1 0,2-1,-8-26,0 0,0-1,1 1,-1 0,1-1,0 0,0 1,0-1,0 0,0 0,1 0,0 0,-1 0,1-1,0 1,0-1,0 0,1 0,-1 0,1 0,-1 0,1-1,-1 0,1 1,0-1,0-1,-1 1,1-1,0 1,0-1,0 0,0 0,-1-1,1 1,0-1,0 0,1 0,6-7,0 0,0 0,-1-1,0 0,0-1,-1 0,0-1,-1 0,0 0,-1-1,0 0,-1 0,0 0,-1-1,-1 0,3-11,17-69,-31 117,2 0,0 0,2 1,0-1,2 1,1-1,1 13,0-32,-1-1,1 0,0 0,0 1,0-1,1 0,-1 0,1 0,0 0,0-1,1 1,-1 0,1-1,-1 0,1 1,0-1,0 0,2 0,13 8</inkml:trace>
  <inkml:trace contextRef="#ctx0" brushRef="#br0" timeOffset="-3747.312">657 417,'7'11,"11"9,10 3,-1-3</inkml:trace>
  <inkml:trace contextRef="#ctx0" brushRef="#br0" timeOffset="-3467.013">938 818,'144'235,"-144"-234,1 0,-1 1,1-1,-1 1,1-1,0 1,0-1,0 0,0 1,0-1,0 0,0 0,0 1,0-1,1 0,-1 0,0 0,1-1,-1 1,0 0,1 0,-1-1,1 1,0-1,-1 1,1-1,-1 0,1 0,0 1,-1-1,1 0,0-1,-1 1,1 0,-1 0,1-1,0 1,-1-1,7-5,-1-1,0 0,-1-1,1 0,-1 0,-1 0,0 0,0-1,-1 0,2-4,-2 4,20-40,-2-1,-2-1,8-39,-5 37,-15 47</inkml:trace>
  <inkml:trace contextRef="#ctx0" brushRef="#br0" timeOffset="-3211.35">1633 831,'2'18,"-1"11,-1 7,-1 2,1-1,-1-2,0-5,3-7,4-8,-1-6</inkml:trace>
  <inkml:trace contextRef="#ctx0" brushRef="#br0" timeOffset="-3042.293">1579 430,'-2'-2,"8"1,13 6,2 2</inkml:trace>
  <inkml:trace contextRef="#ctx0" brushRef="#br0" timeOffset="-2296.311">1967 738,'-27'-57,"26"56,1-1,0 1,-1 0,1-1,0 1,0-1,0 1,0-1,0 1,1-1,-1 1,0-1,1 1,-1 0,1-1,-1 1,1 0,0-1,0 1,-1 0,1 0,0-1,0 1,0 0,0 0,1 0,-1 0,0 1,0-1,0 0,1 0,-1 1,0-1,1 1,-1-1,1 1,-1-1,0 1,1 0,1 0,6 0,-1 0,1 0,0 2,0-1,0 1,-1 0,1 0,-1 1,0 1,0-1,0 1,0 1,0-1,-1 1,0 1,0-1,-1 1,1 0,-1 1,0 0,-1 0,0 0,0 0,2 6,5 12,-1 1,-1 0,-2 1,0 0,-2 0,-1 1,-1-1,-2 1,0 0,-2 0,-1 0,-2 0,-4 25,-13 95,9-81,3 1,3 0,3 38,1-97,1 0,0 1,1-1,0 1,0-1,1 0,0 0,1 0,0 0,0 0,1 0,0-1,1 1,0-1,0-1,0 1,1-1,1 0,-1 0,1 0,0-1,0 0,1 0,0-1,0 0,0-1,1 0,-1 0,1 0,5 0,-9-3,-1 0,1-1,-1 0,1 0,-1 0,1 0,-1-1,1 0,-1 0,1 0,-1 0,0-1,0 0,0 1,1-2,-2 1,1 0,0-1,0 0,-1 0,0 0,1 0,-1 0,0-1,-1 1,1-1,1-1,2-6,-1 0,0 0,0-1,-1 1,-1-1,0 0,0 0,-1 0,0-11,-1-7,-2 0,0 0,-2-1,-2 1,0 1,-2-1,-2 1,0 0,-2 1,-1 0,-1 1,-2 0,0 1,-2 1,-1 0,0 1,-2 1,-1 1,-1 1,0 1,-2 1,0 1,-1 1,-1 1,-24-11,-13-4,63 31,-1 0,0 0,1 0,-1-1,1 1,-1 0,0 0,1-1,-1 1,1 0,-1-1,0 1,1 0,-1-1,1 1,-1-1,1 1,0-1,-1 1,1-1,-1 1,1-1,0 1,0-1,-1 0,1 1,0-1,0 1,0-1,-1 0,1 1,0-1,0 0,0 1,0-1,0 0,0 1,1-1,-1 0,0 1,0-1,0 1,0-1,1 0,-1 1,0-1,1 1,-1-1,1 1,-1-1,0 1,1-1,-1 1,1-1,-1 1,1 0,-1-1,1 1,0-1,40-15,-39 16,42-11,0 1,1 3,0 2,0 1,0 3,23 3,-64-3,0 1,-1 0,1 0,0 0,-1 0,1 0,0 1,-1 0,1 0,-1 0,1 0,-1 1,1-1,-1 1,0 0,0 0,0 0,0 0,0 0,0 1,-1-1,1 1,-1 0,1 0,-1 0,0 0,0 0,-1 0,1 1,-1-1,1 1,-1 0,0 5,-1-7,0 0,0 0,0 0,0 0,0 0,1-1,-1 1,0 0,1 0,0 0,-1-1,1 1,0 0,0 0,0-1,0 1,0-1,0 1,0-1,1 0,-1 1,0-1,1 0,-1 0,1 0,0 0,-1 0,1 0,0 0,-1 0,1-1,0 1,1-1,14 3,0-1,0-1,0 0,0-1,0-1,0-1,-1-1,1 0,0-1,14-5,-27 8,1 0,-1 0,0-1,0 1,1-1,-1 0,0 0,0-1,-1 1,1-1,0 0,-1 0,0 0,1 0,-1-1,-1 1,1-1,0 0,-1 1,0-1,0-1,0 1,0 0,-1 0,1-1,-1 1,0 0,-1-1,1 1,-1-1,0 0,0 1,0-1,-1 1,1-1,-1 1,0-1,-1-1,-2-1,0 0,0 0,-1 0,0 1,0 0,0 0,-1 0,0 1,0 0,-1 0,1 0,-1 1,0 0,0 0,0 1,-1 0,1 0,-3 0,5 1,1 1,-1-1,0 1,0 0,0 1,0-1,0 1,0 0,0 0,0 1,0 0,0-1,0 2,0-1,0 0,1 1,-1 0,1 0,-1 0,1 1,0 0,-1 0,1 0,1 0,-1 0,0 1,1 0,0-1,-2 3,3-2,0 0,1 0,-1 0,1 0,-1 0,1 0,0 0,1 0,-1 1,1-1,0 0,0 0,0 1,0-1,1 0,0 0,0 0,0 1,0-1,1 0,-1 0,1 0,0-1,0 1,1 0,-1-1,1 0,0 1,-1-1,2 0,-1 0,0-1,2 2,28 25</inkml:trace>
  <inkml:trace contextRef="#ctx0" brushRef="#br0" timeOffset="-997.439">3251 912,'-2'-14,"0"0,-1 0,0 0,-1 0,-1 1,0-1,-1 1,0 0,-1 1,0 0,-1 0,-1 0,0 1,0 1,-1-1,-10-7,19 16,-1 1,0-1,0 1,0-1,0 1,-1-1,1 1,0 0,0 0,-1 0,1 1,-1-1,1 0,-1 1,1 0,-1-1,1 1,-1 0,1 0,-1 1,1-1,-1 0,1 1,-1 0,1-1,0 1,-1 0,1 0,0 0,0 1,-1-1,1 0,0 1,0 0,1-1,-1 1,0 0,0 0,1 0,-1 0,1 0,0 0,0 0,0 1,0-1,-1 1,-1 4,0 0,1 0,-1 0,1 0,1 0,-1 0,1 0,1 1,-1-1,1 0,0 1,1-1,0 0,0 1,0-1,1 0,0 0,1 0,-1 0,2 0,-1-1,0 1,1-1,0 0,1 0,0 0,-1-1,2 0,-1 0,1 0,-1 0,1-1,0 0,1 0,-1-1,1 1,0-2,1 0,-1 0,1-1,0 0,-1 0,1 0,0-1,0-1,0 1,-1-1,1 0,0-1,-1 0,0 0,1-1,-1 0,0 0,0 0,0-1,-1 0,1-1,-1 1,0-1,0 0,-1-1,1 0,-1 1,0-2,-1 1,0 0,0-1,2-4,11-23,-12 57,-4-14,0-1,0 0,1 1,0-1,1 0,0-1,0 1,1 0,0-1,0 0,0 0,6 6,-8-9,1-1,-1 0,1 0,0 0,0 0,0-1,1 1,-1-1,1 0,-1 0,1 0,0 0,0 0,0-1,0 0,0 0,0 0,0 0,0-1,0 1,0-1,0 0,1 0,-1-1,0 1,3-2,-1-2,0 0,0 0,0 0,-1-1,0 0,0 0,-1 0,1-1,-1 1,0-1,0 0,-1 0,0-1,0 1,0-1,-1 1,0-1,-1 0,1 0,-1-3,38-199,-39 206,0 0,0 0,0 0,1 1,0-1,-1 0,1 0,0 0,0 1,0-1,1 0,-1 1,1-1,-1 1,1 0,0-1,0 1,0 0,0 0,0 0,1 0,-1 1,0-1,1 1,-1-1,1 1,0 0,-1 0,1 0,0 0,0 0,0 1,0-1,0 1,-1 0,4 0,7 4,0 0,-1 1,1 0,-1 1,-1 1,1 0,-1 0,0 1,0 1,-1 0,0 0,-1 1,0 0,2 4,-3-2,0 0,-1 0,0 1,-1 0,0 0,-1 1,-1 0,0 0,-1 0,0 0,-1 0,-1 10,-1-22,0 1,0 0,0-1,0 1,0 0,0-1,1 1,0-1,-1 1,1-1,0 1,0-1,0 1,0-1,1 0,-1 0,1 1,-1-1,1 0,0 0,0-1,-1 1,1 0,1-1,-1 1,0-1,0 1,1-1,-1 0,0 0,1 0,-1 0,1-1,-1 1,2-1,10 0,-1-1,1 0,-1-1,0 0,1-1,-1-1,0 0,-1-1,1 0,-1-1,0-1,0 0,-1 0,0-1,5-5,-9 8,0 0,0 0,0-1,-1 0,0 0,0-1,-1 1,1-1,-1-1,-1 1,0-1,0 1,0-1,-1 0,0 0,-1-1,0 1,0-1,0 1,-1-1,-1 1,0-1,0-6,0 13,-1 1,1-1,-1 1,1-1,-1 1,1-1,-1 1,0-1,0 1,0 0,0-1,0 1,0 0,0 0,0 0,-1 0,1 0,0 0,0 0,-1 0,1 0,-1 1,1-1,-1 0,1 1,-1 0,0-1,1 1,-1 0,1 0,-1 0,0 0,1 0,-1 0,1 0,-1 0,0 1,1-1,-1 1,1-1,-1 1,1-1,-1 1,1 0,-1 0,1 0,0 0,0 0,-1 0,1 0,0 0,0 0,0 1,0-1,0 0,1 1,-1-1,0 1,0-1,1 2,-4 3,1 0,0 0,1 0,-1 1,1-1,0 1,1 0,0 0,0-1,0 1,1 0,0 0,1 0,-1 0,1-1,0 1,1 0,0 0,0-1,0 1,1-1,0 0,0 0,0 0,1 0,0 0,0-1,1 0,-1 0,1 0,0 0,1-1,-1 0,1 0,-1 0,1-1,5 2,5 3,1-2,1 0,-1-1,1-1,0-1,0 0,0-1,0-1,0-1,0-1,0 0,0-1,0-1,0-1,0 0,-1-1,0-1,0-1,0-1,-1 0,0-1,0-1,-2 1,0-2,-1 0,-1 0,0-1,0-1,-2 0,1 0,-1-1,-1-1,-1 1,0-1,-1-1,0 1,-2-1,2-6,5-22,-3-1,-1 0,-2-1,-3 0,-1-3,1 12,-2 1,-2-1,-1 1,-2 0,-1-1,-2 2,-1-1,-3 0,-16-13,26 48,0 0,0 0,0 0,0 0,0 0,0 0,-1 0,1 0,0 1,0-1,-1 1,1-1,0 1,-1-1,1 1,0-1,-1 1,1 0,-1 0,1 0,0 0,-1 0,1 0,-1 0,1 1,0-1,-1 0,1 1,-1-1,1 1,0-1,0 1,-1 0,1 0,0-1,-1 2,-3 4,-1 0,0 0,1 0,0 1,1 0,0 0,0 0,0 1,1 0,0-1,-1 5,-8 23,2 1,1-1,2 1,2 1,1-1,1 1,3 0,1 0,1-1,2 1,2-1,1 1,6 14,-8-34,-1 0,2-1,0 0,1 0,1-1,0 0,1 0,1-1,0 0,1-1,0 0,1-1,1 0,0 0,0-2,1 0,0 0,1-1,0-1,1 0,2-1,-9-5,0-1,0 0,1 0,-1-1,0-1,1 1,-1-2,0 1,0-1,0-1,0 1,0-1,-1-1,1 0,-1 0,0-1,0 0,0 0,-1-1,4-3,4-4,0-1,-1-1,0 0,-1-1,-1 0,-1-1,0-1,7-15,-11 18,-1 1,0 0,-1-1,0 0,-2 0,0-1,0 1,-1-11,-1 24,-1-1,0 1,0 0,0 0,0 0,0 0,-1 0,1 0,0-1,-1 1,0 0,1 0,-1 0,0 0,0 0,0 1,-1-1,1 0,0 0,-1 1,1-1,-1 1,1-1,-1 1,1 0,-1-1,0 1,0 0,0 0,0 0,0 1,0-1,0 0,0 1,0-1,0 1,0 0,-1-1,1 1,0 0,0 1,0-1,0 0,0 0,0 1,0 0,-1-1,1 1,0 0,1 0,-1 0,-1 1,-5 2,1 1,0 0,0 0,0 1,1 0,0 0,0 1,0 0,1 0,0 0,0 1,1-1,0 1,0 0,1 0,0 1,1-1,-1 1,2-1,-1 1,1 0,1 0,-1-1,1 1,1 0,0 0,0-1,1 1,0 0,0-1,1 0,0 1,0-1,1 0,0-1,4 6,2-3,1 0,0-1,1 0,0-1,0 0,1-1,0 0,0-1,0 0,1-1,0-1,0 0,0-1,0-1,10 1,34 4</inkml:trace>
  <inkml:trace contextRef="#ctx0" brushRef="#br0" timeOffset="13703.691">457 2449,'20'14,"0"0,-1 1,0 2,-1 0,-1 0,-1 2,-1 0,0 1,-1 0,4 12,83 122,-100-152,1 0,-1 0,0 0,1 0,-1 0,1 0,0 0,0-1,0 1,-1-1,1 1,1-1,-1 0,0 0,0 0,0 0,1 0,-1 0,0 0,1-1,-1 1,1-1,-1 0,1 0,-1 0,1 0,-1 0,0-1,1 1,-1 0,1-1,-1 0,0 0,1 0,-1 0,0 0,0 0,0 0,0-1,0 1,0-1,0 0,0 0,11-13,-2-1,0 0,0 0,-2-1,0 0,-1-1,-1 0,0 0,-2-1,0 0,-1 0,1-11,-3 15,2-8,-2 27,-2 8,0-1,1 1,0-1,1 0,0 1,1-1,1 0,-1 0,2-1,-1 1,2-1,-1 0,1 0,1 0,0-1,0 0,1-1,0 1,0-2,1 1,0-1,0 0,1-1,8 4,-14-8,1-2,-1 1,1 0,-1-1,1 0,0 0,-1 0,1-1,0 0,-1 0,1 0,-1 0,1-1,-1 1,0-1,0 0,0 0,0-1,0 1,0-1,0 0,-1 0,1 0,-1-1,1-1,6-7,0 0,-1 0,0-1,-1-1,0 1,-1-1,-1-1,25-61,-30 76,0 0,-1 1,1-1,0 1,0-1,-1 1,1-1,-1 1,1 0,0-1,-1 1,1 0,-1-1,0 1,1 0,-1 0,1-1,-1 1,0 0,0 0,1 0,-1 0,0-1,0 1,0 0,0 0,0 0,0 0,0 0,0-1,-1 1,1 0,0 0,-1 0,15 96,-12-93,-1-1,1 1,0-1,-1 1,2-1,-1 1,0-1,1 0,-1 0,1 0,0-1,0 1,0-1,0 1,0-1,1 0,-1 0,1-1,-1 1,1-1,0 1,-1-1,4 0,-1 0,0 1,0-2,0 1,0-1,0 0,0 0,0 0,0-1,0 0,0 0,0-1,0 1,0-1,-1-1,1 1,-1-1,1 0,-1 0,0 0,0-1,-1 0,1 0,-1 0,1-1,-2 1,1-1,0 0,-1 0,0 0,0-1,0 1,-1-1,1-3,14-78,-17 108,0 0,1 1,1-1,1 0,4 12,-5-25,0 0,1 0,0-1,0 1,0-1,1 0,0 0,1 0,0 0,0-1,0 1,1-1,0-1,0 1,0-1,1 0,6 3,10 3</inkml:trace>
  <inkml:trace contextRef="#ctx0" brushRef="#br0" timeOffset="14683.297">1981 2582,'0'20,"1"0,1 0,2-1,-1 1,2-1,1 0,3 8,-6-20,-1 0,1 0,1 0,-1-1,1 1,1-1,-1 0,1 0,0 0,0 0,1-1,0 0,0 0,0-1,0 0,1 0,-1 0,1-1,0 1,0-2,1 1,-4-2,0 0,0-1,1 0,-1 1,0-1,0-1,0 1,0 0,0-1,0 0,0 0,0 0,0-1,0 1,-1-1,1 0,0 0,-1 0,0-1,1 1,-1-1,0 0,0 0,-1 0,1 0,0 0,-1 0,0-1,0 1,0-1,5-9,-1 1,-1-1,0 0,-1 0,0 0,-1-1,0 0,0-5,2-119,-5 152,1-1,1 1,0-1,1 1,0-1,1 0,1 0,0-1,0 1,1-1,1 0,0-1,1 1,0-1,1-1,0 0,6 5,-8-9,0-1,0 0,0-1,1 1,-1-2,1 1,0-1,0 0,0 0,1-1,-1-1,0 1,1-1,-1-1,1 1,0-1,-1-1,1 0,-1 0,1 0,-1-1,0-1,0 1,0-1,0-1,0 1,-1-1,1-1,1-1,3-4,-1 0,-1-1,1 0,-2-1,1 0,-2-1,0 0,0 0,4-13,-1 6,-11 21,0-1,0 1,0-1,0 1,0-1,0 1,0 0,0-1,0 1,0-1,0 1,1-1,-1 1,0-1,0 1,0-1,1 1,-1-1,0 1,1-1,-1 0,0 1,1-1,-1 1,1-1,-1 0,1 1,-1-1,0 0,1 0,-1 1,1-1,-1 0,1 0,0 0,-1 0,1 0,-1 1,1-1,-1 0,1 0,-1 0,1 0,-1-1,1 1,0 0,-1 0,1 0,-1 0,1-1,-1 1,1 0,-1 0,0-1,1 1,-1 0,1-1,-1 1,1 0,-1-1,0 1,1-1,-1 1,0-1,2 5,0 4,0 1,1-1,1 0,-1 0,1 0,0-1,1 1,0-1,0 0,1-1,0 1,0-1,0 0,1 0,0-1,0 0,0 0,1-1,-1 0,1 0,2 0,7 0,1-1,-1 0,1-1,0-1,0-1,2-1,14 1,-32 1,1-1,-1 0,0 1,0-1,0 1,0-1,0 1,0 0,0 0,0 0,0 0,0 1,0-1,-1 0,1 1,0-1,-1 1,1 0,-1-1,0 1,1 0,-1 0,0 0,0 0,0 0,-1 0,1 0,0 1,31 36,-20-35,1 0,-1-1,1 0,0-1,0-1,0 0,0-1,0 0,11-2,-21 2,3 0,-1 1,1-1,-1 0,1-1,0 0,-1 1,1-2,-1 1,0-1,1 1,-1-2,0 1,0 0,0-1,0 0,-1 0,1-1,-1 1,1-1,-1 0,-1 0,1 0,0-1,-1 1,0-1,0 0,-1 0,1 0,0-4,-1 0,-1 1,0-1,0 0,-1 0,0 0,-1 0,0 0,-1 0,0 0,0 0,0 1,-1-1,-1 1,-2-6,4 10,-1-1,1 0,-1 1,0 0,0 0,0 0,-1 0,1 0,-1 1,0-1,0 1,0 0,-1 0,1 1,-1-1,1 1,-1 0,0 0,0 1,0-1,0 1,0 0,0 0,0 1,-5-1,-1 4,0-1,1 1,-1 1,1 0,-1 0,1 1,0 0,1 1,-1 0,1 1,0 0,1 0,0 1,0 0,0 0,1 1,1 0,-1 0,1 0,1 1,-3 7,5-13,1 0,0 1,0-1,0 0,0 0,1 1,0-1,0 1,0 0,0-1,1 1,0-1,0 1,0 0,1-1,-1 1,1-1,0 1,0 0,1-1,-1 0,1 1,0-1,0 0,0 0,1 0,0 0,-1-1,1 1,1-1,-1 1,0-1,1 0,0-1,-1 1,4 1,5 1,-1 0,1-1,1 0,-1-1,0 0,1-1,0-1,-1 0,5-1,23 0</inkml:trace>
  <inkml:trace contextRef="#ctx0" brushRef="#br0" timeOffset="15713.855">3478 2288,'-8'-5,"0"-1,0 1,-1 1,1-1,-1 1,0 1,-1 0,1 0,0 1,-1 0,0 0,0 1,5 1,0 0,1 0,-1 0,0 1,1-1,-1 1,1 0,-1 1,1-1,-1 1,1 0,0 0,0 0,0 0,0 1,0 0,1 0,-1 0,1 0,-1 0,1 1,0-1,1 1,-1 0,1 0,-1 0,0 7,0 0,1 0,0 1,1-1,0 0,1 1,0-1,1 0,0 1,0-1,2 0,-1 0,1 0,1 0,0 0,0-1,1 1,1-1,0-1,0 1,1 0,176 304,-182-310,-1-1,2 0,-1 1,0-1,1 0,-1 0,1 0,0 0,0-1,0 1,1 0,-1-1,1 1,-1-1,1 0,0 0,-1 0,1 0,0-1,1 1,-1-1,0 1,0-1,0 0,1-1,-1 1,1 0,-1-1,0 0,1 0,-1 0,1 0,-1 0,1-1,1 0,5-3,-1-1,0 0,-1 0,1-1,-1 0,-1 0,1-1,-1 0,0-1,0 1,-1-1,0 0,0-1,-1 0,0 0,-1 0,0 0,0-1,-1 1,-1-1,1 0,-1 0,-1 0,0 0,0-7,1-9,-2 1,0-1,-2 0,0 1,-2-1,-1 1,-1 0,-8-22,-7 2,35 54,0-1,0-1,1 0,-1-1,2 0,-1-2,5 1,276 63,-292-68,0 1,0 0,0 0,0 0,0 0,0 1,-1-1,1 1,0 0,-1 0,1 0,-1 1,0-1,1 1,-1 0,-1 0,1 0,0 0,-1 1,1-1,-1 0,0 1,0 0,-1 0,1-1,-1 1,0 0,0 0,0 0,0 0,0 3,-4 2,0-1,0 0,-1 1,0-1,0 0,-1-1,0 1,0-1,-1 0,-1 2,-41 70,48-77,-1 0,1 0,0 0,-1 0,1 1,0-1,0 0,1 0,-1 0,0 0,1 0,-1 0,1 0,0 0,0 0,-1 0,1 0,0 0,1 0,-1-1,0 1,1 0,-1-1,0 1,1-1,0 0,-1 1,1-1,0 0,0 0,0 0,1 1,69 19,-39-17,1 0,0-2,-1-2,1-1,0-2,-1-1,0-1,22-8,-48 12,0 0,-1-1,1 0,-1-1,0 0,1 0,-1 0,-1 0,1-1,0 0,-1 0,0-1,0 1,0-1,0-1,-1 1,2-3,-7 7,1 1,0-1,0 0,0 0,0 0,-1 0,1 0,0 1,-1-1,1 0,0 0,-1 0,1 1,-1-1,0 0,1 0,-1 1,1-1,-1 1,0-1,0 1,1-1,-1 1,0-1,0 1,0-1,1 1,-1 0,0 0,0-1,0 1,0 0,0 0,0 0,0 0,1 0,-1 0,0 0,0 0,0 1,0-1,0 0,0 0,1 1,-1-1,0 1,0-1,0 0,1 1,-1 0,0-1,1 1,-1-1,0 1,1 0,-1-1,1 1,-1 0,1 0,-1-1,1 2,-2-1,1 1,0 0,0 0,0 0,0 0,0 0,1 0,-1 0,1 1,-1-1,1 0,0 0,-1 0,1 0,0 1,1-1,-1 0,0 0,1 0,-1 1,1-1,0 0,-1 0,1 0,0 0,0 0,0 0,1-1,-1 1,1 1,50 46,-42-44,0 0,0 0,1 0,0-2,0 1,0-1,0-1,0 0,0-1,1 0,-1 0,1-1,-1-1,0 0,1 0,7-3,-15 3,-1-1,0 1,0 0,0-1,0 0,0 1,0-1,0 0,0-1,-1 1,1 0,-1-1,0 0,0 1,0-1,0 0,0 0,0 0,-1 0,0 0,1 0,-1-1,0 1,-1 0,1-1,-1 1,1-1,-1 1,0-1,0 1,0 0,-1-1,1 1,-2-3,0-6,-1 0,-1 0,0 0,0 0,-2 1,1 0,-1 0,-1 0,-1-1,6 7,-1 1,-1-1,1 0,0 1,-1 0,0 0,0 0,0 0,-1 0,1 1,-1 0,0 0,0 0,0 1,0 0,-1 0,1 0,0 0,-1 1,1 0,-1 0,0 0,1 1,-1 0,0 0,1 0,-1 1,1 0,-1 0,-2 1,-3 3,1 0,0 0,0 1,1 0,0 0,0 1,0 1,1 0,0 0,1 0,0 1,0 0,1 0,0 1,0 0,1 0,1 0,-3 9,5-16,1 1,0 0,1 0,-1 0,1 0,-1 0,1 0,1 0,-1 0,0 0,1 0,0 0,0 0,0 0,0-1,1 1,0 0,-1-1,1 1,1-1,-1 0,0 1,1-1,-1 0,1 0,0-1,0 1,0-1,1 1,-1-1,0 0,1 0,0 0,-1-1,1 0,0 1,0-1,0 0,0-1,1 1,73 3,-42-10</inkml:trace>
  <inkml:trace contextRef="#ctx0" brushRef="#br0" timeOffset="16008.959">4895 2369,'-5'-18,"-5"-13,-4-6,-4 4,-4 7,1 8,0 12,2 13,5 13,4 9,6 10,8 8,11 7,9 4,1-7</inkml:trace>
  <inkml:trace contextRef="#ctx0" brushRef="#br0" timeOffset="16292.812">4989 2784,'21'-11,"-1"0,0-1,-1-1,0-1,-1 0,-1-1,0-1,-1-1,0-1,-2 0,0 0,-1-2,-1 0,-1 0,-1-1,7-19,-1-4,-2 0,-2-1,-1-1,-3 0,-2 0,-2-1,-1-42,-4 50,0 1,-3-1,-1 1,-2 0,-9-26,-5 22,21 41,-1 1,1 0,-1 0,0 0,1 0,-1 0,0 1,1-1,-1 0,1 0,-1 0,0 0,1 1,-1-1,1 0,-1 1,1-1,-1 0,1 1,-1-1,1 1,-1-1,1 1,-1-1,1 1,0-1,-1 1,1-1,0 1,0-1,-1 1,1 0,0-1,0 1,0-1,0 1,0 0,-1-1,1 1,0 0,1-1,-1 1,0 0,-5 30,1 0,1 1,2-1,2 1,1-1,1 5,9 78,6 0,4-1,5-1,8 9,-24-84,1-1,1 1,3-2,0 0,13 17,-21-45,-12-21,-64-130,38 84</inkml:trace>
  <inkml:trace contextRef="#ctx0" brushRef="#br0" timeOffset="16726.744">5135 2262,'28'-4,"0"1,0 1,0 1,0 1,2 2,-10-1,23 0,-1 2,1 2,-2 2,1 1,29 11,-66-18,0 1,0-1,-1 1,1 0,0 0,0 0,-1 0,0 1,1 0,-1 0,0 0,0 1,-1-1,1 1,-1 0,0 0,0 0,0 0,0 1,-1-1,1 1,-1 0,0 0,-1-1,1 1,-1 0,0 0,-1 1,1-1,-1 0,-42 159,40-156,-1 0,1 0,1 1,0-1,0 0,0 1,1-1,1 1,-1-1,1 0,1 1,-1-1,2 0,-1 0,1 0,0 0,0 0,1-1,0 1,1-1,0 0,0 0,0-1,1 0,0 0,0 0,5 3,-5-4,-1-1,1 0,0-1,1 1,-1-1,1-1,-1 1,1-1,0 0,0 0,0-1,0 0,0-1,0 1,0-1,0 0,0-1,0 0,0 0,0 0,0-1,0 0,-1-1,1 1,-1-1,1-1,-1 1,0-1,0 0,-1 0,1-1,-1 1,0-1,0 0,-1-1,4-4,-4 1,0-1,-1 0,0 1,-1-1,0 0,0 0,-1-1,-1 1,1 0,-2 0,1 0,-1-1,-1 1,0 0,-1 0,1 1,-2-1,1 1,-2-1,1 1,-4-5,5 11,0-1,-1 1,1-1,-1 1,0 0,1 0,-1 1,-1-1,1 1,0 0,-1 0,1 1,-1-1,1 1,-1 0,0 0,1 0,-1 1,0-1,0 1,0 1,1-1,-1 1,0-1,1 1,-1 1,0-1,1 1,-1-1,1 1,0 1,0-1,-1 0,2 1,-1 0,0 0,0 0,1 1,0-1,0 1,0 0,0-1,0 1,1 1,0-1,0 0,0 1,0-1,1 1,-1-1,1 1,0 0,2 3,-1 1,1-1,1 0,0 0,0 0,0 0,1 0,0 0,1 0,0-1,0 0,1 0,-1 0,1 0,1-1,0 1,-1-2,2 1,-1-1,1 1,0-2,0 1,0-1,0 0,3 0,46 28</inkml:trace>
  <inkml:trace contextRef="#ctx0" brushRef="#br0" timeOffset="17598.547">6566 2850,'6'-14,"-1"0,-1 0,-1 0,0-1,0 0,-2 1,0-1,0 0,-1 0,-1 0,-1 0,0 1,-1-1,0 0,-1 1,-1 0,0 0,-1 1,-1-1,0 1,-1 0,0 1,-1 0,0 0,-1 1,-2-2,9 9,0 0,-1 1,1-1,-1 1,0 0,0 0,0 0,0 0,-1 1,1-1,-1 1,1 0,-1 1,0-1,0 1,0 0,0 0,0 1,0-1,0 1,0 0,0 0,0 1,0-1,0 1,0 1,1-1,-1 0,0 1,1 0,-1 0,1 1,-1-1,1 1,0 0,0 0,0 0,-3 4,1 0,1 0,0 0,0 0,0 1,1 0,0 0,1 0,0 0,0 0,0 1,1-1,1 1,-1 0,2 0,-1 0,1-1,0 1,1 0,0 0,0 0,1-1,0 1,1-1,0 1,0-1,1 0,0 0,0 0,1-1,0 0,0 1,0-2,1 1,0-1,1 0,0 0,0 0,0-1,0 0,6 2,-5-3,0-1,1 0,-1-1,1 0,-1 0,1-1,0 0,0-1,0 0,0 0,-1-1,1 0,0 0,0-1,-1 0,1-1,-1 0,0 0,0-1,0 1,0-2,-1 1,1-1,-1-1,0 1,-1-1,1 0,-1-1,-1 0,1 0,-1 0,0 0,-1-1,11-26,-4 64,23 75,-32-101,0 0,0 0,0 0,1 0,-1-1,1 1,0-1,0 1,0-1,1 0,-1 0,1 0,-1-1,1 1,0-1,0 0,0 0,1-1,-1 1,0-1,1 1,-1-2,1 1,-2-1,0 0,0 0,0 0,0-1,1 0,-1 1,0-1,0 0,0 0,0-1,-1 1,1-1,0 1,-1-1,1 0,-1 0,1 0,-1-1,0 1,0 0,0-1,0 1,0-1,0 0,-1 0,0 1,1-1,-1 0,0-1,21-93,-17 35,-6 46,2 0,0 0,1 0,0 0,1 0,1 1,1 0,0-1,1 2,0-1,4-4,-7 15,1 0,-1 1,1-1,0 1,0 0,0 0,1 0,-1 0,1 1,-1 0,1 0,0 0,0 1,0-1,0 1,0 0,0 0,0 1,0 0,0 0,3 0,5 1,0 0,-1 1,1 0,-1 1,1 0,-1 1,0 0,1 2,-5-2,0 1,-1 1,1-1,-1 1,0 0,-1 1,0 0,0 0,0 0,-1 0,0 1,0 0,-1 0,0 0,-1 1,0 0,0-1,0 1,-1 0,-1 0,0 0,0 0,0 1,-1-1,-1 0,1 0,-2 2,2-4,-1-4,1 0,-1 0,1 1,-1-1,1 0,0 0,0 0,1 0,-1 0,1 1,0-1,-1 0,1 0,0 0,1-1,-1 1,0 0,1 0,0-1,0 1,0 0,0-1,0 0,0 0,0 1,1-1,-1 0,1-1,0 1,-1 0,2 0,15 1,0 0,0-1,0-1,0-1,0 0,0-1,0-1,-1-1,5-2,-12 4,-1-1,1 0,0-1,0 0,-1-1,0 0,0-1,0 0,0 0,-1-1,0 0,0-1,0 0,-1 0,0-1,-1 0,0 0,0-1,0 0,-1 0,-1-1,1 1,3-11,4-80,-12 97,-1 0,-1 0,1 0,0 0,-1 0,1 0,-1 1,0-1,0 0,0 0,-1 0,1 1,0-1,-1 1,0-1,0 1,0-1,0 1,0 0,0 0,0 0,-1 0,1 1,-1-1,1 0,-1 1,0 0,1 0,-1 0,0 0,-2 0,2 0,0 1,0 0,0 1,0-1,0 0,0 1,0 0,0 0,0 0,0 0,0 0,0 0,1 1,-1-1,0 1,1 0,0 0,-1 0,1 0,0 0,0 1,0-1,0 1,0-1,1 1,-1 1,-30 76,31-71,0 0,0 0,1 0,0 0,1 0,0 0,0-1,1 1,0 0,1-1,0 1,0-1,1 0,-1 0,2 0,-1 0,1-1,1 0,-1 0,1 0,0-1,1 0,0 0,7 5,14 7,1-2,1-1,0-2,1 0,0-2,1-2,0-1,1-1,4-1,93 19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28:23.47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565 171,'-172'-38,"156"39,1 1,-1 0,1 1,0 1,0 0,0 1,1 1,0 0,0 1,0 1,1 0,0 1,0 0,1 1,1 0,-1 1,2 0,-1 1,-3 7,0-3,1 0,1 2,1-1,0 1,1 1,1 0,1 1,1-1,1 1,0 1,2-1,0 1,1 0,1 0,1 0,1 0,2 11,1-12,2 0,1 0,0 0,1 0,1-1,1 0,1-1,0 0,1-1,1 0,1 0,1-1,-3 0,1-2,0 1,1-2,1 1,0-2,1 0,0-1,1 0,0-1,0-1,1-1,0 0,1-1,0-1,0-1,0 0,1-1,18 1,-20-3,0 0,0-1,0-1,0 0,0-2,0 0,0-1,0 0,-1-1,0-1,1-1,-2 0,1-1,-1-1,0-1,-1 0,1 0,-2-1,0-1,0-1,-1 0,0 0,-1-1,0-1,6-20,-2-2,-1 0,-1 0,-2-2,-2 1,-2-1,-1 0,-2-1,0-25,-1 44,0 0,-1 0,-2 0,0 0,-1 0,0 0,-2 0,-1 0,0 1,-1-1,-1 1,-1 0,-1 1,0 0,-2 0,-11-16,7 18,-1 1,-1 1,-1 0,0 1,0 1,-1 1,-1 0,0 2,0 0,-1 1,0 0,-1 2,1 1,-10-1,-6-1,0 3,0 1,0 1,0 2,0 2,0 1,0 2,-5 2,-46 16,15 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07:32.41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1005,'20'-23,"-1"-1,-2-1,0-1,-2 0,0-1,-2-1,-1 0,-2-1,0 0,-2 0,-1-1,-2 0,0-1,-3 1,0-1,-2-10,0 36,0 0,0 0,0 0,-1 0,0 1,0-1,0 0,0 0,0 1,-1-1,0 1,0 0,-2-3,3 7,1 0,-1 0,1 0,-1 0,1 0,-1 0,1 0,0 1,-1-1,1 0,-1 0,1 1,-1-1,1 0,0 1,-1-1,1 0,-1 1,1-1,0 0,0 1,-1-1,1 1,0-1,0 1,-1-1,1 1,0-1,0 1,0-1,0 1,0-1,0 1,0-1,0 1,0-1,0 1,0-1,0 1,0-1,0 1,0-1,1 1,-1-1,0 1,0-1,0 0,1 1,-1-1,0 1,1-1,-1 0,1 1,1 5,0 0,1 0,0-1,1 1,-1-1,1 0,0 1,0-2,0 1,1 0,0-1,0 0,0 0,0-1,1 1,-1-1,1 0,5 1,113 34,-98-33,-19-5,0 0,0 0,0 1,0 0,0 1,0-1,0 1,0 1,-1-1,1 1,-1 0,1 1,-1 0,0 0,-1 0,1 0,-1 1,0 0,0 0,0 1,0-1,-1 1,0 0,-1 0,1 0,1 5,-2 8,-1-1,0 1,-1-1,-1 1,-1-1,-1 1,-3 15,-1 22,5-54,1 0,-1 0,1 0,0 0,0 0,-1 0,2 0,-1 0,0 0,0 0,1 0,-1 0,1 0,-1 0,1-1,0 1,0 0,0 0,0 0,0-1,0 1,1 0,-1-1,0 1,1-1,-1 0,1 1,0-1,-1 0,1 0,0 0,0 0,-1 0,1-1,0 1,0 0,0-1,0 0,0 1,0-1,1 0,9-1,-1 0,1-1,-1-1,0 0,0 0,0-1,-1-1,1 0,-1 0,0-1,-1 0,1-1,-1 0,0 0,-1-1,0 0,7-9,-5 7,0-1,-1 0,-1 0,0-1,0 0,-1 0,0-1,-1 0,-1 0,0-1,-1 1,0-1,-1 0,-1 0,1-11,-3 23,0 0,0 0,0 0,0 0,0 0,-1 0,1-1,-1 1,1 0,-1 0,0 1,0-1,0 0,0 0,0 0,0 0,0 1,0-1,-1 1,1-1,-1 1,1-1,-1 1,0 0,1 0,-1-1,0 1,0 1,0-1,0 0,0 0,0 1,0-1,0 1,0 0,0-1,0 1,0 0,-3 0,1 1,0-1,0 1,0 0,0 0,0 0,1 1,-1 0,0-1,1 1,-1 0,1 1,-1-1,1 1,0-1,0 1,0 0,0 0,0 1,-3 4,1 1,-1-1,2 1,-1 0,1 0,1 0,0 0,0 1,1-1,0 1,0 0,1-1,1 1,-1 0,2 0,-1 0,1 0,1-1,0 1,0 0,1-1,0 0,1 1,0-1,0-1,1 1,0 0,1-1,0 0,5 5,7 0,0-2,1 0,1-1,0 0,0-2,1 0,-1-2,2 0,-1-2,1 0,-1-1,1-1,0-1,0-1,0-1,5-2,44-1</inkml:trace>
  <inkml:trace contextRef="#ctx0" brushRef="#br0" timeOffset="768.657">1471 911,'6'-11,"-1"0,0 0,-1-1,-1 0,0 1,0-2,-1 1,0-9,-2 16,0 0,0 1,0-1,-1 0,0 0,0 0,0 1,0-1,-1 0,0 1,0 0,0-1,0 1,-1 0,0 0,0 0,0 0,0 1,-1-1,1 1,-1 0,0 0,-1-1,-1 1,-1 0,0 0,0 1,0 0,0 0,0 0,0 1,-1 0,1 0,0 1,-1 0,1 1,-1-1,1 1,0 1,0-1,0 1,0 1,0-1,0 1,0 0,1 1,-1-1,1 1,0 1,0-1,1 1,-1 0,1 0,0 1,0-1,1 1,0 0,0 1,0-1,1 1,0-1,0 1,0 0,0 5,2-8,0-1,0 0,0 1,1-1,0 1,-1-1,1 1,0-1,1 1,-1-1,1 0,-1 1,1-1,0 1,0-1,1 0,-1 0,1 0,-1 0,1 0,0 0,0 0,0 0,1-1,-1 1,1-1,-1 0,1 1,0-1,0 0,0-1,0 1,0 0,0-1,1 0,-1 0,0 0,1 0,-1 0,0-1,1 0,0 1,8-1,0-1,0 0,1 0,-1-2,0 1,-1-1,1-1,0 0,-1-1,0 0,0 0,0-2,-1 1,0-1,0-1,-1 1,0-2,0 1,-1-1,0-1,5-7,-3 16,-10 21,0-10,0-5,1 0,0 1,0-1,0 0,0 0,1 0,0 0,0 0,0 0,1-1,-1 1,1-1,0 1,1-1,-1 0,1 0,0-1,0 1,0-1,0 1,0-1,1-1,0 1,-1-1,1 0,0 0,0 0,0 0,0-1,0 0,1 0,-1 0,5-1,7-1,1 0,-1-1,1-1,-1-1,0 0,0-1,0-1,-1-1,0 0,0-1,-1-1,0 0,0-1,-1-1,0 0,-1-1,-1 0,11-13,-2-2,-1 0,-1-2,-1 0,-1-1,-2 0,-2-1,0-1,-2 0,-1-1,-2 0,-2-1,0 0,-3 0,0 0,-2 0,-2 0,-2-6,3 26,-1-1,0 1,-1-1,-1 1,0 0,-1 0,-1 0,0 0,-1 1,0-1,-8-11,12 23,1 0,-1 0,1 0,-1 0,0 0,0 0,0 0,0 0,-1 1,1-1,0 1,-1-1,1 1,0 0,-1 0,0 0,1 1,-1-1,0 1,1-1,-1 1,0 0,1 0,-1 0,0 0,0 0,1 1,-1-1,0 1,1 0,-1 0,1 0,-1 0,1 0,-1 0,1 1,0-1,0 1,0 0,0-1,-1 2,-10 13,0 1,1 1,1-1,1 2,0 0,1 0,1 1,1-1,1 2,1-1,1 1,-2 20,-3-1,1 0,3 1,1 0,2 0,2 1,1-1,3 0,1 0,2-1,2 1,1-2,7 13,-14-42,0-1,1 1,0-1,0 0,1 0,0-1,1 1,0-1,1 0,-1-1,1 1,1-1,-1-1,1 1,1-2,-1 1,1-1,0 0,0-1,0 0,1 0,-1-1,1 0,0-1,0 0,0 0,0-1,0-1,6 0,-6-1,-1-1,1-1,-1 0,1 0,-1-1,0 0,0-1,0 0,-1 0,0-1,0 0,0 0,-1-1,0 0,0-1,-1 1,2-3,5-9,0-1,-1 0,-1 0,-1-1,-1-1,4-17,-7 27,-11 32,-1 4,1-9,1 0,0 0,1 0,1 0,0 0,1 0,1 1,0-1,3 12,-3-24,1 0,0-1,0 1,0 0,0-1,0 1,1-1,-1 0,1 1,-1-1,1 0,0 0,0 0,0 0,0 0,0-1,0 1,1 0,-1-1,0 0,1 0,-1 1,1-1,0-1,-1 1,1 0,0-1,21 3</inkml:trace>
  <inkml:trace contextRef="#ctx0" brushRef="#br0" timeOffset="1016.073">2434 310,'-2'5,"-1"1</inkml:trace>
  <inkml:trace contextRef="#ctx0" brushRef="#br0" timeOffset="2447.846">2581 564,'25'0,"-1"1,1 2,-1 0,1 2,-1 0,0 2,-1 0,7 5,-18-7,-1 0,1 1,-1 1,0 0,0 1,-1 0,0 0,-1 1,1 0,-2 1,1 0,-1 1,-1-1,0 2,-1-1,2 4,-1 3,-1 1,-1-1,0 1,-2 0,0 0,-1 0,-1 0,-1 0,0 0,-3 7,-35 191,33-196,-4 20,-1-6,3 1,0 0,3 0,1 1,1 13,2-44,0 1,0-1,0 0,1 0,0 0,0 0,1 0,0 0,0 0,0 0,1-1,0 1,0-1,0 0,0 0,1 0,0 0,0 0,0-1,1 0,0 0,0 0,0 0,0-1,0 0,0 0,1 0,0-1,0 0,-1 0,1 0,0-1,0 0,1 0,-1 0,0-1,0 0,0 0,0-1,0 1,4-2,-5 0,1 0,0-1,-1 1,1-1,-1-1,0 1,0-1,0 0,-1 0,1 0,-1 0,0-1,0 0,-1 0,1 0,-1 0,0 0,0-1,-1 0,0 1,0-1,1-4,1-7,-1 0,0 0,-1 0,-1 0,-1 0,0 0,-2-12,-2 1,-2 0,0 0,-2 1,-1 0,-1 0,-1 1,-1 1,-2 0,0 1,-2 0,0 1,-2 1,0 0,-2 1,0 2,-1 0,-1 1,-1 1,0 1,-1 1,-12-5,17 10,19 11,0-1,0 0,1 0,-1 0,0 1,0-1,1 0,-1 0,0 0,0 0,1 0,-1 0,0 1,0-1,1 0,-1 0,0 0,1 0,-1 0,0 0,0 0,1 0,-1 0,0 0,1 0,-1 0,0-1,0 1,1 0,-1 0,0 0,0 0,1 0,-1 0,0-1,0 1,0 0,1 0,-1 0,0-1,0 1,0 0,1 0,-1-1,0 1,0 0,0 0,0-1,0 1,0 0,0 0,0-1,0 1,1 0,-1-1,0 1,0 0,0 0,-1-1,1 1,0 0,0-1,2 1,318-1,-181-11,0-5,-1-7,-57 2,-80 22,-1 0,1 0,-1 0,1-1,0 1,-1 0,1 0,-1 0,1 0,-1 0,1-1,0 1,-1 0,1-1,-1 1,1 0,-1-1,1 1,-1 0,0-1,1 1,-1-1,1 1,-1-1,0 1,0-1,1 1,-1-1,0 1,0-1,1 0,-1 1,0-1,0 1,0-1,0 0,0 1,0-1,0 1,0-1,0 0,0 1,0-1,-1 1,1-1,0 1,0-1,-1 0,1 1,0-1,-1 1,1-1,0 1,-1-1,1 1,0 0,-1-1,1 1,-1 0,1-1,-1 1,1 0,-1-1,0 1,1 0,-1 0,1-1,-43-13,31 12,-1 0,0 0,0 1,1 1,-1 0,0 1,0 0,0 1,1 0,-1 1,1 1,0 0,0 1,0 0,0 0,1 1,0 1,0 0,1 1,0 0,0 0,1 1,0 0,-3 5,11-13,0 0,0 0,0 0,1 0,-1 1,0-1,1 0,-1 0,1 1,-1-1,1 0,0 1,0-1,-1 0,1 1,0-1,0 1,0-1,1 0,-1 1,0-1,0 0,1 1,-1-1,1 0,-1 1,1-1,0 0,-1 0,1 0,0 0,0 0,0 1,0-1,0-1,0 1,0 0,0 0,0 0,0 0,1-1,56 14,-39-15,-1-1,0-1,0 0,0-1,0-1,0-1,-1 0,0-1,0-1,-1-1,0 0,0-1,-1-1,3-4,-17 15,-1-1,0 1,0-1,0 1,1-1,-1 1,0-1,0 1,0-1,1 1,-1-1,0 1,0-1,1 1,-1-1,1 1,-1 0,0-1,1 1,-1-1,1 1,-1 0,1 0,-1-1,1 1,-1 0,1 0,-1 0,1-1,-1 1,1 0,-1 0,1 0,-1 0,1 0,-1 0,1 0,0 0,-1 0,1 0,-1 1,1-1,-1 0,1 0,-1 0,1 1,-1-1,1 0,-1 1,1-1,-1 0,0 1,1-1,-1 0,0 1,1-1,-1 1,0-1,1 1,-1-1,0 1,0-1,1 1,-1-1,0 1,0-1,0 1,0-1,0 1,0-1,0 1,-2 37,1-33,-1 0,1 0,1 1,-1-1,1 1,0-1,0 0,0 1,1-1,0 1,0-1,0 0,1 0,0 0,0 1,0-2,1 1,-1 0,1 0,0-1,0 0,1 1,0-1,-1 0,1-1,1 1,2 0,0-1,0 0,0 0,0-1,1 0,-1 0,1-1,-1 0,1 0,0-1,-1 0,1 0,0-1,-1 0,1 0,0-1,-1 0,0 0,1-1,11-3,-2-2,1 0,-1-1,0 0,-1-2,0 0,2-3,1-3,0-1,-1-1,-1 0,0-1,-2-1,0-1,-2 0,0 0,-2-2,0 1,-2-1,0-2,6-26,-2 1,-2-2,-3 1,-2-1,-1-20,-2 45,-2-1,-1 1,-1 0,-1-1,-2 1,0 0,-2 1,-2-3,8 29,0 0,-1 0,1-1,0 1,-1 0,1 0,-1 0,1-1,-1 1,1 0,-1 0,0 0,0 0,1 0,-1 0,0 0,0 0,0 1,0-1,0 0,0 0,0 1,-1-1,1 1,0-1,0 1,0-1,-1 1,1 0,0 0,0-1,-1 1,1 0,0 0,-1 0,1 0,0 1,0-1,-1 0,1 1,0-1,0 0,0 1,-1-1,1 1,0 0,0-1,0 1,0 0,0 0,0 0,0 0,0 0,1 0,-1 0,0 0,0 0,1 0,-1 0,1 0,-10 15,1 0,0 0,2 1,0 0,0 0,2 1,0 0,1 0,1 1,3-18,-11 48,1 1,3-1,2 2,3-1,1 0,3 0,2 1,2-1,2-1,8 24,-12-59,0 1,1 0,1-1,0 0,1 0,0-1,1 0,1 0,0-1,1 0,0 0,1-1,0-1,1 0,4 3,-11-10,-1-1,1 0,0 0,0 0,0-1,0 0,0 0,0 0,0-1,0 1,0-1,1 0,-1-1,0 1,0-1,0 0,0 0,0-1,0 1,0-1,-1 0,1-1,-1 1,1-1,-1 0,0 0,0 0,2-2,5-5,-1 0,0-1,-1 0,0-1,-1 1,0-2,-1 1,0-1,3-9,-2 2,-1 1,0-2,-2 1,0-1,1-17,-8 34,-3 15,1 3,1 1,0 0,0 0,2 1,0-1,0 0,2 1,0-1,0 0,2 0,0 2,-1-9,0-1,0 0,1 0,0 0,0-1,0 1,1-1,0 1,1-1,-1 0,1-1,0 1,0-1,1 0,0 0,0-1,0 1,0-1,1-1,-1 1,1-1,0 0,6 1,55 4,-39-11</inkml:trace>
  <inkml:trace contextRef="#ctx0" brushRef="#br0" timeOffset="2696.822">3958 336,'16'9,"21"4,23-2,21-2,22-2,18-5,14-7,-16-4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07:30.55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1103,'35'-92,"-10"31,4 1,1 2,4 1,15-18,-46 72,0-4,1 1,1 0,-1 0,1 1,0-1,0 1,1 0,-1 1,1-1,0 1,0 0,1 0,-1 1,6-2,-7 6,-1 0,1 1,-1-1,1 1,-1 0,0 1,1-1,-1 1,-1-1,1 1,0 0,-1 1,1-1,-1 1,0-1,0 1,-1 0,1 0,-1 0,1 0,-1 1,-1-1,1 1,-1-1,1 4,1-2,28 64,-3 2,18 74,-40-82,-6-62,-1-1,1 1,0-1,-1 0,1 1,-1-1,1 0,-1 1,0-1,1 0,-1 1,0-1,0 0,0 0,0 0,0 0,0 0,0 0,0 0,-1-1,1 1,0 0,0 0,-1-1,1 1,-1-1,1 1,0-1,-1 0,1 0,-1 0,1 1,-1-1,1 0,-1-1,1 1,0 0,-1 0,1-1,-1 1,1-1,-1 1,-5-3,1-1,-1 0,1 0,0 0,0-1,0 0,0 0,1-1,0 1,0-1,1 0,-1 0,1-1,1 1,-1-1,1 0,0 0,1 0,0-1,0 1,0 0,0-5,2 6,-1-1,1 1,1-1,-1 1,1 0,0-1,0 1,1-1,0 1,0 0,0 0,1 0,0 0,0 1,0-1,1 1,0-1,0 1,0 0,1 1,0-1,-1 1,4-1,9-9,1 1,1 1,0 1,1 1,0 0,6 0,2-1,-1 2,2 0,-1 2,1 2,0 0,3 2,-28 2,0 0,0 1,0 0,0 0,0 0,0 0,0 1,0-1,0 1,0 0,0 0,0 1,0-1,-1 1,1 0,0 0,-1 0,0 1,1-1,-1 1,0-1,0 1,0 0,-1 0,1 1,-1-1,0 0,0 1,1 1,2 8,-1 1,-1 1,0-1,-1 0,0 1,-1 14,16 80,-15-106,-1-1,1 1,-1-1,1 0,0 0,0 0,-1 0,2 0,-1 0,0 0,0-1,1 1,-1-1,0 1,1-1,-1 0,1 0,0 0,-1 0,1-1,0 1,0-1,-1 0,1 0,0 0,0 0,0 0,-1 0,1-1,0 1,0-1,-1 0,1 0,-1 0,1 0,-1 0,1-1,-1 1,1-1,-1 1,0-1,0 0,0 0,0 0,0 0,-1 0,1-1,0 0,11-13,-1-1,-1 0,0-1,-1 0,-1-1,-1 0,-1 0,0 0,-2-1,4-19,2-2,-8 81,9 114,-10-148,-1 1,2 0,-1 0,1-1,-1 1,2-1,-1 0,1 0,0 0,0 0,1-1,-1 1,1-1,1-1,-1 1,0-1,1 1,0-2,0 1,5 1,19 7</inkml:trace>
  <inkml:trace contextRef="#ctx0" brushRef="#br0" timeOffset="669.131">1445 675,'-4'22,"2"-1,0 1,1-1,2 1,0 0,1-1,1 1,1-1,1 0,1 0,6 14,-10-31,0 0,0 0,0 0,1 0,-1 0,1-1,0 0,0 1,0-1,0 0,1 0,-1 0,1-1,0 1,-1-1,1 0,0 0,0-1,1 1,-1-1,0 0,1 0,-1 0,0 0,1-1,-1 0,1 0,-1 0,1 0,-1-1,0 1,1-1,-1-1,0 1,0 0,1-1,-1 0,0 0,-1 0,4-2,3-6,1 1,-1-2,-1 1,0-1,-1 0,0-1,0 0,-1-1,-1 1,0-1,-1 0,0-1,2-11,-4 15,5-9,-8 19,1 0,-1-1,1 1,-1 0,1 0,-1 0,1 0,-1 0,1 0,-1 0,0 0,1 0,-1 0,1 0,-1 1,1-1,-1 0,1 0,-1 0,1 0,-1 1,0-1,1 0,-1 1,0-1,1 0,-1 0,0 1,1-1,-1 1,0-1,1 0,-1 1,0-1,0 1,0-1,1 1,-1-1,0 0,0 1,0-1,0 1,0-1,0 1,0-1,0 1,0-1,0 1,0-1,0 1,0-1,-1 1,1-1,0 0,0 1,0-1,-1 1,1-1,0 0,0 1,-1-1,1 1,0-1,-1 0,2 5,0 4,0 0,1-1,0 1,1 0,0-1,0 0,0 0,1 0,1 0,-1 0,1-1,0 0,1 0,0 0,0-1,1 0,-1 0,1 0,0-1,1 0,-1-1,7 4,-2-4,0-1,0 0,0 0,0-1,0-1,0 0,0 0,1-1,-1-1,0 0,0-1,0 0,0-1,0 0,0-1,-1 0,0-1,1 0,7-6,-3 1,0 0,-1-1,-1-1,1 0,-2-1,0-1,-1 0,0-1,-1 0,0 0,-1-1,4-12,0-12,-1-2,-3 1,-1-1,-2-1,-2 1,-1-1,-3 0,-1 0,-6-33,4 15,-5-182,6 244,1-1,0 0,-1 0,1 1,0-1,-1 0,1 0,-1 0,1 1,0-1,-1 0,1 0,-1 0,1 0,0 0,-1 0,1 0,-1 0,1 0,-1 0,1 0,0 0,-1 0,1 0,-1-1,1 1,0 0,-1 0,1 0,-1-1,1 1,0 0,-1 0,1-1,0 1,0 0,-1-1,1 1,0 0,0-1,-1 1,1 0,0-1,0 1,0-1,0 1,-1 0,1-1,0 1,0-1,0 1,0-1,0 1,0 0,0-1,0 1,0-1,0 1,-8 19,0 0,1 1,1 0,1 0,1 0,0 1,-2 11,-14 56,4 2,5 0,3 1,4 38,4-105,2 0,1 0,2 0,0-1,1 1,1-1,10 21,-13-34,1-1,0 1,0-1,1 0,0-1,1 1,0-1,0 0,1-1,0 0,0 0,1-1,0 0,0 0,0-1,0 0,1-1,0 0,0-1,58 3,-42-13</inkml:trace>
  <inkml:trace contextRef="#ctx0" brushRef="#br0" timeOffset="916.045">2100 368,'-19'-2,"-9"-2,-6 1,4 3,13 4,19 3,22 3,26 0,25-3,20-1,-7-2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0:43.44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28,'7'-5,"7"-5,0-2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0:53.15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221 744,'-8'-2,"0"1,0 1,-1-1,1 1,0 1,0-1,0 1,0 1,-1 0,2 0,-1 0,0 1,0 0,1 1,0 0,-1 0,2 0,-1 1,0 0,1 0,0 1,0 0,1 0,-1 0,1 0,1 1,-1 0,1 0,0 1,1-1,0 1,0-1,0 3,2-7,1 0,-1 0,1 0,0 0,0 0,0-1,0 1,1 0,-1 0,1 0,0 0,0 0,0 0,0 0,0-1,0 1,1 0,-1-1,1 1,0-1,0 0,0 0,0 1,0-1,1 0,-1-1,0 1,1 0,-1-1,1 1,0-1,0 0,2 1,3 0,0 1,1-1,-1-1,1 0,-1 0,1-1,-1 1,1-2,0 1,-1-2,5 0,2-2,0-1,0-1,-1 0,0-1,0-1,0 0,-1 0,-1-2,1 1,-2-2,1 1,-1-2,-1 1,0-2,-1 1,0-1,-1-1,0 1,-1-1,-1-1,0 1,-1-1,-1 0,2-7,1-8,-2 0,-1-1,-1 1,-1-1,-2 0,-1 0,-1 1,-2-1,-6-22,-13-8,23 60,-1-1,1 1,-1-1,0 1,0 0,1-1,-1 1,0 0,0 0,0-1,-1 1,1 0,0 0,0 0,-1 1,1-1,0 0,-1 0,1 1,-1-1,1 1,-1-1,1 1,-1 0,1-1,-1 1,1 0,-1 0,1 0,-1 0,0 0,1 1,-1-1,1 0,-1 1,1-1,-1 1,-3 3,0 1,0-1,1 1,0 0,0 1,0-1,0 1,1 0,0 0,0 0,0 0,1 0,0 1,0-1,1 1,0-1,0 4,-6 18,1 2,2-1,0 1,3-1,0 1,2 0,1-1,1 1,2-1,1 1,1-2,2 1,0-1,2 0,5 6,-12-26,0 0,1-1,0 1,0-1,1-1,-1 1,2-1,-1 0,1 0,0-1,0 1,0-2,1 1,0-1,0 0,0-1,0 0,0 0,1 0,-1-1,1-1,0 0,0 0,-1 0,1-1,0 0,0-1,0 0,-1-1,8-1,-7 0,-1-1,0 0,0 0,0 0,0-1,-1 0,1 0,-2-1,1 0,0-1,-1 1,0-1,-1 0,0-1,0 1,0-1,-1 0,0 0,0-1,-1 1,-1-1,1 1,-1-1,0 0,-1 0,0 0,-1 0,0 0,0 0,-1 0,0 0,-1 0,1 0,-2 0,0-1,3 9,0 0,0-1,0 1,-1-1,1 1,0-1,-1 1,1 0,-1-1,0 1,1 0,-1 0,0-1,0 1,0 0,0 0,0 0,0 0,0 0,0 0,0 0,-1 0,1 1,0-1,0 0,-1 1,1-1,0 1,-1-1,1 1,-1 0,1 0,-1-1,1 1,-1 0,1 0,0 0,-1 1,1-1,-1 0,1 0,-1 1,1-1,0 1,-1 0,1-1,0 1,0 0,-1-1,1 1,0 0,0 0,0 0,0 0,0 1,-4 4,1 1,1-1,-1 1,1 0,0 0,1 0,0 0,0 0,0 1,1-1,0 1,1-1,-1 1,1-1,1 1,0-1,0 1,0-1,1 1,0-1,0 0,1 0,0 0,0 0,1 0,0-1,0 0,0 0,1 0,0 0,2 2,3 0,-1-2,1 1,0-1,0 0,1-1,0 0,0-1,2 0,36 10</inkml:trace>
  <inkml:trace contextRef="#ctx0" brushRef="#br0" timeOffset="257.558">1344 677,'0'16,"0"12,2 8,1 3,2 1,0-2,0-4,-2-9</inkml:trace>
  <inkml:trace contextRef="#ctx0" brushRef="#br0" timeOffset="964.909">1210 410,'20'-2,"0"1,0 0,0 2,0 0,0 1,0 1,-1 1,1 1,-1 1,0 0,-1 1,0 1,0 1,0 1,6 5,-14-7,0 2,-1-1,0 2,0-1,-1 1,-1 0,0 1,0 0,-1 0,-1 0,0 1,0 0,-1-1,-1 2,0-1,-1 0,-1 1,0-1,0 1,-2-1,0 9,0-19,1 0,-1 0,1 0,0 0,0 0,0 0,1 0,-1 0,1 0,-1 0,1 0,0 0,0 0,0 0,1-1,-1 1,1 0,-1-1,1 1,0-1,0 0,0 0,0 1,1-1,-1 0,0-1,1 1,-1 0,1-1,0 1,0-1,-1 0,1 0,0 0,7-2,0 0,0 0,0-1,0-1,-1 1,1-1,-1-1,0 0,0 0,0-1,-1 0,1-1,-1 0,0 0,-1 0,0-1,0 0,0-1,4-5,43-64,-54 77,0 1,0-1,0 0,0 0,0 0,1 0,-1 1,0-1,0 0,0 0,0 0,0 0,0 0,0 1,1-1,-1 0,0 0,0 0,0 0,0 0,1 0,-1 0,0 0,0 0,0 0,0 0,1 0,-1 1,0-1,0 0,0 0,1 0,-1-1,0 1,0 0,0 0,0 0,1 0,-1 0,0 0,0 0,0 0,0 0,1 0,-1 0,0 0,0-1,-3 28,1-19,0-2,1 1,0-1,0 0,0 1,1-1,-1 0,1 1,1-1,0 1,0-1,0 0,0 0,1 1,0-1,0 0,1-1,0 1,0 0,0-1,1 1,-1-1,1 0,1 0,-1-1,1 1,-1-1,1 0,1 0,-1-1,0 1,1-1,0 0,1 0,-2-2,0-1,0 1,0-1,0 0,0 0,0 0,0-1,0 0,0 0,0 0,-1 0,1-1,0 0,-1 0,1 0,-1 0,1-1,-1 0,0 0,0 0,-1 0,1-1,-1 1,1-1,-1 0,1-3,6-7,0 0,-2-1,0 0,0-1,-2 1,0-2,1-3,15-74,-4 0,-5-1,-3 0,-3-94,-6 77,-3 86,-4 23,-16 66,2 14,3 2,3 0,4 0,1 69,9-122,1 0,1 0,2-1,0 1,2-1,0 0,5 8,-7-23,0 1,1-1,0 1,0-2,1 1,1 0,0-1,0-1,1 1,0-1,0 0,1-1,0 0,0 0,1-1,-1 0,8 2,50 5,-42-17</inkml:trace>
  <inkml:trace contextRef="#ctx0" brushRef="#br0" timeOffset="1225.209">1905 329,'27'-2,"25"-3,25-1,16 1,12 1,3 1,-17 2</inkml:trace>
  <inkml:trace contextRef="#ctx0" brushRef="#br0" timeOffset="2594.906">2546 891,'52'-286,"-43"200,-6 84,0 0,0-1,0 1,0 0,0 0,0 1,1-1,-1 1,1 0,-1-1,1 2,-1-1,1 0,0 1,-1-1,1 1,0 0,-1 0,1 1,0-1,-1 1,1 0,-1 0,1 0,-1 0,1 1,1-2,13 4,0 0,0 1,0 0,-1 2,1 0,12 8,-24-11,0-1,0 1,0 0,-1 1,0-1,0 1,0 0,-1 0,1 1,-1-1,-1 1,1 0,-1 0,0 0,0 1,0-1,-1 1,0-1,-1 1,1 0,-1 106,0-109,-1 0,1 0,-1 0,1-1,1 1,-1 0,0-1,1 1,0-1,0 1,0-1,0 0,0 0,1 0,-1 0,1 0,0 0,0-1,0 1,0-1,0 0,1 0,-1 0,1-1,-1 1,1-1,-1 1,4-1,110 17,-84-18,0-1,0-2,0-1,-1-1,1-2,-1-2,0 0,1-3,47-32,-77 42,0 0,0 0,-1 0,1-1,0 0,-1 1,0-1,0 0,0 0,0 0,0 0,0-1,-1 1,0 0,1-1,-1 1,-1-1,1 0,0 1,-1-1,0 1,0-1,0-2,-1 3,0 0,0 0,0 0,0 0,-1 1,1-1,-1 0,0 1,1-1,-1 1,0 0,-1-1,1 1,0 0,-1 0,1 1,-1-1,0 0,1 1,-1 0,0-1,0 1,0 0,0 1,0-1,0 0,0 1,-1 0,-5-2,0 1,0 0,-1 1,1 0,0 1,-1 0,1 0,-9 3,10-2,0 0,1 1,-1 0,0 1,1-1,0 2,0-1,0 1,0 0,1 0,0 0,0 1,0 0,1 1,0-1,0 1,1 0,0 0,0 0,0 1,1-1,0 1,-2 7,5-12,0 0,0 0,0 0,0 0,0 0,0 0,1 0,-1 0,1-1,0 1,0 0,0 0,0-1,1 1,-1 0,1-1,-1 1,1-1,0 0,0 0,0 0,0 0,0 0,1 0,-1 0,1-1,-1 1,1-1,-1 1,1-1,0 0,0 0,-1-1,1 1,1 0,6 1,-1 0,1-1,0 0,-1 0,1-1,0-1,-1 1,1-2,0 1,2-2,-4 2,-1-1,1 0,-1 0,0-1,0 0,0 0,0-1,0 1,-1-2,0 1,0-1,0 1,0-2,-1 1,0-1,0 1,0-1,-1-1,0 1,0-1,0 0,-1 1,0-2,-1 1,1 0,-1 0,-1-1,1-3,-9-15,-12 39,17-6,0 0,0 0,0 0,1 0,0 0,0 0,1 0,0 1,0-1,1 0,0 0,0 0,1 1,-1-1,2-1,-1 1,1 0,0-1,0 1,1-1,0 0,0 0,0 0,1 0,0-1,0 0,0 0,1 0,-1-1,1 0,0 0,1 0,-1-1,1 0,-1 0,1 0,0-1,0 0,0-1,0 0,0 0,0 0,1-1,-1 0,0 0,2-1,-6 1,0-1,0 0,0 0,0-1,0 1,0-1,-1 1,1-1,-1 0,1 0,-1 0,1 0,-1 0,0-1,0 1,0-1,-1 1,1-1,-1 0,1 0,-1 0,0 1,0-1,0 0,0-2,9-79,-13-97,3 179,0 0,0 0,1 0,-1 0,0 0,1 0,-1 0,1 0,0 0,-1 0,1 0,0 1,0-1,0 0,1 1,-1-1,0 0,1 1,-1-1,1 1,-1 0,1 0,0-1,-1 1,1 0,0 0,0 1,0-1,0 0,0 0,0 1,0 0,0-1,0 1,0 0,0 0,0 0,0 0,2 0,12-1,1 0,0 0,-1 2,1 0,0 1,-1 0,0 2,1 0,-1 1,-1 0,1 1,-1 1,8 5,-18-8,-1 0,1 1,-1 0,0 0,0 0,-1 0,1 1,-1-1,-1 1,1 0,-1 0,0 0,0 0,0 0,-1 0,0 1,0-1,-1 0,0 1,0-1,0 0,-1 1,0-1,0 0,-1 1,0-1,0 0,-1 1,1 10,1-15,0 1,0 0,1 0,-1-1,1 1,-1 0,1 0,0 0,1-1,-1 1,0 0,1 0,-1 0,1-1,0 1,0 0,0-1,0 1,1-1,-1 1,1-1,-1 0,1 1,0-1,0 0,0 0,0 0,0 0,0-1,0 1,1 0,8 1,0 0,0-1,0 0,0 0,1-1,-1-1,0 0,1 0,-1-1,0-1,0 0,0 0,0-1,0-1,0 0,-1 0,1-1,-1 0,2-2,-8 5,1 0,-1 0,1 0,-1 0,0-1,0 0,0 1,0-2,-1 1,1 0,-1-1,0 1,0-1,0 0,0 0,-1 0,0-1,0 1,0 0,0-1,-1 0,1 1,-1-1,0 0,-1 0,1 1,-1-1,0 0,0 0,0 0,-1 0,0 1,0-1,0 0,-2-3,1 4,0-1,-1 1,0 0,0 0,0 0,0 0,0 1,-1-1,0 1,0 0,0 0,0 0,0 1,0-1,-1 1,1 0,-1 0,0 1,1-1,-1 1,0 0,0 1,0-1,0 1,0 0,0 0,0 0,0 1,0-1,-3 2,5 0,1-1,0 1,0 0,-1 0,2 0,-1 0,0 0,0 0,1 0,-1 1,1-1,-1 1,1-1,0 1,0-1,0 1,1 0,-1-1,1 1,-1 0,1 0,0-1,0 1,0 0,0 0,1 0,-1 1,28 71,-16-60,1-1,1-1,0 0,1-1,0-1,1 0,0-1,1-1,0 0,0-2,1 0,-1 0,2-2,-1 0,1-1,2-1,45 10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0:48.85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661 579,'-31'11,"0"2,1 0,1 2,0 2,1 0,1 2,1 1,0 1,2 1,0 1,2 1,1 1,0 1,2 1,-9 18,-11 30,3 1,3 1,4 2,3 2,4 0,3 1,4 0,4 2,3 0,3 39,4-79,1 1,3-1,1 1,3-1,1 0,2-1,2 0,2-1,2 0,2-1,1-1,2 0,2-2,20 26,-13-30,0 0,3-3,0 0,2-2,1-2,28 16,53 25,73 31,205 82,-382-175,0-1,1 0,-1-1,1 0,0-1,0-1,1 0,-1-1,0 0,2-1,-22-5,-3 2</inkml:trace>
  <inkml:trace contextRef="#ctx0" brushRef="#br0" timeOffset="562.243">1142 2597,'-1'0,"1"0,-1 0,1-1,0 1,-1 0,1 0,-1 0,1 0,-1 0,1 0,-1 0,1 0,-1 0,1 0,-1 0,1 0,-1 0,1 0,-1 0,1 0,0 1,-1-1,1 0,-1 0,1 1,-1-1,1 0,0 0,-1 1,1-1,0 0,-1 1,1-1,0 1,0-1,-1 0,1 1,0-1,0 1,0-1,-1 1,1-1,0 1,0-1,0 1,0-1,0 1,0-1,0 1,0-1,0 1,0-1,0 1,0-1,1 0,-1 1,0 0,5 31,9-1,1 0,1 0,1-1,2-1,17 19,7 13,-30-44,0 1,-1 0,-1 1,-1 0,-1 1,-1 0,0 1,-1-1,-2 1,0 1,-1-1,-1 4,-3-19,0 1,-1-1,0 1,0-1,-1 0,0 0,0 1,0-1,-1 0,0-1,0 1,-1-1,1 1,-1-1,0 0,0 0,-1 0,0-1,0 0,0 0,0 0,0 0,-1-1,0 0,-5 2,-7 3,-1 0,0-2,-1 0,1-1,-1-1,0-1,-16 0,18-1,0-1,0-1,0 0,0-1,0-1,0-1,0-1,0 0,-9-4,26 7,0 1,1 0,-1 0,0-1,0 1,0-1,0 1,1-1,-1 1,0-1,1 1,-1-1,0 0,1 1,-1-1,0 0,1 0,-1 1,1-1,0 0,-1 0,1 0,0 0,-1 1,1-1,0 0,0 0,0 0,0 0,0 0,0 0,0 0,0 0,0 0,0 1,0-1,1 0,-1 0,0 0,1 0,-1 0,0 1,1-2,30-33,-21 27,17-22,-2-1,-1-2,-1 0,-1-1,-3-1,0-1,-3-1,0-1,-3 0,-1 0,-2-1,-2-1,1-14,-4-6,-11 60,-28 65,-22 68,30-65</inkml:trace>
  <inkml:trace contextRef="#ctx0" brushRef="#br0" timeOffset="1721.486">1436 84,'-10'2,"0"0,1 0,-1 1,1 1,0 0,0 0,0 1,0 0,1 0,-1 1,2 0,-6 4,10-6,-1-1,1 1,0 0,0 0,0 0,1 0,-1 1,1-1,0 1,0-1,0 1,1 0,0 0,0 0,0-1,0 1,1 0,0 0,0 0,0 0,1 0,-1 0,1 0,1 0,0 4,10 18,1-1,2 0,0-1,1-1,2-1,0 0,15 13,12 17,-32-37,2 0,-1 1,0 0,-2 1,0 0,0 1,-2 0,-1 1,0 0,-1 0,-2 1,2 5,-8-22,1-1,-1 1,0-1,1 1,-2 0,1-1,0 1,-1 0,0-1,1 1,-1-1,-1 1,1-1,0 0,-1 1,0-1,0 0,0 0,0 0,0 0,-1-1,1 1,-1-1,0 1,1-1,-1 0,0 0,-1 0,1 0,0-1,0 1,-1-1,1 0,-1 0,1 0,-1 0,1-1,-1 1,0-1,1 0,-2 0,-2-1,-1 0,1 0,0-1,0 0,1 0,-1-1,0 0,1 0,0 0,-1-1,1 0,1 0,-1-1,0 1,1-1,0-1,0 1,1-1,0 1,-2-3,6 7,-1 0,0 0,1 0,-1 0,1 0,-1-1,1 1,-1 0,1 0,0 0,0 0,-1-1,1 1,0 0,0 0,0 0,0-1,1 1,-1 0,0 0,0 0,1 0,-1-1,1 1,-1 0,1 0,-1 0,1 0,0 0,-1 0,1 0,0 0,0 0,0 1,0-1,0 0,0 0,0 1,0-1,49-19,-43 18,19-6,5 1,0-2,-1-1,-1-1,1-1,-2-1,0-2,0-1,-2-1,0-2,-1 0,2-4,-24 21,0-1,0 1,-1-1,1 0,0 0,-1-1,0 1,0 0,0-1,0 1,0-1,-1 0,1 1,-1-1,0 0,-1 0,1 0,0 0,-1 0,0 0,0 0,-1-3,0 6,0-1,-1 1,1 0,-1 0,1 0,-1 1,0-1,1 0,-1 1,0-1,0 1,1-1,-1 1,0 0,0 0,1 0,-1 0,0 0,0 0,0 0,1 1,-1-1,0 0,0 1,1 0,-1-1,0 1,1 0,-1 0,1 0,-1 0,1 0,-1 0,1 0,0 1,0-1,-1 2,-4 3,0 0,1 1,0 0,0 0,1 0,0 0,0 1,1-1,0 1,0 0,1 0,0 0,1 1,-1-1,1 0,1 1,0-1,0 0,1 1,-1-1,2 0,-1 1,1-1,1 0,0 0,0 0,0-1,1 1,0-1,0 0,1 0,0 0,0 0,5 3,-2-2,1-1,0 0,0 0,1-1,0 0,0-1,0 0,1 0,0-1,0-1,0 0,0 0,10 0,15 1</inkml:trace>
  <inkml:trace contextRef="#ctx0" brushRef="#br0" timeOffset="2306.87">2118 539,'-3'13,"0"0,0 0,2 0,-1 0,2 0,0 1,1-1,0 0,0 1,2-1,0 0,0 0,1-1,4 10,-6-18,-1-1,1 1,-1-1,1 0,0 0,0 1,1-1,-1 0,1-1,-1 1,1 0,0-1,0 1,0-1,0 0,0 0,1 0,-1-1,1 1,-1-1,1 0,0 0,-1 0,1 0,0 0,0-1,-1 0,1 0,0 0,0 0,-1-1,1 1,0-1,0 0,-1 0,1 0,-1-1,1 1,-1-1,3-1,2-4,-1-1,-1 1,1-1,-1 0,-1 0,1-1,-1 0,-1 0,0 0,0 0,-1-1,0 1,0-1,-1 0,-1 0,1 0,-2 0,1 0,-2 0,1 0,-1 0,-1 0,-1-7,-4 6,3 37,5-15,-1 0,1 0,1 0,0 0,1 0,0 0,1 0,0-1,4 9,-6-15,0 0,0-1,0 1,0-1,1 1,0-1,-1 0,1 0,0 0,0 0,1-1,-1 1,1-1,-1 0,1 0,0 0,-1-1,1 1,0-1,0 0,0 0,0 0,0 0,1-1,-1 0,0 0,0 0,1 0,3-3,0-1,1 1,-1-1,-1-1,1 1,-1-2,1 1,-1-1,-1 0,1 0,-1 0,0-1,-1 0,0-1,0 1,0-1,-1 0,0 0,0 0,-1 0,0-1,-1 0,0 1,0-1,-1 0,0-1,2-24,-4 51,0-5,1 0,0 0,1 0,0 0,1 0,1 0,0-1,0 1,1-1,0 1,1-1,0 0,1-1,1 0,-1 0,1 0,1 0,0-1,7 5,8 4</inkml:trace>
  <inkml:trace contextRef="#ctx0" brushRef="#br0" timeOffset="3365.925">2866 512,'86'233,"-85"-231,-1 0,1 1,-1-1,1 0,0 0,0 0,0 0,0 0,1 0,-1 0,1-1,-1 1,1 0,-1-1,1 1,0-1,0 1,-1-1,1 0,0 0,0 0,1 0,-1 0,0 0,0-1,0 1,0-1,1 1,-1-1,0 0,0 0,1 0,-1 0,0 0,0-1,1 1,1-1,5-7,0 0,0 0,-1-1,-1 0,1-1,-1 1,-1-1,0-1,0 1,-1-1,0 0,2-9,-7 18,46-137,-47 132,-5 24,2-2,1 0,1 0,0 0,1 1,0-1,2 13,-1-23,1 0,0 0,0-1,0 1,0-1,1 1,-1-1,1 1,1-1,-1 0,0 0,1 0,0 0,0 0,0-1,0 1,1-1,-1 0,1 0,0 0,0 0,0-1,0 0,1 1,16 3,0-1,0-1,1-1,0-1,0-1,-1 0,1-2,0-1,0 0,-1-2,1 0,-1-1,0-2,0 0,-4 3,-1 0,0-1,-1-1,0 0,0-1,0-1,0 0,-1-1,-1 0,0-2,0 1,8-10,-20 19,0 0,0 0,0-1,0 1,0 0,0-1,0 1,0 0,-1-1,1 1,0-1,-1 1,0-1,1 0,-1 1,0-1,0 1,0-1,0 0,0 1,0-1,0 1,0-1,-1 1,1-1,-1 0,1 1,-1-1,1 1,-1 0,0-1,0 1,0 0,0-1,0 1,0 0,0 0,0 0,0 0,-1 0,1 0,0 0,-1 0,-67-20,59 21,1 0,-1 0,1 0,0 2,0-1,-1 1,1 0,0 1,0 0,1 0,-1 1,1 0,-3 3,7-5,0 0,1 1,-1-1,1 1,0 0,0 0,0 0,0 1,0-1,0 1,1 0,0-1,0 1,0 0,0 0,1 0,-1 1,1-1,0 0,0 1,1-1,-1 0,1 1,0-1,0 1,1-1,-1 0,1 1,0 0,1-1,-1 0,1 0,-1 0,1 0,0 0,1-1,-1 1,1-1,-1 0,1 0,0 0,0 0,0 0,1 0,-1-1,1 0,-1 1,1-2,0 1,0 0,0-1,0 1,0-1,0 0,0 0,0-1,3 1,0-1,0 1,-1-1,1 0,-1 0,1-1,0 0,-1 0,1-1,-1 1,0-1,1-1,-1 1,0-1,-1 0,1-1,0 1,1-3,-3 2,0 0,0 0,0-1,-1 0,0 0,0 0,0 0,0 0,-1-1,0 1,0-1,-1 1,1-1,-1 0,0 0,-1 0,1 1,-1-1,-1-4,0 76,2-60,-1-1,1 0,1 0,-1 0,1 0,0 0,0 0,0 0,0 0,1-1,0 0,0 1,0-1,1 0,0 0,-1-1,1 1,0-1,1 0,-1 0,1 0,-1 0,1-1,0 0,0 0,0 0,0-1,0 1,0-1,0 0,0-1,1 1,-1-1,0 0,0-1,1 1,-1-1,0 0,0 0,0-1,0 1,0-1,0 0,0-1,1 0,7-10,0 0,-1-1,-1 0,0-1,-1 0,-1-1,-1 0,0 0,0-1,-2 0,0 0,-1 0,-1-1,1-12,-5 28,15-53,-2-1,-3 0,-3-1,-2 0,-2-47,-20 12,16 90,1-1,-1 1,0 0,0-1,0 1,-1 0,1 0,0-1,-1 1,1 0,-1 1,0-1,0 0,1 0,-1 1,0-1,-1 1,1-1,0 1,0 0,-1 0,1 0,0 0,-1 1,1-1,-1 1,1-1,-1 1,1 0,-1 0,1 0,-1 0,1 0,-1 1,-6 2,2 1,-1 0,0 1,1 0,0 0,0 1,0 0,1 0,0 0,0 1,0 0,1 0,0 1,1-1,-1 1,1 0,1 0,-3 8,-2 0,0 1,1 0,1 0,0 1,1 0,1-1,1 2,1-1,0 0,1 1,1-1,1 0,1 1,0-1,1 0,1 0,1 0,1-1,0 1,1-1,1-1,0 1,1-1,1-1,1 0,6 7,-3-9,0-1,1 0,0 0,1-2,0 0,1-1,10 4,40 14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0:58.87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1283 178,'-32'-23,"0"2,-2 1,0 2,-1 2,-1 1,-1 1,0 2,0 2,-1 1,0 2,-1 2,0 1,-10 1,0 3,0 1,1 3,-1 1,1 3,0 2,-38 13,64-16,-1 2,2 0,-1 1,1 2,1 0,0 1,1 0,0 2,1 0,1 2,1-1,0 2,1 0,1 1,0 1,2 0,-1 3,1 4,1 0,1 0,2 1,0 0,2 0,2 1,0 0,2 0,1 0,1 0,2 0,0 0,2 0,2-1,0 1,2-1,1-1,1 1,2-2,14 26,-11-29,1 0,1-2,1 0,0-1,2-1,1 0,0-2,1-1,0 0,2-2,0 0,0-2,1 0,1-2,6 1,24 6,1-2,0-3,1-2,0-3,0-3,40-2,-62-1,0-1,0-2,0-2,0-1,-1-2,0-1,0-2,-1-2,0-1,-1-1,-1-2,0-1,-1-1,-1-2,-1-1,-1-1,-1-2,-1-1,-1-1,18-24,-22 19,-1-2,-2 0,-1-1,-2 0,-1-1,-2-1,-2 0,-1-1,-1 0,-2-1,-2 1,-2-1,-1-4,-1 25,-1 0,0 0,-1 0,-1 0,-1 1,0-1,-1 1,-1 0,0 0,-1 1,-1 0,0 0,-1 1,-1 0,0 0,-1 1,0 1,-1 0,-1 0,1 1,-2 1,0 0,0 1,-14-7,-4 4,0 2,0 2,-1 0,0 2,-1 2,1 1,-1 2,0 1,1 1,-1 2,1 2,0 0,0 3,-15 5,-192 55,9 14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1:11.05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22 37,'-5'66,"-1"-28,3 0,1 1,1-1,3 8,0 24,-3 90,-4-148,3-12</inkml:trace>
  <inkml:trace contextRef="#ctx0" brushRef="#br0" timeOffset="1607.936">650 37,'20'-36,"-13"56,-7 425,0-312,7-120,-5-32,-8 6,-2-1</inkml:trace>
  <inkml:trace contextRef="#ctx0" brushRef="#br0" timeOffset="2371.773">9 305,'15'0,"13"0,8 2,7 1,8 0,4-1,2 0,0-1,2-1,-2 1,-2-1,-4 0,-5-1,-7 1,-7 0,-11 0,-12 0,-7 0</inkml:trace>
  <inkml:trace contextRef="#ctx0" brushRef="#br0" timeOffset="7047.376">209 104,'-31'24,"-88"79,118-103,-1 1,1 0,0-1,0 1,0 0,0 0,-1 0,1 0,0 0,1 0,-1 0,0 1,0-1,0 0,1 0,-1 1,1-1,-1 0,1 1,-1-1,1 1,0-1,0 1,-1-1,1 1,0-1,0 0,1 1,-1-1,0 1,0-1,1 1,-1-1,1 0,-1 1,1-1,0 0,-1 1,1-1,95 43,-88-38,-1-1,-1 0,1-1,-1 0,1 0,1 0,-1-1,0 0,1 0,-1-1,1 0,0 0,4-1,9 0,-2 0</inkml:trace>
  <inkml:trace contextRef="#ctx0" brushRef="#br0" timeOffset="7634.044">463 144,'0'-2,"0"1,3 4,2 3,5 5,6 3,2 1,5 1,3 0,-1-1,-2-1,-3 3,-4 2,-13 5,-19 9,-29 12,-5-4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1:35.04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62 14,'375'-10,"-170"7,-191 7,-23 2,-224-3,-148-17,354 19,27-5,0 0,-1 0,1 1,0-1,-1 0,1 0,0 0,0 1,-1-1,1 0,0 0,0 1,-1-1,1 0,0 0,0 1,0-1,-1 0,1 1,0-1,0 1,0-1,0 0,0 1,0-1,0 0,0 1,0-1,0 0,0 1,0-1,0 1,0-1,0 0,0 1,0-1,0 0,0 1,1-1,-1 0,0 1,0-1,0 0,1 1,-1-1,0 0,0 0,1 1,-1-1,0 0,1 0,-1 0,0 1,0-1,1 0,-1 0,1 0,-1 0,0 0,1 0,-1 0,0 0,1 1,-1-1,0 0,1-1,-1 1,1 0,-1 0,13 5,-1-1,1-1,0 0,0-1,0 0,0-1,1 0,-1-1,6-1,6 1,339 8,-262-2,-102-6,0 1,0-1,0 0,-1 1,1-1,0 0,0 1,0-1,0 0,0 1,0-1,0 1,0-1,0 0,0 1,0-1,0 0,0 1,0-1,0 0,1 1,-1-1,0 0,0 1,0-1,0 0,1 1,-1-1,0 0,0 0,1 1,-1-1,0 0,1 0,-1 1,0-1,1 0,-1 0,0 0,1 0,-1 1,0-1,1 0,-39 12,-18-4,0-2,-1-3,1-2,-14-3,1 1,-81 0,684-27,-658 40,8-9,43-3,1 4,0 3,-58 13,118-15,20-2,22-1,451-3,-544 1,-286 10,335-7,20 1,26 1,56-3,1-4,82-12,-84 6,-277 8,-16 12,180-2,169-8,-53-9,-1-3,62-18,-193 44,2-8,0-3,1-1,-2-2,1-1,-2-3,-75 3,96 3,21-4,0 0,0 0,1 0,-1 0,0 0,0 0,1 0,-1 0,0 0,0 0,1 0,-1 0,0 0,0 0,1 1,-1-1,0 0,0 0,1 0,-1 0,0 0,0 1,0-1,1 0,-1 0,0 0,0 0,0 1,0-1,0 0,1 0,-1 1,0-1,0 0,0 0,0 1,0-1,0 0,0 0,0 1,0-1,0 0,0 0,0 1,0-1,0 0,0 0,0 1,0-1,0 0,0 0,0 1,-1-1,1 0,0 0,0 0,0 1,0-1,0 0,-1 0,1 1,21 3,-1 0,1-2,0 0,1-1,-1-1,4-2,-5 2,117-15,-123 9,-20 3,-22 2,-315 23,327-16,39 0,25-4,0-2,0-2,-1-2,1-2,-1-2,0-3,14-5,-103 10,-301 8,325 1,18-3,0 0,1 0,-1 0,0 1,0-1,0 0,0 0,0 0,0 0,0 0,0 0,0 1,0-1,0 0,0 0,1 0,-1 0,0 0,0 1,0-1,0 0,0 0,0 0,0 0,0 0,-1 1,1-1,0 0,0 0,0 0,0 0,0 0,0 1,0-1,0 0,0 0,0 0,32 4,0-2,0-1,0-1,21-4,3-2,0-3,0-2,5-4,-42 9,-51 2,-254 32,143-14,143-14,0 0,0 0,0 0,1 0,-1 0,0 0,0 0,0 0,1 0,-1 0,0 0,0 1,0-1,1 0,-1 0,0 0,0 0,0 0,0 0,1 1,-1-1,0 0,0 0,0 0,0 0,0 1,0-1,1 0,-1 0,0 0,0 0,0 1,0-1,0 0,0 0,0 0,0 1,0-1,0 0,0 0,0 1,0-1,0 0,0 0,0 0,0 1,0-1,0 0,-1 0,1 0,0 0,0 1,0-1,0 0,0 0,0 0,-1 1,23 4,13-1,1-1,0-2,0-2,0-1,-1-1,1-3,-1 0,0-3,22-8,-21 0,-51 5,-137 5,108 8,-188 1,330-2,0-5,0-3,90-21,-166 23,-35 0,-168 27,118-10,-157 20,220-31,0 0,-1 0,0-1,1 1,-1 0,1 0,-1 0,0 0,1 0,-1 0,0 0,1 0,-1 0,0 0,1 0,-1 0,1 0,-1 0,0 0,1 1,-1-1,1 0,-1 0,0 1,1-1,-1 0,1 1,-1-1,1 1,-1-1,1 1,0-1,-1 1,1-1,0 1,-1-1,1 1,0-1,-1 1,1 0,0-1,0 1,0 0,0-1,0 1,0-1,-1 1,2 0,-1-1,0 1,10 3,0-1,0-1,1 1,-1-2,1 0,-1 0,1 0,7-2,3 1,44 3,1-3,-1-3,29-7,-134 9,-263 21,294-16,37-3,256-28,-367 32,-202 5,285-10,1 1,-1-1,0 0,0 1,0-1,0 0,0 1,1-1,-1 1,0-1,0 0,0 1,0-1,0 1,0-1,0 0,-1 1,1-1,0 0,0 1,0-1,0 1,0-1,-1 0,1 1,0-1,0 0,0 1,-1-1,1 0,0 0,-1 1,1-1,0 0,-1 0,1 1,0-1,-1 0,1 0,0 0,-1 0,1 1,0-1,-1 0,1 0,-1 0,1 0,0 0,-1 0,1 0,-1 0,1 0,0 0,-1 0,1-1,-1 1,1 0,0 0,-1 0,1 0,0-1,-1 1,16 4,0-1,0 0,0-1,0-1,0 0,13-2,-17 1,35-1,1-2,0-2,33-9,-123 12,-234 15,247-11,38 3,39-1,-1-2,1-3,0-1,0-2,18-6,-38 7,2-2,-25 3,-17 1,-311 2,302 7,48-5,0-1,0-1,0-2,0 0,0-2,8-2,-25 4,-71-3,-141 5,178 7,35-4,75-1,1-3,21-5,-80 3,178-7,-203 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1:28.54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145 154,'16'4,"0"-1,0-1,1 0,-1-1,1-1,-1-1,3 0,-10 1,472-36,-421 39,-60-2,0-1,0 0,1 0,-1 1,0-1,0 0,0 1,0-1,1 0,-1 1,0-1,0 0,0 1,0-1,0 0,0 1,0-1,0 0,0 1,0-1,0 0,0 1,0-1,0 0,0 1,-1-1,1 0,0 1,0-1,0 0,0 0,-1 1,1-1,0 0,0 1,0-1,-1 0,1 0,0 0,-1 1,1-1,0 0,0 0,-1 0,1 0,0 0,-1 1,1-1,0 0,-1 0,1 0,0 0,-1 0,1 0,0 0,-1 0,1 0,0 0,-1 0,1-1,0 1,-1 0,-29 9,0-1,0-2,0-1,-1-2,0-1,0-1,-358 2,350 4,42-1,85 6,-62-12,119 2,121-15,-229 6,-40 4,-152-2,-272 6,403 3,25-4,-1 0,0 0,0 0,0 0,1 1,-1-1,0 0,0 0,0 0,0 0,1 1,-1-1,0 0,0 0,0 0,0 1,0-1,0 0,0 0,0 0,0 1,0-1,0 0,0 0,0 0,0 1,0-1,0 0,0 0,0 1,0-1,0 0,0 0,0 0,0 1,0-1,0 0,0 0,0 0,-1 1,1-1,0 0,0 0,0 0,0 0,-1 1,1-1,0 0,0 0,0 0,-1 0,1 0,21 5,0-1,1-2,-1 0,0-1,1-1,18-2,-27 1,46-2,0-3,0-2,7-5,-12-7,-55 19,1 1,0-1,0 0,-1 0,1 0,0 0,-1 1,1-1,-1 0,1 0,-1 1,1-1,-1 0,1 1,-1-1,0 0,1 1,-1-1,0 1,0-1,1 1,-1 0,0-1,0 1,0 0,0-1,1 1,-1 0,0 0,0 0,0 0,0 0,0 0,0 0,0 0,0 0,-39-6,-1 2,0 2,-30 2,32 0,-19-1,-191 8,212 4,72 2,17-7,-1-3,2-3,-1-1,0-3,-1-2,1-2,20-8,-57 13,70-27,-84 29,-1 0,1 0,-1-1,0 1,1 0,-1 0,0 0,0 0,0-1,0 1,0 0,0 0,0 0,0-1,-1 1,1 0,0 0,-1 0,1 0,-1 0,1 0,-1 0,1 0,-1 0,0 0,0 0,1 0,-1 0,0 0,0 0,0 1,0-1,0 0,0 1,0-1,0 1,0-1,0 1,0-1,-1 1,1 0,0 0,0-1,0 1,0 0,-1 0,1 0,0 0,0 1,-1-1,0-1,-25-8,-1 1,-1 1,1 2,-1 0,0 2,-1 2,1 0,0 2,0 1,0 1,0 2,-21 6,45-10,1 0,-1 0,0 0,1 1,0-1,-1 1,1 0,0 1,0-1,0 1,0-1,1 1,-1 0,1 1,-1-1,1 1,0-1,0 2,3-3,1-1,-1 1,1-1,-1 1,1-1,0 1,0-1,0 1,0-1,0 0,0 1,0-1,0 0,0 0,0 0,1 0,-1 0,0 0,1 0,-1 0,1-1,-1 1,1-1,-1 1,1-1,0 1,-1-1,1 0,-1 0,1 1,0-1,-1-1,1 1,-1 0,36 5,0-2,1-1,-1-2,1-2,21-4,-11 2,102-7,-136 12,-24 3,-95 21,-1-4,-45 0,115-16,-65 11,117-8,259-3,43-20,-585 15,44 0,165 8,57-8,1 0,0 0,-1 0,1 0,0 1,-1-1,1 0,0 0,-1 0,1 0,0 0,-1 1,1-1,0 0,-1 0,1 0,0 1,0-1,-1 0,1 1,0-1,0 0,0 1,-1-1,1 0,0 1,0-1,0 0,0 1,0-1,0 0,0 1,-1-1,1 0,0 1,0-1,1 0,-1 1,0-1,0 1,0-1,0 0,0 1,0-1,0 0,0 1,1-1,-1 0,0 1,0-1,1 0,-1 0,0 1,0-1,1 0,-1 0,0 1,0-1,1 0,-1 0,0 0,1 0,-1 1,1-1,-1 0,0 0,1 0,25 11,12-2,1-2,0-2,0-1,0-2,1-2,-1-1,0-3,0 0,0-3,10-4,-1-6,-53 9,-6 5,0 0,0 1,-1 0,1 1,-1 0,1 1,-12 1,0-1,-75 1,0 4,-97 18,144-9,51-13,-1-1,1 0,0 1,0-1,0 1,-1-1,1 0,0 1,0-1,0 1,0-1,0 1,0-1,0 1,0-1,0 1,0-1,0 0,0 1,1-1,-1 1,0-1,0 1,0-1,1 0,-1 1,0-1,0 1,1-1,-1 0,0 1,1-1,-1 0,0 0,1 1,-1-1,1 0,-1 0,0 1,1-1,-1 0,1 0,-1 0,1 0,-1 0,1 0,-1 0,0 0,1 0,-1 0,1 0,-1 0,1 0,-1 0,24 6,-1-1,1-1,0-1,0-1,0-1,1-1,2 0,231-10,-236 6,-22 3,0 1,0 0,0 0,0 0,-1 0,1-1,0 1,0 0,0 0,0 0,0-1,0 1,0 0,0 0,0 0,0-1,0 1,0 0,0 0,0 0,0 0,0-1,0 1,1 0,-1 0,0 0,0-1,0 1,0 0,0 0,0 0,0 0,1 0,-1-1,0 1,0 0,0 0,0 0,1 0,-1 0,0 0,0 0,0 0,0 0,1 0,-1-1,0 1,0 0,0 0,1 0,-134-5,-94 11,205-1,22-5,0 1,1-1,-1 0,0 0,0 0,1 0,-1 0,0 0,0 0,1 0,-1 0,0 0,0 1,1-1,-1 0,0 0,0 0,0 0,0 1,1-1,-1 0,0 0,0 1,0-1,0 0,0 0,0 1,1-1,-1 0,0 0,0 1,0-1,0 0,0 0,0 1,0-1,0 0,0 0,0 1,0-1,0 0,-1 0,1 1,0-1,0 0,0 0,0 0,0 1,0-1,-1 0,1 0,0 1,0-1,0 0,0 0,-1 0,1 0,0 0,0 1,-1-1,1 0,0 0,0 0,-1 0,1 0,16 5,-1-1,1-1,0-1,-1 0,1-1,0-1,3 0,7 0,20 2,1-2,0-3,43-7,-72 5,-30-2,-187 8,137 2,-201 15,262-19,0 1,0 0,1 0,-1-1,0 1,0 0,0 0,1 0,-1 0,0 0,0 0,0 0,1 0,-1 0,0 0,0 0,0 0,1 1,-1-1,0 0,0 1,1-1,-1 0,0 1,1-1,-1 1,0-1,1 1,-1-1,1 1,-1 0,1-1,-1 1,1 0,-1-1,1 1,0 0,-1 0,1-1,0 1,0 0,0 0,-1 0,1-1,0 1,0 0,0 0,0 0,6 2,0 0,-1-1,1 1,0-1,0-1,0 1,1-1,-1 0,0 0,0-1,5 0,3 1,40 2,0-2,0-2,0-3,0-2,18-6,-7-8,-65 20,1 0,-1 0,1 0,-1 0,1 0,-1 0,1 0,-1-1,1 1,-1 0,1 0,-1 0,1-1,-1 1,0 0,1 0,-1-1,1 1,-1 0,0-1,1 1,-1-1,0 1,0 0,1-1,-1 1,0-1,0 1,1-1,-1 1,0-1,0 1,0-1,0 1,0-1,0 1,0-1,0 1,0-1,0 1,0-1,0 1,0-1,0 1,-1-1,1 1,0-1,0 1,0-1,-1 1,1 0,0-1,-1 1,1-1,0 1,-1 0,1-1,0 1,-1 0,1-1,-1 1,1 0,-1 0,1 0,-1-1,1 1,-1 0,1 0,-1 0,-38-12,-22 4,0 2,0 3,-40 3,71 0,-1 1,1 1,0 2,-20 5,27 2,23-10,0-1,-1 0,1 1,0-1,0 0,0 1,0-1,0 0,0 1,0-1,0 0,0 1,0-1,0 0,0 1,0-1,0 1,0-1,0 0,0 1,0-1,0 0,0 1,0-1,1 0,-1 1,0-1,0 0,0 0,1 1,-1-1,0 0,0 0,1 1,-1-1,0 0,1 0,-1 0,0 1,1-1,-1 0,0 0,1 0,-1 0,0 0,1 0,-1 0,0 0,1 0,-1 0,0 0,1 0,-1 0,0 0,1 0,-1 0,0 0,1 0,-1-1,0 1,1 0,-1 0,174 4,-154-4,-9 1,1-1,-1 0,0-1,0 0,0-1,0 0,0-1,4-1,-16 3,0 0,1 0,-1 0,0 0,0 0,1 0,-1 0,0 1,0-1,0 0,0 1,0-1,-1 0,1 1,0-1,0 1,0 0,0-1,0 1,-1 0,1 0,0 0,0 0,-1 0,1 0,0 0,0 0,0 0,-1 1,-216-5,194 11,38 7,10-7,-1-2,1-1,1-1,-1-1,0-1,24-2,-17 1,150-1,-289 3,96 2,20-1,22 0,2-3,0 0,0-2,0-1,-1-2,1-1,17-7,-45 13,-1-1,1 0,-1 0,1 0,-1 0,0 0,0-1,1 1,-1-1,0 0,0 0,-1 0,1 0,0-1,-1 1,1-1,-1 0,0 1,0-1,0 0,0 0,0-1,-1 1,1 0,-1 0,0-1,0 1,0-1,-1 1,1-1,-1-1,0-3,0-1,0 1,0-1,-1 0,0 0,-1 1,0-1,0 1,0 0,-1-1,-4-5,6 14,0 1,-1-1,1 1,0-1,0 1,-1 0,1 0,0-1,0 1,0 0,0 0,0 0,0 0,0 0,1 0,-1 1,0-1,0 0,1 0,-1 0,1 1,-1-1,1 0,0 1,-1-1,1 0,0 1,0-1,0 1,0-1,0 0,0 2,0-2,-2 10,5-21,2-7,-3 8,10-65,-13 72,0 1,0 0,0 0,0-1,-1 1,1 0,0 0,-1 0,1 1,-1-1,1 0,-1 0,1 1,-1-1,0 1,1-1,-1 1,0 0,1 0,-1 0,0 0,1 0,-1 0,0 0,1 0,-1 1,0-1,1 1,-1-1,1 1,-2 0,-7 1,-276 5,186-8,72 4,57 5,341-5,-873-3,489 0,-55-8,98 2,385 6,-787 0,825 6,-441-6,-9 0,0-1,1 1,-1-1,0 1,1 0,-1 0,1 0,-1 0,0 0,1 1,-1-1,1 1,-1-1,0 1,0 0,1 0,-1 0,0 0,0 0,0 1,0-1,0 1,0-1,-1 1,1 0,0 0,-1-1,1 1,-1 0,0 0,0 1,0-1,0 0,0 0,0 0,0 1,-1-1,1 0,-1 2,-22 164,28-353,-6 185,0-1,-1 1,1-1,0 1,0-1,0 0,0 1,0-1,0 1,0-1,0 1,0-1,1 1,-1-1,0 1,0-1,0 1,1-1,-1 1,0-1,1 1,-1-1,0 1,1-1,-1 1,0 0,1-1,-1 1,1-1,-1 1,1 0,-1 0,1-1,-1 1,1 0,-1 0,1 0,-1 0,1-1,-1 1,1 0,0 0,-1 0,1 0,-1 0,1 0,0 1,12 23,-3 87,4-138,15-77,-24 102,-3 15,0 18,-4 88,15-170,-5 17,-34 109,16 18,10-92,0 0,0 0,0 0,0 0,0 0,0 0,0 0,-1 0,1 0,0 0,-1 0,1 0,-1 0,1 0,-1 0,1-1,-1 1,0 0,1 0,-1-1,0 1,0 0,1-1,-1 1,0-1,0 1,0-1,0 1,0-1,0 1,0-1,0 0,0 0,0 0,0 1,0-1,0 0,0 0,-1-1,-44-12,21 5,-46 3,167 14,-122-6,-66-14,209 11,-185 0,71-2,0 1,-1-1,1 0,-1 0,1 0,-1 0,0 0,0 0,0 0,0-1,-1 1,1-1,0 0,-1 1,0-1,0 0,1-1,48-115,-46 110,-1 1,0-1,-1 0,1 1,-2-1,1 0,-1 0,-1 0,1-4,-3 11,1 0,0 0,0 0,-1 0,1 0,-1 0,0 1,0-1,1 0,-1 1,0-1,0 1,-1 0,1 0,0 0,0 0,0 0,-1 0,1 1,0-1,-1 1,1-1,-1 1,1 0,-1 0,1 0,0 0,-1 1,1-1,-2 1,-1-1,-212 13,18-12,146-8,51 9,1-1,-1 2,1-1,0 0,-1 0,1 0,0 1,0-1,1 0,-1 1,0-1,1 1,0-1,-1 1,1-1,0 1,0-1,0 1,1-1,-1 1,0-1,1 1,0 1,13 104,-13-106,0 1,1 0,-1-1,1 0,0 1,0-1,0 0,0 0,0 0,0 0,1-1,-1 1,1-1,-1 1,1-1,0 0,-1 0,1 0,0 0,0 0,-1-1,1 1,0-1,0 0,0 1,0-2,0 1,0 0,0 0,-1-1,1 0,0 0,0 1,0-2,0 1,19-1,215 11,-211-7,0-1,-1-1,1-1,0-1,7-3,-25 4,-1-1,1 1,-1 0,1 1,0 0,-1 0,1 1,0-1,-1 2,3 0,-9-2,1 1,-1-1,0 0,1 0,-1 1,0-1,1 0,-1 0,1 0,-1 0,1-1,-1 1,0 0,1 0,-1-1,0 1,1-1,-1 0,0 1,0-1,1 0,-1 1,0-1,0 0,0 0,0 0,0 0,0 0,0 0,-1-1,1 1,0 0,-1 0,1-1,0 1,-1 0,0-1,1 1,-1 0,0-1,1 1,-1-1,3-70,-4 58,-3-63,2 75,-1 0,1 0,-1 0,1 1,-1-1,0 1,1-1,-1 1,0 0,0 0,0 0,0 0,0 1,0-1,0 1,0 0,0 0,-1 0,1 0,0 0,0 1,0-1,-2 2,-8-2,-260 3,243-5,21-1</inkml:trace>
  <inkml:trace contextRef="#ctx0" brushRef="#br1" timeOffset="17825.905">813 475,'63'26,"7"-12,0-3,1-3,0-2,17-4,-36-1,-11 4,-69 1,-73-5,1-5,-70-12,70 11,124 13,95-4,109-11,-51 0,-158 7,-26 0,-14 0,-66-4,-1-3,2-5,-22-7,9-4,116 21,254 12,-16-6,-321-18,-63-9,-167-20,267 42,29 1,10 0,369 14,-626-47,43 25,169 16,35-7,0-1,0 1,0 0,0 0,0 0,0 0,0 0,1-1,-1 1,0 0,0 0,1 0,-1-1,1 1,-1 0,1 0,-1-1,1 1,-1-1,1 1,0 0,-1-1,1 1,0-1,0 1,-1-1,1 0,0 1,0-1,-1 0,1 1,0-1,0 0,0 0,0 0,0 0,-1 0,1 0,0 0,0 0,0 0,1 0,32 5,0-1,0-2,0-1,1-2,8-2,7 1,191-5,-623 7,360 0,0 1,0 1,0 1,1 1,-1 1,-1 1,22-6,-1 0,1 0,-1 0,1 1,0-1,-1 1,1-1,-1 1,1-1,0 1,-1 0,1 0,0-1,0 1,-1 0,1 0,0 0,0 0,0 1,0-1,0 0,1 0,-1 1,0-1,0 0,1 1,-1-1,1 0,-1 1,1-1,0 1,0-1,-1 1,1-1,0 1,0-1,1 1,-1-1,0 1,0-1,1 1,-1-1,1 1,-1-1,1 0,-1 1,1-1,0 0,0 1,0-1,0 1,10 3,-1-1,1 0,0 0,0-1,0 0,0-1,0-1,1 0,-1 0,0-1,1 0,5-2,-4 2,440-13,-857 37,312-9,91-15,1 1,-1-1,1 0,-1 1,1-1,0 0,-1 1,1-1,-1 1,1-1,0 1,-1-1,1 1,0-1,0 1,-1-1,1 1,0-1,0 1,0-1,0 1,0-1,0 1,-1 0,1-1,1 1,-1-1,0 1,0-1,0 1,0 0,0-1,0 1,1-1,-1 1,0-1,0 1,1-1,-1 1,0-1,1 1,-1-1,0 0,1 1,-1-1,1 1,-1-1,1 0,-1 0,1 1,-1-1,1 0,-1 0,1 1,-1-1,1 0,0 0,-1 0,1 0,-1 0,1 0,-1 0,1 0,0 0,-1 0,1 0,-1 0,1-1,-1 1,1 0,28 7,1-2,-1-1,1-1,0-2,19-1,-19 0,180-1,-633 1,471 8,244-3,-718-32,403 35,166-2,112-6,-231-2,-25 2,1 0,0 0,0 0,-1 0,1 0,0-1,0 1,-1 0,1 0,0 0,0 0,-1 0,1 0,0 0,0 0,0-1,-1 1,1 0,0 0,0 0,0 0,-1-1,1 1,0 0,0 0,0 0,0-1,0 1,0 0,0 0,-1 0,1-1,0 1,0 0,0 0,0-1,0 1,0 0,0 0,0-1,0 1,0 0,0 0,0-1,1 1,-1 0,0 0,0-1,-52-10,-1 3,1 2,-42 0,18 1,-70-2,165 17,29-2,1-2,-1-3,1-1,16-3,-18 1,27-1,-377 0,440 12,155-7,-267-8,-25 4,0 0,-1 0,1 0,0-1,0 1,0 0,0 0,-1 0,1-1,0 1,0 0,0 0,0 0,0-1,0 1,0 0,0 0,0-1,0 1,-1 0,1 0,0 0,0-1,0 1,0 0,1 0,-1-1,0 1,0 0,0 0,0-1,0 1,0 0,0 0,0 0,0-1,1 1,-1 0,0 0,0 0,0-1,0 1,1 0,-1 0,0 0,0 0,0 0,1 0,-1-1,0 1,0 0,1 0,-1 0,0 0,0 0,0 0,1 0,-1 0,0 0,-16-6,-1 2,-1-1,1 2,0 0,-1 2,0-1,-1 2,2-1,-137-1,136 6,21 2,28 4,157-3,-187-7,0 1,1-1,-1 0,0 0,1 0,-1 0,1 0,-1 0,0 0,1 0,-1-1,0 1,1-1,-1 1,0-1,0 1,1-1,-1 1,0-1,0 0,0 0,0 0,0 0,0 0,0 0,0 0,0 0,0 0,-1 0,1 0,0-1,-1 1,1 0,-1 0,1-1,-1 1,0 0,0-1,1 1,-1-1,0 1,0 0,0-1,0 1,-1 0,1-1,0 1,-1 0,1-1,0 1,-1 0,0 0,1-1,-1 1,0 0,1 0,-1 0,-1-1,-6-5,0 0,-1 1,1-1,-1 2,-1-1,1 2,-1-1,0 1,0 0,0 1,-1 1,1-1,-1 1,1 1,-9 0,-51-3,81 10,43 0,0-2,0-3,11-2,-12-4,-53 5,0 0,0 0,-1-1,1 1,0 0,0 0,0 0,-1 0,1 0,0-1,0 1,0 0,-1 0,1 0,0 0,0-1,0 1,0 0,0 0,-1-1,1 1,0 0,0 0,0-1,0 1,0 0,0 0,0-1,0 1,0 0,0 0,0-1,0 1,0 0,0 0,0-1,0 1,0 0,0 0,0-1,1 1,-1 0,0 0,0 0,0-1,0 1,0 0,1 0,-1 0,0-1,0 1,-26-8,-13-1,-1 2,1 1,-1 2,-7 1,24 8,31 10,5-11,0 0,0 0,0-2,0 1,0-1,1-1,-1-1,12 0,-8 0,126 0,-172-9,-125 4,144 6,15 1,19 3,186 14,-492-60,251 41,62 8,249-2,-320-14,-186-10,215 20,15 1,20 2,197-1,-202 0,-32 1,-141-2,193 7,-34-10,-1 0,1 1,-1-1,1 1,-1 0,0 0,1 0,-1 0,0 1,0 0,0 0,0 0,0 0,0 1,0-1,-1 1,1 0,-1 0,0 0,0 1,0-1,-1 1,1 0,-1 0,1 0,-1 0,-1 0,2 2,5 13,-7-19,0 1,-1 0,1 0,0 0,0 0,0 0,-1 0,1 0,0 0,-1 0,1 0,-1 0,0 0,1 1,-1-1,0 0,1 0,-1 0,0 1,0-1,0 0,0 0,0 0,-1 1,1-1,0 0,0 0,-1 0,1 1,-1-1,1 0,-1 0,1 0,-1 0,0 0,0 0,1 0,-1 0,0 0,0-1,0 1,0 0,0 0,0-1,0 1,0-1,0 1,-115 23,155-20,127-5,-316 1,177 10,-25-10,0 0,0 0,0 0,-1 0,1 0,0 0,0 0,-1-1,1 1,0-1,-1 1,1-1,0 0,-1 0,1 1,-1-1,1 0,-1 0,1-1,-1 1,0 0,0 0,1-1,-1 1,0 0,0-1,0 0,-1 1,1-1,0 1,0-1,-1 0,1 1,-1-1,1-1,-2-66,1 66,-1 0,0-1,0 1,0 0,0 0,0 0,-1 0,1 0,-1 0,0 0,0 0,0 0,0 1,0-1,-1 1,1 0,-1 0,1-1,-1 2,0-1,0 0,0 1,0-1,0 1,-1 0,1 0,0 0,0 0,-1 1,1-1,0 1,-2 0,-15-1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1:52.22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81,'562'0,"-610"8,-277-1,210-8,75 8,56 5,144-3,-120-9,269-15,-661 28,257-12,540-3,-352-8,-131 8,-240 15,74 1,204-14,0 1,1-1,-1 0,0 1,0-1,0 0,0 1,0-1,0 0,0 1,0-1,0 0,1 1,-1-1,-1 0,1 1,0-1,0 0,0 1,0-1,0 1,0-1,0 0,0 1,-1-1,1 0,0 0,0 1,0-1,-1 0,1 1,0-1,0 0,-1 0,1 1,0-1,-1 0,1 0,0 0,0 0,-1 1,1-1,-1 0,1 0,0 0,-1 0,1 0,0 0,-1 0,36 8,67-1,0-5,1-4,72-13,-319 15,-183 1,327-2,-1 1,1 0,-1-1,0 1,1 0,-1-1,0 1,1 0,-1 0,0 0,1 0,-1 0,0 0,1 0,-1 0,0 0,1 0,-1 0,0 0,1 1,-1-1,0 0,1 0,-1 1,1-1,-1 0,0 1,1-1,-1 1,1-1,-1 0,1 1,-1-1,1 1,0 0,-1-1,1 1,0-1,-1 1,1 0,0-1,0 1,-1 0,1-1,0 1,0 0,0-1,0 1,0 0,0-1,0 1,0 0,8 3,0 0,0-1,0 0,0-1,1 0,-1 0,1-1,-1 0,1 0,0-1,4 0,2 0,30 3,0-2,1-2,-1-2,0-2,0-2,-1-2,1-2,-24 1,-33 2,-250 5,-34-10,283 8,36 3,514 2,-417-6,-169 6,-300-10,129-14,204 23,23 2,31 5,79 4,0-5,1-4,5-7,-67 0,-56 6,0-1,0 0,0 1,-1-1,1 0,0 1,-1-1,1 1,-1-1,1 0,-1 1,1-1,-1 1,1-1,-1 1,1 0,-1-1,1 1,-1-1,0 1,1 0,-1 0,0-1,1 1,-1 0,0 0,0 0,1 0,-1 0,0 0,1 0,-1 0,0 0,0 0,1 0,-1 0,0 0,1 1,-1-1,0 0,-149-19,-15-3,-81 4,220 18,35 5,41-1,0-1,1-3,-1-3,7-2,-27 3,226-13,-686 16,384 1,45-1,1-1,0 1,-1-1,1 1,0-1,0 1,-1 0,1-1,0 1,0-1,0 1,0 0,0-1,0 1,0-1,0 1,0 0,0-1,0 1,0-1,0 1,0-1,1 1,-1 0,0-1,0 1,1-1,-1 1,0-1,1 1,-1-1,1 1,-1-1,0 0,1 1,-1-1,1 1,-1-1,1 0,-1 0,1 1,0-1,-1 0,1 0,-1 0,1 1,-1-1,1 0,0 0,-1 0,1 0,-1 0,1 0,0 0,-1 0,1-1,-1 1,1 0,0 0,0-1,30 8,1-2,0-1,1-2,-1-1,1-1,7-3,212-11,-714 2,415 19,46-7,1 1,0-1,-1 1,1-1,0 1,-1-1,1 1,0-1,0 1,0-1,0 1,-1-1,1 1,0-1,0 1,0-1,0 1,0 0,0-1,0 1,0-1,1 1,-1-1,0 1,0-1,0 1,0-1,1 1,-1-1,0 1,1-1,-1 1,0-1,1 0,-1 1,0-1,1 1,-1-1,1 0,-1 1,1-1,-1 0,1 0,-1 1,1-1,-1 0,1 0,-1 0,1 0,-1 0,1 0,-1 0,1 0,0 0,-1 0,1 0,-1 0,1 0,-1 0,1 0,21 5,1-1,-1-1,1-1,0-1,-1-1,5-1,9 1,248-14,-422 13,-214 1,352 0,-2 0,1 0,-1 0,0 0,0 0,0 0,0 0,0 0,0 1,0-1,1 1,-1-1,0 1,0 0,0 0,1 0,-1 0,1 0,-1 0,1 0,-1 0,1 1,-1-1,1 1,2-1,0 1,0-1,0 0,1 0,-1 1,0-1,1 0,-1 0,1 0,-1-1,1 1,-1 0,1 0,0-1,-1 1,1-1,0 0,0 1,-1-1,1 0,0 0,1 0,-1 0,60 6,0-3,0-3,0-2,15-5,-9 2,-58 3,-37 2,25 0,-72 0,-1 4,0 2,-51 13,120-17,2-2,0 0,1 1,-1 0,0 0,1 0,-1 0,1 1,-1-1,1 1,0 0,0 0,0 0,0 1,-2 1,5-3,0 0,1 0,-1 0,0 0,0 0,1 0,-1 0,1 0,-1 0,1-1,0 1,-1 0,1 0,0 0,-1 0,1-1,0 1,0 0,0-1,0 1,-1-1,1 1,0-1,0 1,0-1,0 0,0 0,0 1,0-1,1 0,-1 0,0 0,0 0,0 0,0 0,1 0,197 7,-59-17,-166 5,-266 5,241 8,52-7,-1 0,1 0,0 0,-1 0,1 0,0-1,-1 1,1 0,0 0,0 0,0-1,0 1,0 0,0-1,0 1,0-1,0 1,0-1,0 0,0 1,0-1,0 0,0 0,0 0,1 0,-1 0,0 0,0 0,1 0,51 4,-1-2,1-2,0-3,45-8,-178 9,-189 3,242 5,27-6,0 0,0 0,1-1,-1 1,0 0,1 0,-1 0,0 0,1-1,-1 1,0 0,1 0,-1 0,0 0,1 0,-1 0,1 0,-1 0,0 0,1 0,-1 0,0 0,1 0,-1 1,0-1,1 0,-1 0,0 0,1 0,-1 0,0 1,0-1,1 0,-1 0,0 1,0-1,1 0,-1 0,0 1,0-1,0 0,1 1,-1-1,0 0,0 1,0-1,0 0,0 1,0-1,0 0,0 1,0-1,0 1,0-1,0 0,0 1,0-1,0 0,0 1,0-1,0 0,0 1,0-1,-1 0,1 1,0-1,0 0,0 0,-1 1,1-1,31 5,0-1,1-2,-1-1,21-3,-3 1,75 1,-398 0,260 2,19 1,23 2,235-14,-342 7,80 2,5 0,253 0,-240-3,-19 3,0 0,0 0,0 0,-1 0,1 0,0 0,0 0,-1 0,1 0,0 0,0 0,0 0,-1 0,1 0,0-1,0 1,-1 0,1 0,0 0,0 0,0 0,0 0,-1-1,1 1,0 0,0 0,0 0,0-1,0 1,0 0,-1 0,1 0,0-1,0 1,0 0,0 0,0-1,0 1,0 0,0 0,0 0,0-1,0 1,0 0,0 0,0-1,-14 0,-3-1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28:24.77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661 215,'-9'-10,"-1"0,-1 0,0 1,0 1,0 0,-1 0,-1 1,1 1,-1 0,0 0,0 2,-1-1,1 2,-1 0,-9-1,6 1,1 1,-1 1,0 0,0 2,1-1,-1 2,0 0,1 1,0 1,-1 1,2 0,-1 1,0 0,1 2,0-1,1 2,0 0,0 1,1 0,0 1,1 0,0 1,1 1,0 1,-4 15,2 2,1-1,2 2,1-1,1 1,2 1,1-1,2 1,1 0,1 0,2 0,3 12,-3-23,2 0,1 0,1 0,1-1,0 0,2 0,0 0,2-1,0-1,1 1,1-2,1 0,0 0,1-1,12 10,-15-14,0-2,0 1,1-1,1-1,0 0,0-1,1-1,0 0,0-1,1 0,0-1,0 0,1-2,4 1,12 2,0-2,0-1,0-1,1-2,-1-1,12-3,-30 1,-1 0,1 0,-1-1,0-1,0-1,0 1,-1-2,0 0,0 0,0-1,-1-1,0 0,0 0,-1-1,0-1,3-3,5-12,-1-2,-1 1,-1-2,-1 0,-2 0,-1-1,-1-1,-2 0,0 0,-3-1,0 0,-2-3,1-3,-1-1,-2 1,-2 0,-2-1,-1 1,-2 0,-6-18,7 35,-1 1,0 0,-2 1,0 0,-2 0,0 0,0 2,-2-1,0 1,-1 1,0 0,-1 1,-1 0,-14-9,8 10,-1 1,0 1,-1 1,0 1,0 1,-1 1,0 1,0 2,-1 0,1 1,-24 1,-69-2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1:59.60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1,'11'2,"11"1,11 0,8 0,10-1,2-1,-1-1,-5 1,-8-1,-8 0,-10-1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1:59.87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0,'18'0,"16"0,10 0,7 0,5 0,1 0,-3 0,-9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2:00.32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1 227,'2'-4,"1"0,0 0,0 1,1-1,-1 1,1-1,0 1,0 0,0 1,0-1,0 1,0-1,1 1,-1 1,1-1,0 0,-1 1,1 0,0 0,0 1,0-1,0 1,-1 0,6 1,-1-3,0 1,0 0,0 1,1 0,-1 0,0 1,0 0,0 0,0 1,0 0,0 1,-1 0,1 1,-1-1,0 2,0-1,0 1,-1 0,1 1,5 5,-11-9,-1 0,0 1,0-1,0 0,0 0,-1 1,1-1,0 0,-1 1,0-1,1 1,-1-1,0 1,0-1,-1 0,1 1,0-1,-1 1,0-1,1 0,-1 1,0-1,0 0,0 0,0 0,-1 0,1 0,-1 0,1 0,-2 1,-58 53,52-49,-40 28,-59 56,107-91,0 1,0 0,0 0,0 0,0 0,0 0,1 0,-1 0,0 0,1 0,-1 0,0 0,1 1,0-1,-1 0,1 0,0 1,-1-1,1 0,0 0,0 1,0-1,0 0,0 1,1-1,-1 0,0 0,1 1,-1-1,0 0,1 0,0 0,-1 0,1 0,0 0,-1 1,1-1,0-1,0 1,0 0,0 0,0 0,0 0,0-1,0 1,0 0,0-1,0 1,0-1,1 1,-1-1,0 0,0 1,1-1,-1 0,1 0,24 5,0-1,0-2,1-1,-1 0,21-4,-33 3,6-1,1 0,-1-1,0-1,0-1,0-1,0-1,8-4,-10 1</inkml:trace>
  <inkml:trace contextRef="#ctx0" brushRef="#br0" timeOffset="290.556">816 281,'-2'-2,"-1"1,2 3,2 6,0 9,1 5,-1 6,-3 6,-2 3,-4 2,-3-1,-1-2,-1-5,-1-6,2-4,3-9,4-5</inkml:trace>
  <inkml:trace contextRef="#ctx0" brushRef="#br0" timeOffset="524.867">602 94,'-4'-11,"4"-5,15 2,16 2,13 3,14 2,10 1,5 2,-1 0,-3 0,-9 1,-13 0,-14 2</inkml:trace>
  <inkml:trace contextRef="#ctx0" brushRef="#br0" timeOffset="909.993">1070 508,'-7'18,"-4"13,-3 6,1 1,3-2,3-4,3-5,1-6,3-8,2-8,1-6</inkml:trace>
  <inkml:trace contextRef="#ctx0" brushRef="#br0" timeOffset="1180.648">1097 294,'-4'-5,"-3"2,1 2,4 3,4 2,7 3,1 0</inkml:trace>
  <inkml:trace contextRef="#ctx0" brushRef="#br0" timeOffset="1440.951">1351 468,'-7'16,"-4"10,-6 4,-1 3,2-1,2-2,3-5,3-5,5-4,6-7,7-3,1-4</inkml:trace>
  <inkml:trace contextRef="#ctx0" brushRef="#br0" timeOffset="1625.456">1351 494,'11'12,"9"7,5 7,3-1,-1-1,-3-2,-3-6,-3-5,-2-5,-4-2</inkml:trace>
  <inkml:trace contextRef="#ctx0" brushRef="#br0" timeOffset="1831.966">1632 441,'0'-16,"-2"-5,-4 1,-2 6,0 10,-1 10,1 9,1 8,3 6,2 3,1 2,0 0,2-2,-1-4,-2-7,-1-7</inkml:trace>
  <inkml:trace contextRef="#ctx0" brushRef="#br0" timeOffset="2477.928">843 26,'0'-2,"-3"-1,0 5,-2 9,0 9,1 10,0 12,2 7,1-4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1:54.93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243 1,'3'1,"-1"0,0 0,0 1,0-1,0 1,0-1,0 1,-1 0,1-1,0 1,-1 0,1 0,-1 0,0 0,0 1,0-1,0 0,0 1,0-1,-1 0,1 1,-1-1,1 1,-1-1,0 0,0 3,1 17,0 0,-2 1,0-1,-1 0,-2 0,0 0,-1 0,-2-1,-3 8,-9 42,-4 27,16-95,4-8</inkml:trace>
  <inkml:trace contextRef="#ctx0" brushRef="#br0" timeOffset="491.397">56 27,'-51'-16,"47"9,22 5,261 12,6 5,-251-9,-41 0,-5-4</inkml:trace>
  <inkml:trace contextRef="#ctx0" brushRef="#br0" timeOffset="3379.367">604 456,'-7'0,"-1"0,1 1,-1-1,1 2,-1-1,1 1,0 1,0-1,0 1,0 0,1 1,-1-1,1 1,0 1,0-1,0 1,0 0,1 0,0 1,0-1,1 1,-1 1,1-1,0 0,1 1,0 0,0 0,0 0,1 0,0 0,0 0,1 1,0-1,0 2,1-6,0 0,0-1,1 1,-1-1,0 1,1-1,0 1,-1-1,1 1,0-1,0 1,1-1,-1 0,0 0,1 0,-1 1,1-1,0-1,0 1,0 0,0 0,0-1,0 1,0-1,0 1,0-1,1 0,-1 0,1 0,-1-1,1 1,-1 0,1-1,-1 1,1-1,1 0,7 1,0-1,0 0,0-1,-1 0,1-1,0 0,-1 0,5-2,0-2,0 0,0-1,0 0,-1-1,0-1,-1 0,0-1,0 0,-1-1,0-1,-1 0,4-6,-9 10,1 0,-2-1,1 1,-1-1,-1-1,0 1,0 0,-1-1,0 0,0 0,-1 0,-1 0,1 0,-2-1,0 1,0 0,0 0,-1 0,-1-1,-1-2,2 9,0-1,-1 1,1 0,-1 0,0 0,0 0,-1 1,1-1,-1 1,0-1,0 1,0 0,0 0,0 0,-1 0,1 1,-1-1,0 1,0 0,0 0,0 0,0 1,0 0,0-1,-1 1,1 1,0-1,-1 1,1-1,0 1,-1 0,1 1,-2 0,-1-1,1 1,0 0,0 1,1-1,-1 1,0 1,0-1,1 1,0 0,-1 0,1 0,0 1,0-1,1 1,-1 1,1-1,0 1,0-1,0 1,1 0,0 0,0 1,0-1,1 1,-1 2,1-1,1 1,0 0,0 0,0 0,1 0,0 0,1 0,0-1,0 1,1 0,0 0,0-1,0 1,1-1,0 1,1-1,1 1,86 121,-74-108,-2-3,-11-15,0 1,0 0,-1 0,1 1,-1-1,0 1,0-1,-1 1,0 0,1 0,-2 0,1 1,-2 2</inkml:trace>
  <inkml:trace contextRef="#ctx0" brushRef="#br0" timeOffset="4047.859">1018 482,'-9'31,"-1"-1,-2 0,-1-1,-1 0,-2-1,0-1,-2-1,-10 12,58-96,100-198,-127 250,-2 1,1 1,0-1,0 1,0-1,1 1,-1 0,1 0,0 0,0 0,1 1,-1-1,1 1,-1 0,1 0,0 0,0 0,1 1,-1 0,0 0,2-1,-2 5,-1-1,0 1,0-1,0 1,0 0,0 0,0 1,-1-1,1 0,-1 1,1 0,-1-1,0 1,0 0,0 0,-1 0,1 1,-1-1,1 0,-1 1,0-1,0 0,0 4,0-4,2 10,-1-1,0 1,-1 0,0 0,-1 0,-1-1,0 1,-1 0,0 0,0-1,-2 1,1-1,-2 0,0 0,-1 2,-24 92,26-12,4-92</inkml:trace>
  <inkml:trace contextRef="#ctx0" brushRef="#br0" timeOffset="4295.916">898 602,'16'-2,"14"-1,14 0,10-1,6-1,-2 1,-2 1,-10-1,-7 0,-11 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2:31.68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1 441,'13'-88,"4"0,23-67,-2 46,-38 109,0 0,0 0,0 0,0 1,1-1,-1 0,0 0,0 0,0 0,0 1,1-1,-1 0,0 0,0 0,0 0,1 0,-1 0,0 0,0 0,1 1,-1-1,0 0,0 0,0 0,1 0,-1 0,0 0,0 0,1 0,-1 0,0-1,0 1,1 0,-1 0,0 0,0 0,0 0,1 0,-1 0,0 0,0-1,0 1,0 0,1 0,-1 0,0 0,-1 26,-23 368,24-306,0-58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2:32.27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251 229,'0'16,"0"12,0 13,0 8,-2 3,-4 1,-2-3,0-4,-1-7,-2-8,2-7,0-8,2-8,1-6</inkml:trace>
  <inkml:trace contextRef="#ctx0" brushRef="#br0" timeOffset="249.481">24 136,'-10'-9,"1"-3,5-2,15-1,21 0,22 1,19-1,14 1,5 3,-4 2,-12 4,-19 2</inkml:trace>
  <inkml:trace contextRef="#ctx0" brushRef="#br0" timeOffset="539.626">652 537,'-9'16,"-5"12,-1 10,1 6,2 2,1 0,0-3,0-5,-1-6,0-9,1-8</inkml:trace>
  <inkml:trace contextRef="#ctx0" brushRef="#br0" timeOffset="804.501">866 550,'-2'16,"-4"12,-2 8,-2 5,-2 2,-2 1,1-5,1-5,1-8,2-8</inkml:trace>
  <inkml:trace contextRef="#ctx0" brushRef="#br0" timeOffset="1082.877">879 577,'11'27,"1"0,1 0,1-1,1-1,1 0,2-1,0-1,5 4,-21-25,-1 1,1-1,0 0,0 1,-1-1,2 0,-1 0,0 0,0-1,1 1,-1 0,1-1,-1 0,1 1,0-1,-1 0,1 0,0-1,0 1,0 0,0-1,-1 0,1 0,0 0,0 0,0 0,0 0,0-1,0 0,0 1,-1-1,1 0,0 0,-1 0,1-1,1 0,3-8,-1 0,0 0,-1-1,-1 1,1-1,-2 0,1 0,-1 0,-1-1,0 1,-1-1,0-2,1 3,10-99,-4 0,-5-19,-10 94,-2 34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2:19.46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 4786,'2'0,"4"0,4 0,8 0,8 0,8 0,7 0,7 0,5 0,4 0,-1 0,-4 0,-6 2,-8 1,-13 0,-14-1,-10 0,-5-1</inkml:trace>
  <inkml:trace contextRef="#ctx0" brushRef="#br0" timeOffset="294.169">425 4679,'-5'-2,"12"7,13 6,159 56,-178-66,1-1,-1 1,0-1,0 1,0 0,0-1,0 1,0 0,0 0,0 0,-1 0,1 0,0 0,0 0,-1 0,1 0,0 0,-1 0,1 1,-1-1,0 0,1 0,-1 0,0 1,0-1,0 0,0 0,0 1,0-1,0 0,0 1,0-1,-1 0,1 0,0 0,-1 1,1-1,-1 0,0 0,1 0,-1 0,0 0,1 0,-1 0,0 0,0 0,0 0,0 0,0-1,0 1,0 0,-62 37,60-36,-116 47,59-29</inkml:trace>
  <inkml:trace contextRef="#ctx0" brushRef="#br0" timeOffset="905.533">185 4679,'-18'7,"0"0,1 1,0 1,0 1,1 1,0 0,1 0,0 2,-8 8,23-20,-1 0,0-1,0 1,0-1,0 1,1 0,-1-1,0 1,1 0,-1 0,0 0,1 0,-1-1,1 1,0 0,-1 0,1 0,0 0,-1 0,1 0,0 0,0 0,0 0,0 0,0 0,0 0,0 0,0 0,0 0,0 0,1 0,-1 0,0 0,1 0,-1 0,1 0,-1 0,1 0,-1 0,1-1,0 1,-1 0,1 0,0-1,0 1,0 0,-1-1,1 1,0-1,0 1,0-1,0 0,0 1,168 60,-162-57,-4-3,-1 1,0-1,0 0,1 0,-1 0,1 0,-1 0,1 0,-1-1,1 1,-1-1,1 0,0 1,-1-1,1-1,0 1,-1 0,1-1,-3 0,1-1,-1 0,0 0,1 1,-1-1,0 0,0 1,-1-1,1 0,0 0,0 1,-1-1,1 0,-1 1,0-1,1 1,-1-1,0 0,0 1,0 0,0-1,-1 0,1-1,-11-16,8 15,1 0,1 0,-1-1,0 1,1-1,0 1,0-1,0 0,1 0,0 0,0 0,0 0,0 0,1-1,3-4</inkml:trace>
  <inkml:trace contextRef="#ctx0" brushRef="#br0" timeOffset="1957.294">372 3769,'-25'28,"2"1,1 0,2 2,1 0,1 2,1 0,3 0,0 2,2-1,-3 18,11-34,0-1,0 1,2-1,0 1,1 0,1 0,1-1,0 1,1 0,1-1,3 9,-1-11</inkml:trace>
  <inkml:trace contextRef="#ctx0" brushRef="#br0" timeOffset="2355.638">78 4157,'-3'3,"0"4,1 7,-1 5,2 5,4 7,5 2,3 0,2-2,1 0,0-4,-2-2,-3-3,-5-7,-4-7</inkml:trace>
  <inkml:trace contextRef="#ctx0" brushRef="#br0" timeOffset="2703.754">51 4211,'0'-3,"1"0,-1 0,1 0,-1 0,1 0,0 0,0 0,0 0,0 1,1-1,-1 0,1 1,0-1,0 1,0-1,0 1,0 0,0 0,0 0,1 0,-1 0,1 1,-1-1,1 1,0 0,0-1,0 1,0 0,-1 1,1-1,0 0,0 1,0 0,1 0,-1 0,0 0,0 0,0 0,6 0,1-1,0 1,-1 0,1 1,0 0,-1 1,1 0,-1 1,2 0,-8-2,0 1,0-1,0 1,0-1,0 1,0 0,0 0,-1 0,1 1,-1-1,1 1,-1-1,0 1,0 0,0 0,0 0,-1 0,1 0,-1 0,0 0,0 0,0 1,0-1,-1 0,1 1,-1-1,0 2,0 5,-1 0,0-1,-1 1,0-1,-1 1,0-1,-1 0,1 0,-2 0,-3 7,-16 36,24-26,5-21</inkml:trace>
  <inkml:trace contextRef="#ctx0" brushRef="#br0" timeOffset="3359.485">265 3823,'39'-69,"4"1,40-48,-32 46,464-681,-426 622,624-844,-610 849,5 5,5 5,106-80,-147 137,4 3,1 3,3 4,1 3,2 4,2 4,33-7,-50 22,0 3,1 3,1 2,0 4,58 1,-29 19,-98-10,1 0,0 0,0 0,-1 0,1 0,0 0,-1 0,0 1,1-1,-1 1,0-1,1 1,-1 0,0-1,0 1,0 0,-1 0,1 0,0-1,-1 1,1 0,-1 0,0 0,1 0,-1 0,0 0,0 0,0 0,-1 0,1 0,0 0,-1 0,1 0,-1 0,0 0,0-1,1 1,-1 0,0 0,-1-1,1 1,0-1,0 1,-1-1,1 1,-1-1,1 0,-1 1,0-1,-11 13</inkml:trace>
  <inkml:trace contextRef="#ctx0" brushRef="#br0" timeOffset="4451.677">4048 575,'30'-87,"3"2,21-34,-38 85,39-74,-43 93,-12 15,1 0,-1 0,1 0,-1 1,1-1,-1 0,1 0,-1 0,1 1,-1-1,0 0,1 0,-1 1,1-1,-1 0,0 1,1-1,-1 1,0-1,1 0,-1 1,0-1,0 1,1-1,-1 1,0-1,0 1,0-1,0 1,0-1,0 1,0-1,0 1,0-1,0 1,0-1,0 1,0-1,0 1,0-1,0 1,0-1,-1 1,1-1,0 1,0-1,0 0,-15 195,11-103,2-16,-4-1,-13 63,9-93</inkml:trace>
  <inkml:trace contextRef="#ctx0" brushRef="#br0" timeOffset="4731.702">4062 842,'18'-5,"13"-1,10 1,8 0,3 2,4 1,-3 1,-2-2,-1-2,-5-6,-9 0</inkml:trace>
  <inkml:trace contextRef="#ctx0" brushRef="#br0" timeOffset="4999.134">4984 213,'2'-9,"1"0,0 5,0 10,-1 14,-1 12,-3 12,-3 10,-1 5,-2-1,-1-3,0-5,0-5,1-9,0-8,1-11,2-9</inkml:trace>
  <inkml:trace contextRef="#ctx0" brushRef="#br0" timeOffset="5258.945">4663 80,'16'-9,"21"-6,21 1,17 0,11 2,2 3,-5 4,-13 4,-17 3</inkml:trace>
  <inkml:trace contextRef="#ctx0" brushRef="#br0" timeOffset="5575.315">5211 588,'0'14,"-2"11,-3 10,-1 7,-1 2,0 1,-1-3,1-4,1-6,3-8</inkml:trace>
  <inkml:trace contextRef="#ctx0" brushRef="#br0" timeOffset="5823.653">5492 561,'-9'16,"-5"12,-1 11,1 4,-1 3,1-2,3-4,3-5,2-7</inkml:trace>
  <inkml:trace contextRef="#ctx0" brushRef="#br0" timeOffset="6086.948">5466 588,'-3'16,"5"12,8 6,9 4,9-1,5-1,3-4,-3-6,-3-8,-3-6,-8-5</inkml:trace>
  <inkml:trace contextRef="#ctx0" brushRef="#br0" timeOffset="6256.093">5760 708,'7'-18,"4"-15,3-11,1-5,-2-1,-3 6,-6 17,-5 22,-5 26,-5 23,-1 19,1 16,-1 8,3 2,2-13</inkml:trace>
  <inkml:trace contextRef="#ctx0" brushRef="#br0" timeOffset="8544.65">813 4372,'3'0,"2"0,5 0,8 0,8 0,8 0,8 0,5 0,5 0,-1 0,-1 0,-6 0,-7 2,-8 1,-9 0</inkml:trace>
  <inkml:trace contextRef="#ctx0" brushRef="#br0" timeOffset="8853.379">1268 4265,'-7'-5,"-2"1,0 4,5 3,4 4,7 4,10 3,5 2,3 1,0 2,-3-1,-6 3,-10 3,-13 3,-16 3,-16 1,-13 0,3-5</inkml:trace>
  <inkml:trace contextRef="#ctx0" brushRef="#br0" timeOffset="9429.428">947 4251,'-32'14,"12"-7,1 1,0 1,0 0,1 2,0 0,-14 13,30-23,1 0,-1-1,1 2,0-1,0 0,-1 0,1 0,0 0,0 1,0-1,0 1,1-1,-1 1,0-1,1 1,-1-1,1 1,-1-1,1 1,-1 0,1-1,0 1,0 0,0-1,0 1,0 0,1-1,-1 1,0 0,1-1,-1 1,1-1,-1 1,1-1,0 1,0-1,0 1,0-1,0 0,0 1,0-1,0 0,0 0,1 0,-1 0,0 0,1 0,-1 0,1 0,0 0,148 78,-141-74,-8-4,0 1,1-1,-1 1,1-1,-1 0,1 1,-1-1,1 0,0 0,0 0,-1-1,1 1,0 0,0-1,0 1,0-1,0 0,0 1,0-1,0 0,0 0,0 0,0-1,0 1,0 0,0-1,0 1,-1-1,1 0,0 1,0-1,0 0,-1 0,1 0,0-1,-1 1,1 0,-1 0,1-1,3-10</inkml:trace>
  <inkml:trace contextRef="#ctx0" brushRef="#br0" timeOffset="9767.739">960 4278,'-5'16,"-1"12,1 8,0 5,4 2,7-2,4-3,1-8</inkml:trace>
  <inkml:trace contextRef="#ctx0" brushRef="#br0" timeOffset="10124.825">1268 4251,'-5'5,"-1"8,-2 8,0 8,2 6,2 4,1 1,-1 0,1-8</inkml:trace>
  <inkml:trace contextRef="#ctx0" brushRef="#br0" timeOffset="11361.746">1080 4291,'20'-44,"3"0,1 2,2 1,2 1,1 1,2 2,2 1,9-6,-31 29,267-273,166-123,-255 250,7 8,6 9,6 9,6 9,209-87,79 16,513-124,-837 267,131-46,-269 68,-37 27,0 1,0 0,0 0,0 0,0 0,1 1,-1-1,1 1,-1 0,1 0,0 0,-1 0,1 1,0-1,2 1,8-2,456-106,64-42,-340 96,-193 53,-10 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2:40.69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1430 436,'-4'-9,"-1"0,0 1,0 0,-1 0,0 0,-1 1,0 0,0 0,0 0,-1 1,0 1,0-1,-1 1,0 0,1 1,-1 0,-1 0,1 1,-4 0,-27-4,0 2,-1 1,1 3,-1 1,1 2,0 2,0 1,0 2,0 2,-32 13,32-13,0 2,0 2,1 2,1 1,0 2,2 1,0 3,1 0,1 2,1 2,2 1,0 2,2 0,1 2,2 1,1 2,-16 27,25-30,2 1,1 0,2 1,1 0,1 1,2 0,2 0,1 0,1 1,2 0,2-1,1 9,1-17,1-1,0 1,2-1,1 0,1-1,1 1,1-2,2 1,0-1,1-1,1-1,1 0,1 0,1-2,0 0,15 11,-6-10,0-1,1-1,1-2,0-1,1-1,1-1,0-2,1-1,0-1,0-2,1-1,18 0,-1-1,1-3,0-2,0-2,-1-2,1-3,-1-1,39-14,-43 9,-1-1,-1-3,-1-2,0-2,-1-1,-1-2,-2-2,0-1,-2-2,-1-2,-2-1,0-2,-3-1,-1-1,-1-1,-2-2,-2-1,-2 0,-1-2,-3 0,4-16,-9 17,-2-1,-2 0,-2 0,-1-1,-3 1,-1-1,-3 0,-1 0,-2 0,-2 0,-1 1,-3 0,-1 1,-2 0,-2 0,-2 2,-1 0,-23-35,29 55,-1 1,-1 0,-1 0,0 2,-1 0,-1 0,0 2,-1 0,-1 1,0 1,0 0,-2 2,1 0,-1 2,0 0,-1 1,0 1,0 1,0 1,-1 1,1 1,-6 1,-3 2,0 2,0 1,0 1,1 1,0 2,-3 2,-19 9,2 1,0 3,1 2,-1 4,-38 27,2 3,-21 24,-192 180,21 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2:43.23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1 225,'241'10,"129"25,-109-8,-15-18,-245-9,-1 1,1-1,0 0,0 0,0 0,0 0,0 1,0-1,0-1,0 1,0 0,0 0,0 0,-1 0,1-1,0 1,0 0,0-1,0 1,0-1,-1 1,1-1,0 1,0-1,-1 1,1-1,0 0,-1 1,1-1,-1 0,1 0,-1 0,1 1,-1-1,0 0,1 0,-1 0,0 0,0 0,1 0,-1 0,0 0,0 1,0-1,0 0,0 0,0 0,0 0,-1 0,1-1,-5-8</inkml:trace>
  <inkml:trace contextRef="#ctx0" brushRef="#br0" timeOffset="304.539">1003 131,'31'19,"45"21,-46-25,-1 0,0 3,-2 0,11 10,-36-27,0 0,1 1,-1-1,0 1,0 0,0-1,0 1,-1 0,1 0,0 0,-1 1,1-1,-1 0,0 1,0-1,0 1,0-1,0 1,0-1,-1 1,1 0,-1-1,0 1,0 0,0-1,0 1,0 0,0-1,-1 1,0-1,1 1,-1 0,-1 1,-3 1,-1 0,0 0,0 0,0-1,-1 0,0 0,0-1,0 1,0-2,-6 3,1-1,-23 9,-1-2,0-2,0-1,-1-2,-33 1,34-5</inkml:trace>
  <inkml:trace contextRef="#ctx0" brushRef="#br0" timeOffset="672.531">910 131,'-2'16,"-1"15,0 10,-2 8,1 2,-5 2,-5-2,1-8</inkml:trace>
  <inkml:trace contextRef="#ctx0" brushRef="#br0" timeOffset="1295.03">361 91,'-241'84,"176"-57,65-27,-1 1,0-1,1 0,-1 0,0 1,1-1,-1 0,1 1,-1-1,0 1,1-1,-1 1,1-1,-1 1,1-1,-1 1,1-1,0 1,-1 0,1-1,0 1,-1 0,1-1,0 1,0 0,0-1,-1 1,1 0,0 0,0-1,0 1,0 0,0-1,0 1,1 0,-1 0,0-1,0 1,0 0,1-1,-1 1,0 0,1-1,-1 1,0-1,1 1,-1 0,1-1,-1 1,1-1,-1 1,2-1,35 21,-36-21,60 25,167 82,-228-106,0-1,1 1,-1-1,1 1,-1-1,0 1,1-1,-1 1,1-1,-1 0,1 1,-1-1,1 0,0 1,-1-1,1 0,-1 0,1 1,0-1,-1 0,1 0,0 0,-1 0,1 0,0 0,-1 0,1 0,0 0,-1 0,1 0,-1-1,1 1,0 0,-1 0,1 0,-1-1,1 1,0 0,-1-1,1 1,-1-1,1 1,-1-1,0 1,1-1,-1 1,1-1,-1 1,0-1,1 1,-1-1,0 0,0 1,1-1,-1 1,0-1,0 0,0 1,0-1,0 0,0 1,0-1,0 0,0 1,0-1,0 0,-1 1,-1-248,2 138,0 95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2:49.55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28,'0'-5,"7"-1,11 1,14 0,11 2,7 1,4 1,-3 0,-5 6,-8 3,-11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24:55.95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58,'15'9,"0"-1,0-1,1 0,-1-1,1 0,1-2,-1 1,1-2,-1-1,1 0,0-1,0 0,0-2,0 0,0-1,0 0,-1-1,1-1,-1-1,0-1,0 0,-1-1,1 0,-1-1,-1-1,0 0,4-5,9-14,-28 28,1-1,0 1,0 0,-1-1,1 1,0-1,0 1,-1 0,1-1,0 1,-1 0,1 0,-1-1,1 1,0 0,-1 0,1-1,-1 1,1 0,-1 0,1 0,-1 0,1 0,-1 0,1 0,0 0,-1 0,1 0,-1 0,1 0,-1 0,1 0,-1 0,1 0,-1 1,1-1,0 0,-1 0,1 0,-1 1,1-1,0 0,-1 1,1-1,0 0,-1 1,1-1,0 0,-1 1,1-1,0 1,0-1,0 1,-1-1,1 0,0 1,0-1,0 1,0 0,-8 9,1 1,0 0,0 0,1 1,1 0,0 0,1 0,0 1,1-1,0 1,1 0,0 0,-10 87,3 0,6 100,3-103,-3 1,-5 0,-8 22,2-55,1-13</inkml:trace>
  <inkml:trace contextRef="#ctx0" brushRef="#br0" timeOffset="269.303">14 659,'16'-4,"14"-5,16-4,13-5,11-6,7-6,4-3,-1-1,0-1,-2-1,-5 0,-16 4</inkml:trace>
  <inkml:trace contextRef="#ctx0" brushRef="#br0" timeOffset="2271.843">1043 45,'-26'160,"-7"0,-29 72,9-34,41-131,12-66,0 0,0-1,0 1,0 0,1 0,-1-1,0 1,0 0,1 0,-1-1,0 1,1 0,-1-1,0 1,1 0,-1-1,1 1,-1-1,1 1,-1-1,1 1,0-1,-1 1,1-1,0 0,-1 1,1-1,0 0,-1 1,1-1,0 0,0 0,-1 0,1 0,0 0,0 0,-1 0,1 0,0 0,0 0,-1 0,1 0,0 0,0-1,-1 1,1 0,0-1,39-16,-34 14,51-29,2 4,1 1,1 4,1 2,0 2,22 0,-59 15</inkml:trace>
  <inkml:trace contextRef="#ctx0" brushRef="#br0" timeOffset="2484.896">1190 405,'0'19,"0"16,-2 17,-1 13,-2 13,-3 10,-4 8,-3 3,0-3,1-10,2-12,2-18</inkml:trace>
  <inkml:trace contextRef="#ctx0" brushRef="#br0" timeOffset="2870.44">1565 539,'-10'24,"2"1,1 0,0 1,2-1,1 1,2 0,0 10,1-31,0 0,1 0,0 0,0 0,1 0,-1 1,1-1,0 0,0 0,1 0,-1-1,1 1,0 0,1-1,-1 1,1-1,0 1,0-1,0 0,1-1,-1 1,1 0,0-1,0 0,0 0,0 0,1 0,-1-1,1 0,0 0,-1 0,1 0,0-1,4 1,0-3,0-1,-1 0,1-1,-1 0,1 0,-1-1,0 0,0 0,-1-1,1 0,-1 0,0-1,-1 1,1-2,-1 1,0-1,-1 0,1 0,-1-1,-1 1,0-1,0 0,0 0,-1-1,0 1,-1-1,1-2,1 0,-1-1,-1 1,0-1,0 0,-1 0,0 0,-1 0,-1 0,0 1,0-1,-1 0,-1 0,0 1,-1 0,0-1,0 1,-1 0,-1 1,1 0,-2 0,0 0,0 0,-1 1,0 0,0 1,-1 0,0 0,0 1,-11-6,16 10,-1 1,0 0,1 1,-1-1,0 1,0 0,0 0,0 0,0 1,0 0,0 0,-1 0,1 0,0 1,0 0,0 0,0 1,1-1,-1 1,0 0,0 0,1 0,0 1,-1 0,1 0,0 0,0 0,0 1,-3 3,1 0,0 0,0 1,0 0,1 0,1 0,-1 1,1-1,0 1,1 0,0 0,1 1,0-1,-1 6,2 41,7-6</inkml:trace>
  <inkml:trace contextRef="#ctx0" brushRef="#br0" timeOffset="3199.634">1965 699,'-4'10,"1"-1,-1 0,2 1,0-1,0 1,0-1,1 1,1 0,0 7,0-13,0-1,1 0,-1 1,1-1,0 0,0 1,0-1,1 0,-1 0,1 0,0 0,-1 0,1 0,1 0,-1-1,0 1,1-1,-1 0,1 1,0-1,-1 0,1-1,0 1,0 0,0-1,1 0,-1 0,3 1,6-1,0 0,0-1,0 0,-1-1,1-1,0 0,0 0,-1-1,0-1,0 0,0 0,0-1,0-1,-1 0,0 0,0-1,-1 0,1 0,-2-1,4-4,-2 4,0 0,0-1,-1 0,-1-1,1 0,-2 0,1-1,-1 0,-1 0,0 0,-1-1,0 0,0 0,-2 0,1-1,-2 0,1 1,-2-1,0 0,0 0,-1 0,-1 0,0 0,-1 1,0-1,-1 0,0 1,-1-1,-1 1,0 0,-5-8,5 12,0 1,-1-1,0 1,0 0,-1 1,0 0,0 0,0 0,-1 1,0 0,0 0,0 1,0 0,-1 1,0 0,1 0,-1 0,0 1,-1 1,1 0,0 0,0 1,-1 0,1 0,0 1,0 0,0 1,0 0,0 0,0 1,0 0,1 1,-2 1,-7 6,1 1,0 1,1 1,1 0,0 1,1 0,1 1,0 0,1 1,1 1,0 0,2 0,0 1,1-1,1 2,0 1,-17 58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2:49.12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90 1,'18'0,"57"5,-73-5,0 1,-1-1,1 1,0 0,0 0,0 0,0 0,0 0,-1 0,1 0,0 0,-1 0,1 1,-1-1,0 1,1-1,-1 1,0 0,0 0,0-1,0 1,0 0,0 0,-1 0,1 0,-1 0,1 0,-1 0,0 0,0 0,0 0,0 1,-2 7,-1-1,-1 0,0 0,0-1,-1 1,0-1,0 0,-1 0,0-1,0 0,-1 0,0 0,0-1,0 0,-1 0,0-1,-4 3,4-3,-86 70,93-75,0 1,1-1,-1 0,0 1,0-1,1 1,-1-1,1 1,-1-1,0 1,1-1,-1 1,1 0,-1-1,1 1,-1 0,1 0,0-1,-1 1,1 0,0 0,0-1,0 1,-1 0,1 0,0 0,0 0,0-1,0 1,0 0,0 0,1 0,-1-1,0 1,0 0,1 0,-1-1,0 1,1 0,-1 0,0-1,1 1,-1 0,1-1,0 1,-1-1,1 1,-1 0,1-1,0 1,-1-1,1 0,0 1,0-1,-1 0,1 1,0-1,0 0,-1 0,1 0,0 1,0-1,0 0,0 0,-1 0,1-1,28 5,-1-2,1-1,0-2,-1 0,1-2,12-4,85-18,-94 16</inkml:trace>
  <inkml:trace contextRef="#ctx0" brushRef="#br0" timeOffset="231.396">532 41,'2'-7,"4"3,-1 5,0 9,-1 8,-1 7,-1 2,-2 5,0 0,-2-2,-1-4,0-5,-2-5,0-6</inkml:trace>
  <inkml:trace contextRef="#ctx0" brushRef="#br0" timeOffset="675.958">693 175,'-5'16,"-1"10,-2 2,0 2,2-3,2-3,1-4,1-3,2-4</inkml:trace>
  <inkml:trace contextRef="#ctx0" brushRef="#br0" timeOffset="926.659">880 175,'-7'16,"-5"10,-4 4,-2 3,0-1,0-3,1-6,4-8</inkml:trace>
  <inkml:trace contextRef="#ctx0" brushRef="#br0" timeOffset="1202.927">826 201,'3'11,"0"0,1 0,0-1,1 1,0-1,0 0,1-1,0 1,1-1,0-1,1 1,0-1,0 0,0-1,1 0,0 0,1-1,6 3,-15-9,0 1,0 0,0-1,0 0,1 1,-1-1,0 0,0 0,1 1,-1-1,0 0,1 0,-1 0,0-1,0 1,1 0,-1 0,0-1,0 1,1-1,-1 1,0-1,0 1,0-1,0 0,0 0,0 1,0-1,0 0,0 0,0 0,0 0,-1 0,1 0,0 0,-1 0,1-1,-1 1,1 0,-1 0,1 0,-1-1,0 1,0 0,0-1,1 1,-1 0,0-65,-20-49,19 113,1 1,-1-1,1 0,0 1,0-1,0 0,0 1,0-1,0 0,0 1,0-1,1 0,-1 1,1-1,-1 1,1-1,0 0,-1 1,1 0,0-1,0 1,0-1,0 1,0 0,0 0,1-1,0 1,8-4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2:47.84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54 161,'16'2,"14"3,18 1,19-1,17-1,14-1,10-2,6 0,-3-1,-7-2,-14-1,-18 0,-23 0,-21 1</inkml:trace>
  <inkml:trace contextRef="#ctx0" brushRef="#br0" timeOffset="247.107">910 54,'16'4,"16"4,15 6,7 2,5 3,-4 0,-10 4,-14 3,-19 2,-22-1,-26 1,-25 0,-22-1,2-4</inkml:trace>
  <inkml:trace contextRef="#ctx0" brushRef="#br0" timeOffset="742.635">254 0,'-20'7,"1"1,0 1,0 0,1 2,1 0,-1 1,2 0,0 2,0 0,1 1,1 0,1 1,-2 3,13-17,0 1,0-1,1 0,-1 1,1-1,-1 1,1 0,0 0,0-1,0 1,1 0,-1 0,0 0,1 0,0 0,0 0,0 0,0 0,0 0,1 0,-1 0,1-1,0 1,0 0,0 0,0 0,0-1,1 1,-1 0,1-1,-1 0,1 1,0-1,0 0,0 0,1 0,-1 1,14 7,0-1,1-1,0 0,0-1,1 0,0-2,14 3,-19-4,-11-3,0 0,0 0,0 0,0 0,0-1,0 1,1-1,-1 1,0-1,0 1,1-1,-1 0,0 0,0 0,1-1,-1 1,0 0,0-1,0 0,1 1,-1-1,0 0,0 0,0 0,0 0,0-1,-1 1,1 0,0-1,0 1,-1-1,1 0,-1 1,0-1,1 0,-1 0,0 0,0 0,4-14,-1 1,0-1,-2 0,0 1,0-1,-1-1,-1 1,-2-9,3-42,4 13,-3 33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2:45.81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91 101,'-51'10,"50"-9,-1-1,1 0,-1 0,1 0,-1 0,1 0,-1 0,1-1,-1 1,1 0,0-1,-1 1,1-1,-1 1,1-1,0 0,0 0,-1 1,1-1,0 0,0 0,0 0,0 0,0 0,0-1,0 1,0 0,0 0,1-1,-1 1,1 0,-1-2,1 0,1 0,0-1,0 1,1 0,-1 0,1 0,-1 0,1 0,0 0,0 1,0-1,1 0,-1 1,1 0,-1-1,1 1,0 0,0 1,0-1,0 0,0 1,0 0,0-1,0 1,1 0,-1 1,4-4,1 1,0 0,-1 0,1 1,0 0,0 1,0-1,0 2,1-1,-1 1,0 0,0 1,0 0,0 0,0 1,3 0,-9 0,1 0,-1 0,0 0,0 1,0-1,0 0,0 1,0-1,0 1,-1 0,1 0,-1 0,0 0,0-1,0 1,0 1,-1-1,1 0,-1 0,0 0,1 0,-2 0,1 2,-13 73,8-66,0 0,-1 0,0-1,-1 0,0 0,0-1,-2 0,1 0,-1-1,0 0,-1 0,0-1,-1 0,0-1,0 0,0-1,-1 0,0-1,-3 1,14-6,0 1,0-1,-1 1,1-1,0 1,0-1,-1 0,1 0,0 0,-1 0,1 0,0 0,-1 0,1 0,0 0,-1 0,1-1,0 1,0-1,-1 1,1-1,0 1,0-1,0 0,0 1,0-1,-1-1,3 1,-1 1,1-1,0 0,0 1,0-1,0 0,-1 1,1-1,0 1,0-1,0 1,0 0,0-1,0 1,0 0,0 0,0 0,0 0,1 0,-1 0,0 0,0 0,0 0,0 0,0 1,0-1,0 0,0 1,0-1,190 39,-177-38,-8 1,0-1,1 0,-1 0,1 0,-1-1,1 0,-1-1,1 1,-1-1,0 0,1-1,-1 1,0-1,0-1,0 1,0-1,0 0,-1 0,5-4,-5 1</inkml:trace>
  <inkml:trace contextRef="#ctx0" brushRef="#br0" timeOffset="249.053">559 141,'-2'9,"-1"6,0 4,0 3,1 4,1-2,-2 1,0-3,-2-2,0-2,1-5</inkml:trace>
  <inkml:trace contextRef="#ctx0" brushRef="#br0" timeOffset="521.781">425 34,'14'-2,"13"-1,12-3,10 1,3 0,1 2,-6 1,-9 1</inkml:trace>
  <inkml:trace contextRef="#ctx0" brushRef="#br0" timeOffset="790.062">866 181,'-2'16,"-3"10,-3 4,-3 3,-1 0,-1-4,1-2,4-3,2-6</inkml:trace>
  <inkml:trace contextRef="#ctx0" brushRef="#br0" timeOffset="1069.408">1027 208,'0'5,"-2"5,-2 6,-1 5,-2 4,-3 1,-2 1,2 1,2-2,3-6</inkml:trace>
  <inkml:trace contextRef="#ctx0" brushRef="#br0" timeOffset="1241.077">1040 221,'11'12,"1"-1,0 0,1-1,0-1,0 0,1-1,0 0,1-1,-1 0,1-2,1 0,-14-4,1 0,0-1,0 1,-1-1,1 0,0 0,0 0,-1-1,1 1,0 0,-1-1,1 0,0 0,-1 1,1-2,-1 1,1 0,-1 0,1-1,-1 1,0-1,0 0,0 0,0 0,0 0,0 0,-1 0,1 0,-1-1,1 1,-1-1,0 1,0-1,1-1,22-95,-5-43,-11 119,2 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2:52.70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20 70,'-11'-12,"3"-3,14 1,24 2,28 4,29 3,20 2,9 2,2 1,-10 3,-19 0,-25 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2:56.50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67 72,'-9'16,"-4"9,2 9,2 1,0 1,2-5,2-4,1-7</inkml:trace>
  <inkml:trace contextRef="#ctx0" brushRef="#br0" timeOffset="0.997">27 72,'12'16,"9"9,7 4,5 1,2-3,-1-3,-4-6,-2-6,-4-4,-6-5</inkml:trace>
  <inkml:trace contextRef="#ctx0" brushRef="#br0" timeOffset="260.883">348 166,'0'-21,"0"-11,0-4,0 1,-3 7,-4 14,-5 20,-1 19,-1 20,1 15,1 14,1 7,1-9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2:55.51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308 123,'-5'18,"-3"15,-1 14,1 9,3 6,1 2,2-2,-1-5,0-8,-2-7,-2-9,-3-10,-1-9,1-6</inkml:trace>
  <inkml:trace contextRef="#ctx0" brushRef="#br0" timeOffset="246.295">1 16,'9'-5,"17"-1,21 3,22 1,15 4,9 4,-1 3,-5 2,-19-1</inkml:trace>
  <inkml:trace contextRef="#ctx0" brushRef="#br0" timeOffset="428.807">535 578,'-4'16,"-3"9,2 4,0 0,1-1,2-4,1-4,3-5,1-5</inkml:trace>
  <inkml:trace contextRef="#ctx0" brushRef="#br0" timeOffset="710.056">575 257,'-7'-7,"0"0,9 6,7 8,10 4,2 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2:55.00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131 0,'-4'21,"-7"15,-3 9,-4 3,-1 1,0-4,2-5,3-7,4-7,6-5,11-7,10-5,15-5,10-2,7-2,5-4,-8 0</inkml:trace>
  <inkml:trace contextRef="#ctx0" brushRef="#br0" timeOffset="250.352">279 160,'-5'16,"-1"14,0 12,1 7,2 5,1 1,-1 2,-5-3,-4-3,-3-7,0-10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2:52.45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140 1,'-4'20,"-2"17,0 12,1 5,2 3,-1 1,-2-4,-3-3,-4-6,-4-8,-4-9,-3-8,2-9</inkml:trace>
  <inkml:trace contextRef="#ctx0" brushRef="#br0" timeOffset="942.374">648 456,'-22'6,"-1"2,1 1,1 0,0 2,0 0,1 2,0 0,1 1,1 1,0 0,1 2,1 0,-2 4,11-14,1 1,0 0,0 0,1 1,0 0,1-1,0 2,0-1,1 0,0 1,-1 8,3-16,1 0,0 1,0-1,0 0,0 0,1 0,-1 0,1 0,-1 0,1 0,0 0,-1 0,1 0,0 0,0-1,0 1,1 0,-1 0,0-1,1 1,-1-1,1 0,-1 1,1-1,0 0,0 0,-1 0,1 0,0 0,0 0,0 0,0-1,0 1,0-1,0 1,0-1,1 0,80-4,-67 0,-1-1,1-1,-1 0,0-2,0 1,-1-2,0 1,-1-2,0 0,0-1,-1 0,-1-1,1 0,-2-1,0 0,4-7,-2 0,0-1,-1 0,-1-1,-1 0,-1 0,-1-1,-1 0,-1 0,-2 0,0-1,0-4,-3 18,0 0,0 0,-1 0,-1 0,1 0,-1 0,-1 0,-3-7,5 14,0 0,0 0,-1 0,0 0,1 1,-1-1,0 0,0 1,0-1,-1 1,1 0,-1 0,1 0,-1 0,0 0,1 0,-1 1,0 0,0-1,0 1,0 0,0 0,-1 1,1-1,0 1,0-1,-1 1,-1 0,0 1,0-1,0 1,0 0,1 0,-1 1,0 0,0-1,1 2,0-1,-1 0,1 1,0 0,0 0,0 0,1 0,-1 1,1 0,-1-1,1 1,1 1,-1-1,0 0,1 0,0 1,-2 4,-2 7,1 1,0 0,1 0,0 1,2-1,-1 14,3 2,1 0,2 0,1-1,2 0,1 0,1 0,2-1,1 0,1-1,2 0,1-1,2 0,19 25,-25-37</inkml:trace>
  <inkml:trace contextRef="#ctx0" brushRef="#br0" timeOffset="1383.584">916 670,'-12'46,"-3"-1,-2-1,-1 0,-3-1,-1-1,-27 37,43-75,16-22,184-282,-159 254,-34 46,0 0,0 0,0 0,0 0,0 0,0 0,0 0,0 0,0 1,-1-1,1 0,0 0,0 1,0-1,0 0,0 1,-1-1,1 1,0-1,-1 1,1 0,0-1,-1 1,1 0,0-1,-1 1,1 0,-1 0,1 0,-1-1,0 1,1 0,-1 0,0 0,0 0,1 0,-1 0,0-1,0 1,0 0,0 0,0 0,0 0,-1 0,3 3,13 51,-2 0,-3 1,-2 0,-2 0,-3 1,-3 33,-2-66,-1-8</inkml:trace>
  <inkml:trace contextRef="#ctx0" brushRef="#br0" timeOffset="1656.923">902 857,'11'-3,"18"0,17 0,20 1,13 0,6 1,-12 0</inkml:trace>
  <inkml:trace contextRef="#ctx0" brushRef="#br0" timeOffset="2011.019">1384 241,'16'3,"19"0,17-1,15 1,11-2,0 0,-10 0,-17-1</inkml:trace>
  <inkml:trace contextRef="#ctx0" brushRef="#br0" timeOffset="2274.316">1517 415,'21'7,"20"2,16 0,13-2,6-7,-11-3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3:29.65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76 347,'-7'15,"0"1,0 0,2 1,0 0,1-1,0 1,2 1,0-1,1 0,0 0,3 13,-1-25,0 0,0 0,1 0,-1-1,1 1,1-1,-1 0,1 1,-1-1,1 0,0 0,1-1,-1 1,1-1,-1 1,1-1,0 0,0-1,1 1,-1-1,0 1,1-1,0-1,-1 1,1-1,0 1,0-2,3 2,0-1,0 0,0-1,0 1,0-2,0 1,0-1,0 0,0-1,0 0,-1 0,1 0,-1-1,1 0,-1-1,0 0,0 0,3-3,-1-2,0-1,-1-1,0 1,-1-1,-1-1,1 1,-2-1,1 0,-2 0,0-1,0 1,-1-1,-1 0,0 0,-1 0,0 0,-1 0,0-1,-1 1,-1 0,0 0,0 0,-5-11,5 17,0 0,-1 0,0 0,0 0,0 1,-1-1,0 1,0 0,-1 0,0 0,0 1,0 0,0 0,-1 0,0 0,0 1,0 0,-1 1,1-1,-1 1,0 0,0 1,0-1,0 2,0-1,0 1,-1 0,1 0,-1 1,1 0,0 0,-1 1,1 0,0 0,-1 1,1 0,0 0,0 0,-4 3,3 0,0 1,0 0,1 0,0 1,0-1,0 1,1 1,0 0,0-1,1 2,0-1,1 1,0-1,0 1,1 0,0 1,0-1,1 0,0 1,1-1,0 1,1 0,0-1,0 1,1 0,0-1,1 1,0-1,1 1,-1-1,2 0,-1 0,1 0,1-1,0 1,0-1,0 0,1 0,5 4,21 19</inkml:trace>
  <inkml:trace contextRef="#ctx0" brushRef="#br0" timeOffset="261.887">557 561,'-2'18,"-1"11,0 7,1 4,0 0,1 0,-1-2,-4-1,-4-2,-6-3,-5-4,0-7,3-7</inkml:trace>
  <inkml:trace contextRef="#ctx0" brushRef="#br0" timeOffset="546.123">744 321,'0'2,"0"0,0 1,0-1,1 1,-1-1,1 1,-1-1,1 0,0 1,0-1,0 0,0 0,0 1,0-1,1 0,-1 0,1 0,-1-1,1 1,0 0,0-1,0 1,2 1,-3-2,33 28,1-1,1-2,19 11,89 67,-140-102,-1 0,0 0,1 0,-1 1,0-1,-1 1,1 0,0 0,-1 0,0 0,1 0,-1 0,0 1,-1-1,1 1,-1 0,1-1,-1 1,0 0,0 0,-1-1,1 1,-1 0,0 0,0 0,0 0,-1 0,1 0,-1-1,0 1,0 0,0 0,-1-1,-8 6,0 0,-1-1,0-1,-1 0,1 0,-1-1,-1-1,1 0,-1 0,0-2,0 1,0-2,-1 0,-12 1,-95 2,73-12</inkml:trace>
  <inkml:trace contextRef="#ctx0" brushRef="#br0" timeOffset="831.427">825 213,'7'-9,"9"-7,15-4,16-3,16-1,14-3,9 3,1 2,-2 3,-12 4,-15 5,-18 7,-16 6,-18 6,-11 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3:28.13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615 55,'0'-2,"0"0,0 0,1 0,-1 0,-1 0,1 0,0 1,0-1,-1 0,1 0,-1 0,0 0,1 0,-1 0,0 0,0 1,0-1,0 0,-1 1,1-1,0 1,-1-1,1 1,-1 0,1 0,-1 0,0-1,1 1,-1 1,0-1,0 0,0 0,1 1,-1-1,0 1,0-1,0 1,0 0,0 0,0 0,-2 0,-30-1,0 2,1 1,-1 1,1 2,0 2,-15 5,39-11,0 1,0 0,0 1,1-1,-1 2,0-1,1 1,0 1,0 0,1 0,-1 0,1 1,0 0,0 0,1 1,0 0,0 0,0 0,1 1,-3 6,0 13,1 1,2 1,0-1,2 1,1 0,2 0,0 0,4 16,-3-28,1-1,0 1,2-1,0 1,0-1,2 0,0-1,1 1,0-1,1-1,1 1,0-1,2 1,67 84,-49-65,-1 2,-2 1,-2 1,6 13,-27-46,0-1,-1 0,0 0,0 1,0 0,0-1,-1 1,0 0,0 0,0 0,0 0,-1-1,0 1,0 0,0 0,-1 0,1 0,-1 0,0 0,-1 0,1-1,-1 1,0 0,0-1,0 0,-1 1,0-1,-2 3,-2-1,0-1,0 0,-1 0,1-1,-1 0,0 0,0-1,0 0,0 0,-1-1,1 0,-1 0,0-1,1 0,-1-1,0 0,0 0,1-1,-1 0,0-1,1 0,0 0,-1-1,1 0,0 0,0-1,0 0,1 0,-5-4,-6-7,1 0,0-1,1-1,1 0,1-2,1 1,0-2,1 1,1-2,-4-11,14 30,-1 0,1 0,0 0,0-1,-1 1,2 0,-1-1,0 1,0-1,1 1,-1-1,1 1,0-1,0 1,0-1,0 0,0 1,1-1,-1 1,1-1,-1 1,1 0,0-1,0 1,0 0,0-1,1 1,-1 0,1 0,-1 0,1 0,0 0,1-1,18-11,0 1,1 1,0 1,1 1,0 1,24-6,12-6,-29 10</inkml:trace>
  <inkml:trace contextRef="#ctx0" brushRef="#br0" timeOffset="733.924">761 591,'-2'0,"1"0,6 0,6 0,9 0,9 0,7-2,6-2,3 1,1 1,-1 0,-1 1,-2 0,-2 1,-5 0,-7 0</inkml:trace>
  <inkml:trace contextRef="#ctx0" brushRef="#br0" timeOffset="981.308">802 845,'13'6,"14"4,12-2,10-1,6-2,5-4,1-2,0-2,-11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25:32.87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413 391,'0'5,"0"12,-2 18,-1 16,0 13,-2 9,0 4,1 0,1-6,2-9,-1-12,2-15</inkml:trace>
  <inkml:trace contextRef="#ctx0" brushRef="#br0" timeOffset="283.291">12 819,'-7'0,"2"-2,12-4,15-2,18-4,16-6,14-1,8-2,6 0,-1 4,-3 2,-8 2,-10 2,-13 2,-15 2</inkml:trace>
  <inkml:trace contextRef="#ctx0" brushRef="#br0" timeOffset="658.241">800 177,'65'171,"81"324,-125-441,-20-54,-1 1,0-1,1 0,-1 0,0 0,1 0,-1 0,0 0,1 0,-1 0,0 0,1 0,-1 0,0 0,1 0,-1 0,0 0,0 0,1 0,-1 0,0 0,1 0,-1-1,0 1,1 0,-1 0,0 0,0-1,1 1,-1 0,0 0,0-1,0 1,1 0,-1 0,0-1,0 1,0 0,0-1,0 1,1 0,-1 0,0-1,0 1,0 0,0-1,0 1,0 0,0-1,0 1,0 0,0-1,0 1,0 0,-1-1,1 1,0 0,0-1,0 1,0 0,0 0,-1-1,1 1,0 0,0 0,0-1,18-193,-7 49,7 1,6 0,17-42,-16 122,-24 63,-1 1,0-1,1 1,-1-1,1 1,-1-1,1 1,-1-1,1 1,0 0,-1-1,1 1,-1 0,1-1,0 1,-1 0,1 0,0-1,-1 1,1 0,0 0,-1 0,1 0,0 0,0 0,-1 0,1 0,0 1,-1-1,1 0,0 0,-1 0,1 1,-1-1,1 0,0 1,-1-1,1 1,-1-1,1 1,-1-1,1 1,-1-1,1 1,13 13</inkml:trace>
  <inkml:trace contextRef="#ctx0" brushRef="#br0" timeOffset="1049.384">1509 525,'-33'-36,"27"33,1-1,-1 1,-1 0,1 1,0-1,-1 1,1 1,-1-1,0 1,0 0,1 1,-1-1,0 1,0 1,1-1,-1 1,0 0,0 1,1 0,-1 0,1 0,0 1,0 0,0 0,0 0,0 1,0 0,1 0,0 0,0 1,0 0,1 0,-1 0,1 1,0-1,0 2,-5 7,0 0,1 0,1 1,0 0,1 0,1 0,0 1,1 0,1 0,0 0,2 0,-1 1,2 15,0-27,1 0,-1 0,1 0,0 0,0 0,1-1,0 1,-1 0,1 0,1-1,-1 1,1-1,0 0,0 0,0 0,0 0,1 0,-1-1,1 0,0 1,0-1,1-1,-1 1,0-1,1 1,0-1,-1-1,1 1,0-1,0 1,0-1,0-1,0 1,0-1,0 0,2 0,15-2,-1 0,0-2,0 0,-1-1,1-1,-1-2,-1 1,1-2,13-9,16-7</inkml:trace>
  <inkml:trace contextRef="#ctx0" brushRef="#br0" timeOffset="1343.054">1910 485,'-6'-3,"1"1,-1-1,0 1,1 0,-1 0,0 0,0 1,0 0,-1 0,1 1,0 0,0 0,0 0,-1 1,1-1,0 2,0-1,0 1,0 0,0 0,1 0,-1 1,1 0,-1 0,1 0,0 1,0 0,0 0,1 0,0 0,-2 3,-5 5,1 1,1 0,0 1,0 0,2 1,0-1,0 1,1 1,1-1,1 1,0 0,1 0,1 0,-1 17,3-28,1 0,-1 0,1 0,0 0,0-1,1 1,0 0,-1 0,1-1,1 1,-1-1,1 0,0 1,0-1,0-1,0 1,1 0,-1-1,1 1,0-1,0 0,0-1,1 1,-1-1,1 0,-1 0,1 0,0 0,0-1,0 0,-1 0,1 0,0-1,3 1,22 0,-1-1,1-1,0-2,-1 0,1-3,-1 0,0-2,-1 0,0-3,0 0,13-9,14-6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3:34.49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1,'11'4,"11"2,2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3:36.32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0,'14'0,"11"0,8 0,6 0,-4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3:36.95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71 0,'-4'4,"0"-1,0 1,0 0,0 0,1 0,0 1,0-1,0 1,0-1,1 1,0 0,0 0,0 1,1-1,-1 0,1 0,0 1,1-1,-1 3,0-2,-9 77,3 0,4 0,3 20,1-57,-2 7,0-8,2 1,2-1,4 20,7-24,-13-40,-1 0,1 0,-1-1,1 1,-1 0,1-1,0 1,-1-1,1 1,0-1,-1 1,1-1,0 1,0-1,-1 1,1-1,0 0,0 0,0 1,0-1,-1 0,1 0,0 0,0 0,0 0,0 0,0 0,0 0,-1-1,1 1,0 0,0 0,0-1,-1 1,1 0,0-1,0 1,-1-1,1 1,0-1,-1 1,1-1,0 0,0 0,65-83,-39 42,-18 30,0 1,1 0,0 0,1 1,0 1,0 0,1 0,6-2,-13 8,-1 0,1 1,0-1,1 1,-1 0,0 1,0 0,1-1,-1 2,1-1,-1 1,1-1,-1 2,1-1,-1 0,1 1,-1 0,0 1,1-1,-1 1,0 0,0 0,3 2,2 3,0 1,-1 0,0 1,-1-1,0 2,0-1,-1 1,0 0,-1 1,0-1,-1 1,0 1,-1-1,0 1,0-1,-1 1,-1 0,0 0,0 9,-2-19,1 1,-1-1,1 1,-1-1,0 0,0 1,0-1,0 1,-1-1,1 1,-1-1,1 0,-1 1,0-1,0 0,0 1,0-1,0 0,-1 0,1 0,-1 0,1 0,-1 0,0-1,1 1,-1 0,0-1,0 1,0-1,-1 0,1 0,0 0,0 0,-1 0,1 0,0-1,-1 1,1-1,-1 1,1-1,0 0,-1 0,1 0,-1 0,-1-1,-1 0,0 0,0 0,0-1,0 0,0 0,0 0,0 0,1-1,-1 0,1 0,0 0,-1 0,1-1,1 1,-1-1,1 0,-1 0,1-1,0 1,1-1,-1 1,1-1,0 0,0 0,0 0,1 0,0 0,0 0,0-1,1 1,-1 0,1 0,1-1,-1 1,1 0,-1 0,2-1,5-4,2-1,0 1,0 1,1 0,0 0,0 1,1 0,0 1,0 0,1 1,0 0,0 1,1 0,-1 1,1 0,3 0,10-5,0 1,1 1,0 1,0 2,0 0,1 2,18 1,-43 1,0 1,0-1,0 1,0 0,-1 0,1 0,0 0,-1 0,1 0,0 1,-1-1,1 1,-1 0,0 0,0 0,0 0,0 0,0 1,0-1,0 0,-1 1,1-1,-1 1,0 0,0-1,0 1,0 0,0 0,0 0,-1 0,0 0,1 0,-1 2,5 72,-6-65,1 1,1-1,-1 0,2 0,0 0,0 0,1 0,1-1,0 1,0-1,1 0,0 0,6 7,27 11,-19-22</inkml:trace>
  <inkml:trace contextRef="#ctx0" brushRef="#br0" timeOffset="493.886">672 174,'175'80,"-141"-68,0 2,-1 1,-1 2,-1 1,0 1,16 14,-38-24,-1 0,0 0,-1 1,1 0,-2 0,0 0,0 1,-1 0,0 0,0 1,-2-1,1 1,-2 0,1 0,-2 0,0 0,0 0,-1 12,1 5,-1-15,0 0,1 0,0 0,1 0,1 0,0 0,1-1,4 9,-6-18,0-1,0 0,0 0,1 0,0 0,-1 0,1-1,0 1,0-1,0 0,0 0,1 0,-1 0,1 0,-1-1,1 1,0-1,-1 0,1 0,0-1,0 1,0-1,-1 1,1-1,0-1,0 1,0 0,2-2,3 1,0-1,-1 0,1 0,-1-1,1 0,-1-1,0 0,0 0,-1-1,1 0,6-6,-2-3,0-1,-1 0,-1-1,0 0,-2-1,0 0,0 0,-2-1,0 0,-1 0,-1 0,2-16,-5 19,-8 45,6-23,1 0,-1 0,1 0,1 1,-1-1,1 0,0 0,1 0,0 0,0-1,1 1,-1 0,1-1,1 1,-1-1,1 0,0 0,1-1,-1 1,1-1,0 0,0 0,1-1,0 1,-1-1,1 0,5 2,12 4,0-1,1-1,-1 0,1-2,1-1,-1-1,8 0,39 4</inkml:trace>
  <inkml:trace contextRef="#ctx0" brushRef="#br0" timeOffset="1291.902">2277 695,'3'-5,"-1"0,0-1,0 1,-1-1,1 1,-1-1,0 0,-1 1,0-1,0 0,0 0,0 0,-1 1,0-1,0 0,0 1,-1-1,0 1,0-1,0 1,-1 0,0 0,0 0,0 0,-1 0,1 1,-1 0,-2-3,-4 2,0 1,0-1,0 1,0 1,-1 0,0 1,1 0,-1 0,0 1,0 1,0 0,0 0,1 1,-1 0,0 1,0 0,1 1,-1 0,1 1,0 0,0 1,0-1,1 2,-5 3,8-4,-1 0,1 0,1 1,-1-1,1 1,0 1,0-1,1 1,0 0,-3 7,6-12,0 0,0 0,0 0,0 0,1 0,-1 0,1 0,-1 1,1-1,0 0,0 0,0 0,0 1,1-1,-1 0,0 0,1 0,0 1,-1-1,1 0,0 0,0 0,0 0,0 0,1-1,-1 1,0 0,1 0,-1-1,1 1,0-1,-1 1,1-1,0 0,0 0,0 0,0 0,0 0,0 0,1 0,12 3,-1-1,1 0,-1-1,1 0,0-1,0-1,0-1,0 0,-1-1,1 0,0-1,-1-1,0 0,0-1,0-1,9-4,49-39,-71 48,-1 1,0 0,0-1,0 1,0 0,1 0,-1-1,0 1,0 0,1 0,-1 0,0-1,0 1,1 0,-1 0,0 0,0 0,1 0,-1-1,0 1,1 0,-1 0,0 0,1 0,-1 0,0 0,1 0,-1 0,0 0,1 0,-1 0,0 0,0 0,1 1,-1-1,0 0,1 0,-1 0,0 0,0 0,1 1,-1-1,0 0,0 0,1 1,-1-1,0 0,0 0,0 1,1-1,-1 0,0 0,0 1,0-1,0 0,0 1,0-1,0 0,0 1,0-1,1 0,-1 1,0-1,-1 0,1 0,0 1,-2 27,1-20,1-6,-1 1,1 0,0 0,-1 0,1 0,1 0,-1 0,0-1,1 1,-1 0,1 0,0 0,0-1,0 1,0 0,0-1,1 1,-1-1,1 0,0 1,0-1,-1 0,2 0,-1 0,0 0,0 0,0-1,1 1,-1-1,1 1,0-1,-1 0,1 0,2 1,3 0,0 0,-1-1,1 0,0 0,0-1,0 0,-1 0,1-1,0 0,0 0,-1-1,1 0,0 0,-1 0,0-1,0-1,0 1,0-1,0 0,-1-1,0 0,1 0,-2 0,1 0,-1-1,0 0,0 0,0-1,-1 1,0-1,0-1,3-11,0 0,-2-1,0 0,-2 0,0 0,-1 0,-1 0,0-1,-2 1,-1 0,0 0,-2-5,-11-27,15 51,0 1,-1-1,1 1,0-1,0 1,-1-1,1 1,0-1,0 1,0-1,0 1,-1-1,1 1,0-1,0 0,0 1,0-1,0 1,1-1,-1 0,0 1,0-1,0 1,0-1,1 1,-1-1,0 1,0-1,1 1,-1-1,0 1,1-1,-1 1,1 0,-1-1,1 1,-1 0,0-1,1 1,-1 0,1-1,0 1,-1 0,1 0,-1 0,1-1,-1 1,1 0,31 5,-25-4,39 9,0 1,0 2,-2 3,28 13,-70-29,0 1,0 0,0-1,0 1,0 0,0 0,0 0,-1 0,1 1,0-1,-1 0,1 1,-1-1,1 1,-1-1,0 1,0 0,1-1,-1 1,0 0,-1 0,1 0,0 0,0 0,-1 0,1 0,-1 0,0 0,0 0,0 0,0 0,0 0,0 0,0 0,-1 1,1-1,-1 0,0 1,-41 63,35-57,0 1,0 0,1 0,0 0,1 1,0 0,1 0,-3 10,6-19,1 0,0 0,0 0,0 0,0 0,0 1,0-1,1 0,-1 0,1 0,0 0,-1 0,1 0,0 0,0 0,0 0,0-1,0 1,1 0,-1-1,1 1,-1 0,1-1,-1 0,1 1,0-1,0 0,-1 0,3 1,62 20,-3-14,1-2,-1-3,1-3,0-2,0-4,31-7,19-2,-105 16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3:35.20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0 124,'16'25,"-1"0,-2 1,-1 0,0 1,-2 1,-2 0,0 0,-2 0,-1 1,1 20,0-14,-6-34,0 0,0 0,-1 0,1-1,0 1,0 0,0 0,0 0,0-1,-1 1,2 0,-1 0,0 0,0-1,0 1,0 0,0 0,1 0,-1-1,0 1,0 0,1 0,-1-1,1 1,-1 0,1-1,-1 1,1-1,-1 1,1 0,0-1,-1 1,1-1,0 0,-1 1,1-1,0 1,-1-1,1 0,0 0,0 1,0-1,-1 0,1 0,0 0,0 0,0 0,-1 0,1 0,0 0,0 0,0 0,-1-1,2 1,6-10,0-1,0 0,-1 0,0 0,-1-1,-1 0,4-11,1 0,95-188,-79 179,-26 31,1 1,-1-1,1 0,-1 1,1-1,0 1,-1-1,1 0,0 1,-1 0,1-1,0 1,0-1,-1 1,1 0,0 0,0-1,0 1,0 0,-1 0,1 0,0 0,0 0,0 0,0 0,0 0,-1 0,1 1,0-1,0 0,0 0,0 1,-1-1,1 1,0-1,0 0,-1 1,1-1,0 1,-1 0,1-1,-1 1,4 6,0 0,-1 1,0-1,0 1,-1 0,0 0,0 0,-1 0,1 5,2 11,-3-9,2-1,-1 1,2-1,0 0,1 0,0-1,1 1,0-1,1 0,1-1,0 0,1 0,0-1,0 0,1 0,1-1,0 0,0-1,1-1,0 1,1-2,-1 0,12 4,4-4</inkml:trace>
  <inkml:trace contextRef="#ctx0" brushRef="#br0" timeOffset="260.339">816 498,'4'-2,"3"-1</inkml:trace>
  <inkml:trace contextRef="#ctx0" brushRef="#br0" timeOffset="867.617">816 498,'-30'22,"34"-55,7 2,-1-1,-1 0,-2-1,-2 0,0 0,-3 0,0 0,-2 0,-2-1,-1 1,-4-16,6 44,0 1,1-1,-2 1,1-1,0 1,-1 0,0 0,0 0,0 0,0 0,-1 0,1 1,-1-1,0 1,0 0,-1-1,1 1,0 1,-3-2,10 14,8-4,0 0,0 0,1-1,0 0,0-1,0-1,3 0,11 4,12 3,96 37,-131-45,0 1,0-1,-1 1,1 0,-1 0,1 0,-1 1,0-1,0 1,-1-1,1 1,-1 0,0 0,0 0,0 0,0 1,-1-1,1 1,-1-1,0 1,-1-1,1 1,-1-1,0 1,0-1,0 1,-1 0,1-1,-1 1,0-1,-1 0,0 4,-20 45,17-42,1-1,0 1,0-1,1 1,0 1,0-1,2 0,-1 3,3-10,1 0,-1 0,1 0,0 0,0 0,0 0,1-1,-1 1,1-1,0 0,0 1,0-1,0 0,0-1,1 1,-1-1,1 1,0-1,0 0,0 0,0-1,0 1,0-1,0 0,1 0,-1 0,3-1,43 13,1-3,0-3,0-1,0-3,34-2,-39-1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3:32.84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386 152,'-15'-7,"-1"1,0 1,0 1,0 1,0 0,-1 0,1 2,-1 0,0 1,1 1,-8 1,15-1,0 1,0 0,0 0,0 1,1 0,-1 1,1 0,0 0,0 1,0 0,1 0,0 1,0 0,0 0,1 0,-1 1,2 0,-1 0,1 1,0 0,0 1,2-5,0 1,0-1,1 1,0 0,0 0,0 0,1 0,-1 0,1 0,1 0,-1 0,1 1,-1-1,2 0,-1 0,0 1,1-1,0 0,0 0,1 0,-1 0,1 0,0 0,1-1,-1 1,1 0,0-1,0 0,0 0,1 0,-1 0,1 0,0-1,0 1,1-1,2 1,1-1,-1 0,1-1,0 0,0 0,0 0,0-1,0 0,0-1,0 0,0 0,0-1,0 0,0 0,0-1,-1 0,1 0,0-1,-1 0,7-4,-1 1,1-1,-2-1,1 0,-1-1,-1-1,1 0,-2 0,1-1,-1 0,7-12,-6 7,-1-1,-1 0,0-1,-1 1,-1-2,-1 1,0-1,-1-4,-9 47,-16 145,20-159,0 0,0 0,1 0,1 0,-1 0,2-1,-1 1,1-1,1 1,0-1,0 0,1-1,0 1,0-1,1 0,2 3,15 9</inkml:trace>
  <inkml:trace contextRef="#ctx0" brushRef="#br0" timeOffset="338.178">747 71,'4'19,"1"1,1-1,1-1,0 1,2-1,0 0,1-1,1 0,0 0,1-2,1 1,1-1,0-1,0-1,2 0,-1-1,2 0,0-1,14 6,-29-14,0-1,1 0,-1 0,0 0,1 0,-1-1,1 1,0-1,-1 1,1-1,0 0,0 0,0 0,0 0,0-1,0 1,0-1,0 0,0 0,0 0,0 0,0 0,0-1,0 1,0-1,0 0,0 0,0 0,-1 0,1-1,0 1,-1-1,1 1,-1-1,1 0,-1 0,0 0,0-1,2 0,2-14,-1 1,-1-1,0 1,-1-1,-1 0,0-1,-2 1,0 0,-1-5,5-72,-4 90,0 1,1-1,-1 1,1-1,0 1,0 0,0-1,0 1,1 0,0 0,-1-1,1 1,0 0,0 1,1-1,-1 0,1 1,-1-1,2 0,11-4</inkml:trace>
  <inkml:trace contextRef="#ctx0" brushRef="#br0" timeOffset="633.451">1388 379,'27'-14,"-2"-1,1-1,-2-2,-1 0,0-1,-1-2,-1 0,-1-1,-1-1,-1-1,8-15,-24 35,0-1,0 0,0 0,-1-1,1 1,-1 0,-1 0,1-1,-1 1,0-1,0 1,0-3,-1 6,1 0,-1 0,1 0,-1 0,0 1,0-1,0 0,0 0,0 0,0 1,0-1,-1 0,1 1,0-1,-1 1,1 0,-1-1,0 1,0 0,1 0,-1 0,0 0,0 0,0 1,0-1,0 1,0-1,0 1,0 0,0-1,0 1,0 0,-1 0,-3 1,-1-1,1 1,0 0,0 1,-1-1,1 1,0 0,1 1,-1-1,0 1,1 1,-1-1,1 1,0 0,0 0,1 0,-1 0,1 1,0 0,0 0,0 0,0 2,-2 2,1-1,0 1,1 0,0 0,0 0,1 1,0-1,1 1,0 0,0-1,1 1,0 0,1 0,0 1,2-4,1 1,-1 0,1-1,0 0,1 1,0-1,0-1,0 1,1 0,0-1,1 0,-1 0,1-1,0 0,0 0,1 0,-1-1,1 1,0-2,0 1,1-1,-1 0,1 0,-1-1,1 0,0-1,0 0,0 0,2 0,41 7</inkml:trace>
  <inkml:trace contextRef="#ctx0" brushRef="#br0" timeOffset="1241.271">1937 4,'0'26,"-2"-3,1 0,1 0,2 0,0 0,1 0,1-1,1 1,1-1,1 0,1-1,10 19,-16-37,-1 0,1 0,0 0,0-1,0 1,0-1,1 1,-1-1,1 0,-1 0,1 0,0 0,0 0,0-1,0 1,0-1,0 0,0 0,1 0,-1 0,0-1,1 1,-1-1,0 0,1 0,-1 0,0 0,1-1,-1 1,0-1,0 0,1 0,-1 0,0 0,0-1,0 1,0-1,1-1,10-8,0-1,-1 0,0-1,-1 0,-1-1,0 0,-1-1,-1 0,0 0,-1-1,0-1,-2 1,0-1,2-8,-4 12,1 0,-2-1,0 0,0 1,-2-1,1 0,-2-6,-17 43,11-6,1 0,0 1,2 0,0-1,1 1,1 0,0 0,2 0,0 0,1 0,0 0,5 15,-6-28,1 0,-1-1,1 1,0 0,0-1,0 0,0 1,1-1,0 0,0 0,0 0,0-1,0 1,1-1,0 0,0 0,0 0,0 0,0-1,0 1,1-1,-1 0,1-1,-1 1,1-1,0 0,0 0,0 0,-1-1,1 1,0-1,0-1,0 1,0-1,0 1,0-1,2-1,4-6,0 0,-1 0,0-1,0 0,-1-1,-1 0,1-1,-2 0,1 0,-1 0,-1-1,0 0,-1 0,0-1,0-2,6-15,0 1,-2-2,-1 0,-2 0,1-10,-32 149,23-98,0 0,0 0,1 0,1 0,0 0,0 0,1 0,0 0,1 0,0 0,0 0,1 0,1-1,-1 1,2-1,-1 0,1 0,1-1,-1 1,1-1,1 0,-1-1,2 0,-1 0,1 0,3 1,8 2,0 0,1-2,0-1,0 0,1-1,0-2,0 0,0-1,0-1,2-1,60 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3:31.99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0 241,'21'0,"20"0,19 0,15 0,13-3,8-2,3-1,-1 1,-7 0,-11 3,-15 2,-14 3,-18-1,-17-2,-11-3,-6-2</inkml:trace>
  <inkml:trace contextRef="#ctx0" brushRef="#br0" timeOffset="329.046">562 0,'335'94,"-198"-37,-129-53,0 1,0 0,0 0,-1 1,0 0,0 0,0 1,-1 0,0 0,0 0,-1 1,0 0,0 0,2 7,-6-11,1 1,-1-1,0 0,0 1,-1-1,0 1,1-1,-1 0,-1 1,1-1,-1 1,0-1,0 0,0 1,0-1,-1 0,0 0,1 0,-2 0,1 0,0 0,-1-1,0 1,0-1,0 1,0-1,-3 2,-104 66,-79 13,179-77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07:50.63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5842 1323,'0'30,"0"27,0 30,0 27,3 26,2 23,3 23,0 18,2 13,0 4,-1-6,-2-15,-2-21,-3-25,0-27,-2-28,0-32</inkml:trace>
  <inkml:trace contextRef="#ctx0" brushRef="#br0" timeOffset="893.352">5896 1216,'-68'-114,"68"113,-1 0,0 0,1-1,-1 1,1 0,-1 0,1 0,0 0,0-1,-1 1,1 0,0 0,0-1,0 1,0 0,0 0,1-1,-1 1,0 0,1 0,-1 0,0 0,1-1,-1 1,1 0,0 0,-1 0,1 0,0 0,0 0,0 0,-1 0,1 1,0-1,0 0,0 0,0 1,1-1,-1 1,0-1,0 1,0-1,0 1,1 0,-1-1,1 1,65-4,-54 4,373 25,425-33,-375-4,1037 2,7 4,-445 35,43 7,292 8,-1265-45,37 0,79 12,-198-7,-23-4,0 0,0 0,-1 0,1 0,0 0,0 0,0 1,-1-1,1 0,0 0,0 0,0 0,0 1,0-1,-1 0,1 0,0 0,0 0,0 1,0-1,0 0,0 0,0 1,0-1,0 0,0 0,0 0,0 1,0-1,0 0,0 0,0 0,0 1,0-1,0 0,0 0,0 1,0-1,0 0,0 0,1 0,-1 0,0 1,0-1,0 0,0 0,0 0,1 0,-1 1,0-1,0 0,0 0,0 0,1 0,-1 0,0 0,0 0,0 0,1 0,-1 0,-14 6</inkml:trace>
  <inkml:trace contextRef="#ctx0" brushRef="#br0" timeOffset="2561.143">5869 3690,'-5'271,"-18"72,11-226,-41 524,28-315,29-309,10-30,-6 4,1 1,1 0,-1 1,1 0,1 1,-1 0,1 0,0 1,1 1,-1 0,1 0,0 1,0 1,0 0,0 0,0 1,5 1,422-12,-267 9,858-36,54-16,1595 111,-1848-20,543 33,137 18,-1432-82,65 2,-1 6,58 17,-192-28,-10-3</inkml:trace>
  <inkml:trace contextRef="#ctx0" brushRef="#br0" timeOffset="4793.752">14345 1269,'1'-2,"0"-1,0 0,0 0,0 0,1 1,-1-1,1 1,0-1,-1 1,1-1,0 1,1 0,-1 0,0 0,1 0,-1 1,1-1,-1 1,1-1,0 1,-1 0,1 0,0 0,0 0,0 1,0-1,0 1,0-1,0 1,0 0,0 0,0 1,0-1,2 1,-2-1,304-6,-193 8,1057-1,-1169-1,0 0,0-1,0 1,0 1,0-1,0 0,0 0,-1 1,1-1,0 1,0 0,0-1,-1 1,1 0,0 0,-1 0,1 0,-1 0,1 0,-1 1,0-1,1 0,-1 1,0-1,0 1,0 0,0-1,0 1,0 0,-1-1,2 3,10 17,21 59,-25 126,-9-151,1-26,0 178,15 74,-5-178,29 387,-48 326,14-423,-1-234,-10 70,2-127,4 0,6 17,0 231,-7-225,16 2,-16 114,2-240,-1 0,0 0,0 0,0 0,0 1,0-1,0 0,0 0,0 0,0 0,0 0,-1 0,1 1,-1-1,1 0,0 0,-1 0,0 0,1 0,-1-1,0 1,1 0,-1 0,0 0,0 0,0-1,0 1,0 0,1-1,-1 1,0-1,-1 1,1-1,0 1,0-1,0 0,0 0,0 1,0-1,0 0,0 0,-1 0,1 0,0 0,0-1,0 1,0 0,0 0,0-1,0 1,-1-1,1 1,0-1,-348-42,233 32</inkml:trace>
  <inkml:trace contextRef="#ctx0" brushRef="#br0" timeOffset="5582.52">9506 2486,'-3'21,"0"17,1 15,-1 9,2 3,0 0,0-3,1-4,0-8,0-10,0-12</inkml:trace>
  <inkml:trace contextRef="#ctx0" brushRef="#br0" timeOffset="5833.019">9519 2553,'2'18,"6"15,7 12,11 4,8 1,7-2,4-3,0-8,-7-10</inkml:trace>
  <inkml:trace contextRef="#ctx0" brushRef="#br0" timeOffset="6017.609">9960 2446,'-7'4,"-2"12,1 11,1 15,2 14,1 11,3 8,-2 2,0-3,0-4,2-15</inkml:trace>
  <inkml:trace contextRef="#ctx0" brushRef="#br0" timeOffset="6481.581">10081 3074,'12'-282,"-13"281,1-1,0 1,0 0,0-1,0 1,0 0,0 0,0-1,0 1,0 0,0-1,1 1,-1 0,1 0,-1-1,1 1,-1 0,1 0,0 0,-1 0,1 0,0 0,0 0,0 0,0 0,0 0,0 0,0 1,0-1,0 0,0 1,0-1,1 1,-1-1,0 1,0-1,1 1,-1 0,0 0,0 0,1 0,-1 0,0 0,1 0,-1 0,0 0,1 0,-1 1,0-1,17 5,1 1,-1 1,-1 0,0 1,0 1,0 1,-1 1,11 9,-23-17,-1 0,0 0,0 1,0-1,-1 1,1 0,-1-1,0 1,0 0,0 0,-1 1,1-1,-1 0,0 1,0-1,0 0,-1 1,0-1,0 1,0-1,0 1,-1-1,1 0,-1 1,0-1,-1 0,1 1,-1-1,0 0,0 0,0 0,0 0,-1-1,-1 3,-18 27,16-26,1 0,0 1,0-1,1 1,0 0,0 0,1 0,0 0,0 1,1-1,-1 5,3-11,1 1,-1-1,0 0,1 0,-1 0,1 1,0-1,0 0,-1 0,1 0,1 0,-1-1,0 1,0 0,1 0,-1-1,1 1,0-1,-1 1,1-1,0 1,0-1,0 0,0 0,0 0,0 0,0-1,0 1,64 15,123-10,-131-9</inkml:trace>
  <inkml:trace contextRef="#ctx0" brushRef="#br0" timeOffset="7311.797">11163 2246,'13'600,"-7"-456,-6-144,0 1,0-1,0 1,0-1,-1 1,1-1,0 1,0-1,0 1,0-1,0 1,0-1,0 1,1-1,-1 1,0-1,0 1,0-1,0 1,1-1,-1 1,0-1,0 1,1-1,-1 0,0 1,1-1,-1 1,0-1,1 0,-1 1,1-1,-1 0,1 0,-1 1,0-1,1 0,-1 0,1 0,-1 1,1-1,-1 0,1 0,-1 0,1 0,0 0,-1 0,1 0,-1 0,1 0,-1 0,1-1,-1 1,1 0,20-24,-15 16,2-5,1 1,1 0,0 0,1 1,0 0,1 1,0 0,0 1,1 1,0 0,7-3,-17 10,0 0,0 0,0 0,1 1,-1-1,0 1,1 0,-1-1,0 2,1-1,-1 0,0 1,0-1,1 1,-1 0,0 0,0 0,0 1,0-1,0 1,0-1,0 1,-1 0,1 0,-1 1,1-1,-1 0,0 1,0-1,0 1,0 0,0 0,-1 0,1 0,0 3,2 1,-1 1,0 0,-1 0,0 0,0 1,-1-1,0 0,0 1,-1-1,0 1,-1-1,0 1,-1 6,1-10,-1-1,1 1,-1-1,1 0,-1 1,0-1,-1 0,1 0,-1 0,0-1,0 1,0 0,0-1,-1 0,1 0,-1 0,0 0,0-1,0 0,0 1,0-1,0-1,-1 1,1-1,-1 1,1-1,-1 0,0-1,1 1,-1-1,0 0,1 0,-1-1,0 1,1-1,-1 0,1 0,-1-1,1 1,0-1,-1 0,1 0,-2-2,4 1,-1-1,0 0,1 0,0 0,0 0,0 0,0 0,1-1,0 1,0-1,0 1,0-1,1 1,0-1,-1 1,2-1,-1 1,0-1,1 1,0-1,0 1,1-1,-1 1,1 0,0-1,0 1,0 0,0 0,1 1,0-1,0 0,0 1,0 0,0 0,1-1,10-5,-1-1,2 2,-1 0,1 1,0 0,1 1,-1 1,1 1,1 0,-1 1,0 0,1 2,-1 0,7 1,-18-1,-1 0,0 1,0 0,0 0,1 0,-1 1,0-1,0 1,0 0,0 0,0 0,0 1,0 0,0-1,0 1,-1 1,1-1,-1 0,1 1,-1 0,0 0,0 0,0 0,-1 0,1 1,-1-1,1 1,-1-1,0 1,-1 0,1 1,7 153,-9-156,1 1,-1-1,0 0,1 0,-1 0,1 0,0 0,0 0,0 0,0-1,0 1,0 0,0 0,0-1,1 1,-1-1,1 1,-1-1,1 1,0-1,-1 0,1 0,0 0,0 0,0 0,0 0,0-1,0 1,0 0,0-1,0 0,0 1,14-1</inkml:trace>
  <inkml:trace contextRef="#ctx0" brushRef="#br0" timeOffset="7843.153">11591 2406,'21'2,"-1"0,0 1,0 0,0 2,-1 1,0 0,0 1,0 1,-1 1,0 1,0 0,13 12,-21-14,0 0,-1 0,-1 1,1 1,-1 0,-1 0,0 0,0 1,-1 0,-1 0,1 0,-2 1,0 0,0 0,-1 0,-1 0,0 1,0-1,-1 6,4 61,18 115,-23-192,-1 0,1 0,0 0,0 0,1 0,-1 0,0-1,1 1,-1 0,1 0,0 0,-1 0,1 0,0-1,0 1,0 0,0-1,0 1,1 0,-1-1,0 0,1 1,-1-1,1 0,0 0,-1 0,1 0,0 0,0 0,-1 0,1 0,0-1,0 1,0-1,0 0,0 1,0-1,0 0,0 0,0 0,0 0,0-1,2 1,11-11,0 0,-1-1,0-1,-1 0,0-1,-1 0,5-8,-6 8,67-90,-78 104,0 0,0 0,0 0,0 1,0-1,0 0,0 0,0 0,0 0,0 1,1-1,-1 0,0 0,0 0,0 0,0 0,0 1,0-1,0 0,1 0,-1 0,0 0,0 0,0 0,0 0,1 0,-1 1,0-1,0 0,0 0,0 0,1 0,-1 0,0 0,0 0,0 0,0 0,1 0,-1 0,0 0,0 0,0 0,1 0,-1-1,0 1,-6 28,4-20,2-7,-3 6,0 0,1 0,0 1,0-1,1 1,0-1,0 1,1-1,-1 1,2 0,-1-1,1 1,1-1,-1 1,1-1,0 1,1-1,0 0,0 0,1 0,-1-1,1 1,1-1,3 5,61 19,-32-23</inkml:trace>
  <inkml:trace contextRef="#ctx0" brushRef="#br0" timeOffset="8572.194">12753 2821,'-108'-54,"103"52,0 1,1 0,-1 0,0 1,0-1,0 1,0 0,0 0,0 1,0 0,0 0,0 0,1 0,-1 1,0-1,1 1,-1 0,1 1,0-1,-1 1,1 0,-3 3,1 0,0 0,0 1,1-1,0 1,1 0,-1 1,1-1,1 1,0 0,0 0,0 0,1 0,0 0,-1 7,3-11,-1 0,1 0,-1 0,1 0,1 0,-1 0,0 0,1 0,0 0,0 0,0 0,0 0,1 0,0-1,-1 1,1-1,1 1,-1-1,0 0,1 1,-1-1,1-1,0 1,0 0,1-1,-1 1,0-1,1 0,-1 0,1 0,1 0,1 0,1 1,0-2,0 1,1 0,-1-1,0-1,0 1,1-1,-1 0,0-1,0 0,1 0,-1-1,0 1,0-1,0-1,-1 0,1 0,-1 0,1 0,-1-1,0 0,0-1,-1 1,1-1,-1 0,0-1,0 1,-1-1,4-5,-5-7,-11 26,6-5,1 0,0 1,0 0,0-1,0 1,0 0,1-1,0 1,0 0,0-1,0 1,0 0,1-1,0 1,-1 0,1-1,1 1,-1-1,0 1,1-1,0 0,0 1,0-1,0 0,0 0,1-1,-1 1,1 0,0-1,3 3,3 2,0 0,1-1,0 0,1-1,-1 0,1 0,0-1,0-1,6 2,-13-4,0 0,0 0,1 0,-1 0,1-1,-1 0,1 0,-1 0,0 0,1-1,-1 0,1 1,-1-2,0 1,0 0,0-1,0 0,0 0,0 0,0-1,0 1,-1-1,1 0,-1 0,0 0,0 0,0 0,0-1,-1 0,1 1,-1-1,0 0,0 0,1-3,3-16,-2 1,0-1,-1 0,-2 0,0 0,-1 0,-3-15,2-4,2-47,-1 88,1-1,0 1,-1-1,1 1,0-1,0 1,0 0,0 0,0-1,0 1,1 0,-1 0,0 0,0 0,1 0,-1 0,1 0,-1 1,1-1,-1 1,1-1,-1 1,1-1,0 1,-1 0,1 0,0 0,-1-1,1 2,-1-1,2 0,51 9,-53-9,6 1,1 0,0 1,-1 0,0 0,1 1,-1-1,0 2,0-1,0 1,-1 0,1 0,-1 1,0 0,-1 0,1 1,-1-1,0 1,0 0,0 1,-1-1,0 1,-1 0,1 0,-1 0,-1 0,3 7,-5-1,0 0,-1 0,0 0,-1 0,0 0,-1 0,0-1,-1 1,-5 8,4-7,0-1,1 1,1 0,0 0,0 0,2 0,0 0,0 2,2-11,0-1,0 1,0 0,0 0,1-1,0 1,0-1,0 1,0-1,1 0,0 0,-1 0,2 0,-1 0,0-1,1 0,-1 1,1-1,0 0,0-1,1 1,-1-1,0 0,1 0,-1 0,2 0,14 4,0 0,0-1,0-1,0-1,14 0,99-3,-78-6</inkml:trace>
  <inkml:trace contextRef="#ctx0" brushRef="#br0" timeOffset="12056.813">2741 2967,'0'0,"-18"5,18-5,0 0,0 0,1 0,-1 0,0 0,0 1,0-1,0 0,0 0,1 0,-1 0,0 0,0 0,0 1,0-1,0 0,0 0,0 0,0 0,0 1,0-1,0 0,0 0,0 0,0 0,0 1,0-1,0 0,0 0,0 0,0 0,0 1,0-1,0 0,0 0,0 0,0 0,0 0,0 1,0-1,0 0,0 0,-1 0,163 6,569 30,-385-35,264 10,-607-11,751 30,-384-31,-241 15,-52-19,-85 7,-2-1</inkml:trace>
  <inkml:trace contextRef="#ctx0" brushRef="#br0" timeOffset="12421.399">5922 2673,'-4'-4,"18"9,34 13,0 3,-2 2,0 2,-2 1,0 3,-2 1,-2 3,5 5,-40-33,0-1,0 1,0 0,-1 0,1 0,-1 0,0 1,-1 0,1-1,-1 2,-1-1,1 0,-1 0,0 1,0-1,-1 1,0 0,0-1,0 1,-1 0,0 0,0 0,-1-1,-1 4,-4 0,0 0,-2 0,1-1,-1 1,0-2,-1 1,0-1,-1-1,1 0,-1 0,-1-1,1 0,-4 1,13-7,-254 124,211-105,-16 7</inkml:trace>
  <inkml:trace contextRef="#ctx0" brushRef="#br0" timeOffset="15184.266">6926 2861,'0'62,"13"-101,-9 21,-1 0,0-1,-1 1,-1-1,-1 1,-1-1,-3-17,4 33,0 0,-1 0,0 0,0 0,1 0,-2 0,1 0,0 0,-1 1,1-1,-1 0,0 1,1 0,-1-1,-1 1,1 0,0 0,0 0,-1 0,1 0,-1 1,0-1,1 1,-1 0,0-1,0 1,0 1,0-1,0 0,0 1,0-1,0 1,0 0,0 0,0 0,0 1,0-1,0 1,0-1,0 1,0 0,0 0,-1 1,-7 6,0 1,1 0,0 1,0 0,1 0,0 1,1 0,1 1,-1 0,2 0,0 0,0 1,1 0,0 2,-3 6,1 1,1 0,0 1,2-1,1 1,0 0,2-1,1 9,0-21,1 0,0-1,0 1,1 0,1-1,-1 1,1-1,1 0,0 0,0 0,1 0,0-1,1 1,0-1,0-1,0 1,1-1,0 0,1-1,3 3,5 0,0-1,0-1,0 0,1-2,0 0,0 0,1-2,-1 0,1-1,0-1,-1 0,1-1,0-1,-1-1,1-1,-1 0,1-1,-1-1,7-4,25-8</inkml:trace>
  <inkml:trace contextRef="#ctx0" brushRef="#br0" timeOffset="15450.55">7379 2861,'0'9,"0"12,0 12,0 9,0 6,-2 5,-1 0,0-3,1-7,3-8,5-11,7-12,1-7</inkml:trace>
  <inkml:trace contextRef="#ctx0" brushRef="#br0" timeOffset="15709.146">7754 2780,'-14'2,"0"1,0 0,0 1,1 1,-1 0,1 1,0 0,1 1,-1 0,1 1,1 0,-1 1,1 1,1-1,0 2,-2 2,3-4,1 1,0 0,0 1,1 0,0 0,1 0,-2 6,6-13,1-1,-1 1,1-1,0 1,0-1,0 1,1 0,-1 0,1-1,0 1,0 0,1 0,-1-1,1 1,-1 0,1 0,0-1,1 1,-1-1,0 1,1-1,0 0,0 1,0-1,0 0,1 0,0 0,10 8,1-1,0-1,1-1,0 0,0 0,1-2,0 0,0-1,0 0,5-1,32 8,0-3,1-3,0-2,41-2,-48-2</inkml:trace>
  <inkml:trace contextRef="#ctx0" brushRef="#br0" timeOffset="16771">7379 2727,'0'-7,"0"-4,0 6,0 15,0 21,0 22,0 20,0-2</inkml:trace>
  <inkml:trace contextRef="#ctx0" brushRef="#br0" timeOffset="17819.768">7928 4371,'-42'28,"0"3,3 1,0 1,2 3,2 1,1 1,2 2,-21 36,49-69,0-2,1 0,0 0,0 1,0-1,0 1,1 0,0 0,0 0,1 0,0 0,0 0,0 0,0 1,1-1,0 0,1 2,1-6,0 0,-1 1,2-1,-1 0,0 0,0 0,1-1,-1 1,1 0,-1-1,1 1,0-1,-1 0,1 0,0 0,0-1,0 1,0-1,0 1,0-1,0 0,0 0,0 0,0 0,0-1,0 1,0-1,-1 0,1 0,23-5,0-1,0-1,-1-1,0-1,-1-1,-1-2,1 0,-2-2,0 0,8-8,-10 7,-1-1,-1 0,-1-2,0 0,-1 0,-1-2,-1 0,-1 0,-1-1,-1-1,-1 0,-1-1,-1 0,-1 0,-1 0,-1-1,-1 0,-1 0,-2 0,0 0,-2-8,-21-59,21 90,0-1,0 1,0 0,0 0,0 0,-1 0,1 0,-1 0,1 0,-1 0,0 1,0-1,1 1,-1-1,0 1,0 0,-1-1,1 1,0 0,0 0,0 1,-1-1,1 0,0 1,-1 0,1-1,-1 1,1 0,0 0,-1 0,1 1,-1-1,1 0,0 1,-1 0,1-1,-1 2,-7 4,1 1,0 0,1 1,-1 0,1 0,1 1,0 0,0 0,0 1,1 0,1 0,0 0,0 1,1-1,0 1,1 0,1 1,-1 2,-8 37,1 0,4 1,1 0,3 1,3 41,2-56,1-1,2 0,1-1,2 1,1-2,2 1,2-1,13 23,-16-36</inkml:trace>
  <inkml:trace contextRef="#ctx0" brushRef="#br0" timeOffset="18793.2">8342 4746,'-123'268,"116"-250,11-41,28-53,4 3,3 0,16-18,-51 85,25-32,-27 38,0 1,-1-1,1 1,-1 0,1-1,-1 1,1 0,-1 0,0 0,1 0,-1 0,0 0,0 1,0-1,0 0,0 1,0-1,0 0,0 1,0-1,-1 1,1 0,-1-1,1 1,-1-1,0 1,1 0,-1-1,0 2,1 0,26 84,-4 1,4 41,-15-31,-11-76</inkml:trace>
  <inkml:trace contextRef="#ctx0" brushRef="#br0" timeOffset="19068.734">8276 4906,'-14'0,"-6"0,6 0,13 0,20 0,23-2,20-3,15-4,9-1,3-5,-14 1</inkml:trace>
  <inkml:trace contextRef="#ctx0" brushRef="#br0" timeOffset="19742.087">9626 4411,'-16'7,"1"1,-1 0,2 1,-1 0,1 1,1 1,0 0,0 1,1 0,1 1,0 1,0-1,2 2,0-1,0 2,1-1,1 1,1 0,-2 7,2-9,0 0,1 0,0 0,1 0,1 1,0 0,1 0,0 0,2 0,0 0,0 0,1 0,1 0,-1-12,1 1,-1-1,1 0,-1 0,1 1,0-1,0 0,1-1,-1 1,0 0,1-1,0 1,0-1,0 0,0 0,0 0,0 0,0 0,0-1,1 1,-1-1,1 0,-1 0,1 0,0-1,-1 1,4-1,3 1,1-1,-1-1,1 1,-1-2,0 1,1-2,-1 1,0-1,2-2,10-7,-1 0,0-2,-1-1,0 0,-1-2,-1 0,-1-1,0 0,-1-2,-2 0,0-1,0 0,-2-1,-1 0,-1-1,4-12,3-5,-2 0,-1-1,-2 0,-2-1,-2 0,-1-1,-1-23,-5 60,0 1,0-1,0 0,-1 1,0-1,0 1,0-1,-1 0,0 1,0-1,0 1,-1-1,1 1,-1 0,-1-1,1 1,-1 0,0 1,0-1,0 0,-1 1,1 0,-1 0,0 0,-1 0,1 0,-1 1,-2-2,-1 5,0 0,0 0,0 1,0 0,0 0,0 1,0 0,0 0,0 1,1 0,-1 0,1 1,0 0,0 1,0-1,1 1,0 0,-1 1,2-1,-1 1,1 1,0-1,0 1,1-1,-1 2,-2 6,-3 6,0 1,1 0,2 0,0 1,1 0,1 0,1 1,1-1,1 1,1 0,1-1,1 1,1 0,3 12,3 9,3 1,0-2,3 0,2 0,2-1,19 33,57 83,-64-134,-19-21</inkml:trace>
  <inkml:trace contextRef="#ctx0" brushRef="#br0" timeOffset="20373.234">10053 4746,'-8'15,"0"1,1 0,0 1,1 0,1 0,1 0,0 1,1-1,1 7,15-49,7-65,-16 67,0 1,2 0,1 0,0 1,2-1,2-3,-9 22,0-1,1 1,-1 0,1 1,0-1,0 0,0 1,0-1,0 1,0 0,0 0,1 0,-1 1,1-1,0 1,-1 0,1 0,0 0,0 0,-1 1,1 0,0-1,0 1,0 1,0-1,-1 0,1 1,0 0,0 0,-1 0,1 1,0-1,-1 1,1-1,-1 1,1 1,-1-2,1 1,0 0,0 1,-1-1,1 0,-1 1,0 0,0 0,0 0,0 0,-1 0,1 1,-1-1,1 1,-1-1,-1 1,1 0,0 0,-1 0,0 0,0 0,0 0,0 1,-1-1,1 0,-1 0,0 0,-1 1,1-1,-1 0,0 0,0 0,0 0,-2 2,-1 0,0 0,0 0,0-1,-1 1,1-1,-1 0,-1-1,1 0,-1 1,0-1,0-1,0 1,0-1,0-1,-5 2,-1 2,36 0,-15-8,0 1,0 1,0 0,1 0,-1 1,0 0,0 1,0 0,0 0,-1 1,1 0,-1 1,1 0,-1 0,0 0,0 1,-1 0,0 1,0 0,0 0,0 0,3 6,-9-9,1 0,-1 0,0 0,0 0,0 0,0 1,0-1,0 0,-1 1,0-1,0 1,0-1,0 0,0 1,-1-1,1 0,-1 1,0-1,0 0,0 0,-1 1,1-1,-1 0,0-1,1 1,-1 0,-1 0,1-1,0 1,-1-1,1 0,-1 1,-7 6,0-1,-1 0,0-1,0 0,-1 0,1-1,-11 3,4-2,-1-1,1-1,-1-1,0 0,0-1,-1-1,-13-1,31-1,0 0,0 1,0-1,-1-1,1 1,0 0,0 0,0-1,0 1,0-1,-1 0,1 1,0-1,0 0,1 0,-1-1,0 1,0 0,0 0,1-1,-1 1,1-1,-1 0,1 1,0-1,-1 0,1-1,-2-11</inkml:trace>
  <inkml:trace contextRef="#ctx0" brushRef="#br0" timeOffset="21271.542">11403 4358,'-18'20,"1"1,0 0,2 2,0 0,2 0,0 2,2-1,0 2,2-1,1 1,1 1,0 8,4-27,1 0,0 0,1 1,0-1,0 0,0 1,1-1,1 1,-1-1,1 1,1-1,0 0,0 0,0 0,1 0,1 0,-1 0,1-1,0 0,1 1,-1-2,2 1,-1 0,1-1,0 0,0 0,0-1,1 0,0 0,0-1,0 1,7 2,-2-4,-1-1,1 0,-1-1,1 0,0-1,-1 0,1-1,-1 0,1-1,-1 0,1-1,-1 0,0-1,0 0,0-1,4-2,13-9,-1 0,0-1,-1-2,-1 0,10-12,-11 10,0-2,-1 0,-2-1,0-1,-2-2,0 1,-2-2,-2-1,0 0,-2 0,-1-1,8-30,-18 53,0-1,0 0,-1 1,0-1,-1 0,1 0,-2 0,1 1,-1-1,0 0,0 0,-1 1,0-1,-1 1,1-1,-2 1,1 0,-1 0,0 0,0 1,-1-1,1 1,-1 0,-1 0,1 1,-1 0,-1 0,-2-1,0 2,0-1,-1 2,0-1,0 1,0 1,0-1,0 2,0-1,-1 2,1-1,-1 1,1 1,0 0,-1 0,1 1,0 1,0-1,0 2,1-1,-1 1,1 1,-1 0,2 0,-1 1,0 0,1 0,0 1,1 0,-1 0,2 1,-1 0,1 0,0 1,0 0,1 0,-4 9,5-4,0 1,1-1,0 1,1-1,1 1,0 0,1 0,0 0,1 0,1 0,1-1,0 1,1-1,1 3,9 23,2 0,2-1,1-1,10 12,189 297,-202-321,-5-9</inkml:trace>
  <inkml:trace contextRef="#ctx0" brushRef="#br0" timeOffset="21581.853">12326 4826,'-16'-10,"-14"-2,-9 1,-5 6,-1 9,4 9,7 8,10 7,10 5,15 2,19 0,19-1,19-6,18-9,14-6,8-7,-13-3</inkml:trace>
  <inkml:trace contextRef="#ctx0" brushRef="#br0" timeOffset="22310.72">13890 4358,'-6'-5,"-1"0,0 1,0 0,-1 1,1-1,-1 2,0-1,0 1,0 0,0 0,0 1,0 0,0 1,0 0,0 0,-1 0,1 1,0 1,0-1,0 1,0 1,1-1,-1 1,0 1,1-1,0 1,0 1,0-1,1 1,-6 5,-8 7,1 1,0 1,2 1,0 0,2 1,0 1,1 0,1 1,2 0,0 1,1 0,1 1,-4 22,10-40,1 1,0-1,0 0,1 1,0 0,0-1,1 1,0 0,0-1,1 1,0 0,0-1,0 1,1-1,1 1,-1-1,1 0,0 0,1 0,0 0,0-1,0 0,1 1,0-1,0-1,5 6,4-5,-1 0,1 0,-1-1,1-1,1 0,-1-1,1-1,-1 0,1-1,-1-1,1 0,0-1,-1 0,1-1,-1-1,1 0,-1-1,4-2,2-2,-1 0,1-2,-2 0,0-1,0-1,-1-1,0 0,-1-1,-1-1,0-1,-1 0,-1 0,0-2,-1 1,-1-2,-1 1,0-1,-2-1,0 0,-1 0,-1-1,-1 1,-1-1,-1 0,0-18,0 15,-2 1,0-1,-2 1,-1-1,0 1,-2-1,-1 1,-5-15,8 29,-1 1,-1 0,1 0,-1 0,0 0,-1 1,0-1,0 1,-1 0,0 1,0-1,0 1,-1 0,0 1,0 0,-1 0,1 0,-1 1,0 0,0 1,0-1,-1 2,1-1,-4 1,7 1,-1 0,0 1,1-1,-1 1,0 1,0-1,1 1,-1 0,0 1,1-1,-1 1,1 0,0 0,0 1,0 0,0-1,0 2,0-1,1 1,-1-1,1 1,0 0,0 1,1-1,-1 1,1-1,0 1,0 0,1 1,-1-1,1 0,0 1,0-1,1 1,0-1,0 1,0 0,1 16,0-1,1 0,1 0,1 1,1-2,1 1,1 0,1-1,0 0,2 0,0-1,1 0,1-1,7 9,12 27,-10-18,0 0,-3 2,-1 0,-2 1,-1 0,-2 1,-2 0,-2 1,-2 0,0 11,-3-2,-1-47</inkml:trace>
  <inkml:trace contextRef="#ctx0" brushRef="#br0" timeOffset="22573.531">14292 4679,'0'18,"0"13,0 10,0 5,0 2,0-1,0-4,0-6,0-8,0-11,0-9</inkml:trace>
  <inkml:trace contextRef="#ctx0" brushRef="#br0" timeOffset="22847.812">14278 4572,'16'14,"14"10,14 10,8 4,6 6,3 1,1 3,-7 0,-8-1,-11-5,-15-4,-20-5,-23-5,-24-5,-25-5,-21-4,-12-6,10-4</inkml:trace>
  <inkml:trace contextRef="#ctx0" brushRef="#br0" timeOffset="23902.957">14425 0,'0'9,"0"12,2 16,4 18,0 15,1 15,2 5,2 4,-1 0,0-8,-2-8,-2-10,-2-10,-2-12,-1-11,-1-11</inkml:trace>
  <inkml:trace contextRef="#ctx0" brushRef="#br0" timeOffset="24429.317">14558 922,'-17'-2,"0"0,0 2,0 0,0 1,0 0,0 2,-10 2,22-4,0 0,0 1,1-1,-1 1,0 0,1 0,0 1,-1-1,1 1,0 0,0 0,0 1,1-1,-1 1,1-1,0 1,0 0,0 0,1 1,-1-1,1 1,0-1,0 1,1-1,-1 1,1 0,0 0,0 0,2 2,0 1,1-1,0 0,0 0,0 0,1 0,0 0,0 0,1-1,0 1,0-1,0 0,1 0,0-1,0 1,0-1,1 0,-1-1,1 1,1-1,-1 0,1-1,-1 0,1 0,0 0,1 0,8 3,1 0,0-2,0 0,0 0,0-2,1 0,-1-1,0 0,1-2,-1 0,1-1,-1-1,0 0,0-2,0 0,-1 0,0-2,1 0,-12 5,1-1,-1 1,1-1,-1 0,0-1,0 1,0-1,-1 0,1 0,-1-1,0 1,0-1,-1 0,1 0,-1 0,0 0,-1-1,1 1,-1-1,0 0,0 0,-1 0,0 0,0 0,0 0,-1 0,0 0,0 0,0 0,-1 0,0 0,0 0,0 0,-1 0,0 1,0-1,-1 0,-1-2,-2 0,0 1,-1 0,1 0,-2 0,1 1,-1 0,0 0,0 1,-1 0,1 0,-1 1,0 0,0 1,-1 0,1 0,-1 1,1 1,-1-1,0 1,0 1,1 0,-1 0,0 1,0 0,1 1,-1 0,1 1,-1 0,1 0,0 1,0 0,0 0,1 1,0 0,-4 4,-33 29,8 1</inkml:trace>
  <inkml:trace contextRef="#ctx0" brushRef="#br0" timeOffset="25021.047">14452 2059,'-2'18,"-4"15,-2 14,-2 9,-3 5,0 4,2-1,0-4,2-8,3-8,2-12</inkml:trace>
  <inkml:trace contextRef="#ctx0" brushRef="#br0" timeOffset="25440.199">14438 2139,'3'-119,"-2"118,0-1,-1 0,1 0,0 1,0-1,0 1,0-1,0 1,1-1,-1 1,0 0,1-1,-1 1,1 0,-1 0,1 0,-1 0,1 0,0 1,0-1,-1 0,1 1,0-1,0 1,0 0,0-1,-1 1,1 0,0 0,2 1,61 9,-55-8,12 2,1 2,-1 0,-1 2,0 0,0 1,0 2,-1 0,-1 1,0 0,6 7,-23-18,1 1,-1 0,0 0,0 0,0 0,0 0,0 0,-1 0,1 1,-1-1,1 1,-1-1,0 1,0-1,0 1,0 0,0-1,-1 1,1 0,-1 0,0 0,0-1,0 1,0 0,0 0,-1 0,1-1,-1 1,0 0,0-1,0 1,0 1,-8 5,0 0,0-1,0 0,-1 0,0-1,-1 0,1-1,-1-1,-1 1,1-2,-1 1,1-2,-1 1,-7-1,-163 32,179-35,2 0,0-1,0 1,0 0,0 0,0 0,0 0,0 0,0 0,0 0,0 1,0-1,0 0,0 0,0 1,0-1,1 1,-1-1,0 1,0-1,0 1,0 0,0-1,1 1,-1 0,0-1,1 1,-1 0,0 0,1 0,-1 0,1 0,0-1,-1 1,1 0,0 0,-1 0,1 0,0 0,0 0,0 0,0 0,0 0,0 0,0 1,8 8,0 0,1 0,1-1,-1 0,1-1,1 0,-1 0,2-1,-1-1,9 5,-19-11,34 18,1-1,1-1,0-2,1-2,0-1,1-3,0 0,0-3,1-1,21-2,16-13,-54 1</inkml:trace>
  <inkml:trace contextRef="#ctx0" brushRef="#br0" timeOffset="25688.365">14452 1844,'21'-4,"24"-2,28 0,26 2,21-2,11 1,-3 1,-24 1</inkml:trace>
  <inkml:trace contextRef="#ctx0" brushRef="#br0" timeOffset="27172.317">7821 5334,'13'802,"-3"-472,-14 1,-16 24,-25 66,-17 230,65-687,0 12</inkml:trace>
  <inkml:trace contextRef="#ctx0" brushRef="#br0" timeOffset="28245.981">9960 5293,'0'0,"-1"0,0 0,1 0,-1 0,1 0,-1 0,0 0,1 0,-1 0,0 0,1 0,-1 0,1 0,-1 1,0-1,1 0,-1 0,1 1,-1-1,0 0,1 1,-1-1,1 1,-1-1,1 0,0 1,-1-1,1 1,-1-1,1 1,0 0,0-1,-1 1,1-1,0 1,0 0,-1-1,1 1,0-1,0 1,0 0,0-1,0 1,0 0,0-1,0 2,-9 140,9-100,13 1379,-22-1129,-14-1,-58 278,70-512,-12 69,-6 112,29-227,-1-8,0 1,1 0,-1-1,1 1,0 0,0-1,1 1,-1-1,1 1,0 0,0-1,0 0,0 1,0-1,1 1,0 0,0-4,-1 0,1 0,-1 0,1 0,-1 0,1-1,-1 1,1 0,-1-1,1 1,-1-1,1 0,-1 1,0-1,1 0,-1 0,0 0,0 0,0 0,0 0,0 0,0 0,0 0,0-1,0 1,0 0,0-1,-1 1,1-1,-1 0,1 1,14-21</inkml:trace>
  <inkml:trace contextRef="#ctx0" brushRef="#br0" timeOffset="29221.284">11858 5280,'-3'29,"2"-1,1 1,1-1,4 28,-1-11,32 1091,3 261,-40-684,-4-653,0-90,7 1</inkml:trace>
  <inkml:trace contextRef="#ctx0" brushRef="#br0" timeOffset="30098.364">14131 5347,'0'-5,"-1"33,-1 607,27-223,2-24,-17 1,-32 266,-30-255,15-133,12 8,23-252,0-2,1 0,0 0,2 0,0 1,2-1,0 0,6 19,-9-38,0 0,1-1,-1 1,0 0,1 0,0-1,-1 1,1 0,0-1,0 1,0-1,0 1,0-1,0 1,0-1,0 0,0 0,1 1,-1-1,1 0,-1 0,1 0,-1 0,1-1,0 1,-1 0,1-1,0 1,-1-1,1 0,0 1,0-1,0 0,-1 0,1 0,0 0,0 0,-1-1,1 1,0 0,0-1,-1 0,1 1,0-1,18-13</inkml:trace>
  <inkml:trace contextRef="#ctx0" brushRef="#br0" timeOffset="31045.244">7767 8128,'-4'0,"-2"-2,0 1,2 6,1 8,1 12,1 12,0 16,3 18,1 16,1 15,-2 12,-2 5,-9 3,-2-20</inkml:trace>
  <inkml:trace contextRef="#ctx0" brushRef="#br0" timeOffset="32472.892">9826 8435,'0'2,"0"6,0 6,0 9,-2 12,-1 17,0 17,5 15,5 12,5 9,1 6,-2-17</inkml:trace>
  <inkml:trace contextRef="#ctx0" brushRef="#br0" timeOffset="33562.436">11925 8729,'0'-2,"0"1,2 6,6 11,5 18,4 25,-2 24,-6 23,-3-6</inkml:trace>
  <inkml:trace contextRef="#ctx0" brushRef="#br0" timeOffset="35857.84">1 3035,'9'-4,"1"1,0 0,0 1,1 0,-1 1,0 0,1 0,-1 1,0 0,4 2,12-2,308-25,27 11,365 14,-320 39,-331-38,-49-3,1 2,-1 1,1 1,-1 1,1 1,-1 2,18 6,-30-8,-1 0,1-1,0-1,0 0,0-1,0-1,1 0,84 12,32 28,183-40,-213 13,-108-15,-2-1</inkml:trace>
  <inkml:trace contextRef="#ctx0" brushRef="#br0" timeOffset="36566.465">2140 2620,'33'19,"343"137,-86-19,-276-130,67 50,-80-55,-1 0,0-1,1 1,-1 0,0 0,0 0,-1-1,1 1,0 0,0 0,-1-1,1 1,-1 0,0 0,1-1,-1 1,0-1,0 1,0-1,0 1,0-1,0 0,-1 1,1-1,0 0,-1 0,1 0,-1 0,1 0,-1 0,1 0,-1-1,0 1,1 0,-1-1,0 1,0-1,1 0,-1 0,0 0,-1 0,-1 2,-311 146,207-93,2-2</inkml:trace>
  <inkml:trace contextRef="#ctx0" brushRef="#br0" timeOffset="53960.748">468 1336,'51'-14,"0"-3,-2-1,0-3,-2-2,0-2,38-28,-37 23,-3-2,0-2,34-35,-64 55,0-2,-1 1,-1-2,-1 0,0 0,-1-2,-1 1,-1-1,0 0,-2-1,5-16,-10 33,-1-1,1 1,-1-1,0 1,0-1,0 1,-1-1,1 0,-1 1,0-1,0 0,0 1,0-1,-1 0,0 1,1-1,-1 0,0 1,-1-1,1 1,-1 0,0-1,1 1,-1 0,-1 0,1 0,0 0,-1 0,1 1,-1-1,0 1,0 0,0 0,0 0,0 0,-1 0,-3 2,-1 0,0 0,1 1,-1 0,0 0,1 1,0 0,-1 0,1 1,0 0,0 0,0 0,0 1,1 0,0 1,0-1,0 1,0 1,1-1,-1 1,1 0,1 0,-1 0,1 0,0 1,1 0,0 0,0 0,-1 3,-7 25,2 0,1 1,1-1,2 2,2-1,1 0,2 1,3 11,-3-6,16 736,-18-734,-1-1,-2 1,-2-1,-4 7,-2-5</inkml:trace>
  <inkml:trace contextRef="#ctx0" brushRef="#br0" timeOffset="54212.793">535 1671,'30'-21,"34"-15,34-13,30-8,18-5,2-1,-23 10</inkml:trace>
  <inkml:trace contextRef="#ctx0" brushRef="#br0" timeOffset="54856.443">1511 1443,'0'3,"0"7,-2 11,-1 11,0 9,-1 9,-1 8,1 5,1 0,1-2,1-6,0-12</inkml:trace>
  <inkml:trace contextRef="#ctx0" brushRef="#br0" timeOffset="55154.734">1739 1484,'0'20,"0"19,-3 13,-2 8,-6 4,-2 1,-2-4,-1-6,3-7,1-10,3-11</inkml:trace>
  <inkml:trace contextRef="#ctx0" brushRef="#br0" timeOffset="55415.206">1685 1698,'14'16,"11"9,8 6,7-1,5 0,0-6,0-5,-5-2,-5-6,-7-3,-7-6,-8-8,-6-2</inkml:trace>
  <inkml:trace contextRef="#ctx0" brushRef="#br0" timeOffset="55627.242">2113 1524,'2'-18,"1"-9,2-3,0 0,0 10,-1 18,-2 20,-1 23,0 23,-1 19,0 13,0 8,-1-12</inkml:trace>
  <inkml:trace contextRef="#ctx0" brushRef="#br0" timeOffset="60975.725">7727 8970,'-10'339,"-1"-199,7 1,6 0,12 69,-8-106,-4 0,-8 53,-1 139,3-244,-3 0,-2-1,-2 0,-4 3,-24 128,21-53,-6-1,-7 5,16-77,2 0,2 1,3 0,2 1,3 7,-4 172,1 25,7-165,-5 0,-8 48,-64 373,74-495,0-1,-2 1,-1-1,0 0,-2 0,0-1,-2 0,-7 15,13-28,0 0,0 0,1 1,0-1,1 1,0-1,0 1,1 0,0-1,1 1,0 5,1 17,-2-27,0-1,0 0,1 0,-1 0,1 0,0 0,0 0,0 0,0 0,1 0,-1 0,1 0,0 0,-1-1,1 1,1-1,-1 0,0 1,0-1,1 0,-1 0,1-1,0 1,0 0,-1-1,1 0,0 1,0-1,0 0,0-1,2 1,106 8,-91-9,119-1,77 0,176 22,-76 23,-296-46,-21 2,0 0,0 0,0 1,0-1,0 0,0 0,0 0,0 1,0-1,0 1,0-1,0 1,0-1,0 1,0-1,0 1,0 0,1-1,-1 1,0 0,0 0,1 0,-1 0,1-1,-1 1,1 0,-1 0,1 0,-1 0,1 0,0 0,0 0,-1 1,1-1,-3 11</inkml:trace>
  <inkml:trace contextRef="#ctx0" brushRef="#br0" timeOffset="62946.515">8463 13650,'4'-3,"5"0,2 0,4 1,4 0,8 1,8 3,10 1,11 0,7-1,4 2,-2 0,-6 2,-8 0,-8 1,-9-1,-11-1</inkml:trace>
  <inkml:trace contextRef="#ctx0" brushRef="#br0" timeOffset="63608.724">9826 13596,'20'2,"19"1,16 0,12-1,8 0,4-1,-4 0,-7-1,-8 0,-13 2,-11 3,-12 1</inkml:trace>
  <inkml:trace contextRef="#ctx0" brushRef="#br0" timeOffset="64387.607">10201 13234,'14'-66,"4"0,2 1,3 0,33-110,-40 116,-13 50,-4 20,-62 339,35-149,15-117</inkml:trace>
  <inkml:trace contextRef="#ctx0" brushRef="#br0" timeOffset="65132.553">10081 13876,'13'-8,"1"0,0 0,0 2,1 0,0 0,0 1,0 1,8 0,-18 2,1 1,-1 1,1-1,-1 1,1 0,-1 0,1 1,-1 0,0 0,1 0,-1 0,0 1,1 0,-1 0,0 0,-1 1,1-1,0 1,-1 1,1-1,-1 0,0 1,0 0,0 0,1 3,-2-2,0 0,0 1,0-1,-1 1,0-1,0 1,-1 0,0-1,0 1,0 0,0 0,-1 0,0 0,0 0,-1 0,0 0,0 0,0 0,-1-1,0 1,0 0,0-1,-1 0,1 1,-1-1,-2 1,-5 10,0-1,-2 0,0-1,0-1,-2 0,1-1,-16 11,-117 77,145-100,0 1,0-1,0 1,0-1,0 1,0 0,0-1,0 1,0 0,0 0,0-1,0 1,0 0,0 0,1 0,-1 0,0 0,1 1,-1-1,1 0,-1 0,1 0,-1 0,1 1,0-1,0 0,0 0,-1 1,1-1,0 0,1 0,-1 0,0 1,0-1,0 0,1 0,-1 1,1-1,-1 0,1 0,-1 0,1 0,0 0,-1 0,1 0,0 0,0 0,0 0,0 0,0-1,0 1,0 0,0-1,0 1,0 0,1-1,110 12,-88-13,303 10,-309-8,-3 0</inkml:trace>
  <inkml:trace contextRef="#ctx0" brushRef="#br0" timeOffset="65940.748">11096 13288,'24'4,"0"0,0-2,0 0,0-2,0 0,0-2,0-1,0-1,0-1,-1-1,0-1,0 0,14-9,-15 8,-1-2,0 0,-1-2,0 0,-1-1,0-1,-1-1,4-5,-15 14,-1-1,0 0,0 0,-1 0,1-1,-2 0,1 0,-1 0,0 0,-1-1,0 1,0-1,-1 0,0 0,-1 0,1 0,-2 0,1-1,-2 1,1 0,-1 0,-1-2,2 8,0 1,-1-1,1 1,-1-1,0 1,0-1,0 1,0-1,0 1,0 0,-1 0,1-1,-1 1,0 0,0 0,1 0,-1 1,0-1,0 0,-1 1,1 0,0-1,-1 1,1 0,0 0,-1 0,1 0,-1 1,0-1,1 1,-1-1,1 1,-1 0,0 0,1 0,-1 0,1 1,-1-1,0 1,1 0,-1-1,1 1,-1 0,1 0,0 1,-1-1,1 0,0 1,0 0,0-1,0 1,0 0,0 0,0 1,-9 13,1 0,0 0,1 2,1-1,0 1,2 0,0 0,1 1,1 0,-2 18,-11 83,6 1,5 0,7 66,0-137,0 40,2-21,-4 0,-2 1,-3-1,-3 0,-11 34,-1-44,12-44</inkml:trace>
  <inkml:trace contextRef="#ctx0" brushRef="#br0" timeOffset="66198.8">11150 13743,'27'-5,"25"-5,24-4,20-4,11-2,2 2,-5 2,-12 5,-23 4</inkml:trace>
  <inkml:trace contextRef="#ctx0" brushRef="#br0" timeOffset="66524.974">12059 13876,'-7'20,"-2"17,-2 12,1 8,2 3,3 0,2-3,1-2,2-6,0-9,0-11</inkml:trace>
  <inkml:trace contextRef="#ctx0" brushRef="#br0" timeOffset="66771.497">12353 13996,'-4'16,"-5"12,-2 11,-2 5,-1 4,0 1,2-1,1-4,0-5,2-7,2-9</inkml:trace>
  <inkml:trace contextRef="#ctx0" brushRef="#br0" timeOffset="67022.828">12286 14037,'13'18,"12"11,9 7,4 2,4-1,-2-5,-2-2,-4-5,-5-7,-5-5,-5-9,-5-3</inkml:trace>
  <inkml:trace contextRef="#ctx0" brushRef="#br0" timeOffset="67251.217">12701 13916,'0'-13,"0"-10,0-2,0 4,-2 14,-2 16,-1 18,0 19,0 14,2 11,0 5,0 3,-3-2,0-15</inkml:trace>
  <inkml:trace contextRef="#ctx0" brushRef="#br0" timeOffset="77948.418">9907 9064,'-5'85,"-4"0,-4 0,-19 69,8-45,-9 111,28-92,6 1,7 16,-6-118,9 212,-6 228,-19-123,15-291,0-3,-2-1,-2 0,-2 1,-6 24,10-74,0 1,1 0,-1 0,1 0,0 0,-1 0,1 0,0 0,-1 0,1 0,0 0,0 0,0 0,0 0,0 0,0 0,0 0,0 0,0 0,1 0,-1 0,0 0,1 0,-1 0,1 0,-1 0,1 0,-1-1,1 1,-1 0,1 0,0 0,0-1,-1 1,1 0,0-1,0 1,0-1,0 1,0-1,0 1,0-1,0 0,-1 1,1-1,1 0,-1 0,0 0,0 0,0 0,0 0,0 0,237-22,-43 22,-1 10,44 13,-69-7,332 29,-404-27,-87-15</inkml:trace>
  <inkml:trace contextRef="#ctx0" brushRef="#br0" timeOffset="79242.519">11418 11697,'174'8,"-13"6,1-7,42-9,86 3,-186 10,-110-9,-2-2</inkml:trace>
  <inkml:trace contextRef="#ctx0" brushRef="#br0" timeOffset="80665.5">13583 11603,'2'3,"6"0,10 2,15 1,17-2,17 0,14-2,10-1,5 0,-2-1,-6 0,-15-1,-15 1,-17 2,-18 1,-17 0,-10-1</inkml:trace>
  <inkml:trace contextRef="#ctx0" brushRef="#br0" timeOffset="89212.145">14158 11243,'26'-53,"-3"0,-2-2,-2 0,-3-1,-2 0,-1-12,-2 20,-11 71,-74 311,54-251,0-11</inkml:trace>
  <inkml:trace contextRef="#ctx0" brushRef="#br0" timeOffset="90038.1">14077 11858,'1'22,"0"1,-2-1,-1 0,-1 1,-1-1,0 0,-2-1,-1 1,0-1,-9 16,-53 134,69-169,0 0,1 0,0 0,-1 0,1-1,0 1,0 0,0 0,0-1,0 1,0-1,0 1,1-1,-1 1,1-1,-1 0,1 0,-1 0,1 0,0 0,-1 0,1 0,0 0,0-1,0 1,0-1,-1 1,1-1,0 0,0 1,0-1,0 0,0-1,0 1,0 0,0 0,0-1,0 1,-1-1,1 0,0 1,0-1,7 0,187-21,-191 22,0-1,0-1,-1 1,1-1,-1 0,1 0,-1 0,1 0,-1-1,0 0,0 1,-1-2,1 1,0 0,-1-1,0 0,0 1,0-1,0 0,-1-1,0 1,1 0,-1-1,-1 0,1 1,0-4,1-6,0 0,0 0,-2 0,0-1,0 1,-1-1,-1-1,0 16,1 0,-1 1,1-1,0 0,-1 0,1 1,-1-1,1 0,-1 0,1 0,0 0,-1 0,1 1,-1-1,1 0,-1 0,1 0,-1 0,1 0,-1-1,1 1,-1 0,1 0,-1 0,1 0,0 0,-1-1,1 1,-1 0,1 0,0-1,-1 1,1 0,-1 0,1-1,0 1,-1-1,1 1,0 0,0-1,-1 1,1-1,0 1,0 0,0-1,0 1,-1-1,1 1,0-1,0 1,0-1,0 1,0-1,0 1,0-1,0 1,0 0,0-1,1 1,-1-1,0 1,0-1,0 1,1-1,-25 103,22-86,-8 120,6 88,4-219,0 61</inkml:trace>
  <inkml:trace contextRef="#ctx0" brushRef="#br0" timeOffset="91523.372">14867 11590,'8'3,"0"-1,0 0,1 0,-1 0,1-1,0-1,-1 0,1 0,3-1,22-2,0-3,0 0,0-2,-1-2,0-1,0-1,7-6,-12 6,0-2,-1-1,0 0,-1-2,0-2,-17 12,0-1,0 1,-1-2,0 1,0-1,-1 0,-1-1,1 1,-1-1,-1-1,0 1,-1-1,1 0,1-11,-5 16,0 0,0-1,-1 1,0-1,0 1,-1-1,0 1,0 0,0-1,-1 1,0 0,-2-6,3 10,0 0,0 0,0 0,0 0,-1 0,1 1,0-1,-1 0,0 0,1 1,-1-1,0 1,0 0,0-1,0 1,0 0,0 0,0 0,0 1,0-1,0 0,-1 1,1-1,0 1,0 0,-1 0,1 0,0 0,-1 0,1 0,0 1,0-1,0 1,-1 0,1-1,0 1,-1 1,-8 5,1 0,0 1,0 0,1 1,0 0,0 1,1 0,0 0,1 1,0 0,1 0,0 0,1 1,0 0,1 0,0 0,1 1,0 0,-20 88,5 1,4 0,5 1,4 1,4 0,12 87,-6-60,-4-114,0-2,-1 1,0-1,0 0,-2 1,0-1,-1 0,-4 14,-4-4</inkml:trace>
  <inkml:trace contextRef="#ctx0" brushRef="#br0" timeOffset="91728.258">14920 11978,'11'-4,"16"-5,18-2,20-4,15-2,10 0,3 1,-5 0,-17 3</inkml:trace>
  <inkml:trace contextRef="#ctx0" brushRef="#br0" timeOffset="91959.324">15762 11884,'0'21,"-2"17,-4 12,-4 9,-4 6,-1 3,2-1,3-3,3-7,4-10,1-12</inkml:trace>
  <inkml:trace contextRef="#ctx0" brushRef="#br0" timeOffset="92307.431">16015 12058,'-2'23,"-3"16,-3 14,-5 6,-2 2,-1-2,0-7,3-7,1-10,3-7,2-10</inkml:trace>
  <inkml:trace contextRef="#ctx0" brushRef="#br0" timeOffset="92664.515">16043 12125,'1'17,"1"-1,0 1,1-1,1 1,1-1,0 0,1 0,1-1,0 0,2 0,-1-1,2 1,-1-2,2 0,0 0,1-1,0 0,0-1,1 0,2 0,-11-8,0 1,0-1,1 0,-1 0,0-1,1 1,0-1,0 0,-1 0,1-1,0 1,1-1,-1 0,0 0,0-1,0 0,0 0,1 0,-1 0,0-1,0 0,0 0,0 0,0-1,0 1,0-1,1-1,3-7,-1 0,0 0,0-1,-1 0,-1 0,0-1,0 0,-1 0,-1 0,0-1,0 1,-1-1,-1 0,0-9,0 16,37-183,-31 171,-9 40,-24 97,-34 96,38-146</inkml:trace>
  <inkml:trace contextRef="#ctx0" brushRef="#br0" timeOffset="94330.431">12006 8757,'-9'725,"6"-456,3-262,0 1,0 0,1-1,0 1,0-1,1 0,0 1,0-1,1 0,0 0,0 0,0-1,1 1,0-1,0 0,1 0,1 1,47 1,-36-8,63 4,0 4,0 3,31 11,-15-4,989 181,-463-97,744 131,191 62,44-31,-1493-248,397 73,-478-84,-18-4</inkml:trace>
  <inkml:trace contextRef="#ctx0" brushRef="#br0" timeOffset="94902.497">20374 11203,'21'-48,"-2"-1,-2-1,-3 0,-2-1,-1-1,2-48,-11-49,-4 313,-11 151,5-247</inkml:trace>
  <inkml:trace contextRef="#ctx0" brushRef="#br0" timeOffset="95086.124">20147 11483,'18'2,"17"4,19 0,17 1,11 0,5 1,0-1,-15-2</inkml:trace>
  <inkml:trace contextRef="#ctx0" brushRef="#br0" timeOffset="95603.497">20200 11884,'26'45,"3"-1,1-2,2-1,2-1,13 10,-2 0,-26-29,14 15,-1 1,-2 2,-1 1,14 29,-41-66,1 0,-1 0,-1 0,1 1,0-1,-1 0,0 1,1 0,-2-1,1 1,0-1,-1 1,1 0,-1 0,0-1,0 1,-1 0,1-1,-1 1,0 0,0-1,0 1,0-1,0 1,-1-1,0 1,0-1,0 0,-2 2,-5 1,-1-1,0 0,0 0,-1-1,1-1,-1 0,0 0,0-1,0-1,0 1,0-2,0 0,0 0,-1-1,1 0,0-1,-4-1,2 2,1-1,0 0,-1-1,1 0,0-1,1 0,-1-1,1 0,0-1,0 0,1-1,0 0,0-1,0 0,1 0,0-1,1 0,0-1,0 0,1-1,6 5,0 1,1-1,0 0,0 0,1 1,0-1,-1 0,2 1,-1-1,1 0,0 1,0 0,0-1,1 1,0 0,0 0,0 0,1 1,-1-1,1 1,0 0,1 0,-1 0,1 1,-1-1,1 1,0 0,5-2,132-90,-111 78,-1-1,0-1,-2-2,0-1,-2-1,0-1,-2-1,0-1,-2-2,12-19,-31 44,0-1,-1 1,1-1,-1 0,0 1,0-1,0 0,0 0,-1 0,0-1,0 1,0 0,0 0,-1-1,1 1,-1 0,0-1,0 1,-1-1,1 1,-1 0,0 0,0-1,-1 1,1 0,-1 0,0 0,0 0,0 1,-1-1,1 0,-1 1,0 0,0 0,-2-2,-5 2,0 0,0 0,0 2,-1-1,1 1,0 1,-1-1,1 2,-1 0,1 0,0 1,-1 0,1 0,0 2,1-1,-1 1,0 0,-8 6,11-7,-1 0,1 0,-1 1,1 0,0 0,0 0,1 1,-1 1,1-1,0 1,1 0,-1 0,1 0,0 1,1 0,0 0,0 0,0 0,1 1,0 0,0-1,1 3,3 20</inkml:trace>
  <inkml:trace contextRef="#ctx0" brushRef="#br0" timeOffset="96350.802">21577 11337,'19'6,"0"0,0-1,1-1,0-1,-1 0,1-2,0 0,0-1,0-1,0-1,-1-1,1-1,-1 0,0-2,0 0,3-2,-12 5,0-1,1-1,-2 0,1 0,0 0,-1-2,0 1,-1-1,1 0,-1-1,0 0,-1 0,0 0,-1-1,1 0,-2-1,1 1,-1-1,-1 0,0 0,0-1,-1 1,0-1,-1 0,0 0,-1 0,0 0,-1 0,0 0,-1 0,0 0,-1-4,1 11,1 1,-1 0,0-1,0 1,0 0,-1 0,1-1,-1 1,1 0,-1 0,0 1,0-1,-1 0,1 1,0-1,-1 1,0 0,1 0,-1 0,0 0,0 0,0 1,0-1,-1 1,1 0,0 0,-1 0,1 0,0 1,-1-1,1 1,-1 0,1 0,-1 0,1 0,0 1,-1-1,1 1,-2 1,-6 5,1 0,0 1,1 0,0 1,0 0,0 1,2-1,-1 2,1-1,0 1,1 0,1 0,-1 1,2 0,0 0,0 0,1 0,1 1,-1 4,-13 81,4 0,4 0,4 1,5-1,6 29,-4-39,0-30,1-15,-2 0,-2 1,-2-1,-1 0,-3-1,-1 1,-2-1,-6 12,-6-9</inkml:trace>
  <inkml:trace contextRef="#ctx0" brushRef="#br0" timeOffset="96611.295">21470 11671,'21'-9,"22"-3,22-2,21 1,13 1,9 1,1 1,-6 1,-20 1</inkml:trace>
  <inkml:trace contextRef="#ctx0" brushRef="#br0" timeOffset="97013.266">22567 11965,'-9'23,"-6"21,-2 16,2 12,1 6,3-1,1-3,2-9,3-17</inkml:trace>
  <inkml:trace contextRef="#ctx0" brushRef="#br0" timeOffset="97301.251">22847 12071,'-14'21,"-6"20,-3 17,1 9,4 4,5-3,5-5,3-11,3-12,2-14</inkml:trace>
  <inkml:trace contextRef="#ctx0" brushRef="#br0" timeOffset="97540.832">22861 12112,'2'20,"3"16,8 12,6 3,4 1,5-5,3-5,0-10,-1-11,-5-8</inkml:trace>
  <inkml:trace contextRef="#ctx0" brushRef="#br0" timeOffset="97711.891">23342 12125,'2'-14,"1"-8,-2-1,-6 10,-7 19,-8 21,-8 23,-3 19,-3 13,-3 4,5-12</inkml:trace>
  <inkml:trace contextRef="#ctx0" brushRef="#br0" timeOffset="98961.83">14024 8863,'454'-1,"2232"43,-2162-11,359 73,-854-99,181 42,-181-35,-15-3</inkml:trace>
  <inkml:trace contextRef="#ctx0" brushRef="#br0" timeOffset="99671.972">19652 8289,'5'-92,"4"0,4 0,8-19,5-34,3-24,-31 207,-80 495,68-461</inkml:trace>
  <inkml:trace contextRef="#ctx0" brushRef="#br0" timeOffset="99939.311">19451 8516,'23'0,"21"0,19-2,15-2,7-1,4 0,-8 0,-9 2,-18 1</inkml:trace>
  <inkml:trace contextRef="#ctx0" brushRef="#br0" timeOffset="100276.893">19532 8970,'5'11,"4"-35,42-212,-69 279,0 14,2 0,3 2,3 0,2 0,3 1,2-1,3 1,4 18,2-36</inkml:trace>
  <inkml:trace contextRef="#ctx0" brushRef="#br0" timeOffset="100740.699">20026 8836,'-3'-3,"-1"0,1 0,-1 0,0 1,0-1,0 1,0 0,-1 0,1 0,-1 1,1-1,-1 1,1 0,-1 0,0 1,1 0,-1 0,0 0,1 0,-1 0,0 1,1 0,-1 0,0 0,1 1,0 0,-1-1,-3 4,-2 0,0 1,0 0,0 1,1 0,0 1,0 0,1 0,0 1,0 0,1 1,-1 1,1-1,0 0,1 1,1 0,0 0,0 0,1 0,0 1,1-1,0 1,1 0,1 0,-1 0,2 0,0 0,0 0,1 0,1 0,0 0,1 0,0 0,0-1,1 1,1-1,0 0,1 0,0-1,0 0,1 0,1 0,2 0,1-1,0 0,1-1,-1 0,2-1,-1 0,1-1,0 0,0-1,1-1,0 0,0-1,12 2,-17-4,0 1,0-2,-1 1,1-2,0 1,0-1,0 0,-1-1,1 0,0 0,-1-1,0 0,0 0,0-1,0 0,0-1,-1 1,1-2,-2 1,1-1,0 0,3-5,-5 5,-1 0,1-1,-2 1,1-1,-1 0,0 0,0 0,-1-1,0 1,0 0,-1-1,0 0,0 1,-1-1,0 1,0-1,-1 0,0 1,0-1,-1 1,0-1,0 1,-1 0,0 0,0 0,0 0,-1 0,0 1,-1 0,1 0,-1 0,0 0,-1 1,1 0,-1 0,0 0,0 1,-1-1,0 2,1-1,-6-1,4 2,-1 1,0 0,0 0,0 0,0 1,0 1,0 0,0 0,0 1,0 0,0 0,0 1,0 0,0 1,1 0,-1 0,1 1,0 0,0 0,0 1,1 0,-1 0,1 1,1 0,-1 0,1 1,0 0,0 0,1 0,0 1,0 0,1 0,0 0,0 0,1 1,0-1,0 1,1 0,1 0,-1 0,1 3,7 36</inkml:trace>
  <inkml:trace contextRef="#ctx0" brushRef="#br0" timeOffset="101268.085">20801 8008,'23'7,"-1"0,1-2,0-1,0 0,1-2,-1-1,0 0,1-2,-1-1,0-1,20-4,-26 5,1-1,-1-1,-1 0,1-1,0-1,-1-1,0 0,-1-1,0 0,0-2,-1 0,0 0,0-1,-1-1,-1 0,0-1,-1 0,0-1,-1 0,0-1,-2 0,1 0,-2-1,0 0,3-12,-8 20,-1 1,0 0,0-1,0 1,-1-1,0 1,-1 0,0-1,0 1,0 0,-2-4,2 8,0 0,0 1,0-1,-1 1,1-1,-1 1,1-1,-1 1,0 0,0-1,0 1,0 0,-1 1,1-1,-1 0,1 1,-1-1,1 1,-1 0,0 0,1 0,-1 0,0 0,0 0,0 1,0 0,0-1,0 1,0 0,0 0,-3 1,-1 0,0 0,1 0,-1 1,1 0,-1 0,1 1,0 0,0 0,0 0,0 1,1 0,-1 0,1 0,0 1,0-1,1 1,-1 0,0 2,-6 8,1-1,0 2,1-1,1 2,1-1,-5 13,-3 29,2 0,2 1,3 0,3 1,2 0,3 13,9 668,-11-704,-1 0,-1 0,-2 0,-2-1,-1 1,-5 3</inkml:trace>
  <inkml:trace contextRef="#ctx0" brushRef="#br0" timeOffset="101555.304">20816 8663,'27'-3,"27"-2,27-3,26-3,14-3,-14 0</inkml:trace>
  <inkml:trace contextRef="#ctx0" brushRef="#br0" timeOffset="102094.486">21818 8690,'0'16,"0"16,0 15,0 10,0 7,0 4,-2-1,-1-4,0-14</inkml:trace>
  <inkml:trace contextRef="#ctx0" brushRef="#br0" timeOffset="102342.942">22152 8757,'-6'15,"-6"16,-2 12,-1 11,2 6,0 1,1-3,3-7,-1-9,3-12</inkml:trace>
  <inkml:trace contextRef="#ctx0" brushRef="#br0" timeOffset="102530.449">22138 8850,'5'18,"8"13,8 8,9 4,7-1,4-2,3-7,0-8,-3-9,-8-6</inkml:trace>
  <inkml:trace contextRef="#ctx0" brushRef="#br0" timeOffset="102713.993">22567 8770,'0'-16,"2"-8,1-1,0 5,-3 15,-6 20,-4 24,-5 23,-5 23,-1 19,-3 13,1-13</inkml:trace>
  <inkml:trace contextRef="#ctx0" brushRef="#br0" timeOffset="104175.431">19760 7673,'2'-7,"-2"-2,-4 7,-10 16,-13 18,-13 19,-17 15,-13 11,5-8</inkml:trace>
  <inkml:trace contextRef="#ctx0" brushRef="#br1" timeOffset="110960.115">6270 7753,'5'3,"7"2,15 1,13-1,13-1,12-1,8-1,1-2,-3 1,-7-1,-12-1,-12 1,-14 0</inkml:trace>
  <inkml:trace contextRef="#ctx0" brushRef="#br1" timeOffset="111347.678">6618 7407,'-19'20,"12"-13,-1 1,2 0,-1 0,1 1,0-1,1 2,0-1,0 0,-1 5,6-13,0-1,-1 1,1 0,0 0,0 0,0 0,-1 0,1 0,0 0,0 0,0 0,1 0,-1 0,0 0,0 0,0 0,1 0,-1 0,0 0,1 0,-1 0,1 0,-1-1,1 1,0 0,-1 0,1-1,0 1,0 0,-1-1,1 1,0 0,0-1,0 1,0-1,-1 0,1 1,0-1,0 0,0 1,0-1,0 0,0 0,0 0,0 0,1 0,45-11,-42 8,0-1,0 0,-1-1,1 1,-1-1,0 0,0 0,-1 0,0 0,0-1,0 1,0-1,-1 0,0 0,0 0,-1 0,1 0,-1-5,0 7,-1 0,1 0,-1 0,0 0,0 0,0 0,-1 0,1 1,-1-1,0 0,0 0,-1 0,1 1,-1-1,0 1,0-1,0 1,0 0,0 0,-1 0,1 0,-1 0,0 0,0 1,0-1,0 1,-1 0,1 0,-1 0,0 0,2 1,0 0,0 0,0 1,0-1,0 0,-1 1,1 0,0-1,0 1,-1 0,1 0,0 0,0 1,-1-1,1 0,0 1,0 0,0-1,-1 1,1 0,0 0,0 0,0 0,0 1,1-1,-1 1,0-1,1 1,-1-1,0 1,1 0,0 0,-1 1,-23 71,22-42</inkml:trace>
  <inkml:trace contextRef="#ctx0" brushRef="#br1" timeOffset="111645.515">6578 8154,'6'0,"1"0,-1-1,0 0,1-1,-1 1,0-1,0 0,0-1,-1 1,1-1,0 0,-1-1,0 1,0-1,-3 2,1 0,-1 0,0 1,0-2,0 1,-1 0,1 0,-1 0,1-1,-1 1,0-1,1 1,-1-1,-1 0,1 1,0-1,-1 0,1 0,-1 0,0 1,0-1,0 0,0 0,0 0,-1 1,1-1,-1 0,0 0,0 1,0-1,0 1,0-1,-1-1,0 1,1 0,-1-1,-1 1,1 0,0 0,-1 0,1 1,-1-1,0 1,0-1,0 1,0 0,-1 0,1 0,0 0,-1 1,1-1,-1 1,0 0,1 0,-1 1,0-1,0 1,0-1,1 1,-1 0,0 1,0-1,0 1,1 0,-1-1,0 2,1-1,-1 0,1 1,-1-1,1 1,0 0,-1 0,1 1,0-1,1 1,-1-1,0 1,0 1,2-2,0 1,0-1,0 1,0-1,0 0,1 1,-1-1,1 1,0-1,0 1,0-1,0 1,0-1,1 1,-1-1,1 1,-1-1,1 1,0-1,0 0,0 1,0-1,1 0,-1 0,1 0,-1 0,1 1,15 12</inkml:trace>
  <inkml:trace contextRef="#ctx0" brushRef="#br1" timeOffset="112513.043">7032 7540,'5'-5,"1"0,0 0,0 1,0 0,0 0,1 1,0 0,-1 0,1 0,0 1,0 0,1 0,2 0,-8 2,9-4,0 0,1 1,0 1,0 0,-1 0,1 1,1 1,-1 0,0 0,0 1,-1 1,1 0,0 1,0 0,-1 1,9 3,-17-4,0-1,0 1,0-1,-1 1,1 0,-1 0,1 0,-1 0,0 1,0-1,-1 1,1-1,-1 1,1-1,-1 1,-1 0,1 0,0-1,-1 1,0 0,1 0,-2 0,1 0,0-1,-1 1,0 0,0 0,0 0,-47 100,15-60,-2-1,-2-1,-1-3,-21 15,-37 40,46-31,50-62,-1 0,0 0,1 0,0 1,-1-1,1 0,0 0,0 0,-1 1,1-1,0 0,0 0,0 1,1-1,-1 0,0 0,0 1,1-1,-1 0,1 0,-1 0,1 0,-1 1,1-1,0 0,-1 0,1 0,0 0,0-1,0 1,0 0,0 0,0 0,0-1,0 1,0 0,0-1,0 1,0-1,0 1,1-1,-1 0,0 0,1 1,60 7,-61-8,66-1,0-3,-1-3,27-8,-48 8,13-2,-12 2</inkml:trace>
  <inkml:trace contextRef="#ctx0" brushRef="#br1" timeOffset="113399.939">8596 7673,'-9'3,"-1"0,6-1,11 1,13-4,12-1,9 0,8 0,2 0,-1 1,-3 0,-3 1,-6 0,-7 0,-8-2,-9-1</inkml:trace>
  <inkml:trace contextRef="#ctx0" brushRef="#br1" timeOffset="113742.269">8810 7407,'-51'21,"51"-21,0 1,-1-1,1 1,0-1,0 1,0-1,0 1,0-1,0 1,-1-1,1 1,0-1,1 1,-1-1,0 1,0-1,0 1,0-1,0 1,0-1,1 1,-1-1,0 1,0-1,1 1,-1-1,0 1,1-1,-1 0,0 1,1-1,-1 1,1-1,-1 0,1 0,-1 1,0-1,1 0,-1 0,1 1,0-1,-1 0,1 0,-1 0,1 0,-1 0,1 0,-1 0,1 0,-1 0,1 0,-1 0,1 0,-1 0,1-1,-1 1,1 0,-1 0,1 0,-1-1,1 1,6 0,0 0,0-1,0 1,0-1,-1-1,1 1,0-1,-1 0,1-1,-1 0,0 0,0 0,0-1,0 1,0-1,-1-1,0 1,0-1,0 0,4-5,-9 9,1 0,0 0,0 0,-1-1,1 1,0 0,-1-1,0 1,1 0,-1-1,0 1,1 0,-1-1,0 1,0-1,0 1,0-1,-1 1,1 0,0-1,-1 1,1 0,0-1,-1 1,0 0,1-1,-1 1,0 0,1 0,-1 0,0-1,0 1,0 0,0 0,0 1,0-1,-1 0,1 0,0 0,0 1,-1-1,1 1,0-1,-1 1,1-1,0 1,-2 0,-1-2,0 1,-1-1,0 1,1 1,-1-1,0 1,1-1,-1 1,0 1,1-1,-1 1,0 0,1 0,-3 0,4 2,0-1,1 0,-1 1,1-1,-1 1,1 0,0 0,0-1,0 2,0-1,1 0,-1 0,1 0,0 1,0-1,0 1,0-1,1 1,-1-1,1 1,0-1,0 1,0 0,1 2,1 23</inkml:trace>
  <inkml:trace contextRef="#ctx0" brushRef="#br1" timeOffset="114035.058">8851 8074,'9'-18,"3"-10,-1-6,-4-1,-8 3,-8 5,-6 6,-3 8,-2 10,0 10,4 11,4 9,5 5,10 1,9-3,9-6,1-7</inkml:trace>
  <inkml:trace contextRef="#ctx0" brushRef="#br1" timeOffset="114422.081">9265 7459,'8'15,"-8"11,-1 1,-1 0,-2-1,0 1,-2-1,-1-1,-1 1,-1-1,-1 0,-1-1,-1 0,-10 13,-6 19,26-52,1-3,0 0,0 0,0 0,0 0,0 0,0 0,1 0,-1 0,0 0,1 0,-1 1,1-1,-1 0,1 0,0 1,-1-1,1 0,0 1,0-1,0 0,0 1,0-1,0 0,0 1,1-1,-1 0,0 0,1 1,-1-1,1 0,-1 0,1 1,0-1,-1 0,1 0,0 0,0 0,0 0,0 0,0 0,0-1,0 1,0 0,0 0,1 0,16 0,0 0,-1-1,1 0,0-2,0 0,0-1,-1-1,1-1,5 0,61-16,-66 15</inkml:trace>
  <inkml:trace contextRef="#ctx0" brushRef="#br1" timeOffset="114698.344">9492 7727,'-9'-2,"-3"5,-2 15,2 17,2 21,4 22,2 15,-1 13,0 6,-1-16</inkml:trace>
  <inkml:trace contextRef="#ctx0" brushRef="#br1" timeOffset="115925.716">10414 7686,'7'3,"7"0,5 0,7 2,5 0,7-2,6 0,4 1,6 0,2 0,-1 0,-5 1,-7-2,-6 0,-8-1,-8-4,-7-3,-7 0</inkml:trace>
  <inkml:trace contextRef="#ctx0" brushRef="#br1" timeOffset="116643.33">10776 7486,'-4'-7,"-3"-32,7 37,9-42,-9 43,0 0,1 0,-1 0,0 0,0 0,0 0,0 0,0 1,-1-1,1 0,0 0,0 0,-1 0,1 0,0 1,-1-1,1 0,-1 0,1 0,-1 1,1-1,-1 0,1 1,-1-1,0 0,0 1,1-1,-1 1,0-1,0 1,1 0,-1-1,0 1,0 0,0-1,0 1,0 0,0 0,1 0,-1 0,0 0,0 0,0 0,0 0,0 0,-1 0,1 0,-1 0,1 1,0-1,-1 0,1 1,0-1,0 0,-1 1,1 0,0-1,0 1,-1 0,1-1,0 1,0 0,0 0,0 0,0 0,0 0,1 0,-1 0,0 0,0 1,1-1,-1 0,1 0,-1 1,1-1,0 0,-1 1,1-1,0 0,0 1,0-1,0 0,0 1,0-1,0 1,0-1,1 0,-1 1,0-1,1 0,-1 0,1 1,0-1,-1 0,1 0,0 0,0 0,0 0,0 0,0 0,0 0,0 0,0 0,16 10,1-1</inkml:trace>
  <inkml:trace contextRef="#ctx0" brushRef="#br1" timeOffset="116966.865">10749 8061,'83'-16,"-80"15,0 0,0 0,0-1,-1 1,1-1,-1 0,1 0,-1 0,0 0,0 0,1 0,-2 0,1-1,0 1,0-1,-1 0,1 1,-1-1,0 0,0 0,0 0,0 0,0 0,-1 0,0 0,1-1,-1 1,-1 1,1-1,-1 0,1 1,-1-1,0 1,0-1,0 1,0-1,0 1,-1 0,1 0,-1-1,1 1,-1 0,0 0,0 1,0-1,0 0,0 1,0-1,-1 1,1-1,0 1,-1 0,1 0,-1 0,1 1,-1-1,1 0,-1 1,0 0,1 0,-1-1,0 2,1-1,-1 0,0 0,1 1,-1 0,1-1,-1 1,1 0,-1 0,1 0,0 1,-1-1,1 0,0 1,0 0,0-1,0 1,0 0,0 0,1 0,-2 1,1 0,0 1,0-1,0 0,1 1,-1-1,1 1,-1-1,1 1,1 0,-1-1,0 1,1 0,0 0,0-1,0 1,0 0,0 0,1-1,0 1,0 0,0-1,0 1,0-1,1 1,0-1,-1 1,1-1,1 0,-1 0,0 0,1 0,-1 0,1-1,0 1,3 1,70 21,-34-19</inkml:trace>
  <inkml:trace contextRef="#ctx0" brushRef="#br1" timeOffset="119435.746">11350 7513,'-4'3,"1"1,0 0,0 0,0 0,0 1,1-1,0 1,0-1,0 1,0 0,1 0,0 0,0 0,0 0,1 0,-1 0,1 0,0 0,1 0,-1 0,1 0,0 0,0 0,1 0,-1 0,1-1,0 1,1 0,0 1,11 14,0-1,2 0,0-1,1-1,1 0,1-2,0 0,14 8,89 81,-120-103,0 1,1 0,-1 0,0 0,0 1,0-1,-1 0,1 1,-1-1,1 1,-1-1,0 1,0 0,0 0,0 0,0-1,-1 1,1 0,-1 0,0 0,1 0,-2 0,1 0,0 0,-1 0,1 0,-1 0,0 0,0 1,-5 2,1-1,-1 0,-1 0,1 0,0-1,-1 0,0 0,0-1,0 0,-1 0,1 0,-1-1,1 0,-1-1,-6 1,-117 12,123-14,1-1,0 1,0-1,0 0,0-1,1 0,-1 0,0 0,1-1,-1 0,1 0,0-1,0 0,0 0,0 0,1-1,-3-2,5 3,0 0,0 0,0-1,1 1,0-1,0 1,0-1,0 0,1 0,0 0,0 0,0 0,0 0,1 0,0 0,0 0,0 0,1 0,0 0,0 0,0 0,0 0,1 0,0 0,0 0,5-10,0 2,1-1,0 1,1 0,0 0,1 1,8-7,130-105,-113 98,-1-1,-1-1,-1-2,10-15,-36 38,0-1,-1 0,1 0,-2-1,1 1,-1-1,-1 0,3-10,-5 16,0 0,0 0,-1-1,1 1,-1 0,0-1,0 1,0 0,-1-1,1 1,-1 0,0 0,0-1,0 1,0 0,0 0,-1 0,1 0,-1 0,0 1,0-1,0 0,0 1,0 0,-1-1,1 1,-3-1,-3-1,1 1,-2 0,1 1,0 0,0 0,-1 0,1 1,-1 1,1-1,-1 1,0 1,1 0,-1 0,1 1,0 0,-1 0,1 0,0 1,0 1,1 0,-1 0,1 0,-1 1,1 0,1 0,-1 0,-1 4,-3 0,1 2,1-1,0 2,0-1,1 1,0 0,1 1,1-1,0 2,1-1,-3 10,-6 26</inkml:trace>
  <inkml:trace contextRef="#ctx0" brushRef="#br1" timeOffset="120360.182">12753 7486,'5'5,"8"1,9-1,9 0,7-2,8-1,3-1,3 0,-2-1,-1 0,-8-3,-10 0</inkml:trace>
  <inkml:trace contextRef="#ctx0" brushRef="#br1" timeOffset="120700.652">13021 7192,'-36'63,"36"-62,-1 1,1-1,0 0,-1 1,1-1,0 1,0-1,0 1,0-1,0 0,0 1,0-1,1 1,-1-1,0 0,1 1,-1-1,1 0,0 1,-1-1,1 0,0 0,0 1,0-1,-1 0,1 0,1 0,-1 0,0 0,0 0,0-1,0 1,1 0,-1-1,0 1,0 0,1-1,-1 0,1 1,-1-1,0 0,1 0,-1 1,1-1,-1 0,2-1,0 1,0 1,1-2,-1 1,0 0,0-1,0 0,0 1,0-1,0 0,0-1,0 1,0 0,0-1,-1 0,1 1,-1-1,1 0,-1 0,0-1,0 1,1 0,-2-1,1 0,0 1,0-1,-1 0,0 0,1 0,-1 0,0 0,0 0,-1 0,1 0,-1 0,1 0,-1 0,0 0,0-1,-1 1,1 0,-1 0,1 0,-1 0,0 0,0 0,0 0,-1 0,1 0,-1 0,1 1,-1-1,0 1,0-1,0 1,-1 0,0-1,2 2,-1 0,0 1,0-1,0 1,0-1,0 1,0 0,0-1,0 1,0 0,-1 1,1-1,0 0,0 1,0-1,0 1,1-1,-1 1,0 0,0 0,0 0,0 0,1 0,-1 0,0 0,1 1,-1-1,1 1,0-1,-1 1,1-1,0 1,0 0,0 0,0 0,-12 18</inkml:trace>
  <inkml:trace contextRef="#ctx0" brushRef="#br1" timeOffset="120991.937">13021 7860,'39'-154,"-38"152,-1 1,0 0,1-1,-1 1,0 0,0-1,0 1,0-1,0 1,0 0,0-1,-1 1,1-1,0 1,-1 0,1 0,-1-1,1 1,-1 0,0 0,1-1,-1 1,0 0,0 0,0 0,0 0,0 0,0 0,0 0,0 1,-1-1,1 0,0 1,0-1,-1 0,1 1,0 0,-1-1,1 1,0 0,-1 0,1-1,-1 1,1 0,0 1,-1-1,1 0,0 0,-1 0,1 1,0-1,-1 1,1-1,0 1,-1 0,1-1,0 1,0 0,0 0,-1 0,-1 1,-1 1,1-1,-1 1,1 0,0 0,0 0,0 0,1 1,-1-1,1 1,-1 0,1 0,1-1,-1 1,0 1,1-1,0 0,0 0,0 0,1 1,-1-1,1 0,0 0,0 1,0-1,1 0,0 1,0-1,0 0,0 0,0 0,1 0,0 0,0 0,0 0,0 0,1-1,-1 1,1-1,0 0,0 0,20 11</inkml:trace>
  <inkml:trace contextRef="#ctx0" brushRef="#br1" timeOffset="121344.742">13395 7633,'14'-75,"3"0,17-44,2-7,-20 66,-11 54,-4 17,-25 253,13-180,2-28,3 1,3 0,2 22,3-53</inkml:trace>
  <inkml:trace contextRef="#ctx0" brushRef="#br1" timeOffset="121747.74">13984 7313,'0'-5,"0"0,-1 1,0-1,0 1,0 0,-1-1,0 1,1 0,-1 0,-1 0,1 0,-1 0,1 0,-1 1,0-1,0 1,-1 0,1 0,-1 0,1 0,-1 1,0 0,0-1,0 1,0 0,-1 1,1-1,0 1,-3 0,-3 4,0 0,0 1,0 0,0 1,0 0,1 1,0 0,0 0,1 1,0 0,0 0,0 1,1 0,1 1,-3 2,-3 3,0 0,0 1,1 1,1 0,1 0,0 1,2 0,-1 1,2-1,0 1,2 1,0-1,0 1,2-1,1 1,0 0,1 0,1 1,2-10,1-1,0 0,0 0,1-1,0 1,1-1,-1 0,2 0,-1-1,1 0,0 0,0-1,1 0,0 0,0 0,1-1,-1-1,1 1,0-1,0-1,1 0,-1 0,1-1,-1 0,1 0,0-1,0-1,0 1,-1-2,1 1,7-2,-11 1,-1 1,1 0,-1-1,1 0,-1-1,1 1,-1-1,0 0,0 0,0 0,0-1,0 0,0 0,-1 0,0-1,1 1,-1-1,0 0,-1 0,1-1,-1 1,0-1,0 1,0-1,-1 0,1 0,-1 0,0-1,-1 1,0 0,1-1,-1 1,-1-1,1 1,-1-1,0 1,-1-1,1 0,-1 1,-1-5,-1 6,1-1,-1 1,0 0,0 0,-1 1,1-1,-1 1,0-1,0 1,0 0,0 0,0 1,-1 0,1-1,-1 1,0 1,0-1,0 1,1 0,-1 0,0 0,0 0,0 1,-1 0,1 0,0 1,0-1,0 1,0 0,1 0,-1 1,0 0,0-1,1 2,-1-1,1 0,0 1,-4 3,-120 78,65-33</inkml:trace>
  <inkml:trace contextRef="#ctx0" brushRef="#br1" timeOffset="131564.767">20628 1216,'0'18,"0"18,0 18,0 16,0 12,0 8,0 3,0-4,0-6,0-7,0-10,0-14,0-16</inkml:trace>
  <inkml:trace contextRef="#ctx0" brushRef="#br1" timeOffset="131937.282">21110 1310,'-148'96,"88"-52,-197 128,191-121,65-48,1 0,-1 0,1 0,0 0,0 0,0 0,0 0,0 0,1 0,-1 0,1 0,0 0,0 0,0 0,0 0,1 0,-1-1,1 1,0 0,0-1,0 1,0-1,0 0,0 0,0 0,1 0,-1 0,1 0,0-1,1 2,7 6,54 59,-40-39,2-1,2-2,0 0,1-2,16 8,-38-27,0-1,0 0,1 0,-1-1,1 0,0 0,0-1,0-1,1 1,-1-1,7-1,17-2</inkml:trace>
  <inkml:trace contextRef="#ctx0" brushRef="#br1" timeOffset="137470.826">21537 1564,'5'0,"7"0,12 0,13 0,9 2,8 1,4 0,-1 0,-8 1,-12 2,-17 3,-12-1</inkml:trace>
  <inkml:trace contextRef="#ctx0" brushRef="#br1" timeOffset="137751.685">21537 1778,'18'4,"18"2,16 0,12-2,12 0,9-2,4-1,-3-1,-15 0</inkml:trace>
  <inkml:trace contextRef="#ctx0" brushRef="#br1" timeOffset="137999.025">22526 1524,'3'-4,"0"-1,1 1,-1 0,1 0,0 0,0 1,0-1,0 1,0 0,1 0,-1 1,1-1,0 1,0 0,0 0,0 1,0 0,1-1,-1 2,0-1,0 0,1 1,-1 0,0 1,1-1,-1 1,0 0,0 0,1 1,-1-1,0 1,0 0,1 1,-3-1,0 0,-1 0,1 1,-1-1,1 1,-1-1,0 1,0 0,0 0,0 0,-1 0,1 0,-1 0,0 0,1 0,-2 1,1-1,0 0,-1 1,1-1,-1 1,0-1,0 1,0-1,-1 1,1-1,-1 0,-1 3,-40 89,-108 106,147-199,1 0,0 1,0-1,0 0,1 1,-1 0,1 0,-1-1,1 1,0 0,0 0,0 0,0 0,1 0,-1 0,1 0,0 1,0-1,0 0,0 0,0 0,1 0,0 0,-1 0,1 0,0 0,0 0,1 0,-1 0,1-1,-1 1,1 0,0-1,2 3,5 0,0 0,1-1,0 0,0 0,0-1,0-1,0 0,0 0,1-1,7 1,131 8,0-6,16-8,-75 3,-7-1</inkml:trace>
  <inkml:trace contextRef="#ctx0" brushRef="#br1" timeOffset="138397.535">20695 2499,'-2'9,"-1"13,0 13,-2 14,0 13,-1 10,-2 6,-2 1,-2-2,0-4,1-11,2-15</inkml:trace>
  <inkml:trace contextRef="#ctx0" brushRef="#br1" timeOffset="138726.001">21056 2553,'-12'3,"1"1,-1 0,1 1,0 1,0 0,0 0,1 1,0 0,0 1,1 0,-8 8,-16 14,1 1,2 2,1 1,1 1,2 2,2 0,1 2,-6 16,29-55,-2 2,1 0,-1 0,1 0,-1 0,1 0,0 0,0 0,0 0,0 1,0-1,0 0,1 1,-1-1,1 1,0-1,-1 1,1-1,0 1,1-1,-1 0,0 1,1-1,-1 1,1-1,0 1,0-1,0 0,0 0,0 1,0-1,0 0,1 0,-1 0,1 0,0-1,0 1,-1 0,2 0,141 10,-32-6,-27 0,1-4,68-8,-110 0</inkml:trace>
  <inkml:trace contextRef="#ctx0" brushRef="#br1" timeOffset="138899.585">21550 2793,'18'-2,"20"-1,19 0,14 1,3 0,-5 1,-15 3,-17 1</inkml:trace>
  <inkml:trace contextRef="#ctx0" brushRef="#br1" timeOffset="139082.121">21604 2981,'16'9,"21"4,20-2,19-4,14-8,11-6,3-9,-15-1</inkml:trace>
  <inkml:trace contextRef="#ctx0" brushRef="#br1" timeOffset="139439.174">22593 2553,'-11'11,"0"0,1 1,1 1,0-1,0 2,2-1,-1 1,2 0,0 1,0-1,2 1,0 0,0 0,2 1,-1-1,2 1,0 6,-3 5,4-22,-8 36,2 1,3-1,1 1,3 40,-1-80,0 0,1 1,-1-1,0 0,1 0,0 0,-1 1,1-1,0 0,0 0,0 0,1 0,-1 0,0 0,1-1,-1 1,1 0,0-1,-1 1,1-1,0 0,0 1,0-1,0 0,0 0,0 0,0 0,0-1,1 1,-1 0,0-1,0 0,1 0,-1 1,0-1,0 0,1-1,-1 1,0 0,1-1,-1 1,0-1,12-3,0 0,-1-1,0-1,0 0,0-1,-1 0,0-1,0 0,-1-1,0-1,-1 1,0-2,0 1,-1-1,-1-1,0 0,0 0,-1 0,-1-1,2-3,7-41,-15 57,0 0,0 1,0-1,0 0,-1 1,1-1,0 0,0 0,-1 1,1-1,0 0,0 0,-1 1,1-1,0 0,-1 0,1 0,0 0,-1 0,1 1,0-1,-1 0,1 0,0 0,-1 0,1 0,0 0,-1 0,1 0,0 0,-1 0,1 0,0 0,-1-1,1 1,0 0,-1 0,1 0,0 0,0-1,-1 1,1 0,0 0,-1 0,1-1,0 1,0 0,0 0,-1-1,1 1,0 0,0-1,0 1,0 0,-1-1,1 1,0 0,0-1,0 1,0 0,0-1,0 1,0 0,0-1,0 1,0 0,-7 10,0 1,0 0,1 1,1-1,0 1,0 0,1 0,1 1,-1 2,-9 46,2 0,3 1,3 0,3 19,-1 1</inkml:trace>
  <inkml:trace contextRef="#ctx0" brushRef="#br1" timeOffset="140155.458">20575 3943,'0'23,"0"16,0 11,0 8,0 6,-2 1,-2 1,-1 0,-3 1,1-2,-2-3,2-6,1-5,2-6,2-12</inkml:trace>
  <inkml:trace contextRef="#ctx0" brushRef="#br1" timeOffset="140529.727">21029 3997,'-74'78,"-3"-2,-3-4,-71 47,99-71,53-46,-1 0,0 0,1 1,-1-1,1 0,0 0,0 0,0 0,0 0,0 0,0 0,1 0,-1-1,0 1,1 0,-1-1,1 1,0-1,0 0,-1 1,1-1,0 0,0 0,0 0,0 0,0-1,1 1,-1 0,1-1,5 4,48 28,-2 3,-2 1,16 17,-40-30,-10-6,-1-2,2 0,0-1,1-1,0-1,1 0,0-2,1 0,0-2,14 4,44-16,-46-7</inkml:trace>
  <inkml:trace contextRef="#ctx0" brushRef="#br1" timeOffset="140804.59">21511 4211,'18'0,"17"0,19 0,14 0,9 2,2 1,-4 0,-14 2,-17-1</inkml:trace>
  <inkml:trace contextRef="#ctx0" brushRef="#br1" timeOffset="141024.306">21497 4545,'16'2,"18"1,21-2,20-4,16-6,11-3,6-5,0-1,-1-3,-9-2,-20 4</inkml:trace>
  <inkml:trace contextRef="#ctx0" brushRef="#br1" timeOffset="141335.262">22620 4171,'-3'-2,"-1"0,1 0,-1 1,1-1,-1 1,0 0,0 0,0 0,0 1,0 0,0-1,0 1,1 1,-1-1,0 0,0 1,0 0,0 0,0 0,1 0,-1 1,0-1,1 1,-1 0,1 0,0 1,0-1,0 0,0 1,0 0,0 0,1 0,-1 0,1 0,-2 3,4 3,0 0,0 0,1 0,0 0,0 0,1 0,1 0,-1-1,1 1,1-1,-1 1,2-1,-1 0,1-1,0 1,0-1,1 0,3 2,66 84,-51-66,-1 1,-1 2,-1 0,-1 1,6 18,-24-46,0 1,0-1,0 1,-1-1,1 1,-1 0,0 0,0-1,-1 1,1 0,-1 0,1 0,-1 0,-1 0,1 0,-1 0,1-1,-1 1,0 0,0 0,-1-1,1 1,-1 0,1-1,-1 1,-1-1,1 0,0 0,-1 0,1 0,-1 0,-1 1,-2 0,-1 0,1 0,-1-1,0 0,0 0,0-1,0 1,0-2,0 1,0-1,-1 0,1 0,-1-1,1 0,-1 0,1-1,0 0,-1 0,1-1,0 0,0 0,0-1,0 0,0 0,1 0,-1-1,1 0,0-1,0 1,0-1,1 0,0 0,0-1,0 0,0 0,1 0,0 0,1 0,-1-1,1 0,0 0,1 0,0 0,0 0,0 0,1-1,0-2,5-16,2 0,1 1,1 0,2 0,0 1,1 0,1 0,2 2,0-1,1 2,2 0,4-4,-16 18,51-66,-22 31,-2-1,-2-2,-2-1,16-35,-42 78,-1 0,1 0,0 0,-1 0,1 0,-1 0,0 0,0-1,0 1,-1 0,1-1,-1 1,0-1,0 1,0 0,0-1,0 1,-1-1,0 1,1 0,-1-1,-1 1,1 0,0 0,-1 0,1 0,-1 0,0 0,-1 0,-3 0,1 1,-1-1,0 1,-1 1,1-1,0 1,0 0,-1 1,1 0,-1 0,1 0,0 0,-1 1,1 0,0 1,0-1,0 1,0 0,-3 2,-19 7,0 1,0 1,1 2,1 0,1 2,-6 6,-29 22</inkml:trace>
  <inkml:trace contextRef="#ctx0" brushRef="#br1" timeOffset="141985.569">20414 5200,'0'19,"0"18,0 18,0 13,0 8,-2 5,-1 0,-2-4,-1-5,2-7,0-12,2-16</inkml:trace>
  <inkml:trace contextRef="#ctx0" brushRef="#br1" timeOffset="142214.056">20855 5308,'-89'65,"3"5,-45 48,99-89,22-19,-1-2,1 1,0 0,0 1,1 0,1 1,0 0,0 0,1 0,1 1,-3 6,8-15,1-1,0 1,-1-1,1 1,0 0,0-1,1 1,-1 0,1-1,-1 1,1-1,0 1,0-1,0 1,0-1,0 0,0 1,1-1,-1 0,1 0,0 0,-1 0,1 0,0 0,0-1,0 1,1 0,64 38,-64-39,48 20,1-1,1-3,1-3,0-2,1-2,0-2,42-1,-37-4</inkml:trace>
  <inkml:trace contextRef="#ctx0" brushRef="#br1" timeOffset="144774.689">21591 5441,'13'-7,"17"-2,18 0,17 2,10 2,2 4,-4 5,-13 4,-16 2,-19 5,-12-1</inkml:trace>
  <inkml:trace contextRef="#ctx0" brushRef="#br1" timeOffset="145019.494">21617 5722,'14'4,"17"2,23 0,18-1,14-2,7-1,-2 1,-9 3,-14 4,-18 2</inkml:trace>
  <inkml:trace contextRef="#ctx0" brushRef="#br1" timeOffset="145282.726">22432 5909,'23'-32,"-2"0,-1-2,-1 0,-3-1,0 0,-2-2,-2 0,-2 0,-1-1,-2 0,-1-1,-1-14,-4 26,-5 23,-1 19,-30 116,5 3,1 38,21-120,7-46,-9 52,2-1,3 2,3 2,3-30</inkml:trace>
  <inkml:trace contextRef="#ctx0" brushRef="#br1" timeOffset="145613.984">22954 5508,'-7'-4,"0"1,1 0,-1 1,0-1,-1 2,1-1,0 1,-1 0,1 0,0 1,-1 0,1 0,-1 1,1 0,0 0,-1 0,1 1,0 1,0-1,0 1,1 0,-1 1,1-1,-1 1,1 0,-1 2,-6 9,0 0,1 2,0-1,1 2,1-1,1 1,1 1,0 0,1 0,1 0,1 1,1 0,0 0,2 0,0 4,0-14,0 1,1 0,0 0,0 0,1 0,1 0,0 0,0-1,1 1,1 0,0-1,0 1,1-1,0 0,1 0,0 0,0-1,1 1,1-2,-1 1,2-1,-1 1,1-2,0 1,0-1,6 3,-3-4,1 0,0-1,0 0,1-1,0 0,-1-1,1-1,0 0,0 0,0-1,0-1,1 0,-1-1,0-1,0 0,0 0,-1-1,1-1,-1 0,1-1,1-1,-9 3,0-1,-1 1,1-1,-1 0,1 0,-1-1,0 1,-1-1,1 0,-1 0,0 0,0 0,-1-1,1 1,-1-1,0 0,-1 1,0-1,0 0,0 0,0 0,-1 0,0 0,0 0,-1 0,1 0,-1 0,-1 1,1-1,-1 0,0 1,0-1,-1 1,1-1,-1 1,0 0,-1 0,0 0,1 1,-1-1,-1 1,1 0,0 0,-1 1,0-1,0 1,0 0,-1 0,1 0,0 1,-4-1,-1 1,1 1,0 0,0 0,-1 1,1 0,0 1,-1 0,1 0,0 1,0 1,0-1,0 1,1 1,-1-1,1 2,-1-1,2 1,-1 0,0 1,1 0,0 0,0 0,1 1,0 0,0 0,0 1,1 0,0 0,1 0,0 0,0 1,1-1,0 1,0 1,-11 37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0:21.10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24 24,'-10'0,"1"0,5 0,12 0,17-3,18 0,17-2,10 0,2 1,-9 0,-15 7,-16 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0:21.35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76,'22'0,"25"-3,21-2,20-5,15-4,7-1,-2-1,-20 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0:22.44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0,'16'0,"16"0,17 0,16 0,10 3,4 0,-5 4,-12 4,-17 4,-16-1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25:41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14593 1472 32767 0 0,'-1'1'0'0'0,"-1"0"0"0"0,1 0 0 0 0,-1 0 0 0 0,1 0 0 0 0,-1 0 0 0 0,1 0 0 0 0,-1 1 0 0 0,1-1 0 0 0,0 0 0 0 0,0 1 0 0 0,0-1 0 0 0,0 1 0 0 0,0-1 0 0 0,0 1 0 0 0,0 0 0 0 0,0-1 0 0 0,0 1 0 0 0,1 0 0 0 0,-1 0 0 0 0,1-1 0 0 0,0 1 0 0 0,-1 0 0 0 0,1 0 0 0 0,0 0 0 0 0,0 0 0 0 0,0 0 0 0 0,0-1 0 0 0,0 1 0 0 0,1 0 0 0 0,-1 0 0 0 0,1 0 0 0 0,-1 9 0 0 0,1 291 0 0 0,6-92 0 0 0,-8-5 0 0 0,9 375 0 0 0,12-339 0 0 0,13 12 0 0 0,57 310 0 0 0,43 323 0 0 0,-74-300 0 0 0,49 400 0 0 0,-32-421 0 0 0,-2 482 0 0 0,-72-799 0 0 0,-5 60 0 0 0,-20 47 0 0 0,-70 846 0 0 0,75-988 0 0 0,-118 1178 0 0 0,45-540 0 0 0,60-390 0 0 0,19 358 0 0 0,12-693 0 0 0,0 1140 0 0 0,18-904 0 0 0,12 43 0 0 0,20 12 0 0 0,11-28 0 0 0,-54-297 0 0 0,-7-90 0 0 0,1 0 0 0 0,-1 0 0 0 0,0 0 0 0 0,0 1 0 0 0,-1-1 0 0 0,1 0 0 0 0,0 0 0 0 0,-1 0 0 0 0,1 0 0 0 0,-1 0 0 0 0,0 0 0 0 0,0 0 0 0 0,1 0 0 0 0,-1 0 0 0 0,-1-1 0 0 0,1 1 0 0 0,0 0 0 0 0,0 0 0 0 0,-1-1 0 0 0,1 1 0 0 0,-1-1 0 0 0,0 1 0 0 0,0 0 0 0 0,-18 5 0 0 0,-7-15 0 0 0</inkml:trace>
  <inkml:trace contextRef="#ctx0" brushRef="#br0" timeOffset="12994.502">6578 1749 32767 0 0,'29'14'0'0'0,"23"-6"0"0"0,0-2 0 0 0,0-3 0 0 0,45-2 0 0 0,-74-2 0 0 0,201 0 0 0 0,-98-8 0 0 0,11 8 0 0 0,-122 6 0 0 0,-21-4 0 0 0,13-7 0 0 0,6 0 0 0 0,2-2 0 0 0</inkml:trace>
  <inkml:trace contextRef="#ctx0" brushRef="#br0" timeOffset="13560.987">7790 1690 32767 0 0,'-14'78'0'0'0,"15"-71"0"0"0,0 0 0 0 0,1 0 0 0 0,0 0 0 0 0,1-1 0 0 0,0 1 0 0 0,0-1 0 0 0,0 0 0 0 0,1 0 0 0 0,-1 0 0 0 0,1 0 0 0 0,1 0 0 0 0,-1-1 0 0 0,1 0 0 0 0,0 0 0 0 0,0 0 0 0 0,1-1 0 0 0,-1 1 0 0 0,5 1 0 0 0,-3-1 0 0 0,0-1 0 0 0,0 0 0 0 0,0 0 0 0 0,0-1 0 0 0,0 0 0 0 0,1-1 0 0 0,-1 1 0 0 0,1-1 0 0 0,0-1 0 0 0,0 1 0 0 0,0-1 0 0 0,0-1 0 0 0,0 1 0 0 0,0-1 0 0 0,0-1 0 0 0,0 0 0 0 0,0 0 0 0 0,-2 0 0 0 0,0 0 0 0 0,-1-1 0 0 0,1 1 0 0 0,0-1 0 0 0,-1-1 0 0 0,0 1 0 0 0,1-1 0 0 0,-1 0 0 0 0,0 0 0 0 0,0 0 0 0 0,-1-1 0 0 0,1 0 0 0 0,-1 0 0 0 0,1 0 0 0 0,-1 0 0 0 0,-1-1 0 0 0,1 0 0 0 0,0 1 0 0 0,-1-1 0 0 0,0-1 0 0 0,0 1 0 0 0,5-75 0 0 0,-30 16 0 0 0,15 52 0 0 0,4 6 0 0 0,-1 0 0 0 0,1 1 0 0 0,-1-1 0 0 0,0 1 0 0 0,-1 0 0 0 0,0 0 0 0 0,1 0 0 0 0,-1 1 0 0 0,-1 0 0 0 0,1 0 0 0 0,-1 0 0 0 0,1 1 0 0 0,-1-1 0 0 0,0 1 0 0 0,0 1 0 0 0,-1-1 0 0 0,1 1 0 0 0,0 0 0 0 0,-1 1 0 0 0,0-1 0 0 0,1 1 0 0 0,-4 0 0 0 0,6 2 0 0 0,-1-1 0 0 0,1 1 0 0 0,0 0 0 0 0,-1 1 0 0 0,1-1 0 0 0,0 1 0 0 0,-1 0 0 0 0,1 0 0 0 0,0 0 0 0 0,0 0 0 0 0,1 1 0 0 0,-1-1 0 0 0,0 1 0 0 0,1 0 0 0 0,0 0 0 0 0,0 1 0 0 0,0-1 0 0 0,0 1 0 0 0,0-1 0 0 0,1 1 0 0 0,-1 0 0 0 0,1 0 0 0 0,0 0 0 0 0,0 0 0 0 0,0 0 0 0 0,1 1 0 0 0,0-1 0 0 0,0 0 0 0 0,0 1 0 0 0,0 2 0 0 0,14 36 0 0 0,-7-35 0 0 0,-1-1 0 0 0,1 0 0 0 0,0 0 0 0 0,1 0 0 0 0,-1-1 0 0 0,1 0 0 0 0,1 0 0 0 0,-1-1 0 0 0,1 0 0 0 0,0 0 0 0 0,0-1 0 0 0,0 0 0 0 0,1 0 0 0 0,-1-1 0 0 0,4 1 0 0 0,8 5 0 0 0,11 2 0 0 0,3-3 0 0 0</inkml:trace>
  <inkml:trace contextRef="#ctx0" brushRef="#br0" timeOffset="14544.617">8445 1605 32767 0 0,'-11'24'0'0'0,"7"-8"0"0"0,0-1 0 0 0,2 1 0 0 0,0 0 0 0 0,0 0 0 0 0,2 1 0 0 0,1 15 0 0 0,-1-4 0 0 0,20 92 0 0 0,10 34 0 0 0,-13-78 0 0 0,-4 1 0 0 0,3 72 0 0 0,-16-149 0 0 0,-1 0 0 0 0,1 0 0 0 0,0 0 0 0 0,0-1 0 0 0,0 1 0 0 0,-1 0 0 0 0,1 0 0 0 0,0 0 0 0 0,0 0 0 0 0,-1 0 0 0 0,1 0 0 0 0,0 0 0 0 0,0 0 0 0 0,-1 0 0 0 0,1-1 0 0 0,0 1 0 0 0,0 0 0 0 0,-1 0 0 0 0,1 0 0 0 0,0 0 0 0 0,0 1 0 0 0,-1-1 0 0 0,1 0 0 0 0,0 0 0 0 0,0 0 0 0 0,-1 0 0 0 0,1 0 0 0 0,0 0 0 0 0,0 0 0 0 0,0 0 0 0 0,-1 0 0 0 0,1 1 0 0 0,0-1 0 0 0,0 0 0 0 0,0 0 0 0 0,-1 0 0 0 0,1 0 0 0 0,0 1 0 0 0,0-1 0 0 0,0 0 0 0 0,0 0 0 0 0,0 0 0 0 0,-1 1 0 0 0,1-1 0 0 0,0 0 0 0 0,0 0 0 0 0,0 1 0 0 0,0-1 0 0 0,0 0 0 0 0,0 0 0 0 0,0 1 0 0 0,0-1 0 0 0,0 0 0 0 0,0 0 0 0 0,0 1 0 0 0,0-1 0 0 0,0 0 0 0 0,0 0 0 0 0,-11-35 0 0 0,1-1 0 0 0,2 0 0 0 0,1-1 0 0 0,2 0 0 0 0,2 1 0 0 0,1-2 0 0 0,2 1 0 0 0,3-8 0 0 0,-4-19 0 0 0,1-140 0 0 0,0 189 0 0 0,1-1 0 0 0,1 0 0 0 0,0 1 0 0 0,1-1 0 0 0,0 1 0 0 0,2 0 0 0 0,1-4 0 0 0,-6 18 0 0 0,1 0 0 0 0,0-1 0 0 0,0 1 0 0 0,-1 0 0 0 0,1 0 0 0 0,0-1 0 0 0,0 1 0 0 0,0 0 0 0 0,0 0 0 0 0,0 0 0 0 0,0 0 0 0 0,0 0 0 0 0,1 1 0 0 0,-1-1 0 0 0,0 0 0 0 0,0 0 0 0 0,1 1 0 0 0,-1-1 0 0 0,1 1 0 0 0,-1-1 0 0 0,0 1 0 0 0,1 0 0 0 0,-1-1 0 0 0,1 1 0 0 0,-1 0 0 0 0,1 0 0 0 0,-1 0 0 0 0,1 0 0 0 0,-1 0 0 0 0,0 1 0 0 0,1-1 0 0 0,-1 0 0 0 0,1 1 0 0 0,-1-1 0 0 0,1 1 0 0 0,-1-1 0 0 0,0 1 0 0 0,0-1 0 0 0,1 1 0 0 0,-1 0 0 0 0,0 0 0 0 0,1 0 0 0 0,4 2 0 0 0,105 55 0 0 0,-17 17 0 0 0,-93-73 0 0 0,1-1 0 0 0,-1 0 0 0 0,0 1 0 0 0,0-1 0 0 0,0 1 0 0 0,0-1 0 0 0,0 1 0 0 0,0 0 0 0 0,0-1 0 0 0,0 1 0 0 0,-1 0 0 0 0,1-1 0 0 0,-1 1 0 0 0,1 0 0 0 0,-1 0 0 0 0,0 0 0 0 0,0-1 0 0 0,0 1 0 0 0,0 0 0 0 0,0 0 0 0 0,0 0 0 0 0,0 0 0 0 0,0-1 0 0 0,-1 1 0 0 0,1 0 0 0 0,-1 0 0 0 0,1-1 0 0 0,-1 1 0 0 0,0 0 0 0 0,0 0 0 0 0,0-1 0 0 0,0 1 0 0 0,0-1 0 0 0,0 1 0 0 0,0-1 0 0 0,0 0 0 0 0,-1 1 0 0 0,0 0 0 0 0,-6 4 0 0 0,1-1 0 0 0,-1-1 0 0 0,0 1 0 0 0,-1-1 0 0 0,1-1 0 0 0,-1 1 0 0 0,1-1 0 0 0,-1-1 0 0 0,0 0 0 0 0,0 0 0 0 0,0 0 0 0 0,-8-1 0 0 0,3 1 0 0 0,-59 2 0 0 0,45-15 0 0 0,28 10 0 0 0,-1 1 0 0 0,1-1 0 0 0,0 0 0 0 0,-1 0 0 0 0,1 1 0 0 0,0-1 0 0 0,0 0 0 0 0,0 0 0 0 0,0 0 0 0 0,0 1 0 0 0,0-1 0 0 0,0 0 0 0 0,0 0 0 0 0,0 0 0 0 0,0 1 0 0 0,0-1 0 0 0,1 0 0 0 0,-1 0 0 0 0,0 1 0 0 0,0-1 0 0 0,1 0 0 0 0,-1 0 0 0 0,1 1 0 0 0,-1-1 0 0 0,0 0 0 0 0,1 1 0 0 0,-1-1 0 0 0,1 1 0 0 0,0-1 0 0 0,-1 0 0 0 0,1 1 0 0 0,-1-1 0 0 0,1 1 0 0 0,1-2 0 0 0,93-76 0 0 0,-38 38 0 0 0,-28 16 0 0 0,-1 0 0 0 0,-2-2 0 0 0,0 0 0 0 0,-2-2 0 0 0,-1-1 0 0 0,-1-1 0 0 0,-2-1 0 0 0,-1 0 0 0 0,-1-2 0 0 0,3-9 0 0 0,-5 5 0 0 0,-2 0 0 0 0,-1-1 0 0 0,-1 0 0 0 0,-3-1 0 0 0,-1 0 0 0 0,-2 0 0 0 0,-1-1 0 0 0,-2-13 0 0 0,-3-41 0 0 0,0 94 0 0 0,0-1 0 0 0,0 1 0 0 0,0-1 0 0 0,0 1 0 0 0,0-1 0 0 0,0 0 0 0 0,0 1 0 0 0,0-1 0 0 0,0 1 0 0 0,0-1 0 0 0,0 1 0 0 0,0-1 0 0 0,0 1 0 0 0,0-1 0 0 0,0 1 0 0 0,-1-1 0 0 0,1 1 0 0 0,0-1 0 0 0,0 1 0 0 0,-1-1 0 0 0,1 1 0 0 0,0-1 0 0 0,-1 1 0 0 0,1 0 0 0 0,-1-1 0 0 0,1 1 0 0 0,0-1 0 0 0,-1 1 0 0 0,1 0 0 0 0,-1-1 0 0 0,1 1 0 0 0,-1 0 0 0 0,1 0 0 0 0,-1 0 0 0 0,1-1 0 0 0,-1 1 0 0 0,1 0 0 0 0,-1 0 0 0 0,1 0 0 0 0,-1 0 0 0 0,0 0 0 0 0,1 0 0 0 0,-1 0 0 0 0,1 0 0 0 0,-1 0 0 0 0,1 0 0 0 0,-1 0 0 0 0,1 0 0 0 0,-1 0 0 0 0,1 0 0 0 0,-1 1 0 0 0,1-1 0 0 0,-1 0 0 0 0,1 0 0 0 0,-1 1 0 0 0,-6 22 0 0 0,1 0 0 0 0,2 1 0 0 0,0 0 0 0 0,2 0 0 0 0,0 0 0 0 0,2 0 0 0 0,2 23 0 0 0,-1 4 0 0 0,-1 177 0 0 0,17-86 0 0 0,-14-120 0 0 0,1-1 0 0 0,1 1 0 0 0,1-1 0 0 0,1 0 0 0 0,1 0 0 0 0,0-1 0 0 0,-5-13 0 0 0,1-1 0 0 0,-1 0 0 0 0,1 0 0 0 0,0 0 0 0 0,1 0 0 0 0,-1 0 0 0 0,1-1 0 0 0,1 0 0 0 0,-1 0 0 0 0,0-1 0 0 0,1 1 0 0 0,0-1 0 0 0,0 0 0 0 0,0-1 0 0 0,1 0 0 0 0,-1 0 0 0 0,1 0 0 0 0,0 0 0 0 0,0-1 0 0 0,2 0 0 0 0,-3-1 0 0 0,-1 0 0 0 0,1 0 0 0 0,-1 0 0 0 0,1-1 0 0 0,-1 0 0 0 0,1 0 0 0 0,-1 0 0 0 0,1-1 0 0 0,-1 0 0 0 0,0 0 0 0 0,1 0 0 0 0,-1-1 0 0 0,0 0 0 0 0,0 0 0 0 0,0 0 0 0 0,0-1 0 0 0,0 1 0 0 0,0-1 0 0 0,4-4 0 0 0,74-82 0 0 0,-83 90 0 0 0,0-1 0 0 0,0 0 0 0 0,-1 1 0 0 0,1-1 0 0 0,0 1 0 0 0,0-1 0 0 0,0 1 0 0 0,0-1 0 0 0,0 1 0 0 0,0-1 0 0 0,0 0 0 0 0,0 1 0 0 0,0-1 0 0 0,1 1 0 0 0,-1-1 0 0 0,0 1 0 0 0,0-1 0 0 0,0 0 0 0 0,0 1 0 0 0,1-1 0 0 0,-1 1 0 0 0,0-1 0 0 0,0 0 0 0 0,1 1 0 0 0,-1-1 0 0 0,0 0 0 0 0,1 1 0 0 0,-1-1 0 0 0,0 0 0 0 0,1 0 0 0 0,-1 1 0 0 0,0-1 0 0 0,1 0 0 0 0,-1 0 0 0 0,1 0 0 0 0,-1 1 0 0 0,0-1 0 0 0,1 0 0 0 0,-1 0 0 0 0,1 0 0 0 0,-1 0 0 0 0,1 0 0 0 0,-1 0 0 0 0,1 0 0 0 0,-1 0 0 0 0,0 0 0 0 0,1 0 0 0 0,-1 0 0 0 0,1 0 0 0 0,-1 0 0 0 0,1 0 0 0 0,-1 0 0 0 0,0-1 0 0 0,1 1 0 0 0,-1 0 0 0 0,1 0 0 0 0,-1 0 0 0 0,0-1 0 0 0,1 1 0 0 0,23 100 0 0 0,-22-97 0 0 0,-1 1 0 0 0,1-1 0 0 0,0 0 0 0 0,0 1 0 0 0,1-1 0 0 0,-1 0 0 0 0,1 0 0 0 0,-1-1 0 0 0,1 1 0 0 0,0-1 0 0 0,0 1 0 0 0,0-1 0 0 0,0 0 0 0 0,1 0 0 0 0,-1 0 0 0 0,1 0 0 0 0,-1-1 0 0 0,1 1 0 0 0,-1-1 0 0 0,1 0 0 0 0,0 0 0 0 0,-1-1 0 0 0,1 1 0 0 0,0-1 0 0 0,0 1 0 0 0,0-1 0 0 0,0-1 0 0 0,-1 1 0 0 0,1 0 0 0 0,0-1 0 0 0,0 0 0 0 0,-1 0 0 0 0,1 0 0 0 0,1 0 0 0 0,27-13 0 0 0</inkml:trace>
  <inkml:trace contextRef="#ctx0" brushRef="#br0" timeOffset="14798.936">9549 1439 32767 0 0,'-14'-10'0'0'0,"2"1"0"0"0,6 3 0 0 0,-3 0 0 0 0,4 1 0 0 0,0 2 0 0 0,1-2 0 0 0,0 1 0 0 0,0 0 0 0 0,1 0 0 0 0</inkml:trace>
  <inkml:trace contextRef="#ctx0" brushRef="#br0" timeOffset="15049.266">8892 1227 32767 0 0,'-8'-7'0'0'0,"32"4"0"0"0,-18 2 0 0 0,216-12 0 0 0,37 9 0 0 0,-86 18 0 0 0,-101-6 0 0 0</inkml:trace>
  <inkml:trace contextRef="#ctx0" brushRef="#br0" timeOffset="16148.121">10004 1681 32767 0 0,'1'12'0'0'0,"1"0"0"0"0,0 0 0 0 0,1 0 0 0 0,1 0 0 0 0,-1-1 0 0 0,2 1 0 0 0,0-1 0 0 0,0 0 0 0 0,1 1 0 0 0,4 6 0 0 0,-9-14 0 0 0,0-1 0 0 0,1 1 0 0 0,0 0 0 0 0,-1-1 0 0 0,1 0 0 0 0,1 1 0 0 0,-1-1 0 0 0,0 0 0 0 0,1 0 0 0 0,-1 0 0 0 0,1 0 0 0 0,0-1 0 0 0,0 1 0 0 0,0-1 0 0 0,0 1 0 0 0,1-1 0 0 0,-1 0 0 0 0,1 0 0 0 0,-1-1 0 0 0,4 2 0 0 0,2-4 0 0 0,-5-2 0 0 0,1 0 0 0 0,-1 0 0 0 0,0 0 0 0 0,-1 0 0 0 0,1 0 0 0 0,0-1 0 0 0,-1 1 0 0 0,0-1 0 0 0,0 0 0 0 0,0 0 0 0 0,0 0 0 0 0,-1-1 0 0 0,0 1 0 0 0,1-1 0 0 0,-2 1 0 0 0,1-1 0 0 0,0 0 0 0 0,-1 1 0 0 0,0-1 0 0 0,0 0 0 0 0,-1 0 0 0 0,1 0 0 0 0,-1 0 0 0 0,0 0 0 0 0,0 0 0 0 0,-1 0 0 0 0,1 0 0 0 0,-1-1 0 0 0,-23-53 0 0 0,19 52 0 0 0,-1 1 0 0 0,1 0 0 0 0,-1 0 0 0 0,0 1 0 0 0,-1-1 0 0 0,1 1 0 0 0,-1 1 0 0 0,0-1 0 0 0,0 1 0 0 0,0 1 0 0 0,-1-1 0 0 0,1 1 0 0 0,-1 0 0 0 0,0 1 0 0 0,0 0 0 0 0,0 0 0 0 0,0 1 0 0 0,0 0 0 0 0,-1 0 0 0 0,-5 1 0 0 0,5 0 0 0 0,-8 1 0 0 0,32 0 0 0 0,166-1 0 0 0,-84-11 0 0 0,-69 9 0 0 0,74 5 0 0 0,-96-3 0 0 0,0 1 0 0 0,0 0 0 0 0,0 1 0 0 0,0 0 0 0 0,-1 0 0 0 0,1 0 0 0 0,-1 0 0 0 0,1 1 0 0 0,-1 0 0 0 0,0 0 0 0 0,0 1 0 0 0,0-1 0 0 0,0 1 0 0 0,-1 0 0 0 0,0 0 0 0 0,0 1 0 0 0,0-1 0 0 0,0 1 0 0 0,2 4 0 0 0,1 22 0 0 0,-7-27 0 0 0,-1 0 0 0 0,1 0 0 0 0,0 0 0 0 0,1 0 0 0 0,-1 0 0 0 0,1 0 0 0 0,-1 0 0 0 0,1 0 0 0 0,0 0 0 0 0,0-1 0 0 0,1 1 0 0 0,-1 0 0 0 0,1-1 0 0 0,0 1 0 0 0,0-1 0 0 0,0 1 0 0 0,0-1 0 0 0,1 0 0 0 0,0 0 0 0 0,-1 0 0 0 0,3 1 0 0 0,0-1 0 0 0,0-1 0 0 0,1 0 0 0 0,-1 0 0 0 0,1 0 0 0 0,0-1 0 0 0,-1 0 0 0 0,1 0 0 0 0,0 0 0 0 0,0-1 0 0 0,0 0 0 0 0,0 0 0 0 0,0 0 0 0 0,-1-1 0 0 0,1 0 0 0 0,0 0 0 0 0,0 0 0 0 0,-1-1 0 0 0,1 0 0 0 0,-1 0 0 0 0,1-1 0 0 0,3-2 0 0 0,-7 5 0 0 0,7-4 0 0 0,1-1 0 0 0,0 1 0 0 0,-1-2 0 0 0,0 0 0 0 0,0 0 0 0 0,-1 0 0 0 0,1-1 0 0 0,-2 0 0 0 0,1-1 0 0 0,-1 0 0 0 0,0 0 0 0 0,0 0 0 0 0,-1-1 0 0 0,0 0 0 0 0,4-10 0 0 0,32-55 0 0 0,-36 59 0 0 0,-5 22 0 0 0,-9 42 0 0 0,8-44 0 0 0,0 0 0 0 0,1-1 0 0 0,-1 1 0 0 0,1 0 0 0 0,0 0 0 0 0,1-1 0 0 0,-1 1 0 0 0,1 0 0 0 0,-1-1 0 0 0,2 0 0 0 0,-1 1 0 0 0,0-1 0 0 0,1 0 0 0 0,0 0 0 0 0,-1 0 0 0 0,2-1 0 0 0,-1 1 0 0 0,0-1 0 0 0,1 1 0 0 0,0-1 0 0 0,-1 0 0 0 0,1-1 0 0 0,0 1 0 0 0,1 0 0 0 0,-1-1 0 0 0,0 0 0 0 0,2 0 0 0 0,13 6 0 0 0,0-1 0 0 0,1 0 0 0 0,0-2 0 0 0,0 0 0 0 0,20 1 0 0 0,132 7 0 0 0,-43-31 0 0 0,-118 17 0 0 0,0-1 0 0 0,0 0 0 0 0,-1-1 0 0 0,1 0 0 0 0,-1-1 0 0 0,0 0 0 0 0,0 0 0 0 0,0-1 0 0 0,0-1 0 0 0,-1 1 0 0 0,0-2 0 0 0,0 1 0 0 0,-1-1 0 0 0,0 0 0 0 0,0-1 0 0 0,6-7 0 0 0,-13 13 0 0 0,0 0 0 0 0,0 0 0 0 0,0-1 0 0 0,-1 1 0 0 0,1 0 0 0 0,-1 0 0 0 0,1-1 0 0 0,-1 1 0 0 0,0 0 0 0 0,0-1 0 0 0,0 1 0 0 0,0-1 0 0 0,0 1 0 0 0,0 0 0 0 0,-1-1 0 0 0,1 1 0 0 0,-1 0 0 0 0,1 0 0 0 0,-1-1 0 0 0,0 1 0 0 0,0 0 0 0 0,0 0 0 0 0,0 0 0 0 0,-1 0 0 0 0,1 0 0 0 0,0 0 0 0 0,-1 0 0 0 0,1 1 0 0 0,-1-1 0 0 0,0 0 0 0 0,0 1 0 0 0,0-1 0 0 0,1 1 0 0 0,-1 0 0 0 0,0 0 0 0 0,-1-1 0 0 0,1 1 0 0 0,0 1 0 0 0,0-1 0 0 0,0 0 0 0 0,-1 0 0 0 0,0 1 0 0 0,-105-18 0 0 0,25 42 0 0 0,79-24 0 0 0,0 2 0 0 0,-1-1 0 0 0,1 0 0 0 0,0 1 0 0 0,-1 0 0 0 0,1 0 0 0 0,0 0 0 0 0,0 0 0 0 0,1 1 0 0 0,-1-1 0 0 0,0 1 0 0 0,1 0 0 0 0,0 0 0 0 0,0 1 0 0 0,0-1 0 0 0,0 1 0 0 0,0-1 0 0 0,0 1 0 0 0,1 0 0 0 0,0 0 0 0 0,0 0 0 0 0,0 0 0 0 0,0 2 0 0 0,4 11 0 0 0,3-12 0 0 0,1-1 0 0 0,0 0 0 0 0,0 0 0 0 0,0 0 0 0 0,0-1 0 0 0,1 1 0 0 0,-1-2 0 0 0,1 1 0 0 0,0-1 0 0 0,0 0 0 0 0,0 0 0 0 0,0-1 0 0 0,0 0 0 0 0,0 0 0 0 0,0 0 0 0 0,0-1 0 0 0,0 0 0 0 0,1-1 0 0 0,6-1 0 0 0,-10 2 0 0 0,118-24 0 0 0,-120 25 0 0 0,-1 0 0 0 0,1 0 0 0 0,-1 0 0 0 0,1 0 0 0 0,-1 1 0 0 0,0-1 0 0 0,1 0 0 0 0,-1 1 0 0 0,0-1 0 0 0,0 1 0 0 0,0 0 0 0 0,0-1 0 0 0,0 1 0 0 0,0 0 0 0 0,-1 0 0 0 0,1-1 0 0 0,-1 1 0 0 0,1 0 0 0 0,-1 0 0 0 0,1 0 0 0 0,-1 0 0 0 0,0 0 0 0 0,0-1 0 0 0,0 1 0 0 0,0 0 0 0 0,-1 0 0 0 0,1 2 0 0 0,2 13 0 0 0,0-12 0 0 0,-1 1 0 0 0,1-1 0 0 0,0 0 0 0 0,0 1 0 0 0,0-1 0 0 0,1 0 0 0 0,0-1 0 0 0,0 1 0 0 0,0 0 0 0 0,1-1 0 0 0,-1 0 0 0 0,1 0 0 0 0,0 0 0 0 0,0 0 0 0 0,1 0 0 0 0,-1-1 0 0 0,1 0 0 0 0,0 0 0 0 0,-1 0 0 0 0,1-1 0 0 0,1 1 0 0 0,-1-1 0 0 0,0 0 0 0 0,0-1 0 0 0,1 1 0 0 0,-1-1 0 0 0,1 0 0 0 0,0 0 0 0 0,2-1 0 0 0,6 1 0 0 0,0-1 0 0 0,1 0 0 0 0,-1-1 0 0 0,0 0 0 0 0,0-1 0 0 0,0-1 0 0 0,10-3 0 0 0,-5-2 0 0 0,-1-1 0 0 0,-1 0 0 0 0,0-1 0 0 0,0-1 0 0 0,-1-1 0 0 0,0 0 0 0 0,-1-1 0 0 0,0-1 0 0 0,-2 0 0 0 0,1-1 0 0 0,-2 0 0 0 0,0-1 0 0 0,7-13 0 0 0,12-13 0 0 0,-2-1 0 0 0,-2-1 0 0 0,-3-2 0 0 0,-1 0 0 0 0,-2-2 0 0 0,-2 0 0 0 0,7-34 0 0 0,-11-44 0 0 0,-35 64 0 0 0,17 57 0 0 0,1 1 0 0 0,-1-1 0 0 0,0 1 0 0 0,-1 0 0 0 0,1 0 0 0 0,-1 0 0 0 0,0 0 0 0 0,0 1 0 0 0,0 0 0 0 0,0 0 0 0 0,-1 0 0 0 0,1 0 0 0 0,-1 0 0 0 0,0 1 0 0 0,1 0 0 0 0,-1 0 0 0 0,0 0 0 0 0,0 1 0 0 0,-1 0 0 0 0,1 0 0 0 0,0 0 0 0 0,0 0 0 0 0,-1 1 0 0 0,1 0 0 0 0,-2 0 0 0 0,-48 21 0 0 0,48-16 0 0 0,1-1 0 0 0,0 1 0 0 0,1 0 0 0 0,-1 0 0 0 0,1 0 0 0 0,0 1 0 0 0,0 0 0 0 0,1 0 0 0 0,-1 0 0 0 0,1 1 0 0 0,1-1 0 0 0,-1 1 0 0 0,1 0 0 0 0,1 0 0 0 0,-1 0 0 0 0,1 1 0 0 0,0 2 0 0 0,-10 128 0 0 0,12-121 0 0 0,1 1 0 0 0,1 0 0 0 0,0 0 0 0 0,1-1 0 0 0,1 0 0 0 0,1 1 0 0 0,1 1 0 0 0,4 14 0 0 0,5 10 0 0 0,1 0 0 0 0,2-1 0 0 0,2-1 0 0 0,22 34 0 0 0,-18-39 0 0 0,1-2 0 0 0,2 0 0 0 0,1-2 0 0 0,2-1 0 0 0,31 26 0 0 0,54 22 0 0 0,-96-67 0 0 0</inkml:trace>
  <inkml:trace contextRef="#ctx0" brushRef="#br0" timeOffset="2661.853">219 267 32767 0 0,'0'-12'0'0'0,"0"20"0"0"0,-1 18 0 0 0,1 221 0 0 0,0-73 0 0 0,-18-230 0 0 0,-31-217 0 0 0,8 85 0 0 0,35 171 0 0 0,7 12 0 0 0,4 2 0 0 0,-1 1 0 0 0,1 0 0 0 0,-1 0 0 0 0,1 0 0 0 0,0 0 0 0 0,0 1 0 0 0,0 0 0 0 0,0 0 0 0 0,-1 0 0 0 0,1 1 0 0 0,0-1 0 0 0,1 1 0 0 0,1 1 0 0 0,13-3 0 0 0,266-39 0 0 0,-174 35 0 0 0,-76 19 0 0 0,-36-12 0 0 0,0-1 0 0 0,1 1 0 0 0,-1-1 0 0 0,0 1 0 0 0,1 0 0 0 0,-1-1 0 0 0,0 1 0 0 0,0-1 0 0 0,1 1 0 0 0,-1 0 0 0 0,0 0 0 0 0,0-1 0 0 0,0 1 0 0 0,0 0 0 0 0,0-1 0 0 0,0 1 0 0 0,0 0 0 0 0,0-1 0 0 0,0 1 0 0 0,0 0 0 0 0,-1-1 0 0 0,1 1 0 0 0,0 0 0 0 0,0-1 0 0 0,-1 1 0 0 0,1 0 0 0 0,0-1 0 0 0,-1 1 0 0 0,1-1 0 0 0,0 1 0 0 0,-1-1 0 0 0,1 1 0 0 0,-1-1 0 0 0,1 1 0 0 0,-1-1 0 0 0,1 1 0 0 0,-2 1 0 0 0,-10 13 0 0 0</inkml:trace>
  <inkml:trace contextRef="#ctx0" brushRef="#br0" timeOffset="2915.683">178 438 32767 0 0,'0'0'0'0'0,"0"0"0"0"0,0 0 0 0 0,1 0 0 0 0,-1 0 0 0 0,0 0 0 0 0,0 0 0 0 0,1 0 0 0 0,-1 0 0 0 0,0 0 0 0 0,1 0 0 0 0,-1 0 0 0 0,0 0 0 0 0,0 0 0 0 0,1 0 0 0 0,-1 0 0 0 0,0 0 0 0 0,0 0 0 0 0,1 1 0 0 0,-1-1 0 0 0,0 0 0 0 0,0 0 0 0 0,1 0 0 0 0,-1 0 0 0 0,0 1 0 0 0,0-1 0 0 0,0 0 0 0 0,0 0 0 0 0,1 0 0 0 0,-1 1 0 0 0,0-1 0 0 0,0 0 0 0 0,0 0 0 0 0,0 1 0 0 0,0-1 0 0 0,0 0 0 0 0,1 0 0 0 0,-1 1 0 0 0,0-1 0 0 0,0 0 0 0 0,0 1 0 0 0,0-1 0 0 0,0 0 0 0 0,0 0 0 0 0,0 1 0 0 0,0-1 0 0 0,0 0 0 0 0,0 0 0 0 0,-1 1 0 0 0,1-1 0 0 0,0 0 0 0 0,0 1 0 0 0,0-1 0 0 0,0 0 0 0 0,0 0 0 0 0,0 1 0 0 0,0-1 0 0 0,-1 0 0 0 0,1 0 0 0 0,0 0 0 0 0,0 1 0 0 0,0-1 0 0 0,-1 0 0 0 0,1 0 0 0 0,0 0 0 0 0,0 0 0 0 0,31 5 0 0 0,-28-4 0 0 0,52 2 0 0 0,0-2 0 0 0,0-2 0 0 0,0-3 0 0 0,6-3 0 0 0,-31 4 0 0 0,156-22 0 0 0,-139 15 0 0 0</inkml:trace>
  <inkml:trace contextRef="#ctx0" brushRef="#br0" timeOffset="3667.185">1354 134 32767 0 0,'-55'114'0'0'0,"-34"103"0"0"0,51-122 0 0 0,28-57 0 0 0,38-97 0 0 0,70-246 0 0 0,-30 124 0 0 0,-68 181 0 0 0,0 0 0 0 0,0 0 0 0 0,0 1 0 0 0,0-1 0 0 0,0 0 0 0 0,0 0 0 0 0,0 0 0 0 0,1 1 0 0 0,-1-1 0 0 0,0 0 0 0 0,0 0 0 0 0,0 0 0 0 0,0 0 0 0 0,0 1 0 0 0,1-1 0 0 0,-1 0 0 0 0,0 0 0 0 0,0 0 0 0 0,0 0 0 0 0,1 0 0 0 0,-1 0 0 0 0,0 0 0 0 0,0 1 0 0 0,0-1 0 0 0,1 0 0 0 0,-1 0 0 0 0,0 0 0 0 0,0 0 0 0 0,0 0 0 0 0,1 0 0 0 0,-1 0 0 0 0,0 0 0 0 0,0 0 0 0 0,0 0 0 0 0,1 0 0 0 0,-1 0 0 0 0,0 0 0 0 0,0 0 0 0 0,0 0 0 0 0,1-1 0 0 0,-1 1 0 0 0,0 0 0 0 0,0 0 0 0 0,0 0 0 0 0,1 0 0 0 0,-1 0 0 0 0,0 0 0 0 0,0 0 0 0 0,0-1 0 0 0,0 1 0 0 0,1 0 0 0 0,-1 0 0 0 0,0 0 0 0 0,0 0 0 0 0,0-1 0 0 0,2 19 0 0 0,-2-17 0 0 0,3 109 0 0 0,38 118 0 0 0,-20-134 0 0 0,-6-34 0 0 0,-1-5 0 0 0,12 25 0 0 0,-24-71 0 0 0,-6-2 0 0 0</inkml:trace>
  <inkml:trace contextRef="#ctx0" brushRef="#br0" timeOffset="3868.647">1082 397 32767 0 0,'0'0'0'0'0,"0"0"0"0"0,0-1 0 0 0,0 1 0 0 0,0-1 0 0 0,0 1 0 0 0,0-1 0 0 0,0 1 0 0 0,1-1 0 0 0,-1 1 0 0 0,0-1 0 0 0,0 1 0 0 0,0 0 0 0 0,0-1 0 0 0,1 1 0 0 0,-1-1 0 0 0,0 1 0 0 0,0 0 0 0 0,1-1 0 0 0,-1 1 0 0 0,0 0 0 0 0,1-1 0 0 0,-1 1 0 0 0,0 0 0 0 0,1-1 0 0 0,-1 1 0 0 0,0 0 0 0 0,1 0 0 0 0,-1 0 0 0 0,1-1 0 0 0,-1 1 0 0 0,1 0 0 0 0,-1 0 0 0 0,0 0 0 0 0,1 0 0 0 0,-1 0 0 0 0,1 0 0 0 0,-1 0 0 0 0,1 0 0 0 0,-1 0 0 0 0,1 0 0 0 0,-1 0 0 0 0,1 0 0 0 0,-1 0 0 0 0,1 0 0 0 0,-1 0 0 0 0,0 0 0 0 0,1 0 0 0 0,-1 1 0 0 0,1-1 0 0 0,-1 0 0 0 0,0 0 0 0 0,1 0 0 0 0,-1 1 0 0 0,1-1 0 0 0,-1 0 0 0 0,2 0 0 0 0,72 0 0 0 0,674-109 0 0 0,-693 98 0 0 0,-4 0 0 0 0</inkml:trace>
  <inkml:trace contextRef="#ctx0" brushRef="#br0" timeOffset="4363.017">2257 197 32767 0 0,'-1'-1'0'0'0,"0"0"0"0"0,0 0 0 0 0,0 0 0 0 0,0 0 0 0 0,0 0 0 0 0,0 0 0 0 0,0 0 0 0 0,0 1 0 0 0,0-1 0 0 0,-1 0 0 0 0,1 1 0 0 0,0-1 0 0 0,0 1 0 0 0,-1-1 0 0 0,1 1 0 0 0,0-1 0 0 0,-1 1 0 0 0,1 0 0 0 0,-1 0 0 0 0,1-1 0 0 0,0 1 0 0 0,-1 0 0 0 0,1 1 0 0 0,0-1 0 0 0,-1 0 0 0 0,1 0 0 0 0,-1 0 0 0 0,1 1 0 0 0,0-1 0 0 0,-1 1 0 0 0,1-1 0 0 0,0 1 0 0 0,-1 0 0 0 0,-2-1 0 0 0,-105 21 0 0 0,93-16 0 0 0,0 1 0 0 0,0 1 0 0 0,1 0 0 0 0,0 2 0 0 0,0-1 0 0 0,1 2 0 0 0,0 0 0 0 0,1 0 0 0 0,0 2 0 0 0,1-1 0 0 0,0 2 0 0 0,1-1 0 0 0,0 2 0 0 0,1-1 0 0 0,0 2 0 0 0,1-1 0 0 0,1 1 0 0 0,1 0 0 0 0,-2 5 0 0 0,7-15 0 0 0,0 0 0 0 0,0 1 0 0 0,1 0 0 0 0,0-1 0 0 0,0 1 0 0 0,0 0 0 0 0,0-1 0 0 0,1 1 0 0 0,0 0 0 0 0,1 0 0 0 0,-1-1 0 0 0,1 1 0 0 0,0 0 0 0 0,0 0 0 0 0,1-1 0 0 0,0 1 0 0 0,0-1 0 0 0,0 0 0 0 0,0 1 0 0 0,1-1 0 0 0,0 0 0 0 0,0-1 0 0 0,0 1 0 0 0,1 0 0 0 0,2 1 0 0 0,-1 0 0 0 0,0-1 0 0 0,1 0 0 0 0,0-1 0 0 0,0 1 0 0 0,0-1 0 0 0,0 0 0 0 0,1-1 0 0 0,-1 0 0 0 0,1 0 0 0 0,0 0 0 0 0,0-1 0 0 0,0 0 0 0 0,0 0 0 0 0,1 0 0 0 0,-1-1 0 0 0,0-1 0 0 0,1 1 0 0 0,-1-1 0 0 0,1 0 0 0 0,0-1 0 0 0,66-18 0 0 0,-54 10 0 0 0,-5 2 0 0 0,-2-1 0 0 0,1 0 0 0 0,-1-1 0 0 0,0 0 0 0 0,-1-1 0 0 0,0 0 0 0 0,-1-1 0 0 0,0 0 0 0 0,-1-1 0 0 0,0 0 0 0 0,0-1 0 0 0,-2 0 0 0 0,0-1 0 0 0,0 1 0 0 0,2-7 0 0 0,0-4 0 0 0,-1 0 0 0 0,0 0 0 0 0,-2-1 0 0 0,-1 0 0 0 0,-1 0 0 0 0,-1-1 0 0 0,-1 1 0 0 0,-1-1 0 0 0,-2-3 0 0 0,-15-38 0 0 0,14 62 0 0 0,-1-1 0 0 0,1 1 0 0 0,-2-1 0 0 0,1 1 0 0 0,-1 0 0 0 0,1 0 0 0 0,-1 0 0 0 0,-1 0 0 0 0,1 1 0 0 0,-1-1 0 0 0,1 1 0 0 0,-1 0 0 0 0,-1 0 0 0 0,1 0 0 0 0,-1 1 0 0 0,1-1 0 0 0,-1 1 0 0 0,0 0 0 0 0,0 0 0 0 0,0 1 0 0 0,0 0 0 0 0,-1 0 0 0 0,1 0 0 0 0,-1 0 0 0 0,1 1 0 0 0,-1 0 0 0 0,0 0 0 0 0,1 0 0 0 0,-3 1 0 0 0,3 0 0 0 0,0 0 0 0 0,-1 1 0 0 0,1 0 0 0 0,0-1 0 0 0,-1 2 0 0 0,1-1 0 0 0,0 1 0 0 0,0 0 0 0 0,0 0 0 0 0,0 0 0 0 0,1 1 0 0 0,-2 0 0 0 0,2-1 0 0 0,-3 2 0 0 0,0-1 0 0 0,0 2 0 0 0,1-1 0 0 0,0 1 0 0 0,0 0 0 0 0,0 0 0 0 0,0 0 0 0 0,1 1 0 0 0,0 0 0 0 0,0 0 0 0 0,0 1 0 0 0,1-1 0 0 0,0 1 0 0 0,1 0 0 0 0,-1 0 0 0 0,1 0 0 0 0,0 0 0 0 0,1 1 0 0 0,0-1 0 0 0,0 1 0 0 0,1 0 0 0 0,0-1 0 0 0,0 1 0 0 0,1 4 0 0 0,0-8 0 0 0,1 1 0 0 0,0 0 0 0 0,0-1 0 0 0,0 1 0 0 0,0-1 0 0 0,1 1 0 0 0,0-1 0 0 0,0 0 0 0 0,0 1 0 0 0,0-1 0 0 0,1 0 0 0 0,0-1 0 0 0,0 1 0 0 0,0 0 0 0 0,0-1 0 0 0,0 1 0 0 0,1-1 0 0 0,12 11 0 0 0,0-1 0 0 0,1-1 0 0 0,1 0 0 0 0,0-1 0 0 0,0-1 0 0 0,17 6 0 0 0,29 18 0 0 0,-43-24 0 0 0,-1 2 0 0 0,0 0 0 0 0,-1 1 0 0 0,0 1 0 0 0,-1 1 0 0 0,-1 1 0 0 0,0 0 0 0 0,-1 1 0 0 0,-1 1 0 0 0,-1 0 0 0 0,0 1 0 0 0,10 20 0 0 0,20 82 0 0 0,-36-93 0 0 0,1 0 0 0 0,1-1 0 0 0,2-1 0 0 0,12 22 0 0 0,42 19 0 0 0,-55-61 0 0 0,-5-5 0 0 0</inkml:trace>
  <inkml:trace contextRef="#ctx0" brushRef="#br0" timeOffset="5134.676">12 1961 32767 0 0,'-11'-3'0'0'0,"11"2"0"0"0,0 1 0 0 0,0-1 0 0 0,0 0 0 0 0,1 1 0 0 0,-1-1 0 0 0,0 0 0 0 0,0 0 0 0 0,1 1 0 0 0,-1-1 0 0 0,1 0 0 0 0,-1 1 0 0 0,0-1 0 0 0,1 1 0 0 0,-1-1 0 0 0,1 1 0 0 0,0-1 0 0 0,-1 1 0 0 0,1-1 0 0 0,-1 1 0 0 0,1-1 0 0 0,0 1 0 0 0,-1-1 0 0 0,1 1 0 0 0,0 0 0 0 0,-1 0 0 0 0,1-1 0 0 0,0 1 0 0 0,0 0 0 0 0,-1 0 0 0 0,1 0 0 0 0,0 0 0 0 0,0 0 0 0 0,-1 0 0 0 0,1 0 0 0 0,0 0 0 0 0,0 0 0 0 0,-1 0 0 0 0,1 0 0 0 0,0 0 0 0 0,0 1 0 0 0,0-1 0 0 0,408 13 0 0 0,-212-12 0 0 0,-152-1 0 0 0</inkml:trace>
  <inkml:trace contextRef="#ctx0" brushRef="#br0" timeOffset="6012.602">1399 2033 32767 0 0,'3'-3'0'0'0,"-1"1"0"0"0,0-1 0 0 0,0 0 0 0 0,-1 0 0 0 0,1 0 0 0 0,-1 0 0 0 0,1 0 0 0 0,-1 0 0 0 0,0-1 0 0 0,0 1 0 0 0,-1 0 0 0 0,1 0 0 0 0,0-1 0 0 0,-1 1 0 0 0,0-1 0 0 0,0 1 0 0 0,0 0 0 0 0,0-1 0 0 0,-1-2 0 0 0,1 0 0 0 0,1-168 0 0 0,-1 172 0 0 0,-1 0 0 0 0,1 1 0 0 0,0-1 0 0 0,1 0 0 0 0,-1 1 0 0 0,0-1 0 0 0,0 1 0 0 0,1-1 0 0 0,-1 0 0 0 0,1 1 0 0 0,-1-1 0 0 0,1 1 0 0 0,0-1 0 0 0,-1 1 0 0 0,1-1 0 0 0,0 1 0 0 0,0 0 0 0 0,0-1 0 0 0,0 1 0 0 0,0 0 0 0 0,1 0 0 0 0,-1 0 0 0 0,0 0 0 0 0,1 0 0 0 0,-1 0 0 0 0,0 0 0 0 0,1 0 0 0 0,-1 0 0 0 0,1 1 0 0 0,-1-1 0 0 0,1 0 0 0 0,0 1 0 0 0,-1 0 0 0 0,1-1 0 0 0,-1 1 0 0 0,1 0 0 0 0,0 0 0 0 0,-1 0 0 0 0,1 0 0 0 0,0 0 0 0 0,-1 0 0 0 0,1 0 0 0 0,0 1 0 0 0,-1-1 0 0 0,1 0 0 0 0,0 1 0 0 0,9 3 0 0 0,-1 1 0 0 0,0 0 0 0 0,0 0 0 0 0,-1 1 0 0 0,1 0 0 0 0,-1 1 0 0 0,0 0 0 0 0,-1 0 0 0 0,0 1 0 0 0,0 0 0 0 0,-1 1 0 0 0,0-1 0 0 0,0 2 0 0 0,0 0 0 0 0,0 1 0 0 0,-1-1 0 0 0,0 1 0 0 0,0 1 0 0 0,-1-1 0 0 0,-1 1 0 0 0,0 0 0 0 0,-1 0 0 0 0,0 1 0 0 0,0-1 0 0 0,0 12 0 0 0,-3 8 0 0 0,0-31 0 0 0,0 0 0 0 0,0-1 0 0 0,0 1 0 0 0,0-1 0 0 0,-1 1 0 0 0,1-1 0 0 0,0 1 0 0 0,0-1 0 0 0,0 1 0 0 0,-1-1 0 0 0,1 1 0 0 0,0-1 0 0 0,-1 1 0 0 0,1-1 0 0 0,0 1 0 0 0,-1-1 0 0 0,1 0 0 0 0,0 1 0 0 0,-1-1 0 0 0,1 1 0 0 0,-1-1 0 0 0,1 0 0 0 0,-1 0 0 0 0,1 1 0 0 0,-1-1 0 0 0,1 0 0 0 0,-1 0 0 0 0,1 1 0 0 0,-1-1 0 0 0,1 0 0 0 0,-1 0 0 0 0,0 0 0 0 0,1 0 0 0 0,-1 0 0 0 0,1 0 0 0 0,-1 0 0 0 0,1 0 0 0 0,-1 0 0 0 0,1 0 0 0 0,-1 0 0 0 0,0 0 0 0 0,1-1 0 0 0,-1 1 0 0 0,1 0 0 0 0,-1 0 0 0 0,1 0 0 0 0,-1-1 0 0 0,1 1 0 0 0,-1 0 0 0 0,1-1 0 0 0,-1 1 0 0 0,1 0 0 0 0,0-1 0 0 0,-1 1 0 0 0,1-1 0 0 0,0 1 0 0 0,-1-1 0 0 0,1 1 0 0 0,0-1 0 0 0,-1 1 0 0 0,1-1 0 0 0,0 1 0 0 0,0-1 0 0 0,0 1 0 0 0,-1-1 0 0 0,1 1 0 0 0,0-1 0 0 0,-4-7 0 0 0,1 0 0 0 0,0 0 0 0 0,0-1 0 0 0,1 1 0 0 0,0-1 0 0 0,1 1 0 0 0,0-1 0 0 0,0 0 0 0 0,0 1 0 0 0,1-1 0 0 0,1-3 0 0 0,1 4 0 0 0,0 0 0 0 0,0 0 0 0 0,1 0 0 0 0,0 0 0 0 0,1 0 0 0 0,0 0 0 0 0,0 1 0 0 0,0 0 0 0 0,1 0 0 0 0,0 0 0 0 0,1 1 0 0 0,-1-1 0 0 0,1 1 0 0 0,0 0 0 0 0,1 1 0 0 0,0 0 0 0 0,-1 0 0 0 0,2 0 0 0 0,-1 1 0 0 0,0 0 0 0 0,1 0 0 0 0,0 1 0 0 0,0 0 0 0 0,0 0 0 0 0,3 0 0 0 0,35-6 0 0 0,-38 10 0 0 0,0 1 0 0 0,-1 0 0 0 0,1 0 0 0 0,-1 0 0 0 0,1 1 0 0 0,-1 0 0 0 0,0 0 0 0 0,0 1 0 0 0,0 0 0 0 0,-1 0 0 0 0,0 0 0 0 0,1 1 0 0 0,-1 0 0 0 0,-1 1 0 0 0,1-1 0 0 0,-1 1 0 0 0,0 0 0 0 0,0 0 0 0 0,-1 1 0 0 0,0-1 0 0 0,0 1 0 0 0,0 0 0 0 0,-1 0 0 0 0,0 0 0 0 0,0 1 0 0 0,-1-1 0 0 0,0 1 0 0 0,1 6 0 0 0,2 13 0 0 0,15 30 0 0 0,-18-54 0 0 0</inkml:trace>
  <inkml:trace contextRef="#ctx0" brushRef="#br0" timeOffset="6212.593">1843 1466 32767 0 0,'-9'-7'0'0'0,"3"2"0"0"0,1-1 0 0 0,0 2 0 0 0,2 2 0 0 0,1-1 0 0 0,2 1 0 0 0,2 1 0 0 0,1-1 0 0 0,4 2 0 0 0,1-1 0 0 0,12 0 0 0 0,-10 1 0 0 0,7 0 0 0 0,2 0 0 0 0</inkml:trace>
  <inkml:trace contextRef="#ctx0" brushRef="#br0" timeOffset="11479.847">2237 1772 32767 0 0,'7'17'0'0'0,"3"9"0"0"0,9 23 0 0 0,26 65 0 0 0,-30-94 0 0 0,-9-22 0 0 0,2-6 0 0 0,0 0 0 0 0,-1-1 0 0 0,0 0 0 0 0,-1 0 0 0 0,0 0 0 0 0,0-1 0 0 0,-1 0 0 0 0,0 0 0 0 0,-1 0 0 0 0,0-1 0 0 0,-1 0 0 0 0,31-62 0 0 0,7 10 0 0 0,-31 72 0 0 0,-6 52 0 0 0,-2-44 0 0 0,0 0 0 0 0,0 0 0 0 0,2-1 0 0 0,0 0 0 0 0,1 1 0 0 0,3 4 0 0 0,-7-17 0 0 0,1 0 0 0 0,0 0 0 0 0,0 0 0 0 0,0 0 0 0 0,0-1 0 0 0,1 1 0 0 0,-1 0 0 0 0,1-1 0 0 0,0 0 0 0 0,0 0 0 0 0,0 0 0 0 0,1 0 0 0 0,-1 0 0 0 0,1-1 0 0 0,-1 1 0 0 0,1-1 0 0 0,0 0 0 0 0,0 0 0 0 0,0-1 0 0 0,0 1 0 0 0,0-1 0 0 0,0 0 0 0 0,0 0 0 0 0,1 0 0 0 0,-1 0 0 0 0,0-1 0 0 0,1 0 0 0 0,3 0 0 0 0,-1-1 0 0 0,1-1 0 0 0,0 1 0 0 0,-1-1 0 0 0,1-1 0 0 0,-1 1 0 0 0,0-1 0 0 0,0-1 0 0 0,0 1 0 0 0,0-1 0 0 0,0 0 0 0 0,-1-1 0 0 0,0 0 0 0 0,0 0 0 0 0,0 0 0 0 0,0 0 0 0 0,-1-1 0 0 0,0 0 0 0 0,0 0 0 0 0,-1-1 0 0 0,0 1 0 0 0,0-1 0 0 0,0 0 0 0 0,0-3 0 0 0,31-79 0 0 0,-31 129 0 0 0,-3-33 0 0 0,0-1 0 0 0,0 1 0 0 0,1-1 0 0 0,0 1 0 0 0,0-1 0 0 0,1 1 0 0 0,-1-1 0 0 0,1 0 0 0 0,1 0 0 0 0,-1 0 0 0 0,1-1 0 0 0,0 1 0 0 0,0-1 0 0 0,1 0 0 0 0,-1 0 0 0 0,1-1 0 0 0,0 1 0 0 0,2 0 0 0 0,43 3 0 0 0,-43-9 0 0 0,1-1 0 0 0,-1 0 0 0 0,1 0 0 0 0,-1-1 0 0 0,0 0 0 0 0,0 0 0 0 0,0-1 0 0 0,0 0 0 0 0,-1 0 0 0 0,1-1 0 0 0,-1 1 0 0 0,0-2 0 0 0,-1 1 0 0 0,1 0 0 0 0,-1-1 0 0 0,0 0 0 0 0,0 0 0 0 0,-1-1 0 0 0,0 1 0 0 0,0-1 0 0 0,0 0 0 0 0,-1 0 0 0 0,1-3 0 0 0,9-23 0 0 0,-12 11 0 0 0,3 9 0 0 0,-1 18 0 0 0,-3 12 0 0 0,1 0 0 0 0,0 0 0 0 0,2-1 0 0 0,-1 1 0 0 0,2-1 0 0 0,0 0 0 0 0,2 3 0 0 0,-4-13 0 0 0,0-1 0 0 0,0 0 0 0 0,1 0 0 0 0,0 0 0 0 0,0 0 0 0 0,0 0 0 0 0,0 0 0 0 0,1-1 0 0 0,0 1 0 0 0,0-1 0 0 0,0 0 0 0 0,0 0 0 0 0,1-1 0 0 0,-1 1 0 0 0,1-1 0 0 0,0 0 0 0 0,0 0 0 0 0,0-1 0 0 0,1 0 0 0 0,-1 1 0 0 0,1-2 0 0 0,1 1 0 0 0,23 0 0 0 0,-26-1 0 0 0,0-1 0 0 0,0 0 0 0 0,-1-1 0 0 0,1 1 0 0 0,0-1 0 0 0,0 1 0 0 0,-1-1 0 0 0,1 0 0 0 0,0-1 0 0 0,-1 1 0 0 0,1-1 0 0 0,-1 1 0 0 0,0-1 0 0 0,0 0 0 0 0,1 0 0 0 0,-1-1 0 0 0,0 1 0 0 0,-1 0 0 0 0,1-1 0 0 0,0 0 0 0 0,-1 0 0 0 0,1 0 0 0 0,-1 0 0 0 0,2-3 0 0 0,0-4 0 0 0,-1 0 0 0 0,1-1 0 0 0,-2 1 0 0 0,1-1 0 0 0,-1 0 0 0 0,-1 1 0 0 0,0-1 0 0 0,-1-10 0 0 0,2-3 0 0 0,-2 5 0 0 0,1 14 0 0 0,0 18 0 0 0,0-2 0 0 0,1 0 0 0 0,0-1 0 0 0,0 1 0 0 0,1-1 0 0 0,0 1 0 0 0,1-1 0 0 0,0 0 0 0 0,1 0 0 0 0,0-1 0 0 0,0 0 0 0 0,1 1 0 0 0,0-2 0 0 0,1 1 0 0 0,0-1 0 0 0,0 0 0 0 0,1 0 0 0 0,0-1 0 0 0,0 0 0 0 0,1 0 0 0 0,0-1 0 0 0,0 0 0 0 0,2 0 0 0 0,47 6 0 0 0,-51-12 0 0 0,-1-1 0 0 0,0 0 0 0 0,1 0 0 0 0,-1 0 0 0 0,0-1 0 0 0,1 1 0 0 0,-1-2 0 0 0,0 1 0 0 0,-1-1 0 0 0,1 1 0 0 0,0-2 0 0 0,-1 1 0 0 0,1-1 0 0 0,-1 1 0 0 0,0-1 0 0 0,0-1 0 0 0,2-2 0 0 0,9-12 0 0 0,-1 0 0 0 0,-1-1 0 0 0,-1-1 0 0 0,0 0 0 0 0,-2-1 0 0 0,0 0 0 0 0,-2 0 0 0 0,0-1 0 0 0,-2-1 0 0 0,0 1 0 0 0,-2-1 0 0 0,0 0 0 0 0,-2-1 0 0 0,0-3 0 0 0,14-166 0 0 0,-7-112 0 0 0,-9 296 0 0 0,-2 0 0 0 0,1 0 0 0 0,-2-1 0 0 0,1 1 0 0 0,-1 0 0 0 0,-1 1 0 0 0,0-1 0 0 0,0 0 0 0 0,-2-2 0 0 0,1 1 0 0 0,4 8 0 0 0,-1 1 0 0 0,1-1 0 0 0,-1 0 0 0 0,0 1 0 0 0,0-1 0 0 0,0 1 0 0 0,0-1 0 0 0,0 1 0 0 0,0-1 0 0 0,-1 1 0 0 0,1 0 0 0 0,-1-1 0 0 0,0 1 0 0 0,0 0 0 0 0,0 0 0 0 0,0 0 0 0 0,0 1 0 0 0,0-1 0 0 0,0 0 0 0 0,-1 1 0 0 0,1-1 0 0 0,0 1 0 0 0,-1 0 0 0 0,1 0 0 0 0,-1 0 0 0 0,0 0 0 0 0,1 0 0 0 0,-1 1 0 0 0,0-1 0 0 0,1 1 0 0 0,-1 0 0 0 0,0 0 0 0 0,0 0 0 0 0,1 0 0 0 0,-1 0 0 0 0,0 0 0 0 0,0 1 0 0 0,1-1 0 0 0,-1 1 0 0 0,-5 4 0 0 0,0 0 0 0 0,1 1 0 0 0,0 0 0 0 0,0 0 0 0 0,0 1 0 0 0,1 0 0 0 0,0 0 0 0 0,0 1 0 0 0,1-1 0 0 0,0 1 0 0 0,0 0 0 0 0,-1 5 0 0 0,-4 6 0 0 0,2 0 0 0 0,0 1 0 0 0,0 0 0 0 0,2 1 0 0 0,1-1 0 0 0,0 1 0 0 0,2 0 0 0 0,-1 19 0 0 0,5 75 0 0 0,4-82 0 0 0,2 0 0 0 0,2-1 0 0 0,1 0 0 0 0,1 0 0 0 0,2-1 0 0 0,13 23 0 0 0,-9-26 0 0 0,2-1 0 0 0,1 0 0 0 0,0-1 0 0 0,3-2 0 0 0,0 0 0 0 0,1-1 0 0 0,1-2 0 0 0,1 0 0 0 0,1-2 0 0 0,0-1 0 0 0,21 10 0 0 0,13-8 0 0 0,-52-22 0 0 0,15-18 0 0 0,-19 21 0 0 0,31 44 0 0 0,-30-36 0 0 0,0 0 0 0 0,1-1 0 0 0,0 0 0 0 0,0 0 0 0 0,1-1 0 0 0,0 1 0 0 0,0-2 0 0 0,5 4 0 0 0,-9-8 0 0 0,0 0 0 0 0,0 1 0 0 0,0-1 0 0 0,0 0 0 0 0,0-1 0 0 0,1 1 0 0 0,-1-1 0 0 0,0 0 0 0 0,1 0 0 0 0,-1 0 0 0 0,1 0 0 0 0,0-1 0 0 0,-1 0 0 0 0,1 0 0 0 0,-1 0 0 0 0,1-1 0 0 0,-1 1 0 0 0,4-2 0 0 0,1 0 0 0 0,-1-1 0 0 0,1 0 0 0 0,-1 0 0 0 0,0-1 0 0 0,0 0 0 0 0,0-1 0 0 0,-1 1 0 0 0,1-2 0 0 0,-1 1 0 0 0,0-1 0 0 0,-1 0 0 0 0,1 0 0 0 0,-1-1 0 0 0,0 0 0 0 0,-1 0 0 0 0,0 0 0 0 0,0-1 0 0 0,0 1 0 0 0,-1-1 0 0 0,0 0 0 0 0,0-4 0 0 0,0 4 0 0 0,-1 0 0 0 0,0 0 0 0 0,0 0 0 0 0,-1-1 0 0 0,0 1 0 0 0,-1 0 0 0 0,0-1 0 0 0,0 0 0 0 0,-1 1 0 0 0,0-1 0 0 0,0 1 0 0 0,-1-1 0 0 0,0-1 0 0 0,-1 6 0 0 0,1 0 0 0 0,0 0 0 0 0,-1 0 0 0 0,0 0 0 0 0,0 0 0 0 0,0 0 0 0 0,0 1 0 0 0,-1-1 0 0 0,1 1 0 0 0,-1 0 0 0 0,0 0 0 0 0,0 0 0 0 0,0 0 0 0 0,-1 0 0 0 0,1 1 0 0 0,0-1 0 0 0,-1 1 0 0 0,0 0 0 0 0,0 0 0 0 0,1 0 0 0 0,-1 0 0 0 0,-2 0 0 0 0,1 1 0 0 0,0 0 0 0 0,-1 0 0 0 0,1 1 0 0 0,-1-1 0 0 0,1 1 0 0 0,0 0 0 0 0,-1 0 0 0 0,1 1 0 0 0,-1 0 0 0 0,1 0 0 0 0,0 0 0 0 0,0 1 0 0 0,0-1 0 0 0,-1 1 0 0 0,2 0 0 0 0,-3 1 0 0 0,1 0 0 0 0,1 1 0 0 0,-1-1 0 0 0,0 1 0 0 0,1 0 0 0 0,0 0 0 0 0,0 1 0 0 0,0 0 0 0 0,1-1 0 0 0,-1 2 0 0 0,1-1 0 0 0,0 0 0 0 0,0 1 0 0 0,1 0 0 0 0,0 0 0 0 0,0 0 0 0 0,0 0 0 0 0,1 0 0 0 0,0 0 0 0 0,0 1 0 0 0,1-1 0 0 0,-1 1 0 0 0,2 0 0 0 0,-1-1 0 0 0,1 2 0 0 0,1-3 0 0 0,1 1 0 0 0,-1-1 0 0 0,1 0 0 0 0,1 0 0 0 0,-1 1 0 0 0,1-1 0 0 0,0-1 0 0 0,0 1 0 0 0,0 0 0 0 0,1-1 0 0 0,0 0 0 0 0,0 1 0 0 0,0-1 0 0 0,0-1 0 0 0,1 1 0 0 0,-1-1 0 0 0,1 0 0 0 0,0 0 0 0 0,0 0 0 0 0,0 0 0 0 0,0-1 0 0 0,1 0 0 0 0,-1 0 0 0 0,0-1 0 0 0,1 1 0 0 0,0-1 0 0 0,-1 0 0 0 0,1-1 0 0 0,-1 1 0 0 0,1-1 0 0 0,0 0 0 0 0,3-1 0 0 0,8 1 0 0 0</inkml:trace>
  <inkml:trace contextRef="#ctx0" brushRef="#br0" timeOffset="11678.302">4456 1434 32767 0 0,'-8'-6'0'0'0,"1"0"0"0"0,-1 1 0 0 0,-1 1 0 0 0,1-1 0 0 0,-1 1 0 0 0,1 1 0 0 0,-1 0 0 0 0,0 0 0 0 0,0 0 0 0 0,0 1 0 0 0,-1 1 0 0 0,1 0 0 0 0,0 0 0 0 0,-1 0 0 0 0,-2 2 0 0 0,10-1 0 0 0,-1 0 0 0 0,1 0 0 0 0,0 0 0 0 0,-1 1 0 0 0,1-1 0 0 0,0 1 0 0 0,-1-1 0 0 0,1 1 0 0 0,0 0 0 0 0,0 0 0 0 0,0 0 0 0 0,0 0 0 0 0,0 0 0 0 0,0 1 0 0 0,0-1 0 0 0,0 1 0 0 0,0-1 0 0 0,1 1 0 0 0,-1 0 0 0 0,1-1 0 0 0,-1 1 0 0 0,1 0 0 0 0,-1 0 0 0 0,1 0 0 0 0,0 0 0 0 0,0 0 0 0 0,0 0 0 0 0,0 1 0 0 0,1-1 0 0 0,-1 0 0 0 0,0 3 0 0 0,2-1 0 0 0,0 1 0 0 0,0 0 0 0 0,0 0 0 0 0,1-1 0 0 0,0 1 0 0 0,-1-1 0 0 0,2 1 0 0 0,-1-1 0 0 0,0 0 0 0 0,1 1 0 0 0,0-2 0 0 0,0 1 0 0 0,0 0 0 0 0,1 0 0 0 0,-1-1 0 0 0,1 0 0 0 0,0 1 0 0 0,13 14 0 0 0,22 29 0 0 0,-17-23 0 0 0</inkml:trace>
  <inkml:trace contextRef="#ctx0" brushRef="#br0" timeOffset="12330.554">4578 1880 32767 0 0,'12'25'0'0'0,"-9"-18"0"0"0,0 0 0 0 0,0-1 0 0 0,0 1 0 0 0,1-1 0 0 0,0 1 0 0 0,1-1 0 0 0,-1 0 0 0 0,1-1 0 0 0,0 1 0 0 0,0-1 0 0 0,3 1 0 0 0,17-5 0 0 0,-16-5 0 0 0,0 0 0 0 0,-1 0 0 0 0,1-1 0 0 0,-1 0 0 0 0,0 0 0 0 0,0-1 0 0 0,-1 0 0 0 0,0-1 0 0 0,0 0 0 0 0,0 0 0 0 0,-1 0 0 0 0,3-6 0 0 0,-2 3 0 0 0,0-1 0 0 0,-2 0 0 0 0,1 0 0 0 0,-1 0 0 0 0,-1-1 0 0 0,0 0 0 0 0,-1 0 0 0 0,0 0 0 0 0,0 0 0 0 0,-2-1 0 0 0,1-1 0 0 0,-1-4 0 0 0,0 0 0 0 0,-1 0 0 0 0,-1 0 0 0 0,0 0 0 0 0,-1 1 0 0 0,-4-12 0 0 0,3 16 0 0 0,2 7 0 0 0,1 0 0 0 0,-1 0 0 0 0,-1 1 0 0 0,1-1 0 0 0,-1 1 0 0 0,0-1 0 0 0,0 1 0 0 0,0 0 0 0 0,-1 0 0 0 0,1 0 0 0 0,-2 0 0 0 0,1 0 0 0 0,0 1 0 0 0,-1-1 0 0 0,0 1 0 0 0,0 0 0 0 0,0 0 0 0 0,0 0 0 0 0,-1 1 0 0 0,1-1 0 0 0,-1 1 0 0 0,-2-1 0 0 0,7 4 0 0 0,0 1 0 0 0,0-1 0 0 0,1 0 0 0 0,-1 0 0 0 0,0 1 0 0 0,0-1 0 0 0,0 0 0 0 0,1 0 0 0 0,-1 1 0 0 0,0-1 0 0 0,0 0 0 0 0,0 1 0 0 0,0-1 0 0 0,0 0 0 0 0,1 1 0 0 0,-1-1 0 0 0,0 0 0 0 0,0 1 0 0 0,0-1 0 0 0,0 0 0 0 0,0 1 0 0 0,0-1 0 0 0,0 0 0 0 0,0 1 0 0 0,0-1 0 0 0,0 0 0 0 0,-1 1 0 0 0,1-1 0 0 0,0 0 0 0 0,0 1 0 0 0,0-1 0 0 0,0 0 0 0 0,0 1 0 0 0,-1-1 0 0 0,1 0 0 0 0,0 1 0 0 0,0-1 0 0 0,-1 0 0 0 0,1 0 0 0 0,0 1 0 0 0,0-1 0 0 0,-1 0 0 0 0,1 0 0 0 0,0 0 0 0 0,0 1 0 0 0,-1-1 0 0 0,1 0 0 0 0,0 0 0 0 0,-1 0 0 0 0,1 0 0 0 0,0 0 0 0 0,-1 0 0 0 0,1 0 0 0 0,0 0 0 0 0,-1 0 0 0 0,1 0 0 0 0,0 0 0 0 0,-1 0 0 0 0,1 0 0 0 0,-1 0 0 0 0,1 0 0 0 0,0 0 0 0 0,-1 0 0 0 0,1 0 0 0 0,13 7 0 0 0,-1-1 0 0 0,1-1 0 0 0,0 1 0 0 0,1-2 0 0 0,-1 0 0 0 0,1-1 0 0 0,0 0 0 0 0,0-1 0 0 0,0-1 0 0 0,0 0 0 0 0,0-1 0 0 0,7-1 0 0 0,41 5 0 0 0,-34-1 0 0 0,-1 2 0 0 0,0 0 0 0 0,0 2 0 0 0,24 9 0 0 0,-48-15 0 0 0,1 1 0 0 0,-1-1 0 0 0,1 1 0 0 0,-1 0 0 0 0,0 0 0 0 0,0 0 0 0 0,1 1 0 0 0,-1-1 0 0 0,-1 1 0 0 0,1 0 0 0 0,0-1 0 0 0,-1 1 0 0 0,1 0 0 0 0,-1 1 0 0 0,0-1 0 0 0,0 0 0 0 0,0 1 0 0 0,-1-1 0 0 0,1 1 0 0 0,-1-1 0 0 0,0 1 0 0 0,0 1 0 0 0,6 88 0 0 0,1 2 0 0 0,-5-88 0 0 0,1 0 0 0 0,0-1 0 0 0,0 1 0 0 0,0-1 0 0 0,1 0 0 0 0,0 0 0 0 0,0 0 0 0 0,1-1 0 0 0,0 0 0 0 0,-1 0 0 0 0,2 0 0 0 0,-1-1 0 0 0,1 0 0 0 0,-1 0 0 0 0,1-1 0 0 0,0 1 0 0 0,0-2 0 0 0,1 1 0 0 0,-1-1 0 0 0,0 0 0 0 0,1 0 0 0 0,0-1 0 0 0,-1 0 0 0 0,1 0 0 0 0,0-1 0 0 0,-1 0 0 0 0,1-1 0 0 0,0 1 0 0 0,-1-2 0 0 0,1 1 0 0 0,-1-1 0 0 0,1 0 0 0 0,6-3 0 0 0,1 0 0 0 0,0-2 0 0 0,0 0 0 0 0,0-1 0 0 0,-1 0 0 0 0,0-1 0 0 0,-1-1 0 0 0,0 0 0 0 0,0 0 0 0 0,-1-2 0 0 0,-1 1 0 0 0,0-2 0 0 0,0 1 0 0 0,-1-1 0 0 0,-1-1 0 0 0,0 0 0 0 0,-1 0 0 0 0,1-4 0 0 0,-6 13 0 0 0,23-36 0 0 0,-22 54 0 0 0,-20 129 0 0 0,18-84 0 0 0,-1-51 0 0 0,1 0 0 0 0,0-1 0 0 0,0 1 0 0 0,0-1 0 0 0,1 0 0 0 0,0 1 0 0 0,0-1 0 0 0,0-1 0 0 0,1 1 0 0 0,0 0 0 0 0,0-1 0 0 0,0 0 0 0 0,4 3 0 0 0,16-8 0 0 0,8-20 0 0 0,-21 10 0 0 0</inkml:trace>
  <inkml:trace contextRef="#ctx0" brushRef="#br0" timeOffset="12581.503">5738 1384 32767 0 0,'-16'-20'0'0'0,"2"3"0"0"0,2 2 0 0 0,3 3 0 0 0,1-1 0 0 0,3 4 0 0 0,-1 4 0 0 0,3-2 0 0 0,1 5 0 0 0,2 2 0 0 0,0 0 0 0 0,9 1 0 0 0,10 3 0 0 0,7-2 0 0 0,-11-2 0 0 0,31 6 0 0 0,-10 0 0 0 0,8 1 0 0 0</inkml:trace>
  <inkml:trace contextRef="#ctx0" brushRef="#br0" timeOffset="17200.489">16 3396 32767 0 0,'0'3'0'0'0,"1"-1"0"0"0,0 0 0 0 0,0 0 0 0 0,0 0 0 0 0,0 0 0 0 0,0 0 0 0 0,1 0 0 0 0,-1 0 0 0 0,0 0 0 0 0,1 0 0 0 0,0 0 0 0 0,-1-1 0 0 0,1 1 0 0 0,0-1 0 0 0,0 1 0 0 0,0-1 0 0 0,0 0 0 0 0,0 0 0 0 0,0 0 0 0 0,0 0 0 0 0,0 0 0 0 0,1 0 0 0 0,-1 0 0 0 0,0-1 0 0 0,1 1 0 0 0,-1-1 0 0 0,0 0 0 0 0,1 0 0 0 0,0 0 0 0 0,35 5 0 0 0,-1-2 0 0 0,1-1 0 0 0,0-2 0 0 0,0-2 0 0 0,31-6 0 0 0,1 1 0 0 0,123-3 0 0 0,-170 10 0 0 0</inkml:trace>
  <inkml:trace contextRef="#ctx0" brushRef="#br0" timeOffset="20910.323">3588 4519 32767 0 0,'10'-21'0'0'0,"-9"21"0"0"0,44 16 0 0 0,2-6 0 0 0,0-1 0 0 0,1-3 0 0 0,0-1 0 0 0,1-3 0 0 0,8-2 0 0 0,-50 0 0 0 0,199 0 0 0 0,16 0 0 0 0,-192 0 0 0 0</inkml:trace>
  <inkml:trace contextRef="#ctx0" brushRef="#br0" timeOffset="18228.734">1575 3679 32767 0 0,'-2'-1'0'0'0,"1"0"0"0"0,0 0 0 0 0,0-1 0 0 0,-1 1 0 0 0,1 0 0 0 0,0-1 0 0 0,0 1 0 0 0,0-1 0 0 0,1 1 0 0 0,-1-1 0 0 0,0 1 0 0 0,1-1 0 0 0,-1 0 0 0 0,1 1 0 0 0,-1-1 0 0 0,1 0 0 0 0,0 1 0 0 0,-1-1 0 0 0,1 0 0 0 0,0 0 0 0 0,0 1 0 0 0,1-1 0 0 0,-1 0 0 0 0,0 1 0 0 0,0-1 0 0 0,1 0 0 0 0,-1 1 0 0 0,1-1 0 0 0,-1 0 0 0 0,1 1 0 0 0,0-1 0 0 0,0 1 0 0 0,0-1 0 0 0,0-3 0 0 0,82-234 0 0 0,-41 122 0 0 0,-41 115 0 0 0,-1 2 0 0 0,0-1 0 0 0,0 0 0 0 0,0 1 0 0 0,0-1 0 0 0,1 1 0 0 0,-1-1 0 0 0,0 0 0 0 0,0 1 0 0 0,1-1 0 0 0,-1 1 0 0 0,0-1 0 0 0,1 1 0 0 0,-1-1 0 0 0,0 1 0 0 0,1-1 0 0 0,-1 1 0 0 0,1-1 0 0 0,-1 1 0 0 0,1 0 0 0 0,-1-1 0 0 0,1 1 0 0 0,-1 0 0 0 0,1-1 0 0 0,0 1 0 0 0,-1 0 0 0 0,1 0 0 0 0,-1-1 0 0 0,1 1 0 0 0,0 0 0 0 0,-1 0 0 0 0,1 0 0 0 0,-1 0 0 0 0,1 0 0 0 0,0 0 0 0 0,-1 0 0 0 0,1 0 0 0 0,0 0 0 0 0,-1 0 0 0 0,1 0 0 0 0,-1 1 0 0 0,1-1 0 0 0,0 0 0 0 0,12 9 0 0 0,1 0 0 0 0,-1 1 0 0 0,-1 0 0 0 0,0 1 0 0 0,0 0 0 0 0,-1 1 0 0 0,-1 0 0 0 0,0 1 0 0 0,-1 0 0 0 0,0 1 0 0 0,3 7 0 0 0,-4-6 0 0 0,0 0 0 0 0,-2 1 0 0 0,1 0 0 0 0,-2 0 0 0 0,-1 0 0 0 0,0 0 0 0 0,0 1 0 0 0,-2-1 0 0 0,0 1 0 0 0,-1 0 0 0 0,-1 5 0 0 0,0-19 0 0 0,-1-1 0 0 0,1 0 0 0 0,-1 0 0 0 0,1 0 0 0 0,-1 1 0 0 0,0-1 0 0 0,0 0 0 0 0,0 0 0 0 0,0 0 0 0 0,0 0 0 0 0,-1 0 0 0 0,1-1 0 0 0,-1 1 0 0 0,1 0 0 0 0,-1-1 0 0 0,1 1 0 0 0,-1-1 0 0 0,0 1 0 0 0,0-1 0 0 0,0 0 0 0 0,0 0 0 0 0,0 1 0 0 0,0-2 0 0 0,0 1 0 0 0,0 0 0 0 0,0 0 0 0 0,0-1 0 0 0,0 1 0 0 0,-1-1 0 0 0,1 1 0 0 0,0-1 0 0 0,0 0 0 0 0,-1 0 0 0 0,1 0 0 0 0,0 0 0 0 0,-1-1 0 0 0,-58-28 0 0 0,61 29 0 0 0,0-1 0 0 0,0 1 0 0 0,-1-1 0 0 0,1 1 0 0 0,0-1 0 0 0,0 1 0 0 0,0-1 0 0 0,0 1 0 0 0,0-1 0 0 0,0 1 0 0 0,0-1 0 0 0,0 1 0 0 0,0-1 0 0 0,0 0 0 0 0,0 1 0 0 0,0-1 0 0 0,1 1 0 0 0,-1-1 0 0 0,0 1 0 0 0,0-1 0 0 0,0 1 0 0 0,1-1 0 0 0,-1 1 0 0 0,0 0 0 0 0,1-1 0 0 0,-1 1 0 0 0,0-1 0 0 0,1 1 0 0 0,-1 0 0 0 0,0-1 0 0 0,1 1 0 0 0,-1 0 0 0 0,1-1 0 0 0,-1 1 0 0 0,1 0 0 0 0,-1 0 0 0 0,1-1 0 0 0,-1 1 0 0 0,1 0 0 0 0,-1 0 0 0 0,1 0 0 0 0,-1 0 0 0 0,1 0 0 0 0,-1 0 0 0 0,1-1 0 0 0,2 0 0 0 0,11-9 0 0 0,-1 1 0 0 0</inkml:trace>
  <inkml:trace contextRef="#ctx0" brushRef="#br0" timeOffset="19184.218">2339 3334 32767 0 0,'-3'-3'0'0'0,"0"0"0"0"0,0 1 0 0 0,0-1 0 0 0,0 1 0 0 0,-1-1 0 0 0,1 1 0 0 0,-1 0 0 0 0,1 1 0 0 0,-1-1 0 0 0,0 1 0 0 0,0-1 0 0 0,0 1 0 0 0,0 0 0 0 0,0 0 0 0 0,0 1 0 0 0,0-1 0 0 0,0 1 0 0 0,0 0 0 0 0,0 0 0 0 0,0 1 0 0 0,0-1 0 0 0,-1 1 0 0 0,5-1 0 0 0,-10 1 0 0 0,0 1 0 0 0,0 1 0 0 0,1-1 0 0 0,-1 1 0 0 0,1 1 0 0 0,0 0 0 0 0,0 0 0 0 0,0 1 0 0 0,1 0 0 0 0,0 1 0 0 0,0 0 0 0 0,-8 6 0 0 0,9-5 0 0 0,0-1 0 0 0,1 1 0 0 0,-1 0 0 0 0,1 1 0 0 0,1-1 0 0 0,-1 1 0 0 0,1 1 0 0 0,1-1 0 0 0,-1 0 0 0 0,2 1 0 0 0,-1 0 0 0 0,1 0 0 0 0,0 0 0 0 0,1 1 0 0 0,0-1 0 0 0,1 0 0 0 0,0 1 0 0 0,0 4 0 0 0,1-10 0 0 0,1-1 0 0 0,-1 1 0 0 0,1 0 0 0 0,0 0 0 0 0,1 0 0 0 0,-1-1 0 0 0,0 1 0 0 0,1 0 0 0 0,0-1 0 0 0,0 0 0 0 0,0 1 0 0 0,0-1 0 0 0,1 0 0 0 0,-1 0 0 0 0,1 0 0 0 0,0 0 0 0 0,5 6 0 0 0,-1-3 0 0 0,1 0 0 0 0,-1 0 0 0 0,1-1 0 0 0,1 0 0 0 0,-1-1 0 0 0,1 0 0 0 0,0 0 0 0 0,0-1 0 0 0,0 0 0 0 0,0 0 0 0 0,0-1 0 0 0,1-1 0 0 0,-1 1 0 0 0,1-1 0 0 0,-1-1 0 0 0,1 0 0 0 0,-1 0 0 0 0,1-1 0 0 0,1-1 0 0 0,0 2 0 0 0,1 0 0 0 0,0-2 0 0 0,0 1 0 0 0,-1-1 0 0 0,1-1 0 0 0,-1 0 0 0 0,10-5 0 0 0,-10 5 0 0 0,8-4 0 0 0,-1-1 0 0 0,1-1 0 0 0,-2 0 0 0 0,1-1 0 0 0,-1-1 0 0 0,-1-1 0 0 0,0 0 0 0 0,0-1 0 0 0,-2-1 0 0 0,1-1 0 0 0,-2 0 0 0 0,0 0 0 0 0,-1-1 0 0 0,0-1 0 0 0,-1 0 0 0 0,-1 0 0 0 0,-1-1 0 0 0,-1-1 0 0 0,0 1 0 0 0,-1-1 0 0 0,-1-1 0 0 0,0-3 0 0 0,6-33 0 0 0,-3 0 0 0 0,-1-1 0 0 0,-4 0 0 0 0,-2-52 0 0 0,-24-14 0 0 0,22 117 0 0 0,-1 1 0 0 0,-1 0 0 0 0,1-1 0 0 0,-1 1 0 0 0,0 0 0 0 0,0 0 0 0 0,0 0 0 0 0,-1 0 0 0 0,1 0 0 0 0,-1 1 0 0 0,0-1 0 0 0,-1 1 0 0 0,1 0 0 0 0,-1 0 0 0 0,0 0 0 0 0,0 0 0 0 0,0 1 0 0 0,0-1 0 0 0,-1 1 0 0 0,1 0 0 0 0,-5-1 0 0 0,-4 4 0 0 0,7 3 0 0 0,1 1 0 0 0,0-1 0 0 0,0 1 0 0 0,1 0 0 0 0,-1 1 0 0 0,1-1 0 0 0,0 1 0 0 0,0 0 0 0 0,0 0 0 0 0,1 0 0 0 0,0 0 0 0 0,0 1 0 0 0,0-1 0 0 0,1 1 0 0 0,0 0 0 0 0,0 0 0 0 0,0 0 0 0 0,1 0 0 0 0,-1 0 0 0 0,2 0 0 0 0,-1 0 0 0 0,1 1 0 0 0,0-1 0 0 0,0 3 0 0 0,-1 0 0 0 0,-4 99 0 0 0,28 27 0 0 0,-10-79 0 0 0,2-1 0 0 0,2 0 0 0 0,7 7 0 0 0,56 120 0 0 0,-71-168 0 0 0,-4-14 0 0 0,16-59 0 0 0,-15 32 0 0 0,-4 18 0 0 0,1-1 0 0 0,0 1 0 0 0,0 0 0 0 0,1-1 0 0 0,0 2 0 0 0,1-1 0 0 0,0 0 0 0 0,0 1 0 0 0,1 0 0 0 0,0 1 0 0 0,0-1 0 0 0,1 1 0 0 0,0 0 0 0 0,0 0 0 0 0,0 1 0 0 0,3-1 0 0 0,-3 4 0 0 0,3 5 0 0 0,-4 4 0 0 0,0 1 0 0 0,-1-1 0 0 0,1 1 0 0 0,-2 0 0 0 0,1 0 0 0 0,-1 0 0 0 0,0 1 0 0 0,0 0 0 0 0,-1-1 0 0 0,0 1 0 0 0,0 1 0 0 0,-1-1 0 0 0,0 0 0 0 0,-1 0 0 0 0,0 2 0 0 0,11 33 0 0 0,-12-38 0 0 0,1-1 0 0 0,0 0 0 0 0,0 0 0 0 0,1 0 0 0 0,-1 0 0 0 0,1 0 0 0 0,-1 0 0 0 0,1 0 0 0 0,1 0 0 0 0,-1-1 0 0 0,0 1 0 0 0,1-1 0 0 0,0 0 0 0 0,0 0 0 0 0,0 1 0 0 0,0-2 0 0 0,0 1 0 0 0,1 0 0 0 0,-1-1 0 0 0,1 1 0 0 0,-1-1 0 0 0,1 0 0 0 0,0-1 0 0 0,0 1 0 0 0,0-1 0 0 0,1 1 0 0 0,6-3 0 0 0,0 0 0 0 0,-1-1 0 0 0,1-1 0 0 0,-1 0 0 0 0,1 0 0 0 0,-1-1 0 0 0,0 0 0 0 0,-1-1 0 0 0,1 0 0 0 0,-1 0 0 0 0,0-1 0 0 0,0 0 0 0 0,0-1 0 0 0,-1 0 0 0 0,0 0 0 0 0,-1-1 0 0 0,1 0 0 0 0,0-2 0 0 0,-5 6 0 0 0,7-6 0 0 0,-1-1 0 0 0,-1 0 0 0 0,0-1 0 0 0,-1 0 0 0 0,0 0 0 0 0,-1 0 0 0 0,0-1 0 0 0,-1 0 0 0 0,0 0 0 0 0,-1 0 0 0 0,-1-1 0 0 0,0 0 0 0 0,0 1 0 0 0,-2-4 0 0 0,0-5 0 0 0,-1 20 0 0 0,-1 1 0 0 0,0 0 0 0 0,0-1 0 0 0,1 1 0 0 0,-1 0 0 0 0,0 0 0 0 0,0 0 0 0 0,0-1 0 0 0,0 1 0 0 0,-1 0 0 0 0,1 0 0 0 0,0 1 0 0 0,0-1 0 0 0,0 0 0 0 0,-1 0 0 0 0,1 0 0 0 0,-1 1 0 0 0,1-1 0 0 0,0 1 0 0 0,-1-1 0 0 0,1 1 0 0 0,-1 0 0 0 0,1-1 0 0 0,-1 1 0 0 0,1 0 0 0 0,-1 0 0 0 0,1 0 0 0 0,-1 0 0 0 0,1 0 0 0 0,-1 0 0 0 0,1 1 0 0 0,-1-1 0 0 0,1 0 0 0 0,-1 1 0 0 0,1 0 0 0 0,-1-1 0 0 0,1 1 0 0 0,0-1 0 0 0,-1 2 0 0 0,-2 0 0 0 0,-1 1 0 0 0,1 0 0 0 0,0 0 0 0 0,0 1 0 0 0,0-1 0 0 0,0 1 0 0 0,1 0 0 0 0,0 0 0 0 0,-1 0 0 0 0,2 0 0 0 0,-1 1 0 0 0,0-1 0 0 0,1 1 0 0 0,0 0 0 0 0,0 0 0 0 0,0 0 0 0 0,1-1 0 0 0,-1 2 0 0 0,1-1 0 0 0,0 0 0 0 0,1 0 0 0 0,-1 0 0 0 0,1 0 0 0 0,0 2 0 0 0,1-4 0 0 0,0 1 0 0 0,0-1 0 0 0,0 1 0 0 0,1-1 0 0 0,-1 0 0 0 0,1 0 0 0 0,0 1 0 0 0,-1-1 0 0 0,1 0 0 0 0,1 0 0 0 0,-1-1 0 0 0,0 1 0 0 0,1 0 0 0 0,0-1 0 0 0,-1 0 0 0 0,1 1 0 0 0,0-1 0 0 0,1 0 0 0 0,11 7 0 0 0,1-1 0 0 0,1-1 0 0 0,-1-1 0 0 0,1 0 0 0 0,0-1 0 0 0,0 0 0 0 0,0-2 0 0 0,1 0 0 0 0,0-1 0 0 0,-1-1 0 0 0,1 0 0 0 0,0-2 0 0 0,4 0 0 0 0,-13 1 0 0 0,-1 0 0 0 0,1-1 0 0 0,-1 0 0 0 0,1 0 0 0 0,-1-1 0 0 0,0 0 0 0 0,0 0 0 0 0,0-1 0 0 0,5-2 0 0 0,11-4 0 0 0,2-1 0 0 0,-2 0 0 0 0</inkml:trace>
  <inkml:trace contextRef="#ctx0" brushRef="#br0" timeOffset="20217.968">3698 3229 32767 0 0,'-2'1'0'0'0,"1"1"0"0"0,-1 0 0 0 0,1 0 0 0 0,-1 0 0 0 0,1 0 0 0 0,0 0 0 0 0,0 1 0 0 0,0-1 0 0 0,0 0 0 0 0,0 0 0 0 0,1 1 0 0 0,-1-1 0 0 0,1 0 0 0 0,-1 1 0 0 0,1-1 0 0 0,0 1 0 0 0,0-1 0 0 0,0 1 0 0 0,0-1 0 0 0,0 0 0 0 0,1 1 0 0 0,-1-1 0 0 0,1 2 0 0 0,0 7 0 0 0,19 79 0 0 0,-19-84 0 0 0,1 0 0 0 0,1 1 0 0 0,-1-1 0 0 0,1-1 0 0 0,0 1 0 0 0,0 0 0 0 0,1-1 0 0 0,-1 0 0 0 0,1 0 0 0 0,0 0 0 0 0,1 0 0 0 0,-1 0 0 0 0,1-1 0 0 0,0 0 0 0 0,0 0 0 0 0,0 0 0 0 0,1-1 0 0 0,-1 0 0 0 0,1 0 0 0 0,2 1 0 0 0,32-10 0 0 0,-36 3 0 0 0,4-3 0 0 0,0 0 0 0 0,0 0 0 0 0,-1 0 0 0 0,0-1 0 0 0,0 0 0 0 0,0-1 0 0 0,-1 1 0 0 0,-1-1 0 0 0,1-1 0 0 0,-1 1 0 0 0,0-1 0 0 0,-1 1 0 0 0,0-1 0 0 0,-1-1 0 0 0,1-1 0 0 0,16-57 0 0 0,-20 68 0 0 0,0 0 0 0 0,0 1 0 0 0,0-1 0 0 0,0 0 0 0 0,0 1 0 0 0,0-1 0 0 0,0 0 0 0 0,-1 1 0 0 0,1-1 0 0 0,0 0 0 0 0,0 0 0 0 0,0 1 0 0 0,0-1 0 0 0,-1 0 0 0 0,1 0 0 0 0,0 1 0 0 0,0-1 0 0 0,-1 0 0 0 0,1 0 0 0 0,0 1 0 0 0,0-1 0 0 0,-1 0 0 0 0,1 0 0 0 0,0 0 0 0 0,0 0 0 0 0,-1 1 0 0 0,1-1 0 0 0,0 0 0 0 0,-1 0 0 0 0,1 0 0 0 0,0 0 0 0 0,-1 0 0 0 0,1 0 0 0 0,0 0 0 0 0,-1 0 0 0 0,1 0 0 0 0,0 0 0 0 0,-1 0 0 0 0,1 0 0 0 0,0 0 0 0 0,-1 0 0 0 0,1 0 0 0 0,0-1 0 0 0,-1 1 0 0 0,1 0 0 0 0,0 0 0 0 0,0 0 0 0 0,-1 0 0 0 0,1 0 0 0 0,0-1 0 0 0,-1 1 0 0 0,1 0 0 0 0,0 0 0 0 0,0-1 0 0 0,0 1 0 0 0,-1 0 0 0 0,1 0 0 0 0,0-1 0 0 0,0 1 0 0 0,0 0 0 0 0,0-1 0 0 0,-1 1 0 0 0,1 0 0 0 0,0 0 0 0 0,0 0 0 0 0,-6 9 0 0 0,1 0 0 0 0,0 0 0 0 0,1 1 0 0 0,0 0 0 0 0,0 0 0 0 0,1 0 0 0 0,0 0 0 0 0,1 0 0 0 0,0 1 0 0 0,1-1 0 0 0,0 1 0 0 0,0-1 0 0 0,1 1 0 0 0,1 2 0 0 0,0-9 0 0 0,-1 0 0 0 0,1 0 0 0 0,0-1 0 0 0,1 1 0 0 0,-1 0 0 0 0,1-1 0 0 0,-1 1 0 0 0,1 0 0 0 0,0-1 0 0 0,1 0 0 0 0,-1 0 0 0 0,0 1 0 0 0,1-1 0 0 0,0-1 0 0 0,0 1 0 0 0,0 0 0 0 0,0-1 0 0 0,0 1 0 0 0,0-1 0 0 0,0 0 0 0 0,1 0 0 0 0,-1 0 0 0 0,1-1 0 0 0,0 1 0 0 0,0-1 0 0 0,-1 0 0 0 0,1 0 0 0 0,3 1 0 0 0,7 0 0 0 0,61 0 0 0 0,-69-4 0 0 0,0 0 0 0 0,-1 1 0 0 0,1-2 0 0 0,0 1 0 0 0,-1-1 0 0 0,0 1 0 0 0,1-1 0 0 0,-1-1 0 0 0,0 1 0 0 0,-1-1 0 0 0,1 0 0 0 0,-1 0 0 0 0,1 0 0 0 0,-1-1 0 0 0,-1 0 0 0 0,1 1 0 0 0,-1-1 0 0 0,1-1 0 0 0,-1 1 0 0 0,-1 0 0 0 0,1-1 0 0 0,-1 1 0 0 0,0-1 0 0 0,0 0 0 0 0,-1 0 0 0 0,0 0 0 0 0,1-5 0 0 0,1-106 0 0 0,-7 104 0 0 0,-1 28 0 0 0,-4 84 0 0 0,9-95 0 0 0,0 1 0 0 0,1-1 0 0 0,-1 1 0 0 0,1-1 0 0 0,0 1 0 0 0,1-1 0 0 0,-1 0 0 0 0,1 1 0 0 0,0-1 0 0 0,0 0 0 0 0,0 0 0 0 0,0 0 0 0 0,1 0 0 0 0,1 1 0 0 0,3 6 0 0 0,3-1 0 0 0,0 0 0 0 0,1-1 0 0 0,0 0 0 0 0,0-1 0 0 0,1 0 0 0 0,0-1 0 0 0,1 0 0 0 0,-1-1 0 0 0,1 0 0 0 0,0-1 0 0 0,1-1 0 0 0,-1 0 0 0 0,1-1 0 0 0,0 0 0 0 0,0-1 0 0 0,5 0 0 0 0,-11-1 0 0 0,35 6 0 0 0,0-2 0 0 0,0-2 0 0 0,40-2 0 0 0,62-20 0 0 0,-131 17 0 0 0,-1 0 0 0 0,1-1 0 0 0,-1-1 0 0 0,1 0 0 0 0,-1-1 0 0 0,0 0 0 0 0,-1-1 0 0 0,1 0 0 0 0,-1-1 0 0 0,0-1 0 0 0,5-4 0 0 0,-14 11 0 0 0,-2-1 0 0 0,1 1 0 0 0,0-1 0 0 0,0 1 0 0 0,0-1 0 0 0,-1 0 0 0 0,1 1 0 0 0,-1-1 0 0 0,1 0 0 0 0,-1 0 0 0 0,0 0 0 0 0,0 0 0 0 0,1 0 0 0 0,-2 0 0 0 0,1-1 0 0 0,0 1 0 0 0,0 0 0 0 0,-1 0 0 0 0,1-1 0 0 0,-1 1 0 0 0,0 0 0 0 0,1-1 0 0 0,-1 1 0 0 0,0-1 0 0 0,-1 1 0 0 0,1 0 0 0 0,0-1 0 0 0,-1 1 0 0 0,1-1 0 0 0,-7-7 0 0 0,1 1 0 0 0,-2-1 0 0 0,1 1 0 0 0,-1 0 0 0 0,0 1 0 0 0,-1 0 0 0 0,0 0 0 0 0,0 1 0 0 0,-1 0 0 0 0,0 1 0 0 0,0 0 0 0 0,0 0 0 0 0,-1 1 0 0 0,-4-1 0 0 0,-10 2 0 0 0,20 5 0 0 0,0 1 0 0 0,0 0 0 0 0,0 1 0 0 0,0-1 0 0 0,1 1 0 0 0,-1 0 0 0 0,1 0 0 0 0,0 0 0 0 0,0 0 0 0 0,0 1 0 0 0,0 0 0 0 0,0 0 0 0 0,1 0 0 0 0,0 0 0 0 0,-1 0 0 0 0,2 1 0 0 0,-1 0 0 0 0,0-1 0 0 0,1 1 0 0 0,0 0 0 0 0,0 0 0 0 0,1 0 0 0 0,-1 0 0 0 0,1 1 0 0 0,0-1 0 0 0,1 0 0 0 0,-1 6 0 0 0,0-9 0 0 0,0 1 0 0 0,1 0 0 0 0,-1 0 0 0 0,1-1 0 0 0,-1 1 0 0 0,1 0 0 0 0,0 0 0 0 0,0 0 0 0 0,0 0 0 0 0,1 0 0 0 0,-1-1 0 0 0,1 1 0 0 0,-1 0 0 0 0,1 0 0 0 0,0-1 0 0 0,0 1 0 0 0,0 0 0 0 0,1-1 0 0 0,-1 1 0 0 0,1-1 0 0 0,0 1 0 0 0,2 4 0 0 0,-2-5 0 0 0,-1-1 0 0 0,1 0 0 0 0,0 1 0 0 0,0-1 0 0 0,0 0 0 0 0,0 0 0 0 0,-1-1 0 0 0,1 1 0 0 0,0 0 0 0 0,0 0 0 0 0,1-1 0 0 0,-1 1 0 0 0,0-1 0 0 0,0 0 0 0 0,0 0 0 0 0,0 0 0 0 0,0 0 0 0 0,0 0 0 0 0,0 0 0 0 0,1 0 0 0 0,-1-1 0 0 0,0 1 0 0 0,0-1 0 0 0,0 0 0 0 0,0 1 0 0 0,0-1 0 0 0,0 0 0 0 0,-1 0 0 0 0,1 0 0 0 0,0 0 0 0 0,0-1 0 0 0,8-4 0 0 0,0-1 0 0 0,-1 0 0 0 0,0 0 0 0 0,-1-1 0 0 0,1 0 0 0 0,-2 0 0 0 0,1-1 0 0 0,-1 0 0 0 0,0-1 0 0 0,-1 1 0 0 0,0-1 0 0 0,3-8 0 0 0,11-16 0 0 0,-28 79 0 0 0,5-38 0 0 0,1-1 0 0 0,0 1 0 0 0,0 0 0 0 0,1 0 0 0 0,0 0 0 0 0,0 0 0 0 0,1 0 0 0 0,-1 0 0 0 0,2 0 0 0 0,-1 0 0 0 0,1 0 0 0 0,0 4 0 0 0,1-5 0 0 0,0 0 0 0 0,0 0 0 0 0,1 0 0 0 0,-1 0 0 0 0,1-1 0 0 0,1 1 0 0 0,-1-1 0 0 0,1 0 0 0 0,0 0 0 0 0,0 0 0 0 0,0 0 0 0 0,0-1 0 0 0,1 1 0 0 0,0-1 0 0 0,0 0 0 0 0,1-1 0 0 0,7 3 0 0 0,0-1 0 0 0,0-1 0 0 0,1-1 0 0 0,-1 0 0 0 0,1 0 0 0 0,0-1 0 0 0,0-1 0 0 0,0-1 0 0 0,0 0 0 0 0,0 0 0 0 0,0-1 0 0 0,0-1 0 0 0,0-1 0 0 0,-1 0 0 0 0,1 0 0 0 0,0-2 0 0 0,60-29 0 0 0,-63 24 0 0 0</inkml:trace>
  <inkml:trace contextRef="#ctx0" brushRef="#br0" timeOffset="25793.857">5507 4408 32767 0 0,'0'-2'0'0'0,"-1"-1"0"0"0,0 0 0 0 0,0 1 0 0 0,0-1 0 0 0,0 0 0 0 0,-1 1 0 0 0,1-1 0 0 0,-1 1 0 0 0,1 0 0 0 0,-1-1 0 0 0,0 1 0 0 0,0 0 0 0 0,0 0 0 0 0,0 0 0 0 0,0 1 0 0 0,-1-1 0 0 0,1 0 0 0 0,0 1 0 0 0,-1-1 0 0 0,0 1 0 0 0,1 0 0 0 0,-1 0 0 0 0,1 0 0 0 0,-3 0 0 0 0,-38-10 0 0 0,5 28 0 0 0,30-12 0 0 0,0 1 0 0 0,0 1 0 0 0,1 0 0 0 0,0 0 0 0 0,0 0 0 0 0,1 1 0 0 0,0 0 0 0 0,0 0 0 0 0,1 0 0 0 0,0 1 0 0 0,0 0 0 0 0,1 0 0 0 0,0 0 0 0 0,1 0 0 0 0,0 1 0 0 0,0 0 0 0 0,1-1 0 0 0,0 1 0 0 0,1 0 0 0 0,0 0 0 0 0,1 0 0 0 0,0 8 0 0 0,1-14 0 0 0,0 0 0 0 0,0-1 0 0 0,0 1 0 0 0,1-1 0 0 0,-1 1 0 0 0,1-1 0 0 0,0 0 0 0 0,0 1 0 0 0,0-1 0 0 0,1 0 0 0 0,-1-1 0 0 0,1 1 0 0 0,-1 0 0 0 0,1-1 0 0 0,0 1 0 0 0,0-1 0 0 0,0 0 0 0 0,0 0 0 0 0,1 0 0 0 0,-1 0 0 0 0,1-1 0 0 0,-1 1 0 0 0,1-1 0 0 0,-1 0 0 0 0,1 0 0 0 0,0 0 0 0 0,-1 0 0 0 0,1-1 0 0 0,3 1 0 0 0,0-2 0 0 0,1 1 0 0 0,-1-1 0 0 0,0-1 0 0 0,1 1 0 0 0,-1-1 0 0 0,0-1 0 0 0,0 1 0 0 0,0-1 0 0 0,0 0 0 0 0,-1-1 0 0 0,1 1 0 0 0,-1-1 0 0 0,0-1 0 0 0,0 1 0 0 0,0-1 0 0 0,-1 0 0 0 0,1 0 0 0 0,-1-1 0 0 0,0 0 0 0 0,-1 0 0 0 0,0 0 0 0 0,0 0 0 0 0,0-1 0 0 0,0 0 0 0 0,6-12 0 0 0,-1-1 0 0 0,-1 0 0 0 0,-1-1 0 0 0,-1 1 0 0 0,0-1 0 0 0,-2-1 0 0 0,2-16 0 0 0,7-204 0 0 0,-30 134 0 0 0,17 108 0 0 0,1 0 0 0 0,-1-1 0 0 0,0 1 0 0 0,0-1 0 0 0,0 1 0 0 0,0-1 0 0 0,0 1 0 0 0,0 0 0 0 0,0-1 0 0 0,0 1 0 0 0,0-1 0 0 0,-1 1 0 0 0,1-1 0 0 0,0 1 0 0 0,0 0 0 0 0,0-1 0 0 0,0 1 0 0 0,0-1 0 0 0,-1 1 0 0 0,1 0 0 0 0,0-1 0 0 0,0 1 0 0 0,-1 0 0 0 0,1-1 0 0 0,0 1 0 0 0,-1 0 0 0 0,1 0 0 0 0,0-1 0 0 0,-1 1 0 0 0,1 0 0 0 0,-1 0 0 0 0,1-1 0 0 0,0 1 0 0 0,-1 0 0 0 0,1 0 0 0 0,-1 0 0 0 0,1 0 0 0 0,0 0 0 0 0,-1 0 0 0 0,1-1 0 0 0,-1 1 0 0 0,1 0 0 0 0,-1 0 0 0 0,1 0 0 0 0,0 1 0 0 0,-1-1 0 0 0,1 0 0 0 0,-1 0 0 0 0,1 0 0 0 0,-1 0 0 0 0,1 0 0 0 0,0 0 0 0 0,-1 1 0 0 0,1-1 0 0 0,-1 0 0 0 0,1 0 0 0 0,0 0 0 0 0,-1 1 0 0 0,1-1 0 0 0,0 0 0 0 0,-1 1 0 0 0,1-1 0 0 0,0 0 0 0 0,0 1 0 0 0,-1-1 0 0 0,1 0 0 0 0,0 1 0 0 0,-15 25 0 0 0,7 2 0 0 0,1 1 0 0 0,1-1 0 0 0,1 1 0 0 0,2 0 0 0 0,1 1 0 0 0,1-1 0 0 0,2 13 0 0 0,-1-32 0 0 0,1 1 0 0 0,0-1 0 0 0,0 1 0 0 0,1-1 0 0 0,0 0 0 0 0,1 0 0 0 0,0 0 0 0 0,3 6 0 0 0,0 0 0 0 0,-3-5 0 0 0,0-1 0 0 0,1 0 0 0 0,0 0 0 0 0,1 0 0 0 0,0 0 0 0 0,0 0 0 0 0,1-1 0 0 0,0 0 0 0 0,1 0 0 0 0,0-1 0 0 0,0 0 0 0 0,1 0 0 0 0,0-1 0 0 0,1 0 0 0 0,-1 0 0 0 0,1-1 0 0 0,1 0 0 0 0,-1 0 0 0 0,1-1 0 0 0,0 0 0 0 0,0-1 0 0 0,0 0 0 0 0,1-1 0 0 0,-1 0 0 0 0,1-1 0 0 0,10 1 0 0 0,-15-3 0 0 0,0 0 0 0 0,0 0 0 0 0,0-1 0 0 0,0 0 0 0 0,0-1 0 0 0,0 1 0 0 0,0-1 0 0 0,-1 0 0 0 0,1-1 0 0 0,-1 1 0 0 0,1-1 0 0 0,-1 0 0 0 0,0 0 0 0 0,0-1 0 0 0,0 0 0 0 0,0 1 0 0 0,-1-2 0 0 0,0 1 0 0 0,0 0 0 0 0,0-1 0 0 0,0 0 0 0 0,-1 0 0 0 0,1 0 0 0 0,-1 0 0 0 0,-1-1 0 0 0,1 1 0 0 0,-1-1 0 0 0,0 1 0 0 0,0-1 0 0 0,0 0 0 0 0,-1 0 0 0 0,0-4 0 0 0,0-65 0 0 0,-1 73 0 0 0,0 1 0 0 0,0 0 0 0 0,0 0 0 0 0,0 0 0 0 0,0 0 0 0 0,-1 0 0 0 0,1 0 0 0 0,0 0 0 0 0,0 0 0 0 0,-1 0 0 0 0,1 0 0 0 0,-1 0 0 0 0,1 0 0 0 0,-1 0 0 0 0,1 0 0 0 0,-1 0 0 0 0,1 0 0 0 0,-1 0 0 0 0,0 0 0 0 0,1 0 0 0 0,-1 1 0 0 0,0-1 0 0 0,0 0 0 0 0,0 1 0 0 0,0-1 0 0 0,0 0 0 0 0,0 1 0 0 0,0-1 0 0 0,0 1 0 0 0,0 0 0 0 0,0-1 0 0 0,0 1 0 0 0,0 0 0 0 0,0-1 0 0 0,0 1 0 0 0,0 0 0 0 0,0 0 0 0 0,0 0 0 0 0,0 0 0 0 0,0 0 0 0 0,0 0 0 0 0,0 0 0 0 0,-1 0 0 0 0,1 1 0 0 0,-3 4 0 0 0,0 0 0 0 0,0 0 0 0 0,1 0 0 0 0,0 1 0 0 0,0 0 0 0 0,0 0 0 0 0,1-1 0 0 0,-1 1 0 0 0,1 1 0 0 0,1-1 0 0 0,-1 0 0 0 0,1 0 0 0 0,0 1 0 0 0,1-1 0 0 0,0 0 0 0 0,0 6 0 0 0,1-7 0 0 0,0 1 0 0 0,1 0 0 0 0,0-1 0 0 0,0 1 0 0 0,0-1 0 0 0,1 0 0 0 0,0 1 0 0 0,0-1 0 0 0,0-1 0 0 0,1 1 0 0 0,-1 0 0 0 0,1-1 0 0 0,0 0 0 0 0,1 0 0 0 0,-1 0 0 0 0,1 0 0 0 0,-1-1 0 0 0,1 1 0 0 0,0-1 0 0 0,0 0 0 0 0,1-1 0 0 0,-1 0 0 0 0,0 1 0 0 0,1-2 0 0 0,3 2 0 0 0,12 4 0 0 0,1-2 0 0 0,-1 0 0 0 0,1-1 0 0 0,1-1 0 0 0,11 0 0 0 0,8-2 0 0 0</inkml:trace>
  <inkml:trace contextRef="#ctx0" brushRef="#br0" timeOffset="27164.767">7994 3921 32767 0 0,'-51'-56'0'0'0,"36"26"0"0"0,31 0 0 0 0,57-68 0 0 0,-1-17 0 0 0,-60 83 0 0 0,-25 54 0 0 0,5-2 0 0 0,0 1 0 0 0,2 0 0 0 0,1 0 0 0 0,0 1 0 0 0,2-1 0 0 0,0 1 0 0 0,1 0 0 0 0,2 0 0 0 0,0 0 0 0 0,1 1 0 0 0,1 3 0 0 0,8 16 0 0 0</inkml:trace>
  <inkml:trace contextRef="#ctx0" brushRef="#br0" timeOffset="28413.495">9630 3915 32767 0 0,'-3'-5'0'0'0,"0"0"0"0"0,0 0 0 0 0,0 0 0 0 0,-1 1 0 0 0,0-1 0 0 0,0 1 0 0 0,0 0 0 0 0,0 0 0 0 0,-1 0 0 0 0,0 0 0 0 0,0 1 0 0 0,0 0 0 0 0,0 0 0 0 0,0 0 0 0 0,0 1 0 0 0,-1-1 0 0 0,-4 2 0 0 0,1 2 0 0 0,6 2 0 0 0,1-1 0 0 0,0 1 0 0 0,0 0 0 0 0,1 0 0 0 0,-1 0 0 0 0,1 0 0 0 0,-1 0 0 0 0,1 0 0 0 0,0 0 0 0 0,0 0 0 0 0,0 1 0 0 0,1-1 0 0 0,-1 0 0 0 0,1 0 0 0 0,0 1 0 0 0,0-1 0 0 0,0 1 0 0 0,0-1 0 0 0,0 0 0 0 0,1 0 0 0 0,0 1 0 0 0,-1-1 0 0 0,1 0 0 0 0,0 0 0 0 0,1 0 0 0 0,-1 0 0 0 0,1 0 0 0 0,-1 0 0 0 0,1 0 0 0 0,0 0 0 0 0,0 0 0 0 0,0 0 0 0 0,4 10 0 0 0,4 11 0 0 0</inkml:trace>
  <inkml:trace contextRef="#ctx0" brushRef="#br0" timeOffset="29149.526">3667 5599 32767 0 0,'79'10'0'0'0,"12"-11"0"0"0,104-14 0 0 0,208 8 0 0 0,-266 24 0 0 0,-112-14 0 0 0</inkml:trace>
  <inkml:trace contextRef="#ctx0" brushRef="#br0" timeOffset="26497.975">6912 4252 32767 0 0,'0'-1'0'0'0,"0"0"0"0"0,0 0 0 0 0,1 1 0 0 0,-1-1 0 0 0,0 0 0 0 0,0 1 0 0 0,1-1 0 0 0,-1 0 0 0 0,1 1 0 0 0,-1-1 0 0 0,1 0 0 0 0,-1 1 0 0 0,1-1 0 0 0,-1 1 0 0 0,1-1 0 0 0,-1 1 0 0 0,1-1 0 0 0,-1 1 0 0 0,1-1 0 0 0,0 1 0 0 0,-1 0 0 0 0,1-1 0 0 0,0 1 0 0 0,0 0 0 0 0,-1 0 0 0 0,1-1 0 0 0,0 1 0 0 0,0 0 0 0 0,-1 0 0 0 0,1 0 0 0 0,0 0 0 0 0,0 0 0 0 0,-1 0 0 0 0,1 0 0 0 0,0 0 0 0 0,0 0 0 0 0,-1 0 0 0 0,1 1 0 0 0,0-1 0 0 0,0 0 0 0 0,-1 0 0 0 0,1 1 0 0 0,0-1 0 0 0,-1 0 0 0 0,1 1 0 0 0,0-1 0 0 0,-1 1 0 0 0,1-1 0 0 0,-1 1 0 0 0,1-1 0 0 0,-1 1 0 0 0,1 0 0 0 0,23 37 0 0 0,4 57 0 0 0,-22-70 0 0 0,2 1 0 0 0,0-1 0 0 0,1-1 0 0 0,12 21 0 0 0,-18-40 0 0 0,-3-3 0 0 0,1 0 0 0 0,0 0 0 0 0,0-1 0 0 0,0 1 0 0 0,0 0 0 0 0,0-1 0 0 0,0 1 0 0 0,1-1 0 0 0,-1 1 0 0 0,0-1 0 0 0,1 0 0 0 0,-1 1 0 0 0,1-1 0 0 0,-1 0 0 0 0,1 0 0 0 0,0 0 0 0 0,-1 0 0 0 0,1-1 0 0 0,0 1 0 0 0,0 0 0 0 0,0-1 0 0 0,0 1 0 0 0,0-1 0 0 0,-1 1 0 0 0,1-1 0 0 0,1 0 0 0 0,48-24 0 0 0,-42 15 0 0 0,1-1 0 0 0,-2 0 0 0 0,1 0 0 0 0,-1-1 0 0 0,-1 0 0 0 0,0-1 0 0 0,-1 0 0 0 0,0 1 0 0 0,-1-2 0 0 0,0 1 0 0 0,-1-1 0 0 0,0 0 0 0 0,-1 0 0 0 0,0 0 0 0 0,-1 0 0 0 0,0-13 0 0 0,0-15 0 0 0,-16 49 0 0 0,10 0 0 0 0,0 0 0 0 0,0 0 0 0 0,1 1 0 0 0,0-1 0 0 0,1 1 0 0 0,0 0 0 0 0,0 0 0 0 0,1 0 0 0 0,0 0 0 0 0,1 4 0 0 0,1-8 0 0 0,0 0 0 0 0,0 0 0 0 0,1-1 0 0 0,0 1 0 0 0,0-1 0 0 0,0 1 0 0 0,0-1 0 0 0,1 0 0 0 0,-1 0 0 0 0,1 0 0 0 0,0 0 0 0 0,1 0 0 0 0,-1-1 0 0 0,1 1 0 0 0,-1-1 0 0 0,1 0 0 0 0,0 0 0 0 0,0 0 0 0 0,0-1 0 0 0,1 1 0 0 0,-1-1 0 0 0,1 0 0 0 0,-1 0 0 0 0,6 1 0 0 0,42 4 0 0 0,44-33 0 0 0,-88 22 0 0 0,-2-1 0 0 0,1 0 0 0 0,0 0 0 0 0,-1-1 0 0 0,0 0 0 0 0,0 0 0 0 0,-1 0 0 0 0,0-1 0 0 0,0 0 0 0 0,0 0 0 0 0,-1 0 0 0 0,0 0 0 0 0,-1-1 0 0 0,1 1 0 0 0,-1-1 0 0 0,0-4 0 0 0,14-50 0 0 0,-27 88 0 0 0,6-11 0 0 0,2-9 0 0 0,0 0 0 0 0,1 1 0 0 0,0-1 0 0 0,0 0 0 0 0,0 1 0 0 0,1-1 0 0 0,0 1 0 0 0,0-1 0 0 0,1 1 0 0 0,-1-1 0 0 0,1 0 0 0 0,1 0 0 0 0,-1-1 0 0 0,0 0 0 0 0,1 0 0 0 0,0 0 0 0 0,0 0 0 0 0,1 0 0 0 0,-1 0 0 0 0,1-1 0 0 0,0 1 0 0 0,0-1 0 0 0,1 0 0 0 0,-1 0 0 0 0,1 0 0 0 0,0 0 0 0 0,0-1 0 0 0,0 0 0 0 0,0 1 0 0 0,1-2 0 0 0,0 1 0 0 0,-1 0 0 0 0,1-1 0 0 0,0 0 0 0 0,0 0 0 0 0,0 0 0 0 0,0-1 0 0 0,0 1 0 0 0,2-1 0 0 0,5 0 0 0 0,-1-1 0 0 0,1 0 0 0 0,0 0 0 0 0,0-1 0 0 0,0-1 0 0 0,0 0 0 0 0,-1-1 0 0 0,1 0 0 0 0,0-1 0 0 0,1 0 0 0 0,-1 0 0 0 0,0-2 0 0 0,-1 1 0 0 0,1-2 0 0 0,-1 1 0 0 0,0-2 0 0 0,-1 1 0 0 0,0-1 0 0 0,0-1 0 0 0,-1 0 0 0 0,1-1 0 0 0,5-8 0 0 0</inkml:trace>
  <inkml:trace contextRef="#ctx0" brushRef="#br0" timeOffset="26796.753">7927 4332 32767 0 0,'0'0'0'0'0,"1"0"0"0"0,-1 1 0 0 0,0-1 0 0 0,0 0 0 0 0,0 0 0 0 0,0 0 0 0 0,0 0 0 0 0,0 1 0 0 0,1-1 0 0 0,-1 0 0 0 0,0 0 0 0 0,0 0 0 0 0,0 0 0 0 0,0 1 0 0 0,1-1 0 0 0,-1 0 0 0 0,0 0 0 0 0,0 0 0 0 0,0 0 0 0 0,1 0 0 0 0,-1 0 0 0 0,0 0 0 0 0,0 0 0 0 0,0 0 0 0 0,1 0 0 0 0,-1 0 0 0 0,0 0 0 0 0,0 0 0 0 0,1 0 0 0 0,-1 0 0 0 0,0 0 0 0 0,0 0 0 0 0,-2 15 0 0 0,1-11 0 0 0,0 1 0 0 0,0-1 0 0 0,1 1 0 0 0,-1-1 0 0 0,1 1 0 0 0,0 0 0 0 0,1-1 0 0 0,-1 1 0 0 0,1-1 0 0 0,0 1 0 0 0,0-1 0 0 0,0 1 0 0 0,1-1 0 0 0,-1 0 0 0 0,1 0 0 0 0,0 0 0 0 0,0 0 0 0 0,1 0 0 0 0,-1 0 0 0 0,1 0 0 0 0,0-1 0 0 0,0 1 0 0 0,0-1 0 0 0,0 0 0 0 0,1 0 0 0 0,-1 0 0 0 0,1 0 0 0 0,0 0 0 0 0,0-1 0 0 0,0 0 0 0 0,0 0 0 0 0,0 0 0 0 0,4 1 0 0 0,0-2 0 0 0,1-1 0 0 0,-1 1 0 0 0,0-2 0 0 0,0 1 0 0 0,0-1 0 0 0,0 0 0 0 0,0-1 0 0 0,0 0 0 0 0,0 0 0 0 0,-1-1 0 0 0,1 0 0 0 0,-1 0 0 0 0,1-1 0 0 0,-1 0 0 0 0,0 0 0 0 0,5-5 0 0 0,-8 6 0 0 0,0-1 0 0 0,0 0 0 0 0,0 0 0 0 0,-1 0 0 0 0,1 0 0 0 0,-1-1 0 0 0,0 1 0 0 0,-1-1 0 0 0,1 0 0 0 0,-1 0 0 0 0,0 0 0 0 0,1-4 0 0 0,-4-23 0 0 0,0 26 0 0 0,-1 0 0 0 0,1-1 0 0 0,-1 1 0 0 0,-1 0 0 0 0,1 0 0 0 0,-1 0 0 0 0,0 0 0 0 0,-1 0 0 0 0,1 0 0 0 0,-1 1 0 0 0,0 0 0 0 0,0 0 0 0 0,-1 0 0 0 0,0 0 0 0 0,0 1 0 0 0,0 0 0 0 0,0 0 0 0 0,0 0 0 0 0,-1 0 0 0 0,0 1 0 0 0,0 0 0 0 0,0 0 0 0 0,0 1 0 0 0,0 0 0 0 0,0 0 0 0 0,-1 0 0 0 0,1 1 0 0 0,-2 1 0 0 0,0 1 0 0 0,0-1 0 0 0,1 2 0 0 0,-1-1 0 0 0,0 1 0 0 0,1 1 0 0 0,0-1 0 0 0,-1 1 0 0 0,1 0 0 0 0,0 1 0 0 0,1 0 0 0 0,-1 0 0 0 0,0 0 0 0 0,1 1 0 0 0,0 0 0 0 0,0 0 0 0 0,1 0 0 0 0,0 1 0 0 0,-1 0 0 0 0,2 0 0 0 0,-1 1 0 0 0,1-1 0 0 0,0 1 0 0 0,0 0 0 0 0,1 0 0 0 0,0 0 0 0 0,0 0 0 0 0,1 1 0 0 0,-1-1 0 0 0,2 1 0 0 0,-1-1 0 0 0,1 8 0 0 0,-2 12 0 0 0,3-17 0 0 0</inkml:trace>
  <inkml:trace contextRef="#ctx0" brushRef="#br0" timeOffset="27415.099">8180 4308 32767 0 0,'22'95'0'0'0,"21"15"0"0"0,-6-90 0 0 0,-6-18 0 0 0,19-23 0 0 0,-31 10 0 0 0</inkml:trace>
  <inkml:trace contextRef="#ctx0" brushRef="#br0" timeOffset="28164.163">8536 4200 32767 0 0,'-10'28'0'0'0,"11"-14"0"0"0,1 0 0 0 0,1 0 0 0 0,0 0 0 0 0,1-1 0 0 0,0 1 0 0 0,1-1 0 0 0,1 0 0 0 0,0 0 0 0 0,0-1 0 0 0,1 0 0 0 0,1 0 0 0 0,0 0 0 0 0,1-1 0 0 0,0 0 0 0 0,1-1 0 0 0,0 0 0 0 0,-5-6 0 0 0,-3-3 0 0 0,0 1 0 0 0,0-1 0 0 0,0 1 0 0 0,1-1 0 0 0,-1 0 0 0 0,0 0 0 0 0,1 0 0 0 0,-1 0 0 0 0,1 0 0 0 0,0 0 0 0 0,-1-1 0 0 0,1 1 0 0 0,-1-1 0 0 0,1 0 0 0 0,0 0 0 0 0,-1 0 0 0 0,1 0 0 0 0,2 0 0 0 0,3-3 0 0 0,1 1 0 0 0,-1-1 0 0 0,1-1 0 0 0,-1 0 0 0 0,0 0 0 0 0,-1 0 0 0 0,1-1 0 0 0,-1 0 0 0 0,0-1 0 0 0,0 0 0 0 0,0 0 0 0 0,-1 0 0 0 0,0-1 0 0 0,0 0 0 0 0,-1 0 0 0 0,0 0 0 0 0,0-1 0 0 0,1-3 0 0 0,53-96 0 0 0,-59 107 0 0 0,0 0 0 0 0,0-1 0 0 0,1 1 0 0 0,-1 0 0 0 0,0 0 0 0 0,0 0 0 0 0,1 0 0 0 0,-1-1 0 0 0,0 1 0 0 0,1 0 0 0 0,-1 0 0 0 0,0 0 0 0 0,0 0 0 0 0,1 0 0 0 0,-1 0 0 0 0,0 0 0 0 0,1 0 0 0 0,-1 0 0 0 0,0 0 0 0 0,1 0 0 0 0,-1 0 0 0 0,0 0 0 0 0,1 0 0 0 0,-1 0 0 0 0,0 0 0 0 0,0 1 0 0 0,1-1 0 0 0,-1 0 0 0 0,0 0 0 0 0,1 0 0 0 0,-1 0 0 0 0,0 1 0 0 0,0-1 0 0 0,1 0 0 0 0,-1 0 0 0 0,0 0 0 0 0,0 1 0 0 0,0-1 0 0 0,1 0 0 0 0,-1 0 0 0 0,0 1 0 0 0,0-1 0 0 0,0 0 0 0 0,0 1 0 0 0,0-1 0 0 0,1 0 0 0 0,-1 0 0 0 0,0 1 0 0 0,0-1 0 0 0,0 0 0 0 0,0 1 0 0 0,0-1 0 0 0,0 0 0 0 0,0 1 0 0 0,0-1 0 0 0,0 0 0 0 0,0 1 0 0 0,0-1 0 0 0,8 58 0 0 0,-7-53 0 0 0,-1-1 0 0 0,1 1 0 0 0,-1-1 0 0 0,1 1 0 0 0,0 0 0 0 0,1-1 0 0 0,-1 1 0 0 0,1-1 0 0 0,0 0 0 0 0,0 0 0 0 0,1 0 0 0 0,-1 0 0 0 0,1 0 0 0 0,0 0 0 0 0,0 0 0 0 0,0-1 0 0 0,0 0 0 0 0,1 1 0 0 0,-1-1 0 0 0,1-1 0 0 0,0 1 0 0 0,0 0 0 0 0,0-1 0 0 0,0 0 0 0 0,0 0 0 0 0,0 0 0 0 0,2 0 0 0 0,6-1 0 0 0,0 0 0 0 0,0-1 0 0 0,0 0 0 0 0,0-1 0 0 0,0-1 0 0 0,-1 0 0 0 0,1 0 0 0 0,0-1 0 0 0,121-48 0 0 0,-132 51 0 0 0,0 0 0 0 0,1 0 0 0 0,-1-1 0 0 0,0 1 0 0 0,1 0 0 0 0,-1 0 0 0 0,0 0 0 0 0,1 0 0 0 0,-1 1 0 0 0,0-1 0 0 0,0 0 0 0 0,1 0 0 0 0,-1 1 0 0 0,0-1 0 0 0,0 1 0 0 0,1-1 0 0 0,-1 1 0 0 0,0 0 0 0 0,0-1 0 0 0,0 1 0 0 0,0 0 0 0 0,0 0 0 0 0,0-1 0 0 0,0 1 0 0 0,0 0 0 0 0,0 0 0 0 0,0 0 0 0 0,0 1 0 0 0,-1-1 0 0 0,1 0 0 0 0,0 0 0 0 0,7 7 0 0 0,0-1 0 0 0,1 0 0 0 0,0 0 0 0 0,0-1 0 0 0,0-1 0 0 0,1 1 0 0 0,0-1 0 0 0,0-1 0 0 0,0 0 0 0 0,1 0 0 0 0,-1-1 0 0 0,1 0 0 0 0,0-1 0 0 0,0-1 0 0 0,0 1 0 0 0,0-2 0 0 0,0 1 0 0 0,4-2 0 0 0,-11 2 0 0 0,0-1 0 0 0,0 0 0 0 0,0 0 0 0 0,0-1 0 0 0,0 1 0 0 0,0-1 0 0 0,0 0 0 0 0,0 0 0 0 0,0 0 0 0 0,-1-1 0 0 0,1 1 0 0 0,0-1 0 0 0,-1 0 0 0 0,1 0 0 0 0,-1 0 0 0 0,0 0 0 0 0,1-1 0 0 0,-1 1 0 0 0,0-1 0 0 0,-1 0 0 0 0,1 0 0 0 0,0 0 0 0 0,-1 0 0 0 0,0 0 0 0 0,0-1 0 0 0,0 1 0 0 0,0-1 0 0 0,0 1 0 0 0,-1-1 0 0 0,1 0 0 0 0,-1 0 0 0 0,0 0 0 0 0,0 0 0 0 0,0 0 0 0 0,-1 0 0 0 0,0 0 0 0 0,1-1 0 0 0,-2-6 0 0 0,0 0 0 0 0,-1-1 0 0 0,0 1 0 0 0,-1 0 0 0 0,0 0 0 0 0,-1 0 0 0 0,0 1 0 0 0,-1-1 0 0 0,0 1 0 0 0,0 0 0 0 0,-1 0 0 0 0,-6-7 0 0 0,10 14 0 0 0,-1 0 0 0 0,1 1 0 0 0,-1-1 0 0 0,0 1 0 0 0,0 0 0 0 0,0-1 0 0 0,0 1 0 0 0,0 1 0 0 0,0-1 0 0 0,0 0 0 0 0,-1 1 0 0 0,1-1 0 0 0,-1 1 0 0 0,1 0 0 0 0,-1 0 0 0 0,1 1 0 0 0,-1-1 0 0 0,0 1 0 0 0,1 0 0 0 0,-1 0 0 0 0,0 0 0 0 0,1 0 0 0 0,-1 0 0 0 0,0 1 0 0 0,1 0 0 0 0,-1 0 0 0 0,0 0 0 0 0,-6 3 0 0 0,0 0 0 0 0,1 1 0 0 0,0 0 0 0 0,0 0 0 0 0,1 1 0 0 0,-1 0 0 0 0,1 1 0 0 0,0-1 0 0 0,1 2 0 0 0,0-1 0 0 0,0 1 0 0 0,1 0 0 0 0,-1 0 0 0 0,2 1 0 0 0,-2 2 0 0 0,-1 3 0 0 0,-17 60 0 0 0,25-11 0 0 0,2-59 0 0 0,0-1 0 0 0,-1 0 0 0 0,1 0 0 0 0,0 0 0 0 0,1 0 0 0 0,-1 0 0 0 0,0 0 0 0 0,1 0 0 0 0,0-1 0 0 0,-1 1 0 0 0,1-1 0 0 0,0 0 0 0 0,0 0 0 0 0,0 0 0 0 0,1 0 0 0 0,-1-1 0 0 0,0 1 0 0 0,1-1 0 0 0,-1 0 0 0 0,1 0 0 0 0,0 0 0 0 0,2 0 0 0 0,1 0 0 0 0,0-1 0 0 0,0-1 0 0 0,0 1 0 0 0,0-1 0 0 0,0 0 0 0 0,0-1 0 0 0,-1 1 0 0 0,1-1 0 0 0,0-1 0 0 0,-1 1 0 0 0,1-1 0 0 0,-1 0 0 0 0,1-1 0 0 0,12-7 0 0 0</inkml:trace>
  <inkml:trace contextRef="#ctx0" brushRef="#br0" timeOffset="28666.818">9684 4397 32767 0 0,'5'13'0'0'0,"1"1"0"0"0,1-1 0 0 0,0-1 0 0 0,0 1 0 0 0,1-1 0 0 0,1-1 0 0 0,0 1 0 0 0,0-1 0 0 0,1-1 0 0 0,0 0 0 0 0,1 0 0 0 0,5 2 0 0 0,15 5 0 0 0,0-1 0 0 0,2-2 0 0 0,0 0 0 0 0,0-3 0 0 0,1-1 0 0 0,1-1 0 0 0,0-2 0 0 0,0-1 0 0 0,34 1 0 0 0,-63-7 0 0 0</inkml:trace>
  <inkml:trace contextRef="#ctx0" brushRef="#br0" timeOffset="35148.349">5601 5526 32767 0 0,'1'0'0'0'0,"0"1"0"0"0,0-1 0 0 0,0 1 0 0 0,0-1 0 0 0,0 1 0 0 0,0-1 0 0 0,0 1 0 0 0,0-1 0 0 0,-1 1 0 0 0,1 0 0 0 0,0-1 0 0 0,0 1 0 0 0,0 0 0 0 0,-1 0 0 0 0,1 0 0 0 0,0 0 0 0 0,-1-1 0 0 0,1 1 0 0 0,-1 0 0 0 0,1 0 0 0 0,-1 0 0 0 0,0 0 0 0 0,1 0 0 0 0,-1 0 0 0 0,0 0 0 0 0,0 1 0 0 0,1-1 0 0 0,-1 0 0 0 0,0 0 0 0 0,0 0 0 0 0,0 0 0 0 0,0 0 0 0 0,-1 0 0 0 0,1 0 0 0 0,0 0 0 0 0,0 0 0 0 0,-1 0 0 0 0,1 0 0 0 0,0 0 0 0 0,-1 0 0 0 0,0 1 0 0 0,1 4 0 0 0,-1 116 0 0 0,32 20 0 0 0,-30-136 0 0 0</inkml:trace>
  <inkml:trace contextRef="#ctx0" brushRef="#br0" timeOffset="35599.136">5511 5345 32767 0 0,'-1'1'0'0'0,"1"-1"0"0"0,-1 0 0 0 0,1 0 0 0 0,-1 0 0 0 0,1 0 0 0 0,-1 0 0 0 0,1-1 0 0 0,-1 1 0 0 0,1 0 0 0 0,-1 0 0 0 0,1 0 0 0 0,-1 0 0 0 0,1 0 0 0 0,-1-1 0 0 0,1 1 0 0 0,-1 0 0 0 0,1 0 0 0 0,-1-1 0 0 0,1 1 0 0 0,0 0 0 0 0,-1-1 0 0 0,1 1 0 0 0,0-1 0 0 0,-1 1 0 0 0,1 0 0 0 0,0-1 0 0 0,-1 1 0 0 0,1-1 0 0 0,0 1 0 0 0,0-1 0 0 0,-1 1 0 0 0,1-1 0 0 0,0 1 0 0 0,0-1 0 0 0,0 1 0 0 0,0-1 0 0 0,0 1 0 0 0,0-1 0 0 0,0 1 0 0 0,0-1 0 0 0,0 1 0 0 0,0-1 0 0 0,0 1 0 0 0,0-1 0 0 0,0 1 0 0 0,0-1 0 0 0,0 1 0 0 0,1-1 0 0 0,-1 1 0 0 0,0-1 0 0 0,0 1 0 0 0,1-1 0 0 0,-1 1 0 0 0,0 0 0 0 0,0-1 0 0 0,1 1 0 0 0,-1-1 0 0 0,1 1 0 0 0,-1 0 0 0 0,0-1 0 0 0,1 1 0 0 0,-1 0 0 0 0,1 0 0 0 0,-1-1 0 0 0,1 1 0 0 0,-1 0 0 0 0,0 0 0 0 0,1-1 0 0 0,-1 1 0 0 0,1 0 0 0 0,74-102 0 0 0,-14 25 0 0 0,-60 78 0 0 0,-1-1 0 0 0,0 0 0 0 0,0 0 0 0 0,1 0 0 0 0,-1 1 0 0 0,0-1 0 0 0,0 0 0 0 0,1 0 0 0 0,-1 0 0 0 0,0 1 0 0 0,0-1 0 0 0,1 0 0 0 0,-1 0 0 0 0,0 0 0 0 0,1 0 0 0 0,-1 0 0 0 0,0 0 0 0 0,0 0 0 0 0,1 0 0 0 0,-1 0 0 0 0,0 0 0 0 0,1 0 0 0 0,-1 0 0 0 0,0 0 0 0 0,1 0 0 0 0,-1 0 0 0 0,0 0 0 0 0,1 0 0 0 0,-1 0 0 0 0,0 0 0 0 0,0 0 0 0 0,1 0 0 0 0,-1-1 0 0 0,0 1 0 0 0,1 0 0 0 0,-1 0 0 0 0,0 0 0 0 0,0-1 0 0 0,1 1 0 0 0,-1 0 0 0 0,0 0 0 0 0,0-1 0 0 0,0 1 0 0 0,0 0 0 0 0,1 0 0 0 0,-1-1 0 0 0,0 1 0 0 0,0 0 0 0 0,3 65 0 0 0,1-55 0 0 0,0 1 0 0 0,0 0 0 0 0,1-1 0 0 0,1 0 0 0 0,0 0 0 0 0,0 0 0 0 0,1-1 0 0 0,0 0 0 0 0,1 0 0 0 0,0-1 0 0 0,0 0 0 0 0,1 0 0 0 0,6 4 0 0 0,-3-4 0 0 0</inkml:trace>
  <inkml:trace contextRef="#ctx0" brushRef="#br0" timeOffset="36279.542">5922 5559 32767 0 0,'12'22'0'0'0,"-2"1"0"0"0,0 0 0 0 0,-2 1 0 0 0,-1 0 0 0 0,0 1 0 0 0,1 15 0 0 0,2 53 0 0 0,-9-92 0 0 0,1-1 0 0 0,-1 0 0 0 0,0 0 0 0 0,0 0 0 0 0,0-1 0 0 0,0 1 0 0 0,0 0 0 0 0,0 0 0 0 0,1 0 0 0 0,-1-1 0 0 0,0 1 0 0 0,0-1 0 0 0,0 1 0 0 0,0-1 0 0 0,0 1 0 0 0,0-1 0 0 0,0 0 0 0 0,0 1 0 0 0,-1-1 0 0 0,1 0 0 0 0,0 0 0 0 0,0 1 0 0 0,0-1 0 0 0,-1 0 0 0 0,1 0 0 0 0,-1 0 0 0 0,1 0 0 0 0,0 0 0 0 0,-1 0 0 0 0,0 0 0 0 0,1 0 0 0 0,-1-1 0 0 0,0 1 0 0 0,1 0 0 0 0,-1 0 0 0 0,74-129 0 0 0,-69 118 0 0 0,1 1 0 0 0,1 0 0 0 0,0 0 0 0 0,0 1 0 0 0,1 0 0 0 0,0 0 0 0 0,1 1 0 0 0,6-6 0 0 0,-15 15 0 0 0,1 0 0 0 0,-1 0 0 0 0,1 0 0 0 0,-1 0 0 0 0,1 0 0 0 0,-1 0 0 0 0,1 0 0 0 0,0 0 0 0 0,-1 0 0 0 0,1 0 0 0 0,-1 1 0 0 0,1-1 0 0 0,-1 0 0 0 0,1 0 0 0 0,-1 0 0 0 0,1 1 0 0 0,-1-1 0 0 0,0 0 0 0 0,1 1 0 0 0,-1-1 0 0 0,1 0 0 0 0,-1 1 0 0 0,0-1 0 0 0,1 1 0 0 0,-1-1 0 0 0,0 0 0 0 0,1 1 0 0 0,-1-1 0 0 0,0 1 0 0 0,0-1 0 0 0,1 1 0 0 0,-1-1 0 0 0,0 1 0 0 0,0-1 0 0 0,0 1 0 0 0,0-1 0 0 0,0 1 0 0 0,0 0 0 0 0,0-1 0 0 0,0 1 0 0 0,0-1 0 0 0,0 1 0 0 0,0-1 0 0 0,0 1 0 0 0,0-1 0 0 0,0 1 0 0 0,0-1 0 0 0,-1 1 0 0 0,1-1 0 0 0,0 1 0 0 0,0-1 0 0 0,0 1 0 0 0,-1-1 0 0 0,1 1 0 0 0,0 2 0 0 0,1 26 0 0 0,-1-18 0 0 0,0 1 0 0 0,1-1 0 0 0,0 0 0 0 0,1 1 0 0 0,0-1 0 0 0,0 0 0 0 0,2 0 0 0 0,-1 0 0 0 0,3 3 0 0 0,-3-8 0 0 0,0 0 0 0 0,0 0 0 0 0,1-1 0 0 0,-1 1 0 0 0,1-1 0 0 0,1 0 0 0 0,-1 0 0 0 0,1-1 0 0 0,-1 1 0 0 0,1-1 0 0 0,1 0 0 0 0,-1 0 0 0 0,1-1 0 0 0,-1 1 0 0 0,1-1 0 0 0,0 0 0 0 0,0-1 0 0 0,0 0 0 0 0,1 0 0 0 0,-1 0 0 0 0,0-1 0 0 0,1 1 0 0 0,-1-2 0 0 0,1 1 0 0 0,-1-1 0 0 0,1 0 0 0 0,0 0 0 0 0,-1 0 0 0 0,4-2 0 0 0,0 0 0 0 0,0-1 0 0 0,0 0 0 0 0,-1-1 0 0 0,0 0 0 0 0,0-1 0 0 0,0 1 0 0 0,0-2 0 0 0,0 1 0 0 0,-1-1 0 0 0,0-1 0 0 0,0 0 0 0 0,4-7 0 0 0,-1 0 0 0 0,0 0 0 0 0,-1-1 0 0 0,-1 0 0 0 0,-1-1 0 0 0,0 1 0 0 0,-1-2 0 0 0,0 1 0 0 0,-2-1 0 0 0,2-8 0 0 0,10-59 0 0 0,-3-1 0 0 0,-5 0 0 0 0,-3-1 0 0 0,-4 0 0 0 0,-4-4 0 0 0,-10 11 0 0 0,-3 50 0 0 0,-5 40 0 0 0,16 0 0 0 0,0 0 0 0 0,0 0 0 0 0,2 0 0 0 0,-1 1 0 0 0,1 0 0 0 0,1-1 0 0 0,0 1 0 0 0,1 0 0 0 0,0-1 0 0 0,1 10 0 0 0,0 3 0 0 0,17 132 0 0 0,-3-74 0 0 0,3-1 0 0 0,4-1 0 0 0,3 0 0 0 0,13 20 0 0 0,14-15 0 0 0,-32-67 0 0 0,-9-18 0 0 0,4-29 0 0 0,-13 8 0 0 0</inkml:trace>
  <inkml:trace contextRef="#ctx0" brushRef="#br0" timeOffset="36534.378">6461 5264 32767 0 0,'-129'-4'0'0'0,"129"4"0"0"0,0 0 0 0 0,0 1 0 0 0,0-1 0 0 0,1 0 0 0 0,-1 0 0 0 0,0 0 0 0 0,0 1 0 0 0,0-1 0 0 0,1 0 0 0 0,-1 0 0 0 0,0 1 0 0 0,0-1 0 0 0,0 0 0 0 0,0 0 0 0 0,0 1 0 0 0,0-1 0 0 0,0 0 0 0 0,1 0 0 0 0,-1 1 0 0 0,0-1 0 0 0,0 0 0 0 0,0 1 0 0 0,0-1 0 0 0,0 0 0 0 0,0 0 0 0 0,0 1 0 0 0,-1-1 0 0 0,1 0 0 0 0,0 0 0 0 0,0 1 0 0 0,0-1 0 0 0,0 0 0 0 0,0 1 0 0 0,0-1 0 0 0,0 0 0 0 0,-1 0 0 0 0,1 0 0 0 0,0 1 0 0 0,0-1 0 0 0,0 0 0 0 0,0 0 0 0 0,-1 1 0 0 0,1-1 0 0 0,0 0 0 0 0,0 0 0 0 0,-1 0 0 0 0,1 0 0 0 0,0 0 0 0 0,0 1 0 0 0,-1-1 0 0 0,1 0 0 0 0,0 0 0 0 0,0 0 0 0 0,-1 0 0 0 0,1 0 0 0 0,0 0 0 0 0,-1 0 0 0 0,1 0 0 0 0,0 0 0 0 0,25 5 0 0 0,1-2 0 0 0,-1-1 0 0 0,1 0 0 0 0,0-2 0 0 0,8-2 0 0 0,18 1 0 0 0,143-11 0 0 0,-96 11 0 0 0,-67 1 0 0 0</inkml:trace>
  <inkml:trace contextRef="#ctx0" brushRef="#br0" timeOffset="36897.409">7022 5419 32767 0 0,'1'3'0'0'0,"0"-1"0"0"0,0 1 0 0 0,1 0 0 0 0,-1-1 0 0 0,1 0 0 0 0,-1 1 0 0 0,1-1 0 0 0,0 0 0 0 0,0 0 0 0 0,0 0 0 0 0,0 0 0 0 0,0 0 0 0 0,0 0 0 0 0,1 0 0 0 0,-1-1 0 0 0,1 1 0 0 0,-1-1 0 0 0,1 0 0 0 0,-1 0 0 0 0,1 0 0 0 0,2 1 0 0 0,10 6 0 0 0,-2 0 0 0 0,0 0 0 0 0,0 1 0 0 0,-1 1 0 0 0,0 0 0 0 0,0 1 0 0 0,-2 0 0 0 0,1 1 0 0 0,-1 0 0 0 0,-1 1 0 0 0,0-1 0 0 0,-1 2 0 0 0,-1-1 0 0 0,0 1 0 0 0,0 1 0 0 0,-1-1 0 0 0,1 10 0 0 0,6 45 0 0 0,-30-111 0 0 0,10 16 0 0 0,2 1 0 0 0,0-1 0 0 0,2 0 0 0 0,0 0 0 0 0,2 0 0 0 0,1-1 0 0 0,2-6 0 0 0,-2-15 0 0 0,0 48 0 0 0,0-1 0 0 0,0 1 0 0 0,0 0 0 0 0,0-1 0 0 0,0 1 0 0 0,0-1 0 0 0,0 1 0 0 0,0-1 0 0 0,0 1 0 0 0,0-1 0 0 0,0 1 0 0 0,0-1 0 0 0,0 1 0 0 0,0-1 0 0 0,1 1 0 0 0,-1-1 0 0 0,0 1 0 0 0,0 0 0 0 0,0-1 0 0 0,1 1 0 0 0,-1-1 0 0 0,0 1 0 0 0,1 0 0 0 0,-1-1 0 0 0,0 1 0 0 0,1 0 0 0 0,-1-1 0 0 0,1 1 0 0 0,-1 0 0 0 0,0 0 0 0 0,1-1 0 0 0,-1 1 0 0 0,1 0 0 0 0,-1 0 0 0 0,1 0 0 0 0,-1 0 0 0 0,1-1 0 0 0,-1 1 0 0 0,1 0 0 0 0,-1 0 0 0 0,0 0 0 0 0,1 0 0 0 0,-1 0 0 0 0,1 0 0 0 0,-1 0 0 0 0,1 0 0 0 0,-1 1 0 0 0,1-1 0 0 0,-1 0 0 0 0,1 0 0 0 0,-1 0 0 0 0,1 0 0 0 0,-1 1 0 0 0,0-1 0 0 0,1 0 0 0 0,-1 0 0 0 0,1 1 0 0 0,-1-1 0 0 0,0 0 0 0 0,1 1 0 0 0,-1-1 0 0 0,7 2 0 0 0,86 1 0 0 0,12-16 0 0 0,-47 8 0 0 0,-29 2 0 0 0</inkml:trace>
  <inkml:trace contextRef="#ctx0" brushRef="#br0" timeOffset="37150.729">7760 5484 32767 0 0,'14'6'0'0'0,"0"-1"0"0"0,1 0 0 0 0,0-1 0 0 0,0-1 0 0 0,0 0 0 0 0,0-1 0 0 0,0 0 0 0 0,1-2 0 0 0,-1 0 0 0 0,10-1 0 0 0,-15 1 0 0 0,71-14 0 0 0,-5-4 0 0 0,-63 10 0 0 0</inkml:trace>
  <inkml:trace contextRef="#ctx0" brushRef="#br0" timeOffset="37400.981">8185 5399 32767 0 0,'12'-12'0'0'0,"-16"31"0"0"0,6 67 0 0 0,-3-68 0 0 0,1-11 0 0 0,-1-1 0 0 0,1 1 0 0 0,0 0 0 0 0,1 0 0 0 0,-1-1 0 0 0,1 1 0 0 0,1 0 0 0 0,-1-1 0 0 0,1 1 0 0 0,1-1 0 0 0,-1 0 0 0 0,3 5 0 0 0,32 19 0 0 0,-25-26 0 0 0,-6-4 0 0 0,1 0 0 0 0,-1 0 0 0 0,0 0 0 0 0,0-1 0 0 0,0 0 0 0 0,-1 0 0 0 0,1 0 0 0 0,0-1 0 0 0,0 0 0 0 0,-1 0 0 0 0,1-1 0 0 0,1 0 0 0 0,2-1 0 0 0,12-5 0 0 0</inkml:trace>
  <inkml:trace contextRef="#ctx0" brushRef="#br0" timeOffset="37566.534">8525 5421 32767 0 0,'6'-13'0'0'0,"-9"18"0"0"0,-1 8 0 0 0,1 0 0 0 0,0 0 0 0 0,0 0 0 0 0,1 0 0 0 0,1 0 0 0 0,0 1 0 0 0,1-1 0 0 0,1 5 0 0 0,0-13 0 0 0,0 1 0 0 0,1-1 0 0 0,0 0 0 0 0,0 0 0 0 0,0 0 0 0 0,0 0 0 0 0,1 0 0 0 0,0 0 0 0 0,0-1 0 0 0,0 1 0 0 0,1-1 0 0 0,-1 0 0 0 0,3 2 0 0 0,-2-3 0 0 0,1 1 0 0 0,0-1 0 0 0,0 0 0 0 0,0 0 0 0 0,0-1 0 0 0,1 1 0 0 0,-1-1 0 0 0,1 0 0 0 0,-1-1 0 0 0,1 0 0 0 0,-1 1 0 0 0,1-2 0 0 0,0 1 0 0 0,0-1 0 0 0,0 0 0 0 0,-1 0 0 0 0,4 0 0 0 0,-1-2 0 0 0,-1 1 0 0 0,1-1 0 0 0,0-1 0 0 0,-1 1 0 0 0,1-1 0 0 0,-1-1 0 0 0,0 1 0 0 0,0-1 0 0 0,0-1 0 0 0,-1 1 0 0 0,1-1 0 0 0,-1 0 0 0 0,0-1 0 0 0,0 1 0 0 0,-1-1 0 0 0,0 0 0 0 0,0 0 0 0 0,0-1 0 0 0,-1 0 0 0 0,0 0 0 0 0,4-10 0 0 0</inkml:trace>
  <inkml:trace contextRef="#ctx0" brushRef="#br0" timeOffset="37748.058">8801 5488 32767 0 0,'17'-61'0'0'0,"-16"44"0"0"0,2 0 0 0 0,-2 22 0 0 0,-8 20 0 0 0,2 1 0 0 0,0-1 0 0 0,2 1 0 0 0,0 26 0 0 0,3-47 0 0 0,1 0 0 0 0,0 0 0 0 0,0-1 0 0 0,0 1 0 0 0,1 0 0 0 0,0-1 0 0 0,0 1 0 0 0,0-1 0 0 0,0 0 0 0 0,1 1 0 0 0,-1-1 0 0 0,1 0 0 0 0,0 0 0 0 0,3 2 0 0 0,3 1 0 0 0,1 1 0 0 0,1-1 0 0 0,-1-1 0 0 0,1 0 0 0 0,0 0 0 0 0,1-1 0 0 0,0 0 0 0 0,-1-1 0 0 0,1-1 0 0 0,0 0 0 0 0,1 0 0 0 0,-1-2 0 0 0,0 1 0 0 0,1-1 0 0 0,-1-1 0 0 0,1 0 0 0 0,-1-1 0 0 0,9-2 0 0 0,-4 3 0 0 0,-12 0 0 0 0,0 0 0 0 0,0 0 0 0 0,-1-1 0 0 0,1 0 0 0 0,0 0 0 0 0,0 0 0 0 0,-1-1 0 0 0,1 1 0 0 0,-1-1 0 0 0,1 0 0 0 0,-1-1 0 0 0,3-1 0 0 0,10-5 0 0 0,53-32 0 0 0,-50 25 0 0 0</inkml:trace>
  <inkml:trace contextRef="#ctx0" brushRef="#br0" timeOffset="40764.198">10316 5302 32767 0 0,'2'0'0'0'0,"-1"0"0"0"0,0 0 0 0 0,0 1 0 0 0,1-1 0 0 0,-1 0 0 0 0,0 1 0 0 0,0-1 0 0 0,1 1 0 0 0,-1-1 0 0 0,0 1 0 0 0,0 0 0 0 0,0-1 0 0 0,0 1 0 0 0,0 0 0 0 0,0 0 0 0 0,0 0 0 0 0,0 0 0 0 0,0 0 0 0 0,0 0 0 0 0,-1 0 0 0 0,1 0 0 0 0,0 0 0 0 0,-1 0 0 0 0,1 0 0 0 0,-1 0 0 0 0,1 1 0 0 0,-1-1 0 0 0,1 0 0 0 0,-1 0 0 0 0,0 1 0 0 0,0-1 0 0 0,1 0 0 0 0,-1 1 0 0 0,0-1 0 0 0,0 1 0 0 0,8 32 0 0 0,-1 1 0 0 0,-1 0 0 0 0,-2 0 0 0 0,-1 23 0 0 0,1 9 0 0 0,6 288 0 0 0,-25-198 0 0 0,14-148 0 0 0,-22 94 0 0 0,19-97 0 0 0,-1-6 0 0 0,3-5 0 0 0,0 1 0 0 0,0-1 0 0 0,0 0 0 0 0,1 0 0 0 0,-1 1 0 0 0,1-1 0 0 0,1 0 0 0 0,-1 0 0 0 0,1 0 0 0 0,0 0 0 0 0,0 0 0 0 0,0-3 0 0 0,0-5 0 0 0,-24-328 0 0 0,-37-27 0 0 0,50 279 0 0 0,11 87 0 0 0,1-1 0 0 0,0 1 0 0 0,0 0 0 0 0,0 0 0 0 0,0-1 0 0 0,1 1 0 0 0,-1 0 0 0 0,1 0 0 0 0,-1 0 0 0 0,1 0 0 0 0,-1 0 0 0 0,1 1 0 0 0,0-1 0 0 0,0 0 0 0 0,0 1 0 0 0,0-1 0 0 0,0 1 0 0 0,1 0 0 0 0,-1 0 0 0 0,0 0 0 0 0,1 0 0 0 0,-1 0 0 0 0,0 0 0 0 0,1 1 0 0 0,-1-1 0 0 0,1 1 0 0 0,-1-1 0 0 0,1 1 0 0 0,-1 0 0 0 0,1 0 0 0 0,-1 0 0 0 0,1 1 0 0 0,-1-1 0 0 0,1 1 0 0 0,-1-1 0 0 0,1 1 0 0 0,-1 0 0 0 0,0 0 0 0 0,1 0 0 0 0,12-1 0 0 0,83 21 0 0 0,-76-15 0 0 0,0 0 0 0 0,0 1 0 0 0,0 2 0 0 0,-1 0 0 0 0,16 9 0 0 0,-17-1 0 0 0,-21-7 0 0 0,-5-5 0 0 0,-1-1 0 0 0,1 0 0 0 0,-1 0 0 0 0,0 0 0 0 0,1-1 0 0 0,-2 0 0 0 0,1-1 0 0 0,0 1 0 0 0,-1-1 0 0 0,1-1 0 0 0,-1 1 0 0 0,1-1 0 0 0,-1 0 0 0 0,0-1 0 0 0,1 0 0 0 0,-1 0 0 0 0,0-1 0 0 0,-4-1 0 0 0,-2 2 0 0 0,8 0 0 0 0,0-1 0 0 0,0 0 0 0 0,0 0 0 0 0,1 0 0 0 0,-1-1 0 0 0,1 1 0 0 0,-1-1 0 0 0,1-1 0 0 0,-1 1 0 0 0,1-1 0 0 0,0 0 0 0 0,0 0 0 0 0,-3-3 0 0 0,-6-11 0 0 0,14 9 0 0 0,5 3 0 0 0,0 1 0 0 0,0 0 0 0 0,0 0 0 0 0,0 1 0 0 0,1-1 0 0 0,-1 1 0 0 0,1 1 0 0 0,0-1 0 0 0,0 1 0 0 0,0 0 0 0 0,0 0 0 0 0,0 0 0 0 0,1 1 0 0 0,-1 0 0 0 0,0 0 0 0 0,1 1 0 0 0,-1 0 0 0 0,2 0 0 0 0,8-2 0 0 0,132-3 0 0 0,-27 22 0 0 0,-107-14 0 0 0,-1 0 0 0 0,0 1 0 0 0,0 0 0 0 0,0 1 0 0 0,0 0 0 0 0,-1 1 0 0 0,0 0 0 0 0,0 1 0 0 0,5 5 0 0 0,-13-9 0 0 0,-1 0 0 0 0,0 0 0 0 0,1 1 0 0 0,-1-1 0 0 0,-1 1 0 0 0,1-1 0 0 0,-1 1 0 0 0,1 0 0 0 0,-1 0 0 0 0,0 0 0 0 0,0 0 0 0 0,-1 1 0 0 0,1-1 0 0 0,-1 0 0 0 0,0 1 0 0 0,0-1 0 0 0,-1 1 0 0 0,1-1 0 0 0,-1 1 0 0 0,0-1 0 0 0,0 1 0 0 0,-1 3 0 0 0,1-7 0 0 0,1 0 0 0 0,-1 0 0 0 0,0 0 0 0 0,0 0 0 0 0,0-1 0 0 0,0 1 0 0 0,0 0 0 0 0,0 0 0 0 0,0 0 0 0 0,0 0 0 0 0,-1-1 0 0 0,1 1 0 0 0,0 0 0 0 0,0 0 0 0 0,-1 0 0 0 0,1-1 0 0 0,0 1 0 0 0,-1 0 0 0 0,1 0 0 0 0,-1-1 0 0 0,1 1 0 0 0,-1 0 0 0 0,1-1 0 0 0,-1 1 0 0 0,0-1 0 0 0,1 1 0 0 0,-1-1 0 0 0,0 1 0 0 0,1-1 0 0 0,-1 1 0 0 0,0-1 0 0 0,0 0 0 0 0,1 1 0 0 0,-1-1 0 0 0,0 0 0 0 0,0 1 0 0 0,-18-29 0 0 0,15-114 0 0 0,41-1 0 0 0,-9 153 0 0 0,-19-4 0 0 0,8 0 0 0 0,1 0 0 0 0,-1-1 0 0 0,1-1 0 0 0,0-1 0 0 0,0-1 0 0 0,0 0 0 0 0,0-1 0 0 0,6-1 0 0 0,51 4 0 0 0,-68-4 0 0 0,1 0 0 0 0,-1 1 0 0 0,0-1 0 0 0,1 1 0 0 0,-1 1 0 0 0,0 0 0 0 0,0 0 0 0 0,0 0 0 0 0,0 0 0 0 0,0 1 0 0 0,-1 1 0 0 0,1-1 0 0 0,-1 1 0 0 0,0 0 0 0 0,0 0 0 0 0,0 1 0 0 0,0-1 0 0 0,-1 1 0 0 0,0 1 0 0 0,0-1 0 0 0,0 1 0 0 0,-1 0 0 0 0,1 2 0 0 0,32 127 0 0 0,-35-131 0 0 0,0 0 0 0 0,0 0 0 0 0,1 0 0 0 0,0-1 0 0 0,-1 0 0 0 0,1 1 0 0 0,1-1 0 0 0,-1 0 0 0 0,0 0 0 0 0,1-1 0 0 0,-1 1 0 0 0,1-1 0 0 0,0 0 0 0 0,0 0 0 0 0,0 0 0 0 0,0 0 0 0 0,0-1 0 0 0,0 1 0 0 0,1-1 0 0 0,-1 0 0 0 0,0 0 0 0 0,1-1 0 0 0,-1 1 0 0 0,1-1 0 0 0,-1 0 0 0 0,0-1 0 0 0,1 1 0 0 0,2-1 0 0 0,-2 1 0 0 0,0-1 0 0 0,0 0 0 0 0,0 0 0 0 0,0 0 0 0 0,0-1 0 0 0,0 1 0 0 0,0-1 0 0 0,-1 0 0 0 0,1-1 0 0 0,-1 1 0 0 0,1-1 0 0 0,-1 0 0 0 0,0 0 0 0 0,0 0 0 0 0,0-1 0 0 0,-1 1 0 0 0,1-1 0 0 0,-1 0 0 0 0,0 0 0 0 0,0 0 0 0 0,0 0 0 0 0,0-1 0 0 0,-1 1 0 0 0,0-1 0 0 0,0 1 0 0 0,0-1 0 0 0,0 0 0 0 0,-1 0 0 0 0,0 0 0 0 0,0 0 0 0 0,0 0 0 0 0,-1-1 0 0 0,0 2 0 0 0,0-1 0 0 0,-1 1 0 0 0,1-1 0 0 0,-1 1 0 0 0,0-1 0 0 0,-1 1 0 0 0,1 0 0 0 0,-1 0 0 0 0,0-1 0 0 0,0 1 0 0 0,0 0 0 0 0,0 0 0 0 0,-1 1 0 0 0,0-1 0 0 0,0 1 0 0 0,0-1 0 0 0,0 1 0 0 0,0 0 0 0 0,-1 0 0 0 0,1 0 0 0 0,-4-2 0 0 0,-2 0 0 0 0,0 1 0 0 0,0-1 0 0 0,0 2 0 0 0,-1-1 0 0 0,0 1 0 0 0,1 1 0 0 0,-1-1 0 0 0,0 2 0 0 0,0-1 0 0 0,-1 2 0 0 0,1-1 0 0 0,0 1 0 0 0,-5 1 0 0 0,-33 9 0 0 0,44-8 0 0 0,-1 0 0 0 0,1 0 0 0 0,0 0 0 0 0,0 0 0 0 0,0 1 0 0 0,0 0 0 0 0,0-1 0 0 0,0 1 0 0 0,1 1 0 0 0,0-1 0 0 0,-1 0 0 0 0,1 1 0 0 0,0 0 0 0 0,0 1 0 0 0,-1 6 0 0 0,22 25 0 0 0,-9-27 0 0 0,1-2 0 0 0,0 0 0 0 0,0 0 0 0 0,1 0 0 0 0,0-1 0 0 0,0-1 0 0 0,0 0 0 0 0,1-1 0 0 0,-1 0 0 0 0,1 0 0 0 0,0-2 0 0 0,0 1 0 0 0,1-1 0 0 0,-1-1 0 0 0,11 0 0 0 0,8 3 0 0 0,4 1 0 0 0,0-1 0 0 0,0-2 0 0 0,0-1 0 0 0,1-2 0 0 0,5-2 0 0 0,58-16 0 0 0,-91 17 0 0 0,0 0 0 0 0,0 0 0 0 0,-1 0 0 0 0,1-1 0 0 0,-1 0 0 0 0,1-1 0 0 0,-1 0 0 0 0,0 0 0 0 0,-1 0 0 0 0,1-1 0 0 0,-1 0 0 0 0,0 0 0 0 0,0-1 0 0 0,0 1 0 0 0,-1-1 0 0 0,0 0 0 0 0,0-1 0 0 0,0 0 0 0 0,-1 1 0 0 0,0-1 0 0 0,-1-1 0 0 0,1 1 0 0 0,-1 0 0 0 0,-1-1 0 0 0,1 0 0 0 0,-1 1 0 0 0,-1-1 0 0 0,1 0 0 0 0,-1-2 0 0 0,-2 5 0 0 0,0 0 0 0 0,-1 0 0 0 0,1-1 0 0 0,-1 1 0 0 0,0 0 0 0 0,-1 0 0 0 0,1 1 0 0 0,-1-1 0 0 0,0 0 0 0 0,0 1 0 0 0,0 0 0 0 0,-1-1 0 0 0,-2-1 0 0 0,2 3 0 0 0,-1 1 0 0 0,1-1 0 0 0,-1 1 0 0 0,1 0 0 0 0,-1 1 0 0 0,0-1 0 0 0,0 1 0 0 0,1 0 0 0 0,-1 0 0 0 0,0 0 0 0 0,0 1 0 0 0,0 0 0 0 0,0 0 0 0 0,0 0 0 0 0,0 1 0 0 0,0-1 0 0 0,0 1 0 0 0,0 0 0 0 0,0 1 0 0 0,1-1 0 0 0,-1 1 0 0 0,0 0 0 0 0,1 0 0 0 0,0 0 0 0 0,-1 1 0 0 0,-2 1 0 0 0,1-1 0 0 0,1-1 0 0 0,0 0 0 0 0,0 1 0 0 0,0-1 0 0 0,1 1 0 0 0,-1 0 0 0 0,1 0 0 0 0,0 0 0 0 0,0 1 0 0 0,0 0 0 0 0,0 0 0 0 0,0 0 0 0 0,1 0 0 0 0,0 0 0 0 0,0 1 0 0 0,0-1 0 0 0,0 1 0 0 0,1 0 0 0 0,0 0 0 0 0,-1 2 0 0 0,5 4 0 0 0,3-6 0 0 0,0-1 0 0 0,0 0 0 0 0,1 0 0 0 0,0 0 0 0 0,0 0 0 0 0,0-1 0 0 0,0 0 0 0 0,0 0 0 0 0,1-1 0 0 0,-1 1 0 0 0,1-2 0 0 0,0 1 0 0 0,0-1 0 0 0,-1 0 0 0 0,1 0 0 0 0,0 0 0 0 0,0-1 0 0 0,0 0 0 0 0,0-1 0 0 0,0 0 0 0 0,0 0 0 0 0,1-1 0 0 0,17 2 0 0 0,10-1 0 0 0,-19 0 0 0 0,0 1 0 0 0,1 0 0 0 0,-1 1 0 0 0,1 1 0 0 0,-1 1 0 0 0,8 2 0 0 0,-20-2 0 0 0,1 0 0 0 0,-1 0 0 0 0,0 1 0 0 0,0-1 0 0 0,-1 1 0 0 0,1 0 0 0 0,-1 0 0 0 0,1 1 0 0 0,-1-1 0 0 0,0 1 0 0 0,-1 0 0 0 0,1-1 0 0 0,-1 1 0 0 0,0 0 0 0 0,-1 0 0 0 0,1 1 0 0 0,-1-1 0 0 0,0 0 0 0 0,0 1 0 0 0,0-1 0 0 0,-1 0 0 0 0,0 1 0 0 0,0-1 0 0 0,0 0 0 0 0,-1 1 0 0 0,1-1 0 0 0,0 9 0 0 0,4 215 0 0 0,-17-144 0 0 0,3-47 0 0 0,5-19 0 0 0,2-7 0 0 0,0 0 0 0 0,0 0 0 0 0,-1 0 0 0 0,-1 0 0 0 0,0-1 0 0 0,0 1 0 0 0,-5 5 0 0 0,0-7 0 0 0,4-11 0 0 0,4-3 0 0 0,1 0 0 0 0,-1-1 0 0 0,1 1 0 0 0,-1 0 0 0 0,1-1 0 0 0,0 1 0 0 0,1 0 0 0 0,-1-1 0 0 0,1 1 0 0 0,0-1 0 0 0,0 1 0 0 0,0-1 0 0 0,1 1 0 0 0,-1-1 0 0 0,1 1 0 0 0,0-1 0 0 0,1 1 0 0 0,-1 0 0 0 0,1-1 0 0 0,0 1 0 0 0,0-1 0 0 0,13-32 0 0 0,2 1 0 0 0,1 1 0 0 0,1 0 0 0 0,4-1 0 0 0,12-23 0 0 0,-13 24 0 0 0,-1-2 0 0 0,-2 0 0 0 0,-2-1 0 0 0,-1-1 0 0 0,-2-1 0 0 0,-2 0 0 0 0,-1 0 0 0 0,-2-1 0 0 0,0-21 0 0 0,-4-39 0 0 0,-7 94 0 0 0,1 0 0 0 0,-1 0 0 0 0,0 1 0 0 0,-1-1 0 0 0,0 1 0 0 0,0 0 0 0 0,0 0 0 0 0,0 0 0 0 0,-1 0 0 0 0,0 0 0 0 0,0 1 0 0 0,-2-1 0 0 0,7 6 0 0 0,-1 0 0 0 0,0 1 0 0 0,1-1 0 0 0,-1 0 0 0 0,0 1 0 0 0,0-1 0 0 0,0 0 0 0 0,1 1 0 0 0,-1-1 0 0 0,0 1 0 0 0,0-1 0 0 0,0 0 0 0 0,0 1 0 0 0,0-1 0 0 0,0 1 0 0 0,0-1 0 0 0,0 0 0 0 0,0 1 0 0 0,0-1 0 0 0,0 1 0 0 0,0-1 0 0 0,0 1 0 0 0,0-1 0 0 0,0 0 0 0 0,0 1 0 0 0,-1-1 0 0 0,1 0 0 0 0,0 1 0 0 0,0-1 0 0 0,0 1 0 0 0,-1-1 0 0 0,1 0 0 0 0,0 1 0 0 0,0-1 0 0 0,-1 0 0 0 0,1 0 0 0 0,0 1 0 0 0,-1-1 0 0 0,1 0 0 0 0,0 0 0 0 0,-1 1 0 0 0,1-1 0 0 0,0 0 0 0 0,-1 0 0 0 0,1 0 0 0 0,0 0 0 0 0,-1 1 0 0 0,1-1 0 0 0,-1 0 0 0 0,1 0 0 0 0,0 0 0 0 0,-1 0 0 0 0,1 0 0 0 0,-1 0 0 0 0,1 0 0 0 0,-1 0 0 0 0,1 0 0 0 0,0 0 0 0 0,-1 0 0 0 0,1-1 0 0 0,-1 1 0 0 0,1 0 0 0 0,0 0 0 0 0,-1 0 0 0 0,1 0 0 0 0,0-1 0 0 0,-1 1 0 0 0,13 9 0 0 0,1-1 0 0 0,0 0 0 0 0,1-1 0 0 0,-1 0 0 0 0,1-1 0 0 0,0-1 0 0 0,1 0 0 0 0,-1-1 0 0 0,1-1 0 0 0,0 0 0 0 0,3 0 0 0 0,46 5 0 0 0,-45-6 0 0 0,0 0 0 0 0,-1 1 0 0 0,0 1 0 0 0,0 1 0 0 0,0 0 0 0 0,4 3 0 0 0,-20-6 0 0 0,1 0 0 0 0,-1 0 0 0 0,0 1 0 0 0,0-1 0 0 0,0 1 0 0 0,0-1 0 0 0,0 1 0 0 0,-1 0 0 0 0,1 0 0 0 0,-1 0 0 0 0,0 0 0 0 0,0 0 0 0 0,0 0 0 0 0,0 0 0 0 0,0 0 0 0 0,-1 0 0 0 0,1 0 0 0 0,-1 0 0 0 0,0 1 0 0 0,0-1 0 0 0,0 0 0 0 0,0 0 0 0 0,0 0 0 0 0,-1 2 0 0 0,1 13 0 0 0,11 123 0 0 0,-8-134 0 0 0,0-1 0 0 0,1 0 0 0 0,-1 1 0 0 0,2-1 0 0 0,-1-1 0 0 0,0 1 0 0 0,1 0 0 0 0,0-1 0 0 0,1 0 0 0 0,-1 0 0 0 0,1-1 0 0 0,0 0 0 0 0,0 0 0 0 0,0 0 0 0 0,0 0 0 0 0,1-1 0 0 0,-1 0 0 0 0,1-1 0 0 0,0 1 0 0 0,0-1 0 0 0,0-1 0 0 0,0 1 0 0 0,0-1 0 0 0,1-1 0 0 0,-1 1 0 0 0,0-1 0 0 0,0 0 0 0 0,1-1 0 0 0,4 0 0 0 0,61 0 0 0 0,-15-7 0 0 0,1-4 0 0 0,-1-1 0 0 0,40-16 0 0 0,-91 26 0 0 0,0 1 0 0 0,0-1 0 0 0,0 0 0 0 0,0-1 0 0 0,-1 1 0 0 0,1-1 0 0 0,-1-1 0 0 0,0 1 0 0 0,0-1 0 0 0,-1 0 0 0 0,1-1 0 0 0,-1 1 0 0 0,0-1 0 0 0,0 0 0 0 0,-1 0 0 0 0,4-6 0 0 0,-9-11 0 0 0,-6 17 0 0 0,1 1 0 0 0,-1 0 0 0 0,0 0 0 0 0,0 1 0 0 0,-1 0 0 0 0,0 1 0 0 0,1-1 0 0 0,-1 1 0 0 0,0 1 0 0 0,0 0 0 0 0,-1 0 0 0 0,1 0 0 0 0,0 1 0 0 0,-1 0 0 0 0,1 1 0 0 0,0 0 0 0 0,-1 0 0 0 0,1 1 0 0 0,-6 1 0 0 0,6-2 0 0 0,-82 14 0 0 0,74-9 0 0 0,10-4 0 0 0,1 0 0 0 0,0 1 0 0 0,-1 0 0 0 0,1 0 0 0 0,0 0 0 0 0,0 1 0 0 0,1-1 0 0 0,-1 1 0 0 0,1 1 0 0 0,-1-1 0 0 0,1 0 0 0 0,0 1 0 0 0,0 0 0 0 0,0 0 0 0 0,1 0 0 0 0,-1 1 0 0 0,1-1 0 0 0,0 1 0 0 0,0 0 0 0 0,1-1 0 0 0,-2 6 0 0 0,7 15 0 0 0,0-20 0 0 0,1-1 0 0 0,0 1 0 0 0,0 0 0 0 0,0-1 0 0 0,0 0 0 0 0,1 0 0 0 0,0 0 0 0 0,-1-1 0 0 0,1 0 0 0 0,1 0 0 0 0,-1 0 0 0 0,0 0 0 0 0,4 0 0 0 0,6 2 0 0 0,0-1 0 0 0,1-1 0 0 0,-1-1 0 0 0,1 0 0 0 0,0-1 0 0 0,0 0 0 0 0,6-2 0 0 0,-15 0 0 0 0,0 0 0 0 0,-1 0 0 0 0,1-1 0 0 0,0 0 0 0 0,-1 0 0 0 0,0-1 0 0 0,1 0 0 0 0,-1 0 0 0 0,0 0 0 0 0,0-1 0 0 0,-1 0 0 0 0,1 0 0 0 0,1-2 0 0 0,1-1 0 0 0,-2 0 0 0 0,1 0 0 0 0,-1-1 0 0 0,0 1 0 0 0,0-1 0 0 0,-1-1 0 0 0,0 1 0 0 0,0-1 0 0 0,-1 0 0 0 0,2-7 0 0 0,18-31 0 0 0,-24 48 0 0 0,0-1 0 0 0,0 0 0 0 0,0 0 0 0 0,1 0 0 0 0,-1 0 0 0 0,0 0 0 0 0,0 1 0 0 0,1-1 0 0 0,-1 0 0 0 0,0 0 0 0 0,0 0 0 0 0,1 0 0 0 0,-1 0 0 0 0,0 0 0 0 0,0 0 0 0 0,1 0 0 0 0,-1 0 0 0 0,0 0 0 0 0,1 0 0 0 0,-1 0 0 0 0,0 0 0 0 0,0 0 0 0 0,1 0 0 0 0,-1 0 0 0 0,0 0 0 0 0,0 0 0 0 0,1 0 0 0 0,-1 0 0 0 0,0-1 0 0 0,0 1 0 0 0,1 0 0 0 0,-2 13 0 0 0,2 68 0 0 0,-1-77 0 0 0,1 0 0 0 0,-1 0 0 0 0,1 0 0 0 0,0 0 0 0 0,0-1 0 0 0,0 1 0 0 0,1 0 0 0 0,-1-1 0 0 0,1 1 0 0 0,0-1 0 0 0,0 1 0 0 0,0-1 0 0 0,0 0 0 0 0,1 0 0 0 0,-1 0 0 0 0,3 2 0 0 0,-3-3 0 0 0,0 0 0 0 0,1 0 0 0 0,-1 0 0 0 0,1-1 0 0 0,0 1 0 0 0,-1-1 0 0 0,1 1 0 0 0,0-1 0 0 0,0 0 0 0 0,0 0 0 0 0,0 0 0 0 0,0-1 0 0 0,0 1 0 0 0,0-1 0 0 0,0 1 0 0 0,1-1 0 0 0,-1 0 0 0 0,0 0 0 0 0,2-1 0 0 0,3 1 0 0 0,0-2 0 0 0,-1 1 0 0 0,1-1 0 0 0,-1 0 0 0 0,0 0 0 0 0,1-1 0 0 0,-1 0 0 0 0,0 0 0 0 0,-1-1 0 0 0,1 1 0 0 0,0-2 0 0 0,-1 1 0 0 0,0-1 0 0 0,0 0 0 0 0,0 0 0 0 0,-1 0 0 0 0,0-1 0 0 0,0 0 0 0 0,0 0 0 0 0,-1-1 0 0 0,0 1 0 0 0,0-1 0 0 0,0 0 0 0 0,-1 0 0 0 0,2-6 0 0 0,25-60 0 0 0,-39 131 0 0 0,9 7 0 0 0,2-61 0 0 0,1 0 0 0 0,0 0 0 0 0,0-1 0 0 0,0 1 0 0 0,0-1 0 0 0,0 0 0 0 0,1 0 0 0 0,-1 0 0 0 0,1 0 0 0 0,0-1 0 0 0,0 1 0 0 0,0-1 0 0 0,0 0 0 0 0,4 1 0 0 0,23-1 0 0 0,-26-3 0 0 0,0 0 0 0 0,1 0 0 0 0,-1-1 0 0 0,0 0 0 0 0,0 0 0 0 0,0-1 0 0 0,0 1 0 0 0,0-1 0 0 0,-1 0 0 0 0,1 0 0 0 0,-1 0 0 0 0,4-4 0 0 0,2-3 0 0 0,-1 1 0 0 0,0-2 0 0 0,-1 1 0 0 0,0-1 0 0 0,-1 0 0 0 0,0-1 0 0 0,3-8 0 0 0,-4 6 0 0 0,-6 17 0 0 0,1 43 0 0 0,0-41 0 0 0,1-1 0 0 0,-1 1 0 0 0,1-1 0 0 0,0 1 0 0 0,0-1 0 0 0,0 0 0 0 0,1 0 0 0 0,0 0 0 0 0,-1 0 0 0 0,1 0 0 0 0,1-1 0 0 0,-1 1 0 0 0,0-1 0 0 0,1 0 0 0 0,0 0 0 0 0,0 0 0 0 0,0 0 0 0 0,0-1 0 0 0,0 0 0 0 0,0 0 0 0 0,1 0 0 0 0,-1 0 0 0 0,1 0 0 0 0,0-1 0 0 0,19 2 0 0 0,-15-5 0 0 0,0-1 0 0 0,-1-1 0 0 0,1 1 0 0 0,0-1 0 0 0,-1-1 0 0 0,0 1 0 0 0,0-2 0 0 0,0 1 0 0 0,-1-1 0 0 0,0 0 0 0 0,0 0 0 0 0,0-1 0 0 0,-1 0 0 0 0,0 0 0 0 0,0-1 0 0 0,-1 1 0 0 0,0-2 0 0 0,42-82 0 0 0,-47 91 0 0 0,0-1 0 0 0,0 1 0 0 0,0 0 0 0 0,1-1 0 0 0,-1 1 0 0 0,0 0 0 0 0,0-1 0 0 0,0 1 0 0 0,0-1 0 0 0,0 1 0 0 0,0 0 0 0 0,0-1 0 0 0,-1 1 0 0 0,1 0 0 0 0,0-1 0 0 0,0 1 0 0 0,0-1 0 0 0,0 1 0 0 0,0 0 0 0 0,-1-1 0 0 0,1 1 0 0 0,0 0 0 0 0,0 0 0 0 0,0-1 0 0 0,-1 1 0 0 0,1 0 0 0 0,0-1 0 0 0,0 1 0 0 0,-1 0 0 0 0,1 0 0 0 0,0 0 0 0 0,-1-1 0 0 0,1 1 0 0 0,0 0 0 0 0,-1 0 0 0 0,1 0 0 0 0,0 0 0 0 0,-1 0 0 0 0,1-1 0 0 0,-1 1 0 0 0,1 0 0 0 0,0 0 0 0 0,-1 0 0 0 0,1 0 0 0 0,0 0 0 0 0,-1 0 0 0 0,1 0 0 0 0,-1 0 0 0 0,1 0 0 0 0,0 1 0 0 0,-1-1 0 0 0,1 0 0 0 0,0 0 0 0 0,-1 0 0 0 0,1 0 0 0 0,0 0 0 0 0,-1 1 0 0 0,1-1 0 0 0,0 0 0 0 0,-1 0 0 0 0,1 1 0 0 0,0-1 0 0 0,0 0 0 0 0,-1 0 0 0 0,1 1 0 0 0,-3 2 0 0 0,0 0 0 0 0,0 0 0 0 0,0 1 0 0 0,1-1 0 0 0,-1 1 0 0 0,1-1 0 0 0,0 1 0 0 0,0 0 0 0 0,0 0 0 0 0,0 0 0 0 0,1 0 0 0 0,0 0 0 0 0,0 0 0 0 0,0 1 0 0 0,0-1 0 0 0,1 0 0 0 0,-1 1 0 0 0,1-1 0 0 0,0 3 0 0 0,1-3 0 0 0,-1 1 0 0 0,1-1 0 0 0,0 0 0 0 0,0 0 0 0 0,1 0 0 0 0,-1 0 0 0 0,1-1 0 0 0,0 1 0 0 0,0 0 0 0 0,0-1 0 0 0,0 1 0 0 0,1-1 0 0 0,0 0 0 0 0,-1 0 0 0 0,1 0 0 0 0,1 1 0 0 0,1 2 0 0 0,10 7 0 0 0,0-1 0 0 0,0-1 0 0 0,1 0 0 0 0,0-1 0 0 0,1 0 0 0 0,1-2 0 0 0,-1 0 0 0 0,1-1 0 0 0,0 0 0 0 0,1-2 0 0 0,-1 0 0 0 0,1-1 0 0 0,6-1 0 0 0,-9 1 0 0 0,65 8 0 0 0,-63-12 0 0 0,-2-9 0 0 0</inkml:trace>
  <inkml:trace contextRef="#ctx0" brushRef="#br0" timeOffset="42235.436">5895 6527 32767 0 0,'40'5'0'0'0,"-22"36"0"0"0,-16-29 0 0 0,19 153 0 0 0,-21-23 0 0 0,-18-60 0 0 0,18-82 0 0 0,0-1 0 0 0,0 1 0 0 0,0-1 0 0 0,1 1 0 0 0,-1-1 0 0 0,0 0 0 0 0,0 1 0 0 0,0-1 0 0 0,0 1 0 0 0,0-1 0 0 0,0 1 0 0 0,0-1 0 0 0,0 1 0 0 0,-1-1 0 0 0,1 1 0 0 0,0-1 0 0 0,0 0 0 0 0,0 1 0 0 0,0-1 0 0 0,-1 1 0 0 0,1-1 0 0 0,0 1 0 0 0,-1 0 0 0 0,1-1 0 0 0,0 1 0 0 0,-1-1 0 0 0,1 1 0 0 0,0 0 0 0 0,-1-1 0 0 0,1 1 0 0 0,-1-1 0 0 0,1 1 0 0 0,-1 0 0 0 0,1 0 0 0 0,-1-1 0 0 0,1 1 0 0 0,-1 0 0 0 0,1 0 0 0 0,-1 0 0 0 0,1 0 0 0 0,-1-1 0 0 0,1 1 0 0 0,-1 0 0 0 0,1 0 0 0 0,-1 0 0 0 0,0 0 0 0 0,1 0 0 0 0,-1 0 0 0 0,1 1 0 0 0,-1-1 0 0 0,1 0 0 0 0,-1 0 0 0 0,1 0 0 0 0,-1 0 0 0 0,1 1 0 0 0,-1-1 0 0 0,1 0 0 0 0,-1 0 0 0 0,1 1 0 0 0,-1-1 0 0 0,1 0 0 0 0,-1 1 0 0 0,1-1 0 0 0,0 1 0 0 0,-1-1 0 0 0,1 0 0 0 0,0 1 0 0 0,-1-1 0 0 0,1 1 0 0 0,0 0 0 0 0,-2-13 0 0 0</inkml:trace>
  <inkml:trace contextRef="#ctx0" brushRef="#br0" timeOffset="42483.551">5607 6441 32767 0 0,'-22'-7'0'0'0,"33"12"0"0"0,21 1 0 0 0,1-2 0 0 0,-1-1 0 0 0,1-1 0 0 0,19-3 0 0 0,-25 1 0 0 0,119-13 0 0 0,156-18 0 0 0,-274 30 0 0 0</inkml:trace>
  <inkml:trace contextRef="#ctx0" brushRef="#br0" timeOffset="42734.404">6595 6504 32767 0 0,'-8'98'0'0'0,"-16"67"0"0"0,-3 12 0 0 0,26-143 0 0 0,2-30 0 0 0,-1-5 0 0 0</inkml:trace>
  <inkml:trace contextRef="#ctx0" brushRef="#br0" timeOffset="43278.952">6910 6532 32767 0 0,'1'0'0'0'0,"-1"0"0"0"0,0 0 0 0 0,0 0 0 0 0,0 0 0 0 0,1 0 0 0 0,-1 0 0 0 0,0 0 0 0 0,0 0 0 0 0,1 0 0 0 0,-1 0 0 0 0,0 0 0 0 0,0 0 0 0 0,0 0 0 0 0,1 0 0 0 0,-1 0 0 0 0,0 0 0 0 0,0 0 0 0 0,1 0 0 0 0,-1 0 0 0 0,0 0 0 0 0,0 0 0 0 0,0 0 0 0 0,1 0 0 0 0,-1 0 0 0 0,0-1 0 0 0,0 1 0 0 0,0 0 0 0 0,1 0 0 0 0,-1 0 0 0 0,0 0 0 0 0,0-1 0 0 0,0 1 0 0 0,0 0 0 0 0,0 0 0 0 0,0 0 0 0 0,1 0 0 0 0,-1-1 0 0 0,0 1 0 0 0,1 24 0 0 0,-1-22 0 0 0,-10 196 0 0 0,-21-8 0 0 0,20-105 0 0 0,29-135 0 0 0,-8 3 0 0 0,-2-1 0 0 0,-2 0 0 0 0,-3 0 0 0 0,-2-47 0 0 0,-1-1 0 0 0,-5 83 0 0 0,1 18 0 0 0,10 10 0 0 0,0-1 0 0 0,1 1 0 0 0,0-2 0 0 0,1 1 0 0 0,0-1 0 0 0,9 10 0 0 0,-2-2 0 0 0,-4-4 0 0 0,0-1 0 0 0,1 0 0 0 0,0 0 0 0 0,1-1 0 0 0,1-1 0 0 0,0-1 0 0 0,1 0 0 0 0,1 0 0 0 0,0-2 0 0 0,0 0 0 0 0,1 0 0 0 0,1-2 0 0 0,0 0 0 0 0,0-1 0 0 0,0-1 0 0 0,6 1 0 0 0,-20-8 0 0 0,-1 1 0 0 0,1-1 0 0 0,-1 0 0 0 0,1 0 0 0 0,-1 0 0 0 0,0 0 0 0 0,1-1 0 0 0,-1 1 0 0 0,1-1 0 0 0,-1 0 0 0 0,0 0 0 0 0,0 0 0 0 0,1 0 0 0 0,-1-1 0 0 0,0 1 0 0 0,0-1 0 0 0,0 0 0 0 0,-1 0 0 0 0,1 0 0 0 0,0 0 0 0 0,-1 0 0 0 0,1-1 0 0 0,-1 1 0 0 0,0-1 0 0 0,0 0 0 0 0,0 0 0 0 0,0 1 0 0 0,0-1 0 0 0,0 0 0 0 0,0-2 0 0 0,2-6 0 0 0,1 0 0 0 0,-2 0 0 0 0,1 0 0 0 0,-2 0 0 0 0,1-1 0 0 0,-1 1 0 0 0,-1-1 0 0 0,0-5 0 0 0,0-267 0 0 0,-1 280 0 0 0,0 1 0 0 0,0 0 0 0 0,1-1 0 0 0,-1 1 0 0 0,1 0 0 0 0,0-1 0 0 0,0 1 0 0 0,0 0 0 0 0,0 0 0 0 0,1 0 0 0 0,-1 0 0 0 0,1 0 0 0 0,0 0 0 0 0,0 0 0 0 0,0 0 0 0 0,0 1 0 0 0,0-1 0 0 0,1 1 0 0 0,-1 0 0 0 0,1-1 0 0 0,-1 1 0 0 0,1 0 0 0 0,0 0 0 0 0,0 1 0 0 0,1-1 0 0 0,8-3 0 0 0,0 2 0 0 0,0 0 0 0 0,0 0 0 0 0,1 1 0 0 0,-1 0 0 0 0,1 1 0 0 0,-1 1 0 0 0,4 0 0 0 0,-1 0 0 0 0</inkml:trace>
  <inkml:trace contextRef="#ctx0" brushRef="#br0" timeOffset="43714.782">7843 6630 32767 0 0,'-144'290'0'0'0,"117"-242"0"0"0,38-70 0 0 0,76-182 0 0 0,-1-34 0 0 0,-32 117 0 0 0,-47 135 0 0 0,13 105 0 0 0,-7-75 0 0 0,1 0 0 0 0,2-1 0 0 0,2-1 0 0 0,4 5 0 0 0,15 33 0 0 0,1 44 0 0 0,-39-117 0 0 0,-15 1 0 0 0,3-12 0 0 0</inkml:trace>
  <inkml:trace contextRef="#ctx0" brushRef="#br0" timeOffset="43877.351">7903 6759 32767 0 0,'2'-5'0'0'0,"1"1"0"0"0,0-1 0 0 0,0 1 0 0 0,0 0 0 0 0,1 0 0 0 0,0 0 0 0 0,0 1 0 0 0,0-1 0 0 0,0 1 0 0 0,0 0 0 0 0,0 0 0 0 0,1 0 0 0 0,0 1 0 0 0,-1 0 0 0 0,1-1 0 0 0,0 2 0 0 0,0-1 0 0 0,0 1 0 0 0,0-1 0 0 0,1 1 0 0 0,-1 1 0 0 0,0-1 0 0 0,0 1 0 0 0,1 0 0 0 0,-1 0 0 0 0,4 1 0 0 0,10-3 0 0 0,383-44 0 0 0,-324 37 0 0 0,-44 4 0 0 0</inkml:trace>
  <inkml:trace contextRef="#ctx0" brushRef="#br0" timeOffset="44249.886">8909 6089 32767 0 0,'30'38'0'0'0,"35"77"0"0"0,34 83 0 0 0,-89-175 0 0 0,-1 1 0 0 0,-1 0 0 0 0,-1 1 0 0 0,-2 0 0 0 0,0 0 0 0 0,-1 0 0 0 0,-1 5 0 0 0,-6 13 0 0 0,-3-18 0 0 0,-1-1 0 0 0,-1 1 0 0 0,-1-2 0 0 0,-1 1 0 0 0,-1-1 0 0 0,-1-1 0 0 0,-8 11 0 0 0,-11 6 0 0 0,-3 0 0 0 0,-1-2 0 0 0,-1-2 0 0 0,-2-1 0 0 0,-2-2 0 0 0,-34 21 0 0 0,9-10 0 0 0,-1-7 0 0 0</inkml:trace>
  <inkml:trace contextRef="#ctx0" brushRef="#br0" timeOffset="44918.612">5391 6151 32767 0 0,'-2'0'0'0'0,"-1"0"0"0"0,0 1 0 0 0,1-1 0 0 0,-1 1 0 0 0,1 0 0 0 0,-1 0 0 0 0,1 0 0 0 0,-1 0 0 0 0,1 0 0 0 0,-1 0 0 0 0,1 1 0 0 0,0-1 0 0 0,0 1 0 0 0,0 0 0 0 0,0 0 0 0 0,0-1 0 0 0,0 1 0 0 0,0 0 0 0 0,1 1 0 0 0,-1-1 0 0 0,1 0 0 0 0,-1 0 0 0 0,1 1 0 0 0,0-1 0 0 0,0 1 0 0 0,0-1 0 0 0,0 1 0 0 0,-16 75 0 0 0,15-28 0 0 0,2 1 0 0 0,2-1 0 0 0,8 47 0 0 0,-5-62 0 0 0,2-1 0 0 0,0 0 0 0 0,3 0 0 0 0,1-1 0 0 0,1 0 0 0 0,2-1 0 0 0,1 0 0 0 0,1-1 0 0 0,2-1 0 0 0,1-1 0 0 0,18 21 0 0 0,132 123 0 0 0,-126-137 0 0 0</inkml:trace>
  <inkml:trace contextRef="#ctx0" brushRef="#br0" timeOffset="60777.445">169 8131 32767 0 0,'6'3'0'0'0,"-3"-1"0"0"0,1 0 0 0 0,0 0 0 0 0,0 0 0 0 0,0-1 0 0 0,0 1 0 0 0,0-1 0 0 0,0 0 0 0 0,0 0 0 0 0,0 0 0 0 0,0-1 0 0 0,1 1 0 0 0,-1-1 0 0 0,0 0 0 0 0,0 0 0 0 0,1-1 0 0 0,1 0 0 0 0,645-97 0 0 0,-417 78 0 0 0,-115 18 0 0 0,-116 2 0 0 0,-1 0 0 0 0,1 0 0 0 0,-1 0 0 0 0,1 1 0 0 0,-1-1 0 0 0,1 1 0 0 0,-1-1 0 0 0,0 1 0 0 0,1 0 0 0 0,-1 0 0 0 0,1 0 0 0 0,-1 0 0 0 0,0 1 0 0 0,0-1 0 0 0,0 1 0 0 0,0-1 0 0 0,0 1 0 0 0,1 1 0 0 0,14-25 0 0 0,-9 5 0 0 0,-2-3 0 0 0</inkml:trace>
  <inkml:trace contextRef="#ctx0" brushRef="#br0" timeOffset="62346.829">2459 8046 32767 0 0,'48'-25'0'0'0,"-13"9"0"0"0,-5-3 0 0 0,-1-1 0 0 0,-1-1 0 0 0,-1-2 0 0 0,-1 0 0 0 0,-1-2 0 0 0,-2 0 0 0 0,0-2 0 0 0,-1-1 0 0 0,-2-1 0 0 0,-1 0 0 0 0,1-5 0 0 0,-10 15 0 0 0,-1-1 0 0 0,-1 0 0 0 0,-1 0 0 0 0,0-1 0 0 0,-2 0 0 0 0,0 0 0 0 0,-1 0 0 0 0,-2-1 0 0 0,0 1 0 0 0,-1-10 0 0 0,-1 28 0 0 0,0 0 0 0 0,-1 1 0 0 0,1-1 0 0 0,-1 0 0 0 0,1 0 0 0 0,-1 0 0 0 0,0 1 0 0 0,0-1 0 0 0,-1 0 0 0 0,1 1 0 0 0,0-1 0 0 0,-1 1 0 0 0,0-1 0 0 0,1 1 0 0 0,-1 0 0 0 0,0 0 0 0 0,0 0 0 0 0,-1 0 0 0 0,1 0 0 0 0,0 0 0 0 0,0 1 0 0 0,-1-1 0 0 0,1 1 0 0 0,-1-1 0 0 0,0 1 0 0 0,1 0 0 0 0,-3-1 0 0 0,-7 4 0 0 0,8-1 0 0 0,0 1 0 0 0,0 1 0 0 0,0-1 0 0 0,0 1 0 0 0,1-1 0 0 0,-1 1 0 0 0,1 0 0 0 0,0 0 0 0 0,-1 1 0 0 0,1-1 0 0 0,1 1 0 0 0,-1-1 0 0 0,0 1 0 0 0,1 0 0 0 0,0 0 0 0 0,0 0 0 0 0,0 1 0 0 0,0-1 0 0 0,1 0 0 0 0,-1 4 0 0 0,-11 97 0 0 0,36 5 0 0 0,83 267 0 0 0,-80-230 0 0 0,-7 0 0 0 0,-5 19 0 0 0,-5 15 0 0 0,-2-62 0 0 0,-7-110 0 0 0</inkml:trace>
  <inkml:trace contextRef="#ctx0" brushRef="#br0" timeOffset="62867.446">2585 8245 32767 0 0,'-2'-2'0'0'0,"1"2"0"0"0,0-1 0 0 0,0 0 0 0 0,1 1 0 0 0,-1-1 0 0 0,0 1 0 0 0,0-1 0 0 0,1 0 0 0 0,-1 0 0 0 0,0 0 0 0 0,1 1 0 0 0,-1-1 0 0 0,1 0 0 0 0,-1 0 0 0 0,1 0 0 0 0,-1 0 0 0 0,1 0 0 0 0,0 0 0 0 0,-1 0 0 0 0,1 0 0 0 0,0 0 0 0 0,0 0 0 0 0,0 0 0 0 0,0 0 0 0 0,0 0 0 0 0,0 0 0 0 0,0 0 0 0 0,0 0 0 0 0,0 0 0 0 0,0 0 0 0 0,1 0 0 0 0,-1 0 0 0 0,0 0 0 0 0,1 0 0 0 0,-1 0 0 0 0,0 0 0 0 0,1 0 0 0 0,0 0 0 0 0,-1 0 0 0 0,1 1 0 0 0,-1-1 0 0 0,1 0 0 0 0,0 0 0 0 0,0 1 0 0 0,27-15 0 0 0,2 1 0 0 0,0 2 0 0 0,0 1 0 0 0,1 1 0 0 0,17-2 0 0 0,36-12 0 0 0,94-28 0 0 0,-154 50 0 0 0,-21 4 0 0 0,-1 0 0 0 0,1-1 0 0 0,-1 1 0 0 0,0 0 0 0 0,1 0 0 0 0,-1 1 0 0 0,0-1 0 0 0,0 0 0 0 0,-1 1 0 0 0,1-1 0 0 0,0 1 0 0 0,-1-1 0 0 0,0 1 0 0 0,1 0 0 0 0,-1 0 0 0 0,0 0 0 0 0,-1-1 0 0 0,1 1 0 0 0,0 0 0 0 0,-1 0 0 0 0,0 0 0 0 0,1 0 0 0 0,-1 0 0 0 0,0 0 0 0 0,-1 0 0 0 0,1 3 0 0 0,0 0 0 0 0,2 39 0 0 0,-3-39 0 0 0,1-1 0 0 0,-1 1 0 0 0,1 0 0 0 0,0-1 0 0 0,1 1 0 0 0,-1-1 0 0 0,1 1 0 0 0,0 0 0 0 0,1-1 0 0 0,-1 0 0 0 0,1 1 0 0 0,0-1 0 0 0,1 0 0 0 0,-1 0 0 0 0,1 0 0 0 0,0 0 0 0 0,0 0 0 0 0,1-1 0 0 0,-1 1 0 0 0,1-1 0 0 0,0 0 0 0 0,0 0 0 0 0,1 0 0 0 0,0-1 0 0 0,0-1 0 0 0,0 0 0 0 0,0 0 0 0 0,0 0 0 0 0,0 0 0 0 0,0-1 0 0 0,0 0 0 0 0,1 0 0 0 0,-1-1 0 0 0,0 1 0 0 0,1-1 0 0 0,-1 0 0 0 0,1-1 0 0 0,-1 1 0 0 0,0-1 0 0 0,1 0 0 0 0,-1-1 0 0 0,0 1 0 0 0,0-1 0 0 0,0 0 0 0 0,0 0 0 0 0,0 0 0 0 0,0-1 0 0 0,-1 0 0 0 0,4-2 0 0 0,-4 3 0 0 0,1 0 0 0 0,-1-1 0 0 0,0 1 0 0 0,0-1 0 0 0,0 0 0 0 0,0 0 0 0 0,0 0 0 0 0,0-1 0 0 0,-1 0 0 0 0,0 1 0 0 0,0-1 0 0 0,0 0 0 0 0,0 0 0 0 0,-1-1 0 0 0,1 1 0 0 0,-1-1 0 0 0,0 1 0 0 0,0-1 0 0 0,-1 1 0 0 0,1-1 0 0 0,-1 0 0 0 0,0 0 0 0 0,-1-2 0 0 0,0 0 0 0 0,0 0 0 0 0,-1 0 0 0 0,0 0 0 0 0,0 0 0 0 0,-1 0 0 0 0,1 0 0 0 0,-2 0 0 0 0,1 0 0 0 0,-1 1 0 0 0,0-1 0 0 0,0 1 0 0 0,-1 0 0 0 0,1 0 0 0 0,-1 0 0 0 0,-1 1 0 0 0,1-1 0 0 0,-4-2 0 0 0,5 5 0 0 0,-1 0 0 0 0,0 0 0 0 0,0 0 0 0 0,0 1 0 0 0,0 0 0 0 0,0-1 0 0 0,0 1 0 0 0,-1 1 0 0 0,1-1 0 0 0,0 1 0 0 0,-1-1 0 0 0,0 1 0 0 0,1 0 0 0 0,-1 1 0 0 0,0-1 0 0 0,0 1 0 0 0,1 0 0 0 0,0 1 0 0 0,-1 0 0 0 0,1-1 0 0 0,0 1 0 0 0,-1 1 0 0 0,1-1 0 0 0,0 1 0 0 0,0-1 0 0 0,0 1 0 0 0,0 0 0 0 0,0 0 0 0 0,1 1 0 0 0,-1-1 0 0 0,1 1 0 0 0,-1 0 0 0 0,1 0 0 0 0,0 0 0 0 0,0 1 0 0 0,0-1 0 0 0,1 0 0 0 0,-1 1 0 0 0,1 0 0 0 0,0 0 0 0 0,0 0 0 0 0,0 0 0 0 0,0 0 0 0 0,1 0 0 0 0,-1 0 0 0 0,1 0 0 0 0,0 1 0 0 0,1-1 0 0 0,-1 0 0 0 0,1 1 0 0 0,0-1 0 0 0,0 1 0 0 0,0-1 0 0 0,1 1 0 0 0,1 0 0 0 0,1 0 0 0 0,0 0 0 0 0,0 0 0 0 0,0 0 0 0 0,1-1 0 0 0,-1 0 0 0 0,1 1 0 0 0,0-1 0 0 0,0-1 0 0 0,1 1 0 0 0,-1-1 0 0 0,1 1 0 0 0,0-1 0 0 0,0 0 0 0 0,0-1 0 0 0,3 2 0 0 0,17 7 0 0 0,0-1 0 0 0</inkml:trace>
  <inkml:trace contextRef="#ctx0" brushRef="#br0" timeOffset="63696.434">3633 8280 32767 0 0,'-4'-61'0'0'0,"13"-45"0"0"0,6-62 0 0 0,-15 162 0 0 0,-1-1 0 0 0,1 1 0 0 0,-1 0 0 0 0,0 0 0 0 0,-1 0 0 0 0,1 0 0 0 0,-1 0 0 0 0,-1 1 0 0 0,1-1 0 0 0,-1 1 0 0 0,0-1 0 0 0,-3-4 0 0 0,-18 0 0 0 0,11 22 0 0 0,33 6 0 0 0,-20-17 0 0 0,13 2 0 0 0,0 0 0 0 0,0 0 0 0 0,0-2 0 0 0,0 1 0 0 0,0-2 0 0 0,0 1 0 0 0,0-2 0 0 0,3 0 0 0 0,19 0 0 0 0,5 0 0 0 0,-27 0 0 0 0,0 0 0 0 0,1 0 0 0 0,-1 2 0 0 0,0 0 0 0 0,1 0 0 0 0,-1 1 0 0 0,0 1 0 0 0,0 0 0 0 0,0 1 0 0 0,4 2 0 0 0,-11-2 0 0 0,0 0 0 0 0,0 1 0 0 0,0 0 0 0 0,-1 0 0 0 0,0 0 0 0 0,0 1 0 0 0,0 0 0 0 0,-1 0 0 0 0,0 0 0 0 0,0 0 0 0 0,0 1 0 0 0,-1-1 0 0 0,0 1 0 0 0,0 0 0 0 0,-1 0 0 0 0,0 0 0 0 0,0 0 0 0 0,0 1 0 0 0,-1-1 0 0 0,0 3 0 0 0,4 10 0 0 0,-5-13 0 0 0,1-1 0 0 0,1 0 0 0 0,-1 0 0 0 0,1 0 0 0 0,0 0 0 0 0,0-1 0 0 0,1 1 0 0 0,0 0 0 0 0,0-1 0 0 0,0 0 0 0 0,1 0 0 0 0,-1 0 0 0 0,1 0 0 0 0,0 0 0 0 0,1-1 0 0 0,-1 1 0 0 0,1-1 0 0 0,0 0 0 0 0,0-1 0 0 0,0 1 0 0 0,1-1 0 0 0,-1 0 0 0 0,1-1 0 0 0,-1 1 0 0 0,1-1 0 0 0,0 0 0 0 0,0 0 0 0 0,0-1 0 0 0,2 0 0 0 0,40-3 0 0 0,-37-1 0 0 0,-1-1 0 0 0,0-1 0 0 0,0 1 0 0 0,-1-2 0 0 0,0 1 0 0 0,0-1 0 0 0,0-1 0 0 0,0 1 0 0 0,-1-1 0 0 0,0-1 0 0 0,-1 0 0 0 0,0 0 0 0 0,0 0 0 0 0,0-1 0 0 0,-1 0 0 0 0,-1 0 0 0 0,1-1 0 0 0,-2 1 0 0 0,1-1 0 0 0,-1-1 0 0 0,-1 1 0 0 0,3-11 0 0 0,1-36 0 0 0,-9 77 0 0 0,2-11 0 0 0,1 0 0 0 0,0 1 0 0 0,0-1 0 0 0,1 0 0 0 0,0 0 0 0 0,1 0 0 0 0,0 0 0 0 0,0 0 0 0 0,1-1 0 0 0,0 1 0 0 0,0-1 0 0 0,1 0 0 0 0,0 0 0 0 0,1 0 0 0 0,-1-2 0 0 0,1-1 0 0 0,-1 1 0 0 0,1-1 0 0 0,0 0 0 0 0,0-1 0 0 0,0 1 0 0 0,1-1 0 0 0,0-1 0 0 0,0 1 0 0 0,0-1 0 0 0,0 0 0 0 0,0-1 0 0 0,0 0 0 0 0,1 0 0 0 0,-1 0 0 0 0,1-1 0 0 0,0 0 0 0 0,-4-1 0 0 0,0-1 0 0 0,0 0 0 0 0,0 1 0 0 0,0-1 0 0 0,0 0 0 0 0,0-1 0 0 0,0 1 0 0 0,0-1 0 0 0,-1 0 0 0 0,1 0 0 0 0,0 0 0 0 0,-1 0 0 0 0,0 0 0 0 0,0-1 0 0 0,1 0 0 0 0,-2 1 0 0 0,1-1 0 0 0,0 0 0 0 0,0-1 0 0 0,-1 1 0 0 0,0 0 0 0 0,0-1 0 0 0,2-2 0 0 0,29-88 0 0 0,-24 16 0 0 0,-5 128 0 0 0,-4-40 0 0 0,1 0 0 0 0,0 0 0 0 0,1 0 0 0 0,0 0 0 0 0,1-1 0 0 0,0 1 0 0 0,0 0 0 0 0,1-1 0 0 0,0 0 0 0 0,1 0 0 0 0,0 0 0 0 0,3 3 0 0 0,-5-7 0 0 0,-1-1 0 0 0,2-1 0 0 0,-1 1 0 0 0,0 0 0 0 0,1-1 0 0 0,-1 1 0 0 0,1-1 0 0 0,0 0 0 0 0,0-1 0 0 0,0 1 0 0 0,1-1 0 0 0,-1 1 0 0 0,1-1 0 0 0,-1 0 0 0 0,1-1 0 0 0,-1 1 0 0 0,1-1 0 0 0,0 0 0 0 0,0 0 0 0 0,0-1 0 0 0,0 1 0 0 0,0-1 0 0 0,0 0 0 0 0,-1-1 0 0 0,1 1 0 0 0,0-1 0 0 0,1 0 0 0 0,5-2 0 0 0,0 0 0 0 0,-1 0 0 0 0,1-1 0 0 0,-1-1 0 0 0,0 0 0 0 0,0 0 0 0 0,-1-1 0 0 0,1 0 0 0 0,-1-1 0 0 0,-1 0 0 0 0,8-7 0 0 0,22-37 0 0 0,-34 39 0 0 0</inkml:trace>
  <inkml:trace contextRef="#ctx0" brushRef="#br0" timeOffset="63947.761">5007 8014 32767 0 0,'-1'-15'0'0'0,"2"21"0"0"0,1 0 0 0 0,-1 0 0 0 0,2 0 0 0 0,-1-1 0 0 0,1 1 0 0 0,-1 0 0 0 0,1-1 0 0 0,1 0 0 0 0,-1 0 0 0 0,1 0 0 0 0,0 0 0 0 0,0 0 0 0 0,1-1 0 0 0,4 4 0 0 0,-6-5 0 0 0,1 2 0 0 0,1-1 0 0 0,0 1 0 0 0,0-1 0 0 0,1 0 0 0 0,-1 0 0 0 0,1-1 0 0 0,0 0 0 0 0,0 0 0 0 0,0 0 0 0 0,0-1 0 0 0,0 1 0 0 0,1-2 0 0 0,-1 1 0 0 0,3 0 0 0 0,44 0 0 0 0,-33 0 0 0 0</inkml:trace>
  <inkml:trace contextRef="#ctx0" brushRef="#br0" timeOffset="64180.706">5445 8099 32767 0 0,'5'4'0'0'0,"-1"0"0"0"0,1 0 0 0 0,-1 0 0 0 0,1-1 0 0 0,0 0 0 0 0,1 0 0 0 0,-1 0 0 0 0,0-1 0 0 0,1 1 0 0 0,-1-1 0 0 0,1-1 0 0 0,0 1 0 0 0,2 0 0 0 0,64-1 0 0 0,-66-1 0 0 0,0-1 0 0 0,0 0 0 0 0,0 0 0 0 0,-1 0 0 0 0,1-1 0 0 0,0 0 0 0 0,-1 0 0 0 0,0 0 0 0 0,1-1 0 0 0,-1 0 0 0 0,0 0 0 0 0,0 0 0 0 0,0 0 0 0 0,-1-1 0 0 0,1 0 0 0 0,-1 0 0 0 0,0 0 0 0 0,0-1 0 0 0,0 1 0 0 0,-1-1 0 0 0,0 0 0 0 0,0 0 0 0 0,0 0 0 0 0,0-1 0 0 0,0-2 0 0 0,-3-20 0 0 0,-3 22 0 0 0,0 0 0 0 0,-1-1 0 0 0,1 1 0 0 0,-1 1 0 0 0,0-1 0 0 0,-1 0 0 0 0,1 1 0 0 0,-1 0 0 0 0,0 0 0 0 0,0 1 0 0 0,-1-1 0 0 0,1 1 0 0 0,-1 0 0 0 0,0 0 0 0 0,0 1 0 0 0,-1 0 0 0 0,1 0 0 0 0,-1 0 0 0 0,1 1 0 0 0,-1 0 0 0 0,0 1 0 0 0,1-1 0 0 0,-1 1 0 0 0,0 0 0 0 0,0 1 0 0 0,0 0 0 0 0,0 0 0 0 0,0 0 0 0 0,0 1 0 0 0,0 0 0 0 0,0 0 0 0 0,0 1 0 0 0,0 0 0 0 0,1 0 0 0 0,-1 1 0 0 0,1-1 0 0 0,-1 2 0 0 0,0 1 0 0 0,0 0 0 0 0,1 1 0 0 0,0 0 0 0 0,1 0 0 0 0,-1 1 0 0 0,1-1 0 0 0,0 1 0 0 0,1 0 0 0 0,-1 1 0 0 0,2-1 0 0 0,-1 1 0 0 0,1-1 0 0 0,0 1 0 0 0,0 0 0 0 0,1 0 0 0 0,0 1 0 0 0,1-1 0 0 0,0 0 0 0 0,0 1 0 0 0,1-1 0 0 0,0 0 0 0 0,1 7 0 0 0,-1-10 0 0 0,2-1 0 0 0,-1 1 0 0 0,0-1 0 0 0,1 0 0 0 0,0 0 0 0 0,0 0 0 0 0,0 0 0 0 0,0 0 0 0 0,1 0 0 0 0,-1 0 0 0 0,1-1 0 0 0,0 1 0 0 0,0-1 0 0 0,1 0 0 0 0,-1 0 0 0 0,1 0 0 0 0,-1-1 0 0 0,1 1 0 0 0,0-1 0 0 0,0 0 0 0 0,0 0 0 0 0,0 0 0 0 0,0 0 0 0 0,1-1 0 0 0,-1 1 0 0 0,0-1 0 0 0,1 0 0 0 0,-1-1 0 0 0,1 1 0 0 0,-1-1 0 0 0,1 0 0 0 0,-1 0 0 0 0,1 0 0 0 0,-1-1 0 0 0,1 1 0 0 0,-1-1 0 0 0,32-8 0 0 0</inkml:trace>
  <inkml:trace contextRef="#ctx0" brushRef="#br0" timeOffset="64366.212">5684 7644 32767 0 0,'-6'-4'0'0'0,"-1"0"0"0"0,1 0 0 0 0,-1 0 0 0 0,0 1 0 0 0,0 0 0 0 0,-1 0 0 0 0,1 1 0 0 0,-1 0 0 0 0,1 0 0 0 0,-1 1 0 0 0,0 0 0 0 0,1 0 0 0 0,-1 1 0 0 0,0 0 0 0 0,0 0 0 0 0,-54 20 0 0 0,59-18 0 0 0,0 0 0 0 0,0 0 0 0 0,0 1 0 0 0,0-1 0 0 0,0 1 0 0 0,0-1 0 0 0,0 1 0 0 0,1 0 0 0 0,-1 0 0 0 0,1 0 0 0 0,0 0 0 0 0,0 0 0 0 0,0 1 0 0 0,1-1 0 0 0,-1 1 0 0 0,1-1 0 0 0,-1 1 0 0 0,1 0 0 0 0,1-1 0 0 0,-1 1 0 0 0,0 0 0 0 0,1 0 0 0 0,0 0 0 0 0,0-1 0 0 0,0 1 0 0 0,0 0 0 0 0,0 0 0 0 0,1 0 0 0 0,28 62 0 0 0,-18-46 0 0 0</inkml:trace>
  <inkml:trace contextRef="#ctx0" brushRef="#br0" timeOffset="64528.903">5627 8004 32767 0 0,'15'21'0'0'0,"0"-1"0"0"0,0 3 0 0 0,0-3 0 0 0,2-2 0 0 0,-1 0 0 0 0,2-3 0 0 0,3 2 0 0 0,2-2 0 0 0,8-2 0 0 0,4-4 0 0 0,3-1 0 0 0,10-1 0 0 0,4-7 0 0 0,4 2 0 0 0,-1-1 0 0 0</inkml:trace>
  <inkml:trace contextRef="#ctx0" brushRef="#br0" timeOffset="65016.113">7423 7836 32767 0 0,'0'0'0'0'0,"-1"1"0"0"0,0-1 0 0 0,0 0 0 0 0,0 1 0 0 0,1-1 0 0 0,-1 1 0 0 0,0-1 0 0 0,0 1 0 0 0,1-1 0 0 0,-1 1 0 0 0,1 0 0 0 0,-1-1 0 0 0,0 1 0 0 0,1 0 0 0 0,-1 0 0 0 0,1-1 0 0 0,-1 1 0 0 0,1 0 0 0 0,0 0 0 0 0,-1 0 0 0 0,1-1 0 0 0,0 1 0 0 0,0 0 0 0 0,0 0 0 0 0,-1 0 0 0 0,1 0 0 0 0,0 0 0 0 0,0 0 0 0 0,0-1 0 0 0,0 1 0 0 0,0 0 0 0 0,1 0 0 0 0,-1 0 0 0 0,0 0 0 0 0,0 0 0 0 0,1 0 0 0 0,-1-1 0 0 0,0 1 0 0 0,1 0 0 0 0,-1 0 0 0 0,1 0 0 0 0,-1-1 0 0 0,1 1 0 0 0,-1 0 0 0 0,1-1 0 0 0,-1 1 0 0 0,1 0 0 0 0,0-1 0 0 0,-1 1 0 0 0,1-1 0 0 0,0 1 0 0 0,0-1 0 0 0,-1 1 0 0 0,1-1 0 0 0,0 0 0 0 0,0 1 0 0 0,1-1 0 0 0,4 2 0 0 0,1-1 0 0 0,0 1 0 0 0,1-2 0 0 0,-1 1 0 0 0,0-1 0 0 0,0 0 0 0 0,0 0 0 0 0,0-1 0 0 0,0 0 0 0 0,0 0 0 0 0,0-1 0 0 0,0 0 0 0 0,5-2 0 0 0,12-4 0 0 0,0-1 0 0 0,-1 0 0 0 0,0-2 0 0 0,0-1 0 0 0,-1-1 0 0 0,14-11 0 0 0,-17 9 0 0 0,-2-1 0 0 0,0 0 0 0 0,0-1 0 0 0,-2-1 0 0 0,0 0 0 0 0,-1-1 0 0 0,-1-1 0 0 0,-1 0 0 0 0,-1 0 0 0 0,0-2 0 0 0,-2 1 0 0 0,0-1 0 0 0,-2 0 0 0 0,0-1 0 0 0,-2 0 0 0 0,0 0 0 0 0,0-13 0 0 0,-4 30 0 0 0,-1 0 0 0 0,1 0 0 0 0,-1 0 0 0 0,0-1 0 0 0,-1 1 0 0 0,1 0 0 0 0,-1 0 0 0 0,0 0 0 0 0,-1 0 0 0 0,1 0 0 0 0,-1 1 0 0 0,-1-1 0 0 0,1 0 0 0 0,-1 1 0 0 0,0 0 0 0 0,0-1 0 0 0,-2-1 0 0 0,-17-11 0 0 0,9 15 0 0 0,-27 20 0 0 0,37-13 0 0 0,-5 4 0 0 0,1 1 0 0 0,0 0 0 0 0,1 1 0 0 0,0 0 0 0 0,1 0 0 0 0,0 0 0 0 0,0 0 0 0 0,1 1 0 0 0,0 0 0 0 0,1 0 0 0 0,1 0 0 0 0,-2 8 0 0 0,3-14 0 0 0,-13 69 0 0 0,4 0 0 0 0,3 1 0 0 0,4 0 0 0 0,3 44 0 0 0,12 29 0 0 0,-3-85 0 0 0,48 310 0 0 0,-50-249 0 0 0,-6-118 0 0 0,-1-1 0 0 0,-1 0 0 0 0,1 1 0 0 0,-1-1 0 0 0,0 0 0 0 0,0 1 0 0 0,0-1 0 0 0,-1 0 0 0 0,1 0 0 0 0,-1 0 0 0 0,-1 0 0 0 0,1 0 0 0 0,-1-1 0 0 0,0 1 0 0 0,0-1 0 0 0,0 1 0 0 0,0-1 0 0 0,-3 2 0 0 0,5-5 0 0 0,0 0 0 0 0,0 0 0 0 0,0 0 0 0 0,0-1 0 0 0,0 1 0 0 0,0 0 0 0 0,-1-1 0 0 0,1 1 0 0 0,0-1 0 0 0,0 1 0 0 0,-1-1 0 0 0,1 1 0 0 0,0-1 0 0 0,-1 0 0 0 0,1 0 0 0 0,0 0 0 0 0,-1 1 0 0 0,1-1 0 0 0,0-1 0 0 0,-1 1 0 0 0,1 0 0 0 0,0 0 0 0 0,-1 0 0 0 0,1-1 0 0 0,0 1 0 0 0,0-1 0 0 0,-1 1 0 0 0,-16-12 0 0 0</inkml:trace>
  <inkml:trace contextRef="#ctx0" brushRef="#br0" timeOffset="65349.22">7665 8045 32767 0 0,'1'-2'0'0'0,"0"-1"0"0"0,1 1 0 0 0,-1 0 0 0 0,1 0 0 0 0,0-1 0 0 0,0 1 0 0 0,0 0 0 0 0,0 1 0 0 0,0-1 0 0 0,0 0 0 0 0,0 0 0 0 0,1 1 0 0 0,-1-1 0 0 0,0 1 0 0 0,1 0 0 0 0,0 0 0 0 0,-1 0 0 0 0,1 0 0 0 0,-1 0 0 0 0,1 1 0 0 0,0-1 0 0 0,0 1 0 0 0,-1-1 0 0 0,1 1 0 0 0,0 0 0 0 0,10-3 0 0 0,45-16 0 0 0,1 3 0 0 0,0 3 0 0 0,1 2 0 0 0,0 3 0 0 0,38 0 0 0 0,-94 8 0 0 0,-1 0 0 0 0,1 1 0 0 0,0-1 0 0 0,-1 1 0 0 0,1 0 0 0 0,-1 0 0 0 0,0 0 0 0 0,1 0 0 0 0,-1 0 0 0 0,0 1 0 0 0,1 0 0 0 0,-1-1 0 0 0,0 1 0 0 0,0 0 0 0 0,-1 1 0 0 0,1-1 0 0 0,0 0 0 0 0,-1 1 0 0 0,1 0 0 0 0,-1-1 0 0 0,0 1 0 0 0,0 0 0 0 0,27 122 0 0 0,-28-116 0 0 0,-1-8 0 0 0,0 0 0 0 0,0 0 0 0 0,1 1 0 0 0,-1-1 0 0 0,0 0 0 0 0,0 0 0 0 0,1 1 0 0 0,-1-1 0 0 0,0 0 0 0 0,1 0 0 0 0,0 0 0 0 0,-1 0 0 0 0,1 1 0 0 0,0-1 0 0 0,-1 0 0 0 0,1 0 0 0 0,0 0 0 0 0,0-1 0 0 0,0 1 0 0 0,0 0 0 0 0,0 0 0 0 0,0 0 0 0 0,0-1 0 0 0,0 1 0 0 0,0 0 0 0 0,0-1 0 0 0,1 1 0 0 0,8-3 0 0 0,-8 1 0 0 0,0 0 0 0 0,0 0 0 0 0,-1 0 0 0 0,1 0 0 0 0,0-1 0 0 0,0 1 0 0 0,-1-1 0 0 0,1 1 0 0 0,-1-1 0 0 0,1 0 0 0 0,-1 1 0 0 0,0-1 0 0 0,0 0 0 0 0,0 0 0 0 0,0 0 0 0 0,0 0 0 0 0,0 0 0 0 0,0 0 0 0 0,-1 0 0 0 0,1 0 0 0 0,0-2 0 0 0,-1-10 0 0 0</inkml:trace>
  <inkml:trace contextRef="#ctx0" brushRef="#br0" timeOffset="65797.198">8146 7653 32767 0 0,'-36'-75'0'0'0,"35"74"0"0"0,1 1 0 0 0,-1-1 0 0 0,1 1 0 0 0,0-1 0 0 0,-1 1 0 0 0,1-1 0 0 0,0 1 0 0 0,0-1 0 0 0,-1 0 0 0 0,1 1 0 0 0,0-1 0 0 0,0 0 0 0 0,0 1 0 0 0,0-1 0 0 0,0 0 0 0 0,0 1 0 0 0,0-1 0 0 0,0 1 0 0 0,0-1 0 0 0,0 0 0 0 0,0 1 0 0 0,0-1 0 0 0,0 0 0 0 0,0 1 0 0 0,1-1 0 0 0,-1 1 0 0 0,0-1 0 0 0,1 0 0 0 0,-1 1 0 0 0,0-1 0 0 0,1 1 0 0 0,-1-1 0 0 0,0 1 0 0 0,1-1 0 0 0,-1 1 0 0 0,1-1 0 0 0,-1 1 0 0 0,1 0 0 0 0,-1-1 0 0 0,1 1 0 0 0,-1 0 0 0 0,1-1 0 0 0,0 1 0 0 0,-1 0 0 0 0,1-1 0 0 0,0 1 0 0 0,0 0 0 0 0,0-1 0 0 0,87-10 0 0 0,-75 11 0 0 0,52 18 0 0 0,-46-9 0 0 0,-5 0 0 0 0,0 0 0 0 0,-1 1 0 0 0,0 0 0 0 0,0 1 0 0 0,-2 1 0 0 0,1 0 0 0 0,-1 1 0 0 0,-1 0 0 0 0,0 0 0 0 0,-1 1 0 0 0,0 0 0 0 0,-1 1 0 0 0,-1 0 0 0 0,-1 0 0 0 0,0 1 0 0 0,0 0 0 0 0,-2 0 0 0 0,2 7 0 0 0,-2-9 0 0 0,1 1 0 0 0,1 1 0 0 0,0 0 0 0 0,1-1 0 0 0,1-1 0 0 0,0 1 0 0 0,1-1 0 0 0,1 0 0 0 0,0-1 0 0 0,1 0 0 0 0,1 0 0 0 0,-6-10 0 0 0,-1 0 0 0 0,1-1 0 0 0,0 0 0 0 0,0 0 0 0 0,0 0 0 0 0,0-1 0 0 0,0 0 0 0 0,0 0 0 0 0,0 0 0 0 0,0-1 0 0 0,0 0 0 0 0,0 0 0 0 0,0-1 0 0 0,1 1 0 0 0,-1-1 0 0 0,0-1 0 0 0,0 1 0 0 0,0-1 0 0 0,-1 0 0 0 0,1-1 0 0 0,0 1 0 0 0,-1-1 0 0 0,3-1 0 0 0,1-1 0 0 0,0-1 0 0 0,0 1 0 0 0,0-1 0 0 0,0-1 0 0 0,-1 0 0 0 0,0 0 0 0 0,-1-1 0 0 0,0 0 0 0 0,0 0 0 0 0,0 0 0 0 0,-1-1 0 0 0,0 0 0 0 0,-1 0 0 0 0,0-1 0 0 0,-1 0 0 0 0,0 0 0 0 0,0 0 0 0 0,-1 0 0 0 0,1-6 0 0 0,-4 16 0 0 0,0 0 0 0 0,0 0 0 0 0,0 0 0 0 0,0 0 0 0 0,-1 0 0 0 0,1 0 0 0 0,0 0 0 0 0,0 0 0 0 0,0 0 0 0 0,0 0 0 0 0,0 0 0 0 0,0 0 0 0 0,-1 0 0 0 0,1 0 0 0 0,0-1 0 0 0,0 1 0 0 0,0 0 0 0 0,0 0 0 0 0,0 0 0 0 0,0 0 0 0 0,0 0 0 0 0,0 0 0 0 0,0 0 0 0 0,-1 0 0 0 0,1-1 0 0 0,0 1 0 0 0,0 0 0 0 0,0 0 0 0 0,0 0 0 0 0,0 0 0 0 0,0 0 0 0 0,-8 14 0 0 0,7-10 0 0 0,0 0 0 0 0,0 0 0 0 0,0 1 0 0 0,1-1 0 0 0,-1 0 0 0 0,1 0 0 0 0,0 1 0 0 0,1-1 0 0 0,-1 0 0 0 0,1 0 0 0 0,0 1 0 0 0,0-1 0 0 0,0 0 0 0 0,0 0 0 0 0,1 0 0 0 0,0 0 0 0 0,0 0 0 0 0,0 0 0 0 0,2 3 0 0 0,5 0 0 0 0,-1 1 0 0 0,2-1 0 0 0,-1-1 0 0 0,1 1 0 0 0,0-2 0 0 0,0 1 0 0 0,1-2 0 0 0,-1 1 0 0 0,1-1 0 0 0,0-1 0 0 0,0 0 0 0 0,0 0 0 0 0,1-1 0 0 0,-1-1 0 0 0,1 0 0 0 0,-1 0 0 0 0,10-2 0 0 0,-3 3 0 0 0,140 1 0 0 0,-121-3 0 0 0</inkml:trace>
  <inkml:trace contextRef="#ctx0" brushRef="#br0" timeOffset="66765.331">9590 7861 32767 0 0,'-2'-4'0'0'0,"0"1"0"0"0,0-1 0 0 0,0 0 0 0 0,-1 1 0 0 0,1-1 0 0 0,-1 1 0 0 0,0 0 0 0 0,0 0 0 0 0,0 0 0 0 0,-1 0 0 0 0,1 1 0 0 0,-1-1 0 0 0,1 1 0 0 0,-1 0 0 0 0,0 0 0 0 0,0 0 0 0 0,0 0 0 0 0,0 1 0 0 0,0 0 0 0 0,0 0 0 0 0,0 0 0 0 0,-2 0 0 0 0,-85-3 0 0 0,84 5 0 0 0,1 0 0 0 0,-1 0 0 0 0,1 1 0 0 0,0 0 0 0 0,-1 0 0 0 0,1 0 0 0 0,0 1 0 0 0,0 0 0 0 0,1 0 0 0 0,-1 1 0 0 0,0 0 0 0 0,1 0 0 0 0,0 0 0 0 0,0 0 0 0 0,1 1 0 0 0,-1 0 0 0 0,1 0 0 0 0,0 0 0 0 0,0 0 0 0 0,0 1 0 0 0,1 0 0 0 0,-3 5 0 0 0,3 11 0 0 0,17 7 0 0 0,-11-26 0 0 0,1 0 0 0 0,-1 0 0 0 0,1 0 0 0 0,-1 0 0 0 0,1-1 0 0 0,0 0 0 0 0,0 0 0 0 0,0 0 0 0 0,0 0 0 0 0,0 0 0 0 0,0-1 0 0 0,0 0 0 0 0,1 0 0 0 0,-1 0 0 0 0,0-1 0 0 0,1 1 0 0 0,-1-1 0 0 0,1 0 0 0 0,-1 0 0 0 0,0 0 0 0 0,3-1 0 0 0,-2 1 0 0 0,67-19 0 0 0,-55 14 0 0 0,0-2 0 0 0,-1 0 0 0 0,0-1 0 0 0,-1 0 0 0 0,1-2 0 0 0,-2 1 0 0 0,1-2 0 0 0,9-9 0 0 0,-20 51 0 0 0,-4-25 0 0 0,0 1 0 0 0,1 0 0 0 0,0 0 0 0 0,0 0 0 0 0,1-1 0 0 0,0 1 0 0 0,0 0 0 0 0,0-1 0 0 0,1 0 0 0 0,0 1 0 0 0,0-1 0 0 0,1 0 0 0 0,-1-1 0 0 0,1 1 0 0 0,1 0 0 0 0,-1-1 0 0 0,1 0 0 0 0,0 0 0 0 0,0-1 0 0 0,0 1 0 0 0,1-1 0 0 0,0 0 0 0 0,-1-1 0 0 0,1 1 0 0 0,1-1 0 0 0,-1 0 0 0 0,0-1 0 0 0,1 0 0 0 0,-1 0 0 0 0,7 1 0 0 0,1-1 0 0 0,0-1 0 0 0,0-1 0 0 0,0 0 0 0 0,0-1 0 0 0,-1 0 0 0 0,1-1 0 0 0,0-1 0 0 0,-1 0 0 0 0,0-1 0 0 0,12-4 0 0 0,-8 0 0 0 0,0-1 0 0 0,0 0 0 0 0,-1-1 0 0 0,-1-1 0 0 0,1 0 0 0 0,-2-1 0 0 0,0-1 0 0 0,0 0 0 0 0,-1-1 0 0 0,-1 0 0 0 0,0-1 0 0 0,8-14 0 0 0,7-14 0 0 0,-2-2 0 0 0,-1-1 0 0 0,-3 0 0 0 0,0-9 0 0 0,-8 23 0 0 0,-3-1 0 0 0,0-1 0 0 0,-2 1 0 0 0,-2-1 0 0 0,-1-1 0 0 0,-2 1 0 0 0,-1-26 0 0 0,-14-18 0 0 0,12 74 0 0 0,-1 0 0 0 0,0-1 0 0 0,0 1 0 0 0,0 0 0 0 0,0 0 0 0 0,-1 0 0 0 0,0 0 0 0 0,1 0 0 0 0,-2 0 0 0 0,1 0 0 0 0,0 0 0 0 0,-1 1 0 0 0,1-1 0 0 0,-1 1 0 0 0,0 0 0 0 0,0 0 0 0 0,0 0 0 0 0,-1 0 0 0 0,1 1 0 0 0,-1-1 0 0 0,0 1 0 0 0,1 0 0 0 0,-1 0 0 0 0,0 0 0 0 0,0 0 0 0 0,0 1 0 0 0,-1 0 0 0 0,1-1 0 0 0,0 2 0 0 0,0-1 0 0 0,-1 0 0 0 0,1 1 0 0 0,0 0 0 0 0,-1 0 0 0 0,1 0 0 0 0,0 1 0 0 0,-1-1 0 0 0,-1 1 0 0 0,-2 3 0 0 0,-1 0 0 0 0,1 0 0 0 0,0 1 0 0 0,1 0 0 0 0,-1 0 0 0 0,1 1 0 0 0,0 0 0 0 0,0 0 0 0 0,1 0 0 0 0,-1 1 0 0 0,2 0 0 0 0,-1 1 0 0 0,1-1 0 0 0,0 1 0 0 0,0 0 0 0 0,1 1 0 0 0,-7 13 0 0 0,1 0 0 0 0,2 1 0 0 0,0 0 0 0 0,1 1 0 0 0,-2 17 0 0 0,5-18 0 0 0,1 0 0 0 0,2 0 0 0 0,0 0 0 0 0,1 0 0 0 0,2 0 0 0 0,0 1 0 0 0,1-1 0 0 0,2-1 0 0 0,0 1 0 0 0,1-1 0 0 0,3 4 0 0 0,-1-5 0 0 0,1 0 0 0 0,1 0 0 0 0,0-1 0 0 0,2 0 0 0 0,0-1 0 0 0,1 0 0 0 0,1-1 0 0 0,1-1 0 0 0,1 0 0 0 0,0-1 0 0 0,1-1 0 0 0,1 0 0 0 0,0-2 0 0 0,2 1 0 0 0,-6-7 0 0 0,1 0 0 0 0,0-1 0 0 0,0 0 0 0 0,0-2 0 0 0,1 0 0 0 0,0 0 0 0 0,0-1 0 0 0,0-1 0 0 0,0-1 0 0 0,8 0 0 0 0,-13-3 0 0 0,0 1 0 0 0,0-1 0 0 0,0-1 0 0 0,0 0 0 0 0,-1 0 0 0 0,1-1 0 0 0,-1-1 0 0 0,0 0 0 0 0,0 0 0 0 0,-1 0 0 0 0,7-6 0 0 0,22-10 0 0 0,-21 11 0 0 0,-14 21 0 0 0,-2-3 0 0 0,0 0 0 0 0,1 1 0 0 0,0-1 0 0 0,0 0 0 0 0,1 0 0 0 0,0-1 0 0 0,0 1 0 0 0,1-1 0 0 0,0 1 0 0 0,1-1 0 0 0,-1 0 0 0 0,1-1 0 0 0,0 1 0 0 0,1-1 0 0 0,0 0 0 0 0,0 0 0 0 0,0-1 0 0 0,1 0 0 0 0,-1 0 0 0 0,1 0 0 0 0,1-1 0 0 0,-1 0 0 0 0,0-1 0 0 0,1 1 0 0 0,0-1 0 0 0,0-1 0 0 0,0 0 0 0 0,0 0 0 0 0,0 0 0 0 0,0-1 0 0 0,1 0 0 0 0,1 0 0 0 0,-3-2 0 0 0,0 1 0 0 0,0-1 0 0 0,0 0 0 0 0,0 0 0 0 0,0-1 0 0 0,-1 0 0 0 0,1 0 0 0 0,-1 0 0 0 0,1-1 0 0 0,-1 0 0 0 0,0 0 0 0 0,0-1 0 0 0,0 0 0 0 0,0 0 0 0 0,-1 0 0 0 0,0-1 0 0 0,0 1 0 0 0,0-1 0 0 0,0-1 0 0 0,-1 1 0 0 0,0-1 0 0 0,0 1 0 0 0,0-1 0 0 0,-1 0 0 0 0,0-1 0 0 0,0 1 0 0 0,0 0 0 0 0,-1-1 0 0 0,0 0 0 0 0,0 1 0 0 0,0-6 0 0 0,-3-25 0 0 0,1 31 0 0 0,-1 0 0 0 0,0 0 0 0 0,-1 0 0 0 0,1 0 0 0 0,-1 1 0 0 0,-1-1 0 0 0,1 0 0 0 0,-1 1 0 0 0,0 0 0 0 0,0 0 0 0 0,0 0 0 0 0,-1 0 0 0 0,1 0 0 0 0,-1 1 0 0 0,0-1 0 0 0,-1 1 0 0 0,1 0 0 0 0,-1 0 0 0 0,0 1 0 0 0,0 0 0 0 0,0-1 0 0 0,0 2 0 0 0,-1-1 0 0 0,1 0 0 0 0,-1 1 0 0 0,1 0 0 0 0,-1 1 0 0 0,0-1 0 0 0,0 1 0 0 0,0 0 0 0 0,0 1 0 0 0,0-1 0 0 0,0 1 0 0 0,-5 0 0 0 0,-2 4 0 0 0,0 0 0 0 0,1 0 0 0 0,0 1 0 0 0,0 1 0 0 0,0 0 0 0 0,0 0 0 0 0,1 1 0 0 0,0 1 0 0 0,1 0 0 0 0,-1 0 0 0 0,5-2 0 0 0,0-1 0 0 0,0 1 0 0 0,1 0 0 0 0,0 1 0 0 0,0-1 0 0 0,0 1 0 0 0,1 0 0 0 0,0 0 0 0 0,0 0 0 0 0,1 1 0 0 0,0-1 0 0 0,0 1 0 0 0,1 0 0 0 0,0 0 0 0 0,0 0 0 0 0,1 0 0 0 0,0 0 0 0 0,1 1 0 0 0,0-4 0 0 0,1 0 0 0 0,1 0 0 0 0,-1-1 0 0 0,1 1 0 0 0,0 0 0 0 0,0-1 0 0 0,0 1 0 0 0,0-1 0 0 0,1 0 0 0 0,0 1 0 0 0,0-1 0 0 0,0 0 0 0 0,0-1 0 0 0,1 1 0 0 0,-1-1 0 0 0,1 1 0 0 0,0-1 0 0 0,0 0 0 0 0,0-1 0 0 0,1 1 0 0 0,-1-1 0 0 0,1 1 0 0 0,-1-1 0 0 0,1-1 0 0 0,0 1 0 0 0,0-1 0 0 0,-1 0 0 0 0,1 0 0 0 0,0 0 0 0 0,0 0 0 0 0,0-1 0 0 0,0 0 0 0 0,0 0 0 0 0,0-1 0 0 0,4 0 0 0 0,23-10 0 0 0</inkml:trace>
  <inkml:trace contextRef="#ctx0" brushRef="#br0" timeOffset="67014.664">11078 7486 32767 0 0,'0'-5'0'0'0,"0"0"0"0"0,-1 1 0 0 0,1-1 0 0 0,-1 0 0 0 0,0 1 0 0 0,0-1 0 0 0,-1 0 0 0 0,0 1 0 0 0,0 0 0 0 0,0-1 0 0 0,0 1 0 0 0,0 0 0 0 0,-1 0 0 0 0,0 0 0 0 0,0 0 0 0 0,0 1 0 0 0,0-1 0 0 0,0 1 0 0 0,-1 0 0 0 0,0 0 0 0 0,1 0 0 0 0,-2 0 0 0 0,-3 3 0 0 0,2 5 0 0 0,0 0 0 0 0,1 0 0 0 0,0 1 0 0 0,0 0 0 0 0,0 0 0 0 0,0 0 0 0 0,1 0 0 0 0,0 1 0 0 0,0-1 0 0 0,1 1 0 0 0,0 0 0 0 0,0 0 0 0 0,1 1 0 0 0,0-1 0 0 0,0 0 0 0 0,1 1 0 0 0,-1 0 0 0 0,2-1 0 0 0,-1 8 0 0 0,-1 16 0 0 0,2 1 0 0 0</inkml:trace>
  <inkml:trace contextRef="#ctx0" brushRef="#br0" timeOffset="67264.028">11041 7985 32767 0 0,'18'24'0'0'0,"1"1"0"0"0,5-3 0 0 0,0 0 0 0 0,8 1 0 0 0,0-3 0 0 0,5-5 0 0 0,2 1 0 0 0,5 0 0 0 0,-4-6 0 0 0,-3-2 0 0 0,0 1 0 0 0,-5-3 0 0 0,-1-3 0 0 0,-8-1 0 0 0</inkml:trace>
  <inkml:trace contextRef="#ctx0" brushRef="#br0" timeOffset="68214.665">6384 9254 32767 0 0,'-7'-9'0'0'0,"-1"0"0"0"0,0 1 0 0 0,0 0 0 0 0,0 0 0 0 0,-1 1 0 0 0,0 0 0 0 0,-1 0 0 0 0,0 1 0 0 0,0 1 0 0 0,0 0 0 0 0,0 0 0 0 0,-1 1 0 0 0,0 0 0 0 0,1 1 0 0 0,-4-1 0 0 0,-17-2 0 0 0,0 0 0 0 0,0 2 0 0 0,0 1 0 0 0,-31 2 0 0 0,-16 20 0 0 0,70-16 0 0 0,0 0 0 0 0,0 0 0 0 0,1 1 0 0 0,0 0 0 0 0,0 1 0 0 0,0-1 0 0 0,0 2 0 0 0,1-1 0 0 0,-1 1 0 0 0,1-1 0 0 0,1 2 0 0 0,-1-1 0 0 0,1 1 0 0 0,0-1 0 0 0,1 2 0 0 0,0-1 0 0 0,0 0 0 0 0,0 1 0 0 0,1 0 0 0 0,0-1 0 0 0,0 1 0 0 0,1 0 0 0 0,-1 8 0 0 0,3-12 0 0 0,0 0 0 0 0,0 1 0 0 0,0-1 0 0 0,1 0 0 0 0,0 1 0 0 0,0-1 0 0 0,0 0 0 0 0,0 0 0 0 0,0 0 0 0 0,1 0 0 0 0,0 0 0 0 0,0 0 0 0 0,0 0 0 0 0,0 0 0 0 0,1-1 0 0 0,0 1 0 0 0,-1-1 0 0 0,1 0 0 0 0,0 0 0 0 0,1 0 0 0 0,-1 0 0 0 0,0 0 0 0 0,1-1 0 0 0,0 1 0 0 0,-1-1 0 0 0,1 0 0 0 0,0 0 0 0 0,2 0 0 0 0,7 3 0 0 0,0 0 0 0 0,-1-1 0 0 0,2-1 0 0 0,-1 0 0 0 0,0-1 0 0 0,0-1 0 0 0,1 0 0 0 0,3 0 0 0 0,-2-2 0 0 0,0 0 0 0 0,-1-1 0 0 0,1-1 0 0 0,0-1 0 0 0,-1 1 0 0 0,0-2 0 0 0,0 0 0 0 0,0-1 0 0 0,0 0 0 0 0,-1-1 0 0 0,0-1 0 0 0,-1 0 0 0 0,1-1 0 0 0,-1 0 0 0 0,-1-1 0 0 0,0 0 0 0 0,-1-1 0 0 0,0 0 0 0 0,0 0 0 0 0,-1-1 0 0 0,0 0 0 0 0,-2-1 0 0 0,5-8 0 0 0,-5 0 0 0 0,0 1 0 0 0,-2-2 0 0 0,0 1 0 0 0,-2 0 0 0 0,0-1 0 0 0,-2 0 0 0 0,0 1 0 0 0,-2-11 0 0 0,2 23 0 0 0,-19-118 0 0 0,-15-12 0 0 0,27 129 0 0 0,0 9 0 0 0,1 7 0 0 0,1 1 0 0 0,0-1 0 0 0,1 1 0 0 0,0 0 0 0 0,0 0 0 0 0,0 1 0 0 0,1-1 0 0 0,0 0 0 0 0,0 1 0 0 0,1 0 0 0 0,0-1 0 0 0,0 1 0 0 0,1 1 0 0 0,-2 6 0 0 0,-4 25 0 0 0,2 0 0 0 0,2 1 0 0 0,1-1 0 0 0,5 40 0 0 0,14 21 0 0 0,-17-92 0 0 0,0 0 0 0 0,1 0 0 0 0,0 0 0 0 0,1 0 0 0 0,0 0 0 0 0,0-1 0 0 0,1 1 0 0 0,0-1 0 0 0,1 0 0 0 0,-1 0 0 0 0,2 0 0 0 0,-1-1 0 0 0,1 0 0 0 0,0 0 0 0 0,0 0 0 0 0,1-1 0 0 0,0 0 0 0 0,0 0 0 0 0,1-1 0 0 0,-1 1 0 0 0,1-2 0 0 0,0 1 0 0 0,1-1 0 0 0,-1 0 0 0 0,9 2 0 0 0,-5-6 0 0 0,0 0 0 0 0,0-1 0 0 0,0 0 0 0 0,0-1 0 0 0,0 0 0 0 0,0 0 0 0 0,-1-2 0 0 0,1 1 0 0 0,-1-2 0 0 0,0 1 0 0 0,0-1 0 0 0,-1-1 0 0 0,1 0 0 0 0,-1-1 0 0 0,-1 0 0 0 0,1 0 0 0 0,-1-1 0 0 0,0 0 0 0 0,-1-1 0 0 0,6-7 0 0 0,25-20 0 0 0,-36 56 0 0 0,-4-14 0 0 0,1 0 0 0 0,0 0 0 0 0,1 0 0 0 0,-1-1 0 0 0,1 1 0 0 0,0 0 0 0 0,0-1 0 0 0,1 1 0 0 0,0-1 0 0 0,0 1 0 0 0,0-1 0 0 0,1 0 0 0 0,-1 0 0 0 0,1 0 0 0 0,1 0 0 0 0,-1 0 0 0 0,0-1 0 0 0,1 1 0 0 0,0-1 0 0 0,0 0 0 0 0,1 0 0 0 0,-1-1 0 0 0,1 1 0 0 0,-1-1 0 0 0,1 0 0 0 0,0 0 0 0 0,1 0 0 0 0,-1-1 0 0 0,2 1 0 0 0,0-1 0 0 0,0 0 0 0 0,1 0 0 0 0,-1 0 0 0 0,1-1 0 0 0,0 0 0 0 0,0-1 0 0 0,-1 0 0 0 0,1 0 0 0 0,0 0 0 0 0,7-2 0 0 0,-7 1 0 0 0,0-1 0 0 0,-1 0 0 0 0,1 0 0 0 0,0 0 0 0 0,-1-1 0 0 0,1 0 0 0 0,-1-1 0 0 0,0 1 0 0 0,0-2 0 0 0,0 1 0 0 0,-1-1 0 0 0,0 0 0 0 0,1 0 0 0 0,-2 0 0 0 0,1-1 0 0 0,-1 0 0 0 0,0 0 0 0 0,0-1 0 0 0,0 1 0 0 0,-1-1 0 0 0,0 0 0 0 0,0 0 0 0 0,-1-1 0 0 0,2-5 0 0 0,0-56 0 0 0,-6 64 0 0 0,0-1 0 0 0,-1 1 0 0 0,0-1 0 0 0,0 1 0 0 0,-1 0 0 0 0,0 0 0 0 0,1 0 0 0 0,-1 0 0 0 0,-1 1 0 0 0,1-1 0 0 0,-1 1 0 0 0,0 0 0 0 0,0 0 0 0 0,0 0 0 0 0,0 0 0 0 0,-1 1 0 0 0,0 0 0 0 0,1 0 0 0 0,-1 0 0 0 0,0 0 0 0 0,-1 1 0 0 0,1 0 0 0 0,0 0 0 0 0,-1 0 0 0 0,1 1 0 0 0,-1-1 0 0 0,1 2 0 0 0,-1-1 0 0 0,0 0 0 0 0,1 1 0 0 0,-1 0 0 0 0,0 0 0 0 0,1 1 0 0 0,-1 0 0 0 0,-3 1 0 0 0,1 1 0 0 0,0 1 0 0 0,0 0 0 0 0,0 0 0 0 0,1 0 0 0 0,-1 1 0 0 0,1 0 0 0 0,0 0 0 0 0,0 1 0 0 0,1 0 0 0 0,0 0 0 0 0,0 0 0 0 0,0 1 0 0 0,1 0 0 0 0,0 0 0 0 0,0 1 0 0 0,0-1 0 0 0,1 1 0 0 0,1 0 0 0 0,-1 0 0 0 0,1 0 0 0 0,1 1 0 0 0,-1-1 0 0 0,1 1 0 0 0,1 0 0 0 0,-1 6 0 0 0,3-13 0 0 0,-1 1 0 0 0,1-1 0 0 0,-1 1 0 0 0,1-1 0 0 0,0 0 0 0 0,0 1 0 0 0,0-1 0 0 0,0 0 0 0 0,0 0 0 0 0,1 0 0 0 0,-1 0 0 0 0,1 0 0 0 0,-1 0 0 0 0,1 0 0 0 0,0 0 0 0 0,0-1 0 0 0,0 1 0 0 0,0-1 0 0 0,0 1 0 0 0,0-1 0 0 0,0 0 0 0 0,0 0 0 0 0,1 0 0 0 0,-1 0 0 0 0,0 0 0 0 0,1 0 0 0 0,-1-1 0 0 0,71 14 0 0 0,-52-14 0 0 0</inkml:trace>
  <inkml:trace contextRef="#ctx0" brushRef="#br0" timeOffset="68533.81">7626 9040 32767 0 0,'-12'-2'0'0'0,"0"1"0"0"0,0 0 0 0 0,0 1 0 0 0,0 0 0 0 0,0 1 0 0 0,0 0 0 0 0,0 1 0 0 0,0 1 0 0 0,1 0 0 0 0,-1 0 0 0 0,1 1 0 0 0,-1 0 0 0 0,1 1 0 0 0,1 1 0 0 0,-1 0 0 0 0,1 0 0 0 0,0 1 0 0 0,-8 6 0 0 0,13-7 0 0 0,0 0 0 0 0,0 0 0 0 0,0 1 0 0 0,1-1 0 0 0,0 1 0 0 0,1 0 0 0 0,-1 0 0 0 0,1 0 0 0 0,0 0 0 0 0,1 1 0 0 0,0-1 0 0 0,0 1 0 0 0,1 0 0 0 0,0-1 0 0 0,0 1 0 0 0,1 0 0 0 0,0 5 0 0 0,21 42 0 0 0,-13-46 0 0 0,0-1 0 0 0,1-1 0 0 0,0 1 0 0 0,0-1 0 0 0,1-1 0 0 0,0 0 0 0 0,0 0 0 0 0,1-1 0 0 0,0 0 0 0 0,0-1 0 0 0,0 0 0 0 0,0-1 0 0 0,0 0 0 0 0,1-1 0 0 0,-1 0 0 0 0,1-1 0 0 0,0 0 0 0 0,8-1 0 0 0,24 3 0 0 0,0-2 0 0 0,0-2 0 0 0,-1-1 0 0 0,4-3 0 0 0,51-11 0 0 0,-52 6 0 0 0</inkml:trace>
  <inkml:trace contextRef="#ctx0" brushRef="#br0" timeOffset="68784.678">8750 8518 32767 0 0,'-1'-1'0'0'0,"0"0"0"0"0,1 1 0 0 0,-1-1 0 0 0,0 0 0 0 0,0 1 0 0 0,1-1 0 0 0,-1 0 0 0 0,0 1 0 0 0,0-1 0 0 0,0 1 0 0 0,0-1 0 0 0,0 1 0 0 0,0-1 0 0 0,0 1 0 0 0,0 0 0 0 0,0-1 0 0 0,0 1 0 0 0,0 0 0 0 0,0 0 0 0 0,0 0 0 0 0,0 0 0 0 0,0 0 0 0 0,0 0 0 0 0,0 0 0 0 0,0 0 0 0 0,0 0 0 0 0,0 1 0 0 0,0-1 0 0 0,0 0 0 0 0,0 1 0 0 0,0-1 0 0 0,0 0 0 0 0,0 1 0 0 0,0-1 0 0 0,0 1 0 0 0,0 0 0 0 0,1-1 0 0 0,-1 1 0 0 0,0 0 0 0 0,-35 31 0 0 0,-93 169 0 0 0,-93 209 0 0 0,-48 96 0 0 0,214-393 0 0 0,34-65 0 0 0</inkml:trace>
  <inkml:trace contextRef="#ctx0" brushRef="#br0" timeOffset="69148.737">9759 8911 32767 0 0,'-9'42'0'0'0,"3"0"0"0"0,1 1 0 0 0,3 0 0 0 0,2 41 0 0 0,0-84 0 0 0,19 167 0 0 0,4-54 0 0 0,8 84 0 0 0,-30-183 0 0 0,1-4 0 0 0</inkml:trace>
  <inkml:trace contextRef="#ctx0" brushRef="#br0" timeOffset="69414.023">9642 9173 32767 0 0,'-47'-236'0'0'0,"46"233"0"0"0,0 0 0 0 0,1 0 0 0 0,0 0 0 0 0,0 0 0 0 0,0 0 0 0 0,0 0 0 0 0,0 1 0 0 0,0-1 0 0 0,1 0 0 0 0,0 0 0 0 0,-1 0 0 0 0,1 1 0 0 0,0-1 0 0 0,0 0 0 0 0,0 1 0 0 0,1-1 0 0 0,-1 1 0 0 0,1-1 0 0 0,-1 1 0 0 0,1-1 0 0 0,0 1 0 0 0,0 0 0 0 0,0 0 0 0 0,0 0 0 0 0,0 0 0 0 0,0 0 0 0 0,1 1 0 0 0,-1-1 0 0 0,1 1 0 0 0,-1-1 0 0 0,3 0 0 0 0,12 1 0 0 0,0 1 0 0 0,0 0 0 0 0,0 1 0 0 0,0 0 0 0 0,0 2 0 0 0,-1 0 0 0 0,1 1 0 0 0,-1 1 0 0 0,5 2 0 0 0,168 68 0 0 0,-184-73 0 0 0,0 0 0 0 0,1 1 0 0 0,-1 0 0 0 0,0 0 0 0 0,0 0 0 0 0,0 0 0 0 0,-1 1 0 0 0,1 0 0 0 0,-1 0 0 0 0,0 0 0 0 0,0 0 0 0 0,0 1 0 0 0,0 0 0 0 0,-4 8 0 0 0,-6-7 0 0 0,0 0 0 0 0,-1-1 0 0 0,0 1 0 0 0,0-2 0 0 0,0 1 0 0 0,0-1 0 0 0,-1 0 0 0 0,0 0 0 0 0,0-1 0 0 0,0 0 0 0 0,0 0 0 0 0,0-1 0 0 0,-5 0 0 0 0,2 2 0 0 0,-26 6 0 0 0,0-1 0 0 0,0-2 0 0 0,-1-1 0 0 0,-15-2 0 0 0,44-5 0 0 0,0-6 0 0 0</inkml:trace>
  <inkml:trace contextRef="#ctx0" brushRef="#br0" timeOffset="69881.519">10460 8941 32767 0 0,'-11'-4'0'0'0,"0"1"0"0"0,-1 1 0 0 0,1 0 0 0 0,-1 0 0 0 0,0 1 0 0 0,0 1 0 0 0,0 0 0 0 0,1 0 0 0 0,-1 2 0 0 0,0-1 0 0 0,1 1 0 0 0,-1 1 0 0 0,1 0 0 0 0,-6 3 0 0 0,8-4 0 0 0,0 1 0 0 0,0 0 0 0 0,1 1 0 0 0,-1 0 0 0 0,1 0 0 0 0,0 0 0 0 0,0 1 0 0 0,0 1 0 0 0,1-1 0 0 0,0 1 0 0 0,0 1 0 0 0,1-1 0 0 0,-1 1 0 0 0,-1 3 0 0 0,7-9 0 0 0,0 1 0 0 0,-1 0 0 0 0,1 0 0 0 0,0 0 0 0 0,0 0 0 0 0,0 0 0 0 0,0 0 0 0 0,1 0 0 0 0,-1 0 0 0 0,0 0 0 0 0,1 0 0 0 0,0 1 0 0 0,-1-1 0 0 0,1 0 0 0 0,0 0 0 0 0,0 0 0 0 0,0 1 0 0 0,0-1 0 0 0,1 0 0 0 0,-1 0 0 0 0,1 0 0 0 0,-1 1 0 0 0,1-1 0 0 0,0 0 0 0 0,0 0 0 0 0,-1 0 0 0 0,2 0 0 0 0,-1 0 0 0 0,0 0 0 0 0,0-1 0 0 0,1 1 0 0 0,-1 0 0 0 0,0-1 0 0 0,1 1 0 0 0,0 0 0 0 0,-1-1 0 0 0,1 0 0 0 0,0 1 0 0 0,0-1 0 0 0,0 0 0 0 0,0 0 0 0 0,5 3 0 0 0,1 0 0 0 0,-1-1 0 0 0,1 0 0 0 0,-1-1 0 0 0,1 1 0 0 0,0-1 0 0 0,0-1 0 0 0,0 1 0 0 0,0-2 0 0 0,6 1 0 0 0,-3-1 0 0 0,0-1 0 0 0,0-1 0 0 0,0 0 0 0 0,0 0 0 0 0,0-1 0 0 0,0 0 0 0 0,-1-1 0 0 0,1 0 0 0 0,-1-1 0 0 0,0 0 0 0 0,8-5 0 0 0,-9 4 0 0 0,-1 0 0 0 0,1-1 0 0 0,-1 0 0 0 0,0 0 0 0 0,0-1 0 0 0,-1 1 0 0 0,0-2 0 0 0,-1 1 0 0 0,0-1 0 0 0,0 0 0 0 0,-1 0 0 0 0,0-1 0 0 0,0 0 0 0 0,-1 0 0 0 0,0 0 0 0 0,1-8 0 0 0,4-17 0 0 0,-2-1 0 0 0,-1-1 0 0 0,-2 1 0 0 0,-1-11 0 0 0,0-127 0 0 0,-16 141 0 0 0,13 33 0 0 0,-1 0 0 0 0,0-1 0 0 0,1 1 0 0 0,-1 0 0 0 0,0-1 0 0 0,0 1 0 0 0,1 0 0 0 0,-1 0 0 0 0,0 0 0 0 0,0 0 0 0 0,1 0 0 0 0,-1 0 0 0 0,0 0 0 0 0,0 0 0 0 0,1 0 0 0 0,-1 0 0 0 0,0 0 0 0 0,0 0 0 0 0,1 1 0 0 0,-1-1 0 0 0,0 0 0 0 0,1 0 0 0 0,-1 1 0 0 0,0-1 0 0 0,1 1 0 0 0,-1-1 0 0 0,0 1 0 0 0,1-1 0 0 0,-1 1 0 0 0,1-1 0 0 0,-1 1 0 0 0,1-1 0 0 0,-1 1 0 0 0,1-1 0 0 0,-1 1 0 0 0,1 0 0 0 0,0-1 0 0 0,-1 1 0 0 0,1 0 0 0 0,0 0 0 0 0,-1-1 0 0 0,1 1 0 0 0,0 0 0 0 0,0-1 0 0 0,0 1 0 0 0,0 0 0 0 0,0 0 0 0 0,-2 3 0 0 0,-4 9 0 0 0,0 0 0 0 0,1 1 0 0 0,1 0 0 0 0,0 0 0 0 0,1 0 0 0 0,0 1 0 0 0,1-1 0 0 0,1 1 0 0 0,0-1 0 0 0,1 1 0 0 0,2 8 0 0 0,14 63 0 0 0,-12-72 0 0 0,0 0 0 0 0,1-1 0 0 0,0 1 0 0 0,1-1 0 0 0,1 0 0 0 0,0 0 0 0 0,1-1 0 0 0,0 0 0 0 0,1-1 0 0 0,0 1 0 0 0,1-2 0 0 0,0 1 0 0 0,0-1 0 0 0,2-1 0 0 0,-1 0 0 0 0,10 5 0 0 0,56 8 0 0 0,-62-20 0 0 0</inkml:trace>
  <inkml:trace contextRef="#ctx0" brushRef="#br0" timeOffset="70282.957">10910 8865 32767 0 0,'7'-10'0'0'0,"0"2"0"0"0,0-1 0 0 0,1 1 0 0 0,0 0 0 0 0,1 0 0 0 0,0 1 0 0 0,0 1 0 0 0,8-5 0 0 0,-11 6 0 0 0,201-126 0 0 0,-196 124 0 0 0,0 0 0 0 0,0 0 0 0 0,-1-1 0 0 0,0 0 0 0 0,0-1 0 0 0,-1 0 0 0 0,0 0 0 0 0,-1-1 0 0 0,0 0 0 0 0,0-1 0 0 0,-1 0 0 0 0,-1 0 0 0 0,1 0 0 0 0,3-13 0 0 0,-10 5 0 0 0,-5 16 0 0 0,0 1 0 0 0,0-1 0 0 0,0 1 0 0 0,0 0 0 0 0,0 1 0 0 0,-1-1 0 0 0,1 1 0 0 0,0 0 0 0 0,-1 0 0 0 0,1 1 0 0 0,-1 0 0 0 0,1 0 0 0 0,-1 0 0 0 0,1 0 0 0 0,0 1 0 0 0,-1 0 0 0 0,1 0 0 0 0,0 1 0 0 0,-1-1 0 0 0,1 1 0 0 0,0 0 0 0 0,0 1 0 0 0,0-1 0 0 0,1 1 0 0 0,-1 0 0 0 0,1 0 0 0 0,-1 0 0 0 0,-2 3 0 0 0,-4 1 0 0 0,-1 1 0 0 0,1 0 0 0 0,1 1 0 0 0,0 0 0 0 0,0 1 0 0 0,0 0 0 0 0,1 0 0 0 0,1 1 0 0 0,0 0 0 0 0,0 0 0 0 0,1 1 0 0 0,1 0 0 0 0,0 0 0 0 0,1 1 0 0 0,-4 10 0 0 0,3-4 0 0 0,1 1 0 0 0,1-1 0 0 0,1 1 0 0 0,0 0 0 0 0,2 0 0 0 0,0 0 0 0 0,1 0 0 0 0,2 15 0 0 0,43 193 0 0 0,-30-166 0 0 0,-2-1 0 0 0,-3 2 0 0 0,-3-1 0 0 0,-1 31 0 0 0,-7-76 0 0 0,0 0 0 0 0,-2 0 0 0 0,0 0 0 0 0,0 0 0 0 0,-2-1 0 0 0,0 1 0 0 0,-6 9 0 0 0,11-26 0 0 0,-1 6 0 0 0,-1-1 0 0 0,0 1 0 0 0,0-1 0 0 0,-1 0 0 0 0,1 0 0 0 0,-1 0 0 0 0,0 0 0 0 0,-1 0 0 0 0,1 0 0 0 0,-1-1 0 0 0,0 0 0 0 0,0 0 0 0 0,0 0 0 0 0,-3 2 0 0 0,-14-3 0 0 0,5-14 0 0 0,4-1 0 0 0</inkml:trace>
  <inkml:trace contextRef="#ctx0" brushRef="#br0" timeOffset="70534.286">10866 9200 32767 0 0,'-3'-5'0'0'0,"2"5"0"0"0,0 0 0 0 0,1-1 0 0 0,-1 1 0 0 0,1 0 0 0 0,-1-1 0 0 0,1 1 0 0 0,-1 0 0 0 0,1-1 0 0 0,-1 1 0 0 0,1-1 0 0 0,-1 1 0 0 0,1-1 0 0 0,0 0 0 0 0,-1 1 0 0 0,1-1 0 0 0,0 1 0 0 0,-1-1 0 0 0,1 1 0 0 0,0-1 0 0 0,0 0 0 0 0,-1 1 0 0 0,1-1 0 0 0,0 0 0 0 0,0 1 0 0 0,0-1 0 0 0,0 0 0 0 0,0 1 0 0 0,0-1 0 0 0,0 0 0 0 0,0 1 0 0 0,0-1 0 0 0,1 0 0 0 0,-1 1 0 0 0,0-1 0 0 0,0 0 0 0 0,1 1 0 0 0,-1-1 0 0 0,0 1 0 0 0,0-1 0 0 0,1 1 0 0 0,-1-1 0 0 0,1 0 0 0 0,-1 1 0 0 0,1 0 0 0 0,-1-1 0 0 0,1 1 0 0 0,-1-1 0 0 0,1 1 0 0 0,-1-1 0 0 0,53-15 0 0 0,1 2 0 0 0,0 2 0 0 0,1 3 0 0 0,3 2 0 0 0,-19 1 0 0 0,103-15 0 0 0,-97 18 0 0 0</inkml:trace>
  <inkml:trace contextRef="#ctx0" brushRef="#br0" timeOffset="70694.855">11886 9099 32767 0 0,'68'3'0'0'0,"-58"-2"0"0"0,-15 1 0 0 0,0-1 0 0 0</inkml:trace>
  <inkml:trace contextRef="#ctx0" brushRef="#br0" timeOffset="72000.315">401 11022 32767 0 0,'48'-13'0'0'0,"-24"4"0"0"0,99-3 0 0 0,6-1 0 0 0,113 3 0 0 0,-122 23 0 0 0,-106-13 0 0 0</inkml:trace>
  <inkml:trace contextRef="#ctx0" brushRef="#br0" timeOffset="83611.404">2570 11051 32767 0 0,'-26'-2'0'0'0,"41"15"0"0"0,-8-12 0 0 0,1 0 0 0 0,0-1 0 0 0,0 1 0 0 0,0-1 0 0 0,0-1 0 0 0,0 0 0 0 0,0 0 0 0 0,0 0 0 0 0,-1-1 0 0 0,1 0 0 0 0,4-2 0 0 0,18-9 0 0 0,-1 0 0 0 0,0-2 0 0 0,-1-1 0 0 0,-1-2 0 0 0,0 0 0 0 0,-2-2 0 0 0,11-10 0 0 0,-35 29 0 0 0,5-3 0 0 0,0 0 0 0 0,0-1 0 0 0,-1 0 0 0 0,0 0 0 0 0,0 0 0 0 0,0-1 0 0 0,0 1 0 0 0,-1-1 0 0 0,0 0 0 0 0,0 0 0 0 0,-1-1 0 0 0,0 1 0 0 0,0-1 0 0 0,0 0 0 0 0,-1 0 0 0 0,0 1 0 0 0,1-5 0 0 0,-5 8 0 0 0,0 0 0 0 0,0 0 0 0 0,0 0 0 0 0,0 0 0 0 0,0 1 0 0 0,-1-1 0 0 0,1 0 0 0 0,-1 1 0 0 0,0 0 0 0 0,1 0 0 0 0,-1 0 0 0 0,0 0 0 0 0,0 0 0 0 0,-1 0 0 0 0,1 1 0 0 0,0 0 0 0 0,0-1 0 0 0,-1 1 0 0 0,1 0 0 0 0,-1 1 0 0 0,1-1 0 0 0,-1 1 0 0 0,1-1 0 0 0,-1 1 0 0 0,1 0 0 0 0,-1 0 0 0 0,1 1 0 0 0,-2-1 0 0 0,-2 1 0 0 0,0-1 0 0 0,0 1 0 0 0,0 0 0 0 0,-1 0 0 0 0,1 1 0 0 0,0 0 0 0 0,1 0 0 0 0,-1 1 0 0 0,0-1 0 0 0,1 2 0 0 0,-1-1 0 0 0,1 1 0 0 0,0 0 0 0 0,0 0 0 0 0,1 0 0 0 0,-1 1 0 0 0,1 0 0 0 0,0 0 0 0 0,0 1 0 0 0,1-1 0 0 0,-1 1 0 0 0,0 1 0 0 0,-2 4 0 0 0,1 1 0 0 0,0-1 0 0 0,0 1 0 0 0,1 1 0 0 0,0-1 0 0 0,1 1 0 0 0,1 0 0 0 0,0-1 0 0 0,1 2 0 0 0,0-1 0 0 0,0 9 0 0 0,4 30 0 0 0,-1-41 0 0 0,1 0 0 0 0,1 0 0 0 0,0 0 0 0 0,1 0 0 0 0,0 0 0 0 0,1 0 0 0 0,0-1 0 0 0,0 0 0 0 0,1 0 0 0 0,1 0 0 0 0,6 7 0 0 0,-7-11 0 0 0,0-1 0 0 0,1 0 0 0 0,0 0 0 0 0,0 0 0 0 0,0-1 0 0 0,1 0 0 0 0,-1-1 0 0 0,1 1 0 0 0,0-2 0 0 0,0 1 0 0 0,0-1 0 0 0,0 0 0 0 0,0-1 0 0 0,1 1 0 0 0,-1-2 0 0 0,0 1 0 0 0,1-1 0 0 0,-1-1 0 0 0,1 1 0 0 0,-1-1 0 0 0,0-1 0 0 0,150-36 0 0 0,-126 27 0 0 0</inkml:trace>
  <inkml:trace contextRef="#ctx0" brushRef="#br0" timeOffset="84615.741">3534 10863 32767 0 0,'-33'-1'0'0'0,"20"5"0"0"0,0 0 0 0 0,1 0 0 0 0,0 1 0 0 0,-1 1 0 0 0,2 0 0 0 0,-1 1 0 0 0,1 0 0 0 0,0 0 0 0 0,1 1 0 0 0,-1 1 0 0 0,2 0 0 0 0,-5 4 0 0 0,7-6 0 0 0,0 0 0 0 0,0 1 0 0 0,0-1 0 0 0,1 1 0 0 0,0 1 0 0 0,1-1 0 0 0,0 1 0 0 0,0 0 0 0 0,1 0 0 0 0,0 1 0 0 0,0-1 0 0 0,1 1 0 0 0,0-1 0 0 0,1 1 0 0 0,0 0 0 0 0,1 0 0 0 0,0 5 0 0 0,21 25 0 0 0,-17-37 0 0 0,1 0 0 0 0,0 1 0 0 0,0-1 0 0 0,0-1 0 0 0,0 1 0 0 0,1-1 0 0 0,-1 1 0 0 0,1-1 0 0 0,-1 0 0 0 0,1-1 0 0 0,0 1 0 0 0,0-1 0 0 0,0 0 0 0 0,0 0 0 0 0,0-1 0 0 0,0 1 0 0 0,0-1 0 0 0,0 0 0 0 0,0 0 0 0 0,0-1 0 0 0,18-2 0 0 0,-1-2 0 0 0,0 0 0 0 0,0-1 0 0 0,-1-1 0 0 0,0-1 0 0 0,0-1 0 0 0,-1-1 0 0 0,0-1 0 0 0,0 0 0 0 0,-2-2 0 0 0,14-10 0 0 0,-10 8 0 0 0,-1-2 0 0 0,0 0 0 0 0,-1-1 0 0 0,-1-1 0 0 0,-1-1 0 0 0,-1 0 0 0 0,-1-2 0 0 0,0 1 0 0 0,-2-2 0 0 0,0 0 0 0 0,-2-1 0 0 0,-1 0 0 0 0,0-1 0 0 0,3-17 0 0 0,-3-3 0 0 0,-2 0 0 0 0,-2-1 0 0 0,-2 0 0 0 0,-1-30 0 0 0,-6-72 0 0 0,-20 39 0 0 0,17 84 0 0 0,-29-90 0 0 0,13 90 0 0 0,11 21 0 0 0,7 4 0 0 0,1 0 0 0 0,0 0 0 0 0,0 1 0 0 0,0-1 0 0 0,0 1 0 0 0,0-1 0 0 0,0 1 0 0 0,0-1 0 0 0,0 1 0 0 0,0 0 0 0 0,0 0 0 0 0,1 0 0 0 0,-1 0 0 0 0,0 1 0 0 0,0-1 0 0 0,1 0 0 0 0,-1 1 0 0 0,1-1 0 0 0,-1 2 0 0 0,-2 0 0 0 0,-4 6 0 0 0,0 0 0 0 0,1 1 0 0 0,1-1 0 0 0,-1 1 0 0 0,2 1 0 0 0,-1-1 0 0 0,1 1 0 0 0,1 0 0 0 0,0 0 0 0 0,1 0 0 0 0,0 1 0 0 0,0 0 0 0 0,1 3 0 0 0,-1 6 0 0 0,1 0 0 0 0,1 0 0 0 0,1 0 0 0 0,1 0 0 0 0,1 0 0 0 0,1 0 0 0 0,0 0 0 0 0,3 4 0 0 0,10 28 0 0 0,2-1 0 0 0,2-1 0 0 0,3-1 0 0 0,1 0 0 0 0,3-2 0 0 0,2-1 0 0 0,2-2 0 0 0,14 15 0 0 0,-20-24 0 0 0,2-1 0 0 0,2-1 0 0 0,0-1 0 0 0,11 6 0 0 0,-18-25 0 0 0,-11-16 0 0 0,-5-5 0 0 0,-1 0 0 0 0,1 0 0 0 0,-1-1 0 0 0,-1 1 0 0 0,0-1 0 0 0,0-1 0 0 0,0 1 0 0 0,-1 0 0 0 0,0-1 0 0 0,0 0 0 0 0,-1 1 0 0 0,-1-1 0 0 0,1 0 0 0 0,-1-1 0 0 0,2-7 0 0 0,0 5 0 0 0,-1 0 0 0 0,2 0 0 0 0,0 0 0 0 0,0 1 0 0 0,1-1 0 0 0,0 1 0 0 0,1 0 0 0 0,1 1 0 0 0,6-10 0 0 0,-9 17 0 0 0,2 4 0 0 0,-2 3 0 0 0,0 0 0 0 0,0 1 0 0 0,0 0 0 0 0,-1 0 0 0 0,0 0 0 0 0,0 0 0 0 0,0 0 0 0 0,-1 1 0 0 0,1-1 0 0 0,-1 1 0 0 0,1 5 0 0 0,14 31 0 0 0,-14-36 0 0 0,1 1 0 0 0,-1 0 0 0 0,1-1 0 0 0,1 0 0 0 0,-1 0 0 0 0,1 0 0 0 0,0 0 0 0 0,0-1 0 0 0,0 0 0 0 0,1 0 0 0 0,0 0 0 0 0,0-1 0 0 0,0 1 0 0 0,1-2 0 0 0,-1 1 0 0 0,1-1 0 0 0,0 0 0 0 0,0 0 0 0 0,1 0 0 0 0,36 3 0 0 0,-35-8 0 0 0,-1 0 0 0 0,0 0 0 0 0,1-1 0 0 0,-1 0 0 0 0,0 0 0 0 0,0-1 0 0 0,0 0 0 0 0,-1 0 0 0 0,0-1 0 0 0,1 0 0 0 0,-1 0 0 0 0,-1 0 0 0 0,1-1 0 0 0,-1 0 0 0 0,0-1 0 0 0,-1 1 0 0 0,1-1 0 0 0,-1 0 0 0 0,-1-1 0 0 0,2-2 0 0 0,38-104 0 0 0,-34 104 0 0 0,-3 30 0 0 0,-6-17 0 0 0,17 51 0 0 0,-15-41 0 0 0,0 0 0 0 0,1 0 0 0 0,0-1 0 0 0,1 1 0 0 0,1-1 0 0 0,0 0 0 0 0,1 0 0 0 0,0-1 0 0 0,1 1 0 0 0,4 4 0 0 0,13 0 0 0 0,-16-18 0 0 0,4-8 0 0 0</inkml:trace>
  <inkml:trace contextRef="#ctx0" brushRef="#br0" timeOffset="84813.709">4665 10355 32767 0 0,'-16'-15'0'0'0,"3"2"0"0"0,2-1 0 0 0,5 6 0 0 0,0 4 0 0 0,6 4 0 0 0,0 0 0 0 0,0 0 0 0 0,-2 12 0 0 0,5-8 0 0 0,1-1 0 0 0,1 1 0 0 0,-3-2 0 0 0,4 2 0 0 0</inkml:trace>
  <inkml:trace contextRef="#ctx0" brushRef="#br0" timeOffset="95400.776">5118 10824 32767 0 0,'4'-9'0'0'0,"1"12"0"0"0,-1 0 0 0 0,0 0 0 0 0,0 0 0 0 0,0 0 0 0 0,0 0 0 0 0,-1 1 0 0 0,1-1 0 0 0,-1 1 0 0 0,0 0 0 0 0,0 0 0 0 0,0 1 0 0 0,-1-1 0 0 0,1 1 0 0 0,-1-1 0 0 0,0 1 0 0 0,0 0 0 0 0,0 0 0 0 0,2 5 0 0 0,25 44 0 0 0,-3 1 0 0 0,-2 2 0 0 0,-3 0 0 0 0,-2 2 0 0 0,-3 0 0 0 0,7 51 0 0 0,-10 148 0 0 0,-34-138 0 0 0,20-117 0 0 0,-4 14 0 0 0,-4-23 0 0 0,-29-123 0 0 0,-58-183 0 0 0,69 240 0 0 0,5 17 0 0 0,2-2 0 0 0,-10-54 0 0 0,29 107 0 0 0,1 0 0 0 0,-1 0 0 0 0,1 0 0 0 0,0 0 0 0 0,0 0 0 0 0,1 0 0 0 0,0 0 0 0 0,-1 0 0 0 0,1 0 0 0 0,0 0 0 0 0,1 0 0 0 0,-1 0 0 0 0,1 1 0 0 0,0-1 0 0 0,-1 0 0 0 0,2 1 0 0 0,-1-1 0 0 0,0 1 0 0 0,1 0 0 0 0,-1 0 0 0 0,1 0 0 0 0,0 0 0 0 0,0 1 0 0 0,0-1 0 0 0,1 1 0 0 0,-1-1 0 0 0,0 1 0 0 0,1 0 0 0 0,0 0 0 0 0,-1 1 0 0 0,1-1 0 0 0,0 1 0 0 0,0 0 0 0 0,0 0 0 0 0,0 0 0 0 0,0 0 0 0 0,0 1 0 0 0,0 0 0 0 0,2 0 0 0 0,29-7 0 0 0,0 1 0 0 0,1 3 0 0 0,-1 1 0 0 0,22 1 0 0 0,4 14 0 0 0,-58-13 0 0 0,0 1 0 0 0,0-1 0 0 0,0 1 0 0 0,-1 0 0 0 0,1 0 0 0 0,0 0 0 0 0,-1 0 0 0 0,1 1 0 0 0,-1-1 0 0 0,1 1 0 0 0,-1-1 0 0 0,0 1 0 0 0,1 0 0 0 0,-1 0 0 0 0,0 0 0 0 0,0 0 0 0 0,-1 0 0 0 0,1 1 0 0 0,0-1 0 0 0,-1 0 0 0 0,1 1 0 0 0,-1-1 0 0 0,0 1 0 0 0,0 0 0 0 0,0-1 0 0 0,0 1 0 0 0,0 0 0 0 0,-1 0 0 0 0,1 0 0 0 0,-1 0 0 0 0,1-1 0 0 0,-1 1 0 0 0,0 0 0 0 0,-1 0 0 0 0,1 0 0 0 0,0 0 0 0 0,-1 0 0 0 0,1-1 0 0 0,-1 2 0 0 0,-9 12 0 0 0,1-1 0 0 0,-2 0 0 0 0,0 0 0 0 0,-1-1 0 0 0,0-1 0 0 0,-1 0 0 0 0,-1-1 0 0 0,0 0 0 0 0,0-1 0 0 0,-1 0 0 0 0,0-2 0 0 0,-1 0 0 0 0,0 0 0 0 0,-1-1 0 0 0,0-1 0 0 0,-79 11 0 0 0,84-18 0 0 0</inkml:trace>
  <inkml:trace contextRef="#ctx0" brushRef="#br0" timeOffset="95765.801">5133 11154 32767 0 0,'1'-5'0'0'0,"-1"0"0"0"0,1 0 0 0 0,0 1 0 0 0,1-1 0 0 0,-1 0 0 0 0,1 1 0 0 0,0-1 0 0 0,0 1 0 0 0,0-1 0 0 0,0 1 0 0 0,1 0 0 0 0,0 0 0 0 0,0 0 0 0 0,0 0 0 0 0,0 0 0 0 0,1 1 0 0 0,-1 0 0 0 0,1 0 0 0 0,0 0 0 0 0,0 0 0 0 0,0 0 0 0 0,0 1 0 0 0,1-1 0 0 0,8-6 0 0 0,1 0 0 0 0,0 1 0 0 0,0 1 0 0 0,1 0 0 0 0,0 1 0 0 0,0 1 0 0 0,1 0 0 0 0,0 1 0 0 0,-1 0 0 0 0,1 1 0 0 0,1 1 0 0 0,-1 1 0 0 0,0 0 0 0 0,0 1 0 0 0,0 1 0 0 0,1 1 0 0 0,-1 0 0 0 0,13 4 0 0 0,137 18 0 0 0,-154-26 0 0 0,0-1 0 0 0,0 0 0 0 0,0-1 0 0 0,0-1 0 0 0,-1 1 0 0 0,1-2 0 0 0,-1 0 0 0 0,0 0 0 0 0,-1-1 0 0 0,0 0 0 0 0,0-1 0 0 0,0 0 0 0 0,-1 0 0 0 0,0-1 0 0 0,2-4 0 0 0,-7 9 0 0 0,0-1 0 0 0,-1 1 0 0 0,0-1 0 0 0,0 1 0 0 0,0-1 0 0 0,-1 0 0 0 0,1 0 0 0 0,-1 0 0 0 0,0 0 0 0 0,-1 0 0 0 0,1-1 0 0 0,-1 1 0 0 0,0-1 0 0 0,0-1 0 0 0,-12-22 0 0 0,7 25 0 0 0,0 0 0 0 0,0 0 0 0 0,0 0 0 0 0,0 0 0 0 0,0 1 0 0 0,-1-1 0 0 0,0 1 0 0 0,1 0 0 0 0,-1 1 0 0 0,0-1 0 0 0,-1 1 0 0 0,1 0 0 0 0,0 0 0 0 0,-1 1 0 0 0,1 0 0 0 0,-1-1 0 0 0,1 2 0 0 0,-1-1 0 0 0,1 1 0 0 0,-1 0 0 0 0,0 0 0 0 0,1 0 0 0 0,-1 1 0 0 0,1 0 0 0 0,-1 0 0 0 0,1 0 0 0 0,-1 1 0 0 0,1 0 0 0 0,0 0 0 0 0,-1 0 0 0 0,1 1 0 0 0,1-1 0 0 0,-1 1 0 0 0,0 1 0 0 0,-1 0 0 0 0,-2 1 0 0 0,1 0 0 0 0,-1 0 0 0 0,1 1 0 0 0,0 0 0 0 0,0 1 0 0 0,1 0 0 0 0,-1 0 0 0 0,2 0 0 0 0,-1 0 0 0 0,1 1 0 0 0,0 0 0 0 0,1 0 0 0 0,-1 1 0 0 0,2-1 0 0 0,-1 1 0 0 0,1 0 0 0 0,-1 5 0 0 0,15 30 0 0 0,-9-37 0 0 0,1-1 0 0 0,0 1 0 0 0,1-1 0 0 0,0 0 0 0 0,0 0 0 0 0,0 0 0 0 0,0-1 0 0 0,1 0 0 0 0,0 1 0 0 0,0-1 0 0 0,1-1 0 0 0,-1 1 0 0 0,1-1 0 0 0,0 0 0 0 0,0-1 0 0 0,0 1 0 0 0,1-1 0 0 0,-1 0 0 0 0,2 0 0 0 0,133 30 0 0 0,-130-31 0 0 0,67 8 0 0 0,0-5 0 0 0,54-2 0 0 0,-104-3 0 0 0</inkml:trace>
  <inkml:trace contextRef="#ctx0" brushRef="#br0" timeOffset="96649.004">7778 10757 32767 0 0,'-11'-1'0'0'0,"-1"1"0"0"0,1 0 0 0 0,-1 1 0 0 0,1 0 0 0 0,-1 0 0 0 0,1 1 0 0 0,0 1 0 0 0,-1 0 0 0 0,1 0 0 0 0,1 1 0 0 0,-1 1 0 0 0,1 0 0 0 0,-1 0 0 0 0,1 1 0 0 0,1 0 0 0 0,-1 1 0 0 0,1 0 0 0 0,0 1 0 0 0,1-1 0 0 0,0 2 0 0 0,0-1 0 0 0,1 1 0 0 0,-4 6 0 0 0,7-9 0 0 0,-1 1 0 0 0,-1 0 0 0 0,1 0 0 0 0,1 1 0 0 0,0 0 0 0 0,0 0 0 0 0,0 0 0 0 0,1 1 0 0 0,0-1 0 0 0,1 1 0 0 0,0-1 0 0 0,0 1 0 0 0,1 5 0 0 0,1-11 0 0 0,0-1 0 0 0,1 1 0 0 0,-1-1 0 0 0,1 1 0 0 0,0-1 0 0 0,0 0 0 0 0,0 1 0 0 0,0-1 0 0 0,0 0 0 0 0,1 0 0 0 0,-1 1 0 0 0,0-1 0 0 0,1 0 0 0 0,0 0 0 0 0,-1-1 0 0 0,1 1 0 0 0,0 0 0 0 0,0-1 0 0 0,0 1 0 0 0,0-1 0 0 0,1 1 0 0 0,-1-1 0 0 0,0 0 0 0 0,0 0 0 0 0,1 0 0 0 0,-1 0 0 0 0,1 0 0 0 0,-1-1 0 0 0,1 1 0 0 0,-1-1 0 0 0,1 0 0 0 0,-1 1 0 0 0,1-1 0 0 0,-1 0 0 0 0,1-1 0 0 0,-1 1 0 0 0,1 0 0 0 0,-1-1 0 0 0,1 1 0 0 0,7-4 0 0 0,0 0 0 0 0,0 0 0 0 0,-1-1 0 0 0,0 0 0 0 0,1 0 0 0 0,-2-1 0 0 0,1 0 0 0 0,-1-1 0 0 0,0 0 0 0 0,0 0 0 0 0,-1-1 0 0 0,0 0 0 0 0,0 0 0 0 0,-1-1 0 0 0,0 0 0 0 0,3-6 0 0 0,2-4 0 0 0,-2 0 0 0 0,0-1 0 0 0,-1 0 0 0 0,-1-1 0 0 0,0 1 0 0 0,-2-1 0 0 0,2-21 0 0 0,3-140 0 0 0,-30 64 0 0 0,4 60 0 0 0,16 58 0 0 0,-1 0 0 0 0,1 0 0 0 0,-1 0 0 0 0,1 0 0 0 0,-1 0 0 0 0,1 0 0 0 0,-1 0 0 0 0,0 0 0 0 0,1 0 0 0 0,-1 0 0 0 0,1 0 0 0 0,-1 0 0 0 0,1 1 0 0 0,-1-1 0 0 0,1 0 0 0 0,-1 0 0 0 0,1 1 0 0 0,-1-1 0 0 0,1 0 0 0 0,-1 1 0 0 0,1-1 0 0 0,-1 0 0 0 0,1 1 0 0 0,0-1 0 0 0,-1 0 0 0 0,1 1 0 0 0,-1-1 0 0 0,1 1 0 0 0,0-1 0 0 0,0 1 0 0 0,-1-1 0 0 0,1 1 0 0 0,0-1 0 0 0,0 1 0 0 0,0-1 0 0 0,-1 1 0 0 0,1-1 0 0 0,0 1 0 0 0,0 0 0 0 0,0-1 0 0 0,0 1 0 0 0,0-1 0 0 0,0 1 0 0 0,0-1 0 0 0,0 1 0 0 0,0-1 0 0 0,1 1 0 0 0,-2 0 0 0 0,-3 17 0 0 0,0 0 0 0 0,2 0 0 0 0,0 0 0 0 0,0 0 0 0 0,2 0 0 0 0,1 12 0 0 0,-1 2 0 0 0,15 67 0 0 0,-6-66 0 0 0,-5-15 0 0 0,2 1 0 0 0,0-1 0 0 0,1 0 0 0 0,0-1 0 0 0,2 0 0 0 0,0 0 0 0 0,1-1 0 0 0,1 0 0 0 0,5 5 0 0 0,-10-13 0 0 0,0-1 0 0 0,1 0 0 0 0,0-1 0 0 0,0 1 0 0 0,1-2 0 0 0,0 1 0 0 0,0-1 0 0 0,0 0 0 0 0,1-1 0 0 0,-1 1 0 0 0,1-2 0 0 0,0 1 0 0 0,0-1 0 0 0,1-1 0 0 0,-1 0 0 0 0,0 0 0 0 0,1-1 0 0 0,0 0 0 0 0,5 0 0 0 0,-7-2 0 0 0,0 0 0 0 0,0 0 0 0 0,0-1 0 0 0,-1 0 0 0 0,1 0 0 0 0,0-1 0 0 0,-1 0 0 0 0,1-1 0 0 0,-1 1 0 0 0,0-1 0 0 0,0-1 0 0 0,-1 1 0 0 0,1-1 0 0 0,-1 0 0 0 0,0-1 0 0 0,-1 1 0 0 0,1-1 0 0 0,-1 0 0 0 0,0-1 0 0 0,0 1 0 0 0,-1-1 0 0 0,0 0 0 0 0,0 0 0 0 0,-1 0 0 0 0,1-1 0 0 0,-2 1 0 0 0,1-1 0 0 0,-1 0 0 0 0,0 0 0 0 0,-1 0 0 0 0,0 0 0 0 0,1-1 0 0 0,-1 1 0 0 0,0-1 0 0 0,-1 0 0 0 0,0 0 0 0 0,0 1 0 0 0,-1-1 0 0 0,0 0 0 0 0,-1 1 0 0 0,0-1 0 0 0,0 1 0 0 0,-1-1 0 0 0,0 1 0 0 0,-3-6 0 0 0,6 15 0 0 0,0-1 0 0 0,0 0 0 0 0,0 1 0 0 0,0-1 0 0 0,0 0 0 0 0,0 1 0 0 0,0-1 0 0 0,0 0 0 0 0,0 1 0 0 0,0-1 0 0 0,0 0 0 0 0,0 1 0 0 0,0-1 0 0 0,-1 0 0 0 0,1 0 0 0 0,0 1 0 0 0,0-1 0 0 0,0 0 0 0 0,-1 0 0 0 0,1 1 0 0 0,0-1 0 0 0,0 0 0 0 0,-1 0 0 0 0,1 1 0 0 0,0-1 0 0 0,0 0 0 0 0,-1 0 0 0 0,1 0 0 0 0,0 0 0 0 0,0 0 0 0 0,-1 1 0 0 0,1-1 0 0 0,0 0 0 0 0,-1 0 0 0 0,1 0 0 0 0,0 0 0 0 0,-1 0 0 0 0,1 0 0 0 0,0 0 0 0 0,-1 0 0 0 0,1 0 0 0 0,0 0 0 0 0,-1 0 0 0 0,1 0 0 0 0,0 0 0 0 0,-1 0 0 0 0,1-1 0 0 0,0 1 0 0 0,0 0 0 0 0,-1 0 0 0 0,1 0 0 0 0,0 0 0 0 0,-1-1 0 0 0,1 1 0 0 0,0 0 0 0 0,0 0 0 0 0,0 0 0 0 0,-1-1 0 0 0,1 1 0 0 0,0 0 0 0 0,0 0 0 0 0,0-1 0 0 0,-1 1 0 0 0,1 0 0 0 0,0-1 0 0 0,0 1 0 0 0,0 0 0 0 0,-4 24 0 0 0,4-16 0 0 0,1-1 0 0 0,-1 1 0 0 0,2 0 0 0 0,-1 0 0 0 0,1 0 0 0 0,0 0 0 0 0,0-1 0 0 0,1 1 0 0 0,0-1 0 0 0,4 6 0 0 0,0-2 0 0 0,1-1 0 0 0,0 0 0 0 0,1-1 0 0 0,0 1 0 0 0,1-2 0 0 0,0 1 0 0 0,0-1 0 0 0,1-1 0 0 0,0 0 0 0 0,0-1 0 0 0,0 0 0 0 0,1 0 0 0 0,0-1 0 0 0,0-1 0 0 0,1 0 0 0 0,-1-1 0 0 0,1 0 0 0 0,0 0 0 0 0,6-1 0 0 0,-16-1 0 0 0,38 7 0 0 0,0-1 0 0 0</inkml:trace>
  <inkml:trace contextRef="#ctx0" brushRef="#br0" timeOffset="97384.558">9366 10596 32767 0 0,'0'24'0'0'0,"2"26"0"0"0,3-26 0 0 0,0 4 0 0 0,1 0 0 0 0,1 0 0 0 0,2 0 0 0 0,0-1 0 0 0,9 15 0 0 0,8-16 0 0 0,-23-27 0 0 0,-1 0 0 0 0,0-1 0 0 0,1 1 0 0 0,-1 0 0 0 0,0-1 0 0 0,0 0 0 0 0,0 1 0 0 0,0-1 0 0 0,0 0 0 0 0,0 0 0 0 0,-1 0 0 0 0,1 0 0 0 0,-1 0 0 0 0,1 0 0 0 0,-1-1 0 0 0,0 1 0 0 0,0 0 0 0 0,0-1 0 0 0,0 1 0 0 0,0-2 0 0 0,6-17 0 0 0,0-1 0 0 0,-2 0 0 0 0,0 0 0 0 0,-2 0 0 0 0,1-20 0 0 0,-3 38 0 0 0,6-66 0 0 0,1 75 0 0 0,41 150 0 0 0,-43-141 0 0 0,-3-7 0 0 0,0 0 0 0 0,1 0 0 0 0,0 0 0 0 0,0 0 0 0 0,0 0 0 0 0,1-1 0 0 0,0 0 0 0 0,0 0 0 0 0,0 0 0 0 0,4 2 0 0 0,26-6 0 0 0,-25-9 0 0 0,0 0 0 0 0,-1-1 0 0 0,0-1 0 0 0,0 1 0 0 0,-1-1 0 0 0,0-1 0 0 0,-1 1 0 0 0,0-1 0 0 0,0-1 0 0 0,-1 1 0 0 0,0-1 0 0 0,-1 0 0 0 0,0-1 0 0 0,-1 1 0 0 0,-1-1 0 0 0,1 0 0 0 0,-2 0 0 0 0,0 0 0 0 0,0 0 0 0 0,-1 0 0 0 0,-1 0 0 0 0,0-8 0 0 0,-1 14 0 0 0,-1 13 0 0 0,-1 13 0 0 0,2-12 0 0 0,1 1 0 0 0,0-1 0 0 0,0 1 0 0 0,1-1 0 0 0,0 0 0 0 0,1 1 0 0 0,0-1 0 0 0,0 0 0 0 0,0 0 0 0 0,1 0 0 0 0,1 0 0 0 0,-1 0 0 0 0,1-1 0 0 0,0 0 0 0 0,1 0 0 0 0,0 0 0 0 0,0 0 0 0 0,1-1 0 0 0,-1 1 0 0 0,1-1 0 0 0,1-1 0 0 0,-1 1 0 0 0,7 3 0 0 0,-4-4 0 0 0,0-1 0 0 0,1 0 0 0 0,-1-1 0 0 0,1 0 0 0 0,0 0 0 0 0,0-1 0 0 0,0 0 0 0 0,1-1 0 0 0,-1 0 0 0 0,0 0 0 0 0,5-2 0 0 0,2 2 0 0 0</inkml:trace>
  <inkml:trace contextRef="#ctx0" brushRef="#br0" timeOffset="97744.598">10313 10714 32767 0 0,'0'-1'0'0'0,"1"-1"0"0"0,0 1 0 0 0,-1 0 0 0 0,1 0 0 0 0,-1-1 0 0 0,1 1 0 0 0,-1 0 0 0 0,1-1 0 0 0,-1 1 0 0 0,0-1 0 0 0,0 1 0 0 0,0 0 0 0 0,0-1 0 0 0,0 1 0 0 0,0-1 0 0 0,0 1 0 0 0,0 0 0 0 0,-1-1 0 0 0,1 1 0 0 0,-1 0 0 0 0,1-1 0 0 0,-1 1 0 0 0,1 0 0 0 0,-1-1 0 0 0,1 1 0 0 0,-1 0 0 0 0,0 0 0 0 0,0 0 0 0 0,0 0 0 0 0,0 0 0 0 0,0 0 0 0 0,0 0 0 0 0,0 0 0 0 0,0 0 0 0 0,0 0 0 0 0,0 0 0 0 0,0 1 0 0 0,-1-1 0 0 0,1 0 0 0 0,0 1 0 0 0,-1-1 0 0 0,1 1 0 0 0,0 0 0 0 0,-1-1 0 0 0,1 1 0 0 0,0 0 0 0 0,-1 0 0 0 0,1 0 0 0 0,-1 0 0 0 0,1 0 0 0 0,0 0 0 0 0,-1 0 0 0 0,-7 1 0 0 0,0 1 0 0 0,1-1 0 0 0,0 2 0 0 0,-1-1 0 0 0,1 1 0 0 0,0 0 0 0 0,0 1 0 0 0,1 0 0 0 0,-1 0 0 0 0,1 1 0 0 0,0 0 0 0 0,0 0 0 0 0,0 0 0 0 0,1 1 0 0 0,0 0 0 0 0,0 0 0 0 0,0 1 0 0 0,-1 2 0 0 0,-34 58 0 0 0,37-43 0 0 0,4-22 0 0 0,1-1 0 0 0,-1 0 0 0 0,0 1 0 0 0,1-1 0 0 0,-1 1 0 0 0,1-1 0 0 0,-1 0 0 0 0,1 1 0 0 0,0-1 0 0 0,-1 0 0 0 0,1 0 0 0 0,0 1 0 0 0,0-1 0 0 0,0 0 0 0 0,0 0 0 0 0,0 0 0 0 0,0 0 0 0 0,0 0 0 0 0,0 0 0 0 0,1 0 0 0 0,-1-1 0 0 0,0 1 0 0 0,0 0 0 0 0,1-1 0 0 0,-1 1 0 0 0,1-1 0 0 0,-1 1 0 0 0,0-1 0 0 0,1 0 0 0 0,-1 0 0 0 0,1 1 0 0 0,-1-1 0 0 0,1 0 0 0 0,-1 0 0 0 0,1 0 0 0 0,-1-1 0 0 0,1 1 0 0 0,-1 0 0 0 0,0 0 0 0 0,1-1 0 0 0,0 1 0 0 0,57-16 0 0 0,-53 14 0 0 0,1-1 0 0 0,-1 0 0 0 0,0 0 0 0 0,0 0 0 0 0,0-1 0 0 0,-1 0 0 0 0,1 0 0 0 0,-1-1 0 0 0,0 1 0 0 0,0-1 0 0 0,-1 0 0 0 0,1 0 0 0 0,-1-1 0 0 0,0 1 0 0 0,0-1 0 0 0,-1 0 0 0 0,0 0 0 0 0,0 0 0 0 0,0-1 0 0 0,-1 1 0 0 0,0-1 0 0 0,0 1 0 0 0,-1-1 0 0 0,1 0 0 0 0,-2 1 0 0 0,1-1 0 0 0,-1 0 0 0 0,0-6 0 0 0,-4 2 0 0 0,1 29 0 0 0,5 44 0 0 0,-1-56 0 0 0,0 0 0 0 0,1-1 0 0 0,0 1 0 0 0,0 0 0 0 0,0-1 0 0 0,1 1 0 0 0,-1-1 0 0 0,1 0 0 0 0,1 0 0 0 0,-1 0 0 0 0,1 0 0 0 0,0 0 0 0 0,0-1 0 0 0,0 0 0 0 0,1 0 0 0 0,-1 0 0 0 0,1 0 0 0 0,0-1 0 0 0,0 1 0 0 0,0-1 0 0 0,1-1 0 0 0,-1 1 0 0 0,1-1 0 0 0,-1 0 0 0 0,1 0 0 0 0,0 0 0 0 0,0-1 0 0 0,2 0 0 0 0,5-1 0 0 0</inkml:trace>
  <inkml:trace contextRef="#ctx0" brushRef="#br0" timeOffset="97994.612">10530 10573 32767 0 0,'-1'2'0'0'0,"0"0"0"0"0,0 0 0 0 0,0-1 0 0 0,1 1 0 0 0,-1 0 0 0 0,1 0 0 0 0,-1 0 0 0 0,1 0 0 0 0,0-1 0 0 0,0 1 0 0 0,-1 0 0 0 0,1 0 0 0 0,1 0 0 0 0,-1 0 0 0 0,0 0 0 0 0,0 0 0 0 0,1 0 0 0 0,-1-1 0 0 0,1 1 0 0 0,-1 0 0 0 0,1 0 0 0 0,0 0 0 0 0,0-1 0 0 0,0 1 0 0 0,1 1 0 0 0,8 14 0 0 0,2-1 0 0 0,0 0 0 0 0,1 0 0 0 0,0-2 0 0 0,1 1 0 0 0,1-2 0 0 0,0 0 0 0 0,1 0 0 0 0,1-2 0 0 0,0 0 0 0 0,0-1 0 0 0,1-1 0 0 0,16 7 0 0 0,111 43 0 0 0,-131-57 0 0 0,-4-1 0 0 0</inkml:trace>
  <inkml:trace contextRef="#ctx0" brushRef="#br0" timeOffset="98250.735">10820 10613 32767 0 0,'-16'10'0'0'0,"1"0"0"0"0,-1 1 0 0 0,2 1 0 0 0,0 0 0 0 0,0 1 0 0 0,1 1 0 0 0,1 0 0 0 0,0 1 0 0 0,1 0 0 0 0,-4 7 0 0 0,9-13 0 0 0,0-1 0 0 0,1 1 0 0 0,-1 1 0 0 0,2-1 0 0 0,-1 1 0 0 0,2 0 0 0 0,-1 0 0 0 0,1 0 0 0 0,1 0 0 0 0,0 0 0 0 0,0 1 0 0 0,1 3 0 0 0,1-13 0 0 0,0 1 0 0 0,0 0 0 0 0,0-1 0 0 0,0 1 0 0 0,1-1 0 0 0,-1 1 0 0 0,0-1 0 0 0,1 1 0 0 0,0-1 0 0 0,-1 1 0 0 0,1-1 0 0 0,0 1 0 0 0,0-1 0 0 0,0 0 0 0 0,0 1 0 0 0,0-1 0 0 0,0 0 0 0 0,0 0 0 0 0,0 0 0 0 0,0 0 0 0 0,0 0 0 0 0,1 0 0 0 0,-1 0 0 0 0,1 0 0 0 0,-1 0 0 0 0,0-1 0 0 0,1 1 0 0 0,0 0 0 0 0,10 3 0 0 0</inkml:trace>
  <inkml:trace contextRef="#ctx0" brushRef="#br0" timeOffset="98414.321">11247 10630 32767 0 0,'2'3'0'0'0,"-2"3"0"0"0,-2-1 0 0 0,2 3 0 0 0,-1-1 0 0 0,1 11 0 0 0,0-8 0 0 0,0 5 0 0 0,0 1 0 0 0,8 18 0 0 0,-1-18 0 0 0,3 1 0 0 0,-1-5 0 0 0,2-1 0 0 0,-3-4 0 0 0,6 3 0 0 0,-7-4 0 0 0</inkml:trace>
  <inkml:trace contextRef="#ctx0" brushRef="#br0" timeOffset="99013.694">11249 10285 32767 0 0,'-25'-34'0'0'0,"51"36"0"0"0,-6 4 0 0 0,0 0 0 0 0,-1 2 0 0 0,1 0 0 0 0,-2 1 0 0 0,1 0 0 0 0,-1 2 0 0 0,-1 0 0 0 0,0 1 0 0 0,0 1 0 0 0,-1 1 0 0 0,-1 0 0 0 0,14 16 0 0 0,52 109 0 0 0,-63-94 0 0 0,-12-27 0 0 0,1-1 0 0 0,1 0 0 0 0,0 0 0 0 0,1 0 0 0 0,1-1 0 0 0,0-1 0 0 0,1 0 0 0 0,6 6 0 0 0,7-6 0 0 0,-20-15 0 0 0,-1 0 0 0 0,1 0 0 0 0,0 0 0 0 0,-1 0 0 0 0,1-1 0 0 0,0 0 0 0 0,-1 0 0 0 0,1 0 0 0 0,-1 0 0 0 0,1 0 0 0 0,-1-1 0 0 0,0 1 0 0 0,0-1 0 0 0,1 0 0 0 0,-1 0 0 0 0,0 0 0 0 0,-1 0 0 0 0,1-1 0 0 0,2-1 0 0 0,-5 4 0 0 0,8-7 0 0 0,0 0 0 0 0,0 0 0 0 0,-1-1 0 0 0,0 1 0 0 0,0-2 0 0 0,-1 1 0 0 0,0-1 0 0 0,0 0 0 0 0,-1 0 0 0 0,-1 0 0 0 0,1-1 0 0 0,-1 0 0 0 0,-1 0 0 0 0,2-8 0 0 0,12-38 0 0 0,-15 76 0 0 0,-1 65 0 0 0,18-22 0 0 0,-9-41 0 0 0,-9-20 0 0 0,0-1 0 0 0,-1 1 0 0 0,1-1 0 0 0,0 1 0 0 0,0-1 0 0 0,0 1 0 0 0,0-1 0 0 0,1 0 0 0 0,-1 0 0 0 0,0 1 0 0 0,1-1 0 0 0,-1 0 0 0 0,0 0 0 0 0,1-1 0 0 0,-1 1 0 0 0,1 0 0 0 0,-1 0 0 0 0,1-1 0 0 0,0 1 0 0 0,-1-1 0 0 0,1 1 0 0 0,0-1 0 0 0,-1 1 0 0 0,1-1 0 0 0,0 0 0 0 0,-1 0 0 0 0,1 0 0 0 0,0 0 0 0 0,0 0 0 0 0,-1-1 0 0 0,1 1 0 0 0,0 0 0 0 0,-1-1 0 0 0,1 1 0 0 0,-1-1 0 0 0,1 0 0 0 0,10-5 0 0 0,-1-1 0 0 0,0-1 0 0 0,0 0 0 0 0,-1 0 0 0 0,0-1 0 0 0,0-1 0 0 0,-1 1 0 0 0,-1-1 0 0 0,1-1 0 0 0,-1 0 0 0 0,-1 0 0 0 0,0 0 0 0 0,-1-1 0 0 0,0 0 0 0 0,-1-1 0 0 0,0 1 0 0 0,1-10 0 0 0,11-23 0 0 0,-42 114 0 0 0,11-2 0 0 0,15-62 0 0 0,0 1 0 0 0,0-1 0 0 0,0 0 0 0 0,1 0 0 0 0,0 0 0 0 0,0 0 0 0 0,0 0 0 0 0,1-1 0 0 0,-1 1 0 0 0,1-1 0 0 0,0 1 0 0 0,0-1 0 0 0,1 0 0 0 0,-1 0 0 0 0,1 0 0 0 0,0-1 0 0 0,0 1 0 0 0,1-1 0 0 0,-1 0 0 0 0,0 0 0 0 0,1-1 0 0 0,0 1 0 0 0,0-1 0 0 0,-1 0 0 0 0,1 0 0 0 0,1-1 0 0 0,-1 1 0 0 0,0-1 0 0 0,0 0 0 0 0,0-1 0 0 0,1 1 0 0 0,2-1 0 0 0,35-2 0 0 0,-19-7 0 0 0</inkml:trace>
  <inkml:trace contextRef="#ctx0" brushRef="#br0" timeOffset="99986.044">13263 10394 32767 0 0,'23'-15'0'0'0,"16"11"0"0"0,-32 4 0 0 0,155 1 0 0 0,-161-1 0 0 0,0-1 0 0 0,0 1 0 0 0,0 0 0 0 0,0 0 0 0 0,0 0 0 0 0,0 0 0 0 0,0 0 0 0 0,0 0 0 0 0,0 0 0 0 0,0 0 0 0 0,0 0 0 0 0,0 0 0 0 0,0 1 0 0 0,0-1 0 0 0,0 0 0 0 0,0 1 0 0 0,0-1 0 0 0,-1 1 0 0 0,1-1 0 0 0,0 1 0 0 0,0-1 0 0 0,0 1 0 0 0,0-1 0 0 0,-1 1 0 0 0,1 0 0 0 0,0 0 0 0 0,-1-1 0 0 0,1 1 0 0 0,0 0 0 0 0,-1 0 0 0 0,1 0 0 0 0,-1 0 0 0 0,1-1 0 0 0,-1 1 0 0 0,0 0 0 0 0,1 0 0 0 0,-1 0 0 0 0,0 0 0 0 0,0 0 0 0 0,0 0 0 0 0,1 0 0 0 0,-1 0 0 0 0,0 0 0 0 0,-1 1 0 0 0,-64 51 0 0 0,41-38 0 0 0,-77 53 0 0 0,96-62 0 0 0,4 0 0 0 0,5-3 0 0 0,0-1 0 0 0,0 1 0 0 0,0-1 0 0 0,0 0 0 0 0,0 0 0 0 0,0-1 0 0 0,0 1 0 0 0,1-1 0 0 0,-1 0 0 0 0,1 0 0 0 0,-1-1 0 0 0,1 1 0 0 0,-1-1 0 0 0,1 0 0 0 0,1 0 0 0 0,8 1 0 0 0,3 0 0 0 0,1 0 0 0 0,-1 1 0 0 0,0 1 0 0 0,0 1 0 0 0,0 0 0 0 0,0 1 0 0 0,-1 1 0 0 0,0 0 0 0 0,0 1 0 0 0,0 1 0 0 0,-1 1 0 0 0,0 0 0 0 0,-1 1 0 0 0,0 0 0 0 0,0 1 0 0 0,4 6 0 0 0,-15-13 0 0 0,0 0 0 0 0,0 0 0 0 0,0 0 0 0 0,0 1 0 0 0,-1-1 0 0 0,0 1 0 0 0,0-1 0 0 0,0 1 0 0 0,0 0 0 0 0,-1 0 0 0 0,0-1 0 0 0,0 1 0 0 0,0 0 0 0 0,-1 0 0 0 0,1 1 0 0 0,-1-1 0 0 0,0 0 0 0 0,-1 0 0 0 0,1 0 0 0 0,-1 0 0 0 0,0 1 0 0 0,-7 6 0 0 0,0-1 0 0 0,-1 0 0 0 0,0-1 0 0 0,0 0 0 0 0,-1 0 0 0 0,-1-1 0 0 0,0-1 0 0 0,0 1 0 0 0,0-2 0 0 0,-1 1 0 0 0,0-2 0 0 0,0 0 0 0 0,-1 0 0 0 0,0-1 0 0 0,0-1 0 0 0,0 0 0 0 0,-1 0 0 0 0,-4-1 0 0 0,-47 2 0 0 0,-8-25 0 0 0,59 20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25:39.95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12607 9809,'0'21,"0"10,0 8,0 2,0-1,0-1,-2-3,-1-5,0-6,-2-7,1-12,0-10,1-6</inkml:trace>
  <inkml:trace contextRef="#ctx0" brushRef="#br0" timeOffset="262.309">12620 9609,'57'42,"-2"3,-2 2,-2 2,2 7,31 64,-80-113,0 1,-1-1,0 1,0-1,-1 1,0 0,0 0,-1 0,0 0,-1 0,0 0,0 0,0 1,-1-1,-1 0,-1 7,1-10,-1 1,1-1,-1 0,-1 0,1 0,-1 0,1-1,-1 1,-1-1,1 0,0 0,-1-1,0 1,0-1,0 0,0 0,-1-1,1 0,-1 0,1 0,-1 0,-4 0,-1 0,0 0,0-1,0 0,0-1,1 0,-1 0,0-1,0-1,0 0,1 0,-1-1,0-1,-15-7,4-1</inkml:trace>
  <inkml:trace contextRef="#ctx0" brushRef="#br0" timeOffset="-1213.187">11765 9702,'-11'0,"-2"-2,0 1,0 0,1 1,-1 0,0 1,0 1,0 0,0 1,1 0,-1 1,1 0,0 1,0 0,1 1,0 0,0 1,0 0,1 1,0 0,-3 3,3 5,0 1,2-1,-1 2,2-1,0 1,1 0,1 0,1 1,1-1,0 1,0 17,1-19,2 0,-1 1,2-1,0 0,1 0,1 0,2 9,-3-20,0 1,1 0,-1-1,1 0,0 0,1 0,-1 0,1 0,0-1,1 1,-1-1,1 0,0-1,1 1,-1-1,1 0,-1 0,1-1,0 0,1 1,4-1,0 0,0-1,1 0,-1-1,0 0,0 0,1-2,-1 1,0-1,1-1,-1 0,0-1,0 0,-1 0,1-1,0-1,-1 0,0 0,0-1,22-13</inkml:trace>
  <inkml:trace contextRef="#ctx0" brushRef="#br0" timeOffset="-863.288">11564 10036,'1'-1,"0"0,-1 0,1 0,0 1,0-1,0 0,0 0,0 0,0 1,0-1,1 0,-1 1,0-1,0 1,0 0,1-1,-1 1,0 0,0 0,1-1,-1 1,0 0,0 0,1 1,-1-1,0 0,1 0,-1 1,0-1,214-12,-210 11,-4 1,1-1,-1 1,1-1,-1 1,0-1,1 1,-1 0,1 0,-1-1,1 1,-1 0,1 1,-1-1,1 0,-1 0,1 1,-1-1,0 0,1 1,-1 0,1-1,-1 1,0 0,0-1,1 1,-1 0,0 0,0 0,0 0,0 0,0 1,0-1,0 0,0 0,-1 1,1-1,0 0,-1 1,1-1,-1 1,-35 81,15-48,-1 24,19-46</inkml:trace>
  <inkml:trace contextRef="#ctx0" brushRef="#br0" timeOffset="-619.38">12045 9796,'0'20,"-2"14,-1 11,0 5,-1 5,-1 1,1 0,1-2,2-6,0-11</inkml:trace>
  <inkml:trace contextRef="#ctx0" brushRef="#br0" timeOffset="-266.286">12032 9903,'55'48,"-2"3,-3 2,23 32,-66-75,-5-7,0 0,0 0,0 0,0-1,0 1,1 0,0-1,-1 1,1-1,0 0,0 0,0 0,0-1,0 1,1-1,0 1,-2-3,-1 1,1-1,-1 0,1 0,-1 0,1-1,-1 1,0 0,0 0,0-1,1 1,-1-1,-1 1,1-1,0 1,0-1,0 1,-1-1,1 0,-1 1,0-1,1 0,-1 0,0 1,0-1,0 0,0 0,0 1,0-2,0 0,2-46,-3 0,-1 0,-3 0,-2 1,-6-20,6 24,6 42,0 0,0-1,0 1,1 0,0 0,-1-1,1 1,0 0,0-1,0 1,0 0,0-1,1 1,-1 0,1 0,0-1,-1 1,1 0,0 0,0 0,0 0,1 0,-1 0,0 0,1 0,-1 1,1-1,0 0,-1 1,1-1,0 1,0 0,1-1,13-3</inkml:trace>
  <inkml:trace contextRef="#ctx0" brushRef="#br0" timeOffset="-24522.09">10950 130,'-8'11,"1"1,1-1,0 1,1 1,0-1,0 1,2 0,-1 0,2 0,0 0,0 0,1 1,1-1,0 0,1 1,1-1,0 0,0 0,2 0,-1 0,2 0,-1-1,2 1,2 3,93 133,-100-148,0-1,0 1,0-1,0 1,0 0,0 0,0 0,0-1,0 1,0 0,-1 0,1 0,0 0,-1 0,1 0,-1 1,1-1,-1 0,1 0,-1 0,0 0,0 1,1-1,-1 0,0 0,0 0,0 1,-1-1,1 0,0 0,0 0,0 1,-1-1,1 0,-1 0,1 0,-1 0,1 0,-1 0,0 0,0 0,1 0,-1 0,0 0,0 0,0 0,0-1,0 1,0 0,0-1,0 1,0-1,0 1,-1-1,1 1,0-1,0 0,0 0,-1 0,-10 0,0-1,0 0,-1-1,1-1,0 0,1 0,-1-1,1-1,-1 0,1 0,1-1,-1-1,1 1,-5-6,13 11,0 0,0 0,1 0,-1 0,0 0,1 0,-1-1,1 1,0 0,-1-1,1 1,0-1,0 0,0 1,0-1,0 0,0 0,1 1,-1-1,1 0,-1 0,1 0,-1 0,1 0,0 0,0 0,0 0,0 0,1 0,-1 0,0 1,1-1,-1 0,1 0,0 0,-1 0,1 1,0-1,0 0,1-1,133-129,-120 119,-1-1,0-1,-1 0,-1-1,0 0,-1-1,-1 0,0-1,-2 0,0-1,-1 1,-1-2,0 1,-2 0,0-1,0-9,-4 26,0 0,0-1,0 1,0 0,0-1,-1 1,0 0,0-1,0 1,0 0,0 0,0 0,-1 0,0 0,1 0,-1 0,0 0,0 1,-1-1,1 1,0 0,-1-1,0 1,1 0,-1 0,0 1,0-1,0 1,0-1,0 1,-1 0,1 0,0 0,0 1,-1-1,1 1,-1 0,1 0,-2 0,-5 3,0 1,1 0,-1 1,1-1,0 2,0-1,1 2,-1-1,1 1,1 0,0 0,0 1,0 0,1 1,0-1,0 1,1 0,0 0,-2 9,-21 40</inkml:trace>
  <inkml:trace contextRef="#ctx0" brushRef="#br0" timeOffset="-31691.826">763 8820,'2'-18,"1"-11,0-9,-1-6,2 2,2 1,3 7,2 9,-1 11,0 14,-2 17,-2 14,-2 14,-2 10,-1 7,-1 4,0 1,0-12</inkml:trace>
  <inkml:trace contextRef="#ctx0" brushRef="#br0" timeOffset="-31092.006">2782 8860,'159'-44,"-157"43,0 0,0 0,0 1,0-1,0 0,1 1,-1 0,0-1,0 1,1 0,-1 0,0 0,0 0,0 1,1-1,-1 1,0-1,0 1,0 0,0 0,0-1,0 2,0-1,0 0,0 0,0 1,0-1,-1 1,1-1,-1 1,1 0,-1-1,0 1,1 0,-1 0,0 0,0 0,-1 0,1 0,0 0,-1 1,1-1,-1 0,1 2,-4 10,-1 0,-1 0,0 0,0 0,-1-1,-1 0,0 0,-1-1,-1 0,0 0,-1 0,-2 5,-85 126,96-142,1 0,-1 0,1-1,-1 1,1 0,0 0,-1 0,1-1,0 1,-1 0,1 0,0 0,0 0,0 0,0 0,0-1,0 1,0 0,0 0,0 0,0 0,0 0,1 0,-1 0,0-1,1 1,-1 0,1 0,-1 0,1-1,-1 1,1 0,-1-1,1 1,0 0,-1-1,1 1,0-1,-1 1,1-1,0 1,0-1,0 0,0 1,-1-1,2 0,45 2,21-12,-1-3,-1-3,14-7,-61 17,69-19</inkml:trace>
  <inkml:trace contextRef="#ctx0" brushRef="#br0" timeOffset="-30572.867">4586 8606,'42'-12,"0"3,0 2,0 1,1 2,0 2,-40 2,-1-1,0 1,0-1,1 1,-1 0,0 0,1 0,-1 0,0 0,1 1,-1-1,0 1,0 0,0-1,1 1,-1 0,0 0,0 0,0 0,0 1,-1-1,1 1,0-1,0 1,-1-1,1 1,-1 0,0 0,1 0,-1 0,0 0,0 0,0 0,0 0,-1 0,1 1,0 0,-3 4,1 0,-1 0,-1 0,1-1,-1 1,0-1,-1 1,1-1,-1 0,0-1,-1 1,0-1,0 1,0-2,-5 5,-19 23,28-32,0 1,0 0,0 0,1 0,-1 0,0 0,1 0,-1 0,0 0,1 0,-1 0,1 0,0 0,-1 1,1-1,0 0,0 0,0 0,0 0,0 1,0-1,0 0,0 0,0 0,0 1,1-1,-1 0,0 0,1 0,-1 0,1 0,0 0,-1 0,1 0,0 0,-1 0,1 0,0 0,0 0,0-1,0 1,0 0,0 0,0-1,0 1,0-1,0 1,0-1,0 0,0 1,1-1,-1 0,0 0,0 0,0 1,1-1,-1-1,1 1,115 19,-94-17,0 1,-1 1,0 0,1 2,-1 1,-1 0,2 2,-20-7,0-1,0 1,0-1,-1 1,1 0,0 0,-1 0,1 0,-1 1,0-1,0 1,0-1,0 1,0 0,0 0,-1 0,0 0,1 0,-1 0,0 0,-1 0,1 0,0 1,-1-1,0 0,0 1,0-1,0 0,0 0,-1 1,1-1,-1 0,0 0,0 0,0 1,0-1,-1 0,1-1,-1 2,-14 21,-1-1,0 0,-2-2,-1 0,0-1,-2-1,0-1,-13 7,3 0</inkml:trace>
  <inkml:trace contextRef="#ctx0" brushRef="#br0" timeOffset="-30047.271">6471 8472,'-29'138,"17"-93,3 1,1 0,2 0,2 18,4-63,-1 1,1 0,0-1,0 1,0 0,0-1,0 1,0 0,1-1,-1 1,0 0,1-1,-1 1,1 0,0-1,0 1,-1-1,1 0,0 1,0-1,0 0,0 1,1-1,-1 0,0 0,0 0,1 0,-1 0,1 0,-1 0,1-1,-1 1,1 0,-1-1,1 1,0-1,-1 0,1 1,0-1,-1 0,1 0,0 0,0 0,-1-1,1 1,11-4,-1 0,1-1,-1-1,0 0,0 0,-1-1,0-1,0 0,-1-1,0 1,-1-2,3-2,-5 5,65-65,-72 72,0 1,0-1,0 0,1 1,-1-1,0 1,0-1,0 0,1 1,-1-1,0 0,0 1,1-1,-1 0,0 1,0-1,1 0,-1 0,0 1,1-1,-1 0,1 0,-1 0,0 1,1-1,-1 0,1 0,-1 0,0 0,1 0,-1 0,1 0,-1 0,0 0,1 0,-1 0,1 0,-1 0,0 0,1 0,-1-1,1 1,-1 0,0 0,1 0,-1-1,0 1,1 0,-1 0,0-1,1 1,-1 0,0-1,0 1,1 0,-1-1,0 1,0 0,1-1,-1 1,0 0,0-1,0 1,0-1,0 1,0-1,-6 39,5-31,-18 90,4 0,5 1,4 9,15 26,2-82</inkml:trace>
  <inkml:trace contextRef="#ctx0" brushRef="#br0" timeOffset="-29704.188">7969 8673,'9'14,"7"11,6 6,4 4,-1 4,0 1,-1-1,-3-1,-6 0,-4-1,-9-3,-10-3,-12-2,-9-6,-10-6,3-7</inkml:trace>
  <inkml:trace contextRef="#ctx0" brushRef="#br0" timeOffset="-29434.908">8089 8566,'13'-2,"17"-1,14-2,13-3,10-2,13-1,8-2,7-1,-12 3</inkml:trace>
  <inkml:trace contextRef="#ctx0" brushRef="#br0" timeOffset="-28008.662">9907 8753,'-11'1,"0"0,0 0,0 1,0 1,1 0,-1 1,1-1,0 2,0 0,0 0,0 1,1 0,0 0,1 1,-1 0,1 1,0 0,1 0,0 0,0 1,1 1,0-1,-4 7,1 0,1 0,1 0,0 1,1 0,0 1,2-1,0 1,1 0,1 0,0 0,2 1,0 0,0-10,0 0,1-1,0 1,1 0,0-1,0 0,1 1,0-1,0 0,1 0,0 0,0-1,1 1,0-1,0 0,1-1,0 1,0-1,1 0,-1-1,1 1,1-1,-1-1,1 1,-1-1,1-1,0 1,1-1,-1-1,0 0,1 0,-1 0,1-1,0 0,0-1,-1 0,1-1,0 1,-1-2,6 0,-8-1,0 1,0-1,-1 0,1 0,-1-1,0 0,0 0,0 0,-1 0,1-1,-1 0,0 0,0 0,-1 0,3-5,-5 7,1 1,-1-1,0 0,0 0,0 0,0 1,-1-1,1 0,-1 0,1 0,-1 0,0 0,0 0,-1 0,1 0,-1 0,1 0,-1 0,0 0,0 0,0 0,-1 1,1-1,0 0,-1 1,0-1,0 1,0 0,0 0,0-1,0 1,0 0,-3-1,-2 0,0 0,0 0,0 1,0-1,-1 2,1-1,-1 1,1 0,-1 1,1-1,-1 2,0-1,1 1,-1 0,1 1,-1-1,1 1,0 1,0 0,0 0,0 0,0 1,1 0,0 0,-1 0,1 1,1 0,-1 0,1 1,0 0,0 0,1 0,-1 0,2 0,-4 6,6-9,0 1,-1 0,1-1,1 1,-1 0,0-1,1 1,0 0,0 0,0-1,0 1,1 0,-1 0,1-1,0 1,0 1,11 21</inkml:trace>
  <inkml:trace contextRef="#ctx0" brushRef="#br0" timeOffset="-50019.322">121 2042,'-13'134,"6"1,7 59,58 833,-14-427,-28-200,-17 1,-32 176,12-373,-25 355,45-528</inkml:trace>
  <inkml:trace contextRef="#ctx0" brushRef="#br0" timeOffset="-47998.996">108 2042,'756'-39,"436"32,-1123 5,1403-15,-353 15,-765-9,930-19,725 17,161 51,-2002-31,785 16,-947-23,-5-1,0 1,1 0,-1-1,0 1,1 0,-1 0,1 0,-1 0,1 0,-1 0,0 0,1 1,-1-1,1 0,-1 1,0-1,1 1,-1 0,0-1,0 1,1 0,-1 0,0-1,0 1,0 0,0 0,0 0,0 1,0-1,-1 0,1 0,0 0,0 1,-1-1,1 0,-1 1,1-1,-1 1,-8 131,-15 131,11 2,11-1,15 27,25 217,-30-408,4-1,5 0,13 34,33 140,1 90,-62-348,23 251,6 49,-15-191,0 103,-18 160,13-268,-11-116,-1-6</inkml:trace>
  <inkml:trace contextRef="#ctx0" brushRef="#br0" timeOffset="-45701.295">1 6120,'6'8,"1"1,-1 0,0 0,-1 0,0 1,-1 0,0 0,0 0,-1 1,0-1,-1 1,0 0,-1-1,0 1,-1 0,0 0,-1 0,0-1,-1 3,2 14,1 277,13 481,-3-537,-12-247,1 1,0-1,-1 1,1-1,0 1,0-1,0 1,0-1,1 0,-1 1,0-1,1 1,-1-1,1 1,-1-1,1 0,0 1,-1-1,1 0,0 0,0 1,0-1,0 0,0 0,0 0,0 0,0 0,1 0,-1-1,0 1,0 0,1-1,-1 1,1 0,-1-1,0 0,1 1,103-42,-61 27,0 3,0 1,1 3,0 1,1 2,-1 3,1 1,43 7,113 6,20 2,68-11,824-81,-223 49,-624 15,1649-59,46 55,-1808 17,1394 31,-97 38,-589-61,-643 6,-52-1,7-14,-172 0,1-1,-1 1,0-1,0 1,0-1,0 0,-1 1,1-1,0 0,-1 0,1 0,-1-1,1 1,-1 0,0 0,0-1,0 1,-1-1,1 1,0-1,-1 1,0-1,1 1,-1-1,0 1,0-1,-1 1,1-1,0 1,-1-1,0 1,0-3,1-7,-10-221,-18-69,23 257,-6-70,-4 0,-5 2,-5 0,-34-89,48 174,-1 0,-2 1,0 0,-19-24,-6 3</inkml:trace>
  <inkml:trace contextRef="#ctx0" brushRef="#br0" timeOffset="-39894.951">655 1267,'-2'23,"-1"18,0 17,1 9,0 5,1 1,3-4,1-10,0-15</inkml:trace>
  <inkml:trace contextRef="#ctx0" brushRef="#br0" timeOffset="-39476.316">629 1334,'-2'-15,"0"6,0 1,0-1,1 0,1 0,-1 0,2 0,-1 0,1 0,0 0,1 0,0 0,0 1,2-2,-1 7,1 0,0 0,0 0,0 1,0 0,0-1,0 1,1 1,-1-1,1 1,-1 0,1 0,0 0,0 0,-1 1,1 0,0 0,-1 0,1 1,0 0,-1-1,1 2,2 0,-5-2,290 51,-145-47,-147-4,1 0,-1 0,1 0,0 0,-1 0,1 0,-1 0,1 0,0 0,-1 0,1 1,-1-1,1 0,0 0,-1 1,1-1,-1 0,1 1,-1-1,1 0,-1 1,1-1,-1 1,0-1,1 0,-1 1,0-1,1 1,-1 0,0-1,1 1,-1-1,0 1,0-1,0 1,0 0,1-1,-1 1,0-1,0 1,0 0,0-1,0 1,-1-1,1 1,0 0,0-1,0 1,0-1,-1 1,1 0,0-1,-17 231,8 75,13-212</inkml:trace>
  <inkml:trace contextRef="#ctx0" brushRef="#br0" timeOffset="-38707.385">215 4235,'34'0,"2"-3,-1 2,1 1,-1 2,1 2,-1 1,0 1,0 3,-1 0,0 2,-1 2,14 7,-40-16,0 1,0-1,-1 1,1 0,-1 1,0-1,-1 1,1 1,-1-1,0 1,-1-1,0 2,0-1,0 0,-1 1,0-1,0 1,-1 0,0 0,-1 0,1 0,-2 0,1 0,-1 1,0-1,-1 0,-1 5,-5 7,-2 0,0-1,-1-1,-1 1,-1-2,0 0,-1 0,-1-1,-1-1,0 0,-1-1,-1 0,0-2,0 0,-1-1,-12 5,5-1,-1-1,-1-2,0 0,0-2,-27 6,8-6</inkml:trace>
  <inkml:trace contextRef="#ctx0" brushRef="#br0" timeOffset="-37615.153">763 7564,'-13'39,"1"0,3 1,1 0,2 1,2 0,2 0,2 29,-1-62,1-5,-2 34,2 1,1 0,2 0,1-1,8 29,-10-60,-1 0,1-1,0 1,0-1,0 0,1 1,0-1,0 0,0 0,0-1,1 1,0-1,0 0,0 0,1 0,-1 0,1-1,0 0,0 0,0 0,0 0,0-1,1 0,-1 0,1 0,0-1,-1 0,1 0,0-1,0 1,2-1,5-2,0 0,0-1,0-1,0 0,0-1,-1 0,0-1,0 0,0-1,-1 0,8-7,12-9</inkml:trace>
  <inkml:trace contextRef="#ctx0" brushRef="#br0" timeOffset="-37353.86">1151 7804,'0'-16,"0"-7,0-3,0 9,-3 15,0 20,-2 23,-1 20,-1 15,1 9,-1 4,0-5,2-16</inkml:trace>
  <inkml:trace contextRef="#ctx0" brushRef="#br0" timeOffset="-36567.447">2460 7617,'-11'159,"8"96,4-182,-2-48,0-16,0 0,1 1,0-1,0 0,1 1,1-1,-1 0,1 0,1 0,0 0,0 0,1 0,0-1,1 1,-1-5,1-1,0 0,1 0,-1-1,0 0,1 0,0 0,-1 0,1-1,0 0,0 0,0-1,-1 1,1-1,0-1,0 1,0-1,0 0,0 0,-1-1,1 0,-1 0,1 0,3-2,103-42,-61 22</inkml:trace>
  <inkml:trace contextRef="#ctx0" brushRef="#br0" timeOffset="-36305.49">2941 7670,'-13'-7,"-8"-2,1 5,6 10,7 15,7 18,6 16,5 14,-1 12,2 5,-3 3,-2-15</inkml:trace>
  <inkml:trace contextRef="#ctx0" brushRef="#br0" timeOffset="-35567.585">4319 7550,'-13'94,"5"1,4 48,3-124,2 0,0-1,1 1,0 0,2-1,4 12,-7-25,1 0,0 1,0-2,1 1,0 0,-1 0,1-1,1 0,-1 1,1-1,0 0,0-1,0 1,0-1,0 0,1 0,0 0,-1 0,1-1,0 0,0 0,1 0,-1-1,0 0,1 0,7-1,1 0,-1-1,0-1,0 0,1-1,-2-1,1 0,0 0,-1-1,0-1,0 0,0-1,-1 0,0 0,0-2,-1 1,4-6,21-15</inkml:trace>
  <inkml:trace contextRef="#ctx0" brushRef="#br0" timeOffset="-35310.266">4786 7617,'-9'-14,"-3"-6,1 6,-1 16,3 20,2 23,0 19,1 15,3 10,0 5,2-12</inkml:trace>
  <inkml:trace contextRef="#ctx0" brushRef="#br0" timeOffset="-34516.654">5856 7523,'1'0,"1"-2,-1 0,1 1,0-1,0 1,0 0,0 0,0 0,0 0,0 0,1 0,-1 0,0 1,0-1,1 1,-1-1,0 1,1 0,-1 0,0 0,1 0,-1 1,0-1,1 1,-1-1,0 1,0 0,1 0,-1 0,0 0,0 0,0 0,0 1,0-1,-1 0,1 1,1 1,1 10,0 0,-1-1,-1 2,0-1,0 0,-1 0,-1 0,-1 10,1 11,-1-1,2-1,1 0,2 0,1 0,2 0,1-1,1 0,1-1,2 0,6 9,-17-35,0-1,1 0,-1 0,1 0,0 0,0 0,0 0,0-1,0 1,1 0,-1-1,1 0,0 0,-1 0,1 0,0 0,0 0,0-1,1 1,-1-1,0 0,1 0,-1 0,0 0,1-1,-1 0,1 1,-1-1,1 0,-1-1,1 1,-1-1,1 1,-1-1,0 0,1 0,-1-1,2 0,15-13,-2 0,0-1,-1-1,0 0,-2-1,0-1,4-8,13-17</inkml:trace>
  <inkml:trace contextRef="#ctx0" brushRef="#br0" timeOffset="-34231.903">6444 7536,'-12'-6,"-5"-4,0 4,0 9,4 15,3 19,4 16,3 16,6 11,5 6,6 0,0-15</inkml:trace>
  <inkml:trace contextRef="#ctx0" brushRef="#br0" timeOffset="-33593.696">7795 7483,'-8'15,"1"1,0 1,1-1,1 1,1 0,0 0,1 0,1 0,1 1,0 2,1-10,-4 13,1 0,2 0,0 0,2 1,0-1,2 0,0 0,2 0,0 0,2-1,0 0,1 0,2-1,2 4,-8-19,1 0,0-1,0 1,0-1,1 0,-1 0,1-1,0 1,1-2,-1 1,1 0,0-1,-1-1,1 1,1-1,-1 0,0 0,0-1,1 0,-1-1,1 1,-1-1,1-1,-1 1,0-1,1-1,-1 1,0-1,0-1,0 1,0-1,0 0,-1-1,2 0,6-6,0 1,-1-2,0 1,-1-2,-1 0,1 0,-2-1,0 0,0-1,-2 0,1-1,-2 0,0 0,-1 0,0-1,-1 0,-1 0,-1-1,0 1,-1-1,-1 1,0-1,-1 0,-1 1,-1-1,-2-9,4 25,-2-14,0-1,-1 1,0 0,-1 0,-1 0,-1 1,-1-2,7 16,0 0,0 0,0 1,0-1,0 0,0 0,0 1,0-1,0 0,0 1,0-1,-1 0,1 0,0 1,0-1,0 0,0 0,-1 0,1 1,0-1,0 0,0 0,-1 0,1 0,0 1,0-1,-1 0,1 0,0 0,0 0,-1 0,1 0,0 0,-1 0,1 0,0 0,0 0,-1 0,1 0,0 0,-1 0,1 0,0 0,0 0,-1 0,1 0,0 0,0-1,-1 1,1 0,0 0,0 0,-1 0,1-1,0 1,0 0,0 0,0 0,-1-1,1 1,0 0,0 0,0-1,0 1,0 0,-4 27,1 308,5-254,1-9</inkml:trace>
  <inkml:trace contextRef="#ctx0" brushRef="#br0" timeOffset="-28737.714">9733 7550,'0'-1,"-1"1,0 0,1 0,-1 1,1-1,-1 0,1 0,-1 0,1 0,-1 0,1 1,-1-1,1 0,-1 0,1 1,-1-1,1 0,-1 1,1-1,0 0,-1 1,1-1,-1 1,1-1,0 1,0-1,-1 1,1-1,0 1,0-1,0 1,-1-1,1 1,0-1,0 1,0-1,0 1,0 0,0-1,0 1,0-1,0 1,0-1,1 1,-1-1,0 1,0-1,0 1,1-1,-1 1,0-1,1 1,-1-1,0 1,1-1,-1 4,46 342,-22-242,-23-103,0 1,-1-1,1 1,0-1,1 0,-1 1,0-1,0 0,1 0,-1 0,0 0,1 0,-1 0,1 0,-1-1,1 1,-1 0,1-1,0 1,-1-1,1 0,0 1,0-1,-1 0,1 0,0 0,-1 0,1-1,0 1,-1 0,1-1,0 1,-1-1,1 1,0-1,56-32,-55 30,70-53,-41 29</inkml:trace>
  <inkml:trace contextRef="#ctx0" brushRef="#br0" timeOffset="-28488.38">10107 7830,'0'-15,"-2"-11,-3-5,-4 1,-1 0,0 4,0 6,1 8,5 11,8 13,2 13,4 12,1 8,2 8,-2 4,0 2,-2 1,-3-8</inkml:trace>
  <inkml:trace contextRef="#ctx0" brushRef="#br0" timeOffset="-27253.704">11311 7590,'-1'2,"-12"56,3 0,2 1,2 0,4 0,2 35,0-91,-1 1,1-1,0 1,0-1,0 1,1 0,-1-1,1 1,0-1,0 1,0-1,0 0,1 1,-1-1,1 0,0 0,0 0,0 0,0 0,0-1,1 1,-1 0,1-1,0 0,0 0,0 0,0 0,0 0,0 0,0-1,1 0,-1 1,1-1,-1-1,1 1,-1 0,1-1,-1 0,1 0,-1 0,1 0,0 0,133-55,17-23,-145 72,0 0,-1 0,0-1,0 0,-1-1,0 0,0 0,-1-1,1 1,-2-1,0 0,0-1,0 1,-1-1,0-2,-1 1,0 0,-1 0,0 0,-1 0,0 0,-1 0,0-1,-1 1,0 0,-1 0,0 0,-1 0,0 0,0 0,-1 1,-1 0,0 0,0 0,-1 0,6 9,-1 1,1-1,-1 0,1 1,0-1,-1 0,1 1,-1-1,0 1,1-1,-1 1,0-1,1 1,-1-1,0 1,1-1,-1 1,0 0,0 0,1-1,-1 1,0 0,0 0,1 0,-1 0,0 0,0 0,0 0,1 0,-1 0,0 0,0 1,0-1,1 0,-1 0,0 1,1-1,-1 0,0 1,0-1,1 1,-1-1,1 1,-1-1,1 1,-1 0,1-1,-1 1,1-1,-1 1,1 0,-8 13</inkml:trace>
  <inkml:trace contextRef="#ctx0" brushRef="#br0" timeOffset="-25333.402">10642 1293,'-8'104,"5"0,8 83,1 17,9-434,-11 153,-3 30,2 0,3 0,1 0,14-45,-19 84,0 1,1-1,0 1,0 0,0 0,1 0,0 1,1-1,0 1,0 0,0 0,0 1,1-1,0 1,0 1,0-1,1 1,0 0,0 0,0 1,0 0,0 0,1 1,-1 0,1 0,-1 1,1-1,0 2,0-1,0 1,-1 1,6 0,-6 0,0 0,-1 1,1 0,-1 0,0 1,0-1,0 1,0 1,0-1,0 1,-1 0,0 0,0 1,0-1,0 1,-1 0,0 1,0-1,0 1,-1 0,1-1,-1 2,-1-1,1 0,-1 0,0 1,0 3,3 15,0 1,-2 1,-1-1,-1 1,-1-1,-2 11,-6 56,1 90,11-144</inkml:trace>
  <inkml:trace contextRef="#ctx0" brushRef="#br0" timeOffset="-26854.458">11297 8566,'18'-7,"13"-2,6 0,3 7,0 8,-3 9,-6 10,-7 11,-6 12,-6 8,-7 9,-5 6,-4 4,-2-1,-2-6,1-7,-2-12,2-15</inkml:trace>
  <inkml:trace contextRef="#ctx0" brushRef="#br0" timeOffset="-26605.123">11390 8927,'-18'-16,"-13"-8,-3 1,1 2,12 4,20 3,26 1,30-1,30-5,26-4,21-3,8 1,-19 5</inkml:trace>
  <inkml:trace contextRef="#ctx0" brushRef="#br0" timeOffset="-20203.712">9358 1400,'-20'-69,"14"86,-22 395,8-580,8 96,2-5,3-1,3-34,4 110,-1 0,1 0,-1 0,1 0,0 0,0 0,0 0,0 0,0 0,1 0,-1 0,1 0,-1 0,1 0,0 0,-1 1,1-1,0 0,0 0,0 1,1-1,-1 0,0 1,1-1,-1 1,0 0,1 0,0-1,-1 1,1 0,0 0,0 0,-1 1,1-1,0 0,0 1,0-1,0 1,0-1,0 1,0 0,2 0,157 15,-147-13,90 16,-100-17,0 1,0-1,-1 1,1 0,-1 0,1 0,-1 1,0-1,1 1,-1 0,-1 0,1 0,0 0,-1 0,1 0,-1 1,0 0,0-1,-1 1,1 0,-1 0,1-1,-1 1,-1 1,2 15,-1 1,-1-1,-1 1,-1-1,0 1,-2-1,-4 12,-1 18,-6 90,15-105</inkml:trace>
  <inkml:trace contextRef="#ctx0" brushRef="#br0" timeOffset="-19427.323">9519 437,'-3'-3,"-70"-80,71 81,-1 0,0 0,0 1,1-1,-1 0,0 1,-1 0,1 0,0 0,0 0,0 0,-1 1,1-1,0 1,-1 0,1 0,0 0,-1 1,1-1,0 1,0-1,-1 1,1 0,0 1,0-1,0 0,0 1,0 0,0-1,1 1,-1 1,-4 2,1 0,-1 1,1 0,1 0,-1 1,1-1,0 1,0 0,1 1,0-1,1 1,-1 0,1 0,1 0,0 0,0 0,0 1,1-1,0 0,1 6,0-12,0 0,1-1,-1 1,1 0,-1-1,1 1,0 0,0-1,0 1,0-1,0 1,0-1,0 1,0-1,0 0,1 0,-1 0,0 1,1-1,-1 0,1-1,0 1,-1 0,1 0,0-1,-1 1,1-1,0 1,-1-1,1 0,0 0,0 0,1 0,58-10,55-59,-75 40,-41 28,1 0,0 1,0-1,0 0,0 0,0 0,0 1,0-1,0 0,0 1,0-1,0 1,0-1,1 1,-1 0,0-1,0 1,0 0,1 0,-1 0,0 0,0 0,1 0,-1 0,0 0,0 1,0-1,1 0,-1 1,0-1,0 1,0-1,0 1,0 0,0-1,0 1,0 0,0 0,0 0,0 0,0 0,-1 0,1 0,0 0,-1 0,1 0,-1 0,1 0,-1 0,1 0,-1 1,0-1,0 0,1 0,-1 2,3 10,-1 0,0 0,-1 1,0-1,-1 0,-1 1,0-1,0 0,-2 1,1-1,-2 0,0 0,0-1,-1 1,-1-1,0 0,-1-1,-5 8,-34 33,-4-5</inkml:trace>
  <inkml:trace contextRef="#ctx0" brushRef="#br0" timeOffset="-18309.825">7420 1373,'7'7,"-1"1,0-1,-1 1,1 0,-2 1,1-1,-1 1,0 0,-1 0,0 0,0 0,-1 1,0-1,-1 1,0 0,-1-1,0 1,-1 9,-2 17,-1 1,-2-1,-2-1,-1 1,-2 0,4-11,0-1,7-24,0 0,-1 0,1-1,0 1,0 0,0 0,0 0,-1 0,1 0,0 0,0 0,0 0,0 0,0 0,-1 0,1 0,0 0,0 0,0 0,0 0,-1 0,1 0,0 1,0-1,0 0,0 0,0 0,0 0,-1 0,1 0,0 0,2-22,-2 20,6-97,-4-1,-7-54,4 148,0 4,1-1,-1 0,0 0,1 0,0 1,0-1,0 0,0 0,0 0,0 1,1-1,-1 0,1 0,0 1,0-1,0 0,0 1,0-1,0 1,1-1,0 1,-1 0,1 0,0-1,0 1,0 0,0 1,0-1,1 0,-1 1,1-1,17-4,1 2,-1 0,1 1,0 1,0 1,6 1,-11-1,-15 1,4-1,0 0,0 1,0-1,0 1,-1 0,1 0,0 0,0 1,0-1,0 1,-1 1,1-1,0 1,-1-1,1 1,-1 0,0 1,1-1,-1 1,0 0,-1 0,1 0,0 1,-1-1,0 1,0 0,0 0,1 10,-1-1,-1 1,0 0,-1 0,-1 0,0 0,0 0,-2-1,0 1,0 0,-1 0,-5 10,1 10,2-11,-6 70,15-83,2-5</inkml:trace>
  <inkml:trace contextRef="#ctx0" brushRef="#br0" timeOffset="-17981.847">7514 451,'0'-22,"0"-18,-2-5,-1-1,-3 6,1 15,0 17,2 22,1 22,0 22,2 13,0 7,2 1,2-4,1-9,1-17</inkml:trace>
  <inkml:trace contextRef="#ctx0" brushRef="#br0" timeOffset="-17646.744">7674 598,'1'6,"0"1,0-1,1 0,0 0,0 0,1 0,0 0,0 0,0-1,1 0,0 1,0-1,0 0,0-1,1 1,0-1,0 0,0 0,0-1,1 1,-1-1,1 0,0-1,0 1,0-1,0 0,1-1,-1 1,0-1,1-1,-1 1,1-1,-1 0,1-1,-1 1,1-1,1-4,0 0,0 0,0 0,-1-1,0 0,0-1,0 0,-1 0,0 0,0-1,-1 1,0-1,0-1,-1 1,0-1,0 0,-1 0,0 0,-1 0,0 0,0 0,-1-1,0 1,-1-1,0 1,-1-1,0 1,0-1,-1 0,2 5,0 1,-1-1,1 1,-1 0,0-1,0 1,-1 0,1 0,-1 0,0 0,0 0,-1 0,1 0,-1 1,1-1,-1 1,0 0,0 0,-1 0,1 0,-1 0,1 1,-1 0,0 0,0 0,0 0,0 0,0 1,-1-1,1 1,0 0,-1 1,1-1,0 1,-1 0,1 0,-1 0,-3 1,-6 6,1 0,-1 1,1 1,1 0,0 1,0 0,1 1,0 0,-9 12,7-8,-38 42</inkml:trace>
  <inkml:trace contextRef="#ctx0" brushRef="#br0" timeOffset="-16795.199">5896 1334,'7'26,"-2"1,0 0,-2 0,-1 0,-1 13,0-18,2 43,-3 0,-3 0,-3 0,-8 37,14-102,0 0,-1 0,1 0,0 0,0 0,0-1,0 1,0 0,0 0,0 0,0 0,-1 0,1 0,0 0,0 0,0 0,0 0,0 0,0 0,-1-1,1 1,0 0,0 0,0 0,0 0,0 0,-1 0,1 0,-1-20,1-109,3 60,-3 1,-4 0,-2-1,-4 2,-10-37,6 46,15 57,0-1,-1 1,1-1,0 1,0 0,0-1,0 1,0 0,0 0,0 0,1 0,-1 0,0 0,0 0,1 0,-1 0,1 1,-1-1,1 0,-1 1,1-1,-1 1,1 0,0-1,-1 1,1 0,0 0,-1 0,1 0,-1 1,1-1,0 0,-1 1,2-1,2 0,273-1,-272 1,1-1,0 0,0 0,1 1,-1 0,0 1,0-1,0 1,0 1,0-1,0 1,0 0,0 1,0 0,-1 0,1 0,-1 1,0 0,0 0,-1 0,1 1,-1 0,0 0,2 3,-3 3,-1 1,-1 0,0 1,0-1,-1 0,-1 0,0 1,-1-1,0 0,0 0,-2 0,1 0,-2 0,0 0,0 0,-6 9,10-19,-120 305,109-272</inkml:trace>
  <inkml:trace contextRef="#ctx0" brushRef="#br0" timeOffset="-16444.857">5856 211,'0'-16,"0"-10,0-5,0 1,0 7,0 15,0 20,0 21,0 19,0 15,0 8,0 4,2-2,6-9,3-8,2-12,-1-14</inkml:trace>
  <inkml:trace contextRef="#ctx0" brushRef="#br0" timeOffset="-16202.497">6070 478,'2'-19,"3"-14,4-11,1-7,2-2,1 3,1 9,-2 15,-3 24,-4 26,-1 26,-3 24,-3 19,-6 12,-1-11</inkml:trace>
  <inkml:trace contextRef="#ctx0" brushRef="#br0" timeOffset="-15220.7">4398 718,'-2'-18,"-1"-11,0-7,1-4,1-2,-1 1,2 4,0 5,0 13,0 16,0 21,0 17,0 16,0 11,0 8,0 0,0-4,0-15</inkml:trace>
  <inkml:trace contextRef="#ctx0" brushRef="#br0" timeOffset="-14879.238">4533 625,'6'-10,"1"1,0 0,1 0,0 0,0 1,1 0,0 1,0-1,1 2,-1 0,2 0,-1 0,1 1,8-2,-17 6,0 1,0-1,0 1,0-1,0 1,0 0,0 0,0 0,-1 0,1 0,0 0,0 1,0-1,0 1,0-1,0 1,-1 0,1-1,0 1,0 0,-1 0,1 0,-1 1,1-1,-1 0,1 0,-1 1,0-1,0 1,0-1,0 1,0 0,0 0,0-1,0 3,5 67,-14-40,-2-1,0-1,-2 1,-1-2,-1 0,-2 0,0-2,-5 4,2 0,16-24,1-5,0 0,1 1,-1-1,1 1,0 0,0-1,-1 1,1 0,0 0,1 0,-1 0,0 0,0 0,1 0,-1 0,1 0,0 0,-1 0,1 0,0 0,0 0,1 1,-1-1,0 0,1 0,-1 0,1 0,0 0,-1 0,1 0,1 1,2-1,1-1,-1 0,1 0,-1-1,1 1,-1-1,1 0,-1 0,1-1,-1 1,1-1,-1 0,4-1,219-58,-184 50</inkml:trace>
  <inkml:trace contextRef="#ctx0" brushRef="#br0" timeOffset="-14089.704">4278 1306,'12'242,"3"83,-6-266,-9-60,0 1,0 0,0 0,0 0,0-1,0 1,1 0,-1 0,0 0,0 0,0-1,0 1,1 0,-1 0,0 0,0 0,0 0,1 0,-1 0,0 0,0 0,0-1,1 1,-1 0,0 0,0 0,1 0,-1 0,0 0,0 0,0 0,1 1,-1-1,0 0,0 0,0 0,1 0,-1 0,0 0,0 0,0 0,1 0,-1 1,0-1,0 0,0 0,0 0,1 0,-1 1,0-1,0 0,0 0,0 0,0 1,0-1,0 0,0 0,0 0,0 1,0-1,0 0,5-20,-4-16,-1 0,-2-1,-1 1,-3 0,0 0,-7-16,8 30,-56-216,59 232,1 5,1 0,-1 0,0-1,0 1,1-1,-1 1,1 0,0-1,-1 1,1-1,0 1,0-1,0 1,0-1,0 1,0-1,0 1,0-1,1 1,-1-1,0 1,1-1,0 1,-1 0,1-1,0 1,-1 0,1-1,0 1,0 0,0 0,0 0,0 0,1 0,-1 0,0 0,1 0,127 1,-61-4,-39 2,0 0,0 2,0 1,0 2,-1 0,25 7,-30-6,-22-5,0 1,0 0,0 0,1 0,-1 0,0 0,0 0,0 0,0 0,0 0,1 1,-1-1,0 0,0 1,0-1,0 1,0 0,0-1,0 1,0-1,0 1,-1 0,1 0,0 0,0 0,-1-1,1 1,0 0,-1 0,1 0,-1 0,1 0,-1 1,1-1,-1 0,0 0,0 0,0 0,1 0,-1 0,0 1,0-1,-1 0,-22 145,13-90,2-1,3 1,2 1,3-1,7 54,1-62</inkml:trace>
  <inkml:trace contextRef="#ctx0" brushRef="#br0" timeOffset="-13091.671">2527 1079,'-2'251,"4"245,-8-679,-8-1,-21-84,32 254,2 12,0 0,0 0,0 0,0 0,0 0,1 0,-1 0,1 0,-1-1,1 1,0 0,0 0,0 0,0-1,0 1,1 0,-1 0,0 0,1-1,0 1,-1 0,1 0,0 0,0 0,0 0,1 0,-1 1,0-1,1 0,-1 1,1-1,0 1,-1-1,1 1,0 0,0-1,0 1,0 0,0 0,0 1,0-1,198 6,-171-3,-11-1,0 0,1 1,-1 1,0 0,0 2,12 4,-26-6,1 1,-1 0,-1-1,1 1,-1 1,1-1,-1 1,-1-1,1 1,0 0,-1 0,0 0,0 0,-1 0,0 0,1 1,-2-1,1 0,-1 1,1-1,-2 1,1-1,0 0,-1 1,0-1,0 0,-2 4,3-7,-24 164,14-108,2 1,3 0,2 0,3 9,12 40,-5-69</inkml:trace>
  <inkml:trace contextRef="#ctx0" brushRef="#br0" timeOffset="-12717.631">2621 491,'-2'-21,"1"-15,1-11,3-4,1 1,1 8,1 16,-1 20,-2 21,-1 22,0 15,-2 13,0 7,3 0,2-6,3-9,4-12,1-13</inkml:trace>
  <inkml:trace contextRef="#ctx0" brushRef="#br0" timeOffset="-12260.68">2821 317,'10'-9,"1"1,-1 0,2 1,-1 0,1 1,0 0,0 1,1 0,-1 1,1 0,0 1,0 1,0 0,11 0,-22 2,0 0,0 0,0 0,0 1,0-1,0 1,0-1,0 1,0 0,0 0,0 0,-1 0,1 0,0 0,-1 1,1-1,-1 0,1 1,-1-1,1 1,-1 0,0-1,0 1,0 0,0 0,0 0,0 0,-1 0,1 0,-1 0,1 0,-1 0,0 0,1 0,-1 0,-12 74,-47 29,59-105,-1 1,0 0,1-1,0 1,-1 0,1 0,-1-1,1 1,0 0,0 0,-1-1,1 1,0 0,0 0,0 0,0 0,0-1,0 1,0 0,0 0,0 0,0 0,1-1,-1 1,0 0,0 0,1-1,-1 1,1 0,-1 0,1-1,-1 1,1 0,-1-1,1 1,-1-1,1 1,0-1,-1 1,1-1,0 1,0-1,-1 0,1 1,0-1,0 0,-1 1,1-1,0 0,0 0,0 0,0 0,-1 0,1 0,0 0,0 0,0 0,0-1,-1 1,1 0,0 0,0-1,-1 1,1 0,0-1,0 0,39 1,61 7,-97-6,-1 0,1 0,-1 1,1-1,-1 1,0 0,0 0,1 0,-1 0,-1 1,1-1,0 1,-1 0,1-1,-1 1,0 0,0 1,0-1,0 0,0 1,-1-1,1 0,-1 1,0 0,0-1,0 3,-1-1,1 1,-1 0,0-1,0 1,-1-1,0 1,0 0,0-1,0 0,-1 1,0-1,0 0,-1 0,1 0,-1 0,0 0,0-1,-1 1,1-1,-1 0,-4 4,-3 2,0-1,0 0,-1 0,0-1,-1-1,0 0,0-1,-6 2,-24 6,4-6</inkml:trace>
  <inkml:trace contextRef="#ctx0" brushRef="#br0" timeOffset="-11615.773">910 478,'7'-50,"-3"0,-1 0,-3 0,-3-12,2 47,0 0,0 0,-1 0,-1 0,-1 1,0-1,-1 1,-5-9,11 23,-1 0,0 0,0 1,0-1,0 1,0-1,0 0,0 1,0-1,0 0,0 1,0-1,0 0,0 1,0-1,0 0,-1 1,1-1,0 0,0 1,0-1,0 0,-1 0,1 1,0-1,0 0,-1 0,1 1,0-1,0 0,-1 0,1 0,0 1,-1-1,1 0,0 0,0 0,-1 0,1 0,0 0,-1 0,1 0,-1 0,1 1,0-1,-1-1,1 1,0 0,-1 0,1 0,0 0,-1 0,1 0,0 0,-1 0,1-1,0 1,0 0,-1 0,1 0,0-1,0 1,-1 0,1 0,0-1,0 1,-1 0,-14 164,14-126,-1 243,5-235</inkml:trace>
  <inkml:trace contextRef="#ctx0" brushRef="#br0" timeOffset="-11237.406">1097 90,'7'16,"-2"1,0 0,0 0,-2 1,0 0,-1 1,4 23,0-3,-4-22,1 1,0-1,1 0,1 0,1 0,2 3,-8-19,1 1,0-1,0 1,0-1,0 1,0-1,0 0,1 1,-1-1,0 0,1 0,-1 0,0 0,1 0,-1 0,1 0,0-1,-1 1,1 0,0-1,-1 0,1 1,0-1,0 0,-1 0,1 0,0 0,0 0,-1 0,1 0,0-1,0 1,-1-1,1 1,0-1,-1 0,1 1,-1-1,1 0,-1 0,1 0,0-1,59-52,-49 41,-1 0,0-1,-1-1,0 1,-1-1,0-1,3-11,-25 90,3 1,3 0,1 54,6-112,-4 96</inkml:trace>
  <inkml:trace contextRef="#ctx0" brushRef="#br1" timeOffset="8651.99">2581 7483,'-5'-77,"-3"1,-3 1,-3-1,-17-119,23 118,3-1,5-64,0 141,0 0,-1 0,1 1,0-1,-1 0,1 0,0 0,0 0,0 0,0 0,0 1,0-1,0 0,0 0,0 0,0 0,1 0,-1 1,0-1,0 0,1 0,-1 0,1 1,-1-1,1 0,-1 0,1 1,-1-1,1 0,0 1,-1-1,1 1,0-1,-1 1,1-1,0 1,0-1,0 1,-1 0,1 0,0-1,0 1,0 0,0 0,0 0,-1 0,1 0,0 0,0 0,0 0,0 0,0 0,0 0,-1 1,1-1,0 0,0 1,0-1,28 11,0-2,0-1,1-2,0-1,3 0,36 1,-1-4,0-2,0-3,38-7,-88 6,-6-1</inkml:trace>
  <inkml:trace contextRef="#ctx0" brushRef="#br1" timeOffset="10133.84">923 7630,'26'-843,"-55"277,29 516,0 50,1-1,0 0,-1 1,1-1,0 1,0-1,-1 1,1 0,0-1,0 1,0 0,-1-1,1 1,0 0,0 0,0 0,0 0,0 0,0 0,-1 0,1 0,0 0,0 0,0 1,0-1,0 0,-1 0,1 1,0-1,0 1,-1-1,1 1,0-1,0 1,-1-1,1 1,-1 0,1-1,0 1,3 2,30 12,-1 0,2-3,0-1,1-1,-1-2,2-2,-1-1,19-1,62-1,-1-5,2-5,-57 3,565-28,-434 16,105-3,-200 34,-8-16,-96-6,-2 1</inkml:trace>
  <inkml:trace contextRef="#ctx0" brushRef="#br1" timeOffset="10453.232">3062 5759,'1'29,"3"-1,0 1,2-1,6 18,8 41,-3 62,-6 1,-7-1,-11 99,2-45,7-153,1-43,0-8</inkml:trace>
  <inkml:trace contextRef="#ctx0" brushRef="#br1" timeOffset="10941.064">3142 5839,'15'-6,"1"2,-1 0,1 0,0 2,0 0,0 0,0 2,0 0,0 1,0 0,0 1,-1 1,1 1,12 4,15 5,0 1,-2 2,0 1,-1 3,0 1,-2 2,21 17,-43-27,1 1,-2 1,0 1,0 0,-2 1,0 0,-1 1,0 0,-2 1,0 1,-1-1,-1 1,-1 1,-1 0,-1 0,-1 0,0 0,-2 1,0-1,-2 1,0-1,-2 1,0-1,-1 1,-1-1,-1 0,-1 0,-1-1,-1 0,0 0,-2 0,0-1,-1-1,-1 0,-1 0,-7 7,-3-5,0 0,-2-1,0-2,-1 0,0-2,-2-1,1-1,-2-1,0-2,0-1,0-1,-1-1,-1-2,-9 0,39-5,-1 0,0 0,0 0,0 0,0 0,0 0,0 0,1 0,-1 1,0-1,0 1,0 0,0-1,0 1,1 0,-1 0,0 0,1 0,-1 0,1 1,-1-1,1 0,0 1,-1-1,1 1,0 0,0-1,0 1,0 1,5 4</inkml:trace>
  <inkml:trace contextRef="#ctx0" brushRef="#br1" timeOffset="11641.377">3984 6320,'-6'17,"2"1,-1 1,2-1,1 0,0 1,1 0,1 14,1-30,0 0,0 1,0-1,0 0,1 0,-1 0,1 0,0 0,-1 0,2 0,-1-1,0 1,0-1,1 1,-1-1,1 0,0 0,0 0,0 0,0 0,0-1,0 0,0 1,0-1,0 0,1 0,-1-1,3 1,4 1,0-1,0 0,0-1,0 0,0-1,0 0,0 0,-1-1,6-2,-7 3,-1-2,1 1,0-1,-1-1,0 1,0-1,0 0,0-1,-1 0,1 0,-1 0,0-1,-1 1,1-2,-1 1,-1 0,1-1,-1 0,0 0,-1 0,1-1,-1 1,-1-1,0 0,0 0,0 0,-1 0,0 0,0 0,-1 0,-1 0,1 0,-1 0,0 0,-2-5,1 6,-1-1,0 1,0 0,-1 0,0 0,0 1,0-1,-1 1,0 0,0 0,-1 1,1 0,-1-1,0 2,-1-1,1 1,-1 0,0 0,0 1,0 0,0 0,-1 1,1 0,-1 0,1 1,-1 0,0 0,0 1,0 0,1 0,-1 1,0 0,-3 1,9-2,0 1,1-1,-1 1,0 0,0 0,0 0,1 0,-1 0,0 0,1 1,-1-1,1 0,-1 1,1-1,0 1,0 0,0-1,0 1,0 0,0 0,0-1,0 1,1 0,-1 0,1 0,-1 0,1 0,0 0,0 0,0 0,0 0,0 0,0 0,0 0,1 0,-1 0,1 0,0 0,-1 0,1 0,0-1,0 1,0 0,0 0,0-1,1 1,-1-1,0 1,1-1,-1 0,1 1,1 0,23 13,1-4</inkml:trace>
  <inkml:trace contextRef="#ctx0" brushRef="#br1" timeOffset="11974.371">4332 6307,'137'-29,"75"-9,-210 38,-1-1,0 1,0 0,1-1,-1 1,0 0,1 0,-1 0,0-1,0 2,1-1,-1 0,0 0,1 0,-1 0,0 1,0-1,1 1,-1-1,0 1,0-1,0 1,0 0,0 0,0-1,0 1,0 0,0 0,0 0,0 0,0 0,-1 0,1 0,0 0,-1 1,1-1,-1 0,1 0,-1 1,0-1,1 0,-1 0,0 1,0-1,0 0,0 1,0-1,0 0,0 0,0 1,-1-1,1 0,-1 1,-54 105,34-71,3-7,2 1,2 0,0 1,3 1,0 0,2 1,-4 26,-8 323,10-238,9-112</inkml:trace>
  <inkml:trace contextRef="#ctx0" brushRef="#br1" timeOffset="13269.977">6123 7349,'22'-80,"-3"-1,-4-1,-4-1,-3-2,0-113,-8 0,-9-1,-25-132,-23 54,56 272,-6-31,7 35,0 0,0 1,0-1,0 1,1-1,-1 1,0-1,0 1,0-1,0 1,0-1,1 1,-1-1,0 1,0-1,1 1,-1-1,0 1,1 0,-1-1,1 1,-1-1,0 1,1 0,-1-1,1 1,-1 0,1 0,-1 0,1-1,-1 1,1 0,-1 0,1 0,-1 0,1 0,-1 0,1 0,0 0,-1 0,1 0,-1 0,1 0,-1 0,1 0,-1 0,1 1,-1-1,1 0,-1 0,1 1,-1-1,1 0,-1 1,0-1,1 1,114 66,-57-48,0-2,1-3,0-2,1-3,0-2,60-2,127-3,0-11,0-11,45-17,-194 23,40-6,91 1,-190 19,-12 3</inkml:trace>
  <inkml:trace contextRef="#ctx0" brushRef="#br1" timeOffset="14162.039">7741 7376,'-29'-241,"3"-215,16 250,10 204,0 1,0-1,-1 1,1-1,0 1,0-1,1 1,-1-1,0 1,0-1,1 1,-1-1,1 1,-1-1,1 1,0-1,0 1,-1 0,1 0,0-1,0 1,0 0,0 0,1 0,-1 0,0 0,0 0,0 0,1 1,-1-1,1 0,-1 1,0-1,1 1,-1-1,1 1,-1 0,1 0,-1-1,1 1,0 0,-1 0,1 1,-1-1,1 0,-1 0,1 1,-1-1,2 1,381 39,-134-20,-209-20,-30-3</inkml:trace>
  <inkml:trace contextRef="#ctx0" brushRef="#br1" timeOffset="14585.55">8263 5518,'7'-42,"0"43,14 53,9 59,-6 2,-5 0,3 100,-6 56,-14 98,-2-331</inkml:trace>
  <inkml:trace contextRef="#ctx0" brushRef="#br1" timeOffset="15008.452">8249 5705,'-5'-8,"1"-1,1 0,-1 0,1-1,1 1,0 0,0-1,1 1,1-1,-1 6,2 1,-1 0,0 0,1-1,-1 1,1 0,0 0,0 0,0 0,1 0,-1 0,1 0,0 0,-1 0,1 1,0-1,1 0,-1 1,0 0,1 0,-1 0,1 0,0 0,0 0,0 1,-1-1,2 1,-1 0,20-6,0 1,0 1,1 1,0 2,-1 0,1 1,0 2,0 0,15 4,0 0,-1 1,0 2,0 2,-1 2,0 1,-1 1,-1 2,0 2,-2 1,0 2,5 5,-16-9,-1 0,-1 1,0 1,-1 1,-1 0,-1 1,-2 2,0-1,-1 2,-1 0,-1 0,-1 1,-1 1,-1-1,-2 2,1 8,-4-4,-1-1,-1 1,-2 0,-1 0,-2-1,-1 1,-1-1,-1 0,-2 0,-1 0,-2-1,0-1,-2 0,-1 0,-2-2,0 0,-2 0,0-2,-2 0,-11 9,3-3,-2-1,-2-2,0-1,-2-2,0-1,-2-1,0-3,-1 0,-1-3,-1-1,0-2,-1-1,0-2,-1-2,0-2,-29-5,70-1,0 0,-1 0,1 0,-1 0,1 0,-1 0,1 0,0 0,-1 0,1 0,-1-1,1 1,0 0,-1 0,1 0,-1 0,1-1,0 1,-1 0,1 0,0-1,-1 1,1 0,0-1,0 1,-1 0,1-1,0 1,0-1,-1 1,1 0,0-1,0 1,0-1,0 1,0 0,0-1,0 1,0-1,0 1,0-1,0 1,0 0,0-1,0 1,0-1,0 1,0-1,0 1,1 0,-1-1,0 1,0 0,0-1,1 1,8-10</inkml:trace>
  <inkml:trace contextRef="#ctx0" brushRef="#br1" timeOffset="16198.712">9291 6106,'-6'15,"1"0,0-1,1 2,0-1,1 0,1 1,1-1,0 1,1 11,0-21,1 1,-1-1,1 1,1-1,-1 0,1 1,0-1,0 0,1 0,0 0,0-1,0 1,1-1,0 1,0-1,0-1,1 1,-1 0,1-1,0 0,1 0,-1 0,1-1,1 1,-2-2,0 0,1 0,-1-1,0 0,1 0,-1 0,0-1,1 1,-1-1,1-1,-1 1,0-1,1 0,-1 0,0 0,0-1,0 0,0 0,0 0,0-1,0 0,-1 0,1 0,-1 0,3-3,4-3,-1-1,0 0,-1-1,0 0,0 0,-1-1,-1 0,0-1,2-5,-3 4,0-1,-2 1,1-1,-2 0,0 0,-1 0,0 0,-1-1,-1-1,0 11,0 0,0 0,-1 0,0 0,0 0,-1 0,1 1,-1-1,-1 0,1 1,-1 0,0-1,0 1,0 0,-1 1,0-1,0 1,0-1,0 1,-1 0,1 1,-1-1,0 1,-4-2,4 3,0 0,-1 1,1 0,-1 0,0 0,1 1,-1-1,0 1,1 1,-1-1,0 1,1 0,-1 0,1 1,-1-1,1 1,-1 1,1-1,0 1,0 0,1 0,-1 0,0 0,1 1,0 0,0 0,0 0,0 1,1-1,0 1,0 0,0 0,0 0,1 0,0 0,0 0,0 1,1-1,-1 1,1 0,1-1,-1 1,1 0,0-1,0 1,1 0,0 3,6 17</inkml:trace>
  <inkml:trace contextRef="#ctx0" brushRef="#br1" timeOffset="16713.252">9666 6173,'247'-29,"-32"-2,-191 29,-17 10,-22 3,13-10,-9 6,1-2,-1 0,1 1,0 1,1-1,0 2,0-1,0 1,1 0,0 1,0 0,1 0,1 1,-1 0,2 0,-1 0,1 1,1 0,-1 2,-38 317,28-24,11-164,-7 0,-11 41,15-150,1-7</inkml:trace>
  <inkml:trace contextRef="#ctx0" brushRef="#br1" timeOffset="88195.449">2621 1868,'0'50,"-16"527,-16-272,4-48,8 104,20-353,0-4,-1-1,1 0,0 1,0-1,0 0,0 1,1-1,-1 0,1 0,0 1,0-1,0 0,0 0,1 0,-1 0,1 0,0 0,36-12,4-6,0 3,2 1,-1 2,1 3,0 1,0 2,1 2,-1 2,7 2,29-2,597-11,-473 8,-7 1,0-9,5-10,-21-3,-180 23,0 1,0-1,0 0,0 0,0 0,0 0,0 0,0 0,0 0,0 0,0 0,0 0,1 0,-1-1,0 1,0 0,0-1,-1 1,1-1,0 1,0-1,0 0,0 1,0-1,-1 0,1 1,0-1,0 0,-1 0,1 0,-1 0,1 0,-1 0,1 1,-1-1,1 0,-1 0,0-1,0 1,0 0,1 0,-1 0,0 0,0 0,0 0,0 0,-1 0,1 0,0 0,0 0,-1 0,1 0,-1 0,1 0,-1 0,-8-15</inkml:trace>
  <inkml:trace contextRef="#ctx0" brushRef="#br1" timeOffset="88935.391">4572 2002,'0'-1,"-1"1,0 0,0-1,1 1,-1 0,0-1,1 1,-1 0,0 0,0 0,0 0,1 0,-1 0,0 0,0 0,1 0,-1 0,0 1,0-1,1 0,-1 0,0 1,0-1,1 0,-1 1,1-1,-1 1,0-1,1 1,-1-1,1 1,-1-1,1 1,-1 0,1-1,-1 1,1 0,0-1,-1 1,1 0,0 0,0-1,-1 1,1 0,0 0,0-1,0 1,0 1,-8 43,8-42,-16 189,5-52,-5-1,-15 46,30-185,1 1,0-1,-1 1,1-1,0 1,0-1,-1 1,1-1,0 1,0-1,0 1,0-1,0 1,0-1,0 1,0 0,0-1,0 1,0-1,0 1,0-1,0 1,0-1,1 1,-1-1,0 1,0-1,1 1,-1-1,0 1,1-1,-1 0,0 1,1-1,-1 1,1-1,-1 0,1 1,-1-1,0 0,1 0,-1 1,1-1,0 0,-1 0,27-9,-24 8,36-15,0 2,1 2,0 1,1 2,0 2,0 2,0 2,1 1,31 4,-65-2,-3 1,-1-1,1 0,-1 1,1-2,0 1,-1-1,1 1,-1-1,0 0,1-1,-1 1,0-1,0 0,1 0,0-1,5-5</inkml:trace>
  <inkml:trace contextRef="#ctx0" brushRef="#br1" timeOffset="89411.273">4465 3379,'16'0,"12"0,11 2,7 1,5 0,1-1,1 0,-3-1,-1-1,-6-2,-6-1,-4 1,-5-3,-8-2,-7 0</inkml:trace>
  <inkml:trace contextRef="#ctx0" brushRef="#br1" timeOffset="89873.037">5040 2310,'-7'-3,"4"20,-3 366,-19 2,-24 64,29-349,20-100,0 0,0 0,0 0,0-1,-1 1,1 0,0 0,0 0,0 0,0 0,0 0,-1-1,1 1,0 0,0 0,0 0,-1 0,1 0,0 0,0 0,0 0,0 0,-1 0,1 0,0 0,0 0,0 0,-1 0,1 0,0 0,0 0,0 0,0 0,-1 0,1 1,0-1,0 0,0 0,0 0,0 0,-1 0,1 0,0 1,0-1,0 0,0 0,0 0,0 0,0 0,-1 1,1-1,0 0,-2-17,2 17,-1-21</inkml:trace>
  <inkml:trace contextRef="#ctx0" brushRef="#br1" timeOffset="90349.861">4920 2469,'-1'-3,"1"0,0-1,-1 1,1 0,1-1,-1 1,0 0,1-1,0 1,-1 0,1 0,1-1,-1 1,0 0,1 0,0 0,-1 1,1-1,0 0,1 0,-1 1,0 0,1-1,-1 1,1 0,0 0,-1 0,1 1,0-1,0 1,1-1,-1 1,0 0,3 0,6-2,0 0,-1 1,1 0,0 1,0 1,0 0,0 0,0 1,5 2,3 1,-1 1,-1 1,1 1,-1 1,0 0,-1 1,0 1,0 1,-1 0,-1 1,0 1,1 1,13 15,0 2,-3 0,0 2,-2 1,3 8,-9-16,-2 1,0 1,-2 0,-2 0,0 1,-2 1,-1 0,-1 1,-2-1,-1 1,-1 1,-2-1,-1 0,-2 1,-1-1,-1 0,-1 0,-6 16,-3-12,-1-1,-2-1,-1-1,-2 0,-1-2,-2 0,0-1,-2-1,-1-1,-2-1,0-2,-1-1,-2-1,0-1,-1-1,-1-2,-1-2,0-1,-20 6,-13 5,0-4,-44 9,119-41,5-1</inkml:trace>
  <inkml:trace contextRef="#ctx0" brushRef="#br1" timeOffset="90951.22">5682 3165,'-8'7,"0"1,1-1,0 2,0-1,1 1,0 0,1 0,0 1,0-1,1 1,1 0,-1 0,1 1,1-1,0 1,1-1,0 1,0 0,1 0,1 5,0-12,1 0,-1 0,1-1,0 1,0 0,0-1,0 0,1 1,-1-1,1 0,0 0,0 0,0-1,0 1,0-1,1 0,-1 0,1 0,0 0,-1 0,1-1,0 0,0 0,0 0,0 0,0 0,0-1,1 0,3 1,0-1,0 0,0 0,0-1,0 0,0-1,0 1,0-2,0 1,0-1,-1 0,0-1,6-3,-6 2,0 0,0-1,0 0,-1 0,0-1,0 0,0 0,-1 0,-1-1,1 0,-1 0,0 0,-1 0,1-2,-2 5,-1 0,0 0,1 0,-2 0,1 0,-1-1,1 1,-1 0,-1 0,1-1,-1 1,0 0,0 0,0 0,-1 0,0 0,0 0,0 0,-1 1,1-1,-1 1,0 0,-1-1,-2-1,1 0,-2 1,1 0,-1 0,1 0,-1 1,0 0,-1 1,1 0,-1 0,1 0,-1 1,0 0,0 0,0 1,0 0,0 1,-1 0,1 0,0 1,0 0,0 0,0 0,0 1,1 1,-1-1,0 1,-1 1,-15 35,23-21</inkml:trace>
  <inkml:trace contextRef="#ctx0" brushRef="#br1" timeOffset="91414.826">5990 3312,'29'10,"1"-1,0-2,0-1,1-1,0-2,0-1,0-1,0-2,-1-1,1-1,21-6,-49 8,-1-1,1 1,-1-1,0 0,1 1,-1-1,0 0,0-1,0 1,0 0,0 0,-1-1,1 1,-1-1,1 0,-1 1,0-1,0 0,0 0,-1 1,1-1,-1 0,1 0,-1 0,0 0,0 0,0 0,-1 0,1 0,-1 0,0 0,1 1,-1-1,-1-1,1-14,-5-103,-6 0,-25-109,-10 27,-9 2,-8 3,-19-21,77 204</inkml:trace>
  <inkml:trace contextRef="#ctx0" brushRef="#br1" timeOffset="92502.318">7474 1948,'-9'113,"-39"988,45-1029,-5 308,7-378,1 0,0 0,-1 0,1 0,0 0,0 0,0 0,0 1,1-1,-1 0,1 0,-1 0,1 0,0 0,-1 0,1 0,0 0,0-1,1 1,-1 0,0 0,0-1,1 1,-1-1,1 1,0-1,-1 0,1 0,0 1,0-1,0 0,-1-1,1 1,0 0,2 0,87-24,-48 8,27 1,1 3,-1 4,1 2,1 4,-1 3,0 3,0 3,13 6,55 1,217 11,264-19,-460-19,-149 2,-28-1,9 8,-20-19,18 9</inkml:trace>
  <inkml:trace contextRef="#ctx0" brushRef="#br1" timeOffset="93668.15">9278 2029,'-226'196,"77"-73,16 0,-107 128,215-225,2 0,2 2,0 0,2 2,1 0,1 1,2 0,1 1,-4 17,-9 42,28-90,-1 0,0 0,0 0,1 0,-1 0,1 0,-1 0,1 0,-1 0,1 0,-1-1,1 1,0 0,-1 0,1-1,0 1,0 0,-1-1,1 1,0-1,0 1,0-1,0 1,0-1,0 0,0 0,0 1,0-1,0 0,0 0,0 0,0 0,0 0,0 0,0 0,0 0,0-1,0 1,0 0,0 0,0-1,0 1,-1-1,1 1,0-1,1 0,4 0,92-5,0 4,1 4,-1 4,11 6,42 2,120 1,-223-7,-46-14,-4-2</inkml:trace>
  <inkml:trace contextRef="#ctx0" brushRef="#br1" timeOffset="93948.764">9452 2804,'-13'53,"3"0,2 1,2 0,3 1,2-1,4 30,-3-83,2 133,3 59,-8-1,-19 105,4-204,18-93,1 0,-1 0,0 1,0-1,0 0,1 1,-1-1,0 1,0-1,0 0,0 1,0-1,0 0,0 1,0-1,0 0,0 1,0-1,0 1,0-1,0 0,0 1,0-1,0 0,-1 1,1-1,0 0,0 1,0-1,-1 0,1 1,0-1,0 0,-1 0,1 1,0-1,-1 0,1 0,0 0,0 1,-1-1,1 0,-1 0,1 0,0 0,-1 0,1 0,0 0,-1 1,1-1,0 0,-1 0,1 0,-1-1,1 1,0 0,-1 0,1 0,0 0,-1 0,1 0,0 0,-1-1,1 1,0 0,-1-1,-5-25,3-79,2 45</inkml:trace>
  <inkml:trace contextRef="#ctx0" brushRef="#br1" timeOffset="94381.641">9372 2817,'0'-4,"0"-1,1 1,-1-1,1 1,0 0,0-1,1 1,-1 0,1 0,0 0,0 0,0 0,0 0,1 0,0 1,-1 0,1-1,0 1,1 0,-1 0,1 0,-1 1,1-1,0 1,0 0,0 0,0 1,0-1,0 1,1-1,-1 1,0 1,1-1,-1 1,1-1,-1 1,1 1,-1-1,1 1,3 0,11 4,0 0,-1 1,0 0,0 2,0 0,-1 1,-1 1,1 1,-1 0,-1 1,0 0,-1 1,-1 1,0 1,0 0,0 3,12 14,-1 2,-2 1,-2 0,-1 2,-2 0,-1 1,-2 1,-2 0,-1 0,-2 1,-2 1,1 39,-7-62,-1-1,-1 0,0 0,-1 0,-1 0,-1 0,0 0,-2-1,1 0,-2 0,0 0,-1-1,-1 0,0 0,-1-1,0-1,-1 1,-3 0,-20 18,-1-1,-2-2,-1-1,-1-2,-1-2,-2-2,0-1,-1-3,-1-1,-37 8,-68 6,149-32,1 1,-1-1,1 1,-1-1,1 1,-1-1,1 1,-1-1,0 0,1 1,-1-1,0 1,0-1,1 0,-1 1,0-1,0 0,0 1,0-1,0 0,0 1,0-1,0 0,0 0,0 1,0-1,0 0,-1 1,1-1,0 0,0 1,-1-1,1 1,0-1,-1 0,1 1,-1-1,1 1,-1-1,1 1,-1-1,1 1,-1 0,1-1,-1 1,0 0,1-1,-1 1,1 0,-1 0,0-1,1 1,-1 0,0 0,0 0,1 0,-1 0,0 0,1 0,-1 0,0 0,1 0,-1 1,0-1,1 0,-1 0,17-17</inkml:trace>
  <inkml:trace contextRef="#ctx0" brushRef="#br1" timeOffset="94773.974">9960 3312,'-8'19,"0"-1,2 2,0-1,0 1,2-1,1 1,0 0,2 1,0 7,1-20,1-1,-1 1,2-1,-1 0,1 0,0 1,1-1,0 0,0-1,0 1,1-1,0 1,0-1,0 0,1 0,0-1,0 0,1 0,-1 0,1 0,0-1,1 0,-1 0,1 0,-1-1,1 0,0-1,0 1,0-1,1-1,-1 1,0-1,1-1,-1 1,1-1,-1 0,1-1,-1 0,1-1,-1 1,0-1,0-1,0 0,0 1,0-2,-1 1,1-1,-1 0,0-1,0 1,-1-1,1 0,-1-1,0 1,0-1,-1 0,0 0,0-1,0 1,-1-1,0 0,0 0,-1 0,0 0,0 0,0-1,-1-4,2 0,-2 0,0 0,0 0,-1 0,-1 0,0 0,-1 0,0 0,0 1,-1-1,-1 0,0 1,-1 0,0 0,-1 0,0 1,0 0,-2-2,5 8,0 1,0-1,-1 1,1-1,0 1,-1 0,0 0,0 1,0-1,0 1,0 0,-1 0,1 0,0 1,-1-1,0 1,1 0,-1 1,0-1,1 1,-1 0,0 0,1 0,-1 1,0-1,1 1,-1 0,0 1,1-1,0 1,-1 0,1 0,0 0,0 1,0-1,0 1,0 0,1 0,-1 0,1 1,0-1,0 1,0 0,1 0,-2 2,-9 26,5-1</inkml:trace>
  <inkml:trace contextRef="#ctx0" brushRef="#br1" timeOffset="95238.244">10308 3459,'45'12,"0"-2,1-1,0-3,4-2,-43-3,422 30,-427-30,1-1,-1 1,0 0,1-1,-1 1,0-1,1 0,-1 0,0 0,1 0,-1 0,1 0,-1-1,0 1,0-1,1 0,-1 1,0-1,0 0,0 0,1-1,-1 1,-1 0,1-1,0 1,0-1,0 0,-1 1,1-1,-1 0,1 0,-1 0,0 0,0 0,0 0,0 0,0-1,6-23,-1-1,-2 0,0-1,-2 1,-1 0,-1-1,-2-15,1 13,-31-410,24 226,9 1,16-74,1 163,-18 111,-2 1</inkml:trace>
  <inkml:trace contextRef="#ctx0" brushRef="#br1" timeOffset="111219.935">3289 5143,'-76'178,"69"-212,9-3,2 0,2 0,0 0,3 1,1 0,2 1,1 0,2 0,1 2,1 0,2 1,2 1,3-3,-19 28,-3 2,1 0,0 0,0 0,0 1,0-1,1 1,-1 0,1 0,0 0,0 0,0 1,0 0,3-2,-5 5,0-1,-1 1,1 0,0 0,-1 0,1 0,-1 0,0 0,1 0,-1 1,0-1,0 0,0 1,0-1,0 1,0-1,0 1,0-1,-1 1,1 0,0-1,-1 1,1 0,-1 0,0-1,0 1,0 0,0 0,0-1,0 2,1 2,12 89,-3-1,-5 2,-7 88,1-61,-1-92,-1-22</inkml:trace>
  <inkml:trace contextRef="#ctx0" brushRef="#br1" timeOffset="111581.11">3196 5210,'2'-2,"8"-1,6 0,10 1,8 0,6 1,4 1,1-1,-3-1,-1-1,-6 1,-6-3,-6 1,-9 0,-10 3,-4 3</inkml:trace>
  <inkml:trace contextRef="#ctx0" brushRef="#br1" timeOffset="112948.096">8663 4796,'-35'296,"17"-169,17-192,4-101,14-75,-18 237,1 1,0-1,-1 1,2 0,-1-1,0 1,1-1,-1 1,1 0,0-1,0 1,0 0,0 0,1 0,-1 0,1 0,0 0,0 0,0 0,0 1,1-1,-1 1,1 0,-1 0,1-1,0 2,0-1,0 0,0 0,0 1,0 0,0 0,1 0,-1 0,1 0,7 2,-1 1,0 1,0 0,0 0,0 1,-1 0,1 0,-1 1,0 1,0 0,-1 0,0 0,0 1,0 0,-1 1,0 0,1 1,-5-4,0-1,-1 1,1 0,-1 0,0 0,-1 0,1 0,-1 0,0 0,0 1,0-1,-1 0,0 1,0-1,-1 1,1-1,-1 0,0 0,0 1,-1-1,0 0,0 0,0 0,0 0,-1-1,1 1,-1-1,-1 1,1-1,-1 0,1 0,-1-1,0 1,0-1,-1 0,-1 2,-52 34,86-37,-22-3,0 1,1 0,-1 0,0 0,0 1,0 0,1 0,-1 1,0 0,0 0,-1 0,1 1,0-1,-1 1,0 1,1-1,-1 1,-1 0,1 0,0 0,-1 1,0 0,0 0,0 0,-1 0,0 0,0 1,0-1,-1 1,1 0,-1 0,-1 0,1 0,-1 0,0 0,-1 1,0-1,0 0,0 0,-1 0,0 0,0 0,0 0,-1 0,1 0,-2 0,1-1,-1 1,1-1,-2 1,1-1,0 0,-1 0,0-1,0 1,-1-1,1 0,-1 0,0 0,0-1,0 1,-3 0,-6 5,-1 0,0-1,0-1,-1 0,0-1,0-1,-1 0,-16 2,32-7,0 0,0 1,0-1,0 0,0 1,0-1,0 0,0 0,0 0,0 0,0 0,0 0,0 0,-1 0,1-1,0 1,0 0,0-1,0 1,0 0,0-1,1 1,-1-1,0 0,0 1,0-1,0 0,1 0,-1 1,0-1,0 0,1 0,-1 0,1 0,-1 0,1 0,-1 0,1 0,0 0,-1 0,1 0,0 0,0 0,0 0,0 0,0 0,0 0,0 0,0 0,0 0,0 0,1 0,-1 0,0-1,5-14</inkml:trace>
  <inkml:trace contextRef="#ctx0" brushRef="#br1" timeOffset="113648.053">10321 3993,'-1'1,"-1"0,0 0,1-1,-1 1,0-1,0 1,1-1,-1 0,0 1,0-1,0 0,1 0,-1-1,0 1,0 0,0 0,1-1,-1 1,0-1,1 0,-1 1,0-1,1 0,-1 0,1 0,-1 0,1 0,-1-1,-26-10,21 11,-1 1,0 0,1 0,-1 0,0 1,1 0,-1 1,1-1,-1 2,1-1,0 1,0 0,0 0,0 1,1 0,-1 0,1 1,0-1,1 2,-1-1,1 0,-3 5,0-1,1 0,0 0,1 1,0 0,0 1,1 0,0-1,1 1,1 1,-1-1,2 0,0 1,0 0,0 5,2-10,0 0,1 0,0-1,0 1,0 0,1 0,-1-1,2 1,-1-1,1 1,0-1,0 0,1 0,0 0,0-1,0 1,1-1,-1 0,1 0,0-1,1 1,-1-1,1 0,0-1,0 1,0-1,1-1,-1 1,7 1,3 1,1-1,0-1,0-1,0 0,0-1,0-1,0 0,0-1,0-1,0-1,0 0,-1-2,1 0,-1 0,0-1,-1-1,6-4,8-7</inkml:trace>
  <inkml:trace contextRef="#ctx0" brushRef="#br1" timeOffset="114455.456">5482 3806,'2'-4,"1"5,0 9,-1 14,0 13,-1 8,-1 7,0 2,0 0,0-5,0-7,0-7,0-10</inkml:trace>
  <inkml:trace contextRef="#ctx0" brushRef="#br1" timeOffset="114828.652">5469 3753,'26'14,"1"2,-2 1,0 1,-1 0,-1 2,-1 1,-1 1,-1 1,-1 0,0 2,-2 0,-1 1,-1 1,-2 0,0 1,-2 0,-1 1,2 11,-11-34,1 1,-1 0,0-1,0 1,-1 0,0 0,0 0,-1-1,0 1,0 0,0-1,-1 1,0-1,0 1,-1-1,0 0,0 0,0 0,-1 0,0-1,0 1,0-1,-1 0,0 0,0-1,0 1,0-1,-1 0,1-1,-6 3,-15 2,1-1,-1-1,0-1,0-2,-1 0,1-2,0-1,-1-1,-7-2,30 1,15 2,3 0</inkml:trace>
  <inkml:trace contextRef="#ctx0" brushRef="#br1" timeOffset="172779.78">4639 4903,'-1'0,"1"-1,0 1,-1 0,1 0,-1 0,1-1,-1 1,0 0,1 0,-1 0,1 0,-1 0,1 0,-1 0,1 0,-1 0,1 0,-1 0,1 1,-1-1,1 0,-1 0,1 0,-1 1,1-1,-1 0,1 1,-1-1,1 0,0 1,-1-1,1 0,-1 1,1-1,0 1,0-1,-1 1,1-1,0 1,0-1,-1 1,1-1,0 1,0-1,0 1,-265 310,-411 390,-159 226,366-399,461-520,-993 1053,928-997,71-55,18-14,-2-3</inkml:trace>
  <inkml:trace contextRef="#ctx0" brushRef="#br1" timeOffset="173583.767">2059 4542,'7'1,"-1"-1,1 1,-1 0,0 1,1 0,-1 0,0 0,0 1,0 0,0 0,-1 0,1 1,-1 0,0 0,0 0,0 0,0 1,-1 0,0 0,0 0,0 1,-1-1,0 1,0 0,1 2,-1-3,61 96,-5 4,1 13,-5-11,224 391,81 77,418 707,-620-985,181 321,-334-610,70 117,47 112,-118-228,10 48,-18-49</inkml:trace>
  <inkml:trace contextRef="#ctx0" brushRef="#br2" timeOffset="249556.131">10682 5371,'-148'-99,"-5"7,-49-17,-138-21,-22-29,282 127,-2 3,-1 4,0 4,-2 3,0 4,-22 2,-350-15,123 16,-18 16,86 17,1 11,-146 42,343-61,-126 22,1 9,-100 41,244-69,1 3,0 1,2 3,0 2,2 1,1 3,1 1,2 2,1 2,-3 7,25-25,1 1,0 0,2 1,0 1,2 0,0 0,1 1,1 1,1 0,1 1,1-1,0 1,2 1,1-1,1 3,16 225,6 29,-7-135,-5-1,-13 145,-8-69,10 53,-22 324,6-282,9-185,5 1,8 78,9-80,6-1,31 115,-21-154,4-2,4-2,16 25,-21-47,2-1,4-1,2-2,3-2,2-1,2-2,3-3,2-1,33 23,192 136,-222-174,3-3,1-2,1-2,1-4,1-2,1-2,1-3,0-3,1-3,36 2,52 3,0-7,0-6,1-6,-1-8,59-14,224-59,-325 51,-1-6,89-45,33-12,-139 61,-1-3,-2-5,70-46,191-154,-307 208,-2-2,-1-2,-1-1,-3-2,-1-2,-3-1,2-5,30-60,-4-3,20-61,132-302,-9-55,-182 473,39-109,-8-2,17-113,13-166,-58 259,-9-1,-9-188,-6 352,2-31,-3 1,-2 0,-2 0,-3 1,-3 0,-2 0,-7-13,12 40,-1 1,-1 0,-2 1,-1 0,0 1,-2 1,-1 0,-15-15,15 21,-2 0,0 1,-1 2,0 0,-2 0,1 2,-2 1,0 1,0 1,-1 1,-14-4,-38-1,73 3,9 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0:22.70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60,'16'0,"21"0,23-2,21-3,17-5,11-4,5-1,-18 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0:23.01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81 532,'3'-4,"-1"0,0 0,1 0,0 1,0-1,0 1,0 0,0 0,1 0,-1 0,1 0,0 1,0 0,0 0,0 0,0 0,1 0,-1 1,0 0,1 0,-1 0,1 1,-1-1,1 1,0 0,-1 0,3 1,8-2,0 2,0 0,-1 0,1 1,0 1,-1 0,1 2,-1-1,0 2,0-1,8 7,-19-11,-1 0,1 1,-1-1,1 1,-1 0,1-1,-1 1,0 0,0 1,0-1,0 0,0 1,-1-1,1 1,-1-1,1 1,-1 0,0 0,0-1,0 1,0 0,-1 0,1 0,-1 0,0 0,0 0,0 0,0 0,0 0,-1 0,1 0,-1 0,0 1,-5 8,-1-1,0-1,0 1,-1-1,0 0,-1-1,0 0,-1 0,1-1,-2 0,-3 2,3-1,-259 187,248-176,22-19,0-1,-1 1,1-1,0 1,0-1,0 1,0 0,-1-1,1 1,0 0,0-1,0 1,0-1,0 1,1 0,-1-1,0 1,0-1,0 1,0 0,1-1,-1 1,0-1,1 1,-1-1,0 1,1-1,-1 1,1-1,-1 1,1-1,-1 0,1 1,-1-1,1 0,-1 1,1-1,-1 0,1 0,-1 1,1-1,0 0,-1 0,1 0,-1 0,1 0,0 0,-1 0,1 0,0 0,-1 0,1 0,-1 0,1-1,0 1,-1 0,1-1,40 4,1-3,-1-1,0-2,27-6,-23 4,320-43,-301 39</inkml:trace>
  <inkml:trace contextRef="#ctx0" brushRef="#br0" timeOffset="711.976">629 24,'19'-6,"0"1,0 1,1 0,-1 2,1 0,14 1,26 6,-58-5,-1 0,1 1,-1-1,0 0,1 1,-1-1,1 1,-1 0,0-1,0 1,1 0,-1 0,0 0,0 0,0 0,0 0,0 0,0 0,0 1,-1-1,1 0,0 0,-1 1,1-1,-1 0,1 1,-1-1,1 1,-1-1,0 0,0 1,0-1,0 1,0-1,0 1,0-1,0 1,-1 0,-2 6,-1-1,0 1,0-1,0 1,-1-1,0 0,-1-1,1 1,-1-1,-1-1,1 1,-1-1,-3 2,-3 4,-160 139,171-149,0 0,0 0,0 1,0-1,1 1,-1-1,0 1,1 0,-1-1,1 1,0 0,0 0,0 0,0 0,0 0,0 0,0 0,0 0,1 1,-1-1,1 0,0 0,0 1,0-1,0 0,0 1,0-1,0 0,1 0,-1 0,1 1,0-1,0 0,-1 0,1 0,2 2,3 0,0-1,1 1,0-1,0 0,0-1,0 0,0 0,0-1,1 1,-1-2,3 1,250 11,-175-11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0:20.37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6 520,'0'-1,"-1"1,1-1,-1 0,1 1,-1-1,1 0,0 0,0 1,-1-1,1 0,0 0,0 0,0 0,0 1,0-1,0 0,0 0,0 0,0 0,0 1,1-1,-1 0,0 0,0 1,1-1,-1 0,1 0,-1 1,1-1,-1 0,1 1,-1-1,1 0,-1 1,1-1,0 1,-1-1,1 1,0-1,0 1,-1 0,1-1,0 1,0 0,-1 0,2-1,39-16,-22 12,0 1,0 0,1 1,-1 2,1 0,-1 0,12 3,-28-2,0 0,1 0,-1 1,0-1,0 1,0 0,0-1,0 2,0-1,0 0,0 1,0-1,0 1,-1 0,1 0,-1 0,1 0,-1 0,0 0,0 1,0-1,0 1,0 0,-1-1,1 1,-1 0,0 0,1 0,-1 0,-1 0,1 0,0 0,-1 1,1 1,-4 10,-1 0,0-1,-1 1,0-1,-1 0,-1-1,0 1,-1-1,0-1,-1 0,0 0,-1 0,0-1,-1-1,-4 3,7-4,-145 148,152-157,0 1,0-1,0 1,0 0,0-1,0 1,0 0,0 0,0 0,0 0,0 0,0-1,0 2,1-1,-1 0,1 0,-1 0,0 0,1 0,0 0,-1 1,1-1,0 0,-1 0,1 1,0-1,0 0,0 0,0 1,0-1,1 0,-1 0,0 1,1-1,-1 0,0 0,1 0,-1 0,1 1,0-1,-1 0,1 0,0 0,0 0,0 0,0-1,0 1,0 0,0 0,0-1,1 2,11 2,1-1,0 0,1-1,-1-1,0 0,1-1,10-1,7 1,136-3,0-8,48-13,-180 18,-36 4</inkml:trace>
  <inkml:trace contextRef="#ctx0" brushRef="#br0" timeOffset="1444.704">581 159,'-2'4,"-1"0,1 0,0 0,0 0,0 0,1 0,0 1,0-1,0 0,0 1,0-1,1 1,0-1,0 1,0-1,1 1,-1-1,1 1,0-1,0 0,1 0,-1 1,1-1,0 0,0 0,0 0,1-1,0 1,-1 0,1-1,0 0,1 0,-1 0,0 0,1 0,0-1,0 1,3 1,-1-2,0 0,0-1,1 1,-1-1,1-1,-1 1,0-1,1 0,-1-1,1 1,-1-1,0 0,1-1,-1 0,0 0,0 0,0-1,0 1,-1-1,1-1,-1 1,0-1,0 0,0 0,0-1,-1 1,1-1,-1 0,0 0,2-4,0 1,0-1,-1 0,0 0,0 0,-1-1,0 1,-1-1,0 0,-1 0,0-1,0 1,-1 0,-1-1,0 1,0 0,-2-9,2 15,0 1,-1-1,1 1,-1 0,0-1,0 1,-1 0,1 0,-1 0,1 0,-1 0,0 0,0 0,0 0,0 1,-1-1,1 1,-1 0,0-1,1 1,-1 1,0-1,0 0,0 1,-1-1,1 1,0 0,0 0,-1 0,1 1,-1-1,1 1,0-1,-1 1,1 0,-1 1,1-1,-11 6,1 1,0 0,0 0,0 2,1-1,1 2,0-1,0 2,1-1,0 2,0-1,2 1,-1 0,2 1,-5 8,4-9,-37 59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0:24.34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1,'18'0,"17"0,17 0,15 0,15 0,6 0,1 2,-7 1,-14 2,-20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0:24.60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55,'16'0,"21"0,27-2,25-3,23-3,15-3,4-3,-20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0:25.90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27,'15'-4,"18"-2,14 0,12 2,10 0,5 2,-3 1,-10 3,-15 6,-15 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0:26.17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61,'21'4,"22"2,25-2,23-7,21-7,15-9,3-4,-20 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0:26.45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174 509,'1'-4,"-1"1,1-1,0 1,1-1,-1 1,0 0,1 0,0 0,0 0,0 0,0 0,0 0,1 1,-1-1,1 1,-1-1,1 1,0 0,0 0,0 0,0 1,0-1,1 1,-1 0,0 0,1 0,-1 0,1 0,-1 1,1-1,-1 1,1 0,-1 0,1 1,0-1,-1 1,0-1,1 1,-1 0,1 1,-1-1,0 0,0 1,0 0,0 0,0 0,0 0,0 0,2 1,0 1,0-1,0 1,-1 0,0 0,1 0,-1 1,-1 0,1 0,-1 0,0 0,0 0,0 0,-1 1,1-1,-1 1,-1 0,1 0,-1 0,0 0,-1 0,1 0,-1 0,0 0,-1 0,1 0,-1 0,0 0,-1-1,1 1,-1 0,-1 0,-1 2,-10 17,-1 0,-1-1,-1-1,-1-1,-2 0,0-1,-1-2,-22 17,36-30,-139 129,145-134,-1 0,0 0,1 0,-1 0,1 0,-1 0,1 1,0-1,-1 1,1-1,0 1,0-1,0 1,0 0,0 0,1-1,-1 1,0 0,1 0,-1 0,1 0,0-1,-1 1,1 0,0 0,0 0,1 0,-1 0,0 0,1 0,-1 0,1 0,-1-1,1 1,0 0,0 0,0-1,0 1,0 0,0-1,0 1,0-1,1 0,0 1,93 14,-42-15,1-3,-1-2,0-3,0-2,-1-2,-1-2,16-8,-22 3</inkml:trace>
  <inkml:trace contextRef="#ctx0" brushRef="#br0" timeOffset="473.9">655 0,'8'33,"-24"203,16-232,1 0,-1 0,1 0,0 0,0 0,0-1,0 1,1 0,0 0,-1-1,1 1,0-1,1 0,-1 0,1 0,-1 0,1 0,0 0,0 0,0-1,1 0,-1 1,0-1,1-1,0 1,-1 0,1-1,0 0,0 0,0 0,0 0,12 1,0-2,0 1,0-2,0 0,0-1,0-1,-1 0,1-1,-1-1,0 0,0-1,0-1,-1 0,1-1,-8 4,-1 0,1 0,-1 0,0-1,0 1,0-2,0 1,-1 0,0-1,0 0,-1-1,1 1,-2-1,1 1,-1-1,2-5,-4 9,-1 1,0-1,-1 1,1-1,0 1,-1 0,1-1,-1 1,0-1,0 1,0 0,0 0,0 0,0-1,-1 1,1 0,-1 0,1 1,-1-1,0 0,0 0,0 1,0-1,0 1,0 0,0 0,0-1,0 1,-1 1,1-1,0 0,-1 0,1 1,-1 0,1-1,-1 1,1 0,-1 0,1 0,-1 1,1-1,0 0,-1 1,1 0,-1 0,1-1,0 1,0 1,0-1,-1 0,1 0,0 1,0-1,1 1,-3 1,0 5,1 1,-1-1,1 1,1-1,0 1,0 0,0 0,1 0,1 0,-1 0,2 1,-2 3,1 307,-3-239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0:24.88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50 591,'27'-10,"0"2,1 1,0 1,0 1,0 1,0 2,1 1,8 1,56 17,-90-16,0 0,-1 0,1 0,-1 1,1-1,-1 1,0-1,1 1,-1 0,0 0,0 0,0 0,-1 0,1 0,0 1,-1-1,1 0,-1 1,0-1,0 1,0 0,0-1,0 1,-1 0,1 0,-1-1,0 1,1 0,-1 0,-1 0,1 2,-4 6,0 1,-1 0,-1-1,0 0,0 0,-1-1,0 0,-1 0,0 0,-1-1,1 0,-2-1,1 0,-9 5,17-12,-268 193,206-137,62-56,1 0,0 0,0 0,1 0,-1 0,0 1,0-1,1 0,-1 0,0 0,1 0,-1 0,1 0,-1 0,1 0,0 0,-1 0,1 0,0-1,0 1,-1 0,1 0,0-1,0 1,0 0,0-1,0 1,0-1,0 1,0-1,0 0,0 1,1-1,-1 0,0 0,0 0,0 0,0 0,0 0,0 0,1 0,-1 0,1-1,35 5,1-1,0-3,0 0,31-6,-47 4,325-42,-249 26</inkml:trace>
  <inkml:trace contextRef="#ctx0" brushRef="#br0" timeOffset="693.162">559 3,'50'-1,"-18"0,0 0,0 2,0 2,0 1,-1 1,1 2,4 2,-34-9,-1 0,1 0,-1 1,1-1,-1 0,1 1,-1-1,1 1,-1-1,0 1,1 0,-1 0,0 0,1-1,-1 1,0 0,0 1,0-1,0 0,0 0,0 0,0 1,0-1,-1 0,1 1,0-1,-1 0,1 1,-1-1,1 1,-1-1,0 1,0-1,0 1,0 0,0-1,0 1,0-1,0 1,-1-1,1 1,0-1,-1 1,1-1,-1 0,0 1,1-1,-1 0,0 1,0-1,0 0,0 0,0 0,0 1,-1-1,-131 79,132-79,0-1,0 0,0 1,0-1,0 1,1-1,-1 1,0 0,0-1,0 1,1 0,-1 0,0 0,1-1,-1 1,1 0,-1 0,1 0,-1 0,1 0,0 0,-1 0,1 0,0 0,0 0,0 0,0 0,0 0,0 0,0 0,0 0,0 0,0 0,1 0,-1 0,0 0,1 0,-1 0,1 0,-1 0,1 0,-1 0,1-1,0 1,-1 0,1 0,0-1,0 1,-1 0,1-1,0 1,0-1,0 1,0-1,0 1,0-1,0 0,0 1,0-1,0 0,0 0,0 0,0 0,82 34,-67-30,-1 1,0 1,0 1,0 0,-1 1,0 0,-1 1,0 0,0 2,-1-1,-10-8,0 0,0 0,-1 0,1 0,-1 1,1-1,-1 0,0 1,0-1,0 1,0-1,-1 1,1-1,-1 1,1-1,-1 1,0 0,0-1,0 1,0 0,-1-1,1 1,-1 0,1-1,-1 1,0-1,0 1,0-1,0 0,-1 2,-57 59,-49 11,51-41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4:39.91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293 47,'-11'-22,"6"19,-1 0,1 0,-1 1,0 0,0 0,0 0,0 1,0 0,0 0,-1 0,1 1,0 0,0 0,-1 1,1 0,-6 1,2 0,-1 0,1 1,0 1,0-1,0 2,1-1,-1 1,1 1,0-1,1 2,-1-1,1 1,1 0,-1 2,4-6,1 1,0-1,0 1,0 0,0 0,1 0,-1 1,1-1,0 1,1-1,-1 1,1 0,0-1,0 1,0 0,1 0,-1 0,1 0,0-1,1 1,-1 0,1 0,0 0,0-1,1 1,0 0,-1-1,1 1,1-1,-1 0,2 2,6 5,1 0,1-1,0 0,0-1,1 0,0-1,1-1,-1 0,1-1,1 0,-1-1,1-1,0 0,0-1,0-1,1 0,-1-1,8 0,-8 1,0 0,0-1,0-1,0 0,0-1,0-1,0 0,0-1,0-1,-1 0,1-1,-1 0,-1-1,1-1,-1 0,0-1,0 0,-1-1,0 0,-1-1,0-1,-1 0,8-9,-11 9,-1 0,1-1,-2 0,1 0,-2 0,0-1,0 1,-1-1,-1 0,0 0,-1 0,0-13,-2 50,8 81,-4-99,0 1,0-1,1 0,-1 0,2 0,-1 0,0-1,1 1,0-1,1-1,-1 1,1-1,0 0,0 0,0 0,0-1,1 0,-1 0,1-1,0 1,0-2,0 1,0-1,0 0,0 0,0-1,0 0,0 0,0-1,1 0,-1 0,0-1,-1 1,1-2,0 1,0-1,-1 0,0 0,1-1,-1 1,-1-2,1 1,0 0,1-4,3-5,0 0,-1 0,-1-1,-1-1,0 1,0-1,-2-1,0 1,-1-1,0 1,-1-1,-1 0,0-5,-1 5,-15 39,10-7,0 0,0 0,2 0,0 1,1-1,0 1,2 0,1 9,-1-19,0 0,0 0,1 0,0 0,1-1,-1 1,1-1,1 1,-1-1,1 0,0 0,0 0,1-1,0 0,0 0,0 0,0 0,1-1,0 0,0 0,2 1,10 2,-1-1,1 0,0-2,0 0,1-1,-1 0,1-2,-1 0,1-1,0-1,-1-1,1-1,-1 0,0-2,7-2,35-11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30:04.124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0 978,'259'-39,"0"11,79 9,-205 13,0 5,0 7,-1 5,0 6,-1 5,40 17,-71-14,-98-25,-1 0,0 0,0 0,0 0,0-1,0 1,0 0,0 0,0-1,0 1,0-1,0 1,0-1,0 1,0-1,-1 0,1 1,0-1,0 0,-1 0,1 0,0 1,-1-1,1 0,-1 0,1 0,-1 0,1 0,-1 0,0 0,1 0,-1 0,0 0,0 0,0-1,0 1,0 0,0 0,0 0,0 0,0 0,-1 0,1 0,0 0,-1 0,1 0,-1-1,-3-13</inkml:trace>
  <inkml:trace contextRef="#ctx0" brushRef="#br0" timeOffset="728.064">1965 270,'28'420,"-26"-323,-3 0,-5 0,-4-1,-4 0,-5 0,-3-2,-6 2,17-66,5-24,5-21,24-231,-4-98,-16-2,-3 287,-3 0,-3 0,-2 1,-3 0,-2 1,-3 0,-2 1,-5-5,24 42,23 25,111 49,-4 6,-1 5,14 18,-100-56,-2 1,-1 3,-1 1,30 33,-53-47,-1 0,0 1,-1 0,-1 1,-2 1,0 0,-1 1,-1 0,-1 0,-1 1,-1 1,-4-11,-2 0,0 1,0-1,-1 0,-1 1,0-1,-1 0,-1 0,0 0,-1 0,0 0,-1-1,-1 1,0-1,0-1,-2 1,0-1,0 0,-1-1,0 0,-1-1,0 1,-1-2,-2 2,-50 39,-2-2,-2-3,-2-4,-2-2,-18 4,58-28,-267 129,262-130,23-13,14-6</inkml:trace>
  <inkml:trace contextRef="#ctx0" brushRef="#br0" timeOffset="1193.163">2981 684,'-10'1,"1"1,-1 0,0 0,1 0,-1 2,1-1,0 1,0 0,0 1,0 0,1 0,0 1,0 0,0 1,1 0,0 0,1 0,-1 1,1 0,1 0,-1 1,1-1,1 1,0 0,0 0,1 1,0-1,0 1,1 0,1 0,0-1,0 1,1 0,0 0,0 0,2 5,-1-8,2 0,-1 0,0 0,1 0,1 0,-1 0,1-1,0 0,0 0,1 0,0 0,0-1,0 0,1 0,0 0,0 0,0-1,0 0,1-1,-1 1,1-1,0 0,0-1,0 0,0 0,2 0,3 0,0 1,1-2,-1 0,0 0,1-2,-1 1,1-1,-1-1,0 0,0-1,0 0,0-1,0 0,-1-1,6-3,-5-1,0 0,0 0,-1-1,0 0,-1-1,0 0,-1-1,0 0,-1 0,0-1,-1 0,-1-1,0 1,0-1,-2 0,0-1,0 1,-1-1,-1 1,-1-1,0 0,0 0,-2 0,0 0,0 0,-2 1,0-1,-2-6,2 13,0 1,0-1,0 0,-1 1,0-1,-1 1,0 0,0 1,0-1,-1 1,0 0,0 0,0 1,-1 0,0 0,0 1,0-1,-1 1,1 1,-1 0,0 0,0 0,0 1,0 0,0 1,-1 0,1 0,-1 0,1 1,0 1,-1 0,1 0,0 0,-6 2,0 1,0 1,1 0,-1 0,1 2,0-1,0 2,1 0,0 0,1 1,0 1,0 0,1 0,0 1,1 0,0 1,-7 12,14-21,0 0,0 0,0 0,1 0,-1 1,1-1,0 1,0-1,0 0,0 1,1 0,-1-1,1 1,0-1,0 1,1 0,-1-1,0 1,1-1,0 1,0-1,0 0,1 1,-1-1,1 0,0 0,-1 1,1-2,1 1,-1 0,0 0,1-1,-1 1,4 1,29 20</inkml:trace>
  <inkml:trace contextRef="#ctx0" brushRef="#br0" timeOffset="1479.442">3516 764,'130'-25,"2"5,43 2,-132 14,1219-62,-1005 72,-223 0,-35-6,1 0,-1 0,1 0,0 0,-1 0,1 1,0-1,-1 0,1 0,0 0,-1 1,1-1,0 0,-1 0,1 0,0 1,0-1,-1 0,1 1,0-1,0 0,-1 1,1-1,0 0,0 1,0-1,0 0,0 1,0-1,0 0,-1 1,1-1,0 1,0-1,0 0,1 1,-1-1,0 1,0-1,0 0,0 1,0-1,0 0,0 1,1-1,-1 0,0 1,0-1,0 0,1 1,-1-1,0 0,0 0,1 1,-1-1,0 0,1 0,-1 0,0 1,1-1,-1 0,0 0,1 0,-1 0,-67 23,23-12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4:35.62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108 5,'-2'16,"-1"19,0 17,0 15,2 13,2 8,1 4,1-2,2-3,-1-11,0-11,-1-14,-1-16</inkml:trace>
  <inkml:trace contextRef="#ctx0" brushRef="#br0" timeOffset="431.117">1 5,'0'-1,"1"1,0-1,0 1,0 0,0-1,0 1,0 0,0-1,0 1,0 0,0 0,0 0,0 0,0 0,0 0,0 0,0 0,0 0,0 1,0-1,-1 0,1 1,0-1,0 0,0 1,0-1,0 1,0 0,-1-1,1 1,0 0,-1-1,32 18,-1 1,-1 2,-2 0,0 2,-1 2,-1 0,-1 1,-1 3,-7-11,0 2,-1 0,-1 1,-2 1,0 0,-1 0,-1 1,-1 1,-1 0,-1 1,-1-1,-1 1,-2 0,0 1,-1 11,-4-26,0 0,-1 0,0 0,0 0,-2 0,1-1,-1 1,-1-1,0 0,0 0,-1-1,0 0,-1 0,0 0,0-1,-1 0,0 0,0-1,-1 0,0 0,-1-1,-9 5,3-2,-2 0,1-2,-1 0,0-1,-1 0,0-2,1 0,-1-1,-1-1,1-1,0-1,0 0,-1-1,-26-10,46 11,0 0,1 1,-1-1,1 0,-1 0,1 0,-1 0,0 0,1 1,-1-1,1 0,-1 0,1 0,-1 0,0 0,1 0,-1-1,1 1,-1 0,1 0,-1 0,0 0,1 0,-1-1,1 1,-1 0,0 0,1-1,-1 1,0 0,1 0,-1-1,0 1,0 0,1-1,-1 1,0-1,0 1,1 0,-1-1,0 1,0-1,0 1,0 0,0-1,0 1,0-1,0 1,0-1,0 1,0 0,0-1,0 1,0-1,0 1,0-1,0 1,0 0,-1-1,1 1,0-1,0 1,0 0,-1-1,1 1,0 0,-1-1,1 1,-1-1,20-1</inkml:trace>
  <inkml:trace contextRef="#ctx0" brushRef="#br0" timeOffset="675.584">655 513,'0'3,"0"6,0 10,0 8,3 6,0 4,0 3,-1 0,-1-2,0-1,0-5,-1-9</inkml:trace>
  <inkml:trace contextRef="#ctx0" brushRef="#br0" timeOffset="883.04">535 166,'-7'-7,"3"0,6 6,9 7,11 8,7 6,0-1</inkml:trace>
  <inkml:trace contextRef="#ctx0" brushRef="#br0" timeOffset="1208.102">883 473,'64'100,"81"109,-112-177,-32-32,0 1,-1-1,1 1,0-1,0 1,-1-1,1 0,0 1,0-1,0 0,-1 0,1 1,0-1,0 0,0 0,0 0,0 0,-1 0,1 0,0 0,0-1,0 1,0 0,-1 0,1-1,0 1,0 0,0-1,-1 1,1-1,0 1,-1-1,1 1,0-1,-1 0,1 1,-1-1,1 0,-1 1,1-1,-1 0,1 0,-1 1,0-1,1 0,-1 0,0 0,0 0,9-103,-9 79,-1-12,-1 23,1 0,0-1,2 1,-1-1,2 1,0-1,1 1,0 0,1 0,0 0,1 0,1 1,4-7,-8 17,-1 1,1 1,-1-1,1 0,0 0,0 1,0-1,0 1,0-1,0 1,0 0,1 0,-1 0,0 0,1 0,-1 0,1 1,-1-1,1 1,1 0,11 0</inkml:trace>
  <inkml:trace contextRef="#ctx0" brushRef="#br0" timeOffset="1467.799">1498 553,'0'18,"0"11,0 7,0 2,0-1,0-2,0-5,3-7,-1-8</inkml:trace>
  <inkml:trace contextRef="#ctx0" brushRef="#br0" timeOffset="1713.195">1378 153,'11'0,"18"2,3 1</inkml:trace>
  <inkml:trace contextRef="#ctx0" brushRef="#br0" timeOffset="3114.562">1739 406,'12'-2,"1"1,-1 0,1 1,-1 0,0 1,1 0,-1 1,1 1,-1 0,0 0,-1 1,1 1,0 0,-1 0,0 1,-1 1,1 0,-1 0,0 1,-1 0,0 1,0 0,-1 0,0 1,-1 0,0 1,-1-1,3 7,-3 0,0 1,-2-1,0 1,-1-1,-1 1,-1 0,0 0,-2 0,0 0,0 0,-3 6,-51 194,44-183,2-5,-6 15,2 0,2 1,2 1,-2 37,11-78,-1 0,0 0,1-1,0 1,1 0,-1 0,1 0,0 0,1 0,0 0,-1-1,2 1,-1-1,1 1,-1-1,2 0,-1 0,0 0,1 0,0-1,0 0,0 1,1-1,0-1,-1 1,1-1,0 0,1 0,-1 0,0-1,6 2,-4-3,1 0,0-1,-1 1,1-2,0 1,0-1,-1 0,1-1,-1 0,1 0,-1-1,0 1,0-2,0 1,0-1,-1 0,1 0,-1-1,0 0,0 0,-1 0,1-1,-1 0,0 0,-1 0,0 0,0-1,0 0,-1 0,0 0,0 0,0-1,-1 1,0-1,-1 1,0-1,0 0,-1 1,0-8,0 1,-2 0,0 1,0-1,-1 1,-1 0,0 0,-1 0,0 0,-1 1,-1 0,0 0,0 0,-1 1,-1 0,0 1,0 0,-1 0,0 1,-1 0,-1 0,-16-11,-1 1,-1 1,0 2,-1 1,-1 1,-1 1,-13-2,-24-8,58 7,34 3,29-3,1 2,1 3,10 0,-17 2,476-68,-452 61,-69 16,-1-1,0 1,1-1,-1 1,0-1,1 0,-1 1,0-1,0 1,1-1,-1 0,0 1,0-1,0 0,0 1,0-1,0 0,0 1,0-1,0 1,0-1,0 0,-1 1,1-1,0 0,0 1,0-1,-1 1,1-1,0 1,-1-1,1 1,-1-1,1 1,-1-1,1 1,-1-1,1 1,-1 0,1-1,-1 1,1 0,-1-1,0 1,1 0,-1 0,1 0,-1-1,0 1,1 0,-1 0,0 0,1 0,-1 0,0 0,1 0,-1 1,0-1,1 0,-1 0,-1-1,-19-7,1 0,-1 1,0 2,-1 0,1 1,-1 1,-17 0,35 3,0 1,-1 0,1 0,0 1,0-1,0 1,0-1,0 1,0 1,0-1,1 0,-1 1,1 0,0 0,-1 0,1 0,1 0,-1 1,0-1,1 1,0 0,0 0,0 0,0 0,1 0,-1 0,1 0,0 1,0-1,1 2,-2 1,1 0,0 0,0-1,1 1,0 0,0 0,1-1,0 1,0 0,0 0,1-1,0 1,0-1,1 0,-1 0,2 1,-1-2,1 1,2 3,-3-6,0 0,1 0,-1-1,0 0,1 0,0 0,-1 0,1 0,0-1,0 0,0 1,0-2,0 1,0 0,0-1,0 0,0 0,1 0,-1 0,0 0,0-1,0 0,0 0,0 0,0-1,7-1,-1-1,0-1,0 1,-1-2,1 1,-1-1,0-1,-1 0,0 0,86-121,-93 153,-2-17,0-1,1 0,-1 0,2 1,-1-1,1 0,0 0,1 0,-1 0,2 0,-1 0,1 0,0 0,0-1,0 0,1 1,0-1,1-1,-1 1,1 0,0-1,1 0,-1-1,1 1,0-1,0 0,0 0,0-1,1 1,2-1,-6-1,1 0,0 0,0-1,1 0,-1 0,0 0,0 0,1 0,-1-1,0 0,1 0,-1 0,1 0,-1-1,0 0,0 0,1 0,-1 0,0-1,0 1,0-1,0 0,-1 0,1-1,0 1,-1-1,0 0,1 0,-1 0,2-2,-1-9,1 0,-2 1,0-1,-1 0,0-1,-1 1,0 0,-1 0,-1-1,-1 1,0 0,-3-10,-24-128,29 151,-1 0,1-1,-1 1,1 0,0-1,-1 1,1 0,0-1,0 1,0 0,0-1,0 1,0-1,0 1,1 0,-1-1,0 1,1 0,-1 0,1-1,-1 1,1 0,0 0,0 0,-1-1,1 1,0 0,0 0,0 0,0 1,0-1,0 0,0 0,1 0,-1 1,0-1,0 1,1-1,-1 1,0-1,1 1,-1 0,0 0,1-1,-1 1,0 0,1 0,-1 0,2 1,21-3,0 2,0 0,0 2,0 0,-1 2,1 1,-1 0,0 2,0 1,-1 0,14 8,-30-12,0 0,0 0,0 1,-1-1,1 1,-1 1,0-1,-1 1,1-1,-1 1,0 0,-1 1,0-1,0 1,0 0,0 0,-1-1,0 2,-1-1,0 0,0 0,0 0,-1 1,0-1,-1-1,0 0,0 0,1 1,0-1,0 0,1 0,-1 0,1 0,1 0,-1 0,1 0,0-1,0 1,1 0,0-1,0 0,0 1,0-1,1-1,0 1,0 0,0-1,1 0,0 0,-1 0,1-1,0 1,1-1,2 1,3-2,1 0,0-1,0 0,0-1,0-1,0 0,-1 0,1-1,0 0,0-1,-1-1,0 0,0 0,0-1,0-1,-1 1,0-2,0 1,0-2,-1 1,0-1,-1-1,0 1,0-1,0-1,-1 1,-1-1,0-1,0 1,-1-1,0 0,-1 0,0 0,1-10,-2 10,0 0,0 0,-1 0,0 0,-1 0,-1 0,0-1,0 1,-1 0,0 0,-1 0,0 0,-2-4,3 13,0 0,0 1,0-1,0 0,0 1,0-1,0 1,-1 0,1-1,0 1,-1 0,1 0,-1 0,1 0,-1 0,0 0,1 0,-1 0,0 1,0-1,0 1,1-1,-1 1,0 0,0 0,0-1,0 1,0 1,0-1,1 0,-1 0,0 1,0-1,0 1,1 0,-1-1,-1 2,-56 41,53-36,0-1,0 1,1 0,0 0,0 0,1 1,0-1,0 1,1 0,0 0,0 1,1-1,0 1,0-1,1 1,0-1,1 1,0 0,0 0,1-1,0 1,1 0,-1-1,2 0,-1 1,1-1,0 0,1 0,0 0,0-1,1 1,4 4,7 1,1-2,0 1,1-2,0 0,1-1,0-1,0-1,0-1,1 0,0-2,1 0,-1-1,0-1,15-1,76 7,-5-3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4:43.08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39 0,'-2'20,"-1"21,-2 17,0 14,0 9,2 4,-2-1,1-5,0-8,2-11,2-13,5-15,1-13</inkml:trace>
  <inkml:trace contextRef="#ctx0" brushRef="#br0" timeOffset="391.647">468 0,'-10'25,"-2"0,0-1,-1 0,-2-1,0 0,-1-1,-2-1,-12 12,12-15,-2 0,0-1,0-1,-2 0,0-2,-1-1,0-1,-1 0,0-2,-10 2,153 5,-86-5,0 1,-1 2,-1 1,-1 2,0 0,18 17,-33-25,-1 0,0-1,1-1,0 0,0-1,0-1,1 0,0-1,1-1,-1 0,13 0,4-1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4:47.36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0 283,'19'0,"21"0,20 0,16 0,10 0,6 0,-3 0,-12 0,-18 0</inkml:trace>
  <inkml:trace contextRef="#ctx0" brushRef="#br0" timeOffset="244.908">0 470,'19'4,"18"3,20-2,19 0,14-2,9 0,5-2,-4-3,-11-3,-12-4,-21 1</inkml:trace>
  <inkml:trace contextRef="#ctx0" brushRef="#br0" timeOffset="460.377">682 2,'5'-1,"0"1,-1 0,1 0,-1 0,1 1,0 0,-1-1,1 2,-1-1,0 0,1 1,-1 0,0 0,11 4,34 11,-1 2,-2 2,0 2,-1 3,-2 1,0 2,32 29,-62-46,0 1,0 0,-2 0,1 1,-2 1,0 0,0 1,-7-10,0 0,0 1,0-1,-1 1,0 0,0 0,-1 0,0 0,0 0,-1 0,1 0,-2 0,1 0,-1 0,0 0,0 0,-1-1,0 1,0 1,-9 10,-1 0,-1-1,0-1,-1 0,0-1,-1-1,-1 0,-1-1,0 0,0-1,-1-2,0 1,-1-2,-20 7,-47 24,-86 50,149-73</inkml:trace>
  <inkml:trace contextRef="#ctx0" brushRef="#br0" timeOffset="805.521">1458 617,'106'-50,"-64"32,0-2,-2-1,0-2,-1-2,-2-2,0-1,3-7,2-23,-42 57,0 0,0 0,1 0,-1 0,0 0,0 0,0 0,0 0,-1 0,1 0,0 0,0 0,0 0,-1 0,1 0,-1 0,1 0,-1 0,1 1,-1-1,1 0,-1 0,0 0,1 1,-1-1,0 0,0 0,0 1,0-1,1 1,-1-1,0 1,0-1,0 1,0 0,0-1,0 1,0 0,0 0,0 0,0 0,0 0,0 0,0 0,-1 0,-49 5,44-2,0 1,0 0,0 0,0 1,0-1,1 1,0 1,0-1,0 1,1 0,0 1,0-1,1 1,0 0,0 0,0 0,1 0,0 1,0 0,1-1,0 1,1 0,-1 0,1 0,1 0,0 0,0 0,0 0,1 1,0-1,1-1,0 1,0 0,1 0,0-1,3 8,1-5,-1-1,1 0,1 0,0 0,0-1,0 0,1-1,0 0,1 0,0-1,0 0,0-1,1 0,-1-1,1 0,0 0,0-1,1-1,-1 0,1 0,6-1,28 1</inkml:trace>
  <inkml:trace contextRef="#ctx0" brushRef="#br0" timeOffset="1078.874">2112 310,'-6'9,"6"10,15 8,16 7,16 4,12 0,7-1,2-6,-5-5,-7-7,-12-7,-13-5</inkml:trace>
  <inkml:trace contextRef="#ctx0" brushRef="#br0" timeOffset="1331.726">2500 283,'-16'4,"-12"9,-10 11,-8 15,-7 17,-9 15,-7 11,-3 5,10-12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4:44.61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45 245,'-1'4,"1"1,-1-1,1 1,1-1,-1 1,1-1,-1 0,1 1,0-1,1 1,-1-1,1 0,0 0,0 0,0 0,0 0,1-1,0 1,0 0,0-1,0 0,0 0,1 0,-1 0,1-1,0 1,-1-1,1 0,0 0,1 0,-1-1,0 1,0-1,1 0,0 0,3 0,1-1,0 0,-1-1,1 0,-1 0,0-1,1 0,-1 0,0-1,0 0,0 0,0-1,-1 0,0 0,1-1,-1 0,0-1,-3 4,-1-1,1 0,-1 0,0-1,0 1,0 0,0-1,-1 0,0 0,1 0,-1 0,0 0,-1 0,1 0,-1-1,0 1,0 0,0-1,-1 1,0-1,1 1,-1-1,-1 1,1-1,-1 1,0-1,0 1,0-1,0 1,-1 0,0 0,-2-4,-1 2,0-1,0 1,-1 0,0 0,-1 0,1 1,-1 0,0 0,-1 1,1 0,-1 0,1 0,-1 1,0 1,0-1,-1 1,1 1,0-1,-1 1,1 1,-1 0,1 0,-1 0,1 1,0 1,-1-1,1 1,0 1,0-1,0 1,0 1,1 0,-1 0,1 0,0 1,-2 1,6-3,1 0,-1-1,1 1,0 0,0 0,0 0,0 0,1 1,-1-1,1 0,0 1,0-1,0 1,0 0,1-1,-1 1,1-1,0 1,0 0,0-1,1 1,-1 0,1-1,0 1,0-1,0 1,0-1,1 0,0 1,-1-1,1 0,0 0,0 0,1 0,-1 0,3 1,30 24,3-5</inkml:trace>
  <inkml:trace contextRef="#ctx0" brushRef="#br0" timeOffset="882.493">686 258,'0'-8,"0"-1,-1 1,0 0,-1 0,0 0,0 0,-1 0,0 1,0-1,-1 1,0 0,0 0,-1 0,0 0,0 1,0-1,-1 2,0-1,0 0,-3-1,6 6,0 0,0 1,0-1,-1 1,1-1,0 1,0 0,-1 0,1 1,0-1,0 0,0 1,-1 0,1 0,0 0,0 0,0 1,0-1,1 1,-1-1,0 1,1 0,-1 0,1 0,-1 1,1-1,0 1,-49 75,49-74,1 0,-1 0,1 0,0 0,1 0,-1 0,1 0,-1 0,1 1,0-1,1 0,-1 0,1 0,0 1,0-1,0 0,0 0,1 0,0-1,0 1,0 0,0-1,0 1,1-1,0 1,-1-1,1 0,0 0,1-1,-1 1,0-1,1 1,-1-1,1 0,0 0,0-1,3 2,4 1,0-1,1 0,-1-1,1 0,-1-1,1 0,0-1,-1 0,1-1,-1 0,8-2,-14 2,0 0,1 0,-1-1,0 0,0 0,0 0,0 0,0-1,-1 0,1 0,-1 0,0 0,0-1,0 0,0 0,0 0,-1 0,0-1,0 1,0-1,-1 0,1 1,-1-1,0 0,0-2,-1 3,4-2,-1 20,-1-6,0-1,1 1,0-1,0 0,0 0,1 0,1 0,-1-1,1 0,0 0,0-1,0 1,1-1,0-1,4 3,-9-6,-1-1,0 1,1-1,-1 1,1-1,-1 0,1 1,0-1,-1 0,1 0,-1 0,1 0,-1-1,1 1,-1 0,1-1,-1 1,1-1,-1 1,0-1,1 0,-1 1,0-1,1 0,-1 0,0 0,0 0,0 0,0 0,0 0,0-1,0 1,0 0,0 0,-1-1,1 1,0-1,17-58,-17 57,5-33,-5 26,-1-1,2 0,-1 0,2 1,-1-1,2 1,-1 0,1 0,1 0,0 0,0 1,1 0,0 0,0 0,1 1,1 0,7-7,-8 12,0 1,0 0,1 0,-1 1,0 0,1 0,-1 0,1 1,-1 1,1-1,-1 1,1 0,-1 1,0 0,0 0,0 0,0 1,0 0,0 1,-1-1,1 1,-1 1,0-1,0 1,-1 0,1 0,-1 1,0-1,-1 1,1 0,-1 1,-1-1,1 1,-1-1,1 2,15 70,-17-67,-1 0,2 0,0 0,0 0,1-1,0 0,0 0,1 0,3 3,-3-9,0 0,0-1,1 0,0 0,-1 0,1-1,0 0,0 0,0 0,1-1,-1 0,0 0,0 0,1-1,-1 0,1-1,-1 1,0-1,0 0,1-1,2 0,9-2,1 0,-1-1,0-1,0-1,-1 0,0-1,0-1,-1-1,4-2,-13 7,0 0,0-1,-1 1,1-2,-1 1,-1 0,1-1,-1 0,0 0,-1-1,1 0,-2 1,1-1,-1 0,0-1,-1 1,0-1,0 1,0-1,-1-7,-1 14,0 1,0-1,-1 0,1 1,0-1,-1 1,1-1,-1 1,0-1,1 1,-1-1,0 1,0-1,0 1,0 0,0 0,0-1,0 1,0 0,-1 0,1 0,0 0,-1 1,1-1,-1 0,1 0,-1 1,1-1,-1 1,1-1,-1 1,0 0,1 0,-1 0,1-1,-1 2,0-1,1 0,-1 0,0 0,1 1,-1-1,1 1,-1-1,1 1,-1 0,1-1,-1 1,1 0,0 0,-1 0,1 0,0 0,0 1,0-1,0 0,0 0,0 1,0-1,0 1,1-1,-1 1,-4 4,1 0,0 1,0-1,0 1,1 0,0 0,1 0,0 0,0 0,0 1,1-1,0 1,0-1,1 1,0-1,0 1,1-1,0 1,0-1,1 1,-1-1,2 0,-1 0,1 0,0 0,1 0,0-1,0 1,0-1,1 0,-1 0,2-1,1 3,6 1,0 0,1-1,0-1,0 0,0-1,1 0,0-1,0-1,0 0,0-1,1-1,0-1,7 1,32 0</inkml:trace>
  <inkml:trace contextRef="#ctx0" brushRef="#br0" timeOffset="1206.798">2358 178,'-16'0,"-12"0,-6 2,-2 3,1 6,4 2,8 5,7 2,9 4,12 1,15 0,17-3,16-5,15-6,10-4,-9-3</inkml:trace>
  <inkml:trace contextRef="#ctx0" brushRef="#br0" timeOffset="2107.858">3053 258,'-5'-7,"0"0,-1 0,0 0,0 1,-1 0,0 1,0-1,0 1,-1 1,1-1,-1 1,0 1,0-1,-1 1,1 1,-1-1,1 2,-1-1,0 1,0 0,1 1,-1 0,0 0,0 1,0 0,1 1,-1 0,1 0,-1 1,1 0,0 1,0-1,0 1,0 1,1 0,0 0,0 0,0 1,-3 4,7-7,1 1,-1-1,1 1,0 0,0 0,0 0,0 0,1 1,0-1,0 0,0 1,0-1,1 0,-1 1,1-1,0 1,1-1,-1 1,1-1,0 0,0 1,0-1,1 0,-1 0,1 0,0 0,0 0,0 0,1 0,0-1,-1 1,1-1,0 0,1 1,-1-2,0 1,1 0,0-1,0 1,-1-1,1 0,1 0,-1-1,2 1,2 2,0-2,1 1,-1-1,1 0,-1 0,1-1,0 0,-1-1,1 0,0 0,-1-1,1 0,0-1,-1 0,1 0,-1-1,0 0,0 0,0-1,0 0,-1 0,1-1,-1 0,0 0,-1-1,1 0,-1 0,1-2,-2 1,-5 6,0 1,0-1,0 1,1-1,-1 1,0-1,0 0,0 1,1-1,-1 1,0 0,1-1,-1 1,0-1,1 1,-1-1,0 1,1 0,-1-1,1 1,-1 0,1-1,-1 1,1 0,-1 0,1 0,-1-1,1 1,-1 0,1 0,0 0,-1 0,1 0,-1 0,1 0,-1 0,1 0,0 0,-1 0,1 0,-1 1,1-1,-1 0,1 0,-1 1,1-1,-1 0,1 0,-1 1,0-1,1 1,-1-1,1 0,-1 1,0-1,1 1,2 4,1-1,1 1,-1-1,0 0,1 0,0 0,0 0,0-1,1 0,-1 0,1-1,-1 1,1-1,0 0,0-1,0 1,0-1,0 0,0-1,0 0,0 0,0 0,1 0,-1-1,0 0,0-1,0 1,0-1,-1 0,1 0,0-1,-1 0,0 0,3-2,0-6,0-2,0 1,-1-1,0 0,-2-1,1 1,-2-1,1 0,-2 0,0-1,-1 1,0-1,-1 1,-1-1,0 0,-1 1,-3-14,4-23,-1 50,1-1,-1 1,1-1,0 1,0-1,0 1,0-1,0 1,0-1,0 1,0-1,0 1,1-1,-1 1,1-1,-1 1,1-1,-1 1,1 0,0-1,0 1,0 0,0 0,0 0,0-1,0 1,0 0,0 0,0 0,1 1,-1-1,0 0,1 0,-1 1,0-1,1 1,-1-1,1 1,-1 0,1-1,-1 1,1 0,-1 0,1 0,20 4,0 1,0 1,0 1,-1 0,0 2,11 7,-28-15,0 0,0 0,-1 1,1-1,-1 1,1 0,-1 0,1 0,-1 1,0-1,0 1,0-1,0 1,-1 0,1 0,-1 1,1-1,-1 0,0 1,-1-1,1 1,-1 0,1 0,-1-1,0 1,0 0,-1 0,1 0,-1 0,0 1,-11 30,9-31,0 0,0 0,0 0,1 0,-1 0,1 1,0-1,0 0,1 1,-1-1,1 1,0-1,0 1,1-1,-1 0,1 1,0-1,0 1,0-1,1 0,-1 0,1 0,0 0,0 0,1 0,1 2,6 0,-1 0,1-1,0 0,1-1,-1 0,1-1,-1 0,1-1,0 0,0 0,1-1,-1-1,0 0,0 0,0-1,0-1,0 0,0 0,8-4,-5 3,0-1,0-1,-1-1,0 1,0-2,0 0,-1-1,1 0,-8 5,-1-1,1 0,-1 0,0 0,1 0,-2 0,1-1,-1 0,1 1,-1-1,-1-1,1 1,-1 0,0-1,0 1,0-1,-1 0,0 1,0-1,0 0,-1-1,0 4,0 1,-1-1,0 0,0 0,0 0,0 1,0-1,0 0,0 1,-1-1,0 1,1-1,-1 1,0 0,0 0,0 0,-1 0,1 0,0 0,-1 1,1-1,-1 1,1-1,-1 1,0 0,0 0,1 0,-1 1,0-1,0 1,0-1,0 1,0 0,0 0,0 0,0 1,0-1,1 1,-1-1,0 1,0 0,0 0,1 0,-1 1,1-1,-1 1,1-1,-1 1,1 0,0 0,0 0,0 0,0 0,0 0,0 1,-1 2,1-3,0 1,0 0,0 0,1 0,-1 0,1 0,0 0,0 1,0-1,0 0,0 0,1 1,0-1,-1 1,1-1,0 1,1-1,-1 0,1 1,-1-1,1 0,0 1,0-1,1 0,-1 0,1 0,-1 0,1 0,0 0,0 0,0-1,0 1,3 1,4 4,-1 0,2-1,-1 0,1 0,0-1,0-1,1 0,-1 0,7 1,149 30,-81-27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4:50.67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 5,'2'-4,"1"4,0 11,-1 11,0 9,-1 11,-1 7,1 7,-1 5,-1 3,1 3,0-2,-2-4,-1-6,-2-10,-1-13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4:51.13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488 1,'-266'264,"57"-99,196-153,37-23,-9 4,-11 6,0-2,0 0,0 1,0 0,1 0,-1 0,0 1,1-1,-1 1,1 0,0 0,-1 1,1-1,0 1,0 0,-1 1,1-1,0 1,-1 0,1 0,0 0,-1 0,0 1,1 0,-1 0,0 0,3 3,76 102,-68-95,0 0,1-1,0-1,1-1,1 0,-1-1,1-1,0-1,1 0,0-2,-1 0,1-1,1 0,-1-2,0 0,9-2,7 0,-9-2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4:51.39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13,'22'-2,"22"-1,21 0,16 1,7 0,1 3,-11 4,-19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4:51.66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1,'14'5,"16"1,18 0,20-2,18 0,11-2,-11-1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5:08.61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1 479,'1'-21,"2"0,1 1,1-1,0 1,1 0,2 1,8-18,3-11,65-195,-76 235,-12 35,-82 248,76-242,-1-1,2 0,0 0,3 1,0 0,3 1,0-1,3 30,2-49,2-5</inkml:trace>
  <inkml:trace contextRef="#ctx0" brushRef="#br0" timeOffset="427.172">375 198,'0'-1,"0"-1,1 1,-1 0,0 0,0-1,1 1,-1 0,0 0,1 0,-1 0,1 0,0-1,-1 1,1 0,0 0,0 0,-1 1,1-1,0 0,0 0,0 0,0 1,0-1,0 0,1 1,-1-1,0 1,0-1,0 1,0 0,1-1,-1 1,0 0,0 0,1 0,-1 0,1 0,51 6,-49-5,13 1,0 1,-1 1,1 1,-1 1,0 0,-1 0,1 2,-1 0,-1 1,0 0,0 1,1 2,-13-10,-1 0,1 0,-1 0,1 0,-1 0,0 0,0 0,0 0,0 0,0 1,0-1,-1 0,1 1,-1-1,1 0,-1 1,0-1,0 0,0 1,0-1,-1 1,1-1,-1 0,1 1,-1-1,0 0,0 0,0 1,0-1,0 0,0 0,-1 0,1 0,-1 0,1-1,-1 1,0 0,-1 0,-80 57,77-57,-213 108,219-109,-3-1,1 1,-1 0,1 0,0 0,0 0,-1 1,1-1,0 1,0-1,0 1,1 0,-1 0,0 0,1 0,-1 0,1 0,-1 0,1 0,0 0,0 1,0-1,0 1,1-1,-1 0,1 1,-1-1,1 1,0 0,0-1,0 1,0 0,3 1,0 0,-1-1,2 1,-1-1,0 0,1 0,-1 0,1 0,0-1,0 0,0 1,0-1,0-1,0 1,3 0,43 15,1-3,1-2,0-2,1-3,10-1,120 8,-109-11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5:17.73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66,'545'-29,"-232"8,667 5,-643 36,241 49,-419-52,-135-22,-10-3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29:50.342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 1704,'132'11,"125"-8,-150-3,1805 0,-1890 5,-19-2</inkml:trace>
  <inkml:trace contextRef="#ctx0" brushRef="#br0" timeOffset="595.479">2608 915,'-4'8,"0"1,0 0,1-1,0 1,0 0,1 0,1 1,-1-1,1 0,1 6,-2 5,-4 106,5 0,14 107,-4-88,7 241,-18 7,0-336,3-56,-1 0,1 0,0 1,0-1,0 0,1 0,-1 0,0 0,0-1,0 1,1 0,-1-1,0 1,1 0,-1-1,1 1,-1-1,0 0,1 0,-1 1,1-1,-1 0,1 0,-1 0,1-1,-1 1,1 0,-1 0,1-1,-1 1,0-1,1 1,-1-1,0 0,1 1,-1-1,0 0,0 0,1-1,9-1,53-11,0 3,0 2,1 4,0 2,27 4,326 34,38 25,-390-58,-65-2,0 0,0 0,0-1,0 1,0 0,0-1,0 1,-1-1,1 1,0-1,0 1,-1-1,1 0,0 1,-1-1,1 0,-1 0,1 1,-1-1,1 0,-1 0,1 0,-1 0,0 0,0 0,1 1,-1-1,0 0,0 0,0 0,0 0,0 0,0 0,0 0,0 0,0 0,-1 0,1 0,0 0,-1 1,1-1,0 0,-1 0,1 0,-1 0,0 1,1-1,-1 0,-28-37,9 19</inkml:trace>
  <inkml:trace contextRef="#ctx0" brushRef="#br0" timeOffset="1166.979">2648 848,'40'14,"-1"-2,1-1,1-3,0-1,11-1,-16-1,277 29,0-14,103-14,-376-7,-36 1,-21-1,-4 1</inkml:trace>
  <inkml:trace contextRef="#ctx0" brushRef="#br0" timeOffset="1576.439">4119 367,'26'144,"-5"0,-7 1,-7 0,-10 130,-48 894,48-674,3-477,1-11,0 0,-1-1,-1 1,1 0,-1-1,0 1,0-1,-1 1,0-1,0 1,0-1,-2 2,2-7,1-1,0 0,-1 0,1 1,0-1,-1 0,1 0,-1 0,1-1,0 1,-1 0,1 0,0-1,-1 1,1-1,0 1,0-1,-1 0,1 0,0 1,0-1,0 0,0 0,0 0,0 0,0 0,0 0,0 0,1 0,-1-1,0 1,1 0,-1 0,1-1,-1 1,1 0,0-1,-1 1,1 0,0-1,0 0,-9-72,11 50</inkml:trace>
  <inkml:trace contextRef="#ctx0" brushRef="#br0" timeOffset="2224.281">4078 381,'40'-7,"-1"2,1 1,0 3,0 1,0 2,0 2,0 1,-1 2,22 8,51 8,0 5,-2 5,-2 5,-1 5,58 33,-130-59,-1 2,0 1,-2 1,0 2,-1 2,-2 0,-1 2,-1 1,-1 2,-1 0,-2 1,-1 2,-2 0,4 10,-10-7,-2 2,-1-1,-1 1,-3 1,-1-1,-2 1,-1 0,-3 0,-1 1,-1-1,-3 0,-6 26,-10 29,-3-2,-5 0,-4-2,-29 53,16-37,-6-1,-3-4,-6-1,-3-4,-4-2,-5-3,-23 18,58-72,-2-2,-2-2,0-1,-3-2,0-2,-2-3,0-1,-2-2,-1-3,0-1,-1-3,-1-2,0-3,-44 4,-45-7,155-13,6 0</inkml:trace>
  <inkml:trace contextRef="#ctx0" brushRef="#br0" timeOffset="2893.585">5790 1718,'-10'-1,"0"1,0 1,0 0,0 1,0 0,0 0,0 1,1 0,-1 1,1 0,0 0,0 1,0 0,1 1,0 0,0 0,0 1,1 0,0 0,0 1,1-1,0 2,0-1,1 1,0 0,0 0,1 0,0 0,1 1,0 0,1-1,0 1,0 0,1 0,0 1,1-1,0 0,2 7,-2-11,1 0,1 1,-1-1,1 0,0 1,1-1,-1 0,1-1,1 1,-1 0,1-1,0 0,0 0,0 0,1 0,-1-1,1 1,0-1,1-1,-1 1,1-1,-1 0,1 0,0 0,0-1,3 1,8 2,0 0,1-1,-1-1,1 0,0-2,0 0,0-1,0 0,3-2,-3-1,0 0,0 0,0-2,0 0,-1-2,1 1,-2-2,1-1,-1 0,0 0,-1-2,3-3,-9 7,0-1,0-1,-1 0,0 0,0 0,-1-1,-1 0,0-1,0 1,-1-1,0 0,-1-1,0 1,-1-1,0 0,-1 1,0-1,-1-1,0 0,-1 4,0-1,0 1,-1-1,-1 1,0 0,0 0,-1 0,0 0,0 0,-1 1,0-1,0 1,-1 0,0 0,-1 1,0-1,0 1,0 0,-1 1,0 0,-1 0,1 0,-1 1,0 0,0 1,-1-1,1 2,-4-2,-1 1,1 1,-1 0,0 1,0 0,1 1,-1 1,0 0,0 0,0 1,0 1,0 0,0 1,1 1,-1 0,1 0,0 1,0 1,1 0,0 0,0 1,0 1,1 0,0 0,0 1,1 0,0 1,1 0,0 0,1 1,0 0,0 0,1 1,1-1,0 2,3-9,1 0,0 0,0 1,0-1,1 0,-1 1,1-1,0 1,0-1,1 0,-1 1,1-1,0 0,0 1,0-1,1 0,0 0,-1 0,1 0,1 0,-1-1,1 1,-1 0,1-1,21 20</inkml:trace>
  <inkml:trace contextRef="#ctx0" brushRef="#br0" timeOffset="3240.321">6325 1825,'990'10,"-787"-7,-224-3,-5 0</inkml:trace>
  <inkml:trace contextRef="#ctx0" brushRef="#br0" timeOffset="5023.26">3357 7,'0'-6,"-1"5,-1 12,-27 76,-4 0,-9 9,36-82,-14 47,20-60,1 1,0-1,-1 0,1 0,0 0,0 1,-1-1,1 0,0 0,0 0,0 0,1-1,-1 1,0 0,0 0,0-1,0 1,1 0,-1-1,0 1,1-1,-1 0,0 1,1-1,-1 0,1 0,-1 0,0 0,1 0,-1 0,0 0,1-1,-1 1,1 0,-1-1,0 1,0-1,1 1,-1-1,0 0,0 0,0 1,1-2,30-11,-2-2,0 0,0-3,-2 0,0-2,8-8,10-11,-44 56,-49 236,36-177,1-4</inkml:trace>
  <inkml:trace contextRef="#ctx0" brushRef="#br0" timeOffset="5498.446">3076 1584,'2'14,"4"11,6 5,7 6,7 2,5 3,5-2,0-3,-1-1,-4-3,-8-4,-7-1,-9-3,-13-4,-11-5,-13-5,-8-4,3-3</inkml:trace>
  <inkml:trace contextRef="#ctx0" brushRef="#br0" timeOffset="5760.838">3089 1437,'-2'-14,"6"-6,11-3,17 1,17 2,16 1,10 5,1 5,-4 1,-16 2</inkml:trace>
  <inkml:trace contextRef="#ctx0" brushRef="#br0" timeOffset="7219.011">6966 942,'0'-1,"0"-1,0 1,0-1,0 0,-1 1,1-1,-1 1,1-1,-1 1,1-1,-1 1,0 0,0-1,0 1,0 0,0-1,0 1,0 0,0 0,0 0,-1 0,1 0,0 0,-1 0,1 1,-1-1,1 0,-1 1,1-1,-1 1,1 0,-1-1,0 1,1 0,-1 0,1 0,-1 0,0 0,-8 6,0 1,1-1,0 2,0-1,1 1,0 0,1 1,0 0,0 0,0 0,1 1,-2 6,7-14,-11 16,0 1,2 1,0 0,2 0,0 0,1 1,1 1,1-1,1 1,0-1,2 1,1 20,1-35,2 1,-1 0,1-1,0 1,1-1,0 0,0 1,0-1,1-1,0 1,0-1,1 1,0-1,0 0,0-1,1 1,0-1,0 0,0-1,1 0,-1 0,1 0,0 0,0-1,1 0,-1-1,0 0,1 0,0-1,-1 1,1-2,0 1,7-1,-9 1,1-1,0 0,0 0,0-1,0 0,0 0,-1 0,1-1,0 0,-1 0,1-1,-1 0,0 0,0 0,0-1,0 0,-1 0,1 0,-1-1,0 0,-1 0,1 0,-1-1,0 1,0-1,-1 0,2-4,-2 5,-1 0,1 0,-1 0,-1-1,1 1,-1 0,0-1,0 0,-1 1,1-1,-1 1,-1-1,1 0,-1 1,0-1,0 1,0-1,-1 1,0 0,0 0,0-1,-1 1,1 1,-1-1,-1 0,1 1,-1-1,1 1,-1 0,0 0,-1 1,1-1,-1 1,1 0,-1 0,0 0,0 1,-5-2,-2 5,1 0,0 0,0 2,0-1,0 1,1 1,-1 0,1 0,-1 1,2 0,-1 1,0 0,1 1,0 0,1 0,0 1,0 0,0 0,-4 7,-41 43,6-3</inkml:trace>
  <inkml:trace contextRef="#ctx0" brushRef="#br0" timeOffset="8145.216">3290 2039,'-18'-5,"-13"-1,-8 0,-4 1,-4 2,-1 1,3 1,5 3,16 1,19 0,20-2,6-3</inkml:trace>
  <inkml:trace contextRef="#ctx0" brushRef="#br0" timeOffset="12872.441">764 3576,'2'31,"2"1,1-1,2 0,1 0,1-1,4 4,-6-11,5 18,1-1,2 0,2-2,2 0,1 0,1-2,3-1,0-1,3-1,0-1,2-1,2-2,0-1,2-1,1-2,13 6,-4-9,1-2,0-3,2-1,0-2,1-2,0-3,34 3,25-2,0-5,102-9,-27-13,-1-7,-2-8,-1-8,-1-8,113-49,-98 28,74-27,3 12,172-27,-294 86,1 6,0 6,2 8,96 9,-144 3,0 5,-1 4,0 5,-1 4,-2 4,-1 4,18 13,-82-32,0 1,-1 1,-1 2,0 1,-1 1,-2 2,0 0,-1 2,-1 1,-2 1,0 1,18 30,-21-19,-18-31,1 0,1 0,-1 0,1 0,0-1,1 1,-1-1,1 0,0 0,1-1,-1 0,1 1,1-2,-1 1,2 0,-3-4,0-1,1 0,-1 0,0 0,0-1,0 0,0 0,0 0,0-1,0 1,0-1,0 0,-1-1,1 1,-1-1,1 0,-1 0,0 0,0 0,0-1,-1 0,1 0,39-36,-2-2,-2-2,13-20,44-49,-69 83,1 2,2 2,0 0,2 2,15-8,-32 22,1 2,0 0,0 1,1 0,-1 1,1 1,1 1,-1 1,1 0,-1 1,1 1,0 0,6 2,14 5,0 2,0 1,-1 3,0 0,-1 3,34 18,-12-7,2 0,1-2,0-4,2-1,1-4,0-2,0-4,1-2,0-2,23-4,-46-2,0-2,0-1,0-3,0-1,-1-2,-1-2,0-2,0-1,-1-2,-2-2,1-1,-2-2,-1-1,26-24,-18 5,-3-2,-1-2,-3-2,-1-1,-3-2,-2-1,-2-1,-3-1,9-31,-23 58,-1 0,-1 0,-2 0,0-1,-2-1,0-15,-4 37,-2-1,1 1,-1 0,0-1,0 1,-1 0,0 0,0 0,-1 0,0 0,0 1,-4-6,-19-24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6:11.96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0,'0'0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6:13.62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917 1513,'0'12,"0"0,1-1,0 1,1-1,0 1,1-1,0 0,1 0,1 0,-1 0,2-1,-1 1,1-1,1-1,0 1,0-1,1-1,0 1,2 0,-7-6,0-1,0 0,0 0,1 0,-1-1,0 1,1-1,-1 0,1 0,0 0,-1 0,1-1,0 1,-1-1,1 0,0 0,-1 0,1-1,0 1,-1-1,1 0,-1 0,1 0,-1 0,1-1,-1 0,0 1,0-1,1 0,-1-1,-1 1,1 0,0-1,-1 0,1 1,-1-1,2-2,3-5,-1-1,1 1,-2-1,0 0,0-1,-1 1,0-1,-1 0,0 0,-1 0,0 0,-1 0,-1 0,0-1,0 1,-1 0,-1-2,0 9,0 0,1 0,-2 0,1 1,-1-1,1 1,-1 0,-1 0,1 0,0 0,-1 0,0 1,0 0,0 0,0 0,0 0,-1 0,1 1,-1 0,0 0,0 0,0 1,0-1,0 1,0 0,0 1,0-1,0 1,0 0,0 0,-1 1,1 0,0-1,0 2,0-1,0 0,1 1,-1 0,0 0,1 1,-1-1,1 1,0 0,0 0,-3 3,-1 4,1 1,0 0,1 0,0 1,1 0,0 0,1 0,0 0,1 1,1-1,0 1,0 0,1 0,1 0,0 2,-2 28</inkml:trace>
  <inkml:trace contextRef="#ctx0" brushRef="#br0" timeOffset="2559.768">1091 2408,'1'-8,"1"0,0-1,1 1,0 0,0 0,1 0,-1 0,2 1,-1 0,1-1,4-3,-2 1,13-17,-13 19,-1 0,0 0,-1-1,0 1,0-1,-1 0,0-1,-1 1,2-6,10-16,-11 59,-25 140,-5 4,26-170,-1-1,1 0,-1 1,1-1,-1 1,0-1,1 0,-1 0,0 1,0-1,0 0,0 0,0 0,0 0,0 0,-1 0,1 0,0 0,-1-1,1 1,0 0,-1-1,1 1,-1-1,1 0,0 1,-1-1,1 0,-1 0,1 0,-1 0,0 0,-29 10,31-9,0-1,0 1,0-1,0 0,0 1,0-1,0 1,0-1,0 0,0 1,0-1,0 0,0 1,1-1,-1 0,0 1,0-1,0 0,1 1,-1-1,0 0,0 1,1-1,-1 0,0 0,0 1,1-1,-1 0,0 0,1 0,-1 1,0-1,1 0,-1 0,1 0,-1 0,0 0,1 0,-1 0,1 0,-1 0,0 0,1 0,-1 0,0 0,1 0,-1 0,1 0,-1 0,0 0,1-1,-1 1,0 0,1 0,-1 0,178-37,-113 20,-9 0,-53 14</inkml:trace>
  <inkml:trace contextRef="#ctx0" brushRef="#br0" timeOffset="8942.043">756 12008,'12'-296,"-7"288,0 25,6 232,-3-101,-8-137</inkml:trace>
  <inkml:trace contextRef="#ctx0" brushRef="#br0" timeOffset="9275.148">997 11740,'2'-2,"3"-1,3 0,5-2,3-2,2 0,3-1,3-1,1 0,2 0,0 2,0 1,-4 5,-6 4,-11 4,-10 3,-6 0</inkml:trace>
  <inkml:trace contextRef="#ctx0" brushRef="#br0" timeOffset="9888.732">997 11740,'0'153,"0"-152,-1 0,1-1,0 1,0-1,0 1,-1 0,1-1,0 1,0 0,0-1,0 1,0 0,0-1,0 1,0 0,0-1,1 1,-1 0,0-1,0 1,1-1,-1 1,0 0,1-1,-1 1,0-1,1 1,-1-1,1 1,-1-1,1 1,-1-1,1 0,-1 1,1-1,0 1,-1-1,1 0,-1 0,1 0,0 1,-1-1,1 0,0 0,-1 0,1 0,0 0,-1 0,1 0,0 0,-1 0,1 0,0 0,-1-1,1 1,-1 0,1 0,0-1,-1 1,1 0,-1-1,1 1,-1-1,1 1,-1-1,1 1,-1-1,1 1,-1-1,1 0,23-24,31-27,-53 51,0 0,0 0,0 0,1 0,-1 0,0 0,0 1,1-1,-1 1,0-1,1 1,-1 0,0 0,1 0,-1 0,0 1,1-1,-1 0,0 1,1 0,-1-1,0 1,0 0,0 0,0 1,0-1,0 0,2 2,4 6,0 0,-1 1,0-1,-1 2,0-1,0 1,-1 0,-1 0,0 0,0 0,-1 1,1 10,-3-15,0 1,-1-1,0 0,0 0,-1 0,1 0,-2 0,1 0,-1 0,0 0,-1-1,1 1,-1-1,-1 1,1-1,-1 0,0 0,0-1,-1 1,0-1,0 0,0 0,0-1,-1 1,0-1,0 0,0-1,0 1,-1-1,1-1,-1 1,0-1,0 0,1-1,-1 1,-1-1,1-1,0 0,0 0,0 0,0 0,-5-2,4 0,2 2</inkml:trace>
  <inkml:trace contextRef="#ctx0" brushRef="#br0" timeOffset="19614.454">970 12395,'-2'20,"-2"1,0-1,-2 1,0-1,-1-1,-1 1,-1-1,0-1,-1 0,-2 0,0-1,-9 10,10-12,-1-2,0 1,-1-1,0-1,-1-1,0 0,-1 0,-1-2,-4 3,15-11,0 0,0 0,0 0,0-1,0 1,0-1,-1 0,1-1,0 1,0-1,0 0,0-1,0 1,0-1,0 0,1 0,-1 0,0-1,1 0,0 0,0 0,0 0,0 0,0-1,0 0,1 0,0 0,0 0,-2-3,-6-5,-4-3,0-1,1 0,1-1,1-1,0 0,1 0,2-1,-1 0,2-1,1 0,0-1,2 1,0-1,1 0,1-8,0 9,-1 1,0 0,-1 0,-1 0,-1 1,0-1,-1 2,-2-1,1 1,-8-7,7 8,0 0,0 0,2-1,0-1,1 1,0-1,2 0,0 0,1-1,1 0,-1-14,-10-226,-12-190,19 123,-14 50,9 38,12-446,-27 387,18 127,-9 11,5 15,21 44,20-46,5-15,-10 28,-21-95,-2 28,-27 94,13 12,7-81,0 11,9 101,-12-84,-5 54,7-146,0 44,8 134,14-60,-13 84,0 10,-1 0,-1 0,-1 0,-2 0,-4-18,1 22,1 0,1-1,1 1,1-1,0-15,4-306,-42 104,42 68,25 11,-11-27,-15 162,12-126,18 27,-22 94,-2 0,-1 0,-1 0,-2-1,-1 1,-4-29,4-70,31-67,3-28,-22 86,0 4,14-69,-26 119,-2 50,1 1,2-1,1 1,2 0,8-28,11-1,9-47,-31 85,5-43,-3 0,-3 0,-3 0,-7-36,-2 40,-2-10,3-1,3 0,4-6,3-593,-27 179,55 11,-28 455,1 0,1 0,2 1,1-1,1 1,1 0,2 0,1 1,3-5,-11 30,3-10,0 1,0 0,1 0,1 1,0 0,1 0,0 0,0 1,1 0,0 1,1 0,0 0,10-5,110-44,-125 56,0 1,0-1,0 1,0 0,1 0,-1 1,0-1,1 1,-1 1,1-1,-1 1,0 0,0 0,1 0,-1 1,0-1,0 1,0 1,-1-1,1 1,0 0,-1 0,2 1,6 6,0 1,-1 0,0 1,-1 0,0 1,-1 0,6 13,30 56,4 48,-7 91,-28-92,-1 6,-12-135,-1-1,0 1,0 0,1 0,-1-1,0 1,1 0,-1 0,0 0,1-1,-1 1,0 0,1 0,-1 0,0 0,1 0,-1 0,1 0,-1 0,0 0,1 0,-1 0,0 0,1 0,-1 0,1 0,-1 0,0 0,1 0,-1 0,0 1,1-1,-1 0,0 0,1 0,-1 1,0-1,0 0,1 0,-1 1,0-1,0 0,1 1,-1-1,0 0,0 1,0-1,1 0,-1 1,4-14</inkml:trace>
  <inkml:trace contextRef="#ctx0" brushRef="#br0" timeOffset="22919.108">275 3411,'0'11,"-1"0,0 0,-1 1,-1-2,1 1,-2 0,1 0,-2-1,1 0,-1 0,-1 0,-3 5,-52 74,-3-1,-17 10,57-72,32-50,56-73,-40 64,-1-2,-2 0,15-36,1-52,-37 121,0 1,0 0,0 0,0 0,1 0,-1 0,0 0,1 0,-1 0,0 0,1 0,-1 0,1 1,0-1,-1 0,1 0,0 0,-1 1,1-1,0 0,0 1,-1-1,1 0,0 1,0-1,0 1,0-1,0 1,0 0,0-1,0 1,0 0,0 0,0 0,0 0,0 0,0 0,0 0,0 0,1 0,-1 0,0 1,0-1,0 0,0 1,38 31,104 153,-74-96,-69-87,0 0,0 0,0-1,0 1,0 0,0-1,0 1,-1 0,1-1,-1 1,1 0,-1-1,0 1,1-1,-1 1,0-1,0 1,0-1,0 0,0 0,-1 1,1-1,0 0,-1 0,1 0,0 0,-1 0,1-1,-1 1,1 0,-1-1,0 1,1-1,-1 1,0-1,1 0,-1 0,0 0,-5 3,-64 24,-1-3,-70 13,133-35,6-1,0 0,0 0,0 0,0-1,0 1,0-1,0 0,0 0,0 0,0 0,0 0,-1-1,1 1,0-1,0 0,-1 0,3-1,1 0,-1 0,1 0,-1-1,1 1,0 0,0 0,0 0,0 0,0-1,0 1,1 0,-1 0,1 0,0 0,-1 0,1 0,0 0,0 0,0 0,0 0,1 0,-1 1,1-1,1-4,42-83,-12 29,-4-3,14-42,-26 52,-7 105,13 67,-23-119,0 1,0-1,0 0,0 1,0-1,0 1,1-1,-1 0,0 1,0-1,0 1,0-1,0 0,1 1,-1-1,0 0,0 1,1-1,-1 0,0 1,0-1,1 0,-1 1,0-1,1 0,-1 0,0 0,1 1,-1-1,0 0,1 0,-1 0,1 0,-1 0,0 0,1 0,-1 0,1 0,-1 0,1 0,-1 0,0 0,1 0,-1 0,1 0,-1 0,0 0,1 0,-1-1,0 1,1 0,-1 0,0 0,1-1,-1 1,0 0,5-3,14 21,9 23,43 77,-71-118,0 0,0 0,1 0,-1 0,0 0,0 0,0-1,1 1,-1 0,0 0,0 0,1 0,-1 1,0-1,0 0,0 0,1 0,-1 0,0 0,0 0,0 0,1 0,-1 0,0 0,0 1,0-1,1 0,-1 0,0 0,0 0,0 1,-3-27,-72-190,66 193,9 23,0 1,0-1,-1 0,1 0,0 0,0 0,0 1,0-1,0 0,-1 0,1 0,0 0,0 0,0 0,0 1,-1-1,1 0,0 0,0 0,-1 0,1 0,0 0,0 0,0 0,-1 0,1 0,0 0,0 0,0 0,-1 0,1 0,0 0,0 0,0 0,-1 0,1 0,0-1,0 1,0 0,-1 0,1 0,0 0,0 0,0-1,0 1,-1 0,1 0,0 24,12 50,3-1,3-1,15 34,-11-34,-9-40,-8-35,-7-87,-4 25,-3 1,-3 0,-8-18,14 63,5 19,1 0,-1 0,1 0,-1 0,1 0,-1 0,1 0,0 0,-1 0,1 1,-1-1,1 0,-1 0,1 0,-1 0,1 1,-1-1,1 0,0 1,-1-1,1 0,0 1,-1-1,1 0,0 1,-1-1,1 0,0 1,0-1,-1 1,1-1,0 1,0-1,0 1,0-1,0 1,0-1,-1 1,1-1,0 0,0 1,1-1,-1 1,0-1,0 1,0-1,0 1,0-1,0 1,1-1,-1 1,0-1,0 0,1 1,-1-1,0 1,0-1,1 1,1 156,-2-158,0 1,0 0,-1-1,1 1,0-1,-1 1,1-1,-1 1,1 0,0-1,-1 1,1 0,-1-1,1 1,-1 0,1 0,-1-1,1 1,-1 0,1 0,-1 0,0 0,1 0,-1 0,1 0,-1 0,1 0,-1 0,1 0,-1 0,0 0,1 0,-1 0,1 1,-1-1,1 0,-1 0,1 1,-1-1,1 0,0 1,-1-1,1 0,-1 1,1-1,0 1,-1-1,1 1,0-1,-1 1,1-1,0 1,0-1,0 1,-1-1,1 1,0-1,0 1,0-1,0 1,0-1,0 1,0 0,0-1,0 1,0-1,0 1,-25-16,-2 1,0 2,0 0,-1 2,-5 0,4 2,47-1,71-21,-84 20,-25 14,-2 7,1 1,1 1,0 1,0 0,2 2,0 0,-13 15,57-50,61-60,-77 66,-18 10,-121 77,106-62</inkml:trace>
  <inkml:trace contextRef="#ctx0" brushRef="#br0" timeOffset="24404.673">1024 683,'0'3,"0"2,2 4,1 3,0 4,-1 4,0 5,-1 4,-1 1,1-3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6:48.24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1,'79'8,"-1"-3,37-5,-52 0,698 1,-658 9,-91-8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6:48.64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65 8,'-2'-1,"1"1,0 0,-1-1,1 1,0 0,-1 0,1 0,0 0,-1 0,1 0,0 0,-1 0,1 1,0-1,-1 0,1 1,0-1,0 1,-1 0,1-1,0 1,0 0,0 0,0 0,0-1,0 1,0 0,0 1,0-1,0 0,1 0,-1 0,0 0,1 1,-1-1,1 0,-1 0,1 1,0-1,0 0,-1 1,1-1,0 0,0 1,0-1,0 1,1-1,-1 0,0 1,1-1,-1 0,0 0,1 1,0-1,-1 0,1 0,0 0,-1 1,1-1,0 0,0 0,0 0,0 0,0-1,0 1,-2-2,0 0,0 0,0 0,0 0,0 0,0 0,0-1,0 1,1 0,-1-1,0 1,1-1,0 1,-1 0,1-1,0 1,-1-1,1 1,0-1,0 0,0 1,0-1,0 1,1-1,-1 1,0-1,1 1,-1 0,1-1,0 1,-1-1,1 1,0 0,0 0,0-1,0 1,0 0,0 0,0 0,0 0,0 0,0 0,1 0,-1 1,0-1,1 0,-1 1,1-1,-1 1,0-1,1 1,-1 0,1 0,-1-1,1 1,-1 0,1 0,-1 0,1 1,-1-1,1 0,-1 1,1-1,-1 1,1-1,-1 1,0-1,1 1,0 1,-4-3,0 0,0 0,0 0,1 1,-1-1,0 1,0-1,0 1,0 0,0 0,0 0,0 0,0 0,0 0,0 0,0 1,0-1,0 1,0-1,0 1,0 0,0 0,0 0,1 0,-1 0,0 0,1 1,-1-1,1 0,-1 1,1-1,0 1,0 0,0-1,0 1,-1 0,-10 14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6:48.90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 89,'13'4,"8"0,-1-3,-3-7,-4-4,-8-5,-6-3,-5 0,-5 3,-4 5,-2 5,0 6,2 7,4 10,6 6,11 1,14-1,2-6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4:40.60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0 457,'5'10,"0"-1,1 1,0-1,1 0,-1-1,2 0,-1 0,1 0,0-1,1 0,0-1,0 0,0 0,1-1,0 0,0-1,0 0,0 0,1-1,0-1,-1 0,1 0,0-1,2 0,16 2,1-1,0-1,0-2,-1 0,1-3,0 0,-1-2,0-1,-1-1,1-2,-1 0,-1-2,0-1,-1-2,-1 0,19-15,-35 24,-1 0,0 0,0-1,-1 0,0-1,0 0,0 0,-1 0,0-1,-1 1,0-1,-1-1,1 1,-2-1,1 0,-2 0,1 0,-1 0,-1 0,1-9,-3 16,1-1,-1 1,-1 0,1-1,0 1,-1 0,0 0,0 0,0 0,0 0,0 0,0 1,-1-1,1 1,-1-1,0 1,0 0,0 0,0 0,0 1,0-1,0 1,0-1,-1 1,1 0,-1 0,1 1,-1-1,1 1,-1 0,1 0,-1 0,1 0,-1 0,1 1,-1 0,1 0,-1 0,1 0,0 0,-1 0,1 1,0 0,0 0,0 0,0 0,-1 2,-8 9,0 1,2 1,0 0,0 0,2 1,0 0,0 1,2-1,0 1,1 1,0-1,2 1,0 0,1 0,1 14,-8 89,6 0,5 1,18 115,0 23,-18-211,-2 0,-2 0,-3 0,-1-1,-3 0,-1 0,-3-1,-14 34,-21 9,28-66</inkml:trace>
  <inkml:trace contextRef="#ctx0" brushRef="#br0" timeOffset="536.901">147 1032,'85'-28,"2"5,59-9,-65 16,-36 6,88-18,-1-5,109-44,-206 61,-35 16,-1 0,1 0,0 0,-1-1,1 1,-1 0,1 0,0 0,-1 0,1-1,0 1,-1 0,1 0,0-1,-1 1,1 0,0 0,0-1,-1 1,1 0,0-1,0 1,-1 0,1-1,0 1,0 0,0-1,0 1,0-1,0 1,0 0,0-1,0 1,0-1,0 1,0 0,0-1,0 1,0-1,0 1,0 0,0-1,0 1,0 0,1-1,-1 1,0-1,0 1,1 0,-1 0,0-1,0 1,1 0,-1-1,0 1,1 0,-1 0,0 0,1-1,-1 1,-13 0,1 0,-1 1,0 0,1 1,-1 1,1 0,0 1,0 0,0 0,0 1,1 1,0 0,0 1,0 0,-8 8,11-9,0 0,1 1,0 0,1 1,-1-1,2 1,-1 0,-4 9,9-15,-1 1,1 0,0-1,0 1,0 0,0 0,1 0,-1 0,1 0,0 0,-1-1,1 1,1 0,-1 0,0 0,1 0,-1 0,1 0,0 0,0-1,0 1,0 0,1 0,-1-1,1 1,-1-1,1 0,0 1,0-1,0 0,1 0,4 3,0-1,0-1,1 1,-1-1,1 0,0-1,0 0,0 0,0-1,0 0,0 0,0-1,1 0,-1 0,0-1,0 0,0 0,0-1,0 0,0-1,0 0,2-1,-4 0,0 1,0-1,-1-1,0 1,0-1,0 0,0 0,-1 0,0-1,0 1,0-1,-1 0,0 0,0-1,0 1,-1-1,0 1,0-1,-1 0,1 0,-2 1,1-1,-1 0,0 0,0 0,-1 0,-1-4,-4 5,1 21,4-10,0 1,1 0,0-1,0 1,0 0,1 0,0-1,0 1,0 0,1-1,0 0,0 1,0-1,1 0,0 0,0 0,0 0,0 0,1-1,0 0,0 1,0-1,0-1,1 1,-1-1,1 1,0-2,1 2,31 14</inkml:trace>
  <inkml:trace contextRef="#ctx0" brushRef="#br0" timeOffset="1004.476">1670 751,'-14'0,"0"0,-1 1,1 1,0 0,-1 1,1 1,-4 2,14-5,1 0,-1 1,1-1,-1 1,1 0,0 0,0 0,0 1,0-1,0 1,0 0,1 0,-1-1,1 2,0-1,0 0,0 0,0 1,1-1,-1 1,1-1,0 1,0 0,0 0,1-1,-1 1,1 0,0 0,0 3,1-2,-1 0,1-1,1 1,-1 0,0-1,1 1,0-1,0 0,0 1,1-1,0 0,-1 0,1-1,1 1,-1-1,0 1,1-1,0 0,0 0,0-1,4 3,3 2,1-2,0 1,0-1,1-1,-1 0,1-1,6 1,-6-2,1-1,-1 0,0-1,0 0,1-1,-1 0,0-1,0-1,0 0,0 0,-1-1,1-1,-1 0,0-1,-1-1,1 1,-1-2,-1 0,1 0,-1-1,0 0,-1 0,0-1,-1 0,1-3,10-22,-1 0,-1-1,-3-1,-1 0,-1-1,-2-1,-2 1,-2-1,-1-1,-2 1,-2-27,0 53,4-47,-3 0,-3-1,-2 1,-4-8,7 67,0-2,0 0,-1-1,1 1,-1 0,1 0,-1-1,0 1,-1 0,1 0,0 0,-1 0,0 0,0 0,1 1,-2-1,1 1,0-1,-1 0,1 4,0-1,0 1,1 0,-1 0,0 0,0 0,1 0,-1 0,1 0,-1 0,1 1,-1-1,1 0,0 1,0-1,0 1,0 0,0-1,0 1,0 0,0 0,1 0,-1-1,0 1,1 1,-1 0,-14 36,2 2,1 0,3 0,1 1,2 0,1 16,0-2,3 0,2 1,3-1,2 0,3-1,2 1,2-1,3-1,6 10,-17-51,1 0,0 0,0 0,1-1,1 0,1 0,-1-1,2 0,-1 0,1-1,1 0,0 0,1-1,1 0,-10-8,0 0,-1 0,1 0,0 0,0-1,0 1,0-1,0 1,0-1,0 0,0 0,0 0,0 0,0 0,1 0,-1 0,0-1,0 1,-1-1,1 0,0 1,0-1,2-1,14-11</inkml:trace>
  <inkml:trace contextRef="#ctx0" brushRef="#br0" timeOffset="1263.835">1844 309,'-13'-6,"-5"-6,3 1,13 1,21 2,24 4,27 1,23 2,17 0,8 4,-5 5,-22 2</inkml:trace>
  <inkml:trace contextRef="#ctx0" brushRef="#br0" timeOffset="1533.243">2312 951,'15'7,"-1"-2,1 1,0-2,1 0,-1-1,1 0,-1-1,1-1,0 0,0-1,-1-1,1-1,0 0,-1-1,1-1,-1 0,0-1,0 0,-1-2,1 1,-2-2,1 0,0-1,-9 4,-1 1,0-1,0 0,-1 0,1 0,-1 0,0 0,-1-1,1 0,-1 1,0-1,-1 0,1 0,-1 0,0 0,-1 0,0-1,0 1,0 0,0 0,-1 0,0 0,0 0,-1 0,0 0,0 0,0 0,-1 1,1-1,-1 1,-1 0,1 0,-1 0,0 0,0 1,0-1,-1 1,1 0,-1 0,0 1,-4-3,2 1,-1 0,0 1,-1 0,1 0,-1 0,0 1,1 0,-1 1,-1 0,1 1,0 0,-2 0,7 1,-1-1,1 2,0-1,-1 0,1 1,0 0,0 0,-1 0,1 0,0 1,0 0,0-1,0 2,1-1,-1 0,1 1,-1-1,1 1,0 0,0 0,0 1,0-1,0 0,1 1,0 0,-2 2,3-1,-1-1,1 1,1-1,-1 0,0 1,1 0,0-1,0 1,0-1,1 1,0-1,0 1,0-1,0 0,0 1,1-1,0 0,0 0,0 0,1 0,-1 0,1-1,0 1,1 1,24 28</inkml:trace>
  <inkml:trace contextRef="#ctx0" brushRef="#br0" timeOffset="1965.394">2887 991,'57'-256,"-56"250,3-13,-1-1,-1 0,-1 0,-1 0,0 0,-2 0,0 0,-1 1,-5-14,8 32,0 0,0 0,0-1,0 1,0 0,0 0,-1 0,1 0,0 0,-1 0,1 0,0 0,-1 0,1 0,-1 0,0 0,1 0,-1 1,0-1,0 0,1 0,-1 1,0-1,0 0,0 1,0-1,0 1,0-1,0 1,0 0,0-1,0 1,0 0,0 0,0-1,0 1,0 0,0 0,-1 0,1 0,0 1,0-1,0 0,0 0,0 1,0-1,0 0,0 1,0-1,0 1,0 0,0-1,0 1,1 0,-1 0,0 2,1 1,0-1,-1 1,2 0,-1-1,0 1,1-1,0 1,0-1,0 1,0-1,0 1,1-1,-1 0,1 0,0 0,0 0,0 0,1 0,-1 0,0-1,1 1,0-1,0 0,0 0,0 0,0 0,0 0,0-1,1 1,-1-1,0 0,1 0,1 0,23 8,1-3,-1 0,1-2,0 0,1-3,-1 0,14-2,2 1,-45 0,37 4,-36-4,-1 0,1 1,-1-1,1 0,0 1,-1-1,1 0,-1 1,1-1,-1 1,1-1,-1 1,0-1,1 1,-1-1,0 1,1 0,-1-1,0 1,0-1,1 1,-1 0,0-1,0 1,0 0,0-1,0 1,0 0,0-1,0 1,0 0,0-1,0 1,0-1,-1 1,1 0,0-1,0 1,-1-1,1 1,0 0,-1-1,1 1,-1-1,1 1,-1-1,1 0,-1 1,1 0,-34 45,21-30,1 1,0 1,1 0,1 0,-7 20,16-36,-1 1,1 0,0 0,1 0,-1 0,0 0,1 0,0 0,0 0,0 0,0 0,0 0,0 0,1 0,0 0,-1 0,1 0,0 0,1 0,-1-1,0 1,1 0,-1-1,1 1,0-1,0 1,0-1,0 0,1 0,-1 0,0 0,1 0,-1-1,1 1,0-1,0 1,-1-1,4 1,15 3,0-1,1-1,0-1,-1 0,1-2,0-1,0 0,-1-2,1 0,1-2,44-6</inkml:trace>
  <inkml:trace contextRef="#ctx0" brushRef="#br0" timeOffset="126423.729">3930 2127,'-8'31,"2"-1,1 1,1 0,2 0,1 0,3 25,-1-45,0 0,1 0,1 0,0 0,0 0,1-1,0 0,2 2,-5-9,0 0,1-1,-1 1,1-1,-1 0,1 0,0 1,0-1,0 0,0 0,0-1,1 1,-1 0,0-1,1 0,-1 1,1-1,0 0,-1 0,1 0,0-1,0 1,-1-1,1 1,0-1,0 0,0 0,0 0,-1-1,1 1,0 0,0-1,0 0,0 0,7-4,-1-1,1 0,-2 0,1-1,-1 0,0-1,0 1,-1-1,0-1,0 0,-1 0,0 0,-1 0,0-1,1-5,2-4,-1-1,0 0,-2 0,-1 0,0 0,-1-1,-2 1,0-1,-1 0,-1 1,-1-1,0 0,-2 1,0 0,-2 0,0 0,-1 1,-1-1,-1 2,-7-13,15 30,1-1,0 1,-1-1,1 1,0 0,-1-1,0 1,1 0,-1-1,0 1,0 0,1 0,-1 0,0 0,0-1,0 1,-1 1,1-1,0 0,0 0,0 0,-1 1,1-1,0 0,-1 1,1-1,-1 1,1 0,0-1,-1 1,1 0,-1 0,1 0,-1 0,1 0,-1 0,1 1,0-1,-1 0,1 1,-1-1,1 1,0-1,-1 1,1 0,0 0,0-1,0 1,-1 0,1 0,0 0,0 0,0 1,-9 19,1 0,2 0,0 0,1 1,1 0,-1 14,2-14,-4 15,2 0,1 1,2-1,2 1,1 0,3 10,2-16</inkml:trace>
  <inkml:trace contextRef="#ctx0" brushRef="#br0" timeOffset="126944.506">4357 1955,'0'70,"9"228,-9-297,8 36,-8-36,0-1,0 1,1 0,-1 0,0-1,0 1,0 0,1-1,-1 1,0 0,1-1,-1 1,0-1,1 1,-1 0,1-1,-1 1,1-1,-1 1,1-1,0 1,-1-1,1 0,-1 1,1-1,0 0,0 1,-1-1,1 0,0 0,-1 0,1 0,0 0,0 0,-1 0,1 0,0 0,-1 0,1 0,0 0,0 0,-1 0,1-1,0 1,66-69,-62 64,0 0,1 1,0 0,0 0,0 0,0 1,1 0,-1 0,1 0,0 1,0 0,0 1,4-1,-8 1,0 1,0 0,0 0,0 0,0 0,-1 0,1 1,0 0,0-1,0 1,-1 0,1 0,0 0,-1 1,1-1,-1 1,1-1,-1 1,0 0,1 0,-1 0,0 0,-1 0,1 1,0-1,0 0,-1 1,0-1,1 1,-1 0,0-1,0 1,-1 0,1 1,1 1,-1 1,-1 0,1 0,-1 0,0 0,0 0,-1 0,1 0,-1 0,-1 0,1-1,-1 1,0 0,0-1,-1 1,0-1,0 0,0 0,0 0,-1 0,0-1,0 1,0-1,0 0,-1 0,0-1,0 1,-7 5,-1 0,0-1,0-1,-1 0,0-1,0 0,-1-1,0-1,1 0,-3-1,-7 0,18-4,15-3,5 0</inkml:trace>
  <inkml:trace contextRef="#ctx0" brushRef="#br0" timeOffset="127312.776">4999 2127,'-1'0,"-84"9,83-9,-1 1,1 0,-1 0,1-1,0 2,-1-1,1 0,0 0,0 1,0-1,0 1,0-1,0 1,1 0,-1 0,0 0,1 0,0 0,-1 0,1 0,0 1,0-1,0 0,0 1,1-1,-1 1,1-1,-1 1,1-1,0 1,0 1,2 2,0-1,0 1,1-1,0 1,0-1,0 0,1-1,-1 1,1 0,1-1,-1 0,0 0,1 0,0-1,0 1,0-1,0 0,0 0,1-1,-1 0,6 2,13 7,-14-8,0 1,0 0,0 1,-1 0,0 0,0 1,0 0,0 1,-1 0,0 0,-1 1,0 0,0 0,0 1,-1 0,5 9,-10-15,0 1,-1-1,1 0,-1 1,1-1,-1 0,0 1,-1-1,1 0,0 1,-1-1,0 0,0 1,0-1,0 0,0 0,-1 0,1 0,-1 0,0 0,0 0,0-1,0 1,0-1,-1 1,1-1,-1 0,0 1,-85 46,2-27,45-16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6:49.99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0,'14'3,"11"0,10 0,9 2,3-1,1 0,-1-1,-4 1,-5 0,-6 0,-7-2,-7-1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6:57.48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263 34,'-10'-5,"0"0,-1 0,1 1,-1 1,0 0,0 0,0 1,-1 1,1 0,0 0,0 1,-1 0,1 1,0 1,0 0,-1 0,1 1,-9 3,17-5,1 1,-1-1,1 0,-1 1,1-1,-1 1,1 0,0 0,0 0,-1 0,2 0,-1 0,0 1,0-1,1 1,-1-1,1 1,0 0,0-1,0 1,0 0,0 0,1 0,-1 0,1 0,0 0,0-1,0 1,0 0,0 0,0 0,1 0,0 0,0 0,-1 0,2-1,-1 1,0 0,0-1,1 1,0-1,-1 1,1-1,0 0,1 2,7 1,0 0,0 0,0-1,0 0,1-1,0 0,-1 0,1-1,0-1,0 0,0-1,0 0,0 0,0-1,0 0,0-1,0-1,8-2,-11 4,0-1,-1 0,0 0,1-1,-1 0,0 0,0 0,0-1,-1 0,1-1,-1 1,0-1,0-1,-1 1,1-1,-1 0,0 0,-1 0,0 0,0-1,0 0,-1 0,2-5,-8-8,-9 28,10-4,1 0,-1 1,1-1,1 1,-1-1,0 1,1-1,0 1,0 0,1-1,-1 1,1-1,0 1,0-1,0 1,1-1,0 0,-1 1,1-1,1 0,-1 0,1-1,0 1,2 3,4 2,-1 0,1-1,0 0,0 0,1-1,0-1,1 1,-1-2,2 1,51 18,-1-6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6:58.48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1 961,'5'-1,"1"-1,0 1,0 0,0 0,-1 1,1 0,0 0,0 0,0 1,0-1,0 1,0 1,-1-1,1 1,-1 0,1 1,-1-1,0 1,0 0,0 0,0 1,0-1,-1 1,1 0,-1 0,0 1,1 2,0 3,0 1,-1 0,0 0,-1 1,-1-1,0 1,0-1,-1 1,-1 0,0 0,0 2,3 44,-3-56,0 0,0 0,0 1,1-1,-1 0,1 0,0 0,-1 0,1 0,0 0,0 0,1 0,-1-1,0 1,0 0,1-1,-1 1,1-1,0 1,-1-1,1 0,0 1,0-1,0 0,0 0,0 0,0-1,0 1,0 0,0-1,0 1,0-1,0 0,0 0,1 0,-1 0,0 0,0 0,0-1,0 1,0-1,1 1,-1-1,0 0,0 0,0 0,11-4,-1-1,1-1,-1 0,-1 0,0-1,0 0,0-1,-1-1,0 1,-1-2,0 1,-1-1,0 0,-1-1,0 0,-1 0,2-6,0 1,-7 17,-1 0,0 0,1-1,-1 1,0 0,1 0,-1 0,0 0,1 0,-1 0,0 0,1 0,-1 0,0 0,1 0,-1 0,0 0,1 0,-1 0,0 0,1 0,-1 1,0-1,1 0,-1 0,0 0,0 0,1 1,-1-1,0 0,0 0,1 1,-1-1,0 0,0 0,0 1,1-1,-1 0,0 1,0-1,0 0,0 1,0-1,0 0,0 1,0-1,0 0,0 1,0-1,0 0,0 1,0-1,0 0,0 1,0-1,0 0,0 1,0-1,0 0,-1 1,1-1,0 0,0 0,0 1,-1-1,1 0,0 0,0 1,-1-1,2 5,0 1,0 1,0-1,1 1,0-1,0 0,1 1,0-1,0-1,0 1,1 0,0-1,0 0,0 0,1 0,-1 0,1-1,0 1,1-1,-1 0,1-1,-1 0,1 0,0 0,1 0,-1-1,0 0,6 1,-3-2,0 0,0-1,0 1,-1-2,1 1,0-1,0-1,0 0,-1 0,1 0,0-1,-1-1,0 1,0-1,0-1,-1 1,1-1,-1-1,0 1,0-1,-1 0,0-1,0 0,0 0,-1 0,0 0,-1-1,0 0,0 0,0 0,-1 0,0-1,-1 0,0 1,1-4,-3-3,-6 17,5 4,-1 0,1 0,0 0,0 0,1 1,0-1,0 0,0 0,1 1,0-1,0 0,1 0,0 0,0 0,0 0,1-1,0 1,0 0,0-1,0 0,1 0,0 0,0 0,1-1,-1 0,1 1,0-2,0 1,0 0,0-1,1 0,0-1,-1 1,1-1,0 0,0 0,0-1,0 1,1-1,0 0,0 1,-1-1,1 1,0-2,0 1,-1-1,1 0,0-1,0 1,0-1,-1-1,1 1,-1-1,1 0,-1-1,0 1,1-1,-1-1,-1 1,1-1,0 0,-1 0,0-1,0 1,0-1,-1 0,1-1,-1 1,-1-1,1 0,-1 1,1-3,12-71,-17 87,1 0,-1 1,1-1,1 0,0 0,0 0,0 1,1-1,0 0,1 0,0-1,0 1,0-1,1 1,0-1,1 0,0 0,0-1,0 0,1 1,-1-2,2 1,-1-1,0 0,1 0,0-1,0 0,1 0,7 3,20 6</inkml:trace>
  <inkml:trace contextRef="#ctx0" brushRef="#br0" timeOffset="403.833">1525 1001,'-2'8,"1"1,0 0,1 0,0 0,0 0,1-1,0 1,1 0,0 0,0-1,1 1,0-1,0 0,1 0,0 0,1 0,0-1,0 0,0 0,1 0,0-1,0 1,1-1,0-1,0 1,0-1,0-1,9 5,-11-6,1 0,-1 0,1-1,0 1,0-1,0-1,0 1,0-1,1 0,-1 0,0-1,1 0,-1 0,0-1,1 1,-1-1,0-1,0 1,0-1,0 0,0 0,0-1,-1 0,1 0,-1 0,1-1,-1 1,0-1,2-3,2-6,0 1,-1-2,-1 1,0-1,-1 0,0-1,-1 1,-1-1,0 0,-1 0,-1 0,1-10,-12 52,9-22,-1 0,1 0,0 0,1 0,-1 0,1 0,0-1,0 1,1 0,-1 0,1-1,0 1,0-1,1 0,-1 1,1-1,0 0,0-1,1 1,-1 0,1-1,-1 0,1 0,0 0,0 0,1-1,-1 1,3 0,10 3,1-1,-1-1,1 0,0-2,0 0,0-1,0 0,0-2,2 0,22-2</inkml:trace>
  <inkml:trace contextRef="#ctx0" brushRef="#br0" timeOffset="913.68">2300 1028,'30'34,"-25"-27,-1 0,1-1,0 0,1 0,-1 0,1-1,1 0,-1 0,0 0,1-1,0 0,0 0,1-1,-1 0,1 0,-1-1,1 0,0 0,0-1,0 0,1 0,274-3,-266 2,61-4,-75 4,0-1,-1 1,1-1,0 0,-1 0,1 0,0 0,-1 0,1-1,-1 1,0-1,1 0,-1 1,0-1,0 0,0 0,-1 0,1-1,0 1,-1 0,1-1,-1 1,0-1,1-2,-2 0,-1-1,1 1,-1-1,-1 1,1-1,-1 1,0 0,0 0,0 0,-1 0,0 0,0 0,0 0,-1 1,1 0,-1 0,0 0,0 0,0 0,-1 1,0 0,1 0,-1 0,0 0,0 1,-3-1,-3-2,0 0,-1 0,1 1,-1 1,0 0,0 0,0 1,-1 1,1 0,0 1,-1 0,-5 2,11-2,0 1,0 0,0 1,0 0,0 0,1 0,-1 1,1 0,0 0,0 1,0-1,0 1,0 1,1-1,0 1,0 0,0 0,1 0,-1 1,1 0,1 0,-3 4,4-7,1 1,-1-1,1 1,0 0,0 0,0-1,0 1,1 0,0 0,0 0,0 0,0 0,0 0,1-1,-1 1,1 0,0 0,1 0,-1-1,1 1,-1-1,1 1,0-1,0 0,0 0,1 1,-1-2,1 1,0 0,0 0,0-1,0 0,0 1,75 30,-38-24</inkml:trace>
  <inkml:trace contextRef="#ctx0" brushRef="#br0" timeOffset="1861.875">2995 627,'-3'-9,"-1"0,1 0,-2 0,1 1,-1 0,0 0,-1 0,0 0,0 1,-1 0,0 1,0-1,0 1,-1 1,0-1,-1 1,7 4,0 0,0 1,0 0,1-1,-1 1,0 0,0 0,0 0,0 0,0 0,0 1,1-1,-1 0,0 1,0 0,1-1,-1 1,0 0,0 0,1 0,-1 0,1 0,-1 0,1 0,0 0,-1 1,1-1,0 1,0-1,0 1,0-1,0 1,0 0,0-1,1 1,-1 0,0 0,1 0,-15 74,17-43,1 1,2-1,1 0,2 0,1-1,1 0,2-1,1 0,16 26,14 40,19 42,-60-136,0 0,0-1,0 1,0-1,0 0,0 1,1-1,-1 0,1 0,0-1,-1 1,1-1,0 1,0-1,0 0,0 0,0 0,0 0,0-1,0 1,1-1,-1 0,0 0,0 0,0 0,0 0,1-1,-1 1,0-1,0 0,0 0,0 0,0-1,0 1,-1-1,1 1,0-1,-1 0,1 0,-1 0,3-2,8-10,0-1,-1 0,0 0,-1-1,-1-1,0 0,-1 0,-1-1,-1 0,-1 0,0-1,-1 0,-1 0,-1 0,1-16,-3 29,-1 1,1-1,-1 0,0 0,0 1,-1-1,1 0,-1 1,-1-1,1 0,-1 1,0 0,0-1,2 6,0 0,0 0,0 1,0-1,0 0,0 0,0 1,0-1,0 0,0 0,0 1,0-1,0 0,0 0,0 1,0-1,0 0,0 0,0 1,0-1,0 0,-1 0,1 1,0-1,0 0,0 0,0 0,0 1,-1-1,1 0,0 0,0 0,-1 0,1 0,0 1,0-1,0 0,-1 0,1 0,7 6,0 1,0-1,1-1,0 0,0 0,0 0,0-1,1 0,0-1,0 0,0 0,0-1,0 0,4-1,-2 2,21 4,53 19,-84-25,1 1,-1 0,0 0,0 0,0-1,0 1,0 0,0 1,0-1,-1 0,1 0,-1 0,1 0,-1 0,0 1,0-1,0 0,0 0,-1 0,1 1,0-1,-1 0,0 0,1 0,-1 0,0 0,0 0,0 0,0 0,0 0,-2 1,-5 20,7-21,1 0,0 0,0 0,-1 0,1 0,1 0,-1 0,0 0,0 0,1 0,-1 0,1-1,-1 1,1 0,0 0,0 0,0-1,0 1,0 0,0-1,1 1,-1-1,0 1,1-1,-1 0,1 0,-1 0,1 0,0 0,-1 0,1 0,0 0,0 0,0-1,0 1,1-1,73 10,-54-10,1 0,-1-2,0-1,0 0,0-2,-1 0,0-2,0 0,0-2,3-2,-17 7,-6 4,-1-1,1 1,-1-1,1 1,-1-1,1 1,-1-1,1 1,-1-1,1 1,-1 0,1-1,0 1,-1 0,1 0,0-1,-1 1,1 0,0 0,0 0,-1 0,1 0,0 0,-1 0,1 0,0 0,-1 0,1 0,0 1,-1-1,1 0,0 0,-1 1,1-1,0 0,-1 1,1-1,-1 1,1-1,-1 1,1-1,-1 1,1-1,-1 1,1-1,-1 1,0 0,1-1,-1 1,0 0,0-1,1 1,-1 0,3 6,1 0,0 0,1 0,-1-1,1 0,0 0,1 0,0 0,0-1,0 0,0 0,1-1,0 0,0 0,0 0,0-1,0 0,1 0,0-1,-1 0,1 0,0-1,0 0,0-1,0 1,0-2,0 1,0-1,-1 0,1-1,0 1,3-3,-6 3,-1 0,1-1,0 0,-1 0,0 0,1-1,-1 1,0-1,0 0,-1 0,1 0,0-1,-1 1,0-1,0 0,0 0,-1 0,1 0,-1 0,0-1,0 1,0-1,-1 0,1 1,-1-1,0 0,-1 0,1 0,-1 1,0-1,0 0,0 0,-1 0,0 0,0 0,0 1,-1-1,1 1,-1-1,0 1,0-1,-1 1,1 0,-1 0,0 0,-3-3,-1 2,0 0,0 1,-1 0,1 0,-1 1,0 0,0 1,0-1,-1 1,1 1,0 0,-1 0,1 0,-1 1,1 1,0-1,-1 1,1 1,0 0,-1 0,1 0,0 1,1 0,-1 1,0-1,1 2,0-1,0 1,0 0,-4 4,8-6,1 0,-1 0,1 0,-1 0,1 0,0 0,0 1,0-1,1 1,-1-1,1 1,0 0,0-1,0 1,1 0,-1 0,1 0,0 0,0-1,0 1,0 0,1 0,0 0,-1 0,2-1,-1 1,0 0,1-1,-1 1,1-1,0 0,0 1,1-1,-1 0,0 0,1 0,0-1,2 3,26 11,1-5</inkml:trace>
  <inkml:trace contextRef="#ctx0" brushRef="#br0" timeOffset="2046.446">4319 507,'-16'-10,"-10"-2,-5 3,1 10,5 13,7 14,13 11,12 11,12 5,3-6</inkml:trace>
  <inkml:trace contextRef="#ctx0" brushRef="#br0" timeOffset="2410.489">4426 1121,'23'-15,"-1"-1,-1-1,-1-1,0-1,-1-1,-1 0,-1-1,0-1,-2-1,-1 0,-1-1,10-24,22-48,-5-2,-3-1,-5-2,0-20,-5-12,-27 131,1 1,0-1,0 1,0-1,-1 1,1-1,-1 0,1 1,-1-1,0 0,0 0,0 1,0-1,0 0,0 0,0 1,0-1,-1 0,1 1,-1-1,1 0,-1 1,0-1,1 1,-1-1,0 1,0-1,0 1,0 0,-1-1,1 1,0 0,0 0,-1 0,1 0,-1 0,1 0,-1 0,1 0,-1 1,0-1,1 0,-1 1,-1-1,-5 5,0 0,0 0,0 0,1 1,-1 0,1 1,0-1,1 1,-1 1,1-1,1 1,-1 0,-1 3,-8 11,2 1,0 0,1 1,1 0,1 0,1 1,2 1,0-1,1 1,2 1,0-1,1 25,2-13,2-1,1 1,2-1,1 0,2 0,2-1,1 0,13 29,-15-43,1 0,1-1,0 0,2 0,1-1,0-1,1 0,1-1,2 1,-16-16,1 0,0 0,0 0,-1 0,1-1,0 1,1-1,-1 1,0-1,0 0,0 0,1 0,-1 0,1 0,-1-1,0 1,1-1,0 1,-1-1,1 0,-1 0,1 0,-1 0,1-1,-1 1,1-1,-1 1,2-2,8-8</inkml:trace>
  <inkml:trace contextRef="#ctx0" brushRef="#br0" timeOffset="2676.28">4600 640,'20'-5,"25"2,23 2,19 7,9 4,3 6,-6 3,-20 0</inkml:trace>
  <inkml:trace contextRef="#ctx0" brushRef="#br0" timeOffset="2950.237">5147 947,'-41'85,"40"-83,1 0,-1 0,1 1,0-1,-1 0,1 1,0-1,0 0,0 1,1-1,-1 0,1 0,-1 1,1-1,0 0,-1 0,1 0,0 1,1-1,-1 0,0-1,1 1,-1 0,1 0,-1 0,1-1,0 1,0-1,-1 0,1 1,0-1,1 0,-1 0,0 0,0 0,0-1,2 1,4 1,0-1,1-1,-1 1,1-2,-1 1,0-1,1 0,-1-1,0 0,0 0,0-1,0 0,0 0,0-1,-1 0,0 0,0-1,0 1,0-2,-1 1,0-1,0 0,0 0,-1-1,0 0,0 0,-1 0,0 0,0-1,0 1,-1-1,2-8,-4 14,0 0,0 0,0 0,0 0,-1 0,1-1,-1 1,1 0,-1 0,0 0,0-1,0 1,0 0,0 0,-1 0,1-1,0 1,-1 0,0 0,0 0,1 0,-1 0,0 0,-1 0,1 0,0 0,0 1,-1-1,1 0,-1 1,0-1,1 1,-1-1,0 1,0 0,0 0,0 0,0 0,0 0,0 0,0 1,0-1,-1 1,1-1,0 1,0 0,0 0,-1 0,1 0,0 0,0 1,0-1,-1 0,-1 2,-1-1,1 1,-1 0,1 0,0 0,0 0,0 1,0-1,0 1,0 0,1 1,-1-1,1 1,0-1,0 1,0 0,1 0,-1 0,1 0,0 1,0-1,1 0,-1 1,1 0,0-1,0 1,0 0,1-1,0 1,0 0,0 0,0-1,1 1,0 0,0-1,0 1,1 0,-1-1,3 4,10 21</inkml:trace>
  <inkml:trace contextRef="#ctx0" brushRef="#br0" timeOffset="4261.012">5521 988,'58'-281,"-57"278,0 1,0-1,1 1,-1 0,0-1,1 1,-1 0,1 0,0 0,0 0,0 0,0 0,0 1,0-1,0 1,1-1,-1 1,0 0,1 0,-1 0,1 0,0 0,-1 1,1-1,0 1,-1 0,1-1,0 1,0 1,80 14,-71-11,0 1,0 0,-1 1,1 0,-1 1,-1 0,1 1,-1 0,-1 1,-4-6,-1 1,0 0,-1 1,1-1,-1 0,0 1,0 0,0 0,-1 0,0 0,0 0,0 1,0-1,-1 0,0 1,0-1,0 1,-1 0,0-1,0 1,-1 4,-21 92,22-100,1 0,-1 0,1 0,0 0,-1-1,1 1,0 0,0 0,0 0,0-1,1 1,-1 0,0-1,1 1,-1-1,1 0,-1 0,1 1,0-1,0 0,-1 0,1 0,0-1,0 1,0 0,0-1,0 1,0-1,0 0,0 1,0-1,2 0,68 0,-58-1,-1-1,0 0,0-1,0 0,0-1,0-1,-1 0,0 0,0-1,0-1,-1 0,0-1,0 0,-1 0,0-1,9-10,-13 3,-12 23,4-4,0 1,1-1,0 1,0-1,0 1,0 0,1 0,-1-1,1 1,0 0,0 0,0-1,1 1,-1 0,1 0,0-1,0 1,0 0,1-1,-1 1,1-1,0 0,0 0,0 1,0-1,1 0,-1-1,1 1,-1 0,1-1,0 1,0-1,0 0,1 0,-1 0,0-1,4 2,2-1,-1-1,1-1,0 1,-1-1,1-1,-1 1,1-2,-1 1,1-1,-1 0,0-1,0 0,0 0,0-1,0 0,-1 0,1-1,-1 0,-1 0,1-1,-1 0,0 0,0 0,0-1,-1 0,0 0,-1 0,1-1,-1 1,2-7,-3 7,7-8,-7 29,-4 12,-1-20,1-1,0 0,1 0,-1 0,1 1,0-1,0 0,1 0,-1 1,1-1,0 0,1 0,-1 0,1 0,0 0,0 0,1-1,-1 1,1-1,0 1,0-1,1 0,-1 0,1 0,3 2,-1-3,0 0,0-1,1 1,-1-1,1 0,0-1,-1 0,1 0,0 0,0-1,0 0,0 0,0-1,-1 0,1 0,0 0,-1-1,1 0,-1-1,1 1,-1-1,3-2,5-3,0 0,-1-1,0-1,-1 0,0 0,-1-1,0-1,0 0,1-4,18-32,-2 0,-3-2,-1-1,-3-1,-2 0,-3-2,-1 0,3-37,-17 84,7-20,-2-1,-1 0,-1 1,-1-2,-2 1,-1 0,-1 0,-1 0,-5-22,5 44,0-1,0 1,-1-1,0 1,0 0,0 0,-1 0,0 1,0-1,0 1,-1 0,0 0,0 0,0 1,0 0,-1 0,0 0,0 1,0 0,0 0,0 0,-1 1,1 0,-1 0,1 0,-1 1,0 0,0 1,0-1,0 1,1 0,-1 1,0 0,0 0,1 1,-1-1,0 1,1 1,0-1,-1 1,1 0,0 1,1-1,-1 1,-3 3,1 5,-1 0,2 1,0-1,0 1,1 1,1 0,0-1,1 2,0-1,1 0,1 1,0-1,1 1,1 0,0 7,-1 22,2 0,2 0,2 0,2 0,2-1,1 0,3-1,1 0,2-1,2 0,4 4,-19-39,0 1,0-1,0 0,1 0,0 0,0 0,0-1,1 1,0-1,0 0,0-1,0 1,1-1,0 0,0-1,0 1,0-1,1 0,-1-1,1 1,0-1,-1-1,1 1,0-1,0 0,0-1,0 0,0 0,1 0,3-4,-1 1,0-1,0-1,0 0,0 0,-1-1,0 0,0-1,0 0,-1-1,0 1,-1-1,0-1,0 1,0-1,-1-1,3-5,-1-1,-8 16,0 0,0 0,0 1,0-1,-1 0,1 0,0 0,0 0,0 0,0 0,0 1,-1-1,1 0,0 0,0 0,0 0,0 0,-1 0,1 0,0 0,0 0,0 0,0 0,-1 0,1 0,0 0,0 0,0 0,-1 0,1 0,0 0,0 0,0 0,0 0,-1 0,1 0,0 0,0 0,0-1,0 1,-1 0,1 0,0 0,0 0,0 0,0-1,-6 10,1 0,0 1,0-1,1 1,0 0,1 0,0 0,0 0,1 0,1 1,0-1,0 1,1-1,1 4,-1-11,0 0,1 0,-1 0,1 0,0 0,0 0,0 0,0-1,1 1,-1 0,1-1,-1 1,1-1,0 0,0 1,0-1,1 0,-1 0,0 0,1-1,-1 1,1 0,-1-1,1 0,0 0,0 0,0 0,-1 0,1 0,0-1,0 1,0-1,0 0,0 0,2 0,4 0,0-1,0 0,0 0,-1-1,1 0,0-1,-1 0,0 0,1 0,-1-1,4-4,4-4,-1 0,-1-2,0 0,0 0,-2-1,0-1,-1 0,0 0,-1-1,2-8,-17 115,5-84,-1 0,1-1,1 1,-1 0,1 0,0-1,0 1,0 0,1-1,0 1,0-1,1 0,-1 0,1 1,0-2,0 1,1 0,0-1,0 1,0-1,0 0,0-1,1 1,-1-1,1 1,0-2,0 1,1 0,-1-1,0 0,1 0,0-1,-1 1,1-1,0-1,-1 1,1-1,0 0,0 0,0 0,-1-1,5-1,11-7</inkml:trace>
  <inkml:trace contextRef="#ctx0" brushRef="#br0" timeOffset="4515.024">7727 707,'-2'-12,"-1"-1,0 7,1 8,0 8,1 10,1 5,0 4,2-1,1-1,0-3,-1-3,0-5</inkml:trace>
  <inkml:trace contextRef="#ctx0" brushRef="#br0" timeOffset="4717.482">7607 146,'-14'-18,"-6"-9,0-1,10 10,14 11,15 6,4 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6:55.89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0 857,'10'-27,"1"1,1 0,1 0,1 2,1-1,1 2,13-14,-27 34,0-1,0 1,1-1,0 1,-1 0,1 0,0 0,1 0,-1 1,0-1,1 1,0 0,-1 0,1 0,0 1,0-1,0 1,0 0,0 0,0 0,0 1,1-1,-1 1,0 0,0 0,0 0,1 1,-1 0,0 0,0 0,0 0,0 0,0 1,-1 0,1 0,0 0,-1 0,1 0,2 3,2 7,0 0,0 0,-1 1,-1 0,0 0,0 0,-2 1,0 0,0 0,-1 0,0 10,-3-22,1 1,-1 0,0 0,0-1,0 1,0 0,0 0,-1 0,1-1,-1 1,0 0,1 0,-1-1,-1 1,1-1,0 1,-1 0,1-3,0-1,0 0,0 1,1-1,-1 0,0 0,1 1,-1-1,1 0,-1 0,1 0,-1 0,1 0,-1 0,1 0,0 0,0 0,0 0,-1 0,1 0,0 0,0 0,0 0,0 0,1 0,-1 0,0 0,0 0,1 0,-1 0,1-1,6-22,1 0,1 0,2 1,0 0,1 0,0-1,33-63,-4-3,25-85,-51 129,-3 0,-2-1,-1 0,-3-2,-11-1,5 50,-1 0,0 0,1 0,-1-1,0 1,1 0,-1 0,1 0,-1 0,0 0,1 0,-1 0,0 1,1-1,-1 0,1 0,-1 0,0 1,1-1,-1 0,1 1,-1-1,1 0,-1 1,1-1,-1 1,1-1,-1 1,1-1,0 1,-1-1,1 1,0-1,-1 1,1-1,0 1,0 0,-1-1,1 1,0 0,0-1,0 1,0-1,0 2,-10 26,0 1,2 1,2-1,0 1,2 0,0 30,1-10,2 0,2 1,2-1,2 1,3-2,2 1,1-1,3 0,3-2,9 19,-25-62,2 2,-1 0,1 0,0 0,1-1,-1 1,1-1,0 0,0 0,1 0,4 3,1-3</inkml:trace>
  <inkml:trace contextRef="#ctx0" brushRef="#br0" timeOffset="252.102">174 256,'14'0,"23"2,27 3,28 3,21 3,13 3,-1 2,-7 3,-14 1,-26-4</inkml:trace>
  <inkml:trace contextRef="#ctx0" brushRef="#br0" timeOffset="1042.277">1058 537,'-20'4,"2"2,-1 0,1 1,0 1,0 0,1 2,0 0,0 1,2 0,-1 2,1 0,-11 12,24-23,1 0,-1-1,0 1,0 0,1 0,-1 0,1 0,-1 1,1-1,0 0,0 1,0-1,0 0,1 1,-1-1,0 1,1 0,0-1,0 1,0-1,0 1,0-1,0 1,1-1,-1 1,1-1,-1 1,1-1,0 1,0-1,0 0,1 1,-1-1,0 0,1 0,0 0,-1 0,1 0,0 0,0-1,0 1,0-1,0 1,0-1,1 0,0 1,6 1,-1-1,1 0,0-1,-1 0,1 0,0-1,0 0,0-1,-1 0,1 0,0-1,-1 0,1 0,-1-1,1 0,-1-1,0 1,-1-2,1 1,-1-1,0 0,0-1,0 1,0-2,-1 1,0 0,-1-1,0 0,0-1,0 1,-1-1,0 0,1-2,-4-18,-1 27,0 1,1-1,-1 1,0 0,0-1,0 1,0 0,0-1,0 1,0 0,0-1,-1 1,1-1,0 1,0 0,0-1,0 1,0 0,-1-1,1 1,0 0,0-1,0 1,-1 0,1 0,0-1,-1 1,1 0,0 0,-1 0,1-1,0 1,-1 0,1 0,0 0,-1 0,1 0,0 0,-1-1,1 1,0 0,-1 0,1 0,-1 0,1 0,0 1,-1-1,1 0,0 0,-1 0,1 0,0 0,-1 0,1 1,0-1,-1 0,1 0,0 0,-1 1,1-1,0 0,0 0,-1 1,1-1,0 0,0 1,-1-1,-1 4,-1 1,1-1,-1 1,1-1,1 1,-1-1,0 1,1 0,0 0,0 0,1 0,-1 0,1 0,0 0,1 0,-1 0,1 0,0 0,0 0,0-1,1 1,0 0,0-1,0 1,0-1,1 1,0-1,2 2,-1 1,1-1,0 0,1-1,0 1,0-1,0 0,0 0,1-1,-1 0,1 0,0-1,4 2,-8-4,0 0,1 0,-1 0,1 0,0-1,-1 1,1-1,-1 0,1 0,-1 0,1 0,0-1,-1 0,1 1,-1-1,1-1,-1 1,0 0,1-1,-1 0,0 1,0-1,0 0,0-1,-1 1,1-1,2-1,3-9,0 1,-1-1,0-1,-1 1,-1-1,0 0,0-1,-2 1,0-1,0 1,-1-1,-1-7,12-56,-13 76,1 0,-1 0,0 0,1 0,0 0,-1 0,1 0,0 0,0 0,0 0,0 0,1 1,-1-1,0 1,1-1,-1 1,1-1,0 1,-1 0,1-1,0 1,0 0,0 0,0 0,0 1,0-1,0 0,0 1,0-1,0 1,0 0,0 0,0 0,0 0,0 0,0 0,1 0,-1 1,0-1,1 1,10 2,0 0,0 0,-1 1,1 1,-1 0,0 1,0 0,-1 1,10 7,-17-11,0 1,0-1,0 1,0 0,0 0,-1 0,0 0,0 1,0-1,0 1,-1 0,0 0,0 0,0 0,0 0,-1 1,0-1,0 0,0 1,-1-1,0 0,0 1,0-1,-1 1,0 1,-6 16,6-22,0 1,0 0,0 0,0 0,0 0,0 0,0 0,1 0,-1 0,1 0,-1 0,1 0,0 0,0 0,0 0,0 1,0-1,1 0,-1 0,0 0,1 0,0 0,-1 0,1 0,0 0,0 0,0 0,0-1,1 1,-1 0,0-1,1 1,-1-1,1 1,-1-1,1 0,0 1,1-1,10 2,1-1,0-1,0 0,1-1,-1 0,0-1,0-1,0 0,-1-1,1-1,0 0,10-5,-11 6,0-1,0-1,-1 0,1 0,-1-2,0 1,-1-1,0-1,0 0,0-1,-1 0,0 0,-1-1,0-1,-1 1,0-1,3-7,-10 16,0 0,0-1,0 1,0 0,0 0,-1-1,0 1,1 0,-1-1,0 1,0-1,0 1,0 0,-1-1,1 1,0 0,-1-1,0 1,0 0,0-1,0 1,0 0,0 0,0 0,0 0,-1 0,1 0,-1 1,0-1,0 0,1 1,-1-1,0 1,0 0,0-1,0 1,-1 0,1 0,0 1,0-1,-1 0,1 1,0-1,-1 1,1 0,-3 0,1-1,0 1,0-1,0 1,0 0,0 1,0-1,-1 1,1-1,0 1,0 1,0-1,1 0,-1 1,0 0,0 0,1 0,0 0,-1 1,1-1,0 1,0 0,0 0,0 0,1 0,-1 1,1-1,0 0,0 1,0 0,0 0,1-1,-1 1,1 0,0 0,0 0,1 1,-1-1,1 0,0 0,0 0,0 0,1 0,-1 0,1 0,0 0,0 0,1 0,-1 0,2 3,5 2,0-1,1 0,0 0,0-1,1 0,-1-1,2 0,-1 0,1-1,-1-1,1 1,1-2,5 2,150 30,-85-26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29:27.742"/>
    </inkml:context>
    <inkml:brush xml:id="br0">
      <inkml:brushProperty name="width" value="0.05" units="cm"/>
      <inkml:brushProperty name="height" value="0.05" units="cm"/>
    </inkml:brush>
    <inkml:context xml:id="ctx1">
      <inkml:inkSource xml:id="inkSrc6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0-10-15T07:29:32.129"/>
    </inkml:context>
  </inkml:definitions>
  <inkml:trace contextRef="#ctx0" brushRef="#br0">509 360 32767 0 0,'-66'-23'0'0'0,"44"26"0"0"0,0 0 0 0 0,0 1 0 0 0,0 2 0 0 0,0 0 0 0 0,1 1 0 0 0,0 1 0 0 0,-17 9 0 0 0,19-7 0 0 0,0 0 0 0 0,0 1 0 0 0,1 1 0 0 0,0 0 0 0 0,1 2 0 0 0,-7 7 0 0 0,-27 41 0 0 0,49-53 0 0 0,6-1 0 0 0,1-3 0 0 0,1-1 0 0 0,0 1 0 0 0,0-1 0 0 0,0-1 0 0 0,0 1 0 0 0,1-1 0 0 0,-1 0 0 0 0,1-1 0 0 0,0 0 0 0 0,0 0 0 0 0,0 0 0 0 0,2 0 0 0 0,57 10 0 0 0,-30-7 0 0 0,0 1 0 0 0,-1 2 0 0 0,-1 2 0 0 0,1 1 0 0 0,-1 1 0 0 0,-1 2 0 0 0,10 7 0 0 0,-36-17 0 0 0,1 0 0 0 0,0 1 0 0 0,1 0 0 0 0,-2 0 0 0 0,1 0 0 0 0,-1 1 0 0 0,0 1 0 0 0,0-1 0 0 0,0 1 0 0 0,-1 0 0 0 0,2 4 0 0 0,2 15 0 0 0,-13-18 0 0 0,-1-1 0 0 0,-1-1 0 0 0,1-1 0 0 0,-1 1 0 0 0,-1-1 0 0 0,1 1 0 0 0,-1-2 0 0 0,0 1 0 0 0,0-1 0 0 0,-1 0 0 0 0,1 0 0 0 0,-1 0 0 0 0,0-1 0 0 0,0 0 0 0 0,0 0 0 0 0,0-1 0 0 0,0 0 0 0 0,-126 23 0 0 0,-17-15 0 0 0,150-9 0 0 0,0-1 0 0 0,0 0 0 0 0,0 0 0 0 0,0 1 0 0 0,0-1 0 0 0,0 0 0 0 0,0 0 0 0 0,0 1 0 0 0,0-1 0 0 0,0 0 0 0 0,0 1 0 0 0,0-1 0 0 0,0 0 0 0 0,0 0 0 0 0,0 1 0 0 0,0-1 0 0 0,0 0 0 0 0,0 0 0 0 0,0 1 0 0 0,0-1 0 0 0,0 0 0 0 0,-1 0 0 0 0,1 1 0 0 0,0-1 0 0 0,0 0 0 0 0,0 0 0 0 0,0 0 0 0 0,-1 1 0 0 0,1-1 0 0 0,0 0 0 0 0,0 0 0 0 0,0 0 0 0 0,-1 0 0 0 0,1 1 0 0 0,0-1 0 0 0,0 0 0 0 0,-1 0 0 0 0,1 0 0 0 0,0 0 0 0 0,0 0 0 0 0,-1 0 0 0 0,1 0 0 0 0,0 0 0 0 0,0 0 0 0 0,-1 0 0 0 0,1 0 0 0 0,0 0 0 0 0,-1 0 0 0 0,1 0 0 0 0,0 0 0 0 0,50-6 0 0 0,-25-3 0 0 0</inkml:trace>
  <inkml:trace contextRef="#ctx0" brushRef="#br0" timeOffset="978.404">998 591 32767 0 0,'-46'-15'0'0'0,"11"14"0"0"0,29 3 0 0 0,-1 0 0 0 0,1 0 0 0 0,0 0 0 0 0,0 0 0 0 0,0 1 0 0 0,0 0 0 0 0,0 0 0 0 0,0 1 0 0 0,1 0 0 0 0,0 0 0 0 0,0 0 0 0 0,0 1 0 0 0,0-1 0 0 0,0 1 0 0 0,1 0 0 0 0,0 0 0 0 0,0 1 0 0 0,1-1 0 0 0,-1 1 0 0 0,1 0 0 0 0,0 0 0 0 0,1 0 0 0 0,0 0 0 0 0,0 1 0 0 0,0-1 0 0 0,-1 6 0 0 0,2-7 0 0 0,1 0 0 0 0,-1 0 0 0 0,0 0 0 0 0,1 0 0 0 0,0 0 0 0 0,1 0 0 0 0,-1 0 0 0 0,1 0 0 0 0,0 0 0 0 0,0 0 0 0 0,0-1 0 0 0,0 1 0 0 0,1 0 0 0 0,0 0 0 0 0,0-1 0 0 0,1 1 0 0 0,-1-1 0 0 0,1 0 0 0 0,0 0 0 0 0,0 0 0 0 0,0 0 0 0 0,1 0 0 0 0,-1-1 0 0 0,1 1 0 0 0,0-1 0 0 0,2 1 0 0 0,-1-2 0 0 0,0 0 0 0 0,0-1 0 0 0,0 0 0 0 0,0 0 0 0 0,0-1 0 0 0,1 1 0 0 0,-1-1 0 0 0,0 0 0 0 0,0 0 0 0 0,1-1 0 0 0,-1 0 0 0 0,0 0 0 0 0,0 0 0 0 0,0 0 0 0 0,0-1 0 0 0,0 0 0 0 0,4-2 0 0 0,7-4 0 0 0,0-2 0 0 0,0 0 0 0 0,-2 0 0 0 0,1-1 0 0 0,-1-1 0 0 0,-1-1 0 0 0,0 0 0 0 0,-1 0 0 0 0,0-1 0 0 0,-1-1 0 0 0,0 0 0 0 0,-2 0 0 0 0,0-1 0 0 0,0 0 0 0 0,-2-1 0 0 0,0 0 0 0 0,-1 0 0 0 0,0 0 0 0 0,-2-1 0 0 0,0 0 0 0 0,11-43 0 0 0,-3-1 0 0 0,-3 0 0 0 0,-3-1 0 0 0,-1-59 0 0 0,-2 25 0 0 0,-4 97 0 0 0,1-1 0 0 0,0 0 0 0 0,0 1 0 0 0,0-1 0 0 0,-1 1 0 0 0,1-1 0 0 0,0 1 0 0 0,0-1 0 0 0,-1 0 0 0 0,1 1 0 0 0,-1-1 0 0 0,1 1 0 0 0,0-1 0 0 0,-1 1 0 0 0,1 0 0 0 0,-1-1 0 0 0,1 1 0 0 0,-1-1 0 0 0,1 1 0 0 0,-1 0 0 0 0,1 0 0 0 0,-1-1 0 0 0,0 1 0 0 0,1 0 0 0 0,-1 0 0 0 0,1-1 0 0 0,-1 1 0 0 0,0 0 0 0 0,1 0 0 0 0,-1 0 0 0 0,0 0 0 0 0,1 0 0 0 0,-1 0 0 0 0,1 0 0 0 0,-1 0 0 0 0,0 0 0 0 0,1 1 0 0 0,-1-1 0 0 0,0 0 0 0 0,1 0 0 0 0,-1 0 0 0 0,1 1 0 0 0,-1-1 0 0 0,1 0 0 0 0,-1 1 0 0 0,1-1 0 0 0,-1 0 0 0 0,1 1 0 0 0,-1-1 0 0 0,1 1 0 0 0,-1-1 0 0 0,1 1 0 0 0,-1-1 0 0 0,1 1 0 0 0,0-1 0 0 0,-1 1 0 0 0,1-1 0 0 0,0 1 0 0 0,0 0 0 0 0,-1-1 0 0 0,1 1 0 0 0,0-1 0 0 0,-9 14 0 0 0,0 1 0 0 0,1-1 0 0 0,1 1 0 0 0,0 1 0 0 0,1-1 0 0 0,0 1 0 0 0,2 0 0 0 0,0 1 0 0 0,0-1 0 0 0,2 1 0 0 0,0-1 0 0 0,1 1 0 0 0,1 0 0 0 0,0-1 0 0 0,1 1 0 0 0,1 3 0 0 0,-2 12 0 0 0,13 48 0 0 0,0-38 0 0 0,-3-4 0 0 0,2 0 0 0 0,2-1 0 0 0,1-1 0 0 0,2 0 0 0 0,2-1 0 0 0,6 9 0 0 0,-5-16 0 0 0,-11-56 0 0 0,-7 19 0 0 0,1 0 0 0 0,1 1 0 0 0,-1-1 0 0 0,1 1 0 0 0,1 0 0 0 0,0 0 0 0 0,0 0 0 0 0,0 0 0 0 0,1 1 0 0 0,0 0 0 0 0,0 0 0 0 0,1 0 0 0 0,5-3 0 0 0,2-2 0 0 0,-11 9 0 0 0,1-1 0 0 0,-1 1 0 0 0,1 0 0 0 0,0 0 0 0 0,0 0 0 0 0,1 1 0 0 0,-1-1 0 0 0,0 1 0 0 0,1 0 0 0 0,-1 0 0 0 0,1 1 0 0 0,0 0 0 0 0,0-1 0 0 0,1 1 0 0 0,11 3 0 0 0,-9 6 0 0 0,1 0 0 0 0,-1 1 0 0 0,0-1 0 0 0,-1 1 0 0 0,0 1 0 0 0,0 0 0 0 0,-1 0 0 0 0,0 0 0 0 0,-1 0 0 0 0,0 2 0 0 0,37 58 0 0 0,-39-65 0 0 0,1-1 0 0 0,-1 1 0 0 0,1-1 0 0 0,0 0 0 0 0,0-1 0 0 0,1 1 0 0 0,-1-1 0 0 0,1 0 0 0 0,0 0 0 0 0,0 0 0 0 0,0 0 0 0 0,0-1 0 0 0,0 0 0 0 0,0 0 0 0 0,1-1 0 0 0,-1 1 0 0 0,1-1 0 0 0,-1 0 0 0 0,1 0 0 0 0,-1-1 0 0 0,1 0 0 0 0,0 0 0 0 0,-1 0 0 0 0,4-1 0 0 0,85-37 0 0 0,-89 35 0 0 0</inkml:trace>
  <inkml:trace contextRef="#ctx0" brushRef="#br0" timeOffset="2501.369">3021 703 32767 0 0,'11'-5'0'0'0,"-1"-1"0"0"0,0 0 0 0 0,0 0 0 0 0,0-1 0 0 0,-1 0 0 0 0,0-1 0 0 0,0 0 0 0 0,-1 0 0 0 0,0-1 0 0 0,0 0 0 0 0,-1 0 0 0 0,0-1 0 0 0,-1 0 0 0 0,2-4 0 0 0,15-18 0 0 0,-9 11 0 0 0,-2-1 0 0 0,0 0 0 0 0,-1 0 0 0 0,-2-1 0 0 0,0 0 0 0 0,-2-1 0 0 0,0 0 0 0 0,-2 0 0 0 0,0-1 0 0 0,-2 1 0 0 0,0-1 0 0 0,-2 0 0 0 0,-2-13 0 0 0,-14-57 0 0 0,8 76 0 0 0,-26-60 0 0 0,32 78 0 0 0,0 0 0 0 0,0 0 0 0 0,0 0 0 0 0,0 0 0 0 0,0 0 0 0 0,0 0 0 0 0,0 0 0 0 0,0 1 0 0 0,0-1 0 0 0,0 0 0 0 0,0 1 0 0 0,-1-1 0 0 0,1 0 0 0 0,0 1 0 0 0,-1 0 0 0 0,1-1 0 0 0,0 1 0 0 0,-1 0 0 0 0,1 0 0 0 0,0 0 0 0 0,-1 0 0 0 0,1 0 0 0 0,-1 0 0 0 0,1 0 0 0 0,0 0 0 0 0,-1 0 0 0 0,0 1 0 0 0,-4 6 0 0 0,0 0 0 0 0,0 0 0 0 0,1 1 0 0 0,0-1 0 0 0,1 1 0 0 0,0 0 0 0 0,0 1 0 0 0,0-1 0 0 0,1 1 0 0 0,1-1 0 0 0,-1 1 0 0 0,1 0 0 0 0,1 0 0 0 0,0 0 0 0 0,0 0 0 0 0,1 5 0 0 0,-5 141 0 0 0,24-7 0 0 0,-17-126 0 0 0,1-1 0 0 0,1 0 0 0 0,1 0 0 0 0,1-1 0 0 0,1 0 0 0 0,1 0 0 0 0,0 0 0 0 0,2-1 0 0 0,0 0 0 0 0,1-1 0 0 0,1 0 0 0 0,8 9 0 0 0,-8-13 0 0 0,-9-12 0 0 0,-1 1 0 0 0,0 0 0 0 0,1 0 0 0 0,0-1 0 0 0,0 1 0 0 0,-1-1 0 0 0,2 0 0 0 0,-1 0 0 0 0,0 0 0 0 0,0 0 0 0 0,0-1 0 0 0,1 1 0 0 0,-1-1 0 0 0,1 0 0 0 0,-1 0 0 0 0,1 0 0 0 0,0-1 0 0 0,-1 1 0 0 0,1-1 0 0 0,0 0 0 0 0,-1 0 0 0 0,3 0 0 0 0,0-2 0 0 0,0 0 0 0 0,0 0 0 0 0,0 0 0 0 0,0-1 0 0 0,-1 0 0 0 0,1 0 0 0 0,-1-1 0 0 0,0 0 0 0 0,0 1 0 0 0,0-2 0 0 0,0 1 0 0 0,-1-1 0 0 0,1 1 0 0 0,-1-1 0 0 0,0 0 0 0 0,-1-1 0 0 0,4-5 0 0 0,2 0 0 0 0,26-41 0 0 0,-21 80 0 0 0,-11-17 0 0 0,-2-6 0 0 0,0-1 0 0 0,1 0 0 0 0,-1 0 0 0 0,1 0 0 0 0,0-1 0 0 0,0 1 0 0 0,0 0 0 0 0,1-1 0 0 0,-1 1 0 0 0,1-1 0 0 0,0 0 0 0 0,0 0 0 0 0,0 0 0 0 0,0 0 0 0 0,1 0 0 0 0,-1-1 0 0 0,1 1 0 0 0,-1-1 0 0 0,1 0 0 0 0,0 0 0 0 0,0-1 0 0 0,0 1 0 0 0,0-1 0 0 0,0 0 0 0 0,0 0 0 0 0,0 0 0 0 0,1 0 0 0 0,-1-1 0 0 0,0 0 0 0 0,0 0 0 0 0,3 0 0 0 0,0 0 0 0 0,0-1 0 0 0,-1 0 0 0 0,1-1 0 0 0,0 0 0 0 0,-1 0 0 0 0,0 0 0 0 0,1 0 0 0 0,-1-1 0 0 0,0 0 0 0 0,0-1 0 0 0,-1 1 0 0 0,1-1 0 0 0,-1 0 0 0 0,0 0 0 0 0,0-1 0 0 0,0 0 0 0 0,0 1 0 0 0,-1-2 0 0 0,0 1 0 0 0,0 0 0 0 0,0-1 0 0 0,-1 0 0 0 0,0 0 0 0 0,0 0 0 0 0,1-2 0 0 0,-4 6 0 0 0,1 1 0 0 0,0-1 0 0 0,-1 0 0 0 0,1 1 0 0 0,-1-1 0 0 0,0 1 0 0 0,0-1 0 0 0,1 0 0 0 0,-1 1 0 0 0,0-1 0 0 0,0 0 0 0 0,-1 1 0 0 0,1-1 0 0 0,0 0 0 0 0,0 1 0 0 0,-1-1 0 0 0,1 1 0 0 0,-1-1 0 0 0,0 0 0 0 0,1 1 0 0 0,-1-1 0 0 0,0 1 0 0 0,0 0 0 0 0,0-1 0 0 0,0 1 0 0 0,0 0 0 0 0,0-1 0 0 0,-1 1 0 0 0,-1-3 0 0 0,-2-1 0 0 0,0 1 0 0 0,0 0 0 0 0,0 0 0 0 0,0 0 0 0 0,-1 1 0 0 0,0 0 0 0 0,1 0 0 0 0,-1 0 0 0 0,0 1 0 0 0,-1 0 0 0 0,1 0 0 0 0,0 0 0 0 0,-1 1 0 0 0,1 0 0 0 0,0 0 0 0 0,-1 1 0 0 0,1-1 0 0 0,-1 1 0 0 0,0 1 0 0 0,0 0 0 0 0,3-1 0 0 0,-1 0 0 0 0,1 1 0 0 0,-1 0 0 0 0,1 0 0 0 0,0 0 0 0 0,-1 1 0 0 0,1-1 0 0 0,0 1 0 0 0,0 0 0 0 0,0 1 0 0 0,0-1 0 0 0,0 0 0 0 0,1 1 0 0 0,-1 0 0 0 0,1 0 0 0 0,0 0 0 0 0,0 0 0 0 0,0 1 0 0 0,0-1 0 0 0,0 1 0 0 0,1 0 0 0 0,-1 0 0 0 0,1 0 0 0 0,0 0 0 0 0,0 0 0 0 0,1 0 0 0 0,-1 0 0 0 0,0 5 0 0 0,3-7 0 0 0,-1 1 0 0 0,1-1 0 0 0,-1 0 0 0 0,1 1 0 0 0,0-1 0 0 0,0 0 0 0 0,0 1 0 0 0,0-1 0 0 0,1 0 0 0 0,-1 0 0 0 0,1 0 0 0 0,-1 0 0 0 0,1 0 0 0 0,0 0 0 0 0,0-1 0 0 0,-1 1 0 0 0,1-1 0 0 0,2 2 0 0 0,-4-3 0 0 0,5 3 0 0 0,0 0 0 0 0,0-1 0 0 0,0 0 0 0 0,0 0 0 0 0,0 0 0 0 0,0-1 0 0 0,1 0 0 0 0,-1 0 0 0 0,0 0 0 0 0,1 0 0 0 0,-1-1 0 0 0,1 0 0 0 0,5 1 0 0 0,15 1 0 0 0</inkml:trace>
  <inkml:trace contextRef="#ctx0" brushRef="#br0" timeOffset="3299.32">4104 596 32767 0 0,'-5'-8'0'0'0,"0"0"0"0"0,-1 0 0 0 0,0 1 0 0 0,-1 0 0 0 0,1 0 0 0 0,-2 1 0 0 0,1-1 0 0 0,-1 1 0 0 0,1 1 0 0 0,-1 0 0 0 0,-1 0 0 0 0,-6-3 0 0 0,11 7 0 0 0,-1 1 0 0 0,1 0 0 0 0,-1-1 0 0 0,1 1 0 0 0,-1 1 0 0 0,1-1 0 0 0,0 1 0 0 0,-1-1 0 0 0,1 1 0 0 0,0 1 0 0 0,-1-1 0 0 0,1 1 0 0 0,0-1 0 0 0,0 1 0 0 0,0 0 0 0 0,0 0 0 0 0,1 1 0 0 0,-1-1 0 0 0,0 1 0 0 0,1 0 0 0 0,0 0 0 0 0,0 0 0 0 0,0 1 0 0 0,0-1 0 0 0,0 1 0 0 0,1-1 0 0 0,-1 1 0 0 0,1 0 0 0 0,0 0 0 0 0,0 0 0 0 0,1 0 0 0 0,-1 0 0 0 0,0 4 0 0 0,-6 41 0 0 0,9-46 0 0 0,0 1 0 0 0,1-1 0 0 0,-1 1 0 0 0,1-1 0 0 0,0 0 0 0 0,0 1 0 0 0,0-1 0 0 0,0 0 0 0 0,1 0 0 0 0,-1-1 0 0 0,1 1 0 0 0,0 0 0 0 0,0-1 0 0 0,-1 0 0 0 0,2 1 0 0 0,-1-1 0 0 0,0-1 0 0 0,0 1 0 0 0,1 0 0 0 0,-1-1 0 0 0,1 1 0 0 0,-1-1 0 0 0,1 0 0 0 0,0-1 0 0 0,-1 1 0 0 0,1 0 0 0 0,0-1 0 0 0,0 0 0 0 0,1 0 0 0 0,4-1 0 0 0,-1 0 0 0 0,0 0 0 0 0,1-1 0 0 0,-1 0 0 0 0,0 0 0 0 0,0-1 0 0 0,0 0 0 0 0,0-1 0 0 0,-1 1 0 0 0,0-1 0 0 0,1-1 0 0 0,-1 0 0 0 0,-1 0 0 0 0,1 0 0 0 0,-1-1 0 0 0,0 0 0 0 0,0 0 0 0 0,0 0 0 0 0,-1-1 0 0 0,0 0 0 0 0,-1 0 0 0 0,1 0 0 0 0,-1-1 0 0 0,-1 1 0 0 0,1-1 0 0 0,-1 0 0 0 0,0-2 0 0 0,1-21 0 0 0,-4 31 0 0 0,-1-1 0 0 0,1 1 0 0 0,-1 0 0 0 0,0 0 0 0 0,1 0 0 0 0,-1 0 0 0 0,1 0 0 0 0,-1 0 0 0 0,0 0 0 0 0,1 0 0 0 0,-1 0 0 0 0,1 0 0 0 0,-1 0 0 0 0,1 1 0 0 0,-1-1 0 0 0,1 0 0 0 0,-1 0 0 0 0,0 0 0 0 0,1 1 0 0 0,-1-1 0 0 0,1 0 0 0 0,-1 1 0 0 0,1-1 0 0 0,0 1 0 0 0,-1-1 0 0 0,1 0 0 0 0,-1 1 0 0 0,1-1 0 0 0,0 1 0 0 0,-1-1 0 0 0,1 1 0 0 0,0-1 0 0 0,0 1 0 0 0,-1-1 0 0 0,1 1 0 0 0,0-1 0 0 0,0 1 0 0 0,0 0 0 0 0,-1-1 0 0 0,1 1 0 0 0,0-1 0 0 0,0 1 0 0 0,0-1 0 0 0,0 1 0 0 0,0 0 0 0 0,0-1 0 0 0,1 1 0 0 0,-1-1 0 0 0,0 1 0 0 0,0-1 0 0 0,0 1 0 0 0,0 0 0 0 0,0 0 0 0 0,-4 12 0 0 0,1-1 0 0 0,0 1 0 0 0,0-1 0 0 0,2 1 0 0 0,0 0 0 0 0,0 0 0 0 0,1 11 0 0 0,16 49 0 0 0,-7-50 0 0 0,40 90 0 0 0,-31-75 0 0 0,-2 0 0 0 0,-1 2 0 0 0,-1-1 0 0 0,4 32 0 0 0,-16-58 0 0 0,0 0 0 0 0,-1 1 0 0 0,-1-1 0 0 0,0 0 0 0 0,0 0 0 0 0,-2 0 0 0 0,1 0 0 0 0,-3 4 0 0 0,4-13 0 0 0,-1 0 0 0 0,0-1 0 0 0,0 1 0 0 0,0-1 0 0 0,-1 1 0 0 0,1-1 0 0 0,-1 1 0 0 0,0-1 0 0 0,0 0 0 0 0,0 0 0 0 0,0 0 0 0 0,-1 0 0 0 0,1 0 0 0 0,-1 0 0 0 0,1-1 0 0 0,-1 1 0 0 0,0-1 0 0 0,0 0 0 0 0,0 0 0 0 0,-1 0 0 0 0,1 0 0 0 0,0-1 0 0 0,-1 1 0 0 0,1-1 0 0 0,-1 0 0 0 0,0 0 0 0 0,1 0 0 0 0,-1 0 0 0 0,0-1 0 0 0,1 1 0 0 0,-4-1 0 0 0,0-2 0 0 0,1 1 0 0 0,-1-2 0 0 0,1 1 0 0 0,0-1 0 0 0,0 0 0 0 0,0 0 0 0 0,1 0 0 0 0,-1-1 0 0 0,1 0 0 0 0,0 0 0 0 0,0 0 0 0 0,0-1 0 0 0,0 0 0 0 0,1 0 0 0 0,0 0 0 0 0,0 0 0 0 0,0-1 0 0 0,1 0 0 0 0,0 1 0 0 0,0-1 0 0 0,1 0 0 0 0,-1 0 0 0 0,1 0 0 0 0,1 0 0 0 0,-1 0 0 0 0,1 0 0 0 0,0-1 0 0 0,1 1 0 0 0,0 0 0 0 0,0-1 0 0 0,0 1 0 0 0,0 0 0 0 0,1 0 0 0 0,0-1 0 0 0,1 1 0 0 0,-1 0 0 0 0,1 0 0 0 0,0 0 0 0 0,1 0 0 0 0,-1 0 0 0 0,1 1 0 0 0,0-1 0 0 0,4-3 0 0 0,73-117 0 0 0,-49 82 0 0 0,-2-2 0 0 0,-2-1 0 0 0,-2-1 0 0 0,4-17 0 0 0,-16 32 0 0 0,5-12 0 0 0,-2-1 0 0 0,-2-1 0 0 0,-2 0 0 0 0,-1-5 0 0 0,-11 41 0 0 0,0-2 0 0 0,0 24 0 0 0,-2 10 0 0 0,1 0 0 0 0,0 0 0 0 0,2 1 0 0 0,1-1 0 0 0,0 0 0 0 0,2 0 0 0 0,2 7 0 0 0,4 15 0 0 0,27 77 0 0 0,-16-100 0 0 0,-14-22 0 0 0,12-8 0 0 0,-7-2 0 0 0</inkml:trace>
  <inkml:trace contextRef="#ctx0" brushRef="#br0" timeOffset="3554.633">4546 241 32767 0 0,'-13'-15'0'0'0,"3"2"0"0"0,-1 1 0 0 0,2 1 0 0 0,4 3 0 0 0,0 0 0 0 0,2 2 0 0 0,-1 2 0 0 0,1 2 0 0 0,3 0 0 0 0,2 4 0 0 0,3-1 0 0 0,1 2 0 0 0,0-1 0 0 0,13 7 0 0 0,-2 2 0 0 0,2 2 0 0 0</inkml:trace>
  <inkml:trace contextRef="#ctx0" brushRef="#br0" timeOffset="4134.085">5054 539 32767 0 0,'1'0'0'0'0,"-1"0"0"0"0,1-1 0 0 0,0 1 0 0 0,-1 0 0 0 0,1-1 0 0 0,0 1 0 0 0,-1-1 0 0 0,1 1 0 0 0,-1-1 0 0 0,1 1 0 0 0,-1-1 0 0 0,1 0 0 0 0,-1 1 0 0 0,0-1 0 0 0,1 1 0 0 0,-1-1 0 0 0,1 0 0 0 0,-1 1 0 0 0,0-1 0 0 0,0 0 0 0 0,0 0 0 0 0,1 1 0 0 0,-1-1 0 0 0,0 0 0 0 0,0 1 0 0 0,0-1 0 0 0,0 0 0 0 0,0 0 0 0 0,0 1 0 0 0,0-1 0 0 0,0 0 0 0 0,-1 0 0 0 0,1 1 0 0 0,0-1 0 0 0,0 0 0 0 0,-1 1 0 0 0,1-1 0 0 0,0 0 0 0 0,-1 1 0 0 0,1-1 0 0 0,0 0 0 0 0,-1 1 0 0 0,1-1 0 0 0,-1 1 0 0 0,1-1 0 0 0,-1 1 0 0 0,1-1 0 0 0,-1 1 0 0 0,0-1 0 0 0,1 1 0 0 0,-1 0 0 0 0,0-1 0 0 0,1 1 0 0 0,-1 0 0 0 0,0-1 0 0 0,1 1 0 0 0,-1 0 0 0 0,0 0 0 0 0,0 0 0 0 0,1 0 0 0 0,-1-1 0 0 0,0 1 0 0 0,0 0 0 0 0,1 1 0 0 0,-1-1 0 0 0,0 0 0 0 0,1 0 0 0 0,-1 0 0 0 0,0 0 0 0 0,0 0 0 0 0,-5-1 0 0 0,0 0 0 0 0,0 0 0 0 0,0 0 0 0 0,0 1 0 0 0,-1 0 0 0 0,1 0 0 0 0,0 0 0 0 0,0 1 0 0 0,0 0 0 0 0,0 0 0 0 0,0 1 0 0 0,0-1 0 0 0,-3 3 0 0 0,3-3 0 0 0,0 1 0 0 0,0 1 0 0 0,1-1 0 0 0,0 1 0 0 0,-1 0 0 0 0,1 0 0 0 0,0 0 0 0 0,0 1 0 0 0,1 0 0 0 0,-1 0 0 0 0,1 0 0 0 0,0 0 0 0 0,0 1 0 0 0,0-1 0 0 0,0 1 0 0 0,1 0 0 0 0,0 1 0 0 0,0-1 0 0 0,1 0 0 0 0,-1 1 0 0 0,1-1 0 0 0,0 1 0 0 0,0 0 0 0 0,1 0 0 0 0,0 0 0 0 0,0 0 0 0 0,0 3 0 0 0,3-3 0 0 0,0 0 0 0 0,0 0 0 0 0,1 0 0 0 0,-1 0 0 0 0,1 0 0 0 0,1-1 0 0 0,-1 1 0 0 0,1-1 0 0 0,0 0 0 0 0,0 0 0 0 0,0 0 0 0 0,1-1 0 0 0,-1 1 0 0 0,1-1 0 0 0,0-1 0 0 0,1 1 0 0 0,-1 0 0 0 0,1-1 0 0 0,-1 0 0 0 0,1-1 0 0 0,0 1 0 0 0,0-1 0 0 0,0 0 0 0 0,1 0 0 0 0,-1-1 0 0 0,0 0 0 0 0,0 0 0 0 0,1-1 0 0 0,3 1 0 0 0,108-8 0 0 0,-97 3 0 0 0,0-1 0 0 0,-1-1 0 0 0,1-1 0 0 0,-1-1 0 0 0,-1 0 0 0 0,0-2 0 0 0,0 0 0 0 0,0-1 0 0 0,15-13 0 0 0,-1-4 0 0 0,-38 52 0 0 0,5-21 0 0 0,-1 0 0 0 0,1 0 0 0 0,0-1 0 0 0,0 1 0 0 0,0 0 0 0 0,0 0 0 0 0,1 0 0 0 0,-1 0 0 0 0,1-1 0 0 0,-1 1 0 0 0,1 0 0 0 0,0-1 0 0 0,0 1 0 0 0,0 0 0 0 0,1-1 0 0 0,-1 1 0 0 0,1-1 0 0 0,-1 0 0 0 0,1 1 0 0 0,0-1 0 0 0,0 0 0 0 0,0 0 0 0 0,0 0 0 0 0,0 0 0 0 0,0-1 0 0 0,0 1 0 0 0,1-1 0 0 0,-1 1 0 0 0,1-1 0 0 0,-1 0 0 0 0,1 1 0 0 0,5 1 0 0 0,0 1 0 0 0,1-1 0 0 0,-1 0 0 0 0,1-1 0 0 0,-1 0 0 0 0,1-1 0 0 0,0 1 0 0 0,0-2 0 0 0,4 1 0 0 0,62-24 0 0 0,-72 21 0 0 0,1 0 0 0 0,0 0 0 0 0,-1-1 0 0 0,0 1 0 0 0,1-1 0 0 0,-1 0 0 0 0,0 0 0 0 0,0 0 0 0 0,-1 0 0 0 0,1-1 0 0 0,0 1 0 0 0,-1-1 0 0 0,0 1 0 0 0,0-1 0 0 0,0 0 0 0 0,-1 0 0 0 0,1 0 0 0 0,-1 0 0 0 0,0 0 0 0 0,0 0 0 0 0,0 0 0 0 0,-1-1 0 0 0,1 1 0 0 0,-1 0 0 0 0,0 0 0 0 0,0 0 0 0 0,-1-1 0 0 0,0-3 0 0 0,0 1 0 0 0,0 1 0 0 0,-1-1 0 0 0,0 1 0 0 0,0-1 0 0 0,-1 1 0 0 0,1 0 0 0 0,-2 0 0 0 0,1 0 0 0 0,0 0 0 0 0,-1 0 0 0 0,0 1 0 0 0,-1 0 0 0 0,1 0 0 0 0,-1 0 0 0 0,0 0 0 0 0,0 1 0 0 0,-4-3 0 0 0,4 3 0 0 0,-1 0 0 0 0,1 1 0 0 0,0 0 0 0 0,-1 1 0 0 0,0-1 0 0 0,1 1 0 0 0,-1 0 0 0 0,0 0 0 0 0,0 1 0 0 0,0-1 0 0 0,0 2 0 0 0,-1-1 0 0 0,1 0 0 0 0,0 1 0 0 0,0 0 0 0 0,0 1 0 0 0,0 0 0 0 0,-1-1 0 0 0,1 2 0 0 0,0-1 0 0 0,0 1 0 0 0,1 0 0 0 0,-1 0 0 0 0,0 1 0 0 0,1-1 0 0 0,-1 1 0 0 0,1 1 0 0 0,0-1 0 0 0,0 1 0 0 0,-1 0 0 0 0,-1 2 0 0 0,0 1 0 0 0,0-1 0 0 0,0 1 0 0 0,1 0 0 0 0,0 1 0 0 0,1-1 0 0 0,-1 1 0 0 0,2 1 0 0 0,-1-1 0 0 0,1 0 0 0 0,0 1 0 0 0,1 0 0 0 0,0 0 0 0 0,0 0 0 0 0,1 0 0 0 0,0 1 0 0 0,1-1 0 0 0,0 1 0 0 0,0-1 0 0 0,1 7 0 0 0,1-13 0 0 0,0-1 0 0 0,-1 1 0 0 0,1-1 0 0 0,0 1 0 0 0,0-1 0 0 0,1 0 0 0 0,-1 1 0 0 0,0-1 0 0 0,1 0 0 0 0,0 0 0 0 0,-1 0 0 0 0,1 0 0 0 0,0 0 0 0 0,0 0 0 0 0,0 0 0 0 0,0 0 0 0 0,0-1 0 0 0,1 1 0 0 0,-1-1 0 0 0,0 0 0 0 0,-2-1 0 0 0,6 3 0 0 0,0-1 0 0 0,0 1 0 0 0,0-1 0 0 0,1-1 0 0 0,-1 1 0 0 0,0-1 0 0 0,1 0 0 0 0,-1-1 0 0 0,1 1 0 0 0,-1-1 0 0 0,1-1 0 0 0,-1 1 0 0 0,0-1 0 0 0,1 0 0 0 0,-1-1 0 0 0,0 1 0 0 0,0-1 0 0 0,1 0 0 0 0,-1-1 0 0 0,-1 0 0 0 0,1 0 0 0 0,0 0 0 0 0,2-2 0 0 0,14-8 0 0 0</inkml:trace>
  <inkml:trace contextRef="#ctx1" brushRef="#br0">5680 224 32767,'-24'-80'0,"-27"9"0,51 71 0,0 1 0,1-1 0,-1 0 0,0 0 0,0 0 0,-1 1 0,1-1 0,0 0 0,0 0 0,0 1 0,0-1 0,0 0 0,0 0 0,0 0 0,0 1 0,0-1 0,0 0 0,0 0 0,-1 0 0,1 0 0,0 1 0,0-1 0,0 0 0,0 0 0,-1 0 0,1 0 0,0 0 0,0 1 0,0-1 0,-1 0 0,1 0 0,0 0 0,0 0 0,0 0 0,-1 0 0,1 0 0,0 0 0,0 0 0,-1 0 0,1 0 0,0 0 0,0 0 0,0 0 0,-1 0 0,1 0 0,0 0 0,27 38 0,-18-21 0</inkml:trace>
  <inkml:trace contextRef="#ctx0" brushRef="#br0" timeOffset="4634.744">5684 635 32767 0 0,'6'21'0'0'0,"4"0"0"0"0,3-1 0 0 0,4-4 0 0 0,5 0 0 0 0,0-3 0 0 0,2-3 0 0 0,4-1 0 0 0,3-1 0 0 0,0-2 0 0 0,5 1 0 0 0,-3-3 0 0 0,2-3 0 0 0,0 1 0 0 0,-2 0 0 0 0,-1-1 0 0 0,-7-1 0 0 0</inkml:trace>
  <inkml:trace contextRef="#ctx0" brushRef="#br0" timeOffset="6011.693">1 1369 32767 0 0,'1'-1'0'0'0,"0"-1"0"0"0,-1 1 0 0 0,2 0 0 0 0,-1 0 0 0 0,0-1 0 0 0,0 1 0 0 0,0 0 0 0 0,1 0 0 0 0,-1 0 0 0 0,0 0 0 0 0,1 0 0 0 0,-1 1 0 0 0,1-1 0 0 0,-1 0 0 0 0,1 1 0 0 0,-1-1 0 0 0,1 1 0 0 0,-1-1 0 0 0,1 1 0 0 0,0 0 0 0 0,-1 0 0 0 0,1-1 0 0 0,0 1 0 0 0,-1 1 0 0 0,1-1 0 0 0,0 0 0 0 0,-1 0 0 0 0,1 0 0 0 0,0 1 0 0 0,5-1 0 0 0,99-4 0 0 0,518 4 0 0 0,-409-13 0 0 0,724 1 0 0 0,-266 9 0 0 0,669-24 0 0 0,-1024 19 0 0 0,-28 0 0 0 0,572-18 0 0 0,-11-1 0 0 0,-701 27 0 0 0,-143 0 0 0 0,1 0 0 0 0,-1 0 0 0 0,4-5 0 0 0,-25 0 0 0 0,-4 4 0 0 0,-3-5 0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6:53.11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0 361,'1'3,"1"-1,-1 1,0 0,1 0,0-1,0 1,0-1,0 0,0 1,0-1,0 0,1 0,-1 0,1-1,0 1,-1-1,1 1,0-1,0 0,0 0,0 0,0 0,0-1,0 1,2-1,79-3,-54-5,0-1,0-1,0-2,-1 0,-1-2,-1-2,0 0,-1-2,14-11,-32 23,0 0,0-1,0 0,0 0,-1 0,0-1,-1 0,0 0,0-1,-1 0,0 0,0 0,-1-1,0 1,-1-1,0 0,-1 0,0 0,0 0,-1-1,0-6,-2 14,0 0,1 0,-1-1,-1 1,1 0,0 1,-1-1,1 0,-1 0,0 1,0-1,0 1,0-1,0 1,-1 0,1 0,-1 0,0 0,1 0,-1 1,0-1,0 1,0 0,0 0,0 0,0 0,0 0,0 1,-1-1,1 1,0 0,0 0,-1 0,1 0,0 1,0-1,0 1,0 0,0 0,0 0,0 0,0 1,0-1,0 1,0 0,1-1,-1 1,-1 2,-3 5,1 2,0-1,0 1,1-1,0 2,1-1,0 0,1 1,0 0,1 0,0 0,1 0,1 0,0 0,0 3,2 50,2 0,4 0,2-1,10 33,18 114,-34-179,0 0,-2 0,-2 0,0 0,-3 0,0 0,-2 0,-7 22,-2-21,-1-9</inkml:trace>
  <inkml:trace contextRef="#ctx0" brushRef="#br0" timeOffset="359.642">174 628,'373'-118,"-178"56,-192 60,-1 1,0 0,0-1,0 1,1 0,-1 1,0-1,1 0,-1 1,1-1,-1 1,1 0,-1 0,1 0,-1 0,0 0,1 0,-1 1,1-1,-1 1,1 0,-1 0,0-1,1 2,-1-1,0 0,0 0,0 1,0-1,0 1,0-1,0 1,-1 0,1 0,-1 0,1 0,-1 0,0 0,1 1,-2 47,-1-45,0-1,1 1,-1 0,1-1,0 1,0 0,0-1,1 1,0 0,0-1,0 1,0-1,1 1,-1-1,1 1,0-1,1 0,-1 0,1 0,0 0,0-1,0 1,0-1,0 0,1 0,0 1,16 4,-2-3</inkml:trace>
  <inkml:trace contextRef="#ctx0" brushRef="#br0" timeOffset="605.142">923 80,'-2'13,"7"13,11 7,3-1</inkml:trace>
  <inkml:trace contextRef="#ctx0" brushRef="#br0" timeOffset="868.478">1123 588,'15'-5,"1"0,-1-1,0 0,0-2,-1 1,0-2,-1 0,0-1,0 0,-1-1,0 0,-1-1,0 0,-1-1,0 0,-1 0,4-9,2-26,-15 46,0 1,1 0,-1 0,0 0,0-1,0 1,0 0,0 0,0-1,0 1,0 0,-1 0,1-1,0 1,-1 0,1 0,-1 0,1 0,-1 0,0 0,1 0,-1 0,0 0,0 0,0 0,0 0,1 0,-1 0,0 1,-1-1,1 0,0 1,0-1,0 1,0-1,0 1,-1 0,1 0,-4 0,1 2,-1-1,1 0,-1 1,1 0,0 0,0 0,0 1,0-1,0 1,0 0,1 0,-1 1,1-1,0 0,0 1,0 0,0 0,1 0,0 0,-1 0,1 1,1-1,-2 4,1-4,0 1,0 0,0 0,1 0,-1 0,1 0,0 1,1-1,-1 0,1 0,0 1,0-1,1 0,0 0,0 1,0-1,0 0,1 0,0 0,0 0,0-1,1 1,-1 0,1-1,0 0,1 1,-1-1,1-1,-1 1,1 0,1-1,12 5,1-1,0 0,1-2,0 0,0-1,0-1,0 0,0-2,0 0,1-1,-1-1,0-1,10-3,31-1</inkml:trace>
  <inkml:trace contextRef="#ctx0" brushRef="#br0" timeOffset="1994.441">2099 347,'-35'-5,"0"1,0 1,0 2,-32 4,63-3,0 1,0 0,0 0,0 0,0 0,0 1,0-1,0 1,0 0,1 1,-1-1,1 0,-1 1,1 0,0 0,0 0,0 0,1 0,-1 1,1-1,0 1,0 0,0 0,0-1,0 1,1 0,0 0,0 1,0-1,0 0,1 0,0 0,0 1,0-1,0 0,0 0,1 1,0-1,1 3,0-1,0-1,1 0,0 0,0 0,0-1,1 1,-1-1,1 1,0-1,0 0,1-1,-1 1,1-1,-1 0,1 0,0 0,1-1,-1 0,6 2,107 23,-81-23,0-2,0-2,0-1,0-2,0-2,0-1,-1-2,14-5,31-13,0-4,-3-3,6-7,-39 15,-45 25,0-1,1 1,-1 0,0 0,0 0,0-1,0 1,1 0,-1 0,0-1,0 1,0 0,0 0,0-1,0 1,0 0,0-1,0 1,0 0,0 0,0-1,0 1,0 0,0-1,0 1,0 0,0 0,0-1,0 1,0 0,0 0,0-1,-1 1,1 0,0 0,0-1,0 1,-1 0,1 0,0 0,0-1,0 1,-1 0,1 0,0 0,0 0,-1-1,1 1,0 0,-1 0,1 0,0 0,0 0,-1 0,1 0,0 0,-1 0,1 0,0 0,0 0,-1 0,1 0,0 0,-1 0,1 1,0-1,0 0,-1 0,-24-2,-6 3,-1 0,1 2,0 2,0 1,0 1,1 1,-3 3,-16 20,48-30,0-1,0 1,0 0,0 0,0 0,1 0,-1 0,0 1,0-1,1 0,-1 0,1 0,-1 1,1-1,0 0,-1 0,1 1,0-1,0 0,0 1,0-1,0 0,0 1,0-1,0 0,1 1,-1-1,0 0,1 0,-1 1,1-1,0 0,-1 0,1 0,0 0,-1 0,1 0,0 0,0 0,1 1,8 4,1 0,0 0,0-1,0-1,1 0,-1 0,1-1,0-1,0 0,0 0,0-2,0 1,0-1,4-1,-5 1,1 0,0 0,-1-1,1-1,-1 0,0-1,1 0,-1 0,0-1,-1-1,1 0,-1 0,0-1,0 0,-1-1,1 0,4-5,-14 12,0 1,0-1,0 1,0-1,0 1,0-1,0 1,0-1,0 1,1-1,-1 1,0-1,0 0,1 1,-1-1,0 1,1-1,-1 0,0 1,1-1,-1 0,0 1,1-1,-1 0,1 0,-1 1,1-1,-1 0,1 0,-1 0,0 1,1-1,-1 0,1 0,-1 0,1 0,-1 0,1 0,-1 0,1 0,-1 0,1-1,-1 1,1 0,-1 0,1 0,-1 0,1-1,-1 1,1 0,-1 0,0-1,1 1,-1 0,0-1,1 1,-1-1,0 1,1 0,0 11,0-7,0 0,0 0,0-1,1 1,-1-1,1 1,0-1,0 0,0 0,1 0,-1 0,1 0,-1 0,1-1,0 1,0-1,0 0,0 1,1-2,-1 1,1 0,-1-1,1 1,-1-1,1 0,0 0,0-1,-1 1,1-1,0 0,0 0,0 0,0 0,-1 0,1-1,0 0,0 0,-1 0,1 0,-1-1,1 1,-1-1,1 0,-1 0,1-1,2-4,0 0,-1 0,0 0,0-1,-1 0,0 0,0 0,-1-1,0 1,0-1,-1 0,0 0,-1 0,0 0,19-64,-18 70,-1 1,1-1,0 0,0 1,0-1,0 1,0 0,1 0,-1-1,1 2,-1-1,1 0,0 0,-1 1,1 0,0-1,0 1,0 0,0 0,0 1,1-1,-1 1,0 0,0-1,2 1,82 9,-79-8,-2-1,1 1,-1-1,1 1,-1 0,0 1,0-1,0 1,0 0,0 1,0 0,0-1,-1 2,1-1,-1 1,0 0,0 0,0 0,-1 1,1-1,-1 1,0 0,-1 1,1-1,-1 1,0-1,1 4,0 112,-4-118,1-1,0 0,0 1,0-1,0 0,1 0,-1 0,0 0,1 0,0 0,-1 0,1 0,0-1,0 1,0-1,0 1,0-1,0 0,1 0,-1 0,0 0,1 0,-1 0,0-1,1 1,-1-1,1 0,-1 0,3 0,74-4,-63 1,0-1,-1 0,0-1,0-1,0 0,-1-1,0 0,0-1,-1-1,0 0,0-1,-1-1,0 0,-1 0,-1-1,1 0,-2-1,0 0,0-1,-2 0,1 0,-2-1,0 0,-5 14,0-1,-1 1,0-1,1 0,-1 1,0-1,0 1,0-1,0 0,0 1,0-1,0 0,0 1,-1-1,1 1,-1-1,1 1,-1-1,1 1,-1-1,0 1,0-1,0 1,0 0,0 0,0-1,0 1,0 0,-1 0,1 0,0 0,-1 0,1 1,-1-1,1 0,-1 0,1 1,-1-1,1 1,-1 0,1-1,-1 1,0 0,1 0,-1 0,0 0,1 0,-1 1,-3-1,1 0,0 0,0 1,0 0,0 0,-1 0,1 0,0 1,1-1,-1 1,0 0,0 0,1 0,-1 1,1 0,0-1,0 1,0 0,0 0,0 1,1-1,-1 0,1 1,0 0,0 0,0-1,1 1,-1 0,1 0,0 0,0 1,1-1,-1 0,1 0,0 0,0 1,0-1,0 0,1 0,0 0,0 1,0-1,0 0,0 0,1-1,1 3,6 2,2 1,-1-1,1-1,0 0,1 0,0-1,0 0,0-1,1-1,-1 0,1-1,0 0,0-1,1 0,-1-1,6-1,-16 1,71 7</inkml:trace>
  <inkml:trace contextRef="#ctx0" brushRef="#br0" timeOffset="12545.048">803 1511,'-14'2,"0"1,0 0,1 1,0 1,0 0,0 1,0 1,1-1,0 2,1 0,0 0,0 1,0 1,1-1,1 2,0-1,0 1,1 1,0 0,1 0,0 0,1 1,1 0,0 0,1 0,0 1,-1 6,5-18,-1-1,1 1,0-1,-1 1,1-1,0 1,0 0,0-1,0 1,0 0,1-1,-1 1,0-1,1 1,-1 0,1-1,-1 1,1-1,0 0,0 1,0-1,-1 1,2-1,-1 0,0 0,0 0,0 0,0 0,1 0,-1 0,0 0,1 0,-1 0,1-1,-1 1,1 0,-1-1,1 0,-1 1,1-1,0 0,-1 0,1 0,0 0,-1 0,1 0,-1 0,1 0,0-1,-1 1,2-1,10-4,-1-1,0 0,0-1,0 0,0-1,-1 0,-1-1,1 0,-2 0,1-1,-1-1,-1 1,1-2,11-18,0 0,-2-2,-1 0,-2-1,-1-1,-2 0,-1-1,-2 0,-1 0,-2-1,-1 0,-2 0,-1-1,-3 1,-1-17,1 47,-11-42,11 48,0 0,0 0,-1 1,1-1,0 0,0 1,0-1,0 1,0-1,0 1,-1 0,1-1,0 1,1 0,-1 0,0 0,0 0,0 0,0-1,1 2,-1-1,0 0,1 0,-1 0,1 0,0 0,-1 0,1 1,0-1,-1 0,1 1,0-2,-13 36,2 1,1 0,2 1,2 0,1 0,2 1,2 9,-1-31,1 0,1 0,1-1,0 1,1 0,1-1,0 1,1-1,1 0,1 0,0 0,1-1,1 0,0 0,1-1,1 0,0-1,9 9,-16-19,1 0,-1 0,1-1,0 1,0-1,0 0,0 0,0-1,0 1,1-1,-1 0,0 0,1 0,-1-1,1 1,-1-1,1 0,-1-1,1 1,-1-1,1 0,-1 0,0 0,1 0,-1-1,0 0,0 0,0 0,0 0,0-1,-1 1,1-1,-1 0,10-8,-2-1,0 0,0 0,-1-1,-1-1,0 1,-1-1,-1-1,0 0,0 0,-2 0,0-1,3-14,-6 20,-4 18,-4 17,4-20,0 0,1 0,0 0,0 0,1 0,0 0,-1 0,2 0,-1 0,0 1,1-1,0 0,0 0,1 0,0-1,-1 1,1 0,1-1,-1 1,1-1,0 1,0-1,0 0,0-1,1 1,0 0,-1-1,1 0,4 3,0-4,0 1,0-1,0 0,0-1,0 0,1 0,-1-1,0 0,1-1,-1 0,0 0,0 0,0-1,0 0,0-1,0 0,0 0,-1-1,1 0,-1 0,0-1,-1 1,1-2,-1 1,0-1,0 0,0 0,-1 0,0-1,0 0,-1 0,0 0,0 0,-1-1,3-7,5-54,-20 95,7-12,0 1,1 0,0-1,1 1,1 0,1-1,0 1,2 6,-3-16,0 0,0 0,1 0,0-1,0 1,0-1,1 1,-1-1,1 0,0 0,1 0,-1 0,0 0,1-1,0 1,0-1,0 0,0 0,1-1,-1 1,1-1,-1 0,1 0,0-1,0 1,1-1,-2 0,1-1,0 1,-1-1,1 0,-1 0,1-1,-1 1,1-1,-1 0,1 0,-1-1,0 1,0-1,0 0,0 0,0 0,0-1,0 0,0 1,-1-1,0 0,1-1,-1 1,0-1,2-3,1-2,-1 0,0 0,0 0,0-1,-2 0,1 0,-1 0,0 0,-1-1,0-7,1-107,-3 123,0 1,0-1,-1 1,1-1,1 1,-1-1,0 1,0-1,0 1,1-1,-1 1,1-1,-1 1,1 0,0-1,-1 1,1 0,0 0,0-1,0 1,0 0,0 0,0 0,0 0,1 0,-1 0,0 0,0 1,1-1,-1 0,0 1,1-1,-1 1,1-1,-1 1,1 0,-1 0,1-1,-1 1,1 0,-1 0,1 1,-1-1,1 0,-1 0,1 1,-1-1,0 1,2 0,28 5,-1 3,0 0,0 2,0 1,13 9,-39-20,0 0,0 1,0 0,-1 0,1 0,-1 1,1-1,-1 1,0 0,0-1,0 2,0-1,-1 0,1 0,-1 1,0-1,0 1,0 0,0 0,-1 0,1 0,-1 0,0 0,-1 0,1 0,0 0,-1 4,-1 8,0-14,1 1,-1 0,1 0,0-1,-1 1,1 0,0 0,1 0,-1-1,0 1,1 0,0 0,0-1,-1 1,1 0,1-1,-1 1,0-1,1 1,-1-1,1 0,0 0,0 0,0 0,0 0,0 0,0 0,0 0,3 0,4 1,1-1,0-1,0 1,0-2,0 1,0-2,0 1,0-1,0-1,0 0,0 0,0-1,-1 0,1-1,-1 0,0 0,0-1,-1 0,1 0,-1-1,1-2,-4 5,0 0,-1-1,0 1,1-1,-2 0,1 0,0-1,-1 1,0-1,0 0,0 0,0 0,-1 0,0 0,0 0,0-1,-1 1,1-1,-2 1,1-1,0 1,-1-1,0 0,0 1,-1-1,0 0,0 1,0-1,-1-2,-1 6,0-1,0 1,0 0,0 0,-1 0,1 0,0 1,-1-1,1 1,-1 0,0 0,1 0,-1 1,0-1,1 1,-1 0,0 0,0 0,1 1,-1-1,0 1,1 0,-1 0,1 0,-1 0,1 1,-1-1,1 1,0 0,0 0,0 0,0 0,0 1,0-1,0 1,1 0,0 0,-1 0,0 1,0 0,0 0,0 0,1 0,-1 1,1-1,0 1,0-1,0 1,1 0,-1 0,1-1,1 1,-1 0,0 0,1 0,0 0,1 0,-1 0,1 0,0 0,0 0,0 0,0-1,1 1,0 0,0-1,1 1,-1-1,1 0,0 0,0 0,0 0,0 0,1-1,0 0,2 2,12 7,2-2,0-1,0 0,1-1,-1-1,2-2,-1 0,1-1,-1 0,1-2,0-1,0-1,6-1,33 0</inkml:trace>
  <inkml:trace contextRef="#ctx0" brushRef="#br0" timeOffset="13631.443">2741 1644,'-2'-7,"0"0,0 0,0 0,-1 0,0 0,-1 1,1-1,-1 1,-1 0,1 0,-1 1,0-1,0 1,0 0,-1 0,0 1,0 0,0 0,0 0,-1 1,1-1,-1 2,0-1,0 1,-4-1,7 3,1 1,-1-1,0 1,0-1,0 1,1 0,-1 1,0-1,1 1,-1 0,1-1,0 2,-1-1,1 0,0 1,0-1,1 1,-1 0,0 0,1 0,0 0,0 0,0 0,0 1,0-1,1 1,-1 0,1-1,0 1,0 0,0 0,1-1,-1 1,1 0,0 0,0 0,1 0,-1 0,1 0,-1-1,1 1,1 0,-1 0,0-1,1 1,0 2,1 0,0 0,0-1,0 0,1 1,0-1,0 0,0-1,0 1,1-1,0 0,0 0,0 0,0-1,1 1,-1-1,1-1,0 1,0-1,0 0,0 0,0-1,0 0,0 0,1 0,-1-1,0 0,1 0,-1 0,0-1,0 0,1 0,-1-1,0 0,0 0,0 0,-1-1,1 0,-1 0,1 0,-1-1,0 0,2-2,34-65,-29 105,-11-29,1 0,0 0,0 0,0 0,0-1,1 1,0-1,-1 1,2-1,-1 0,0 0,1 0,0-1,0 0,0 1,0-1,1 0,-1-1,1 1,0-1,-1 0,1 0,0-1,0 1,0-1,1 0,-1-1,0 1,0-1,0 0,1 0,-1 0,0-1,0 0,0 0,2-1,-1-2,0 0,0 0,0-1,-1 1,0-1,0-1,0 1,-1-1,1 0,-1 0,-1 0,1 0,-1-1,0 0,-1 1,1-3,6-10,4-9,-9 16,1 1,1 0,-1 0,2 1,-1-1,2 1,-1 1,1-1,4-2,-10 10,0 1,0-1,0 1,0 0,0 0,0 0,0 0,0 0,0 0,1 1,-1-1,0 1,0 0,1-1,-1 1,0 0,1 0,-1 0,0 1,0-1,1 1,-1-1,0 1,0 0,1-1,-1 1,0 0,0 1,0-1,0 0,-1 1,1-1,0 1,0-1,-1 1,1 0,-1-1,0 1,1 1,43 83,-34-44,-2 1,-2 0,2 43,4 23,-8-71,2-2,2 1,1-1,1-1,2 0,2 0,1-1,2-1,1-1,1-1,2 0,1-2,-22-28,3 4,0 0,0 0,1 0,-1-1,1 1,1-1,-1 0,0-1,1 1,0-1,0 0,0-1,0 0,1 1,-6-3,0 0,1-1,-1 1,1 0,-1 0,0-1,1 1,-1-1,0 1,0-1,1 0,-1 1,0-1,0 0,0 0,0 0,0 0,0 0,0 0,0 0,0 0,0 0,0-1,-1 1,1 0,-1 0,1-1,-1 1,1 0,-1-1,0 1,1 0,-1-1,0 1,0-1,2-54,-7 24,-2 0,-1 0,-1 1,-2 1,-1-1,-1 2,-2 0,-1 0,-1 2,-1 0,-1 1,-3-1,-14-14,-2 2,-1 2,-20-13,45 37,9 10,3 2,0 0,0 1,1-1,-1 0,0 0,0 0,1 0,-1 0,1 0,-1-1,1 1,-1 0,1-1,0 1,0-1,-1 0,1 1,0-1,1 0,-1 0,0 0,0 1,1-1,-1 0,1 0,0 0,-1 0,1 0,0 0,0 0,0 0,0 0,1 0,-1 0,1 0,-1 0,1 0,-1 1,1-1,0 0,0 0,0 0,0 1,1-1,13-7,2 1,-1 0,1 1,0 1,1 1,0 0,11-1,0 0,-2-1,5-2,0 2,1 1,0 2,8 0,-40 4,0 0,0-1,0 1,0 0,0 0,0 0,0 0,0 0,1 0,-1 0,0 1,0-1,0 0,0 1,0-1,0 0,0 1,0-1,0 1,0 0,0-1,0 1,-1 0,1 0,0-1,0 1,-1 0,1 0,0 0,-1 0,1 0,-1 0,1 0,-1 0,0 0,1 0,-1 0,0 0,0 0,0 0,1 0,-1 1,0-1,-1 0,1 0,0 0,0 0,0 0,-1 0,1 0,0 0,-1 0,1 0,-1 0,0 0,1 0,-1 0,1 0,-2 0,1 1,-1 1,1-1,0 0,0 0,0 1,0-1,0 0,1 1,-1-1,1 1,-1-1,1 1,0-1,0 1,0-1,0 1,1-1,-1 1,1-1,-1 1,1-1,0 0,0 1,0-1,0 0,0 0,1 1,-1-1,1 0,-1 0,1-1,0 1,0 0,0-1,0 1,0-1,2 2,6 1,-1-1,1-1,0 1,0-1,1-1,-1 0,0 0,0-1,1-1,-1 0,0 0,0-1,0 0,0 0,0-1,0-1,-1 0,0 0,1-1,-1 0,-1 0,1-1,6-6,-10 8,-1 0,1 0,-1-1,0 1,0-1,-1 0,1 0,-1-1,0 1,-1-1,1 1,-1-1,0 0,0 0,-1 0,0 0,0 0,0 0,-1-1,0 1,0 0,0 0,-1 0,0 0,0 0,-1 0,0 0,0 0,0 0,-1 0,1 1,-1-1,-1 1,1 0,-1 0,0 0,0 1,0-1,-1 1,1 0,-5-2,2 2,1 1,-1 0,0 1,0-1,0 1,-1 1,1-1,0 1,-1 1,1-1,-1 1,1 1,-1-1,1 1,0 1,-1-1,1 1,0 0,0 1,0 0,-5 3,6-3,1-1,0 1,0 0,1 1,-1-1,1 1,0 0,0 0,0 0,0 1,0 0,1-1,0 1,0 0,1 0,-1 1,1-1,0 0,1 1,-1 0,1-1,0 1,0 0,1-1,0 1,0 0,0 0,1 1,0-2,0-1,1 1,-1 0,1-1,0 0,1 1,-1-1,1 0,0 0,0 0,0-1,0 1,1-1,-1 1,1-1,0 0,0-1,0 1,1-1,-1 0,0 0,1 0,0 0,-1-1,1 0,2 1,28 6</inkml:trace>
  <inkml:trace contextRef="#ctx0" brushRef="#br0" timeOffset="13925.183">4037 1176,'-5'-7,"-1"0,0 0,0 0,0 1,-1 0,0 0,-1 0,1 1,-1 0,0 1,0 0,0 0,-1 1,1 0,-1 0,0 1,-1-1,7 5,1-1,-1 0,1 1,-1-1,1 1,0 0,0 0,0 0,0 0,0 0,0 0,0 0,0 1,1-1,0 1,-1-1,1 1,0 0,0-1,0 1,1 0,-1 0,0 0,1-1,0 1,0 0,0 0,0 0,0 0,1 0,-1-1,1 1,0 0,0 2,7 29,0 0,2 0,1-1,12 22,6 19,37 148,-64-217,0-1,0 1,0 0,1-1,0 0,0 1,0-1,0 0,1 0,-1-1,1 1,0-1,0 0,0 0,1 0,-1 0,1-1,0 0,-1 0,1 0,0 0,0-1,0 0,0 0,0 0,1-1,-1 0,0 0,1 0,39-2,0-3</inkml:trace>
  <inkml:trace contextRef="#ctx0" brushRef="#br0" timeOffset="24348.01">775 2674,'30'-32,"-1"-2,-2 0,-2-2,-1-1,-1-1,-3-1,-1-1,-1 0,-3-1,-1-1,-3 0,6-36,-15-31,-2 104,-1 1,0-1,0 0,0 1,0-1,-1 1,0-1,0 1,0 0,0 0,-1 0,0 0,1 0,-1 0,-1 1,1 0,-1-1,1 1,-1 0,0 1,0-1,1 2,0 0,0 0,0 0,0 0,0 1,-1-1,1 1,0 0,0 0,0 0,-1 0,1 0,0 1,0 0,0-1,0 1,0 1,0-1,0 0,0 1,0-1,0 1,1 0,-1 0,1 0,-1 0,-1 2,-54 73,45-48,1 1,2 0,1 1,2 0,1 0,1 1,1-1,2 1,2 0,0 0,2-1,3 9,-3-20,1 0,0 0,2-1,0 1,1-1,1 0,1 0,1-1,0 0,1-1,1 0,1-1,0 0,1 0,1-1,4 3,-13-14,0 0,0 0,0-1,0 1,1-1,-1 0,1 0,0-1,0 0,0 0,0 0,0-1,0 0,1 0,-1 0,0-1,0 0,1 0,-1-1,0 0,1 0,-1 0,0-1,0 0,0 0,0 0,-1-1,1 0,-1 0,1 0,-1-1,0 0,0 0,-1 0,1 0,-1-1,8-15,0-1,-2 0,0-1,-2 0,0 0,-2-1,0 0,-2 0,0 0,-1-1,-2-1,-1 40,6 115,-5-124,0 0,1 0,-1-1,1 1,1 0,-1-1,1 0,0 1,0-1,1 0,0-1,-1 1,1-1,1 0,-1 1,1-2,0 1,0-1,0 1,4 1,-3-3,0 1,0-1,1 0,0 0,-1-1,1 0,0 0,-1 0,1-1,0 0,0-1,0 1,-1-1,1 0,0-1,-1 0,1 0,-1 0,0-1,1 0,-1 0,-1-1,1 1,0-1,-1 0,0-1,0 0,0 1,-1-1,1-1,-1 1,0-1,-1 0,1 1,-1-2,0 1,-1 0,0 0,1-3,9-75,-14 79,-2 15,-2 18,5-23,1 0,-1 0,1 0,0 0,0 0,0 0,1 0,0 0,0 0,0-1,0 1,1 0,0-1,0 1,0-1,1 1,-1-1,1 0,0 0,0 0,1 0,-1-1,1 0,-1 1,1-1,0 0,4 2,1-2,0 0,0-1,0 1,0-2,0 1,1-1,-1-1,0 0,1 0,-1-1,0 0,1 0,-1-1,0 0,0-1,0 0,0-1,-1 1,0-2,1 1,-1-1,-1 0,1-1,-1 0,0 0,0-1,-1 1,1-2,-2 1,1 0,-1-1,0 0,-1-1,0 1,0-1,-1 1,0-1,1-7,-4 21,1 1,-1-1,1 0,0 0,0 0,0 0,1 0,-1 0,1 0,1-1,-1 1,1-1,-1 1,1-1,1 0,-1 0,0 0,1 0,0-1,0 0,0 1,0-2,0 1,1 0,0-1,-1 0,1 0,0 0,0 0,0-1,0 0,0 0,0 0,0-1,0 0,1 0,-1 0,2 0,6-1,0 0,-1 0,1-1,0-1,-1 0,0 0,1-2,-1 1,-1-1,1-1,-1 0,0-1,0 0,-1-1,0 0,0 0,-1-1,0-1,7-9,-2 1,0-2,-1 0,-1 0,-1-1,-1 0,-1-1,-1-1,-1 1,0-1,0-11,-2 9,-1 0,-1-1,-1 1,-1-1,-1 1,-2-1,0 1,-2 0,-1 0,0 0,-2 0,-2-1,8 23,0 0,0-1,-1 1,1 0,-1 0,1 0,-1 0,0 1,-1-1,1 0,0 1,-1-1,1 1,-1 0,0 0,0 0,0 0,0 0,0 1,0 0,0-1,0 1,-1 0,1 0,0 1,-1-1,1 1,-1-1,1 1,-1 0,1 1,-3-1,-2 5,-1 0,1 0,0 1,0 0,0 0,1 0,0 1,0 1,0-1,1 1,1 0,-1 0,1 1,1-1,-1 1,1 0,0 3,-10 20,0 0,3 1,0 0,2 1,2 0,1 1,2 0,1 0,1 16,2-38,0-1,1 1,0-1,1 1,0-1,1 0,0 0,1 0,1 0,0 0,0-1,1 0,0 0,1-1,1 0,-1 0,1 0,1-1,0 0,0-1,9 6,-7-7,1-1,1 0,-1 0,1-2,0 1,0-2,0 1,1-2,-1 0,1 0,-1-2,1 1,0-2,-1 0,1 0,7-3,-12 2,0 0,0-1,0 0,0 0,-1-1,1 0,-1 0,0-1,-1 0,1 0,-1-1,0 0,0-1,-1 1,0-1,0 0,0-1,-1 0,0 0,-1 0,0 0,0 0,0-1,0-5,5-53,-14 103,4-31,0 0,0 1,1-1,0 1,0-1,0 1,1-1,-1 1,1-1,1 1,-1-1,1 0,0 0,0 0,1 0,-1 0,1 0,0 0,0-1,1 0,-1 1,1-1,0 0,0-1,0 1,1-1,-1 0,1 0,0 0,0-1,0 0,1 1,12 1,-1 0,0-1,1-2,-1 1,1-2,0 0,-1-1,1-1,-1-1,1 0,-1-1,0-1,0-1,-1 0,11-7,-24 12,-1 1,0-1,1 1,-1-1,0 1,1 0,-1 0,1 0,-1 0,1 0,-1 0,1 1,-1-1,0 1,1-1,-1 1,0 0,0 0,0 0,1 1,-1-1,22 9,4-6,1-1,-1-1,0-1,1-2,-1-1,0-1,0-1,0-2,0-1,-1-1,19-8,-23 9,-21 6,0-1,1 1,-1 0,1 0,0 0,-1 0,1 0,0 1,-1-1,1 1,0 0,0 0,0 0,-1 0,1 0,0 1,0-1,-1 1,1-1,0 1,-1 0,1 0,-1 1,1-1,-1 0,0 1,1-1,-1 1,0 0,0 0,0 0,0 0,0 0,-1 0,1 1,-1-1,2 2,2 10,32 56,-36-67,1-1,0 0,-1 0,1 0,0 0,0-1,0 1,0 0,0-1,0 1,1-1,-1 0,0 0,1 0,-1 0,1 0,-1 0,1-1,-1 1,1-1,0 0,-1 0,1 0,0 0,-1 0,1 0,0-1,12-4</inkml:trace>
  <inkml:trace contextRef="#ctx0" brushRef="#br0" timeOffset="24630.366">3316 2179,'13'4,"19"2,4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7:13.60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0 402,'11'-52,"2"2,2 0,20-43,-16 44,15-25,-33 74,0-1,0 1,0-1,0 1,1 0,-1-1,0 1,0 0,0 0,1 0,-1 0,0 0,0 0,0 0,0 0,1 1,-1-1,0 0,0 1,0-1,0 1,0-1,0 1,0-1,0 1,0 0,0 0,0-1,0 1,0 0,-1 0,1 0,0 0,-1 0,1 0,0 0,-1 0,1 0,-1 0,0 1,1-1,2 4,90 123,-93-127,1-1,0 1,0 0,0 0,-1 0,1 0,-1 0,1-1,0 1,-1 0,0 0,1 1,-1-1,0 0,1 0,-1 0,0 0,0 0,0 0,0 0,0 0,0 0,0 1,0-1,0 0,-1 0,1 0,0 0,-1 0,1 0,-1 0,1 0,-1 0,0 0,1 0,-1-1,0 1,1 0,-1 0,0 0,0-1,0 1,0-1,0 1,0 0,0-1,0 0,0 1,0-1,0 0,0 1,0-1,0 0,0 0,0 0,-1 0,0 0,-29-3,30 3,1 0,-1 0,1 1,-1-1,1 0,-1 0,1-1,-1 1,1 0,-1 0,1 0,-1 0,1 0,-1 0,1-1,-1 1,1 0,-1 0,1-1,0 1,-1 0,1-1,-1 1,1 0,0-1,0 1,-1-1,1 1,0-1,-1 1,1 0,0-1,0 1,0-1,0 1,-1-1,1 1,0-1,0 1,0-1,0 1,0-1,0 1,0-1,1 1,-1-1,0 1,0-1,0 1,0-1,0 1,1-1,-1 1,0-1,1 1,-1 0,0-1,1 1,4-4,0 1,0 0,0 0,0 0,1 1,-1 0,1 0,0 1,-1-1,1 1,0 0,0 1,14-4,-5 1,1 0,-1-1,0 0,0-2,-1 1,1-2,-1 0,-1-1,1 0,-1-1,-1 0,5-5,-16 13,0 1,0-1,0 0,0 0,0 1,0-1,0 0,-1 0,1 0,0 0,-1 0,1 0,0 0,-1 0,0-1,1 1,-1 0,1 0,-1 0,0 0,0-1,0 1,0 0,0 0,0 0,0-1,0 1,0 0,-1 0,1 0,0 0,-1-1,1 1,-1 0,1 0,-1 0,0 0,1 0,-1 0,0 0,0 0,0 1,0-1,0 0,0 0,0 1,0-1,0 0,0 1,0-1,0 1,0 0,0-1,0 1,-1 0,1 0,0-1,0 1,0 0,-1 0,1 0,0 1,-3-1,1 0,-1 0,1 0,-1 1,1 0,0 0,-1 0,1 0,0 0,-1 1,1-1,0 1,0 0,0 0,1 0,-1 0,0 0,1 1,-1 0,1-1,0 1,0 0,0 0,0 0,1 0,-1 0,1 0,0 1,0-1,0 0,0 1,0-1,1 1,-1-1,1 1,0-1,0 1,1-1,-1 1,1-1,-1 0,1 1,0-1,1 0,-1 1,0-1,1 0,0 0,0 0,0 0,0 0,5 3,0 0,0 0,1 0,0-1,0-1,0 1,1-1,0 0,0-1,0 0,7 1,26 7</inkml:trace>
  <inkml:trace contextRef="#ctx0" brushRef="#br0" timeOffset="257.311">763 0,'-2'16,"3"10,9 4,9 3,6 0,4-4,1-4,0-7,-1-5,0-6,-3-7,-7-2</inkml:trace>
  <inkml:trace contextRef="#ctx0" brushRef="#br0" timeOffset="566.704">1070 121,'0'-19,"0"23,-1 0,0 1,0-1,1 0,0 0,-1 1,1-1,1 0,-1 1,1-1,-1 0,1 0,0 0,1 1,-1-1,1 0,0-1,0 1,0 0,0 0,1-1,-1 0,1 1,0-1,0 0,0 0,1 0,-1-1,0 1,1-1,0 0,0 0,0 0,2 0,2-1,0 0,0-1,0 0,0-1,0 1,0-1,0-1,-1 0,1 0,0 0,-1-1,0-1,1 1,-1-1,0 0,-1 0,1-1,-1 0,0 0,0-1,0 1,-1-1,0-1,0 1,-1-1,1 1,-2-1,1-1,-1 1,0 0,0-1,-1 0,0 1,0-1,-1 0,0-3,14 59,-10-37,-1 0,2 0,0 0,0-1,0 0,2 0,-1-1,1 0,0 0,9 7,-1-4</inkml:trace>
  <inkml:trace contextRef="#ctx0" brushRef="#br0" timeOffset="995.857">1538 27,'93'178,"-92"-176,0 0,0 0,0 0,0 0,0 0,0-1,1 1,-1 0,1 0,-1-1,1 1,0-1,-1 0,1 1,0-1,0 0,0 0,0 0,0 0,0-1,0 1,0 0,1-1,-1 1,0-1,0 0,0 0,1 0,-1 0,0 0,0 0,0-1,1 1,-1-1,0 0,0 1,0-1,0 0,0 0,0 0,0-1,0 1,1-1,7-11,0 0,0 0,-2-1,1 0,-2 0,0-1,-1 0,0-1,3-13,-3 12,9 63,-12-38,0-1,1 1,0-1,1 0,-1 0,1-1,1 1,-1-1,1 0,0 0,0-1,1 0,0 0,0-1,0 1,0-2,1 1,-1-1,1 0,5 1,26 6</inkml:trace>
  <inkml:trace contextRef="#ctx0" brushRef="#br0" timeOffset="1367.135">2260 80,'-5'-7,"0"1,-1-1,1 1,-1 0,-1 0,1 1,-1-1,0 2,0-1,-3-1,7 4,0 1,0 0,0-1,0 1,0 0,-1 1,1-1,0 0,0 1,-1 0,1 0,0 0,-1 0,1 0,0 1,-1-1,1 1,0 0,0 0,0 0,0 0,0 1,0-1,0 1,0 0,0 0,0 1,0 0,0 1,1 0,-1-1,1 1,0 0,0 1,1-1,-1 0,1 0,0 1,0-1,0 0,1 1,0-1,-1 1,1-1,1 1,-1-1,1 1,0-1,0 1,0-1,0 0,1 0,0 0,0 0,0 0,0 0,1 0,-1 0,1-1,0 0,0 1,0-1,1 0,-1 0,1-1,0 1,-1-1,1 0,0 0,3 1,2 2,-1-1,0-1,1 0,0 0,0 0,0-1,0-1,0 0,1 0,-1 0,0-1,1-1,-7 1,0 0,1-1,-1 1,0-1,0 0,0 0,0 0,0 0,0 0,0-1,0 1,-1-1,1 0,-1 0,1 0,-1 0,1-1,-1 1,0 0,0-1,-1 0,1 1,0-1,-1 0,1 0,-1 0,0 0,0 0,0 0,-1 0,1 0,-1-1,1 1,-1 0,0-2,0 4,0 1,1-1,-1 1,0-1,1 1,-1-1,0 0,0 1,1-1,-1 0,0 1,0-1,0 0,0 1,0-1,0 0,0 1,0-1,0 0,0 1,0-1,-1 0,1 1,0-1,0 1,-1-1,1 0,0 1,-1-1,1 1,0-1,-1 1,1-1,-1 1,1-1,-1 1,1-1,-1 1,0 0,1-1,-1 1,1 0,-1 0,0-1,1 1,-1 0,0 0,1 0,-1 0,0 0,1 0,-1 0,0 0,1 0,-1 0,0 0,1 0,-1 0,0 1,0 1,0 0,0 0,0 0,1 0,-1 0,0 1,1-1,-1 0,1 0,0 1,0-1,0 0,0 1,0-1,0 0,1 1,-1-1,1 0,-1 0,1 0,0 1,0-1,0 0,0 0,0 0,1 0,-1 0,1-1,-1 1,1 0,1 0,60 43,-21-30,-1-4</inkml:trace>
  <inkml:trace contextRef="#ctx0" brushRef="#br0" timeOffset="1628.872">2714 54,'21'-5,"20"-1,16 2,11 3,-7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7:29.61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 28,'-7'-4,"0"-2,8 0,16 2,20 0,24 2,23 1,20 1,9 0,-13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7:30.63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1169,'112'-257,"-96"212,32-69,-47 112,1 0,-1 1,1-1,-1 0,1 1,-1-1,1 1,0-1,-1 1,1 0,0 0,0 0,0 0,0 0,0 0,0 1,1-1,-1 1,0-1,0 1,0 0,1 0,-1 0,0 0,0 0,0 0,1 0,-1 1,0 0,2 0,60 33,-50-26,0 1,-1 1,0 0,0 1,-1 0,-1 1,0 0,0 1,-2 0,1 0,-1 1,-1 0,-1 1,0 0,-1 0,1 7,-6-19,0 0,-1 0,1 0,-1 0,0 0,0 0,0 0,0 0,0 0,-1 0,1 0,-1 0,0 0,0 0,0 0,-1-1,1 1,0 0,-1-1,0 1,0-1,0 1,0-1,0 0,0 0,0 0,-1 0,1 0,-1-1,1 1,-1-1,0 1,0-1,0 0,0 0,1 0,-1 0,0-1,0 0,-1 1,0-1,1 0,1-1,0 0,0 1,-1-1,1 0,0 0,0 0,0-1,0 1,0 0,0-1,0 1,1-1,-1 1,1-1,-1 0,1 0,-1 0,1 0,0 0,0 0,0 0,0 0,0-1,1 1,-1 0,1 0,-1-1,1-1,2-70,9 40,0 0,2 1,2 0,1 2,9-14,-9 15,30-53,-5-2,-3-2,9-39,-31 73,-2-1,-3 0,-1-13,-8 44,-8 34,-11 99,5 1,5 3,1-24,-12 248,18-326,1 1,1-1,0 0,0 0,1 0,1 0,0 0,1-1,1 2,-5-10,1 1,0-1,1 1,-1-1,0 0,1 0,0 0,0 0,0 0,0-1,0 1,0-1,1 0,-1 0,1 0,-1 0,1-1,0 0,0 1,0-1,0-1,0 1,0 0,0-1,0 0,0 0,0 0,0-1,1 1,26-10,-4-5</inkml:trace>
  <inkml:trace contextRef="#ctx0" brushRef="#br0" timeOffset="264.399">254 448,'-16'0,"-3"2,11 3,21 3,27 0,31-1,28-1,20-1,8 2,-18 0</inkml:trace>
  <inkml:trace contextRef="#ctx0" brushRef="#br0" timeOffset="532.719">936 889,'-1'6,"1"1,0-1,0 0,1 0,0 1,0-1,0 0,1 0,0 0,0 0,1-1,-1 1,1 0,0-1,1 0,-1 0,1 0,0 0,0 0,1-1,0 0,-1 0,1 0,1 0,-1-1,0 0,1 0,-1-1,1 1,0-1,0 0,0-1,0 1,0-1,1-1,-1 1,0-1,0 0,0-1,0 0,0 0,-1 0,1-1,0 1,-1-2,0 1,1 0,-1-1,0 0,0 0,-1-1,1 1,-1-1,1 0,-1 0,0-1,-1 1,1-1,-1 0,0 0,0 0,0 0,-1-1,0 1,0-1,0 1,-1-1,0 0,0 1,0-1,0 0,-1 0,0 0,-1 1,1-1,-1 0,0 0,-1 0,1 1,-1-1,1 3,-1 1,1-1,-1 0,1 1,-1 0,0-1,0 1,0 0,0 0,0 0,0 0,-1 0,1 0,-1 1,1-1,-1 1,0 0,0 0,1 0,-1 0,0 0,0 0,0 1,0 0,0-1,0 1,0 0,0 0,-3 1,-2 0,0 1,0 0,0 0,0 0,0 1,0 1,0-1,1 1,0 0,-2 2,3-2,0 0,0 1,0-1,0 1,1 1,0-1,0 1,0 0,1 0,-1 0,2 0,-1 1,1 0,0 0,0 0,-1 6,4-12,0 1,0 0,0 0,0 0,1 0,-1 0,0-1,1 1,-1 0,1 0,0 0,0-1,0 1,0 0,0-1,0 1,0-1,0 1,0-1,1 0,-1 1,1-1,-1 0,1 0,-1 0,1 0,0 0,-1 0,1-1,0 1,0 0,59 10,-20-10</inkml:trace>
  <inkml:trace contextRef="#ctx0" brushRef="#br0" timeOffset="792.027">1404 448,'-16'-7,"-12"-5,-6 1,-1 1,0 7,4 9,7 7,8 9,11 8,13 5,15 5,12 6,0-5</inkml:trace>
  <inkml:trace contextRef="#ctx0" brushRef="#br0" timeOffset="1291.45">1497 929,'2'16,"-1"-11,-1 1,1 0,0-1,0 1,1-1,0 1,0-1,0 0,0 0,1 0,0 0,0 0,1 0,-2-4,0 0,1 0,-1-1,1 1,-1-1,1 1,-1-1,1 0,-1 0,1 0,-1 0,1-1,-1 1,1-1,-1 0,0 1,1-1,-1 0,0 0,1 0,-1-1,0 1,0 0,0-1,0 0,0 1,-1-1,1 0,0 0,-1 0,1 0,-1 0,1-2,8-11,0-1,-2 1,0-1,-1-1,0 0,-1 0,-1 0,-1 0,0-1,-2 0,0 1,-1-1,0 0,-1 0,-2 0,0 0,-3-14,5 32,0 0,0-1,0 1,0-1,0 1,0-1,0 1,0 0,0-1,0 1,1-1,-1 1,0-1,0 1,0 0,1-1,-1 1,0 0,0-1,1 1,-1 0,0-1,1 1,-1 0,0 0,1-1,-1 1,0 0,1 0,-1 0,1-1,-1 1,0 0,1 0,-1 0,1 0,-1 0,1 0,-1 0,0 0,1 0,-1 0,1 0,-1 0,1 0,-1 0,0 1,1-1,-1 0,1 0,-1 0,0 1,1-1,-1 0,0 0,1 1,-1-1,0 0,0 1,1-1,-1 0,0 1,0-1,1 1,5 1,247 62,-247-63,0 1,-1 0,1 0,-1 0,0 1,1 0,-1-1,0 2,0-1,-1 1,1 0,-1 0,0 0,0 0,0 1,-1-1,1 1,-1 0,0 0,-1 1,1-1,-1 0,0 1,1 4,0 33,-3-39,-1 0,0 0,1 0,0 0,0 0,1 0,-1 0,1 0,-1 0,1 0,1 0,-1 0,0 0,1-1,0 1,0-1,0 1,0-1,1 1,-1-1,1 0,0 0,0 0,0-1,0 1,0-1,0 0,1 0,1 1,5-1,0 0,0-2,0 1,0-1,0 0,0-1,0 0,0-1,0 0,0 0,-1-1,1-1,-1 1,0-2,0 1,0-1,-1 0,1-1,-1 0,-1 0,1-1,-1 0,0-1,-1 1,1-1,-1 0,-1-1,1 0,-1-1,0 0,0 0,-1 0,-1-1,0 0,0 0,-1 1,0-1,-1-1,0-7,-9 28,4-1,1-1,0 1,1 0,0 0,0 0,1 0,0 0,0 0,1 1,0-1,0 0,1 0,0 1,0-1,1 0,0 0,1-1,1 3,-2-7,0-1,0 0,0 0,0 0,0 0,1 0,-1 0,1-1,0 1,-1-1,1 0,0 1,0-1,0-1,0 1,0 0,0-1,0 1,0-1,0 0,0 0,19-1</inkml:trace>
  <inkml:trace contextRef="#ctx0" brushRef="#br0" timeOffset="1533.837">2432 287,'-2'16,"4"12,8 10,9 8,2-4</inkml:trace>
  <inkml:trace contextRef="#ctx0" brushRef="#br0" timeOffset="1921.373">2687 728,'25'-22,"0"-2,-2 0,-1-2,-1-1,-1 0,-2-1,0-1,-2-1,-1-1,-2 0,-1-1,-1 0,-1-5,-2 7,0 0,-3-1,0 0,-2 0,-1 0,-2-1,-2-23,2 53,0 0,0 0,1 0,-1 0,0 0,-1 0,1 0,0 0,-1 0,1 0,-1 0,1 0,-1 0,0 0,0 0,0 1,0-1,0 0,0 1,0-1,-1 1,1-1,0 1,-1-1,0 1,1 0,-1 0,0 0,1 0,-1 0,0 0,0 0,0 1,0-1,0 1,0-1,0 1,0 0,0 0,0 0,0 0,-1 0,-3 4,1-1,-1 1,1 1,0-1,0 1,0 0,1 0,-1 0,1 1,1-1,-1 1,-1 4,-16 32,1 0,3 2,1 0,3 1,1 0,3 1,1 0,2 1,3 0,1 15,0-41,2-1,0 0,1 0,0 0,2 0,0 0,2-1,0 1,1-1,1 0,1-1,0 1,2-1,0-1,7 10,-11-22,-1 0,1-1,0 1,0-1,1 0,-1-1,1 0,0 0,0 0,0-1,0 1,0-2,0 1,1-1,-1 0,1-1,-1 0,1 0,-1-1,0 1,1-2,-1 1,0-1,0 0,0 0,0-1,0 0,0 0,-1-1,1 0,-1 0,0-1,4-3,4-2,-1-1,-1 1,0-2,0 0,-1 0,-1-1,0-1,-1 0,0 0,-1 0,-1-1,0-1,-1 1,-1-1,4-15,-9-4,0 35,0-1,0 0,0 1,0-1,0 1,-1-1,1 1,0-1,0 0,0 1,0-1,-1 1,1-1,0 1,-1-1,1 1,0 0,-1-1,1 1,-1-1,1 1,0 0,-1-1,1 1,-1 0,1-1,-1 1,1 0,-1 0,0 0,1-1,-1 1,1 0,-1 0,1 0,-1 0,0 0,1 0,-1 0,1 0,-1 0,1 0,-1 0,1 1,-1-1,0 0,1 0,-1 1,1-1,-1 0,1 0,0 1,-1-1,0 1,-2 1,0 1,1-1,-1 1,0 0,1 0,-1 0,1 1,0-1,0 1,0-1,1 1,-1-1,1 1,0 0,0 0,0 0,0-1,1 1,0 0,0 0,0 0,0 0,0 0,1 0,0 0,0 0,0-1,0 1,0 0,1-1,0 1,-1-1,1 1,1-1,-1 0,0 0,1 0,0 0,0 0,0 0,84 35,-37-26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7:44.67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0 441,'25'-26,"-1"-2,-1-1,-1 0,-2-2,-1 0,-2-1,-1-1,1-5,-5 6,-7 16,1 1,0 0,1 0,1 1,0 0,10-11,-17 23,1 1,-1-1,1 1,-1 0,1-1,-1 1,1 0,0 0,0 0,0 0,0 0,0 1,0-1,0 1,0-1,0 1,0 0,0-1,0 1,0 0,0 1,0-1,0 0,0 0,0 1,0-1,0 1,0 0,0 0,0 0,0 0,-1 0,1 0,0 0,-1 0,1 1,0-1,0 1,56 65,-54-62,11 14,-2 1,0 0,-1 1,0 1,7 22,-18-42,0 0,0 0,-1 0,1 0,0 0,-1 0,1 0,-1 0,0 0,0 0,0 0,0 0,0 0,0 1,0-1,-1 0,1 0,-1 0,1 0,-1 0,0 0,0-1,0 1,0 0,0 0,0 0,-1-1,1 1,-1-1,1 1,-1-1,1 0,-1 1,0-1,0 0,1 0,-1 0,0 0,0 0,0-1,0 1,-2 0,-1 0,0 0,0 1,-1-2,1 1,0-1,0 0,-1 0,1 0,0-1,0 0,-1 0,1 0,0 0,0-1,0 0,0 0,1 0,-1-1,4 2,0 0,0 1,0-1,1 0,-1 1,0-1,1 0,-1 0,0 0,1 0,-1 0,1 0,0 0,-1 0,1 0,0 0,0 0,-1 0,1 0,0 0,0 0,0 0,0 0,0 0,1 0,-1 0,0 0,0 0,1 0,-1 0,0 0,1 0,-1 0,1 0,-1 0,1 0,0 0,-1 1,1-1,0 0,0 0,37-29,-11 18,2 0,-1 1,1 2,1 1,0 2,0 0,19 1,116-29,-161 34,0-1,1 0,-1 0,0 0,0-1,0 1,0-1,0 0,-1 0,1-1,-1 1,1-1,-1 0,0 0,0 0,0 0,0 0,-1-1,1 1,-1-1,0 0,1-1,-3 4,-1-1,1 1,0-1,-1 0,1 1,-1-1,0 1,1-1,-1 1,0 0,0-1,0 1,0 0,0-1,0 1,0 0,0 0,-1 0,1 0,0 0,-1 0,1 0,-1 1,1-1,-1 1,1-1,-1 1,1-1,-1 1,0 0,0-1,-54-3,52 4,0 1,0-1,0 1,0 0,0 1,0-1,0 1,0 0,0 0,1 0,-1 0,1 1,0-1,-1 1,1 0,0 0,1 0,-1 0,0 1,1-1,0 1,0-1,0 1,0 0,1 0,-1 0,1 0,0 0,0 0,1 0,-1 0,1 1,0-1,0 0,0 0,0 0,1 0,0 1,0 0,5 9,0 0,2 0,-1-1,2 0,-1 0,2-1,0 0,0-1,1 0,0 0,1-1,0-1,1 0,0-1,0 0,1-1,2 0,23 13,1-3,1-1,0-2,1-1,0-3,1-1,23 0,2-1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7:07.58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562 609,'-1'7,"0"0,0 0,1 0,-1 0,1 0,1 0,0 0,0 0,0 0,0 0,1 0,1-1,-1 1,1-1,0 1,0-1,1 0,0 0,0 0,0-1,1 0,0 1,0-2,0 1,0 0,1-1,0 0,0-1,0 1,0-1,1 0,4 1,-2-2,-1 0,0-1,1-1,0 1,-1-1,1 0,-1-1,1 0,-1-1,0 0,1 0,-1 0,0-1,0-1,0 1,-1-1,1 0,-1-1,0 0,0 0,-1-1,1 1,-1-1,-1-1,1 1,-1-1,0 0,0 0,-1-1,0 1,-1-1,1 0,-1 0,1-6,-4 10,0 0,0 0,0 0,0 0,0 0,-1 0,0 0,0 1,0-1,0 0,-1 0,1 1,-1-1,0 0,0 1,0 0,-1 0,1-1,-1 1,0 1,0-1,0 0,0 1,0-1,0 1,-1 0,1 0,-1 0,0 1,1-1,-1 1,0 0,-2 0,-1-1,0 0,-1 1,1 0,0 0,0 1,-1 0,1 0,0 0,0 1,-1 1,1-1,0 1,0 0,0 1,1-1,-1 1,0 1,-1 0,2 1,0 1,0-1,1 1,-1 0,1 1,1-1,-1 1,1 0,0 0,1 0,0 0,0 1,0 0,1-1,0 1,1 0,-1 0,1 0,1 0,0 0,0 0,2 8,5 28</inkml:trace>
  <inkml:trace contextRef="#ctx0" brushRef="#br0" timeOffset="4991.425">7728 502,'-9'-4,"0"0,0 1,0 0,0 0,-1 1,1 0,-1 1,0 0,1 0,-1 1,0 1,1 0,-1 0,0 0,1 1,0 1,-1 0,1 0,0 1,0 0,1 0,-1 1,8-4,-1-1,1 1,-1 0,1 0,0 0,-1 0,1 1,0-1,0 0,0 0,0 1,0-1,0 0,0 1,0-1,1 1,-1 0,0-1,1 1,-1-1,1 1,0 0,0-1,0 1,-1 0,1-1,1 1,-1 0,0 0,0-1,1 1,-1-1,1 1,-1 0,1-1,0 1,-1-1,1 1,0-1,0 0,0 1,0-1,0 0,1 1,-1-1,0 0,1 0,9 3,0 0,1-1,-1 0,1-1,0 0,-1-1,1-1,0 1,0-2,0 0,0 0,-1-1,1 0,-1-1,9-4,-9 4,0 0,0-1,-1-1,1 0,-1 0,0-1,-1 0,1 0,-1-1,-1-1,1 0,-1 0,-1 0,1-1,4-7,-12 15,1 1,0-1,0 0,-1 1,1-1,0 0,-1 0,1 1,-1-1,1 0,-1 0,1 0,-1 0,1 0,-1 0,0 0,0 0,1 0,-1 0,0 0,0 0,0 0,0 0,0 0,-1 0,1 0,0 0,0 0,-1 0,1 0,0 0,-1 0,1 1,-1-1,1 0,-1 0,1 0,-1 0,0 1,1-1,-1 0,0 1,0-1,0 1,0-1,1 0,-1 1,0 0,0-1,0 1,0 0,0-1,0 1,0 0,-1 0,-1 2,-1 1,1 0,0 1,0-1,0 0,0 1,1-1,-1 1,1 0,0 0,0 0,1 0,-1 0,1 1,0-1,0 0,0 1,0-1,1 1,0-1,0 0,0 4,2 2,0-1,1 0,-1 0,2 0,-1 0,1-1,1 1,0-1,0 0,0 0,1-1,0 1,1-1,-1-1,1 1,1-1,-1 0,1-1,0 0,0 0,1-1,-1 0,1 0,0-1,0 0,3 0,47 16</inkml:trace>
  <inkml:trace contextRef="#ctx0" brushRef="#br0" timeOffset="10760.737">642 1518,'-15'-6,"-1"1,1 1,-1 0,-1 1,1 1,0 1,0 0,-1 1,-7 1,16 0,0 0,0 1,0 0,0 0,0 0,0 1,1 1,-1-1,1 1,0 0,0 1,0 0,1 0,-1 0,1 1,0 0,1 0,0 0,-2 4,4-8,1 1,0-1,1 1,-1 0,0 0,1 0,-1 0,1 0,0 0,0 0,0 0,1 0,-1 0,1 1,0-1,0 0,0 0,0 1,0-1,1 0,-1 0,1 0,0 1,0-1,0 0,0 0,1 0,-1 0,1-1,0 1,0 0,0-1,0 1,0-1,0 0,1 1,7 1,0 0,0-1,0-1,1 1,-1-2,1 1,-1-1,1-1,0 0,-1 0,1-1,-1-1,1 0,-1 0,0-1,10-3,-6 2,0 0,0 0,0-2,0 1,-1-2,0 0,-1 0,1-2,-1 1,-1-1,0-1,0 0,-1-1,0 0,0 0,-2-1,1 0,-2-1,1 0,-2 0,0 0,0-1,2-13,-2 3,-1 0,-2 0,-1-1,0 1,-2-1,-1 1,-1-1,-1 1,-1 0,-1 0,-1 0,-1 0,-2-3,8 23,0 0,-1 0,1 0,0 0,-1 0,0 1,0-1,0 0,-1 1,1-1,-1 1,0 0,0 0,0 0,0 0,0 1,-1-1,1 1,-1 0,1 0,-1 0,0 0,0 1,0 0,0-1,0 1,0 1,0-1,-1 1,1-1,0 1,0 0,0 1,-1-1,1 1,0 0,0 0,-1 0,-6 9,0 0,1 0,1 1,0 0,0 0,1 1,1 1,0-1,0 1,1 0,1 0,0 1,1 0,1 0,0 0,-1 13,-1 0,2-1,0 1,2 0,1 0,1 0,2 0,0 0,2-1,1 0,2 4,-4-16,1 0,0-1,1 1,0-1,1 0,1-1,0 0,0 0,2-1,-1 0,1 0,1-1,0-1,0 0,1 0,0-1,0 0,1-1,7 2,-10-5,-1-1,1 0,-1 0,1-1,0 0,0-1,0 0,-1-1,1 0,0-1,0 0,0 0,0-1,0 0,-1-1,1 0,-1 0,0-1,0 0,0-1,0 0,-1 0,0-1,0 0,-1-1,1 0,-1 0,-1 0,1-1,-1 0,-1 0,1 0,-2-1,1 0,0-2,1-1,-1-1,-1 0,0 0,0 0,-1 0,-1-1,0 1,-1-1,-1 1,0-1,-1 0,0 1,-1-1,0 1,-2-3,4 15,-1 0,1-1,0 1,-1 0,1 0,-1 0,0 0,1 0,-1 0,0 0,0 0,1 0,-1 0,0 0,0 0,0 1,0-1,0 0,0 1,-1-1,1 1,0-1,0 1,0-1,0 1,-1 0,1 0,0-1,0 1,-1 0,1 0,0 0,0 1,0-1,-1 0,1 0,0 1,0-1,0 0,-1 1,1-1,0 1,0 0,0-1,0 1,0 0,0 0,0-1,0 1,1 0,-1 0,0 0,0 0,1 0,-1 0,0 0,1 1,-1-1,1 0,0 0,-1 0,1 1,0-1,-2 7,0-1,0 1,1 0,0 0,0 0,1 0,0 0,0-1,1 1,0 0,0 0,1 0,0-1,1 1,-1-1,1 1,1-1,0 0,0 0,0-1,1 1,-1-1,2 0,-1 0,1 0,0-1,0 0,0 0,1-1,-1 1,1-1,0-1,0 0,7 3,54 21,1-8</inkml:trace>
  <inkml:trace contextRef="#ctx0" brushRef="#br0" timeOffset="1545.691">1953 556,'9'18,"5"20,6 16,0 16,2 12,0 7,-5 5,-4 0,-8-2,-6-6,-7-8,-8-13,-2-17,-2-18,2-15,3-10</inkml:trace>
  <inkml:trace contextRef="#ctx0" brushRef="#br0" timeOffset="1892.943">1966 742,'-3'-18,"1"10,1 0,-1-1,1 1,1-1,0 1,0-1,0 1,1-1,1 1,-1-1,3-6,-1 12,1 0,-1 0,1 0,-1 0,1 0,0 1,0 0,0 0,0 0,0 0,0 1,1-1,-1 1,0 0,1 1,-1-1,1 1,-1 0,1 0,-1 0,1 0,-1 1,1 0,-1 0,0 0,1 0,3 3,9 0,0 1,0 1,0 1,-1 0,0 1,-1 1,1 0,-2 1,1 1,0 1,-13-11,0 1,1-1,-1 0,0 1,0 0,0 0,0 0,0 0,-1 0,1 0,-1 0,1 0,-1 0,0 1,1-1,-1 1,-1-1,1 1,0-1,-1 1,1 0,-1-1,1 1,-1 0,0-1,-1 1,1 0,0-1,-1 1,1-1,-1 1,0 0,0-1,0 0,0 1,0-1,0 1,-1-1,1 0,-1 0,-1 2,-8 2,-1-1,1 1,-1-2,0 0,0 0,-1-1,1-1,0 0,-1-1,0 0,1-1,-1 0,0-1,-2-1,9 2,-51-15,69 4,157-12,-122 16,-1-2,1-1,41-16,-45 8</inkml:trace>
  <inkml:trace contextRef="#ctx0" brushRef="#br0" timeOffset="2507.453">2528 582,'-88'-10,"86"10,-1 0,1 0,-1 1,1-1,0 1,0-1,-1 1,1 0,0 0,0 0,0 0,0 0,0 1,0-1,0 1,0-1,1 1,-1 0,1-1,-1 1,1 0,-1 0,1 0,0 0,0 0,0 1,0-1,1 0,-1 0,0 1,1-1,0 0,-1 1,1-1,0 2,2 3,0 0,0-1,1 1,0-1,0 1,0-1,1 0,0 0,0 0,0-1,1 0,0 0,0 0,0 0,1-1,-1 1,1-1,0-1,1 1,-1-1,0 0,1-1,0 0,3 1,3 2,-1-1,1-1,0 0,0-1,0 0,1-1,-1 0,6-1,-14 0,0-1,0 1,-1-1,1 0,0 0,0 0,-1-1,1 0,-1 0,1 0,-1 0,0-1,0 1,0-1,0 0,0 0,-1-1,1 1,-1-1,0 0,0 0,0 0,-1 0,1-1,2-8,-2 1,1-1,-2 1,0-1,0 0,-1 0,-1 1,0-1,0 0,-3-11,1-59,4 81,-1-1,1 1,0-1,0 1,0 0,0-1,1 1,-1 0,0 1,1-1,0 0,-1 1,1-1,0 1,0 0,0 0,-1 0,1 0,0 1,1-1,-1 1,0-1,0 1,0 0,0 0,0 1,0-1,0 1,0-1,0 1,0 0,2 1,-3-2,14 2,1 0,-1 1,1 0,-1 1,0 1,-1 1,1 0,-1 1,0 0,-1 2,1 0,-2 0,3 3,-12-7,1 1,-1 0,0 0,0 0,-1 0,0 1,0 0,-1-1,1 1,-1 0,-1 0,0 0,0 1,0-1,-1 0,1 0,-2 3,9 57,-7-65,0 1,0-1,0 0,0 0,1 1,-1-1,0 0,1 0,0 0,-1 0,1 0,0-1,0 1,0-1,0 1,0-1,0 1,1-1,-1 0,0 0,1 0,-1-1,1 1,-1 0,1-1,-1 0,1 1,-1-1,1 0,-1 0,1-1,0 1,-1 0,2-1,85-28,-68 16,-1-1,0-1,-1 0,0-2,-2 0,0-1,-1-1,10-15,-24 32,-2 1,0 0,0 1,0-1,1 0,-1 0,1 0,-1 0,0 1,1-1,0 0,-1 0,1 1,-1-1,1 0,0 1,-1-1,1 1,0-1,0 1,-1-1,1 1,0 0,0-1,0 1,0 0,0-1,-1 1,1 0,0 0,0 0,0 0,0 0,0 0,0 0,0 0,0 1,0-1,-1 0,1 0,0 1,0-1,0 0,0 1,0 0,16 70,-16-59,2-1,-1 1,2-1,-1 0,2 0,-1-1,1 1,1-1,0 0,1 0,0-1,0 0,1 0,3 3,4-4,-2-5</inkml:trace>
  <inkml:trace contextRef="#ctx0" brushRef="#br0" timeOffset="2766.111">3597 248,'0'5,"9"5,3 2</inkml:trace>
  <inkml:trace contextRef="#ctx0" brushRef="#br0" timeOffset="2964.726">3851 622,'-1'4,"0"0,0-1,0 1,1 0,-1 0,1 0,0-1,1 1,-1 0,0 0,1 0,0-1,0 1,0 0,1-1,-1 1,1-1,0 1,-1-1,2 0,-1 0,0 0,1 0,-1 0,1 0,0-1,0 1,0-1,0 0,0 0,1 0,2 1,5 2,1 0,-1-1,1 0,0-1,0 0,1-1,-1-1,0 0,1 0,-1-1,0-1,1 0,-1-1,0 0,3-1,-11 2,-1 0,0 0,0 0,0-1,0 1,0-1,-1 0,1 1,0-1,-1-1,1 1,-1 0,0 0,0-1,0 0,0 1,0-1,0 0,-1 0,1 0,-1 0,0 0,0 0,0 0,0 0,-1 0,1-1,-1 1,0 0,0-1,0 1,0 0,-1 0,1-1,-1 1,0 0,0 0,0 0,0 0,0 0,-1-1,-2-2,-1 0,1 0,-1 1,0-1,0 1,-1 0,1 1,-1-1,0 1,-1 1,1-1,0 1,-1 0,0 0,0 1,0 0,0 0,0 0,0 1,0 0,-1 1,1 0,0 0,0 0,-1 1,1 0,0 0,5 0,0 0,0-1,1 1,-1 0,0-1,1 1,-1 0,1 0,-1 1,1-1,-1 0,1 0,0 1,-1-1,1 1,0-1,0 1,0-1,0 1,0 0,1-1,-1 1,0 0,1 0,0 0,-1-1,1 1,0 0,0 0,0 0,0 0,0 0,0 0,0-1,1 1,-1 0,1 0,-1 0,1-1,0 1,0 0,0-1,0 1,0 0,0-1,0 1,0-1,1 0,-1 1,1-1,18 19</inkml:trace>
  <inkml:trace contextRef="#ctx0" brushRef="#br0" timeOffset="3364.973">4586 663,'-1'-7,"0"-1,-1 1,0 1,0-1,-1 0,0 0,0 1,-1 0,0-1,0 1,0 1,-1-1,1 1,-1-1,-1 2,1-1,-1 0,0 1,0 0,0 0,0 1,-1 0,1 0,-1 0,0 1,0 0,0 0,0 1,0 0,0 0,-1 1,1 0,0 0,0 0,0 1,-1 0,1 1,0 0,0 0,1 0,-1 1,0 0,1 0,-1 1,5-3,0 0,0 1,0-1,1 1,-1 0,1-1,-1 1,1 0,-1 0,1 0,0 0,0 0,0 0,0 0,0 1,1-1,-1 0,1 0,-1 1,1-1,0 0,0 1,0-1,0 0,0 1,1-1,-1 0,1 1,-1-1,1 0,0 0,0 0,0 1,2 2,0-1,0 1,0-1,1 0,-1 0,1 0,0-1,0 1,1-1,-1 0,1 0,-1 0,1-1,1 1,5 1,0 1,0-1,0-1,0 0,1-1,-1 0,1-1,-1 0,1-1,0 0,-1-1,1 0,0 0,-1-2,0 1,1-2,-1 1,-9 2,-1 0,1 0,0 1,-1-1,1-1,0 1,-1 0,0 0,1 0,-1-1,0 1,1-1,-1 1,0-1,0 1,0-1,0 0,-1 0,1 1,0-1,-1 0,1 0,-1 0,1 0,-1 0,0 1,0-1,0 0,0 0,0 0,-1 0,1 0,0 0,-1 0,0 1,1-1,-1 0,0 0,0 1,0-2,0 3,1 0,0 0,-1 0,1 0,-1 0,1 0,0 1,-1-1,1 0,0 0,-1 0,1 0,0 1,-1-1,1 0,0 0,0 1,-1-1,1 0,0 1,0-1,0 0,-1 0,1 1,0-1,0 1,0-1,0 0,0 1,-1-1,1 0,0 1,0-1,0 0,0 1,0-1,0 1,0-1,0 0,1 1,-1-1,0 0,0 1,0-1,0 0,0 1,1-1,-1 0,0 1,0-1,0 0,1 1,-1-1,0 0,1 0,-1 0,0 1,0-1,1 0,-1 0,0 0,1 1,-1-1,1 0,-1 0,9 7,0-1,0 0,0 0,1-1,0 0,0-1,0 0,1 0,-1-1,1-1,10 2,31 5,-4-2</inkml:trace>
  <inkml:trace contextRef="#ctx0" brushRef="#br0" timeOffset="4154.932">5188 622,'-4'-7,"0"1,0-1,-1 1,0-1,0 1,0 1,-1-1,0 1,0 0,0 0,-1 1,1-1,-1 2,0-1,0 1,-1 0,1 0,-1 1,1 0,-1 0,0 1,0 0,0 1,1-1,-1 1,-3 1,7 1,1 0,0 0,0 0,0 0,0 0,0 1,0-1,1 1,-1 0,1 0,0 0,0 0,0 0,0 1,0-1,1 0,0 1,-1-1,1 1,1 0,-1-1,0 1,1 0,0 0,0-1,0 1,0 0,0-1,1 1,0 0,0 0,0-1,0 1,0-1,1 1,0-1,-1 0,1 0,0 0,1 0,-1 0,1 0,-1 0,2 0,2 3,0 0,1 0,0-1,0 0,0-1,0 0,1 0,-1 0,1-1,0 0,0 0,1-1,-1 0,0-1,1 0,-1 0,1-1,-1 0,1 0,-1-1,1 0,-1-1,0 1,1-2,-1 1,0-1,0 0,-1-1,1 0,-1 0,0-1,0 0,0 0,-1 0,1-1,4-6,3-10,0 0,-2 0,-1-1,-1-1,0 0,-2 0,-1-1,-1 0,-1 0,-2-1,0 1,-1-24,7-212,-20 200,9 61,0-1,0 1,0 0,0-1,0 1,0 0,0 0,0 1,0-1,0 0,1 1,-1-1,0 1,0-1,0 1,0 0,1 0,-1 0,0 0,1 0,-1 0,1 0,-1 1,1-1,-1 0,1 1,0-1,0 1,0 0,0-1,0 1,0 0,0 0,1-1,-1 2,-10 15,0 1,1 0,2 0,0 1,0 0,2 1,1 0,1-1,0 2,2-1,0 0,1 1,1-1,2 0,0 1,1 2,-1-11,1 0,1 0,-1-1,2 1,0-1,0 0,1 0,1-1,0 0,0 0,1-1,1 1,0-2,0 1,0-1,1-1,1 0,0 0,0-1,0 0,1-1,0-1,0 1,0-2,1 0,-1 0,1-1,0-1,0 0,0-1,5 0,-11-2,0-1,1 1,-1-1,0 0,0-1,0 0,0 0,0 0,-1-1,1 0,-1 0,0-1,0 0,-1 0,0 0,0-1,0 0,0 1,1-4,-6 8,1 1,-1 0,1 0,-1 0,1-1,-1 1,1 0,-1 0,1 0,-1 0,1 0,-1 0,1 0,-1 0,1 0,-1 0,1 0,-1 0,1 0,-1 0,1 1,-1-1,1 0,-1 0,1 1,-1-1,0 0,1 0,-1 1,1-1,-1 1,0-1,1 0,-1 1,0-1,1 1,-1-1,0 0,0 1,0-1,1 1,-1-1,0 1,0-1,0 1,0-1,0 1,0-1,0 1,0-1,0 1,5 7,1-1,1 0,0-1,1 0,0-1,0 1,0-1,0-1,1 1,0-2,0 1,0-1,0 0,0-1,1 0,-1-1,1 0,-1 0,1-1,-1 0,1-1,-1 0,1-1,-1 1,1-2,4-1,-10 2,0 1,-1-1,1 0,-1 0,0 0,1-1,-1 1,0-1,0 0,-1 0,1 0,-1 0,1 0,-1 0,0-1,0 1,0-1,-1 0,1 1,-1-1,0 0,0 0,0 0,-1 0,1 0,-1 0,0 0,0 0,0 0,-1 0,0 0,1 0,-1 1,0-1,-1 0,1 0,-1 1,0-1,0 1,0-1,0 1,0 0,-1 0,1 0,-4-3,0 1,0 1,0 0,0-1,-1 2,1-1,-1 1,0 0,0 1,0-1,-1 2,1-1,0 1,-1 0,1 0,-1 1,1 0,-1 0,1 1,-1 0,1 0,-3 1,5-1,-1 0,1 1,0-1,0 1,0 0,1 0,-1 0,0 1,1 0,0 0,-1 0,1 0,0 1,1-1,-1 1,1 0,-1 0,1 1,0-1,1 1,-1-1,1 1,0 0,0 0,0 0,1 0,0 0,0 0,0 0,0 3,2-2,0-1,0 0,0 0,0 0,1 0,0 0,0 0,0 0,1-1,0 1,0-1,0 0,0 0,0 0,1 0,0 0,0-1,0 1,0-1,0 0,1-1,0 1,-1-1,1 0,0 0,0 0,0-1,0 1,0-1,0 0,1-1,3 1,31 4</inkml:trace>
  <inkml:trace contextRef="#ctx0" brushRef="#br0" timeOffset="4342.529">6138 328,'-3'-16,"-2"-12,-6-6,-7-1,-8 5,-5 5,-4 7,-1 9,3 8,6 9,9 10,9 8,11 8,12 3,8 4,0-7</inkml:trace>
  <inkml:trace contextRef="#ctx0" brushRef="#br0" timeOffset="4527.038">6084 556,'7'13,"4"8,3-1,6-3,6-5,5-4,10-4,6-4,6-7,-5-3</inkml:trace>
  <inkml:trace contextRef="#ctx0" brushRef="#br0" timeOffset="11443.36">2876 1425,'-11'0,"1"0,0 1,-1 0,1 1,0 0,0 0,0 1,1 1,-1 0,1 0,-1 0,1 2,1-1,-1 1,1 0,0 1,0-1,1 2,0-1,0 1,1 0,0 0,-4 8,9-11,1-1,-1 0,1 0,0 0,0 0,1 0,-1 0,1 0,0 0,0 0,0 0,1 0,-1 0,1-1,0 1,0-1,0 1,1-1,-1 0,1 0,0 0,0 0,0 0,0 0,0-1,0 0,1 1,-1-1,1 0,0-1,0 1,-1-1,1 0,0 0,0 0,0 0,3 0,27 7,1-1,1-2,-1-1,1-2,-1-2,1-1,0-1,-1-2,0-2,7-2,-18 4,0-2,0 0,0-1,-1-1,0-2,0 0,-1-1,0-1,13-11,-33 22,1 0,-1 0,0 0,0-1,0 1,0 0,-1-1,1 1,0-1,0 0,-1 1,1-1,-1 0,0 0,1 0,-1 0,0 0,0 0,0 0,-1-1,1 1,0 0,-1-1,0 1,1 0,-1-1,0 1,0 0,0-1,-1 1,1 0,0-1,-1 1,0 0,1 0,-1-1,0 1,0 0,0 0,0 0,-1 0,1 0,-1 0,1 1,-1-1,1 0,-3-1,-5 0,0-1,-1 1,1 1,-1-1,1 2,-1-1,0 1,0 1,0 0,1 0,-1 1,0 0,0 1,1 0,-1 0,1 1,0 1,0-1,0 1,0 1,0 0,-7 5,14-8,0-1,0 1,1 0,-1-1,0 1,0 0,1 0,-1 0,1 0,0 0,0 0,0 1,0-1,0 0,0 1,0-1,1 1,-1-1,1 1,0-1,-1 1,1-1,1 1,-1-1,0 1,0-1,1 0,0 1,-1-1,1 1,0-1,0 0,0 0,0 1,1-1,-1 0,1 0,-1 0,1 0,0-1,0 1,-1 0,1-1,0 1,1-1,-1 0,0 1,1-1,18 9,0-1,1 0,1-2,-1-1,1 0,0-2,1 0,-1-2,1-1,4 0,-25-1,38 3,1-2,-1-2,1-2,-1-1,11-4,-14-2</inkml:trace>
  <inkml:trace contextRef="#ctx0" brushRef="#br0" timeOffset="12144.074">3771 1558,'87'-16,"-87"16,-1 0,0 0,1 0,-1 0,1 0,-1 0,1 0,-1-1,1 1,-1 0,1 0,-1-1,1 1,0 0,-1-1,1 1,-1 0,1-1,0 1,-1-1,1 1,0-1,-1 1,1-1,0 1,0-1,0 1,-1-1,1 1,0-1,0 1,0-1,0 1,0-1,0 1,0-1,0 1,0-1,0 0,0 1,0-1,0 1,1-1,-1 1,0-1,0 1,1-1,-1 1,0 0,1-1,-1 1,0-1,1 1,-1 0,0-1,1 1,-1 0,1-1,-1 1,-10-2,-1 1,1 0,-1 1,0 0,1 1,-1 0,0 0,1 1,-1 1,1 0,0 0,0 1,0 0,1 1,-1 0,1 1,0-1,0 2,1-1,-6 6,14-11,-1 0,0-1,0 1,0 0,1 0,-1-1,0 1,1 0,-1 0,1 0,-1 0,1 0,-1 0,1 0,0 0,-1 0,1 0,0 0,0 0,0 0,0 0,0 0,0 0,0 0,0 0,0 0,0 0,0 0,1 1,-1-1,1-1,-1 1,0 0,1 0,0 0,-1 0,1 0,-1 0,1 0,0-1,0 1,0 0,-1-1,1 1,0 0,0-1,0 1,0-1,0 0,0 1,0-1,1 1,9 2,1-1,-1 0,1 0,0-1,0-1,0 0,-1 0,1-1,0-1,-1 0,1 0,-1-1,1-1,-1 0,-1-1,1 0,0 0,-1-1,3-2,-9 5,-1 1,1-1,-1 0,0 0,0 0,0 0,0 0,-1-1,0 1,1-1,-1 0,0 0,0 1,-1-1,1-1,-1 1,0 0,0 0,-1 0,1 0,-1-1,0 1,0 0,0-3,-1 5,1 1,-1 0,1 0,-1 0,0-1,0 1,1 0,-1 0,0 0,0 0,0 0,0 0,0 1,0-1,-1 0,1 0,0 1,0-1,-1 1,1-1,0 1,0-1,-1 1,1 0,-1 0,1 0,0 0,-1 0,1 0,0 0,-1 0,1 0,0 0,-1 1,1-1,0 1,-1-1,1 1,0-1,0 1,0 0,-1 0,1 0,0-1,0 1,0 0,0 0,1 0,-1 1,0-1,0 0,1 0,-1 0,0 0,1 1,-1-1,1 0,0 1,-1-1,1 0,0 1,0-1,0 0,0 1,0-1,0 1,0-1,0 0,1 1,5 5,1 0,-1-1,2 1,-1-1,1-1,0 0,0 0,0 0,1-1,-1 0,2 0,2 1,-4-1,1 1,0-1,0-1,0 0,0 0,0-1,1 0,0-1,-1 0,1 0,-1-1,1 0,0-1,-1 0,3-1,11-14,-19 8</inkml:trace>
  <inkml:trace contextRef="#ctx0" brushRef="#br0" timeOffset="12701.841">4198 1425,'16'-14,"12"-4,9 0,1 4,-2 4,-4 4,-4 5,-7 5,-8 4,-5 3,-2 0,-5-2,-4-1,-6-1,-2-2</inkml:trace>
  <inkml:trace contextRef="#ctx0" brushRef="#br0" timeOffset="13290.824">4092 1612,'39'-38,"-11"15,-1-1,-1-1,-1-1,-2-2,0 0,-2-1,6-14,-22 35,-5 6,1 0,-1 0,1 0,-1 0,1 0,0 1,0-1,0 0,0 0,0 1,0-1,0 1,1-1,-1 1,1-1,-1 1,1 0,-1 0,1-1,0 1,-1 1,1-1,0 0,0 0,0 1,0-1,0 1,0-1,0 1,0 0,0 0,0 0,0 0,0 0,0 0,0 0,49 68,-33-38,2-2,1 0,2-2,0 0,2-1,1-1,-23-21,-2-3,0 0,-1 0,1 0,0 0,-1 0,1 0,0 0,-1 1,1-1,-1 0,1 0,0 0,-1 1,1-1,-1 0,1 1,-1-1,1 1,-1-1,1 1,-1-1,1 1,-1-1,0 1,1-1,-1 1,0-1,1 1,-1-1,0 1,0 0,0-1,1 1,-1 0,0-1,0 1,0 0,0-1,0 1,0-1,0 1,0 0,-1-1,1 1,0 0,0-1,0 1,-1-1,1 1,0 0,-1-1,1 1,0-1,-1 1,1-1,-1 1,1-1,-1 0,1 1,-1-1,1 1,-1-1,-142-1,130 0</inkml:trace>
  <inkml:trace contextRef="#ctx0" brushRef="#br0" timeOffset="13558.151">4346 1344,'-7'9,"-4"10,-6 11,-3 9,-6 5,2-5</inkml:trace>
  <inkml:trace contextRef="#ctx0" brushRef="#br0" timeOffset="15287.396">5014 1304,'9'-4,"12"0,10 3,6 7,-4 2</inkml:trace>
  <inkml:trace contextRef="#ctx0" brushRef="#br0" timeOffset="15561.931">5028 1785,'4'14,"5"11,4 6,5 4,2 4,-3 1,-14 4,-31 3,-53 2,-12-7</inkml:trace>
  <inkml:trace contextRef="#ctx0" brushRef="#br0" timeOffset="31709.465">1 3069,'24'37,"-2"1,-1 1,-2 1,-2 0,-1 2,-2 0,7 43,-21-84,0 0,-1 0,1 0,0 0,0 0,0 0,0 0,0 0,0 0,0 0,0 0,0 0,1 1,-1-1,0 0,1 0,-1-1,1 1,-1 0,1 0,-1 0,1 0,-1 0,1 0,0-1,0 1,-1 0,1-1,0 1,0 0,0-1,0 1,0-1,0 1,0-1,0 0,0 1,0-1,0 0,0 0,0 0,0 1,0-1,0 0,0-1,0 1,0 0,0 0,0 0,0-1,0 1,0 0,0-1,0 1,0-1,8-11,0-1,-1-1,0 1,-1-1,-1 0,-1-1,0 0,3-3,36-81,-43 98,-1 0,1 0,0 0,0 1,0-1,0 0,0 1,0-1,0 1,0-1,0 1,0-1,0 1,0 0,0-1,1 1,-1 0,0 0,0 0,0 0,0 0,1 0,-1 0,0 0,0 1,0-1,0 0,0 1,0-1,0 1,0-1,0 1,0 0,0-1,0 1,0 0,0-1,0 1,0 0,-1 0,1 0,0 0,-1 0,31 44,-5 15,-20-45,0-1,0 1,2-1,0 0,0-1,8 10,-14-21,-1 0,1-1,0 1,0 0,0 0,0-1,0 1,0-1,0 0,0 0,1 0,-1 0,0 0,1 0,-1 0,1-1,-1 1,1-1,-1 0,1 0,-1 0,1 0,-1 0,1 0,-1-1,1 1,-1-1,0 0,1 1,-1-1,0 0,1-1,-1 1,0 0,0-1,0 1,0-1,6-5,0 0,-1 0,-1 0,1-1,-1 0,0 0,-1-1,4-7,42-107,-44 105,0 27,-4 11,2 1,0-1,0 1,2-1,7 13,-12-28,1 0,0 0,0-1,0 1,0-1,1 1,0-1,-1 0,2-1,-1 1,0-1,1 0,-1 0,1 0,0 0,0-1,0 0,1 0,-1 0,0-1,1 0,-1 0,1 0,1-1,4 0,-1-1,1-1,0 1,0-2,-1 0,1 0,-1-1,0 0,0-1,0 0,-1 0,0-1,0 0,0-1,-1 0,0-1,0 1,-1-1,0-1,0 1,-1-1,0-1,-1 1,0-1,0 0,-1 0,0 0,-1 0,0-1,-1 0,0 0,-4-16,2 27,0 1,0-1,0 0,0 0,0 1,-1-1,1 0,0 1,0-1,0 0,0 0,0 0,-1 1,1-1,0 0,0 0,0 1,-1-1,1 0,0 0,0 0,-1 0,1 0,0 1,-1-1,1 0,0 0,0 0,-1 0,1 0,0 0,-1 0,1 0,0 0,0 0,-1 0,1 0,0 0,-1 0,1 0,0 0,0-1,-1 1,1 0,0 0,0 0,-1 0,1 0,0-1,0 1,0 0,-1 0,1-1,0 1,0 0,-3 9,1 1,0 0,0-1,1 1,0 0,1 0,0 0,1 0,0-1,0 1,1 0,0-1,1 1,0-1,1 0,0 0,0 0,1 0,0-1,0 1,1-1,0-1,1 1,0-1,5 4,45 19,-31-23</inkml:trace>
  <inkml:trace contextRef="#ctx0" brushRef="#br0" timeOffset="32637.403">1365 3202,'1'14,"1"-1,0 0,1 1,0-1,1 0,1-1,0 1,0-1,1 0,1 0,0-1,1 0,0 0,7 7,-12-15,-1 1,1-1,0 1,0-1,0 0,0 0,1-1,0 1,-1-1,1 1,0-1,0 0,0-1,0 1,0-1,0 0,1 0,-1 0,0 0,1-1,-1 0,0 0,1 0,-1 0,0-1,1 1,-1-1,0 0,1 0,-1-1,0 0,0 1,0-1,-1-1,1 1,0 0,0-1,1-4,0 0,-1 0,1 0,-1 0,-1-1,1 0,-1 0,-1 0,1 0,-1 0,-1 0,0-1,0 1,0-1,-1 1,-1 0,1-1,-1 0,1 17,1 1,1-1,-1 0,1 0,1-1,-1 1,1 0,1-1,-1 0,1 1,1-2,-1 1,1 0,0-1,1 0,-1 0,1 0,0-1,1 0,-1 0,1-1,0 1,0-2,1 1,-1-1,8 3,-8-5,0 0,0 0,-1-1,1 1,0-1,0-1,-1 1,1-1,0-1,-1 1,1-1,-1 0,1-1,-1 1,0-1,0 0,0-1,0 0,-1 0,92-91,-85 81,-12 14,0 0,0-1,1 1,-1-1,0 1,0 0,0-1,0 1,1 0,-1-1,0 1,0 0,0 0,1-1,-1 1,0 0,1 0,-1-1,0 1,0 0,1 0,-1 0,0-1,1 1,-1 0,1 0,-1 0,0 0,1 0,-1 0,0 0,1 0,-1 0,0 0,1 0,-1 0,1 0,-1 0,0 0,1 0,-1 0,0 1,1-1,-1 0,0 0,1 0,-1 1,0-1,1 0,-1 0,0 1,0-1,1 0,-1 0,0 1,0-1,5 27,-2-10,0-11,1-1,1 0,-1 0,1 0,0 0,0-1,0 0,1 0,-1 0,1-1,0 0,0 0,0 0,0-1,1 0,-1 0,1-1,-1 1,1-1,5-1,155 7,-59-7,-48 26,-26-7,-22-14,1 0,0-2,0 1,0-2,0 0,0 0,1-1,-1-1,1 0,-1-1,0-1,1 0,9-2,-19 1,1 1,-1-1,0 1,1-1,-1-1,-1 1,1 0,0-1,-1 0,0 0,0 0,0 0,0-1,0 1,-1-1,0 1,0-1,0 0,-1 0,0 0,0 0,0 0,0 0,-1 0,0 0,0 0,0 0,-1 0,1 0,-1 0,0 0,-1 0,1 0,-1 0,0 0,0 1,-1-1,1 1,-1 0,0 0,0 0,-1 0,1 0,-1 0,0 1,0 0,-3-3,0 2,-1 0,1 1,-1 0,1 0,-1 0,0 1,0 1,0-1,0 1,-1 0,1 1,0 0,0 0,0 1,0 0,-1 0,1 1,0 0,1 1,-1 0,0 0,1 0,0 1,-1 0,1 1,1-1,-1 1,1 1,0-1,0 1,0 0,1 0,0 1,0-1,1 1,0 0,0 1,-2 6,5-12,0 0,1 1,-1-1,1 0,0 0,0 1,0-1,0 0,0 0,0 1,0-1,1 0,-1 0,1 1,0-1,-1 0,1 0,0 0,0 0,1 0,-1 0,0 0,1-1,-1 1,1 0,-1-1,1 1,0-1,0 1,0-1,-1 0,1 0,1 0,-1 0,0 0,1 0,81 18,-37-16</inkml:trace>
  <inkml:trace contextRef="#ctx0" brushRef="#br0" timeOffset="33562.44">2942 2935,'-8'-6,"0"1,-1-1,0 1,0 1,-1-1,1 2,-1-1,0 1,1 1,-1 0,-1 0,1 1,0 0,0 1,0 0,-1 1,1 0,0 0,6 1,1 0,0 0,0 0,0 0,0 0,0 1,0-1,1 1,-1 0,1 0,-1 0,1 0,0 0,1 0,-1 0,0 1,1-1,0 1,0-1,0 1,0 0,0-1,1 1,-1 3,14 91,8-41,3 0,3-2,2-1,17 24,13 24,-54-94,-4-3,1 0,0-1,0 1,0-1,1 0,-1 0,1 0,0 0,0 0,0 0,1-1,0 0,-1 1,1-1,0-1,0 1,1-1,-1 1,0-1,1 0,0-1,-1 1,1-1,4 1,-5-4,0 0,0-1,0 1,-1-1,1 0,-1 0,1 0,-1-1,0 1,0-1,-1 1,1-1,-1 0,0 0,0 0,0-1,0 1,-1 0,1-1,-1 1,0-1,-1 1,1-1,-1 0,0 0,4-26,-2 1,-1-1,-2 1,-1-1,-1 1,-2-2,5 31,-1-1,0 1,1 0,-1-1,0 1,1-1,-1 1,1-1,-1 1,1-1,0 0,-1 1,1-1,0 1,0-1,0 0,1 1,-1-1,0 1,0-1,1 1,-1-1,1 1,0-1,-1 1,1-1,0 1,0 0,0-1,0 1,0 0,0 0,0-1,0 1,0 0,1 0,-1 1,0-1,1 0,-1 0,1 0,-1 1,1-1,-1 1,1-1,-1 1,1 0,-1 0,1 0,0 0,176 45,-175-45,5 2,0-1,0 1,0 0,0 0,-1 1,1 0,-1 1,1-1,-1 1,0 1,-1 0,1 0,-1 0,0 0,0 1,-1 0,1 0,-1 1,-1 0,1-1,-1 2,2 4,-2 46,-5-54,0 1,1-1,-1 1,1-1,0 1,0-1,1 0,-1 1,1-1,0 1,0-1,1 0,-1 0,1 1,0-1,0 0,0 0,1-1,-1 1,1 0,0-1,0 0,0 0,0 0,1 0,-1 0,1 0,2 0,8 1,1 0,0-1,0-1,0 0,1-1,-1-1,0 0,0-2,0 1,0-2,0 0,8-3,-3 1,-1 0,1-2,-2-1,1 0,-1-1,0-1,-1-1,0 0,0-2,-12 9,-5 3,0 1,0-1,0 0,1 1,-1-1,0 1,1-1,-1 0,1 1,-1-1,1 1,-1-1,1 1,-1 0,1-1,-1 1,1-1,-1 1,1 0,0-1,-1 1,1 0,-1 0,1 0,0-1,0 1,-1 0,1 0,0 0,-1 0,1 0,0 0,-1 0,1 0,0 1,-1-1,1 0,0 0,-1 1,1-1,-1 0,1 0,0 1,-1-1,1 1,-1-1,1 1,-1-1,1 1,-1-1,1 1,0 2,0 0,0 0,0 0,1 0,-1 0,1-1,0 1,0-1,0 1,0-1,0 1,1-1,-1 0,1 0,-1 0,1-1,0 1,-1 0,1-1,0 0,0 0,0 0,0 0,1 0,-1-1,0 1,3-1,89-5,-90 4,-1 1,0-1,0 0,1 0,-1-1,0 1,0-1,0 0,-1 0,1 0,0-1,-1 1,1-1,-1 0,0 0,0 0,0-1,0 1,-1 0,1-1,-1 0,0 0,0 0,0 0,-1 0,1 0,-1 0,0 0,0-1,0 1,-1 0,0-1,0 1,0 0,0-1,0 1,-1 0,0-1,-1-2,0 1,0 0,0 0,-1 0,0 0,0 0,-1 1,1-1,-1 1,-1 0,1 0,-1 0,1 1,-1-1,-1 1,1 0,0 1,-1 0,0-1,0 2,0-1,0 1,0 0,-1 0,1 0,0 1,-1 0,1 1,-1-1,0 1,1 0,-1 1,1 0,-1 0,1 0,-1 1,1 0,0 0,0 0,0 1,0 0,-1 1,2 1,-1 0,1 0,0 0,1 1,0 0,0 0,0 0,0 1,1-1,0 1,0 0,1 0,0 0,-1 7,2-10,0 0,1 0,-1 1,1-1,0 0,0 0,1 1,-1-1,1 0,0 0,0 0,0 0,1 0,-1 0,1 0,0 0,0 0,0-1,1 1,-1-1,1 0,0 0,0 0,0 0,0 0,2 0,25 12,1-5</inkml:trace>
  <inkml:trace contextRef="#ctx0" brushRef="#br0" timeOffset="33824.351">4292 2935,'-7'-18,"-6"-13,-6-3,-5 1,1 7,1 12,2 16,4 15,6 20,4 14,5 13,3-5</inkml:trace>
  <inkml:trace contextRef="#ctx0" brushRef="#br0" timeOffset="34117.076">4386 3470,'10'-2,"0"0,0-1,-1 0,1-1,-1 0,0 0,0-1,0 0,-1 0,0-1,0-1,0 1,-1-1,0 0,0-1,-1 0,0 0,5-8,9-13,-1-2,-2 0,-1-2,-2 1,0-2,-3 0,-1 0,3-19,6-48,-5-1,-1-32,-9 84,-1 1,-3-1,-3-15,3 61,0 0,-1 1,1-1,-1 1,1-1,-1 1,0-1,0 1,-1-1,1 1,-1 0,1 0,-1 0,0 0,-2-2,3 5,0 0,-1-1,1 1,0 0,0 0,-1 0,1 0,0 1,-1-1,1 0,0 0,0 1,0-1,-1 1,1-1,0 1,0 0,0-1,0 1,0 0,0 0,0 0,0 0,0-1,0 1,1 0,-1 1,0-1,1 0,-1 0,0 0,1 0,-1 2,-11 21,2 0,0 1,2 0,1 1,0 0,2 0,1 1,2-1,0 14,-3 1,3 0,1 0,2 0,2 0,2 0,1 0,2-1,2 0,2 0,2-1,1-1,1 0,3-2,1 0,1-1,19 23,-35-51,0 0,1-1,-1 0,1 0,1 0,-1 0,1-1,0 0,0-1,0 1,1-1,-1-1,1 1,0-1,0-1,8 2,1-8,-5-6</inkml:trace>
  <inkml:trace contextRef="#ctx0" brushRef="#br0" timeOffset="34378.128">4492 2841,'16'-2,"22"-1,19 3,19 3,14 1,6 2,-14 1</inkml:trace>
  <inkml:trace contextRef="#ctx0" brushRef="#br0" timeOffset="34640.473">5028 3283,'0'8,"1"-1,0 1,0-1,1 1,0-1,0 0,1 1,0-1,0 0,0-1,1 1,0-1,1 1,-1-1,1 0,0-1,1 1,-1-1,1 0,0-1,1 1,-1-1,1 0,-1-1,1 0,0 0,0 0,5 1,-4-3,0 0,-1 0,1-1,0 1,0-2,0 1,0-1,0 0,-1-1,1 0,0 0,-1-1,0 0,1 0,-1 0,-1-1,1 0,0-1,-1 1,0-1,0-1,0 1,-1-1,0 0,0 0,0 0,-1-1,0 0,0 0,-1 0,1 0,-2 0,1-1,-1 1,0-1,-1 0,1 0,-2 1,1-1,-1 0,0 0,-1 0,0 0,0 0,-1 1,1-1,-2 1,1-1,-1 1,0 0,-1-1,-1-1,3 5,-1 1,1-1,0 1,-1 0,0 0,1 0,-1 0,0 1,-1-1,1 1,0 0,-1 0,1 0,-1 0,0 0,0 1,1 0,-1 0,0 0,0 0,0 0,0 1,0 0,0 0,0 0,-1 0,1 1,0-1,0 1,1 0,-1 0,0 1,0-1,0 1,1 0,-1 0,1 0,-1 0,1 1,0-1,-1 1,1 2,1 1,-1-1,1 0,0 1,0-1,1 1,0 0,0-1,0 1,0 0,1 0,0 0,0-1,1 1,0 0,0 0,0-1,0 1,1 0,0-1,0 0,1 1,-1-1,1 0,0 0,1 0,-1-1,1 1,0-1,0 0,0 0,5 3,23 22</inkml:trace>
  <inkml:trace contextRef="#ctx0" brushRef="#br0" timeOffset="36119.817">5522 3416,'13'-30,"-1"-1,-1-1,-2 0,-1 0,-2-1,-1 1,-2-2,-1 1,-1 0,-2 0,-4-23,5 54,0-4,-1 0,1 1,-1-1,0 0,0 0,-1 0,0 1,0-1,0 1,-1-1,0 1,-2-4,4 8,1 1,0 0,0-1,-1 1,1-1,0 1,-1 0,1-1,0 1,-1 0,1 0,0-1,-1 1,1 0,-1 0,1 0,0-1,-1 1,1 0,-1 0,1 0,-1 0,1 0,-1 0,1 0,-1 0,1 0,-1 0,1 0,0 0,-1 0,1 0,-1 0,1 1,-1-1,1 0,0 0,-1 1,1-1,-1 0,1 0,0 1,-1-1,1 0,0 1,0-1,-1 0,1 1,0-1,0 1,-1-1,1 1,0-1,0 0,0 1,0-1,0 1,0-1,-1 1,1-1,0 1,0-1,1 1,-1-1,0 0,0 1,0-1,0 1,0-1,3 6,1-1,-1 0,1 0,0 0,0 0,0-1,1 1,0-1,-1 0,2-1,-1 1,0-1,1 0,-1 0,1-1,0 1,0-1,0-1,1 1,241 65,-244-65,1 0,-1 0,1 1,-1 0,0-1,0 2,-1-1,1 0,-1 1,1-1,-1 1,0 0,0 0,-1 0,1 1,-1-1,0 1,0-1,0 1,-1 0,0-1,0 1,0 0,0 0,-1 0,0 0,0 0,0 0,-1 1,0 30,0-29,-1-1,1 1,1 0,0 0,0-1,0 1,0 0,1 0,0-1,1 1,0-1,0 1,0-1,0 0,1 1,0-1,1-1,-1 1,1 0,0-1,1 0,-1 0,1 0,4 0,0 0,0-1,0 0,1-1,0 0,-1 0,1-1,0 0,0-1,0 0,0-1,0 0,0-1,0 0,0 0,0-1,0 0,0-1,-1 0,1 0,-1-1,0 0,0-1,0 0,-1-1,0 0,0 0,0 0,-1-1,0 0,0-1,0 0,-1 0,-1 0,5-7,-3 3,1 0,-2 0,0 0,0 0,-1-1,0 0,-1-1,-1 1,0-4,-7 12,-3 21,4-6,1 0,1 0,0 0,0 0,1 0,0 0,1 0,0 0,0 0,1 1,-1-7,0 0,1 0,-1 0,0 0,1 0,0-1,0 1,0-1,1 1,-1-1,1 0,0 1,0-1,0-1,0 1,0 0,0-1,1 0,-1 1,1-1,0-1,0 1,0-1,0 1,3 0,-1-1,1-1,-1 1,1-1,0-1,-1 1,1-1,-1 0,1 0,-1-1,0 0,0 0,0-1,0 1,0-1,0-1,0 1,-1-1,0 0,0 0,0 0,0-1,-1 0,1 0,1-2,3-5,0 0,-1 0,0-1,-1 0,-1-1,0 0,0 1,-2-2,0 1,1-4,-6 52,2-28,0 0,0-1,1 1,0-1,0 1,0-1,1 0,-1 0,1 0,1 0,-1 0,1-1,-1 1,1-1,1 0,-1 0,0-1,1 1,0-1,0 0,0 0,0-1,4 2,6 2,0 0,1-1,0-1,1-1,-1 0,0-1,14 0,-17-2,0 1,-1-1,1-1,0 0,0-1,0-1,-1 0,1 0,-1-1,0-1,0 0,-1 0,1-2,-1 1,0-1,-1-1,0 0,0 0,-1-1,0 0,0-1,-1 0,0 0,-1-1,6-11,3-19,-1 0,-2-1,-3 0,-1 0,-2-1,-1-1,-2-37,7-49,-6 0,-10-101,4 213,-1 1,0-1,-2 1,0 0,0 0,-2 0,-7-16,12 30,-1 0,1 0,-1 0,0 1,0-1,0 0,0 1,0-1,-1 1,1 0,-1 0,1 0,-1 0,0 0,0 1,0-1,0 1,0-1,0 1,0 0,-1 1,1-1,0 0,0 1,-1 0,1 0,0 0,-1 0,1 0,0 1,-1-1,1 1,0 0,0 0,0 0,0 1,0-1,0 1,0-1,0 1,-2 2,-10 10,1 0,0 1,1 1,0 0,2 0,0 2,1-1,0 1,2 1,0-1,1 1,1 1,1-1,0 1,2 0,-1 7,-2 8,1 0,2 0,1 0,2 1,2-1,1 0,1 0,2 0,2 0,1-1,1 0,2-1,2 0,0-1,3-1,0 0,2-1,1-1,2-1,0-1,3-1,-20-20,0 0,0 0,1-1,0 0,1 0,-1-1,1 1,-1-1,1-1,1 1,-1-1,0-1,1 1,-1-1,1-1,0 1,-1-1,1-1,0 1,0-1,0-1,0 1,-1-1,1-1,0 1,-1-2,1 1,-1-1,1 0,-1 0,6-4,2-7,0-1,-1-1,-1 1,-1-2,0 0,-1-1,-1 0,0 0,-2-1,2-6,-1 7,-26 115,17-93,0-1,1 1,-1 0,1-1,0 1,0 0,0-1,0 1,1-1,-1 0,1 1,0-1,0 0,0 0,0 0,0 0,1 0,0-1,-1 1,1-1,0 0,0 1,0-1,0-1,1 1,-1 0,1-1,-1 0,1 1,-1-2,1 1,1 0,7 1,0 0,-1-1,1 0,0-1,0 0,0-1,-1 0,1-1,9-3,-11 2,0 0,-1 0,1-1,-1 0,0-1,0 0,-1 0,0-1,1 0,-2 0,1-1,-1 0,0-1,0 0,-1 0,0 0,-1 0,0-1,0 0,2-6,-6-11,-19 34,14-2,1 0,-1 0,1 0,0 0,1 1,0-1,0 1,0-1,1 1,0 0,0 0,0 0,1 0,0 0,1 0,-1-1,1 1,1 0,-1 0,1-1,0 1,1-1,0 1,0-1,0 0,0 0,1 0,0-1,1 1,-1-1,1 0,0 0,0-1,0 1,2 0,8 1,-1-1,1-1,0 0,0 0,1-2,-1 0,1-1,-1 0,1-1,-1-1,1-1,-1 0,0-1,4-1,-5 0,0-1,0 0,-1-1,0 0,0-1,0-1,-1 0,0 0,-1-1,0-1,0 0,-1-1,-1 1,1-2,-2 1,0-2,0 1,-1-1,-1 0,1-1,4-35,-12 49,0 0,0 0,-1 0,1 0,0 0,0 0,-1 0,1 0,0 0,0 1,0-1,-1 0,1 1,0 0,0-1,0 1,0-1,0 1,0 0,0 0,0-1,0 1,0 0,1 0,-1 0,0 0,0 0,1 0,-1 1,1-1,-1 0,1 0,-1 0,1 0,0 1,-6 8,1 0,0 0,1 1,1 0,-1-1,2 1,-1 1,1-1,1 0,0 0,1 1,0-1,1 1,0-1,1 0,0 0,2 6,-1-12,0 0,0 0,1-1,-1 1,1-1,0 0,0 0,0-1,1 1,0-1,-1 0,1 0,0 0,0-1,1 1,-1-1,0-1,1 1,-1-1,1 0,0 0,-1 0,1-1,0 0,-1 0,1-1,4 0,26-1</inkml:trace>
  <inkml:trace contextRef="#ctx0" brushRef="#br0" timeOffset="36401.066">8516 2734,'-15'-6,"-9"-3,-1 0,3 5,5 4,6 5,9 6,9 1,4-1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17:54.65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00A0D7"/>
      <inkml:brushProperty name="ignorePressure" value="1"/>
    </inkml:brush>
    <inkml:brush xml:id="br2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9331 1501,'50'141,"23"113,-62-211,-2 1,-2 0,-2 1,-2-1,-2 1,-2 0,-3 19,3-54,0-1,-1 1,0-1,0 1,-1-1,0 0,-1 0,0 0,-1 0,0-1,0 0,-3 4,7-11,1 0,-1-1,1 1,-1 0,1 0,-1-1,0 1,1-1,-1 1,0-1,0 1,1-1,-1 1,0-1,0 0,0 1,0-1,1 0,-1 0,0 1,0-1,0 0,0 0,0 0,0 0,1 0,-1 0,0-1,0 1,0 0,0 0,0-1,0 1,1 0,-1-1,0 1,0-1,1 1,-1-1,0 1,1-1,-1 0,0 1,1-1,-1 0,1 1,-1-1,1 0,-1 0,1 1,0-1,-1 0,1 0,0 0,-14-52,6-176,8 115,-6-240,6 350,-1 1,1-1,0 1,1 0,-1-1,0 1,1-1,0 1,0 0,0-1,0 1,0 0,1 0,0 0,-1 0,1 0,0 0,0 0,1 1,-1-1,1 1,-1-1,1 1,0 0,-1 0,1 0,0 1,1-1,-1 1,0-1,0 1,1 0,-1 0,0 1,1-1,7 0,1 0,0 0,-1 1,1 1,0 0,-1 0,1 1,-1 1,1 0,-1 0,0 1,-1 1,1 0,-1 0,1 1,-2 0,1 1,-1 0,0 0,0 1,-1 1,0-1,-1 1,2 3,-7-9,0 0,-1-1,0 1,0 0,0 0,0 0,0 0,0 0,-1 0,1 0,-1 0,0 0,0 0,0 1,-1-1,1 0,-1 0,0 0,1 0,-1 0,0 0,-1-1,1 1,-1 0,1 0,-1-1,0 1,0-1,0 0,0 1,0-1,0 0,-1 0,1 0,-2 0,-4 4,0-1,0 0,-1-1,0 0,0 0,0 0,-1-2,1 1,-1-1,-7 1,14-2,0-1,0 1,0 0,0-1,0 0,-1 0,1 0,0 0,0 0,0-1,0 0,0 1,0-1,0 0,0 0,0-1,0 1,0-1,1 1,-1-1,0 0,1 0,0 0,-1 0,1 0,0-1,3 1,-1 0,1 1,0-1,0 0,0 1,0-1,0 0,0 1,1-1,-1 1,0 0,1-1,-1 1,1 0,-1 0,1 0,0 0,-1 0,1 0,0 1,0-1,0 0,0 1,0 0,-1-1,1 1,1 0,104-21,-83 18,1-1,-1-1,0-1,-1-2,0 0,11-6,-29 12,-1-1,1 0,0-1,-1 1,0-1,0 0,0 0,0-1,-1 1,1-1,-1 1,0-1,-1 0,3-5,-4 7,0 1,0 0,-1 0,1-1,-1 1,0 0,1-1,-1 1,0-1,-1 1,1 0,0-1,0 1,-1 0,0-1,1 1,-1 0,0 0,0 0,0 0,0-1,-1 1,1 1,0-1,-1 0,0 0,1 0,-1 1,0-1,0 1,0 0,0-1,0 1,0 0,0 0,0 0,0 0,0 0,1 1,-1-1,0 1,0-1,1 1,-1-1,0 1,0 0,0 0,0 0,1 0,-1 0,0 0,0 1,0-1,1 1,-1-1,0 1,1 0,-1-1,0 1,1 0,-1 0,1 0,-1 0,1 0,-1 1,1-1,0 0,0 1,0-1,0 1,0-1,-1 1,-20 63,21-58,1-1,0 0,0 1,1-1,0 0,0 0,0 1,1-1,0 0,0 0,1 0,0-1,-1 1,2 0,-1-1,1 0,0 0,0 0,0 0,1-1,0 0,-1 0,2 0,-1 0,0-1,1 0,-1 0,1 0,0-1,8 4,0-1,0 0,0-2,0 1,1-2,-1 0,1 0,0-2,-1 1,1-2,0 0,3-2,-12 3,1-1,-1-1,0 0,1 1,-1-2,0 1,0-1,0 0,0 0,-1-1,1 1,-1-1,0-1,0 1,-1-1,1 1,-1-2,0 1,0 0,-1-1,1 1,-1-1,0 0,-1 0,0 0,0-1,1-5,0-3,-2 0,0 0,0 0,-2 0,0 0,0 0,-2 0,0 0,0 1,-2-1,0 1,-1-1,7 14,-1-1,0 1,0 0,0 0,1 0,-1 0,1 0,-1 0,0 0,1 1,0-1,-1 0,1 0,0 0,-1 0,1 1,0-1,0 0,0 1,-1-1,1 0,0 1,0-1,0 1,0 0,0-1,0 1,0 0,0-1,0 1,0 0,0 0,0 0,0 0,1 0,-1 0,0 0,0 0,0 1,0-1,0 0,0 1,0-1,0 1,0-1,0 1,-1-1,1 1,0-1,0 1,0 0,7 1,24 3,18 2,0 2,0 2,12 7,-59-17,1 0,0 0,-1 0,1 0,0 1,-1 0,0-1,1 1,-1 1,0-1,0 0,0 1,-1-1,1 1,0 0,-1 0,0 0,0 0,0 0,0 1,0-1,0 1,-1-1,0 1,0 0,0-1,0 1,0 0,-3 35,1-36,0 0,0 0,0 0,1 0,-1 0,1 0,0 0,0 0,0 0,0 0,0 0,1 0,-1 0,1 0,0 0,0-1,0 1,0 0,1 0,-1 0,1-1,-1 1,1-1,0 0,0 1,0-1,0 0,1 0,-1 0,1 0,-1-1,1 1,-1-1,1 1,2 0,12 0,0 0,0-1,0 0,0-2,0 0,0-1,-1 0,1-2,0 0,-1 0,16-8,-32 12,33-10</inkml:trace>
  <inkml:trace contextRef="#ctx0" brushRef="#br0" timeOffset="815.327">10935 1488,'-3'10,"1"1,0-1,0 1,1-1,0 1,1-1,0 1,1-1,0 1,1-1,0 1,1-1,0 0,0 0,1 0,0 0,1-1,0 1,1-1,0-1,0 1,1-1,0 0,0 0,2 1,-6-8,0 1,1 0,-1-1,0 1,1-1,-1 0,1 0,-1 0,1-1,-1 1,1-1,0 0,-1 0,1 0,0 0,-1-1,1 0,-1 1,1-1,-1 0,1-1,-1 1,0-1,0 1,1-1,-1 0,0 0,-1-1,1 1,2-3,2-2,0-1,0 0,-1 0,0-1,-1 1,0-2,0 1,-1 0,0-1,1-4,14-103,-19 123,0 0,1 0,-1 0,1 0,0 0,0 0,1 0,0-1,0 1,0-1,1 1,0-1,0 0,0 0,0 0,1 0,0-1,0 1,0-1,1 0,-1 0,1-1,0 0,0 1,0-1,1-1,-1 1,1-1,-1 0,6 1,-3 0,1 0,0 0,-1 0,1-1,0-1,1 0,-1 0,0-1,0 0,0 0,1-1,-1 0,0-1,0 0,0 0,-1-1,1 0,0-1,-1 0,0 0,0-1,0 1,-1-2,1 1,-1-1,-1-1,1 1,1-3,31-96,-39 106,1-1,-1 0,0 0,0 0,0 0,0 0,0 0,1 0,-1 0,0 1,0-1,0 0,1 0,-1 0,0 0,0 0,0 0,0 0,1 0,-1 0,0 0,0 0,0 0,1 0,-1 0,0 0,0-1,0 1,0 0,1 0,-1 0,0 0,0 0,0 0,0 0,1 0,-1-1,0 1,0 0,0 0,0 0,0 0,0-1,0 1,0 0,1 0,-1 0,0 0,0-1,0 1,0 0,0 0,2 20,-1-16,-2 2,1 0,1 0,-1 0,1 0,0 0,0 0,1 0,-1 0,1-1,1 1,-1-1,1 0,0 1,0-1,1 0,-1-1,1 1,0-1,0 1,1-1,-1 0,1-1,0 1,0-1,0 0,0 0,1-1,-1 1,1-1,0-1,-1 1,1-1,7-2,-1-1,1-1,-1 0,0-1,0-1,0 1,-1-2,0 0,0 0,0-1,-1 0,0-1,0 0,-1 0,0-1,0-1,-1 1,0-1,4-9,25-22,-37 40,1 0,-1 0,1 0,-1 0,1 1,-1-1,1 0,-1 0,1 0,0 1,0-1,-1 0,1 1,0-1,0 0,0 1,0-1,0 1,0 0,0-1,-1 1,1 0,0-1,0 1,1 0,-1 0,0 0,0 0,0 0,0 0,0 0,0 0,0 0,0 1,0-1,0 0,0 1,0-1,0 0,-1 1,1 0,0-1,0 1,0-1,0 1,-1 0,1 0,0-1,-1 1,1 0,0 0,-1 0,1 0,-1 0,1 0,25 79,-23-66,1 1,1-1,0 0,0 0,2-1,0 0,0 0,1 0,3 2,16 2,-16-16</inkml:trace>
  <inkml:trace contextRef="#ctx0" brushRef="#br0" timeOffset="981.468">12111 1168,'-4'4,"7"4,4 1</inkml:trace>
  <inkml:trace contextRef="#ctx0" brushRef="#br0" timeOffset="1560.159">12660 1288,'-157'-9,"153"9,0 0,1 1,-1 0,1 0,-1 0,1 0,-1 1,1-1,0 1,-1 0,1 0,0 0,0 0,1 0,-1 1,0-1,1 1,-1 0,1 0,0 0,0 0,0 0,0 0,1 1,-1-1,1 1,0-1,0 1,0-1,1 1,-1 0,1-1,0 1,0 0,0-1,0 1,1 0,-1-1,1 1,0-1,0 1,0-1,1 1,-1-1,1 0,0 1,0-1,0 0,0 0,1 0,7 8,1 0,0 0,1-2,0 1,1-1,0-1,0 0,7 2,-6-3,1 2,-1-1,-1 2,0 0,0 0,-1 1,4 5,-15-15,0 1,0-1,1 1,-1 0,0-1,-1 1,1 0,0 0,0 0,-1 0,1-1,-1 1,0 0,1 0,-1 0,0 0,0 0,0 0,-1 0,1 0,0 0,-1 0,1 0,-1 0,0 0,1-1,-1 1,0 0,0 0,0-1,-1 1,1-1,0 1,0-1,-1 1,1-1,-1 0,0 0,1 1,-1-1,0 0,1-1,-1 1,0 0,-1 0,-6 4,0-1,0-1,0 1,0-1,-1-1,1 0,-1 0,1-1,-1 0,0 0,1-1,-3-1,11 1,0 0,-1 0,1 0,0 0,-1-1,1 1,0-1,-1 1,1-1,0 1,0-1,0 1,-1-1,1 0,0 0,0 0,0 0,0 0,0 0,1 0,-1 0,0 0,0 0,1 0,-1 0,0-1,1 1,-1 0,1-1,0 1,-1 0,1-1,0 1,0 0,0-1,0 1,0 0,0-1,0 1,1 0,-1-1,0 1,1 0,-1-1,1 1,-1 0,1 0,0 0,-1-1,1 1,0 0,0 0,0 0,0 0,0 0,0 1,1-2,8-7,2 1,-1 0,1 0,1 1,-1 1,1 0,0 0,0 2,8-3,4-1,-18 5,180-80,-175 76,0-1,0 0,-1 0,0-2,0 1,-1-1,-1-1,0 0,0 0,-1-1,0 0,-1 0,1-4,-7 14,0 1,1 0,-1-1,0 0,0 1,0-1,0 0,-1 1,1-1,0 0,-1 0,1 0,-1 0,0 0,1 1,-1-1,0 0,0 0,0 0,-1 0,1 0,0 0,-1 0,1 0,-1 1,0-1,1 0,-1 0,0 1,0-1,0 0,0 1,0-1,-1 1,1-1,0 1,-1 0,1 0,-1 0,0-1,1 1,-1 1,0-2,-4 4,1 0,0 0,-1 0,1 1,0-1,0 1,1 1,-1-1,1 1,-1-1,1 1,0 0,0 1,1-1,-1 1,1 0,0-1,1 1,-1 1,1-1,0 0,-1 4,0-3,0 0,1 1,0-1,0 0,0 1,1-1,0 1,0-1,1 1,0 0,0-1,1 1,-1-1,1 1,1-1,-1 1,1-1,0 1,1-1,0 0,0 0,0-1,0 1,1 0,0-1,0 0,0 0,2 1,13 7,0-1,0-1,1-1,0-1,1 0,0-2,1 0,-1-1,1-2,0 0,0-1,23 0,33 1,-13-3</inkml:trace>
  <inkml:trace contextRef="#ctx0" brushRef="#br0" timeOffset="-8604.803">922 499,'-1'-1,"0"0,0 0,0 0,0 0,0 0,0 0,1 0,-1 0,0 0,1 0,-1-1,1 1,-1 0,1 0,-1-1,1 1,0 0,0 0,0-1,0 1,0 0,0-1,0 1,0 0,0-1,1 1,-1 0,0-1,1 1,-1 0,1 0,0 0,-1 0,1-1,0 1,0 0,-1 0,1 0,0 0,0 1,0-1,0 0,0 0,1 0,-1 1,0-1,0 1,0-1,1 1,22-14,0 0,-2-2,0 0,-1-1,8-9,-22 19,-1 0,1 0,-2-1,1 0,-1 0,0 0,-1-1,1 1,-2-1,1 0,-2-1,1 1,-1 0,0-1,-1 1,0-1,-1-1,-3-5,-3 22,3 20,1 1,1-1,1 1,2 0,0-1,2 0,1 0,4 11,-9-36,10 46</inkml:trace>
  <inkml:trace contextRef="#ctx0" brushRef="#br0" timeOffset="-8947.591">1016 700,'0'14,"0"10,0 10,0 4,0 1,0-2,0-2,0-6,2-6,1-8</inkml:trace>
  <inkml:trace contextRef="#ctx0" brushRef="#br0" timeOffset="-8354.508">1337 646,'2'14,"1"9,0 7,2 3,-1 1,0-1,1-2,0-4,1-4,2-3,2-6,2-9,0-11,1-10,1-8,-3 1</inkml:trace>
  <inkml:trace contextRef="#ctx0" brushRef="#br0" timeOffset="-7476.637">1537 686,'5'3,"1"1,-1 0,-1 0,1 0,-1 1,1 0,-1-1,-1 2,1-1,-1 0,0 1,0-1,0 2,6 8,-7-10,0 0,0 0,1 0,-1 0,1 0,0-1,1 1,-1-1,1 0,0 0,0 0,0-1,0 1,0-1,1 0,0 0,0-1,0 1,0-1,0 0,0-1,0 1,1-1,-1 0,0 0,1-1,-1 1,1-1,-1 0,1-1,-1 0,3 0,-2-1,1-1,-1-1,0 1,-1-1,1 0,-1 0,1 0,-1-1,0 0,-1 0,1 0,-1 0,0-1,0 0,-1 0,0 0,0 0,0 0,-1-1,0 1,0-1,0 0,-1 1,0-2,4-13,5 30,-6 2,-3-3,0 1,1-1,1 0,0 0,0 0,0 0,1 0,0 0,0-1,1 0,0 0,1 0,-1-1,1 0,0 0,1 0,-1 0,1-1,0-1,1 1,-1-1,6 2,-2-3,0 0,1-1,-1 0,1-1,0 0,0-1,-1-1,1 0,0 0,-1-1,1 0,-1-1,0 0,0-1,0-1,0 0,-1 0,1-1,-1 0,-1 0,1-1,-1-1,6-4,-1-1,0-1,-1 0,-1 0,0-1,-1-1,-1 0,0-1,-1 0,-1 0,0-1,-2 0,1-2,-1-10,-3 18,-5 28,-6 94,5 0,5 0,5-1,17 87,2 51,-27-173,1-75,0 1,0-1,0 0,-1 1,1-1,0 0,0 1,0-1,-1 0,1 1,0-1,-1 1,1-1,0 0,-1 1,1-1,-1 1,1-1,-1 1,1 0,-1-1,1 1,-1-1,0 1,1 0,-1-1,1 1,-1 0,0 0,1 0,-1 0,0-1,1 1,-1 0,0 0,0 0,1 0,-1 0,0 0,1 1,-1-1,0 0,1 0,-1 0,1 1,-1-1,0 0,1 1,-1-1,1 0,-1 1,1-1,-1 1,1-1,-1 1,1-1,-1 1,1-1,0 1,-1 0,1-1,0 1,-1 0,1-1,0 1,0 0,0-1,0 1,-1 0,1-1,-8-19,0 0,1-1,1 0,0-1,2 1,1-1,0 0,1 0,2 0,0 20,-8-101,4 1,5-1,4 1,8-25,-10 107,0-1,2 1,0 0,1 1,1-1,1-1,-7 16,1 1,0-1,0 0,1 0,-1 1,1-1,-1 1,1 0,0 0,0 0,1 0,-1 0,0 1,1-1,0 1,0 0,-1 0,1 0,0 1,1-1,-1 1,0 0,0 1,0-1,1 0,-1 1,0 0,1 0,-1 1,1-1,4 2,0 1,0 0,-1 0,0 1,1 0,-2 0,1 1,0 0,-1 0,0 1,0 0,0 0,-1 1,0 0,0 0,-1 0,0 1,0 0,-1 0,0 0,0 0,-1 1,0-1,0 1,-3-4,1-1,0 0,-1 1,0-1,0 0,0 1,-1-1,1 0,-1 1,0-1,-1 0,1 0,-1 0,1 0,-1 0,0 0,-1 0,1-1,-1 1,1-1,-1 1,0-1,0 0,-1 0,1-1,-1 1,-1 1,-5 2,-1 0,1-1,-1 0,0 0,0-1,-1-1,1 1,-1-2,-7 1,-23-3,41 0,1 0,-1 0,0-1,0 1,1 0,-1 0,0 0,1 0,-1-1,0 1,1 0,-1 0,1-1,-1 1,1-1,-1 1,0 0,1-1,-1 1,1-1,0 1,-1-1,1 1,-1-1,1 0,0 1,-1-1,1 0,0 1,0-1,-1 0,1 1,0-1,0 0,0 1,0-1,0 0,0 1,0-1,0 0,0 1,0-1,1 0,-1 1,0-1,0 0,1 1,-1-1,0 0,1 1,-1-1,1 0,9-13</inkml:trace>
  <inkml:trace contextRef="#ctx0" brushRef="#br0" timeOffset="-6571.65">2941 739,'17'-67,"-17"65,0 1,0-1,0 1,-1-1,1 0,0 1,-1-1,1 1,-1-1,0 1,1-1,-1 1,0-1,0 1,0 0,0-1,0 1,0 0,0 0,0 0,-1 0,1 0,0 0,-1 0,1 0,-1 0,1 1,-1-1,1 1,-1-1,1 1,-1-1,0 1,1 0,-1 0,1 0,-1 0,0 0,1 0,-3 1,-1 0,0 0,0 0,0 1,0 0,1 0,-1 0,0 1,1-1,0 1,-1 0,1 0,0 1,1-1,-1 1,1 0,-1 0,1 0,0 1,1-1,-1 1,1-1,-1 3,1-4,0 0,1 1,-1-1,1 1,0 0,0-1,0 1,1 0,-1 0,1 0,0-1,0 1,0 0,1 0,-1 0,1-1,0 1,0 0,0-1,1 1,-1-1,1 1,0-1,0 0,0 0,0 1,0-1,1-1,0 1,1 2,2-2,-1 1,1-1,0-1,0 1,0-1,0 0,1 0,-1 0,1-1,-1 0,1 0,-1-1,1 0,-1 0,1-1,-1 1,1-2,-1 1,1 0,-1-1,0-1,0 1,0-1,0 0,0 0,-1 0,1-1,-1 0,0 0,0 0,0-1,-1 0,0 0,0 0,0 0,0-1,-1 1,0-1,0 0,0 0,-1 0,2-6,0-18,-2 18,2 30,-4-10,1 0,0 0,1 0,0 0,0 0,1 0,0-1,0 1,1-1,-1 0,2 0,-1 0,1 0,0-1,1 0,-1 0,2 0,-5-5,0 0,-1 0,1 0,0-1,0 1,0-1,0 1,0-1,0 0,-1 0,1 0,0 0,0 0,0 0,0 0,0-1,0 1,0-1,0 1,-1-1,1 0,0 0,0 0,-1 0,1 0,-1 0,1 0,-1 0,1-1,-1 1,0-1,1 1,-1-1,34-56,-12 0,-20 45,2-1,0 1,1 1,0-1,1 1,0 0,1 1,8-11,-13 20,-1 0,1-1,0 1,0 0,1 1,-1-1,0 1,1-1,-1 1,1 0,-1 0,1 0,-1 1,1-1,0 1,-1 0,1 0,-1 0,1 0,0 1,-1-1,1 1,-1 0,1 0,-1 1,1-1,-1 1,0-1,1 2,5 2,0 0,0 1,-1 0,0 1,0-1,-1 2,0-1,0 1,6 8,-7-4,0 0,0 0,-1 0,-1 1,0 0,-1 0,0 0,0 9,-1-10,0 0,0 1,1-1,1 0,0-1,1 1,0-1,1 0,5 8,-6-15,0 1,0-1,1 0,0 0,0-1,0 0,0 0,0 0,1-1,-1 0,1 0,-1-1,1 1,0-1,0-1,0 0,-1 0,1 0,0 0,0-1,0 0,-1-1,1 0,-1 0,1 0,-1-1,0 0,0 0,0 0,0-1,0 0,-1 0,0 0,0-1,2-2,9-8,0 0,-2-2,0 0,0 0,-2-1,0-1,-1 0,-1-1,-1 0,-1 0,0-1,-2 0,2-12,5-31,-2-1,-4-1,0-58,-6 90,-4-192,-10 187,6 43,2 6,0 1,1 0,0-1,1 1,1 1,0-1,0 0,1 3,-1 0,-6 44,3 0,3 0,2 0,2 0,3 0,3 0,2-1,9 25,-15-65,1 0,0 0,1-1,1 0,0 0,2-1,0 0,0 0,1-1,1 0,0-1,1 0,1 0,0-2,0 0,1 0,1-1,5 2,-19-11,0 0,1 0,0 0,-1 0,1-1,0 1,-1 0,1-1,0 1,0-1,-1 0,1 0,0 1,0-1,0 0,-1-1,1 1,0 0,0 0,-1-1,1 1,0-1,0 1,-1-1,1 0,-1 0,1 0,0 0,-1 0,0 0,1 0,-1 0,0-1,1 1,-1 0,0-1,0 1,0-1,0 0,3-25,-6-1</inkml:trace>
  <inkml:trace contextRef="#ctx0" brushRef="#br0" timeOffset="-6307.474">3703 365,'16'-2,"21"-1,22 0,25-1,22-1,20 1,15 1,-18 1</inkml:trace>
  <inkml:trace contextRef="#ctx0" brushRef="#br0" timeOffset="-5164.387">4465 1756,'16'0,"21"0,22 0,25 0,20 0,17-2,9-4,0 0,-10-1,-26 0</inkml:trace>
  <inkml:trace contextRef="#ctx0" brushRef="#br0" timeOffset="-4279.726">3984 1636,'-18'-9,"-1"1,1 1,-1 0,-1 2,1 0,-1 1,1 1,-19 0,32 2,-1 1,0 0,0 0,0 1,1 0,-1 0,0 0,1 1,-1 0,1 1,-1-1,1 1,0 0,0 1,1 0,-1 0,1 0,-1 0,1 1,1 0,-1 0,1 0,0 0,0 1,0 0,1 0,-1 2,1-2,1 0,0 0,0 1,0-1,1 1,0-1,0 1,1 0,0-1,0 1,0 0,1-1,0 1,0-1,1 1,0-1,0 0,0 1,1-1,0 0,0-1,1 1,-1 0,1-1,1 0,-1 0,1 0,-1 0,1-1,1 0,-1 0,1 0,-1-1,1 0,0 0,0 0,0-1,1 0,-1 0,1 0,-1-1,1 0,-1 0,2-1,-2 0,-1-1,1 0,-1-1,0 1,0-1,0 0,0 0,0-1,0 0,0 1,-1-1,1-1,-1 1,0-1,0 0,0 0,-1 0,1 0,-1-1,0 1,0-1,-1 0,6-9,-1-1,0 0,-2 0,0 0,0-1,1-14,1-45,-9 103,0 1,2-1,0 1,3 0,3 18,12 7,-18-53,1 0,-1 1,1-1,0 0,-1 0,1 0,0 0,0 0,0 0,0 0,0 0,0 0,0-1,0 1,0 0,0-1,1 1,-1-1,0 1,0-1,1 1,-1-1,0 0,0 0,1 1,-1-1,0 0,1 0,-1 0,0-1,1 1,-1 0,0 0,1-1,-1 1,0-1,0 1,0-1,2 0,15-14,-1-3</inkml:trace>
  <inkml:trace contextRef="#ctx0" brushRef="#br0" timeOffset="-4036.45">4104 1608,'1'-54,"-3"0,-2 0,-2 0,-3 1,-4-9,5 39,9 45,15 58,-2 1,-5 1,-2 0,-5 0,-3 1,-3-1,-5 1,-5-9,-4-2,-2 0,-20 42,-21 35</inkml:trace>
  <inkml:trace contextRef="#ctx0" brushRef="#br0" timeOffset="-6050.16">5922 432,'2'23,"3"14,1 10,0 4,-2 0,-1-4,-2-6,-2-10,-5-9,0-10</inkml:trace>
  <inkml:trace contextRef="#ctx0" brushRef="#br0" timeOffset="-5664.798">5641 245,'429'61,"-404"-57,-1 2,1 1,-1 1,-1 0,0 2,13 8,-30-15,0 0,-1 1,0-1,0 1,0 0,0 0,-1 1,0 0,0-1,0 1,0 1,-1-1,0 0,0 1,0 0,-1 0,1 0,-1 0,-1 0,1 0,-1 0,-1 0,1 1,-1-1,0 0,0 1,-1-1,0 2,-33 109,34-116,0 0,0 0,0 0,0 0,0 0,1 0,-1 0,0 0,0 0,1-1,-1 1,0 0,1 0,-1 0,1 0,-1-1,1 1,-1 0,1 0,0-1,-1 1,1 0,0-1,-1 1,1-1,0 1,0-1,0 1,0-1,-1 0,1 1,0-1,0 0,0 0,0 0,0 0,0 0,0 0,0 0,0 0,0 0,41-5,-30 2,1-1,-1 0,0-1,-1-1,0 1,1-2,-2 0,1 0,-1-1,0 0,-1-1,0 0,0 0,-1-1,0 0,-1-1,0 0,-1 0,0 0,0-1,-1 1,-1-1,0-1,-1 1,2-10,-6 22,1 0,0 1,0-1,0 0,0 0,-1 0,1 0,0 0,0 0,0 0,-1 0,1-1,0 1,0 0,0 0,0 0,0 0,-1 0,1 0,0 0,0 0,0 0,0 0,0-1,-1 1,1 0,0 0,0 0,0 0,0 0,0 0,0-1,0 1,0 0,0 0,-1 0,1 0,0-1,0 1,0 0,0 0,0 0,0 0,0-1,0 1,-8 16,6-10,0 0,0 0,0 0,1 1,0-1,0 0,1 1,0-1,0 0,0 1,1-1,0 1,0-1,1 0,-1 0,1 0,1 0,-1 0,1 0,0-1,0 1,1-1,0 0,0 0,0 0,2 1,9 6,2-2,-1 0,1-1,0 0,1-2,0 0,0-1,1-1,0 0,0-2,0 0,1-1,41 6</inkml:trace>
  <inkml:trace contextRef="#ctx0" brushRef="#br0" timeOffset="-2656.721">6190 2037,'40'-88,"-25"53,2 0,1 0,1 2,2 1,3-3,-22 32,1 0,-1 0,0 0,1 0,-1 1,1-1,0 1,0 0,0 0,0 0,0 0,0 0,1 1,-1-1,1 1,-1 0,1 0,-1 0,1 1,-1-1,1 1,0 0,-1 0,1 0,0 0,-1 1,1-1,0 1,-1 0,1 0,-1 1,0-1,1 1,-1-1,0 1,1 1,6 2,0 1,-1 1,0 0,0 0,-1 0,0 1,0 1,-1-1,0 1,0 0,-1 1,0-1,-1 1,0 1,-1-1,3 11,-6-19,0 0,-1 0,0 1,0-1,1 1,-1-1,-1 0,1 1,0-1,-1 0,1 1,-1-1,1 0,-1 0,0 1,0-1,0 0,0 0,-1 0,1 0,-1 0,1-1,-1 1,1 0,-1-1,0 1,0-1,0 1,0-1,0 0,0 0,0 0,0 0,-1 0,1 0,0-1,0 1,-1-1,1 0,0 1,-2-1,1-2,1 1,-1 0,0-1,1 0,0 0,-1 1,1-1,0-1,0 1,0 0,0 0,0-1,1 1,-1-1,1 0,0 1,-1-1,1 0,0 0,1 0,-1 0,1 0,-1 0,1 0,0 0,0 0,0 0,0 0,0 0,1 0,1-19,2 0,0 0,1 1,2-1,0 1,1 0,1 1,0 0,2 0,1 1,0 1,3-2,29-54,-25 40,-1-2,-2 0,-2-1,-1 0,-2-2,-1 1,-2-1,-2 0,-1-1,-2 1,-2-7,-1 41,-14-61,14 65,-1 1,1 0,-1-1,1 1,-1 0,1 0,-1 0,1 0,-1-1,1 1,-1 0,1 0,-1 0,0 0,1 0,-1 0,1 0,-1 1,1-1,-1 0,1 0,-1 0,1 0,-1 1,1-1,-1 0,1 0,0 1,-1-1,1 0,-1 1,1-1,0 1,-1-1,1 0,0 1,-1-1,1 1,0-1,0 1,0-1,-1 1,1-1,0 1,0-1,0 1,0 0,-6 11,1 0,1 1,0 0,1 0,0 0,1 0,1 1,0 8,-1-8,-4 34,2 0,2 0,2 0,2 0,3 0,1 0,3 0,1-1,3-1,16 41,-24-76,0 0,0 0,1-1,1 1,0-1,0-1,1 1,0-1,0-1,1 1,0-1,1-1,3 2,17-8,-23-10</inkml:trace>
  <inkml:trace contextRef="#ctx0" brushRef="#br0" timeOffset="-2430.327">6471 1221,'2'-4,"12"0,20 1,24-1,23 0,19-2,9 1,1 3,-10 6,-17 8,-23 1</inkml:trace>
  <inkml:trace contextRef="#ctx0" brushRef="#br0" timeOffset="-2114.178">7166 1782,'-1'4,"1"0,0-1,-1 1,1 0,1-1,-1 1,0-1,1 1,0 0,0-1,0 1,0-1,1 0,-1 1,1-1,0 0,0 0,0 0,0 0,1 0,-1 0,1-1,0 1,0-1,-1 0,2 0,-1 0,0 0,0 0,0-1,1 1,-1-1,1 0,-1 0,1-1,0 1,-1-1,1 1,0-1,-1 0,1 0,3-1,-1 0,1-1,-1 0,1 0,-1 0,0-1,0 0,0 0,-1-1,1 1,-1-1,0-1,0 1,0-1,0 1,-1-1,0 0,0-1,0 1,-1-1,1 0,-2 0,1 0,0 0,-1 0,0-1,-1 1,0-1,0 1,0-1,0 0,-1 1,-1-5,0 7,0 0,0 1,0 0,-1-1,1 1,-1 0,0 0,0 0,0 0,-1 0,1 0,-1 1,1-1,-1 1,0 0,0 0,0 0,0 0,-1 0,1 0,0 1,-1 0,1 0,-1 0,1 0,-1 0,0 0,-5 0,1 0,-1 1,0-1,0 2,1-1,-1 1,0 1,1-1,-1 1,-7 4,7-4,0 2,1-1,0 1,0 1,0-1,0 2,1-1,-1 1,2 0,-1 0,1 1,-1-1,2 2,-1-1,1 1,0-1,1 1,0 1,0-1,-1 5,5-10,0 0,0 1,1-1,0 0,-1 0,1 0,0 0,0 0,0 0,1 0,-1 0,1 0,0-1,0 1,0-1,0 1,0-1,0 1,0-1,1 0,0 0,-1-1,1 1,0 0,0-1,-1 1,1-1,0 0,1 0,-1 0,0-1,0 1,0-1,0 0,1 1,0-2,33 8</inkml:trace>
  <inkml:trace contextRef="#ctx0" brushRef="#br0" timeOffset="-1352.693">7446 1301,'-5'-1,"-1"0,1 0,0 1,-1-1,1 1,-1 1,1-1,0 1,-1-1,1 2,0-1,0 0,0 1,0 0,0 0,0 1,0 0,1-1,-1 1,1 1,0-1,0 1,0-1,0 1,1 0,-1 1,1-1,0 0,1 1,-1 0,0 2,-1 4,1 1,0 0,0-1,2 1,-1 0,2 0,-1 0,2 0,-1 0,2 0,0-1,0 1,1 0,0-1,1 0,5 10,7 15,3-1,0 0,3-2,11 13,100 128,-132-172,1 0,-1 1,1-1,0 0,-1 0,1 0,0 0,0-1,1 1,-1-1,0 1,1-1,-1 0,0 1,1-1,-1-1,1 1,0 0,-1-1,1 1,0-1,-1 0,1 1,0-1,0-1,-1 1,1 0,0-1,-1 1,1-1,-1 0,1 0,1-1,3-3,1 0,-1-1,0 0,-1-1,1 1,-1-1,-1 0,1-1,-1 1,-1-1,1 0,-1-1,-1 1,1-1,-2 1,1-1,0-6,3-16,-1-1,-1 0,-2 0,-2-11,-3-42,4 84,0 0,0 0,0-1,1 1,-1 0,0 0,1 1,-1-1,1 0,-1 0,1 1,-1-1,1 1,0-1,-1 1,1-1,-1 1,1 0,0 0,-1 0,1 0,0 0,-1 0,1 1,0-1,-1 1,1-1,-1 1,1-1,0 1,-1 0,0 0,1-1,-1 1,10 2,49 7,-30-6,-1 1,-1 1,1 2,-1 1,1 1,-25-7,1-1,-1 1,0 0,-1 0,1 0,0 1,-1-1,0 1,0 0,0 0,0 0,-1 0,1 0,-1 1,0-1,-1 1,1 0,-1-1,0 1,0 0,0 0,0 0,-1-1,0 1,0 0,-1 0,1 0,-1 2,0-3,0 1,1 0,-1-1,1 1,0-1,1 1,-1 0,1-1,0 1,0-1,0 1,1-1,-1 0,1 0,0 1,1-1,-1 0,1-1,-1 1,1 0,0-1,1 0,-1 1,0-1,1 0,0-1,0 1,3 1,0-3,-1 0,1 0,-1-1,1 0,-1 0,1 0,-1-1,1 0,-1 0,0-1,1 0,-1 0,0-1,0 1,-1-1,1 0,0-1,-1 0,5-3,1-2,-1 0,0 0,-1-1,1 0,-2 0,0-1,0 0,-1-1,1-1,14-50,-23 73,1-1,0 1,1-1,0 0,0 1,1-1,0 0,1 0,0 0,0 0,1 0,0-1,0 0,1 0,0 0,1 0,0-1,0 0,0 0,1 0,0-1,1 0,1 1,29-4,-24-7</inkml:trace>
  <inkml:trace contextRef="#ctx0" brushRef="#br0" timeOffset="-1071.299">8435 1301,'0'7,"7"4,9 6,2-2</inkml:trace>
  <inkml:trace contextRef="#ctx0" brushRef="#br0" timeOffset="13473.893">5200 3761,'16'-2,"21"-1,25-2,24-3,19 0,8 0,0 0,-10 2,-23 2</inkml:trace>
  <inkml:trace contextRef="#ctx0" brushRef="#br0" timeOffset="12708.12">3877 3066,'-9'134,"6"0,8 34,-1 21,-14-61,5-123,4-19,2-10,2-1,1 0,0 1,2 0,1 0,1 0,1 1,1 0,10-17,-19 38,0-1,0 1,0 0,0-1,0 1,0 0,1 0,-1-1,1 1,0 0,-1 1,1-1,0 0,0 0,0 1,0-1,1 1,-1 0,0 0,0 0,1 0,-1 0,1 0,-1 0,1 1,-1-1,1 1,-1 0,1 0,0 0,-1 0,1 0,-1 1,1-1,-1 1,1-1,-1 1,2 1,4 5,-1 1,0 0,0 1,-1 0,0 0,0 0,-1 1,-1-1,1 1,-2 0,1 0,-1 1,-1-1,0 1,0 0,-1 3,0-7,1-1,-2 1,1-1,-1 0,0 1,0-1,0 1,-1-1,0 0,-1 1,1-1,-1 0,0 0,-1 0,0 0,0 0,0-1,0 1,-1-1,0 0,0 0,0 0,-1 0,0-1,0 0,0 0,0 0,0-1,-1 1,0-1,-4 1,5-1,-1 0,0-1,0 0,0 0,0 0,0-1,0 0,-1 0,1-1,0 0,0 0,-1 0,1-1,0 0,0 0,-1 0,-4-2,10 1,0 1,0-1,0 1,0-1,0 1,0-1,0 0,0 1,1-1,-1 0,1 0,-1 0,1 1,0-1,0 0,0 0,0 0,0 0,0 0,0 1,0-1,1 0,-1 0,1 0,0 1,-1-1,1 0,0 1,0-1,0 0,0 1,0-1,0 1,1 0,-1-1,1 1,16-24</inkml:trace>
  <inkml:trace contextRef="#ctx0" brushRef="#br0" timeOffset="12954.578">4358 3132,'11'21,"11"20,8 19,7 15,0 11,-5 9,-8 7,-16 1,-18 0,-15-5,-17-7,-11-8,-6-11,2-13,12-17</inkml:trace>
  <inkml:trace contextRef="#ctx0" brushRef="#br0" timeOffset="17297.824">10321 3413,'19'15,"-1"0,-1 2,0 0,-1 0,0 2,-2 0,0 1,-1 0,-2 1,0 0,-1 1,-1 0,6 20,-15-43,0 0,1 1,-1-1,1 1,-1-1,1 0,-1 1,1-1,-1 1,1-1,-1 1,1-1,0 1,-1-1,1 1,0 0,0 0,-1-1,1 1,0 0,0 0,-1 0,1-1,0 1,0 0,-1 0,1 0,0 1,0-1,-1 0,1 0,0 0,0 0,-1 1,1-1,0 0,0 1,-1-1,1 1,0-1,-1 0,1 1,-1-1,1 1,-1 0,1-1,-1 1,1-1,-1 1,1 0,-1 0,0-1,0 1,1 0,-1-1,0 1,0 0,0 0,1-1,-1 1,0 0,0 0,0 0,0-1,-1 1,1 0,0 0,0 0,32-49,-1-1,23-52,8-13,-61 113,-1 0,0 1,0-1,0 1,0-1,0 1,0-1,0 1,0-1,0 1,0-1,0 1,0-1,0 1,0 0,1-1,-1 1,0-1,0 1,1 0,-1-1,0 1,0-1,1 1,-1 0,0-1,1 1,-1 0,1 0,-1-1,0 1,1 0,-1 0,1-1,-1 1,1 0,-1 0,0 0,1 0,-1 0,1 0,-1 0,1 0,-1 0,1 0,-1 0,1 0,-1 0,1 0,-1 0,0 1,1-1,-1 0,1 0,-1 0,1 1,-1-1,17 144,-14-137,-1 1,1-2,0 1,1 0,0-1,0 0,0 1,1-2,-1 1,2 0,-1-1,0 0,1 0,0-1,0 0,1 0,-1 0,1-1,0 1,0-2,0 1,0-1,0 0,0-1,7 2,0-1,-1-1,1 0,0 0,0-2,0 0,-1 0,1-2,-1 1,13-5,-19 4,-1 1,1-1,-1 0,1 0,-1-1,0 0,-1 0,1 0,-1-1,1 1,-1-1,-1-1,1 1,-1-1,0 0,0 0,-1 0,1 0,-1 0,-1-1,3-6,-3 7,0 0,0 0,-1 0,0 0,0 0,0 0,0 0,-1 0,0-1,-1 1,1 0,-1 0,0 0,-1 0,0 0,0 0,0 1,0-1,-1 0,-1-1,4 7,-1-1,0 0,1 1,-1-1,0 0,1 1,-1-1,0 1,0-1,0 1,1 0,-1-1,0 1,0 0,0-1,0 1,0 0,0 0,1 0,-1 0,0 0,0 0,0 0,0 0,0 0,0 1,0-1,0 0,1 0,-1 1,0-1,0 1,0-1,1 1,-1-1,0 1,0-1,1 1,-1 0,0-1,1 1,-1 0,1-1,-1 1,1 0,0 0,-1 0,1 0,-15 43,14-37,1 0,0 0,0 0,0 0,1 0,0 0,0 0,1 0,0 0,0-1,1 1,0-1,0 1,0-1,1 0,0 0,0-1,0 1,1-1,0 0,0 0,0 0,6 3,2 1,1 0,0-1,1 0,0-1,0-1,0-1,1 0,0 0,11 0,21 3</inkml:trace>
  <inkml:trace contextRef="#ctx0" brushRef="#br0" timeOffset="17820.857">11697 3373,'0'18,"0"18,0 16,2 15,4 12,2 11,2 8,3 6,-3 1,-1-4,-3-7,-3-14,-1-12,-4-19,-3-17,-2-15</inkml:trace>
  <inkml:trace contextRef="#ctx0" brushRef="#br0" timeOffset="18631.964">11724 3948,'1'-398,"-2"395,1 0,-1 0,1 0,0 0,0 0,0 0,0 0,1 0,-1 0,1 0,0 0,0 0,0 0,0 0,0 0,1 1,-1-1,1 0,0 1,-1 0,1-1,0 1,1 0,-1 0,0 0,1 0,-1 0,1 1,-1-1,1 1,2-2,4 4,1 0,-1 0,0 1,0 0,-1 0,1 1,0 0,-1 1,0 0,0 0,0 1,0 0,0 1,-3-3,12 6,-1 1,0 1,-1 0,0 1,0 1,-2 1,1-1,-2 2,3 4,-13-17,-1-1,0 0,-1 1,1-1,0 1,0-1,0 1,-1 0,1-1,-1 1,0 0,1-1,-1 1,0 0,0-1,0 1,0 0,0 0,0-1,0 1,-1 0,1-1,-1 1,1-1,-1 1,0 0,1-1,-1 1,0-1,0 1,0-1,0 0,-1 0,1 1,0-1,0 0,-1 0,1 0,-2 1,-65 18,57-18,-1-1,1 0,-1 0,1-1,-1-1,1 0,0-1,-1 0,-8-3,19 5,0 0,1 0,-1 0,0 0,1-1,-1 1,0 0,1 0,-1 0,0-1,1 1,-1-1,1 1,-1 0,1-1,-1 1,1-1,-1 1,1-1,-1 1,1-1,0 1,-1-1,1 0,0 1,-1-1,1 1,0-1,0 0,-1 1,1-1,0 0,0 1,0-1,0 0,0 1,0-1,0 0,0 1,1-1,-1 0,0 1,0-1,0 0,1 0,28-17,159-12,-163 28,0-2,0-1,0 0,-1-2,0-1,0-1,-1-1,0-1,18-12,-37 20,1-1,0 0,-1 0,0 0,0-1,0 0,-1 0,0 0,1 0,-2 0,1 0,1-5,-3 8,-1 0,1 0,-1 0,1-1,-1 1,0 0,0 0,0 0,0 0,0 0,-1 0,1 0,-1 0,1 0,-1 0,0 0,1 0,-1 0,0 0,-1 0,1 0,0 1,0-1,-1 0,1 1,-1-1,1 1,-1 0,0-1,1 1,-1 0,0 0,0 0,0 0,0 1,-1-1,0-1,0 1,0 0,0 0,0 0,0 0,0 0,0 1,0 0,0-1,-1 1,1 0,0 1,0-1,0 0,0 1,0 0,-1 0,1 0,1 0,-1 0,0 0,0 1,0 0,1-1,-1 1,0 0,1 0,0 0,0 1,-1-1,1 1,1-1,-1 1,0 0,1-1,-1 1,1 0,0 0,0 0,0 0,0 0,0 0,1 0,-1 1,1-1,0 0,0 0,0 0,1 1,-1-1,1 0,0 0,-1 0,3 3,3 5,0 0,2-1,-1 0,1 0,1-1,0 0,0 0,0-1,1 0,1-1,-1 0,1-1,0 0,1 0,-1-1,1-1,0 0,0 0,1-2,2 1,81 2,-92-5,-1-1,1 0,-1 0,0 0,0 0,1-1,-1 1,0-1,0 0,0 0,-1 0,1 0,0-1,-1 1,0-1,1 1,-1-1,0 0,0 0,-1 0,1 0,0 0,-1 0,0-1,0 1,0-1,3-16,-1 0,-1 0,-1 0,0 0,-2-1,-1-3,1-52,1 74,0 0,0 0,1 0,-1 0,1 0,0 0,-1 0,1 0,0 1,0-1,0 0,0 0,1 1,-1-1,0 1,1-1,-1 1,1 0,-1 0,1-1,-1 1,1 0,0 0,0 0,0 1,-1-1,1 0,0 1,0-1,0 1,2 0,68-3,-60 3,20 0,-1 2,1 1,-1 1,1 1,-2 2,17 7,-44-13,1 0,-1 0,0 1,0 0,0 0,0 0,0 0,-1 0,1 0,-1 1,1-1,-1 1,0 0,0-1,0 1,0 0,0 0,-1 0,1 1,-1-1,0 0,0 1,0-1,-1 0,1 1,-1-1,0 1,0-1,0 1,0-1,0 1,-1-1,0 3,-3 17,2-20,1 0,0 1,0-1,0 1,0-1,0 1,1-1,0 1,-1 0,1-1,1 1,-1-1,0 1,1 0,0-1,0 1,0-1,0 0,1 1,-1-1,1 0,0 0,0 0,0 0,0 0,0 0,1 0,-1-1,1 1,0-1,0 0,1 1,9 3,2-1,-1-1,0 0,1-1,-1-1,1 0,0-1,0 0,0-1,0-1,1 0,31-4</inkml:trace>
  <inkml:trace contextRef="#ctx0" brushRef="#br0" timeOffset="19398.085">13502 3373,'-2'3,"0"0,0 0,1 0,-1 0,1 0,0 0,0 0,0 1,0-1,0 1,1-1,-1 0,1 1,0-1,0 1,1-1,-1 1,1-1,-1 0,1 1,0-1,0 0,1 0,-1 1,1-1,0 0,0 1,2 2,1 0,-1 0,1 0,0-1,0 0,0 0,1 0,0-1,0 0,0 0,0 0,5 1,-5-2,0 0,0 0,0-1,1 0,-1 0,1-1,-1 0,1 0,-1 0,1-1,0 0,-1 0,1-1,0 0,-1 0,1-1,-1 1,1-1,-1-1,0 1,0-1,0 0,0 0,-1-1,1 0,-1 0,0 0,0-1,0 0,3-4,-3 0,0 0,-1 0,0-1,0 0,-1 0,0 0,-1 0,0 0,-1 0,0 0,-1-11,42 77,-32-47,-1-1,1-1,1 0,0 0,0-1,0 0,1-1,-1-1,1 0,0 0,1-1,-1 0,0-1,1-1,-1 0,1-1,0 0,-1-1,1 0,-1-1,1 0,-1-1,2-1,-6-1,0 1,0-1,0-1,0 1,-1-2,0 1,0-1,-1 0,1 0,-2 0,1-1,-1 0,0 0,-1-1,0 1,0-1,0-1,-4 9,0 1,0-1,0 1,0-1,0 1,0-1,0 1,1-1,-1 1,0-1,0 1,0-1,1 1,-1 0,0-1,1 1,-1-1,0 1,1 0,-1-1,1 1,-1 0,1-1,-1 1,0 0,1 0,-1-1,1 1,-1 0,1 0,-1 0,1 0,0 0,-1 0,1 0,-1 0,1 0,-1 0,1 0,-1 0,1 0,-1 0,1 0,-1 1,1-1,-1 0,1 0,-1 0,1 1,-1-1,0 0,1 1,-1-1,17 29,-11-17,-3-6,1 1,0-1,0 0,0 0,1-1,0 0,0 1,1-2,-1 1,1-1,0 1,0-1,0-1,1 0,-1 1,1-2,0 1,0-1,0 0,0-1,0 1,6-1,0-1,1 0,-1-1,0 0,0-2,0 1,0-1,0-1,-1 0,0-1,1-1,-2 0,1 0,-1-1,0 0,0-1,-1 0,0-1,0 0,-1-1,0 0,4-7,11-11,-23 29,0 0,0-1,0 1,0 0,-1 0,1 0,0 0,-1-1,1 1,-1 0,1 0,-1 0,1 0,-1 0,0 0,1 0,-1 0,0 1,0-1,0 0,0 0,0 0,0 0,0 0,0 0,0 0,-1 0,1 0,0 1,0-1,0 23,-2-16,1 0,0 0,0 0,1 0,0-1,1 1,-1 0,1 0,1 0,0-1,0 1,0-1,1 1,0-1,1 0,-1 0,2 0,-1-1,0 1,1-1,0 0,1 0,0-1,-1 0,4 2,10 1</inkml:trace>
  <inkml:trace contextRef="#ctx0" brushRef="#br0" timeOffset="19657.452">14639 2932,'-16'-4,"-6"0,2 6,13 9,17 9,17 7,5-2</inkml:trace>
  <inkml:trace contextRef="#ctx0" brushRef="#br0" timeOffset="20193.49">15186 3173,'-9'-7,"0"0,-1 0,0 1,-1 1,1 0,-1 0,0 1,0 1,0 0,-1 0,1 1,-1 0,-10 1,20 1,0 0,0 1,0 0,0 0,0-1,0 1,0 0,0 0,1 1,-1-1,0 0,1 1,-1-1,1 1,-1-1,1 1,0 0,0-1,0 1,0 0,0 0,0 0,0 0,0 0,1 0,-1 0,1 0,0 0,-1 0,1 0,0 0,0 1,0-1,1 0,-1 0,0 0,1 0,0 0,-1 0,1 0,0 0,0 0,0 0,0 0,0-1,0 1,1 0,-1-1,1 1,-1-1,2 1,12 18,1-2,0 1,2-2,0-1,1 0,1-1,2 2,-1 1,0 1,-2 0,12 16,-29-33,0 0,0-1,-1 1,1 0,0 0,-1 0,1 0,-1 1,0-1,0 0,0 0,0 1,0-1,-1 1,1-1,-1 0,1 1,-1 0,0-1,0 1,0-1,0 1,-1-1,1 1,0-1,-1 0,0 1,0-1,0 1,0-1,0 0,0 0,0 0,-1 1,0 0,-4 0,0 1,0-1,0 0,-1 0,1-1,-1 0,0 0,1 0,-1-1,0 0,0 0,0-1,0 0,0 0,0-1,-5-1,10 2,0 0,0-1,0 1,0-1,0 0,0 0,1 1,-1-1,0 0,1 0,-1-1,1 1,-1 0,1-1,-1 1,1 0,0-1,0 0,0 1,-1-1,2 0,-1 1,0-1,0 0,1 0,-1 0,1 0,-1 0,1 0,0 0,0 1,-1-1,2 0,-1 0,0 0,0 0,1 0,-1 0,1 0,-1 0,1 0,0 0,0 1,0-1,0 0,0 1,0-1,0 1,0-1,1 1,-1-1,1 1,-1 0,1 0,1-1,9-5,0 0,1 1,0 1,0 0,1 1,-1 0,1 1,0 1,0 0,0 1,6 0,17-3,-19 3,-1-1,1-1,0 0,-1-1,1-1,-1-1,0 0,-1-2,0 1,0-2,0 0,-1-1,-1-1,0 0,4-4,-9 4,0 0,0 0,-1 0,0-1,-1-1,-1 1,0-1,0 0,-2 0,1-1,1-11,-6 23,1 0,-1 0,0 0,0 0,0 0,0 0,0 0,0 0,0 1,-1-1,1 0,-1 0,1 0,-1 0,0 0,0 1,0-1,0 0,0 1,0-1,0 1,0-1,-1 1,1-1,0 1,-1 0,0 0,1 0,-1 0,0 0,1 0,-1 0,0 0,0 1,0-1,1 1,-1-1,0 1,0 0,0 0,0 0,0 0,0 0,0 0,0 1,0-1,0 0,-1 1,-1 0,-1 0,1 0,0 1,-1-1,1 1,0 0,0 0,0 0,0 0,1 1,-1 0,1-1,-1 1,1 1,0-1,0 0,1 1,-1-1,1 1,-1 0,1 0,0 0,1 0,-1 0,1 1,-1-1,1 0,1 1,-1 1,0 2,0 1,0-1,1 1,0-1,1 1,0-1,1 1,-1-1,1 0,1 1,0-1,0 0,0-1,1 1,2 2,9 6,0 0,2-1,0 0,0-2,1 0,1-1,0-1,1 0,0-2,1 0,-1-1,2-1,-1-2,1 0,0-1,5 0,51 7,-12-6</inkml:trace>
  <inkml:trace contextRef="#ctx0" brushRef="#br0" timeOffset="14949.479">6871 3935,'-3'-21,"1"-1,1 1,2 0,0 0,1-1,0 1,2 0,1 1,0-1,2 1,0 0,2 0,0 1,1 0,3-4,-12 21,-1 0,1 0,0 0,0 0,0 0,1 0,-1 0,0 1,1-1,-1 0,1 1,0-1,-1 1,1-1,0 1,0 0,0 0,0 0,0 0,0 0,0 0,0 1,0-1,1 0,-1 1,0 0,0 0,1 0,-1 0,0 0,0 0,1 0,-1 1,0-1,0 1,2 0,8 9,-2 1,0-1,0 2,-1 0,0 0,-1 0,0 1,-1 0,0 1,-1 1,-4-11,2 2,0 1,0 0,-1 1,0-1,0 0,-1 1,0 0,0 0,0-1,-1 1,-1 0,1 0,-1 0,-1 0,1 0,-2 1,2-7,-1-1,0 0,1 0,-1 0,0 0,0 0,0-1,0 1,0 0,0 0,0 0,0-1,0 1,0-1,0 1,0-1,0 1,-1-1,1 0,0 1,0-1,-1 0,1 0,0 0,0 0,-1 0,1 0,0 0,0 0,-1-1,1 1,0 0,0-1,0 1,0-1,-1 0,1 1,0-1,0 0,0 1,0-1,0 0,1 0,-1 0,0 0,0 0,0 0,1 0,-1 0,1 0,-1 0,1-1,-1 1,1 0,0 0,-1 0,1-1,0 1,0 0,0 0,0-1,-2-13,2-1,0 1,0-1,2 1,0-1,0 1,2 0,0 0,0 0,2 0,0 1,0 0,1 0,1 0,0 1,1 0,2-1,-1-2,18-28,-2-1,-2-2,-1 0,-3-2,-2 0,-2-1,-3 0,-1-4,-7 22,-1 0,-2-1,-2 1,0-1,-3-2,-1 15,-3 20,-9 57,0 84,6 1,7 70,2-167,2 1,3-1,1 0,2 0,5 14,-11-53,1 0,-1 0,1 0,0 0,1 0,0-1,0 1,0-1,0 0,1 0,0 0,0 0,0 0,1-1,0 0,-1 0,2 0,-1-1,0 1,5 1,8 0</inkml:trace>
  <inkml:trace contextRef="#ctx0" brushRef="#br0" timeOffset="15211.822">7031 3293,'-4'0,"7"2,17 1,21 0,24-1,19 0,11 1,6 3,-15 1</inkml:trace>
  <inkml:trace contextRef="#ctx0" brushRef="#br0" timeOffset="15503.176">7767 3761,'-2'14,"0"-8,0 1,1-1,0 1,1 0,-1 0,1-1,0 1,1 0,0-1,0 1,0 0,3 5,-2-10,0 0,1 0,-1-1,1 1,-1-1,1 1,0-1,-1 0,1 0,0 0,0 0,0-1,0 1,0-1,0 0,0 0,0 0,0 0,-1 0,1-1,0 1,0-1,0 0,0 0,0 0,-1 0,1 0,0-1,-1 1,1-1,-1 0,0 1,2-3,5 0,0-1,-1 0,0 0,0-1,0 0,0 0,-1-1,0 0,0 0,-1-1,0 0,-1 0,1 0,-1-1,-1 0,0 0,0 0,-1 0,0 0,0-1,-1 0,-1 1,1-1,-2 0,1 0,-1 0,-1-6,0 12,0 0,0 1,0-1,-1 1,1-1,-1 1,0-1,0 1,0 0,0 0,0 0,-1 0,1 0,-1 0,0 1,0-1,0 1,0 0,0 0,-1 0,1 0,-1 1,1-1,-1 1,1 0,-1 0,0 0,0 1,1-1,-1 1,0 0,0 0,-6 0,1 1,0 0,0 1,0-1,0 2,0-1,0 1,0 1,1 0,-1 0,1 0,-6 6,8-7,-1 2,1-1,0 1,0 0,1 0,0 1,0-1,0 1,0 0,1 1,0-1,0 1,1 0,0 0,0 0,0 0,1 0,0 1,1-1,0 1,0-1,0 1,1 0,1 3,0-7,2-1,-1 0,0 1,1-1,-1 0,1-1,0 1,0 0,0-1,0 0,1 0,-1 0,1 0,-1 0,1-1,0 1,-1-1,1 0,0 0,0-1,0 1,0-1,0 1,0-1,0-1,38 4</inkml:trace>
  <inkml:trace contextRef="#ctx0" brushRef="#br0" timeOffset="16305.157">8168 3280,'-6'-6,"-1"1,1 1,-1-1,0 1,-1 0,1 0,-1 1,0 0,1 1,-1-1,-1 2,1-1,0 1,0 0,0 1,-1-1,1 2,0-1,0 1,-1 1,1-1,-1 2,6-1,0-1,0 1,0 0,0 1,1-1,-1 0,1 1,-1-1,1 1,0 0,0 0,0 0,0 0,1 0,-1 0,1 1,0-1,0 0,0 1,0-1,0 1,1-1,0 1,0-1,0 1,0-1,0 1,1 0,27 97,178 296,-152-261,-53-134,-1 0,1 0,0 0,0-1,0 1,0 0,1-1,-1 1,0-1,1 1,-1-1,1 1,-1-1,1 0,0 0,0 0,-1 0,1 0,0 0,0-1,0 1,0 0,0-1,0 0,0 1,0-1,0 0,0 0,0 0,0 0,0-1,0 1,0 0,0-1,0 0,0 1,0-1,-1 0,1 0,0 0,0 0,-1 0,1 0,-1-1,1 1,9-10,-1 0,-1-1,0-1,0 1,-1-1,-1-1,0 1,-1-1,0 0,-1-1,-1 1,0-1,-1 0,-1 0,1-9,-3 23,3-13,0 0,0-1,-2 1,0 0,0 0,-2-1,0 1,0 0,-1-1,-1 1,0 0,-2-1,-10 0,24 33,5-10,1 0,1-1,-1-1,1 0,0-1,1-1,-1 0,1-1,0-1,1 0,1 0,25 4,71 17,-112-21,0 1,0-1,0 1,-1 0,1 0,-1 0,1 0,-1 0,0 0,0 1,-1-1,1 0,-1 1,1 0,-1-1,0 1,-1 0,1 0,-1 0,1-1,-1 1,0 0,-1 0,1 0,0 0,-1-1,0 1,-1 3,0 33,3-37,-1 0,1 0,-1 1,1-1,0 0,0 0,0 0,0 0,1 0,-1 0,1-1,0 1,0 0,0-1,0 1,0-1,1 0,-1 1,1-1,-1-1,1 1,0 0,0 0,0-1,0 0,0 0,0 0,0 0,0 0,0 0,1-1,-1 1,0-1,0 0,8 0,0 0,0 0,-1-1,1 0,-1-1,1-1,-1 1,0-2,0 1,1-2,8-5,1-1,-2-1,0-1,0 0,-1-2,-1 0,0 0,-1-2,-1 0,-1 0,0-2,-1 1,3-10,-15 29,0-1,1 0,-1 0,0 1,0-1,0 0,1 0,-1 0,0 1,0-1,0 0,1 0,-1 0,0 0,0 0,1 0,-1 1,0-1,0 0,1 0,-1 0,0 0,0 0,1 0,-1 0,0 0,1 0,-1 0,0 0,0 0,1-1,-1 1,0 0,0 0,1 0,-1 0,0 0,0 0,1-1,-1 1,0 0,0 0,0 0,0 0,1-1,-1 1,0 0,0 0,0-1,0 1,0 0,1 0,-1-1,-1 35,1-23,0 2,1 1,0-1,2 0,-1 0,1 0,1 0,0 0,6 10,-7-17,-1-1,1 0,0 0,0 0,1 0,-1-1,1 1,0-1,1 0,-1 0,1-1,-1 1,1-1,0 0,0 0,0-1,1 1,-1-1,1 0,-1-1,4 1,15 0</inkml:trace>
  <inkml:trace contextRef="#ctx0" brushRef="#br0" timeOffset="16583.94">9345 3239,'-16'-4,"-8"-2,8 5,15 7,17 5,6 0</inkml:trace>
  <inkml:trace contextRef="#ctx0" brushRef="#br1" timeOffset="36847.706">7900 2331,'-5'8,"0"0,0 0,1 1,0 0,0-1,1 1,0 1,1-1,0 0,0 1,1-1,0 9,0-12,0 0,0 1,1-1,0 0,0 0,1 1,0-1,0 0,0 0,1 0,0 0,0 0,0 0,1 0,0-1,0 1,1-1,-1 0,1 0,0 0,0 0,1-1,0 0,-1 1,1-2,1 1,-1-1,0 0,1 0,0 0,-1-1,1 1,0-2,1 1,-1-1,2 1,0-4,-1 0,1-1,-1 0,0 0,0-1,0 1,0-2,-1 1,0-1,0 0,0 0,0 0,-1-1,1 0,-2 0,1 0,-1-1,0 0,0 0,0 0,1-5,0-3,-1 1,0-1,-1 0,0 0,-1 0,-1 0,0 0,-1-1,-1 1,0 0,-2-1,3 13,-1-1,0 1,0-1,-1 1,1 0,-1 0,1-1,-1 1,0 0,0 1,0-1,-1 0,1 0,-1 1,1 0,-1-1,0 1,0 0,0 0,0 1,0-1,0 1,-1-1,1 1,0 0,-1 0,1 1,-1-1,1 1,-1-1,-5 0,1 0,-1 0,0 1,1 0,-1 1,1 0,-1 0,1 1,-1 0,1 0,0 1,-2 1,6-2,1 0,-1 0,1 1,-1-1,1 1,0 0,0 0,0 0,0 1,1-1,-1 0,1 1,0 0,0 0,0 0,0-1,1 2,0-1,-1 0,2 0,-1 0,0 0,1 1,0-1,0 3,0 5</inkml:trace>
  <inkml:trace contextRef="#ctx0" brushRef="#br1" timeOffset="37190.931">8315 2531,'2'0,"1"5,0 5,-1 6,0 8,-1 5,-1 6,-2 3,-3 2,-3 1,-3 0,-1-1,1-5,3-6</inkml:trace>
  <inkml:trace contextRef="#ctx0" brushRef="#br1" timeOffset="37816.117">8555 2437,'2'-12,"1"-1,-1 1,2 0,0 0,0 0,1 0,1 1,0 0,1 0,0 0,0 1,2-1,14-25,6-5,-29 40,0 1,1 0,-1-1,0 1,0 0,0-1,1 1,-1 0,0 0,1-1,-1 1,0 0,0 0,1-1,-1 1,0 0,1 0,-1 0,1 0,-1 0,0-1,1 1,-1 0,0 0,1 0,-1 0,1 0,-1 0,0 0,1 0,-1 0,0 0,1 1,-1-1,1 0,-1 0,0 0,1 0,-1 0,0 1,1-1,-1 0,0 0,0 1,1-1,-1 0,0 0,0 1,1-1,-1 0,0 1,0-1,0 0,1 1,-1-1,0 0,0 1,0-1,0 1,0-1,0 0,0 1,0-1,0 1,0-1,0 0,3 32,-3-29,10 283,-9-278,-1 0,1 0,-1 0,-1 0,1 1,-1-1,-1 0,1 0,-1 0,-1 0,0-1,0 1,0-1,-1 1,0-1,0 0,-1-1,0 1,0-1,-1 0,1 0,-2 0,1-1,0 0,-1 0,0-1,-7 4,13-7,0-1,1 1,-1-1,-1 1,1-1,0 1,0-1,0 1,0-1,0 0,0 0,0 1,-1-1,1 0,0 0,0 0,0 0,0-1,0 1,-1 0,1 0,0-1,0 1,0 0,0-1,0 1,0-1,0 0,0 1,0-1,0 0,0 0,1 1,-1-1,0 0,0 0,1 0,-1 0,0 0,1 0,-1 0,1 0,0 0,-1 0,1 0,0-1,-1 1,1 0,0 0,0 0,0 0,0 0,0-1,0 1,1 0,-1 0,0 0,0 0,1-1,3-1,0 0,0 0,0 0,1 1,-1 0,1 0,-1 0,1 0,0 1,0 0,-1 0,1 0,0 1,0-1,0 1,0 0,0 1,0-1,2 1,7 0,143 0,-123-1</inkml:trace>
  <inkml:trace contextRef="#ctx0" brushRef="#br1" timeOffset="38083.625">9130 2598,'9'9,"4"10,-2 8,-2 7,-6 6,-10 4,-7 1,-6-1,-2-3,3-8</inkml:trace>
  <inkml:trace contextRef="#ctx0" brushRef="#br1" timeOffset="38587.741">9733 2291,'142'2,"-140"-2,0 0,0 0,1 1,-1-1,0 0,0 1,0-1,0 1,0 0,0 0,0 0,0 0,0 0,0 0,0 0,-1 1,1-1,0 1,-1-1,1 1,-1 0,0-1,0 1,1 0,-1 0,0 0,0 0,-1 0,1 0,0 0,-1 0,1 0,-1 0,0 1,0-1,0 0,0 0,-2 7,-1-1,0 0,-1 0,0-1,0 1,-1-1,0 0,0 0,-1 0,0-1,-4 4,5-4,-193 193,169-160,29-38,-1 0,1 0,-1-1,1 1,0 0,-1 0,1 0,0 0,0 0,0 0,0 0,0 0,0 0,0 0,0 0,0 0,0 0,0 0,1 0,-1 0,0 0,1 0,-1-1,0 1,1 0,0 0,-1 0,1-1,-1 1,1 0,0 0,-1-1,1 1,0-1,0 1,0 0,-1-1,1 0,0 1,0-1,0 1,0-1,0 0,1 0,15 4,0-1,0-1,1-1,-1 0,1-1,16-3,-8 2,197-15,-200 15</inkml:trace>
  <inkml:trace contextRef="#ctx0" brushRef="#br1" timeOffset="39590.518">10842 2398,'-2'4,"-1"4,2 1,4-2,1-3,0-6,0-4,-4-1,3 1,8 0,2 3</inkml:trace>
  <inkml:trace contextRef="#ctx0" brushRef="#br1" timeOffset="39903.709">11377 2411,'-12'2,"-3"3,1 3,5 1,6-2,8-2,5-2,7-1,1-4,-2-3,-3-3,-5-3,-5 1,-5 1,-4 4</inkml:trace>
  <inkml:trace contextRef="#ctx0" brushRef="#br1" timeOffset="40244.057">11978 2451,'-37'0,"37"0,0 0,0 1,0-1,0 1,0-1,0 0,0 1,0-1,0 1,0-1,0 0,0 1,0-1,1 1,-1-1,0 0,0 1,0-1,1 0,-1 1,0-1,1 0,-1 1,0-1,0 0,1 0,-1 1,0-1,1 0,-1 0,1 0,-1 0,0 0,1 1,-1-1,1 0,-1 0,0 0,1 0,-1 0,1 0,-1 0,0 0,1 0,-1 0,1-1,-1 1,0 0,1 0,-1 0,1 0,-1-1,5 2,0 0,0 0,0-1,0 0,0 0,0 0,0-1,0 0,0 0,-1 0,1 0,0-1,0 0,-1 0,1 0,-1 0,0-1,0 0,0 0,0 0,0 0,2-3,-5 5,-1 0,0-1,0 1,0 0,1 0,-1 0,0 0,0 0,-1 0,1 0,0-1,0 1,0 0,-1 0,1 0,-1 0,1 0,-1 0,1 0,-1 0,1 0,-1 0,0 1,0-1,1 0,-1 0,0 1,0-1,0 0,0 1,0-1,0 1,0-1,0 1,0-1,0 1,0 0,0-1,0 1,0 0,0 0,-1 0,1 0,0 0,0 0,0 0,0 1,0-1,0 0,0 0,0 1,-1-1,0 0,4 1</inkml:trace>
  <inkml:trace contextRef="#ctx0" brushRef="#br1" timeOffset="40604.721">12686 2384,'-8'-2,"4"1,0 0,0 0,0 0,0 1,0-1,-1 1,1 0,0 0,0 1,0-1,0 1,0 0,-1 0,1 1,1-1,-1 1,0 0,3-2,1 0,-1 0,1 0,0 1,-1-1,1 0,0 0,-1 1,1-1,0 0,0 1,-1-1,1 0,0 1,0-1,0 1,-1-1,1 0,0 1,0-1,0 1,0-1,0 0,0 1,0-1,0 1,0-1,0 0,0 1,0-1,0 1,0-1,0 1,0-1,0 0,1 1,-1-1,0 0,0 1,1-1,-1 1,0-1,0 0,1 0,-1 1,0-1,1 0,-1 1,0-1,1 0,-1 0,0 0,1 1,-1-1,1 0,-1 0,0 0,1 0,-1 0,1 0,-1 0,1 0,-1 0,0 0,1 0,0 0,30 5,-28-5,0 1,1-1,-1 0,1 1,-1-1,0-1,1 1,-1 0,0-1,1 0,-1 0,0 0,0 0,0 0,1-1,-2 1,1-1,0 0,0 0,0 0,-1 0,1-1,-1 1,0-1,0 1,0-1,0 0,2-2,-6 3,1-1,-1 1,0 0,0 0,0 0,0 0,0 0,0 1,0-1,-1 1,1-1,0 1,-1 0,1 0,-1 0,0 0,1 0,-1 1,0-1,1 1,-1-1,0 1,0 0,1 0,-1 1,0-1,-2 1,4-1,-1-1,1 1,-1 0,1 0,-1 0,0 0,1 0,-1 0,1 0,-1 1,1-1,-1 1,1-1,-1 1,1-1,0 1,-1 0,1 0,0-1,-1 1,1 0,0 0,0 1,0-1,0 0,0 0,0 0,0 1,0-1,0 0,1 1,-1-1,1 1,-1-1,1 1,1 8</inkml:trace>
  <inkml:trace contextRef="#ctx0" brushRef="#br1" timeOffset="41733.523">13703 2370,'26'-68,"-6"12,-2 0,-3-1,7-50,-18 85,-4 65,-11 159,10 44,9-201,-2-42</inkml:trace>
  <inkml:trace contextRef="#ctx0" brushRef="#br1" timeOffset="42642.995">14144 2263,'24'-78,"4"2,15-27,-4 32,-39 71,1 0,0 0,0 0,-1 0,1 0,0 1,-1-1,1 0,-1 0,1 1,0-1,-1 0,1 1,-1-1,1 0,0 1,-1-1,1 1,-1-1,0 1,1-1,-1 1,1 0,-1-1,0 1,1-1,-1 1,0 0,0-1,1 1,-1 0,0-1,0 1,0 0,0-1,0 1,0 0,0 0,0-1,0 1,0 0,-1-1,1 1,0 0,0-1,-1 1,1-1,0 1,-1 0,1-1,-1 1,-13 285,13-134,0-149,1-1,-1 1,0 0,1-1,-1 1,0-1,0 1,-1-1,1 1,-1-1,1 0,-1 1,0-1,0 0,1 0,-1 0,-1-1,1 1,0 0,0-1,-1 0,1 1,-1-1,1 0,-1 0,1 0,-1 0,0-1,0 1,1-1,-1 0,0 0,0 0,1 0,-1 0,0 0,-1-1,-13 0,23 0,394-14,-368 12,-27 0</inkml:trace>
  <inkml:trace contextRef="#ctx0" brushRef="#br1" timeOffset="43777.341">13622 2598,'204'-12,"-342"34,170-18,168-5,-206 1</inkml:trace>
  <inkml:trace contextRef="#ctx0" brushRef="#br1" timeOffset="52044.741">8542 4697,'9'-35,"-2"0,-1 0,-2 0,-1-1,-2 1,-3-16,3 18,-2-51,20 446,-11-188,-6-158,1-4</inkml:trace>
  <inkml:trace contextRef="#ctx0" brushRef="#br1" timeOffset="52423.342">8864 4403,'-1'0,"0"0,0 0,1 0,-1-1,0 1,1 0,-1 0,0 0,1 0,-1-1,0 1,1 0,-1-1,1 1,-1 0,1-1,-1 1,1-1,-1 1,1-1,-1 1,1-1,-1 1,1-1,0 1,-1-1,1 0,0 1,-1-1,1 0,0 1,0-1,0 0,0 1,0-1,0 0,0 1,0-1,0 0,0 1,0-1,0 0,0 0,0 1,1-1,-1 1,0-1,0 0,1 1,-1-1,1 1,-1-1,0 0,1 1,-1-1,1 1,-1 0,1-1,0 1,-1-1,1 1,-1 0,1-1,0 1,-1 0,1 0,0-1,-1 1,1 0,11-2,0 0,1 1,-1 1,0 0,1 0,-1 1,0 1,0 0,0 0,0 1,0 1,-1 0,10 5,-17-8,0 0,0 1,-1-1,1 1,0 0,-1 0,1 1,-1-1,0 0,0 1,0 0,0 0,0 0,0 0,-1 0,0 1,1-1,-1 1,-1-1,1 1,0 0,-1 0,0 0,0 0,0 0,0 0,-1 0,1 0,-1 4,-4 3,-1 1,0-1,0 0,-1-1,0 1,-1-1,0 0,-1-1,0 0,0 0,-1-1,0 0,-1 0,-8 5,-19 19,28-23,-29 39,38-47,1 1,-1-1,0 0,1 1,0-1,-1 0,1 0,0 1,-1-1,1 0,0 0,0 0,0 0,0 0,0 0,0 0,1-1,-1 1,0 0,0 0,0-1,1 1,-1-1,0 1,1-1,-1 0,1 0,-1 1,0-1,1 0,-1 0,0 0,1 0,-1-1,1 1,-1 0,1 0,64 3,-1-2,1-4,49-8,-66 5</inkml:trace>
  <inkml:trace contextRef="#ctx0" brushRef="#br1" timeOffset="53185.614">9692 4724,'2'0,"1"2,2 1,1 2,-2 3,2 4,-1 5,-1 3,-1 7,-1 2,-1 3,0 1,-4 1,-5 0,-5-1,-6-5,-7-4,2-6</inkml:trace>
  <inkml:trace contextRef="#ctx0" brushRef="#br1" timeOffset="53635.291">10280 4643,'-4'-15,"0"0,1-1,0 1,2-1,0 0,0 1,2-1,-1 0,2 0,0 1,2-1,-1 1,2-2,-5 18,1-1,-1 0,0 0,0 0,1 0,-1 0,0 0,0 1,1-1,-1 0,0 0,1 0,-1 0,0 0,1 0,-1 0,0 0,0 0,1-1,-1 1,0 0,1 0,-1 0,0 0,0 0,1 0,-1 0,0-1,0 1,1 0,-1 0,0 0,0-1,0 1,1 0,-1 0,0-1,0 1,0 0,0 0,0-1,0 1,1 0,-1-1,0 1,0 0,0 0,0-1,0 1,0 0,0-1,0 1,0 0,0 0,0-1,0 1,-1 0,5 26,-5 330,1-337</inkml:trace>
  <inkml:trace contextRef="#ctx0" brushRef="#br1" timeOffset="54131.385">10561 4456,'17'-5,"0"0,0 1,0 1,1 1,-1 0,1 1,-1 1,1 1,-1 0,1 1,-1 1,0 1,0 0,1 2,-16-6,0 0,0 0,0 1,0-1,0 1,0-1,-1 1,1-1,0 1,0 0,-1 0,1 0,0 0,-1 0,1 1,-1-1,1 0,-1 1,0-1,0 1,1-1,-1 1,0 0,0-1,-1 1,1 0,0 0,-1-1,1 1,-1 0,1 0,-1 0,0 0,0 0,0 0,0 0,0 0,0 0,0 0,-1 0,1-1,-1 1,1 0,-1 0,0 0,0 0,0-1,-9 7,0-1,0-1,-1 1,1-2,-2 0,1 0,0-1,-1 0,-2 0,-26 9,41-12,-1-1,0 0,0 0,1 0,-1 1,0-1,0 0,0 0,1 1,-1-1,0 0,0 0,0 1,0-1,0 0,1 1,-1-1,0 0,0 1,0-1,0 0,0 1,0-1,0 0,0 1,0-1,0 0,0 1,0-1,-1 0,1 0,0 1,0-1,0 0,0 1,0-1,-1 0,1 0,0 1,0-1,-1 0,1 0,0 1,0-1,-1 0,1 0,0 0,0 0,-1 1,1-1,0 0,-1 0,1 0,0 0,-1 0,1 0,0 0,-1 0,1 0,0 0,-1 0,1 0,0 0,-1 0,31 7,-25-6,23 4,4 0,1 1,-1 2,0 1,0 1,-1 2,0 1,-1 2,2 2,-30-16,1 0,-1 1,0-1,1 1,-1-1,0 1,0 0,0 0,0 0,0 0,0 0,-1 0,1 0,-1 1,1-1,-1 1,0-1,0 1,0 0,0-1,-1 1,1 0,-1-1,1 1,-1 0,0 0,0-1,0 1,-1 0,1 0,-1-1,1 1,-1 0,0-1,0 1,-1 1,-6 4,0 0,0 0,-1-1,0 0,0 0,-1-1,0-1,0 1,0-2,-1 1,0-2,0 1,-3-1,-13 6</inkml:trace>
  <inkml:trace contextRef="#ctx0" brushRef="#br1" timeOffset="54394.733">11270 4750,'-3'16,"0"12,1 8,-1 5,2 2,0 1,0-3,1-1,0-4,-2-4,-1-9</inkml:trace>
  <inkml:trace contextRef="#ctx0" brushRef="#br1" timeOffset="54778.865">12098 4510,'-13'-183,"5"453,-9-72,15-169</inkml:trace>
  <inkml:trace contextRef="#ctx0" brushRef="#br1" timeOffset="55214.168">12392 4295,'-6'12,"0"0,1 1,0-1,1 1,1-1,0 1,0 1,1-1,1 0,0 0,1 12,0-13,-12 172,12-181,0-1,0 0,1 0,-1 0,0 0,1 0,-1 0,1 0,-1 0,1 0,0 0,0 0,0 0,0 0,1 0,-1-1,0 1,1 0,-1-1,1 1,-1-1,1 0,0 0,0 1,-1-1,1 0,0 0,0-1,0 1,0 0,0-1,0 1,0-1,1 1,0-1,77-12,-56 1,-1 0,0-1,-2-2,1 0,-1-1,-1-1,12-13,-7 7,-9 10,-15 12,-1 0,0 0,1 0,-1 0,0 0,0 0,1 0,-1 1,0-1,1 0,-1 0,0 0,1 0,-1 0,0 0,1 1,-1-1,0 0,0 0,1 0,-1 1,0-1,0 0,0 0,1 1,-1-1,0 0,0 1,0-1,0 0,1 0,-1 1,0-1,0 0,0 1,0-1,0 0,0 1,0-1,0 0,0 1,0-1,0 0,0 1,0-1,0 0,-1 1,1-1,0 0,0 0,0 1,0-1,0 0,-1 1,1-1,0 0,0 0,-1 1,1-1,0 0,-1 2,-11 62,5-38,2 0,0 1,2-1,1 1,1 0,2-1,2 20,2-21</inkml:trace>
  <inkml:trace contextRef="#ctx0" brushRef="#br1" timeOffset="55493.386">13114 4630,'-2'14,"-4"10,1 12,-1 6,3 2,0-1,1-4,2-6,-1-7,-1-5,0-6</inkml:trace>
  <inkml:trace contextRef="#ctx0" brushRef="#br1" timeOffset="56155.351">13703 4430,'0'-55,"2"1,2-1,3 1,3-5,-14 102,-10 47,3 0,4 2,5 44,2-129,-1-3,1-1,-1 0,1 1,0-1,0 0,1 1,-1-1,1 0,-1 1,1-1,0 0,0 0,1 0,-1 1,1-1,-1-1,1 1,0 0,0 0,0-1,0 1,1-1,-1 1,3 0,4-1</inkml:trace>
  <inkml:trace contextRef="#ctx0" brushRef="#br1" timeOffset="56479.819">14103 4269,'-1'1,"-1"0,1 1,0-1,-1 0,1 0,0 1,0-1,0 1,0-1,0 1,0 0,0-1,1 1,-1 0,0-1,1 1,0 0,-1 0,1-1,0 1,0 0,0 0,0 0,0 0,0-1,1 1,-1 0,1 0,-1-1,1 1,0 0,0 0,32 54,-30-52,52 65,-39-51,-1 0,0 1,-2 1,0 0,-1 1,-1 0,-1 1,1 4,-10-24,0 1,0-1,-1 0,1 1,-1-1,1 1,-1-1,0 1,0-1,0 1,0-1,-1 1,1-1,-1 0,1 1,-1-1,0 1,0-1,0 0,0 0,0 0,-1 0,1 0,0 0,-1 0,0 0,1 0,-1 0,0-1,0 1,0-1,0 0,0 1,-1-1,1 0,0 0,0 0,-1-1,1 1,-9 2,1 0,0-1,-1 0,1-1,-1 0,1-1,-1 0,1-1,-1 0,1 0,-1-1,1-1,0 0,0 0,0-1,-8-4,-12-10</inkml:trace>
  <inkml:trace contextRef="#ctx0" brushRef="#br1" timeOffset="56760.618">14103 4203,'18'-10,"16"-2,15-2,13 2,12 0,9 2,2 1,-9-2,-17 0</inkml:trace>
  <inkml:trace contextRef="#ctx0" brushRef="#br1" timeOffset="83327.243">0 5873,'438'2,"-337"11,-96-9,-6 0</inkml:trace>
  <inkml:trace contextRef="#ctx0" brushRef="#br2" timeOffset="89149.626">0 5940,'22'-11,"332"-4,-323 14,204 9,-201 1,-56 0,-179-30,-173-25,515 47,62-3,-185-1</inkml:trace>
  <inkml:trace contextRef="#ctx0" brushRef="#br2" timeOffset="93224.472">1550 6060,'-1'-8,"0"0,1 1,-1-1,1 0,1 0,0 1,0-1,0 0,1 1,1-3,1-8,3-24,3 1,1 0,12-24,-23 64,0 0,0 0,0 0,0 0,1 0,-1-1,0 1,1 0,-1 0,0 0,1 0,0 0,-1 0,1 0,0 0,-1 0,1 0,0 0,0 0,0 1,0-1,0 0,0 1,0-1,0 0,0 1,0-1,0 1,0 0,0-1,0 1,1 0,-1 0,0-1,0 1,0 0,0 0,1 0,-1 1,0-1,0 0,1 0,6 8,0 0,-1 0,0 1,0 0,-1 0,0 0,0 1,0 2,6 8,67 136,-78-154,0 0,0 1,-1-1,1 1,-1-1,0 1,1-1,-1 1,0-1,-1 1,1-1,0 1,-1-1,1 1,-1-1,0 0,0 1,0-1,0 0,0 1,-1-1,1 0,0 0,-1 0,0 0,1 0,-1-1,0 1,0-1,0 1,0-1,0 1,-1-1,1 0,0 0,-1 0,1 0,-2 0,-1 1,0-1,-1 0,1 1,0-2,0 1,-1-1,1 0,0 0,-1 0,1 0,0-1,0 0,-1 0,0-1,4 1,0 0,0 1,0-1,0 0,0 0,0 0,0 0,1-1,-1 1,0 0,1-1,-1 1,1-1,-1 0,1 1,0-1,0 0,0 0,0 0,0 0,0 0,0 0,1 0,-1 0,1 0,-1 0,1-1,0 1,0 0,0 0,0 0,0-1,0 1,1 0,0-1,0 0,1 0,0 0,0 1,1-1,-1 1,0 0,1-1,0 1,-1 0,1 0,0 1,0-1,0 1,0-1,0 1,0 0,1 0,-1 0,0 1,1-1,-1 1,0 0,1 0,-1 0,0 0,1 0,1 1,0-1,26-1,-2 2,1-1,-1-2,0-1,1-1,-1-1,-1-2,1-1,-1-1,0-2,-1 0,5-5,-30 15,1 0,-1 0,1 0,-1-1,0 1,0-1,0 1,0-1,0 0,0 0,0 0,-1 0,1 0,0 0,-1 0,0-1,0 1,1 0,-1-1,-1 1,1-1,0 1,-1-1,1 0,-1 1,0-1,0 1,0-1,0 0,0 1,0-1,-1 0,1 1,-1-1,0 1,0-1,0 1,0 0,0-1,-1 1,0-2,-2 1,0 0,0 0,0 1,0-1,-1 1,1 0,-1 0,1 1,-1-1,1 1,-1 0,0 0,0 1,0-1,1 1,-1 0,0 0,0 1,0 0,0-1,1 2,-1-1,0 0,1 1,-1 0,1 0,0 0,0 1,0-1,0 1,0 0,0 0,1 1,-1-1,1 1,0 0,0-1,0 1,1 0,-1 1,1-1,0 0,-1 5,3-5,0 0,0-1,1 1,-1 0,1-1,0 1,0-1,0 1,1-1,-1 1,1-1,0 0,0 0,0 0,0 0,0 0,1 0,-1-1,1 1,0-1,0 1,0-1,3 1,81 41,94 2,-85-31</inkml:trace>
  <inkml:trace contextRef="#ctx0" brushRef="#br2" timeOffset="93589.325">3475 5686,'3'16,"4"19,4 19,3 17,3 11,1 11,-3 5,-4 5,-5-3,-9-4,-4-18</inkml:trace>
  <inkml:trace contextRef="#ctx0" brushRef="#br2" timeOffset="93900.493">3368 5980,'-5'-12,"-1"0,2-1,0 1,0-1,1 0,1 0,0-1,1 1,0-1,2 13,-1-1,1 0,-1 0,1 1,0-1,0 0,0 1,0-1,0 1,0-1,0 1,1-1,-1 1,0 0,1 0,-1 0,1 0,-1 0,1 0,0 0,-1 0,1 0,0 1,0-1,-1 1,1 0,0-1,0 1,0 0,60-4,-57 5,16-1,0 1,0 2,0 0,-1 1,1 1,-1 1,0 1,0 0,-1 2,0 0,-1 1,8 6,-23-14,-1-1,1 0,-1 1,0 0,0-1,0 1,1 0,-2 0,1 0,0 0,0 1,-1-1,1 0,-1 1,0-1,0 1,0-1,0 1,0 0,0-1,-1 1,1 0,-1 0,0 0,0-1,0 1,0 0,0 0,0-1,-1 1,0 0,1 0,-1-1,0 1,-7 5,0-1,-1 0,0 0,0-1,0 0,0-1,-1 0,0 0,0-1,-1 0,1-1,-1 0,0-1,1 0,-12 0,-61 3,55-9</inkml:trace>
  <inkml:trace contextRef="#ctx0" brushRef="#br2" timeOffset="94661.562">3877 6020,'-16'-328,"15"328,1-1,0 0,0 0,-1 0,1 0,0 0,0 0,0 0,0 0,0 0,0 0,0 0,0 1,1-1,-1 0,0 0,0 0,1 0,-1 0,1 0,-1 1,1-1,-1 0,1 0,-1 0,1 1,0-1,-1 0,1 1,0-1,0 1,-1-1,1 1,0-1,0 1,0 0,0-1,-1 1,1 0,0-1,0 1,0 0,0 0,0 0,0 0,0 0,0 0,0 0,0 0,0 1,0-1,-1 0,1 0,0 1,0-1,0 1,0-1,0 1,-1-1,1 1,0-1,0 1,0 0,245 65,-237-64,-5-2,1 0,0 1,0-1,0 1,0 0,-1 0,1 1,0 0,-1 0,0 0,1 0,-1 0,0 1,0 0,0 0,0 0,-1 0,1 1,-1 0,0-1,0 1,0 0,-1 0,1 1,-1-1,0 0,1 4,-10 42,6-47,-1 0,1 1,0-1,0 1,0-1,1 1,-1-1,1 1,0 0,0-1,0 1,0-1,1 1,0-1,-1 1,1-1,0 1,1-1,-1 1,1-1,-1 0,1 0,0 0,0 0,0 0,1 0,6 2,1-1,-1 1,1-2,0 0,0 0,0-1,1 0,-1 0,1-1,-1-1,0 0,8-1,12 0,0-2,-1-1,1-1,-1-2,0-1,12-6,-40 14,1-1,-1 0,0 1,0 0,1-1,-1 1,0 0,1-1,-1 1,0 0,1 0,-1 0,0 0,1 1,-1-1,0 0,1 0,-1 1,0-1,1 1,-1-1,0 1,0 0,0-1,0 1,0 0,0 0,0 0,0 0,0 0,0 0,0 0,0 0,0 0,-1 0,1 0,0 0,-1 1,1-1,3 5,0 0,1 0,0 0,0-1,1 0,-1 0,1 0,0 0,1-1,-1 0,1-1,0 1,0-1,0-1,0 1,0-1,0 0,1-1,-1 0,1 0,-1-1,1 1,-1-2,1 1,-1-1,4-1,-6 2,0 0,-1 0,1 0,0-1,0 0,-1 0,1 0,-1-1,1 0,-1 1,1-2,-1 1,0 0,0-1,0 0,0 0,-1 0,1 0,-1 0,0-1,0 0,0 1,0-1,-1 0,1-1,-1 1,0 0,0-1,-1 1,0-1,1 1,-1-1,-1 0,1 0,-1 1,0-1,0 0,0 0,0 1,-1-1,0 0,0 0,0 1,-2-4,-3 0,-1 1,1-1,-1 1,-1 1,0-1,0 1,0 1,0-1,-1 1,0 1,0 0,0 0,-1 1,1 0,-1 0,0 1,0 0,0 1,0 0,0 1,0 0,0 1,0 0,1 0,-1 1,0 0,-6 3,10-3,0 1,0-1,1 1,0 1,-1-1,1 1,0 0,0 0,1 1,-1-1,1 1,0 0,-1 3,4-6,-1 0,1 0,0 0,0 0,0 0,0 0,1 1,-1-1,1 0,-1 0,1 1,0-1,0 1,0-1,0 0,0 1,0-1,1 0,-1 0,1 1,0-1,-1 0,1 0,0 0,0 1,1-1,-1 0,0-1,1 1,-1 0,1 0,-1 0,1-1,0 1,0-1,0 0,0 1,70 28,-31-21</inkml:trace>
  <inkml:trace contextRef="#ctx0" brushRef="#br2" timeOffset="94921.97">5160 5740,'0'6,"0"10,0 11,2 8,4 4,4 3,6-2,4-4,4-10,-3-8</inkml:trace>
  <inkml:trace contextRef="#ctx0" brushRef="#br2" timeOffset="95184.285">5200 5325,'-4'9,"7"10,10 8,12 7,2-2</inkml:trace>
  <inkml:trace contextRef="#ctx0" brushRef="#br2" timeOffset="95365.36">5494 5900,'12'-2,"-1"0,1-2,-1 1,0-1,0-1,-1 0,1 0,-1-1,0-1,-1 1,1-2,-1 1,-1-1,1 0,-2-1,1 0,-1-1,0 1,-1-1,0 0,-1-1,0 1,0-1,-1 0,1-7,-5 17,1-1,-1 1,0 0,0 0,0-1,1 1,-1 0,-1 0,1-1,0 1,0 0,0-1,-1 1,1 0,0 0,-1 0,1-1,-1 1,0 0,1 0,-1 0,0 0,0 0,1 0,-1 0,0 0,0 0,0 0,0 1,0-1,0 0,-1 1,1-1,0 1,0-1,0 1,-1-1,1 1,0 0,0 0,-1 0,1 0,0 0,-1 0,1 0,0 0,0 0,-1 0,1 1,0-1,0 0,-1 1,1-1,0 1,0 0,0-1,-1 1,-5 3,0-1,1 1,-1 1,1-1,0 1,0 0,0 0,1 1,-1 0,1 0,1 0,-1 0,1 1,0 0,1 0,0 0,0 0,0 0,1 1,0-1,0 1,1 0,0 0,0-1,1 1,0 0,1 2,1-5,1 0,0 0,0 0,0-1,0 1,1-1,0 0,0 0,0 0,0 0,1-1,-1 1,1-1,0 0,0-1,0 1,0-1,0 0,1-1,-1 1,4 0,40 11</inkml:trace>
  <inkml:trace contextRef="#ctx0" brushRef="#br2" timeOffset="95953.519">6323 5699,'-16'-2,"1"1,-1 1,0 0,1 1,-1 0,1 1,-1 1,-2 2,12-4,0 1,0 0,0 0,0 0,1 1,-1 0,1 0,-1 1,1-1,0 1,0 0,1 1,-1-1,1 1,0 0,0 0,1 0,-1 0,1 1,0-1,0 3,2-5,0 0,0 0,1 0,-1 0,1 0,0 0,0 0,0 0,0 0,1 0,-1 0,1 0,0 0,0 0,0-1,0 1,0 0,0 0,1-1,-1 1,1-1,0 1,0-1,0 0,0 0,0 0,0 0,1 0,-1 0,1-1,1 2,89 34,-76-33,1 0,-1-2,1 0,0 0,0-2,0 0,0-1,0-1,-1-1,1 0,-1-1,1-1,-1-1,-1-1,1 0,-1-1,0 0,-1-1,0-1,0-1,-1 0,-1-1,0 0,10-13,-3-9,-2 0,-1-1,-2-1,-1 0,-2-1,-1-1,-3 1,-1-2,-1 1,-2-1,-2-12,4-2,-2-1,-2 0,-3 0,-2 0,-8-38,-7 47,17 44,0 0,0 0,1 1,-1-1,0 0,0 1,0-1,0 1,0-1,0 1,1 0,-1-1,0 1,0 0,0 0,0-1,0 1,0 0,0 0,-1 0,1 0,0 0,0 1,0-1,0 0,0 0,0 1,1-1,-1 1,0-1,0 0,0 1,0 0,0-1,0 1,1 0,-1-1,0 1,1 0,-1 0,0-1,1 1,-1 0,1 0,-9 10,1 0,1 1,0-1,0 2,1-1,1 1,-3 9,-9 27,2 0,3 1,2 1,2 0,2 1,2-1,3 1,2 0,2-1,3 1,8 36,-11-71,1 1,0-1,1 0,1 0,0-1,2 1,0-1,0-1,2 0,-1 0,2-1,0 0,1-1,12 11,-19-21,0 0,-1 0,1 0,0-1,0 0,1 0,-1-1,0 1,1-1,-1 0,1-1,-1 1,1-1,-1 0,1-1,-1 1,1-1,-1 0,0 0,1-1,-1 0,0 0,0 0,0 0,0-1,0 0,-1 0,1 0,-1 0,0-1,0 0,3-3,10-11,0 0,-1-2,-1 0,-1-1,-1 0,-1-1,-1-1,0 0,-2 0,-1-1,1-8,-7 0,-7 42,1 1,0-1,0 1,1 0,0 0,1 1,1-1,-1 0,2 1,0-1,0 0,1 1,2 10,-1-14,0-1,1 1,0-1,0 1,1-1,0 0,0-1,1 1,0-1,0 1,0-1,1-1,-1 1,2-1,-1 0,0-1,1 1,0-1,0 0,0-1,1 0,-1 0,1-1,0 1,-1-2,1 1,0-1,0 0,0-1,0 0,0 0,0-1,6-1,14-7,-9-4</inkml:trace>
  <inkml:trace contextRef="#ctx0" brushRef="#br2" timeOffset="96137.028">6658 5405,'-21'-9,"-11"-5,-2-1,4 1,10 2,17 3,25 4,28 4,29 5,27 4,20 5,11 5,-17 0</inkml:trace>
  <inkml:trace contextRef="#ctx0" brushRef="#br2" timeOffset="97310.205">7793 5753,'-8'-7,"0"2,-1-1,0 1,0 0,0 1,-1 0,0 1,0 0,0 0,0 1,0 0,0 1,0 0,-1 1,1 0,0 0,0 1,-1 1,1-1,0 2,0-1,1 2,-1-1,-5 4,9-4,-1 0,1 1,0 0,0 0,1 0,-1 1,1 0,0 0,0 0,1 1,0 0,0 0,0 0,0 0,1 0,0 1,0-1,1 1,0 0,0 0,2-4,1-1,-1 1,0-1,1 1,0-1,-1 0,1 1,0-1,0 0,1 1,-1-1,0 0,1 0,-1 0,1 0,0-1,-1 1,1 0,0-1,0 1,0-1,0 1,0-1,1 0,-1 0,0 0,1 0,-1 0,0-1,1 1,-1-1,2 0,82 2,-75-4,0 0,-1-1,1 0,0-1,-1 0,0-1,0 0,0 0,0-1,-1-1,0 1,-1-1,1-1,-1 0,6-7,-11 10,-2 5,-1 0,0 1,0-1,0 1,1-1,-1 0,0 0,0 1,1-1,-1 0,0 1,1-1,-1 0,0 0,1 1,-1-1,0 0,1 0,-1 0,0 0,1 1,-1-1,0 0,1 0,-1 0,1 0,-1 0,0 0,1 0,-1 0,1 0,-1 0,0 0,1-1,-1 1,1 0,-1 0,0 0,1 0,-1-1,0 1,1 0,-1 0,0-1,1 1,-1 0,0 0,0-1,1 1,-1 0,0-1,0 1,0 0,1-1,-1 1,0-1,0 1,0 0,0-1,0 1,0 0,0-1,0 1,0-1,0 1,0-1,0 1,0 0,0-1,0 1,0 9,2 0,-1 0,1 0,0 1,1-2,0 1,0 0,1-1,0 1,0-1,1 0,0 0,1-1,0 0,0 0,0 0,1-1,7 6,-10-9,1 1,0-1,1 0,-1-1,1 1,-1-1,1 0,-1-1,1 1,0-1,0 0,0 0,0-1,0 0,0 0,0 0,0-1,0 0,-1 0,1-1,0 1,0-1,-1 0,1-1,-1 1,0-1,0 0,0-1,0 1,0-1,-1 0,0 0,1 0,-1-1,0 0,8-14,0 0,-1-1,-2 0,0 0,0-1,1-10,-5 12,2-1,1 2,0-1,1 1,1 1,1 0,11-15,-20 30,-1-1,1 1,0 0,0 0,0 0,0 1,0-1,0 0,0 1,0-1,1 1,-1 0,1 0,-1 0,1 0,-1 0,1 0,0 1,-1-1,1 1,0 0,0 0,-1 0,1 0,0 0,-1 1,1-1,0 1,-1 0,1-1,-1 1,1 0,-1 1,1-1,-1 0,0 1,1-1,-1 1,0 0,0 0,0 0,1 2,9 13,-1 1,-1 0,-1 0,-1 1,0 1,-1-1,-1 1,-1 0,-1 1,-1-1,-1 1,0 11,1 189,-5-89,2-112,1-1,1 0,1 0,1 1,0-2,2 1,4 10,-8-22,2 0,-1 1,1-1,0-1,1 1,-1 0,1-1,1 0,-1 0,1-1,0 1,0-1,1-1,-1 1,1-1,0 0,1-1,-1 1,3 0,-5-3,-1 0,0-1,0 1,1-1,-1 0,0 0,1 0,-1-1,0 1,1-1,-1 0,0 0,0 0,0-1,0 0,0 0,0 0,0 0,-1 0,1-1,-1 1,0-1,1 0,-1 0,-1-1,1 1,0 0,-1-1,0 0,1 1,-1-1,-1 0,1 0,-1 0,1 0,-1-1,0 1,0-3,1-15,0 0,-1-1,-1 1,-1 0,-1 0,-2 0,0 0,-1 1,0-1,-2 1,-1 1,-1-1,0 1,-1 1,-2 0,0 0,-1 1,0 0,-3-1,-10-11,-1 0,-1 1,-1 2,-2 1,-1 2,0 0,-2 3,-32-17,66 38,0 0,0 0,0 0,1-1,-1 1,0 0,0 0,0-1,0 1,0 0,1-1,-1 1,0 0,0 0,0-1,0 1,0 0,0-1,0 1,0 0,0 0,0-1,0 1,0 0,0-1,0 1,0 0,-1-1,1 1,0 0,0 0,0-1,0 1,-1 0,1 0,0-1,0 1,-1 0,289 8,-66-3,-221-5,1-1,-1 1,0 0,0 0,1-1,-1 1,0 0,0 0,1 1,-1-1,0 0,0 0,0 0,1 1,-1-1,0 1,0-1,0 1,0-1,0 1,0 0,0 0,0-1,0 1,0 0,0 0,0 0,-1 0,1 0,0 0,-1 0,1 0,-1 0,1 0,-1 1,1-1,-1 0,0 0,1 0,-1 1,0-1,0 0,0 0,0 1,0-1,0 0,-1 0,1 0,0 2,-4 2,4-4,-1 0,0 0,0 0,1 0,-1 0,0 0,1 0,-1 0,1 0,-1 0,1 0,-1 0,1 0,0 0,0 1,0-1,-1 0,1 0,0 0,1 0,-1 1,0-1,0 0,0 0,1 0,-1 0,0 0,1 0,-1 1,1-1,-1 0,1 0,0 0,-1-1,1 1,0 0,0 0,0 0,7 2,0-1,0 0,0 0,0-1,0 0,0-1,0 1,1-2,-1 1,0-1,0 0,5-2,-8 3,0-1,0 1,0-1,0 0,0-1,-1 1,1-1,0 0,-1 0,1 0,-1-1,0 1,0-1,0 0,0 0,0-1,-1 1,1-1,-1 0,0 0,0 0,-1 0,1-1,-1 1,0-1,0 1,0-1,-1 0,1 1,-1-1,0 0,-1 0,1 0,-1 0,0 0,0 0,-1 0,1 0,-1 0,0 0,-1 0,0-2,0 3,-1 0,1 0,-1 0,0 1,-1-1,1 1,-1-1,1 1,-1 0,0 1,0-1,0 0,0 1,-1 0,1 0,-1 1,1-1,-1 1,0 0,1 0,-1 0,0 1,0-1,1 1,-6 1,0-1,-1 1,1 1,0-1,0 2,0-1,0 2,0-1,0 1,1 1,0-1,-5 5,7-5,1 1,0 1,0-1,1 1,0 0,0 1,0-1,1 1,0 0,0 0,0 1,3-6,0 0,0 1,0-1,0 1,0-1,0 1,1-1,-1 1,1 0,0-1,0 1,0 0,0-1,0 1,0 0,1-1,0 1,-1-1,1 1,0-1,0 1,0-1,0 1,1-1,-1 0,1 0,-1 0,1 0,0 0,0 0,0 0,0 0,0-1,1 1,65 18,-30-16</inkml:trace>
  <inkml:trace contextRef="#ctx0" brushRef="#br2" timeOffset="97579.487">8984 5366,'-13'-5,"1"1,-1 1,0 1,0-1,0 2,0 0,-1 0,1 2,0-1,0 2,0 0,0 0,0 1,-2 1,12-2,-1-1,1 1,0 0,-1 0,1 0,0 1,0-1,1 1,-1 0,1-1,-1 1,1 0,0 0,0 1,0-1,0 0,0 1,1-1,0 1,0 0,0-1,0 1,0 0,1 0,0-1,-1 1,1 0,1 0,-1 0,1-1,0 3,1 7,2-1,-1 1,2-1,0 0,0 0,1 0,0-1,6 8,23 27,2-1,2-2,1-1,12 6,-44-39,2-1,-1 0,1 0,0-1,0 0,1-1,0 0,0 0,1-2,0 1,-1-1,1-1,1 0,-1-1,0 0,0-1,1-1,-1 1,7-2,29-6,-4-3</inkml:trace>
  <inkml:trace contextRef="#ctx0" brushRef="#br2" timeOffset="97943.946">10401 5726,'-51'59,"50"-57,0-1,1 1,-1 0,1-1,-1 1,1 0,-1-1,1 1,0 0,0 0,0 0,0-1,0 1,0 0,1 0,-1-1,1 1,-1 0,1-1,-1 1,1 0,0-1,0 1,0-1,0 1,0-1,0 0,0 1,0-1,1 0,-1 0,0 0,1 1,-1-2,1 1,-1 0,1 0,0 0,-1-1,1 1,1-1,5 4,1-2,0 1,0-1,0 0,1-1,-1 0,0-1,0 0,1 0,-1-1,0 0,0-1,0 0,0 0,0-1,0 0,0-1,6-3,-10 4,0 1,1-1,-1-1,-1 1,1-1,0 0,-1 0,0 0,0 0,0-1,-1 0,1 0,-1 0,0 0,0 0,-1-1,0 1,0-1,0 1,-1-1,1 0,-1 0,-1 0,1 0,-1 0,0 0,0 1,-1-1,-1-4,1 6,0-1,0 1,-1 0,1-1,-1 1,0 0,-1 0,1 0,-1 1,1-1,-1 1,0-1,-1 1,1 0,0 0,-1 0,0 1,0-1,1 1,-2 0,1 0,0 0,0 0,0 1,-1 0,-4-1,0 0,-1 1,1 0,-1 0,0 1,1 1,-1-1,0 2,1-1,-1 1,1 1,0-1,-4 3,3-1,0 1,0 0,1 1,0 0,0 0,0 1,0 0,1 0,1 1,-1 0,1 1,0-1,1 1,0 1,0 2,-6 16</inkml:trace>
  <inkml:trace contextRef="#ctx0" brushRef="#br2" timeOffset="99112.482">11845 5726,'23'-15,"-1"-2,0 0,-1-2,-1 0,0-1,-2-1,0-1,-2-1,5-8,-8 11,-1 0,-1-1,-1 0,0-1,-2 0,-1 0,0-1,-2 0,0 0,-2 0,0-1,-2-9,0 30,0 0,-1 0,0 1,1-1,-1 0,0 0,0 1,-1-1,1 0,0 1,-1-1,0 0,1 1,-1-1,0 0,-1 1,1-1,0 1,-1 0,1-1,-1 1,0 0,0 0,0 0,0 0,0 1,0-1,0 0,0 1,-1-1,1 1,-1 0,1 0,-1 0,0 0,1 0,-1 1,0-1,1 1,-1 0,0 0,0 0,-1 0,-5 6,1 0,-1 1,1 0,1 1,-1-1,1 2,1-1,0 1,0 0,0 0,1 0,1 1,-1 0,2 0,-1 0,1 0,-1 8,-3 9,1 0,0 0,3 0,0 1,1 0,2-1,1 1,2 9,-1-22,0 0,1 0,0 0,2-1,-1 1,2-1,0 0,1-1,0 1,1-1,0-1,1 0,1 0,0 0,0-1,1 0,-2-5,-1 0,1 0,0 0,0-1,0-1,1 0,0 0,0 0,0-1,0-1,0 0,0 0,1-1,-1-1,1 1,-1-2,1 1,-1-1,0-1,1 0,-1 0,0-1,0-1,0 0,-1 0,1 0,-1-1,0-1,-1 0,1 0,-1 0,0-1,-1-1,1 1,-1-1,1-3,-6 9,0 0,-1 0,1 0,-1 0,1-1,-1 1,0 0,0-1,0 1,0-1,-1 1,1-1,-1 1,1-1,-1 1,0-1,0 1,0-1,0 0,-1-2,1 5,-1 0,1 0,-1 0,1 0,-1 0,1-1,-1 1,1 0,-1 0,0 0,1 0,-1 0,1 1,-1-1,1 0,-1 0,1 0,-1 0,1 1,-1-1,1 0,0 0,-1 1,1-1,-1 0,1 1,-1-1,1 0,0 1,-1-1,1 1,0-1,0 0,-1 1,1-1,0 1,0-1,0 1,-1-1,1 1,0-1,0 1,0 0,0-1,0 1,0-1,0 1,0-1,-1 3,0 0,1-1,-1 1,1 0,0 0,-1 0,1 0,1 0,-1 0,0-1,1 1,-1 0,1 0,0 0,0-1,0 1,0 0,0-1,1 1,-1-1,1 1,0-1,0 0,-1 0,1 0,1 0,-1 0,0 0,2 1,79 34,-77-35,0 0,1 0,-1 0,1-1,-1 0,1 0,-1-1,1 0,-1 0,1 0,0-1,-1 0,0-1,1 1,-1-1,0 0,1-1,-1 1,-1-1,1-1,0 1,-1-1,2-1,-5 3,-1-1,0 1,0-1,0 1,-1-1,1 0,-1 1,1-1,-1 0,0 0,0 1,0-1,0 0,0 1,-1-1,1 0,-1 1,0-1,0 0,0 1,0-1,0 1,-1 0,1-1,0 1,-1 0,0 0,0 0,0-1,-65-49,58 48,-1-1,0 1,0 1,0 0,-1 0,1 1,-1 0,1 1,-1 0,1 1,-1 0,0 1,1 0,-1 0,0 1,1 1,0 0,0 0,-10 5,18-7,0 0,0 1,0-1,0 1,0-1,0 1,0 0,0 0,1 0,-1-1,1 2,-1-1,1 0,0 0,0 0,0 1,0-1,0 0,0 1,1-1,-1 1,1-1,0 1,0-1,0 1,0-1,0 1,0-1,1 1,-1-1,1 1,0-1,-1 0,1 1,0-1,1 0,-1 1,26 27,7-5</inkml:trace>
  <inkml:trace contextRef="#ctx0" brushRef="#br2" timeOffset="99789.101">13128 5713,'-1'-7,"-1"-1,0 1,-1 0,0 0,0 0,0 0,-1 0,0 1,0-1,0 1,-1 0,0 1,0-1,-1 1,0 0,1 0,-2 0,1 1,0 0,-1 0,0 1,0 0,-4-1,0-1,0 2,0 0,0 0,-1 1,1 0,-1 1,1 0,-1 1,1 0,-1 1,1 0,0 1,-1 0,1 1,-4 1,12-4,0 1,0 0,0 0,0 0,0 0,0 1,0-1,0 1,0-1,0 1,1 0,-1 0,1 0,0 1,-1-1,1 1,0-1,0 1,1 0,-1-1,0 1,1 0,0 0,0 0,0 0,0 0,0 1,0-1,1 0,0 0,-1 1,1-1,0 0,1 0,-1 1,1-1,0 2,3 0,1-1,-1 1,1-1,0 0,1 0,-1-1,1 1,-1-1,1-1,0 1,0-1,0 0,1 0,-1 0,0-1,1 0,0-1,16 5,1-2,0-1,0-1,0-1,0-1,-1-1,1-1,0-1,-1-1,0-1,0-1,-1-1,0-2,11-5,-33 15,-1 1,1-1,-1 1,1-1,-1 1,1 0,0-1,-1 1,1-1,0 1,0 0,-1-1,1 1,0 0,0-1,0 1,0 0,0-1,0 1,0 0,0-1,0 1,0 0,0-1,1 1,-1-1,0 1,0 0,1-1,-1 1,0-1,1 1,-1 0,0-1,1 1,-1-1,1 1,-1-1,1 0,-1 1,1-1,-1 1,1-1,0 0,-1 0,1 1,-1-1,1 0,0 0,-1 0,1 1,0-1,-1 0,1 0,0 0,-1 0,1 0,0-1,-1 1,1 0,0 0,-1 0,1 0,-1-1,1 1,0 0,-1-1,1 1,0-1,-2 8,-2 43,2 0,2 0,3-1,9 49,-9-70,15 157,-19-181,1 1,-1-1,-1 1,1-1,0 1,-1-1,0 1,0-1,-1 1,1-1,-1 0,0 0,0 0,0 0,0 0,-1 0,0 0,1-1,-1 0,-1 1,1-1,0 0,-1 0,0-1,1 1,-1-1,0 0,0 0,-1 0,1 0,0-1,-1 0,1 0,0 0,-4 0,3-1,0-1,0 1,-1-1,1-1,0 1,0-1,1 0,-1 0,0 0,0 0,1-1,0 0,-1 0,1 0,0-1,1 1,-1-1,1 0,-1 0,1 0,0 0,0-1,1 1,0-1,-1 0,2 0,-6-9,2-1,0 0,1 0,0 0,1-1,1 1,1-1,0-3,1-3,2-1,1 0,0 1,2 0,0-1,2 2,0-1,1 1,2 0,0 1,1 0,1 1,0 0,8-8,4-3,2 1,1 1,0 2,2 0,1 2,1 2,1 0,7-1,-33 19,-2 1,0 1,0-1,0 0,0 1,1 0,-1 0,1 0,-1 1,1-1,0 1,-1 0,1 1,0-1,0 1,0 0,0 0,-1 0,1 1,4 0,-7 1,0 1,-1-1,1 0,0 1,-1-1,0 1,1 0,-1-1,0 1,0 0,-1 0,1-1,-1 1,1 0,-1 0,0 0,0 0,0 0,0 0,-1 0,1 0,-1-1,0 1,0 0,0 2,0-3,-9 44,-7 83,17-124,0 0,1 0,0 0,0 0,0 0,1 0,0-1,0 1,0-1,0 1,1-1,-1 0,1 0,0 0,1 0,-1 0,1-1,-1 1,1-1,0 0,0 0,1 0,-1-1,2 1,-1 0,1-1,-1 0,1 0,-1-1,1 1,0-1,0 0,-1-1,1 1,0-1,0-1,0 1,0-1,0 0,2 0,17-8</inkml:trace>
  <inkml:trace contextRef="#ctx0" brushRef="#br2" timeOffset="100034.739">13689 5272,'-14'0,"-4"2,1 6,10 5,15 6,18 3,5-1</inkml:trace>
  <inkml:trace contextRef="#ctx0" brushRef="#br2" timeOffset="100510.663">14184 5566,'-19'-2,"8"-1,-1 1,1 0,-1 1,1 1,-1-1,1 2,-1 0,1 0,-1 1,1 0,0 1,0 1,0 0,0 0,-7 4,16-6,0 0,0 0,0 0,0 0,1 0,-1 0,1 0,-1 1,1-1,0 1,0-1,0 1,0-1,0 1,0-1,1 1,-1 0,1 0,0-1,0 1,0 0,0-1,1 1,-1 0,1 0,-1-1,1 1,0-1,0 1,0-1,0 1,0-1,1 1,-1-1,1 0,0 0,0 0,-1 0,1 0,0 0,1-1,-1 1,0 0,0-1,1 0,-1 0,1 1,22 11,1 0,0-2,0 0,1-2,1-1,-1-1,1-2,1 0,-1-2,0-1,11-2,-17 3,0-2,0-1,0 0,0-1,0-2,0 0,0-2,-1 0,0-1,0-1,0-1,18-10,-39 17,0 1,1-1,-1 0,0 1,1-1,-1 1,1-1,-1 1,1 0,-1-1,1 1,-1-1,1 1,-1 0,1-1,-1 1,1 0,0 0,-1-1,1 1,-1 0,1 0,0 0,-1 0,1 0,0 0,-1 0,1 0,0 0,-1 0,1 0,-1 0,1 0,0 1,-1-1,1 0,-1 0,1 1,0-1,-1 0,1 1,-1-1,1 1,-1-1,0 1,1-1,-1 1,1-1,-1 1,0-1,1 1,-1-1,0 1,0 0,1-1,-1 1,0-1,0 1,0 0,0-1,0 1,7 5,-1 0,1 0,0-1,0 0,1 0,0-1,-1 0,2 0,-1 0,0-1,1-1,-1 0,1 0,0 0,-1-1,1 0,0-1,0 0,0-1,0 1,5-3,-3 3,0-2,0 1,0-1,-1-1,1 0,-1-1,1 0,-1 0,0-1,1-2,-7 5,0 0,0-1,-1 1,0-1,1 0,-1 0,0 0,0-1,0 1,-1-1,1 1,-1-1,0 0,0 0,0 0,-1 0,0 0,1 0,-1-1,0 1,-1 0,1-1,-1 1,0-1,0 1,-1-4,0 4,0 0,0 0,-1 0,1 0,-1 0,0 0,0 0,0 0,-1 1,1 0,-1-1,0 1,0 0,0 0,0 0,-1 1,1-1,-1 1,1-1,-1 1,0 1,0-1,0 0,0 1,0 0,-9-3,1 1,0 1,-1-1,1 2,-1 0,0 1,1 0,-2 1,3 0,0 0,1 1,-1 1,1 0,-1 0,1 1,0 1,0-1,1 2,5-5,0 1,1 1,0-1,-1 0,1 1,0 0,0-1,0 1,1 0,-1 1,1-1,-1 0,1 1,0 0,1-1,-1 1,1 0,-1 0,1 0,0 0,0 0,1 0,-1 0,1 0,0 1,1-2,0 0,-1 0,2 0,-1 0,0 0,0 0,1 0,0 0,-1 0,1-1,0 1,0-1,1 1,-1-1,1 0,-1 0,1 0,-1 0,1 0,0-1,0 1,0-1,0 0,0 0,3 1,24 8</inkml:trace>
  <inkml:trace contextRef="#ctx0" brushRef="#br2" timeOffset="100808.942">15079 5124,'-5'-5,"-1"1,0 0,0 0,0 0,-1 1,0 0,1 0,-1 1,0-1,0 1,0 1,0 0,-1 0,1 0,0 1,0 0,-1 0,1 1,0 0,0 0,0 0,0 1,0 0,0 1,0 0,-1 1,-1 3,1 1,1 0,-1 0,1 1,1 0,0 0,0 0,1 1,0 0,0 0,1 0,1 1,0 0,0-1,1 1,0 0,1 0,0 0,1 0,0 0,1 0,0 0,1 0,0 0,1 0,0-1,2 4,3 14,1 0,2 0,1-1,1 0,2-1,0 0,1-2,2 1,1-2,0-1,2 0,6 3,-7-11,1-1,0-1,1 0,0-2,0-1,1 0,1-2,-1-1,1-1,0-1,1-1,-1 0,1-3,-1 0,1-1,-1-1,0-1,17-5,0-3,-10-1</inkml:trace>
  <inkml:trace contextRef="#ctx0" brushRef="#br2" timeOffset="102167.957">1724 7090,'-13'4,"1"1,-1 0,1 1,0 0,1 1,0 1,0 0,0 0,1 1,0 0,1 1,0 0,0 0,1 1,1 0,0 1,0-1,1 1,1 1,0-1,0 1,2 0,-1 0,1 4,2-14,0-1,0 1,1 0,-1 0,1 0,0 0,0 0,0 0,0-1,1 1,-1 0,1 0,-1 0,1 0,0-1,0 1,0 0,1-1,-1 1,0-1,1 1,0-1,0 0,-1 0,1 0,1 0,-1 0,0 0,0 0,1-1,-1 1,1-1,-1 0,1 1,0-1,-1 0,1-1,0 1,0 0,0-1,0 0,-1 1,1-1,0 0,1-1,7-2,0-1,0 0,-1-1,0 0,0-1,0 0,0 0,-1-1,0 0,-1-1,0 0,0 0,0-1,-1 0,-1 0,1-1,-2 0,1 0,-1 0,1-5,11-29,-2 0,-1 0,-3-1,-1-1,-3 0,-2 0,-1-1,-3 0,-2 1,-3-22,3 65,1-16,-1 0,-1 0,-1 1,0-1,-2 1,0-1,-2-1,7 21,0-1,0 1,0 0,0 0,0 0,-1 0,1 0,0 0,0-1,-1 1,1 0,0 0,-1 0,1-1,-1 1,1 0,-1 0,0-1,1 1,-1 0,0-1,1 1,-1-1,0 1,1-1,-1 1,0-1,0 0,0 1,0-1,1 0,-1 0,0 0,0 1,0-1,0 0,0 0,0 0,0 0,1 0,-1-1,0 1,0 0,0 0,0-1,0 1,1 0,-1-1,0 1,0-1,0 1,1-1,-1 1,0-1,1 1,-1-1,1 0,-1 0,0 1,1-1,0 0,-1 0,1 1,-1-1,1 0,0 0,0 0,-1 0,1 0,0 1,-8 21,1 1,2 0,0 1,1 0,1-1,1 2,0-4,-8 56,4 1,3 0,3 0,9 55,-7-114,1-1,1 0,1 0,0 0,1-1,1 0,4 8,-8-20,-1 1,1-1,0 1,0-1,0 0,0 0,1-1,0 1,0-1,0 1,0-1,0 0,1-1,-1 1,1-1,0 0,-1 0,1 0,0-1,0 0,0 0,0 0,1-1,-1 1,0-1,0 0,1-1,3 0,0-1,-1-1,1 1,-1-1,1-1,-1 0,0 0,0 0,-1-1,1-1,-1 1,0-1,-1 0,1 0,-1-1,0-1,8-9,-2 0,0 0,-1-1,-1-1,-1 0,3-8,-6 14,0 0,-2-1,1 0,-2 0,0 0,-1 0,0 0,-1-1,0 1,-2-1,0-7,1 21,0 1,0-1,0 0,1 1,-1-1,0 0,-1 0,1 1,0-1,0 0,0 0,0 1,0-1,-1 0,1 1,0-1,-1 0,1 1,0-1,-1 0,1 1,-1-1,1 1,-1-1,1 1,-1-1,0 1,1-1,-1 1,0 0,1-1,-1 1,0 0,1 0,-1-1,0 1,1 0,-1 0,0 0,0 0,1 0,-1 0,0 0,0 0,1 0,-1 0,0 0,1 1,-1-1,0 0,1 0,-1 1,0-1,1 0,-1 1,-25 34,24-27,0-1,0 1,1-1,0 1,0 0,0-1,1 1,1 0,-1-1,1 1,0 0,1-1,0 1,0-1,1 0,-1 1,2-1,-1 0,1-1,0 1,0-1,2 2,5 5,0 0,0-1,1-1,1 0,0 0,1-1,0-1,0 0,11 4,44 19</inkml:trace>
  <inkml:trace contextRef="#ctx0" brushRef="#br2" timeOffset="103016.513">3676 7330,'-3'-46,"2"0,2-1,2 1,8-41,3-73,-13 159,-1 0,1 0,-1 0,1 0,-1 0,0 0,0 0,1 0,-1 0,0 0,0 0,0 0,0 0,0 0,0 0,-1 0,1 0,0 0,0 0,-1 0,1 0,0 0,-1 0,1 1,-1-1,0 0,1 0,-1 0,0 0,1 1,-1-1,0 0,0 1,1-1,-1 1,0-1,0 1,0-1,0 1,0-1,0 1,0 0,0 0,0-1,0 1,0 0,0 0,-1 0,1 1,0 0,0 0,0 0,0 0,0 1,0-1,1 0,-1 0,0 1,1-1,-1 0,1 1,-1-1,1 1,0-1,-1 0,1 1,0-1,0 1,0-1,0 1,0-1,0 1,1-1,-1 0,0 1,1-1,-1 1,1-1,0 0,-1 1,1-1,0 0,0 0,0 0,0 0,0 1,0-1,0 0,0-1,0 1,0 0,1 0,-1 0,0-1,1 1,-1-1,0 1,1 0,107 22,-101-24,0 1,-1 0,1 0,0 1,0 0,0 1,-1-1,1 2,0-1,-1 1,0 0,0 0,0 1,0 0,0 0,-1 1,0 0,0 0,0 0,0 1,-1 0,0 0,4 7,-5-2,0 0,-1 1,-1-1,0 1,0 0,-1-1,-1 1,0 0,-1 6,3 53,-1-68,-1 0,1 0,0 0,0 0,0 0,0 0,0 0,1-1,-1 1,1 0,-1-1,1 0,0 1,0-1,0 0,1 0,-1 0,1 0,-1 0,1-1,-1 1,1-1,0 1,0-1,-1 0,1 0,0 0,0-1,0 1,0-1,0 0,0 1,0-1,0-1,0 1,0 0,0-1,1 0,7 0,1-1,-1-1,0 0,0-1,0 0,0-1,-1 0,0 0,0-1,0-1,-1 0,0 0,0 0,0-1,-1-1,-1 1,1-1,-1-1,-1 1,0-1,0 0,-1-1,0 1,-1-1,0 0,-1 0,0-1,-1 1,1-5,-3 14,1 0,-1 0,0 0,0-1,0 1,0 0,0 0,-1 0,1 0,0 0,-1-1,0 1,1 0,-1 0,0 0,0 0,0 1,0-1,-1 0,1 0,0 1,-1-1,1 1,-1-1,0 1,1-1,-1 1,0 0,0 0,0 0,0 0,0 0,0 1,0-1,0 0,0 1,0 0,0-1,-1 1,1 0,0 0,0 0,0 0,0 1,-1-1,1 0,0 1,0 0,-1 0,-3 3,0 0,0 1,1 0,0 0,-1 0,2 1,-1-1,1 1,-1 0,2 1,-1-1,1 1,0-1,0 1,1 0,0 0,0 0,0 1,1-1,0 0,1 1,0-1,0 0,0 1,1-1,0 0,1 1,0 2,1-1,1-1,-1 0,1 0,1 0,-1 0,1-1,1 1,-1-2,1 1,1 0,-1-1,1 0,0-1,0 1,1-1,-1-1,1 0,0 0,1 0,-1-1,16 6,0-1,0-2,0 0,1-2,-1-1,16 1,8-2</inkml:trace>
  <inkml:trace contextRef="#ctx0" brushRef="#br2" timeOffset="103965.79">4906 6943,'-132'31,"130"-31,0 1,0 0,-1 0,1 1,0-1,0 0,0 1,0-1,1 1,-1-1,0 1,1 0,-1 0,1 0,-1 0,1 0,0 0,0 0,0 1,0-1,0 0,1 0,-1 1,1-1,-1 1,1-1,0 0,0 1,0-1,0 1,0-1,1 0,-1 1,1-1,0 0,-1 1,1-1,0 0,0 0,0 0,1 1,-1-1,1 0,-1-1,1 1,0 0,96 99,-80-85,0 0,-1 2,-1-1,-1 2,0 0,1 5,-15-23,0 1,0-1,1 1,-2-1,1 1,0 0,0-1,0 1,-1 0,1 0,-1 0,0 0,1-1,-1 1,0 0,0 0,0 0,0 0,0 0,-1 0,1-1,-1 1,1 0,-1 0,0 0,1-1,-1 1,0 0,0-1,0 1,0-1,-1 1,1-1,0 0,0 1,-1-1,1 0,-1 0,0 0,1 0,-1 0,1 0,-1 0,0-1,0 1,0-1,1 1,-2-1,-2 2,0-1,0 0,0 0,0 0,0-1,0 0,0 0,0 0,0-1,0 1,0-1,1 0,-1 0,0-1,0 0,1 0,-1 0,1 0,-1-1,1 1,0-1,0 0,0-1,1 1,-1 0,1-1,0 0,0 0,0 0,0 0,1-1,-1 1,1-1,0 1,1-1,-1 0,1 0,0 1,-1-6,4 5,1 0,-1 1,1-1,0 1,0-1,0 1,1 0,-1 0,1 0,0 1,0-1,1 1,-1 0,1 0,-1 0,1 1,0 0,0 0,0 0,0 0,0 1,6-1,204-68,-210 68,0 0,0-1,-1 0,1 0,-1 0,0 0,0-1,0 0,0 0,-1 0,1 0,-1 0,0-1,0 1,-1-1,1 0,-1 0,0 0,-1 0,1 0,-1-1,0 1,0 0,-1-1,1 1,-1 0,-1-4,1 9,0-1,0 0,-1 0,1 0,-1 0,1 0,-1 0,1 0,-1 0,1 1,-1-1,0 0,1 1,-1-1,0 0,0 1,1-1,-1 1,0-1,0 1,0-1,0 1,0 0,0-1,0 1,0 0,0 0,0-1,0 1,0 0,0 0,0 0,0 1,0-1,0 0,0 0,0 0,0 1,1-1,-1 0,0 1,0-1,0 1,0-1,0 1,1 0,-1-1,0 1,0 0,1-1,-1 1,1 0,-1 0,0 0,1-1,-1 1,1 0,0 0,-1 0,1 0,0 0,0 0,-1 0,1 0,0 0,0 1,-4 6,1 1,0 0,1 0,-1 0,2 0,-1 0,1 1,1-1,-1 1,2-1,-1 0,1 1,1-1,0 0,0 0,0 0,2 0,-1 0,1-1,0 1,0-1,1 0,1 0,-1-1,1 1,0-1,1 0,0-1,0 0,0 0,1 0,-1-1,1 0,1-1,6 3,-5-3,0-1,0 0,1 0,0-1,-1 0,1-1,0-1,-1 1,1-2,0 1,0-2,-1 1,1-1,-1-1,1 0,-1-1,0 1,0-2,0 0,6-4,-1-1,-1 0,0-1,0-1,-1 0,-1 0,0-2,0 1,-2-2,0 1,0-1,-1-1,2-6,9-35,-2-2,-2 0,-3 0,-3-2,-2 1,-3-1,-3 0,-4-39,3 87,0-39,-3-1,-1 1,-4-8,6 55,1 3,0-1,0 0,0 0,-1 0,1 1,-1-1,0 0,0 1,0-1,0 0,0 1,-1 0,1-1,-1 1,1 0,-1-1,0 1,-1 0,-10 12,-12 86,14-30,3 1,3 0,3 0,3 0,2 0,4 0,3-1,2 0,9 20,-16-67,0 0,1-1,1 1,1-2,1 1,0-1,2 0,0-1,0 0,1-1,1-1,1 0,0 0,1-1,0-1,1-1,15 10,-29-20,1 0,-1 0,0 0,0 0,1-1,-1 1,1-1,-1 1,0-1,1 0,-1 0,1 0,-1 0,1 0,-1-1,0 1,1-1,-1 1,2-2,10-8</inkml:trace>
  <inkml:trace contextRef="#ctx0" brushRef="#br2" timeOffset="104215.694">5254 6675,'20'-2,"28"-3,28-1,26-4,21-2,9-2,-1-2,-23 0</inkml:trace>
  <inkml:trace contextRef="#ctx0" brushRef="#br2" timeOffset="114817.272">7928 6475,'27'-86,"-27"86,0-1,0 0,0 1,0-1,0 0,0 0,0 1,0-1,-1 0,1 1,0-1,0 0,-1 1,1-1,-1 0,1 1,0-1,-1 1,1-1,-1 1,1-1,-1 1,0-1,1 1,-1 0,1-1,-1 1,0 0,1-1,-1 1,0 0,1 0,-1-1,0 1,0 0,1 0,-1 0,0 0,0 0,1 0,-1 0,0 1,1-1,-1 0,0 0,1 0,-1 1,0-1,1 0,-1 1,0-1,1 1,-1-1,1 0,-1 1,1-1,-1 1,1 0,-1-1,1 1,-1-1,1 1,0 0,-1 0,-10 9,1 1,0 0,0 1,1 0,1 1,0 0,1 0,-3 7,3-7,-20 39,3 0,2 2,2 1,2 0,3 2,2 0,3 0,3 1,2 0,2 7,4-34,1 0,1 0,2 0,1-1,1 1,2-2,1 1,2-1,0-1,2 0,1 0,1-2,1 0,2-1,0-1,2 0,3 1,6 4,1-2,1-1,2-1,0-2,1-1,15 5,21 6</inkml:trace>
  <inkml:trace contextRef="#ctx0" brushRef="#br2" timeOffset="116584.711">8890 7023,'-8'25,"40"197,-14-173,-17-48,0 0,-1 1,1-2,0 1,0 0,0 0,0 0,0 0,1-1,-1 1,0 0,0-1,0 1,1-1,-1 1,0-1,0 0,1 1,-1-1,0 0,1 0,-1 0,0 0,1 0,-1 0,0-1,1 1,-1 0,0-1,0 1,1-1,-1 1,0-1,0 0,0 1,0-1,1 0,11-9,-1 0,0 0,-1-1,0 0,-1-1,0 0,-1-1,0 0,-1 0,0-1,3-11,43-119,-49 178,-4-18,0 0,0 0,2 0,0 0,0-1,2 1,0-1,1 0,0 0,1-1,1 0,0 0,10 12,27 5,-24-25</inkml:trace>
  <inkml:trace contextRef="#ctx0" brushRef="#br2" timeOffset="116996.842">9518 6956,'-4'13,"0"0,1 0,0 1,1-1,0 1,2-1,-1 1,1 0,1-1,1 1,0-1,0 1,2-1,-1 0,2 0,0 0,0-1,1 0,1 0,0 0,0-1,1 0,7 8,-12-16,-1-1,1 1,0-1,0 1,0-1,0 0,0 0,0-1,1 1,-1-1,0 1,1-1,-1 0,1 0,0 0,-1-1,1 1,0-1,-1 0,1 0,0-1,-1 1,1 0,0-1,-1 0,1 0,-1 0,1-1,-1 1,0-1,1 0,-1 0,1-1,12-10,-1 0,-1-2,0 0,-1 0,0-1,-2-1,0 0,-1 0,0-1,-1-1,-2 1,0-1,0-2,5-8,-15 97,3-62,0-1,0 1,1-1,0 1,0-1,0 1,1-1,0 0,0 0,0 0,0 0,1 0,0 0,0 0,0-1,1 0,-1 0,1 0,0 0,0 0,1-1,-1 1,1-1,0 0,0-1,3 2,18 6,0-1,0-2,1 0,1-2,-1-1,0-1,5-1,52 4</inkml:trace>
  <inkml:trace contextRef="#ctx0" brushRef="#br2" timeOffset="117305.019">11710 6568,'-13'14,"-8"16,-1 16,2 14,3 10,4 8,4 1,1-4,0-5,2-8,-1-9,-2-15,1-13</inkml:trace>
  <inkml:trace contextRef="#ctx0" brushRef="#br2" timeOffset="117689.158">11551 6649,'74'100,"4"-3,32 26,-17-20,35 46,-125-146,-3-2,0 0,0 0,1 0,-1 0,0 0,1-1,-1 1,1 0,-1 0,1-1,-1 1,1 0,0-1,-1 1,1 0,0-1,-1 1,1-1,0 1,0-1,0 0,-1 1,1-1,0 0,0 1,0-1,0 0,0 0,0 0,0 0,0 0,-1 0,1 0,0 0,0 0,0 0,0-1,0 1,0 0,-1 0,1-1,0 1,0-1,0 1,-1-1,1 1,0-1,0 1,-1-1,1 0,20-94,-18 65,21-195,23-153,-30 322,-17 55,1 1,-1-1,1 1,-1-1,1 1,-1-1,1 1,-1 0,1-1,-1 1,1 0,-1 0,1-1,0 1,-1 0,1 0,0 0,-1 0,1 0,-1 0,1 0,0 0,-1 0,1 0,0 0,-1 0,1 0,0 0,-1 1,1-1,-1 0,1 0,-1 1,1-1,0 0,-1 1,1-1,-1 1,0-1,1 0,0 1,12 11</inkml:trace>
  <inkml:trace contextRef="#ctx0" brushRef="#br2" timeOffset="118182.545">12566 6742,'-60'139,"-8"17,-35 51,90-185,13-23,0 1,0 0,0 0,1 0,-1-1,0 1,0 0,0 0,0-1,0 1,0 0,0-1,0 1,0 0,0 0,0-1,0 1,0 0,0 0,0-1,0 1,0 0,0 0,-1-1,1 1,0 0,0 0,0-1,0 1,0 0,-1 0,1 0,0 0,0-1,0 1,-1 0,1 0,0 0,0 0,-1 0,1-1,0 1,0 0,-1 0,1 0,0 0,0 0,-1 0,1 0,70-187,108-352,-169 510,-3 20,-4 22,1 37,3 0,1-1,8 27,75 161,-20-66,-69-167,3 5,-1-1,0 0,0 1,-1 0,0 0,-1-1,0 1,0 0,-1 0,0 0,0 0,-2 9,-4-6</inkml:trace>
  <inkml:trace contextRef="#ctx0" brushRef="#br2" timeOffset="118905.634">12339 6997,'43'0,"1"-1,-1-3,0-1,0-2,0-2,-1-2,0-2,-1-2,-1-1,0-2,-2-2,0-1,9-9,100-87,-147 117,1-1,-1 1,1-1,-1 1,1 0,0-1,-1 1,1 0,-1-1,1 1,0 0,-1 0,1 0,0 0,-1 0,1 0,0 0,-1 0,1 0,0 0,-1 0,1 0,0 0,-1 0,1 1,0-1,-1 0,1 0,-1 1,1-1,0 1,-1-1,1 0,-1 1,1-1,-1 1,1-1,-1 1,0-1,1 1,-1 0,0-1,1 1,-1-1,0 1,0 0,1-1,-1 1,0 0,0-1,0 1,0 0,0-1,5 44,-5-38,-3 458,10-489,13-93,-5-2,-6 1,-5-107,1 297,0-46,1 0,2-1,0 0,2-1,1 0,0 0,2-1,0-1,2 0,0 0,1-2,1 0,1-1,1-1,0 0,1-2,1 0,0-1,1-1,1-2,0 0,0-1,22 6,-39-14,1 1,0-1,0-1,0 1,0-1,0-1,0 1,0-1,0 0,0-1,0 1,0-1,0-1,0 0,0 0,0 0,0 0,-1-1,0 0,1-1,-1 0,0 0,-1 0,1 0,-1-1,0 0,0 0,0 0,0-1,-1 0,0 0,0-1,5-16,-2 0,-1 0,-1 0,-1-1,-1 0,-1 0,-1 0,-1 0,-2-7,2-13,-2 0,-2 1,-2-1,-1 1,-12-33,11 56,8 20,0 0,0 1,0-1,0 0,0 0,0 1,1-1,-1 0,0 0,0 1,0-1,0 0,0 0,0 1,0-1,0 0,0 1,0-1,0 0,0 0,0 1,-1-1,1 0,0 0,0 1,0-1,0 0,0 0,0 1,-1-1,1 0,0 0,0 0,0 1,-1-1,1 0,0 0,0 0,0 0,-1 0,1 1,0-1,0 0,-1 0,1 0,0 0,-1 0,1 0,0 0,0 0,-1 0,1 0,0 0,0 0,-1 0,1 0,0 0,-1 0,1 0,0-1,0 1,-1 0,13 55,-1-25</inkml:trace>
  <inkml:trace contextRef="#ctx0" brushRef="#br2" timeOffset="119173.596">14184 6435,'2'20,"1"19,0 13,-1 10,0 8,-3 3,-4-2,-3-3,0-7,-2-7,2-8,2-10,2-10</inkml:trace>
  <inkml:trace contextRef="#ctx0" brushRef="#br2" timeOffset="119509.216">14171 6355,'-21'-72,"21"72,0 0,0 0,0 1,0-1,0 0,1 0,-1 1,0-1,0 0,0 0,0 0,0 1,0-1,0 0,0 0,1 1,-1-1,0 0,0 0,0 0,0 0,1 1,-1-1,0 0,0 0,0 0,1 0,-1 0,0 1,0-1,1 0,-1 0,0 0,0 0,1 0,-1 0,0 0,0 0,1 0,-1 0,0 0,0 0,1 0,-1 0,0 0,0-1,1 1,-1 0,0 0,0 0,0 0,1 0,-1 0,0-1,0 1,0 0,1 0,-1 0,0-1,0 2,317 385,-295-357,-1 2,-1 0,-1 2,-2 0,-2 0,-1 2,4 16,-16-46,0 1,-1-1,1 1,-1-1,-1 1,1 0,-1 0,0-1,0 1,0 0,-1 0,0-1,0 1,-1-1,1 1,-1-1,0 1,-1-1,1 0,-1 0,0 0,-1 0,1-1,-1 1,0-1,0 0,0 0,0 0,-1-1,0 1,-1 0,-15 4,0-1,0 0,0-2,-1 0,0-1,0-2,0 0,0-1,-20-3,29 2,-152-5,138 1</inkml:trace>
  <inkml:trace contextRef="#ctx0" brushRef="#br2" timeOffset="119797.476">15200 6181,'6'21,"8"19,5 23,7 19,3 20,1 12,-4 13,-7 6,-13 6,-24 5,-33 0,-43-4,-48-7,0-27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0:08.36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0 201,'8'0,"109"0,117 15,35 11,-123-26,-29-1,1 5,36 9,2 2,1-7,42-7,203 25,180-18,62-3,-127-19,-280 10,114-22,510-47,494-48,-1314 117,1118-62,-721 66,-235-13,-164 14,-28-1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0:24.84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51,'25'-10,"0"1,0 1,1 1,-1 2,1 0,1 2,-1 1,1 1,-1 1,0 1,1 2,-1 0,0 2,0 1,-1 1,24 10,-35-11,-1 1,0 1,0 0,-1 1,0 1,0-1,-1 2,-1 0,0 0,0 1,-1 0,0 0,-1 1,-1 0,0 1,-1-1,0 1,-1 1,-1-1,0 1,-1 0,1 13,3 51,-4 0,-4-1,-3 1,-3-1,-13 53,19-125,-88 473,28-176,52-265,2 1,1 0,3 1,1-1,1 1,3-1,1 1,4 12,-5-42,2 0,-1-1,1 1,1-1,0 0,0 0,1-1,-1 1,2-1,0 0,0-1,0 0,1 0,0 0,0-1,0 0,1-1,0 0,0 0,1-1,-1 0,1-1,0 0,0 0,0-1,0 0,0-1,3 0,18 1,1-1,-1-2,1-1,-1-1,0-1,0-2,0-2,-1 0,0-2,-1-2,0 0,0-2,-2-1,16-11,-33 20,-1 1,0-2,0 1,-1-1,0-1,0 1,0-1,-1-1,-1 1,1-1,-1 0,-1-1,2-2,-7 10,0 1,0-1,0 1,0 0,0-1,-1 1,1-1,0 1,-1-1,1 1,-1 0,1-1,-1 1,0 0,1-1,-1 1,0 0,0 0,0 0,0 0,0 0,0 0,0 0,-1 0,1 0,0 0,0 0,-1 1,1-1,0 1,-1-1,1 1,-1-1,1 1,0 0,-1 0,1 0,-1 0,1 0,-1 0,1 0,-1 0,1 0,-1 1,1-1,0 1,-1-1,1 1,-1-1,1 1,0 0,-1 0,-12 5,1-1,0 2,0 0,1 1,0 0,0 1,0 0,1 0,1 2,0-1,0 1,1 1,1-1,-1 2,2-1,-5 11,-8 23,2 2,2-1,2 2,3 0,1 0,3 1,2 0,2 18,-8 257,15 1,28 160,-20-315,32 525,-33 187,-12-794,-4 0,-3-1,-5-1,-3 1,-17 44,33-131,-2 8,-1 1,0-1,0 0,-1 1,0-1,0-1,-1 1,0-1,-1 0,0 0,0 0,-1-1,0 0,0 0,-4 2,4-8,1 0,0 0,0-1,0 0,-1 0,1-1,0 0,0 0,0 0,0-1,0 0,0 0,0 0,1-1,-1 0,1 0,0 0,0-1,0 1,0-1,0-1,0-1,4 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0:25.84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 1,'0'18,"0"20,0 19,0 16,0 9,0 4,0-1,0-3,0-10,0-9,-3-11,0-15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07:30:56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34 32767,'-7'-6'0,"5"4"0,0 0 0,0 0 0,0 0 0,0 0 0,0 0 0,0 1 0,-1-1 0,1 1 0,-1-1 0,1 1 0,-1 0 0,1 0 0,-1 0 0,0 0 0,1 1 0,-1-1 0,-1 1 0,-91-3 0,90 3 0,0 1 0,-1 0 0,1 0 0,0 1 0,0-1 0,0 1 0,0 0 0,1 0 0,-1 1 0,1 0 0,-1-1 0,1 1 0,0 1 0,-1 0 0,3-3 0,1 1 0,0-1 0,0 1 0,-1-1 0,1 1 0,0-1 0,1 1 0,-1 0 0,0-1 0,0 1 0,1 0 0,-1 0 0,1-1 0,-1 1 0,1 0 0,0 0 0,0 0 0,0 0 0,0-1 0,0 1 0,0 0 0,0 0 0,1 1 0,5 7 0,0-1 0,1-1 0,-1 1 0,2-1 0,-1 0 0,1-1 0,1 0 0,-1 0 0,1 0 0,0-1 0,1-1 0,-1 0 0,1 0 0,0-1 0,0 0 0,1 0 0,3 0 0,40 19 0,-29-12 0,-20-9 0,0-1 0,0 1 0,0 0 0,0 0 0,0 1 0,-1-1 0,1 1 0,-1 0 0,0 0 0,0 1 0,0-1 0,0 1 0,0 0 0,-1 0 0,0 0 0,0 1 0,0-1 0,0 1 0,-1-1 0,1 1 0,-1 0 0,0 0 0,0 4 0,-3-1 0,-1-6 0,0 0 0,0 0 0,-1 0 0,1 0 0,0 0 0,-1 0 0,1-1 0,-1 1 0,0-1 0,1 0 0,-1 0 0,0 0 0,0 0 0,0 0 0,0 0 0,0-1 0,0 1 0,0-1 0,0 0 0,0 0 0,0 0 0,0-1 0,1 1 0,-4-1 0,-77-23 0,78 21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0:26.42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0 139,'4'-8,"0"1,0-1,1 1,0-1,0 1,0 1,1-1,0 1,1 0,0 0,-1 1,2 0,-1 0,0 1,1 0,0 0,0 0,8-1,4-2,1 2,0 0,-1 1,1 2,1 0,-1 1,6 1,-11 0,0 1,0 1,0 0,0 2,0 0,0 0,-1 1,0 1,7 4,-15-6,-1 0,1 0,-1 0,0 1,0 0,0 0,-1 0,1 1,-1 0,-1 0,1 0,-1 0,0 1,0 0,-1 0,0 0,0 0,-1 0,0 1,1 6,-2-3,0 1,-1-1,-1 0,0 1,0-1,-1 0,-1 0,0 0,0 0,-1 0,0-1,-1 0,0 1,-1-2,0 1,-6 6,-7 9,-1-1,-2-1,0 0,-1-2,-14 9,-19 10,-2-3,-2-2,-59 24,115-57,3-2,0 1,-1-1,1 0,0 0,0 1,0-1,0 0,0 1,-1-1,1 1,0 0,0-1,0 1,0 0,0 0,1-1,-1 1,0 0,0 0,0 0,1 0,-1 0,1 0,-1 0,0 0,1 0,0 1,-1-1,1 0,0 0,0 0,-1 0,1 1,0-1,0 0,0 0,0 1,1-1,-1 0,0 0,6 5,0 0,0 0,1-1,0 0,0 0,0-1,0 0,1 0,3 1,9 5,19 10,1-1,1-3,0-1,1-2,0-1,1-3,0-1,1-3,0-1,-1-2,1-2,0-2,3-2,-28 1,0-1,-1 0,1-2,-1 0,-1-1,1-1,-1 0,0-1,14-11,-23 14,-1 0,1-1,-1 1,0-1,-1-1,0 1,0-1,0-1,-1 1,-1-1,1 1,-1-1,-1 0,0-1,0 1,0-1,-2 1,1-1,0-8,-2 9,0 1,-1 0,0-1,0 1,-1 0,0 0,0 0,-1 0,0 0,-3-6,4 11,1 0,-1 0,0 0,1 1,-2-1,1 0,0 1,0-1,-1 1,1 0,-1 0,0 0,0 0,0 0,0 1,0-1,0 1,0 0,0 0,-1 0,1 0,0 0,-1 1,1 0,0 0,-1 0,0 0,-4 2,1 1,0 0,0 0,1 1,-1 0,1 0,0 1,0 0,0 0,0 0,1 0,0 1,0 0,1 0,0 1,0-1,0 1,1 0,-1 0,2 0,-1 0,1 0,0 2,-2 1,2 0,-1 0,1 0,0 0,1 0,0 0,1 0,0 1,1-1,0 0,0 0,1 0,1 0,-1 0,2 0,-1-1,1 1,1-1,0 0,0 0,1-1,0 0,0 0,1 0,0 0,0-1,1 0,0 0,6 1,1 0,0 0,0-2,0 0,0 0,1-2,0 0,0 0,0-2,1 0,5 0,43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0:27.31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282 904,'-15'1,"0"0,0 1,0 0,0 2,0-1,0 2,1 0,0 1,0 0,1 1,-1 1,1 0,1 1,0 0,0 1,1 0,-7 8,15-14,0-1,0 1,0 0,1 0,-1 0,1 0,0 0,0 0,1 1,-1-1,1 1,0-1,0 1,1-1,-1 1,1 0,0-1,0 1,1 0,-1-1,1 1,0-1,0 1,1-1,-1 1,1-1,0 0,0 0,1 0,-1 0,1 0,1 1,12 12,1 0,0-1,2-1,0-1,0 0,2-1,-1-2,2 0,16 6,-4 0,0-1,-13-6,0 0,-1 1,0 1,-1 1,12 11,-30-23,1 0,-1 0,0 1,0-1,0 0,0 1,0-1,0 1,0 0,0-1,-1 1,1 0,0-1,-1 1,0 0,1 0,-1-1,0 1,0 0,0 0,0 0,0-1,0 1,-1 0,1 0,-1-1,1 1,-1 0,0-1,1 1,-1 0,0-1,0 1,0-1,0 0,0 1,-1-1,1 0,0 1,-1-1,1 0,-1 0,1 0,-1 0,1-1,-1 1,0 0,1-1,-1 1,-1 0,-12 5,0 0,-1-1,0-1,0 0,0-1,0-1,-1 0,1-1,0-1,-1-1,-24-6,41 7,-1-1,0 1,0 0,0 0,0-1,0 1,1 0,-1-1,0 1,0-1,1 1,-1-1,0 1,0-1,1 0,-1 1,1-1,-1 0,1 1,-1-1,1 0,-1 0,1 0,0 0,-1 1,1-1,0 0,0 0,-1 0,1 0,0 0,0 0,0 1,0-1,0 0,1 0,-1 0,0 0,0 0,0 0,1 0,3-4,0 0,1 0,-1 0,1 1,0 0,0 0,1 0,-1 1,1-1,-1 2,1-1,0 0,2 1,10-7,65-31,2 0,-3-4,15-13,-74 42,0-2,-1 0,0-2,-2 0,0-1,-1-1,-1-1,-1 0,6-13,-19 29,0 0,0 0,-1-1,1 1,-1-1,-1 0,1 0,-1 0,0 0,-1-1,0 1,0 0,-1-1,0-5,0 12,0 0,-1-1,1 1,-1 0,1 0,-1-1,0 1,1 0,-1 0,0 0,0 0,0 0,0 0,0 0,0 0,0 0,0 0,0 1,0-1,-1 0,1 1,0-1,0 1,-1-1,1 1,0 0,-1-1,1 1,0 0,-1 0,1 0,-1 0,1 0,0 0,-1 1,0-1,-49 20,43-14,0 0,0 1,0 0,1 0,0 1,0-1,1 2,0-1,1 1,0 0,0 0,1 0,0 1,0-1,1 1,1 0,0 0,0 0,0 1,2-1,-1 0,1 0,1 1,0-1,0 0,1 0,0 0,1 0,0 0,1 0,0-1,0 1,5 7,3-4,0 0,0 0,1-2,1 1,0-2,1 0,-1 0,2-1,-1-1,1-1,1 0,-1-1,1-1,0-1,1 0,-1-1,0-1,1 0,0-2,-1 0,1-1,-3 0,-1 0,0-1,0-1,0-1,0 0,0 0,-1-2,0 1,0-2,0 0,-1 0,0-1,0-1,-1 0,0 0,-1-1,0-1,0 1,-1-2,-1 1,0-1,0-1,-1 1,-1-1,0 0,-1-1,1-3,13-50,-4 0,-2 0,-3-2,-3 1,-2-50,0-49,-7 0,-16-87,1 150,6 97,4 28,-6 52,4 0,3 1,4 58,0-79,3 1,2-1,3 1,2-1,2 0,2-1,3-1,2 0,2-1,3 0,1-2,24 35,-38-68,2-1,-1 0,2-1,0 0,0 0,1-2,0 1,1-2,1 0,0 0,0-2,0 0,1 0,1-2,-1 0,8 2,-19-7,1 0,-1-1,0 1,0-1,1 0,-1 0,0-1,0 1,0-1,0 0,0-1,0 1,0-1,0 0,0 0,0-1,-1 1,1-1,-1 0,0 0,0-1,0 1,0-1,-1 0,1 0,-1 0,0 0,21-46,-7-4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0:27.57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0 194,'16'-7,"24"-4,29-5,33-5,31-2,27-3,20 1,12 1,-3 1,-32 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0:28.11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33 1,'-4'20,"-4"19,-1 13,1 10,5 3,2 0,4-3,6-4,2-5,0-10,2-10,-2-10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0:28.36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47 17,'-14'-6,"-4"-1,5 3,12 8,15 6,16 5,4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0:28.72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87,'18'38,"-2"0,-2 1,-1 1,-2 0,-2 1,-2 0,1 24,-4-107,2 1,1 0,2 0,2 1,2 0,15-32,-21 53,-4 9,0 1,1 0,0 0,0 0,1 0,0 0,1 1,5-6,-10 13,-1 1,1-1,-1 1,1-1,-1 1,1-1,-1 1,1 0,0-1,-1 1,1 0,-1 0,1 0,0-1,-1 1,1 0,0 0,-1 0,1 0,0 0,0 0,-1 0,1 0,0 0,-1 0,1 1,0-1,-1 0,1 0,-1 1,1-1,0 0,-1 1,1-1,-1 1,1-1,-1 1,1-1,-1 1,1-1,-1 1,0-1,1 1,-1-1,0 1,1 0,-1-1,0 1,0 0,0-1,1 1,-1 0,0-1,0 1,0 0,10 44,-9-43,6 48,-4-17,2 0,1-1,2 1,1-1,7 12,-13-36,0-1,1 1,0-1,1 0,0 0,0 0,0 0,1-1,0 0,0 0,0-1,1 0,0 0,0 0,0-1,1 0,-1 0,1-1,0 0,0-1,0 1,0-1,6 0,74-8,-49-5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0:29.23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419 70,'-12'-5,"0"1,-1 0,1 1,-1 0,0 1,0 0,0 1,0 1,0 0,0 1,0 0,0 1,0 1,0 0,1 0,-1 1,1 1,0 0,0 1,1 0,0 1,0 0,0 1,-7 6,7-5,0 1,0 0,1 1,1 0,-1 1,2 0,0 0,-1 3,6-11,1 0,0 0,0-1,1 1,-1 0,1 0,0 1,0-1,0 0,1 0,-1 0,1 1,0-1,0 0,1 0,-1 1,1-1,0 0,0 0,0 0,1 0,0 0,-1 0,1 0,1 0,-1-1,0 1,1-1,2 3,4 0,0 0,0 0,0-1,1 0,0-1,0 0,0-1,1 0,-1 0,1-1,0 0,-1-1,1-1,0 1,0-2,0 1,-1-2,1 1,0-1,2-2,1-1,-1 0,0-2,0 1,-1-2,0 1,0-2,-1 1,0-2,0 0,-1 0,-1 0,1-1,-2-1,0 0,0 0,-1 0,0-1,-1 0,-1 0,0-1,-1 0,0 0,-1 0,-1 0,0 0,-1 0,0-1,-1 1,-2-7,-4-23,6 44,-1 0,1-1,-1 1,1 0,-1 0,0 1,1-1,-1 0,1 0,-1 0,1 0,-1 0,1 1,-1-1,1 0,-1 0,1 1,-1-1,1 0,-1 1,1-1,0 0,-1 1,1-1,0 1,-1-1,1 1,0-1,-1 1,1-1,0 1,0-1,0 1,-1-1,1 1,0-1,0 1,0 0,0-1,0 1,-5 14,0 0,2 1,-1-1,2 1,0 0,1-1,1 1,0 0,1 0,0 0,5 14,-4-22,1-1,0 1,0-1,1 0,0 0,0-1,1 1,0-1,0 0,0 0,1-1,0 1,0-1,0-1,1 1,-1-1,1 0,0 0,1-1,-1 0,0-1,1 1,0-1,-1-1,1 1,0-1,4 0,34 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0:29.97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317 1213,'-14'0,"1"1,0 0,0 1,0 0,0 1,0 0,0 1,1 1,0 0,0 0,0 1,0 1,1 0,0 0,1 2,0-1,0 1,0 0,2 1,-1 0,1 1,-5 8,7-11,0 1,0 0,1 0,0 0,1 1,0 0,0-1,1 2,1-1,0 0,0 0,1 1,0-1,0 1,2-1,-1 1,1-1,1 1,0-1,0 0,1 0,0 0,1 0,0 0,0-1,1 1,1-1,0 0,0-1,0 0,2 1,6 1,0-1,0-1,1-1,0 0,1-1,0 0,-1-2,2 0,-1 0,0-2,1 0,-1 0,1-2,0 0,-1-1,1-1,-1 0,1-1,-1-1,0-1,0 0,-1-1,7-3,0-2,0 0,0-1,-1-1,-1-2,0 0,-1 0,-1-2,0 0,-1-2,-1 1,-1-2,-1 0,0-1,-2 0,0-1,6-18,6-21,-3-1,-2 0,-3-2,-3 0,3-53,-2 4,-6-1,-4 0,-5 0,-6 1,-8-34,-27-29,41 174,0-3,0 1,0-1,-1 0,0 1,0 0,0-1,0 1,-1 0,0 0,0 0,0 1,0-1,-1 1,1-1,-1 1,-2-2,4 6,0-1,-1 0,1 1,0-1,0 1,0-1,0 1,0 0,0 0,0 0,1 0,-1 0,0 0,0 1,1-1,-1 1,1-1,-1 1,1-1,0 1,-1 0,1 0,0 0,0 0,0-1,1 1,-1 1,0-1,1 0,-1 1,-14 40,1 1,2 1,2 0,3 1,1-1,2 1,2 20,2-63,-5 91,5 0,4 0,4 0,4 0,4-1,4-1,4-1,9 14,-25-79,1 1,1-2,1 1,2-1,0-1,2 0,0-1,2-1,0 0,20 17,-34-36,1 0,-1 0,1-1,0 1,0-1,0 0,1 0,-1 0,0-1,1 1,-1-1,1 0,-1-1,1 1,0-1,-1 0,1 0,-1 0,1 0,0-1,-1 0,1 0,-1 0,1-1,-1 1,0-1,0 0,0 0,1-1,14-11,-1-1,0-1,-1-1,-1 0,0-1,-1 0,-1-2,1-3,29-36,-32 43,39-36,-50 52,0 0,0 1,0-1,0 0,0 1,0-1,0 0,0 1,0-1,0 1,0 0,0-1,0 1,0 0,-1-1,1 1,0 0,-1 0,1 0,0 0,-1-1,1 1,-1 0,0 0,1 0,-1 0,0 0,1 0,-1 0,0 1,0-1,0 0,0 0,0 0,0 0,0 0,0 0,0 0,-1 0,1 0,-1 1,1 0,0 74,6 59,-5-129,0 1,1 0,0-1,0 0,1 1,0-1,0 0,0 0,1-1,0 1,0-1,0 1,1-1,0 0,0-1,0 0,0 1,1-1,-3-2,0-1,1 1,-1-1,0 1,1-1,-1 0,1 0,-1 0,1-1,-1 1,1-1,-1 0,1 0,0 0,-1 0,1-1,-1 1,1-1,-1 0,1 0,-1 0,1-1,-1 1,24-13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0:30.23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245 72,'-16'-4,"-8"-3,-4-1,1 1,2 0,1 1,-5-2,-8-4,2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0:30.48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1 215,'25'-9,"24"-7,22-4,22-3,19-1,17-2,8 1,0 3,-8 3,-15 2,-26 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30:56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115 476 32767 0 0,'-6'1'0'0'0,"1"0"0"0"0,-1 0 0 0 0,1 1 0 0 0,0-1 0 0 0,-1 1 0 0 0,1 0 0 0 0,0 1 0 0 0,0-1 0 0 0,1 1 0 0 0,-1 0 0 0 0,0 0 0 0 0,1 0 0 0 0,0 1 0 0 0,-1 0 0 0 0,1-1 0 0 0,1 1 0 0 0,-1 1 0 0 0,1-1 0 0 0,-1 1 0 0 0,1-1 0 0 0,1 1 0 0 0,-1 0 0 0 0,1 0 0 0 0,-1 0 0 0 0,2 0 0 0 0,-1 1 0 0 0,0-1 0 0 0,1 0 0 0 0,0 1 0 0 0,0-1 0 0 0,1 1 0 0 0,-1 4 0 0 0,2-7 0 0 0,0 1 0 0 0,0-1 0 0 0,1 0 0 0 0,-1 0 0 0 0,1 0 0 0 0,-1 0 0 0 0,1 0 0 0 0,0 0 0 0 0,0 0 0 0 0,0 0 0 0 0,1-1 0 0 0,-1 1 0 0 0,1-1 0 0 0,-1 0 0 0 0,1 0 0 0 0,0 0 0 0 0,1 1 0 0 0,2 0 0 0 0,1 0 0 0 0,-1 0 0 0 0,0-1 0 0 0,1 0 0 0 0,-1-1 0 0 0,1 1 0 0 0,0-1 0 0 0,-1-1 0 0 0,1 1 0 0 0,0-1 0 0 0,0 0 0 0 0,-1-1 0 0 0,1 1 0 0 0,0-1 0 0 0,-1-1 0 0 0,1 1 0 0 0,0-1 0 0 0,-1 0 0 0 0,0-1 0 0 0,0 1 0 0 0,3-3 0 0 0,4 1 0 0 0,5-3 0 0 0,0 0 0 0 0,0-1 0 0 0,0-1 0 0 0,-1-1 0 0 0,-1-1 0 0 0,1 0 0 0 0,-2-1 0 0 0,0 0 0 0 0,0-2 0 0 0,-1 1 0 0 0,-1-2 0 0 0,0 0 0 0 0,-1 0 0 0 0,1-4 0 0 0,2-2 0 0 0,-1-1 0 0 0,0 0 0 0 0,-2 0 0 0 0,-1-2 0 0 0,-1 1 0 0 0,-1-1 0 0 0,-1-1 0 0 0,-1 1 0 0 0,-1-2 0 0 0,-1 1 0 0 0,-1-7 0 0 0,0-69 0 0 0,-4 98 0 0 0,0-1 0 0 0,0 1 0 0 0,-1-1 0 0 0,0 1 0 0 0,0-1 0 0 0,0 1 0 0 0,0-1 0 0 0,0 1 0 0 0,-1 0 0 0 0,1-1 0 0 0,-1 1 0 0 0,0 0 0 0 0,0 0 0 0 0,0 0 0 0 0,0 1 0 0 0,-1-1 0 0 0,1 0 0 0 0,-1 1 0 0 0,1 0 0 0 0,-1-1 0 0 0,0 1 0 0 0,0 0 0 0 0,0 0 0 0 0,0 1 0 0 0,-1-1 0 0 0,1 1 0 0 0,0-1 0 0 0,-1 1 0 0 0,1 0 0 0 0,-3 0 0 0 0,2 1 0 0 0,0 1 0 0 0,-1 0 0 0 0,1-1 0 0 0,0 1 0 0 0,0 1 0 0 0,0-1 0 0 0,0 1 0 0 0,0-1 0 0 0,0 1 0 0 0,0 0 0 0 0,0 1 0 0 0,1-1 0 0 0,-1 1 0 0 0,1-1 0 0 0,0 1 0 0 0,0 0 0 0 0,0 0 0 0 0,0 1 0 0 0,0-1 0 0 0,1 1 0 0 0,-1-1 0 0 0,1 1 0 0 0,0 0 0 0 0,0 0 0 0 0,0 0 0 0 0,0 1 0 0 0,-3 8 0 0 0,0 0 0 0 0,0 1 0 0 0,2-1 0 0 0,-1 1 0 0 0,2 0 0 0 0,0 0 0 0 0,0 6 0 0 0,2 2 0 0 0,1 0 0 0 0,1 0 0 0 0,1 0 0 0 0,1 0 0 0 0,6 20 0 0 0,-2-6 0 0 0,9 28 0 0 0,2-2 0 0 0,2 0 0 0 0,4 0 0 0 0,3 0 0 0 0,-26-56 0 0 0,-2-5 0 0 0,1 0 0 0 0,-1-1 0 0 0,0 1 0 0 0,0 0 0 0 0,1 0 0 0 0,-1-1 0 0 0,0 1 0 0 0,1 0 0 0 0,-1-1 0 0 0,0 1 0 0 0,1 0 0 0 0,-1-1 0 0 0,1 1 0 0 0,-1-1 0 0 0,1 1 0 0 0,0-1 0 0 0,-1 1 0 0 0,1-1 0 0 0,-1 1 0 0 0,1-1 0 0 0,0 1 0 0 0,-1-1 0 0 0,1 0 0 0 0,0 1 0 0 0,0-1 0 0 0,-1 0 0 0 0,1 0 0 0 0,0 0 0 0 0,0 1 0 0 0,-1-1 0 0 0,1 0 0 0 0,0 0 0 0 0,0 0 0 0 0,0 0 0 0 0,-1 0 0 0 0,2-1 0 0 0,71-34 0 0 0,79-69 0 0 0,-122 88 0 0 0,-24 17 0 0 0,-4 1 0 0 0,0 0 0 0 0,-1 0 0 0 0,1 0 0 0 0,-1 0 0 0 0,0 0 0 0 0,1 1 0 0 0,-1-1 0 0 0,0 0 0 0 0,0 0 0 0 0,0 1 0 0 0,-1-1 0 0 0,1 1 0 0 0,0-1 0 0 0,-1 1 0 0 0,0-1 0 0 0,1 1 0 0 0,-1-1 0 0 0,0 1 0 0 0,-1 1 0 0 0,2-2 0 0 0,13 98 0 0 0,-14-99 0 0 0,1 0 0 0 0,-1 0 0 0 0,1 0 0 0 0,0 0 0 0 0,-1-1 0 0 0,1 1 0 0 0,0 0 0 0 0,-1 0 0 0 0,1 0 0 0 0,0-1 0 0 0,0 1 0 0 0,0 0 0 0 0,0-1 0 0 0,0 1 0 0 0,0-1 0 0 0,0 1 0 0 0,0-1 0 0 0,0 1 0 0 0,0-1 0 0 0,0 0 0 0 0,0 0 0 0 0,0 1 0 0 0,0-1 0 0 0,0 0 0 0 0,0 0 0 0 0,0 0 0 0 0,0 0 0 0 0,1 0 0 0 0,5 0 0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0:30.66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1 307,'2'24,"2"-1,0 1,2-1,0 0,2 0,0-1,1 0,2 0,0-1,1-1,1 0,1 0,1-2,1 0,10 10,-23-25,0 0,0 0,0 0,1-1,-1 1,1-1,-1 0,1 0,0 0,0 0,0-1,0 1,0-1,0 0,1 0,-1-1,0 1,1-1,-1 0,0 0,0-1,1 1,-1-1,0 0,0 0,1 0,-1 0,0-1,2-1,9-10,0-1,-2 0,0-1,0-1,-1 0,-1 0,-1-1,0 0,-1-1,2-9,-8 22,49-112,-4-2,15-70,-51 150,-4 10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0:31.88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78,'2'-7,"1"-4,-2-1,-4 2,-6 3,-5 2,-6 3,-1 1,0 0,7-1,7-2,10-4,4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0:52.23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2478,'38'-3,"0"-2,0-1,0-2,0-1,-1-2,4-4,-25 10,619-214,70-45,-534 188,-3-7,-5-7,2-10,-80 46,-2-4,-3-3,-3-4,-3-2,-3-5,-3-2,18-30,-72 87,-1-1,0 0,-2-1,0-1,-1 1,-1-2,-1 1,-1-1,-1-1,-1 1,0-1,-2 0,0 0,-2 0,0 0,-2 0,0 0,-2 0,0 0,-1 0,-6-16,3 21,0 1,-2 0,1 0,-2 1,0 1,-1-1,0 1,-1 1,-1 0,0 1,-1 1,0 0,0 0,-1 2,-1 0,0 0,0 1,0 2,-1-1,0 2,-6-1,7 3,14 3,0 0,-1 0,1 0,0 0,-1 0,1-1,0 1,0-1,-1 0,1 1,0-1,0 0,0 0,0-1,0 1,0 0,0-1,0 1,1-1,-1 1,0-1,1 0,-1 0,1 0,0 0,0 0,-1-1,2 1,0 0,0-1,0 1,-1 0,1-1,-1 1,1 0,-1 0,0-1,0 1,0 0,0 0,0 0,0 0,-1 0,1 0,-1 1,1-1,-1 0,0 1,0-1,0 1,0 0,0-1,-1 1,-23-10,0 1,-1 1,0 2,0 0,-1 2,-24-1,-27-7,61 17,28 17,112 206,-122-261,-58-201,49 132,9 101,0 1,1-1,-1 1,1 0,-1-1,1 1,0-1,-1 1,1 0,0 0,0-1,0 1,0 0,0 0,0 0,1 0,-1 0,0 0,0 0,1 1,-1-1,0 0,1 1,-1-1,1 1,-1-1,1 1,-1 0,1 0,-1 0,1-1,-1 1,1 1,59 2,-46 0,318 22,-332-26,0 1,0-1,0 1,0 0,0 0,0 0,0-1,0 1,0 0,0 0,-1 0,1 0,0 0,0 1,0-1,0 0,0 0,0 1,0-1,0 0,0 1,0-1,-1 1,1-1,0 1,0 0,0-1,-1 1,1 0,0 0,-1-1,1 1,-1 0,1 0,-1 0,1-1,-1 1,0 0,1 0,-1 0,0 0,0 0,0 0,0 0,1 0,-1 0,-1 0,1 0,0 0,0 0,0 0,0 0,-1 0,1 0,0 0,-120 131,-160 168,237-258,30-33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0:53.53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1,'4'18,"5"15,0 11,0 7,0 4,-2 2,-3 0,-1-5,-4-6,-4-10,-6-10,0-10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0:54.16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1 417,'1'-22,"1"-1,2 1,0-1,1 1,1 1,1-1,1 1,8-15,-10 23,1-1,1 2,0-1,0 1,2 0,-1 0,1 1,1 1,0 0,1 0,0 1,0 1,1 0,0 0,0 1,0 1,1 0,0 1,1 1,-1 0,1 1,0 0,0 1,3 0,0 1,-1 1,1 0,0 2,0 0,-1 0,13 5,-21-5,-1 0,0 1,0 0,0 1,-1-1,1 1,-1 1,0-1,0 1,0 1,-1-1,0 1,0 0,0 1,-1-1,0 1,0 1,-2-4,-1 1,0 0,-1 0,1-1,-1 1,0 0,0 1,0-1,-1 0,0 0,0 0,0 0,0 0,-1 0,0 1,0-1,0 0,-1-1,0 1,0 0,0 0,0-1,-1 1,0-1,0 0,0 0,-1 1,-7 8,0 0,-2-1,1 0,-2-1,1 0,-1-1,-9 4,-9 3,0-1,-1-1,0-2,-1-2,-1-1,0-1,0-2,-16 0,46-6,4-2,0 1,0 0,0 0,0 0,0-1,0 1,0 0,0 0,0 1,0-1,0 0,0 0,0 0,0 1,0-1,0 0,0 1,0-1,0 1,0-1,0 1,0 0,0-1,1 1,-1 0,0 0,0-1,1 1,-1 0,1 0,-1 0,1 0,-1 0,1 0,-1 0,1 0,0 0,0 0,-1 0,1 0,0 0,0 0,0 1,67 97,-47-75,-8-6,2-1,1 0,0-1,1 0,0-1,2-1,-1-1,2-1,0 0,0-1,1-1,0-1,1-1,2 0,2-1,-1-2,1-1,0-1,0-1,0-2,0 0,1-1,-1-2,-1 0,1-2,0-1,-1-1,0 0,15-9,-31 11,0 0,-1 0,0-1,0 0,0 0,-1-1,0 0,0 0,0 0,-1-1,0 0,-1 0,0 0,0 0,-1-1,0 1,0-1,-1 0,0 0,-1 0,0 0,0 0,-1 0,0 0,0-1,-1 1,-1 0,1 0,-1 0,-1 0,0 1,0-1,-1 1,0 0,0 0,-3-3,6 9,0 0,0 0,0 0,0 0,0 0,-1 0,1 1,-1-1,0 0,1 1,-1-1,0 1,0 0,0 0,0-1,0 1,0 1,0-1,0 0,0 0,0 1,-1-1,1 1,0 0,0 0,-1 0,1 0,0 0,0 0,-1 0,1 1,0-1,0 1,0 0,0-1,-1 1,1 0,0 0,-1 1,-5 7,0 0,1 0,0 1,0 0,1 0,0 1,1 0,0 0,1 0,0 0,1 0,0 1,0 5,0-9,1 1,0-1,0 1,1-1,0 1,1-1,0 1,0 0,1-1,0 1,0 0,1-1,0 1,1-1,0 0,0 0,1 0,0 0,0-1,1 1,-1-1,2 0,-1-1,1 1,0-1,0 0,1-1,1 2,5-1,0 0,1-1,0 0,0-1,0 0,1-1,-1-1,1 0,-1-1,1-1,7-1,42-2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0:55.07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293 822,'-16'-3,"0"0,-1 2,1 0,0 0,-1 1,1 1,0 1,-1 1,1 0,0 1,1 0,-1 2,1-1,-2 3,13-6,1-1,0 1,0 0,0 1,0-1,0 1,0-1,0 1,1 0,-1 0,1 0,0 0,0 0,0 0,1 1,-1-1,1 1,-1-1,1 1,0 0,1-1,-1 1,1 0,-1 0,1-1,0 1,1 0,-1 0,0-1,1 1,0 0,0-1,0 1,1 0,-1-1,1 0,0 1,0-1,1 2,9 7,2 0,0-1,0 0,1-1,0 0,0-1,1-1,1-1,-1 0,2-1,4 3,23 11,-9-7,-2 3,0 1,0 1,3 6,-34-23,0 0,-1 0,1 0,-1 1,1-1,-1 1,0-1,1 1,-1 0,0 0,0 0,0 0,-1 1,1-1,0 0,-1 1,0-1,1 1,-1 0,0-1,0 1,0 0,-1-1,1 1,-1 0,0 0,1 0,-1 0,0-1,-1 1,1 0,0 0,-1 0,0 0,0-1,0 1,0 0,0-1,0 1,0-1,-1 1,0-1,-8 6,-1-2,0 1,0-1,0-1,-1 0,0-1,0 0,0-1,0 0,-1-1,1 0,-1-1,0 0,-10-2,18 2,0-1,1 0,-1 0,1-1,-1 0,1 1,-1-1,1-1,0 1,0-1,-1 1,1-1,0-1,0 1,1 0,-3-2,6 2,0 1,-1-1,1 1,0-1,0 0,0 1,0-1,0 1,0-1,1 1,-1-1,0 1,1-1,-1 1,1-1,-1 1,1-1,0 1,0 0,0-1,0 1,0 0,0 0,0-1,0 1,0 0,0 0,1 0,-1 1,0-1,1 0,-1 0,1 1,-1-1,1 1,-1-1,1 1,0 0,27-13,1 1,0 2,0 2,20-4,2-1,-42 11,21-4,-1-2,-1 0,0-2,0-1,0-2,-2 0,0-2,0-1,17-15,-39 27,0-1,0 0,-1 0,1 0,-1-1,0 1,-1-1,0 0,1 0,-2 0,1-1,-1 1,0-1,0 1,-1-1,0 0,0 0,0 1,-1-1,0 0,-1 0,1 0,-1 0,-1 1,1-1,-1 1,0-1,-1 1,1-1,-1 1,-1 0,1 0,-1 1,0-1,0 1,-1 0,1 0,-1 0,0 0,-5-2,9 6,0 0,-1 0,1 0,-1 0,1 0,-1 0,0 0,1 1,-1-1,0 1,0-1,1 1,-1 0,0-1,0 1,1 0,-1 0,0 0,0 1,0-1,1 0,-1 1,0-1,1 1,-1 0,0-1,1 1,-1 0,1 0,-1 0,1 0,-1 0,1 0,0 0,-1 1,1-1,0 1,0-1,0 0,0 1,0 0,1-1,-25 75,24-64,-1 1,2-1,0 0,0 1,1-1,0 0,1 0,1 0,0 0,0 0,2 0,-1-1,1 0,1 0,0 0,0 0,1-1,1 0,-1-1,2 0,-1 0,1 0,1-1,-1-1,1 1,1-2,-1 1,1-2,3 2,-4-3,1-1,0 1,0-2,1 0,-1 0,0-1,1-1,-1 1,0-2,1 0,-1 0,0-1,0 0,0-1,0 0,0-1,0-1,-1 1,0-1,0-1,0 0,-1 0,0-1,0-1,-1 1,5-5,8-15,-1 0,-1-2,-2 0,-1-1,-1 0,-1-1,-2-1,-1 0,-2-1,-1 0,3-29,4-17,-3-1,-4 0,-3 0,-4-1,-4 1,-10-68,-17 32,30 114,0 1,0 0,0 0,0 0,0 0,0-1,-1 1,1 0,0 0,-1 0,1 0,-1 0,1 0,-1 0,1 0,-1 0,0 0,1 0,-1 0,0 0,0 1,0-1,0 0,0 0,0 1,0-1,0 1,0-1,0 1,0-1,0 1,0 0,0-1,0 1,-1 0,1 0,0 0,0 0,0 0,0 0,-1 0,1 0,0 1,0-1,0 0,0 1,0-1,0 0,0 1,0 0,0-1,0 1,0 0,0-1,0 1,0 0,0 0,1 0,-1 0,0-1,1 1,-1 0,1 0,-1 1,1-1,-1 0,1 0,-1 0,1 0,0 0,-13 29,1 1,2-1,1 2,1-1,-3 30,10-53,-13 59,3 0,4 1,2 0,3 0,4 0,2 0,3 0,3 0,10 29,-15-78,0 0,1 0,1 0,1-1,1 0,0-1,1 0,1 0,1-1,0 0,1-1,1-1,0 0,1-1,0 0,1-2,3 2,-16-11,-1 0,1-1,0 0,0 0,0 1,0-2,0 1,0 0,0-1,0 1,0-1,0 0,1 0,-1 0,0 0,0-1,0 1,0-1,0 0,0 0,0 0,0 0,0 0,0-1,-1 1,1-1,-1 0,1 0,-1 0,1 0,-1-1,15-21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0:55.34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73 74,'-14'-4,"-8"-2,-2-3,11 2,19 1,27 1,32 0,35 1,30-2,25-2,15 1,-21 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0:55.73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378 53,'-6'-5,"0"0,-1 0,0 1,0-1,0 2,-1-1,1 1,-1 0,1 1,-1-1,0 2,0-1,0 1,-1 0,1 1,0 0,0 0,0 1,0 0,0 0,0 1,0 0,0 0,-5 4,0 0,0 0,1 1,0 1,0 0,1 1,0 0,0 1,1 0,1 1,-1 0,2 0,0 1,0 0,1 0,0 1,1 0,-3 10,8-19,0 0,0-1,0 1,1 0,-1 0,1-1,0 1,0 0,1 0,-1-1,1 1,-1 0,1 0,1-1,-1 1,0-1,1 1,0-1,-1 0,1 1,1-1,-1 0,0 0,1-1,-1 1,1 0,0-1,0 1,0-1,0 0,1 0,-1 0,0-1,1 1,-1-1,1 0,0 0,1 0,5 1,0 0,1-1,-1-1,0 0,0 0,1-1,-1 0,0 0,0-2,0 1,0-1,-1 0,1-1,-1 0,1-1,-2 0,1 0,0-1,-1 0,0-1,0 0,-1 0,0 0,0-1,-1 0,0 0,0-1,-1 0,0 0,-1 0,0 0,0-1,-1 0,0 0,1-7,-1 3,-1 0,0 0,-1 0,0 0,-1 0,-1 1,0-1,-2-8,3 22,-1 0,1 0,0 1,0-1,0 0,0 0,-1 0,1 1,0-1,0 0,0 0,-1 0,1 0,0 0,0 0,0 1,-1-1,1 0,0 0,0 0,-1 0,1 0,0 0,0 0,-1 0,1 0,0 0,0 0,-1 0,1 0,0-1,0 1,-1 0,1 0,0 0,0 0,0 0,-1 0,1 0,0-1,0 1,0 0,-1 0,1 0,0-1,0 1,0 0,0 0,0 0,-1-1,1 1,0 0,0 0,0-1,0 1,0 0,0 0,0-1,0 1,0 0,0 0,0-1,0 1,-7 21,3-10,1 0,1 1,0-1,1 1,0-1,0 1,1-1,1 1,0-1,1 1,0-1,1 0,0 1,0-1,1-1,1 1,0-1,0 1,1-1,0-1,1 1,7 6,27 12,2-9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0:56.42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292 1075,'-11'-2,"0"0,0 0,0 1,0 0,0 1,0 1,1-1,-1 2,0 0,0 0,0 1,1 0,0 0,-1 2,1-1,1 1,-1 0,1 1,0 0,0 1,0 0,1 0,0 1,1 0,0 0,0 1,0 0,-2 5,7-8,0 0,0-1,1 1,-1 0,1 0,0 0,1 0,0 1,0-1,0 0,0 0,1 0,0 0,0 0,1 0,0 0,0-1,0 1,1 0,0-1,0 0,0 1,1-1,-1-1,1 1,0 0,1-1,-1 0,1 0,0 0,0-1,0 0,0 1,1-2,-1 1,1-1,-1 0,5 1,10 4,1-1,0-1,0 0,0-2,1-1,-1 0,1-2,-1 0,1-2,-1 0,1-1,-1-2,0 0,0-1,-1-1,0 0,0-2,-1-1,0 0,0-1,-1-1,-1-1,0 0,-1-2,0 0,-1 0,-1-1,1-3,2-7,-2-1,0-1,-2 0,-1-1,-1-1,-1 0,-2 0,-1-1,-1-4,8-69,-4 0,-5-7,0-13,-5 1,-6-1,-10-38,14 151,2 6,0 1,0 0,-1-1,0 1,0 0,0 0,0-1,-1 1,0 0,0 0,0 1,0-1,-3-3,-8 11,-18 82,7 37,6 2,5 0,6 0,5 30,0-100,3 0,1 0,4 0,1 0,3-1,2-1,3 0,5 9,-14-49,0 0,1 0,0-1,1 0,0 0,1-1,0 0,1 0,10 7,-15-14,0 0,0 0,1-1,-1 1,1-1,-1-1,1 1,0-1,0 0,0 0,1-1,-1 0,0 0,1-1,-1 1,0-1,1 0,-1-1,0 0,1 0,-1 0,0-1,2 0,7-7,0 0,0-1,0-1,-1 0,-1-1,0 0,-1-1,0 0,-1-1,0-1,-2 1,1-2,-2 1,0-1,1-5,72-157,-77 202,-5-2,0 7,0 1,3 0,0-1,2 1,1 2,-3-25,0 1,0-1,0 0,1 0,0 0,1 0,-1-1,1 1,1-1,-1 0,1 0,0-1,0 1,1-1,-1 0,1-1,1 1,-1-1,0 0,1-1,0 0,3 2,25 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0:56.68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195 0,'-14'0,"-11"0,-6 0,-2 3,0 0,1-1,6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30:57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32767 0 0,'2'0'0'0'0,"-1"-1"0"0"0,2 2 0 0 0,-2-1 0 0 0,1-2 0 0 0,-2 1 0 0 0,0 1 0 0 0,2 0 0 0 0,-1 0 0 0 0,1-2 0 0 0,1 1 0 0 0,2-3 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0:56.86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98,'25'-9,"31"-5,31-3,30 2,27 1,17 3,3 1,-27 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0:57.04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0 437,'1'21,"2"-1,0 1,1-1,0 0,2 0,1-1,0 0,1 0,1 0,1-1,1-1,0 0,1 0,9 8,-18-21,1-1,-1 0,0 0,1-1,0 1,0-1,0 0,0 0,0 0,0 0,1-1,-1 0,1 1,-1-2,0 1,1 0,0-1,-1 0,1 0,-1-1,1 1,-1-1,1 0,-1 0,0 0,1-1,-1 1,0-1,0 0,0 0,0-1,3-1,17-18,-1 0,0-2,-2-1,-1 0,-1-1,-1-2,-1 0,9-21,50-96,26-76,-48 95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1:33.81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806 28,'-40'0,"-9"-1,0 2,0 3,1 1,-3 3,7 1,-43 9,2 4,-56 23,131-41,0 0,0 1,1 0,0 0,0 1,0 1,1-1,0 1,0 1,1-1,0 1,0 1,1-1,0 1,0 0,1 1,1-1,-1 1,1 0,1 0,0 0,0 0,1 1,1-1,0 1,0 0,1 4,-1-10,1 1,0 0,0 0,0 0,1 0,0 0,0 0,0 0,1 0,0-1,0 1,1-1,0 1,-1-1,2 0,-1 0,1 0,-1-1,1 1,0-1,1 0,-1 0,1 0,0-1,0 1,5 1,6 1,0 0,1-1,0-1,0-1,0 0,0-2,0 0,1 0,-1-2,2 0,7 1,469-29,-30 21,-87-11,197-24,10 22,-86 5,103-25,-326 34,222 1,-389-10,-106 16,0-2,1 1,-1 0,0-1,0 1,0-1,0 0,0 0,-1 0,1 0,0-1,-1 1,0-1,1 1,-1-1,0 0,-1 0,1 0,0 0,-1 0,1 0,-1-1,0 1,0 0,-1-1,1 1,-1-1,1 1,-1-4,-2 0,-1 1,1-1,-1 1,0-1,-1 1,0 0,0 0,0 0,0 1,-1-1,0 1,0 0,-1 1,1-1,-1 1,0 0,0 0,-1 1,1 0,-1 0,-23-11,0 2,-1 2,-1 0,0 2,0 2,0 0,-1 3,1 0,-23 2,16-1,-171-13,-353-13,-145 21,38-7,466 8,0 8,-60 14,-372 30,308 7,157-24,116 2,73-54,-7 14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1:54.24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830 206,'-1'-7,"-1"-1,0 1,0 0,-1 0,0 0,0 1,0-1,-1 0,0 1,0 0,-1 0,0 1,0-1,0 1,0 0,-1 0,0 1,0-1,0 1,-3 0,-4-2,0 2,0 0,-1 0,1 1,-1 1,0 0,0 1,0 0,0 2,1-1,-7 2,-16-1,-109-14,21 32,109-12,0 0,1 0,0 1,0 1,0 1,1 0,-8 7,14-10,0 0,0 1,0-1,1 1,1 0,-1 1,1 0,0-1,1 3,-15 25,15-29,0 0,0 0,1 1,0-1,0 1,1 0,0-1,0 1,0 8,1-3,0 1,1-1,1 1,1-1,-1 1,2-1,0 0,1 0,0 0,1 0,0-1,1 0,0 0,1 0,1-1,0 0,0 0,4 3,-4-6,3 5,0 0,1-1,0-1,1 1,0-2,1 0,0-1,1 0,0-1,0-1,1 0,0-1,3 0,127 13,-131-19,-1 1,1-1,-1-1,0-1,0 0,0 0,0-1,4-3,-1 2,-1-2,-1 0,1-1,-1-1,-1 0,1-1,-2-1,1 0,-1-1,0 0,-1-1,-1 0,1-2,4-10,70-119,-83 132,-1 1,1-1,-2 0,1-1,-2 1,0 0,0 0,0 0,-2 0,1 0,-2 0,1 0,-1 0,-1 1,0-1,0 1,-1 0,-6-8,3 8,0 1,-1-1,0 2,0-1,-1 1,0 1,0-1,-1 2,0 0,0 0,-1 1,0 0,1 1,-2 0,1 1,0 1,-1 0,-9-1,-143-3,102 8,48-2,0 0,0 1,0 1,1 0,-1 1,1 1,0 0,-1 1,2 0,-1 1,-10 7,10-6,1 0,0 2,0 0,1 0,0 1,0 0,1 1,1 0,-7 9,7-3,1-1,0 2,1-1,1 1,0 1,2-1,0 1,1 0,0 7,3-17,0 1,1 0,0-1,0 1,1 0,0-1,1 1,0-1,0 0,1 1,1-1,-1 0,2 1,5 9,-5-9,0 0,1-1,0 1,0-1,1-1,0 1,0-1,6 5,6 2,1-1,0 0,1-2,0 0,0-2,2 0,14 4,-19-8,1-2,1 0,-1-1,0-1,1 0,19-2,-6 0,-17 1,1-1,-1-1,1 0,-1-1,0-1,1 0,9-5,172-83,-189 84,0 0,-1-1,1-1,-1 1,-1-1,0-1,0 1,-1-1,0 0,-1-1,0 1,0-1,-1 0,-1-1,2-1,0 0,-1 0,0-1,-2 1,1-1,-2 0,0 0,0 1,-1-1,-1 0,0 0,-1 0,-1 1,0-1,-1 1,0 0,-1 0,-1 0,0 1,0-1,-8-7,0 2,-1 0,0 0,-2 2,0 0,-1 0,0 2,-2 0,10 6,-1 1,0 0,-1 1,1 0,-1 1,0 0,0 1,-1 1,-4-2,-9 1,1 0,-1 2,0 0,0 2,0 1,1 1,-1 1,0 1,1 2,-1 1,-5 5,0 1,1 2,1 1,1 1,0 2,-5 5,21-12,-1 0,2 2,0-1,0 1,1 1,1 0,0 0,1 0,1 1,0 1,2-1,0 1,0 0,2 0,0 1,1-1,0 1,2 2,-3 4,1 0,2 0,0 1,2-1,1 7,1-20,0 0,0-1,1 0,1 0,0-1,0 1,1-1,0 0,0-1,1 0,0 0,1-1,0 0,6 4,-2-4,1-1,0 0,-1-1,2-1,-1 0,0-1,1-1,0 0,0-1,-1 0,1-1,0-1,10-2,16 2,-8 1,-11 1,1-1,-1-1,1-1,-1 0,0-2,0-1,-1-1,22-8,109-70,-64-1,-81 78,-1-1,0-1,-1 1,0-1,0 0,-1 0,0-1,-1 1,0-1,0 0,-1 0,0 0,-1 0,0 0,0-2,-1-2,1 0,-2-1,0 1,0 0,-2 0,1 0,-2 0,0 0,-2-5,1 8,0 1,0-1,-1 1,0 0,-1 0,0 0,-1 1,0 0,0 1,-1 0,0 0,0 1,-1 0,0 1,0-1,-1 2,1 0,-1 0,0 1,-1 0,1 1,-10-1,-33-7,-1 4,0 1,-14 2,58 4,-5-1,-1 0,1 2,-1-1,1 2,0 0,0 1,0 1,0 0,1 1,-1 1,-4 3,-136 86,150-91,1 1,-1 0,1 0,0 0,1 1,-1-1,1 1,0 0,1 0,0 1,-1-1,2 1,-1 0,1-1,0 1,1 0,-1 2,-3 124,6-87,-1-41,1-1,0 1,0 0,0 0,1-1,-1 1,1-1,0 1,1-1,-1 0,1 0,-1 0,1 0,1 0,-1-1,0 1,1-1,0 0,-1 0,1 0,1-1,-1 1,0-1,1 0,1 1,10 3,-1 0,1 0,0-2,1 0,-1-1,16 1,201-3,-208-4,-1-2,0 0,-1-2,1-1,-1 0,-1-2,0-1,0 0,-1-2,0 0,2-4,-13 8,0 0,0-1,-1 0,-1 0,1-1,-2-1,0 1,0-1,-1 0,0-1,3-11,-5 16,-1 1,0-1,0 0,-1-1,0 1,0 0,-1-1,0 1,0-1,-1 1,-1-1,1 0,-1 1,-1-1,1 0,-6-5,1-1,-2 1,0 1,-1-1,0 1,-1 1,0 0,-1 0,0 1,-1 1,-2-2,-4 1,0 1,-1 1,0 0,-1 2,0 0,-8-1,2 3,-1 0,0 2,0 1,0 1,0 1,-8 2,-28-1,49 0,0 1,0 0,1 1,-1 0,1 1,0 0,0 1,0 1,1 0,0 1,0 0,0 1,1 0,0 0,1 2,0-1,0 1,1 1,1-1,-1 1,2 1,0 0,0 0,1 0,-4 11,4-3,1-1,0 1,1-1,2 1,0 0,1 1,0-1,4 20,-1-29,1-1,1 1,0-1,0 0,1 0,1 0,-1 0,1-1,1 0,0 0,0-1,1 0,0 0,0-1,1 0,0 0,0-1,1 0,-1-1,1 0,0 0,1-1,6 2,5 0,1-1,-1-1,1 0,0-2,1-1,-1-1,0-1,5-1,-13 1,0-1,0-1,0 0,-1-1,1-1,-1 0,0-1,0-1,-1 0,0-1,0 0,-1-1,0 0,4-4,-5 5,0-1,-1-1,0 1,-1-2,0 1,0-1,-1-1,0 1,-1-1,-1-1,0 1,0-1,-2-1,1 2,0 0,-1 0,-1-1,-1 0,1 0,-2 1,0-1,0 0,-1 0,-1 0,0 0,-1 0,-1 0,0 0,0 1,-1-1,-1 1,0 0,-4-6,-4 3,0 2,-2 0,1 0,-2 1,0 1,0 1,-1 0,0 1,0 1,-1 1,0 0,0 1,-1 1,-15-2,20 4,0 0,0 1,-1 0,1 1,-1 1,1 0,0 1,-1 1,1 0,0 0,0 2,0 0,0 1,0 0,1 0,0 2,0 0,1 0,0 1,0 1,1 0,-10 9,0 9,1 1,2 0,0 1,2 1,1 1,1 0,2 1,1 0,-4 27,0-3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2:14.97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1499 10313,'16'-3,"0"1,0-2,-1 0,1-1,-1 0,0-2,0 1,-1-2,0 0,9-8,-18 14,261-180,-235 160,-2-2,0 0,-2-2,0-1,-2-1,-1-1,-2-2,-1 0,15-30,87-229,-66 143,-2 18,-9 24,-5-3,15-64,112-624,-160 764,35-141,-8-2,1-75,-16-141,-19-104,-3 228,2 239,-16-503,-2 341,-4-48,10-10,11 41,-10-283,-47-353,44-49,6-274,0 963,-21-97,20 238,-3 0,-3 1,-2 0,-3 1,-2 2,-23-41,33 76,-1 0,-1 1,-1 0,-1 1,0 1,-2 0,-1 2,0 0,-1 1,-1 1,0 0,-1 2,-1 1,0 1,-11-4,5 4,-21-12,-1 3,-2 2,1 3,-2 2,0 2,-11 1,-22 5,-1 4,-65 8,84 2,1 3,0 4,-62 21,70-15,1 1,2 4,0 1,2 3,-20 16,47-24,1 2,0 0,2 2,1 0,2 2,0 0,2 2,1 0,1 2,-56 80,-35 29,51-68,3 2,-25 49,-84 199,153-293,1 1,1 0,2 0,1 1,1-1,2 1,1 0,1 0,3 6,7-85,-7 29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2:17.15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3296 148,'-6'-5,"-1"1,0 0,0 1,0-1,-1 1,1 0,-1 1,0 0,0 0,1 1,-9-1,-52-4,-1 3,-57 5,31-1,-710-42,681 41,0-7,-6-5,-120-8,-58 13,304 7,-89-11,0 5,0 3,-1 5,-39 7,82-2,4-2,1 3,0 1,1 2,0 2,-10 6,26-7,-131 69,155-78,0 1,0 0,1 0,-1 0,1 0,0 1,0 0,1-1,-1 1,1 1,0-1,1 0,-1 1,1 0,0-1,1 1,-1 0,1 0,0 0,1 0,-1 0,1 0,0 2,-1 4,0 1,0-1,1 0,1 0,0 1,0-1,1 0,1 0,0 0,1 0,0-1,1 1,0-1,0 0,2-1,-1 1,1-1,1 0,-1-1,2 0,2 3,16 3,1 0,0-2,1-1,0-2,1 0,0-2,1-1,0-2,25 2,24 1,-1-2,1-5,-1-2,1-4,-1-4,0-3,-1-4,48-16,4-4,2 6,0 5,2 7,45 2,-155 15,99-4,103-17,236-63,-184 16,-194 64,-136 5,19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2:18.48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1822 144,'-9'-5,"0"-1,0 1,0 1,0 0,-1 0,1 1,-1 0,0 0,0 1,0 1,0-1,0 2,0-1,-1 2,1-1,0 1,-10 3,0-3,-100 7,26-1,-1-4,-85-8,102-3,-55-5,-83 3,173 11,-1 2,1 1,0 2,0 2,1 2,0 2,0 2,-137 73,177-86,0 0,0 1,-1-1,1 0,0 1,0 0,0-1,1 1,-1 0,0 0,1 0,-1 0,1 0,0 0,-1 0,1 1,0-1,0 0,1 1,-1-1,0 1,1-1,-1 1,1-1,0 1,0-1,0 1,0-1,1 1,-1-1,0 1,1-1,0 1,0-1,0 0,0 1,0-1,0 0,0 0,1 1,-1-1,1 0,0-1,-1 1,1 0,8 5,1 0,-1-1,1 0,0-1,0-1,0 1,1-2,0 1,0-2,0 0,0 0,0-1,0 0,5-1,-1 1,201 10,183-15,-272 0,601-28,206-56,-862 75,-73 13,-1 0,1 0,0 0,-1 0,1 0,0 1,-1-1,1 0,0 0,-1 0,1 0,0 0,-1-1,1 1,0 0,-1 0,1 0,0 0,-1 0,1 0,0 0,0-1,-1 1,1 0,0 0,0 0,-1-1,1 1,0 0,0 0,-1-1,1 1,0 0,0-1,0 1,0 0,-1-1,1 1,0 0,0 0,0-1,0 1,0 0,0-1,0 1,0 0,0-1,0 1,0 0,0-1,0 1,0 0,0-1,1 1,-1 0,0-1,0 1,0 0,0-1,1 1,-1 0,0 0,0-1,1 1,-1 0,0 0,0 0,1-1,-1 1,-30-8,0 1,0 1,0 2,-24 0,15 0,-1235-154,1082 133,-1 7,-10 9,116 9,1 3,-1 5,2 3,-1 3,-63 22,139-34,-4 2,0-1,1 2,-1 0,1 0,0 1,0 1,0 0,1 1,0 0,-3 4,13-10,0 0,1 0,-1 0,1 0,-1 0,1 0,0 0,0 1,-1-1,2 0,-1 1,0-1,0 1,1-1,-1 1,1-1,0 1,0-1,0 1,0 0,0-1,1 1,-1-1,1 1,0-1,-1 0,1 1,0-1,0 0,1 1,-1-1,0 0,1 0,0 0,-1 0,1 0,0 0,0-1,1 2,85 59,-25-36,1-2,1-3,1-3,1-3,0-3,1-3,0-3,52-2,799 5,-901-9,859-30,-837 29,1-2,-1-2,0-1,-1-3,1-1,-2-2,0-1,1-2,-38 14,17-10,-18 11,0 0,-1 0,1 0,0 0,0 0,0 0,-1 1,1-1,0 0,0 0,-1 0,1 0,0 0,0-1,-1 1,1 0,0 0,0 0,0 0,-1 0,1 0,0 0,0 0,0 0,-1-1,1 1,0 0,0 0,0 0,0 0,-1-1,1 1,0 0,0 0,0 0,0-1,0 1,0 0,0 0,-1 0,1-1,0 1,0 0,0 0,0-1,0 1,0 0,0 0,0-1,0 1,0 0,0 0,1 0,-1-1,0 1,0 0,0 0,0-1,0 1,0 0,0 0,1 0,-1 0,0-1,0 1,-73-5,45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2:19.88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0 123,'3'-25,"11"36,53 178,69 221,-129-393,-58-299,37 223,-2 0,-2 2,-3 0,-3 1,-15-25,0 16,39 64,0 1,0-1,0 1,0 0,0-1,1 1,-1 0,0 0,0-1,0 1,0 0,0-1,1 1,-1 0,0-1,0 1,1 0,-1 0,0 0,0-1,1 1,-1 0,0 0,1 0,-1 0,0-1,1 1,-1 0,0 0,1 0,-1 0,0 0,1 0,-1 0,0 0,1 0,-1 0,0 0,1 0,-1 0,0 0,1 0,-1 1,0-1,1 0,-1 0,0 0,1 0,-1 1,0-1,0 0,1 0,-1 1,0-1,0 0,2 1,106 18,0-4,38-2,146 20,-279-31,-5-1,-1 0,1 0,0 0,-1 1,1 0,-1 1,0 0,0 0,0 0,0 1,0 0,-1 0,0 1,3 2,-8-5,0 0,0-1,0 1,0 0,0 0,0 0,-1 0,1 0,-1 1,1-1,-1 0,0 0,0 0,0 0,0 0,0 0,0 1,-1-1,1 0,-1 0,0 0,1 0,-1 0,0 0,0 0,0-1,0 1,-1 0,0 1,-46 50,45-50,-297 245,97-63,284-273,103-106,-179 184,-23 21,-378 237,367-230,25-13,19-13,283-166,-272 156,-21 12,-20 13,-264 175,224-144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2:32.04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3:14.2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2915 1018,'0'481,"30"-109,-23-308,32 655,-19-502,-8 96,-10-273,-2-40,0 0,-1-1,1 1,0 0,0-1,0 1,0 0,0-1,-1 1,1-1,0 1,0 0,0-1,0 1,0-1,0 1,0 0,0-1,0 1,1-1,-1 1,0 0,0-1,0 1,0 0,1-1,-1 1,0 0,0-1,0 1,1 0,-1-1,0 1,1 0,-1 0,0-1,1 1,-1 0,0 0,1 0,-1-1,0 1,1 0,-1 0,1 0,-1 0,0 0,1 0,-1 0,0 0,1 0,-1 0,1 0,-1 0,0 0,1 0,-1 0,1 0,-1 0,0 1,1-1,-1 0,0 0,1 0,-1 1,0-1,1 0,-1 0,0 1,1-1,-1-1,8-19</inkml:trace>
  <inkml:trace contextRef="#ctx0" brushRef="#br0" timeOffset="1615.653">3035 1205,'2'-1,"-1"0,0-1,0 1,1 0,-1 0,0 0,1 1,-1-1,1 0,-1 0,1 1,0-1,-1 1,1-1,0 1,-1 0,1 0,0 0,-1 0,1 0,0 0,1 0,-1 0,167 21,557 6,322-16,-71 10,-774-14,177 29,-65-10,303-15,-51 3,370-14,-925-1,-6 1,-1-1,0 1,1 0,-1 0,0 0,1 1,-1 0,0 0,1 0,-1 1,0 0,0 0,0 0,-1 0,1 1,0 0,-3 1,0 0,-1 1,1-1,-1 1,0-1,0 1,-1 0,1-1,-1 1,0 0,0-1,-1 1,1 0,-1-1,0 1,0 7,-26 251,26-135,6 0,13 79,-1-59,76 542,-58-513,23 50,20 110,-74-313,1-1,1 0,1 0,2 0,0-1,1 0,1-1,0 0,2-1,1-1,0 0,13 12,4-15,-21-19</inkml:trace>
  <inkml:trace contextRef="#ctx0" brushRef="#br0" timeOffset="3598.267">2995 3117,'-12'107,"12"-80,13 859,-14-827,9 128,-7-182,-1-1,1 1,0-1,1 1,-1-1,1 1,0-1,0 0,0 0,0 0,1 0,0 0,0 0,0 0,0-1,0 0,1 0,-1 0,1 0,0 0,0-1,0 1,0-1,1 0,-1-1,0 1,1-1,-1 0,3 1,18 0,1-1,0-1,-1-2,1 0,-1-2,15-3,-2 0,5 0,1 2,-1 1,1 3,33 3,328 30,730-31,172 0,-840 11,344-3,-230-37,-222 1,-46 3,4 14,61 10,-377 1,0-1,0 0,0 1,0-1,0 0,0 0,0 0,0 0,0 0,0 0,0 0,0 0,0 0,0 0,0-1,0 1,0 0,0-1,0 1,0-1,0 1,0-1,-1 1,1-1,0 0,0 1,-1-1,1 0,0 0,-1 1,1-1,0 0,-1 0,0 0,1 0,-1 0,1 0,-1 0,0 0,0 0,0 0,1 0,-1 0,0 0,0 0,0 0,-1 0,-36-148,-1 1,17 72</inkml:trace>
  <inkml:trace contextRef="#ctx0" brushRef="#br0" timeOffset="5254.097">5522 4587,'-2'-2,"-1"-3,2-1,4 0,4 2,2 1,0 0,-1-1</inkml:trace>
  <inkml:trace contextRef="#ctx0" brushRef="#br0" timeOffset="5859.727">4559 4427,'43'126,"-6"3,-6 1,1 37,-11 81,-10 0,-11 1,-12 13,3 3,3 758,8-922,1-69</inkml:trace>
  <inkml:trace contextRef="#ctx0" brushRef="#br0" timeOffset="6650.506">5643 4467,'-11'265,"8"562,-25 600,-23-759,51-659,8 45,-7-54,0 0,0 0,0 0,0 0,1 0,-1 0,0 0,0 0,0 0,0 0,0-1,1 1,-1-1,0 1,0-1,0 1,0-1,0 1,0-1,0 0,-1 0,1 1,0-1,0 0,0 0,-1 0,1 0,0 0,-1 0,1 0,-1 0,0 0,1 0,-1 0,1-1,21-39,-1-7</inkml:trace>
  <inkml:trace contextRef="#ctx0" brushRef="#br0" timeOffset="7369.831">6672 4347,'34'681,"-62"-96,5-208,12 766,12-842,-1-321</inkml:trace>
  <inkml:trace contextRef="#ctx0" brushRef="#br0" timeOffset="8033.467">7701 4534,'10'29,"-2"1,-1 0,-2 1,0-1,-2 1,-2 0,-1 18,1-23,0 860,-25 357,21-1036,9 1,27 150,-7-239,-25-117,-1 0,0 0,1 0,-1-1,1 1,0 0,0-1,0 1,0 0,0-1,0 1,0-1,0 1,0-1,1 0,-1 1,1-1,-1 0,1 0,-1 0,1 0,-1 0,1-1,0 1,0 0,1-1,11-5</inkml:trace>
  <inkml:trace contextRef="#ctx0" brushRef="#br0" timeOffset="9806.165">9920 5510,'13'-51,"-14"96,-12 491,13-413,1 111,-22 715,19-899,3-49,-1-1,1 1,0-1,-1 1,1-1,0 0,-1 1,1-1,0 0,0 0,-1 1,1-1,0 0,0 0,-1 0,1 0,0 0,0 0,0 0,-1 0,1 0,0 0,0-1,-1 1,1 0,0 0,-1-1,1 1,0 0,-1-1,1 1,0-1,-1 1,1-1,-1 1,1-1,-1 0,1 1,-1-1,1 1,-1-1,1 0,-1 0,6-3,8-3,0 2,0-1,0 2,1 0,0 1,0 0,0 1,0 1,0 0,0 1,13 2,-2-2,883 26,358-48,299 38,-1427-15,-110-9,-19-2</inkml:trace>
  <inkml:trace contextRef="#ctx0" brushRef="#br0" timeOffset="11386.621">10068 5616,'-8'3,"-51"10,57-13,1 0,-1 0,0 0,1 0,-1 0,0-1,1 1,-1-1,1 1,-1-1,0 0,1 1,0-1,-1 0,1 0,-1 0,1 0,0 0,0 0,0-1,-1 1,1 0,0-1,1 1,-1-1,0 1,0-1,1 1,-1-1,1 1,-1-1,1 1,-1-2,-7-116,1-9,-6 0,-11-34,-17-35,40 192,0 4,1 0,-1 0,0 1,1-1,-1 0,0 0,1 0,-1 0,1 0,-1 0,1 0,0 0,-1 0,1 0,0-1,0 1,0 0,0 0,0 0,0 0,0 0,0 0,0 0,1 0,-1 0,0 0,1 0,-1 0,1 0,-1 0,1 0,-1 0,1 0,0 0,-1 0,1 0,0 1,0-1,0 0,-1 0,1 1,0-1,0 1,0-1,0 1,0-1,0 1,0 0,0-1,1 1,-1 0,0 0,0 0,0 0,0 0,1 0,108 29,30-10,1-7,0-5,0-7,69-11,25-1,559-20,936 24,-1102 3,-564 12,-65-7,0 0,0-1,-1 1,1 0,0 0,0-1,0 1,0 0,-1 0,1 0,0 0,0 1,0-1,0 0,0 0,-1 1,1-1,0 1,0-1,0 1,0-1,0 1,0 0,0-1,0 1,1 0,-1 0,0 0,0 0,1-1,-1 1,0 0,1 0,-1 1,1-1,-1 0,1 0,-1 0,1 0,0 0,0 0,0 1,0-1,-1 0,1 0,1 0,-1 0,0 2,14 248,-48 399,32-355,24 174,-11-335,5-1,16 52,-23-149,-1-3,-1-1,-1 1,-2 0,0 28,-1-35,-2-25,-1 1,1-1,0 1,-1-1,1 1,-1-1,0 1,0 0,1-1,-1 1,0 0,0-1,0 1,-1 0,1-1,0 1,-1-1,1 1,-1-1,1 1,-1-1,0 1,1-1,-1 1,0-1,0 0,0 1,0-1,-1 0,1 0,0 0,0 0,-1 0,1 0,0 0,-1 0,1-1,-2 2,-140 27,102-24</inkml:trace>
  <inkml:trace contextRef="#ctx0" brushRef="#br0" timeOffset="12359.915">11043 5416,'-6'9,"1"0,0 1,1-1,0 1,0 0,1 0,0 0,1 1,0-1,0 7,9-39,-6 7,-2 1,1-1,-2 1,0 0,0 0,-2-1,1 2,-2-1,0 0,-1 1,0 0,-1 0,0 1,-1 0,0 0,-1 1,0 0,-1 0,-1 1,1 1,-1-1,-1 2,4 2,1 1,-1 1,0-1,0 1,-1 1,1-1,-1 1,1 1,-1 0,0 0,-5 0,10 2,0 0,0 0,0 0,0 0,0 1,0 0,1 0,-1 0,0 0,0 0,1 1,-1-1,1 1,-1 0,1 1,0-1,0 0,0 1,0 0,0-1,0 1,1 0,-1 1,1-1,0 0,0 1,0 1,-4 12,0 1,2 0,0 1,1-1,1 0,0 1,2 0,0-1,1 1,1 0,0-1,2 0,3 11,-2-3,1 1,1-1,1-1,1 1,1-1,2-1,0 0,2-1,0 0,2-1,0 0,2-2,0 0,1-1,3 1,-16-15,0-1,0 1,1-1,-1-1,1 1,0-1,0 0,0-1,0 0,0 0,1 0,-1-1,0 0,1-1,-1 0,1 0,-1 0,1-1,-1 0,1 0,-1-1,0 0,3-1,98-65,-75 41</inkml:trace>
  <inkml:trace contextRef="#ctx0" brushRef="#br0" timeOffset="12837.829">11405 5416,'-3'-7,"1"3,0 0,1-1,-1 1,1-1,0 1,0-1,0 0,1 1,0-1,0 0,0 1,0-1,1 0,0 1,0-1,8 29,-8 153,-3-130,1 0,3 0,1 0,3-1,2 4,-6-43,-1 0,1 0,1 0,-1 0,1 0,0 0,0-1,1 0,0 1,0-1,1-1,0 1,0-1,0 1,0-2,1 1,0 0,0-1,0 0,0-1,1 1,-1-1,1-1,0 1,0-1,0 0,0 0,4-1,35 2,0-1,1-3,-1-2,0-2,46-11,-48 9,-13 2</inkml:trace>
  <inkml:trace contextRef="#ctx0" brushRef="#br0" timeOffset="13500.142">12620 5376,'0'0,"0"-1,0 0,0 1,0-1,0 1,0-1,-1 1,1-1,0 1,0-1,-1 0,1 1,0-1,-1 1,1 0,0-1,-1 1,1-1,-1 1,1 0,-1-1,1 1,-1 0,1-1,-1 1,1 0,-1 0,1-1,-1 1,0 0,1 0,-1 0,1 0,-1 0,0 0,1 0,-1 0,1 0,-1 0,0 0,1 0,-1 0,1 1,-1-1,1 0,-1 0,1 1,-1-1,1 0,-1 1,1-1,-1 0,1 1,-1-1,1 1,0-1,-1 1,1-1,0 1,-1-1,1 1,0-1,0 1,0-1,-1 1,1 0,0-1,-1-4,-1-1,1 0,-1 1,0-1,0 1,-1 0,1-1,-1 1,0 1,0-1,0 0,-1 1,1-1,-1 1,0 0,0 0,0 1,0-1,-1 1,-3-2,-96-28,85 28,-1 0,1 2,-1 0,0 2,0 0,0 1,1 0,-1 2,1 1,-1 0,1 1,0 1,1 1,-2 1,14-4,1 0,-1 1,1-1,-1 1,1 1,1-1,-1 0,1 1,0 0,0 0,0 1,1-1,0 1,1-1,-1 1,1 0,1 0,-1 0,1 0,0 0,0 5,0 13,1 0,2 0,0 0,1 0,5 14,-2-7,2 0,1-1,2 0,1-1,15 27,-21-45,1 0,1 0,0-1,1 0,0 0,0-1,1 0,0-1,1 0,0 0,1-1,0-1,0 0,0-1,1 0,11 1,1-2,-1 0,1-2,0-1,0 0,0-2,0-1,0-1,0-1,-1-2,1 0,-1-1,0-2,19-8,-4 0,-11 2</inkml:trace>
  <inkml:trace contextRef="#ctx0" brushRef="#br0" timeOffset="15170.304">7728 5403,'-3'0,"1"0,-1 1,0 0,0-1,0 1,1 0,-1 0,0 1,1-1,-1 0,1 1,-1 0,1-1,0 1,0 0,0 0,0 0,0 1,0-1,0 0,1 1,-1-1,1 1,0-1,0 1,0 0,0 0,0-1,0 1,1 0,0 0,-1 0,1 0,0 0,0 0,1 0,-1-1,0 1,1 0,0 0,0 0,0-1,0 1,0 0,0-1,1 1,-1-1,1 1,0-1,0 0,0 0,0 0,0 0,0 0,0 0,1 0,2-1,0 1,0-1,0 0,0 0,0 0,0-1,0 0,1 0,-1 0,0 0,0-1,0 0,0 0,0 0,0-1,0 0,0 0,0 0,2-2,-4 2,0 1,0 0,0-1,-1 0,1 0,-1 1,0-2,1 1,-1 0,0 0,0-1,0 1,0-1,-1 1,1-1,-1 0,0 0,1 0,-1 0,0 1,-1-2,1 1,-1 0,1 0,-1 0,0 0,0 0,0 0,0 0,-1 0,1 0,-2-3,-2-1,-1 1,0 0,0 0,0 1,-1-1,1 1,-1 0,-1 1,1 0,-1 0,1 0,-1 1,0-1,0 2,-1-1,1 1,-1 0,1 1,-1-1,1 2,-1-1,0 1,-5 0,10 0,0 0,0 0,0 0,0 0,0 0,0 0,0 1,0-1,0 1,0 0,0 0,0 0,0 1,1-1,-1 0,1 1,-1 0,1 0,-1 0,1 0,0 0,0 0,0 0,0 1,0-1,0 1,1 0,-1-1,1 1,0 0,0 0,0 0,0 0,1 0,-1 0,1 0,-1 0,1 0,0 0,0 0,0 0,1 0,-1 0,1 0,0 0,0 0,0 0,0-1,0 1,1 0,0 1,3 0,-1-1,2 1,-1-1,0 0,1 0,-1-1,1 1,0-1,0 0,0-1,0 0,0 0,0 0,0 0,0-1,1 0,-1-1,0 1,0-1,0 0,2-1,20-21,-21 9,-4 12,0-1,0 1,0 1,0-1,1 0,-1 1,0-1,1 1,-1 0,1 0,-1 1,1-1,-1 1,1-1,-1 1,1 0,1 1,8-2,759-50,-557 33,46 9,11 0,-16 6,-146 17,10-1,-103-13,-16 0,-35-1,5-1,-2-1</inkml:trace>
  <inkml:trace contextRef="#ctx0" brushRef="#br0" timeOffset="16842.598">6778 5843,'-5'-1,"-1"1,0-1,0 1,1 0,-1 0,0 0,0 1,1 0,-1 0,1 0,-1 1,1 0,-1 0,1 1,0-1,0 1,0 0,0 0,0 1,1-1,0 1,0 0,0 1,0-1,0 0,1 1,0 0,-2 4,3-6,1 1,0-1,0 0,1 1,-1-1,0 1,1-1,0 0,0 1,0-1,1 1,-1-1,1 0,-1 1,1-1,0 0,1 1,-1-1,0 0,1 0,0 0,0 0,0 0,0-1,0 1,0-1,1 1,-1-1,1 0,0 0,0 0,-1 0,1 0,1 0,-1-1,3 1,-1-1,0 0,1 0,0-1,-1 1,1-1,-1 0,1-1,-1 1,1-1,-1 0,1-1,-1 1,0-1,0 0,0-1,0 1,0-1,0 0,0 0,-1 0,0-1,1 1,-1-1,-1 0,1-1,-1 1,1 0,-1-1,0 0,-1 0,1 0,0-2,-3 5,0 0,0-1,0 1,0 0,0-1,-1 1,1 0,-1 0,1-1,-1 1,0 0,0 0,0 0,0 0,0 0,0 0,-1 0,1 0,0 0,-1 0,0 1,1-1,-1 1,0-1,0 1,0 0,0 0,0 0,0 0,0 0,-68-22,63 22,-1-1,1 1,0 0,0 1,-1 0,1 0,0 0,-1 1,1 0,0 1,0-1,0 1,0 1,0-1,1 1,-1 1,1-1,-1 1,1 0,0 0,0 1,5-4,0 0,0 0,0 0,0 1,0-1,1 0,-1 0,0 0,0 1,1-1,-1 0,1 1,-1-1,1 1,0-1,-1 0,1 1,0-1,0 1,0-1,0 1,0-1,1 1,-1-1,0 0,1 1,-1-1,1 1,-1-1,1 0,0 0,-1 1,1-1,0 0,0 0,0 0,0 0,0 0,0 0,0 0,0 0,0 0,1 0,-1-1,0 1,1 0,0 0,68 20,-4-15,0-3,50-5,-32 1,1275-1,-733-12,-266 4,-147 8,-12 29,-172-27,-35 0</inkml:trace>
  <inkml:trace contextRef="#ctx0" brushRef="#br0" timeOffset="18470.713">5589 6339,'1'12,"0"0,1-1,1 1,0 0,1-1,0 1,0-1,1 0,1 0,0-1,0 0,1 0,6 7,-11-15,0-1,-1 0,1 1,0-1,0 0,0 0,0 0,0-1,0 1,0 0,0-1,0 0,1 1,-1-1,0 0,0 0,0 0,0 0,1 0,-1-1,0 1,0-1,0 1,0-1,0 0,0 0,0 0,0 0,0 0,0 0,-1-1,1 1,0 0,-1-1,1 1,-1-1,0 0,1 0,-1 1,1-3,1 0,1-1,-1 0,0 0,-1 0,1 0,-1 0,0-1,0 1,-1-1,0 1,0-1,0 0,0 1,-1-1,0-3,-1 7,1-1,-1 1,0 0,0 0,0-1,0 1,0 0,0 0,-1 0,1 0,-1 0,1 0,-1 0,0 1,0-1,1 1,-1-1,0 1,-1 0,1-1,0 1,0 0,0 0,-1 1,1-1,0 0,-1 1,1 0,-1-1,1 1,-3 0,-1 0,-1 0,1 0,-1 1,1-1,0 2,-1-1,1 1,0 0,0 0,0 0,-4 3,5-2,0 0,0 0,0 1,0-1,0 1,1 0,0 1,0-1,0 1,1 0,-1 0,1 0,0 0,0 0,1 1,0-1,0 1,0 0,1-1,-1 1,1 0,1 1,0-5,1 0,-1 0,1 0,0 0,0 0,0 0,0-1,0 1,0 0,0 0,1-1,-1 1,0-1,1 1,0-1,-1 1,1-1,0 0,0 0,-1 0,1 0,0 0,0-1,0 1,0 0,0-1,0 1,1-1,-1 0,64 5,281-45,131-6,369 48,-76-10,67 8,-503 14,-27-14,-111 27,-78-28,-142 9,-2-6,-2 0</inkml:trace>
  <inkml:trace contextRef="#ctx0" brushRef="#br0" timeOffset="20722.879">4680 6914,'-11'45,"10"-41,0 0,0 0,1 0,-1 0,1 0,-1 0,1 0,1-1,-1 1,0 0,1 0,0 0,0 0,0 0,0-1,1 1,0 0,-1-1,1 1,1-1,-1 0,0 0,1 0,-1 0,1 0,0 0,0-1,0 1,3 0,0 0,0-2,0 1,1-1,-1 1,1-2,-1 1,1-1,0 0,-1 0,1-1,-1 0,1 0,-1-1,6-1,-9 2,0 0,1 0,-1 0,0-1,0 1,-1-1,1 1,0-1,0 0,-1 0,1 0,-1-1,0 1,0 0,0-1,0 0,0 1,0-1,-1 0,1 0,-1 0,0 0,0 0,0 0,0 0,0-1,-1 1,0 0,1 0,-1-3,-1 3,1 1,-1-1,0 0,0 0,0 0,0 1,0-1,-1 0,1 1,-1-1,0 1,0 0,0-1,0 1,0 0,0 0,0 0,-1 1,1-1,-1 1,1-1,-1 1,0 0,1 0,-1 0,0 0,-2 0,-81-7,31 32,54-23,-1 0,1 0,0 0,0 0,0 0,-1 0,1 1,0-1,1 0,-1 1,0-1,0 1,0-1,1 1,-1-1,1 1,-1 0,1-1,0 1,0 0,0-1,0 1,0 0,0-1,0 1,0-1,0 1,1 0,-1-1,1 1,-1-1,1 1,0-1,0 2,3 0,0 1,0-1,0 0,0 0,1-1,-1 1,1-1,0 0,-1 0,1-1,0 1,0-1,0 0,0 0,0-1,0 0,0 1,1-2,-1 1,-2 0,28 1,0-1,-1-2,1-1,-1-1,0-2,28-9,145-14,-12 13,0 8,165 15,-80 0,1586-7,-987 27,-307-28,-475 15,-26 2,-56-13</inkml:trace>
  <inkml:trace contextRef="#ctx0" brushRef="#br0" timeOffset="24942.568">14199 6152,'415'-25,"-254"11,167-2,-325 16,-2 0,0 1,-1-1,1 0,0 0,-1 1,1-1,0 0,-1 0,1 0,0 0,-1 0,1 0,0 0,-1 0,1 0,0 0,-1 0,1 0,0 0,-1-1,1 1,0 0,-1-1,1 1,-1 0,1-1,-1 1,1-1,-1 1,1 0,-1-1,1 1,-1-1,1 0,-1 1,0-1,1 1,-1-1,0 0,1 1,-1-1,0 0,0 1,0-1,0 0,0 1,0-1,0 0,0 1,0-1,0 0,0 1,0-1,0 0,-28-202,22 133,-35-691,31 638,-6-1,-5 2,-23-69,4 39,7-1,7-2,4-20,4-277,6 177,3 83,9-84,23-139,-15 309,4 0,25-99,-18 102,-4-1,-5 0,-4-84,7-148,1 142,18-78,-17 171,-7 65,-3-1,-1 0,-1-1,-3-29,0 65,0 1,0-1,0 0,0 0,0 0,-1 0,1 1,-1-1,1 0,-1 0,0 1,1-1,-1 0,0 1,0-1,0 1,0-1,0 1,-1 0,1-1,0 1,-1 0,1 0,-1 0,1 0,-1 0,1 0,-1 0,0 0,0 1,1-1,-1 1,0-1,0 1,0 0,1 0,-1 0,0 0,0 0,0 0,0 0,-251 36,113-28,-104-8,106-1,-76 1,-694-14,-184-8,127 17,340-35,128 4,-107 7,88 9,144-3,196 10,153 12,-45 8,65-4,0 0,1 0,-1 0,1 0,0 1,0-1,0 1,0 0,0-1,1 1,0 0,0 0,0 0,0 0,1 0,-1 0,1 3,-1 3,-8 69,4 1,3 0,4 0,-1 3,0 285,10-303,-13-68,-1 0,1 0,-1 0,0 1,0-1,0 1,0-1,0 1,0 0,-1 0,1 1,0-1,-1 1,0 0,1 0,-1 0,0 0,0 0,1 1,-1 0,0 0,0 0,0 0,0 0,1 1,-1 0,0 0,0 0,1 0,-1 0,1 1,-1-1,1 1,0 0,-1 0,0 1,-2 8,0 0,0 0,1 1,0-1,1 1,0 0,1 1,1-1,0 0,0 1,1-1,1 1,0-1,1 1,1 3,-3-11,1 0,0 0,1 0,-1 0,1 0,0 0,1 0,-1 0,1 0,0 0,0-1,0 1,1-1,-1 1,1-1,0 0,1 0,-1 0,1-1,-1 1,1-1,0 0,0 0,1 0,-1 0,1-1,-1 0,5 2,4-2,1 0,-1 0,1-1,-1-1,1 0,-1-1,1-1,-1 0,1 0,-1-2,0 0,0 0,-1-1,1 0,-1-1,0-1,-1 0,4-3,-8 1,-1 1,0-1,-1 0,0 0,-1 0,0-1,0 1,-1-1,0 0,-1 0,0 0,0-1,-1 1,-1 0,1-1,-2 1,1 0,-2-1,1 1,-2 0,1 0,-1 0,0 0,-4-6,5 13,1-1,-1 0,-1 1,1-1,0 1,-1 0,0-1,0 1,0 0,0 1,0-1,0 1,-1-1,1 1,-1 0,0 0,0 1,0-1,0 1,0 0,0 0,0 0,0 0,0 1,0-1,0 1,0 0,-1 1,1-1,0 1,0 0,0 0,0 0,0 0,-3 2,-11 3,0 1,0 0,1 2,1 0,-1 1,1 0,1 1,0 1,1 1,0 0,1 1,0 0,1 1,-2 4,1 1</inkml:trace>
  <inkml:trace contextRef="#ctx0" brushRef="#br0" timeOffset="26219.455">7928 1967,'-4'58,"2"1,2 0,3-1,5 23,-3-25,-4-14,-1-42,1-1,-1 1,0 0,0 0,1-1,-1 1,0 0,0-1,0 1,0-1,0 1,1 0,-1-1,0 1,0 0,0-1,0 1,0-1,0 1,0 0,0-1,-1 1,1 0,0-1,0 1,0 0,0-1,0 1,-1 0,1-1,0 1,0 0,0-1,-1 1,1 0,0 0,0-1,-1 1,1 0,0 0,-1-1,1 1,0 0,-1 0,1 0,0 0,-1 0,1-1,-1 1,1 0,0 0,-1 0,1 0,0 0,-1 0,1 0,-1 0,1 1,0-1,-1 0,1 0,0 0,-1 0,1 0,0 1,-1-1,1 0,0 0,-1 0,1 1,-10-56,2 0,2-1,3 0,2 0,3-9,14-53,-15 113,1 0,0 0,1 1,-1-1,1 0,0 1,0 0,0-1,1 1,-1 1,1-1,0 0,0 1,1 0,-1 0,0 0,1 0,0 1,0 0,0 0,0 0,4 0,0 0,0 1,0 0,0 0,0 1,0 0,0 1,1 0,-1 0,-1 1,1 0,0 1,0 0,-1 0,1 1,-1 0,0 0,0 1,-1 0,0 1,1-1,-2 1,1 1,-1-1,0 1,0 0,-1 1,0-1,0 1,0 0,2 9,-5-14,-1 1,0 0,0 0,-1 0,1-1,-1 1,0 0,0 0,0 0,0 0,-1 0,1 0,-1 0,0-1,0 1,-1 0,1 0,-1-1,0 1,0-1,0 0,0 1,0-1,-1 0,0 0,1-1,-1 1,0-1,0 1,-1 0,-7 3,0 1,0-1,-1-1,1 0,-1-1,0 0,0-1,-11 2,-85 10,107-14,0 0,1 0,-1 1,0-1,0 0,1 0,-1 0,1 1,-1-1,1 0,-1 1,1-1,0 0,0 1,0-1,0 0,0 1,0-1,0 0,0 1,0-1,0 0,1 1,-1-1,1 0,-1 1,1-1,-1 0,1 0,0 0,0 1,0-1,-1 0,1 0,0 0,0 0,0-1,0 1,1 0,-1 0,0 0,0-1,2 1,-3-1,17 17,1-1,1-1,0 0,1-2,1 0,0-2,1 0,0-1,0-1,1-2,0 0,1-1,-1-1,1-1,0-2,0 0,0-1,16-3,-15 0,-7-2</inkml:trace>
  <inkml:trace contextRef="#ctx0" brushRef="#br0" timeOffset="26574.321">7741 1646,'23'-3,"21"-2,21-1,16-1,12-2,6 0,0 0,-8 1,-13 2,-14 3,-19 3,-23 2,-26 3,-10 0</inkml:trace>
  <inkml:trace contextRef="#ctx0" brushRef="#br0" timeOffset="27336.079">5162 2034,'0'18,"0"17,-3 13,0 6,-2 4,-3 0,0-2,0-7,1-6,1-9,4-12,3-10</inkml:trace>
  <inkml:trace contextRef="#ctx0" brushRef="#br0" timeOffset="27638.229">5121 2167,'11'18,"9"11,7 7,7 2,1-1,-1-2,-1-5,-4-5,-4-7,-5-6,-3-6,-5-3</inkml:trace>
  <inkml:trace contextRef="#ctx0" brushRef="#br0" timeOffset="27883.658">5441 2021,'-2'-10,"-1"3,0 8,1 14,1 13,-1 13,4 9,3 7,1 3,2-2,1-4,2-6,-1-12</inkml:trace>
  <inkml:trace contextRef="#ctx0" brushRef="#br0" timeOffset="28301.687">5576 2555,'51'-288,"-51"287,-5-61,10 69,6-1,0-2,0 1,1-1,-1-1,1 0,0-1,0 0,8 0,-9-1,0 0,0 1,0 0,0 1,0 0,0 1,-1 0,1 1,-1 0,1 1,-7-1,0 0,-1 1,1-1,-1 1,-1 0,1 0,-1 0,0 0,0 0,0 1,-1-1,0 0,0 1,-1-1,0 1,0-1,0 1,-1-1,0 1,0-1,-1 0,0 1,0-1,0 0,-1 0,0 0,-5 25,7-27,0-2,0 0,0 1,0-1,1 0,-1 1,1-1,-1 0,1 1,0-1,0 1,0-1,0 1,0-1,0 0,1 1,-1-1,1 0,0 1,0-1,0 0,0 0,0 0,0 1,0-1,1 0,-1-1,1 1,0 0,-1 0,1-1,2 2,8 0,1 0,0-1,0-1,0 0,0-1,0 0,0-1,0-1,0 0,0-1,7-2,-19 5,121-30,-67 14</inkml:trace>
  <inkml:trace contextRef="#ctx0" brushRef="#br0" timeOffset="29260.447">5001 2823,'13'270,"-12"-148,4-84,-5-37,1-1,-1 1,0-1,1 1,-1-1,0 1,1-1,-1 1,0-1,1 1,-1-1,1 0,-1 1,1-1,-1 0,1 1,0-1,-1 0,1 0,-1 1,1-1,-1 0,1 0,0 0,-1 0,1 0,-1 0,1 0,0 0,-1 0,1 0,-1 0,1-1,0 1,-1 0,1 0,-1 0,1-1,-1 1,1 0,-1-1,1 1,-1-1,1 1,-1 0,1-1,-1 1,0-1,1 1,-1-1,0 1,1-1,-1 1,0-1,0 0,0 1,34-37,-30 30,0 0,1 1,0 0,0-1,1 2,-1-1,1 1,0 0,1 0,-1 0,1 1,0 0,0 0,1 1,-1 0,1 0,-1 1,1 0,0 0,0 1,0 0,0 0,0 1,2 0,-6 2,1 0,-1 0,0 0,1 1,-1-1,0 1,-1 0,1 0,-1 1,1-1,-1 1,0-1,0 1,0 0,-1 0,1 1,-1-1,0 0,0 1,-1-1,1 1,-1 0,0-1,0 1,-1 4,1-5,0 0,0 0,-1 0,0 1,0-1,0 0,0 0,-1 0,1 0,-1 0,0 1,-1-1,1-1,-1 1,1 0,-1 0,0 0,-1-1,1 1,0-1,-1 0,0 0,0 0,0 0,0 0,0-1,-1 1,1-1,-4 2,3-3,-1 0,0-1,0 1,1-1,-1 0,0 0,0 0,0-1,1 1,-1-1,0 0,1-1,-1 1,1-1,-1 0,1 0,0-1,-1 1,1-1,1 0,-1 0,0 0,1 0,-1-1,1 1,0-1,0 0,1 0,-1 0,1 0,0-1,0 1,0-1,1 1,-1-1,1-3,0 6,1-1,0 1,0 0,1-1,-1 1,0 0,1-1,0 1,-1 0,1 0,0-1,0 1,0 0,0 0,1 0,-1 0,1 0,-1 0,1 1,-1-1,1 0,0 1,0-1,0 1,0 0,0 0,2-1,64-27,-62 27,49-16,5-3,1 3,0 2,6 2,-66 13,1 1,0-1,0 1,0-1,0 1,-1 0,1-1,0 1,0 0,0 0,0 0,0 1,0-1,0 0,0 1,-1-1,1 1,0 0,0-1,0 1,-1 0,1 0,-1 0,1 0,0 1,-1-1,0 0,1 1,-1-1,0 1,0-1,0 1,0-1,0 1,0 0,0 0,-1-1,1 1,-1 144,0-144,1-1,-1 1,0 0,1 0,-1-1,1 1,-1 0,1-1,0 1,0-1,0 1,0-1,0 1,0-1,0 0,0 1,0-1,1 0,-1 0,0 0,1 0,-1 0,1 0,0 0,-1-1,1 1,0 0,-1-1,1 1,0-1,-1 0,1 0,0 0,0 1,-1-2,1 1,0 0,0 0,-1 0,1-1,0 1,1-1,11-5</inkml:trace>
  <inkml:trace contextRef="#ctx0" brushRef="#br0" timeOffset="30471.898">5402 2823,'8'0,"42"-1,0 3,0 1,-1 3,8 3,-44-6,-1 0,1 0,-1 1,0 1,0 0,-1 1,0 0,1 0,-2 1,1 1,-1 0,-1 0,1 1,-1 0,-1 1,0 0,0 0,4 8,-6-4,0 0,-1 1,0 0,-2 0,1 0,-2 0,0 1,-1-1,-1 10,3 12,-4-34,1 0,0 0,0 0,0 0,1-1,-1 1,0 0,1 0,0 0,0 0,0-1,0 1,0 0,0-1,1 1,0-1,-1 1,1-1,0 0,0 1,0-1,0 0,0-1,1 1,-1 0,1-1,-1 1,1-1,-1 1,1-1,0 0,0-1,-1 1,1 0,0-1,0 1,0-1,0 0,1 0,6-3,0 0,-1-1,1-1,-1 1,0-1,0-1,-1 0,1 0,-1-1,-1 1,1-2,-1 1,0-1,-1 0,0-1,0 1,2-7,25-63,-33 107,0-25,0 0,0 0,0 1,1-1,-1 0,1 0,0 0,0 0,0 0,1 0,-1 0,1 0,0-1,0 1,0-1,1 1,-1-1,1 0,0 0,0 0,0 0,0 0,1-1,-1 0,1 1,-1-1,1 0,0-1,0 1,2 0,14 3,0-1,1-2,0 1,-1-2,1-1,0-1,0 0,-1-2,1 0,-1-1,0-2,1 0,-9 3,0 0,0-1,0 0,-1-1,0 0,0-1,0-1,0 1,-1-2,0 1,-1-2,0 1,6-7,-13 13,-1 0,1 0,-1 0,0-1,0 1,0 0,0 0,0-1,0 1,0-1,-1 1,1 0,-1-1,0 1,0-1,0 1,0-1,0 1,0-1,-1 1,1-1,-1 1,1-1,-1 1,0 0,0-1,0 1,-1 0,1 0,0 0,-1 0,0 0,1 0,-1 0,0 1,0-1,-1-1,-4-1,1-1,-1 1,0 1,0-1,-1 1,1 1,-1-1,1 1,-1 0,0 1,-4-1,8 1,0 0,0 1,0-1,0 1,0-1,0 1,0 1,1-1,-1 0,0 1,0 0,0 0,0 0,0 0,1 1,-1-1,1 1,-1 0,1 0,0 0,-1 1,1-1,0 1,1 0,-1 0,0 0,1 0,0 0,-1 0,1 1,0-1,1 1,-1-1,0 2,2 0,-1 0,1-1,-1 1,1 0,1-1,-1 1,1 0,-1-1,1 1,1-1,-1 1,1-1,-1 1,1-1,1 0,-1 0,0 0,1 0,0-1,0 1,0-1,0 1,1-1,-1 0,1 0,0-1,0 1,0-1,0 0,0 0,1 0,-1 0,1-1,-1 0,1 0,-1 0,1 0,0-1,-1 0,1 0,0 0,-1 0,1-1,-1 0,1 0,0 0,-1 0,0-1,1 0,60-49,-53 39,-11 12,1-1,-1 1,1-1,-1 1,1 0,-1 0,1 0,0 0,-1 0,1 0,-1 0,1 0,-1 0,1 1,0-1,-1 1,1-1,-1 1,0 0,1-1,-1 1,1 0,-1 0,0 0,0 0,0 0,0 0,1 1,-1-1,-1 0,1 0,0 1,0-1,0 1,-1-1,1 1,-1-1,1 1,-1-1,1 2,6 7,-6-6,1-1,1 1,-1-1,1 0,-1 0,1 0,0 0,0 0,0-1,0 1,1-1,-1 0,1 0,-1 0,1 0,0-1,-1 0,1 1,0-1,0 0,0-1,0 1,0-1,0 0,0 0,0 0,0-1,0 1,0-1,0 0,0 0,0 0,0-1,0 1,-1-1,1 0,-1 0,1 0,-1 0,0-1,0 0,0 1,2-4,1-5,-1 0,0 0,-1-1,-1 0,1 0,-2 0,0 0,0-5,-1 6,1 1,-1 0,2-1,-1 1,1 0,1 0,0 1,0-1,1 1,0 0,5-6,-5 11,-1 0,1 1,0-1,0 1,0 0,1 1,-1 0,1-1,-1 2,1-1,0 1,0 0,0 0,-1 0,1 1,0 0,0 0,0 0,0 1,0 0,0 0,-1 1,1-1,0 1,-1 1,1-1,-1 1,3 1,-5 1,0 0,0 0,0 0,-1 1,0-1,0 1,0-1,-1 1,1 0,-1 0,-1-1,1 1,-1 0,0 0,-1 0,1 0,-1 0,0-1,0 1,-1 0,0-1,0 1,0-1,-2 3,-1 8,1-4,0 1,0 0,2 0,-1 1,2-1,-1 0,2 1,0 6,1-17,0 0,0 0,0 0,0 0,0 0,0 0,1 0,0-1,-1 1,1-1,0 1,0-1,1 0,-1 0,0 0,1 0,-1 0,1 0,0-1,-1 1,1-1,0 1,0-1,0 0,0-1,0 1,1 0,87 3,99-42,-159 27</inkml:trace>
  <inkml:trace contextRef="#ctx0" brushRef="#br0" timeOffset="31327.067">2822 2716,'121'51,"-100"-45,1 1,-2 0,1 2,-1 1,-1 0,1 1,-2 2,0-1,0 2,-1 1,-1 0,0 1,-1 0,6 10,-18-20,1 0,-1-1,0 2,0-1,0 0,-1 0,0 1,0-1,-1 1,0 0,0-1,0 1,-1 0,0 0,-1-1,1 1,-1 0,0-1,-1 1,0-1,0 1,0-1,-1 0,0 1,0-1,0-1,-3 3,-9 3,-1 0,0-2,0 0,-1 0,-1-2,1 0,-1-1,-1-1,1-1,-17 2,-35 13,70-19,-1 0,1 0,0 0,0 0,0 1,0-1,-1 0,1 0,0 0,0 0,0 1,0-1,0 0,0 0,-1 0,1 1,0-1,0 0,0 0,0 1,0-1,0 0,0 0,0 0,0 1,0-1,0 0,0 0,0 1,0-1,0 0,0 0,1 0,-1 1,0-1,0 0,0 0,0 0,0 1,0-1,1 0,-1 0,0 0,0 0,0 1,0-1,1 0,-1 0,0 0,0 0,0 0,1 0,-1 0,0 0,0 0,0 1,1-1,-1 0,0 0,0 0,1 0,-1 0,0 0,0-1,1 1,-1 0,0 0,0 0,0 0,1 0,12 3</inkml:trace>
  <inkml:trace contextRef="#ctx0" brushRef="#br0" timeOffset="31665.12">3797 2849,'-11'-7,"0"1,-1 0,1 0,-2 1,1 1,0 0,-1 1,0 0,-2 1,10 1,0 1,0-1,-1 2,1-1,0 0,0 1,0 0,0 0,0 0,0 1,0 0,1 0,-1 0,0 1,1-1,0 1,-1 0,1 0,0 0,1 1,-1 0,1 0,-1-1,0 3,0 0,0 1,0-1,1 1,0-1,0 1,1 0,-1 0,2 0,-1 1,1-1,0 0,0 1,1-1,0 1,0-1,1 0,0 1,1-1,-1 0,1 0,1 0,-1 0,1 0,0 0,1-1,-1 1,1-1,1 0,-1 0,1 0,0-1,0 0,1 0,0 0,7 2,1-1,-1 0,1-1,1 0,-1-1,1-1,-1 0,1-1,0-1,0 0,0-1,-1-1,1 0,0-1,0 0,-1-1,1-1,-1-1,0 0,0 0,-1-1,1-1,-1-1,6-4,15-10</inkml:trace>
  <inkml:trace contextRef="#ctx0" brushRef="#br0" timeOffset="31932.446">4119 2769,'-3'7,"0"7,1 7,-1 7,2 7,0 3,0 2,1 1,0 1,0-5,0-4,3-8,2-8,5-7,1-5</inkml:trace>
  <inkml:trace contextRef="#ctx0" brushRef="#br0" timeOffset="32219.664">4346 2809,'-1'9,"-89"66,75-66,2 1,0 0,0 1,1 0,0 1,1 1,0-1,1 2,0 0,8-11,0 0,1-1,-1 1,1 0,0 0,0 0,0 0,0 0,1 0,-1 0,1 0,-1 0,1 0,0 0,1 0,-1 1,0-1,1 0,0 0,-1 0,1 0,1 0,-1-1,0 1,1 0,-1 0,1-1,0 1,0-1,0 1,0-1,0 0,0 0,1 0,1 1,14 6,-1-1,2-1,-1-1,1-1,-1 0,1-1,1-1,-1-1,0-1,1 0,12-2,-23 1,137-1,-115 0</inkml:trace>
  <inkml:trace contextRef="#ctx0" brushRef="#br0" timeOffset="33008.929">522 3023,'0'0,"0"0,0 1,0-1,0 0,0 0,0 0,0 1,1-1,-2 0,1 0,0 0,0 0,0 1,0-1,0 0,0 0,0 0,0 1,0-1,0 0,0 0,0 0,0 0,-1 1,1-1,0 0,0 0,0 0,0 0,0 0,-1 1,151 13,579-14,-570-3,122-5,314 1,-565 7,-14 0,0 0,0 1,0 1,0 0,0 1,14 4,-31-7,1 0,-1 0,1 0,-1 0,1 0,-1 0,1 0,-1 1,1-1,0 0,-1 0,1 0,-1 0,1 1,-1-1,1 0,0 0,-1 1,1-1,0 0,-1 1,1-1,0 0,-1 1,1-1,0 1,0-1,0 0,-1 1,1-1,0 1,0-1,0 1,0-1,0 1,0-1,0 1,0-1,0 0,0 1,0-1,0 1,0-1,0 1,0-1,0 1,1-1,-1 1,0-1,0 0,0 1,1-1,-1 1,0-1,1 0,-1 1,0-1,-19 3</inkml:trace>
  <inkml:trace contextRef="#ctx0" brushRef="#br0" timeOffset="34284.046">4653 7234,'0'2,"0"4,0 4,0 8,0 10,-2 14,-3 15,-4 19,-3 19,-4 17,-2 13,1 9,2 4,3-1,3-6,4-24</inkml:trace>
  <inkml:trace contextRef="#ctx0" brushRef="#br0" timeOffset="35050.784">5535 7676,'3'6,"0"10,-1 13,3 15,0 15,-2 14,0 14,-1 12,-3 7,-4 4,-3-2,0-7,1-21</inkml:trace>
  <inkml:trace contextRef="#ctx0" brushRef="#br0" timeOffset="35776.074">6619 7354,'-5'16,"-1"15,0 12,4 14,4 12,6 11,7 7,2 8,2 1,-1-1,-4 1,-6-1,-11 0,-5-17</inkml:trace>
  <inkml:trace contextRef="#ctx0" brushRef="#br0" timeOffset="36450.314">7808 7742,'0'21,"0"17,0 17,0 12,0 11,2 7,4 7,2 2,2-1,0-2,-2-17</inkml:trace>
  <inkml:trace contextRef="#ctx0" brushRef="#br0" timeOffset="38408.789">4319 7796,'-5'-6,"8"18,14 37,3-1,1 0,3-2,2-1,18 24,24 0,-65-67,0 0,1 0,-1 0,0 0,1 0,-1-1,1 0,-1 0,1 0,0 0,0-1,-1 1,1-1,0 0,0 0,0 0,-1-1,1 1,0-1,0 0,-1 0,1 0,-1 0,2-1,7-7,0-1,0 0,-1-1,0 0,0-1,-2 0,1 0,-2-1,1 0,-2-1,0 0,2-7,24-45,-23 41,0 1,2 0,1 1,1 0,1 2,1-1,0 2,2 0,0 1,1 1,7-4,16-3</inkml:trace>
  <inkml:trace contextRef="#ctx0" brushRef="#br0" timeOffset="38949.445">5268 7836,'8'24,"1"0,1 0,1-1,2-1,0 0,1-1,1 0,1-1,1-1,0 0,2-2,0 0,1-1,12 8,-27-21,0-1,0 1,0-1,1 0,-1 0,0-1,1 0,-1 0,1 0,-1 0,1-1,0 0,-1 0,1-1,-1 1,1-1,-1 0,1-1,-1 1,0-1,1 0,-1-1,0 1,0-1,-1 0,1 0,0 0,-1-1,3-2,17-19,-2-1,0 0,-1-2,-2-1,4-9,44-63,-52 81,2 1,-1 0,2 2,1-1,0 2,6-3,15-6</inkml:trace>
  <inkml:trace contextRef="#ctx0" brushRef="#br0" timeOffset="39495.037">6458 7783,'5'15,"0"1,2-1,-1 1,2-2,0 1,1-1,0-1,1 1,1-2,0 1,0-2,10 8,-14-13,1 0,0-1,0 0,0 0,0 0,1-1,-1-1,1 1,0-2,1 1,-1-1,0 0,0-1,1 0,-1-1,1 0,-1 0,1-1,-1 0,0-1,1 0,5-2,5-6,-1 0,0-1,-1-1,0-1,-1 0,-1-2,0 0,-1 0,0-1,-1-1,-1-1,-1 0,0 0,2-8,75-95,-67 97</inkml:trace>
  <inkml:trace contextRef="#ctx0" brushRef="#br0" timeOffset="40069.578">7514 7836,'14'24,"2"0,0-2,1 0,1-1,1-1,1 0,1-1,-10-10,0-1,1 1,-1-2,1 0,1 0,-1-1,1 0,1-1,-1-1,0 0,1-1,0-1,0 0,11 0,-15-2,0-1,0-1,0 0,0 0,0-1,0 0,0-1,-1 0,0 0,0-1,0 0,0-1,-1 0,0-1,0 1,-1-1,1-1,-2 1,4-5,15-21,-2 0,-1-2,-2-1,3-8,-20 38,-1 2,14-24,-2-2,-1 0,-1 0,-1-1,-2 0,-5 8</inkml:trace>
  <inkml:trace contextRef="#ctx0" brushRef="#br0" timeOffset="40941.483">5027 9052,'0'-9,"0"-1,-2 6,-1 13,0 16,-1 18,-1 12,1 11,1 5,1 3,1-3,3-4,6-9,3-10,0-13</inkml:trace>
  <inkml:trace contextRef="#ctx0" brushRef="#br0" timeOffset="41300.265">5215 9614,'64'-30,"-2"-2,-1-3,6-7,-62 39,-1 1,1-1,0 0,-1-1,1 1,-1-1,0 0,0 0,-1 0,1 0,-1-1,0 1,0-1,0 0,-1 0,0 0,0 0,0-1,0 0,-3 3,-1 1,0 0,1-1,-1 1,0 0,0 0,0 1,0-1,0 0,0 1,-1-1,1 1,-1 0,1-1,-1 1,1 0,-1 1,1-1,-1 0,0 1,0 0,1-1,-1 1,0 0,0 0,1 1,-1-1,0 0,1 1,-1 0,0 0,0 0,-5 0,1 0,-1 1,0 0,1 0,0 1,-1 0,1 0,0 1,0-1,1 2,-1-1,1 1,0 0,0 0,0 1,1-1,0 1,0 1,0-1,1 1,0-1,1 1,-1 0,1 1,0-1,1 1,0-1,0 1,1 0,0-1,0 1,1 0,-1 0,2 0,-1 0,2 5,3-6,0 1,0-1,1 0,0 0,0 0,1-1,0 0,0-1,0 1,1-1,0-1,0 1,0-1,0-1,0 1,1-2,0 1,0-1,-1 0,1-1,0 0,0 0,1-1,0 0,40 2</inkml:trace>
  <inkml:trace contextRef="#ctx0" brushRef="#br0" timeOffset="41791.896">5977 9253,'-16'4,"0"0,0 1,0 1,1 1,0 0,0 1,1 0,0 1,0 1,1 0,-6 7,16-15,1-1,0 1,0 0,0 0,1 1,-1-1,0 0,1 0,0 1,-1-1,1 1,0-1,0 1,0 0,1-1,-1 1,1 0,-1-1,1 1,0 0,0 0,0 0,0-1,1 1,-1 0,1-1,0 1,0 0,0-1,0 1,0-1,0 1,1-1,-1 1,1-1,-1 0,2 1,10 7,-1-2,1 0,1 0,-1-1,1-1,1 0,-1-1,3 1,9 3,-7-2,-8-4,0 1,1 0,-1 1,-1 0,1 1,-1 0,0 0,-1 1,1 1,1 2,-10-9,0 0,1 0,-1 0,0 1,0-1,-1 0,1 1,0-1,0 1,-1-1,1 1,0-1,-1 1,0 0,1-1,-1 1,0-1,0 1,0 0,0-1,0 1,0 0,0-1,-1 1,1 0,-1-1,1 1,-1-1,0 1,1-1,-1 1,0-1,0 0,0 1,0-1,0 0,0 0,0 1,-1-1,1 0,0 0,-1-1,0 2,-2 1,-1-1,1 0,0 0,-1 0,0 0,1-1,-1 1,0-1,0-1,0 1,0-1,1 1,-1-1,-2-1,5 1,1 0,-1 0,1 0,-1-1,1 1,0-1,-1 1,1-1,0 1,-1-1,1 0,0 0,0 1,0-1,-1 0,1 0,0 0,0 0,1 0,-1-1,0 1,0 0,0 0,1-1,-1 1,1 0,-1-1,1 1,-1 0,1-1,0 1,0-1,0 1,0 0,0-1,0 1,0-1,0 1,0-1,1 1,-1 0,1-1,25-58,-12 41,0 0,2 1,0 1,1 0,0 1,1 1,1 1,1 1,0 0,0 1,5 0,-23 11,-1-1,1 1,-1 0,1 0,0 1,0-1,0 0,-1 0,1 1,0-1,0 1,0 0,0-1,0 1,0 0,0 0,0 0,0 1,0-1,0 0,-1 1,1-1,0 1,0 0,0-1,0 1,-1 0,1 0,0 0,-1 0,1 1,-1-1,1 0,-1 1,2 6,0 0,-1 1,0-1,0 0,-1 1,0-1,-1 1,0-1,0 1,-2 5,2 20,0-24,1 1,0-1,1 0,0 1,0-1,1 0,1 0,0 0,0-1,3 6,-5-12,0 0,1 1,-1-1,1 0,-1 0,1 0,0 0,0-1,0 1,1-1,-1 0,1 1,-1-2,1 1,-1 0,1-1,0 0,0 1,0-2,0 1,0 0,0-1,0 0,0 0,0 0,0 0,0 0,1-1,22-6</inkml:trace>
  <inkml:trace contextRef="#ctx0" brushRef="#br0" timeOffset="41961.645">6271 9012,'-2'16,"3"12,7 10,8 6,6 2,0-7</inkml:trace>
  <inkml:trace contextRef="#ctx0" brushRef="#br0" timeOffset="42541.615">6591 9667,'-10'-294,"9"284,1 8,-1 1,0-1,1 1,-1-1,1 0,0 0,0 1,-1-1,1 0,0 1,0-1,0 0,1 0,-1 1,0-1,1 0,-1 1,1-1,0 0,-1 1,1-1,0 1,0-1,0 1,0-1,0 1,0 0,0 0,1-1,-1 1,0 0,1 0,-1 0,1 0,-1 1,1-1,0 0,112 21,-109-20,1 1,0 0,-1 0,1 0,-1 1,1 0,-1 0,0 0,1 1,-1-1,0 1,-1 1,1-1,-1 1,1-1,-1 1,0 1,0-1,-1 0,1 1,-1 0,0 0,0 0,-1 0,1 0,-1 2,-1 78,-3-74,2 0,-1 0,1 0,1 0,0 0,0 0,1 0,2 5,-3-14,0 1,1-1,-1 0,0 1,1-1,-1 0,1 0,0 0,0 0,0-1,0 1,0 0,0-1,0 1,1-1,-1 0,0 0,1 0,-1 0,1 0,-1 0,1-1,0 1,-1-1,1 0,-1 0,1 0,0 0,-1 0,2-1,78-20,-67 13,0-1,0 0,-1 0,0-1,0-1,-2-1,1 0,-1 0,-1-1,0-1,-1 0,0 0,-1-1,-1 0,0-1,-2 1,2-6,-13 41,2 1,0 0,0 1,2-1,1 0,2 21,-2-39,0 0,0 0,0 0,1 0,-1 0,1 0,-1 0,1 0,0-1,0 1,1 0,-1 0,0-1,1 1,-1-1,1 1,0-1,0 0,0 0,0 0,1 0,-1 0,0 0,1 0,-1-1,1 0,0 1,-1-1,1 0,0 0,0 0,0 0,0-1,-1 1,1-1,0 0,0 0,0 0,1 0,20-9,-4-5</inkml:trace>
  <inkml:trace contextRef="#ctx0" brushRef="#br0" timeOffset="42800.448">7193 9066,'-14'-2,"-4"1,1 3,8 6,12 6,12 8,13 6,9 6,4 4,-4-5</inkml:trace>
  <inkml:trace contextRef="#ctx0" brushRef="#br0" timeOffset="43275.902">7460 9440,'16'-5,"0"0,-1-1,0 0,-1-2,0 0,0 0,0-1,-1-1,0 0,-1-1,0 0,-1-1,0 0,7-12,1 3,-2-2,0 1,-1-2,-1 0,-2-1,0-1,-2 0,-1 0,-1-1,-1-1,-1 1,-2-1,0 0,-2 0,-1-10,-2 35,1 0,-1 0,0-1,0 1,0 0,-1-1,1 1,-1 0,0-1,0 1,0 0,0 0,0 0,-1 0,1 0,-1 0,0 0,0 1,0-1,0 0,-1 1,1 0,-1 0,1-1,-1 2,0-1,1 0,-1 0,0 1,0 0,-1-1,1 1,0 0,0 1,-1-1,0 0,-2 3,1 0,-1 1,1-1,0 1,0 0,0 1,0-1,1 1,-1 0,1 0,0 0,0 1,0-1,1 1,0 0,-1 0,2 0,-1 1,1-1,-2 5,-12 31,2 1,2 1,1 0,3 1,1-1,3 2,1-1,2 4,0-22,1 0,1 0,1 1,2-1,0-1,2 1,-3-16,0-1,0 0,1 0,0 0,0 0,1-1,0 0,1 0,-1 0,2 0,-1-1,1 0,0-1,0 1,1-1,0-1,6 4,-3-4,1 0,-1 0,1-1,1 0,-1-1,0-1,1 0,-1 0,1-1,0-1,-1 0,1-1,-1-1,1 1,-1-2,1 0,-1 0,0-1,0-1,1-1,-4 2,0 0,0-1,0-1,0 0,-1 0,0 0,0-1,-1 0,0-1,0 0,-1 0,0 0,0-1,-1 1,0-1,0-1,-1 1,0-1,-1 0,0 0,-1 0,0 0,0 0,-1-7,-1 11,0-1,0 1,-1 0,0 0,0 0,0 0,-1 0,0 0,0 0,-1 0,0 0,-1-2,3 6,-1 0,1 1,0-1,-1 0,1 0,-1 1,0-1,1 1,-1 0,0-1,0 1,0 0,0 0,0 0,0 0,0 1,0-1,0 0,-1 1,1 0,0-1,0 1,-1 0,1 0,0 0,0 0,-1 1,1-1,0 1,0-1,0 1,0 0,0 0,0 0,-2 0,-3 5,0 0,1 0,0 0,0 1,0 0,0 0,1 1,1-1,-1 1,1 0,0 0,1 1,0-1,1 1,-1 0,1-1,1 1,0 0,0 0,1 0,0 0,1 0,-1 0,2 0,-1 0,1 0,0-2,1 0,-1 0,1-1,0 1,1-1,-1 1,1-1,1 0,-1-1,1 1,0-1,0 0,1 0,-1 0,1-1,0 0,0 0,1 0,-1-1,1 0,0 0,0-1,0 0,0 0,0 0,0-1,6 0,27 4,0-1,0-2,1-2,-1-2,34-6,20-4</inkml:trace>
  <inkml:trace contextRef="#ctx0" brushRef="#br0" timeOffset="44745.034">4920 10470,'6'-11,"0"0,0 1,1 0,1 0,0 0,0 1,1 1,0-1,0 1,1 1,0 0,0 0,10-4,-17 10,0 0,-1-1,1 1,0 0,0 1,-1-1,1 0,0 1,0 0,0-1,0 1,0 0,0 1,-1-1,1 0,0 1,0 0,0 0,0 0,-1 0,1 0,-1 0,1 0,-1 1,1 0,-1-1,0 1,1 0,-1 0,0 0,0 0,-1 1,1-1,0 0,-1 1,2 1,7 16,-1 0,-1 1,-1 0,0 0,-2 0,0 1,0 13,6 21,22 52,-31-103,0 0,1-1,-1 1,1-1,0 0,0 0,0 0,0 0,1-1,0 1,0-1,0 0,0 0,0 0,0 0,1-1,-1 0,1 0,0 0,4 1,-5-3,0 0,0 0,0 0,0 0,0 0,-1-1,1 0,0 0,0 0,-1 0,1-1,0 1,-1-1,1 0,-1 0,0-1,0 1,0 0,0-1,0 0,-1 0,1 0,-1 0,1 0,0-2,43-89,-20-6,-8 181,-16-65,2 0,0 0,1 0,0 0,1-1,5 7,-9-18,0 1,0-1,1 0,-1 0,1 0,0 0,0-1,1 1,-1-1,1 0,0 0,0 0,0-1,0 1,0-1,0 0,1 0,-1 0,1-1,-1 1,1-1,0 0,0-1,1 1,3-3,-1-1,1 1,-1-1,0-1,0 0,0 0,0 0,-1-1,0 0,0-1,0 1,0-2,-1 1,0 0,-1-1,1 0,-1-1,-1 1,1-1,-1 0,0 0,-1 0,2-6,19-66,-25 86,0-1,0 1,1 0,-1-1,2 1,-1 0,1-1,-1 1,2 0,-1-1,0 1,1-1,0 0,1 1,-1-1,1 0,0 0,0-1,0 1,1-1,0 1,0-1,0 0,0 0,0-1,1 0,0 1,0-1,0-1,0 1,0-1,0 0,1 0,-1 0,1-1,-1 0,3 0,-3-1,1-1,-1 0,0 0,0 0,0-1,0 0,0 0,0 0,0-1,-1 1,1-1,-1 0,0 0,0-1,0 1,0-1,0 0,-1 0,0 0,0-1,0 1,1-2,4-8,-1 0,0 0,-1 0,-1-1,0 0,3-15,-4 2,-1 11,-2 37,-3-12,2-1,-1 0,1 1,0-1,1 1,-1-1,1 0,1 1,0-1,0 0,0 0,1 0,0 0,0-1,1 1,-1-1,1 0,1 0,-1 0,1 0,0-1,1 0,-1 0,1 0,1 0,60 13,-36-16</inkml:trace>
  <inkml:trace contextRef="#ctx0" brushRef="#br0" timeOffset="45654.791">6404 10456,'4'19,"1"0,1-1,0 1,1-1,1-1,1 1,1-1,0-1,1 1,1-2,0 0,1 0,0-1,3 0,-14-12,1-1,-1 1,1-1,0 1,0-1,0 0,0 0,0-1,0 1,0 0,0-1,0 0,0 0,0 0,0 0,0 0,0-1,1 1,-1-1,0 0,0 0,-1 0,1 0,0 0,0-1,-1 1,1-1,0 0,-1 0,0 0,1 0,-1 0,0 0,0-1,0 1,0-1,1-2,5-8,0 0,0 0,-2-1,1 0,-2 0,0-1,0 1,-2-1,0 0,0 0,-2 0,1-3,-4 3,-4 18,-5 23,9-21,0 1,1-1,-1 1,1 0,0-1,1 1,-1 0,1 0,0-1,0 1,1 0,0 0,0-1,0 1,1 0,0-1,0 1,0-1,1 0,-1 0,1 0,0 0,1 0,-1-1,1 1,0-1,0 0,3 2,2-3,-1 0,1 0,-1-1,1 0,0 0,0-1,0 0,-1-1,1 0,0 0,0-1,0-1,0 1,0-1,-1 0,1-1,-1 0,0-1,1 0,-1 0,-1 0,1-1,-1 0,0-1,0 0,0 0,-1 0,0-1,0 1,-1-2,0 1,0 0,-1-1,0 0,0 0,1-5,-5 19,0 0,0 0,1 0,0 0,0 0,0 0,1 0,-1 0,1 0,1-1,-1 1,1-1,0 0,1 0,-1 0,1 0,0 0,3 3,-1-3,1 0,-1 0,1-1,0 0,0 0,0-1,1 0,-1 0,1 0,-1-1,1-1,0 1,0-1,0 0,0-1,0 0,0 0,0-1,0 0,5-1,15-5,0 0,0-2,-1-1,-1-1,2-3,-21 11,-5 1,1 0,0 1,0-1,0 0,0 1,1 0,-1 0,0 0,1 0,-1 0,0 1,1-1,-1 1,1 0,-1 0,1 0,-1 0,0 1,1 0,-1-1,0 1,1 0,-1 1,0-1,0 1,2 0,11 12,-12-9,0 0,0 0,0-1,1 1,0-1,-1-1,1 1,1-1,-1 1,0-1,1-1,0 1,0-1,-1 0,1-1,0 1,1-1,-1 0,0 0,0-1,0 0,0 0,1-1,-1 1,0-1,0-1,0 1,0-4,-1 1,0-1,-1 0,1 0,-1 0,0-1,0 1,0-1,-1 0,0 0,0-1,-1 1,0-1,0 1,0-1,-1 0,0 1,0-1,-1 0,0 0,0 0,0 1,-1-1,0 0,0 0,-1 1,0-1,0 1,-1-1,1 1,-1 0,-1 0,0-1,2 4,-1-1,0 1,0 0,0 0,0 0,0 0,-1 1,0-1,1 1,-1 0,0 0,0 0,0 1,0 0,0-1,0 1,0 0,-1 1,1-1,0 1,-1 0,1 0,0 0,-1 1,1-1,0 1,0 0,0 0,0 1,0-1,0 1,0 0,0 0,0 0,1 1,-1-1,1 1,-1 0,1 0,0 0,1 0,-3 2,-4 8,1-1,0 1,1 0,1 0,0 1,0 0,2 0,-1 0,2 1,0-1,1 1,0 0,1 6,0-17,1-1,-1 1,1-1,0 1,0-1,0 1,0-1,1 1,-1-1,1 1,0-1,0 0,0 1,1-1,-1 0,1 0,0 0,0 0,0 0,0 0,0-1,0 1,1-1,-1 1,1-1,0 0,0 0,0 0,0 0,0-1,0 1,0-1,1 0,0 0,70-13,-37-4</inkml:trace>
  <inkml:trace contextRef="#ctx0" brushRef="#br0" timeOffset="46605.484">7714 10148,'-11'-6,"-1"1,0 0,0 0,-1 1,1 1,-1 0,0 1,-10-1,19 3,-1 0,1 0,-1 1,0-1,1 1,-1 0,1 0,-1 1,1-1,0 1,0 0,-1 0,1 0,0 1,1-1,-1 1,0 0,1 0,0 1,0-1,0 1,0-1,0 1,1 0,-3 4,3-3,0 0,0 0,0 0,0 0,1 0,0 1,0-1,1 1,-1-1,1 1,0-1,1 0,-1 1,1-1,0 1,1-1,-1 0,1 0,0 0,1 3,61 94,-57-94,206 287,-212-291,1-1,0 1,0-1,0 0,0 1,0-1,1 0,-1-1,1 1,0 0,0-1,0 1,0-1,1 0,-1 0,0 0,1 0,-1-1,1 0,0 1,0-1,-1-1,1 1,0 0,0-1,0 0,0 0,0 0,-1 0,1-1,0 1,0-1,0 0,-1 0,3-2,3-6,0 0,-1-2,0 1,0-1,-1 0,-1 0,0-1,0 1,-1-1,-1-1,0 1,-1-1,0 0,0-2,16-158,-20 173,1-1,0 0,-1 0,1 1,-1-1,1 0,0 0,0 1,0-1,-1 0,1 0,0 0,0 0,0 1,0-1,0 0,0 0,1 0,-1 1,0-1,0 0,0 0,1 1,-1-1,0 0,1 0,-1 1,1-1,-1 0,1 1,-1-1,1 0,0 1,-1-1,1 1,0-1,-1 1,1 0,0-1,-1 1,1 0,0-1,0 1,-1 0,1 0,0-1,0 1,0 0,0 0,-1 0,1 0,0 0,0 0,0 1,-1-1,1 0,0 0,0 1,0-1,-1 0,1 1,0-1,-1 0,1 1,0-1,13 7,0-1,0 0,1-1,-1-1,1 0,1-1,7 0,42 10,-61-11,0-1,0 1,0 0,0 1,-1-1,1 0,-1 1,1 0,-1 0,0 0,0 0,0 1,-1-1,1 1,-1 0,0-1,0 1,0 0,0 0,-1 1,0-1,1 0,-2 0,1 1,0-1,-1 0,0 1,0-1,0 0,0 1,-1-1,0 0,-1 4,-3 32,3-31,0-1,1 1,0 0,0 0,1 0,0 0,1 0,0 0,0 0,1 0,1 1,-2-7,0-1,1 1,0-1,0 0,-1 1,1-1,1 0,-1 0,0-1,0 1,1 0,-1-1,1 1,-1-1,1 0,0 0,-1 0,1 0,0 0,0-1,0 1,-1-1,1 0,0 0,3 0,71-12,-56 5,0-2,-1 0,0 0,-1-2,0-1,-1 0,0-1,-1-1,0-1,-2 0,1-1,-1-2,-14 19,0 0,0 0,0 0,0 1,0-1,-1 0,1 0,-1 1,1-1,-1 0,1 1,-1-1,0 0,1 1,-1-1,0 1,0-1,0 0,0 1,0-1,0 1,-1-1,1 1,0-1,-1 0,1 1,-1-1,0 0,1 0,-2 1,1 11,1-10,0 1,0-1,0 1,0-1,1 1,-1-1,1 1,0-1,0 1,0-1,0 0,1 0,-1 1,1-1,0 0,0 0,0-1,0 1,1 0,-1-1,1 1,0-1,-1 0,1 0,0 0,0 0,0 0,1-1,-1 0,0 1,0-1,1 0,-1 0,1-1,-1 1,1-1,-1 0,1 0,-1 0,1 0,-1-1,1 1,0-1,5-2,0 0,0-1,0 0,-1 0,1-1,-1 0,0 0,-1-1,1 0,-1-1,0 1,-1-1,1-1,-2 1,1-1,-1 0,0 0,0-1,-1 0,0 1,-1-1,0-1,-1 1,1 0,-2-1,1 1,-1-1,-1-1,0 7,0 1,0 0,0 0,0-1,-1 1,1 0,-1 0,0 0,0 0,0 0,0 0,-1 0,1 0,-1 0,0 0,1 1,-1-1,-1 1,1-1,0 1,0 0,-1 0,0 0,1 0,-1 0,0 1,0-1,0 1,0-1,0 1,0 0,0 1,0-1,0 0,-1 1,1 0,0 0,0 0,-1 0,1 0,0 1,0-1,-4 2,-2 2,-1 1,0 0,1 1,0 0,0 0,1 1,-1 0,1 0,1 1,0 0,0 1,0 0,1 0,1 0,-1 0,2 1,-1 0,1 0,1 0,0 1,-1 4,3-12,0 0,0 0,0 0,0 0,1 1,0-1,-1 0,1 0,0 0,1 1,-1-1,0 0,1 0,0 0,0 0,0 0,0 0,0 0,1 0,-1 0,1 0,0-1,0 1,0 0,0-1,0 0,0 1,1-1,-1 0,1 0,-1-1,1 1,0 0,0-1,0 0,0 0,0 1,0-2,0 1,0 0,0-1,2 1,5-1,-1-1,0 0,1 0,-1-1,0 0,0-1,0 0,0 0,0-1,-1 0,1 0,0-2,26-15</inkml:trace>
  <inkml:trace contextRef="#ctx0" brushRef="#br0" timeOffset="47129.192">9038 10095,'-78'-67,"77"66,0 1,-1-1,1 0,0 1,0 0,-1-1,1 1,0 0,0-1,-1 1,1 0,0 0,-1 0,1 0,0 0,-1 1,1-1,0 0,0 1,-1-1,1 1,0-1,0 1,0-1,-1 1,1 0,0-1,0 1,0 0,0 0,0 0,1 0,-1 0,0 0,0 0,1 0,-1 1,0-1,1 0,-1 0,1 0,0 1,-1-1,1 1,-8 61,13-13,3 0,2-1,1 0,3 0,2-1,12 21,-17-37,-8-24,-2-1,0-1,1 0,0 0,0 0,0 0,0 0,1 0,0 0,0-1,1 0,0 1,-1-1,2-1,-1 1,0 0,1-1,0 0,0 0,1-1,-1 1,1-1,-1 0,1-1,0 1,0-1,4 1,4-6,-1 0,1-1,-1-1,0 0,0-1,-1 0,1-1,-1 0,-1-1,1 0,-2-1,1 0,-1-1,0 0,7-11,8-7,-2-1,0-1,-3-1,0-1,-2-1,-1-1,-2 0,-1-1,-2-1,-2 0,-1 0,-1-1,-2 0,-2-1,-2 1,-1 0,-2-18,-18-55,19 109,0 0,0-1,0 1,0 0,0 0,0 0,0 0,0-1,-1 1,1 0,0 0,-1 0,1 0,-1 0,1 0,-1 0,0 0,1 0,-1 0,0 0,0 0,0 0,0 1,0-1,1 0,-1 1,0-1,-1 0,1 1,0-1,0 1,0 0,0-1,0 1,0 0,-1 0,1 0,0 0,0 0,0 0,0 0,-1 0,1 0,0 0,0 1,0-1,0 0,0 1,0-1,-1 1,1-1,0 1,0 0,1-1,-1 1,0 0,0 0,0 0,0-1,1 1,-1 1,-7 11,1 0,0 0,1 1,1 0,0 1,1-1,1 1,-2 11,4-20,-11 57,4 1,2 0,2 0,4 1,4 30,-1-64,1 0,2 0,1-1,1 1,2-1,0-1,3 0,0-1,6 9,-8-20,0 0,0-1,2 0,0-1,1-1,0 0,1 0,1-2,0 0,0-1,1 0,1-1,0-1,0-1,1-1,-9-3,0 0,0-1,0-1,0 0,1 0,-1-1,0 0,1-1,-1 0,1 0,-1-2,0 1,1-1,-1 0,0-1,0-1,31-16</inkml:trace>
  <inkml:trace contextRef="#ctx0" brushRef="#br0" timeOffset="47393.78">9345 10148,'18'5,"23"1,21 0,22-1,18-2,15-1,11-1,-17 0</inkml:trace>
  <inkml:trace contextRef="#ctx0" brushRef="#br0" timeOffset="47714.074">9920 10523,'-5'18,"0"0,1 1,1-1,1 1,1-1,0 1,1 0,1-1,2 6,-3-21,0 0,1 0,0 0,0 0,0 0,0 0,0-1,0 1,1 0,-1-1,1 1,0-1,-1 0,1 1,1-1,-1 0,0 0,0 0,1-1,-1 1,1 0,-1-1,1 0,0 0,0 1,-1-1,1-1,0 1,0 0,0-1,0 0,0 1,0-1,0 0,0-1,0 1,0 0,0-1,0 0,-1 0,1 0,0 0,0 0,2-1,4-4,0 0,0 0,-1-1,0 0,0-1,0 0,-1 0,0 0,-1-1,0 0,0 0,-1-1,0 1,-1-1,0-1,0 1,-1 0,0-1,-1 1,0-1,-1 0,-1 0,1-7,-1 13,0 1,-1-1,1 1,-1-1,1 1,-2-1,1 1,0 0,-1-1,0 1,0 0,0 0,0 0,-1 0,1 1,-1-1,0 1,0-1,0 1,-1 0,1 0,-1 1,0-1,0 1,0-1,0 1,0 0,0 1,0-1,-1 1,1 0,-1 0,1 0,-1 1,1-1,-1 1,1 0,-1 0,-2 1,3 0,-1 1,1-1,0 1,-1 0,1 0,0 1,0-1,0 1,1 0,-1 0,0 0,1 0,0 1,0-1,0 1,0 0,1 0,-1 0,1 0,0 0,0 1,1-1,-1 0,1 1,0 0,0-1,1 1,-1 0,1-1,0 1,0 0,1-1,-1 1,1 0,0-1,0 1,1-1,-1 1,19 31,5-5</inkml:trace>
  <inkml:trace contextRef="#ctx0" brushRef="#br0" timeOffset="49258.352">10334 10629,'6'-27,"-2"-1,-1 0,-1 0,-1 0,-2 0,0 0,-2 0,-2 0,0 0,-9-24,12 44,0-1,1 8,0-1,0 1,1-1,-1 0,0 1,1-1,-1 0,1 0,0 1,-1-1,1 0,0 0,0 0,0 1,1-1,-1 0,0 0,1 0,-1 1,1-1,-1 0,1 1,0-1,0 0,0 1,0-1,0 1,0-1,0 1,0 0,0-1,1 1,-1 0,1 0,10-1,1 2,0-1,-1 2,1-1,-1 2,1 0,-1 0,1 1,-1 0,0 2,1 0,-2-3,0 1,0 0,-1 1,0 1,1-1,-2 2,1-1,0 1,-1 1,0-1,-1 2,0-1,0 1,0 0,-1 1,0 0,-1 0,0 1,0-1,3 9,-5 3,0 0,-1 0,-1 1,-1-1,0 1,-3 12,1-1,1-31,-1 0,1 1,-1-1,1 0,0 1,0-1,0 0,0 1,0-1,1 0,-1 1,1-1,0 0,-1 0,1 1,0-1,0 0,0 0,1 0,-1 0,0 0,1 0,-1-1,1 1,0 0,0-1,-1 1,1-1,0 1,0-1,0 0,1 0,-1 0,0 0,0-1,1 1,-1 0,0-1,1 0,10-1,0-1,0-1,-1 0,0-1,1 0,-1-1,-1-1,1 1,-1-2,0 0,0 0,5-6,2-1,-1-1,0 0,-1-1,-1-1,-1 0,0-1,-2-1,0 0,-1-1,0 0,-1-1,-3 6,-6 45,-3-9,-4 99,6-115,1-1,-1 1,1-1,0 1,0-1,1 0,-1 1,1-1,0 0,0 0,1 0,-1 0,1-1,0 1,-1-1,2 0,-1 1,0-1,1 0,-1-1,1 1,0-1,0 0,2 1,-1-1,0-1,0 1,0-1,0-1,0 1,0-1,0 0,0 0,0 0,0-1,0 1,0-1,0-1,0 1,0-1,0 0,-1 0,1 0,-1 0,1-1,-1 0,0 0,0 0,6-5,0 0,-1-1,-1 0,1 0,-1-1,-1 0,0 0,5-11,1-8,-1 0,-2-1,-1 0,-1-1,0-9,-6 30,-1 15,-2 18,-3 12,1-19,0 0,1 0,1 0,1 0,0 0,1 0,1 1,1-2,0 1,1 0,0 0,3 2,-4-13,0-1,0 1,1-1,0 0,0 0,0 0,0 0,0-1,1 0,0 0,0 0,0 0,0-1,0 0,0 0,0 0,1-1,-1 0,1 0,-1 0,1 0,0-1,-1 0,5-1,9 0,0-1,1-1,-1-1,0 0,-1-1,11-5,-10 3,0-1,-1 0,0-1,0-1,-1 0,0-2,-1 0,0-1,-1 0,-1-1,0-1,-1 0,0-1,-2-1,1 1,-2-2,-1 0,0 0,-1 0,-1-1,4-15,-1-17,-2-1,-3 0,-1 0,-3 0,-2 0,-3-1,-2 1,-2 1,-5-13,8 38,-1 0,-2 0,-1 1,0 0,-11-17,19 38,0 0,-1 1,0-1,1 1,-1-1,-1 1,1 0,0-1,-1 1,1 1,-1-1,0 0,0 1,0-1,0 1,-1 0,1 0,-1 0,1 0,-1 1,0-1,1 1,-1 0,0 0,0 1,0-1,0 1,0 0,0 0,0 0,0 0,1 1,-1-1,0 1,0 0,0 0,1 1,-1-1,-1 2,-4 4,1 0,0 1,0 0,1 1,0 0,1 0,-1 0,2 1,-1 0,2 0,-1 0,1 1,-15 40,2 0,3 1,2 1,2 0,2 0,3 1,2 20,2-34,1-1,3 0,1 0,1 0,3 0,1-1,13 36,-16-58,0-1,1 0,0 0,1-1,1 0,0 0,1-1,1 0,0-1,0 0,1-1,1 0,0-1,0 0,1-1,0-1,1 0,0-1,0 0,2-1,-8-3,1-1,0 0,0 0,0-1,0 0,0-1,0 0,0 0,0-1,0-1,0 0,-1 0,1 0,0-2,-1 1,0-1,0 0,0-1,0 0,-1-1,1 1,-2-2,1 1,-1-1,0 0,0-1,2-2,2-5,-1 1,-1-2,0 1,-1-1,0 0,-1-1,-1 0,-1 0,-1 0,0 0,-1-1,0-9,-3 28,0-1,0 0,-1 0,1 0,0 0,-1 0,1 0,0 0,0 0,-1 0,1 0,0 0,0 0,-1 0,1 0,0 0,0 0,-1 0,1 0,0 0,0 0,-1 0,1-1,0 1,0 0,-1 0,1 0,0 0,0 0,0-1,-1 1,1 0,0 0,0-1,0 1,0 0,0 0,-1 0,1-1,0 1,0 0,0-1,0 1,0 0,0 0,-5 11,0 0,0 1,2-1,-1 1,2 0,-1 0,2 0,-1 1,2-1,0 0,0 1,1-1,0 1,0-10,-1 1,1 0,0 0,0 0,0-1,1 1,-1 0,1-1,0 1,0-1,0 0,0 1,0-1,1 0,0 0,-1-1,1 1,0-1,0 1,1-1,-1 0,0 0,1 0,-1-1,1 1,0-1,0 0,-1 0,1 0,0 0,0-1,0 1,0-1,0 0,0 0,-1-1,2 1,2-2,1 0,-1 0,1-1,-1 0,0-1,0 1,0-1,-1 0,1-1,-1 0,0 0,0 0,0-1,-1 1,0-1,0-1,-1 1,4-6,2-6,0-1,-1 0,-1-1,0 1,-2-2,2-8,9-87,-19 141,0-5,0 1,1 0,1 0,1 0,1 0,1 0,0 0,2-1,5 16,-8-32,0 0,0-1,0 1,0-1,1 1,-1-1,1 0,0 0,0 0,0 0,0 0,0-1,1 1,-1-1,1 0,0 0,0 0,0-1,-1 0,1 1,1-1,-1 0,0-1,0 1,0-1,0 0,0 0,1 0,-1 0,0-1,0 0,4-1,3-1,1-1,-1 0,-1 0,1-1,0-1,-1 0,0 0,-1-1,0-1,0 1,2-3,-2 0,-1-1,0 0,-1 0,0 0,0-1,-1 0,-1-1,0 1,1-8,-10 37,1 1,1-1,0 1,1 0,1 0,1 0,0-1,2 1,0 0,0-1,2 1,0-1,1-1,6 12,-12-27,1 1,-1-1,1 1,-1-1,1 1,0-1,0 1,0-1,0 0,0 1,0-1,0 0,0 0,0 0,1 0,-1 0,0 0,1 0,-1 0,1 0,-1-1,1 1,-1-1,1 1,-1-1,1 1,-1-1,1 0,0 0,-1 0,1 0,0 0,-1 0,1 0,-1-1,1 1,0-1,-1 1,1-1,-1 1,1-1,-1 0,0 0,1 1,-1-1,0 0,1-1,-1 1,0 0,0 0,0 0,0-1,0 0,10-21,-2-2</inkml:trace>
  <inkml:trace contextRef="#ctx0" brushRef="#br0" timeOffset="49524.213">12848 9921,'-18'-4,"-9"-2,6-7,8-12,6-2</inkml:trace>
  <inkml:trace contextRef="#ctx0" brushRef="#br0" timeOffset="50539.768">14854 2475,'-10'12,"-11"16,-12 18,-6 13,-7 7,-2 1,6-3,6-11,10-14</inkml:trace>
  <inkml:trace contextRef="#ctx0" brushRef="#br0" timeOffset="50735.229">14800 2448,'9'9,"10"15,8 14,12 16,9 16,9 11,4 9,-7 1,-12-14</inkml:trace>
  <inkml:trace contextRef="#ctx0" brushRef="#br0" timeOffset="53202.29">1204 2568,'-50'-4,"49"4,0 0,0 0,0 0,0 0,0 0,0 0,0 0,0 0,0 0,1 0,-1 1,0-1,0 0,0 1,0-1,1 1,-1-1,0 1,0-1,1 1,-1-1,0 1,1 0,-1-1,0 1,1 0,-1 0,1-1,-1 1,1 0,0 0,-1 0,1-1,0 1,0 0,-1 0,1 0,0 0,0 0,0 0,0 0,0 0,0 0,0-1,1 1,-1 0,0 0,0 0,1 0,-1 0,1-1,-1 2,51 48,-38-41,42 31,-33-27,0 2,-1 0,0 1,-2 1,0 1,-1 0,0 2,-2 0,0 1,-2 0,0 2,3 8,-13-20,-2-1,1 1,-2 0,1 0,-1-1,-1 1,0 0,-1 0,0 0,0 0,-1 0,-1-1,0 1,0-1,-1 1,0-1,-1 0,0-1,0 1,-1-1,-1 0,-4 4,-17 23,-3-2,0-1,-3-2,-23 18,-36 25</inkml:trace>
  <inkml:trace contextRef="#ctx0" brushRef="#br0" timeOffset="53881.305">1 1031,'4'18,"3"18,1 16,-1 13,0 8,-3 7,-1 0,-2-4,0-15</inkml:trace>
  <inkml:trace contextRef="#ctx0" brushRef="#br0" timeOffset="54582.869">188 1366,'70'282,"-69"-280,19 58,-20-58,0-1,1 0,-1 0,1 0,0 0,-1 0,1 0,0 0,0 0,0 0,-1 0,1 0,0 0,0 0,0-1,1 1,-1 0,0-1,0 1,0-1,0 1,1-1,-1 0,0 1,0-1,1 0,-1 0,0 0,0 0,1 0,-1 0,0 0,0 0,1-1,-1 1,0 0,0-1,0 1,1-1,-1 1,0-1,0 0,0 0,0 1,1-2,4-5,0 0,0-1,-1 0,0 0,0 0,-1-1,0 1,-1-1,0 0,0 0,-1 0,0-1,0 1,0-8,4-91,-4 122,0 1,2-1,-1 0,1 0,1 0,1 0,0-1,1 0,0 0,1-1,0 1,1-2,0 1,5 3,-12-13,1 0,-1-1,0 1,0-1,1 1,-1-1,1 0,0 0,-1 0,1 0,0 0,-1-1,1 1,0-1,0 0,-1 0,1 0,0 0,0 0,0 0,-1-1,1 0,0 1,-1-1,1 0,0 0,-1-1,1 1,-1 0,0-1,1 1,-1-1,0 0,0 0,0 0,0 0,0 0,-1 0,1-1,-1 1,1-1,8-17,-1 0,-1 0,-1-1,-1 1,-1-2,-1 1,0 0,-2-1,0 0,-2 1,0-4,0 19,2-105,-5 0,-4 0,-14-56,16 137,0 24,3 20,7 321,-5-325,1 37,1-1,3 1,2-1,2 0,1 0,3-1,6 11,-17-50,0 0,1 0,-1 0,1-1,0 1,0-1,1 0,0 0,0 0,0 0,0-1,1 0,0 0,0 0,0 0,0-1,0 0,1 0,-1 0,1 0,0-1,0 0,0-1,4 1,5-4</inkml:trace>
  <inkml:trace contextRef="#ctx0" brushRef="#br0" timeOffset="54844.185">389 1098,'6'0,"15"2,19 1,20 2,17 3,11 4,-10 0</inkml:trace>
  <inkml:trace contextRef="#ctx0" brushRef="#br0" timeOffset="55992.833">936 1673,'14'-336,"-15"335,1 0,-1 1,1-1,0 0,-1 0,1 0,0 1,0-1,0 0,0 0,-1 0,1 0,0 1,0-1,1 0,-1 0,0 0,0 0,0 0,0 1,1-1,-1 0,0 0,1 1,-1-1,1 0,-1 0,1 1,-1-1,1 0,-1 1,1-1,0 1,-1-1,1 1,0-1,-1 1,1-1,0 1,0 0,0-1,-1 1,1 0,0 0,0 0,0-1,0 1,-1 0,1 0,0 0,0 0,0 0,0 1,0-1,-1 0,1 0,0 1,0-1,0 0,-1 1,1-1,0 1,-1-1,1 1,0-1,0 1,119 74,-114-73,0 0,0 0,-1 0,1 0,-1 1,1 0,-1 1,0-1,0 1,0 0,0 0,-1 0,0 1,0-1,0 1,0 0,-1 0,0 1,0-1,0 1,-1-1,0 1,0 0,0 0,-2 5,0-1,0 0,-2 0,1 0,-1 0,0 0,-1 0,0-1,-1 1,-13 58,16-66,1 1,0-1,1 1,-1-1,0 0,1 1,-1-1,1 1,0-1,0 0,0 1,0-1,0 0,0 0,0 0,1 0,-1 0,1 0,0 0,0 0,0-1,-1 1,1 0,1-1,-1 0,0 0,0 1,0-1,1 0,-1-1,0 1,1 0,-1-1,1 1,87 9,-72-11,-1 1,1-2,-1-1,1 0,-1-1,0 0,0-2,12-5,-22 8,-1 0,1 0,-1-1,0 1,0-2,0 1,-1-1,0 1,1-1,-2-1,1 1,0-1,-1 0,0 0,-1 0,1 0,-1-1,-1 0,1 1,-1-1,0 0,1-5,-3 10,1 0,-1 0,1-1,-1 1,0 0,0 0,0-1,0 1,0 0,0 0,0-1,-1 1,1 0,-1 0,0 0,0-1,0 1,0 0,0 0,0 0,0 1,-1-1,1 0,-1 0,1 1,-1-1,0 1,1-1,-1 1,0 0,0 0,0 0,0 0,0 0,0 0,-1 0,1 1,0-1,0 1,0-1,-1 1,1 0,0 0,-1 0,1 0,0 0,0 1,-1-1,1 1,0 0,0-1,0 1,0 0,0 0,-1 0,-3 4,-1 0,0 1,1 0,0-1,1 2,-1-1,1 1,0 0,1 0,0 0,0 1,0-1,1 1,0 0,1 0,0 0,0 0,0 0,1 1,0 6,1-13,0-1,0 1,1 0,-1-1,0 1,1-1,-1 1,1 0,-1-1,1 1,0-1,0 1,-1-1,1 0,0 1,0-1,1 0,-1 1,0-1,0 0,1 0,-1 0,0 0,1 0,-1-1,1 1,-1 0,1-1,-1 1,1-1,0 1,-1-1,1 0,0 0,-1 0,1 0,0 0,-1 0,2 0,62-20,-8-41,-56 62,0-1,0 0,-1 1,1-1,0 1,-1-1,1 1,-1 0,1-1,0 1,-1 0,1-1,-1 1,0 0,1 0,-1 0,1-1,-1 1,0 0,0 0,0 0,1 0,-1-1,0 1,0 0,0 0,0 0,0 0,-1 0,1-1,0 1,0 0,0 0,-1 0,1 0,0 5,20 57,-19-62,0 1,-1-1,1 0,0 1,0-1,-1 0,1 0,0 0,1 0,-1 0,0 0,0 0,0 0,0 0,1 0,-1 0,0-1,1 1,-1-1,1 1,-1-1,1 1,-1-1,1 0,-1 0,1 0,-1 0,1 0,-1 0,1 0,-1 0,1 0,-1-1,1 1,-1-1,1 1,-1-1,0 0,1 1,-1-1,1 0,4-6,0 1,0-1,-1 0,0-1,0 1,-1-1,0 0,0 0,-1 0,0-1,0 1,-1-1,0 1,1-9,0 2,2-7,-4 15,0 0,0 0,1 0,0 0,0 1,1-1,-1 1,2 0,-1-1,1 1,-1 1,2-1,2-3,-5 8,-1 0,1 0,0 0,-1 0,1 1,0-1,0 1,-1-1,1 1,0 0,0-1,0 1,0 0,-1 0,1 1,0-1,0 0,0 0,0 1,-1-1,1 1,0 0,-1 0,1-1,0 1,-1 0,1 0,-1 0,1 1,-1-1,0 0,2 2,39 47,-36-38,-1 0,0 0,0 1,-1-1,-1 1,0 0,-1 0,0 0,-1 1,-1-1,0 0,-1 8,2 18,-2-37,1 0,0 0,-1 0,1 0,0 0,0 0,1 0,-1 0,0 0,1 0,-1 0,1 0,0 0,-1 0,1 0,0 0,0-1,0 1,1 0,-1-1,0 1,1-1,-1 1,0-1,1 1,0-1,-1 0,1 0,0 0,0 0,0 0,-1 0,1-1,0 1,2 0,9-2,-1 0,0-1,0 0,1-1,-1 0,-1-1,1 0,-1-1,1 0,-1-1,-1-1,1 1,-1-1,0-1,-1 0,0-1,1 0,-6 5,0-1,1 0,-2 0,1 0,0 0,-1-1,0 1,0-1,-1 0,0 0,1-3,-2 7,-1 0,1 1,-1-1,0 0,0 0,0 0,0 0,0 0,0 0,0 0,-1 1,1-1,-1 0,1 0,-1 0,0 1,0-1,0 0,0 1,0-1,0 0,0 1,0 0,0-1,-1 1,1 0,-1-1,1 1,-1 0,1 0,-1 0,0 0,0 1,1-1,-1 0,0 1,0-1,0 1,0 0,0-1,0 0,-1 1,1-1,0 1,0 0,-1-1,1 1,0 0,-1 0,1 1,0-1,-1 0,1 1,0 0,0-1,0 1,-1 0,1 0,0 0,0 0,0 1,0-1,1 0,-1 1,0 0,1-1,-1 1,1 0,-1 0,1 0,0 0,0 0,-1 0,2 0,-1 0,0 0,0 0,1 1,-2 2,1 0,0 0,1 1,-1-1,1 0,0 0,0 1,1-1,-1 0,1 0,0 0,1 0,-1 0,1 0,0 0,0 0,1 0,4 4,0 0,0 0,1-1,0 0,0-1,1 1,0-2,1 1,36 23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30:58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1 714 32767 0 0,'110'-53'0'0'0,"-92"43"0"0"0,0 0 0 0 0,-1-1 0 0 0,-1-1 0 0 0,0-1 0 0 0,0 0 0 0 0,-1-1 0 0 0,-1-1 0 0 0,12-15 0 0 0,-18 21 0 0 0,-1-1 0 0 0,-5 3 0 0 0,-13-8 0 0 0,-23 21 0 0 0,29-5 0 0 0,-1 1 0 0 0,1 0 0 0 0,0 0 0 0 0,0 0 0 0 0,0 1 0 0 0,0 0 0 0 0,0 0 0 0 0,0 0 0 0 0,1 1 0 0 0,0-1 0 0 0,0 1 0 0 0,0 0 0 0 0,0 0 0 0 0,0 0 0 0 0,1 1 0 0 0,-1 0 0 0 0,1-1 0 0 0,1 1 0 0 0,-1 0 0 0 0,1 0 0 0 0,-1 1 0 0 0,1-1 0 0 0,1 0 0 0 0,-1 1 0 0 0,1-1 0 0 0,0 1 0 0 0,0-1 0 0 0,1 1 0 0 0,0 0 0 0 0,0-1 0 0 0,0 1 0 0 0,0 0 0 0 0,1-1 0 0 0,0 1 0 0 0,0-1 0 0 0,1 1 0 0 0,0-1 0 0 0,-1 1 0 0 0,4 3 0 0 0,0-1 0 0 0,1-1 0 0 0,0 0 0 0 0,1 0 0 0 0,-1 0 0 0 0,2-1 0 0 0,-1 0 0 0 0,0 0 0 0 0,1-1 0 0 0,0 0 0 0 0,1 0 0 0 0,-1-1 0 0 0,1 0 0 0 0,-1-1 0 0 0,1 0 0 0 0,0 0 0 0 0,1-1 0 0 0,-1 0 0 0 0,0 0 0 0 0,1-1 0 0 0,-1 0 0 0 0,0-1 0 0 0,7 0 0 0 0,57-17 0 0 0,-61 13 0 0 0,11-8 0 0 0,0-2 0 0 0,-2 0 0 0 0,1-1 0 0 0,-2-1 0 0 0,0 0 0 0 0,-1-2 0 0 0,-1-1 0 0 0,0 0 0 0 0,-2-1 0 0 0,0-1 0 0 0,-1 0 0 0 0,1-5 0 0 0,8-8 0 0 0,-3 0 0 0 0,0-2 0 0 0,-3 0 0 0 0,-1-2 0 0 0,1-5 0 0 0,-11 24 0 0 0,2-6 0 0 0,-1-1 0 0 0,-1 1 0 0 0,-1-1 0 0 0,3-26 0 0 0,-9-12 0 0 0,-1 61 0 0 0,1 0 0 0 0,-1 0 0 0 0,0 0 0 0 0,0-1 0 0 0,0 1 0 0 0,0 1 0 0 0,-1-1 0 0 0,1 0 0 0 0,-1 0 0 0 0,0 0 0 0 0,0 1 0 0 0,0-1 0 0 0,0 1 0 0 0,0-1 0 0 0,0 1 0 0 0,-1 0 0 0 0,1 0 0 0 0,-1 0 0 0 0,0 0 0 0 0,1 1 0 0 0,-1-1 0 0 0,0 1 0 0 0,0-1 0 0 0,0 1 0 0 0,0 0 0 0 0,0 0 0 0 0,0 1 0 0 0,-1-1 0 0 0,-7 5 0 0 0,2 3 0 0 0,0 0 0 0 0,0 1 0 0 0,1 0 0 0 0,0 1 0 0 0,1 0 0 0 0,0 0 0 0 0,0 1 0 0 0,1 0 0 0 0,0 0 0 0 0,1 0 0 0 0,0 1 0 0 0,1-1 0 0 0,0 1 0 0 0,-1 5 0 0 0,-2 11 0 0 0,1 0 0 0 0,2 1 0 0 0,0 0 0 0 0,2-1 0 0 0,1 21 0 0 0,20 75 0 0 0,-15-105 0 0 0,1-1 0 0 0,1 0 0 0 0,1 0 0 0 0,0-1 0 0 0,1 0 0 0 0,0 0 0 0 0,2 0 0 0 0,0-1 0 0 0,0-1 0 0 0,2 0 0 0 0,-1 0 0 0 0,10 6 0 0 0,-14-15 0 0 0,1 0 0 0 0,0-1 0 0 0,1 0 0 0 0,-1 0 0 0 0,1-1 0 0 0,0 0 0 0 0,0 0 0 0 0,0-1 0 0 0,0 0 0 0 0,0-1 0 0 0,0 0 0 0 0,1 0 0 0 0,-1-1 0 0 0,0 0 0 0 0,0-1 0 0 0,1 0 0 0 0,-1-1 0 0 0,0 1 0 0 0,0-2 0 0 0,0 1 0 0 0,0-1 0 0 0,-1-1 0 0 0,1 0 0 0 0,-1 0 0 0 0,0 0 0 0 0,0-1 0 0 0,0 0 0 0 0,-1-1 0 0 0,1 0 0 0 0,-2 0 0 0 0,1 0 0 0 0,0-1 0 0 0,0-2 0 0 0,0 0 0 0 0,0 0 0 0 0,-1 0 0 0 0,0 0 0 0 0,0-1 0 0 0,-1 0 0 0 0,-1 0 0 0 0,0 0 0 0 0,0-1 0 0 0,-1 0 0 0 0,0 1 0 0 0,0-5 0 0 0,-4-14 0 0 0,1 27 0 0 0,0 1 0 0 0,-1-1 0 0 0,1 1 0 0 0,0-1 0 0 0,-1 1 0 0 0,1-1 0 0 0,-1 1 0 0 0,1-1 0 0 0,-1 1 0 0 0,0-1 0 0 0,0 1 0 0 0,0 0 0 0 0,0-1 0 0 0,0 1 0 0 0,0 0 0 0 0,0 0 0 0 0,0 0 0 0 0,0-1 0 0 0,0 1 0 0 0,-1 1 0 0 0,1-1 0 0 0,0 0 0 0 0,-1 0 0 0 0,1 0 0 0 0,-1 1 0 0 0,1-1 0 0 0,-1 1 0 0 0,1-1 0 0 0,-1 1 0 0 0,1 0 0 0 0,-1-1 0 0 0,0 1 0 0 0,1 0 0 0 0,-1 0 0 0 0,1 0 0 0 0,-1 0 0 0 0,0 0 0 0 0,1 1 0 0 0,-1-1 0 0 0,1 0 0 0 0,-1 1 0 0 0,-1 0 0 0 0,-2 1 0 0 0,0 0 0 0 0,-1 1 0 0 0,1 0 0 0 0,0 0 0 0 0,0 0 0 0 0,1 0 0 0 0,-1 1 0 0 0,1 0 0 0 0,-1 0 0 0 0,1 0 0 0 0,0 0 0 0 0,1 1 0 0 0,-1 0 0 0 0,1-1 0 0 0,0 1 0 0 0,0 1 0 0 0,0-1 0 0 0,1 0 0 0 0,0 1 0 0 0,-1 3 0 0 0,2-4 0 0 0,0 0 0 0 0,1 0 0 0 0,0 0 0 0 0,0 0 0 0 0,0-1 0 0 0,1 1 0 0 0,-1 0 0 0 0,1 0 0 0 0,0 0 0 0 0,1-1 0 0 0,-1 1 0 0 0,1-1 0 0 0,0 1 0 0 0,0-1 0 0 0,0 1 0 0 0,1-1 0 0 0,0 0 0 0 0,-1 0 0 0 0,1 0 0 0 0,1-1 0 0 0,-1 1 0 0 0,0-1 0 0 0,1 0 0 0 0,0 0 0 0 0,0 0 0 0 0,1 1 0 0 0,69 33 0 0 0,-45-26 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4:42.4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214 65,'0'1,"-1"0,1 0,-1 0,1-1,-1 1,1 0,-1 0,0-1,1 1,-1 0,0-1,0 1,1 0,-1-1,0 1,0-1,0 0,0 1,1-1,-1 0,0 1,0-1,0 0,0 0,0 0,0 0,0 0,0 0,0 0,0 0,0 0,0 0,0 0,1-1,-1 1,0 0,0-1,0 1,0-1,0 1,1-1,-1 1,0-1,0 0,1 1,-1-1,0 0,1 1,-1-1,1 0,-1 0,1 0,-1 0,1 1,0-1,-1 0,1 0,0 0,0 0,0 0,0-1,-3-1,1 0,-1 0,0 0,0 0,0 0,0 0,-1 1,1-1,-1 1,1 0,-1 0,0 1,0-1,0 1,0 0,0 0,0 0,0 0,0 1,0-1,0 1,0 0,-1 1,1-1,0 1,0-1,0 1,0 0,0 1,0-1,0 1,1 0,-1 0,0 0,1 0,0 0,-1 1,1 0,0 0,0 0,1 0,-1 0,0 0,1 1,0-1,0 1,0 0,0-1,1 1,-1 3,1 0,0 0,1 0,0 0,1 0,0 0,0-1,0 1,1 0,0 0,0-1,1 1,0-1,0 0,0 1,1-1,0-1,0 1,0-1,1 1,0-1,0-1,0 1,0-1,1 0,0 0,0 0,0-1,0 0,3 1,22 10,-1-1,2-1,0-2,0-1,1-2,-1-1,2-2,-1-1,31-1,-49-1,0 0,0-2,0 1,0-2,0 0,0-1,-1 0,1-1,-1-1,0 0,0-1,0 0,-1-1,0-1,-1 0,1-1,-1 0,-1-1,0 0,3-5,-7 7,-1 0,1-1,-2 0,1 0,-2 0,1-1,-1 0,0 0,-1 0,0 0,-1 0,0 0,-1-1,0 1,0-1,-1 1,-1-1,0-4,1 13,-1 1,1-1,0 1,-1-1,1 1,0-1,-1 1,0 0,1-1,-1 1,0 0,0-1,0 1,0 0,0 0,0 0,0 0,0 0,0 0,0 0,-1 0,1 0,0 0,-1 1,1-1,-1 1,1-1,-1 1,1-1,-1 1,1 0,-1 0,1 0,-1 0,1 0,-1 0,1 0,-1 0,1 1,-1-1,1 0,-1 1,0 0,-2 1,-1 0,1 1,0-1,0 1,0 0,0 0,0 1,1-1,-1 1,1 0,0 0,0 0,0 0,0 2,-1 0,1 0,0 0,1 1,-1-1,1 1,1 0,-1 0,1-1,0 1,1 0,0 0,0 0,0 0,1 0,0 0,0 0,1 0,-1-1,2 1,-1-1,1 1,0-1,0 0,1 0,-1 0,1 0,1-1,-1 0,1 0,0 0,3 3,10 3,0-1,0-1,1 0,0-1,1-1,0-1,0-1,0-1,0 0,1-2,-1 0,1-1,0-1,-1-1,2-1,60-6,-8-4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4:45.7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249 634,'-6'-3,"0"-1,0 1,0 0,-1 1,1-1,-1 1,0 1,0-1,0 1,0 1,0-1,0 1,0 0,0 1,0-1,0 1,1 1,-1-1,0 1,0 1,1-1,-1 1,1 0,0 0,0 1,0 0,1 0,-1 0,1 1,0 0,0 0,0 0,1 1,-2 3,2-5,1 1,0-1,0 1,0 0,1 0,0 0,0 0,0 1,1-1,-1 0,1 1,1-1,-1 1,1-1,0 1,0-1,0 1,1 0,0-1,0 1,0-1,1 0,0 0,0 1,0-1,1 0,-1 0,1-1,1 1,-1-1,0 1,1-1,0 0,0-1,0 1,1 0,-1-1,1 0,0 0,0-1,0 1,0-1,0 0,0 0,2-1,3-1,1-1,-1 0,0 0,0-1,0-1,0 0,0 0,0-1,-1 0,0-1,0 0,0 0,0-1,-1 0,0 0,0-1,-1 0,0-1,0 0,0 0,-1 0,-1-1,4-6,16-32,-3-2,-2-1,-2-1,-2 0,-3-1,-2 0,-2-1,-2 0,-3-8,16-154,-19 215,-1-1,0 0,1 1,-1-1,0 0,0 1,1-1,-1 0,0 1,0-1,0 0,0 1,0-1,0 0,0 0,0 1,0-1,0 0,-1 1,1-1,0 0,0 1,-1-1,1 0,0 1,-1-1,1 0,0 1,-1-1,1 1,-1-1,1 1,-1-1,0 1,1 0,-1-1,1 1,-1-1,0 1,1 0,-1 0,0-1,1 1,-1 0,0 0,1 0,-1 0,0 0,0 0,1 0,-1 0,0 0,-28 30,5 6,2 2,2 1,2 0,1 1,2 1,2 0,2 1,1 1,1 11,5-23,1 1,1 0,2-1,1 1,1 0,5 15,-5-33,1 1,1-1,0 1,1-1,1-1,0 1,1-1,0 0,1 0,0-1,1 0,1-1,-1 0,11 9,-13-15,0 0,0 0,0 0,0-1,1 0,-1 0,1-1,0 0,0 0,1-1,-1 0,0-1,1 1,-1-2,1 1,-1-1,1-1,-1 1,1-1,-1-1,0 0,1 0,-1 0,0-1,0 0,-1-1,1 0,-1 0,1 0,-1-1,-1 0,1-1,4-4,2-6,-1-1,0 0,-1-1,-1 0,-1 0,-1-1,0 0,-1-1,-2 0,0 0,0 0,0-16,-2 4,-7 22,-3 22,2 2,1 0,1 1,0-1,1 1,0 0,2-1,-1 1,2 0,0 0,1-1,0 1,1 0,1-1,0 0,1 0,0 0,1-1,1 1,0-2,1 1,0-1,1 0,1 0,-1-1,2-1,3 4,41 23,-2-10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4:37.3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375 243,'-33'56,"3"1,3 1,1 3,-18 41,-57 109,92-201,18-37,55-144,34-153,-43 85,-48 213,-7 26,0 0,0 1,0-1,0 0,0 0,0 1,0-1,0 0,0 1,0-1,1 0,-1 0,0 1,0-1,0 0,0 0,1 1,-1-1,0 0,0 0,1 1,-1-1,0 0,0 0,1 0,-1 0,0 0,0 1,1-1,-1 0,0 0,1 0,-1 0,0 0,1 0,-1 0,0 0,0 0,1 0,-1 0,0 0,1 0,-1 0,0 0,1-1,-1 1,0 0,0 0,1 0,-1 0,0-1,45 247,-42-227,18 88,-6 0,-3 0,-6 1,-4 0,-7 44,-13-72,8-58</inkml:trace>
  <inkml:trace contextRef="#ctx0" brushRef="#br0" timeOffset="207.992">1 618,'7'0,"13"0,18-5,17-3,18-3,11-2,3 1,-3 1,-16 2</inkml:trace>
  <inkml:trace contextRef="#ctx0" brushRef="#br0" timeOffset="552.405">616 644,'22'18,"-1"1,-1 1,-1 0,0 2,-2 0,-1 1,0 1,-2 0,7 17,-11-20,-7-12,1-1,0 0,0 0,1 0,0-1,0 1,1-1,0-1,0 1,1-1,0 1,-6-6,1-1,-1 1,0-1,0 0,0 1,1-1,-1 0,0 1,0-1,1 0,-1 0,0 0,0 0,1-1,-1 1,0 0,0 0,0-1,1 1,-1-1,0 1,0-1,0 1,0-1,0 0,0 1,0-1,0 0,0 0,0 0,0 0,0 0,-1 0,1 0,0 0,0-1,20-45,4-63,-22 90,0-1,2 0,0 1,1 0,1 0,1 0,1 1,0 1,2-1,7-9,-15 24,0 0,-1 1,1 0,1 0,-1 0,0 0,1 0,-1 0,1 1,0 0,0 0,0 0,0 0,0 1,1-1,-1 1,0 0,1 0,-1 1,1-1,-1 1,1 0,17 7</inkml:trace>
  <inkml:trace contextRef="#ctx0" brushRef="#br0" timeOffset="1384.972">1204 898,'20'-3,"0"-1,-1-1,0-1,0 0,0-2,-1 0,0-1,0-1,-1 0,-1-1,0-1,0-1,-1 0,6-8,-13 13,-1 0,0-1,0 0,-1-1,0 1,-1-1,0 0,0 0,-1-1,0 1,-1-1,-1 0,1 0,-2 0,0 0,0-2,-1 11,0-1,0 1,0-1,-1 1,1-1,-1 1,1-1,-1 1,0-1,0 1,0 0,0 0,-1-1,1 1,-1 0,1 0,-1 0,0 1,0-1,1 0,-1 0,0 1,-1 0,1-1,0 1,0 0,-1 0,1 0,0 0,-1 0,1 1,-1-1,1 1,-1 0,1-1,-1 1,1 0,-1 1,1-1,-1 0,0 1,1-1,0 1,-1 0,1 0,-1 0,1 0,0 0,0 0,0 1,0-1,0 1,-1 0,-4 4,0 0,1 0,-1 1,1 0,1 0,-1 1,1-1,1 1,-1 0,1 0,1 1,0-1,0 1,0 0,1 0,0-1,1 2,0-1,1 0,0 0,0 0,1 0,0 0,0 0,1 0,0 0,1 0,0-1,0 1,1-1,1 3,0-4,0-1,0 1,1-1,0 0,0 0,0-1,0 1,1-2,0 1,0-1,1 0,-1 0,1-1,0 0,-1 0,1-1,1 0,-1 0,0-1,0 0,1-1,-1 1,0-2,1 1,-1-1,0 0,0-1,0 0,0 0,0-1,0 0,0-1,-1 1,0-1,1-1,-1 1,-1-1,2-1,5-10,-1-1,0 1,-1-2,-1 0,0 0,-1-1,-1 0,-1 0,-1-1,-1 1,3-20,-28 206,20-163,0 0,0 0,0 0,0 0,1 0,-1 0,1 0,0 0,1 0,-1 0,0 0,1-1,0 1,0-1,0 1,1-1,-1 1,1-1,-1 0,1 0,0-1,0 1,0 0,1-1,-1 0,1 0,-1 0,1 0,0 0,0-1,0 0,-1 0,1 0,0 0,1 0,-1-1,0 0,1 0,8-1,0-1,0-1,0 0,-1-1,1 0,-1-1,0-1,0 1,-1-2,1 0,-1 0,-1-1,0 0,0-1,0 0,-1-1,0 0,-1 0,-1-1,1 0,-1 0,-1-1,0 0,-1 0,0 0,-1-1,-1 1,3-12,-5 1,-1 23,0 0,0-1,0 1,0 0,0 0,1-1,-1 1,0 0,0-1,0 1,0 0,0 0,0-1,0 1,0 0,0-1,0 1,-1 0,1 0,0-1,0 1,0 0,0 0,0-1,0 1,-1 0,1 0,0-1,0 1,0 0,-1 0,1 0,0-1,0 1,0 0,-1 0,1 0,0 0,-1 0,1 0,0-1,0 1,-1 0,1 0,0 0,0 0,-1 0,1 0,0 0,-1 0,1 0,0 0,0 0,-1 0,1 1,0-1,-1 0,1 0,0 0,0 0,-1 0,1 0,0 1,0-1,0 0,-1 0,1 0,0 1,0-1,-5 8,0 0,1 0,0 0,1 1,0-1,0 1,0 0,1 0,1 0,0 0,-1 7,1-11,0 1,0-1,0 1,1-1,0 1,0-1,0 1,1-1,-1 1,1-1,1 1,-1-1,1 0,0 0,0 0,0 0,1 0,0 0,0 0,0-1,0 0,1 1,0-1,0-1,0 1,0 0,0-1,1 0,0 0,-1 0,1-1,0 0,0 1,1-2,-1 1,0-1,1 0,-1 0,2 0,-2-1,1 0,-1-1,1 1,-1-1,0 0,1-1,-1 0,0 1,0-2,0 1,0 0,0-1,-1 0,1 0,-1-1,0 1,0-1,0 0,0 0,0 0,-1 0,0-1,0 0,0 1,-1-1,3-5,1-5,0-1,-1 1,-1-1,0 0,-1 0,-1-1,-1 1,0-9,0 18,-1-1,0 1,0-1,-1 1,0 0,0-1,0 1,-1 0,-1 0,1 0,-1-1,2 8,0 0,0 0,0-1,0 1,0 0,0 1,0-1,0 0,0 0,0 0,0 0,0 1,0-1,0 0,0 1,0-1,0 1,1-1,-1 1,0 0,0-1,0 1,1 0,-1-1,0 1,1 0,-1 0,1 0,-1-1,1 1,-1 0,1 0,0 0,-1 0,1 0,0 0,0 0,0 0,-1 0,1 0,0 0,0 0,1 0,-1 0,0 0,-3 8,0 0,1-1,0 1,1 0,0 0,0 0,1 0,0 0,1 1,-1-1,2 0,0-1,0 1,0 0,1 0,0-1,1 1,0-1,0 0,1 0,0-1,5 6,3-1,0-2,0 0,2-1,-1 0,1-1,0-1,1 0,0-1,0 0,0-2,7 2,53 13</inkml:trace>
  <inkml:trace contextRef="#ctx0" brushRef="#br0" timeOffset="2302.555">4038 577,'-5'9,"1"1,1-1,-1 1,1-1,1 1,0 0,0 0,1 0,0 9,1-15,1-1,-1 1,0 0,1 0,0 0,0 0,0-1,1 1,-1 0,1-1,0 1,0-1,0 0,0 0,0 0,1 0,0 0,-1 0,1 0,0-1,0 1,1-1,-1 0,0 0,1 0,1 0,1 1,0-1,0 1,0-1,0-1,1 1,-1-1,1 0,-1 0,0-1,1 0,-1 0,1-1,-1 1,1-1,-1-1,0 1,1-1,-1 0,0-1,0 1,-1-1,1 0,-1-1,1 1,-1-1,0 0,0-1,0 1,-1-1,0 0,0 0,0 0,-1-1,1 0,-1-1,0 1,-1 0,0-1,0 1,-1-1,0 0,0 1,-1-1,0 0,0 0,0 0,-1 1,0-1,0 0,-1 1,1-1,-2 1,1-1,-1 1,0 0,0 0,0 0,-1 1,0-1,0 1,-1 0,1 0,-1 0,0 1,0-1,-1 1,0 0,1 1,-1 0,0-1,0 2,-6-3,4 4,-1-1,1 1,0 1,0-1,-1 2,1-1,0 1,0 0,0 1,0-1,0 2,0-1,0 1,1 0,-1 1,1 0,0 0,0 1,0 0,1 0,0 0,-1 1,2 0,-1 0,1 0,0 1,0 0,1 0,0 0,0 0,1 1,0-1,0 1,1 0,0 0,0 0,1 0,0 1,0-1,1 0,0 0,1 0,0 7,7 24</inkml:trace>
  <inkml:trace contextRef="#ctx0" brushRef="#br0" timeOffset="3118.839">5722 189,'-6'23,"-4"16,0 11,0 6,2 3,2 0,5-3,5-7,4-9,0-9,2-7,-2-11,-1-12,-3-12,-1-5</inkml:trace>
  <inkml:trace contextRef="#ctx0" brushRef="#br0" timeOffset="3380.171">5656 56,'-2'-9,"3"-3,11 0,15 3,16 2,15 3,9 2,4 1,1 1,-6 0,-13 3,-15 3,-15 0</inkml:trace>
  <inkml:trace contextRef="#ctx0" brushRef="#br0" timeOffset="3643.557">5576 324,'23'4,"23"2,22 0,17-2,16-3,8-4,1-4,-6-3,-12-2,-21 1</inkml:trace>
  <inkml:trace contextRef="#ctx0" brushRef="#br0" timeOffset="4172.005">6578 176,'-12'30,"1"0,1 0,2 1,1 0,1 1,2-1,1 1,1 0,2 0,1 0,2 0,1 0,2-1,4 16,-4-18,-3-19,-1-15,-3-19,-54-393,57 310,-1 103,0 0,0 1,0-1,0 1,1 0,-1-1,1 1,0 0,0 0,0 0,0 0,1 0,-1 0,1 1,0-1,-1 1,1 0,0-1,1 1,-1 1,0-1,0 0,1 1,-1 0,1 0,-1 0,4 0,12 0,1 1,-1 1,1 1,-1 1,0 1,0 0,0 2,-1 0,0 1,0 0,0 2,13 9,53 42,-82-57,1-1,-1 1,1 0,-1 0,0-1,0 2,-1-1,1 0,-1 0,1 0,-1 1,0-1,0 1,0-1,-1 1,1-1,-1 1,0-1,0 1,0 0,0-1,-1 1,0-1,1 1,-1-1,-1 1,1 0,-7 7,0-1,-1 0,0-1,-1 0,0 0,0-1,0 0,-1-1,-1-1,1 1,-1-2,0 1,0-2,-1 0,1 0,-2-1,-42 13,93-11,-19-4,1 0,0 2,-1 0,1 1,-1 1,0 0,-1 2,1 0,-1 1,0 1,-1 0,0 1,-1 1,0 0,-1 1,1 1,-13-11,0 0,1 1,-1-1,0 0,0 1,-1 0,1-1,0 1,-1 0,0 0,1 0,-1 0,0 0,-1 0,1 0,0 0,-1 0,0 1,0-1,0 0,0 0,0 0,-1 1,1-1,-1 0,0 0,0 0,0 0,0 0,0 0,-1 0,0-1,1 1,-1 0,0-1,0 1,-2 1,-11 6,-1-1,0 0,0-1,-1 0,1-2,-2 0,1-1,-1 0,0-2,0 0,11-1,-26 6,-1-2,1-1,-2-2,1-1,-7-2,-6-13,47 13,0-1,-1 1,1-1,0 0,-1 1,1-1,0 0,0 1,0-1,0 0,0 1,0-1,0 0,0 1,0-1,0 0,0 1,0-1,0 0,1 1,-1-1,0 1,0-1,1 0,-1 1,0-1,1 1,-1-1,1 1,-1-1,1 1,-1-1,1 1,-1-1,1 1,-1 0,1-1,0 1,-1 0,1-1,-1 1,1 0,0 0,18-12</inkml:trace>
  <inkml:trace contextRef="#ctx0" brushRef="#br0" timeOffset="9570.332">563 1660,'-11'73,"-3"-1,-2 0,-4 0,-3-2,-22 43,25-56,21-56,0 0,-1-1,1 1,0 0,-1 0,1-1,0 1,0-1,0 1,0-1,0 1,-1-1,1 1,0-1,0 0,0 1,0-1,0 0,0 0,0 0,0 0,0 0,0 0,0 0,0 0,0 0,0 0,0 0,0-1,0 1,0 0,0-1,0 1,0-1,0 1,0-1,0 0,-1 1,1-1,0 0,0 1,-1-1,1 0,2-1,28-12,5-4,1 1,0 2,1 2,1 1,0 3,0 0,20 0,-39 8</inkml:trace>
  <inkml:trace contextRef="#ctx0" brushRef="#br0" timeOffset="9838.499">763 1927,'-2'21,"-1"17,0 15,0 11,4 9,6 2,3 1,6-3,-1-15</inkml:trace>
  <inkml:trace contextRef="#ctx0" brushRef="#br0" timeOffset="10139.338">1325 1820,'11'52,"4"-1,1-1,2 0,3-1,5 5,-23-47,1 1,0-1,1 0,-1 0,1 0,1-1,-1 1,1-1,0-1,0 1,1-1,0 0,0-1,0 1,0-1,1-1,-1 1,3-1,-5-4,-1 0,0 0,1 0,-1-1,0 0,0 0,0 0,0 0,0-1,-1 1,1-1,-1 0,1 0,-1 0,0-1,0 1,-1-1,1 0,-1 1,1-1,-1 0,-1-1,1 1,0 0,-1 0,0-1,0 1,0-3,59-260,-58 262,-1-1,1 1,1 0,-1-1,1 1,0 0,0 1,0-1,1 0,0 1,0 0,0 0,0 0,1 0,-1 1,1 0,0-1,0 2,0-1,0 1,1 0,-1 0,1 0,4 0,20-1</inkml:trace>
  <inkml:trace contextRef="#ctx0" brushRef="#br0" timeOffset="11030.67">2113 2007,'1'-5,"5"-69,-6 72,-1-1,1 1,0 0,-1 0,0-1,1 1,-1 0,0 0,0 0,0 0,0 0,0 0,-1 0,1 0,-1 0,1 1,-1-1,0 1,1-1,-1 1,0-1,0 1,0 0,0 0,0 0,0 0,0 0,-1 1,1-1,0 1,-5 0,0 0,1 1,-1 0,0 1,1-1,-1 1,1 1,0-1,-1 1,1 0,0 0,1 1,-1 0,1 0,-1 0,1 1,1-1,-1 1,1 0,-1 1,1-1,1 1,-1 0,1 0,0 0,1 0,-1 0,1 1,-13 75,15-80,0 1,0-1,1 0,-1 1,1-1,-1 0,1 0,0 1,-1-1,1 0,0 0,1 0,-1 0,0 0,1 0,-1 0,1-1,-1 1,1 0,0-1,0 1,-1-1,1 0,0 0,0 0,1 0,-1 0,0 0,0 0,0 0,1-1,-1 1,2-1,0 0,1 0,-1 0,1 0,-1-1,1 0,-1 0,1 0,-1 0,1-1,-1 0,0 0,0 0,0 0,0 0,-1-1,1 0,0 0,-1 0,0 0,0 0,1-2,53-80,-54 80,-3 6,0-1,1 0,-1 1,0-1,0 0,1 0,-1 1,0-1,0 0,1 0,-1 1,0-1,1 0,-1 0,0 0,1 0,-1 0,0 1,1-1,-1 0,1 0,-1 0,0 0,1 0,-1 0,0 0,1 0,-1 0,0 0,1 0,-1-1,1 1,-1 0,0 0,1 0,-1 0,0 0,1-1,-1 1,0 0,0 0,1-1,-1 1,0 0,0 0,1-1,-1 1,0 0,0-1,0 1,1 0,-1-1,0 1,0 0,0-1,0 1,0-1,0 1,0 0,0-1,0 1,0 0,0-1,0 1,0-1,0 1,0 0,0-1,0 1,-1 0,4 29,7 71,-9-96,0 0,0 0,1 0,-1 0,1-1,0 1,0 0,0-1,1 0,-1 1,1-1,0 0,0 0,0-1,0 1,0 0,1-1,-1 0,1 0,-1 0,1 0,0-1,1 1,-2-1,1-1,-1 1,1-1,-1 1,1-1,-1 0,1-1,-1 1,1-1,-1 1,1-1,-1 0,0 0,1 0,-1-1,0 1,0-1,0 0,0 0,0 0,0 0,-1-1,1 1,-1-1,1 1,-1-1,0 0,0-1,5-5,-1-1,0 0,-1-1,0 1,0-1,-1 0,-1 0,0-1,5-29,-3 0,-1 0,-2 0,-2-16,1 19,-1 34,-1 3,1 0,-1-1,1 1,0 0,-1-1,1 1,0 0,0-1,0 1,0-1,0 1,0-1,1 1,-1 0,0-1,1 1,-1 0,1-1,-1 1,1 0,0 0,0-1,-1 1,1 0,0 0,0 0,0 0,0 0,0 0,0 0,1 1,-1-1,0 0,1 0,64 58,-36-32,2-1,0-1,2-2,0-1,1-2,9 2,-42-19,0 0,0 0,1 0,-1 0,0 0,0 0,0 0,0 1,0-1,0 1,-1-1,1 1,0 0,-1 0,0 0,1 0,-1 0,0 0,0 0,0 0,0 0,0 1,0-1,-1 0,1 1,-1-1,0 0,0 1,1-1,-2 1,1 1,0 4,-1-3,0 0,0-1,0 1,1 0,0 0,0 0,0 0,0-1,1 1,0 0,0 0,0-1,1 1,-1 0,1-1,0 0,1 1,-1-1,1 0,-1 0,1 0,1-1,-1 1,0-1,1 1,0-1,-1 0,1-1,1 1,-1-1,4 2,0-2,1 0,0-1,0-1,-1 1,1-1,0-1,0 0,0 0,-1-1,1 0,0 0,-1-1,0 0,1 0,-1-1,-1 0,1-1,-1 0,1 0,-1 0,-1-1,1 0,-1 0,0-1,0 0,-1 0,0 0,0-1,-1 0,0 1,0-1,-1-1,0 1,1-7,10-62,-17 106,1-1,2 1,1 0,1-1,4 20,-6-43,1-1,-1 1,1-1,0 1,0-1,1 1,-1-1,1 0,0 0,0 0,0 0,1 0,0 0,-1-1,1 1,0-1,1 0,-1 0,1 0,-1 0,1 0,0-1,0 0,0 1,0-2,0 1,1 0,-1-1,0 0,1 0,-1 0,2 0,17-5</inkml:trace>
  <inkml:trace contextRef="#ctx0" brushRef="#br0" timeOffset="11279.088">3049 1554,'-5'20,"8"14,15 8,4-4</inkml:trace>
  <inkml:trace contextRef="#ctx0" brushRef="#br0" timeOffset="12172.02">3838 1927,'-7'-6,"-1"0,1 0,-1 1,0 0,-1 0,1 1,-1 0,0 0,0 1,0 0,0 1,-1 0,1 1,0-1,-1 2,0-1,1 2,-1-1,1 1,-3 1,-2 3,0 1,0 1,1 0,-1 1,2 0,-1 1,1 0,0 1,1 1,0 0,1 0,0 1,-5 9,-5 23,20-43,0 1,-1-1,1 0,0 0,0 0,0 0,0 0,0 0,1 0,-1 0,0 0,0 0,1 0,-1 0,0 0,1 0,-1 0,1 0,0 0,-1 0,1 0,0 0,-1-1,1 1,0 0,0-1,0 1,-1 0,1-1,0 1,0-1,0 1,0-1,0 0,0 1,0-1,0 0,0 0,1 1,-1-1,0 0,0 0,10-1,-1 0,1 0,-1-1,0-1,1 0,-1 0,0-1,-1 0,1 0,-1-1,0-1,0 0,0 0,2-3,-3 3,1 0,-1-1,-1 0,1-1,-1 0,0 0,-1 0,0-1,-1 0,1 0,-2 0,4-9,-7 1,-9 19,3 8,1 0,0 0,1 1,0-1,0 1,1 0,1-1,-1 1,2 0,0 0,0 0,1 0,0 0,2 6,-1-11,0 0,0 0,0 0,1 0,0-1,0 1,0-1,1 1,0-1,0 0,0-1,1 1,-1-1,1 0,0 0,0 0,1 0,-1-1,1 0,0-1,0 1,-1-1,2 0,-1 0,0-1,0 0,1 0,-1 0,0-1,1 0,-1 0,0 0,1-1,-1 0,0-1,0 1,1-1,-1 0,-1-1,1 1,0-1,0 0,1-2,4-3,-1 0,-1 0,0-1,0 0,0 0,-1-1,-1-1,0 1,0-1,-1 0,0 0,-1-1,0 0,-1 0,-1 0,3-10,2-25,-1-1,-2 1,-2-39,-2 74,5-231,-5 230,-1 25,0 48,-2 9,3-1,3 1,3-1,3 0,9 26,-19-92,1 3,0 0,0 0,0 0,1 0,0 0,0 0,0 0,1 0,-1-1,1 1,0-1,1 0,-1 0,1 0,0 0,0-1,0 1,3 1,-4-5,1 0,-1 0,0-1,0 0,0 1,0-1,1 0,-1 0,-1-1,1 1,0-1,0 1,0-1,-1 0,1 0,-1 0,1 0,-1-1,0 1,0-1,2-1,4-4,71-50,-77 57,1-1,-1 1,0 0,1 0,-1 0,1 0,0 1,-1-1,1 1,0 0,-1-1,1 1,0 0,-1 1,1-1,0 0,-1 1,1-1,0 1,-1 0,1 0,-1 0,1 0,-1 1,0-1,1 0,-1 1,0 0,0 0,0-1,0 1,-1 0,1 0,0 1,1 3,0 0,0 0,-1 0,1 0,-2 0,1 0,-1 0,0 1,0-1,0 1,-1-1,0 1,-1-1,1 0,-1 1,0-1,-1 0,1 1,-1-1,-2 2,3-3,-1-1,0 1,0-1,0 0,0 0,-1 0,0 0,0 0,0-1,0 1,0-1,-1 0,0 0,1 0,-1 0,0 0,0-1,-1 0,1 0,0 0,-1-1,1 1,-1-1,0 0,1 0,-1-1,-3 1,6-1,0 0,0-1,0 1,0 0,0-1,0 0,0 1,0-1,0 0,1 0,-1 0,0 0,1 0,-1 0,1-1,-1 1,1 0,-1-1,1 0,0 1,0-1,0 1,0-1,0 0,0 0,0 0,1 0,-1 1,0-1,1 0,0 0,-1 0,1-1,6-67,-2 58,2-1,-1 2,2-1,-1 1,2 0,0 0,0 1,0 0,1 1,1 0,0 0,0 1,1 0,-1 0,2 2,-1-1,1 1,0 1,0 0,1 1,-1 0,1 1,1 0,-10 3,0 0,0 0,0 0,0 0,0 0,0 1,0 0,0 0,0 0,0 0,0 1,0-1,-1 1,1 0,-1 0,1 0,-1 1,0-1,0 1,0 0,0 0,0 0,-1 0,1 0,-1 0,0 1,0-1,0 1,0 0,-1 0,0-1,1 1,-1 0,-1 0,1 3,6 51,13 39,-19-95,0 0,1 0,-1 0,1-1,-1 1,1 0,0-1,0 1,-1-1,1 0,0 1,0-1,1 0,-1 0,0 0,0-1,0 1,1 0,-1-1,0 0,0 1,1-1,-1 0,1 0,-1 0,0-1,0 1,1 0,-1-1,0 0,1 1,-1-1,0 0,0 0,0 0,0-1,0 1,0 0,0-1,-1 1,1-1,0 0,-1 1,1-1,0-2,18-16</inkml:trace>
  <inkml:trace contextRef="#ctx0" brushRef="#br0" timeOffset="13050.912">4506 1593,'24'10,"2"0,-1-2,1-1,0 0,1-2,-1-2,1 0,0-2,0 0,-1-2,1-1,0-2,-1 0,19-6,-22 5,0-1,-1-1,0 0,0-2,-1-1,0-1,0 0,-1-2,0 0,-12 6,0 1,0-1,-1 0,0-1,0 0,0 0,-1 0,-1-1,1 0,-1 0,-1 0,0-1,0 0,-1 0,0 0,0 0,-1 0,-1 0,0-1,0 1,-1-4,0 8,0-1,0 1,-1-1,0 1,0-1,-1 1,1 0,-1-1,-1 1,1 0,-1 0,0 1,-1-1,1 1,-1-1,0 1,0 0,-1 1,1-1,-1 1,0 0,-1 0,1 0,0 1,-1 0,0 0,0 0,0 1,0-1,0 2,-1-1,1 1,0 0,-1 0,1 0,-2 1,-1 1,0 0,0 0,0 1,0 0,1 1,-1 0,1 0,-1 0,1 1,0 1,1 0,-1 0,1 0,0 1,0-1,1 2,-1-1,2 1,-1 0,-3 6,-2 3,1 0,1 1,1 0,1 0,0 1,1-1,1 2,0-1,0 11,2-3,2 1,0-1,2 0,1 1,1-1,1 0,1 0,1-1,2 1,1-1,6 13,6 7,2-1,1-2,2-1,2 0,27 28,-19-34,-35-35,0 0,0 0,0-1,0 1,0 0,0 0,0 0,0-1,-1 1,1 0,0-1,0 1,0-1,0 1,0-1,-1 1,1-1,0 1,0-1,-1 0,1 0,-1 1,1-1,-1 0,1 0,-1 0,1 1,-1-1,1 0,-1 0,0 0,0 0,1 0,-1 0,0 0,0 0,0 0,0 0,0 0,0 0,-1 0,4-7,0 1,0 0,0 1,1 0,0 0,0 0,1 0,-1 1,1 0,0 0,1 0,-1 0,1 1,0 0,0 0,0 1,0-1,1 1,5-1,132-28,-73 20,-66 12,0-1,0 1,0-1,0 0,0-1,0 1,0-1,-1 0,1 0,-1 0,1-1,-1 1,0-1,0 0,0-1,0 1,-1 0,1-1,-1 0,0 0,0 0,0 0,-1-1,0 1,1-1,-2 1,1-1,0 0,0-4,-4 5,1 0,-1 0,0 0,0 0,-1 0,1 1,-1-1,0 1,0-1,0 1,0 0,0 0,-1 0,0 1,1-1,-1 1,0 0,0 0,0 0,-1 1,1-1,0 1,0 0,-1 0,-2 0,2-1,0 0,-1 1,1-1,0 1,-1 0,1 0,-1 1,1 0,-1 0,1 0,-1 0,0 1,1 0,0 0,-1 0,1 1,0 0,0 0,0 0,0 1,0 0,0 0,1 0,-1 0,1 1,0-1,0 1,0 0,0 1,1-1,0 1,-1 2,-1 2,1 0,0 1,1 0,0-1,0 1,1 1,0-1,1 0,0 0,1 1,0-1,1 0,0 1,1-1,0 0,0 0,1 0,0 0,1-1,0 1,0-1,1 0,1 0,-1 0,1-1,1 0,0 0,0-1,0 1,1-2,0 1,3 1,6 1,-1-1,1 0,1-2,-1 0,1 0,0-2,0 0,1-2,-1 0,1-1,-1 0,1-2,-1 0,1-1,-1-1,0-1,0 0,0-1,5-3,44-18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4:43.2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201 649,'-8'-1,"-1"0,1 0,-1 0,1 1,-1 0,1 1,-1 0,1 0,0 1,0 0,-1 0,1 1,1 0,-1 0,0 1,1 0,0 1,0-1,0 2,0-1,1 0,0 1,0 0,-2 4,7-9,0 0,1 0,-1 0,0 0,1 0,-1 0,1 0,-1 0,1 1,-1-1,1 0,0 0,0 1,0-1,0 0,0 1,0-1,0 0,0 0,0 1,0-1,1 0,-1 0,0 1,1-1,-1 0,1 0,0 0,-1 0,1 0,0 0,0 0,-1 0,1 0,0 0,0 0,0 0,0-1,0 1,0 0,1-1,-1 1,0-1,0 1,0-1,1 1,59 4,-46-8,-1 0,-1-1,1-1,0 0,-1-1,0-1,0 0,-1 0,0-1,0-1,-1 0,0-1,-1 0,0 0,0-1,-1 0,-1-1,0 0,0 0,4-12,1-4,0-1,-2 0,-1-1,-1 0,-2-1,-1 0,-2 0,-1 0,-1-4,-6-28,4 61,0 1,0-1,0 1,-1-1,1 0,-1 1,1-1,-1 1,1-1,-1 1,0 0,0-1,0 1,0 0,0-1,0 1,0 0,0 0,0 0,-1 0,1 0,0 0,-1 0,1 1,-1-1,1 0,-1 1,1-1,-1 1,1 0,-1-1,0 1,1 0,-1 0,0 0,-3 2,0 0,0 1,0 0,1-1,-1 2,1-1,0 1,0-1,0 1,0 0,1 0,-1 1,1-1,0 1,0 0,1-1,0 1,0 1,-1 0,-5 12,1 0,0 0,1 0,1 1,1 0,1 0,0 0,2 0,0 0,1 1,1-1,0 0,2 0,0 0,1 0,1 0,6 13,-6-23,1 1,0-1,0 0,1-1,0 1,1-1,-1-1,2 0,-1 0,1 0,0-1,0 0,1-1,-1 0,1 0,0-1,1-1,-1 0,1 0,-1-1,1 0,0-1,0 0,5-1,-3 1,-1-1,1-1,-1 0,1 0,-1-1,0-1,0 0,0-1,0 0,-1-1,0-1,0 1,0-2,0 1,-1-1,0-1,-1 0,1 0,-2-1,1-1,2-3,-5 5,0-1,-1 0,0-1,0 1,-1-1,0 0,-1 0,0 0,0-1,-1 1,-1-1,1-6,-2 16,0 0,1 1,-1-1,0 0,0 0,0 1,0-1,0 0,0 0,0 1,0-1,0 0,0 0,0 1,-1-1,1 0,0 0,0 1,-1-1,1 0,-1 1,1-1,0 0,-1 1,1-1,-1 1,1-1,-1 1,0-1,1 1,-1-1,1 1,-1 0,0-1,1 1,-1 0,0-1,0 1,1 0,-1 0,0 0,0 0,1 0,-1 0,0 0,0 0,1 0,-1 0,0 0,0 0,1 0,-1 1,0-1,1 0,-1 1,-31 28,29-25,1 0,0 0,0 0,0 0,1 1,0-1,-1 0,1 0,1 1,-1-1,1 1,0-1,0 1,0-1,0 1,1-1,0 0,0 1,0-1,0 0,1 1,0-1,0 0,0 0,0 0,0-1,1 1,0-1,0 1,0-1,0 0,0 0,4 3,6 0,1 0,0 0,0-1,1-1,-1-1,1 0,0-1,0 0,0-1,0-1,0 0,0-1,-1-1,1 0,0-1,7-3,31-9,-8-2</inkml:trace>
  <inkml:trace contextRef="#ctx0" brushRef="#br0" timeOffset="246.526">1217 502,'-20'38,"18"-33,-6 31,1 0,2 1,2-1,1 1,2 0,1 0,4 20,54 255,-21-138,-28-99,-10-75,0 1,1-1,-1 1,0-1,0 1,0-1,0 0,0 1,0-1,0 1,1-1,-1 1,0-1,-1 1,1-1,0 0,0 1,0-1,0 1,0-1,0 1,0-1,-1 0,1 1,0-1,0 0,-1 1,1-1,0 1,0-1,-1 0,1 0,0 1,-1-1,1 0,-1 0,1 1,0-1,-1 0,1 0,-1 0,1 0,0 1,-1-1,1 0,-1 0,1 0,-1 0,1 0,-1 0,1 0,-1 0,-8-8</inkml:trace>
  <inkml:trace contextRef="#ctx0" brushRef="#br0" timeOffset="660.747">1231 1090,'-1'-59,"0"-12,2 1,4 0,2 0,8-23,11 25,-26 66,1 1,-1-1,1 1,0 0,0-1,0 1,0 0,0 0,0 0,0-1,0 1,0 0,0 1,1-1,-1 0,0 0,1 0,-1 1,1-1,-1 1,1-1,-1 1,1-1,-1 1,1 0,-1 0,1 0,-1 0,1 0,0 0,-1 0,1 1,-1-1,1 0,-1 1,1 0,-1-1,0 1,1 0,-1-1,0 1,1 0,-1 0,7 7,-1 1,0-1,0 1,-1 0,0 0,-1 1,0 0,-1 0,0 0,0 1,-1-1,0 1,0 10,-3-21,8 72,-8-70,0 0,0 0,-1 0,1 0,-1 0,1 0,-1 0,0 0,1 0,-1 0,0 0,-1 0,1 0,0-1,0 1,-1-1,1 1,-1-1,1 1,-1-1,0 0,1 1,-1-1,0 0,0 0,0-1,0 1,0 0,0-1,0 1,0-1,0 1,-3-1,0 0,0 0,0 0,1-1,-1 0,0 0,0 0,1 0,-1-1,0 1,1-1,0 0,-1-1,1 1,-1-2,3 3,0 0,0-1,0 1,1 0,-1-1,1 1,-1-1,1 0,-1 1,1-1,0 0,0 0,0 0,0 0,0 0,0 0,1 0,-1 0,1 0,-1 0,1 0,0 0,0-1,0 1,0 0,0 0,0 0,0 0,1 0,-1-1,1 1,0 0,0 0,0 0,0 0,5-6,1 0,0 1,1 0,-1 0,2 1,-1 0,0 0,1 1,0 0,1 0,-1 1,7-2,-7 2,20-10,1 2,0 1,0 1,1 1,12 0,-41 9,1 0,-1 0,0 1,0-1,0 1,0 0,0-1,0 1,0 0,0 0,0 0,0 1,0-1,0 0,-1 1,1-1,-1 1,1 0,-1-1,0 1,1 0,-1 0,0 0,0 0,0 0,0 0,-1 0,1 0,-1 0,1 0,-1 1,0-1,1 0,-1 0,0 0,-1 1,1-1,0 0,-1 0,1 0,-1 1,3 22,0-16,0-1,0 1,1 0,0-1,1 1,0-1,0 0,1 0,0-1,0 1,0-1,1 0,6 5,2-1</inkml:trace>
  <inkml:trace contextRef="#ctx0" brushRef="#br0" timeOffset="1111.247">1658 274,'89'67,"-58"-45,-1 1,-1 1,-1 2,9 11,-25-23,-1 0,-1 1,0 0,-1 0,-1 1,0 0,-1 1,-1 0,0 0,-2 0,0 1,0 1,-4-17,-1 0,1 0,0-1,0 1,0 0,0 0,1-1,-1 1,0 0,1 0,-1-1,1 1,0-1,-1 1,1 0,0-1,0 1,0-1,0 0,0 1,0-1,1 0,-1 0,0 1,1-1,-1 0,0 0,1-1,0 1,-1 0,1 0,-1-1,1 1,0-1,-1 1,1-1,0 0,0 0,-1 0,1 0,1 0,7-3,0-1,-1-1,1 1,-1-2,0 1,-1-1,1 0,-1-1,0 0,-1 0,0-1,0 0,0 0,-1-1,-1 1,1-1,-1-1,-1 1,2-4,15-23,-21 36,1 0,0 0,-1 0,1 0,0 1,-1-1,1 0,-1 0,1 1,0-1,-1 0,1 1,-1-1,1 0,-1 1,1-1,-1 1,1-1,-1 1,0-1,1 1,-1-1,0 1,1 0,-1-1,0 1,1-1,-1 1,0 0,0-1,0 1,0 0,0-1,0 1,0 0,0-1,0 1,0 0,0-1,0 1,0 0,-1-1,1 1,0-1,0 1,-1 0,1 0,2 11,3-3,0 1,1-1,0 0,0-1,1 1,0-1,1-1,0 1,0-1,0 0,1-1,0 0,0-1,1 0,-1 0,1-1,0 0,1-1,-1 0,0 0,1-1,0-1,-1 0,1 0,2-1,33 4</inkml:trace>
  <inkml:trace contextRef="#ctx0" brushRef="#br0" timeOffset="1716.127">2795 622,'-6'-4,"1"1,-1 0,0 0,-1 0,1 1,0 0,-1 0,1 0,-1 1,1 0,-1 1,0-1,0 1,1 0,-1 1,0 0,1 0,-1 0,1 1,-1 0,1 0,0 0,0 1,0 0,0 0,0 1,1 0,-1 0,1 0,0 0,0 1,1 0,-1 0,1 0,-3 5,6-6,0 0,0 0,0-1,0 1,1 1,-1-1,1 0,0 0,0 0,1 0,-1 0,1 0,0 0,0 0,0-1,1 1,-1 0,1 0,0-1,0 1,0-1,0 1,1-1,0 0,-1 0,1 0,0-1,0 1,1-1,-1 1,0-1,1 0,-1 0,1-1,0 1,0-1,0 1,0-1,0-1,0 1,0 0,0-1,0 0,2 0,3 0,-1 1,1-2,-1 1,1-1,-1-1,1 0,-1 0,0 0,0-1,0 0,0-1,-1 0,1 0,-1-1,0 1,0-2,0 1,-1-1,0 0,0 0,-1-1,4-4,3-7,0 0,-1-1,-1 0,-1-1,0 0,-2-1,0 0,1-9,9-47,-3-1,-3 0,-4-1,-3-63,-4 136,1 3,-1-1,0 0,0 0,0 0,-1 0,1 1,-1-1,0 0,0 0,0 1,0-1,-1 1,0-1,1 1,-4-4,4 7,-1 0,1-1,-1 1,1 0,-1 0,1 0,-1 0,1 0,-1 0,1 1,-1-1,1 1,-1-1,1 1,0-1,-1 1,1 0,0-1,-1 1,1 0,0 0,0 0,0 0,-1 0,1 0,0 1,1-1,-1 0,0 0,0 1,1-2,-15 20,1 1,0 0,2 0,0 1,2 1,1 0,0 0,2 1,0 0,2 0,0 9,0-11,1 0,1 1,1-1,1 1,1-1,1 1,1 0,0-1,2 0,1 0,1 0,1 0,0-1,2 0,10 18,-16-33,0-1,1 0,-1 0,1-1,0 1,1-1,-1 1,1-1,-1-1,1 1,0-1,1 0,-1 0,0 0,1-1,0 1,-1-2,1 1,0 0,0-1,0 0,0-1,0 1,0-1,0 0,1-1,-1 0,0 0,0 0,-1 0,1-1,0 0,0 0,-1-1,1 1,-1-2,9-5,0-1,-1 0,-1-1,1-1,-2 0,0-1,0 0,-2 0,1-1,-2-1,0 0,0 0,-1 0,-1-1,-1 1,0-2,-1 1,0-7,-7-15,2 38,1-1,0 1,-1-1,1 1,0-1,-1 1,1-1,-1 1,1-1,-1 1,1-1,-1 1,1 0,-1-1,1 1,-1 0,0 0,1-1,-1 1,0 0,1 0,-1 0,1 0,-1 0,0 0,1 0,-1 0,0 0,1 0,-1 0,0 0,1 0,-1 1,1-1,-1 0,0 0,1 1,-1-1,1 0,-1 1,1-1,-1 0,1 1,-1-1,1 1,-1-1,1 1,0-1,-1 1,1-1,0 1,-1 0,1-1,-4 7,-1-1,1 1,1 0,-1 0,1 0,0 1,1-1,0 1,0-1,1 1,0 0,0 0,1-1,-1 1,2 0,-1 0,1 0,1-1,-1 1,1 0,0-1,1 1,0-1,0 0,1 0,0 0,0-1,0 1,1-1,5 5,1 1,1 0,0-2,1 1,0-2,0 1,1-2,2 1,43 22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5:09.7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3221 3317,'4'88,"-3"0,-3 0,-5-1,-17 81,3-6,-105 1052,103-1000,5 192,19-280,-8 283,4-368,2 0,2 0,2 0,2 0,7 29,-4-17,-2 0,-2 0,-3 37,14 135,41 117,-9-80,35 86,-49-240,13 61,-37-96,-3-22,2 0,2-1,11 31,-17-69,-4-10,0 1,1-1,-1 1,1 0,-1-1,1 1,0-1,0 0,0 1,1-1,-1 0,1 0,-1 1,1-1,-1 0,1-1,0 1,0 0,0 0,0-1,1 1,-1-1,0 0,0 0,1 0,-1 0,1 0,-1 0,1-1,2 1,92-22,-48 6,35 0,1 5,0 2,0 5,54 5,-57-1,1193 17,1053 33,-1876-51,1105 15,-119-4,-1373-11,-16 0,41-1,0 4,75 12,-143-8,-31-9</inkml:trace>
  <inkml:trace contextRef="#ctx0" brushRef="#br0" timeOffset="3176.777">3261 3291,'-2'1,"0"0,0 0,0-1,-1 1,1 0,0-1,0 1,-1-1,1 0,0 0,0 0,-1 0,1 0,0 0,-1-1,1 1,0-1,0 0,0 1,0-1,-1 0,1 0,0-1,0 1,1 0,-1 0,0-1,0 0,1 1,-1-1,1 0,-1 1,1-1,0 0,-1-1,-26-146,1-20,8-1,2-136,21 206,-2 98,-1 0,1 0,0 0,-1 1,1-1,0 0,0 1,0-1,0 1,1 0,-1-1,0 1,0 0,1 1,-1-1,1 0,-1 1,1-1,-1 1,1 0,-1-1,1 1,-1 1,1-1,-1 0,1 1,-1-1,1 1,-1 0,1-1,-1 1,0 0,0 1,1-1,0 1,12 2,114 16,1-5,0-7,99-6,-192-2,139 1,474 11,-517-5,649 25,1288-17,-648 6,298 63,-674-29,-366-2,128 23,-302-72,-496-5,-9 1,-1-1,1 1,0-1,0 1,0 0,-1-1,1 1,0 0,0 0,0 0,0-1,-1 1,1 0,0 0,0 0,0 0,0 0,0 1,-1-1,1 0,0 0,0 1,0-1,-1 0,1 1,0-1,0 1,-1-1,1 1,0-1,-1 1,1-1,0 1,-1 0,1-1,-1 1,1 0,-1-1,0 1,1 0,-1 0,1 0,-35 146,28-98,1 0,3 1,1 0,3 0,2-1,10 46,6 98,-9 0,-11 154,-2-172,13 469,-15-489,-7 0,-11 24,8-57,5 1,5 1,6-1,15 106,3-55,-4 122,-18-176,0-37,3 0,4-1,7 25,-1-44,11 55,-6 2,1 119,-19 168,-39-32,43-276,-1-56,-1 1,-2-1,-6 33,-12 44,21-118,-1 0,1 0,-1 0,0 1,0-1,0 0,0 0,0 1,0-1,-1 0,1 0,-1 0,1 0,-1 1,0-1,0 0,0 0,0 0,0 0,0-1,-1 1,1 0,-1 0,1-1,-1 1,1-1,-1 0,0 1,0-1,0 0,0 0,0 0,0 0,0 0,-1 0,-148-11,-106-19,-4-13,-55-1,-2 14,-287 12,7 27,494-9</inkml:trace>
  <inkml:trace contextRef="#ctx0" brushRef="#br0" timeOffset="4867.683">3007 5242,'833'8,"81"6,869-25,443 0,-864 52,-908-23,872 61,-704-8,-579-65,46 6,0-3,30-3,114 6,-203-11,0 2,0 1,-1 1,1 2,2 2,235 58,-232-52,-66-5,6-9</inkml:trace>
  <inkml:trace contextRef="#ctx0" brushRef="#br0" timeOffset="6573.54">3194 3892,'148'11,"-1"-6,12-6,-30 0,1194 8,133 0,-896-9,828 3,64 60,318 3,-1561-44,40 17,162 17,-206-46,39-9,-54-1,124 15,-278-8,-39-2,-3-1</inkml:trace>
  <inkml:trace contextRef="#ctx0" brushRef="#br0" timeOffset="8456.037">3207 7180,'-103'-29,"214"48,-1-5,2-5,84-5,-38 0,1178 11,-23-43,-510 7,620-6,-385 19,17-6,620 10,-1298-10,-152 15,-32 35,-18-7,-159-25,-6-1</inkml:trace>
  <inkml:trace contextRef="#ctx0" brushRef="#br0" timeOffset="9972.76">8715 2542,'11'118,"-3"-11,4 63,7-1,19 60,15-1,0-5,-4 38,-27-57,-8 2,-11 94,-6-100,-9-1,-26 121,-49 267,15 421,71-797,18 115,-16-303,7 77,4 0,10 29,-21-123,14 55,-3 1,-3 1,0 44,-9-76,0-8,0 0,2-1,0 1,1-1,2 1,1 4,-6-26,1 0,-1 0,0 0,1 1,-1-1,1 0,-1 0,1 0,0 0,0 0,-1 0,1 0,0 0,0 0,0-1,0 1,0 0,0 0,0-1,0 1,0-1,0 1,0-1,0 1,1-1,0 0,7 0</inkml:trace>
  <inkml:trace contextRef="#ctx0" brushRef="#br0" timeOffset="11447.317">5881 2435,'11'33,"-8"376,-4-185,3 380,27 13,9 102,-40-527,-13 43,-8 29,12 1,14 82,18 273,-14 66,-7-675,6 139,7-1,8 10,-8-86,-3 1,-4 1,-2 13,-5 135,1-222</inkml:trace>
  <inkml:trace contextRef="#ctx0" brushRef="#br0" timeOffset="13241.216">11403 2703,'0'0,"0"0,0 1,1-1,-1 1,0-1,0 1,0-1,1 0,-1 1,0-1,1 0,-1 1,0-1,1 0,-1 1,0-1,1 0,-1 0,1 0,-1 1,1-1,-1 0,0 0,1 0,-1 0,1 0,-1 0,1 0,-1 0,1 0,-1 0,1 0,-1 0,0 0,1 0,-1 0,1 0,-1 0,1-1,-1 1,0 0,1 0,-1-1,1 1,-1 0,0 0,1-1,-1 1,0 0,1-1,-1 1,0-1,0 1,1 0,-1-1,0 1,0-1,0 1,0 0,0-1,1 1,-1-1,0 1,0-1,0 1,0-1,0 1,0-1,0 1,-1-1,5 11,0 0,-1 0,-1 0,0 1,0-1,-1 0,0 1,-1-1,0 1,-1 3,1 4,-5 271,0-104,11 80,99 538,-95-422,-11-228,7 0,7-1,6 1,38 95,-32-155,-5 2,-3 1,-3 24,-16 200,-4-168,24 178,0-81,-32 526,14-194,-13-421,13-85,-2-76,-1-6</inkml:trace>
  <inkml:trace contextRef="#ctx0" brushRef="#br0" timeOffset="14676.521">347 911,'52'32,"2"-1,1-4,1-1,2-4,1-1,3 2,917 409,-174-18,-685-361,159 81,-118-8,-120-104,-40-28,-7-3</inkml:trace>
  <inkml:trace contextRef="#ctx0" brushRef="#br0" timeOffset="17024.891">387 1699,'-15'5,"0"0,0 1,0 1,1 0,0 1,0 1,1 0,0 1,1 0,-9 9,-2 0,0 2,1 0,1 1,1 1,1 1,2 1,0 1,1 0,2 1,-6 16,7 32,12-73,1 0,0 0,1 0,-1 0,0 0,1 0,-1-1,1 1,-1 0,1 0,0 0,0-1,-1 1,1 0,1-1,-1 1,0-1,0 1,1-1,-1 0,0 1,1-1,-1 0,1 0,0 0,-1 0,1 0,0-1,0 1,0 0,-1-1,1 1,0-1,0 0,0 1,0-1,1 0,9-3,-1 0,0 0,0-1,0 0,0-1,-1 0,0-1,0 0,0-1,-1 0,0 0,0-1,-1 0,4-5,15-14,-2-1,-1-2,-2 0,-1-2,-1 0,-1-1,-2-1,-2 0,-1-1,-2-1,-1 0,-2-1,-1 0,-2 0,1-30,-16-16,8 81,0-1,1 1,-1 0,-1-1,1 1,0 0,-1 0,1 0,-1 0,1 0,-1 0,0 0,0 1,0-1,0 1,0-1,0 1,0 0,-1 0,1 0,0 0,-1 0,1 0,-1 1,1-1,-1 1,1 0,-1-1,1 1,-1 0,0 1,-5 1,0 1,1 0,-1 0,1 0,-1 1,1 1,0-1,1 1,-1 0,1 0,0 1,0 0,1 0,0 1,0-1,0 1,1 0,0 0,0 1,1-1,0 1,0 0,1-1,0 1,0 0,0 5,1 13,1 0,1-1,2 1,0-1,1 0,2 0,1 0,0 0,2-1,1-1,1 1,1-2,0 1,12 12,26 62,-38-72,-1 1,-1 0,-2 0,-1 1,0 0,-2 0,-2 0,0 1,-1 27,-3-34</inkml:trace>
  <inkml:trace contextRef="#ctx0" brushRef="#br0" timeOffset="17270.236">694 2181,'-7'18,"-2"11,1 7,1 2,2 1,1-1,3-5,0-6,1-5,-2-6,0-6</inkml:trace>
  <inkml:trace contextRef="#ctx0" brushRef="#br0" timeOffset="17684.357">707 2087,'18'31,"1"-1,2 0,1-2,17 17,65 94,-101-136,0 0,-1 1,1-1,-1 1,0 0,0-1,0 1,-1 0,1 0,-1 0,0 0,0 0,0 1,-1-1,1 0,-1 0,0 1,-1-1,1 0,-1 0,1 0,-1 1,0-1,-1 0,1 0,-1 0,0-1,0 1,0 0,0-1,-1 1,1-1,-1 0,0 1,0-1,-12 5,-1 0,0 0,0-2,-1 0,0-1,0 0,0-1,-1-1,1-1,-1-1,1 0,-13-2,-3-6,33 0</inkml:trace>
  <inkml:trace contextRef="#ctx0" brushRef="#br0" timeOffset="18292.729">1430 1913,'-9'1,"0"0,0 0,1 1,-1 0,1 1,-1 0,1 0,0 1,0 0,0 0,0 1,1 0,0 0,0 0,0 1,1 1,0-1,0 1,0 0,1 0,0 0,1 1,0 0,0 0,0 0,1 0,-1 5,-4 6,1 0,0 0,2 0,0 1,2 0,0 0,1 0,1 0,1 0,0 1,2-1,0 0,2 0,1 6,-4-23,0 1,1-1,-1 0,0 0,1 0,0 0,0 0,0 0,0 0,0-1,0 1,1-1,-1 0,1 1,0-1,-1 0,1-1,0 1,0 0,0-1,1 0,-1 1,0-1,0-1,1 1,-1 0,1-1,-1 0,0 1,1-1,-1-1,1 1,-1 0,0-1,1 0,-1 0,0 0,1 0,-1 0,0-1,0 1,10-8,-1 0,0 0,0-1,-1-1,0 0,-1 0,0-1,-1 0,0-1,-1 0,-1-1,0 1,-1-1,0-1,2-7,6-24,-1 0,-2 0,-3-2,-1 1,-3-1,-2 1,-1-1,-5-28,4 65,0 0,-1 0,0 0,0 0,-2 0,1 0,-1 0,-1 1,0 0,0-1,-1 1,0 1,-1-1,0 1,-1 0,-4-5,10 13,-1 0,1-1,-1 1,1 0,-1 0,0 0,0 0,1 0,-1 0,0 0,0 1,0-1,0 1,0-1,0 1,0 0,0 0,0 0,0 0,0 0,0 0,0 1,0-1,0 0,0 1,0 0,0-1,1 1,-1 0,0 0,0 0,1 0,-1 1,0-1,1 0,0 1,-1-1,1 1,0-1,-1 1,1 0,0 0,-31 82,29-35,2-1,3 1,1-1,3 1,2-1,2-1,2 0,18 44,-8-15,5-1,2-2,8 8,2-28,-31-50</inkml:trace>
  <inkml:trace contextRef="#ctx0" brushRef="#br0" timeOffset="18638.893">1937 2328,'-1'-3,"0"0,0 1,0-1,-1 1,1-1,-1 1,1 0,-1-1,0 1,0 0,0 0,0 0,0 0,-1 1,1-1,-1 1,1-1,-1 1,1 0,-1 0,0 0,1 0,-1 1,0-1,0 1,0-1,0 1,1 0,-1 0,0 0,0 1,0-1,0 1,1-1,-1 1,0 0,1 0,-1 0,0 0,-1 2,-5 5,0 1,1 0,0 0,0 1,1 0,0 0,1 0,0 1,1 0,0 1,0-1,2 1,-1 0,1 0,1 0,0 0,1 0,0 0,1 6,0-13,1 0,-1 0,1 0,0 1,1-1,-1 0,1 0,0-1,0 1,0 0,1 0,-1-1,1 0,0 1,1-1,-1 0,1-1,0 1,0-1,0 1,0-1,0 0,1-1,-1 1,1-1,1 1,6 2,1-1,-1-1,1 1,0-2,0 0,0 0,0-1,0-1,1 0,0-1,5-1,1-1,0-1,-1-1,0 0,0-1,0-2,-1 0,0 0,3-4,26-17</inkml:trace>
  <inkml:trace contextRef="#ctx0" brushRef="#br0" timeOffset="19556.85">1349 536,'-15'6,"1"0,-1 1,1 0,1 1,-1 1,1 0,1 1,0 0,0 1,1 0,1 1,-1 0,2 1,0 0,1 0,0 1,1 0,0 0,0 4,0-2,2-1,0 1,0 0,2 0,0 0,1 0,0 14,1-24,1-1,1 1,-1 0,1-1,0 1,0-1,0 0,1 1,0-1,0 0,0 0,1 0,-1 0,1 0,1-1,-1 1,1-1,-1 0,1 0,0 0,1 0,-1-1,1 0,2 2,4-1,-1 0,1-1,0 0,0-1,0 0,1-1,-1 0,0-1,0 0,1-1,-1 0,0 0,0-2,0 1,0-1,0-1,-1 0,1 0,-1-1,0-1,0 1,-1-2,0 1,0-1,0-1,-1 0,0 0,-1 0,3-5,7-8,-2 0,0-2,-2 0,0-1,-2 0,0-1,-2 0,0 0,-2-1,-1 0,-1 0,-2-1,0 0,-2 1,0-1,-2 0,-1 0,-2 1,-1-6,4 25,0 0,-1 0,1-1,-2 2,1-1,-1 0,0 0,0 1,0 0,-1-1,0 1,-1 1,1-1,-1 1,0 0,0 0,-1 0,1 0,-1 1,0 0,-1 0,1 1,0 0,-1 0,0 0,0 1,0 0,0 1,0-1,-2 1,3 1,0-1,0 2,0-1,0 1,1 0,-1 0,0 0,0 1,1 0,-1 0,1 1,0-1,-1 1,1 0,1 1,-1-1,0 1,1 0,0 0,-1 0,2 1,-1-1,0 1,1 0,-2 4,0 1,0 0,1 1,1-1,-1 1,2 0,-1 0,2 0,-1 0,1 0,1 0,0 0,1 0,1 6,6 19,2 0,1-1,2 0,1-1,2 0,13 20,8 19,-19-38,-2 0,-1 2,-2 0,-1 0,-2 1,3 29,-16-6,-3-44</inkml:trace>
  <inkml:trace contextRef="#ctx0" brushRef="#br0" timeOffset="20393.357">1763 1018,'-13'244,"14"-500,-2 253,1 1,-1-1,1 0,0 1,0-1,0 0,0 1,1-1,-1 0,1 1,0-1,-1 1,1-1,0 1,0-1,1 1,-1 0,1-1,-1 1,1 0,-1 0,1 0,0 0,0 0,0 1,0-1,1 1,-1-1,0 1,1 0,-1-1,0 1,1 1,0-1,-1 0,2 0,1 1,0-1,0 1,1 0,-1 0,0 1,0 0,0 0,1 0,-1 0,0 1,-1 0,1 0,0 0,0 1,-1-1,0 1,1 0,-1 0,0 1,0-1,-1 1,1 0,-1 0,0 0,0 1,0-1,-1 1,1-1,-1 1,0 0,0 0,-1 0,0 0,1 4,-3-5,0 0,0 0,-1 0,1 0,-1-1,0 1,0-1,-1 1,1-1,0 0,-1 1,0-1,0-1,0 1,0 0,-1-1,1 0,0 1,-1-1,0-1,1 1,-1 0,0-1,0 0,-2 1,-20 10,26-11,0-1,0 0,0 1,0-1,0 1,0-1,0 1,0-1,0 1,0-1,0 1,0-1,0 1,0-1,1 0,-1 1,0-1,0 1,0-1,1 0,-1 1,0-1,1 1,-1-1,0 0,1 0,-1 1,0-1,1 0,-1 0,1 1,-1-1,0 0,1 0,-1 0,1 1,-1-1,1 0,-1 0,1 0,-1 0,1 0,-1 0,0 0,1 0,-1 0,1 0,-1-1,1 1,-1 0,1 0,-1 0,0 0,1-1,-1 1,1 0,-1-1,0 1,1 0,-1 0,1-1,-1 1,16 0,59 10,-72-10,-1 1,0 0,1 0,-1 0,0 1,0-1,0 1,0-1,0 1,0-1,0 1,0 0,-1 0,1 0,-1 0,1 0,-1 0,0 1,0-1,0 0,0 1,0-1,-1 0,1 1,-1-1,1 1,-1-1,0 2,-1 3,-1 0,0 1,-1-1,0 0,0 0,0 0,-1-1,0 1,0-1,-1 0,1 0,-1-1,-1 1,1-1,-1 0,0 0,0-1,0 0,-1 0,1 0,-1-1,0 0,-5 1,-33 15,30-16</inkml:trace>
  <inkml:trace contextRef="#ctx0" brushRef="#br0" timeOffset="25207.598">2338 510,'3'-13,"-2"8,1 0,-1 0,0 1,0-1,0 0,0 0,-1 0,0 0,0 0,-1 0,1 0,-1 0,0 0,-1 0,1 0,-1 0,0 1,0-1,0 0,0 1,-1 0,-2-3,2 6,-1 0,0 1,0-1,0 1,0-1,1 1,-1 1,0-1,0 0,0 1,0 0,1 0,-1 0,0 0,1 0,-1 1,1 0,0 0,-1 0,1 0,0 0,0 1,0-1,0 1,1 0,-1 0,-14 14,0 1,2 0,0 1,1 1,1 0,1 1,1 0,1 1,1 0,0 1,2-1,1 2,1-1,0 1,1-4,1-1,0 0,1 1,2-1,0 1,1 0,0-1,2 1,0-1,2 0,0 0,1 0,1-1,2 3,-8-17,1-1,1 0,-1 0,0-1,1 1,-1 0,1-1,0 0,0 1,0-1,0 0,0-1,0 1,1 0,-1-1,1 0,-1 0,1 0,-1 0,1 0,0-1,-1 0,1 1,0-1,-1-1,1 1,0 0,-1-1,1 0,-1 0,1 0,-1 0,1-1,-1 1,0-1,0 0,1 0,-1 0,-1 0,1-1,1 0,28-23,-1-1,-2-2,0-1,-2-1,-2-2,-1 0,1-5,5-4,-1-2,-3-1,-2-1,-1-1,-3-1,-2-1,-2-1,-2 0,4-37,-16 72,-1 0,0-1,-1 1,-1-1,0 1,-1 0,-1 0,0 0,-4-9,5 17,-1 0,0 0,0 0,-1 1,0-1,0 1,0 0,-1 0,0 1,0-1,-1 1,1 0,-1 0,0 1,0 0,-1 0,1 0,-1 1,0 0,-2-1,3 2,0 0,1 1,-1-1,0 1,0 0,0 1,0-1,0 1,0 0,0 1,0 0,1-1,-1 2,0-1,0 1,1 0,-1 0,1 0,-1 1,1 0,0 0,0 0,0 1,1 0,-1 0,1 0,0 0,0 1,0-1,1 1,-1 0,1 0,-1 3,-7 21,1 1,2 0,0 0,2 1,2 0,1 0,1 1,1-1,2 0,2 8,2 44,4-1,3 1,4-1,4-1,3-1,28 63,1-40,-39-87</inkml:trace>
  <inkml:trace contextRef="#ctx0" brushRef="#br0" timeOffset="25716.331">2740 1018,'-20'26,"2"1,1 1,1 0,-5 16,-22 39,32-67,11-16,0 0,0 0,0 0,0-1,0 1,1 0,-1 0,0 0,0-1,0 1,0 0,0 0,0 0,0-1,0 1,0 0,0 0,0 0,0-1,-1 1,1 0,0 0,0 0,0-1,0 1,0 0,0 0,0 0,0 0,-1-1,1 1,0 0,0 0,0 0,0 0,0 0,-1-1,1 1,0 0,0 0,0 0,-1 0,1 0,0 0,0 0,0 0,-1 0,1 0,0 0,0 0,0 0,-1 0,1 0,0 0,5-23,97-236,0 47,-100 210,-2 1,0 0,0-1,0 1,0 0,1 0,-1 0,0 0,1 0,-1 0,1 0,0 0,-1 0,1 0,0 0,-1 0,1 0,0 0,0 0,0 1,0-1,0 0,0 1,0-1,0 0,0 1,0-1,0 1,0 0,0-1,0 1,1 0,-1 0,0 0,0 0,0 0,0 0,1 0,-1 0,0 0,0 0,0 1,0-1,0 1,0-1,1 1,17 84,-16-55,10 63,5 0,4-2,10 20,-24-88,-5-17,0-1,-1 1,0-1,0 1,-1 0,1 0,-1 0,-1 0,1 0,-1 0,0 0,0 0,-1 6,-6-2</inkml:trace>
  <inkml:trace contextRef="#ctx0" brushRef="#br0" timeOffset="25966.195">2632 1125,'28'0,"29"0,27 0,27 0,20 0,-12 0</inkml:trace>
  <inkml:trace contextRef="#ctx0" brushRef="#br0" timeOffset="26488.298">4143 1887,'-3'11,"0"-1,1 1,0 0,1 0,0-1,1 1,0 0,0 0,2 0,-1 0,1 0,1-1,0 1,0 0,-1-5,1 0,-1 0,1 0,1-1,-1 1,1-1,-1 0,1 0,1-1,-1 1,1-1,0 0,0 0,0 0,0-1,1 1,-1-2,1 1,0 0,0-1,0 0,0-1,0 1,5 0,-4-2,1 0,-1 0,0 0,1-1,-1 0,0 0,0-1,0 0,0 0,0-1,0 0,0 0,-1-1,0 1,0-1,0-1,0 1,0-1,-1 0,0 0,0-1,0 0,-1 1,0-2,0 1,0 0,-1-1,0 1,0-1,-1 0,0 0,0 0,-1-1,0 1,0 0,0 0,-1-1,0 1,-1 0,1-1,-1 1,-1-1,0-2,-1 0,0 0,0 1,-1-1,-1 1,0-1,0 1,0 1,-1-1,-1 0,4 5,-1 0,1 1,0-1,-1 1,0 0,0-1,0 2,0-1,0 0,0 1,-1 0,1 0,-1 0,1 1,-1 0,0-1,0 2,0-1,0 0,1 1,-1 0,-2 0,3 2,-1-1,1 0,0 1,-1 0,1 0,0 0,1 1,-1 0,0-1,1 1,-1 0,1 1,0-1,0 0,0 1,0 0,1 0,0 0,0 0,0 0,0 0,0 0,1 1,0-1,0 1,0-1,0 1,1-1,0 1,-1-1,2 1,-1-1,1 1,-1 0,1-1,2 4,15 25,7-4</inkml:trace>
  <inkml:trace contextRef="#ctx0" brushRef="#br0" timeOffset="26812.816">4678 1993,'-42'66,"41"-65,0 1,1 0,-1-1,1 1,-1 0,1 0,0 0,-1-1,1 1,0 0,0 0,1 0,-1 0,0-1,0 1,1 0,-1 0,1-1,0 1,0 0,-1-1,1 1,0 0,0-1,0 1,1-1,-1 0,0 1,1-1,-1 0,0 0,1 0,-1 0,1 0,0 0,-1 0,1 0,0-1,-1 1,1-1,9 3,-1-1,1 0,0 0,0-1,0-1,0 0,-1-1,1 0,0 0,0-1,-1 0,1-1,-1-1,0 1,0-1,0-1,0 0,-1-1,0 0,0 0,0 0,2-4,-7 6,0 1,0-1,0 1,-1-1,0 0,1-1,-2 1,1-1,0 1,-1-1,0 0,0 0,0 0,-1 0,0 0,0 0,0 0,0 0,-1-1,0 1,0 0,0 0,-1-1,0 1,0 0,0 0,0 0,-1 0,0 0,0 0,0 0,-1 1,0-1,0 1,0 0,0 0,-4-4,2 4,-1 1,1 0,-1 0,0 0,0 1,0 0,0 0,0 1,0-1,-1 1,1 1,0-1,-1 1,1 0,0 0,-1 1,1 0,0 0,-1 1,1-1,0 1,0 1,0-1,1 1,-1 0,1 0,-1 1,1 0,0 0,0 0,1 0,-1 1,1-1,0 1,-1 2,4-4,-1 0,0 0,1 0,-1 1,1-1,0 1,0-1,1 1,-1-1,1 1,0-1,-1 1,2 0,-1-1,0 1,1-1,-1 1,2 2,9 25</inkml:trace>
  <inkml:trace contextRef="#ctx0" brushRef="#br0" timeOffset="27388.417">7137 1913,'-5'3,"1"1,-1-1,1 1,-1 0,1 0,0 0,0 0,1 1,-1-1,1 1,0 0,0 0,1 1,-1-1,1 0,1 1,-1-1,1 1,0 0,0-1,0 1,1 0,0 0,0 0,0-1,1 1,0 0,0-1,0 1,1 0,0-1,0 1,0-1,1 0,0 0,0 0,0 0,1-1,1 3,1-2,1 0,0 0,0-1,0 0,1 0,-1-1,1 0,0 0,0-1,0 0,0 0,1-1,-1 0,0 0,0-1,1 0,-1-1,0 0,1 0,-1 0,0-1,0-1,0 1,-1-1,1-1,-1 1,1-1,-1-1,0 1,0-1,-1 0,0-1,0 1,0-1,0-1,-1 1,0-1,-1 0,1 0,-1 0,-1-1,1 1,-1-1,0 0,-1 0,0 0,0 0,-1 0,0-7,-1 9,-1 0,1 1,-1-1,-1 1,1-1,-1 1,0 0,0 0,0 0,-1 0,0 0,0 0,0 0,-1 1,1 0,-1 0,0 0,0 0,0 0,-1 1,0 0,1 0,-1 0,0 0,0 1,-1 0,1 0,0 0,-1 1,-2-1,0 0,0 1,0-1,-1 1,1 1,0 0,0 0,-1 0,1 1,0 0,0 1,0 0,0 0,0 1,0 0,0 0,1 1,0 0,0 0,0 1,-3 2,5-2,0-1,1 1,0 0,0 0,0 0,1 1,-1-1,1 1,1 0,-1 0,1 0,0 0,0 0,1 1,0-1,0 0,0 1,1-1,0 1,0-1,1 1,-1-1,2 1,-1-1,2 4,12 25</inkml:trace>
  <inkml:trace contextRef="#ctx0" brushRef="#br0" timeOffset="27728.646">7619 1927,'0'-5,"0"-3,0-3,0 3,0 9,0 14,3 15,0 15,4 10,4 6,6 3,5-2,-1-12</inkml:trace>
  <inkml:trace contextRef="#ctx0" brushRef="#br0" timeOffset="28429.911">10240 1887,'-5'16,"-1"16,0 13,1 9,2 4,1 5,3-2,6-5,4-7,3-10,-2-11</inkml:trace>
  <inkml:trace contextRef="#ctx0" brushRef="#br0" timeOffset="28687.227">10520 1900,'0'2,"0"13,2 14,4 17,2 13,2 9,0 3,0 0,-1-6,-3-14</inkml:trace>
  <inkml:trace contextRef="#ctx0" brushRef="#br0" timeOffset="29228.905">12218 1900,'-4'18,"-5"16,0 15,0 10,0 7,3 2,1-3,0-4,1-9,0-13</inkml:trace>
  <inkml:trace contextRef="#ctx0" brushRef="#br0" timeOffset="29601.036">12498 2100,'-3'10,"1"1,0-1,0 0,1 1,0-1,1 1,0 0,0-1,1 1,1-1,0 0,0 1,1-1,0 0,1 0,0 0,1-1,0 0,0 0,1 0,0 0,1-1,0 0,0 0,1-1,0 0,0 0,0-1,1 0,0 0,0-1,1 0,9 3,-10-6,0-1,0 0,0 0,0-1,0 0,0 0,0-1,0 0,0-1,0 0,0 0,-1-1,1 0,-1 0,1-1,-1 0,0-1,-1 0,1 0,-1-1,0 0,0 0,-1 0,0-1,0 0,-1 0,1-1,-1 1,-1-1,0 0,0-1,0 1,-1-1,-1 1,1-1,-1 0,-1 0,0 0,0 0,0 0,-2 0,0-9,0 12,-1 0,0 0,0-1,-1 1,1 0,-1 1,-1-1,1 0,-1 1,0 0,0 0,-1 0,1 0,-1 1,0 0,0 0,-1 0,1 1,-1-1,0 1,0 1,0-1,0 1,0 0,-1 0,1 1,0 0,-1 0,1 0,-1 1,0 0,1 1,-1-1,1 1,-1 0,-4 2,-8 2,0 1,1 1,-1 1,1 0,1 2,0 0,0 1,1 0,1 1,-13 13,-30 28</inkml:trace>
  <inkml:trace contextRef="#ctx0" brushRef="#br0" timeOffset="31068.407">2272 3143,'-6'-2,"0"1,0-1,0 1,-1 0,1 1,0-1,0 1,0 1,-1-1,1 1,0 0,0 0,0 1,0 0,0 0,1 0,-1 1,0 0,1 0,0 0,0 0,0 1,0 0,0 0,1 1,0-1,0 1,0 0,0 0,1 0,0 1,0-1,0 1,1-1,0 1,-2 6,4-8,-1 0,1 0,-1 0,1 0,1 1,-1-1,0 0,1 0,0 0,0 0,0 0,1 0,-1 0,1-1,0 1,0 0,0-1,1 1,-1-1,1 0,0 0,0 0,0 0,0-1,0 1,0-1,1 1,0-1,-1 0,1-1,0 1,2 0,4 2,1 0,0-1,-1-1,1 1,0-2,0 0,1 0,-1-1,0 0,0-1,8-1,-12 1,-1 0,0-1,0 1,0-1,0 0,0-1,0 1,0-1,-1 0,1-1,-1 1,0-1,0 0,0-1,-1 1,0-1,1 0,-1 0,-1 0,1 0,-1-1,0 1,0-1,-1 0,0 0,0 0,0 0,-1-1,0 1,0 0,0-1,-1 1,0 0,0-1,-1 1,0-2,0 2,0 0,-1 1,0-1,0 0,0 1,-1-1,0 1,0 0,0 0,-1 0,0 0,0 1,0-1,0 1,-1 0,1 0,-1 0,0 1,0 0,-1 0,1 0,0 1,-1 0,0 0,0 0,1 0,-1 1,0 0,0 1,0-1,0 1,-1 0,1 0,0 1,0 0,1 0,-1 0,0 1,0 0,0 0,1 1,-1-1,1 1,-1 1,2-2,0 1,1-1,-1 1,0 0,1 0,0 1,0-1,0 1,0 0,1-1,-1 1,1 1,0-1,0 0,0 0,1 1,-1-1,1 1,0-1,1 1,-1-1,1 1,0 0,0-1,0 1,0 0,1-1,0 1,0-1,0 1,1-1,0 1,-1-1,1 0,1 0,-1 0,1 0,-1 0,1-1,0 1,0-1,1 1,0-1,86 28,-41-23</inkml:trace>
  <inkml:trace contextRef="#ctx0" brushRef="#br0" timeOffset="31355.953">2606 3291,'-2'1,"-1"0,1 0,0 0,0 0,-1 1,1-1,0 1,0-1,0 1,1 0,-1 0,0 0,1 0,-1 0,1 0,0 0,0 1,-1-1,1 0,1 1,-1-1,0 1,1-1,-1 1,1-1,0 1,0-1,0 1,0 0,0-1,0 1,1-1,-1 1,1-1,0 1,0-1,0 0,0 1,0-1,0 0,1 0,-1 0,1 0,-1 0,2 1,2 0,0 0,0-1,0 0,1 1,-1-2,1 1,0-1,0 1,-1-2,1 1,0-1,0 1,0-2,0 1,-1-1,1 0,0 0,0 0,-1-1,1 0,-1 0,1 0,-1-1,0 0,0 0,0 0,0-1,-1 1,1-1,-1 0,0 0,0-1,-1 1,1-1,-1 0,0 0,0 0,0-3,1 0,-1-2,0 1,-1 0,0-1,0 1,-1-1,-1 1,1-1,-1 1,-1-1,0-3,0 9,1 0,-1 0,0 0,0 0,-1 0,1 0,-1 0,0 0,0 0,0 1,0-1,-1 1,0-1,1 1,-1 0,0 0,-1 0,1 1,0-1,-1 1,1 0,-1 0,0 0,0 0,0 0,-2 0,-5 1,-1 0,1 1,-1 0,1 1,-1 0,1 1,-1 0,1 1,0 0,0 1,0 0,1 1,-1 0,1 1,0 0,1 0,-1 1,1 0,1 1,-1 0,1 0,1 1,-3 2,-27 43,8-1</inkml:trace>
  <inkml:trace contextRef="#ctx0" brushRef="#br0" timeOffset="32201.042">1991 4493,'-4'12,"1"1,0-1,1 0,0 1,1-1,1 1,0 0,1-1,0 1,1-1,0 1,1-1,0 0,1 0,0 0,1 0,0-1,1 0,1 0,0 0,0-1,1 0,5 5,-9-12,0 0,0 0,1-1,-1 1,1-1,-1 0,1-1,0 1,0-1,0 0,0 0,0 0,0-1,0 1,0-1,0 0,0-1,0 0,0 1,0-1,0-1,0 1,0-1,-1 0,1 0,-1 0,1-1,-1 0,0 0,0 0,0 0,0 0,0-1,-1 0,0 0,0 0,0 0,0 0,0-1,3-5,0 0,-1 0,0 0,-1-1,0 0,-1 1,0-1,-1-1,0 1,-1 0,0 0,0-1,-2 1,2 5,-2 1,1-1,0 1,-1 0,0 0,-1-1,1 1,-1 0,0 0,0 0,0 0,-1 1,0-1,0 1,0-1,0 1,-1 0,1 0,-1 0,0 1,-1-1,1 1,0 0,-1 0,0 1,0 0,1-1,-2 1,0 1,1-1,-1 1,0 1,1-1,-1 1,0 0,1 0,-1 1,0-1,1 1,-1 1,1-1,-1 1,1 0,0 0,0 0,0 1,0 0,0 0,0 0,1 1,-1-1,1 1,0 0,0 0,1 1,-1-1,1 1,-3 4,1-1,0 1,0-1,0 1,1 0,1 1,-1-1,2 1,-1-1,1 1,1 0,0 0,0 0,1 0,0-1,0 1,3 10,-1-13,0 0,1 1,0-1,1-1,-1 1,1 0,0-1,1 0,0 0,0 0,4 3,24 20</inkml:trace>
  <inkml:trace contextRef="#ctx0" brushRef="#br0" timeOffset="32852.712">2486 4787,'-3'-27,"1"-1,2 1,1-1,0 0,3 1,0 0,1 0,2 0,1 0,1 1,6-11,4 7,-12 33,-1 55,-19 231,7-208,0 2,-1-11</inkml:trace>
  <inkml:trace contextRef="#ctx0" brushRef="#br0" timeOffset="33357.348">2259 6379,'0'-14,"0"-13,2-9,3-6,3 1,0 2,-1 3,0 8,0 13,-3 17,0 18,-3 17,-2 15,-4 9,-1 5,0 1,2-4,1-13</inkml:trace>
  <inkml:trace contextRef="#ctx0" brushRef="#br0" timeOffset="33620.606">2499 6405,'45'-231,"-40"212,0 31,-18 539,12-481</inkml:trace>
  <inkml:trace contextRef="#ctx0" brushRef="#br0" timeOffset="34147.33">2298 8223,'-1'-37,"2"-1,2 1,1 0,1 0,3 0,1 0,1 2,15-34,-22 60,5-8,-16 53,1-9,-9 37,3 0,2 1,3 0,3 16,20 21,-2-67</inkml:trace>
  <inkml:trace contextRef="#ctx0" brushRef="#br0" timeOffset="34453.573">2632 8130,'-37'89,"36"-86,1 0,-1 0,1 0,0 0,0 1,0-1,0 0,1 0,-1 0,1 0,0 0,0 0,0 0,0 0,0 0,1 0,-1 0,1-1,0 1,-1 0,2-1,-1 0,0 1,0-1,1 0,-1 0,1 0,1 0,4 1,0 0,0 0,0-1,0-1,1 1,-1-1,1-1,-1 1,1-1,-1-1,1 0,-1 0,0-1,1 0,-1 0,0-1,0 0,0 0,-1-1,1 0,-1 0,0-1,0 0,0 0,-1 0,1-1,-1 0,-1-1,1 1,-1-1,0 0,-1 0,0-1,0 1,-1-1,3-7,-4 8,-1 0,0 0,-1 0,0 0,0 0,0 0,-1 0,0 0,0 0,0 0,-1 1,0-1,-1 0,0 1,0 0,0-1,0 1,-1 0,0 1,-1-1,1 1,-1 0,0 0,0 0,0 0,-1 1,0 0,0 0,0 1,0 0,-1 0,1 0,-1 1,1 0,-1 0,0 0,0 1,0 0,0 1,0-1,0 2,0-1,0 1,0-1,0 2,0-1,-4 3,-2 1,-1 1,1 0,1 1,-1 1,1 0,1 0,0 1,-8 9,-33 33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6:04.85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72 216,'1'898,"26"-264,17-197,-40-383,-2 1,-2 0,-3-1,-6 25,-19 385,5-285,6-72,4 1,6 0,4 0,4 0,14 87,3-76,-7 1,-2 111,-3 115,1 170,-8-318,-7 234,1 44,8-289,-28 157,2-86,-3 94,23 37,0-297,3 0,8 54,13 254,-8-252,-7 145,-5-169,-12 181,-1 118,15-354,2-1,4 1,2-1,10 29,-4-24,-3 0,-3 0,-2 51,-3-78,2 0,2 0,1-1,3 0,2 0,1-2,8 13,-4-3,-17-43,0 0,1-1,0 1,1 0,0-1,0 0,1 0,0 0,0-1,1 1,0-1,1 0,0-1,0 0,0 0,1 0,0-1,1 0,-1-1,9 4,15-2,1-1,0-1,0-2,0-1,0-2,26-3,12 1,-66 2,0 1,-1-1,1 0,0-1,-1 1,1-1,0 0,-1 0,1 0,-1-1,0 1,1-1,-1 0,0-1,0 1,0-1,0 0,-1 1,1-2,-1 1,1 0,-1-1,0 1,-1-1,1-1,9-19,-2 0,0-1,-2 0,-1 0,3-18,1-5,-2 15,7-22,-3-1,-2 0,-3-1,0-39,-9-547,13 480,7 0,9-6,-24 143,8-76,-5-1,-6-80,4-67,15-135,-13-119,-2-231,-6 683,-2 0,-3 0,-12-50,-3-19,6 0,4-8,0-3,-24-85,-3-50,34 59,-6-90,0 200,5 1,4-2,5-26,47-230,-65-34,15-259,40 121,-42-313,5 800,1-1,2 1,2 0,11-31,-3 10,54-274,-63 311,31-99,-5-2,-3-11,63-213,-79 298,-7 27,-1-1,-1 1,-1-1,-1 0,-1 0,-1-9,-2 18,-1 0,0 1,-1-1,-1 1,-1 0,0 0,-1 0,0 0,-1 1,-1 0,0 0,-1 1,0 0,-1 0,-1 1,0 0,-1 0,-4-3,-248-195,239 194,-2 2,0 1,0 1,-1 1,0 1,-1 2,0 1,0 1,-1 1,0 1,0 2,0 1,-14 2,-146 0,170 1,-1 1,0 1,1 0,0 1,0 1,0 1,1 1,0 0,0 2,1 0,0 0,-11 11,21-15,0 1,1 0,-1 0,1 0,1 1,-1 0,1 0,1 0,-1 0,1 1,1 0,0 0,0 0,1 0,0 2,-9 144,11-134,1 52,0-6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6:06.33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0 556,'115'-155,"-8"-4,23-57,-114 191,-15 25,-1 0,1 0,-1 0,1-1,-1 1,1 1,0-1,-1 0,1 0,-1 0,1 0,-1 0,1 0,-1 1,1-1,-1 0,1 0,-1 1,1-1,-1 0,1 1,-1-1,1 1,-1-1,0 0,1 1,-1-1,0 1,1-1,-1 1,0-1,0 1,1 0,-1-1,0 1,0-1,0 1,0-1,0 1,0-1,0 1,0 0,0-1,0 1,0-1,0 1,0-1,-1 1,1 0,0-1,0 1,0-1,-1 1,1-1,0 1,-1-1,1 2,-3 314,0 3,2-232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6:06.93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0 618,'33'-65,"3"1,25-31,-7 10,117-199,-169 281,-2 3,-1-1,1 0,0 0,0 0,1 0,-1 1,0-1,0 0,0 0,0 0,1 1,-1-1,0 0,1 0,-1 1,1-1,-1 0,1 0,-1 1,1-1,-1 1,1-1,-1 0,1 1,0-1,0 1,-1 0,1-1,0 1,-1 0,1-1,0 1,0 0,0 0,0-1,-1 1,1 0,0 0,0 0,0 0,0 0,-1 0,1 0,0 1,0-1,0 0,-1 0,1 1,0-1,0 0,-1 1,1-1,0 1,-1-1,1 1,0-1,-1 1,1 0,-1-1,1 1,9 81,20 550,-25-559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6:07.79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0 432,'62'-61,"5"-4,-2-2,-3-3,51-78,-99 128,-15 20,1 0,0 1,0-1,0 0,0 1,0-1,0 0,-1 1,1-1,0 0,0 1,0-1,0 0,0 1,0-1,0 0,1 1,-1-1,0 0,0 1,0-1,0 0,0 1,0-1,1 0,-1 1,0-1,0 0,0 0,1 1,-1-1,0 0,0 0,1 1,-1-1,0 0,1 0,-1 0,0 0,1 1,-1-1,0 0,1 0,-1 0,0 0,1 0,-1 0,0 0,1 0,-1 0,0 0,1 0,-1 0,0 0,1 0,-1 0,0 0,1-1,-1 1,0 0,1 0,14 256,24 147,-34-318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6:08.34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1 521,'181'-298,"-98"108,-73 163,-3 22,-5 21,7 396,-20-179,0-131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31:0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5 32767 0 0,'-8'1'0'0'0,"-1"1"0"0"0,1-1 0 0 0,-1 2 0 0 0,1-1 0 0 0,0 1 0 0 0,0 1 0 0 0,0-1 0 0 0,0 1 0 0 0,-5 4 0 0 0,8-5 0 0 0,0 0 0 0 0,0 1 0 0 0,0-1 0 0 0,1 1 0 0 0,0 0 0 0 0,-1 0 0 0 0,1 0 0 0 0,1 1 0 0 0,-1-1 0 0 0,1 1 0 0 0,-1 0 0 0 0,1 0 0 0 0,1 0 0 0 0,-1 0 0 0 0,1 1 0 0 0,0-1 0 0 0,0 2 0 0 0,3 19 0 0 0,1-21 0 0 0,1-1 0 0 0,0 0 0 0 0,0 1 0 0 0,0-1 0 0 0,1 0 0 0 0,-1 0 0 0 0,1-1 0 0 0,0 1 0 0 0,0-1 0 0 0,0 0 0 0 0,0 0 0 0 0,1 0 0 0 0,0-1 0 0 0,-1 1 0 0 0,1-1 0 0 0,0 0 0 0 0,0-1 0 0 0,0 1 0 0 0,0-1 0 0 0,0 0 0 0 0,2 0 0 0 0,118 8 0 0 0,-115-9 0 0 0,2 0 0 0 0,1-1 0 0 0,-1 0 0 0 0,1-1 0 0 0,-1-1 0 0 0,1 0 0 0 0,-1 0 0 0 0,0-1 0 0 0,-1-1 0 0 0,1 0 0 0 0,9-5 0 0 0,-17 8 0 0 0,1 0 0 0 0,-1-1 0 0 0,0 1 0 0 0,0-1 0 0 0,1 0 0 0 0,-2 0 0 0 0,1 0 0 0 0,0 0 0 0 0,-1-1 0 0 0,1 1 0 0 0,-1-1 0 0 0,0 0 0 0 0,-1 0 0 0 0,1 0 0 0 0,1-3 0 0 0,-20 5 0 0 0,15 3 0 0 0,0 0 0 0 0,0 0 0 0 0,0 0 0 0 0,-1 0 0 0 0,1 0 0 0 0,0 0 0 0 0,0 0 0 0 0,1 1 0 0 0,-1-1 0 0 0,0 0 0 0 0,0 1 0 0 0,1-1 0 0 0,-1 0 0 0 0,1 1 0 0 0,-1-1 0 0 0,1 1 0 0 0,-1-1 0 0 0,1 1 0 0 0,0-1 0 0 0,0 1 0 0 0,0-1 0 0 0,0 1 0 0 0,0-1 0 0 0,0 1 0 0 0,0 0 0 0 0,0-1 0 0 0,1 1 0 0 0,-1-1 0 0 0,1 0 0 0 0,-1 1 0 0 0,1-1 0 0 0,-1 1 0 0 0,1-1 0 0 0,0 0 0 0 0,0 2 0 0 0,18 27 0 0 0,-6-17 0 0 0,44 15 0 0 0,39-18 0 0 0,-92-10 0 0 0,-1 0 0 0 0,1 0 0 0 0,0-1 0 0 0,0 1 0 0 0,-1-1 0 0 0,1 0 0 0 0,-1 0 0 0 0,1-1 0 0 0,-1 1 0 0 0,1-1 0 0 0,-1 1 0 0 0,0-1 0 0 0,0 0 0 0 0,0 0 0 0 0,0-1 0 0 0,0 1 0 0 0,0-1 0 0 0,-1 1 0 0 0,1-1 0 0 0,-1 0 0 0 0,1 0 0 0 0,-1 0 0 0 0,0 0 0 0 0,-1 0 0 0 0,1-1 0 0 0,0 0 0 0 0,7-82 0 0 0,-10 81 0 0 0,0 0 0 0 0,-1-1 0 0 0,1 1 0 0 0,-1 0 0 0 0,0 0 0 0 0,-1 0 0 0 0,1 1 0 0 0,-1-1 0 0 0,0 0 0 0 0,0 1 0 0 0,0 0 0 0 0,-1 0 0 0 0,-1-2 0 0 0,0 1 0 0 0,0 1 0 0 0,-1-1 0 0 0,0 1 0 0 0,0 0 0 0 0,0 0 0 0 0,0 1 0 0 0,0 0 0 0 0,-1 0 0 0 0,0 0 0 0 0,1 1 0 0 0,-1 0 0 0 0,0 0 0 0 0,0 1 0 0 0,-1-1 0 0 0,1 2 0 0 0,0-1 0 0 0,0 1 0 0 0,-7 1 0 0 0,7 0 0 0 0,0 0 0 0 0,0 0 0 0 0,0 1 0 0 0,1 0 0 0 0,-1 1 0 0 0,0-1 0 0 0,1 1 0 0 0,0 1 0 0 0,0-1 0 0 0,0 1 0 0 0,0 0 0 0 0,0 0 0 0 0,1 1 0 0 0,0 0 0 0 0,0 0 0 0 0,0 0 0 0 0,0 0 0 0 0,1 1 0 0 0,0 0 0 0 0,-5 32 0 0 0,20-8 0 0 0,-1-16 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6:11.36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0 449,'64'-72,"-3"-1,-3-4,4-13,27-44,-89 134,0 0,1 1,-1-1,0 0,0 0,0 1,1-1,-1 0,0 1,0-1,1 0,-1 0,0 0,0 1,1-1,-1 0,0 0,1 0,-1 0,0 1,1-1,-1 0,1 0,-1 0,0 0,1 0,-1 0,0 0,1 0,-1 0,0 0,1 0,-1 0,0-1,1 1,-1 0,0 0,1 0,-1 0,0-1,1 1,-1 0,0 0,1 0,-1-1,0 1,0 0,0-1,1 1,-1 0,0 0,0-1,0 1,1 0,-1-1,0 1,0 0,0-1,0 1,0-1,0 1,-3 33,-23 107,10-60,3 1,3 0,4 14,8-12,4-13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6:11.89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0 579,'16'-37,"2"1,1 0,2 2,1 0,1 1,22-22,-28 34,197-251,-194 251,-19 21,-1 1,0-1,1 0,-1 0,1 0,-1 0,1 0,-1 1,1-1,-1 0,0 0,1 1,-1-1,1 0,-1 1,0-1,1 0,-1 1,0-1,0 1,1-1,-1 0,0 1,0-1,0 1,1-1,-1 1,0-1,0 1,0-1,0 1,0-1,0 0,0 1,0-1,0 1,0-1,0 1,0-1,0 1,-1-1,1 1,0-1,0 1,0-1,-1 0,1 1,0-1,-1 1,1-1,0 0,-1 1,1-1,0 0,-1 0,1 1,-1-1,1 0,-1 1,-77 261,71-233,1-1,2 1,1 0,1 0,1 1,2-1,1 0,1 0,2 0,0-1,2 1,1-1,7 13,15 18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6:12.42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0 487,'12'-34,"1"0,2 0,1 2,2 0,1 1,1 0,13-12,-12 13,93-155,-137 237,2 0,2 2,3 0,0 12,-4 10,5 1,2 1,0 54,11-64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6:12.90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1 473,'34'-72,"2"2,4 1,3 2,2 2,29-29,-36 58,-31 44,-21 68,-16 45,5 0,-1 57,19-93,3-13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6:19.61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0 492,'3'-19,"1"0,0 0,1 1,1 0,1 0,1 1,0-1,1 2,1-1,0 1,7-7,-14 19,168-243,-145 225,-25 22,0 0,-1 0,1 0,0 0,0 0,-1 0,1 1,0-1,0 0,-1 0,1 1,0-1,-1 0,1 1,0-1,-1 1,1-1,0 1,-1-1,1 1,-1-1,1 1,-1 0,0-1,1 1,-1 0,0-1,1 1,-1 0,0 0,0-1,1 1,-1 0,0 0,0-1,0 1,0 0,0 0,0-1,0 1,0 0,4 179,-5-107,-2-3,3 1,4 0,2-1,11 43,-4-65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6:23.29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0 371,'25'-19,"26"-29,16-14,-2-4,42-56,-63 69,-44 53,0 0,0 0,0 1,0-1,0 0,0 0,0 1,0-1,0 0,0 0,0 1,0-1,0 0,0 0,1 1,-1-1,0 0,0 0,0 0,0 1,1-1,-1 0,0 0,0 0,0 0,1 0,-1 1,0-1,0 0,0 0,1 0,-1 0,0 0,0 0,1 0,-1 0,0 0,0 0,1 0,-1 0,0 0,0 0,1 0,-1 0,0 0,0 0,1 0,-1 0,0 0,0-1,1 1,-1 0,0 0,0 0,0 0,1-1,-1 1,0 0,0 0,0 0,0-1,-4 29,3-24,-18 81,5 2,3 0,3 0,5 0,3 1,5 2,1-29,21-94,-17 19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6:33.02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1 327,'1'-6,"0"-1,1 1,0-1,0 1,1 0,0 0,0 0,0 0,1 0,0 1,0-1,0 1,1 0,0 0,1 0,10-13,154-189,-170 207,0 0,0-1,0 1,0-1,0 1,0 0,0-1,0 1,1-1,-1 1,0 0,0-1,0 1,1 0,-1-1,0 1,0 0,1 0,-1-1,0 1,0 0,1 0,-1-1,0 1,1 0,-1 0,0 0,1 0,-1-1,1 1,-1 0,0 0,1 0,-1 0,0 0,1 0,-1 0,1 0,-1 0,0 0,1 0,-1 0,1 1,-1-1,0 0,1 0,-1 0,0 0,1 1,-1-1,0 0,1 0,-1 0,0 1,0-1,1 0,-1 1,0-1,0 0,1 1,-1-1,0 0,0 1,0-1,0 0,0 1,1-1,0 32,-1-26,-31 424,39-360,-6-56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6:48.31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1 224,'6'-1,"0"-1,0 0,0 0,0-1,0 1,0-1,-1-1,1 1,-1-1,0 0,0 0,0 0,-1-1,1 0,-1 0,0 0,1-3,7-5,-1-2,0 0,0-1,-2 0,0-1,0 0,-2 0,5-14,-10 71,-22 126,-15 26,8-59,25-55,0-76,0 0,-1 0,1 0,0 0,-1-1,0 1,1-1,-1 0,0 1,1-1,-1-1,0 1,0 0,0-1,0 1,0-1,0 0,0 0,0 0,0 0,0 0,0-1,0 0,-1 0,-15 0,6 7,44-2,166-27,-105 9,-88 9,-13 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6:54.40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200 139,'-5'-1,"1"0,-1 0,0 0,1 1,-1 0,0 0,0 0,1 0,-1 1,0 0,1 0,-1 0,0 0,1 1,0 0,-1 0,1 0,0 0,0 1,0 0,0 0,1 0,-1 0,1 0,0 1,0-1,0 1,0 0,0 0,-6 11,1-1,0 2,1-1,0 1,1-1,1 2,-1 10,1-10,0 1,2 0,0 0,1 0,1 0,0 0,2 0,0 0,1 0,1 0,0 0,1 0,1-1,1 0,1 0,0 0,4 5,2-3,1 0,0-1,2-1,0 0,1-1,0-1,2 0,0-1,0-1,18 8,-32-18,0 0,0 0,0-1,1 1,-1-1,1 0,-1-1,1 0,0 0,-1 0,1 0,0-1,0 0,0 0,-1-1,1 1,0-1,0 0,-1-1,1 0,-1 0,1 0,-1 0,0-1,0 0,0 0,0 0,0-1,-1 1,0-1,0 0,1-1,8-15,-1-2,0 0,-1 0,-2-1,0 0,-1-1,-2 0,0 0,0-10,1-1,-1 0,-2 0,-1 0,-2 0,-2-1,-1 1,-1 0,-2 0,-1 0,-8-21,9 44,0 1,-1 0,0 0,0 1,-1 0,0 0,-1 0,-1 1,1 0,-1 1,0 0,-1 0,-4-2,10 7,-1 0,0 0,-1 0,1 1,0 0,-1 0,1 0,-1 1,0 0,1 0,-1 0,0 0,0 1,1 0,-1 1,0-1,0 1,1 0,-1 0,0 1,1 0,-1 0,1 0,0 0,0 1,0 0,0 0,0 1,0-1,-7 11,0 0,1 1,1 0,0 0,1 1,0 0,2 1,0 0,0 0,2 1,0 0,1 0,1 0,1 0,0 0,2 7,-8 55,3-6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6:58.41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19 62,'-5'-13,"-1"-8,1 3,2 9,5 17,9 16,9 18,8 13,8 9,10 2,6-1,5-4,2-6,-1-10,-7-9,-7-7,-12-9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31:00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18 32767 0 0,'-1'-5'0'0'0,"-1"0"0"0"0,1 1 0 0 0,0 1 0 0 0,-2 2 0 0 0,1 1 0 0 0,0 1 0 0 0,1-1 0 0 0,0 3 0 0 0,2 2 0 0 0,-1 0 0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6:58.68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425 0,'-13'9,"-14"17,-12 20,-10 17,-12 17,-13 13,-11 4,8-14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6:59.33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1,'9'23,"12"16,12 11,14 6,14 3,13-3,11 0,-2-7,-4-4,-12-2,-17-5,-18-4,-13-6,-11-7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6:59.61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538 7,'-14'-5,"-13"4,-11 10,-11 20,-8 23,-8 24,-7 18,-2 15,-3 4,13-17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7:00.26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0,'18'21,"15"15,12 13,8 8,8 3,2 0,-1-1,-6-3,-10-7,-11-7,-12-11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7:00.54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509 1,'-18'13,"-20"21,-19 25,-21 25,-19 21,-18 16,10-14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7:12.9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1 124,'16'6,"16"1,17-4,18-9,18-7,16-8,10-1,2 1,-1 1,-7 4,-10 5,-11 5,-14 2,-16 5,-16 3,-13-1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7:13.3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57 8,'-4'10,"1"-3,0-1,0 1,1-1,0 1,0 0,1 0,0 0,0 0,1 0,0-1,0 1,0 0,2 7,-2-13,1 0,-1 0,0 0,1 0,-1 0,1 0,-1 0,1-1,0 1,-1 0,1 0,0 0,-1-1,1 1,0 0,0-1,0 1,0 0,0-1,0 1,0-1,0 0,0 1,0-1,0 0,0 0,0 1,0-1,0 0,0 0,0 0,0 0,0-1,0 1,0 0,0 0,0-1,0 1,0 0,0-1,0 1,0-1,0 1,0-1,0 0,0 1,-1-1,1 0,0 1,38-41,-37 40,0-1,-1 1,1-1,-1 0,1 0,-1 1,0-1,0 0,0 0,0 0,0-1,0 1,-1 0,1 0,-1 0,0-1,1 1,-1 0,0 0,0-1,0 1,-1 0,1 0,0-1,-1 1,0 0,1 0,-1 0,0 0,0 0,0 0,0 0,-1 0,1 0,0 0,-1 1,1-1,-1 0,0 1,0 0,1-1,-1 1,0 0,0 0,0 0,0 0,0 0,-1 0,1 1,-2 0,-1 0,1 1,0 0,0 0,0 0,0 0,0 1,0 0,0-1,0 1,1 1,-1-1,1 0,-1 1,1 0,0 0,0 0,0 0,1 0,-1 1,1-1,0 1,-2 3,-10 18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7:13.6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 74,'12'9,"3"-2,-1-4,-2-7,-4-7,-5-7,-8-2,-5 2,-3 4,-2 7,-1 9,1 11,2 8,4 7,6 3,9-1,12-3,1-7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7:10.4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30 575,'2'0,"1"-2,0-1</inkml:trace>
  <inkml:trace contextRef="#ctx0" brushRef="#br0" timeOffset="1094.46">164 174,'-5'0,"1"-1,-1 1,1 0,0 0,-1 1,1-1,-1 1,1 0,0 0,0 1,0-1,-1 1,1 0,1 0,-1 0,0 0,0 1,1 0,0-1,-1 1,1 0,0 1,0-1,1 1,-1-1,1 1,-2 3,-4 7,2 0,-1 0,2 1,0 0,0 0,2 0,-1 5,0-1,0 0,1 0,1 0,1 1,0-1,2 1,0-1,1 0,1 1,1-1,1 0,1-1,0 1,1-1,1-1,1 1,0-1,6 7,-12-20,1 1,-1-1,1-1,0 1,0 0,0-1,0 0,1 0,-1 0,1-1,0 0,0 1,0-2,0 1,0 0,0-1,0 0,1 0,-1-1,0 1,1-1,-1-1,0 1,1-1,-1 1,0-1,0-1,0 1,0-1,0 0,0 0,0-1,3-1,2-7,0 0,-1-1,0 1,-1-2,-1 1,0-1,-1 0,0-1,-1 1,0-1,-1 0,-1 0,0-1,-1 1,0-1,-1 1,-1-15,1-1,0-1,-2 1,-1-1,-1 1,-2-1,-1 2,-2-1,0 1,-2 0,-1 0,-2 1,-11-18,-21-5,43 49,1 1,0 0,-1 0,1 0,-1 0,1 1,-1-1,1 0,-1 1,1-1,-1 1,0-1,1 1,-1 0,0-1,0 1,1 0,-1 0,0 1,1-1,-1 0,0 0,0 1,1-1,-1 1,1 0,-1-1,1 1,-1 0,1 0,-1 0,1 0,-1 0,1 0,0 0,0 1,0-1,-6 9,2 0,0 0,0 1,0 0,2 0,-1 0,1 0,1 0,0 1,1-1,0 1,1 6,-1-16,-1 29,2 0,0 1,3-1,0 0,2 0,3 8,9 25</inkml:trace>
  <inkml:trace contextRef="#ctx0" brushRef="#br0" timeOffset="1563.558">565 0,'-8'16,"1"-1,0 1,2-1,0 2,0-1,2 0,0 1,1 0,0 0,1 7,1-16,-4 38,3 0,1 0,3-1,1 1,3 1,4-8,-11-38,1-1,-1 1,0 0,0-1,0 1,1-1,-1 1,0 0,1-1,-1 1,0-1,1 1,-1-1,1 1,-1-1,1 1,-1-1,1 0,-1 1,1-1,0 0,-1 1,1-1,-1 0,1 0,0 0,-1 1,1-1,0 0,-1 0,1 0,0 0,-1 0,1 0,0 0,-1 0,1-1,0 1,-1 0,1 0,-1 0,1-1,0 1,-1 0,1-1,-1 1,1 0,-1-1,1 1,-1-1,1 1,-1-1,1 1,-1-1,69-115,-66 112,0-3,1 0,0 0,1 0,-1 0,1 1,1 0,-1 0,1 0,0 1,1-1,-1 2,1-1,0 1,7-4,-11 9,1-1,0 0,0 1,0 0,0 0,-1 0,1 1,0-1,-1 1,1 0,-1 0,0 0,0 0,0 0,0 1,0 0,0-1,0 1,-1 0,0 0,1 1,-1-1,0 0,-1 1,1-1,0 1,-1 0,1 3,7 13,-1 1,-1 0,-1 1,-1 0,0 0,-2 0,-1 0,0 1,-2 3,0-22,1 0,-1 0,0 0,-1 0,1 1,-1-1,0 0,0 0,0 0,-1 0,1 0,-1-1,0 1,0 0,0-1,0 1,-1-1,0 0,1 0,-1 0,0 0,-1 0,1-1,0 1,-1-1,1 0,-1 0,0 0,0 0,0-1,0 0,0 1,-1-1,-12 0,1 0,-1-1,1-1,-1 0,1-1,-1-1,-13-5,-43-5,55 12,6 2</inkml:trace>
  <inkml:trace contextRef="#ctx0" brushRef="#br0" timeOffset="2258.866">1206 254,'-14'1,"-1"1,1 1,-1 0,1 1,0 1,0 0,1 0,-1 2,1 0,1 0,-1 1,1 0,1 1,-1 1,2 0,-5 5,14-14,-1 1,1 0,0 0,0 0,0 0,0 0,0 0,1 1,-1-1,1 0,-1 0,1 0,0 1,0-1,0 0,0 0,0 1,0-1,0 0,1 0,-1 0,1 1,0-1,0 0,0 0,0 0,0 0,0 0,0 0,1-1,-1 1,1 0,-1 0,2 0,67 44,125 42,-192-88,0 1,-1 0,1 1,-1-1,1 0,-1 1,1-1,-1 1,0 0,0 0,0 0,0 0,0 0,-1 0,1 0,0 1,-1-1,0 1,0-1,1 1,-2-1,1 1,0 0,0-1,-1 1,1 0,-1 0,0-1,0 1,0 0,0 0,-1 0,1-1,-1 1,1 0,-1 0,0-1,-1 2,-7 5,-1-1,-1 0,0 0,0-1,0 0,-1-1,1-1,-2 0,1 0,0-1,-1-1,-1 1,6-2,-57 16,4-2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7:14.0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93 125,'25'535,"-24"-508,-2-13,2 0,-1 0,2 1,0-1,0 0,1 0,1-1,1 1,-1-1,2 0,6 11,-9-20,1 0,0 0,0-1,1 1,-1-1,1 0,-1 0,1-1,0 1,0-1,0 0,1 0,-1-1,0 0,1 0,-1 0,1 0,-1-1,1 0,-1 0,1 0,113-21,-60 1,-7 0</inkml:trace>
  <inkml:trace contextRef="#ctx0" brushRef="#br0" timeOffset="249.333">1 647,'15'4,"18"2,13-2,14-5,9-8,5-10,-4-6,-9-6,-15 3</inkml:trace>
  <inkml:trace contextRef="#ctx0" brushRef="#br0" timeOffset="420.931">14 112,'18'5,"24"1,23 0,19-4,11-6,1-5,-16-1</inkml:trace>
  <inkml:trace contextRef="#ctx0" brushRef="#br0" timeOffset="5875.824">963 607,'-26'5,"1"0,-1 2,2 1,-1 1,1 0,-18 12,-2 6,43-26,0-1,0 1,0-1,0 1,0 0,0-1,1 1,-1 0,0 0,0-1,1 1,-1 0,1 0,-1 0,1 0,-1 0,1 0,-1 0,1 0,0 0,-1 0,1 0,0 0,0 0,0 0,0 0,0 0,0 0,0 0,0 0,0 0,1 0,-1 0,0 0,1 0,-1 0,1 0,-1 0,1 0,-1 0,1 0,0 0,-1 0,2 0,84 32,-76-30,23 5,0 3,0 0,-1 2,-1 2,21 12,-47-24,0 1,0 0,-1 0,1 1,-1-1,0 1,0 0,0 0,-1 0,0 0,2 4,-4-7,-1-1,1 1,0 0,-1 0,1 0,-1-1,0 1,0 0,1 0,-1 0,0 0,-1 0,1 0,0 0,0-1,-1 1,1 0,-1 0,0 0,0-1,1 1,-1 0,0-1,0 1,-1-1,1 1,0-1,0 1,-1-1,1 0,-1 0,1 0,-1 0,1 0,-1 0,0 0,1 0,-3 0,-10 3,-1-1,0 0,0-1,0 0,0-2,-1 0,1 0,0-1,0-1,0-1,0 0,0-1,1 0,-1-2,1 1,1-2,-8-4,20 11,1-1,0 1,0-1,-1 1,1-1,0 1,-1-1,1 1,-1 0,1-1,-1 1,1-1,-1 1,1 0,-1 0,1-1,-1 1,1 0,-1 0,1 0,-1-1,0 1,1 0,-1 0,1 0,-1 0,0 0,1 0,-1 0,1 0,-1 0,0 1,1-1,-1 0,1 0,-1 1,1-1,-1 0,1 0,-1 1,1-1,-1 0,1 1,-1-1,1 1,0-1,-1 1,1-1,0 1,-1-1,1 1,0-1,0 1,-1-1,1 1,0-1,0 1,0 0,0-1,0 1,9 15,5 1</inkml:trace>
  <inkml:trace contextRef="#ctx0" brushRef="#br0" timeOffset="6392.128">1323 86,'-15'-86,"15"87,0-1,0 0,0 0,0 1,0-1,0 0,0 0,0 0,-1 1,1-1,0 0,0 0,0 1,0-1,0 0,0 0,-1 0,1 0,0 1,0-1,0 0,-1 0,1 0,0 0,0 0,0 1,-1-1,1 0,0 0,0 0,-1 0,1 0,0 0,0 0,-1 0,1 0,0 0,0 0,-1 0,1 0,0 0,0 0,0 0,-1 0,-2 50,1 1,3-1,7 48,-2-34,-2-2,5 63,20 99,-26-211,0 0,0 0,1-1,1 1,0-1,0 0,5 6,-9-16,1 1,-1-1,1 1,0-1,0 0,0 0,0 0,0 0,1 0,-1-1,0 1,1-1,-1 1,1-1,0 0,-1 0,1 0,0 0,0-1,0 1,0-1,0 0,-1 1,1-1,0 0,0-1,0 1,0-1,0 1,-1-1,1 0,0 0,0 0,-1 0,1 0,1-2,7-4,0-1,0 0,-1 0,0-1,0-1,-1 0,0 0,-1-1,0 0,-1 0,0 0,-1-1,-1 0,1-1,-2 1,0-1,0 0,-1 0,1-11,-10-16,6 39,-1 1,1-1,-1 0,1 1,-1-1,0 1,1-1,-1 1,0-1,0 1,1-1,-1 1,0 0,0-1,0 1,0 0,1 0,-1-1,0 1,0 0,0 0,0 0,0 0,1 0,-1 0,0 1,0-1,0 0,0 0,0 1,1-1,-1 0,0 1,0-1,1 1,-1-1,0 1,1-1,-1 1,0-1,1 1,-1 0,0 0,-5 6,-1 1,1 0,0 0,1 0,0 1,0 0,1 0,0 0,0 1,1-1,1 1,-1 0,2 0,-1 0,1 0,1 0,0 0,0 0,1 2,1-2,0-1,0 1,1-1,1 1,-1-1,1 0,1 0,-1-1,2 1,-1-1,1 0,0-1,1 1,0-1,0-1,0 1,1-1,0 0,0-1,1 0,-1 0,1-1,0 0,1-1,-1 0,0 0,1-1,0 0,3 0,34 5</inkml:trace>
  <inkml:trace contextRef="#ctx0" brushRef="#br0" timeOffset="6588.759">1136 273,'-16'0,"0"0,11 0,20-2,28-4,32-2,33-3,24-1,19 1,-18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29:27.742"/>
    </inkml:context>
    <inkml:brush xml:id="br0">
      <inkml:brushProperty name="width" value="0.05" units="cm"/>
      <inkml:brushProperty name="height" value="0.05" units="cm"/>
    </inkml:brush>
    <inkml:context xml:id="ctx1">
      <inkml:inkSource xml:id="inkSrc6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0-10-15T07:29:32.129"/>
    </inkml:context>
  </inkml:definitions>
  <inkml:trace contextRef="#ctx0" brushRef="#br0">509 360 32767 0 0,'-66'-23'0'0'0,"44"26"0"0"0,0 0 0 0 0,0 1 0 0 0,0 2 0 0 0,0 0 0 0 0,1 1 0 0 0,0 1 0 0 0,-17 9 0 0 0,19-7 0 0 0,0 0 0 0 0,0 1 0 0 0,1 1 0 0 0,0 0 0 0 0,1 2 0 0 0,-7 7 0 0 0,-27 41 0 0 0,49-53 0 0 0,6-1 0 0 0,1-3 0 0 0,1-1 0 0 0,0 1 0 0 0,0-1 0 0 0,0-1 0 0 0,0 1 0 0 0,1-1 0 0 0,-1 0 0 0 0,1-1 0 0 0,0 0 0 0 0,0 0 0 0 0,0 0 0 0 0,2 0 0 0 0,57 10 0 0 0,-30-7 0 0 0,0 1 0 0 0,-1 2 0 0 0,-1 2 0 0 0,1 1 0 0 0,-1 1 0 0 0,-1 2 0 0 0,10 7 0 0 0,-36-17 0 0 0,1 0 0 0 0,0 1 0 0 0,1 0 0 0 0,-2 0 0 0 0,1 0 0 0 0,-1 1 0 0 0,0 1 0 0 0,0-1 0 0 0,0 1 0 0 0,-1 0 0 0 0,2 4 0 0 0,2 15 0 0 0,-13-18 0 0 0,-1-1 0 0 0,-1-1 0 0 0,1-1 0 0 0,-1 1 0 0 0,-1-1 0 0 0,1 1 0 0 0,-1-2 0 0 0,0 1 0 0 0,0-1 0 0 0,-1 0 0 0 0,1 0 0 0 0,-1 0 0 0 0,0-1 0 0 0,0 0 0 0 0,0 0 0 0 0,0-1 0 0 0,0 0 0 0 0,-126 23 0 0 0,-17-15 0 0 0,150-9 0 0 0,0-1 0 0 0,0 0 0 0 0,0 0 0 0 0,0 1 0 0 0,0-1 0 0 0,0 0 0 0 0,0 0 0 0 0,0 1 0 0 0,0-1 0 0 0,0 0 0 0 0,0 1 0 0 0,0-1 0 0 0,0 0 0 0 0,0 0 0 0 0,0 1 0 0 0,0-1 0 0 0,0 0 0 0 0,0 0 0 0 0,0 1 0 0 0,0-1 0 0 0,0 0 0 0 0,-1 0 0 0 0,1 1 0 0 0,0-1 0 0 0,0 0 0 0 0,0 0 0 0 0,0 0 0 0 0,-1 1 0 0 0,1-1 0 0 0,0 0 0 0 0,0 0 0 0 0,0 0 0 0 0,-1 0 0 0 0,1 1 0 0 0,0-1 0 0 0,0 0 0 0 0,-1 0 0 0 0,1 0 0 0 0,0 0 0 0 0,0 0 0 0 0,-1 0 0 0 0,1 0 0 0 0,0 0 0 0 0,0 0 0 0 0,-1 0 0 0 0,1 0 0 0 0,0 0 0 0 0,-1 0 0 0 0,1 0 0 0 0,0 0 0 0 0,50-6 0 0 0,-25-3 0 0 0</inkml:trace>
  <inkml:trace contextRef="#ctx0" brushRef="#br0" timeOffset="978.404">998 591 32767 0 0,'-46'-15'0'0'0,"11"14"0"0"0,29 3 0 0 0,-1 0 0 0 0,1 0 0 0 0,0 0 0 0 0,0 0 0 0 0,0 1 0 0 0,0 0 0 0 0,0 0 0 0 0,0 1 0 0 0,1 0 0 0 0,0 0 0 0 0,0 0 0 0 0,0 1 0 0 0,0-1 0 0 0,0 1 0 0 0,1 0 0 0 0,0 0 0 0 0,0 1 0 0 0,1-1 0 0 0,-1 1 0 0 0,1 0 0 0 0,0 0 0 0 0,1 0 0 0 0,0 0 0 0 0,0 1 0 0 0,0-1 0 0 0,-1 6 0 0 0,2-7 0 0 0,1 0 0 0 0,-1 0 0 0 0,0 0 0 0 0,1 0 0 0 0,0 0 0 0 0,1 0 0 0 0,-1 0 0 0 0,1 0 0 0 0,0 0 0 0 0,0 0 0 0 0,0-1 0 0 0,0 1 0 0 0,1 0 0 0 0,0 0 0 0 0,0-1 0 0 0,1 1 0 0 0,-1-1 0 0 0,1 0 0 0 0,0 0 0 0 0,0 0 0 0 0,0 0 0 0 0,1 0 0 0 0,-1-1 0 0 0,1 1 0 0 0,0-1 0 0 0,2 1 0 0 0,-1-2 0 0 0,0 0 0 0 0,0-1 0 0 0,0 0 0 0 0,0 0 0 0 0,0-1 0 0 0,1 1 0 0 0,-1-1 0 0 0,0 0 0 0 0,0 0 0 0 0,1-1 0 0 0,-1 0 0 0 0,0 0 0 0 0,0 0 0 0 0,0 0 0 0 0,0-1 0 0 0,0 0 0 0 0,4-2 0 0 0,7-4 0 0 0,0-2 0 0 0,0 0 0 0 0,-2 0 0 0 0,1-1 0 0 0,-1-1 0 0 0,-1-1 0 0 0,0 0 0 0 0,-1 0 0 0 0,0-1 0 0 0,-1-1 0 0 0,0 0 0 0 0,-2 0 0 0 0,0-1 0 0 0,0 0 0 0 0,-2-1 0 0 0,0 0 0 0 0,-1 0 0 0 0,0 0 0 0 0,-2-1 0 0 0,0 0 0 0 0,11-43 0 0 0,-3-1 0 0 0,-3 0 0 0 0,-3-1 0 0 0,-1-59 0 0 0,-2 25 0 0 0,-4 97 0 0 0,1-1 0 0 0,0 0 0 0 0,0 1 0 0 0,0-1 0 0 0,-1 1 0 0 0,1-1 0 0 0,0 1 0 0 0,0-1 0 0 0,-1 0 0 0 0,1 1 0 0 0,-1-1 0 0 0,1 1 0 0 0,0-1 0 0 0,-1 1 0 0 0,1 0 0 0 0,-1-1 0 0 0,1 1 0 0 0,-1-1 0 0 0,1 1 0 0 0,-1 0 0 0 0,1 0 0 0 0,-1-1 0 0 0,0 1 0 0 0,1 0 0 0 0,-1 0 0 0 0,1-1 0 0 0,-1 1 0 0 0,0 0 0 0 0,1 0 0 0 0,-1 0 0 0 0,0 0 0 0 0,1 0 0 0 0,-1 0 0 0 0,1 0 0 0 0,-1 0 0 0 0,0 0 0 0 0,1 1 0 0 0,-1-1 0 0 0,0 0 0 0 0,1 0 0 0 0,-1 0 0 0 0,1 1 0 0 0,-1-1 0 0 0,1 0 0 0 0,-1 1 0 0 0,1-1 0 0 0,-1 0 0 0 0,1 1 0 0 0,-1-1 0 0 0,1 1 0 0 0,-1-1 0 0 0,1 1 0 0 0,-1-1 0 0 0,1 1 0 0 0,0-1 0 0 0,-1 1 0 0 0,1-1 0 0 0,0 1 0 0 0,0 0 0 0 0,-1-1 0 0 0,1 1 0 0 0,0-1 0 0 0,-9 14 0 0 0,0 1 0 0 0,1-1 0 0 0,1 1 0 0 0,0 1 0 0 0,1-1 0 0 0,0 1 0 0 0,2 0 0 0 0,0 1 0 0 0,0-1 0 0 0,2 1 0 0 0,0-1 0 0 0,1 1 0 0 0,1 0 0 0 0,0-1 0 0 0,1 1 0 0 0,1 3 0 0 0,-2 12 0 0 0,13 48 0 0 0,0-38 0 0 0,-3-4 0 0 0,2 0 0 0 0,2-1 0 0 0,1-1 0 0 0,2 0 0 0 0,2-1 0 0 0,6 9 0 0 0,-5-16 0 0 0,-11-56 0 0 0,-7 19 0 0 0,1 0 0 0 0,1 1 0 0 0,-1-1 0 0 0,1 1 0 0 0,1 0 0 0 0,0 0 0 0 0,0 0 0 0 0,0 0 0 0 0,1 1 0 0 0,0 0 0 0 0,0 0 0 0 0,1 0 0 0 0,5-3 0 0 0,2-2 0 0 0,-11 9 0 0 0,1-1 0 0 0,-1 1 0 0 0,1 0 0 0 0,0 0 0 0 0,0 0 0 0 0,1 1 0 0 0,-1-1 0 0 0,0 1 0 0 0,1 0 0 0 0,-1 0 0 0 0,1 1 0 0 0,0 0 0 0 0,0-1 0 0 0,1 1 0 0 0,11 3 0 0 0,-9 6 0 0 0,1 0 0 0 0,-1 1 0 0 0,0-1 0 0 0,-1 1 0 0 0,0 1 0 0 0,0 0 0 0 0,-1 0 0 0 0,0 0 0 0 0,-1 0 0 0 0,0 2 0 0 0,37 58 0 0 0,-39-65 0 0 0,1-1 0 0 0,-1 1 0 0 0,1-1 0 0 0,0 0 0 0 0,0-1 0 0 0,1 1 0 0 0,-1-1 0 0 0,1 0 0 0 0,0 0 0 0 0,0 0 0 0 0,0 0 0 0 0,0-1 0 0 0,0 0 0 0 0,0 0 0 0 0,1-1 0 0 0,-1 1 0 0 0,1-1 0 0 0,-1 0 0 0 0,1 0 0 0 0,-1-1 0 0 0,1 0 0 0 0,0 0 0 0 0,-1 0 0 0 0,4-1 0 0 0,85-37 0 0 0,-89 35 0 0 0</inkml:trace>
  <inkml:trace contextRef="#ctx0" brushRef="#br0" timeOffset="2501.369">3021 703 32767 0 0,'11'-5'0'0'0,"-1"-1"0"0"0,0 0 0 0 0,0 0 0 0 0,0-1 0 0 0,-1 0 0 0 0,0-1 0 0 0,0 0 0 0 0,-1 0 0 0 0,0-1 0 0 0,0 0 0 0 0,-1 0 0 0 0,0-1 0 0 0,-1 0 0 0 0,2-4 0 0 0,15-18 0 0 0,-9 11 0 0 0,-2-1 0 0 0,0 0 0 0 0,-1 0 0 0 0,-2-1 0 0 0,0 0 0 0 0,-2-1 0 0 0,0 0 0 0 0,-2 0 0 0 0,0-1 0 0 0,-2 1 0 0 0,0-1 0 0 0,-2 0 0 0 0,-2-13 0 0 0,-14-57 0 0 0,8 76 0 0 0,-26-60 0 0 0,32 78 0 0 0,0 0 0 0 0,0 0 0 0 0,0 0 0 0 0,0 0 0 0 0,0 0 0 0 0,0 0 0 0 0,0 0 0 0 0,0 1 0 0 0,0-1 0 0 0,0 0 0 0 0,0 1 0 0 0,-1-1 0 0 0,1 0 0 0 0,0 1 0 0 0,-1 0 0 0 0,1-1 0 0 0,0 1 0 0 0,-1 0 0 0 0,1 0 0 0 0,0 0 0 0 0,-1 0 0 0 0,1 0 0 0 0,-1 0 0 0 0,1 0 0 0 0,0 0 0 0 0,-1 0 0 0 0,0 1 0 0 0,-4 6 0 0 0,0 0 0 0 0,0 0 0 0 0,1 1 0 0 0,0-1 0 0 0,1 1 0 0 0,0 0 0 0 0,0 1 0 0 0,0-1 0 0 0,1 1 0 0 0,1-1 0 0 0,-1 1 0 0 0,1 0 0 0 0,1 0 0 0 0,0 0 0 0 0,0 0 0 0 0,1 5 0 0 0,-5 141 0 0 0,24-7 0 0 0,-17-126 0 0 0,1-1 0 0 0,1 0 0 0 0,1 0 0 0 0,1-1 0 0 0,1 0 0 0 0,1 0 0 0 0,0 0 0 0 0,2-1 0 0 0,0 0 0 0 0,1-1 0 0 0,1 0 0 0 0,8 9 0 0 0,-8-13 0 0 0,-9-12 0 0 0,-1 1 0 0 0,0 0 0 0 0,1 0 0 0 0,0-1 0 0 0,0 1 0 0 0,-1-1 0 0 0,2 0 0 0 0,-1 0 0 0 0,0 0 0 0 0,0 0 0 0 0,0-1 0 0 0,1 1 0 0 0,-1-1 0 0 0,1 0 0 0 0,-1 0 0 0 0,1 0 0 0 0,0-1 0 0 0,-1 1 0 0 0,1-1 0 0 0,0 0 0 0 0,-1 0 0 0 0,3 0 0 0 0,0-2 0 0 0,0 0 0 0 0,0 0 0 0 0,0 0 0 0 0,0-1 0 0 0,-1 0 0 0 0,1 0 0 0 0,-1-1 0 0 0,0 0 0 0 0,0 1 0 0 0,0-2 0 0 0,0 1 0 0 0,-1-1 0 0 0,1 1 0 0 0,-1-1 0 0 0,0 0 0 0 0,-1-1 0 0 0,4-5 0 0 0,2 0 0 0 0,26-41 0 0 0,-21 80 0 0 0,-11-17 0 0 0,-2-6 0 0 0,0-1 0 0 0,1 0 0 0 0,-1 0 0 0 0,1 0 0 0 0,0-1 0 0 0,0 1 0 0 0,0 0 0 0 0,1-1 0 0 0,-1 1 0 0 0,1-1 0 0 0,0 0 0 0 0,0 0 0 0 0,0 0 0 0 0,0 0 0 0 0,1 0 0 0 0,-1-1 0 0 0,1 1 0 0 0,-1-1 0 0 0,1 0 0 0 0,0 0 0 0 0,0-1 0 0 0,0 1 0 0 0,0-1 0 0 0,0 0 0 0 0,0 0 0 0 0,0 0 0 0 0,1 0 0 0 0,-1-1 0 0 0,0 0 0 0 0,0 0 0 0 0,3 0 0 0 0,0 0 0 0 0,0-1 0 0 0,-1 0 0 0 0,1-1 0 0 0,0 0 0 0 0,-1 0 0 0 0,0 0 0 0 0,1 0 0 0 0,-1-1 0 0 0,0 0 0 0 0,0-1 0 0 0,-1 1 0 0 0,1-1 0 0 0,-1 0 0 0 0,0 0 0 0 0,0-1 0 0 0,0 0 0 0 0,0 1 0 0 0,-1-2 0 0 0,0 1 0 0 0,0 0 0 0 0,0-1 0 0 0,-1 0 0 0 0,0 0 0 0 0,0 0 0 0 0,1-2 0 0 0,-4 6 0 0 0,1 1 0 0 0,0-1 0 0 0,-1 0 0 0 0,1 1 0 0 0,-1-1 0 0 0,0 1 0 0 0,0-1 0 0 0,1 0 0 0 0,-1 1 0 0 0,0-1 0 0 0,0 0 0 0 0,-1 1 0 0 0,1-1 0 0 0,0 0 0 0 0,0 1 0 0 0,-1-1 0 0 0,1 1 0 0 0,-1-1 0 0 0,0 0 0 0 0,1 1 0 0 0,-1-1 0 0 0,0 1 0 0 0,0 0 0 0 0,0-1 0 0 0,0 1 0 0 0,0 0 0 0 0,0-1 0 0 0,-1 1 0 0 0,-1-3 0 0 0,-2-1 0 0 0,0 1 0 0 0,0 0 0 0 0,0 0 0 0 0,0 0 0 0 0,-1 1 0 0 0,0 0 0 0 0,1 0 0 0 0,-1 0 0 0 0,0 1 0 0 0,-1 0 0 0 0,1 0 0 0 0,0 0 0 0 0,-1 1 0 0 0,1 0 0 0 0,0 0 0 0 0,-1 1 0 0 0,1-1 0 0 0,-1 1 0 0 0,0 1 0 0 0,0 0 0 0 0,3-1 0 0 0,-1 0 0 0 0,1 1 0 0 0,-1 0 0 0 0,1 0 0 0 0,0 0 0 0 0,-1 1 0 0 0,1-1 0 0 0,0 1 0 0 0,0 0 0 0 0,0 1 0 0 0,0-1 0 0 0,0 0 0 0 0,1 1 0 0 0,-1 0 0 0 0,1 0 0 0 0,0 0 0 0 0,0 0 0 0 0,0 1 0 0 0,0-1 0 0 0,0 1 0 0 0,1 0 0 0 0,-1 0 0 0 0,1 0 0 0 0,0 0 0 0 0,0 0 0 0 0,1 0 0 0 0,-1 0 0 0 0,0 5 0 0 0,3-7 0 0 0,-1 1 0 0 0,1-1 0 0 0,-1 0 0 0 0,1 1 0 0 0,0-1 0 0 0,0 0 0 0 0,0 1 0 0 0,0-1 0 0 0,1 0 0 0 0,-1 0 0 0 0,1 0 0 0 0,-1 0 0 0 0,1 0 0 0 0,0 0 0 0 0,0-1 0 0 0,-1 1 0 0 0,1-1 0 0 0,2 2 0 0 0,-4-3 0 0 0,5 3 0 0 0,0 0 0 0 0,0-1 0 0 0,0 0 0 0 0,0 0 0 0 0,0 0 0 0 0,0-1 0 0 0,1 0 0 0 0,-1 0 0 0 0,0 0 0 0 0,1 0 0 0 0,-1-1 0 0 0,1 0 0 0 0,5 1 0 0 0,15 1 0 0 0</inkml:trace>
  <inkml:trace contextRef="#ctx0" brushRef="#br0" timeOffset="3299.32">4104 596 32767 0 0,'-5'-8'0'0'0,"0"0"0"0"0,-1 0 0 0 0,0 1 0 0 0,-1 0 0 0 0,1 0 0 0 0,-2 1 0 0 0,1-1 0 0 0,-1 1 0 0 0,1 1 0 0 0,-1 0 0 0 0,-1 0 0 0 0,-6-3 0 0 0,11 7 0 0 0,-1 1 0 0 0,1 0 0 0 0,-1-1 0 0 0,1 1 0 0 0,-1 1 0 0 0,1-1 0 0 0,0 1 0 0 0,-1-1 0 0 0,1 1 0 0 0,0 1 0 0 0,-1-1 0 0 0,1 1 0 0 0,0-1 0 0 0,0 1 0 0 0,0 0 0 0 0,0 0 0 0 0,1 1 0 0 0,-1-1 0 0 0,0 1 0 0 0,1 0 0 0 0,0 0 0 0 0,0 0 0 0 0,0 1 0 0 0,0-1 0 0 0,0 1 0 0 0,1-1 0 0 0,-1 1 0 0 0,1 0 0 0 0,0 0 0 0 0,0 0 0 0 0,1 0 0 0 0,-1 0 0 0 0,0 4 0 0 0,-6 41 0 0 0,9-46 0 0 0,0 1 0 0 0,1-1 0 0 0,-1 1 0 0 0,1-1 0 0 0,0 0 0 0 0,0 1 0 0 0,0-1 0 0 0,0 0 0 0 0,1 0 0 0 0,-1-1 0 0 0,1 1 0 0 0,0 0 0 0 0,0-1 0 0 0,-1 0 0 0 0,2 1 0 0 0,-1-1 0 0 0,0-1 0 0 0,0 1 0 0 0,1 0 0 0 0,-1-1 0 0 0,1 1 0 0 0,-1-1 0 0 0,1 0 0 0 0,0-1 0 0 0,-1 1 0 0 0,1 0 0 0 0,0-1 0 0 0,0 0 0 0 0,1 0 0 0 0,4-1 0 0 0,-1 0 0 0 0,0 0 0 0 0,1-1 0 0 0,-1 0 0 0 0,0 0 0 0 0,0-1 0 0 0,0 0 0 0 0,0-1 0 0 0,-1 1 0 0 0,0-1 0 0 0,1-1 0 0 0,-1 0 0 0 0,-1 0 0 0 0,1 0 0 0 0,-1-1 0 0 0,0 0 0 0 0,0 0 0 0 0,0 0 0 0 0,-1-1 0 0 0,0 0 0 0 0,-1 0 0 0 0,1 0 0 0 0,-1-1 0 0 0,-1 1 0 0 0,1-1 0 0 0,-1 0 0 0 0,0-2 0 0 0,1-21 0 0 0,-4 31 0 0 0,-1-1 0 0 0,1 1 0 0 0,-1 0 0 0 0,0 0 0 0 0,1 0 0 0 0,-1 0 0 0 0,1 0 0 0 0,-1 0 0 0 0,0 0 0 0 0,1 0 0 0 0,-1 0 0 0 0,1 0 0 0 0,-1 0 0 0 0,1 1 0 0 0,-1-1 0 0 0,1 0 0 0 0,-1 0 0 0 0,0 0 0 0 0,1 1 0 0 0,-1-1 0 0 0,1 0 0 0 0,-1 1 0 0 0,1-1 0 0 0,0 1 0 0 0,-1-1 0 0 0,1 0 0 0 0,-1 1 0 0 0,1-1 0 0 0,0 1 0 0 0,-1-1 0 0 0,1 1 0 0 0,0-1 0 0 0,0 1 0 0 0,-1-1 0 0 0,1 1 0 0 0,0-1 0 0 0,0 1 0 0 0,0 0 0 0 0,-1-1 0 0 0,1 1 0 0 0,0-1 0 0 0,0 1 0 0 0,0-1 0 0 0,0 1 0 0 0,0 0 0 0 0,0-1 0 0 0,1 1 0 0 0,-1-1 0 0 0,0 1 0 0 0,0-1 0 0 0,0 1 0 0 0,0 0 0 0 0,0 0 0 0 0,-4 12 0 0 0,1-1 0 0 0,0 1 0 0 0,0-1 0 0 0,2 1 0 0 0,0 0 0 0 0,0 0 0 0 0,1 11 0 0 0,16 49 0 0 0,-7-50 0 0 0,40 90 0 0 0,-31-75 0 0 0,-2 0 0 0 0,-1 2 0 0 0,-1-1 0 0 0,4 32 0 0 0,-16-58 0 0 0,0 0 0 0 0,-1 1 0 0 0,-1-1 0 0 0,0 0 0 0 0,0 0 0 0 0,-2 0 0 0 0,1 0 0 0 0,-3 4 0 0 0,4-13 0 0 0,-1 0 0 0 0,0-1 0 0 0,0 1 0 0 0,0-1 0 0 0,-1 1 0 0 0,1-1 0 0 0,-1 1 0 0 0,0-1 0 0 0,0 0 0 0 0,0 0 0 0 0,0 0 0 0 0,-1 0 0 0 0,1 0 0 0 0,-1 0 0 0 0,1-1 0 0 0,-1 1 0 0 0,0-1 0 0 0,0 0 0 0 0,0 0 0 0 0,-1 0 0 0 0,1 0 0 0 0,0-1 0 0 0,-1 1 0 0 0,1-1 0 0 0,-1 0 0 0 0,0 0 0 0 0,1 0 0 0 0,-1 0 0 0 0,0-1 0 0 0,1 1 0 0 0,-4-1 0 0 0,0-2 0 0 0,1 1 0 0 0,-1-2 0 0 0,1 1 0 0 0,0-1 0 0 0,0 0 0 0 0,0 0 0 0 0,1 0 0 0 0,-1-1 0 0 0,1 0 0 0 0,0 0 0 0 0,0 0 0 0 0,0-1 0 0 0,0 0 0 0 0,1 0 0 0 0,0 0 0 0 0,0 0 0 0 0,0-1 0 0 0,1 0 0 0 0,0 1 0 0 0,0-1 0 0 0,1 0 0 0 0,-1 0 0 0 0,1 0 0 0 0,1 0 0 0 0,-1 0 0 0 0,1 0 0 0 0,0-1 0 0 0,1 1 0 0 0,0 0 0 0 0,0-1 0 0 0,0 1 0 0 0,0 0 0 0 0,1 0 0 0 0,0-1 0 0 0,1 1 0 0 0,-1 0 0 0 0,1 0 0 0 0,0 0 0 0 0,1 0 0 0 0,-1 0 0 0 0,1 1 0 0 0,0-1 0 0 0,4-3 0 0 0,73-117 0 0 0,-49 82 0 0 0,-2-2 0 0 0,-2-1 0 0 0,-2-1 0 0 0,4-17 0 0 0,-16 32 0 0 0,5-12 0 0 0,-2-1 0 0 0,-2-1 0 0 0,-2 0 0 0 0,-1-5 0 0 0,-11 41 0 0 0,0-2 0 0 0,0 24 0 0 0,-2 10 0 0 0,1 0 0 0 0,0 0 0 0 0,2 1 0 0 0,1-1 0 0 0,0 0 0 0 0,2 0 0 0 0,2 7 0 0 0,4 15 0 0 0,27 77 0 0 0,-16-100 0 0 0,-14-22 0 0 0,12-8 0 0 0,-7-2 0 0 0</inkml:trace>
  <inkml:trace contextRef="#ctx0" brushRef="#br0" timeOffset="3554.633">4546 241 32767 0 0,'-13'-15'0'0'0,"3"2"0"0"0,-1 1 0 0 0,2 1 0 0 0,4 3 0 0 0,0 0 0 0 0,2 2 0 0 0,-1 2 0 0 0,1 2 0 0 0,3 0 0 0 0,2 4 0 0 0,3-1 0 0 0,1 2 0 0 0,0-1 0 0 0,13 7 0 0 0,-2 2 0 0 0,2 2 0 0 0</inkml:trace>
  <inkml:trace contextRef="#ctx0" brushRef="#br0" timeOffset="4134.085">5054 539 32767 0 0,'1'0'0'0'0,"-1"0"0"0"0,1-1 0 0 0,0 1 0 0 0,-1 0 0 0 0,1-1 0 0 0,0 1 0 0 0,-1-1 0 0 0,1 1 0 0 0,-1-1 0 0 0,1 1 0 0 0,-1-1 0 0 0,1 0 0 0 0,-1 1 0 0 0,0-1 0 0 0,1 1 0 0 0,-1-1 0 0 0,1 0 0 0 0,-1 1 0 0 0,0-1 0 0 0,0 0 0 0 0,0 0 0 0 0,1 1 0 0 0,-1-1 0 0 0,0 0 0 0 0,0 1 0 0 0,0-1 0 0 0,0 0 0 0 0,0 0 0 0 0,0 1 0 0 0,0-1 0 0 0,0 0 0 0 0,-1 0 0 0 0,1 1 0 0 0,0-1 0 0 0,0 0 0 0 0,-1 1 0 0 0,1-1 0 0 0,0 0 0 0 0,-1 1 0 0 0,1-1 0 0 0,0 0 0 0 0,-1 1 0 0 0,1-1 0 0 0,-1 1 0 0 0,1-1 0 0 0,-1 1 0 0 0,1-1 0 0 0,-1 1 0 0 0,0-1 0 0 0,1 1 0 0 0,-1 0 0 0 0,0-1 0 0 0,1 1 0 0 0,-1 0 0 0 0,0-1 0 0 0,1 1 0 0 0,-1 0 0 0 0,0 0 0 0 0,0 0 0 0 0,1 0 0 0 0,-1-1 0 0 0,0 1 0 0 0,0 0 0 0 0,1 1 0 0 0,-1-1 0 0 0,0 0 0 0 0,1 0 0 0 0,-1 0 0 0 0,0 0 0 0 0,0 0 0 0 0,-5-1 0 0 0,0 0 0 0 0,0 0 0 0 0,0 0 0 0 0,0 1 0 0 0,-1 0 0 0 0,1 0 0 0 0,0 0 0 0 0,0 1 0 0 0,0 0 0 0 0,0 0 0 0 0,0 1 0 0 0,0-1 0 0 0,-3 3 0 0 0,3-3 0 0 0,0 1 0 0 0,0 1 0 0 0,1-1 0 0 0,0 1 0 0 0,-1 0 0 0 0,1 0 0 0 0,0 0 0 0 0,0 1 0 0 0,1 0 0 0 0,-1 0 0 0 0,1 0 0 0 0,0 0 0 0 0,0 1 0 0 0,0-1 0 0 0,0 1 0 0 0,1 0 0 0 0,0 1 0 0 0,0-1 0 0 0,1 0 0 0 0,-1 1 0 0 0,1-1 0 0 0,0 1 0 0 0,0 0 0 0 0,1 0 0 0 0,0 0 0 0 0,0 0 0 0 0,0 3 0 0 0,3-3 0 0 0,0 0 0 0 0,0 0 0 0 0,1 0 0 0 0,-1 0 0 0 0,1 0 0 0 0,1-1 0 0 0,-1 1 0 0 0,1-1 0 0 0,0 0 0 0 0,0 0 0 0 0,0 0 0 0 0,1-1 0 0 0,-1 1 0 0 0,1-1 0 0 0,0-1 0 0 0,1 1 0 0 0,-1 0 0 0 0,1-1 0 0 0,-1 0 0 0 0,1-1 0 0 0,0 1 0 0 0,0-1 0 0 0,0 0 0 0 0,1 0 0 0 0,-1-1 0 0 0,0 0 0 0 0,0 0 0 0 0,1-1 0 0 0,3 1 0 0 0,108-8 0 0 0,-97 3 0 0 0,0-1 0 0 0,-1-1 0 0 0,1-1 0 0 0,-1-1 0 0 0,-1 0 0 0 0,0-2 0 0 0,0 0 0 0 0,0-1 0 0 0,15-13 0 0 0,-1-4 0 0 0,-38 52 0 0 0,5-21 0 0 0,-1 0 0 0 0,1 0 0 0 0,0-1 0 0 0,0 1 0 0 0,0 0 0 0 0,0 0 0 0 0,1 0 0 0 0,-1 0 0 0 0,1-1 0 0 0,-1 1 0 0 0,1 0 0 0 0,0-1 0 0 0,0 1 0 0 0,0 0 0 0 0,1-1 0 0 0,-1 1 0 0 0,1-1 0 0 0,-1 0 0 0 0,1 1 0 0 0,0-1 0 0 0,0 0 0 0 0,0 0 0 0 0,0 0 0 0 0,0 0 0 0 0,0-1 0 0 0,0 1 0 0 0,1-1 0 0 0,-1 1 0 0 0,1-1 0 0 0,-1 0 0 0 0,1 1 0 0 0,5 1 0 0 0,0 1 0 0 0,1-1 0 0 0,-1 0 0 0 0,1-1 0 0 0,-1 0 0 0 0,1-1 0 0 0,0 1 0 0 0,0-2 0 0 0,4 1 0 0 0,62-24 0 0 0,-72 21 0 0 0,1 0 0 0 0,0 0 0 0 0,-1-1 0 0 0,0 1 0 0 0,1-1 0 0 0,-1 0 0 0 0,0 0 0 0 0,0 0 0 0 0,-1 0 0 0 0,1-1 0 0 0,0 1 0 0 0,-1-1 0 0 0,0 1 0 0 0,0-1 0 0 0,0 0 0 0 0,-1 0 0 0 0,1 0 0 0 0,-1 0 0 0 0,0 0 0 0 0,0 0 0 0 0,0 0 0 0 0,-1-1 0 0 0,1 1 0 0 0,-1 0 0 0 0,0 0 0 0 0,0 0 0 0 0,-1-1 0 0 0,0-3 0 0 0,0 1 0 0 0,0 1 0 0 0,-1-1 0 0 0,0 1 0 0 0,0-1 0 0 0,-1 1 0 0 0,1 0 0 0 0,-2 0 0 0 0,1 0 0 0 0,0 0 0 0 0,-1 0 0 0 0,0 1 0 0 0,-1 0 0 0 0,1 0 0 0 0,-1 0 0 0 0,0 0 0 0 0,0 1 0 0 0,-4-3 0 0 0,4 3 0 0 0,-1 0 0 0 0,1 1 0 0 0,0 0 0 0 0,-1 1 0 0 0,0-1 0 0 0,1 1 0 0 0,-1 0 0 0 0,0 0 0 0 0,0 1 0 0 0,0-1 0 0 0,0 2 0 0 0,-1-1 0 0 0,1 0 0 0 0,0 1 0 0 0,0 0 0 0 0,0 1 0 0 0,0 0 0 0 0,-1-1 0 0 0,1 2 0 0 0,0-1 0 0 0,0 1 0 0 0,1 0 0 0 0,-1 0 0 0 0,0 1 0 0 0,1-1 0 0 0,-1 1 0 0 0,1 1 0 0 0,0-1 0 0 0,0 1 0 0 0,-1 0 0 0 0,-1 2 0 0 0,0 1 0 0 0,0-1 0 0 0,0 1 0 0 0,1 0 0 0 0,0 1 0 0 0,1-1 0 0 0,-1 1 0 0 0,2 1 0 0 0,-1-1 0 0 0,1 0 0 0 0,0 1 0 0 0,1 0 0 0 0,0 0 0 0 0,0 0 0 0 0,1 0 0 0 0,0 1 0 0 0,1-1 0 0 0,0 1 0 0 0,0-1 0 0 0,1 7 0 0 0,1-13 0 0 0,0-1 0 0 0,-1 1 0 0 0,1-1 0 0 0,0 1 0 0 0,0-1 0 0 0,1 0 0 0 0,-1 1 0 0 0,0-1 0 0 0,1 0 0 0 0,0 0 0 0 0,-1 0 0 0 0,1 0 0 0 0,0 0 0 0 0,0 0 0 0 0,0 0 0 0 0,0 0 0 0 0,0-1 0 0 0,1 1 0 0 0,-1-1 0 0 0,0 0 0 0 0,-2-1 0 0 0,6 3 0 0 0,0-1 0 0 0,0 1 0 0 0,0-1 0 0 0,1-1 0 0 0,-1 1 0 0 0,0-1 0 0 0,1 0 0 0 0,-1-1 0 0 0,1 1 0 0 0,-1-1 0 0 0,1-1 0 0 0,-1 1 0 0 0,0-1 0 0 0,1 0 0 0 0,-1-1 0 0 0,0 1 0 0 0,0-1 0 0 0,1 0 0 0 0,-1-1 0 0 0,-1 0 0 0 0,1 0 0 0 0,0 0 0 0 0,2-2 0 0 0,14-8 0 0 0</inkml:trace>
  <inkml:trace contextRef="#ctx1" brushRef="#br0">5680 224 32767,'-24'-80'0,"-27"9"0,51 71 0,0 1 0,1-1 0,-1 0 0,0 0 0,0 0 0,-1 1 0,1-1 0,0 0 0,0 0 0,0 1 0,0-1 0,0 0 0,0 0 0,0 0 0,0 1 0,0-1 0,0 0 0,0 0 0,-1 0 0,1 0 0,0 1 0,0-1 0,0 0 0,0 0 0,-1 0 0,1 0 0,0 0 0,0 1 0,0-1 0,-1 0 0,1 0 0,0 0 0,0 0 0,0 0 0,-1 0 0,1 0 0,0 0 0,0 0 0,-1 0 0,1 0 0,0 0 0,0 0 0,0 0 0,-1 0 0,1 0 0,0 0 0,27 38 0,-18-21 0</inkml:trace>
  <inkml:trace contextRef="#ctx0" brushRef="#br0" timeOffset="4634.744">5684 635 32767 0 0,'6'21'0'0'0,"4"0"0"0"0,3-1 0 0 0,4-4 0 0 0,5 0 0 0 0,0-3 0 0 0,2-3 0 0 0,4-1 0 0 0,3-1 0 0 0,0-2 0 0 0,5 1 0 0 0,-3-3 0 0 0,2-3 0 0 0,0 1 0 0 0,-2 0 0 0 0,-1-1 0 0 0,-7-1 0 0 0</inkml:trace>
  <inkml:trace contextRef="#ctx0" brushRef="#br0" timeOffset="6011.693">1 1369 32767 0 0,'1'-1'0'0'0,"0"-1"0"0"0,-1 1 0 0 0,2 0 0 0 0,-1 0 0 0 0,0-1 0 0 0,0 1 0 0 0,0 0 0 0 0,1 0 0 0 0,-1 0 0 0 0,0 0 0 0 0,1 0 0 0 0,-1 1 0 0 0,1-1 0 0 0,-1 0 0 0 0,1 1 0 0 0,-1-1 0 0 0,1 1 0 0 0,-1-1 0 0 0,1 1 0 0 0,0 0 0 0 0,-1 0 0 0 0,1-1 0 0 0,0 1 0 0 0,-1 1 0 0 0,1-1 0 0 0,0 0 0 0 0,-1 0 0 0 0,1 0 0 0 0,0 1 0 0 0,5-1 0 0 0,99-4 0 0 0,518 4 0 0 0,-409-13 0 0 0,724 1 0 0 0,-266 9 0 0 0,669-24 0 0 0,-1024 19 0 0 0,-28 0 0 0 0,572-18 0 0 0,-11-1 0 0 0,-701 27 0 0 0,-143 0 0 0 0,1 0 0 0 0,-1 0 0 0 0,4-5 0 0 0,-25 0 0 0 0,-4 4 0 0 0,-3-5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31:00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32767 0 0,'9'17'0'0'0,"3"1"0"0"0,2-4 0 0 0,5 2 0 0 0,3-3 0 0 0,4-5 0 0 0,-1 2 0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7:26.4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232 141,'1'-1,"0"0,0-1,0 1,0 0,0 0,0-1,0 1,-1-1,1 1,0 0,-1-1,1 0,-1 1,0-1,1 1,-1-1,0 1,0-1,0 0,0 1,0-1,0 1,-1-1,1 0,-1 1,1-1,-1 1,1-1,-1 1,0-1,1 1,-1 0,0-1,0 1,0 0,0 0,0 0,-1 0,1-1,0 2,-1-1,1 0,0 0,-1 0,1 1,-1-1,1 0,-1 1,1 0,-1-1,0 1,-9 3,0 1,0 0,1 1,-1 0,1 0,1 1,-1 1,1 0,0 0,0 0,1 1,0 1,-6 8,7-11,1 0,-1 1,2 0,-1 0,1 1,0-1,0 1,1 0,0 0,1 1,0-1,0 1,1 0,0 0,0-1,1 1,0 5,3-11,0 0,0 0,1 0,-1 0,1-1,0 1,0-1,0 1,0-1,0 0,1 0,-1 0,0-1,1 1,0-1,-1 0,1 0,0 0,-1 0,1-1,0 0,0 1,0-1,-1-1,1 1,0 0,0-1,-1 0,1 0,0 0,-1 0,3-2,8-1,-1-1,0-1,0 0,0 0,-1-2,0 1,-1-1,1-1,-2 0,1-1,-1 0,-1 0,0-1,0-1,-1 1,0-1,-1-1,-1 1,0-1,-1 0,0-1,-1 1,0-1,-1 0,-1 0,0 0,-1 0,0 0,-2-11,-2 10,-3 31,3-1,0 1,1 0,1 0,0 0,1-1,1 1,1 0,0 0,1 0,0-1,1 0,1 1,1-2,1 3,36 23,-21-30</inkml:trace>
  <inkml:trace contextRef="#ctx0" brushRef="#br0" timeOffset="290.758">526 21,'-1'15,"2"1,0 0,1 0,1-1,0 1,1-1,1 0,0 0,1 0,0-1,2 0,-1 0,2 0,0-1,0-1,1 0,1 0,6 5,60 45,-76-61,0-1,0 1,0-1,0 1,0-1,0 1,1-1,-1 0,0 1,0-1,0 0,1 0,-1 0,0 0,0 0,0 0,1 0,-1 0,0-1,0 1,0 0,0-1,0 1,1-1,-1 1,0-1,0 0,0 1,0-1,0 0,-1 0,1 0,0 0,0 1,0-1,-1 0,1 0,-1-1,1 1,-1 0,1 0,12-51,-12 49,6-62,-6 43,1 1,1 0,1 0,1 1,0-1,2 1,0 0,4-4,-11 22,1 0,0 0,0 0,0 0,0 0,0 0,0 0,1 1,-1-1,1 0,-1 1,1-1,0 1,-1 0,1 0,0-1,0 1,0 0,0 0,0 1,0-1,0 0,0 1,0-1,0 1,0 0,1 0,-1 0,0 0,0 0,0 0,14 8</inkml:trace>
  <inkml:trace contextRef="#ctx0" brushRef="#br0" timeOffset="1142.657">994 355,'19'-16,"0"0,-1-2,-1 0,-1-1,0-1,-2 0,0-1,-1-1,-1 0,-1-1,-1 0,5-20,-11-2,-4 44,0 0,1 1,-1-1,0 0,-1 0,1 0,0 1,0-1,0 0,0 0,-1 1,1-1,0 0,-1 0,1 1,0-1,-1 0,1 1,-1-1,1 1,-1-1,0 1,1-1,-1 0,1 1,-1 0,0-1,1 1,-1-1,0 1,0 0,1 0,-1-1,0 1,0 0,0 0,1 0,-1 0,0 0,0 0,1 0,-1 0,0 0,0 0,0 1,1-1,-1 0,0 0,0 1,0-1,-5 5,0 0,0 0,0 1,1-1,0 1,0 0,0 1,1-1,0 1,0 0,0 0,1 0,0 1,1-1,0 1,0 0,0 1,-1-3,1-1,-1 1,1 0,1 1,-1-1,1 0,0 0,1 1,-1-1,1 0,0 1,1-1,0 0,0 1,0-1,0 0,1 0,0 0,1 0,-1 0,1-1,0 1,1-1,-1 1,1-1,0 0,0-1,1 1,-1-1,5 3,3-2,0-1,0-1,1 0,-1-1,1 0,0-1,0 0,0-1,-1-1,1 0,0 0,-1-2,1 1,-1-2,1 1,-1-2,0 1,-1-2,1 0,-1 0,0-1,-1 0,0-1,0 0,0-1,2-3,-6 6,-1-1,0 1,0-1,0-1,-1 1,0-1,-1 1,1-1,-2 0,1-1,-1 1,0 0,-1-1,0 1,0-1,-1 1,0-1,0 1,-1-1,0 0,-16-23,16 31,0 1,1 0,-1-1,1 1,-1 0,0-1,1 1,-1 0,0 0,1 0,-1-1,0 1,0 0,1 0,-1 0,0 0,1 0,-1 0,0 1,1-1,-1 0,0 0,1 0,-1 1,0-1,1 0,-1 1,0-1,1 0,-1 1,1-1,-1 1,1-1,-1 1,1-1,-1 1,1-1,0 1,-1 0,1-1,0 1,-1 0,1-1,0 1,0 0,0-1,0 1,-1 0,1-1,0 1,-3 10,0 0,1 0,1 1,-1-1,2 0,-1 1,2-1,-1 0,2 1,-1-1,2 0,-1 0,3 5,-2-7,1 1,0-1,0 1,1-1,0-1,1 1,-1-1,2 0,-1 0,1 0,1-1,2 2,-7-6,1 0,0 0,0 0,0 0,0-1,1 0,-1 0,0 0,1 0,0-1,-1 0,1 0,0 0,-1 0,1-1,0 0,0 0,0 0,0 0,-1-1,1 0,0 0,-1 0,1-1,0 1,3-3,1-2,-1-1,1 1,-1-2,-1 1,1-1,-1 0,-1 0,0-1,0 0,0 0,-1-1,-1 0,0 1,0-1,0-1,-2 1,1 0,-1-1,-1 1,0-1,0 0,-1-1,-4-16,4 28,0 1,0-1,0 0,0 1,0-1,1 0,-1 1,0-1,0 0,0 1,0-1,0 0,0 1,0-1,0 0,0 1,0-1,0 1,0-1,0 0,-1 1,1-1,0 0,0 0,0 1,0-1,0 0,-1 1,1-1,0 0,0 0,-1 1,1-1,0 0,0 0,-1 1,1-1,0 0,-1 0,1 0,0 0,-1 0,1 1,0-1,-1 0,1 0,0 0,-1 0,1 0,0 0,-1 0,1 0,0 0,-1 0,1 0,-1-1,1 1,0 0,-1 0,1 0,0 0,0 0,-1-1,1 1,0 0,-1 0,1-1,0 1,-3 6,1 0,-1 0,1 0,1 0,-1 0,1 1,0-1,0 0,1 1,0-1,0 1,1-1,-1 0,1 1,1-1,-1 0,1 0,0 0,1 0,-1 0,1 0,0 0,1-1,-1 0,1 0,0 0,0 0,1 0,-1-1,1 0,0 0,1 0,-1 0,4 1,-1-2,1 0,-1-1,1 0,0 0,0-1,0 0,0-1,0 0,0 0,0-1,0 0,0 0,-1-1,1-1,0 1,-1-1,0-1,1 1,-1-1,-1-1,1 0,0 0,-1 0,0-1,-1 0,1 0,-1-1,0 0,-1 0,0 0,0-1,0 1,-1-1,0 0,-1-1,1 1,-1-4,-1 6,-1 0,-1 0,1 1,-1-1,0 0,0 0,-1 0,0 0,0 1,0-1,-1 0,1 1,-1-1,-1 1,1 0,-2-2,4 6,-1 0,1 0,-1 1,1-1,-1 1,1-1,-1 0,1 1,-1-1,0 1,1-1,-1 1,0 0,1-1,-1 1,0 0,0-1,1 1,-1 0,0 0,0 0,1-1,-1 1,0 0,0 0,0 0,1 0,-1 1,0-1,0 0,0 0,1 0,-1 1,0-1,1 0,-1 1,0-1,0 0,1 1,-1-1,1 1,-1-1,0 1,1 0,-1-1,1 1,-1-1,1 1,0 0,-1-1,1 1,0 0,-1 0,1-1,0 1,0 0,0 0,-1 0,1 0,-14 49,13-44,1 1,-1-1,1 0,0 1,0-1,1 0,0 1,0-1,1 0,-1 0,1 0,0 0,1 0,0 0,0-1,0 1,0-1,1 0,0 0,0 0,0 0,1-1,0 0,3 3,8 2,1-1,1 0,-1-1,1-1,0-1,0 0,1-2,0 0,-1-1,9 0,53 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7:25.0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6297 742,'40'-116,"-36"104,7-23,1-1,2 2,1 0,8-11,-23 43,1 1,-1 0,1 0,0 0,-1-1,1 1,0 0,0 0,0 0,-1 0,1 0,0 1,0-1,1 0,-1 0,0 1,0-1,0 0,0 1,1-1,-1 1,0 0,0-1,1 1,-1 0,0 0,1 0,-1 0,0 0,1 0,-1 0,0 0,1 0,-1 1,0-1,1 1,-1-1,0 1,0-1,0 1,0 0,1-1,-1 1,0 0,0 0,0 0,-1 0,1 0,0 0,0 0,0 0,-1 0,1 0,0 1,-1-1,1 0,-1 0,0 1,28 44,-3 2,-1 0,4 20,-20-48,-5-14,0-2,-1 1,0-1,0 1,0-1,0 1,-1 0,1 0,-1 0,-1-1,1 1,-1 0,1 0,-2 0,1 0,0 0,-1 0,0 0,-1 3,0-7,0-1,0 1,-1-1,1 0,0 0,0 0,0-1,0 1,0 0,-1-1,1 1,0-1,0 0,0 0,0 1,0-1,1-1,-1 1,0 0,0 0,1-1,-1 1,1-1,-1 1,1-1,-1 0,1 0,0 1,0-1,0 0,0-1,-2 1,1 0,-1-1,1 1,0 0,0-1,0 1,0-1,1 1,-1-1,1 0,-1 0,1 0,0 0,0 0,0 0,1 0,-1 0,1 0,0 0,-1-1,2 1,-1 0,0 0,0 0,1 0,0 0,0 0,0 0,0 0,0 0,0 0,1 0,0-1,10-3,0 1,0-1,1 2,-1 0,1 1,0 0,1 1,-1 0,1 1,5 0,-6 0,199-16,-210 17,0 0,1 1,-1-1,1 1,-1 0,0-1,1 1,-1 0,1 0,-1 1,1-1,-1 1,0-1,1 1,-1 0,0-1,0 1,1 0,-1 1,0-1,0 0,0 1,0-1,0 1,-1-1,1 1,0 0,-1 0,1 0,-1 0,0 0,1 0,-1 0,0 0,0 1,-1-1,1 0,0 1,-1-1,1 1,-3 17,2-17,-1 0,0 0,1 0,0 0,0 0,0 0,0 0,0 0,1 0,-1 0,1 0,0-1,0 1,0 0,0 0,0-1,0 1,1 0,0-1,-1 1,1-1,0 0,0 0,1 1,3 1,1-1,1 0,-1 0,0 0,1-1,0 0,-1 0,1-1,0 0,0 0,0-1,-1 0,1-1,0 1,0-1,0-1,-1 0,1 0,0 0,-1-1,0 0,0-1,0 1,2-3,-5 3,0 0,0 0,-1-1,1 1,-1-1,0 0,0 0,0 0,-1 0,1 0,-1-1,0 1,0-1,-1 1,1-1,-1 0,0 0,-1 0,1 0,-1 0,0 1,0-1,0 0,-1 0,1 0,-1 0,-1 0,1 1,-1-1,1 0,-1 1,-1-1,1 1,-1 0,1 0,-1 0,0 0,-1 0,-1-1,0-2,0 1,0 0,-1 0,0 1,0-1,0 1,-1 1,1-1,-1 1,0 0,0 1,-1-1,1 1,-1 1,0 0,1 0,-1 0,0 1,0 0,0 1,0 0,0 0,0 0,0 1,0 0,0 1,0 0,0 0,1 1,-1 0,1 0,0 1,-1-1,2 2,-1-1,0 1,1 0,0 0,-3 5,5-6,0 1,0 0,1 0,0 0,0 0,0 1,1-1,0 1,0 0,0 0,1-1,-1 1,2 0,-1 0,1 0,-1 1,2-1,-1 0,1 0,0 0,0 0,0 0,1-1,0 1,0 0,0-1,1 1,0-1,0 0,1 0,-1 0,1 0,0-1,0 1,1-1,-1 0,1 0,0-1,1 1,37 14,-1-7</inkml:trace>
  <inkml:trace contextRef="#ctx0" brushRef="#br0" timeOffset="324.525">7326 60,'-12'1,"0"0,0 0,0 1,1 0,-1 1,1 1,-1-1,1 2,0 0,1 0,-1 1,1 0,0 1,-1 1,6-4,-1 1,1 0,0 0,0 1,0-1,1 1,0 0,0 0,0 0,1 1,0-1,0 1,1 0,0 0,0 0,0 0,1 0,0 0,1 1,-1-1,2 0,-1 0,1 6,5 6,1 0,1-1,1 1,0-2,2 1,0-1,0-1,2 0,0 0,1-2,0 1,1-2,5 4,-14-11,205 211,-202-207,0-1,0 0,1 0,0-1,1 0,-1-1,2 0,-1-1,1 0,0-1,0-1,12 4,-3-4,-1 0,1-2,0 0,0-2,1 0,-1-1,0-2,-1 0,1-1,16-5,-4-4</inkml:trace>
  <inkml:trace contextRef="#ctx0" brushRef="#br0" timeOffset="-1047.807">3583 836,'13'-7,"0"-1,0 1,0-2,-1 0,-1 0,0-1,0-1,-1 0,0 0,-1-1,0 0,-1-1,0 0,-1 0,0 0,-2-1,1 0,-2 0,0-1,0-1,-3 14,0 1,0 0,-1-1,1 1,-1 0,1-1,-1 1,0-1,1 1,-1-1,0 1,0-1,0 1,0-1,0 1,0-1,-1 1,1-1,0 1,-1-1,1 1,-1 0,1-1,-1 1,0 0,0-1,1 1,-1 0,0 0,0 0,0 0,-1 0,1 0,0 0,0 0,0 0,-1 0,1 1,0-1,-1 0,1 1,-1-1,1 1,-1 0,1-1,0 1,-1 0,1 0,-1 0,1 0,-2 0,-3 5,0 1,0-1,1 1,0 0,0 0,0 0,1 1,0 0,0 0,1 0,0 0,0 1,1-1,-1 1,2-1,-1 1,1 0,0 0,1 0,0 6,1-6,0 1,0-1,1 0,0-1,1 1,0 0,0-1,0 1,1-1,0 0,1 0,-1 0,1-1,1 0,-1 0,1 0,0 0,0-1,1 0,0-1,0 1,0-1,0 0,0-1,1 0,0 0,0-1,-1 0,1 0,1-1,-1 0,0 0,0-1,0 0,0 0,0-1,1 0,-1 0,0-1,-1 0,1-1,0 0,-1 0,1 0,-1-1,0 0,2-2,4-6,-1 0,0-1,-1-1,-1 0,0 0,-1-1,0 0,-1-1,-1 0,0 0,-1 0,-1-1,0-2,9-21,-18 118,3-73,0 0,0 0,0 0,1 0,0-1,0 1,0 0,0 0,1 0,0 0,0 0,0-1,0 1,1 0,0-1,0 1,0-1,1 0,-1 1,1-1,0 0,0-1,0 1,1 0,-1-1,1 0,0 0,0 0,0 0,1-1,-1 0,0 0,1 0,-1 0,5 1,2-5,1 0,-1 0,1-1,-1 0,0-1,0 0,-1-1,1 0,-1-1,0 0,0-1,-1 0,0 0,0-1,-1 0,0 0,0-1,-1 0,0-1,3-6,0 3,-2-1,0-1,0 1,-1-1,-1-1,-1 1,0-1,0-2,-6 28,0 0,2 0,-1 0,1 0,0 0,1 0,0 0,1 0,0-1,0 1,1-1,1 0,-1 0,1 0,1-1,0 0,0 0,0 0,1-1,7 6,-9-7,1-1,0-1,1 1,-1-1,1 0,0-1,0 1,0-1,0-1,1 1,-1-1,1 0,0-1,-1 0,1 0,0-1,0 0,-1 0,1-1,0 0,-1 0,1-1,0 0,-1 0,0-1,0 0,1 0,-2-1,1 0,9-6,0-1,-1-1,-1 0,0-1,-1-1,0 0,-1 0,-1-1,0-1,-1 0,-1-1,0 0,-1 0,-1 0,-1-1,0 0,1-14,5-29,-2 0,-4-1,-2-1,-3-44,-6 5,5 102,1-1,-1 1,0-1,0 1,0-1,1 1,-1-1,0 1,0-1,0 1,0-1,0 1,0-1,0 1,0-1,0 1,0-1,0 1,0-1,0 1,0-1,-1 1,1 0,0-1,0 1,0-1,-1 1,1-1,0 1,-1 0,1-1,0 1,-1 0,1-1,0 1,-1 0,1-1,-1 1,1 0,-1 0,1-1,-1 1,1 0,-1 0,1 0,-1 0,1 0,-1 0,1 0,-1 0,1 0,0 0,-1 0,1 0,-1 0,1 0,-1 0,1 1,-1-1,1 0,-1 0,1 0,-1 1,1-1,-19 32,-1 22,2 1,3 0,2 1,2 1,-2 53,9-86,2 1,0 0,2 0,1 0,0 0,2 0,1-1,1 1,1-1,1 0,1-1,2 1,0-2,1 1,1-2,2 1,-11-17,0-1,0 1,0-1,1 0,0 0,0-1,0 1,1-1,-1 0,1 0,-1 0,1-1,0 0,0 0,0 0,0 0,1-1,-1 0,0 0,1 0,-1 0,0-1,1 0,-1-1,1 1,-1-1,0 0,1 0,-1 0,0-1,0 0,0 0,0 0,0-1,0 0,-1 0,23-21</inkml:trace>
  <inkml:trace contextRef="#ctx0" brushRef="#br0" timeOffset="-777.531">4679 327,'30'0,"32"3,33 0,30 0,-7-1</inkml:trace>
  <inkml:trace contextRef="#ctx0" brushRef="#br0" timeOffset="-3520.69">174 1063,'44'-269,"-43"261,0 0,0 0,1 0,0 1,0-1,1 1,0-1,1 1,-1 0,1 0,1 1,-1-1,1 1,0 0,1 0,-1 0,1 1,0 0,2-1,-2 6,0 0,0 0,0 1,0-1,-1 1,1 1,0-1,-1 1,1 0,-1 0,0 1,1 0,-1 0,0 0,-1 0,1 1,0 0,-1 0,0 0,0 0,0 1,-1-1,2 4,11 9,-2 1,0 0,-1 0,-1 1,-1 1,-1 0,0 1,4 16,-13-36,0 1,0 0,0 0,0 0,-1 1,1-1,0 0,-1 0,0 0,1 0,-1 1,0-1,0 0,0 0,-1 0,1 1,0-1,-1 0,0 0,1 0,-1 0,0 0,0 0,0 0,0 0,0 0,-1-1,1 1,-1 0,1-1,-1 1,1-1,-1 1,0-1,0 0,0 0,1 1,-1-1,0-1,-1 1,1 0,0 0,-1-1,-1 0,1 0,0-1,0 0,0 0,0 0,0 0,0 0,1 0,-1-1,0 0,1 1,-1-1,1 0,-1 0,1 0,0-1,0 1,0 0,0-1,0 1,1-1,-1 0,1 0,-1 0,1 0,0 1,0-1,1-1,-1 1,0 0,1 0,0 0,0 0,0 0,0 0,0 0,1-1,-1 1,1 0,0 0,0 0,0 0,1 0,1-5,0 0,0 0,1 0,1 1,-1-1,1 1,0 0,1 0,0 1,0 0,0 0,1 0,-1 0,1 1,1 1,-1-1,8-3,0 1,0 1,1 0,-1 1,1 1,0 1,0 0,1 0,-1 2,3 0,-15 0,0 1,1 0,-1 0,1 0,-1 0,1 1,-1 0,0 0,1 0,-1 0,0 0,0 1,0 0,0 0,0 0,0 1,0-1,-1 1,1 0,-1 0,0 0,0 0,0 1,0-1,-1 1,2 2,16 68,-19-66,0 0,0 0,1 0,0 0,0 0,1 0,0-1,0 1,1-1,0 0,0 0,1-1,1 3,-4-7,1-1,-1 1,0 0,0-1,1 1,-1-1,1 0,-1 0,1 0,-1 0,1 0,0-1,-1 1,1-1,0 0,0 0,-1 0,1 0,0 0,0 0,-1-1,1 1,0-1,-1 0,1 0,-1 0,1 0,-1 0,1-1,-1 1,0-1,63-60,-52 43,-2-1,0 0,-2-1,0 0,-1-1,-2 0,0 0,2-17,-6 103,-3-55,0 0,0 0,1 0,1-1,-1 1,1 0,1 0,0-1,0 1,0-1,1 1,1-1,-1 0,1 0,1 0,-1-1,1 1,1-1,-1-1,1 1,0-1,1 0,0 0,0 0,4 2,19 3</inkml:trace>
  <inkml:trace contextRef="#ctx0" brushRef="#br0" timeOffset="-3098.49">1338 528,'38'-1,"1"-1,0-3,-1-1,0-1,0-3,-1-1,0-1,-1-3,0 0,-1-3,-1-1,15-11,-36 21,0 0,-1 0,0-2,0 1,-1-2,0 1,-1-1,-1-1,0 0,0 0,-2-1,1 0,-2 0,0-1,0 0,-2 0,0 0,0-1,-1-1,-3 14,1 0,0 0,0 0,-1 0,0-1,0 1,0 0,0 0,0-1,-1 1,1 0,-1 0,0 0,0 0,0 0,0 0,-1 0,1 0,-1 0,0 0,1 1,-1-1,-1 1,1-1,0 1,0 0,-1 0,0 0,1 0,-1 0,0 1,0-1,0 1,0 0,0-1,0 2,0-1,0 0,-3 0,0 3,1 0,-1 1,0 0,1-1,-1 2,1-1,0 1,0 0,0 0,1 0,-1 0,1 1,0 0,0 0,1 0,0 0,-1 1,2-1,-1 1,1 0,-1 3,-11 30,2 2,1-1,3 1,1 1,2-1,2 1,2 0,1 0,3-1,7 41,11 53,7-1,11 20,-6-28,-6 0,3 65,-28-66,-6-85</inkml:trace>
  <inkml:trace contextRef="#ctx0" brushRef="#br0" timeOffset="-2758.799">1604 983,'210'-79,"90"-32,-297 109,1 1,-1-1,0 1,0 0,1 0,-1 0,0 1,1-1,-1 1,1 0,-1-1,1 2,-1-1,1 0,-1 1,0 0,1-1,-1 1,0 1,1-1,-1 0,0 1,0 0,0-1,0 1,-1 0,1 1,0-1,-1 0,0 1,1 0,45 146,-47-145,0 0,0 0,1 0,-1 0,1 0,-1 0,1 0,1 0,-1-1,0 1,1-1,0 1,0-1,0 0,0 0,0-1,1 1,-1-1,1 1,-1-1,1 0,0 0,0-1,0 1,0-1,0 0,0 0,2 0,8-4</inkml:trace>
  <inkml:trace contextRef="#ctx0" brushRef="#br0" timeOffset="-2499.509">2259 475,'3'2,"6"3,10 6,1 0</inkml:trace>
  <inkml:trace contextRef="#ctx0" brushRef="#br0" timeOffset="-2175.65">2808 715,'-6'-2,"1"1,-1-1,1 1,-1 0,0 1,1-1,-1 1,0 0,0 1,1-1,-1 1,0 0,1 1,-1-1,1 1,0 0,-1 0,1 1,0 0,0-1,0 2,1-1,-1 1,1-1,0 1,0 0,0 1,0-1,1 1,-1 1,1-3,-1 1,1 0,1 0,-1 0,0 0,1 0,0 1,0-1,0 1,1-1,0 1,0-1,0 1,0 0,0 0,1 0,0-1,0 1,1 0,-1 0,1 0,0-1,0 1,0 0,1-1,0 1,0-1,0 0,0 1,1-1,0 0,-1 0,1-1,1 1,2 2,5 0,0 0,1-1,0 0,0 0,0-1,1-1,-1 0,1-1,0-1,-1 1,1-2,0 0,0-1,0 0,0 0,-1-2,1 0,-1 0,0-1,1-1,3 0,0-1,-1 0,0-1,0-1,-1-1,0 0,0-1,-1 0,0-1,-1-1,0 0,-1 0,0-1,-1 0,-1-1,0-1,-1 1,0-1,-1 0,-1-1,3-10,-13 42,0-1,2 1,0 0,1-1,0 1,2 0,-1 0,2 0,0-1,1 1,1 0,0-1,1 1,-2-11,0-1,0 0,1 0,-1 0,1 0,0-1,0 1,0-1,0 0,0 0,1 0,-1-1,1 1,0-1,0 0,0-1,0 1,2-1,24 6</inkml:trace>
  <inkml:trace contextRef="#ctx0" brushRef="#br0" timeOffset="-1930.278">3235 261,'-4'20,"0"14,1 1</inkml:trace>
  <inkml:trace contextRef="#ctx0" brushRef="#br0" timeOffset="3089.024">174 1771,'5'125,"-1"-94,-2 0,-1 0,-1 1,-2-1,-1 0,-1 0,-2 0,-1-1,-9 23,-10-6,26-46,-1-1,1 1,-1 0,1 0,-1 0,0 0,1 0,-1 0,0-1,0 1,1 0,-1-1,0 1,0 0,0-1,0 1,0-1,0 0,0 1,0-1,0 0,0 1,0-1,0 0,0 0,0 0,0 0,0 0,0 0,0 0,0 0,0-1,0 1,0 0,0 0,0-1,0 1,0-1,0 1,0-1,0 0,0 1,0-1,0 0,-3-6,1 1,-1-1,1 0,1 0,-1 0,1 0,1 0,-1-1,1 1,0 0,1-1,0 1,0-5,0 2,-2-14,1 0,1 0,1 0,2 0,0 0,1 0,2 0,0 1,2 0,0 0,1 1,2 0,0 1,1 0,4-3,-11 18,0 1,0-1,0 1,1 1,0-1,0 1,0 0,0 0,1 0,0 1,-1 0,1 1,0-1,0 1,1 1,-1-1,0 1,1 0,-1 1,1 0,-1 0,0 1,1 0,-1 0,0 0,1 1,-1 0,4 3,-2-3,0 2,-1-1,1 1,-1 0,0 1,0 0,0 0,-1 1,0 0,0 0,0 1,-1 0,0 0,0 0,-1 1,0 0,0 0,-1 0,0 1,0-1,-1 1,-3-5,1 0,-1 0,0-1,0 1,-1 0,1 0,-1-1,1 1,-1-1,0 1,-1 0,1-1,-1 0,1 1,-1-1,0 0,0 0,-1 0,1 0,-1 0,1 0,-1-1,0 0,0 1,0-1,0 0,0 0,-1 0,1-1,-1 1,-10 4,0 0,-1 0,0-1,0-1,0-1,-10 1,11-1,1-1,-1-1,1 0,-1 0,0-2,1 0,-1 0,-10-3,33 0,9 8,0 1,0 0,-1 1,0 2,0-1,0 2,1 2,-5-5,308 175,-313-177,-5-3,0 1,0 0,1-1,-1 1,0-1,1 0,-1 0,1 0,0-1,-1 1,1-1,-1 0,1 0,0 0,-1 0,7-5</inkml:trace>
  <inkml:trace contextRef="#ctx0" brushRef="#br0" timeOffset="3339.362">1 1504,'15'7,"18"2,18 0,19-5,16-4,11-5,5-4,-3 0,-19 1</inkml:trace>
  <inkml:trace contextRef="#ctx0" brushRef="#br0" timeOffset="3587.248">883 1972,'13'-2,"17"-1,11-3,9 1,2 0,-6 2,-10 1</inkml:trace>
  <inkml:trace contextRef="#ctx0" brushRef="#br0" timeOffset="3773.792">922 2186,'16'2,"17"1,13 0,14-1,12 0,7-4,4 0,-12-1</inkml:trace>
  <inkml:trace contextRef="#ctx0" brushRef="#br0" timeOffset="4026.12">1658 2119,'2'11,"1"0,0 0,1-1,0 1,1-1,0 0,1 0,0 0,0-1,1 0,0 0,0-1,2 1,-4-4,0 0,0 0,1-1,-1 0,1 0,0-1,0 1,1-1,-1-1,0 1,1-1,0 0,-1 0,1-1,0 0,0 0,0-1,0 0,0 0,0-1,5 0,-7-1,1 0,-1 0,1 0,-1-1,0 1,0-1,0-1,0 1,-1-1,0 1,1-1,-1-1,0 1,-1-1,1 1,-1-1,0 0,0 0,-1 0,1-1,-1 1,1-5,2-4,-1-1,-1 0,0 1,-1-1,-1 0,0-1,-1 1,-1-5,-1 7,1 1,-2-1,1 0,-2 1,0-1,0 1,-1 0,-1 0,0 1,-7-11,9 17,0-1,0 1,0 0,-1 0,1 1,-1 0,0-1,-1 2,1-1,-1 0,0 1,1 0,-1 1,-1-1,1 1,0 0,-1 1,1-1,-1 1,1 1,-1-1,-2 1,0 1,0 1,-1 0,1 0,0 1,0 0,0 1,1 0,-1 0,1 1,0 0,0 1,0-1,1 2,0-1,0 1,1 0,0 0,0 0,0 1,1 0,0 0,1 1,0 0,0-1,1 1,0 0,1 0,0 1,0-1,1 1,0-1,0 1,1-1,1 1,0 4,7 21</inkml:trace>
  <inkml:trace contextRef="#ctx0" brushRef="#br0" timeOffset="4979.026">3716 1799,'0'15,"3"20,2 22,3 16,3 15,1 8,-1 3,-3-1,-2-8,-5-10,-2-20</inkml:trace>
  <inkml:trace contextRef="#ctx0" brushRef="#br0" timeOffset="5501.636">3529 2012,'-1'-7,"-1"0,1 1,0-1,1 0,-1 0,1 0,1 0,-1 0,1 0,1 1,-1-1,1 0,0 1,0-1,1 1,0 0,0-1,1 2,-1-1,1 0,1 1,2-4,6 1,1 0,0 1,0 1,0 0,1 0,0 2,0 0,0 0,0 2,0 0,1 1,0 0,-1 1,1 1,-1 0,0 1,1 1,0 1,-5-3,-1 0,0 1,0 0,-1 1,1 0,0 0,-1 1,0 1,1-1,-2 2,1-1,-1 1,0 0,0 1,0 0,-1 0,6 8,-12-13,0 0,0 1,0-1,0 0,0 1,-1-1,1 0,-1 1,0-1,0 0,0 1,0-1,0 1,0-1,-1 0,1 1,-1-1,1 0,-1 1,0-1,0 0,0 0,0 0,-1 0,1 0,0 0,-1 0,1 0,-1 0,0-1,0 1,0-1,-1 2,-73 34,-63-18,214-19,0-4,44-9,-92 9,-1-2,1 0,-1-2,0-1,-1 0,0-2,0-1,-1-2,9-6,-26 15,0-1,-1 0,1 0,-1 0,-1-1,1 0,-1 0,0 0,3-8,-7 13,0 0,0 0,0 0,0 0,0 0,-1 0,1 0,-1 0,0 0,0 0,1 0,-1-1,0 1,-1 0,1 0,0 0,-1 0,1 0,-1 0,0-1,1 1,-1 1,0-1,0 0,-1 0,1 0,0 0,0 1,-1-1,1 1,-1-1,0 1,1-1,-1 1,0 0,0 0,0 0,0 0,0 0,0 0,-2 0,-2-1,0 0,0 1,-1 0,1 0,-1 0,1 1,-1 0,1 0,-1 1,1 0,-1 0,1 0,0 1,-1 0,1 0,0 1,0 0,0 0,2-1,0 0,0 0,0 0,0 1,1 0,0-1,-1 1,1 0,0 1,0-1,1 0,-1 1,1 0,-1 0,1-1,0 1,1 1,-1-1,1 0,0 0,0 0,0 1,0-1,1 0,-1 1,1-1,1 2,0-1,0 0,1 1,-1-1,2 0,-1 0,0 0,1-1,0 1,0 0,0-1,0 0,1 0,0 0,0 0,0-1,0 1,1-1,-1 0,1 0,4 1,107 39,-22-26,-2-5</inkml:trace>
  <inkml:trace contextRef="#ctx0" brushRef="#br0" timeOffset="5765.999">5735 1584,'5'23,"1"21,2 21,0 18,0 13,0 6,-3 1,-1-2,-2-10,-1-12,-3-14,-1-18</inkml:trace>
  <inkml:trace contextRef="#ctx0" brushRef="#br0" timeOffset="6039.305">5602 1731,'18'-11,"15"-5,11 4,10 8,4 10,-1 7,-5 5,-11 1,-14 2,-12 0,-19-2,-18-2,-13-1,-9-1,-3-1,2-3,9-3</inkml:trace>
  <inkml:trace contextRef="#ctx0" brushRef="#br0" timeOffset="6610.253">6123 1892,'7'-30,"-2"0,-1 1,-1-1,-2-1,-1 1,-1 0,-2 0,-1 0,-1 0,-3-7,-8 5,15 31,1 1,0-1,-1 1,1-1,-1 1,1-1,0 1,-1 0,1-1,-1 1,1 0,-1 0,1-1,-1 1,0 0,1 0,-1 0,1 0,-1-1,1 1,-1 0,0 0,1 0,-1 0,1 0,-1 1,0-1,1 0,-1 0,1 0,-1 0,1 1,-1-1,1 0,-1 0,1 1,-1-1,1 0,-1 1,1-1,-1 1,1-1,0 1,-1-1,1 1,0-1,-1 1,1-1,0 1,0-1,-1 1,1-1,0 1,0-1,0 2,-1-1,0 1,0 0,1-1,-1 1,0 0,1 0,-1 0,1 0,0 0,0 0,0-1,0 1,0 0,0 0,0 0,0 0,1 0,-1 0,1 0,0-1,-1 1,1 0,0 0,0-1,0 1,0-1,0 1,1-1,-1 1,0-1,1 0,-1 1,1-1,-1 0,1 0,1 1,68 23,143-14,-103-10,-109-2,0 1,1-1,-1 1,0 0,0 0,0 0,0 0,0 0,0 0,1 1,-1-1,0 1,0-1,0 1,0 0,0 0,0 0,-1 0,1 0,0 0,0 1,-1-1,1 0,-1 1,1-1,-1 1,1 0,-1 0,0-1,0 1,0 0,0 0,0 0,-1 0,1 0,0 0,-1 0,1 0,-1 1,0-1,-10 47,8-46,0 1,0 0,0 0,1 0,-1 0,1 0,0 1,1-1,-1 0,1 0,0 1,0-1,0 0,0 1,1-1,0 0,0 0,0 0,0 1,1-1,-1 0,1-1,0 1,0 0,1 0,-1-1,1 0,0 1,0-1,0 0,1 1,6 0,0 0,0-1,0-1,1 1,-1-2,1 1,-1-1,1-1,0 0,-1-1,1 0,-1 0,1-1,-1 0,0-1,0 0,0-1,0 0,3-2,-3 2,-1-1,1 0,-1-1,0 0,0 0,-1-1,1 0,-2 0,1-1,-1 0,0-1,-1 1,0-1,0 0,-1-1,0 1,0-1,-1 0,-1-1,0 1,0 0,0-6,-4-7,1 23,0 0,0 1,0-1,0 0,0 0,0 1,0-1,-1 0,1 0,0 1,0-1,0 0,0 0,-1 1,1-1,0 0,0 0,-1 0,1 0,0 1,0-1,-1 0,1 0,0 0,0 0,-1 0,1 0,0 0,-1 0,1 0,0 0,0 0,-1 0,1 0,0 0,-1 0,1 0,0 0,0 0,-1 0,1 0,0 0,-1-1,1 1,0 0,0 0,-1 0,1 0,0-1,0 1,0 0,-1 0,1 0,0-1,0 1,0 0,0 0,0-1,-1 1,1 0,0-1,0 1,0 0,0 0,0-1,0 1,0 0,0-1,0 1,-5 9,0 1,0-1,1 1,1 0,-1 0,2 0,-1 1,1-1,1 1,0-1,1 1,0 4,-1-9,1 1,0-1,0 0,1 1,0-1,0 0,0 0,1 0,0 0,0 0,0 0,1 0,0 0,0-1,1 0,-1 0,1 0,0 0,1 0,-1-1,1 1,0-1,0 0,0-1,0 1,1-1,-1 0,5 1,18 2</inkml:trace>
  <inkml:trace contextRef="#ctx0" brushRef="#br0" timeOffset="7644.605">6832 1370,'137'87,"-70"-49,-50-30,-1 0,0 2,-1 0,0 1,0 0,-1 2,-1-1,0 1,-1 1,0 1,-1-1,-1 2,0-1,-1 2,-1-1,-1 1,3 8,0 113,-10-136,-1-1,1 1,0-1,0 1,0-1,0 1,0-1,1 1,-1-1,0 1,1-1,-1 1,1-1,-1 0,1 1,0-1,0 0,-1 1,1-1,0 0,0 0,0 0,0 1,1-1,-1-1,0 1,0 0,1 0,-1 0,0-1,1 1,-1 0,1-1,-1 1,1-1,-1 0,1 0,-1 1,1-1,-1 0,1 0,0 0,8-4,-1-1,0 0,0 0,0-1,0 0,-1 0,0-1,0 0,-1 0,0-1,0 0,-1 0,0-1,0 0,-1 0,0-1,31-84,-38 86,-5 22,5-10,1 1,0-1,0 1,0 0,0-1,0 1,1 0,0 0,0-1,0 1,1 0,0-1,0 1,0 0,0-1,1 1,-1-1,1 1,0-1,1 0,-1 0,1 0,0 0,0-1,0 1,0-1,1 1,-1-1,1 0,0 0,0-1,0 1,0-1,0 0,0 0,1 0,1 0,0 0,0 0,1-1,-1 0,0 0,1-1,-1 1,1-1,-1 0,0-1,1 0,-1 0,1 0,-1-1,0 0,0 0,0 0,0-1,-1 0,1 0,-1-1,1 1,-1-1,0 0,0-1,-1 1,0-1,1 0,-1 0,-1 0,1-1,-1 1,0-1,0 0,-1 0,0 0,0 0,0 0,0-2,1-64,-3 72,0-1,0 1,0-1,-1 1,1-1,0 1,0-1,-1 1,1 0,-1-1,1 1,0-1,-1 1,1 0,-1 0,1-1,0 1,-1 0,1 0,-1-1,1 1,-1 0,1 0,-1 0,1 0,-1 0,0 0,1 0,-1 0,1 0,-1 0,1 0,-1 0,1 0,-1 0,1 0,-1 1,1-1,-1 0,1 0,-1 0,1 1,0-1,-1 0,1 1,-1-1,1 0,0 1,-1-1,1 1,0-1,-1 1,1-1,0 1,0-1,0 1,-1-1,1 1,0-1,0 1,0-1,0 1,0-1,0 1,0-1,0 1,0-1,0 1,0 0,-3 5,1 0,0 0,0 1,0-1,1 0,-1 1,2 0,-1-1,1 1,0-1,0 1,1 0,0-1,0 1,0-1,1 1,0-1,0 0,1 0,0 0,0 0,0 0,1 0,0-1,0 0,0 0,1 0,-1 0,1-1,0 1,1-1,-1-1,1 1,5 2,8 1,-1-1,1-1,1 0,-1-1,1-2,-1 0,1-1,0-1,0 0,-1-2,1 0,0-1,-1-2,0 1,0-2,0-1,-1 0,0-1,0-1,2-3,-15 10,1-1,-1 1,0-1,0 0,0-1,-1 1,1-1,-1 0,0 0,0 0,0-1,-1 1,1-1,-1 0,0 0,0 0,-1 0,0-1,0 1,0-1,0 1,-1-1,0 0,0 1,-1-1,1 0,-1 0,-1 0,1 0,-1 1,0-1,0 0,-1 1,1-1,-1 1,-1-1,1 1,-3-4,1 4,0 1,-1-1,0 1,0 0,0 1,0-1,-1 1,1 0,-1 0,0 1,0-1,0 1,0 1,0-1,0 1,-2 0,5 0,-1 1,1 0,0 0,0 0,0 0,-1 0,1 1,0-1,0 1,0 0,0 0,0 0,0 0,0 1,0-1,0 1,1-1,-1 1,0 0,1 0,0 1,-1-1,1 0,0 1,0-1,0 1,1 0,-1-1,1 1,-1 0,1 0,0 1,-1 1,1-1,0 1,0 0,0 0,0 0,1 0,0 0,0 0,0 0,1-1,0 1,0 0,0 0,0 0,1-1,0 1,0 0,0-1,0 0,1 0,0 1,0-1,0-1,0 1,0 0,1-1,0 0,-1 0,1 0,0 0,1 0,-1-1,0 0,1 0,0 0,-1-1,1 1,0-1,0 0,1 0,-1 0,-1 0,0 0,1 0,-1-1,0 1,1-1,-1 0,1 0,-1-1,0 1,1-1,-1 0,0-1,1 1,-1 0,0-1,0 0,0 0,0 0,-1-1,1 1,-1-1,1 0,-1 0,0 0,0-1,0 1,-1-1,1 1,-1-1,0 0,0 0,2-4,1-4,-4 19,-2 6,2-6,-1 0,1 0,0 0,1-1,0 1,0 0,0-1,1 1,0-1,0 0,0 0,1 0,0 0,0-1,1 0,0 0,-1 0,2 0,-1 0,0-1,1 0,0-1,0 1,0-1,0 0,2 0,15 6,0-1,0-1,0-2,1 0,0-1,23 0,24 0,-9-3</inkml:trace>
  <inkml:trace contextRef="#ctx0" brushRef="#br0" timeOffset="10656.441">67 2961,'7'26,"1"1,1-1,1-1,1 0,2 0,0-1,1-1,2 0,5 5,-6-6,5 9,52 63,-71-93,1-1,0 1,-1-1,1 1,-1-1,1 0,0 0,-1 1,1-1,0 0,-1-1,1 1,0 0,-1 0,1-1,0 1,-1-1,1 1,-1-1,1 0,-1 0,1 1,-1-1,0 0,1 0,-1-1,0 1,0 0,0 0,0 0,0-1,0 1,0-1,0 1,0-1,-1 1,1-1,0 1,-1-1,0 0,1 1,-1-1,0 1,0-1,0-1,1 1,23-53,-15 31,1 0,1 1,1 1,1 0,14-18,-26 38,-1 1,1-1,0 1,0 0,0-1,-1 1,1 0,0 0,1-1,-1 1,0 0,0 0,0 0,1 0,-1 1,0-1,1 0,-1 0,1 1,-1-1,1 1,-1-1,1 1,-1 0,1 0,-1-1,1 1,0 0,-1 0,1 1,-1-1,1 0,-1 0,1 1,0-1,-1 1,0 0,1-1,-1 1,1 0,-1 0,0-1,1 1,-1 0,1 2,43 102,-40-98,0 0,0-1,0 0,0 1,1-2,0 1,0-1,1 1,0-2,0 1,0-1,0 0,1-1,-1 1,1-2,0 1,0-1,0 0,0 0,0-1,0-1,1 1,-1-1,0 0,0-1,1 0,-1 0,0-1,0 0,0-1,0 1,-1-2,1 1,-1-1,2-1,-3 3,0-1,-1 0,1 0,-1-1,0 1,1-1,-2 0,1-1,0 1,-1-1,0 0,0 0,0 0,-1 0,0-1,0 0,0 1,0-1,-1 0,0 0,-1 0,1-1,-1 1,0 0,-1-1,1 1,-1-1,-1 1,1 0,-1-1,0 1,0 0,-1 0,0 0,0 0,-1 0,1 0,-1 0,0 1,-1-1,0 1,0-1,1 3,1 0,-1 1,1 0,-1-1,0 1,0 0,0 1,0-1,0 0,0 1,-1 0,1 0,0 0,-1 0,1 0,-1 1,1-1,-1 1,1 0,-1 0,1 0,-1 1,1-1,0 1,-1 0,1 0,-1 0,1 0,0 1,0-1,0 1,0 0,0 0,0 0,0 0,1 0,-1 1,1-1,-1 1,1 0,0 0,0-1,1 1,-1 1,0-1,1 0,0 0,-1 4,0-2,1 0,-1 0,1 1,1-1,-1 1,1-1,0 1,0-1,1 1,0-1,-1 0,2 1,-1-1,1 0,0 0,0 0,0 0,1 0,-1 0,1 0,0-1,1 0,-1 1,1-1,0-1,0 1,7 5,0 0,0 0,1-2,0 1,0-2,1 1,0-2,0 0,11 3,136 18,-83-22</inkml:trace>
  <inkml:trace contextRef="#ctx0" brushRef="#br0" timeOffset="11533.879">1671 3095,'-19'0,"0"1,0 1,1 1,-1 0,1 1,-1 2,-6 2,18-5,-1 0,0 0,1 1,0 0,0 1,0 0,1 0,-1 0,1 0,0 1,1 0,-1 1,1-1,1 1,-1 0,1 0,-3 7,6-11,0-1,0 1,0-1,0 1,1-1,-1 1,1 0,-1-1,1 1,0 0,0-1,1 1,-1 0,0-1,1 1,-1 0,1-1,0 1,0-1,0 1,0-1,1 1,-1-1,1 0,-1 0,1 0,0 0,0 0,0 0,0 0,0-1,0 1,1 0,4 2,-1-1,1 0,0 0,-1 0,1-1,0 0,1-1,-1 1,0-1,0-1,1 1,-1-1,8-1,0 1,0-2,0 0,-1 0,1-2,-1 1,0-2,0 0,0-1,-1 0,0-1,0-1,0 0,-1 0,-1-1,1-1,-1 0,-1-1,0 0,0 0,-1-1,-1 0,0-1,-1 1,0-2,-1 1,0-1,-1 0,-1 0,1-6,-3-3,-2 1,-1-1,-1 0,-1 1,0-1,-2 1,-1 0,-1 0,0 1,-2 0,0 0,-2 1,-5-9,15 27,1 1,0-1,-1 1,1 0,-1-1,1 1,-1-1,0 1,0 0,1 0,-1-1,0 1,0 0,0 0,-1 0,1 0,0 0,0 0,0 0,-1 0,1 1,0-1,-1 0,1 1,-1-1,1 1,-1 0,1-1,-1 1,1 0,-1 0,1 0,-1 0,1 0,-1 0,1 1,-1-1,1 0,-1 1,1-1,-1 1,1-1,0 1,-1 0,-4 8,1 0,1 0,-1 0,2 0,-1 1,1 0,1-1,0 1,0 0,1 0,0 2,-1 1,-2 11,2 1,0 0,2 0,0 0,2 0,1 0,1-1,3 10,-5-24,1-1,0 0,1 0,-1 0,2 0,-1-1,1 1,1-1,-1 0,1-1,1 1,-1-1,1 0,0-1,1 0,0 0,0-1,0 0,0 0,1 0,0-1,8 2,1-1,0-2,0 1,0-2,0-1,0 0,0-1,1-1,-1-1,0 0,0-1,0-1,6-3,-22 6,-1 0,1 1,-1-1,1 1,-1 0,1 0,0-1,-1 1,1 0,-1 0,1 0,0 1,-1-1,1 0,-1 1,1-1,-1 0,1 1,-1 0,1-1,-1 1,0 0,1 0,-1 0,0 0,0 0,0 0,0 0,1 0,-1 0,-1 1,1-1,0 0,0 1,0-1,-1 1,1-1,-1 1,1 0,2 3,0 0,1 0,-1 0,1 0,1 0,-1-1,0 0,1 0,0 0,0 0,0-1,0 0,1 0,0 0,-1-1,1 0,0 0,0 0,0-1,0 0,0 0,0 0,0-1,1 0,-1 0,0-1,0 1,0-1,0-1,0 1,0-1,0 0,0-1,-1 1,6-4,-7 4,1-1,-1 0,1-1,-1 1,0-1,-1 1,1-1,0 0,-1-1,0 1,0-1,-1 1,1-1,-1 0,0 0,0 0,0 0,-1 0,0 0,0 0,0-1,0 1,-1 0,0-1,0 1,-1 0,0-1,1 1,-2 0,1 0,-1-1,1 1,-1 0,-1 1,1-1,-1 0,0 1,0-1,0 1,0 0,-1 0,0 0,0 0,0 1,0 0,0 0,-1 0,0 0,1 1,-1-1,-5 0,5 2,0 1,0-1,0 1,1 1,-1-1,0 1,0 0,0 0,0 0,0 1,1 0,-1-1,1 2,-1-1,1 0,0 1,0 0,0 0,0 0,1 1,-1-1,1 1,0 0,0 0,0 0,0 0,1 0,-1 1,1-1,1 1,-1 0,0-1,1 1,0 0,0 0,1 0,-1 0,1 0,1 5,0 20</inkml:trace>
  <inkml:trace contextRef="#ctx0" brushRef="#br0" timeOffset="12066.675">2594 3282,'-59'-189,"58"188,0-1,1 1,-1-1,1 1,-1-1,1 0,0 1,-1-1,1 1,0-1,0 1,0-1,0 0,1 1,-1-1,0 1,1-1,-1 1,1-1,-1 1,1-1,0 1,-1-1,1 1,0 0,0 0,0-1,0 1,0 0,1 0,-1 0,0 0,0 0,1 0,-1 0,1 1,-1-1,0 0,1 1,-1-1,1 1,0 0,-1-1,1 1,-1 0,1 0,0 0,10 2,1 0,-1 1,0 0,0 1,0 1,-1 0,9 5,5 1,4 1,-14-6,0 0,-1 1,1 0,-1 1,-1 1,1 0,5 6,-16-11,0-1,-1 1,0 0,1 0,-1 1,-1-1,1 0,-1 1,1-1,-1 1,0-1,-1 1,1-1,-1 1,0 0,0-1,-1 1,1 0,-1-1,0 2,1 47,0-52,0 1,1 0,-1-1,1 1,-1 0,1-1,0 1,0 0,0-1,0 1,0-1,0 0,0 1,0-1,0 0,1 0,-1 0,1 0,-1 0,1 0,-1 0,1 0,-1 0,1-1,0 1,-1-1,1 1,0-1,0 0,-1 1,1-1,0 0,0 0,-1 0,1 0,0-1,64-17,-51 10,-1 0,0-1,0 0,0-1,-1-1,-1 0,0-1,0 0,-1-1,-1 0,0 0,0-3,-8 12,11-12,-5 33,-8-16,1 13,1 0,0 0,1 0,1 0,0 0,0-1,1 1,1-1,1 0,0-1,0 0,1 0,0 0,1-1,3 2,31-1,-23-18</inkml:trace>
  <inkml:trace contextRef="#ctx0" brushRef="#br0" timeOffset="12331.968">3195 2855,'0'13,"5"7,1 1</inkml:trace>
  <inkml:trace contextRef="#ctx0" brushRef="#br0" timeOffset="12608.312">3623 2520,'0'16,"0"19,0 19,3 17,2 12,3 7,2 5,0 0,0-3,-1-5,-3-9,-1-13,-3-13,-3-18,-5-18,0-13</inkml:trace>
  <inkml:trace contextRef="#ctx0" brushRef="#br0" timeOffset="12949.447">3516 3095,'47'0,"0"3,-1 1,0 2,0 3,0 1,8 5,-42-11,1 0,-1 0,0 1,0 1,-1 0,0 0,0 1,0 1,-1-1,0 2,0 0,-1 0,-1 0,1 1,-1 1,-1-1,0 1,3 6,-5-4,-4-9,-1 0,1 0,0-1,0 1,1 0,-1-1,1 1,0 0,0-1,0 0,0 1,1-1,-1 0,1 0,0 0,0-1,0 1,0-1,0 0,0 1,1-1,-1-1,1 1,-1 0,1-1,0 0,0 0,0 0,0 0,0-1,-1 0,1 1,0-1,0-1,1 1,7-3,-1 0,0-1,0-1,-1 0,1 0,-1-1,0 0,0-1,-1 0,0 0,0-1,-1 0,0-1,-1 0,1 0,-2 0,1-1,-1 0,-1-1,0 1,4-11,-8 17,0 1,0-1,-1 0,1 0,-1 0,1 0,-1 1,-1-1,1 0,0 0,-1 0,0 0,0 1,0-1,0 0,0 1,-1-1,0 1,0-1,0 1,0 0,0 0,-1 0,1 0,-1 0,0 0,0 1,0-1,0 1,0 0,0 0,-1 0,1 1,-1-1,1 1,-1-1,0 1,0 1,1-1,-1 0,0 1,0 0,0 0,-3 0,-1 2,-1 0,1 0,-1 1,1 0,0 1,0 0,0 0,1 1,0-1,-1 2,2-1,-1 1,1 0,0 0,0 1,0 0,1 0,0 0,1 1,-1 0,2-1,-1 2,1-1,0 0,1 1,-1-1,2 1,-1-1,2 1,-1 1,1-4,0-1,0 0,1 1,0-1,0 0,0 0,0 0,1 0,0 0,0 0,0 0,1 0,0-1,0 1,0-1,0 0,1 0,-1 0,1 0,0-1,0 1,1-1,-1 0,1 0,-1-1,1 0,0 1,0-1,0-1,0 1,0-1,1 0,-1 0,0 0,0-1,1 0,-1 0,5-1,25-2</inkml:trace>
  <inkml:trace contextRef="#ctx0" brushRef="#br0" timeOffset="13117.997">4358 2814,'-18'-4,"-11"0,-2 6,-1 9,5 10,7 7,10 9,8 5,12 2,4-7</inkml:trace>
  <inkml:trace contextRef="#ctx0" brushRef="#br0" timeOffset="13305.277">4398 3256,'19'20,"12"12,8 2,4-2,2-7,-1-7,-2-9,-5-11,-5-12,-7-8,-5-7,-5-3,-7 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7:34.0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1 922,'44'-94,"58"-96,-39 122,-61 66,1 0,0 0,0 0,0 1,0-1,0 1,0-1,1 1,-1 0,0 0,1 1,-1-1,1 1,-1-1,0 1,1 0,-1 1,1-1,-1 0,1 1,-1 0,0 0,1 0,-1 0,1 1,7 7,-1 0,0 1,-1 0,0 0,-1 1,0 1,-1-1,0 1,0 0,-1 1,-1 0,0 0,-1 0,-1 0,0 1,0-1,0 14,-3-26,5 57,-5-56,0 0,0-1,0 1,0-1,0 1,0 0,-1-1,1 1,-1 0,1-1,-1 1,1-1,-1 1,0-1,0 0,0 1,0-1,0 0,0 1,0-1,0 0,-1 0,1 0,0 0,-1 0,1 0,-1 0,1-1,-1 1,1 0,-1-1,0 1,-2-3,0 1,1-1,-1 1,0-1,0 0,1-1,-1 1,1 0,0-1,0 0,0 0,0 0,0 0,1 0,-1-1,1 1,0-1,0 0,0 1,1-1,-1 0,1 0,0 0,0 0,0 0,0-1,1 1,-2-2,-1-1,2 1,-1-1,1 1,0-1,0 1,1-1,0 0,0 0,0 1,1-1,0 0,0 1,1-1,0 1,0 0,1-1,-1 1,1 0,1 0,-1 1,1-1,0 1,0-1,3-1,184-148,-175 142,0-1,-2 0,1-1,-2-1,0 0,-1-1,-1 0,0-1,-1 0,-1-1,-1 0,-1 0,0-1,-1 0,-2 0,0-1,-1 1,-1-1,0-12,-2 27,0 1,-1 0,1-1,-1 1,0 0,-1 0,1 0,-1 0,0 0,0 0,-1 0,1 0,-1 1,0 0,0-1,-1 1,1 0,-1 0,0 1,0-1,0 1,-1-1,3 4,0-1,1 1,-1-1,1 1,-1 0,0 0,1 0,-1 0,0 0,1 0,-1 0,1 1,-1-1,0 1,1-1,-1 1,1-1,-1 1,1 0,0 0,-1 0,1 0,0 0,-1 0,1 0,0 0,0 0,0 0,0 1,0-1,0 0,0 1,1-1,-1 1,-23 55,15-9,1 0,3 0,1 0,3 0,2 1,6 41,-6-59,1 0,2 0,1-1,1 1,2-1,0-1,3 0,0 0,2-1,0 0,11 13,-21-36,1-1,0 1,-1-1,2 0,-1 0,0 0,1 0,0-1,-1 0,1 0,1 0,-1-1,0 0,1 0,-1 0,1 0,-1-1,1 0,1 0,20-3</inkml:trace>
  <inkml:trace contextRef="#ctx0" brushRef="#br0" timeOffset="229.721">189 306,'27'9,"27"3,30-2,25-6,19-6,13-1,6-2,-5 1,-13 5,-28 3</inkml:trace>
  <inkml:trace contextRef="#ctx0" brushRef="#br0" timeOffset="1032.26">1365 548,'-9'0,"-16"-2,1 2,-1 1,0 0,1 2,-1 1,1 1,0 1,1 1,-14 7,32-12,1 0,0 0,0 0,0 1,0 0,0 0,0 0,1 0,0 1,-1-1,1 1,0 0,1 0,-1 0,1 0,0 0,0 1,0-1,1 1,-1-1,1 1,0 0,0-1,1 1,-1 0,1 0,0-1,1 1,-1 0,1 0,0-1,0 1,0 0,1-1,-1 1,1-1,0 0,1 0,1 3,2-2,1 1,0-1,0-1,1 0,0 0,-1 0,1-1,0 0,1 0,-1-1,0 0,1-1,-1 0,1 0,-1-1,1 0,0 0,-1-1,1 0,-1-1,1 0,-1 0,0-1,0 0,0 0,0-1,-1 0,1 0,-1-1,0 1,0-2,-1 1,1-1,-1 0,-1-1,3-2,0-2,-1 1,0-1,-1 0,0-1,-1 1,0-1,-1 0,0-1,-1 1,0-1,-1 1,0-6,0 35,1 0,0-1,2 1,0-1,1 0,0-1,2 1,1 2,-6-13,0 0,0 0,0-1,0 1,1-1,-1 0,1 0,0 0,1 0,-1-1,1 0,-1 0,1 0,0 0,0-1,0 0,0 0,1 0,-1 0,1-1,-1 0,1 0,-1-1,1 0,-1 0,1 0,-1 0,1-1,-1 0,1 0,-1 0,1-1,-1 0,5-2,-3-1,0 0,0 0,-1-1,0 0,0 0,0 0,-1-1,0 0,0 0,-1 0,0-1,0 0,0 1,-1-1,-1-1,1 1,0-7,13-145,-16 159,0-5,-1 5,1-1,-1 1,1-1,0 1,0-1,-1 1,1-1,0 1,0-1,1 1,-1-1,0 1,0-1,1 1,-1-1,1 1,-1-1,1 1,-1 0,1-1,0 1,0 0,0 0,0 0,0-1,0 1,0 0,0 0,0 0,0 1,1-1,-1 0,0 0,1 1,-1-1,1 0,-1 1,0 0,1-1,0 1,112 37,-82-23,-25-11,0-1,0-1,0 2,0-1,-1 1,1 0,-1 0,0 1,0 0,0 0,0 0,0 1,-1 0,0 0,0 0,-1 1,1-1,-1 1,0 0,-1 1,1-1,-1 0,2 8,-4 59,6 18,-5-88,0 0,1 0,0 0,0 0,-1-1,1 1,1-1,-1 0,0 0,1 0,-1 0,1-1,-1 0,1 1,0-1,-1 0,1-1,0 1,0-1,0 1,-1-1,1 0,0-1,0 1,0-1,0 0,-1 0,1 0,0 0,-1 0,1-1,-1 0,4-1,4-3,0 0,0 0,-1-1,0 0,0-1,-1 0,0-1,0 0,-1 0,0-1,0 0,-1 0,-1-1,1 1,-2-2,0 1,0-1,-1 1,0-1,-1 0,-1-1,2-11,-11-39,7 61,-1 0,1 0,-1 1,0-1,1 0,-1 0,0 1,0-1,0 0,0 1,0-1,-1 1,1 0,0-1,-1 1,1 0,-1 0,1 0,-1 0,1 0,-1 0,0 0,0 0,1 1,-1-1,0 1,0-1,0 1,0 0,0 0,-1 0,-1 1,1 1,-1 0,1 0,0 0,0 1,0-1,0 1,0 0,0 0,1 0,-1 0,1 0,0 0,0 1,0-1,1 1,-1 0,1-1,0 1,-1 0,2 0,-1 0,0 0,1 0,0-1,0 1,0 1,0 2,0 0,0 0,0 0,1 0,0 0,1-1,0 1,0 0,0-1,0 1,1-1,0 0,1 0,-1 0,1 0,1-1,-1 1,1-1,-1 0,1-1,1 1,-1-1,1 0,-1 0,1-1,1 1,-1-1,1 0,17 7,0-2,1 0,0-2,1 0,17 1,48 4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8:03.76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4398 845,'-55'-55,"35"29,-105-148,93 125,-1 1,-2 2,-25-23,30 44,0 1,-2 2,0 1,-2 2,0 0,-1 3,-1 1,-17-4,-61-29,31 17,-1 4,-1 3,-1 4,-1 4,-69-3,53 10,-1 5,-64 8,159-4,-268 13,122-3,1 6,-41 14,-303 66,196-22,209-41,1 5,1 4,-9 10,77-40,-8 2,1 2,0 1,1 1,1 1,1 2,0 1,-21 23,-8 23,4 3,2 2,3 2,4 3,18-27,3 2,2 0,2 1,-9 53,16-65,0-7,2 0,2 0,1 0,2 1,1 0,1 0,3 0,3 27,2-45,0 0,1 0,1-1,1 1,0-2,1 0,1 0,1 0,0-2,1 1,0-2,8 7,10 13,-18-22,0-1,0 0,1 0,0-2,1 1,0-2,0 0,1-1,0-1,2 1,69 29,-54-19,0-2,1-1,0-1,1-2,0-2,1-1,3-1,175 31,-171-31,0-1,0-2,0-2,18-3,99 4,50 20,168-22,-221 14,649-14,-491 13,-271-12,55 0,0-4,0-4,22-8,-57 4,43-8,97-30,-171 38,0-1,-1-1,0-1,-1-2,0-2,-2-1,0 0,0-4,-7 7,-2-1,0-1,-1-1,-1 0,-1-1,-1-1,0-1,3-9,66-151,-79 170,-1-2,0 1,-1 0,-1-1,0 0,-1 0,0 0,-2 0,1-2,11-99,-12-117,-2 220,0-1,-1 2,-1-1,0 0,0 1,-1-1,-1 1,0 1,0-1,-1 1,-5-6,3 2,-5-5,-2 1,0 1,0 0,-2 1,-11-8,-32-30,50 44,-1 0,-1 1,0 0,0 1,-1 0,1 1,-2 1,1 0,-1 1,1 0,-11 0,-169-19,157 21,-110-7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8:18.8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241 985,'3'18,"0"17,2 17,2 15,3 10,0 6,-3 4,-2-2,-6 0,-8-7,-7-6,0-17</inkml:trace>
  <inkml:trace contextRef="#ctx0" brushRef="#br0" timeOffset="475.442">175 1159,'7'-9,"1"0,0 1,0 0,1 0,0 1,1 0,-1 1,1 0,0 1,1 0,0 0,-1 1,1 1,1-1,-1 2,0 0,1 0,-1 1,1 0,-1 1,1 1,-1 0,1 0,-1 1,7 2,-5-3,0 1,-1 1,1 0,0 1,-1 0,0 1,0 0,0 1,-1 0,0 1,0 1,0-1,-1 2,0-1,-1 1,0 1,0 0,-1 0,1 3,-8-10,1 0,-1 0,0 0,0 0,0 0,-1 0,1 0,-1 0,0 0,0 1,0-1,0 0,0 0,-1 0,1 1,-1-1,0 0,0 0,0 0,0 0,-1 0,1-1,-1 1,0 0,1-1,-1 1,0-1,-1 1,1-1,0 0,-2 1,-88 48,49-38,-1-2,0-2,0-2,0-1,-10-3,44-2,9-1,-1-1,1 1,0 0,0-1,-1 1,1 0,0 0,-1 0,1 0,0 0,0 0,-1 0,1 0,0 1,-1-1,1 0,0 1,0-1,0 1,-1-1,1 1,0 0,0-1,0 1,0 0,0 0,0 0,0 0,0 0,1 0,-1 0,0 0,0 0,1 0,-1 0,1 0,-1 1,1-1,0 0,-1 0,1 1,0-1,0 0,0 1,0-1,0 0,0 0,0 1,0-1,0 0,1 1,-1-1,1 0,-1 0,13 21,1-2,1 0,1-1,1 0,0-2,3 1,-1 2,0 1,0 0,2-1,0-1,1-2,0 0,2-1,0-1,1-1,0-1,1-2,0 0,1-2,15 3,2-14,-33-5</inkml:trace>
  <inkml:trace contextRef="#ctx0" brushRef="#br0" timeOffset="746.355">1 584,'18'-5,"24"-1,28 0,23 2,15 1,8 1,-2 1,-7 0,-15 1,-18 0,-22 1</inkml:trace>
  <inkml:trace contextRef="#ctx0" brushRef="#br0" timeOffset="1517.836">1484 1439,'21'3,"20"0,19-1,13 1,6-2,-2 0,-10 2,-15 5,-18 1</inkml:trace>
  <inkml:trace contextRef="#ctx0" brushRef="#br0" timeOffset="1768.461">1565 1760,'16'0,"21"0,20-2,21-4,18-4,11-4,4-1,-15 2</inkml:trace>
  <inkml:trace contextRef="#ctx0" brushRef="#br0" timeOffset="2112.19">2902 22,'-6'59,"2"1,2-1,4 16,-1-47,52 846,-20-447,-6 73,-33 401,-24-583,19-247</inkml:trace>
  <inkml:trace contextRef="#ctx0" brushRef="#br0" timeOffset="6514.549">3664 597,'-22'15,"0"1,1 2,1 0,0 1,2 1,0 0,2 2,0 0,1 1,1 0,1 1,2 0,0 1,2 1,0 0,0 6,11 55,-1-85,-1 1,1-1,0 1,-1-1,1 0,1 1,-1-1,0 0,0 0,1 0,-1 0,1 0,0 0,-1 0,1-1,0 1,0 0,0-1,1 0,-1 1,0-1,0 0,1 0,-1 0,0 0,1-1,-1 1,1-1,-1 0,1 1,-1-1,2 0,5-2,0-1,0 0,0 0,0-1,-1 0,1 0,-1-1,0 0,0 0,-1-1,0 0,0 0,0-1,-1 0,0 0,1-3,20-22,-2-2,-1 0,-2-2,-1 0,-2-1,-1-1,-3-1,-1-1,-1 0,-2-4,-7 27,-1-1,0 0,-2 0,0 0,-1 0,-1 0,0 1,-1-1,-2-2,3 12,-1 1,0 0,-1 0,0 1,0-1,0 0,-1 1,1 0,-2 0,1 0,-1 0,1 1,-2-1,1 1,-1 1,1-1,-1 1,0 0,-1 0,1 1,-1-1,0 2,-2-2,1 2,0 0,0 1,0 0,-1 0,1 1,0 0,0 0,0 1,0 0,-1 1,1-1,1 2,-1-1,0 1,0 0,1 1,0 0,0 0,0 0,0 1,1 0,-1 0,1 1,1 0,-1 0,1 0,0 1,0-1,1 1,0 0,0 1,1-1,-1 1,2 0,-1-1,1 1,0 6,-1 1,1 1,1-1,1 1,0 0,1-1,1 1,0 0,1-1,1 0,1 0,0 0,4 9,93 166,-93-175,7 11,2-1,-1 0,-1 1,-2 1,-1 0,-1 1,-1 0,-1 1,-2 0,-1 1,-1 0,2 30,-9-33,0-7</inkml:trace>
  <inkml:trace contextRef="#ctx0" brushRef="#br0" timeOffset="6807.035">4025 1079,'-5'15,"-3"13,-1 11,1 4,3 3,1 0,2-3,1-7,1-7,0-6,0-10,1-6</inkml:trace>
  <inkml:trace contextRef="#ctx0" brushRef="#br0" timeOffset="7054.455">4025 1051,'32'11,"-7"7,-1 0,-1 1,0 2,-2 0,0 1,-2 2,0 0,-2 0,9 18,-22-38,-1 0,0 0,0 0,0 1,-1-1,0 1,0 0,0 0,0-1,-1 1,1 0,-1 1,0-1,-1 0,1 0,-1 0,0 0,-1 0,1 1,-1-1,0 0,0 0,-1 0,1 0,-1-1,0 1,-1 0,1-1,-1 1,0-1,0 0,0 0,0 0,-3 2,-13 3,0-1,0 0,0-2,-1 0,0-2,0 0,0-1,0-1,-1-1,1-1,-1 0,-19-4,-5 1</inkml:trace>
  <inkml:trace contextRef="#ctx0" brushRef="#br0" timeOffset="10655.573">3877 2723,'-17'7,"-1"2,1 0,1 1,0 0,0 1,1 1,1 1,0 0,0 1,1 0,1 1,1 0,-2 5,-6 4,1 1,1 1,1 1,2 1,1 0,0 0,3 1,-6 24,15-51,0 0,0 0,1 0,-1 0,1 0,-1-1,1 1,0 0,0 0,0 0,0 0,0 0,0 0,0 0,1 0,-1 0,1 0,0 0,-1 0,1 0,0 0,0-1,0 1,0 0,0-1,1 1,-1-1,0 1,1-1,-1 0,1 1,0-1,-1 0,1 0,0 0,0 0,0 0,3-1,0-1,1 1,-1-1,0 0,0 0,0-1,0 1,0-1,0 0,0-1,-1 1,1-1,0-1,23-14,-2-1,0-2,-1-1,-2 0,0-2,-1-1,-2 0,0-2,-2 0,-1-1,-1-1,-1-1,-2 0,-1-1,5-22,-8 26,-2 0,-1 0,-1 0,-1-1,-2 0,0 0,-2 0,-1 0,-2 1,0-1,-2 0,-8-26,10 46,0 0,-1 0,0 0,0 1,-1-1,0 1,0 0,-1 1,0-1,-1 1,6 4,-1 0,0 0,0 1,-1-1,1 1,0-1,-1 1,1 0,0 0,-1 0,1 0,-1 1,1-1,-1 1,0-1,1 1,-1 0,0 0,1 0,-1 0,0 1,1-1,-1 1,1 0,-1-1,1 1,-1 0,1 0,0 1,-1-1,1 0,0 1,0 0,-1 0,-4 7,0 0,0 1,1 0,0 0,1 0,0 1,1 0,0 0,1 0,0 1,0-1,2 0,-1 1,1 0,1-1,0 1,1 0,0-1,1 1,0 0,2 4,8 32,2-1,2 0,3-1,1-1,8 11,30 68,-41-86,-1 0,-3 1,-1 1,-1 0,-3 1,-1-1,-2 2,-2-1,-4-31</inkml:trace>
  <inkml:trace contextRef="#ctx0" brushRef="#br0" timeOffset="15376.771">4853 9,'-2'43,"39"171,15 144,-12 51,4-25,46 154,-74-459,-4 0,-2 0,-5 1,-3 0,-3 1,-10 61,1-72,-7 28,5 1,4 0,5 1,5 18,21 153,-10-111,-14-74,-1-135,-1 15</inkml:trace>
  <inkml:trace contextRef="#ctx0" brushRef="#br0" timeOffset="16075.128">3370 2014,'-2'-2,"3"-1,7 0,13 0,16 2,21 0,22-2,21-3,16-2,9 0,0-1,-6 1,-16 5,-23 4,-24 2</inkml:trace>
  <inkml:trace contextRef="#ctx0" brushRef="#br0" timeOffset="16950.432">3370 9,'-2'-3,"1"0,6 0,10 3,17 4,19 1,21 2,21 0,18-2,12-1,-1-1,-19-1,-38-4,-30-1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8:37.1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1421,'25'0,"24"-2,20-3,16-4,10 1,2 1,-4 2,-11 4,-15 5,-19 5,-17 3</inkml:trace>
  <inkml:trace contextRef="#ctx0" brushRef="#br0" timeOffset="362.559">82 1728,'40'14,"21"-7,1-2,57-4,-93-1,923-13,-965 13,-1 0</inkml:trace>
  <inkml:trace contextRef="#ctx0" brushRef="#br0" timeOffset="943.106">549 1274,'68'15,"0"-3,0-3,0-3,25-3,-65-2,831 8,-674-11,-130 5,-68 3,-8-4,-2 0</inkml:trace>
  <inkml:trace contextRef="#ctx0" brushRef="#br0" timeOffset="1528.591">161 58,'0'18,"0"18,0 13,0 13,3 6,0 4,-1 1,1-6,-2-4,-2-9,-1-12,-1-12</inkml:trace>
  <inkml:trace contextRef="#ctx0" brushRef="#br0" timeOffset="2154.389">148 124,'2'0,"0"0,0 0,1 1,-1-1,0 0,0 1,0-1,0 1,0 0,0-1,0 1,-1 0,1 0,0 0,0 1,-1-1,1 0,0 1,-1-1,1 1,1 1,22 19,-1 1,-1 1,-1 1,-1 1,-1 1,-2 1,0 0,-2 2,-2 0,10 25,14 75,-37-122,0 0,0 0,0 0,-1 0,0 1,-1-1,0 0,0 0,-1 0,0 0,0 0,-1 0,0-1,0 1,-1 1,0-4,0 0,0 0,-1-1,0 1,1-1,-2 0,1 0,0-1,-1 1,1-1,-1 0,0-1,0 1,0-1,0-1,-1 1,1-1,0 0,-1 0,1-1,-6 0,-1 0,0 0,-1-2,1 1,0-2,0 1,1-2,-1 0,1 0,-1-1,-1-2,6 4,1-1,0 0,0 0,1 0,-1-1,1 0,0 0,0-1,0 0,1 0,0 0,0 0,1-1,0 0,0 0,0 0,0-4,5 9,0-1,0 1,0 0,1 0,-1 0,1 0,-1 0,1 1,0-1,0 0,0 1,0-1,0 1,0 0,0 0,0 0,0 0,1 0,-1 0,0 0,1 1,-1-1,1 1,-1 0,1 0,-1 0,1 0,-1 0,0 0,1 1,-1-1,3 1,1-1,166 1,-123 2,0-2,-1-2,1-3,0-1,-1-3,15-5,-57 12,0 0,0-1,0 1,0-1,0-1,-1 1,1-1,-1 0,1 0,-1-1,0 1,0-1,-1-1,1 1,-1 0,0-1,0 0,-1 0,1 0,-1 0,0-1,0 0,1-5,-4 9,-1 0,0 0,0-1,0 1,0 0,0 0,-1 0,1 0,-1 0,1 0,-1 0,0 1,1-1,-1 0,0 1,0-1,0 1,0 0,-1 0,1 0,0 0,0 0,-1 0,1 1,0-1,-1 1,1 0,-1-1,1 1,-1 0,1 0,0 1,-1-1,1 0,-1 1,1 0,0-1,-1 1,-1 1,-2 1,0-1,1 1,-1 0,1 1,-1 0,1-1,0 2,0-1,1 0,-1 1,1 0,0 0,1 0,-1 1,1-1,0 1,0 0,1 0,-1 0,1 0,1 0,-1 0,1 1,0-1,1 1,-1-1,1 0,1 1,-1-1,1 1,0-1,0 0,1 1,0-1,0 0,0 0,1 0,2 3,4 0,-1 0,2-1,-1 0,2 0,-1-1,0-1,1 1,1-2,-1 1,1-2,-1 0,1 0,1-1,-1 0,0-1,1 0,-1-1,8-1,26 3</inkml:trace>
  <inkml:trace contextRef="#ctx0" brushRef="#br0" timeOffset="3119.603">1057 325,'-4'52,"2"0,2 1,3-1,5 26,-1-5,3-298,-2-120,-5 323,-3 22,1 0,-1 0,0 0,0-1,1 1,-1 0,0 0,1 0,-1 0,0 0,0 0,1 0,-1 0,0 0,1 0,-1 0,0 0,1 0,-1 0,0 0,1 0,-1 0,0 0,0 1,1-1,-1 0,0 0,0 0,1 0,-1 1,0-1,0 0,1 0,-1 0,0 1,0-1,0 0,1 0,-1 1,0-1,0 0,0 1,0-1,0 0,0 1,0-1,0 0,0 0,0 1,0-1,0 0,0 1,0-1,0 0,0 1,0-1,0 0,0 0,0 1,0-1,0 0,-1 1,1-1,0 0,15 58,33 89,-46-144,-1 1,1-1,-1 0,1 0,0 0,0 0,1 0,-1 0,0-1,1 1,0-1,0 1,-1-1,1 0,1 0,-1-1,0 1,0-1,1 1,-1-1,0 0,1 0,-1 0,1-1,0 1,-1-1,1 0,-1 0,1 0,0-1,-1 1,1-1,-1 0,1 0,-1 0,0 0,1-1,-1 1,0-1,0 0,0 0,3-2,8-11,-1 0,0-1,-2 0,1-1,-2-1,-1 0,0 0,-1-1,-1 1,0-2,-2 1,0-1,1-17,-4 27,0 6,-1 0,0 0,0 0,-1-1,1 1,-1 0,0-1,0 1,0 0,-1 0,1-1,-1 1,0 0,-1-3,1 7,1 0,-1 0,1-1,-1 1,1 0,-1 0,0 0,1 0,-1 0,1 0,-1 0,0 0,1 0,-1 0,1 1,-1-1,1 0,-1 0,1 0,-1 1,1-1,-1 0,1 1,-1-1,1 0,-1 1,1-1,-1 1,1-1,0 0,-1 1,1-1,0 1,-1-1,1 1,0 0,0-1,0 1,-1-1,1 1,0-1,0 1,0 0,0-1,-11 24,0 1,2 1,1 0,1 0,2 1,0 0,2-1,-1 24,1-12,1 1,1 0,3-1,1 2,-2-26,2 0,-1 0,2 0,0-1,0 1,1-1,1 0,0 0,1-1,0 0,1 0,7 7,-12-15,0 0,0 0,1-1,-1 0,1 1,0-1,0 0,0-1,1 1,-1-1,1 0,-1 0,1 0,0-1,0 1,-1-1,1 0,0-1,0 1,0-1,0 0,0 0,0-1,0 1,0-1,0 0,0 0,0-1,-1 0,1 1,-1-2,1 1,-1 0,3-3,-2 1,-1-1,1 0,-1-1,0 1,0-1,-1 1,0-1,0-1,0 1,0 0,-1 0,0-1,-1 0,0 1,0-1,0 0,0 0,-2 14,1 0,0 0,1 1,0-1,0 0,0 0,1 0,0 0,1 0,-1 0,1-1,2 3,-1-2,1 0,0-1,1 0,-1 0,1 0,0 0,1-1,-1 0,1-1,0 1,0-1,1-1,4 3,-9-5,0 0,0 0,0 0,0 0,0-1,0 1,0-1,0 1,0-1,1 0,-1-1,0 1,0 0,0-1,0 0,0 0,0 0,0 0,0 0,-1 0,1-1,0 1,-1-1,1 0,-1 0,1 0,-1 0,0 0,0-1,0 1,0-1,0 1,-1-1,1 0,-1 1,1-4,1 1,0-1,-1 1,1-1,-2 0,1 0,0 0,-1 0,0 0,-1-1,1 1,-1 0,-1 0,1 0,-1 0,0-1,0 1,-1 0,1 0,-1 1,-1-1,1 0,-1 1,0-1,0 1,-1 0,1 0,-1 0,-1 0,1 1,0 0,-1 0,0 0,0 0,0 1,0 0,-1 0,0 0,-3-1,6 4,0-1,0 1,0 0,0 0,0 1,0-1,0 1,0-1,0 1,0 0,0 0,1 0,-1 1,0-1,1 0,-1 1,0 0,1 0,0 0,0 0,-1 0,1 0,0 0,1 1,-1-1,0 1,1-1,-1 1,1 0,0 0,-1 2,-6 19</inkml:trace>
  <inkml:trace contextRef="#ctx0" brushRef="#br0" timeOffset="3491.148">1992 552,'-5'-182,"6"182,-1 1,0-1,1 0,-1 1,1-1,-1 0,0 0,1 0,-1 1,1-1,-1 0,1 0,-1 0,1 0,-1 0,1 0,-1 0,1 0,-1 0,1 0,-1 0,1 0,-1 0,1 0,-1 0,1 0,-1-1,1 1,-1 0,0 0,1-1,-1 1,1 0,-1-1,0 1,1 0,-1-1,0 1,1 0,-1-1,0 1,0-1,1 1,-1-1,0 1,0 0,0-1,1 1,-1-1,0 1,0-1,0 1,0-1,0 1,0-1,0 0,134 91,-131-86,0 0,1 1,-2-1,1 1,0 0,-1 0,0 0,0 0,-1 0,1 1,-1-1,0 0,-1 1,1-1,-1 1,0-1,0 1,-1-1,0 0,0 2,0 0,0 0,1 0,0 0,0 0,1 0,0 0,0 0,1 0,0 0,0 0,1 1,1-2,1-1,0 1,1-1,-1 0,1-1,0 1,0-1,0 0,1-1,0 0,-1 0,1 0,0 0,0-1,1-1,-1 1,0-1,1 0,-1-1,2 1,28 3</inkml:trace>
  <inkml:trace contextRef="#ctx0" brushRef="#br0" timeOffset="4823.474">2661 552,'-1'-5,"-1"0,0-1,0 1,-1 1,1-1,-1 0,0 1,0-1,-1 1,0 0,1 0,-1 0,0 1,-1-1,1 1,-1 0,1 0,-1 1,0-1,0 1,0 0,-1 0,1 1,0 0,0 0,-1 0,1 0,-1 1,1 0,-1 0,1 0,-1 1,1 0,0 0,-1 0,1 1,0 0,0 0,0 0,-3 2,4-1,-1 1,0 0,1 0,-1 1,1-1,1 1,-1 0,0 0,1 0,0 0,-2 6,4-9,1 0,-1 0,0 0,0 0,1 0,-1 0,1 0,0 0,0 0,0 0,0 0,0 0,0 1,0-1,1 0,-1 0,1 0,-1 0,1 0,0 0,0 0,0 0,0-1,0 1,1 0,-1 0,0-1,1 1,-1-1,1 1,-1-1,1 0,0 0,2 2,3 0,0 0,0 0,1-1,0 0,-1 0,1 0,0-1,0-1,0 1,0-1,0 0,0-1,0 0,-1 0,1-1,0 0,-1 0,1-1,-1 0,1 0,-1-1,0 0,-1 0,1 0,-1-1,0 0,0-1,0 1,-1-1,0 0,0 0,0-1,-1 1,0-1,1-2,3-48,-8 57,-1-1,1 1,-1-1,1 1,0-1,-1 1,1 0,-1-1,1 1,-1 0,1-1,-1 1,0 0,1-1,-1 1,1 0,-1 0,0 0,1 0,-1 0,1 0,-1 0,0 0,1 0,-1 0,1 0,-1 0,0 0,1 0,-1 0,1 1,-1-1,1 0,-1 0,0 1,1-1,-1 0,1 1,-1-1,1 1,0-1,-1 0,1 1,-1-1,1 1,0-1,-1 1,1 0,0-1,0 1,-1-1,1 1,0-1,0 1,0 0,0-1,0 1,-7 16,0 0,2 1,0-1,1 1,0 0,2 0,0 0,1 8,0-18,-9 426,-11-299,20-130,-1-1,1 1,-1 0,0-1,0 1,-1-1,1 0,-1 0,0 0,0 0,-1 0,1-1,-1 1,0-1,0 0,0 0,0 0,0-1,0 0,-1 1,0-1,1-1,-1 1,0-1,-4 1,5-2,-1 0,0 0,1 0,-1-1,0 0,1 0,-1 0,1-1,-1 1,1-1,0 0,0 0,0-1,0 1,0-1,0 0,1 0,-1 0,1 0,0-1,-2-2,-51-85,48 74,1-1,0 0,2-1,0 1,1-1,1 0,1 0,1 0,0-18,2 32,-1 0,1 0,0 0,1 1,-1-1,1 0,0 1,0-1,0 1,1 0,-1 0,1 0,0 0,0 0,1 0,-1 1,1 0,0 0,0 0,0 0,0 0,0 1,0 0,1-1,1 1,123-26,-85 23,-8 3,-1-1,1-2,0-2,-1-1,0-1,-1-2,0-2,-1-1,29-17,-9-22,-52 51,1 0,-1 0,0 0,0 0,0 0,0 0,-1 0,1 0,-1 0,1 0,-1-1,0 1,1 0,-1 0,0-1,-1 1,1 0,0 0,-1 0,1-1,-1 1,0 0,1 0,-1 0,0 0,0 0,0 0,-1 0,1 1,0-1,-2-1,-2 0,1-1,-1 1,0 0,-1 0,1 1,0-1,-1 1,1 0,-1 1,0-1,0 1,0 1,1-1,-1 1,0 0,0 0,0 0,0 1,0 0,1 0,-1 1,0-1,1 1,-1 1,1-1,-1 1,1 0,-3 2,4-2,-1 0,1 1,-1 0,1 0,1 0,-1 0,0 1,1-1,0 1,0 0,0 0,1 0,0 0,0 1,0-1,0 1,1-1,0 1,0-1,1 1,-1 0,1-1,0 1,1 0,0-1,-1 1,2 0,-1-1,1 1,0-1,0 0,0 0,1 0,-1 0,1 0,1 0,-1 0,1-1,2 3,2-1,-1-1,1 0,-1-1,1 0,0 0,1 0,-1-1,1 0,0-1,-1 0,1 0,0-1,0 0,0-1,0 0,0 0,0-1,0 0,0-1,0 0,0 0,-1-1,1 0,-1 0,0-1,0 0,0-1,0 1,-1-2,5-3,-5-1,0 1,-1-2,0 1,-1 0,0-1,-1 0,0-1,-1 1,0 0,0-1,-2 0,1 1,-1-1,-1 0,0 0,-1 0,0 0,-2-6,3 17,0-1,0 1,1 0,-1 0,0 0,0 0,0-1,0 1,0 0,0 0,-1 0,1 0,0 0,0-1,-1 1,1 0,-1 0,1 0,-1 0,0 0,1 0,-1 0,0 0,1 1,-1-1,0 0,0 0,0 0,0 1,0-1,0 1,0-1,0 1,0-1,0 1,0-1,0 1,-1 0,1 0,0-1,0 1,0 0,0 0,0 0,-1 0,1 1,0-1,0 0,0 0,0 1,0-1,-1 0,1 1,0 0,-3 6,0 0,1 1,-1 0,2 0,-1 0,1 0,0 0,1 0,-1 1,2-1,-1 1,1-1,1 0,0 1,0-1,0 0,1 1,-1-2,1-1,0 1,0-1,0 0,1 0,0 0,0 0,0 0,1-1,0 1,0-1,0 0,1 0,-1 0,1-1,0 0,1 0,-1 0,1 0,0-1,0 0,0 0,0-1,0 0,0 0,1 0,-1-1,1 0,0 0,-1-1,1 1,-1-1,1-1,0 1,-1-1,1-1,2 0,-4 1,-1-1,1 0,-1 0,0-1,1 1,-1-1,0 0,-1 0,1 0,-1-1,1 1,-1-1,0 0,0 0,0 0,-1 0,0 0,0 0,0-1,0 1,0-1,-1 0,0 0,12-113,-17 78,-7 67,10-18,1 1,0 0,1 0,0-1,0 1,1 0,0-1,1 1,0-1,0 0,1 0,0 0,-2-4,1-1,-1 0,1 0,-1 0,1 0,0-1,1 1,-1-1,1 0,-1 0,1 0,0 0,0-1,0 1,0-1,1 0,-1 0,1-1,-1 1,1-1,0 0,-1 0,1-1,0 1,3-1,-3-1,0 1,0-1,0-1,-1 1,1 0,-1-1,1 0,-1 0,0-1,1 1,-1-1,0 0,-1 0,1 0,-1 0,1-1,-1 1,0-1,0 0,0 0,-1 0,1-1,-1 1,3-7,1 0,-2-1,1 0,-2 1,0-1,0-1,-1 1,0-7,-1 17,0-1,-1 0,1 0,-1 0,0 0,0 0,0 0,0 0,-1 1,1-1,-1 0,0 0,1 0,-1 0,-1 1,1-1,0 0,-1 1,1-1,-1 1,0 0,1-1,-1 1,-1 0,1 0,-1-1,1 4,0-1,0 1,1 0,-1 0,0-1,0 1,1 0,-1 1,1-1,-1 0,1 0,0 1,-1-1,1 1,0-1,0 1,0-1,0 1,0 0,0-1,1 1,-1 0,0 0,1 0,-1-1,1 1,0 0,0 0,0 0,-3 6,1 0,1 1,0-1,0 1,0-1,1 1,0-1,1 0,0 1,0-1,1 1,0-1,1 0,-1 0,2 0,-1-1,1 1,0-1,1 1,-1-1,1-1,1 1,-1-1,2 1,6 2,1 0,0 0,0-2,1 0,0 0,0-1,1-1,0-1,0 0,15 1,33 5</inkml:trace>
  <inkml:trace contextRef="#ctx0" brushRef="#br0" timeOffset="5880.557">1698 1327,'1051'-15,"-650"4,-361 13,-26 6,-35-1,-2-2</inkml:trace>
  <inkml:trace contextRef="#ctx0" brushRef="#br0" timeOffset="6495.186">1017 1728,'343'-19,"-274"17,1269 20,-1255-14,440 8,-432-18,-83 2,-26 2,-49 12,51-5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8:49.6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266 276,'-3'0,"0"1,0 0,0 0,0 0,0 0,0 0,1 1,-1-1,0 1,1-1,-1 1,1 0,0 0,0 0,-1 1,1-1,0 0,-21 23,1 2,1 0,1 1,1 1,2 1,1 0,-7 22,13-31,0 1,2 0,1 0,1 1,0 0,2 0,1 0,1 1,0 22,3-40,0 0,0-1,0 1,1 0,0-1,0 1,0-1,0 0,1 0,0 0,0 0,1 0,-1 0,1-1,0 0,0 0,1 0,-1 0,1-1,0 1,0-1,0 0,0-1,0 1,0-1,4 1,1 0,0-1,0 0,-1 0,1-1,0 0,0-1,1 0,-1 0,0-1,-1-1,1 0,0 0,0-1,-1 0,2-1,4-3,-1-1,0 0,-1-1,0 0,0-1,-1-1,0 0,-1-1,0 0,-1 0,-1-1,0-1,0 1,-1-1,-1-1,-1 0,0 0,0 0,1-10,5-23,-3 0,-1-1,-2 0,-3 0,-2-41,0 63,-1-1,-2 1,-1-1,0 1,-2 0,-2 0,0 1,-5-11,10 32,0 1,0-1,0 1,0 0,-1 0,0 0,1 0,-2 0,1 0,0 1,-1 0,1-1,-1 1,0 1,0-1,0 0,-1 1,1 0,-1 0,1 0,-1 1,1 0,-1 0,0 0,0 0,0 0,1 1,-1 0,0 0,0 1,-3 0,0 1,1 1,-1 0,0 0,1 1,0 0,0 1,0-1,1 1,-1 0,1 1,0 0,1 0,-1 0,1 0,1 1,-1 0,1 0,0 0,-2 7,-2 4,2-1,0 1,1 0,1 0,1 0,0 0,2 1,-1 7,3 3,1 0,1 0,2 0,0-1,2 0,1 0,2 0,0-1,7 10,26 45,3-1,20 20,42 75,-66-84,-37-75</inkml:trace>
  <inkml:trace contextRef="#ctx0" brushRef="#br0" timeOffset="416.729">1000 945,'0'-4,"1"0,-2 0,1 0,0 0,-1 0,0 0,0 1,0-1,0 0,-1 0,1 1,-1-1,0 1,0 0,-1-1,1 1,0 0,-1 0,0 0,0 1,0-1,0 1,0-1,0 1,-1 0,1 0,-1 1,1-1,-1 1,-2-1,0 0,0 1,0 0,0 0,0 1,0-1,0 1,0 1,0-1,0 1,0 0,0 1,1-1,-1 1,0 0,1 1,-1-1,1 1,0 0,0 0,0 1,0-1,1 1,-1 0,1 1,0-1,0 1,1-1,-2 3,-2 3,0 0,1 1,0-1,1 2,0-1,0 0,1 1,1 0,0 0,1 0,0 0,0 0,1 7,2-12,0 1,0 0,0 0,1-1,0 1,1-1,0 1,0-1,0 0,1 0,0 0,0-1,1 0,0 1,0-1,0-1,1 1,0-1,0 0,0 0,1-1,-1 0,1 0,0-1,0 1,3 0,19 6,0-1,1-2,0-1,0-1,0-1,1-2,-1-1,1-1,0-2,-1-1,0-1,22-7,18-10,-14-1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8:51.0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0,'44'11,"12"-1,1-3,0-2,25-2,-42-2,1251 41,85-12,-1333-31,-52 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8:44.9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227 344,'-20'16,"1"0,0 2,2 1,0 0,1 1,1 0,1 1,1 1,1 0,1 1,0 1,2-1,1 2,1-1,1 1,1 0,1 0,1 4,3-22,0-1,0 1,0 0,1-1,0 1,0-1,1 1,-1-1,2 1,-1-1,1 0,0 0,0 0,0 0,1-1,0 0,0 1,0-1,1 0,0-1,0 1,0-1,0 0,1 0,-1-1,1 0,0 0,0 0,1-1,3 2,0-2,1 0,0 0,0-1,0-1,0 0,0 0,0-1,-1-1,1 0,0 0,-1-1,1 0,-1-1,0 0,0 0,0-1,-1-1,1 0,6-6,3-2,-1-1,0-1,-2-1,0 0,-1-1,0-1,-2 0,10-18,-3-2,-2-1,-1 0,-2-1,-2-1,-1-1,-3 1,-1-2,-2 1,-2-4,-3 30,-1 0,0 0,-1 0,-1 0,-1 1,0-1,-1 0,-1 1,0-1,2 10,0 0,0 0,-1 1,0-1,0 1,0 0,-1 0,0 1,0-1,-1 1,1 0,-1 0,0 1,0 0,-1 0,1 0,-1 1,0 0,0 0,0 1,-4-2,4 3,-1 0,1 0,0 1,0 0,-1 0,1 0,0 1,-1 0,1 1,0 0,0 0,0 0,0 1,1 0,-1 0,1 1,-1-1,1 2,0-1,1 0,-1 1,1 0,0 1,0-1,1 1,-1 0,1 0,0 0,1 1,0-1,0 1,0 0,1 0,-1 3,-1 8,0-1,1 1,1 0,1 0,0 0,2 0,0 0,1 0,0 0,2 0,0-1,1 0,1 1,2 3,14 32,3-1,2-1,28 38,3-1,-24-39,-3 0,-2 2,-2 2,-1 2,-7 28,-21-68</inkml:trace>
  <inkml:trace contextRef="#ctx0" brushRef="#br0" timeOffset="696.813">855 771,'0'16,"2"16,4 15,2 13,2 7,3 3,0 2,-2-2,-2-7,-4-9,-1-9,-5-13,-4-11,-3-12,-1-7</inkml:trace>
  <inkml:trace contextRef="#ctx0" brushRef="#br0" timeOffset="990.691">909 744,'249'325,"-228"-297,-1 0,-1 1,-1 1,-2 0,-1 2,6 20,-19-49,-1 1,0-1,0 1,0-1,0 1,-1-1,1 1,-1-1,0 1,0-1,0 1,0 0,-1-1,1 1,-1-1,0 1,0-1,-1 0,1 1,-1-1,1 0,-1 0,0 0,0 0,0 0,-1 0,1-1,-1 1,1-1,-1 1,0-1,0 0,0 0,0-1,0 1,-1 0,1-1,-3 1,-16 4,0-1,0-1,-1-1,1-1,-1-1,0-1,1-1,-1-1,1-1,-1-1,-13-3</inkml:trace>
  <inkml:trace contextRef="#ctx0" brushRef="#br0" timeOffset="6816.222">1176 557,'-1'1,"1"1,0-1,0 1,0-1,0 1,1-1,-1 1,0-1,1 1,-1-1,1 1,-1-1,1 0,0 1,-1-1,1 0,0 0,0 1,0-1,0 0,0 0,0 0,0 0,1 0,-1 0,0-1,0 1,1 0,-1-1,1 1,-1-1,0 1,1-1,-1 0,1 1,-1-1,1 0,0 0,0 1,0-1,-1 0,1 1,-1-1,1 0,-1 0,1 0,-1 0,1 0,0 0,-1-1,1 1,-1 0,1-1,-1 1,1-1,-1 1,1-1,-1 0,0 0,1 0,-1 0,0 0,0 0,0 0,0 0,0 0,0 0,0-1,0 1,0 0,0-1,-1 1,1-1,0 1,-1-1,0 1,1-1,-1 1,0-1,1 1,-1-1,0 1,0-1,-1 0,1 1,0-1,0 1,-1-1,1 1,-1-2,0 2,0-1,0 0,0 0,-1 1,1-1,-1 1,1-1,-1 1,1-1,-1 1,0 0,0 0,1 0,-1 0,0 0,0 0,0 0,0 1,0-1,0 1,0 0,0-1,-1 1,1 0,0 0,0 0,0 0,0 1,0-1,0 1,0-1,0 1,0 0,0-1,0 1,0 0,0 0,1 1,-1-1,0 0,1 1,-1-1,1 0,-1 1,1 0,0-1,0 1,-1 0,-5 12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9:31.90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14,'52'-11,"-41"10,463 0,184 25,-634-22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30:58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98 803 32767 0 0,'-5'0'0'0'0,"1"1"0"0"0,-1 0 0 0 0,0 0 0 0 0,1 1 0 0 0,-1-1 0 0 0,1 1 0 0 0,0 0 0 0 0,0 0 0 0 0,-1 0 0 0 0,1 1 0 0 0,1 0 0 0 0,-1-1 0 0 0,0 1 0 0 0,1 0 0 0 0,-1 1 0 0 0,1-1 0 0 0,0 1 0 0 0,0-1 0 0 0,0 1 0 0 0,1 0 0 0 0,-1 0 0 0 0,1 0 0 0 0,0 1 0 0 0,0-1 0 0 0,0 0 0 0 0,1 1 0 0 0,0 0 0 0 0,0-1 0 0 0,0 1 0 0 0,0-1 0 0 0,0 3 0 0 0,3-1 0 0 0,0 0 0 0 0,0 0 0 0 0,1-1 0 0 0,0 1 0 0 0,-1-1 0 0 0,2 1 0 0 0,-1-1 0 0 0,1 0 0 0 0,0 0 0 0 0,0-1 0 0 0,0 1 0 0 0,1-1 0 0 0,-1 0 0 0 0,1 0 0 0 0,0 0 0 0 0,0-1 0 0 0,0 1 0 0 0,1-1 0 0 0,-1-1 0 0 0,1 1 0 0 0,0-1 0 0 0,0 0 0 0 0,0 0 0 0 0,0-1 0 0 0,4 1 0 0 0,3 0 0 0 0,-1 0 0 0 0,1-1 0 0 0,0 0 0 0 0,-1-1 0 0 0,1 0 0 0 0,0-2 0 0 0,-1 1 0 0 0,1-1 0 0 0,-1-1 0 0 0,0 0 0 0 0,0-1 0 0 0,0 0 0 0 0,0-1 0 0 0,-1 0 0 0 0,1-1 0 0 0,-1 0 0 0 0,-1-1 0 0 0,8-6 0 0 0,-2-1 0 0 0,-1 0 0 0 0,0-2 0 0 0,-1 0 0 0 0,-1-1 0 0 0,-1 0 0 0 0,0 0 0 0 0,-1-2 0 0 0,-1 1 0 0 0,-1-2 0 0 0,5-11 0 0 0,58-206 0 0 0,-56 163 0 0 0,-3-1 0 0 0,-4-1 0 0 0,-3 1 0 0 0,-2-48 0 0 0,-4 121 0 0 0,0-6 0 0 0,0 1 0 0 0,0-1 0 0 0,0 0 0 0 0,-1 0 0 0 0,0 1 0 0 0,0-1 0 0 0,-1 0 0 0 0,0 1 0 0 0,0-1 0 0 0,-3-4 0 0 0,4 12 0 0 0,0-1 0 0 0,1 1 0 0 0,-1 0 0 0 0,0 0 0 0 0,1-1 0 0 0,-1 1 0 0 0,0 0 0 0 0,0 0 0 0 0,1 0 0 0 0,-1 0 0 0 0,0 0 0 0 0,1 0 0 0 0,-1 0 0 0 0,0 0 0 0 0,0 0 0 0 0,1 0 0 0 0,-1 0 0 0 0,0 0 0 0 0,0 0 0 0 0,1 1 0 0 0,-1-1 0 0 0,0 0 0 0 0,1 0 0 0 0,-1 1 0 0 0,0-1 0 0 0,1 1 0 0 0,-1-1 0 0 0,1 1 0 0 0,-1-1 0 0 0,0 1 0 0 0,1-1 0 0 0,-1 1 0 0 0,1-1 0 0 0,0 1 0 0 0,-1-1 0 0 0,1 1 0 0 0,-1 0 0 0 0,1-1 0 0 0,0 1 0 0 0,0 0 0 0 0,-1 0 0 0 0,1-1 0 0 0,0 1 0 0 0,0 0 0 0 0,0-1 0 0 0,0 1 0 0 0,0 0 0 0 0,0 0 0 0 0,0-1 0 0 0,0 1 0 0 0,0 0 0 0 0,-2 1 0 0 0,-3 13 0 0 0,0 0 0 0 0,1 0 0 0 0,0 1 0 0 0,1-1 0 0 0,1 1 0 0 0,0-1 0 0 0,1 1 0 0 0,1 5 0 0 0,-3 23 0 0 0,-6 148 0 0 0,9 55 0 0 0,1-95 0 0 0,-1-138 0 0 0,0 0 0 0 0,1 1 0 0 0,1-1 0 0 0,0 0 0 0 0,1 0 0 0 0,0 0 0 0 0,2 2 0 0 0,8-3 0 0 0,-11-16 0 0 0</inkml:trace>
  <inkml:trace contextRef="#ctx0" brushRef="#br0" timeOffset="163.56">287 498 32767 0 0,'-5'-4'0'0'0,"5"0"0"0"0,-3 2 0 0 0,5 0 0 0 0,0 0 0 0 0,3 1 0 0 0,14-2 0 0 0,6 1 0 0 0,5 0 0 0 0,-16 2 0 0 0,12 0 0 0 0,1 0 0 0 0,6 0 0 0 0,-1 0 0 0 0,0 0 0 0 0,30 18 0 0 0</inkml:trace>
  <inkml:trace contextRef="#ctx0" brushRef="#br0" timeOffset="833.245">757 979 32767 0 0,'9'-8'0'0'0,"0"0"0"0"0,-1-1 0 0 0,0 0 0 0 0,-1 0 0 0 0,0 0 0 0 0,0-1 0 0 0,-1 0 0 0 0,0-1 0 0 0,-1 1 0 0 0,0-1 0 0 0,-1 0 0 0 0,0 0 0 0 0,-1-1 0 0 0,0 1 0 0 0,-1-1 0 0 0,0 1 0 0 0,0-1 0 0 0,-1-4 0 0 0,0-58 0 0 0,0 74 0 0 0,-1-1 0 0 0,0 0 0 0 0,0 1 0 0 0,1-1 0 0 0,-1 0 0 0 0,0 1 0 0 0,1-1 0 0 0,-1 1 0 0 0,0-1 0 0 0,1 1 0 0 0,-1-1 0 0 0,1 1 0 0 0,-1-1 0 0 0,1 1 0 0 0,-1-1 0 0 0,1 1 0 0 0,-1 0 0 0 0,1-1 0 0 0,0 1 0 0 0,-1 0 0 0 0,1-1 0 0 0,-1 1 0 0 0,1 0 0 0 0,0 0 0 0 0,-1 0 0 0 0,1 0 0 0 0,0-1 0 0 0,-1 1 0 0 0,1 0 0 0 0,0 0 0 0 0,-1 0 0 0 0,1 0 0 0 0,0 0 0 0 0,0 1 0 0 0,-1-1 0 0 0,1 0 0 0 0,-1 0 0 0 0,1 0 0 0 0,0 1 0 0 0,-1-1 0 0 0,1 0 0 0 0,0 1 0 0 0,-1-1 0 0 0,1 0 0 0 0,-1 1 0 0 0,1-1 0 0 0,-1 1 0 0 0,1-1 0 0 0,-1 1 0 0 0,1-1 0 0 0,-1 1 0 0 0,4 1 0 0 0,85 18 0 0 0,74 27 0 0 0,-159-46 0 0 0,-1 0 0 0 0,1 1 0 0 0,0-1 0 0 0,-1 0 0 0 0,0 1 0 0 0,1 0 0 0 0,-1 0 0 0 0,0 0 0 0 0,0 0 0 0 0,0 1 0 0 0,0-1 0 0 0,0 1 0 0 0,-1-1 0 0 0,1 1 0 0 0,-1 0 0 0 0,1 0 0 0 0,-1 0 0 0 0,0 1 0 0 0,-1-1 0 0 0,1 0 0 0 0,0 1 0 0 0,-1-1 0 0 0,0 1 0 0 0,0-1 0 0 0,0 1 0 0 0,0 0 0 0 0,0 0 0 0 0,-1-1 0 0 0,0 1 0 0 0,0 0 0 0 0,0 0 0 0 0,0-1 0 0 0,-1 4 0 0 0,1-2 0 0 0,-1 0 0 0 0,1 0 0 0 0,0 0 0 0 0,1 0 0 0 0,-1 0 0 0 0,1 0 0 0 0,0 0 0 0 0,0 0 0 0 0,1-1 0 0 0,-1 1 0 0 0,1 0 0 0 0,0-1 0 0 0,1 0 0 0 0,-1 1 0 0 0,1-1 0 0 0,-1 0 0 0 0,1 0 0 0 0,0 0 0 0 0,1 0 0 0 0,-1-1 0 0 0,1 1 0 0 0,0-1 0 0 0,-1 0 0 0 0,1 0 0 0 0,1-1 0 0 0,-1 1 0 0 0,0-1 0 0 0,4 2 0 0 0,0-1 0 0 0,-1 1 0 0 0,1-2 0 0 0,1 1 0 0 0,-1-1 0 0 0,0 0 0 0 0,0-1 0 0 0,1 0 0 0 0,-1 0 0 0 0,1-1 0 0 0,-1 0 0 0 0,1 0 0 0 0,-1-1 0 0 0,1 0 0 0 0,-1-1 0 0 0,0 0 0 0 0,0 0 0 0 0,0-1 0 0 0,0 0 0 0 0,0 0 0 0 0,0-1 0 0 0,-1 0 0 0 0,1 0 0 0 0,-1 0 0 0 0,4-5 0 0 0,80-92 0 0 0,-35 31 0 0 0,-69 112 0 0 0,-9 49 0 0 0,21-86 0 0 0,1 0 0 0 0,-1-1 0 0 0,1 1 0 0 0,0 0 0 0 0,0 0 0 0 0,0 0 0 0 0,1 0 0 0 0,0 0 0 0 0,0-1 0 0 0,0 1 0 0 0,0 0 0 0 0,1-1 0 0 0,0 1 0 0 0,0-1 0 0 0,0 1 0 0 0,0-1 0 0 0,1 0 0 0 0,0 0 0 0 0,0 0 0 0 0,0 0 0 0 0,0 0 0 0 0,0-1 0 0 0,1 0 0 0 0,0 1 0 0 0,-1-1 0 0 0,1-1 0 0 0,0 1 0 0 0,1 0 0 0 0,-1-1 0 0 0,0 0 0 0 0,4 1 0 0 0,7-1 0 0 0,15-5 0 0 0,1-11 0 0 0</inkml:trace>
  <inkml:trace contextRef="#ctx0" brushRef="#br0" timeOffset="1006.782">1800 512 32767 0 0,'-12'-13'0'0'0,"-2"1"0"0"0,2 0 0 0 0,6 5 0 0 0,-3 2 0 0 0,5 1 0 0 0,0 0 0 0 0,2 2 0 0 0,0 1 0 0 0,2 2 0 0 0,4 1 0 0 0,2 1 0 0 0,11 7 0 0 0,9 0 0 0 0,-3 2 0 0 0,2 1 0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9:32.60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1,'2'3,"-1"0,1 0,-1 0,1 0,0 0,0 0,1-1,-1 1,0-1,1 1,0-1,-1 0,1 0,0 0,0 0,0 0,0-1,1 0,-1 1,0-1,1 0,-1-1,0 1,1-1,-1 1,1-1,-1 0,1 0,-1 0,1-1,2 0,2 1,175 8,120-13,-232 2,243-5,-237 14,-67-3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9:33.31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0,'21'218,"74"474,-59-459,-4 15,-11 2,-10 141,-11-86,1-295,-2-6,1 0,0-1,1 1,-1 0,1-1,-1 1,1 0,0-1,0 1,1-1,-1 0,1 1,0-1,0 0,2 3,-3-6,0-1,1 1,-1 0,1 0,-1-1,0 1,1-1,-1 0,0 1,1-1,-1 0,0 0,0 1,0-1,0 0,0 0,0 0,0-1,0 1,0 0,0 0,0 0,-1-1,1 1,-1 0,1-1,-1 1,1-1,-1 1,0 0,0-1,1 1,-1-1,0 1,0-2,2-12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9:34.28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17,'88'-9,"-1"3,0 4,1 4,-1 4,0 4,0 3,-1 4,-1 4,-1 3,-1 5,30 16,-71-27,-1 2,-2 1,0 2,-1 2,-1 1,-2 2,-1 2,-1 1,-1 1,-2 2,-2 1,-1 1,-1 1,-2 2,-2 0,1 8,-5 9,-3 0,-2 1,-3 0,-3 1,-1 0,-4 0,-2 1,-3 16,3-37,-1 0,-2 0,-2 0,-1-1,-2 1,-1-2,-2 1,-2-1,-1-1,-2 0,-1-2,-2 1,-1-2,-21 26,-4-13,-1-3,-3-1,-1-3,-1-2,-2-2,-2-3,-1-1,-24 6,1-4,-2-4,-1-4,-1-2,0-5,-2-3,0-4,-25-3,-15 12,125-19,0 0,0-1,0 1,1 0,-1 0,0 0,0 0,0-1,0 1,0 0,0 0,0 0,0-1,0 1,-1 0,1 0,0 0,0-1,0 1,0 0,0 0,0 0,0 0,0-1,0 1,-1 0,1 0,0 0,0 0,0 0,0-1,0 1,-1 0,1 0,0 0,0 0,0 0,-1 0,1 0,0 0,0 0,0 0,-1 0,1 0,0 0,0 0,0 0,0 0,-1 0,1 0,0 0,0 0,0 0,-1 0,1 0,0 0,0 0,0 0,-1 1,15-17,-12 14,12-13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9:35.02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10 340,'-2'7,"0"0,0 0,1 1,0-1,0 1,0-1,1 1,0-1,1 1,0-1,0 1,0-1,1 0,0 0,1 0,-1 0,1 0,1 0,-1 0,1-1,0 0,1 0,0 0,0 0,6 7,2 0,0 0,0-1,1-1,1-1,-1 0,2 0,-1-2,11 5,-14-7,1-1,-1 0,1-1,-1-1,1 0,0 0,1-1,-1-1,0 0,1-1,-1 0,0-1,0-1,1 0,-1 0,0-2,-1 0,1 0,-1-1,0 0,0-1,0-1,-1 0,0 0,0-1,-1-1,0 1,0-2,-1 1,0-1,5-10,-8 10,-1 0,0-1,0 1,-1-1,-1 0,0-1,0 1,-1 0,-1-1,0 1,-1-1,0 0,0 1,-1-1,-1 1,0-1,0 1,-1 0,-1 0,0 0,-2-4,-4-7,-1 0,-1 1,-1 0,-1 0,-1 2,0 0,-1 1,-2 0,-12-10,23 21,0 0,-1 1,1 0,-2 0,1 0,0 1,-1 0,0 1,0 0,-1 0,1 1,-1 1,0-1,1 1,-1 1,0 0,0 0,0 1,0 1,0-1,0 1,0 1,0 0,1 1,-1-1,-8 5,6 2,1 0,1 1,-1 0,2 1,-1 0,2 0,-1 1,2 0,0 0,0 1,1 0,0 0,1 1,1-1,0 1,1 0,1 0,0 1,1-1,0 0,1 1,0-1,2 0,0 1,1 2,13 42,4-10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9:35.49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41,'217'1,"1087"-15,-1029 3,466-6,-597 28,-149-8,-9-2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9:36.49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0,'16'0,"10"0,5 0,1 0,3 0,2 0,2 0,-2 0,0 0,-4 0,-3 0,-7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9:38.60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419 332,'-21'1,"1"1,0 0,-1 2,1 0,1 1,-1 2,1 0,0 0,0 2,1 0,-4 4,11-5,0 1,0 0,1 0,0 1,1 0,0 1,1 0,0 1,0 0,1 0,1 0,0 1,-4 12,-1 12,1-1,1 1,2 1,0 18,2-33,2-1,1 1,0 0,2-1,0 1,2 0,1-1,0 1,2-1,0 0,2 0,0-1,1 1,2-2,1 3,-7-17,1-1,-1 0,1 0,0 0,1-1,-1 1,1-1,0-1,0 1,0-1,0 0,1 0,0-1,-1 0,1 0,0 0,0-1,0 0,-1-1,1 1,0-1,0-1,0 1,0-1,0 0,0-1,0 0,-1 0,1 0,-1-1,1 0,-1 0,4-3,16-11,0-1,-1-1,-1-2,-1 0,-1-1,-1-1,-1-1,-1-1,-1-1,-1-1,11-23,-8 12,-1-1,-2 0,-2-1,-1 0,-3-2,-1 1,-2-1,1-18,-7 35,0 1,-2-1,0 0,-2 0,-1 0,-1 0,-1 1,-1 0,-1 0,-1 0,-1 1,-1 0,-1 1,-1 0,-2 0,10 14,-1 1,1-1,-2 1,1 0,-1 0,0 1,-1 0,1 0,-1 0,0 1,-1 0,1 1,-1-1,0 1,0 1,-1 0,1 0,-1 0,1 1,-1 0,-5 0,10 3,1-1,0 1,0 0,-1 0,1 0,0 1,0-1,0 1,0-1,1 1,-1 0,0 0,1 1,-1-1,1 0,0 1,0-1,0 1,0 0,0 0,1-1,-1 1,1 1,0-1,-1 0,1 0,1 0,-1 0,1 1,-1 1,1 103,13-44,3 0,3-2,3 0,21 41,3 12,-21-50,-2 0,-4 1,-2 1,-3 0,-3 2,1 66,-12-63,-1-48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9:38.87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1,'-3'18,"0"13,1 10,-1 7,4 5,1 0,0 0,0-2,0-5,-1-6,0-8,-1-9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9:39.18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81 1,'35'45,"1"-2,2-1,2-2,38 30,99 104,-171-169,0 0,-1 0,0 1,0 0,0 0,-1 0,0 1,0-1,-1 1,0 0,0 0,0 0,-1 1,0-1,-1 1,1-1,-1 1,-1-1,0 1,0-1,0 1,-1 0,-1 5,-4-3,-1-1,0 1,-1-1,0 0,0-1,-1 0,0 0,0-1,-1 0,0 0,0-1,0-1,-1 0,-1 0,-75 35,-2-3,-49 10,115-39,-51 17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9:40.08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119 417,'-17'24,"1"1,2 1,0 1,2 0,1 1,1 0,0 3,6-16,1 0,0-1,1 1,0 0,1 0,1 0,1 0,0 1,0-2,2 1,0 0,1 0,0-1,6 12,-8-21,0 1,0-1,1 0,0 0,0-1,0 1,1-1,0 1,-1-1,2 0,-1 0,0-1,1 1,-1-1,1 0,0 0,0-1,0 1,1-1,-1 0,0-1,1 1,-1-1,1 0,0-1,-1 1,1-1,0 0,-1 0,1-1,0 0,-1 0,1 0,-1-1,1 1,3-3,9-7,-1-1,0-1,0 0,-1-1,-1-1,0-1,-1 0,-1 0,-1-2,0 1,-1-2,8-19,-3 10,-1-2,-1 0,-2-1,-1 0,-1-1,-2 0,-1 0,-1-1,-2 0,-2 0,-1 0,-1 0,-2 0,-1 0,-2 1,-2-7,3 27,0 0,-1 0,-1 1,0-1,0 1,-1 0,0 1,-1 0,0 0,-1 1,0 0,-1-1,5 6,1 0,-2 0,1 1,0 0,-1 0,1 0,-1 0,0 1,0 0,0 0,0 1,0-1,0 1,0 1,0-1,-1 1,1 0,0 1,0-1,-1 1,1 0,0 1,0 0,0 0,-1 1,-4 4,1 0,0 1,0 1,1 0,0 0,1 1,0 0,0 0,1 1,1 0,0 0,0 1,1 0,1 0,-1 0,2 0,0 0,1 1,0 0,0-1,2 1,0 8,0 9,1 0,2 0,1-1,1 1,2-1,0 0,2 0,2-1,0 0,2-1,1-1,1 0,1-1,1 0,2-1,0-1,1-1,10 6,262 283,-273-287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29:50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1325 770 32767 0 0,'0'-1'0'0'0,"0"1"0"0"0,0 0 0 0 0,0-1 0 0 0,0 1 0 0 0,0-1 0 0 0,0 1 0 0 0,0 0 0 0 0,0-1 0 0 0,0 1 0 0 0,0 0 0 0 0,0-1 0 0 0,0 1 0 0 0,0-1 0 0 0,0 1 0 0 0,0 0 0 0 0,0-1 0 0 0,0 1 0 0 0,0 0 0 0 0,1-1 0 0 0,-1 1 0 0 0,0 0 0 0 0,0-1 0 0 0,0 1 0 0 0,1 0 0 0 0,-1-1 0 0 0,0 1 0 0 0,0 0 0 0 0,1-1 0 0 0,-1 1 0 0 0,0 0 0 0 0,1 0 0 0 0,-1 0 0 0 0,0-1 0 0 0,1 1 0 0 0,-1 0 0 0 0,0 0 0 0 0,1 0 0 0 0,-1 0 0 0 0,1 0 0 0 0,-1-1 0 0 0,0 1 0 0 0,1 0 0 0 0,-1 0 0 0 0,0 0 0 0 0,1 0 0 0 0,-1 0 0 0 0,1 0 0 0 0,-1 0 0 0 0,0 1 0 0 0,1-1 0 0 0,-1 0 0 0 0,1 0 0 0 0,-1 0 0 0 0,0 0 0 0 0,1 0 0 0 0,-1 0 0 0 0,0 1 0 0 0,1-1 0 0 0,-1 0 0 0 0,0 0 0 0 0,0 1 0 0 0,1-1 0 0 0,3 1 0 0 0,181 7 0 0 0,-118-10 0 0 0,933 2 0 0 0,-983 8 0 0 0,-13 4 0 0 0,-5-10 0 0 0</inkml:trace>
  <inkml:trace contextRef="#ctx0" brushRef="#br0" timeOffset="999.454">1531 1500 32767 0 0,'-16'4'0'0'0,"-18"19"0"0"0,30-22 0 0 0,5 0 0 0 0,-1-1 0 0 0,0 0 0 0 0,1 1 0 0 0,-1-1 0 0 0,0 0 0 0 0,1 1 0 0 0,-1-1 0 0 0,0 1 0 0 0,0-1 0 0 0,0 0 0 0 0,1 1 0 0 0,-1-1 0 0 0,0 1 0 0 0,0-1 0 0 0,0 1 0 0 0,0-1 0 0 0,0 1 0 0 0,1-1 0 0 0,-1 0 0 0 0,0 1 0 0 0,0-1 0 0 0,0 1 0 0 0,-1-1 0 0 0,1 1 0 0 0,0-1 0 0 0,0 1 0 0 0,0-1 0 0 0,0 1 0 0 0,0-1 0 0 0,0 1 0 0 0,-1-1 0 0 0,1 0 0 0 0,0 1 0 0 0,0-1 0 0 0,-1 1 0 0 0,1-1 0 0 0,0 0 0 0 0,0 1 0 0 0,-1-1 0 0 0,1 0 0 0 0,-1 1 0 0 0,1-1 0 0 0,0 0 0 0 0,-1 0 0 0 0,1 1 0 0 0,-1-1 0 0 0,1 0 0 0 0,0 0 0 0 0,-1 0 0 0 0,1 0 0 0 0,-1 1 0 0 0,1-1 0 0 0,-1 0 0 0 0,1 0 0 0 0,-1 0 0 0 0,1 0 0 0 0,113 5 0 0 0,578 2 0 0 0,-400 8 0 0 0,-259-14 0 0 0,-25-1 0 0 0,0 0 0 0 0,0 0 0 0 0,0 0 0 0 0,1-3 0 0 0,4-17 0 0 0,-7 5 0 0 0</inkml:trace>
  <inkml:trace contextRef="#ctx0" brushRef="#br0" timeOffset="1980.466">2671 332 32767 0 0,'2'-11'0'0'0,"11"11"0"0"0,-10 3 0 0 0,0 0 0 0 0,0 0 0 0 0,-1 0 0 0 0,1 1 0 0 0,-1-1 0 0 0,1 1 0 0 0,-1 0 0 0 0,0-1 0 0 0,0 1 0 0 0,-1 0 0 0 0,1 0 0 0 0,-1 0 0 0 0,0 1 0 0 0,0-1 0 0 0,0 0 0 0 0,-1 0 0 0 0,1 1 0 0 0,-1-1 0 0 0,0 0 0 0 0,-1 5 0 0 0,3 2 0 0 0,6 281 0 0 0,-8-209 0 0 0,0 487 0 0 0,-6-380 0 0 0,8-9 0 0 0,18 2 0 0 0,-18-145 0 0 0,-6-28 0 0 0</inkml:trace>
  <inkml:trace contextRef="#ctx0" brushRef="#br0" timeOffset="2879.447">2807 381 32767 0 0,'0'-2'0'0'0,"0"1"0"0"0,0 0 0 0 0,0 0 0 0 0,0 0 0 0 0,0-1 0 0 0,0 1 0 0 0,1 0 0 0 0,-1 0 0 0 0,0 0 0 0 0,0 0 0 0 0,1-1 0 0 0,-1 1 0 0 0,1 0 0 0 0,-1 0 0 0 0,1 0 0 0 0,0 0 0 0 0,-1 0 0 0 0,1 0 0 0 0,0 0 0 0 0,-1 0 0 0 0,1 0 0 0 0,0 1 0 0 0,0-1 0 0 0,0 0 0 0 0,0 0 0 0 0,0 1 0 0 0,0-1 0 0 0,0 1 0 0 0,0-1 0 0 0,0 1 0 0 0,0-1 0 0 0,1 1 0 0 0,-1-1 0 0 0,0 1 0 0 0,0 0 0 0 0,0 0 0 0 0,0 0 0 0 0,1 0 0 0 0,-1 0 0 0 0,0 0 0 0 0,0 0 0 0 0,0 0 0 0 0,1 0 0 0 0,-1 0 0 0 0,1 1 0 0 0,1-2 0 0 0,141-18 0 0 0,-86 21 0 0 0,-2 12 0 0 0,0 3 0 0 0,-2 2 0 0 0,0 2 0 0 0,-2 2 0 0 0,15 11 0 0 0,-11-5 0 0 0,-2 1 0 0 0,-1 3 0 0 0,-1 3 0 0 0,-2 1 0 0 0,0 4 0 0 0,-36-28 0 0 0,0 1 0 0 0,-1 0 0 0 0,-1 1 0 0 0,0 0 0 0 0,-1 1 0 0 0,0 0 0 0 0,-2 1 0 0 0,0 0 0 0 0,-1 0 0 0 0,0 1 0 0 0,-2 0 0 0 0,0 1 0 0 0,-1-1 0 0 0,0 5 0 0 0,18 205 0 0 0,-40-107 0 0 0,10-82 0 0 0,-1-1 0 0 0,-2 0 0 0 0,-2 0 0 0 0,-2-1 0 0 0,-1-1 0 0 0,-1 0 0 0 0,-3-1 0 0 0,0-1 0 0 0,-2-1 0 0 0,-2-1 0 0 0,-1 0 0 0 0,-9 7 0 0 0,12-20 0 0 0,-1 0 0 0 0,0-1 0 0 0,-1-1 0 0 0,-1-2 0 0 0,-1 0 0 0 0,0-2 0 0 0,-1 0 0 0 0,0-2 0 0 0,-1-1 0 0 0,0-1 0 0 0,-1-1 0 0 0,0-2 0 0 0,0 0 0 0 0,-14-1 0 0 0,-44 12 0 0 0,47-8 0 0 0,0-2 0 0 0,-1-2 0 0 0,0-2 0 0 0,-18-1 0 0 0,49-4 0 0 0,-5-19 0 0 0,13 18 0 0 0</inkml:trace>
  <inkml:trace contextRef="#ctx0" brushRef="#br0" timeOffset="3747.506">4036 1182 32767 0 0,'-5'2'0'0'0,"-1"0"0"0"0,1 0 0 0 0,0 1 0 0 0,-1-1 0 0 0,1 1 0 0 0,1 0 0 0 0,-1 0 0 0 0,0 1 0 0 0,1-1 0 0 0,0 1 0 0 0,0 0 0 0 0,0 1 0 0 0,0-1 0 0 0,0 0 0 0 0,1 1 0 0 0,0 0 0 0 0,0 0 0 0 0,0 0 0 0 0,1 0 0 0 0,0 0 0 0 0,-2 6 0 0 0,0 0 0 0 0,0 1 0 0 0,0 0 0 0 0,2 1 0 0 0,-1-1 0 0 0,2 0 0 0 0,-1 1 0 0 0,2-1 0 0 0,0 4 0 0 0,1-8 0 0 0,0 0 0 0 0,1-1 0 0 0,0 1 0 0 0,1 0 0 0 0,0-1 0 0 0,0 1 0 0 0,0-1 0 0 0,1 0 0 0 0,0 0 0 0 0,0 0 0 0 0,1-1 0 0 0,0 1 0 0 0,0-1 0 0 0,1 0 0 0 0,-1-1 0 0 0,1 1 0 0 0,6 3 0 0 0,2 0 0 0 0,0-2 0 0 0,1 1 0 0 0,-1-2 0 0 0,2 0 0 0 0,-1 0 0 0 0,0-2 0 0 0,1 0 0 0 0,0 0 0 0 0,0-2 0 0 0,0 0 0 0 0,1-1 0 0 0,-1 0 0 0 0,12-2 0 0 0,-21 0 0 0 0,-1 0 0 0 0,1 0 0 0 0,-1-1 0 0 0,1 0 0 0 0,-1 0 0 0 0,0-1 0 0 0,0 1 0 0 0,0-1 0 0 0,0-1 0 0 0,5-3 0 0 0,0 1 0 0 0,-7 2 0 0 0,1 0 0 0 0,0 0 0 0 0,-1-1 0 0 0,0 0 0 0 0,0 0 0 0 0,0 0 0 0 0,-1 0 0 0 0,0 0 0 0 0,0-1 0 0 0,0 0 0 0 0,-1 1 0 0 0,1-1 0 0 0,-1 0 0 0 0,-1 0 0 0 0,1-1 0 0 0,-1 1 0 0 0,0 0 0 0 0,-1 0 0 0 0,1-1 0 0 0,-1 1 0 0 0,0 0 0 0 0,-1 0 0 0 0,0-1 0 0 0,0 1 0 0 0,0 0 0 0 0,-1 0 0 0 0,1 0 0 0 0,-2 0 0 0 0,0-2 0 0 0,2 0 0 0 0,-2-1 0 0 0,1 1 0 0 0,-1 0 0 0 0,0 0 0 0 0,0 0 0 0 0,-1 0 0 0 0,0 1 0 0 0,-1 0 0 0 0,0-1 0 0 0,0 2 0 0 0,0-1 0 0 0,-1 0 0 0 0,0 1 0 0 0,0 0 0 0 0,-1 1 0 0 0,1-1 0 0 0,-1 1 0 0 0,-1 1 0 0 0,1-1 0 0 0,-5-1 0 0 0,-2 2 0 0 0,0 0 0 0 0,1 1 0 0 0,-2 0 0 0 0,1 2 0 0 0,0-1 0 0 0,0 2 0 0 0,-14 0 0 0 0,20 0 0 0 0,3 1 0 0 0,0-1 0 0 0,1 0 0 0 0,-1 1 0 0 0,0 0 0 0 0,1 0 0 0 0,-1 0 0 0 0,1 1 0 0 0,-1-1 0 0 0,1 1 0 0 0,0 0 0 0 0,0 0 0 0 0,0 1 0 0 0,0-1 0 0 0,0 1 0 0 0,0 0 0 0 0,1 0 0 0 0,-1 0 0 0 0,1 1 0 0 0,0-1 0 0 0,0 1 0 0 0,0 0 0 0 0,1-1 0 0 0,-1 1 0 0 0,1 1 0 0 0,-2 3 0 0 0,13 25 0 0 0,-5-29 0 0 0,5 8 0 0 0</inkml:trace>
  <inkml:trace contextRef="#ctx0" brushRef="#br0" timeOffset="4181.345">4473 1346 32767 0 0,'78'-3'0'0'0,"303"3"0"0"0,-157 6 0 0 0,18 8 0 0 0,233 3 0 0 0,45 11 0 0 0,-390-19 0 0 0,-110-9 0 0 0,-20 0 0 0 0,0 0 0 0 0,-1-1 0 0 0,1 1 0 0 0,0 0 0 0 0,0-1 0 0 0,0 1 0 0 0,0 0 0 0 0,0-1 0 0 0,0 1 0 0 0,0 0 0 0 0,0-1 0 0 0,0 1 0 0 0,0 0 0 0 0,0-1 0 0 0,0 1 0 0 0,0-1 0 0 0,0 1 0 0 0,0 0 0 0 0,0-1 0 0 0,0 1 0 0 0,0 0 0 0 0,0-1 0 0 0,0 1 0 0 0,1 0 0 0 0,-1 0 0 0 0,0-1 0 0 0,0 1 0 0 0,0 0 0 0 0,1-1 0 0 0,-1 1 0 0 0,0 0 0 0 0,0 0 0 0 0,1-1 0 0 0,-1 1 0 0 0,0 0 0 0 0,1 0 0 0 0,-1 0 0 0 0,0-1 0 0 0,0 1 0 0 0,1 0 0 0 0,-1 0 0 0 0,0 0 0 0 0,1 0 0 0 0,-1 0 0 0 0,1 0 0 0 0,-8 0 0 0 0</inkml:trace>
  <inkml:trace contextRef="#ctx0" brushRef="#br0" timeOffset="5450.955">1263 1568 32767 0 0,'23'10'0'0'0,"479"-10"0"0"0,-479 0 0 0 0</inkml:trace>
  <inkml:trace contextRef="#ctx0" brushRef="#br0" timeOffset="25216.042">6747 227 32767 0 0,'-2'2'0'0'0,"1"0"0"0"0,0 0 0 0 0,0 0 0 0 0,0 0 0 0 0,0 0 0 0 0,0 1 0 0 0,0-1 0 0 0,0 0 0 0 0,1 0 0 0 0,-1 1 0 0 0,1-1 0 0 0,0 0 0 0 0,-1 0 0 0 0,1 1 0 0 0,0-1 0 0 0,1 0 0 0 0,-1 1 0 0 0,0-1 0 0 0,1 0 0 0 0,-1 1 0 0 0,1 6 0 0 0,-10 106 0 0 0,0 96 0 0 0,10-148 0 0 0,18 82 0 0 0,53 228 0 0 0,-17-104 0 0 0,63 368 0 0 0,-23-232 0 0 0,0 56 0 0 0,-43-205 0 0 0,11 195 0 0 0,-30-77 0 0 0,50 451 0 0 0,-43-166 0 0 0,-25-406 0 0 0,11-2 0 0 0,12 11 0 0 0,-13-129 0 0 0,-20-122 0 0 0,-4-16 0 0 0</inkml:trace>
  <inkml:trace contextRef="#ctx0" brushRef="#br0" timeOffset="27233.332">6725 300 32767 0 0,'-4'-16'0'0'0,"-14"-5"0"0"0,17-13 0 0 0,3 24 0 0 0,0 1 0 0 0,1 0 0 0 0,0 0 0 0 0,1 0 0 0 0,0 0 0 0 0,0 0 0 0 0,1 1 0 0 0,0 0 0 0 0,0 0 0 0 0,1 0 0 0 0,0 0 0 0 0,1 1 0 0 0,-1 0 0 0 0,1 1 0 0 0,1-1 0 0 0,-1 1 0 0 0,1 1 0 0 0,0 0 0 0 0,1 0 0 0 0,-1 0 0 0 0,6-1 0 0 0,9-5 0 0 0,0 1 0 0 0,1 1 0 0 0,0 1 0 0 0,1 1 0 0 0,-1 2 0 0 0,1 0 0 0 0,0 1 0 0 0,7 2 0 0 0,112-3 0 0 0,-34 23 0 0 0,303 56 0 0 0,90-16 0 0 0,-55-24 0 0 0,236-18 0 0 0,-505-28 0 0 0,123 4 0 0 0,-240 8 0 0 0,-54 0 0 0 0,-2 0 0 0 0,2 0 0 0 0,-1 0 0 0 0,284 0 0 0 0,-282 7 0 0 0,1 23 0 0 0,-28 37 0 0 0,10-15 0 0 0,2 0 0 0 0,3 0 0 0 0,2 1 0 0 0,3 19 0 0 0,-1 9 0 0 0,-17 158 0 0 0,12 107 0 0 0,18 225 0 0 0,15-118 0 0 0,9 81 0 0 0,-30-20 0 0 0,-9-339 0 0 0,15 12 0 0 0,23 383 0 0 0,-36-111 0 0 0,-1-172 0 0 0,14-122 0 0 0,9 255 0 0 0,-23 202 0 0 0,2-613 0 0 0,7-2 0 0 0</inkml:trace>
  <inkml:trace contextRef="#ctx0" brushRef="#br0" timeOffset="28033.192">7375 1174 32767 0 0,'-3'-12'0'0'0,"3"12"0"0"0,-1 0 0 0 0,0 1 0 0 0,0-1 0 0 0,0 0 0 0 0,1 0 0 0 0,-1 1 0 0 0,0-1 0 0 0,0 0 0 0 0,1 1 0 0 0,-1-1 0 0 0,0 1 0 0 0,0-1 0 0 0,1 1 0 0 0,-1-1 0 0 0,1 1 0 0 0,-1 0 0 0 0,1-1 0 0 0,-1 1 0 0 0,1 0 0 0 0,-1-1 0 0 0,1 1 0 0 0,-1 0 0 0 0,1-1 0 0 0,0 1 0 0 0,-1 0 0 0 0,1 0 0 0 0,0 0 0 0 0,0-1 0 0 0,0 1 0 0 0,-1 0 0 0 0,1 0 0 0 0,0 0 0 0 0,0 0 0 0 0,0-1 0 0 0,0 1 0 0 0,1 0 0 0 0,-1 0 0 0 0,0 0 0 0 0,0 0 0 0 0,0-1 0 0 0,1 1 0 0 0,-1 0 0 0 0,0 0 0 0 0,1-1 0 0 0,-1 1 0 0 0,1 0 0 0 0,-1 0 0 0 0,0 3 0 0 0,17 158 0 0 0,-4 153 0 0 0,-15-303 0 0 0,2-17 0 0 0</inkml:trace>
  <inkml:trace contextRef="#ctx0" brushRef="#br0" timeOffset="28386.758">7295 1143 32767 0 0,'-8'-57'0'0'0,"8"58"0"0"0,1-1 0 0 0,-1 0 0 0 0,0 0 0 0 0,1 1 0 0 0,-1-1 0 0 0,0 0 0 0 0,0 0 0 0 0,1 0 0 0 0,-1 0 0 0 0,0 0 0 0 0,1 1 0 0 0,-1-1 0 0 0,1 0 0 0 0,-1 0 0 0 0,0 0 0 0 0,1 0 0 0 0,-1 0 0 0 0,0 0 0 0 0,1 0 0 0 0,-1 0 0 0 0,0 0 0 0 0,1 0 0 0 0,-1 0 0 0 0,0 0 0 0 0,1 0 0 0 0,-1-1 0 0 0,0 1 0 0 0,1 0 0 0 0,-1 0 0 0 0,0 0 0 0 0,1 0 0 0 0,-1-1 0 0 0,0 1 0 0 0,1 0 0 0 0,-1 0 0 0 0,0 0 0 0 0,0-1 0 0 0,1 1 0 0 0,-1 0 0 0 0,0-1 0 0 0,0 1 0 0 0,0 0 0 0 0,1-1 0 0 0,-1 1 0 0 0,0 0 0 0 0,0 0 0 0 0,0-1 0 0 0,0 1 0 0 0,0-1 0 0 0,0 1 0 0 0,0 0 0 0 0,1-1 0 0 0,-1 1 0 0 0,0 0 0 0 0,0-1 0 0 0,-1 1 0 0 0,1 0 0 0 0,0-1 0 0 0,0 1 0 0 0,0 0 0 0 0,0-1 0 0 0,0 1 0 0 0,0 0 0 0 0,0-1 0 0 0,0 1 0 0 0,-1 0 0 0 0,1-1 0 0 0,0 1 0 0 0,1 1 0 0 0,107 86 0 0 0,59 93 0 0 0,-148-158 0 0 0,-1 0 0 0 0,0 1 0 0 0,-2 1 0 0 0,-1 1 0 0 0,-1 0 0 0 0,-1 1 0 0 0,-1 1 0 0 0,-1 0 0 0 0,-1 0 0 0 0,-2 1 0 0 0,1 9 0 0 0,-8-33 0 0 0,-2 1 0 0 0,1-1 0 0 0,0 1 0 0 0,-1-1 0 0 0,0 0 0 0 0,0 1 0 0 0,0-1 0 0 0,0 0 0 0 0,-1 0 0 0 0,0 0 0 0 0,0 0 0 0 0,0 0 0 0 0,0 0 0 0 0,-1 0 0 0 0,1-1 0 0 0,-1 1 0 0 0,0-1 0 0 0,0 0 0 0 0,0 0 0 0 0,0 0 0 0 0,-1 0 0 0 0,-2 1 0 0 0,-86 47 0 0 0,52-36 0 0 0,0-1 0 0 0,0-3 0 0 0,-1-1 0 0 0,-24 1 0 0 0,54-9 0 0 0,3-2 0 0 0</inkml:trace>
  <inkml:trace contextRef="#ctx0" brushRef="#br0" timeOffset="29270.421">7435 3737 32767 0 0,'4'-13'0'0'0,"131"61"0"0"0,-105-40 0 0 0,-1 1 0 0 0,0 1 0 0 0,-1 1 0 0 0,0 2 0 0 0,-1 1 0 0 0,0 1 0 0 0,-1 2 0 0 0,21 17 0 0 0,-43-31 0 0 0,-1 0 0 0 0,1 0 0 0 0,-1 1 0 0 0,0-1 0 0 0,0 1 0 0 0,0 0 0 0 0,0 0 0 0 0,-1 0 0 0 0,0 0 0 0 0,1 0 0 0 0,-2 1 0 0 0,1-1 0 0 0,0 1 0 0 0,-1-1 0 0 0,0 1 0 0 0,0 0 0 0 0,0-1 0 0 0,-1 1 0 0 0,1 0 0 0 0,-1 0 0 0 0,-19 38 0 0 0,14-37 0 0 0,-8 8 0 0 0,-2-1 0 0 0,0 0 0 0 0,-1-1 0 0 0,0 0 0 0 0,-1-2 0 0 0,0 0 0 0 0,0 0 0 0 0,-1-2 0 0 0,0 0 0 0 0,-1-1 0 0 0,0-1 0 0 0,0-1 0 0 0,0-1 0 0 0,-17 2 0 0 0,-56 5 0 0 0,84-11 0 0 0</inkml:trace>
  <inkml:trace contextRef="#ctx0" brushRef="#br0" timeOffset="29738.168">8281 3952 32767 0 0,'0'-2'0'0'0,"0"-1"0"0"0,-1 1 0 0 0,1-1 0 0 0,-1 1 0 0 0,1-1 0 0 0,-1 1 0 0 0,0-1 0 0 0,0 1 0 0 0,0 0 0 0 0,0 0 0 0 0,-1-1 0 0 0,1 1 0 0 0,0 0 0 0 0,-1 0 0 0 0,0 0 0 0 0,1 0 0 0 0,-1 1 0 0 0,0-1 0 0 0,0 0 0 0 0,0 1 0 0 0,0-1 0 0 0,0 1 0 0 0,-2-1 0 0 0,-29-18 0 0 0,6 14 0 0 0,18 7 0 0 0,-1 0 0 0 0,1 1 0 0 0,0 0 0 0 0,0 1 0 0 0,0 0 0 0 0,0 0 0 0 0,0 1 0 0 0,1 0 0 0 0,-1 0 0 0 0,1 1 0 0 0,0 0 0 0 0,1 1 0 0 0,-1-1 0 0 0,1 2 0 0 0,0-1 0 0 0,0 1 0 0 0,1 0 0 0 0,0 0 0 0 0,0 1 0 0 0,1 0 0 0 0,0 0 0 0 0,0 0 0 0 0,1 0 0 0 0,0 1 0 0 0,-1 3 0 0 0,2-5 0 0 0,1 1 0 0 0,-1-1 0 0 0,1 1 0 0 0,0-1 0 0 0,1 1 0 0 0,0 0 0 0 0,0-1 0 0 0,1 1 0 0 0,0 0 0 0 0,0 0 0 0 0,1 0 0 0 0,1 5 0 0 0,0-7 0 0 0,0 0 0 0 0,1 0 0 0 0,-1 0 0 0 0,1-1 0 0 0,1 1 0 0 0,-1-1 0 0 0,1 0 0 0 0,0 0 0 0 0,0 0 0 0 0,0 0 0 0 0,1 0 0 0 0,-1-1 0 0 0,1 0 0 0 0,0 0 0 0 0,1-1 0 0 0,-1 1 0 0 0,1-1 0 0 0,-1 0 0 0 0,1 0 0 0 0,0-1 0 0 0,0 0 0 0 0,0 0 0 0 0,0 0 0 0 0,1-1 0 0 0,-1 0 0 0 0,6 0 0 0 0,4 1 0 0 0,0-1 0 0 0,-1-1 0 0 0,1 0 0 0 0,-1-2 0 0 0,1 1 0 0 0,14-5 0 0 0,-16 3 0 0 0,0 0 0 0 0,0-2 0 0 0,0 1 0 0 0,-1-2 0 0 0,0 0 0 0 0,0 0 0 0 0,0-1 0 0 0,-1-1 0 0 0,9-6 0 0 0,-4-1 0 0 0</inkml:trace>
  <inkml:trace contextRef="#ctx0" brushRef="#br0" timeOffset="29985.071">8532 3903 32767 0 0,'0'1'0'0'0,"0"-1"0"0"0,0 0 0 0 0,1 1 0 0 0,-1-1 0 0 0,0 0 0 0 0,0 0 0 0 0,1 1 0 0 0,-1-1 0 0 0,0 0 0 0 0,0 0 0 0 0,1 0 0 0 0,-1 1 0 0 0,0-1 0 0 0,1 0 0 0 0,-1 0 0 0 0,0 0 0 0 0,0 0 0 0 0,1 0 0 0 0,-1 0 0 0 0,0 0 0 0 0,1 1 0 0 0,-1-1 0 0 0,0 0 0 0 0,1 0 0 0 0,-1 0 0 0 0,0 0 0 0 0,1-1 0 0 0,-1 1 0 0 0,0 0 0 0 0,1 0 0 0 0,-1 0 0 0 0,0 0 0 0 0,1 0 0 0 0,-1 0 0 0 0,0 0 0 0 0,1-1 0 0 0,-1 1 0 0 0,0 0 0 0 0,1 0 0 0 0,-1 0 0 0 0,0-1 0 0 0,0 1 0 0 0,6 266 0 0 0,-6-259 0 0 0,0 1 0 0 0,1-1 0 0 0,0 1 0 0 0,1-1 0 0 0,0 1 0 0 0,0-1 0 0 0,0 0 0 0 0,1 0 0 0 0,0 0 0 0 0,0 0 0 0 0,2 0 0 0 0,15 10 0 0 0,-15-15 0 0 0</inkml:trace>
  <inkml:trace contextRef="#ctx0" brushRef="#br0" timeOffset="30316.322">8882 3887 32767 0 0,'4'0'0'0'0,"-12"13"0"0"0,-84 68 0 0 0,-39-2 0 0 0,106-49 0 0 0,27-22 0 0 0,1-2 0 0 0,1 0 0 0 0,0 0 0 0 0,1 0 0 0 0,-1-1 0 0 0,1 1 0 0 0,0-1 0 0 0,1-1 0 0 0,-1 1 0 0 0,1-1 0 0 0,0 0 0 0 0,0 0 0 0 0,0 0 0 0 0,1-1 0 0 0,-1 0 0 0 0,1 0 0 0 0,1 0 0 0 0,118 28 0 0 0,-24-25 0 0 0,-97-6 0 0 0,-1 0 0 0 0,0-1 0 0 0,0 1 0 0 0,1-1 0 0 0,-1 0 0 0 0,0 0 0 0 0,0-1 0 0 0,0 1 0 0 0,0-1 0 0 0,0 0 0 0 0,0 0 0 0 0,-1 0 0 0 0,1 0 0 0 0,-1-1 0 0 0,1 0 0 0 0,-1 1 0 0 0,0-1 0 0 0,0-1 0 0 0,5-6 0 0 0</inkml:trace>
  <inkml:trace contextRef="#ctx0" brushRef="#br0" timeOffset="31204.714">9432 1227 32767 0 0,'-5'-4'0'0'0,"0"-1"0"0"0,0 1 0 0 0,-1 0 0 0 0,1 1 0 0 0,-1-1 0 0 0,0 1 0 0 0,1 0 0 0 0,-2 1 0 0 0,1-1 0 0 0,0 1 0 0 0,0 0 0 0 0,-1 1 0 0 0,1-1 0 0 0,-1 1 0 0 0,1 1 0 0 0,-1-1 0 0 0,-3 1 0 0 0,1 3 0 0 0,-1-1 0 0 0,1 2 0 0 0,0-1 0 0 0,0 1 0 0 0,0 0 0 0 0,1 1 0 0 0,0 0 0 0 0,0 1 0 0 0,0 0 0 0 0,0 0 0 0 0,1 0 0 0 0,0 1 0 0 0,0 0 0 0 0,1 0 0 0 0,0 1 0 0 0,0 0 0 0 0,1 0 0 0 0,-5 8 0 0 0,3-2 0 0 0,1 0 0 0 0,0 0 0 0 0,1 0 0 0 0,1 1 0 0 0,0 0 0 0 0,0 0 0 0 0,2 0 0 0 0,0 0 0 0 0,1 0 0 0 0,0 0 0 0 0,1 6 0 0 0,18 35 0 0 0,-15-52 0 0 0,0 1 0 0 0,0-1 0 0 0,0 0 0 0 0,1 0 0 0 0,0-1 0 0 0,-1 1 0 0 0,2-1 0 0 0,-1 0 0 0 0,0 0 0 0 0,0 0 0 0 0,1 0 0 0 0,0-1 0 0 0,-1 0 0 0 0,1 0 0 0 0,0 0 0 0 0,0 0 0 0 0,0-1 0 0 0,1 0 0 0 0,-1 0 0 0 0,0 0 0 0 0,0-1 0 0 0,0 0 0 0 0,6 0 0 0 0,-5 0 0 0 0,-1-1 0 0 0,1 0 0 0 0,0 0 0 0 0,0 0 0 0 0,-1-1 0 0 0,1 0 0 0 0,-1 0 0 0 0,0 0 0 0 0,1-1 0 0 0,-1 0 0 0 0,0 0 0 0 0,0-1 0 0 0,3 0 0 0 0,13-11 0 0 0,-2-1 0 0 0,0-1 0 0 0,0-1 0 0 0,-2 0 0 0 0,0-1 0 0 0,-1-1 0 0 0,-2 0 0 0 0,0-2 0 0 0,-1 1 0 0 0,0-2 0 0 0,-2 1 0 0 0,-1-2 0 0 0,-1 1 0 0 0,-1-1 0 0 0,-1-1 0 0 0,1-12 0 0 0,8-90 0 0 0,-27 75 0 0 0,10 49 0 0 0,0 1 0 0 0,0-1 0 0 0,-1 1 0 0 0,1 0 0 0 0,-1-1 0 0 0,0 1 0 0 0,1 0 0 0 0,-1 0 0 0 0,0 0 0 0 0,0 1 0 0 0,0-1 0 0 0,0 0 0 0 0,-1 1 0 0 0,1-1 0 0 0,0 1 0 0 0,-1 0 0 0 0,1 0 0 0 0,-1 0 0 0 0,1 0 0 0 0,-1 0 0 0 0,1 0 0 0 0,-1 1 0 0 0,0-1 0 0 0,1 1 0 0 0,-1 0 0 0 0,0 0 0 0 0,1 0 0 0 0,-3 0 0 0 0,-70 20 0 0 0,65-16 0 0 0,1 1 0 0 0,0 0 0 0 0,0 0 0 0 0,0 1 0 0 0,1 0 0 0 0,0 1 0 0 0,0 0 0 0 0,0 0 0 0 0,1 0 0 0 0,0 1 0 0 0,0 0 0 0 0,1 1 0 0 0,0-1 0 0 0,1 1 0 0 0,0 0 0 0 0,-3 7 0 0 0,1 1 0 0 0,0 1 0 0 0,1 0 0 0 0,1-1 0 0 0,1 2 0 0 0,1-1 0 0 0,-1 9 0 0 0,2 66 0 0 0,14-62 0 0 0,0 0 0 0 0,2-1 0 0 0,2 0 0 0 0,0-2 0 0 0,2 0 0 0 0,1 0 0 0 0,1-2 0 0 0,2-1 0 0 0,0 0 0 0 0,3 0 0 0 0,-6-4 0 0 0,-7-8 0 0 0,-1 0 0 0 0,0 1 0 0 0,-1 0 0 0 0,0 1 0 0 0,-1 0 0 0 0,-1 0 0 0 0,0 1 0 0 0,-2 0 0 0 0,1 0 0 0 0,-2 1 0 0 0,2 9 0 0 0,-4 4 0 0 0</inkml:trace>
  <inkml:trace contextRef="#ctx0" brushRef="#br0" timeOffset="32070.482">9175 5097 32767 0 0,'0'0'0'0'0,"0"0"0"0"0,-1 0 0 0 0,1 0 0 0 0,-1 0 0 0 0,1 0 0 0 0,-1 0 0 0 0,1 0 0 0 0,-1 0 0 0 0,1 0 0 0 0,0 0 0 0 0,-1 0 0 0 0,1 0 0 0 0,-1-1 0 0 0,1 1 0 0 0,-1 0 0 0 0,1 0 0 0 0,0 0 0 0 0,-1-1 0 0 0,1 1 0 0 0,0 0 0 0 0,-1-1 0 0 0,1 1 0 0 0,0 0 0 0 0,-1-1 0 0 0,1 1 0 0 0,0 0 0 0 0,-1-1 0 0 0,1 1 0 0 0,0-1 0 0 0,0 1 0 0 0,0 0 0 0 0,0-1 0 0 0,-1 1 0 0 0,1-1 0 0 0,0 1 0 0 0,0-1 0 0 0,0 1 0 0 0,0-1 0 0 0,0 1 0 0 0,0 0 0 0 0,0-1 0 0 0,0 1 0 0 0,0-1 0 0 0,0 1 0 0 0,0-1 0 0 0,0 1 0 0 0,1-1 0 0 0,-1 1 0 0 0,0 0 0 0 0,0-1 0 0 0,0 1 0 0 0,1-1 0 0 0,-3 2 0 0 0,-13 3 0 0 0,1 1 0 0 0,0 1 0 0 0,0 0 0 0 0,0 1 0 0 0,1 0 0 0 0,0 1 0 0 0,-10 8 0 0 0,12-8 0 0 0,0 0 0 0 0,0 1 0 0 0,1 1 0 0 0,0-1 0 0 0,1 2 0 0 0,0-1 0 0 0,0 1 0 0 0,1 1 0 0 0,1 0 0 0 0,0 0 0 0 0,0 0 0 0 0,2 1 0 0 0,-1 0 0 0 0,1 0 0 0 0,1 0 0 0 0,1 0 0 0 0,0 1 0 0 0,-1 6 0 0 0,5-15 0 0 0,-1-1 0 0 0,1 1 0 0 0,0-1 0 0 0,0 1 0 0 0,0-1 0 0 0,1 1 0 0 0,0-1 0 0 0,-1 0 0 0 0,2 0 0 0 0,-1 0 0 0 0,0 0 0 0 0,1 0 0 0 0,0 0 0 0 0,0 0 0 0 0,0-1 0 0 0,0 0 0 0 0,0 1 0 0 0,1-1 0 0 0,0 0 0 0 0,-1-1 0 0 0,1 1 0 0 0,0-1 0 0 0,0 0 0 0 0,0 0 0 0 0,1 0 0 0 0,-1 0 0 0 0,0-1 0 0 0,1 1 0 0 0,3-1 0 0 0,5 1 0 0 0,-1-1 0 0 0,1 0 0 0 0,-1-1 0 0 0,1 0 0 0 0,0-1 0 0 0,-1-1 0 0 0,1 0 0 0 0,-1 0 0 0 0,1-2 0 0 0,-1 1 0 0 0,0-1 0 0 0,-1-1 0 0 0,1 0 0 0 0,-1-1 0 0 0,0 0 0 0 0,0-1 0 0 0,0 0 0 0 0,-1-1 0 0 0,2-2 0 0 0,-3 3 0 0 0,-1 0 0 0 0,-1-1 0 0 0,1 1 0 0 0,-1-1 0 0 0,0-1 0 0 0,-1 0 0 0 0,0 0 0 0 0,0 0 0 0 0,-1 0 0 0 0,0-1 0 0 0,-1 0 0 0 0,0 0 0 0 0,-1 0 0 0 0,0 0 0 0 0,0-1 0 0 0,-1 0 0 0 0,0 1 0 0 0,0-9 0 0 0,-4-41 0 0 0,1 54 0 0 0,-1 0 0 0 0,0 0 0 0 0,0 0 0 0 0,0 0 0 0 0,-1 1 0 0 0,0-1 0 0 0,0 1 0 0 0,0 0 0 0 0,-1 0 0 0 0,0 0 0 0 0,0 0 0 0 0,0 0 0 0 0,-1 1 0 0 0,1 0 0 0 0,-1 0 0 0 0,0 0 0 0 0,0 1 0 0 0,0-1 0 0 0,-1 1 0 0 0,-3-1 0 0 0,-22-3 0 0 0,28 7 0 0 0,0 0 0 0 0,0 1 0 0 0,0-1 0 0 0,0 1 0 0 0,0-1 0 0 0,0 1 0 0 0,0 0 0 0 0,1 0 0 0 0,-1 1 0 0 0,0-1 0 0 0,0 0 0 0 0,1 1 0 0 0,-1 0 0 0 0,1 0 0 0 0,0 0 0 0 0,-1 0 0 0 0,1 0 0 0 0,0 0 0 0 0,0 0 0 0 0,0 1 0 0 0,0-1 0 0 0,1 1 0 0 0,-1-1 0 0 0,1 1 0 0 0,-1 0 0 0 0,0 2 0 0 0,-17 76 0 0 0,35-5 0 0 0,-9-55 0 0 0,65 126 0 0 0,52 63 0 0 0,-55-92 0 0 0,-69-124 0 0 0,-1-1 0 0 0</inkml:trace>
  <inkml:trace contextRef="#ctx0" brushRef="#br0" timeOffset="32322.335">9308 4782 32767 0 0,'0'-2'0'0'0,"0"0"0"0"0,1 1 0 0 0,-1-1 0 0 0,0 1 0 0 0,1-1 0 0 0,-1 1 0 0 0,1-1 0 0 0,0 0 0 0 0,-1 1 0 0 0,1 0 0 0 0,0-1 0 0 0,0 1 0 0 0,0-1 0 0 0,0 1 0 0 0,0 0 0 0 0,0 0 0 0 0,0 0 0 0 0,0 0 0 0 0,1-1 0 0 0,-1 2 0 0 0,0-1 0 0 0,1 0 0 0 0,-1 0 0 0 0,1 0 0 0 0,-1 1 0 0 0,1-1 0 0 0,-1 0 0 0 0,1 1 0 0 0,-1 0 0 0 0,1-1 0 0 0,0 1 0 0 0,-1 0 0 0 0,1 0 0 0 0,0 0 0 0 0,0 0 0 0 0,10-3 0 0 0,11-2 0 0 0,1 1 0 0 0,0 1 0 0 0,0 2 0 0 0,0 0 0 0 0,20 3 0 0 0,2-2 0 0 0,122 17 0 0 0,-162-16 0 0 0,12 0 0 0 0,1 1 0 0 0,-1 0 0 0 0,0 2 0 0 0,0 0 0 0 0,-1 1 0 0 0,1 1 0 0 0,6 3 0 0 0,-1 11 0 0 0,-21-11 0 0 0</inkml:trace>
  <inkml:trace contextRef="#ctx0" brushRef="#br0" timeOffset="33681.59">7550 6342 32767 0 0,'13'28'0'0'0,"-54"355"0"0"0,40-379 0 0 0,0 0 0 0 0,1-1 0 0 0,-1 1 0 0 0,1 0 0 0 0,0 0 0 0 0,0-1 0 0 0,0 1 0 0 0,1 0 0 0 0,-1 0 0 0 0,1-1 0 0 0,0 1 0 0 0,0 0 0 0 0,0-1 0 0 0,1 1 0 0 0,-1-1 0 0 0,1 0 0 0 0,0 1 0 0 0,0-1 0 0 0,0 0 0 0 0,0 0 0 0 0,1 0 0 0 0,-1 0 0 0 0,1-1 0 0 0,0 1 0 0 0,0-1 0 0 0,0 1 0 0 0,0-1 0 0 0,0 0 0 0 0,0 0 0 0 0,0 0 0 0 0,1-1 0 0 0,-1 1 0 0 0,1-1 0 0 0,0 0 0 0 0,154 10 0 0 0,-55-9 0 0 0,120 17 0 0 0,-38-7 0 0 0,132-9 0 0 0,-188-3 0 0 0,-20 1 0 0 0,28 12 0 0 0,296 6 0 0 0,163-9 0 0 0,-464-11 0 0 0,-98 8 0 0 0,8 0 0 0 0,6-4 0 0 0,11 9 0 0 0,8-7 0 0 0,-67-5 0 0 0,0 0 0 0 0,-1 0 0 0 0,1-1 0 0 0,0 1 0 0 0,0 0 0 0 0,0 0 0 0 0,0 0 0 0 0,0-1 0 0 0,0 1 0 0 0,0 0 0 0 0,0 0 0 0 0,0-1 0 0 0,0 1 0 0 0,0 0 0 0 0,0 0 0 0 0,0-1 0 0 0,0 1 0 0 0,0 0 0 0 0,0 0 0 0 0,0-1 0 0 0,0 1 0 0 0,0 0 0 0 0,0 0 0 0 0,0-1 0 0 0,0 1 0 0 0,0 0 0 0 0,0 0 0 0 0,0 0 0 0 0,1-1 0 0 0,-1 1 0 0 0,0 0 0 0 0,0 0 0 0 0,0 0 0 0 0,0-1 0 0 0,1 1 0 0 0,-1 0 0 0 0,0 0 0 0 0,0 0 0 0 0,0 0 0 0 0,1 0 0 0 0,-1 0 0 0 0,0-1 0 0 0,0 1 0 0 0,1 0 0 0 0,-1 0 0 0 0,0 0 0 0 0,0 0 0 0 0,0 0 0 0 0,1 0 0 0 0,-1 0 0 0 0,0 0 0 0 0,0 0 0 0 0,1 0 0 0 0,-1 0 0 0 0,0 0 0 0 0,0 0 0 0 0,1 0 0 0 0,-1 0 0 0 0,0 0 0 0 0,0 1 0 0 0,1-1 0 0 0,-1 0 0 0 0,-7-14 0 0 0,5 7 0 0 0</inkml:trace>
  <inkml:trace contextRef="#ctx0" brushRef="#br0" timeOffset="34166.325">10389 6116 32767 0 0,'-1'0'0'0'0,"0"-1"0"0"0,1 1 0 0 0,-1-1 0 0 0,0 1 0 0 0,0-1 0 0 0,0 1 0 0 0,0 0 0 0 0,0-1 0 0 0,1 1 0 0 0,-1 0 0 0 0,0 0 0 0 0,0-1 0 0 0,0 1 0 0 0,0 0 0 0 0,0 0 0 0 0,0 0 0 0 0,0 0 0 0 0,0 0 0 0 0,0 0 0 0 0,0 1 0 0 0,0-1 0 0 0,0 0 0 0 0,1 0 0 0 0,-1 1 0 0 0,0-1 0 0 0,0 0 0 0 0,0 1 0 0 0,0-1 0 0 0,0 1 0 0 0,1-1 0 0 0,-1 1 0 0 0,0 0 0 0 0,1-1 0 0 0,-1 1 0 0 0,0 0 0 0 0,1-1 0 0 0,-1 1 0 0 0,1 0 0 0 0,-1 0 0 0 0,1 0 0 0 0,-1-1 0 0 0,1 1 0 0 0,-1 0 0 0 0,1 0 0 0 0,0 0 0 0 0,0 0 0 0 0,-1 0 0 0 0,1 0 0 0 0,0 0 0 0 0,0 0 0 0 0,0 0 0 0 0,0 0 0 0 0,0 0 0 0 0,0-1 0 0 0,0 1 0 0 0,0 0 0 0 0,1 0 0 0 0,-1 1 0 0 0,-7 26 0 0 0,1 1 0 0 0,2 0 0 0 0,0 0 0 0 0,2 1 0 0 0,2 28 0 0 0,9 105 0 0 0,55 125 0 0 0,-63-278 0 0 0,0-9 0 0 0,-1-1 0 0 0,0 1 0 0 0,0 0 0 0 0,0 0 0 0 0,0 0 0 0 0,1 0 0 0 0,-1 0 0 0 0,0-1 0 0 0,-1 1 0 0 0,1 0 0 0 0,0 0 0 0 0,0 0 0 0 0,0 0 0 0 0,0 0 0 0 0,-1-1 0 0 0,1 1 0 0 0,0 0 0 0 0,-1 0 0 0 0,1 0 0 0 0,-1-1 0 0 0,1 1 0 0 0,-1 0 0 0 0,1-1 0 0 0,-1 1 0 0 0,1 0 0 0 0,-1-1 0 0 0,0 1 0 0 0,1-1 0 0 0,-1 1 0 0 0,0-1 0 0 0,1 1 0 0 0,-1-1 0 0 0,0 1 0 0 0,0-1 0 0 0,1 0 0 0 0,-1 1 0 0 0,0-1 0 0 0,0 0 0 0 0,0 0 0 0 0,0 0 0 0 0,0 0 0 0 0,1 0 0 0 0,-1 1 0 0 0,0-1 0 0 0,0-1 0 0 0,0 1 0 0 0,0 0 0 0 0,0 0 0 0 0,0 0 0 0 0,-5-1 0 0 0</inkml:trace>
  <inkml:trace contextRef="#ctx0" brushRef="#br0" timeOffset="36103.265">7085 3973 32767 0 0,'-5'26'0'0'0,"-27"-23"0"0"0,-241-3 0 0 0,130-13 0 0 0,-437-46 0 0 0,-283-16 0 0 0,737 67 0 0 0,-682-42 0 0 0,189 7 0 0 0,202 20 0 0 0,8 3 0 0 0,-210 1 0 0 0,610 19 0 0 0,2 0 0 0 0,-10 4 0 0 0,26 0 0 0 0,-17-6 0 0 0,1 1 0 0 0</inkml:trace>
  <inkml:trace contextRef="#ctx0" brushRef="#br0" timeOffset="36917.079">777 3225 32767 0 0,'-14'2'0'0'0,"0"1"0"0"0,0 1 0 0 0,0 0 0 0 0,1 1 0 0 0,-1 1 0 0 0,1 0 0 0 0,1 1 0 0 0,-1 0 0 0 0,1 1 0 0 0,0 0 0 0 0,1 1 0 0 0,0 0 0 0 0,0 1 0 0 0,1 0 0 0 0,1 0 0 0 0,-1 2 0 0 0,2-1 0 0 0,-1 1 0 0 0,2 0 0 0 0,0 0 0 0 0,0 1 0 0 0,1 0 0 0 0,-2 8 0 0 0,-6 74 0 0 0,15-86 0 0 0,0-1 0 0 0,0 1 0 0 0,1-1 0 0 0,0 1 0 0 0,1-1 0 0 0,-1 0 0 0 0,2 1 0 0 0,-1-2 0 0 0,1 1 0 0 0,0 0 0 0 0,1-1 0 0 0,0 1 0 0 0,0-2 0 0 0,1 1 0 0 0,-1 0 0 0 0,2-1 0 0 0,-1 0 0 0 0,1 0 0 0 0,2 1 0 0 0,8 6 0 0 0,0-1 0 0 0,1-1 0 0 0,1 0 0 0 0,0-1 0 0 0,0-1 0 0 0,0-1 0 0 0,12 2 0 0 0,-5-2 0 0 0,0-2 0 0 0,1-2 0 0 0,0 0 0 0 0,0-1 0 0 0,0-2 0 0 0,10-1 0 0 0,85-22 0 0 0,-114 18 0 0 0,-1 0 0 0 0,1 0 0 0 0,-1 0 0 0 0,0-1 0 0 0,-1 0 0 0 0,1 0 0 0 0,-1-1 0 0 0,0 1 0 0 0,-1-1 0 0 0,1-1 0 0 0,-1 1 0 0 0,0-1 0 0 0,-1 0 0 0 0,1 0 0 0 0,-1 0 0 0 0,-1-1 0 0 0,0 0 0 0 0,0 1 0 0 0,0-1 0 0 0,-1 0 0 0 0,0 0 0 0 0,0-1 0 0 0,-1-1 0 0 0,0-71 0 0 0,-25-57 0 0 0,22 125 0 0 0,0 0 0 0 0,-1 0 0 0 0,0 0 0 0 0,-1 0 0 0 0,0 1 0 0 0,-1 0 0 0 0,0 0 0 0 0,-1 0 0 0 0,0 1 0 0 0,-1 0 0 0 0,-1 0 0 0 0,1 0 0 0 0,-2 1 0 0 0,1 0 0 0 0,-2 1 0 0 0,1 0 0 0 0,-1 0 0 0 0,0 1 0 0 0,-1 1 0 0 0,0-1 0 0 0,-5-1 0 0 0,2 4 0 0 0,-1 1 0 0 0,1 1 0 0 0,0 0 0 0 0,-1 0 0 0 0,0 2 0 0 0,1 0 0 0 0,-11 1 0 0 0,-39 14 0 0 0,49-7 0 0 0,1 1 0 0 0,0 0 0 0 0,0 0 0 0 0,0 1 0 0 0,1 1 0 0 0,1 0 0 0 0,0 1 0 0 0,0 1 0 0 0,1-1 0 0 0,1 2 0 0 0,0-1 0 0 0,0 2 0 0 0,1-1 0 0 0,1 1 0 0 0,0 1 0 0 0,1-1 0 0 0,1 1 0 0 0,0 0 0 0 0,-1 10 0 0 0,-1-3 0 0 0,2 0 0 0 0,1 1 0 0 0,1-1 0 0 0,1 1 0 0 0,1 0 0 0 0,0 9 0 0 0,19 14 0 0 0,-5-31 0 0 0,-2-9 0 0 0</inkml:trace>
  <inkml:trace contextRef="#ctx0" brushRef="#br0" timeOffset="37298.056">827 2950 32767 0 0,'-7'-49'0'0'0,"7"131"0"0"0,0 595 0 0 0,-6-575 0 0 0,-3 24 0 0 0,3-27 0 0 0,-4 0 0 0 0,-6 7 0 0 0,-1-60 0 0 0,11-35 0 0 0</inkml:trace>
  <inkml:trace contextRef="#ctx0" brushRef="#br0" timeOffset="37535.422">669 4348 32767 0 0,'27'4'0'0'0,"93"-7"0"0"0,-29-9 0 0 0,100 10 0 0 0,-164 11 0 0 0,-19-13 0 0 0,-11 0 0 0 0</inkml:trace>
  <inkml:trace contextRef="#ctx0" brushRef="#br0" timeOffset="38001.875">649 2909 32767 0 0,'40'3'0'0'0,"145"-3"0"0"0,-67-13 0 0 0,-104 13 0 0 0</inkml:trace>
  <inkml:trace contextRef="#ctx0" brushRef="#br0" timeOffset="38803.28">26 269 32767 0 0,'3'-1'0'0'0,"1"1"0"0"0,-1-1 0 0 0,1 1 0 0 0,-1-1 0 0 0,1 1 0 0 0,0 0 0 0 0,-1 0 0 0 0,1 1 0 0 0,-1-1 0 0 0,1 1 0 0 0,-1 0 0 0 0,1-1 0 0 0,-1 2 0 0 0,0-1 0 0 0,1 0 0 0 0,-1 1 0 0 0,0-1 0 0 0,0 1 0 0 0,0 0 0 0 0,0 0 0 0 0,0 0 0 0 0,-1 1 0 0 0,1-1 0 0 0,-2-1 0 0 0,117 104 0 0 0,-87-73 0 0 0,67 117 0 0 0,-92-143 0 0 0</inkml:trace>
  <inkml:trace contextRef="#ctx0" brushRef="#br0" timeOffset="39053.612">359 174 32767 0 0,'-7'-12'0'0'0,"-5"31"0"0"0,11-16 0 0 0,-146 272 0 0 0,125-230 0 0 0,8-19 0 0 0,2 1 0 0 0,1 0 0 0 0,1 1 0 0 0,-5 18 0 0 0,11-29 0 0 0</inkml:trace>
  <inkml:trace contextRef="#ctx0" brushRef="#br0" timeOffset="39353.822">624 439 32767 0 0,'4'-5'0'0'0,"1"10"0"0"0,16 146 0 0 0,-17-114 0 0 0,0-11 0 0 0,-1 0 0 0 0,-2 1 0 0 0,0-1 0 0 0,-2 1 0 0 0,-2 8 0 0 0,-6 25 0 0 0,-1-14 0 0 0</inkml:trace>
  <inkml:trace contextRef="#ctx0" brushRef="#br0" timeOffset="39716.379">148 1299 32767 0 0,'1'0'0'0'0,"0"0"0"0"0,0 0 0 0 0,0 0 0 0 0,0 0 0 0 0,0 0 0 0 0,0 0 0 0 0,0 0 0 0 0,0 0 0 0 0,0 0 0 0 0,0 0 0 0 0,0 1 0 0 0,-1-1 0 0 0,1 0 0 0 0,0 0 0 0 0,0 1 0 0 0,0-1 0 0 0,0 1 0 0 0,-1-1 0 0 0,1 1 0 0 0,0-1 0 0 0,0 1 0 0 0,-1 0 0 0 0,1-1 0 0 0,0 1 0 0 0,-1 0 0 0 0,1-1 0 0 0,-1 1 0 0 0,1 0 0 0 0,-1 0 0 0 0,1 0 0 0 0,-1 0 0 0 0,1-1 0 0 0,139 175 0 0 0,-111-136 0 0 0,2-1 0 0 0,1-1 0 0 0,2-2 0 0 0,20 14 0 0 0,-7-24 0 0 0,-37-24 0 0 0</inkml:trace>
  <inkml:trace contextRef="#ctx0" brushRef="#br0" timeOffset="39937.3">468 1295 32767 0 0,'-2'-5'0'0'0,"2"5"0"0"0,0 1 0 0 0,0-1 0 0 0,-1 0 0 0 0,1 1 0 0 0,0-1 0 0 0,-1 0 0 0 0,1 0 0 0 0,0 1 0 0 0,-1-1 0 0 0,1 0 0 0 0,0 0 0 0 0,-1 0 0 0 0,1 1 0 0 0,0-1 0 0 0,-1 0 0 0 0,1 0 0 0 0,-1 0 0 0 0,1 0 0 0 0,0 0 0 0 0,-1 0 0 0 0,1 0 0 0 0,-1 0 0 0 0,1 0 0 0 0,0 0 0 0 0,-1 0 0 0 0,1 0 0 0 0,-1 0 0 0 0,1 0 0 0 0,0 0 0 0 0,-1-1 0 0 0,1 1 0 0 0,0 0 0 0 0,-1 0 0 0 0,1 0 0 0 0,-1 0 0 0 0,1-1 0 0 0,0 1 0 0 0,-1 0 0 0 0,1 0 0 0 0,0-1 0 0 0,0 1 0 0 0,-1 0 0 0 0,1-1 0 0 0,0 1 0 0 0,0 0 0 0 0,-1-1 0 0 0,1 1 0 0 0,0 0 0 0 0,0-1 0 0 0,0 1 0 0 0,0-1 0 0 0,0 1 0 0 0,0 0 0 0 0,-1-1 0 0 0,1 1 0 0 0,0-1 0 0 0,0 1 0 0 0,0 0 0 0 0,0-1 0 0 0,0 1 0 0 0,0-1 0 0 0,1 1 0 0 0,-1 0 0 0 0,0-1 0 0 0,0 1 0 0 0,0-1 0 0 0,0 1 0 0 0,0 0 0 0 0,1-1 0 0 0,-68 151 0 0 0,-113 133 0 0 0,115-188 0 0 0,42-60 0 0 0</inkml:trace>
  <inkml:trace contextRef="#ctx0" brushRef="#br0" timeOffset="40701.256">799 1508 32767 0 0,'-1'-1'0'0'0,"1"0"0"0"0,-1 0 0 0 0,1 1 0 0 0,0-1 0 0 0,0 0 0 0 0,-1 0 0 0 0,1 0 0 0 0,0 0 0 0 0,0 0 0 0 0,0 1 0 0 0,0-1 0 0 0,0 0 0 0 0,0 0 0 0 0,0 0 0 0 0,0 0 0 0 0,0 0 0 0 0,1 1 0 0 0,-1-1 0 0 0,0 0 0 0 0,0 0 0 0 0,1 0 0 0 0,-1 1 0 0 0,1-1 0 0 0,-1 0 0 0 0,1 0 0 0 0,-1 1 0 0 0,1-1 0 0 0,-1 0 0 0 0,1 1 0 0 0,-1-1 0 0 0,1 0 0 0 0,0 1 0 0 0,-1-1 0 0 0,1 1 0 0 0,0-1 0 0 0,0 1 0 0 0,0 0 0 0 0,-1-1 0 0 0,1 1 0 0 0,0 0 0 0 0,0-1 0 0 0,0 1 0 0 0,-1 0 0 0 0,1 0 0 0 0,0 0 0 0 0,0 0 0 0 0,48-3 0 0 0,-38 3 0 0 0,41 17 0 0 0,-40-10 0 0 0,-10-6 0 0 0,1 1 0 0 0,-1-1 0 0 0,0 1 0 0 0,0-1 0 0 0,1 1 0 0 0,-1 0 0 0 0,-1 0 0 0 0,1 0 0 0 0,0 0 0 0 0,0 0 0 0 0,-1 1 0 0 0,1-1 0 0 0,-1 0 0 0 0,0 1 0 0 0,0-1 0 0 0,0 1 0 0 0,0 0 0 0 0,0-1 0 0 0,0 1 0 0 0,-1-1 0 0 0,1 1 0 0 0,-1 0 0 0 0,0 0 0 0 0,0-1 0 0 0,0 1 0 0 0,0 0 0 0 0,0 0 0 0 0,-1 2 0 0 0,-30 71 0 0 0,-90 76 0 0 0,59-81 0 0 0,30-22 0 0 0,33-41 0 0 0,6-5 0 0 0,0 0 0 0 0,0-1 0 0 0,0 0 0 0 0,0 0 0 0 0,1-1 0 0 0,-1 1 0 0 0,0-2 0 0 0,1 1 0 0 0,-1-1 0 0 0,0 0 0 0 0,1-1 0 0 0,-1 1 0 0 0,0-2 0 0 0,1 1 0 0 0,-1-1 0 0 0,4-1 0 0 0,1 1 0 0 0,161-29 0 0 0,-158 30 0 0 0,-6 1 0 0 0</inkml:trace>
  <inkml:trace contextRef="#ctx0" brushRef="#br0" timeOffset="42502.511">10178 1404 32767 0 0,'38'5'0'0'0,"110"22"0"0"0,-49-25 0 0 0,221 27 0 0 0,16-24 0 0 0,141-5 0 0 0,-330 10 0 0 0,648-10 0 0 0,-772 0 0 0 0,12 6 0 0 0,-28-5 0 0 0,2 3 0 0 0</inkml:trace>
  <inkml:trace contextRef="#ctx0" brushRef="#br0" timeOffset="48933.154">8803 7006 32767 0 0,'2'-17'0'0'0,"8"-3"0"0"0,-10 19 0 0 0,-1 1 0 0 0,1-1 0 0 0,0 0 0 0 0,0 0 0 0 0,-1 0 0 0 0,1 0 0 0 0,0 0 0 0 0,-1 1 0 0 0,1-1 0 0 0,0 0 0 0 0,-1 0 0 0 0,1 1 0 0 0,-1-1 0 0 0,0 0 0 0 0,1 1 0 0 0,-1-1 0 0 0,0 0 0 0 0,1 1 0 0 0,-1-1 0 0 0,0 1 0 0 0,1-1 0 0 0,-1 1 0 0 0,0 0 0 0 0,0-1 0 0 0,0 1 0 0 0,0 0 0 0 0,1-1 0 0 0,-1 1 0 0 0,0 0 0 0 0,0 0 0 0 0,0 0 0 0 0,0 0 0 0 0,-60-9 0 0 0,55 10 0 0 0,0-1 0 0 0,0 2 0 0 0,0-1 0 0 0,0 0 0 0 0,1 1 0 0 0,-1 0 0 0 0,1 1 0 0 0,-1-1 0 0 0,1 1 0 0 0,0 0 0 0 0,0 0 0 0 0,0 1 0 0 0,-1 1 0 0 0,-23 13 0 0 0,22-12 0 0 0,0 0 0 0 0,0 1 0 0 0,1-1 0 0 0,0 1 0 0 0,1 1 0 0 0,0-1 0 0 0,0 1 0 0 0,0-1 0 0 0,1 1 0 0 0,0 1 0 0 0,1-1 0 0 0,0 1 0 0 0,0-1 0 0 0,1 1 0 0 0,0 0 0 0 0,-1 5 0 0 0,2-10 0 0 0,0 2 0 0 0,0 0 0 0 0,1 0 0 0 0,-1 1 0 0 0,1-1 0 0 0,1 0 0 0 0,-1 0 0 0 0,1 1 0 0 0,0-1 0 0 0,0 0 0 0 0,1 0 0 0 0,0 0 0 0 0,0 0 0 0 0,0 0 0 0 0,3 4 0 0 0,-1 0 0 0 0,1 0 0 0 0,0 0 0 0 0,1 0 0 0 0,0 0 0 0 0,0-1 0 0 0,1 0 0 0 0,0 0 0 0 0,1-1 0 0 0,0 0 0 0 0,0-1 0 0 0,1 1 0 0 0,0-1 0 0 0,0-1 0 0 0,1 0 0 0 0,3 2 0 0 0,3-1 0 0 0,0-1 0 0 0,0-1 0 0 0,1 0 0 0 0,-1-1 0 0 0,1-1 0 0 0,0 0 0 0 0,0-1 0 0 0,0-1 0 0 0,15-1 0 0 0,-23-1 0 0 0,0 0 0 0 0,0-1 0 0 0,0 0 0 0 0,-1 0 0 0 0,1-1 0 0 0,0 0 0 0 0,-1-1 0 0 0,0 1 0 0 0,6-5 0 0 0,-7 4 0 0 0,0 0 0 0 0,0 0 0 0 0,0-1 0 0 0,-1 0 0 0 0,1-1 0 0 0,-1 0 0 0 0,-1 1 0 0 0,1-2 0 0 0,-1 1 0 0 0,0-1 0 0 0,0 0 0 0 0,-1 0 0 0 0,0 0 0 0 0,0 0 0 0 0,-1-1 0 0 0,0 0 0 0 0,0 1 0 0 0,-1-1 0 0 0,1 0 0 0 0,-2-1 0 0 0,1 1 0 0 0,-2 0 0 0 0,1 0 0 0 0,-1-1 0 0 0,0 1 0 0 0,0 0 0 0 0,-1 0 0 0 0,-2-8 0 0 0,0-3 0 0 0,-2 0 0 0 0,0 0 0 0 0,-1 1 0 0 0,-1-1 0 0 0,-1 2 0 0 0,-9-16 0 0 0,14 27 0 0 0,0 1 0 0 0,-1 0 0 0 0,0-1 0 0 0,0 2 0 0 0,0-1 0 0 0,-1 0 0 0 0,0 1 0 0 0,1 0 0 0 0,-2 0 0 0 0,1 0 0 0 0,0 1 0 0 0,-1-1 0 0 0,1 2 0 0 0,-1-1 0 0 0,0 0 0 0 0,0 1 0 0 0,0 0 0 0 0,-1 0 0 0 0,1 1 0 0 0,0 0 0 0 0,0 0 0 0 0,-1 1 0 0 0,-3-1 0 0 0,-8 2 0 0 0,0 1 0 0 0,1 0 0 0 0,0 1 0 0 0,-1 1 0 0 0,1 1 0 0 0,0 0 0 0 0,1 1 0 0 0,-10 6 0 0 0,-4 2 0 0 0,1 2 0 0 0</inkml:trace>
  <inkml:trace contextRef="#ctx0" brushRef="#br0" timeOffset="49852.191">8622 6316 32767 0 0,'1'0'0'0'0,"0"-1"0"0"0,0 1 0 0 0,-1 0 0 0 0,1-1 0 0 0,0 1 0 0 0,0-1 0 0 0,0 1 0 0 0,-1-1 0 0 0,1 1 0 0 0,0-1 0 0 0,-1 0 0 0 0,1 1 0 0 0,0-1 0 0 0,-1 0 0 0 0,1 1 0 0 0,-1-1 0 0 0,1 0 0 0 0,-1 0 0 0 0,0 0 0 0 0,1 1 0 0 0,-1-1 0 0 0,0 0 0 0 0,1 0 0 0 0,-1 0 0 0 0,0 0 0 0 0,0 0 0 0 0,0 0 0 0 0,0 0 0 0 0,0 0 0 0 0,0 1 0 0 0,0-1 0 0 0,0 0 0 0 0,0 0 0 0 0,0 0 0 0 0,0 0 0 0 0,-1 0 0 0 0,1 0 0 0 0,0 0 0 0 0,-1 1 0 0 0,1-1 0 0 0,-1 0 0 0 0,1 0 0 0 0,0 0 0 0 0,-1 1 0 0 0,0-1 0 0 0,1 0 0 0 0,-1 0 0 0 0,0-2 0 0 0,0-1 0 0 0,-1 1 0 0 0,1 0 0 0 0,0 0 0 0 0,-1 0 0 0 0,0-1 0 0 0,0 1 0 0 0,0 1 0 0 0,0-1 0 0 0,0 0 0 0 0,-1 0 0 0 0,1 1 0 0 0,-1 0 0 0 0,0-1 0 0 0,0 1 0 0 0,0 0 0 0 0,0 0 0 0 0,0 1 0 0 0,0-1 0 0 0,-1 0 0 0 0,2 1 0 0 0,0 1 0 0 0,0-1 0 0 0,0 0 0 0 0,0 1 0 0 0,0 0 0 0 0,0-1 0 0 0,0 1 0 0 0,0 0 0 0 0,-1 0 0 0 0,1 0 0 0 0,0 0 0 0 0,0 0 0 0 0,0 1 0 0 0,0-1 0 0 0,-1 1 0 0 0,1-1 0 0 0,0 1 0 0 0,0 0 0 0 0,0 0 0 0 0,0 0 0 0 0,1 0 0 0 0,-1 0 0 0 0,0 0 0 0 0,0 1 0 0 0,0-1 0 0 0,1 0 0 0 0,-1 1 0 0 0,1 0 0 0 0,-1-1 0 0 0,1 1 0 0 0,-3 2 0 0 0,-2 4 0 0 0,-1 0 0 0 0,1 1 0 0 0,1 0 0 0 0,0 0 0 0 0,0 0 0 0 0,1 1 0 0 0,0-1 0 0 0,0 1 0 0 0,1 0 0 0 0,0 1 0 0 0,1-1 0 0 0,1 0 0 0 0,-1 7 0 0 0,-3 137 0 0 0,22-106 0 0 0,-6-32 0 0 0,-9-12 0 0 0,0-1 0 0 0,0 0 0 0 0,1 1 0 0 0,-1-1 0 0 0,1 0 0 0 0,0 0 0 0 0,0 0 0 0 0,0-1 0 0 0,0 1 0 0 0,1-1 0 0 0,-1 0 0 0 0,1 0 0 0 0,0 0 0 0 0,-1 0 0 0 0,1 0 0 0 0,0-1 0 0 0,0 0 0 0 0,0 0 0 0 0,0 0 0 0 0,0 0 0 0 0,0 0 0 0 0,0-1 0 0 0,0 0 0 0 0,0 0 0 0 0,0 0 0 0 0,1 0 0 0 0,-1-1 0 0 0,4 0 0 0 0,1 0 0 0 0,-1 0 0 0 0,0-1 0 0 0,-1 0 0 0 0,1-1 0 0 0,0 0 0 0 0,-1 0 0 0 0,1-1 0 0 0,-1 1 0 0 0,2-3 0 0 0,-5 4 0 0 0,41-30 0 0 0,-31 17 0 0 0</inkml:trace>
  <inkml:trace contextRef="#ctx0" brushRef="#br0" timeOffset="50232.186">8889 6338 32767 0 0,'8'-17'0'0'0,"-12"29"0"0"0,-42 125 0 0 0,30-27 0 0 0,18-105 0 0 0,0 0 0 0 0,0 0 0 0 0,0-1 0 0 0,1 1 0 0 0,-1-1 0 0 0,1 0 0 0 0,0 0 0 0 0,0 0 0 0 0,1 0 0 0 0,-1 0 0 0 0,1-1 0 0 0,0 1 0 0 0,0-1 0 0 0,0 0 0 0 0,0 0 0 0 0,0-1 0 0 0,1 1 0 0 0,-1-1 0 0 0,1 0 0 0 0,0 0 0 0 0,-1-1 0 0 0,1 1 0 0 0,0-1 0 0 0,0 0 0 0 0,1 0 0 0 0,18 4 0 0 0,0-1 0 0 0,1-2 0 0 0,0 0 0 0 0,-1-1 0 0 0,7-2 0 0 0,-8 1 0 0 0,-13-7 0 0 0,1-1 0 0 0</inkml:trace>
  <inkml:trace contextRef="#ctx0" brushRef="#br0" timeOffset="50880.546">8523 5923 32767 0 0,'-31'-13'0'0'0,"26"12"0"0"0,-4-1 0 0 0,18 2 0 0 0,131 15 0 0 0,-44-8 0 0 0,-35-4 0 0 0,0 3 0 0 0,57 14 0 0 0,-116-20 0 0 0,1 0 0 0 0,0 1 0 0 0,-1 0 0 0 0,1-1 0 0 0,0 1 0 0 0,-1 0 0 0 0,0 0 0 0 0,1 1 0 0 0,-1-1 0 0 0,0 1 0 0 0,1-1 0 0 0,-1 1 0 0 0,0-1 0 0 0,0 1 0 0 0,0 0 0 0 0,0 0 0 0 0,-1 0 0 0 0,2 1 0 0 0,-2 5 0 0 0</inkml:trace>
  <inkml:trace contextRef="#ctx0" brushRef="#br0" timeOffset="53297.63">1309 7857 32767 0 0,'0'13'0'0'0,"7"12"0"0"0,18-21 0 0 0,-16-5 0 0 0,1198 1 0 0 0,-1074 14 0 0 0,498-12 0 0 0,-404 4 0 0 0,113 3 0 0 0,-225-9 0 0 0,-108 0 0 0 0,1 0 0 0 0,-2 0 0 0 0,1 0 0 0 0,1 2 0 0 0,-1 9 0 0 0,-26-10 0 0 0,11-2 0 0 0</inkml:trace>
  <inkml:trace contextRef="#ctx0" brushRef="#br0" timeOffset="54550.585">4135 7269 32767 0 0,'0'-13'0'0'0,"4"21"0"0"0,-4 85 0 0 0,0 413 0 0 0,-14-295 0 0 0,10 209 0 0 0,0-407 0 0 0,0-20 0 0 0,4-354 0 0 0,21 134 0 0 0,0-94 0 0 0,-18-85 0 0 0,-3 394 0 0 0,0 11 0 0 0,5 14 0 0 0,9 9 0 0 0,0-1 0 0 0,2 0 0 0 0,0 0 0 0 0,1-2 0 0 0,1 0 0 0 0,1-1 0 0 0,11 8 0 0 0,46 25 0 0 0,2-3 0 0 0,67 30 0 0 0,-101-55 0 0 0,59 28 0 0 0,-62-33 0 0 0,-1 2 0 0 0,-1 1 0 0 0,-1 2 0 0 0,0 2 0 0 0,-2 1 0 0 0,-1 2 0 0 0,8 10 0 0 0,-36-31 0 0 0,0 1 0 0 0,0 1 0 0 0,0-1 0 0 0,-1 1 0 0 0,0 0 0 0 0,-1 0 0 0 0,0 0 0 0 0,0 1 0 0 0,-1 0 0 0 0,-1 0 0 0 0,1 0 0 0 0,-2 0 0 0 0,1 1 0 0 0,-1-1 0 0 0,-1 1 0 0 0,0 0 0 0 0,0 5 0 0 0,-4-4 0 0 0,0-1 0 0 0,-1 0 0 0 0,0 1 0 0 0,-1-2 0 0 0,0 1 0 0 0,-1 0 0 0 0,0-1 0 0 0,-1 0 0 0 0,0 0 0 0 0,0-1 0 0 0,-1 0 0 0 0,0 0 0 0 0,-1-1 0 0 0,0 0 0 0 0,0-1 0 0 0,-4 3 0 0 0,-39 27 0 0 0,-2-2 0 0 0,-1-3 0 0 0,-2-2 0 0 0,-1-2 0 0 0,-36 10 0 0 0,78-31 0 0 0,-206 82 0 0 0,169-66 0 0 0,38-13 0 0 0,30-8 0 0 0,15-11 0 0 0,-12 2 0 0 0</inkml:trace>
  <inkml:trace contextRef="#ctx0" brushRef="#br0" timeOffset="55167.933">5457 7888 32767 0 0,'-49'12'0'0'0,"44"-8"0"0"0,0-1 0 0 0,0 1 0 0 0,0 1 0 0 0,1-1 0 0 0,0 1 0 0 0,0-1 0 0 0,0 1 0 0 0,0 1 0 0 0,1-1 0 0 0,0 0 0 0 0,0 1 0 0 0,0-1 0 0 0,-1 4 0 0 0,1 1 0 0 0,0-4 0 0 0,1 0 0 0 0,0 0 0 0 0,0 0 0 0 0,0 0 0 0 0,1 1 0 0 0,0-1 0 0 0,0 1 0 0 0,1-1 0 0 0,-1 0 0 0 0,1 1 0 0 0,1-1 0 0 0,-1 1 0 0 0,1-1 0 0 0,1 4 0 0 0,3 0 0 0 0,0-1 0 0 0,0 0 0 0 0,1 0 0 0 0,0 0 0 0 0,1 0 0 0 0,0-1 0 0 0,0 0 0 0 0,1-1 0 0 0,0 1 0 0 0,0-2 0 0 0,1 1 0 0 0,0-1 0 0 0,0 0 0 0 0,0-1 0 0 0,1 0 0 0 0,0-1 0 0 0,0 1 0 0 0,0-2 0 0 0,0 0 0 0 0,0 0 0 0 0,1-1 0 0 0,0 0 0 0 0,-1-1 0 0 0,1 0 0 0 0,1 0 0 0 0,-1-1 0 0 0,-1 0 0 0 0,0-1 0 0 0,0 0 0 0 0,0-1 0 0 0,0 0 0 0 0,0-1 0 0 0,0 0 0 0 0,-1 0 0 0 0,1-1 0 0 0,7-4 0 0 0,-10 5 0 0 0,-1 0 0 0 0,0-1 0 0 0,-1 1 0 0 0,1-1 0 0 0,0 0 0 0 0,-1 0 0 0 0,0-1 0 0 0,0 0 0 0 0,0 0 0 0 0,-1 0 0 0 0,0 0 0 0 0,0-1 0 0 0,0 0 0 0 0,-1 0 0 0 0,1 0 0 0 0,-1 0 0 0 0,-1 0 0 0 0,1 0 0 0 0,-1-1 0 0 0,0 0 0 0 0,-1 1 0 0 0,1-1 0 0 0,-2 0 0 0 0,1 0 0 0 0,-1-36 0 0 0,0 42 0 0 0,-4-16 0 0 0,-1 0 0 0 0,0 1 0 0 0,-1-1 0 0 0,0 1 0 0 0,-1 0 0 0 0,-1 1 0 0 0,-2-2 0 0 0,5 10 0 0 0,1 0 0 0 0,-2 0 0 0 0,1 0 0 0 0,-1 0 0 0 0,0 1 0 0 0,0 0 0 0 0,-1 1 0 0 0,0-1 0 0 0,0 1 0 0 0,0 0 0 0 0,-1 1 0 0 0,1 0 0 0 0,-1 0 0 0 0,0 1 0 0 0,0 0 0 0 0,-1 0 0 0 0,1 1 0 0 0,0 0 0 0 0,-9-1 0 0 0,13 3 0 0 0,0 0 0 0 0,0 1 0 0 0,0 0 0 0 0,0-1 0 0 0,0 1 0 0 0,0 1 0 0 0,0-1 0 0 0,0 1 0 0 0,1-1 0 0 0,-1 1 0 0 0,1 0 0 0 0,-1 0 0 0 0,1 0 0 0 0,-2 2 0 0 0,-2 1 0 0 0,0 0 0 0 0,0 0 0 0 0,0 0 0 0 0,1 1 0 0 0,0 0 0 0 0,0 0 0 0 0,1 1 0 0 0,-1 0 0 0 0,1 0 0 0 0,1 0 0 0 0,-1 1 0 0 0,1-1 0 0 0,1 1 0 0 0,-1 0 0 0 0,1 0 0 0 0,1 0 0 0 0,-1 1 0 0 0,1-1 0 0 0,1 1 0 0 0,0-1 0 0 0,0 1 0 0 0,0 5 0 0 0,1-11 0 0 0,1 1 0 0 0,-1 0 0 0 0,0-1 0 0 0,1 1 0 0 0,0-1 0 0 0,0 1 0 0 0,0-1 0 0 0,0 0 0 0 0,0 1 0 0 0,1-1 0 0 0,-1 0 0 0 0,1 0 0 0 0,0 0 0 0 0,0 0 0 0 0,0 0 0 0 0,0 0 0 0 0,1-1 0 0 0,-1 1 0 0 0,1-1 0 0 0,0 1 0 0 0,-1-1 0 0 0,1 0 0 0 0,0 0 0 0 0,0 0 0 0 0,3 1 0 0 0,7 0 0 0 0</inkml:trace>
  <inkml:trace contextRef="#ctx0" brushRef="#br0" timeOffset="56118.506">5862 7975 32767 0 0,'1'1'0'0'0,"0"0"0"0"0,0 0 0 0 0,1 0 0 0 0,-1 1 0 0 0,0-2 0 0 0,0 1 0 0 0,1 0 0 0 0,-1 0 0 0 0,0 0 0 0 0,1-1 0 0 0,-1 1 0 0 0,1 0 0 0 0,-1-1 0 0 0,1 0 0 0 0,-1 1 0 0 0,1-1 0 0 0,-1 0 0 0 0,1 0 0 0 0,-1 0 0 0 0,1 0 0 0 0,-1 0 0 0 0,1 0 0 0 0,0 0 0 0 0,0 0 0 0 0,0 0 0 0 0,161 3 0 0 0,-25-17 0 0 0,340 8 0 0 0,-296 7 0 0 0,318-1 0 0 0,-292-6 0 0 0,630 6 0 0 0,-742-8 0 0 0,185 8 0 0 0,-188 0 0 0 0,-51 10 0 0 0,-34-9 0 0 0,1 2 0 0 0,-7-2 0 0 0,-34-22 0 0 0,25 9 0 0 0</inkml:trace>
  <inkml:trace contextRef="#ctx0" brushRef="#br0" timeOffset="56766.77">8852 7420 32767 0 0,'0'216'0'0'0,"1"66"0"0"0,-1-275 0 0 0,0 1 0 0 0,0-1 0 0 0,0 0 0 0 0,0 0 0 0 0,0 0 0 0 0,0 0 0 0 0,2-1 0 0 0,-2-6 0 0 0,0 0 0 0 0,0 0 0 0 0,1 0 0 0 0,-1 1 0 0 0,0-1 0 0 0,0 0 0 0 0,1 0 0 0 0,-1 0 0 0 0,0 0 0 0 0,0 0 0 0 0,1 1 0 0 0,-1-1 0 0 0,0 0 0 0 0,1 0 0 0 0,-1 0 0 0 0,0 0 0 0 0,1 0 0 0 0,-1 0 0 0 0,0 0 0 0 0,0 0 0 0 0,1 0 0 0 0,-1 0 0 0 0,0 0 0 0 0,1 0 0 0 0,-1 0 0 0 0,0-1 0 0 0,1 1 0 0 0,-1 0 0 0 0,0 0 0 0 0,0 0 0 0 0,1 0 0 0 0,-1 0 0 0 0,0-1 0 0 0,0 1 0 0 0,1 0 0 0 0,-1 0 0 0 0,0 0 0 0 0,0-1 0 0 0,0 1 0 0 0,1 0 0 0 0,-1 0 0 0 0,0-1 0 0 0,0 1 0 0 0,0 0 0 0 0,0 0 0 0 0,0-1 0 0 0,1 1 0 0 0,-1 0 0 0 0,0-1 0 0 0,0 1 0 0 0,0 0 0 0 0,0 0 0 0 0,0-1 0 0 0,0 1 0 0 0,0 0 0 0 0,0-1 0 0 0,0 1 0 0 0,0 0 0 0 0,0-1 0 0 0,0 1 0 0 0,0 0 0 0 0,-1-1 0 0 0,1 1 0 0 0,0 0 0 0 0,0 0 0 0 0,0-1 0 0 0,0 1 0 0 0,-6-21 0 0 0,-1 9 0 0 0</inkml:trace>
  <inkml:trace contextRef="#ctx0" brushRef="#br0" timeOffset="62749.524">10323 5322 32767 0 0,'-12'2'0'0'0,"13"10"0"0"0,2-9 0 0 0,0-1 0 0 0,0 1 0 0 0,1-1 0 0 0,-1 0 0 0 0,0 0 0 0 0,1 0 0 0 0,0-1 0 0 0,-1 1 0 0 0,1-1 0 0 0,0 1 0 0 0,0-1 0 0 0,0-1 0 0 0,0 1 0 0 0,0 0 0 0 0,0-1 0 0 0,0 0 0 0 0,0 0 0 0 0,0 0 0 0 0,0-1 0 0 0,3 0 0 0 0,15 2 0 0 0,215-5 0 0 0,-101-2 0 0 0,451 0 0 0 0,-580 6 0 0 0,0 0 0 0 0,1 0 0 0 0,0 0 0 0 0,3 0 0 0 0,-24-1 0 0 0,-2-4 0 0 0</inkml:trace>
  <inkml:trace contextRef="#ctx0" brushRef="#br0" timeOffset="-210913.022">15 7280 32767 0 0,'-11'-3'0'0'0,"8"-5"0"0"0,3 13 0 0 0,50 73 0 0 0,117 141 0 0 0,-10-23 0 0 0,-138-166 0 0 0,-13-18 0 0 0</inkml:trace>
  <inkml:trace contextRef="#ctx0" brushRef="#br0" timeOffset="-210651.721">353 7256 32767 0 0,'-26'24'0'0'0,"0"17"0"0"0,2 0 0 0 0,2 2 0 0 0,1 1 0 0 0,0 9 0 0 0,4-15 0 0 0,2 0 0 0 0,1 0 0 0 0,2 1 0 0 0,1 0 0 0 0,2 1 0 0 0,-2 29 0 0 0,10-38 0 0 0</inkml:trace>
  <inkml:trace contextRef="#ctx0" brushRef="#br0" timeOffset="-210115.221">578 7551 32767 0 0,'4'-3'0'0'0,"1"0"0"0"0,-1-1 0 0 0,1 2 0 0 0,0-1 0 0 0,0 0 0 0 0,0 1 0 0 0,1 0 0 0 0,-1 0 0 0 0,1 1 0 0 0,-1-1 0 0 0,1 1 0 0 0,-1 0 0 0 0,1 1 0 0 0,-1 0 0 0 0,1-1 0 0 0,0 2 0 0 0,-1-1 0 0 0,5 1 0 0 0,-3-1 0 0 0,-3 1 0 0 0,-1-1 0 0 0,0 0 0 0 0,1 1 0 0 0,-1 0 0 0 0,0 0 0 0 0,1 0 0 0 0,-1 0 0 0 0,0 1 0 0 0,0-1 0 0 0,0 1 0 0 0,0 0 0 0 0,0 0 0 0 0,-1 0 0 0 0,1 0 0 0 0,0 0 0 0 0,-1 0 0 0 0,0 1 0 0 0,1-1 0 0 0,-1 1 0 0 0,0 0 0 0 0,0 0 0 0 0,0 0 0 0 0,-1 0 0 0 0,1 0 0 0 0,-1 0 0 0 0,0 0 0 0 0,0 0 0 0 0,0 1 0 0 0,0-1 0 0 0,0 0 0 0 0,-1 1 0 0 0,1-1 0 0 0,-1 1 0 0 0,0-1 0 0 0,0 2 0 0 0,-1 0 0 0 0,1 1 0 0 0,-1-1 0 0 0,0 1 0 0 0,0 0 0 0 0,-1-1 0 0 0,0 0 0 0 0,0 1 0 0 0,0-1 0 0 0,0 0 0 0 0,-1 0 0 0 0,0 0 0 0 0,0 0 0 0 0,-2 2 0 0 0,-8 14 0 0 0,-54 61 0 0 0,108-94 0 0 0,-35 10 0 0 0,0 0 0 0 0,0 1 0 0 0,0 0 0 0 0,0 0 0 0 0,1 1 0 0 0,-1 0 0 0 0,0 0 0 0 0,0 0 0 0 0,0 1 0 0 0,0 0 0 0 0,0 0 0 0 0,0 1 0 0 0,0-1 0 0 0,0 1 0 0 0,0 0 0 0 0,-1 1 0 0 0,1 0 0 0 0,-1 0 0 0 0,5 3 0 0 0,-5-3 0 0 0,-1 0 0 0 0,1 1 0 0 0,-1 0 0 0 0,1 0 0 0 0,-1 1 0 0 0,-1-1 0 0 0,1 1 0 0 0,0-1 0 0 0,-1 1 0 0 0,0 0 0 0 0,0 1 0 0 0,-1-1 0 0 0,0 0 0 0 0,1 1 0 0 0,-2 0 0 0 0,1-1 0 0 0,-1 1 0 0 0,1 6 0 0 0,0-3 0 0 0,-2 1 0 0 0,1 0 0 0 0,-1 0 0 0 0,0 0 0 0 0,-1 0 0 0 0,-1 0 0 0 0,1 0 0 0 0,-1 0 0 0 0,-1-1 0 0 0,0 1 0 0 0,0-1 0 0 0,-4 6 0 0 0,6-11 0 0 0,-2 3 0 0 0,0 1 0 0 0,0-1 0 0 0,0 0 0 0 0,-1 0 0 0 0,0-1 0 0 0,-1 1 0 0 0,1-1 0 0 0,-1 0 0 0 0,0 0 0 0 0,-1 0 0 0 0,0-1 0 0 0,0 1 0 0 0,0-2 0 0 0,0 1 0 0 0,-1-1 0 0 0,1 0 0 0 0,-8 3 0 0 0,13-6 0 0 0,-1 0 0 0 0,1-1 0 0 0,-1 1 0 0 0,0-1 0 0 0,1 0 0 0 0,-1 1 0 0 0,1-1 0 0 0,-1 0 0 0 0,0 0 0 0 0,1 0 0 0 0,-1 0 0 0 0,1 0 0 0 0,-1-1 0 0 0,1 1 0 0 0,-1 0 0 0 0,0-1 0 0 0,1 1 0 0 0,-1-1 0 0 0,1 1 0 0 0,0-1 0 0 0,-1 0 0 0 0,1 0 0 0 0,-1 0 0 0 0,0 0 0 0 0,-25-11 0 0 0,-7 27 0 0 0,14-2 0 0 0,4-1 0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9:40.45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369 73,'-14'-10,"0"1,0 0,-1 2,0-1,0 2,-1 0,0 1,0 0,-3 1,12 3,0 0,0 0,0 1,0 0,0 0,0 1,0 0,0 0,1 0,-1 1,0 0,0 0,1 1,-1 0,1 0,0 0,0 1,0 0,1 0,-1 1,1 0,-3 3,1-1,1 0,0 1,0-1,1 1,0 1,0-1,1 0,0 1,1 0,0 0,0 0,1 0,0 1,1-1,0 1,0-1,1 1,0-1,1 1,0-1,0 1,1-1,1 0,-1 0,1 0,1 0,0 0,0-1,1 1,5 6,3-3,1-1,1-1,0 0,0-2,1 1,0-2,1 0,0-1,0 0,0-2,0 0,1-1,-1 0,1-2,16 0,23 4,0-3,1-2,-1-3,0-3,16-4,-14-3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29:08.475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3008 428,'0'14,"0"-17,0-1,0-1,-1 1,0-1,0 1,0-1,-1 1,1 0,-1 0,0 0,0 0,0 0,-1 0,1 0,-1 1,0-1,0 1,0 0,-1 0,1 0,-1 0,0 1,0-1,1 1,-1 0,-1 0,1 0,0 1,0 0,-1-1,-2 0,1 1,-1-1,1 1,-1 0,0 1,0-1,0 1,1 1,-1-1,0 1,0 0,1 1,-1 0,1 0,-1 0,1 1,0 0,0 0,-3 2,-3 7,0 1,1 1,0 0,1 0,1 1,0 1,1-1,1 1,0 0,1 1,1 0,0 0,2 0,0 0,0 5,-2 0,1-1,1 1,1 0,1 0,1 0,1-1,3 18,-3-34,1 0,0 1,0-1,0-1,1 1,-1 0,1-1,0 1,1-1,-1 0,1 0,0 0,0 0,0-1,0 1,0-1,1 0,0-1,-1 1,1-1,0 0,0 0,1 0,-1-1,0 0,6 1,9 1,1-1,0-1,-1-1,1-1,0 0,7-3,115-27,-124 16,-17 7</inkml:trace>
  <inkml:trace contextRef="#ctx0" brushRef="#br1" timeOffset="39681.051">7861 1137,'-1502'122,"1304"-110,-1479 16,1218-30,190 3,-224 0,-400-53,873 50,-234-30,-1 10,-252 14,411 10,1 5,0 4,0 5,2 3,-88 31,149-37,1 2,1 1,1 1,0 2,1 0,1 3,1 0,1 1,1 1,1 2,1 0,2 1,0 1,2 1,-8 20,-15 38,4 3,4 0,4 3,4 0,-2 35,-2 26,7 2,7-1,7 2,6-1,7 1,7-1,25 113,-28-212,1 0,4 0,1-1,4-1,1-1,3-1,2-1,4 2,-5-24,2-1,1 0,1-2,1-1,1-2,2-1,0-1,1-2,2 0,63 42,-34-20,1-3,3-3,0-3,3-3,46 12,404 102,-394-114,2-6,0-6,1-6,7-5,647 31,251 45,165-35,-494-29,455-15,-805-9,-97 2,794-19,-111-24,-629 35,-87 6,0-10,217-43,-223 7,-4-9,121-55,-293 99,-1-1,-1-2,-1-2,0-2,-2-1,-1-3,-1 0,-1-3,-1-1,-2-1,1-6,-5 2,-2-2,-2-1,-2-1,-2-1,-1 0,-2-2,-2 0,-2-2,5-27,-3-9,-3-1,-3-1,-5 0,-4-76,-6 105,-2 0,-2 0,-3 1,-2 1,-2 0,-2 1,-3 1,-2 1,-2 0,-2 2,-2 2,-2 0,-2 2,-2 1,-2 2,-1 2,-2 1,-12-6,-63-54,-4 6,-129-76,19 34,-6 9,-5 11,-115-32,-219-45,-472-86,837 233,-3 9,0 10,-47 7,-33 15,1 13,-2 13,-151 15,420-36</inkml:trace>
  <inkml:trace contextRef="#ctx0" brushRef="#br1" timeOffset="40799.557">5989 1,'-1'164,"-8"0,-8 10,-18 96,34-267,0 1,1 0,-1-1,1 1,0-1,0 1,0 0,1-1,-1 1,1 0,0-1,0 1,0-1,0 0,1 1,-1-1,1 0,0 0,0 0,0 0,0 0,1 0,-1 0,1-1,-1 1,1-1,0 0,0 0,0 0,0 0,2 0,5-2,0 0,-1 0,1-1,0-1,-1 1,1-2,-1 1,0-1,0-1,0 1,0-2,4-2,2 0,19-8,-15 5,0 1,1 1,0 1,1 0,-1 2,1 0,0 1,13 0,173-6,-204 10,0 0,1 0,-1 1,0-1,1 1,-1 0,0 0,0 0,0 0,0 0,0 1,0 0,0-1,0 1,-1 0,2 1,16 11,-14-12,0 1,-1-1,1 0,0 0,0-1,1 1,-1-1,0-1,0 1,1-1,-1 0,0-1,0 1,0-1,1 0,-1-1,0 0,0 0,0 0,-1 0,1-1,-1 0,1 0,-1-1,0 1,0-1,3-3,-2 2,0-1,-1 1,1-1,-1 0,-1-1,1 1,-1-1,0 0,0 0,-1 0,0-1,0 1,-1-1,0 1,0-1,0 0,-1 0,-1 0,1 0,-1 0,-1-5,0 6,-1 0,1 1,-1-1,-1 0,1 1,-1 0,0 0,0 0,-1 0,0 0,0 1,0 0,0-1,-1 2,0-1,0 0,-1 1,1 0,-1 0,0 1,0 0,0 0,0 0,0 0,-1 1,0 0,1 1,-1-1,0 1,1 1,-1-1,0 1,0 0,0 1,1 0,-1 0,0 0,0 1,1 0,-1 0,1 0,0 1,0 0,0 0,-2 2,3-1,1-1,0 1,0-1,0 1,0 0,1 1,0-1,0 1,0-1,0 1,1 0,-1 0,1 0,0 0,1 1,0-1,-1 0,2 1,-1-1,1 1,-1-1,1 1,1-1,-1 1,1-1,0 0,0 1,1-1,0 0,0 0,0 1,0-2,1 1,0 0,2 3,19 20</inkml:trace>
  <inkml:trace contextRef="#ctx0" brushRef="#br1" timeOffset="41480.365">7179 469,'-2'-4,"1"1,-1 0,1-1,-1 1,0 0,0 0,-1 1,1-1,0 0,-1 1,0-1,0 1,1 0,-1 0,-1 0,1 0,0 0,0 1,-1 0,1-1,-1 1,1 1,-1-1,1 0,-1 1,1 0,-1-1,0 1,1 1,-1-1,1 1,-1-1,1 1,-1 0,1 0,-1 1,-1 0,-1 2,1 0,0 1,0-1,0 1,0 0,1 1,-1-1,2 1,-1 0,0 0,1 0,0 0,1 1,-1-1,1 1,1 0,-1 0,1-1,0 1,1 3,0-8,0 1,1-1,-1 1,1-1,-1 1,1-1,0 0,0 1,0-1,1 0,-1 0,0 0,1 0,0 0,-1 0,1 0,0 0,0-1,0 1,0-1,0 1,0-1,0 0,1 0,-1 0,0 0,1 0,-1 0,1-1,-1 1,3-1,80 3,-65-6,-1-1,0-1,-1 0,1-2,-1 0,5-4,-9 6,-13 4,0 2,0-1,0 0,0 0,0 0,1 0,-1 1,0-1,0 0,0 1,0-1,0 1,0 0,0-1,0 1,0 0,-1-1,1 1,0 0,0 0,-1 0,1 0,0-1,-1 1,1 0,-1 0,1 1,-1-1,1 0,-1 0,0 0,0 0,1 0,-1 0,0 0,0 0,0 1,0-1,0 0,-1 0,1 0,0 0,0 0,-1 0,1 0,-1 1,1-1,-1 0,0 0,1 9,30 377,-29-377,0 0,0 1,-1-1,0 0,-1 1,0-1,-1 0,0 0,-1 0,0 0,0 0,-1-1,0 1,-1-1,0 0,0 0,-1-1,0 0,-1 0,0 0,0-1,-1 0,-2 2,3-4,1 0,-1-1,0 0,-1 0,1-1,-1 0,1 0,-1-1,0 0,0 0,0-1,0 0,0 0,0-1,0 0,0-1,0 0,0 0,-1 0,7 0,0-1,0 1,0 0,0 0,1-1,-1 1,0-1,1 1,0-1,-1 0,1 0,0 0,0 0,0 1,0-1,0-1,0 1,0 0,1 0,-1 0,1 0,-1 0,1-1,0 1,0 0,0 0,0 0,1-1,-1 1,1 0,-1 0,1 0,0 0,-1 0,2-1,36-75,13 5,4 2,14-11,47-60,62-124,-178 266,0 1,0-1,0 0,0 0,0 0,0 1,0-1,0 0,0 0,0 1,0-1,0 0,0 0,0 1,0-1,0 0,0 0,0 0,0 1,1-1,-1 0,0 0,0 0,0 1,0-1,0 0,0 0,1 0,-1 1,0-1,0 0,0 0,1 0,-1 0,0 0,0 0,0 0,1 1,-1-1,0 0,0 0,1 0,-1 0,0 0,0 0,1 0,-1 0,0 0,0 0,-4 35,3-25,-3 11,1 1,2 0,0 0,1 0,2 0,0-1,1 1,1 0,1-1,1 0,8 18,4-14,-9-19</inkml:trace>
  <inkml:trace contextRef="#ctx0" brushRef="#br1" timeOffset="41744.155">7660 134,'-14'2,"-4"8,1 7,10 9,15 7,16 5,3-4</inkml:trace>
  <inkml:trace contextRef="#ctx0" brushRef="#br1" timeOffset="42273.359">8194 548,'1'-4,"-1"-1,1 0,-1 0,-1 0,1 0,-1 0,0 0,0 0,0 1,-1-1,1 0,-1 1,0-1,0 1,-1 0,0 0,1 0,-1 0,-1 0,1 0,0 1,-1-1,0 1,0 0,0 0,0 1,0-1,-1 1,1 0,-1 0,1 0,-1 1,0 0,0 0,1 0,-5 0,2 1,1 1,0 0,0 0,-1 0,1 1,0 0,0 0,0 0,1 1,-1 0,1 0,-1 1,1-1,0 1,0 0,1 1,-1-1,1 1,0 0,0 0,1 0,-1 0,-2 6,4-7,-1 1,1-1,0 0,1 1,-1-1,1 1,0 0,0-1,0 1,1 0,-1 0,1-1,0 1,1 0,-1 0,1 0,0-1,0 1,0 0,1-1,0 1,0-1,0 0,0 1,1-1,-1 0,1 0,0-1,1 1,-1-1,2 2,10 4,0-1,1 0,0-2,0 0,0 0,1-2,-1 0,1-1,0 0,0-2,0 0,1-1,6-1,15 2,1-2,-1-3,1 0,-1-3,-1-1,1-2,-1-1,-1-2,16-9,-51 21,0 1,1-1,-1 1,0-1,0 0,0 0,0 0,0-1,0 1,0 0,0-1,0 1,-1-1,1 0,0 1,-1-1,0 0,1 0,-1 0,0 0,0 0,0 0,0 0,0-1,-1 1,1 0,-1 0,1-1,-1 1,0 0,0-1,0 1,0 0,0-1,-1 1,1 0,-1 0,1-1,-1 1,0 0,0 0,-1-2,0 0,0 0,0 0,0 0,0 0,-1 1,0-1,0 1,0 0,0-1,-1 1,1 1,-1-1,1 1,-1-1,0 1,0 0,0 0,0 1,-1-1,1 1,0 0,-1 0,1 0,0 1,-1-1,1 1,-1 0,1 1,-1-1,1 1,-1 0,1 0,0 0,0 0,-1 1,1 0,0 0,0 0,1 0,-3 2,0 1,0 1,1 0,0 0,0 0,0 1,1-1,0 1,0 0,1 1,0-1,0 0,0 1,0 7,2-12,0 0,1 0,-1 0,1 0,0 1,0-1,0 0,1 0,-1 0,1 1,0-1,0 0,0 0,0 0,0 0,0 0,1-1,0 1,-1 0,1-1,0 1,0-1,1 1,-1-1,0 0,1 0,0 0,-1 0,1-1,0 1,0-1,0 0,0 1,0-1,0 0,6 1,0 0,-1-1,1 0,0 0,0-1,0 0,0-1,-1 1,1-2,0 1,-1-1,1-1,-1 0,1 0,-1 0,1-2,-4 3,1-1,-1 0,0 0,0 0,-1-1,1 1,-1-1,0 0,0 0,0-1,0 1,-1-1,0 0,0 0,0 0,0 0,-1 0,0-1,0 1,-1-1,1 0,-1 1,0-1,0-5,-10-4,0 34,10-14,0 0,1-1,-1 1,1 0,0-1,1 1,-1-1,1 0,0 0,0 0,0 0,0 0,1-1,-1 1,1-1,0 0,0 0,0 0,1-1,-1 1,1-1,-1 0,1-1,0 1,-1-1,2 0,55 21,1-4</inkml:trace>
  <inkml:trace contextRef="#ctx0" brushRef="#br1" timeOffset="42920.26">10053 548,'-17'-10,"1"1,-1 0,-1 1,1 1,-1 1,-1 0,1 2,-1 0,0 1,0 0,0 2,0 0,0 1,-13 3,23-2,0 1,-1 0,1 1,0 0,0 1,1 0,-1 0,1 1,0 0,0 0,-3 4,8-7,0 1,0-1,0 1,1 0,-1 0,1 0,0 0,0 0,0 0,0 1,0-1,1 0,-1 1,1 0,0-1,0 1,1 0,-1-1,1 1,0 0,0 0,0 0,0-1,1 1,-1 0,1 0,0-1,0 1,2 2,-1-1,1 0,0-1,0 1,0-1,1 0,-1 0,1 0,0-1,0 1,1-1,-1 0,1 0,-1 0,1-1,0 0,0 0,0 0,0 0,1-1,2 1,5 0,1 1,-1-2,1 0,0 0,0-2,0 1,7-3,-7 1,-1-1,0 0,0-1,-1-1,1 0,-1 0,0-1,0-1,-1 0,0 0,0-1,-1-1,0 0,0 0,-1-1,0 0,-1-1,0 0,0 0,-2-1,1 1,-1-2,-1 1,0 0,2-12,-1 3,-1-1,-1 0,-1 0,-1-1,-1 1,-1-1,-1 1,-1-1,0 1,-2 0,-1 0,-4-12,8 31,1 0,-1-1,0 1,0 0,0 0,0 0,0 0,-1 0,1 0,-1 0,0 0,0 1,0-1,0 1,0-1,-1 1,1 0,-1 0,0 0,1 0,-1 0,0 1,0-1,0 1,0 0,0 0,-1 0,1 0,0 0,0 1,-1-1,1 1,0 0,-1 0,1 0,0 1,-1-1,1 1,0 0,0 0,-7 7,1 0,0 1,1 1,0-1,0 1,1 1,0-1,1 1,0 0,1 1,0-1,1 1,0 0,1 0,-1 7,-1 1,0 1,2 0,0 1,1-1,1 0,1 1,1-1,1 1,4 13,-4-24,1 1,0-1,1 0,1 0,-1 0,2-1,-1 0,2 1,-1-2,1 1,1-1,0 0,0-1,0 0,1 0,0-1,1 0,3 1,-5-2,0-1,0 0,1 0,0-1,0 0,0 0,1-1,-1-1,1 0,-1 0,1 0,0-1,0-1,-1 0,1 0,0-1,0 0,0-1,-1 0,1 0,-1-1,0 0,1-1,-1 0,-1-1,1 1,-1-2,0 1,0-1,0 0,-1-1,0 0,0 0,-1 0,0-1,5-8,-5 4,-1 0,0-1,-1 0,0 0,-1 0,0 0,-1-1,-1 1,0-1,-1 1,0-1,-1 1,-1-1,0 1,-1 0,-4-13,7 24,0 1,-1-1,1 0,0 1,-1-1,0 0,1 1,-1-1,0 1,0-1,0 1,0 0,0-1,0 1,0 0,0 0,0-1,-1 1,1 0,0 0,-1 1,1-1,-1 0,1 0,-1 1,1-1,-1 1,0-1,1 1,-1 0,0-1,1 1,-1 0,0 0,1 0,-1 0,0 1,1-1,-1 0,-1 1,0 4,0 0,-1 0,2 0,-1 0,1 1,-1-1,1 1,1-1,-1 1,1 0,0 0,1 0,-1 0,1 0,0-1,0 1,2 3,-1 4,1 0,1-1,0 1,0-1,2 0,-1 0,2 0,-1-1,1 1,1-1,0-1,1 1,0-1,1-1,0 0,0 0,1 0,1 0,41 32</inkml:trace>
  <inkml:trace contextRef="#ctx0" brushRef="#br1" timeOffset="43580.576">11042 896,'15'-16,"-1"-1,-1-1,0 0,-2-1,0 0,-1 0,0-1,-2-1,-1 0,0 0,0-7,2-14,-2-1,-1 1,-3-1,-1 0,-3-13,-5 15,7 40,-1 1,0-1,0 0,0 1,0-1,0 0,0 1,-1-1,1 0,0 1,0-1,0 1,-1-1,1 0,0 1,-1-1,1 1,0-1,-1 1,1-1,-1 1,1-1,-1 1,1-1,-1 1,1 0,-1-1,1 1,-1 0,0-1,1 1,-1 0,1 0,-1 0,0-1,1 1,-1 0,0 0,1 0,-1 0,0 0,1 0,-1 0,0 0,1 1,-1-1,1 0,-1 0,0 1,1-1,-1 0,1 0,-1 1,1-1,-3 3,1 0,0 0,0 0,0 1,0-1,1 0,-1 1,1-1,0 1,0 0,0-1,1 1,-1 0,1 0,0-1,0 1,0 0,0 0,1-1,0 1,0 0,0-1,0 1,0-1,1 1,-1-1,1 0,0 1,0-1,0 0,0 0,2 1,7 8,1-1,1 0,0-1,0-1,1 0,0 0,0-2,1 0,0 0,12 3,36 18,-60-27,0 0,0 0,0 1,0-1,-1 1,1 0,-1-1,1 1,-1 0,1 1,-1-1,0 0,0 1,0-1,-1 1,1 0,0-1,-1 1,0 0,1 0,-1 0,-1 0,1 0,0 0,-1 0,1 0,-1 0,0 1,0-1,0 0,-1 1,-50 137,51-139,-1 1,1 0,1-1,-1 1,0-1,1 1,-1-1,1 1,0-1,-1 1,1-1,0 0,1 1,-1-1,0 0,1 0,-1 0,1 0,0 0,0 0,-1-1,1 1,0 0,1-1,-1 1,0-1,0 0,0 0,1 0,-1 0,1 0,-1-1,2 1,88 4,-84-7,1 1,0-2,-1 0,1 0,-1 0,0-1,0 0,0-1,-1 1,1-1,-1-1,0 0,-1 0,1 0,-1-1,-1 0,1 0,-1 0,0-1,-1 1,0-1,0-1,-1 1,0 0,0-1,-1 1,0-1,0 0,-1 0,0 0,-1 0,0 0,0 0,-2-7,2 15,0 0,0 0,0 0,0 0,0 0,0 0,-1 0,1 0,0 0,-1 0,1 0,0 0,-1 0,1 0,-1 0,0 0,1 1,-1-1,0 0,1 0,-1 1,0-1,0 0,0 1,0-1,0 1,1-1,-1 1,0-1,0 1,0 0,0-1,0 1,0 0,-1 0,1 0,0 0,0 0,0 0,0 0,0 0,0 0,0 0,0 1,0-1,0 0,0 1,0-1,0 1,0-1,0 1,1-1,-1 1,0 0,0 0,0-1,1 1,-1 0,0 0,1 0,-1-1,1 1,-1 1,-5 7,0 0,1 0,0 1,0 0,1 0,0 0,1 1,1-1,-1 1,1-1,1 1,0 0,1 0,0 0,0-1,1 1,1 0,0 0,0-1,3 7,-2-9,0-1,0 0,0 0,1-1,0 1,0-1,1 0,0 0,0 0,0-1,1 0,0 0,0 0,0-1,1 1,23 11</inkml:trace>
  <inkml:trace contextRef="#ctx0" brushRef="#br1" timeOffset="44389.765">12138 454,'-12'-1,"0"0,0 1,0 1,-1 0,1 0,0 1,0 0,0 1,1 1,-1 0,8-3,0 1,1-1,-1 1,1 0,-1 0,1 1,0-1,0 1,0-1,0 1,0 0,1 0,-1 0,1 1,0-1,0 0,0 1,0-1,1 1,-1 0,1 0,0 0,0-1,0 1,1 0,-1 0,1 0,0 0,0 0,1 0,-1 0,1 0,4 15,1-1,0 0,2 0,0 0,1-1,1-1,0 0,1 0,6 6,10 16,-19-27,-2-3,0-1,0 1,-1 0,0 0,0 0,-1 1,0-1,0 1,-1 0,0 1,-1-1,0 0,0 1,-1-1,0 1,-1 0,0-1,-1 1,0-7,0-1,-1 1,0-1,1 1,-1-1,0 0,0 1,-1-1,1 0,0 0,-1-1,1 1,-1 0,1-1,-1 0,0 1,0-1,0 0,1-1,-1 1,0 0,0-1,0 0,0 1,0-1,0 0,0-1,0 1,0 0,0-1,0 0,0 0,0 0,0 0,0 0,1 0,-1-1,1 1,-1-1,1 0,-1 0,1 0,0 0,-1-1,3 0,0-1,0 0,0 1,1-1,-1 0,1 1,0-1,0 1,0-1,1 1,-1 0,1 0,0-1,0 1,0 0,0 1,0-1,1 0,-1 0,1 1,0 0,0-1,0 1,0 0,0 1,2-2,149-81,-125 71,0-1,0-1,-2-2,0-1,19-16,-8-12,-37 46,-1-1,1 0,0 0,-1 0,1 0,-1 0,1 0,-1 0,1 0,-1 0,0 0,1 0,-1 0,0 0,0 0,0 0,0 0,0 0,0 0,0-1,0 1,0 0,0 0,-1 0,1 0,-1 0,1 0,0 0,-1 0,1 0,-1 0,0 1,1-1,-1 0,0 0,0 0,1 1,-1-1,0 0,0 1,0-1,0 1,0-1,0 1,0-1,0 1,0 0,0-1,-1 1,-3 0,-1 0,0 1,0 0,1 0,-1 0,1 1,-1-1,1 2,0-1,-1 0,1 1,0 0,1 0,-1 0,0 1,1 0,0 0,0 0,0 0,0 1,1-1,0 1,-1 0,2 0,-1 0,-1 5,0-5,1 2,0-1,1 0,-1 1,1-1,0 1,1 0,0-1,0 1,0 0,1 0,0 0,0 0,0 0,1 0,0-1,1 1,0 0,0-1,0 1,1-1,0 1,0-1,0 0,1 0,0-1,0 1,0-1,1 0,0 0,0 0,3 2,2-2,-1 0,1 0,0-1,1 0,-1-1,1 0,0-1,-1 0,1-1,0 0,0 0,0-1,0-1,0 0,0 0,0-1,-1-1,1 0,-1 0,1-1,-1 0,0-1,0 0,-1 0,0-1,0-1,0 1,-1-1,0-1,0 0,0 0,4-8,12-19,-2-1,-2-1,-1-1,-2-1,-2 0,-2-1,-1-1,-2 0,1-14,50-281,-57 298,-8 27,-5 26,-16 48,3 0,2 1,3 1,-6 54,14-74,1 0,3 0,1 0,3 1,1-1,2 1,3-1,1 0,2 0,3 2,-9-40,0 1,0-1,1 0,0 0,0-1,1 1,0 0,0-1,0 0,1 0,0-1,0 1,4 2,-8-7,1-1,-1 0,0 0,1 1,-1-1,0 0,1 0,-1-1,0 1,1 0,-1 0,0-1,1 1,-1 0,0-1,0 0,0 1,1-1,-1 0,0 1,0-1,0 0,0 0,0 0,0 0,0 0,0 0,-1 0,1 0,0 0,-1-1,1 1,-1 0,1 0,-1-1,1 1,-1 0,0-1,0 1,0 0,1-1,-1 1,-1 0,1-1,0 1,7-29</inkml:trace>
  <inkml:trace contextRef="#ctx0" brushRef="#br1" timeOffset="44636.935">12499 308,'18'-14,"32"1,38 6,46 11,47 8,48 2,-16-3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0:06.35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3959 2380,'24'151,"-13"-105,5 24,50 239,-3 78,-35-13,-17 1,-21 104,4 218,17-248,-15-409,1-36</inkml:trace>
  <inkml:trace contextRef="#ctx0" brushRef="#br0" timeOffset="2168.372">4026 2541,'0'-2,"1"1,-1-1,1 1,0 0,-1-1,1 1,0 0,0 0,0-1,0 1,0 0,0 0,0 0,0 0,0 0,0 0,1 1,-1-1,0 0,1 1,-1-1,0 1,1-1,-1 1,1-1,-1 1,1 0,-1 0,1 0,-1 0,1 0,-1 0,1 0,-1 1,1-1,-1 0,1 1,-1-1,4 0,6-1,380-27,241 18,-369 18,166-20,489-15,-160 12,284 11,422 0,-1412 4,959 12,231 34,333 36,-467-16,-998-58,-109-7,1 1,0-1,-1 0,1 1,-1-1,0 1,0 0,1-1,-1 1,0 0,0 0,-1 0,1-1,0 1,0 0,-1 0,0 0,1 0,-1 1,0-1,0 0,0 0,0 0,0 0,0 0,-1 0,1 0,-1 0,1 0,-1 0,0 0,-1 1,0 7,-51 488,37-312,-62 532,5 177,-10-73,66-127,3-269,17-358,-3-67,1-1,-1 0,1 0,0 1,-1-1,1 0,-1 0,1 0,-1 0,1 0,0 1,-1-1,1 0,-1 0,1-1,0 1,-1 0,1 0,-1 0,1 0,0 0,-1-1,1 1,-1 0,1 0,-1-1,1 1,-1-1,1 1,-1 0,1-1,-1 1,0-1,1 1,-1-1,0 1,1-1,-1 1,0-1,1 1,-1-1,0 0,0 1,0-1,0 1,0-1,0 0,0 1,0-1,0 1,0-1,0 0,0 1,0-1,7-23,-2-3</inkml:trace>
  <inkml:trace contextRef="#ctx0" brushRef="#br0" timeOffset="4229.785">4160 5562,'15'69,"-9"4,-4 0,-2 0,-7 46,1-15,-2 23,6 0,5 0,6 0,5 0,20 69,-10-101,-23-93,1-1,-1 0,1 1,0-1,-1 0,1 0,0 0,0 0,-1 0,1-1,0 1,0 0,0-1,0 0,0 1,0-1,0 0,0 0,0 0,0 0,0 0,0-1,0 1,1-1,5 1,591 9,-197 3,915-52,-40-24,122 22,-180 27,-745 14,310-27,-383 9,76 13,92 25,-11-10,-396-9,79 13,-180-11,0 2,0 3,19 7,-39-8,-20-3,1 1,-1 1,-1 0,1 2,17 7,-26-9,-25-13,-4 0</inkml:trace>
  <inkml:trace contextRef="#ctx0" brushRef="#br0" timeOffset="5131.884">6713 5923,'-10'-3,"1"0,-1 1,0 1,0-1,0 1,0 1,-1 0,1 1,0 0,0 0,0 1,0 0,1 1,-1 0,1 0,-1 1,1 0,0 1,0 0,1 1,0 0,0 0,-3 3,-13 16,1 1,1 1,1 1,2 1,0 0,3 2,0 0,2 1,1 0,2 1,-7 33,16-58,-4 8,2-1,0 2,1-1,1 0,1 1,0-1,1 1,1 11,-1-25,1-1,-1 0,1 0,-1 1,1-1,0 0,-1 0,1 0,1 0,-1 0,0 0,0 0,1 0,-1 0,1-1,-1 1,1-1,0 1,0-1,-1 1,1-1,0 0,0 0,0 0,1 0,-1 0,0-1,0 1,0 0,1-1,-1 0,0 0,1 1,-1-1,0-1,0 1,1 0,-1 0,0-1,1 0,86-37,-59 15,-1-1,0-2,-2 0,-1-2,-2-1,0-1,-2-1,-1 0,-2-2,-1-1,10-27,-14 28,-2-1,-1-1,-2 1,-1-2,-2 1,-1-1,-2 0,-1 0,-2 0,-3-19,3 50,0 0,-1 0,1 0,-1 1,0-1,0 0,0 1,-1-1,1 0,-1 1,0 0,-1-1,1 1,-1 0,0 0,0 1,0-1,0 0,-1 1,1 0,-1 0,0 0,0 0,0 1,0-1,-1 1,1 0,0 1,-1-1,0 1,1-1,-1 1,0 1,-2-1,-4 4,1 0,-1 0,1 1,0 1,0-1,1 2,-1-1,1 1,1 1,-1 0,1 0,0 1,0-1,1 2,0-1,1 1,0 0,0 0,1 1,0 0,1 0,0 0,0 0,-1 7,-1 6,0 0,1 0,2 1,0-1,1 1,2 0,0-1,2 1,0-1,2 1,0-1,2 0,7 18,12 27,3-1,3-2,35 53,-56-100,-4-9,1 1,-1 0,-1 1,0 0,-1-1,0 2,0-1,-1 0,-1 1,0-1,0 4,-4-1</inkml:trace>
  <inkml:trace contextRef="#ctx0" brushRef="#br0" timeOffset="5542.962">6901 6418,'-112'294,"108"-277,15-25,23-47,-2-1,-3-2,-2-1,0-10,6-9,-3 22,-30 56,1 0,-1 0,0-1,1 1,-1 0,1 0,-1 0,1 0,-1 0,1 0,-1 0,1 0,-1 0,1 0,-1 0,1 1,-1-1,0 0,1 0,-1 0,1 1,-1-1,0 0,1 0,-1 1,1-1,-1 0,0 1,1-1,-1 0,0 1,0-1,1 0,-1 1,0-1,0 1,0-1,1 1,-1-1,0 1,0-1,0 0,0 1,0-1,0 1,0-1,0 1,0-1,0 1,0-1,0 1,0-1,-1 1,1-1,0 0,0 1,0-1,0 0,5 295,-3-276,0-1,1 1,0 0,2-1,0 0,1 0,1 0,1-1,0 0,9 12,-2-10</inkml:trace>
  <inkml:trace contextRef="#ctx0" brushRef="#br0" timeOffset="5791.303">6861 6578,'13'-7,"19"-4,19-5,20-5,15 0,12-2,2 2,-15 3</inkml:trace>
  <inkml:trace contextRef="#ctx0" brushRef="#br0" timeOffset="6238.782">8251 5843,'-14'1,"0"0,-1 1,1 1,0 0,1 1,-1 1,1 0,-1 0,2 2,-1-1,1 2,0 0,0 0,1 1,0 0,1 1,0 0,-8 10,0 1,1 1,0 0,2 1,1 0,0 1,2 1,1 0,1 1,1 0,1 1,1-1,-2 23,8-43,0 0,0 0,0 0,1 0,-1 0,2 0,-1 0,0 0,1 0,0 0,1 0,-1-1,1 1,1 0,-1-1,1 1,-1-1,1 0,1 0,-1 0,1 0,0-1,0 1,0-1,1 0,0 0,-1-1,1 1,0-1,2 1,1-2,0-1,0 0,1 0,-1 0,0-1,1 0,-1-1,0 1,0-2,1 1,-1-1,0-1,0 1,-1-1,1-1,3-1,7-5,0 0,0-1,-1 0,-1-2,0 0,3-4,2-8,-1-1,-1 0,-1-2,-1 0,-2 0,0-2,-3 0,0 0,-2-2,-1 1,-2-1,-1 0,-1 0,-2-1,-1 1,-1-1,-2 0,-2 1,-1-1,-1 1,4 17,-1 0,-1 0,0 0,-1 0,0 1,-1 0,-1 0,0 0,-1 0,-1 1,-3-4,9 14,1 1,-1 0,0 0,0 0,0 0,0 0,-1 0,1 1,0-1,-1 1,1-1,-1 1,1 0,-1 0,0 0,0 1,1-1,-1 0,0 1,0 0,0 0,1 0,-1 0,0 0,0 0,0 1,0-1,1 1,-1 0,0 0,1 0,-1 0,1 1,-1-1,1 0,-1 1,1 0,0 0,0 0,0 0,0 0,0 0,0 0,1 0,-1 1,1-1,-1 2,-7 15,1 0,0 1,2 0,0 0,1 0,1 1,1-1,1 1,1 0,1 0,1 10,5 55,2-1,5 0,3-1,25 73,-33-124,2-1,0-1,3 0,0 0,2-2,1 0,3 3,17 3,-22-28</inkml:trace>
  <inkml:trace contextRef="#ctx0" brushRef="#br0" timeOffset="6839.234">8665 6311,'-18'46,"4"-11,1 1,2 0,1 0,-1 14,11-30,0-20,0 0,0 0,0-1,0 1,0 0,1 0,-1 0,0-1,0 1,0 0,0 0,0 0,0-1,1 1,-1 0,0 0,0 0,0 0,0-1,1 1,-1 0,0 0,0 0,1 0,-1 0,0 0,0 0,0 0,1 0,-1 0,0 0,0 0,1 0,-1 0,0 0,0 0,0 0,1 0,-1 0,0 0,0 0,1 0,-1 0,0 0,0 0,0 1,1-1,-1 0,0 0,0 0,0 0,0 0,1 1,-1-1,0 0,0 0,0 0,0 1,0-1,0 0,0 0,0 0,1 1,7-18,0 0,0 0,-2-1,0 0,-1 0,-1-1,-1 1,1-12,-1 13,2-21,-3 17,2 1,-1-1,2 0,1 1,1 0,0 1,6-10,-12 27,0 1,0-1,-1 1,2-1,-1 1,0-1,0 1,0 0,0 0,1 0,-1 0,1 0,-1 0,1 0,-1 0,1 0,-1 1,1-1,0 0,-1 1,1 0,0-1,0 1,-1 0,1 0,0 0,0 0,-1 0,1 0,0 1,0-1,-1 1,1-1,0 1,-1-1,1 1,-1 0,1 0,-1 0,1 0,-1 0,2 1,46 59,-46-54,0 0,-1 0,0 0,0 0,-1 1,0-1,0 1,0-1,-1 0,-1 1,1-1,-1 1,0-1,-1 1,0-1,0 0,0 0,-1 0,0 0,-1 0,1-1,-1 1,0-1,-1 0,-2 3,0 10,32-17,-16-3,92 5,-98-4,1 1,-1 0,0 0,1 0,-1 1,0-1,0 1,0 0,0 0,0 0,0 0,-1 0,1 0,-1 1,1 0,-1-1,0 1,0 0,0 0,0 0,-1 0,1 0,-1 1,0-1,0 0,0 1,0 0,-1-1,0 1,0-1,0 0,0 1,-1-1,1 0,-1 1,0-1,0 0,0 0,0 0,-1 0,1 0,-1 0,0 0,0 0,0-1,0 1,0 0,-1-1,1 0,-1 0,0 0,1 0,-1 0,-1 0,-82 39,76-37,-1 0,1-1,-1 0,0-1,0 0,0-1,0 0,0 0,0-1,-2-1,-1-6,6-2</inkml:trace>
  <inkml:trace contextRef="#ctx0" brushRef="#br0" timeOffset="7425.892">9695 5589,'-60'234,"24"-107,7 3,2 17,27-142,-3 74,3-77,0 0,1 0,-1 0,1 1,-1-1,1 0,0 0,0 0,0-1,0 1,0 0,0 0,1 0,-1-1,1 1,-1-1,1 1,-1-1,1 1,0-1,0 0,-1 0,1 0,0 0,0 0,0 0,0-1,0 1,1-1,-1 1,0-1,0 0,1 0,9-1,0-1,0 0,-1 0,1-2,0 1,-1-1,0-1,0 0,0-1,-1 0,0 0,0-1,4-5,27-19,-3-2,0-2,-3-1,0-2,-3-2,-1 0,-2-2,-2-2,-2 0,-2-2,-2 0,-1-1,-3-2,1-13,-9 35,-2 0,-1 0,-1 0,-2 0,0-1,-2 0,-1 1,-1-1,-4-19,4 40,-1 0,1 0,-1 0,-1 1,1-1,-1 1,0-1,-1 1,1 0,-1 0,-1 1,1-1,-1 1,0 0,0 0,0 1,0-1,-1 1,0 0,0 1,0-1,-1 1,1 0,-1 1,1 0,-3-1,-5 1,1 1,-1 0,0 1,0 1,0 0,0 1,0 0,0 1,1 1,-1 0,1 0,0 2,0 0,1 0,0 1,0 0,0 1,1 1,0 0,1 0,0 1,1 0,-1 1,2 0,0 1,0-1,1 1,1 1,0-1,-4 12,6-7,-1 1,2 0,1 0,0 0,1 0,1 0,1 1,0-1,1 0,2 0,-1-1,2 1,0-1,5 9,10 24,3 0,2-2,3 0,7 7,83 117,-49-77,43 85,-106-168</inkml:trace>
  <inkml:trace contextRef="#ctx0" brushRef="#br0" timeOffset="7734.155">10777 6164,'-15'-8,"0"2,0 0,-1 1,0 1,0 0,-1 1,1 1,-1 0,1 2,-1-1,1 2,-7 1,14-1,-1 1,1 0,0 0,-1 1,1 0,1 1,-1 0,0 0,1 1,0 0,0 1,1-1,-1 2,1-1,0 1,1 0,0 0,0 1,0-1,1 1,-4 8,6-11,1-1,-1 1,1 1,0-1,1 0,-1 0,1 1,0-1,0 1,1-1,-1 1,1-1,0 1,1-1,-1 1,1-1,0 0,1 1,-1-1,1 0,0 0,0 0,1 0,0 0,0 0,0-1,0 1,0-1,1 0,0 0,4 3,9 2,0-1,1-1,-1-1,2 0,-1-1,0-2,1 1,0-2,0-1,0 0,0-1,-1-1,1-1,10-2,184-27,-114 11</inkml:trace>
  <inkml:trace contextRef="#ctx0" brushRef="#br0" timeOffset="8346.226">12034 5509,'-15'2,"-1"2,1 0,-1 1,1 0,1 1,-1 1,1 1,0 0,1 0,0 1,0 1,1 0,0 1,1 1,0-1,1 2,0-1,-5 10,-13 13,2 1,2 1,1 1,2 1,2 1,1 1,-8 33,21-59,1 0,1 0,1 1,0-1,1 0,1 14,0-24,0 1,1-1,0 0,0 0,0 1,1-1,-1 0,1 0,0 0,1 0,-1-1,1 1,0-1,0 1,1-1,-1 0,1 0,0-1,0 1,0-1,1 1,7 1,1-1,0 0,0 0,0-2,0 1,0-2,0 0,0 0,1-1,-1-1,0 0,0-1,1-1,-1 0,-1 0,1-1,-1-1,1 0,-1-1,16-6,-1-1,0-2,-1 0,0-2,-1-1,-2-1,1-1,-2-1,-1-1,-1-1,0 0,-2-2,-1 0,4-11,0-1,-2-1,-1-1,-2 0,-2-1,-2-1,-1 0,-3-1,-1 0,-2 0,-2-2,-2 22,0 1,-2 0,-1-1,-1 1,0 0,-2 0,0 0,-1 1,-4-7,6 19,0-1,0 1,0 1,-1-1,0 1,-1-1,0 1,0 1,0-1,-1 1,0 1,0-1,0 1,-1 0,0 0,0 1,0 1,0-1,-1 1,1 0,-1 1,0 0,-1 0,4 1,0 0,0 1,0-1,0 1,-1 0,1 1,0 0,0 0,0 0,0 1,0-1,0 1,0 1,1-1,-1 1,1 0,0 1,-1-1,1 1,1 0,-1 0,1 0,-1 1,1-1,1 1,-1 0,1 1,0-1,-3 6,2 6,0 0,2 0,0 0,1 1,0-1,2 0,0 1,1-1,0 0,2 0,0 0,1 0,0-1,4 7,133 430,-122-368,-3 2,-5 0,1 74,-13-143</inkml:trace>
  <inkml:trace contextRef="#ctx0" brushRef="#br0" timeOffset="8618.507">12582 5977,'-7'18,"-4"13,-3 10,-1 7,2 5,3-2,3-6,6-7,2-9,4-9,2-7,4-9,1-10,1-10,1-9,-2-1</inkml:trace>
  <inkml:trace contextRef="#ctx0" brushRef="#br0" timeOffset="8872.827">12623 5869,'-2'25,"10"-4,1-1,1 0,1-1,1 0,1-1,0 0,5 4,210 221,-179-172,-49-68,0 0,0 0,0 0,-1 0,1 0,-1 0,0-1,0 1,0 0,0-1,0 1,-1 0,1-1,-1 0,0 1,0-1,0 0,0 0,0 0,0 0,0 0,-1 0,1-1,-1 1,1-1,-1 0,1 0,-1 0,0 0,0 0,0 0,1-1,-1 1,0-1,0 0,0 0,0 0,0 0,-177 21,77-16</inkml:trace>
  <inkml:trace contextRef="#ctx0" brushRef="#br0" timeOffset="10058.727">4146 4145,'1'-1,"0"0,0 0,0 0,-1 0,1 0,0 1,0-1,1 0,-1 0,0 1,0-1,0 0,0 1,1-1,-1 1,0 0,0-1,1 1,-1 0,0 0,1 0,-1 0,0 0,1 0,-1 0,0 0,1 0,-1 1,0-1,0 0,1 1,-1-1,0 1,0 0,0-1,0 1,1 0,-1 0,0 0,0 0,-1 0,2 0,3 1,255 113,-245-109,0 2,0 0,-1 1,0 0,-1 1,5 5,-15-12,0 0,0 0,0 0,0 0,-1 1,1 0,-1-1,0 1,0 0,0 0,-1 0,1 0,-1 0,0 0,0 0,-1 0,1 1,-1-1,0 0,0 1,0-1,-1 0,1 0,-1 1,0-1,0 0,-1 0,-7 14,-1 0,-1-1,-1-1,0 0,-1 0,-1-1,0-1,-1 0,-1-1,0-1,-1 0,-13 6,-20 15,-2-3,-1-2,-1-3,-2-2,-1-2,30-12</inkml:trace>
  <inkml:trace contextRef="#ctx0" brushRef="#br0" timeOffset="10506.026">5203 4292,'1'-1,"1"0,-1 0,0 0,0 0,0 0,0 0,-1 0,1 0,0-1,0 1,-1 0,1-1,-1 1,1 0,-1-1,1 1,-1-1,0 1,0 0,0-1,0 1,0-1,0 1,0-1,0 1,0-1,-1 1,1 0,-1-1,1 1,-1 0,1-1,-1 1,0 0,0 0,0-1,0 1,0 0,-2-4,0 1,0 0,-1 0,1 0,-1 0,0 0,0 1,-1 0,1 0,-1 0,1 0,-1 1,0 0,0 0,0 0,0 0,-1 1,1 0,0 0,0 0,-1 1,1 0,-1 0,1 0,0 1,-1-1,1 1,0 1,0-1,0 1,0 0,0 0,0 0,0 1,0-1,1 1,-1 0,1 1,0-1,0 1,-1 1,-5 6,0 1,1 0,1 0,0 1,0 0,1 1,1-1,0 1,1 0,1 1,0-1,1 1,0 0,1 2,1-9,0 0,1 1,0-1,0 1,1-1,0 1,0-1,1 0,0 0,0 0,1 0,0 0,1 0,0 0,0-1,0 0,1 0,0 0,1-1,-1 1,1-1,0-1,1 1,-1-1,6 3,7 1,0-1,1-1,-1 0,1-2,0-1,1 0,-1-1,1-1,0-1,-1-1,1-1,0-1,-1 0,0-2,1 0,13-6,29-14,-12-2</inkml:trace>
  <inkml:trace contextRef="#ctx0" brushRef="#br0" timeOffset="10707.104">5657 4199,'0'18,"0"15,0 11,0 10,0 4,0 2,0-1,0-3,2-7,4-9,2-9,3-10,-2-9</inkml:trace>
  <inkml:trace contextRef="#ctx0" brushRef="#br0" timeOffset="11042.804">6125 4118,'-46'35,"-12"7,1 4,2 1,3 3,-5 10,0 30,56-87,0 0,0 0,0 0,0 0,0 0,1 0,-1 0,1 0,0 1,0-1,0 0,1 0,-1 0,1 0,-1 1,1-1,0 0,0 0,1 0,-1-1,0 1,1 0,0 0,0-1,0 1,0-1,0 1,0-1,1 0,-1 0,2 1,12 5,0-1,0 0,1-1,-1-1,1-1,0 0,1-1,-1-1,1-1,9 0,-3 1,108 6,134 18,-217-10,-47-10,-8-2</inkml:trace>
  <inkml:trace contextRef="#ctx0" brushRef="#br0" timeOffset="12461.748">2 4092,'0'0,"0"1,0-1,-1 0,1 1,0-1,0 1,0-1,0 0,0 1,0-1,0 1,0-1,0 0,0 1,0-1,0 1,0-1,0 0,0 1,0-1,1 1,-1-1,0 0,0 1,0-1,1 0,-1 1,0-1,0 0,1 1,-1-1,0 0,1 0,-1 1,0-1,1 0,-1 0,0 0,1 0,-1 1,1-1,-1 0,0 0,1 0,-1 0,1 0,-1 0,0 0,1 0,-1 0,1 0,-1 0,1 0,-1 0,0 0,1-1,25 8,0-2,1 0,-1-2,1-1,16-1,-20-1,325 6,185 11,205 37,-426-43,803 52,-561-21,-378-30,-32 1,-134-15,-4-1</inkml:trace>
  <inkml:trace contextRef="#ctx0" brushRef="#br0" timeOffset="13147.977">150 2781,'2'16,"3"15,1 14,1 13,0 9,-1 7,0 2,0 0,-2-7,-1-7,1-11,-1-11,0-13</inkml:trace>
  <inkml:trace contextRef="#ctx0" brushRef="#br0" timeOffset="13990.283">364 3156,'19'42,"-2"0,-2 1,-2 1,-1 0,4 42,-15-82,-1-3,-1 0,1 0,0 0,-1 1,1-1,0 0,0 0,0 1,0-1,0 0,0 0,1 1,-1-1,0 0,1 0,-1 0,0 0,1 1,0-1,-1 0,1 0,0 0,-1 0,1 0,0 0,0 0,0-1,0 1,0 0,0 0,0-1,0 1,0 0,0-1,0 1,0-1,1 0,-1 1,0-1,0 0,0 0,1 0,-1 0,0 0,0 0,1 0,-1 0,7-7,-1-1,0-1,0 1,-1-1,0 0,-1 0,0-1,0 1,2-10,-1 7,70-168,-76 181,0-1,0 0,1 0,-1 1,0-1,0 0,0 0,0 1,0-1,0 0,0 0,0 1,0-1,1 0,-1 0,0 1,0-1,0 0,0 0,1 0,-1 0,0 1,0-1,1 0,-1 0,0 0,0 0,0 0,1 0,-1 0,0 0,0 1,1-1,-1 0,0 0,1 0,-1 0,0 0,0 0,1 0,-1-1,0 1,0 0,1 0,-1 0,0 0,0 0,1 0,-1 0,0 0,0-1,0 1,1 0,-1 0,0 0,0-1,0 1,0 0,1 0,3 34,-3-26,1 14,1-1,1 1,2-1,0 0,1 0,6 12,-10-27,-1-1,1 1,0-1,1 0,-1 0,1-1,0 1,0-1,0 1,1-1,0-1,-1 1,1-1,1 0,-1 0,0 0,1 0,0-1,-1 0,1-1,0 1,0-1,0 0,0 0,0-1,2 0,-1 0,1 0,-1-1,0 0,0-1,0 0,0 0,0 0,0-1,0 0,-1 0,1-1,-1 1,0-2,0 1,-1 0,1-1,-1 0,0-1,0 1,3-6,0 0,-1-2,0 1,0-1,-2 0,1-1,-2 1,0-1,0 0,-1 0,-1-3,7-83,-5 0,-5 0,-9-68,-12-91,18 228,4 32,0-1,-1 0,1 0,0 0,0 0,-1 1,1-1,0 0,0 0,0 0,-1 0,1 0,0 0,0 0,-1 0,1 0,0 0,-1 0,1 0,0 0,0 0,-1 0,1 0,0 0,0 0,-1 0,1 0,0 0,0 0,-1 0,-4 234,2-168,3 0,3 1,3-1,3-1,2 0,3 0,3-1,6 6,-20-60,1 0,0-1,0 1,1-1,0 0,1 0,0-1,0 1,1-2,0 1,1-1,0 0,0 0,0-1,5 3,9-5,-4-7</inkml:trace>
  <inkml:trace contextRef="#ctx0" brushRef="#br0" timeOffset="14183.119">671 2875,'18'0,"22"0,25 0,21-2,17-1,9 0,-1 5,-12 10,-24 1</inkml:trace>
  <inkml:trace contextRef="#ctx0" brushRef="#br0" timeOffset="15570.604">1339 3504,'15'-53,"-2"0,-3-1,-2 0,-3-1,-2 0,-2-3,-1 55,0 1,1-1,-1 1,0 0,0-1,0 1,-1-1,1 1,0 0,-1-1,0 1,1 0,-1-1,0 1,0 0,-1 0,1 0,0 0,-1 0,0-1,-11 29,13-23,0-1,0 0,0 1,1-1,-1 0,0 1,1-1,-1 0,1 0,0 1,0-1,0 0,0 0,0 0,0 0,1 0,-1 0,1-1,-1 1,1 0,0-1,-1 1,1-1,0 0,0 1,0-1,0 0,0 0,2 0,71 16,-59-15,-11-3,0 1,0 1,0-1,0 1,0 0,0 0,0 0,0 1,0 0,-1 0,1 0,-1 0,1 1,-1 0,0 0,0 0,0 0,0 1,-1-1,1 1,-1 0,0 0,0 0,-1 1,2 7,-1 1,-1-1,0 1,-1 0,0 0,-1 0,-1 0,0 0,0 0,-1 2,1-1,1 0,0 0,1 1,0-1,2 0,0 3,-2-14,0 0,1 0,-1 0,1 0,0 0,0 0,0 0,0 0,1-1,-1 1,1-1,-1 0,1 0,0 0,0 0,0 0,0 0,0-1,0 1,1-1,-1 0,0 0,1 0,-1-1,0 1,2-1,92-3,-76 0,0-2,0 0,-1-1,1-1,-1-1,-1-1,0 0,0-2,-1 0,0-1,12-11,-26 20,-1 1,1-1,-1 0,0 0,0 0,0 0,-1-1,1 1,-1-1,0 1,0-1,0 0,0 0,-1 0,1 0,-1 0,0 0,0 0,-1-1,1 1,-1 0,0 0,0-1,0 1,-1 0,0 0,0 0,0-1,0 1,0 0,-1 0,0 0,0 1,0-1,0 0,-1 0,0 0,-1 1,0 0,0-1,0 2,0-1,0 0,-1 1,1 0,-1 0,1 0,-1 0,0 1,0 0,0 0,0 0,0 0,0 1,0 0,0 0,0 0,0 1,0 0,0 0,0 0,0 0,1 1,-1 0,0 0,1 0,-1 1,1-1,0 1,0 0,0 0,0 0,1 1,-1 0,1-1,0 1,0 0,0 1,-1 1,2-3,-1 1,1-1,-1 1,1 0,0 0,1-1,-1 1,1 1,0-1,0 0,0 0,0 0,1 1,-1-1,1 0,1 0,-1 1,0-1,1 0,0 0,0 1,0-1,0 0,1 0,0 0,0 0,0-1,0 1,0-1,1 1,0-1,0 1,-1-1,2 0,-1-1,0 1,1 0,1 0,1 0,-1 0,0-1,0 0,1 0,-1 0,1-1,0 0,-1 0,1 0,0-1,0 0,-1 0,1 0,0-1,0 0,-1 0,1 0,-1-1,1 0,-1 0,1 0,-1-1,0 1,0-1,0-1,-1 1,1-1,-1 1,0-1,0-1,0 1,0 0,-1-1,0 0,0 0,0 0,0 0,-1 0,0-1,0 1,0-1,-1 1,1-2,-3 19,-1-3,1-1,1 1,0-1,0 0,0 1,1-1,1 0,-1 1,1-1,1 0,-1 0,1 0,1-1,0 1,-1-3,0-1,0 0,1-1,-1 1,1-1,0 1,0-1,0 0,1-1,-1 1,1-1,-1 0,1 0,0 0,0-1,-1 1,1-1,0 0,1-1,-1 1,0-1,0 0,0-1,0 1,0-1,0 0,0 0,0 0,0-1,0 1,-1-1,1-1,-1 1,1-1,-1 1,0-1,0 0,0-1,0 1,-1-1,4-3,1-10,0 0,-1-1,-1 0,-1 0,0-1,-1 1,-1-1,-1 0,-1 0,0 0,-2 0,0 0,-1 0,-1-1,-7-69,10 88,1 0,-1-1,1 1,0 0,0 0,-1 0,1 0,0 0,0 0,0 0,0 0,0 1,0-1,0 0,0 0,1 1,-1-1,0 1,0-1,1 1,-1 0,0-1,0 1,1 0,-1 0,0 0,1 0,-1 0,0 0,1 0,-1 0,0 1,1-1,-1 0,0 1,0-1,1 1,-1-1,0 1,0 0,0 0,0-1,0 1,0 0,0 0,0 0,2 0,6 3,-1-1,1 1,-1 0,0 1,0 0,0 1,-1-1,0 1,0 1,0-1,-1 1,0 0,0 1,-1 0,0 0,0 0,-1 0,0 0,0 1,-1 0,0 0,-1 0,0 0,0 0,-1 1,0 0,-5 50,3 25,4-81,0 0,0 0,0-1,0 1,1-1,0 0,0 0,-1 0,2 0,-1 0,0-1,0 0,1 0,-1 0,1-1,0 1,0-1,-1 0,1 0,0-1,0 0,0 1,0-2,0 1,0 0,-1-1,6-1,2 2,0-1,0 0,0 0,0-1,-1-1,1 0,0-1,-1 0,0 0,0-1,0-1,-1 0,0 0,0-1,0 0,-1-1,0 0,-1-1,1 1,-2-2,1 1,-1-1,-1 0,0-1,0 1,-1-1,0 0,-1-1,0 1,-1-1,-1 1,0-1,0 0,-1 0,0-1,-1 7,0 0,0 1,-1-1,1 0,-1 1,0-1,-1 0,1 1,-1 0,0-1,-1 1,1 0,-1 0,0 0,0 0,-1 1,0-1,1 1,-1 0,-1 0,1 0,0 1,-1 0,-2-2,5 5,-1 1,1-1,0 1,-1-1,1 1,0 0,0 0,0 0,0 0,0 0,0 0,0 1,0-1,0 1,0-1,1 1,-1 0,1 0,-1-1,1 1,0 0,-1 0,1 0,0 1,0-1,1 0,-1 0,0 1,1-1,0 0,-1 1,1-1,0 0,0 2,-3 6,1 1,0 0,1 0,0 0,0 0,2-1,-1 1,1 0,1 0,0 0,0 0,1-1,0 1,1-1,0 0,1 0,0-1,1 1,-1-1,2 0,-1 0,2-1,-1 0,1 0,0-1,0 0,1 0,0-1,5 3,74 18,-46-20</inkml:trace>
  <inkml:trace contextRef="#ctx0" brushRef="#br0" timeOffset="17937.167">8305 3330,'0'18,"0"20,0 19,0 16,0 11,-3 5,-2-1,-1-4,-2-10,1-10,-1-14,2-16</inkml:trace>
  <inkml:trace contextRef="#ctx0" brushRef="#br0" timeOffset="18184.759">8251 3530,'-5'16,"4"17,6 11,11 8,12 2,13-2,8-8,5-8,3-8,-4-9,-7-10,-11-7</inkml:trace>
  <inkml:trace contextRef="#ctx0" brushRef="#br0" timeOffset="18451.506">8652 3316,'-4'16,"0"19,5 19,6 17,3 11,0 7,1 1,-2-6,-2-7,-2-18</inkml:trace>
  <inkml:trace contextRef="#ctx0" brushRef="#br0" timeOffset="18787.507">8839 3918,'13'-29,"-1"-1,-2 0,-1-1,-1 0,-2 0,2-24,-7 41,1 3,-1 0,0 0,-1 0,-1 0,1 0,-2 0,1 0,-2 1,0-2,-9 5,8 27,6-15,-1-1,0 0,1 0,0 0,0 0,0 0,0-1,1 1,-1 0,1-1,0 0,0 0,0 0,0 0,1 0,-1-1,1 1,0-1,0 0,0 0,0 0,0-1,95 30,-95-30,28 5,-24-6,0 1,-1 1,1-1,0 1,-1 0,1 1,-1 0,0 0,0 1,0-1,4 5,-8-4,-1 0,0 0,0 1,0-1,-1 1,0-1,0 1,0 0,0 0,-1-1,1 1,-1 0,0 0,-1 0,1-1,-1 1,0 0,0-1,-1 1,1 0,-1-1,0 0,-1 3,-5 18,7-22,-1 1,1-1,0 0,1 1,-1-1,0 1,1-1,0 1,0-1,0 1,0-1,0 1,1-1,0 1,-1-1,1 0,1 1,-1-1,0 0,1 0,0 0,-1 0,1 0,0 0,1 0,-1-1,1 1,7 3,1-1,0 0,1-1,-1-1,1 0,0 0,0-1,0-1,0 0,0 0,0-1,0-1,7-1,36-4,-5-2</inkml:trace>
  <inkml:trace contextRef="#ctx0" brushRef="#br0" timeOffset="19421.125">9949 3142,'-6'100,"5"0,4-1,9 35,-3-8,1 56,-2-138,6-64,2-33,-12 38,0-1,2 1,-1 1,2-1,0 1,0 0,1 0,9-10,-15 21,0 1,0 0,1 0,-1 0,0 0,1 0,-1 0,1 1,0-1,-1 1,1-1,0 1,0 0,0 0,0 1,0-1,0 1,0-1,0 1,0 0,0 0,0 0,0 1,0-1,0 1,0-1,0 1,0 0,0 0,0 1,-1-1,1 0,0 1,-1 0,1-1,-1 1,0 0,1 0,-1 1,0-1,0 0,1 2,1 3,0-1,0 1,0 0,-1 0,0 0,0 1,-1-1,0 1,0-1,-1 1,0 0,0 0,-1-1,0 1,-1 7,1-11,-1 1,1-1,-1 0,0 0,-1 0,1 0,0 0,-1 0,0 0,0 0,0-1,-1 1,1-1,-1 0,0 1,0-1,0 0,0-1,0 1,-1 0,1-1,-1 0,1 0,-1 0,0 0,0-1,0 1,0-1,-3 1,6-2,-1-1,0 1,0 0,1 0,-1-1,0 1,1-1,-1 1,1-1,-1 0,1 1,-1-1,1 0,-1 0,1 0,0 0,-1 0,1-1,0 1,0 0,0 0,0-1,0 1,0-1,0 1,1-1,-1 1,0-1,1 0,-1 1,1-1,0 0,-1 1,1-1,0 0,0 1,0-1,0 0,1 0,-1 1,0-1,1 0,-1 1,1-1,-1 1,1-1,0 1,0-1,0 1,0-1,0 1,0 0,0-1,8-14,1 0,0 1,1 0,1 1,0 0,1 1,0 0,1 1,0 1,1 0,0 1,1 0,9-3,38-9,-60 22,-1-1,0 1,0 0,0 0,1 0,-1 0,0 0,0 0,0 1,1-1,-1 1,0-1,0 1,0 0,0 0,0 0,0 0,0 0,0 0,-1 1,1-1,0 1,-1-1,1 1,-1-1,1 1,-1 0,1 1,28 101,-14-36,-15-63,0 1,1 0,0-1,0 0,0 1,0-1,1 0,0 0,0 0,1-1,-1 1,1-1,0 0,0 0,0 0,1 0,-1-1,1 1,0-1,0-1,0 1,5 1,5-3</inkml:trace>
  <inkml:trace contextRef="#ctx0" brushRef="#br0" timeOffset="20757.207">10310 3316,'98'26,"90"35,-179-58,-1 2,0-1,0 1,0 0,0 1,-1 0,0 0,0 0,0 1,-1 0,0 1,-1-1,1 1,-2 0,1 0,-1 1,0-1,-1 1,0 0,0 0,-1 0,1 4,0 94,-4-89,0 0,2-1,0 1,0-1,2 1,0-1,4 9,-6-22,0-1,1 0,0 1,-1-1,1 0,1 0,-1 0,0 0,1 0,-1-1,1 1,0-1,0 0,0 0,0 0,0 0,0 0,1 0,-1-1,0 0,1 0,-1 0,1 0,0 0,-1-1,1 1,0-1,-1 0,1 0,0-1,-1 1,1-1,0 0,-1 1,1-2,-1 1,1 0,-1-1,0 1,0-1,1 0,-1 0,1-2,6-6,-1 0,0-1,0 0,-1-1,-1 0,0 0,0 0,-1-1,-1 0,0 0,-1 0,-1-1,1-4,14-37,-14 56,-3 17,-1-17,-1 7,1 0,0 0,0 0,0 0,1 0,1-1,-1 1,1 0,1 0,-1-1,1 1,0-1,1 0,0 0,0 0,0-1,1 1,0-1,4 3,4-1,0-1,0 0,1-2,-1 1,1-2,1 1,-1-2,1 0,-1-1,1-1,0 0,-1 0,1-2,0 0,-1-1,1 0,0-1,-1 0,4-3,-2 2,0-2,-1 1,1-2,-2 0,1-1,9-6,-19 10,0 1,0 0,-1-1,0 0,1 0,-1-1,-1 1,1-1,-1 0,1 1,-2-2,1 1,0 0,-1 0,0-1,0 0,-1 1,1-1,-1 0,0-1,-2 2,0 1,0 0,0 0,0-1,0 1,-1 0,0 0,0 0,0 1,0-1,-1 0,1 1,-1-1,0 1,0 0,0 0,-1 0,1 0,-1 1,1-1,-1 1,0 0,0 0,0 1,0-1,0 1,0-1,-1 2,1-1,0 0,-1 1,1-1,0 1,-1 1,1-1,0 0,-1 1,1 0,0 0,-1 0,1 1,0-1,0 1,0 0,1 0,-1 1,0-1,1 1,-3 2,0 0,1 1,0-1,0 1,1 0,0 0,0 1,0-1,0 1,1 0,1 0,-1 0,1 0,0 1,-1 6,3-11,-1 1,1-1,0 1,0-1,0 1,0-1,0 1,1-1,0 0,-1 1,1-1,1 0,-1 1,0-1,1 0,-1 0,1 0,0 0,0 0,1-1,-1 1,0 0,1-1,-1 0,1 0,0 0,0 0,0 0,0 0,0-1,0 1,0-1,1 0,1 1,3-1,-1 1,1-1,0 0,0-1,-1 0,1 0,0 0,0-1,-1 0,1-1,0 0,-1 0,0-1,1 1,-1-2,0 1,0-1,-1 0,1 0,-1-1,0 0,0 0,-1 0,1-1,-1 0,1-2,14 50,-18-38,0 0,0 1,1-1,-1-1,1 1,0 0,0 0,1-1,-1 0,1 0,-1 0,1 0,0 0,0-1,0 0,0 1,1-2,-1 1,1 0,-1-1,1 0,0 0,-1 0,1-1,0 1,-1-1,1 0,0-1,0 1,-1-1,1 0,-1 0,1 0,-1-1,1 0,-1 0,0 0,1 0,-1 0,0-1,-1 0,1 0,0 0,-1 0,0-1,0 1,2-3,0-6,0 1,-1-1,-1 0,0 0,0-1,-1 1,-1-1,0 1,-1-1,0 1,-1-1,-2-9,2-34,0 55,1-1,0 1,0-1,0 1,0-1,0 1,1-1,-1 1,0 0,1-1,-1 1,1-1,-1 1,1 0,-1 0,1-1,0 1,0 0,0 0,0 0,0 0,0 0,0 0,0 0,0 0,0 0,1 0,-1 1,0-1,0 0,1 1,-1-1,0 1,1 0,-1-1,1 1,-1 0,1 0,-1 0,2 0,23-1,0 2,0 0,0 2,0 1,-1 1,2 1,-24-6,-1 0,1 0,-1 1,1-1,-1 0,0 1,1 0,-1-1,0 1,0 0,1 0,-1 0,0 1,0-1,0 0,0 1,0-1,-1 1,1 0,0 0,-1-1,1 1,-1 0,0 0,1 1,-1-1,0 0,0 0,0 0,-1 1,1-1,-1 0,1 1,-1-1,0 1,0-1,0 1,0-1,0 0,-1 3,-68 137,66-138,1 1,0 0,0 0,1 0,-1 0,1 1,1-1,-1 0,1 0,-1 1,1-1,1 0,-1 1,1-1,0 0,0 0,1 0,-1 0,1 0,0 0,1 0,-1 0,1-1,0 0,0 1,0-1,1 0,-1 0,1 0,0-1,0 0,0 1,1-1,4 2,0 0,0-1,0 0,0-1,1 1,0-2,0 1,-1-1,1-1,0 0,1 0,-1-1,0-1,0 1,2-2,17-12,-22 5</inkml:trace>
  <inkml:trace contextRef="#ctx0" brushRef="#br0" timeOffset="21842.229">13304 2047,'-9'4,"1"1,0 1,0 0,0 0,1 0,0 1,0 0,1 0,0 1,0 0,1 0,0 0,0 1,1 0,0 0,1 0,-1 0,2 0,0 1,0-1,0 1,1 0,1-1,-1 1,2 0,-1 0,2 4,0-1,0 0,1 0,1-1,-1 1,2-1,0 0,0 0,2-1,-1 1,1-1,1-1,0 1,0-2,1 1,0-1,2 2,-4-6,-1 1,1-1,0-1,0 1,1-1,-1 0,1-1,0 0,0 0,0 0,0-1,1-1,-1 1,0-1,1-1,-1 1,1-2,-1 1,1-1,-1 0,0-1,1 0,-1 0,0-1,1 0,-1-1,0 0,0 0,-1 0,0-1,0 0,0-1,-1 0,1 0,-1 0,-1 0,1-1,-1 0,0-1,-1 1,0-1,0 1,0-1,-1 0,-1-1,1 1,-1 0,0-1,-1 0,0 1,-1-1,0 0,0 1,0-1,-1 1,-1-1,1 0,-2 1,1 0,-1-1,-3-7,0-1,-2 1,0 0,0 1,-1 0,-1 0,-1 1,0 1,-3-3,9 10,-1 0,0 0,-1 1,1 0,-1 0,0 1,0-1,0 1,-1 1,1 0,-1 0,0 0,0 1,0 0,0 0,0 1,0 0,-1 1,1 0,-4 0,4 2,1-1,0 1,-1 1,1-1,0 1,0 1,1-1,-1 1,1 0,0 1,0-1,0 1,0 0,1 1,0 0,0-1,0 1,1 1,0-1,-1 3,-2 4,1 0,0 0,1 1,0 0,1 0,0 0,2 1,0-1,0 1,1 1,2 32</inkml:trace>
  <inkml:trace contextRef="#ctx0" brushRef="#br0" timeOffset="22120.989">13424 1926,'-22'-170,"7"0,7-90,-6-96,8 256,-5 0,-3 1,-5 1,-21-58,19 106,13 39</inkml:trace>
  <inkml:trace contextRef="#ctx0" brushRef="#br0" timeOffset="23814.746">6753 7086,'25'684,"-5"-259,20 1789,-9-1032,-31-1143,2 60,-4 0,-11 61,12-146,-1 0,0 0,-2-1,1 1,-2-1,0 0,-1 1,6-13,0 0,0-1,0 1,0 0,-1 0,1-1,0 1,0 0,-1-1,1 1,-1 0,1-1,-1 1,1-1,-1 1,1-1,-1 1,1-1,-1 1,0-1,1 0,-1 1,1-1,-1 0,0 1,0-1,1 0,-1 0,0 1,0-1,1 0,-1 0,0 0,1 0,-1 0,0 0,0-1,1 1,-1 0,0 0,0 0,1-1,-1 1,0 0,1-1,-1 1,0 0,1-1,-1 1,-9-15</inkml:trace>
  <inkml:trace contextRef="#ctx0" brushRef="#br0" timeOffset="24746.811">8398 6992,'23'158,"18"655,-38-697,-13 1862,0-1777,-25 986,35-1150,-1-9,1 0,2 0,1 0,1 0,4 13,3-19,-1-17</inkml:trace>
  <inkml:trace contextRef="#ctx0" brushRef="#br0" timeOffset="25679.83">9962 6940,'0'-8,"0"20,0 10,25 555,-12-351,20 457,-31 1,-43 214,-8-437,-31 486,81-802,5-121,1-21</inkml:trace>
  <inkml:trace contextRef="#ctx0" brushRef="#br0" timeOffset="26656.06">11941 6872,'-14'2114,"-22"-698,-34-257,69-1051,4-94,0-25,0-18,-1-7</inkml:trace>
  <inkml:trace contextRef="#ctx0" brushRef="#br0" timeOffset="30156.93">11968 8102,'-7'9,"1"1,0-1,1 2,0-1,1 0,0 1,1 0,0 0,0 0,1 0,0 10,2-20,0 0,0 1,0-1,1 0,-1 0,0 1,1-1,-1 0,1 0,-1 1,1-1,-1 0,1 0,0 0,0 0,-1 0,1 0,0 0,0 0,0 0,0-1,0 1,0 0,0-1,1 1,-1 0,0-1,0 1,0-1,1 0,-1 1,0-1,0 0,1 0,-1 0,0 0,1 0,-1 0,0 0,1 0,-1-1,0 1,1-1,54-21,-49 16,0 0,-1-1,0 1,0-1,0-1,-1 1,0-1,-1 0,0 0,0 0,0 0,-1-1,1-7,-2 12,-1 0,0-1,0 1,-1 0,1 0,-1-1,0 1,0 0,0-1,-1 1,0 0,1 0,-2-1,1 1,0 0,-1 0,0 0,0 0,0 0,0 1,0-1,-1 1,0-1,0 1,0 0,0 0,0 0,0 1,-4-3,-1 2,-1 1,0-1,0 2,0-1,-1 1,1 0,0 1,0 0,0 1,-1 0,1 0,0 1,0 0,0 1,1 0,-1 0,0 1,1 0,0 0,0 1,0 0,1 0,0 1,0 0,0 1,1-1,-6 8,9-12,0 0,0 1,1-1,-1 1,1 0,0 0,-1 0,1 0,1 0,-1 0,0 0,1 1,0-1,-1 1,1-1,1 1,-1-1,0 1,1-1,0 1,0 0,0-1,0 1,0 0,1-1,0 1,0-1,0 1,0-1,0 1,1-1,-1 0,1 1,0-1,2 2,4-1,1 0,0-1,-1 0,1 0,0-1,0 0,1-1,-1 0,0-1,0 1,1-2,-1 1,0-1,0-1,5-1,0 2,-1-1,1-1,-1 0,0-1,0 0,0-1,-1-1,1 0,-1 0,-1-1,1-1,-1 0,0 0,2-4,-11 10,0 0,-1 0,1 0,-1 0,1-1,-1 1,0 0,0 0,0-1,0 1,0-1,0 1,-1-1,0 1,1-1,-1 1,0-1,0 0,0 1,0-1,-1 1,1-1,-1 1,1-1,-1 1,0-1,0 1,0 0,0-1,-1 1,1 0,-1 0,1 0,-1 0,0 0,0 0,0 1,1-1,-2 0,1 1,0 0,0-1,-2 0,-5-2,0 1,0 0,0 0,0 1,-1 0,0 0,1 1,-1 0,0 1,1 0,-1 1,1 0,-1 0,0 1,1 0,0 1,-1 0,1 0,1 1,-1 0,-7 6,14-10,-1 1,1 0,0 0,1 1,-1-1,0 0,0 1,0-1,1 1,-1-1,1 1,-1 0,1 0,0 0,0 0,-1 0,2 0,-1 0,0 0,0 0,0 0,1 1,0-1,-1 0,1 0,0 1,0-1,0 0,0 0,0 1,1-1,-1 0,1 0,-1 1,1-1,0 0,0 0,0 0,0 0,0 0,1 0,-1 0,0-1,1 1,-1 0,2 0,0 0,-1 0,1 0,0-1,-1 1,1-1,0 1,0-1,0 0,0 0,0-1,0 1,0 0,0-1,0 0,0 0,0 0,1 0,-1 0,0-1,0 1,0-1,0 0,0 0,0 0,0 0,-1-1,1 1,0-1,-1 1,1-1,-1 0,1 0,-1 0,1-1,0 0,1 0,-1 1,1 0,0 0,0 0,0 0,0 1,0-1,0 1,1 0,-1 0,0 0,0 1,1 0,-1 0,1 0,-1 0,0 1,1-1,2 2,9-1,169-23,-117 10,132-12,0 8,15 8,540-55,-207 40,283 5,47-41,-592 50,-307 7,-4-1</inkml:trace>
  <inkml:trace contextRef="#ctx0" brushRef="#br0" timeOffset="33042.275">10002 8985,'-2'1,"0"-1,0 1,0 0,-1 0,1 1,0-1,1 0,-1 0,0 1,0 0,0-1,1 1,-1 0,1 0,0-1,-1 1,1 0,0 0,0 1,0-1,0 0,1 0,-1 0,0 1,1-1,0 0,0 1,-1-1,1 0,0 1,1-1,-1 0,0 1,1-1,-1 0,1 1,1 2,-1 0,1 0,0 0,0 0,0-1,1 1,0-1,-1 0,2 1,-1-1,0 0,1-1,0 1,0-1,0 0,0 1,1-1,0 0,0 0,0-1,0 0,1 0,-1 0,1 0,-1-1,1 0,-1 0,1-1,0 1,-1-1,1 0,0-1,-1 1,1-1,0 0,-1-1,1 1,-1-1,0 0,0-1,1 1,-1-1,-1 0,1 0,0-1,-1 1,0-1,0 0,0 0,0 0,0-1,-1 1,0-1,0 0,0 0,-1 0,1 0,-1-1,-1 1,1-1,-2 2,0 1,0-1,0 1,0-1,-1 1,1-1,-1 1,0-1,0 1,0-1,-1 1,1 0,-1 0,0 0,0 0,0 0,0 0,0 0,-1 1,1-1,-1 1,0 0,0-1,1 1,-2 0,1 1,0-1,0 1,0-1,-3 0,-5-2,0 0,-1 1,1 1,-1-1,1 2,-1-1,0 2,-10 0,14 0,0 1,0 1,1-1,-1 1,1 1,-1-1,1 1,0 0,0 1,0 0,0 0,1 1,-2 0,6-3,-1 0,1 1,0-1,-1 0,1 1,0 0,1-1,-1 1,0 0,1 0,-1 0,1 0,0 0,0 0,0 0,1 0,-1 1,1-1,-1 0,1 0,0 1,1-1,-1 0,0 1,1-1,0 0,0 0,0 0,0 0,0 0,0 0,2 2,4 4,1-1,0 1,0-1,1-1,0 1,1-1,-1-1,1 0,0 0,1-1,-1-1,1 1,0-2,0 0,1 0,-1-1,0 0,1-1,0 0,3-1,81-6,-94 6,1-1,0 0,-1 0,1 0,0 0,-1 0,1-1,-1 1,0-1,0 0,1 1,-1-1,0 0,0 0,-1-1,1 1,0 0,-1 0,1-1,-1 1,0-1,0 1,0-1,0 0,0 0,-1 1,1-1,-1 0,1 0,-1 1,0-1,-1-2,0 0,-1-1,-1 0,1 0,-1 1,0-1,0 1,-1 0,0 0,0 0,0 1,0-1,-1 1,1 0,-1 0,0 1,0-1,-1 1,1 0,-1 1,1-1,-1 1,0 0,0 1,0-1,0 1,0 0,0 1,-1-1,1 1,-5 1,10-2,-1 1,1 0,-1 0,1 0,-1 0,1 0,-1 0,1 0,-1 1,1-1,-1 1,1-1,-1 1,1-1,0 1,-1 0,1-1,0 1,-1 0,1 0,0 0,0 0,0 0,0 1,0-1,0 0,0 0,0 1,1-1,-1 0,0 1,1-1,-1 1,1-1,-1 1,1-1,0 1,0-1,0 1,0-1,0 1,0-1,0 1,0-1,0 1,1-1,-1 1,1-1,-1 1,1-1,0 1,3 1,-1 0,1-1,0 1,1-1,-1 0,0 0,1 0,-1-1,1 1,-1-1,1 0,0-1,0 1,-1-1,4 0,-1 1,65 2,0-2,1-4,43-8,-48 4,518-25,313-15,-225 27,-581 19,567-11,107 21,23-3,-483-7,16 0,-34-25,-138 13,47 13,-66-14,-82 12,-42-1</inkml:trace>
  <inkml:trace contextRef="#ctx0" brushRef="#br0" timeOffset="33693.033">16098 7795,'7'0,"6"0,7 0,8 0,8 0,8 0,5 0,4 0,-1 0,-5 0,-7 0,-9 0,-8 0,-7 0</inkml:trace>
  <inkml:trace contextRef="#ctx0" brushRef="#br0" timeOffset="34303.657">16432 8985,'14'2,"11"1,6 0,4-1,2 0,-2-1,-5-1,-6 1</inkml:trace>
  <inkml:trace contextRef="#ctx0" brushRef="#br0" timeOffset="34949.425">16754 7153,'19'444,"-12"104,-37 207,26-700,-12 179,11 55,5-283,1-12,-1-10,0-3</inkml:trace>
  <inkml:trace contextRef="#ctx0" brushRef="#br0" timeOffset="36477.477">16754 7340,'1'-2,"0"0,1 0,-1 0,1 0,-1 0,1 1,0-1,0 0,0 1,0 0,0-1,0 1,0 0,0 0,0 0,1 0,-1 1,0-1,1 1,-1-1,0 1,1 0,-1 0,1 0,-1 0,1 0,4-1,139-14,0 5,89 9,-167 1,-3 0,-33-3,1 2,0 1,0 1,0 2,-1 1,1 2,-1 1,0 1,-1 2,0 2,-1 0,5 5,14 17,-1 3,-3 2,-1 1,-2 3,27 35,-36-40,-1 2,-2 1,-2 1,-2 2,-1 0,-3 2,-1 0,-3 2,-2 0,-2 1,-2 0,-2 1,-3 19,-2 1,-4 0,-3 0,-3 0,-3 0,-2-1,-4 0,-3-1,-3-1,-23 50,32-85,-2 0,-1-1,-1 0,-2-1,-1-1,-2-1,0 0,-2-2,-1 0,-1-2,-1-1,-1 0,-1-2,-20 11,4-9,-1-3,-1-1,-1-2,-1-3,-18 3,30-7,-28 3,-1-2,0-4,-1-2,1-2,-34-6,-70 5,3 11,156-11,-1-1,1 2,0-1,1 1,-1 0,0 1,1 0,-7 5,14-9,-65 12,66-12,1 0,-1 1,0-1,0 0,0 0,0 0,1 0,-1 0,0 0,0 0,0 1,0-1,0 0,0 0,0 0,0 0,1 1,-1-1,0 0,0 0,0 0,0 0,0 1,0-1,0 0,0 0,0 0,0 0,0 1,0-1,0 0,0 0,0 0,0 1,0-1,0 0,-1 0,1 0,0 0,0 1,0-1,0 0,0 0,0 0,0 0,-1 0,1 1,10 0</inkml:trace>
  <inkml:trace contextRef="#ctx0" brushRef="#br0" timeOffset="37374.48">18679 8223,'-7'1,"1"1,0-1,-1 1,1 0,0 1,0 0,0 0,0 0,1 0,0 1,-1 0,1 0,0 1,1 0,-1-1,1 1,0 1,0-1,1 0,-1 1,1 0,1 0,-1 0,1 0,0 0,0 1,1-1,0 1,0-1,0 1,1-1,0 1,0-1,1 1,-1-1,2 4,1 4,1 0,0-1,0 1,2-1,-1 0,2-1,0 1,0-1,1-1,0 1,1-1,1-1,0 0,11 9,4 2,2-1,0-1,1-1,1-2,26 11,-41-19,0-1,1 0,-1-1,2-1,-1 0,0-1,1-1,0 0,0-1,-1-1,1 0,0-2,0 1,0-2,0 0,0-1,9-3,-20 3,1 0,-1-1,0 0,0 0,0 0,0 0,-1-1,0 0,0 0,0 0,0 0,-1 0,0-1,0 0,-1 0,1 1,-1-1,0-1,-1 1,0 0,3-12,-2 0,0 0,-1 0,-1 0,-1 0,-2-9,1 0,-2 1,0 0,-2 0,-1 0,-1 1,-2 0,0 1,-1 0,-2 0,0 2,-1-1,-2 2,-17-20,23 32,0 1,-1 0,0 1,0 0,0 1,-1 0,0 1,0 0,-1 1,1 0,-1 1,0 1,0 0,0 0,0 1,0 1,0 0,0 1,0 1,0 0,0 0,0 1,-2 2,4-2,-1 1,1 0,0 1,1 0,-1 0,1 1,0 1,0 0,1 0,0 1,0 0,1 0,0 1,1 0,0 1,0 0,1 0,0 0,0 1,2-1,-1 1,1 1,1-1,0 0,-1 8,3-11,1 0,0 0,0 0,1 0,-1-1,2 1,-1 0,1 0,1 0,-1-1,1 1,0-1,1 0,21 35</inkml:trace>
  <inkml:trace contextRef="#ctx0" brushRef="#br0" timeOffset="40546.754">19347 8397,'276'-31,"-214"27,122-8,341-32,-450 32,-75 13,1-1,-1 0,0 0,1 0,-1 0,1 0,-1 0,1 0,-1 0,1 0,-1 0,0 0,1 0,-1-1,1 1,-1 0,0 0,1 0,-1-1,1 1,-1 0,0 0,1-1,-1 1,0 0,1-1,-1 1,0 0,0-1,1 1,-1 0,0-1,0 1,0-1,1 1,-1-1,0 1,0 0,0-1,0 1,0-1,0 1,0-1,0 1,0 0,0-1,0 1,0-1,0 1,-1-1,1 1,0 0,0-1,0 1,-1-1,1 1,0 0,0-1,-1 1,1 0,0-1,-1 1,1-1,-4-6,-1-9,0-1,2 1,0-1,1 0,0 0,1 0,1 0,2-8,-2-9,9-800,-18 541,-13 0,-46-208,19 154,-3-23,-60-196,70 409,8-1,6-1,8-2,4-48,15 191,0-126,-7-1,-24-127,-31-6,27 127,-16-148,12-54,25 169,8 0,9-49,0 51,-7-7,-19-108,-51-336,57 411,14 167,2 46,1 1,0-1,0 0,1 0,0 0,1 1,0-1,0 0,3-7,-4 14,0 1,0-1,0 1,-1-1,1 1,0 0,-1-1,1 1,-1-1,0 1,1 0,-1 0,0-1,0 1,0 0,0 0,0 0,0 0,0 0,0 0,0 0,0 0,0 1,-1-1,1 0,0 1,-1-1,1 1,0-1,-1 1,1 0,-1-1,1 1,-1 0,1 0,-1 0,1 0,0 0,-1 1,1-1,-1 0,1 1,0-1,-1 1,1-1,0 1,-2 0,-7-1,-1036 3,510-32,-165-4,492 28,1 9,-7 9,-403 28,204-8,52-17,68-2,-440-15,506 15,-73-15,135-12,-101 13,265 0,0 0,1 0,-1 0,0 0,0 1,1-1,-1 0,0 1,1-1,-1 1,0 0,1-1,-1 1,1 0,-1 0,1 0,-1 0,1 0,0 0,-1 0,1 1,0-1,0 0,0 1,0-1,0 1,0-1,1 1,-1 0,0-1,1 1,-1 0,1-1,0 1,-1 0,1-1,0 1,0 0,0 1,-24 138,15-98</inkml:trace>
  <inkml:trace contextRef="#ctx0" brushRef="#br0" timeOffset="42079.705">19801 1658,'-30'62,"-3"-3,-3 0,-36 43,25-36,4-11,51-73,27-49,15-27,-4-1,31-93,-76 184,-1 4,0-1,-1 1,1 0,0-1,0 1,0-1,0 1,0 0,0-1,0 1,0-1,0 1,0-1,0 1,0 0,0-1,0 1,0-1,0 1,0 0,1-1,-1 1,0-1,0 1,0 0,1-1,-1 1,0 0,0-1,1 1,-1 0,0 0,1-1,-1 1,0 0,1 0,-1 0,1-1,-1 1,0 0,1 0,-1 0,1 0,-1 0,0 0,1 0,-1 0,1 0,-1 0,0 0,1 0,-1 0,1 0,-1 0,0 0,1 0,-1 0,1 1,-1-1,0 0,1 0,-1 1,0-1,1 0,-1 0,0 1,1-1,-1 0,0 1,109 137,53 19,-160-156,0 1,0 0,0-1,-1 1,1 0,-1 0,1 0,-1 0,0 1,0-1,0 0,0 0,0 1,0-1,-1 1,1-1,-1 0,0 1,1-1,-1 1,0-1,-1 1,1-1,0 1,-1-1,1 1,-1-1,0 0,0 1,0-1,0 0,0 0,0 0,-1 1,1-1,-1 0,0 0,-9 5,-1-1,0 0,0-1,-1 0,1-1,-1 0,0-1,0-1,0 0,0 0,-6-2,13 1,-58 6,0-3,0-3,0-3,0-2,-11-5,48 4</inkml:trace>
  <inkml:trace contextRef="#ctx0" brushRef="#br1" timeOffset="52526.74">9120 7474,'16'2,"14"4,11-1,13 1,10-3,10 0,11-1,10-4,-13-1</inkml:trace>
  <inkml:trace contextRef="#ctx0" brushRef="#br1" timeOffset="52771.975">10938 7393,'16'0,"14"0,16-2,13-1,11 0,10-1,6-1,3-1,1-2,0 0,-2-1,-4 2,-6 1,-16 3</inkml:trace>
  <inkml:trace contextRef="#ctx0" brushRef="#br1" timeOffset="52941.467">12382 7300,'18'0,"13"0,12 0,16 0,12-2,16-3,10-4,10-1,-13 0</inkml:trace>
  <inkml:trace contextRef="#ctx0" brushRef="#br1" timeOffset="53113.445">13919 7220,'18'2,"16"1,12 0,11 0,11-2,10 0,10 0,8-3,6-6,-15-1</inkml:trace>
  <inkml:trace contextRef="#ctx0" brushRef="#br1" timeOffset="53284.103">15417 7127,'16'0,"11"0,14 0,10 0,11-3,10 0,9-2,12-3,9-1,9-3,6-1,-18 2</inkml:trace>
  <inkml:trace contextRef="#ctx0" brushRef="#br1" timeOffset="53455.678">17301 7073,'19'0,"16"-2,15-4,11 0,10-1,4-2,3-2,2 1,-2 2,-2 3,-15 2</inkml:trace>
  <inkml:trace contextRef="#ctx0" brushRef="#br1" timeOffset="53617.254">18250 7006,'21'3,"15"0,11-1,9 3,6-1,7 0,4-1,9-1,6-3,6-2,5-2,-13 0</inkml:trace>
  <inkml:trace contextRef="#ctx0" brushRef="#br1" timeOffset="53788.145">20055 7019,'18'0,"18"0,18 0,16 0,12 0,8 0,3-2,-16-1</inkml:trace>
  <inkml:trace contextRef="#ctx0" brushRef="#br1" timeOffset="53958.724">20937 6953,'19'-2,"12"-1,5 0,2 0,-1 2,-3 0,0 2,3 2,5 0,6-1,4 2,3 1,0-2,-1 0,-11-2</inkml:trace>
  <inkml:trace contextRef="#ctx0" brushRef="#br1" timeOffset="54161.282">21900 7140,'14'16,"9"9,7 8,5 3,2 2,-4 1,-6-6</inkml:trace>
  <inkml:trace contextRef="#ctx0" brushRef="#br1" timeOffset="54422.932">22128 7554,'-20'123,"-2"12,-1 97,18-120,5 0,5 0,11 54,-9-120</inkml:trace>
  <inkml:trace contextRef="#ctx0" brushRef="#br1" timeOffset="54423.932">22167 9225,'-2'19,"-1"9,0 8,5 2,3-1,0-6</inkml:trace>
  <inkml:trace contextRef="#ctx0" brushRef="#br1" timeOffset="54671.267">22154 9880,'-4'16,"-2"12,0 6,1 4,4 0,5-2,0-7</inkml:trace>
  <inkml:trace contextRef="#ctx0" brushRef="#br1" timeOffset="54837.822">22128 10281,'-16'16,"-10"8,-5 3,-1 1,1-6,5-3,4-5,3-6,4-3,3-3</inkml:trace>
  <inkml:trace contextRef="#ctx0" brushRef="#br1" timeOffset="55057.238">21004 10562,'-14'0,"-8"0,-8 0,1 0</inkml:trace>
  <inkml:trace contextRef="#ctx0" brushRef="#br1" timeOffset="55058.238">19868 10548,'-13'0,"-17"0,-14 0,-9 0,-4-2,-1-1,8 0</inkml:trace>
  <inkml:trace contextRef="#ctx0" brushRef="#br1" timeOffset="55322.542">19012 10509,'-18'0,"-18"0,-11 0,-9 0,-5 0,0 0,0 0,3 0,1 0,10 0</inkml:trace>
  <inkml:trace contextRef="#ctx0" brushRef="#br1" timeOffset="55323.542">17516 10455,'-14'0,"-18"0,-15 0,-8 0,-5 0,0 0,2 0,12 0</inkml:trace>
  <inkml:trace contextRef="#ctx0" brushRef="#br1" timeOffset="55583.395">16460 10389,'-23'0,"-19"0,-13 0,-10 0,-4 0,10 0</inkml:trace>
  <inkml:trace contextRef="#ctx0" brushRef="#br1" timeOffset="55584.395">15229 10374,'-25'0,"-22"0,-14 0,-8 3,-4 0,1 0,4 0,3-4,11-1</inkml:trace>
  <inkml:trace contextRef="#ctx0" brushRef="#br1" timeOffset="55896.626">13852 10335,'-389'12,"-733"-10,888 9,-3 11,-209 11,376-32,9 0</inkml:trace>
  <inkml:trace contextRef="#ctx0" brushRef="#br1" timeOffset="56066.164">10350 10482,'-14'2,"-20"3,-16 1,-10 2,-7-1,-1-2,2-1,3-1,1-2,11-1</inkml:trace>
  <inkml:trace contextRef="#ctx0" brushRef="#br1" timeOffset="56233.289">9401 10495,'-18'0,"-11"0,-5 0,-1 0,1 0,-1 0,1 0,2 0,6 0</inkml:trace>
  <inkml:trace contextRef="#ctx0" brushRef="#br1" timeOffset="56386.878">8880 10108,'-10'-16,"-2"-12,1-11,4-9,3 3</inkml:trace>
  <inkml:trace contextRef="#ctx0" brushRef="#br1" timeOffset="56555.428">8772 9105,'-13'-16,"-10"-9,-3-6,1-4,2-3,6-2,4-1,6 0,3 0,3 2,1 9</inkml:trace>
  <inkml:trace contextRef="#ctx0" brushRef="#br1" timeOffset="56723.983">8532 8423,'-2'-13,"3"-12,9-9,7-4,1 3</inkml:trace>
  <inkml:trace contextRef="#ctx0" brushRef="#br1" timeOffset="56897.555">8665 7942</inkml:trace>
  <inkml:trace contextRef="#ctx0" brushRef="#br1" timeOffset="57065.107">8986 7728,'16'-7,"14"-4,9-3,5-1,-5 2</inkml:trace>
  <inkml:trace contextRef="#ctx0" brushRef="#br1" timeOffset="57225.684">9280 7634,'2'-2,"4"-1,2 0,5 1,4 0,5 3,2 2,2-1,-4 0</inkml:trace>
  <inkml:trace contextRef="#ctx0" brushRef="#br1" timeOffset="58590.871">14387 10829,'-24'543,"24"-276,-1-261,1 1,-1-1,1 0,1 1,-1-1,1 0,0 0,1 1,-1-1,1 0,0 0,1-1,0 1,-1 0,2-1,-1 0,1 0,-1 0,2 0,-1 0,0-1,1 1,0-1,0-1,0 1,0-1,1 1,-1-2,5 3,8-4,1-1,-1 0,1-2,-1 0,0-1,0-1,0 0,0-1,-1-1,0-1,0-1,2-1,-1 1,63-26,-23 8,0 3,2 3,38-8,-70 23</inkml:trace>
  <inkml:trace contextRef="#ctx0" brushRef="#br1" timeOffset="58972.456">15323 11578,'-2'1,"0"-1,0 1,0 0,0-1,0 1,0 0,0 0,1 1,-1-1,0 0,1 1,-1-1,1 1,-1-1,1 1,0-1,0 1,0 0,0 0,0 0,0 0,0 0,0 0,1 0,-1 0,1 0,0 0,-1 0,1 0,0 0,0 0,0 0,1 0,-1 0,0 1,1-1,-1 0,1 0,0 0,0-1,0 1,0 0,0 0,0 0,0-1,0 1,1 0,0 0,6 1,1-1,-1 0,0-1,1 0,-1 0,1-1,-1 0,1 0,-1-1,1 0,-1-1,0 0,0 0,0-1,0 0,0 0,0 0,-1-1,1-1,-1 1,0-1,0 0,-1-1,0 0,0 0,0 0,1-3,-3 5,-1 1,0-1,-1 0,1 0,-1 0,1 0,-1-1,0 1,-1-1,1 1,-1-1,0 0,0 1,0-1,-1 0,0 0,0 1,0-1,0 0,-1 0,0 1,0-1,0 0,0 1,-1-1,0 1,0-1,0 1,0 0,-1 0,1 0,-1 0,0 0,-1 1,1-1,0 1,-1 0,0 0,0 0,-3-1,2 0,0 1,0-1,-1 1,1 1,-1-1,0 1,0 0,0 0,0 1,0-1,0 1,0 1,0-1,-1 1,1 0,0 0,0 1,0 0,0 0,0 1,0-1,0 1,0 1,0-1,1 1,-1 0,1 0,0 0,0 1,0 0,0 0,1 0,-1 1,1-1,0 1,-2 3,5-4,-1 0,1-1,0 1,0 0,0 0,1 0,-1-1,1 1,0 0,0 0,1 0,-1 0,1 0,-1 0,1-1,1 1,-1 0,0 0,1-1,0 1,0-1,0 0,0 1,0-1,1 0,-1 0,3 2,3 2,1 1,0-1,0 0,0-1,1 0,0-1,0 0,0 0,1-1,41 14</inkml:trace>
  <inkml:trace contextRef="#ctx0" brushRef="#br1" timeOffset="59615.377">15991 11431,'-2'-6,"0"-1,0 1,-1 0,0 0,0 0,0 0,-1 0,0 0,0 1,-1 0,1 0,-1 0,0 1,0-1,-1 1,1 0,-1 1,0-1,0 1,0 0,0 1,-1-1,1 1,-1 0,1 1,-1 0,0 0,1 0,-1 1,0 0,0 0,0 1,1 0,-1 0,0 1,1-1,-1 1,1 1,0-1,0 1,-3 2,0 0,1 1,0 1,0 0,0 0,1 0,0 1,1 0,0 0,0 1,0-1,1 1,1 1,-1-1,2 1,-1-1,1 1,1 0,0 0,0 1,1-1,0 0,1 1,0-7,0-1,1 0,0 1,-1-1,1 0,1 0,-1 0,0 1,1-1,0-1,-1 1,1 0,0 0,1-1,-1 1,0-1,1 1,-1-1,1 0,0 0,0 0,0-1,0 1,0-1,0 1,0-1,0 0,0 0,1-1,-1 1,0-1,1 1,-1-1,2 0,8 1,0-1,-1-1,1 0,0-1,0 0,-1-1,1 0,6-3,127-74,-145 79,0 1,-1-1,1 0,0 1,0-1,-1 1,1-1,0 1,0-1,0 1,0 0,0 0,-1-1,1 1,0 0,0 0,0 0,0 0,0 0,0 0,0 0,0 0,0 0,0 0,0 0,0 1,-1-1,1 0,0 1,0-1,0 1,0-1,-1 1,1-1,0 1,0-1,-1 1,1 0,0 0,-1-1,1 1,-1 0,1 0,-1-1,1 1,-1 0,0 0,0 0,1 0,-1 0,0 0,0 0,0 0,0 0,0 0,0-1,0 1,0 0,0 0,0 0,26 231,-18-171,0-22,-2 1,-1 0,-2 0,-2 0,-2 0,-1 0,-2 0,-2 0,-2-1,-1 0,-5 8,-31 24,43-69,0 1,0-1,-1 0,1 0,0 0,-1 0,1-1,-1 1,1-1,-1 1,0-1,0 0,0 0,1 0,-1 0,0-1,0 1,0-1,0 0,-1 0,1 0,0 0,0 0,0-1,-2 0,-1-2,1-1,0 0,0 0,1-1,-1 0,1 1,0-1,0-1,0 1,1 0,0-1,0 0,0 0,1 0,0 0,0 0,1 0,-1-1,1 1,1 0,-1-2,-4-24,2 0,1 0,1 0,2-1,1 1,2 0,1 0,1 1,2 0,1-1,9-23,2 1,3 1,2 1,3 0,6-4,-8 13,3 2,1 0,2 2,1 2,31-27,-58 59,-2 1,-1 1,1-1,0 1,0 0,0 0,0 0,0 1,1-1,-1 1,1 0,0 0,-1 1,1-1,0 1,0 0,1 0,-4 3,0-1,0 0,0 0,0 1,0-1,0 1,-1 0,1 0,0-1,-1 1,0 0,1 0,-1 0,0 0,0 1,0-1,0 0,-1 0,1 1,-1-1,1 0,-1 1,0-1,0 1,0-1,1 3,4 21,42 153,-42-168,-1 0,1 0,1-1,0 1,0-1,1-1,1 1,-1-1,1 0,1-1,0 0,0 0,0-1,3 1,-11-7,1 0,-1 0,1 0,-1 0,1 0,-1 0,1 0,0-1,-1 1,1-1,0 1,0-1,-1 1,1-1,0 0,0 0,0 0,-1 0,1 0,0-1,0 1,0 0,-1-1,1 0,0 1,-1-1,1 0,0 0,-1 1,1-1,-1-1,2 0,7-12</inkml:trace>
  <inkml:trace contextRef="#ctx0" brushRef="#br1" timeOffset="59812.874">16486 11057,'-2'16,"5"7,15 3,4-4</inkml:trace>
  <inkml:trace contextRef="#ctx0" brushRef="#br1" timeOffset="60416.778">17222 11351,'-49'-1,"22"-1,1 2,0 1,-1 1,1 1,0 1,0 1,-20 7,39-9,0 0,0 1,1 0,-1 0,1 0,0 1,0 0,1 0,-1 0,1 1,-2 3,5-7,0 0,1 1,-1 0,1-1,-1 1,1 0,0-1,0 1,0 0,0 0,1 0,-1 0,1 0,0 0,0 0,0 0,0 0,0 0,1 0,-1 0,1 0,0 0,0 0,0 0,0 0,1-1,-1 1,1 0,1 1,5 3,1 1,0-1,1-1,-1 0,1 0,1-1,-1 0,1-1,0 0,0-1,0 0,0 0,0-2,1 1,-1-1,1-1,-1 0,3-1,67-1,-1-4,0-4,-1-3,0-4,-1-3,24-11,-91 28,-7 2,0 1,0 0,-1-1,1 0,0 0,-1 0,1 0,-1-1,1 1,-1-1,0 0,1 0,-1 0,0-1,0 1,-1-1,1 1,0-1,-1 0,0 0,0 0,0 0,0-1,0 1,0-1,-1 1,1-3,-2 2,0 1,0-1,0 1,-1-1,0 1,0 0,0-1,0 1,0 0,-1 0,1 0,-1 0,0 0,0 0,0 0,0 1,0-1,-1 1,1-1,-1 1,1 0,-1 0,0 0,0 0,0 1,0-1,0 1,-1 0,1 0,0 0,-1 0,1 0,0 1,-1-1,1 1,-1 0,1 0,-1 1,1-1,0 1,-1-1,1 1,0 0,-1 0,1 1,0-1,0 1,0-1,0 1,-2 1,-1 1,0 0,0 0,0 0,0 1,1-1,0 1,0 1,0-1,0 1,1 0,0 0,0 0,1 0,0 1,0-1,0 1,1 0,0 0,0 0,1 0,-1 0,1 8,2-13,-1 1,1-1,0 1,0-1,0 0,0 1,0-1,1 0,-1 0,1 0,-1 0,1 0,0 0,0 0,0-1,0 1,0 0,0-1,0 0,1 0,-1 1,0-1,1-1,-1 1,1 0,-1 0,1-1,-1 0,1 1,-1-1,1 0,80-13,-74 9,0 0,0-1,0 0,-1 0,0-1,0 0,0-1,-1 1,0-1,0-1,-1 0,1 0,-2 0,1 0,-1-1,-1 0,0 0,0 0,1-5,12 31,-6-7,0 0,1-1,1 0,-1-1,1 0,1-1,-1-1,1 0,0 0,1-2,-1 0,10 1,49 12,0-4,1-3,13-3,20 0</inkml:trace>
  <inkml:trace contextRef="#ctx0" brushRef="#br1" timeOffset="61078.114">19387 11271,'-5'-4,"0"1,-1 0,1 0,-1 1,0-1,0 1,0 1,0-1,0 1,0 0,-1 0,1 1,0 0,0 0,-1 0,1 1,0 0,0 0,0 0,0 1,0 0,0 0,0 1,1-1,-1 1,1 1,0-1,-1 1,2 0,-1 0,0 0,1 1,0 0,1 0,0 0,0 0,1 1,-1-1,1 1,0 0,1-1,-1 1,1 0,1 0,-1 0,1 0,0 0,0 0,0 0,1 0,0 0,0-1,1 1,0 0,0-1,0 1,0-1,1 1,0-1,0 0,1 0,-1 0,1-1,0 1,0-1,1 0,-1 0,1-1,0 1,0-1,0 0,0 0,1-1,-1 1,1-1,4 1,-2-2,0 0,0 0,0-1,1 0,-1 0,0-1,0 0,1-1,-1 1,0-2,0 1,-1-1,1 0,-1-1,1 0,-1 0,0 0,0-1,-1 0,5-4,0-1,-1-1,0 0,0 0,-1-1,0 0,-1-1,-1 0,0 0,-1-1,0 1,0-4,2-10,-2 0,-1 0,-1-1,-2 1,0-1,-2 0,-1 0,-1 0,-1 1,-2-1,-2-3,-29-58,35 88,1 0,-1 0,0 0,0 0,1 0,-1 0,0 0,0 0,0 0,0 0,0 1,0-1,0 0,0 0,0 1,0-1,-1 1,1-1,0 1,0 0,-1-1,1 1,0 0,0 0,-1 0,1 0,0 0,-1 0,1 0,0 0,0 1,-1-1,1 0,0 1,0-1,0 1,-1-1,1 1,0 0,0 0,0-1,0 1,0 0,0 0,0 0,1 0,-1 0,0 0,0 0,1 1,-31 62,24-42,1 0,1 0,0 1,2-1,1 1,1 0,1 0,1 0,1 0,1 0,1-1,0 1,2-1,1 0,1-1,0 1,2-2,0 1,6 6,-8-18,-1 0,1-1,0 0,1-1,-1 0,2 0,-1-1,1 0,0-1,0 0,0 0,5 0,-10-3,1 0,-1 0,0-1,1 0,-1 0,1-1,-1 0,1 1,0-2,-1 1,1-1,-1 0,0 0,1 0,-1-1,0 0,1 0,-1 0,0-1,-1 1,1-1,0 0,-1-1,0 1,4-4,-3 1,-1-1,1 1,-1-1,-1 0,1 0,-1 0,0-1,-1 1,0-1,0 1,0-1,-1 0,0 0,-1 0,0 1,0-1,-1 0,1 0,-2 0,1 1,-1-1,0 0,-1 1,-1-3,4 11,0 0,0 0,0 0,0-1,0 1,0 0,0 0,-1 0,1 0,0-1,-1 1,1 0,0 0,-1-1,1 1,-1 0,1-1,-1 1,1 0,-1-1,0 1,1-1,-1 1,0-1,1 1,-1-1,0 1,0-1,1 0,-1 0,0 1,0-1,0 0,1 0,-1 0,0 0,0 0,0 0,0 0,1 0,-1 0,0 0,0 0,0 0,0-1,1 1,-1 0,0-1,0 1,1-1,-1 1,0 0,1-1,-1 0,0 1,1-1,-1 1,1-1,-1 0,1 1,-1-1,1 0,-1 0,1 1,0-1,0 0,-1 0,1 0,0 0,-1 11,1 0,0 0,1 0,0 0,1 0,0-1,0 1,1 0,0-1,1 0,0 1,0-1,1-1,0 1,1-1,0 0,0 0,1-1,-1 1,2-2,-1 1,1-1,0 0,0 0,1-1,0 0,0-1,0 0,0-1,3 1,53 18,-2-7</inkml:trace>
  <inkml:trace contextRef="#ctx0" brushRef="#br1" timeOffset="61884.864">20978 11458,'54'-254,"-50"226,0-1,-2 1,-1-1,-1 0,-2-7,-12 3,13 32,1 1,-1-1,1 1,-1-1,1 1,-1 0,1-1,-1 1,1 0,-1-1,0 1,1 0,-1 0,1 0,-1 0,0-1,1 1,-1 0,0 0,1 0,-1 0,0 0,1 1,-1-1,1 0,-1 0,0 0,1 0,-1 1,1-1,-1 0,0 1,1-1,-1 0,1 1,-1-1,1 1,0-1,-1 1,1-1,-1 1,1-1,0 1,-1-1,1 1,0-1,0 1,-1 0,1-1,0 1,0-1,0 1,0 0,-1 1,-1 1,1-1,0 1,1-1,-1 1,0-1,1 1,-1 0,1-1,0 1,0 0,0-1,0 1,1 0,-1-1,1 1,-1-1,1 1,0 0,0-1,0 0,0 1,1-1,-1 0,0 1,1-1,0 0,0 0,-1 0,1-1,0 1,0 0,1-1,0 2,87 41,-80-40,-3-2,0 0,0 0,0 1,0 0,-1 1,1 0,-1 0,0 0,0 0,0 1,-1 0,1 1,-1-1,-1 1,1 0,-1 0,0 0,0 1,-1-1,2 3,-2 8,1 0,-2 0,0 0,-1 1,-1-1,-2 10,2 5,-1-30,1 0,0 0,0 0,0 0,-1 0,2 0,-1 0,0-1,0 1,1 0,-1 0,1 0,-1 0,1 0,0 0,0-1,0 1,0 0,0-1,0 1,0-1,1 1,-1-1,1 1,-1-1,1 0,-1 0,1 0,0 0,-1 0,1 0,0 0,0-1,0 1,-1 0,1-1,0 0,1 1,6-3,0 1,0-1,0-1,0 0,0 0,-1 0,1-1,-1-1,0 1,0-1,0-1,-1 0,0 0,0 0,0-1,-1 1,5-8,-5 7,0 1,0-1,-1 0,0-1,-1 1,1-1,-1 0,-1 0,0-1,0 1,0-1,-1 1,-1-1,1 0,-1 0,-1 0,0 1,0-1,-1-2,1 10,0 0,0 0,0-1,0 1,-1 0,1-1,0 1,-1 0,1 0,-1 0,0-1,1 1,-1 0,0 0,0 0,1 0,-1 0,0 0,0 1,0-1,0 0,0 0,-1 1,1-1,0 0,0 1,0-1,0 1,-1 0,1-1,0 1,-1 0,1 0,0 0,0 0,-1 0,1 0,0 0,-1 0,1 0,-1 1,-39 35,36-28,1 0,0 0,0 1,1-1,0 1,0 0,1 0,1 0,-1 0,1 0,1 1,0-1,0 0,1 0,0 0,1 1,-1-1,2 0,-1-1,1 1,1 0,0-1,0 0,0 0,1 0,1 0,-1-1,1 0,0 0,1 0,-1-1,1 0,1 0,1 0,0-2,0 1,0-1,1 0,0-1,-1 0,1 0,0-1,0-1,0 0,1 0,4-1,23-2</inkml:trace>
  <inkml:trace contextRef="#ctx0" brushRef="#br1" timeOffset="62695.948">21913 10990,'-6'-1,"-1"0,0 1,0 0,0 0,1 1,-1 0,0 0,0 1,1-1,-1 1,1 1,-1-1,1 1,0 0,0 1,0 0,1 0,-1 0,1 0,0 1,0 0,1 0,-1 0,1 0,0 1,0 0,1 0,0 0,0 0,0 0,1 1,0-1,0 1,1 0,0-1,0 1,0 0,1 0,0 0,0-1,1 2,4 6,0 1,1-1,1-1,1 1,0-1,0 0,1-1,1 0,0 0,1-1,0-1,0 0,8 5,-2 0,0 0,-1 2,-1 0,-1 1,8 11,-21-27,0 0,0-1,0 1,0 0,0-1,0 1,0 0,0 0,-1 0,1 0,-1 0,1 0,-1 0,0 0,0 0,0 0,0 0,0 0,0 0,-1 0,1 0,-1-1,1 1,-1 0,0 0,0 0,0 0,0-1,0 1,0 0,0-1,0 1,-1-1,1 1,0-1,-1 0,0 1,1-1,-1 0,0 0,1 0,-1 0,0-1,-1 1,-82 11,81-12,1 0,-1 0,1-1,0 0,0 1,-1-1,1 0,0 0,0-1,0 1,0-1,0 1,0-1,0 0,1 0,-1-1,1 1,-1 0,1-1,0 1,0-1,0 0,0 0,0-1,1-1,1 1,1-1,-1 0,0 1,1-1,0 1,0-1,1 1,-1 0,1 0,0-1,0 1,0 0,0 0,1 1,0-1,0 1,0-1,0 1,0 0,1 0,-1 0,1 0,0 1,0-1,2 0,96-63,-81 55,-1-1,0 0,-1-2,0 0,-1-2,0 0,-1 0,-1-2,-1 0,6-10,-19 26,-1 0,1 0,-1-1,1 1,-1 0,0-1,0 1,0-1,0 1,0-1,0 0,-1 1,1-1,-1 0,0 1,0-1,0 0,0 0,0 1,-1-1,1 0,-1 1,0-1,0 0,0 1,0-1,0 1,0 0,-1-1,1 3,0-1,-1 1,1 0,0-1,0 1,-1 0,1 0,0 0,0 0,-1 0,1 1,0-1,0 0,-1 0,1 1,0-1,0 1,0-1,0 1,0 0,0-1,0 1,0 0,0 0,0-1,0 1,0 0,0 0,0 0,1 0,-1 0,0 0,1 1,-1-1,-21 42,18-34,1-1,0 1,0 1,1-1,0 0,1 0,0 1,0-1,1 1,0-1,1 1,0-1,0 0,1 1,1-1,-1 0,1 0,1 0,0-1,0 1,1-1,-1 0,2 0,-1 0,1-1,1 0,-1 0,1 0,0-1,1 0,-1-1,1 1,0-1,1-1,-1 0,4 0,0 0,-1-1,1 0,0-1,0-1,0 0,0-1,1 0,-1 0,0-1,0-1,0 0,0-1,-1 0,1-1,-1 0,1-1,-1 0,-1-1,1 0,5-4,-1 0,0-1,-1-1,0-1,-1 0,0 0,-1-1,0-1,-1 0,-1 0,-1-1,8-16,2-20,-2-1,-2-1,-3 0,-2-1,3-54,2-58,-6-58,-9 175,-6 36,-2 35,-10 70,3 1,1 39,8-67,-3 1,2 0,4 0,2 0,3 1,3-1,3 0,8 26,-14-79,1-1,1 1,0-1,0 0,1 0,0-1,1 1,1-1,-1 0,1 0,1-1,0 0,0-1,1 0,0 0,7 5,-15-13,1 1,0 0,-1 0,1-1,0 1,0 0,0-1,-1 0,1 1,0-1,0 0,0 0,0 0,-1 0,1-1,0 1,0 0,0-1,0 1,-1-1,1 0,0 1,-1-1,1 0,0 0,-1 0,1 0,-1 0,0-1,1 1,-1 0,0-1,0 1,0-1,0 1,0-1,0 1,0-1,0 0,-1 0,1 0,10-26</inkml:trace>
  <inkml:trace contextRef="#ctx0" brushRef="#br1" timeOffset="62958.243">22315 10763,'27'-3,"43"3,62 0,77 0,82-4,-8-1</inkml:trace>
  <inkml:trace contextRef="#ctx0" brushRef="#br0" timeOffset="79410.186">13518 3303,'-3'273,"-11"0,10-236,-1-23,0-22,-10-185,13 158,-2-5,1 0,3 0,1 0,1 0,3 0,1 0,2 0,6-12,-12 46,1-1,0 1,0 0,1 0,0 0,0 1,0-1,1 1,-1 0,1 0,1 0,-1 1,0 0,1 0,0 0,0 1,0 0,1 0,-1 0,1 1,-1 0,1 0,0 1,0 0,0 0,0 1,0-1,0 1,0 1,1 0,0 0,1 0,0 1,-1 0,0 1,1 0,-1 0,0 1,-1 0,1 0,-1 1,1 0,-1 0,-1 0,1 1,-1 0,0 1,5 6,-8-9,0 1,0-1,0 1,-1 0,0 0,1-1,-2 2,1-1,-1 0,1 0,-1 0,-1 1,1-1,-1 1,0-1,0 0,-1 1,1-1,-1 0,0 1,-1-1,1 0,-1 0,0 0,-1 0,1 0,-1-1,0 1,-1 1,-11 10,-1-1,0-1,-1-1,0 0,-1-1,0-1,-1 0,-1-2,1 0,-1-1,-1-1,-3 0,10-2,10-4,3-1,-1 0,1 0,0 0,0 0,-1 1,1-1,0 0,0 0,-1 1,1-1,0 1,0-1,0 1,-1 0,1-1,0 1,0 0,0 0,0-1,0 1,0 0,1 0,-1 0,0 0,0 0,1 1,-1-1,1 0,-1 0,1 0,-1 1,1-1,0 0,-1 0,1 1,0-1,0 0,0 1,0-1,0 0,0 0,1 1,-1-1,0 0,1 1,6 6,0-1,1 1,0-2,0 1,1-1,-1-1,1 1,10 3,-1 1,320 146,-316-145,-7-3</inkml:trace>
  <inkml:trace contextRef="#ctx0" brushRef="#br0" timeOffset="79659.526">13344 2995,'-13'0,"-8"0,3 3,11 0,21 2,30 0,35-3,38-6,34-5,20-5,2-5,-29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8:59.13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97 0,'-10'106,"5"-1,6 61,-1-133,37 658,-32-506,-8-1,-21 132,-60 254,78-539,2 1,2-1,0 1,3-1,1 12,-1-41,0-1,0 1,0 0,0 0,0-1,1 1,-1-1,0 1,1-1,-1 1,1-1,0 0,-1 0,1 0,0 0,0 0,0 0,0 0,0-1,-1 1,1-1,0 1,1-1,-1 0,0 0,0 0,0 0,0 0,0 0,0 0,0-1,0 1,0-1,0 0,0 1,1-2,8 1,438-16,1968-45,-329-28,-661 74,-1537 11,73 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01.20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1,'28'11,"361"-7,99 1,919-5,-1249-2,-123 4,-35-2,7 0,-27-2,-2-3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01.51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0,'38'9,"77"26,-2 6,-1 4,80 48,-53 0,-132-87,1 1,-1 0,-1 0,1 0,-1 1,0 0,-1 0,0 1,0-1,-1 1,0 0,-1 0,0 1,0-1,0 6,-3-5,-1 0,-1-1,1 1,-1-1,-1 0,0 0,0 0,-1 0,0 0,-1-1,0 1,0-1,0-1,-1 1,-1-1,1 0,-1 0,0 0,-1-1,1-1,-1 1,-3 1,-63 44,-2-2,-2-4,-2-3,-32 9,89-40,-94 44,14-8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01.99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68 1,'-7'14,"-2"20,0 20,2 22,2 18,0 14,0 6,-1 0,1-5,1-11,1-15,1-16,1-21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02.27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93 1,'0'25,"-2"22,-3 18,-6 18,-2 9,-2 3,-1-3,3-8,3-12,4-15,4-18,4-16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02.63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0 494,'27'33,"1"0,1-1,2-2,0-2,2 0,12 5,-42-31,112 85,3-5,68 32,-123-85,-62-29,1-1,0 1,-1 0,1-1,-1 1,1-1,-1 0,1 1,-1-1,1 0,-1 0,0 0,1 0,-1 0,0 0,0-1,0 1,0 0,0-1,0 1,0 0,0-1,0 1,-1-1,1 1,-1-1,1 0,-1 1,1-1,-1 1,0-1,0 0,0 1,0-1,0 0,0 1,-1-1,1 0,-1-1,1 2,-1-304,17-248,-3 437,-13 116,0 1,0-1,0 0,1 1,-1-1,0 0,0 1,1-1,-1 0,0 0,0 1,1-1,-1 0,0 0,1 1,-1-1,0 0,1 0,-1 0,1 0,-1 0,0 1,1-1,-1 0,0 0,1 0,-1 0,1 0,-1 0,0 0,1 0,-1-1,0 1,1 0,-1 0,1 0,-1 0,0 0,1-1,-1 1,0 0,0 0,1 0,-1-1,0 1,1 0,-1-1,0 1,8 27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04.49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198 1,'-9'91,"3"0,6 55,1-61,-5 293,-24 98,-59 133,36-403,37-167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33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32767 0 0,'0'-9'0'0'0,"0"15"0"0"0,56 29 0 0 0,-22-21 0 0 0,1-1 0 0 0,0-2 0 0 0,1-1 0 0 0,11 0 0 0 0,115 38 0 0 0,-159-47 0 0 0,0 0 0 0 0,1 1 0 0 0,-1 0 0 0 0,0 0 0 0 0,0 0 0 0 0,0 0 0 0 0,-1 0 0 0 0,1 0 0 0 0,0 1 0 0 0,-1 0 0 0 0,0-1 0 0 0,1 1 0 0 0,-1 0 0 0 0,0 0 0 0 0,0 0 0 0 0,-1 0 0 0 0,1 0 0 0 0,-1 1 0 0 0,0-1 0 0 0,1 1 0 0 0,-1-1 0 0 0,-1 0 0 0 0,1 1 0 0 0,0 0 0 0 0,-1-1 0 0 0,0 1 0 0 0,0-1 0 0 0,0 1 0 0 0,-22 102 0 0 0,18-92 0 0 0,-10 37 0 0 0,2 0 0 0 0,2 1 0 0 0,2-1 0 0 0,3 2 0 0 0,1 43 0 0 0,4 35 0 0 0,-9-104 0 0 0,4-20 0 0 0</inkml:trace>
  <inkml:trace contextRef="#ctx0" brushRef="#br0" timeOffset="249.848">102 520 32767 0 0,'-9'-1'0'0'0,"25"7"0"0"0,-4-5 0 0 0,0 0 0 0 0,0-1 0 0 0,1 0 0 0 0,-1-1 0 0 0,0 0 0 0 0,0-1 0 0 0,0 0 0 0 0,10-4 0 0 0,269-82 0 0 0,-181 44 0 0 0,-89 34 0 0 0</inkml:trace>
  <inkml:trace contextRef="#ctx0" brushRef="#br0" timeOffset="667.775">793 141 32767 0 0,'-4'61'0'0'0,"2"84"0"0"0,-14-54 0 0 0,-15 101 0 0 0,31-182 0 0 0,3-1 0 0 0,-3-8 0 0 0,1 0 0 0 0,0 0 0 0 0,0 0 0 0 0,0 0 0 0 0,0 0 0 0 0,0-1 0 0 0,1 1 0 0 0,-1 0 0 0 0,0 0 0 0 0,0-1 0 0 0,0 1 0 0 0,1-1 0 0 0,-1 1 0 0 0,0-1 0 0 0,0 0 0 0 0,1 1 0 0 0,-1-1 0 0 0,0 0 0 0 0,1 0 0 0 0,-1 0 0 0 0,0 0 0 0 0,1 0 0 0 0,-1 0 0 0 0,0 0 0 0 0,1-1 0 0 0,-1 1 0 0 0,0 0 0 0 0,1-1 0 0 0,-1 1 0 0 0,0-1 0 0 0,0 1 0 0 0,1-1 0 0 0,-1 0 0 0 0,21-7 0 0 0,0-2 0 0 0,0 0 0 0 0,-1-2 0 0 0,-1 0 0 0 0,0-1 0 0 0,13-12 0 0 0,56-60 0 0 0,-88 85 0 0 0,-1 0 0 0 0,0 0 0 0 0,1 0 0 0 0,-1-1 0 0 0,0 1 0 0 0,1 0 0 0 0,-1 0 0 0 0,1 0 0 0 0,-1 0 0 0 0,0 0 0 0 0,1 0 0 0 0,-1 0 0 0 0,1 0 0 0 0,-1 0 0 0 0,0 0 0 0 0,1 0 0 0 0,-1 1 0 0 0,1-1 0 0 0,-1 0 0 0 0,0 0 0 0 0,1 0 0 0 0,-1 0 0 0 0,0 0 0 0 0,1 1 0 0 0,-1-1 0 0 0,0 0 0 0 0,1 0 0 0 0,-1 1 0 0 0,0-1 0 0 0,0 0 0 0 0,1 1 0 0 0,-1-1 0 0 0,0 0 0 0 0,0 1 0 0 0,0-1 0 0 0,1 0 0 0 0,-1 1 0 0 0,0-1 0 0 0,0 0 0 0 0,0 1 0 0 0,0-1 0 0 0,0 0 0 0 0,0 1 0 0 0,0-1 0 0 0,0 1 0 0 0,0-1 0 0 0,0 0 0 0 0,0 1 0 0 0,1 1 0 0 0,2 8 0 0 0,-1 0 0 0 0,0 0 0 0 0,-1 0 0 0 0,0 0 0 0 0,0 0 0 0 0,-1 0 0 0 0,-1 1 0 0 0,0 3 0 0 0,0 16 0 0 0,-1 108 0 0 0,-12-39 0 0 0,-3 65 0 0 0,18-156 0 0 0,5-4 0 0 0</inkml:trace>
  <inkml:trace contextRef="#ctx0" brushRef="#br0" timeOffset="1054.356">1280 524 32767 0 0,'-1'1'0'0'0,"-1"-1"0"0"0,0 0 0 0 0,1 1 0 0 0,-1-1 0 0 0,1 1 0 0 0,-1 0 0 0 0,1-1 0 0 0,0 1 0 0 0,-1 0 0 0 0,1 0 0 0 0,0 0 0 0 0,-1 0 0 0 0,1 0 0 0 0,0 0 0 0 0,0 1 0 0 0,0-1 0 0 0,0 0 0 0 0,0 1 0 0 0,0-1 0 0 0,0 0 0 0 0,1 1 0 0 0,-1-1 0 0 0,0 1 0 0 0,1-1 0 0 0,-1 2 0 0 0,-10 40 0 0 0,10-39 0 0 0,1 1 0 0 0,0 0 0 0 0,0-1 0 0 0,0 1 0 0 0,1-1 0 0 0,0 1 0 0 0,0 0 0 0 0,0-1 0 0 0,0 0 0 0 0,1 1 0 0 0,-1-1 0 0 0,1 0 0 0 0,0 0 0 0 0,1 0 0 0 0,-1 0 0 0 0,1 0 0 0 0,-1 0 0 0 0,1-1 0 0 0,0 1 0 0 0,1 0 0 0 0,2 1 0 0 0,0 1 0 0 0,1-1 0 0 0,0-1 0 0 0,0 1 0 0 0,0-1 0 0 0,0 0 0 0 0,1 0 0 0 0,-1-1 0 0 0,1 0 0 0 0,0-1 0 0 0,0 0 0 0 0,0 0 0 0 0,0 0 0 0 0,1-1 0 0 0,-1-1 0 0 0,0 1 0 0 0,1-1 0 0 0,36-19 0 0 0,-32 10 0 0 0,-9 6 0 0 0,1 0 0 0 0,-1 0 0 0 0,0 0 0 0 0,0-1 0 0 0,-1 1 0 0 0,1-1 0 0 0,-1 0 0 0 0,0 0 0 0 0,0 0 0 0 0,0-1 0 0 0,0 1 0 0 0,-1-1 0 0 0,1 0 0 0 0,-1 1 0 0 0,-1-1 0 0 0,1 0 0 0 0,-1 0 0 0 0,0 0 0 0 0,0 0 0 0 0,1-5 0 0 0,-2-1 0 0 0,1 1 0 0 0,-1-1 0 0 0,-1 1 0 0 0,0-1 0 0 0,0 1 0 0 0,-1-1 0 0 0,0 1 0 0 0,-1 0 0 0 0,0 0 0 0 0,-1 0 0 0 0,0 0 0 0 0,0 1 0 0 0,-1 0 0 0 0,0 0 0 0 0,-6-7 0 0 0,6 6 0 0 0,-1 0 0 0 0,-1 0 0 0 0,1 1 0 0 0,-1 0 0 0 0,-1 0 0 0 0,0 1 0 0 0,0 0 0 0 0,-1 0 0 0 0,-3-2 0 0 0,10 9 0 0 0,0-1 0 0 0,0 1 0 0 0,0 0 0 0 0,0-1 0 0 0,0 1 0 0 0,0 0 0 0 0,0 1 0 0 0,0-1 0 0 0,-1 0 0 0 0,1 1 0 0 0,0-1 0 0 0,-1 1 0 0 0,1 0 0 0 0,0-1 0 0 0,-1 1 0 0 0,1 0 0 0 0,0 1 0 0 0,-1-1 0 0 0,1 0 0 0 0,0 1 0 0 0,-1-1 0 0 0,1 1 0 0 0,0 0 0 0 0,0-1 0 0 0,-1 1 0 0 0,1 0 0 0 0,0 1 0 0 0,0-1 0 0 0,0 0 0 0 0,0 1 0 0 0,0-1 0 0 0,1 1 0 0 0,-1-1 0 0 0,-1 3 0 0 0,-43 67 0 0 0,41-57 0 0 0,0 0 0 0 0,1 1 0 0 0,0-1 0 0 0,1 1 0 0 0,1 0 0 0 0,1-1 0 0 0,0 1 0 0 0,1 0 0 0 0,0 6 0 0 0,0-17 0 0 0,1 0 0 0 0,-1 1 0 0 0,1-1 0 0 0,-1 1 0 0 0,1-1 0 0 0,0 0 0 0 0,1 0 0 0 0,-1 0 0 0 0,1 0 0 0 0,0 0 0 0 0,0 0 0 0 0,0 0 0 0 0,1 0 0 0 0,-1-1 0 0 0,1 1 0 0 0,0-1 0 0 0,0 1 0 0 0,0-1 0 0 0,15 9 0 0 0</inkml:trace>
  <inkml:trace contextRef="#ctx0" brushRef="#br0" timeOffset="2634.798">1874 250 32767 0 0,'2'1'0'0'0,"0"1"0"0"0,0 0 0 0 0,0-1 0 0 0,0 1 0 0 0,-1 0 0 0 0,1 0 0 0 0,0 1 0 0 0,-1-1 0 0 0,0 0 0 0 0,1 0 0 0 0,-1 1 0 0 0,0-1 0 0 0,0 1 0 0 0,0-1 0 0 0,-1 1 0 0 0,1-1 0 0 0,0 1 0 0 0,-1-1 0 0 0,0 1 0 0 0,0 0 0 0 0,0-1 0 0 0,0 1 0 0 0,0 0 0 0 0,0-1 0 0 0,-1 1 0 0 0,0 2 0 0 0,1 10 0 0 0,-20 88 0 0 0,-27 67 0 0 0,42-118 0 0 0,6-49 0 0 0,1 0 0 0 0,0-1 0 0 0,-1 1 0 0 0,1 0 0 0 0,0-1 0 0 0,0 1 0 0 0,1-1 0 0 0,-1 0 0 0 0,0 0 0 0 0,1 1 0 0 0,-1-2 0 0 0,1 1 0 0 0,0 0 0 0 0,-1 0 0 0 0,1-1 0 0 0,0 0 0 0 0,0 1 0 0 0,0-1 0 0 0,0 0 0 0 0,0-1 0 0 0,1 1 0 0 0,-1 0 0 0 0,0-1 0 0 0,0 0 0 0 0,0 0 0 0 0,1 0 0 0 0,-1 0 0 0 0,0 0 0 0 0,0-1 0 0 0,0 1 0 0 0,0-1 0 0 0,1 0 0 0 0,0 1 0 0 0,81-19 0 0 0,158-42 0 0 0,-169 34 0 0 0,-71 25 0 0 0</inkml:trace>
  <inkml:trace contextRef="#ctx0" brushRef="#br0" timeOffset="2885.091">2162 394 32767 0 0,'-4'5'0'0'0,"1"-1"0"0"0,0 1 0 0 0,0 0 0 0 0,0 0 0 0 0,0 0 0 0 0,1 0 0 0 0,0 1 0 0 0,0-1 0 0 0,1 0 0 0 0,0 1 0 0 0,-1 0 0 0 0,2-1 0 0 0,-1 1 0 0 0,1 0 0 0 0,0-1 0 0 0,0 1 0 0 0,0 0 0 0 0,1 2 0 0 0,-1-5 0 0 0,21 158 0 0 0,-17-142 0 0 0,7 31 0 0 0,1 3 0 0 0,-2 1 0 0 0,-2 0 0 0 0,0 52 0 0 0,-8-68 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04.94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69 1,'35'305,"-13"1,-14 1,-13-1,-31 182,27-365,-12 125,-14 27,19-210,16-65,0 0,0 0,0-1,0 1,0 0,0 0,0-1,0 1,0 0,0 0,0 0,0-1,0 1,0 0,0 0,-1 0,1-1,0 1,0 0,0 0,0 0,-1 0,1 0,0-1,0 1,0 0,0 0,-1 0,1 0,0 0,0 0,0 0,-1 0,1 0,0 0,0 0,-1 0,1 0,0 0,0 0,0 0,-1 0,1 0,0 0,0 0,-1 0,1 0,0 0,0 0,0 0,-1 0,1 0,0 1,-2-25,1-5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05.42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150 0,'-11'47,"2"1,3 0,1 0,2 40,1-33,-2 40,-66 897,50-828,7 2,7 37,18-97,-11-105,-1 1,1-1,0 0,1 0,-1 0,0 0,0 0,0 0,1 0,-1 0,0 0,1 0,-1-1,1 1,-1-1,1 1,-1-1,1 1,-1-1,1 0,0 0,-1 0,1 0,-1 0,1 0,0 0,-1-1,1 1,-1 0,1-1,-1 1,1-1,-1 0,0 1,1-1,-1 0,0 0,1 0,-1 0,1-1,11-3,63-16,0 3,1 4,1 3,0 4,1 3,71 6,-22-3,306-13,-299 7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06.13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189 1,'-1'0,"0"1,1 0,-1-1,1 1,0 0,-1 0,1 0,-1-1,1 1,0 0,0 0,0 0,-1 0,1-1,0 1,0 0,0 0,0 0,0 0,1 0,-1 0,0-1,0 1,0 0,1 0,-1 0,1 0,-1-1,0 1,1 0,-1-1,1 1,0 0,8 13,1-2,1 1,0-2,0 1,1-1,0-1,1 0,1-1,-1-1,1 0,11 5,160 72,-137-66,0 2,-1 2,-2 2,0 3,5 5,-45-29,0-1,0 1,0-1,-1 1,1 1,-1-1,0 1,0-1,0 1,-1 0,0 0,0 1,0-1,-1 1,0-1,0 1,0 0,0 0,-1 0,0 0,-1 0,1 0,-1 0,0 0,-1 6,-3-3,1 1,-1-1,-1 0,0 0,0 0,-1-1,0 0,0 0,-1-1,0 1,-1-1,-3 2,-54 45,-2-4,-3-2,-65 32,75-44,-267 158,247-145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06.78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152 97,'-12'31,"3"0,0 0,2 0,1 1,2 0,1 0,1 1,3 17,-3-26,2-1,0 1,1-1,2 0,0 0,2 0,0 0,2 0,0-1,1 0,2-1,0 0,1 0,13 16,-19-30,1-1,0-1,0 1,0-1,1 0,-1 0,1-1,0 0,1 0,-1-1,1 0,-1 0,1-1,0 1,0-2,0 1,0-1,1-1,-1 1,0-1,0-1,0 0,0 0,1 0,-1-1,-1 0,1-1,0 0,-1 0,1 0,1-3,3-1,0-2,-1 1,0-2,-1 1,0-2,-1 1,0-1,-1 0,0-1,0 0,-1 0,-1-1,0 0,-1 0,0 0,-1-1,-1 0,0 0,-1 0,0-5,1-7,-2 0,-1 0,-1-1,-2 1,0 0,-2 0,0 1,-2-1,-1 1,-7-14,4 15,0 0,-2 1,0 0,-2 1,0 1,-4-3,13 16,-1 1,0 0,0 0,-1 0,0 1,0 0,0 0,-1 1,1 0,-1 1,-1 0,1 0,0 1,-1 0,0 1,0 0,-6 0,7 2,1 1,-1 0,0 0,0 1,1 0,-1 1,1 0,0 0,0 1,0 0,0 0,0 1,1 0,0 0,0 1,0 0,1 0,0 1,0-1,-2 5,-7 9,1 0,1 1,0 1,2 0,1 1,-6 17,10-23,0 1,1 0,1 0,1 0,1 1,0-1,1 1,2 12,-1-25,1 1,0 0,0-1,0 1,1-1,0 1,1-1,-1 0,1 0,0 0,1 0,-1 0,1-1,1 0,-1 1,1-2,-1 1,1 0,1-1,-1 0,0 0,1-1,0 1,0-1,2 0,62 15,1-11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07.19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57 1,'-12'32,"2"1,1 1,1-1,2 1,2 0,-1 23,3-22,2 0,1 1,1-1,2 0,1 0,9 25,-10-42,2-1,0 1,1-1,1-1,0 1,1-1,1-1,0 0,2 0,-1-1,2 0,0-1,12 9,-20-17,0-1,0 0,0-1,1 0,0 1,-1-2,1 1,0-1,0 1,1-2,-1 1,0-1,1 0,-1 0,1-1,-1 0,1 0,-1 0,1-1,-1 0,0 0,1-1,-1 1,0-2,0 1,0 0,0-1,-1 0,3-2,6-8,-1-1,1-1,-2 0,0 0,-1-2,-1 1,0-1,-1-1,-1 1,-1-1,-1-1,0 0,-1 0,-1 0,-1 0,0-6,8-50,-4-1,-3 1,-4-1,-4-28,9 233,-4-49,4 0,4 0,12 53,-18-122,-1 1,1-1,1-1,0 1,1 0,0-1,0 0,1 0,0-1,1 1,0-1,1-1,0 1,0-2,5 5,24 10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07.43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0,'5'21,"1"17,0 17,-2 10,-1 7,-1 4,-1-3,0-5,-1-8,0-11,-3-14,0-14,-2-16,-1-9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07.72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15,'25'-2,"31"-2,29 1,29 1,21 0,14 1,2 0,-5 1,-18 0,-22 0,-28 0,-27 3,-22 3,-19 0,-10-1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13.19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0 164,'0'-2,"3"-4,6 0,12-1,18-3,18-3,18-2,14-3,6-1,0 1,-7 1,-14 3,-17 5,-25 3,-18 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13.71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133 1,'-7'1,"0"0,1 1,-1 0,0 1,1-1,0 1,0 0,0 1,0 0,0-1,0 2,1-1,0 1,0 0,0 0,1 0,0 1,0-1,0 1,0 0,1 0,0 1,1-1,-1 1,0 3,1 13,1 0,2 0,0 1,1-1,2 0,0-1,5 15,6 40,-14-68,-1-8,-1 0,1 0,0 0,-1 0,1 0,0 0,0 0,0 0,0 0,0 1,0-1,1 0,-1 0,0 0,0 0,1 0,-1 0,1 0,-1 0,1 0,-1 0,1 0,0 0,-1 0,1-1,0 1,0 0,0 0,-1-1,1 1,0 0,0-1,0 1,0-1,0 1,0-1,0 0,0 1,0-1,1 0,-1 0,0 0,0 0,0 0,0 0,0 0,0 0,1 0,96-53,-79 44,1 1,1 1,-1 1,1 0,0 2,1 0,-1 2,20-1,-31 3,0 1,0 0,-1 0,1 0,0 1,-1 1,1 0,-1 0,0 1,0 0,0 0,0 1,-1 0,0 1,0 0,0 0,-1 1,0 0,0 0,2 4,0 4,0 0,-2 0,0 0,0 1,-1 0,-2 1,1-1,-2 1,0 0,-1 0,-1 0,0 0,-1 0,-1 0,-1 0,0 0,-1 0,-1 0,-1-1,0 1,-1-1,-1-1,0 1,-1-1,-4 3,5-7,-1-1,-1 0,0 0,-1-1,1 0,-2-1,1 0,-1-1,0 0,-1-1,1 0,-1 0,-1-1,1-1,-1 0,1-1,-1-1,0 1,0-2,0 0,-1-1,1 0,0-1,0 0,0-1,-3-1,0 1,1 0,-1-1,1-1,-1 0,1-1,0-1,-11-5,26 11,-1 0,1 0,0-1,0 1,-1 0,1 0,0 0,-1 0,1 0,0 0,0-1,-1 1,1 0,0 0,0 0,-1-1,1 1,0 0,0 0,0-1,-1 1,1 0,0 0,0-1,0 1,0 0,0-1,0 1,0 0,0 0,0-1,-1 1,1 0,0-1,0 1,1 0,-1-1,0 1,0 0,0 0,0-1,0 1,0 0,0-1,0 1,1 0,-1 0,0-1,0 1,0 0,0 0,1-1,-1 1,0 0,0 0,1 0,-1-1,0 1,0 0,1 0,-1 0,0 0,1 0,-1 0,0 0,1-1,-1 1,27-6,-23 5,41-6,4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14.10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169 149,'-11'9,"0"1,1 1,0 0,1 0,0 1,1 0,0 1,1 0,-2 5,7-13,-1 1,1 0,1 0,-1 0,1 0,0 0,0 0,1 0,-1 0,2 0,-1 0,1 0,-1 0,2 0,-1 0,1 0,0 0,0 0,0-1,1 1,0-1,0 1,2 1,1 0,-1-1,2 0,-1 0,1-1,-1 0,2 0,-1 0,0-1,1 0,0-1,0 0,0 0,0-1,0 1,0-2,1 1,-1-1,1-1,-1 1,1-2,-1 1,1-1,-1 0,1-1,-1 0,4-1,-4 1,0 0,0-1,-1 1,0-1,1-1,-1 1,0-2,0 1,-1 0,0-1,1 0,-2-1,1 0,-1 0,1 0,-2 0,1-1,-1 1,0-1,0 0,-1-1,0 1,0-1,0 1,-1-1,-1 0,1 0,-1-2,-2-5,-1 1,-1 0,0 0,0 0,-2 0,0 0,0 1,-1 0,-1 0,0 0,-1 1,0 0,-1 1,0 0,-1 0,0 1,0 0,-2 1,1 0,-1 1,0 0,0 0,-2 1,8 3,0 0,-1 0,0 1,1 0,-1 0,-1 0,1 1,0 0,0 0,-1 1,1 0,-1 1,1-1,-1 1,1 1,-1-1,1 1,-1 1,1-1,0 1,0 1,-1-1,2 1,-1 0,0 1,1-1,-1 2,1-1,0 0,0 1,1 0,-1 1,1-1,1 1,-4 4,4-2,1 1,0-1,0 1,1 0,0 0,1 0,0 0,0 0,1 0,0 0,0 0,1 0,1 0,-1 0,1 0,1 0,0 0,0-1,0 1,1-1,1 0,-1 0,1-1,1 1,-1-1,1 0,0 0,1-1,0 0,0 0,0-1,1 0,-1 0,5 2,55 27,-1-10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29:47.993"/>
    </inkml:context>
    <inkml:brush xml:id="br0">
      <inkml:brushProperty name="width" value="0.05" units="cm"/>
      <inkml:brushProperty name="height" value="0.05" units="cm"/>
    </inkml:brush>
    <inkml:context xml:id="ctx1">
      <inkml:inkSource xml:id="inkSrc118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0-10-15T07:42:11.457"/>
    </inkml:context>
  </inkml:definitions>
  <inkml:trace contextRef="#ctx0" brushRef="#br0">2721 0 32767 0 0,'-7'10'0'0'0,"1"0"0"0"0,1 0 0 0 0,-1 1 0 0 0,2 0 0 0 0,-1 0 0 0 0,1 0 0 0 0,1 0 0 0 0,0 0 0 0 0,1 1 0 0 0,0 0 0 0 0,1-1 0 0 0,0 8 0 0 0,-6 27 0 0 0,-23 166 0 0 0,29-22 0 0 0,15-111 0 0 0,1 172 0 0 0,-6-157 0 0 0,31 148 0 0 0,-16-8 0 0 0,-22 176 0 0 0,18-305 0 0 0,-15 142 0 0 0,-19-122 0 0 0,-19 245 0 0 0,-12 184 0 0 0,20-316 0 0 0,-37 188 0 0 0,35-101 0 0 0,27-91 0 0 0,0 84 0 0 0,-15-201 0 0 0,0 207 0 0 0,-3-82 0 0 0,15 123 0 0 0,-9-230 0 0 0,0 141 0 0 0,14 1036 0 0 0,11-1084 0 0 0,4-32 0 0 0,5-57 0 0 0,85 498 0 0 0,-63-395 0 0 0,-12 77 0 0 0,-18 392 0 0 0,-14 155 0 0 0,-21-698 0 0 0,-6 131 0 0 0,36-160 0 0 0,26 82 0 0 0,0 21 0 0 0,-14-55 0 0 0,-12-112 0 0 0,-3 1 0 0 0,-3-1 0 0 0,-5 28 0 0 0,0-7 0 0 0,2 152 0 0 0,-6-164 0 0 0,-2 38 0 0 0,-8-27 0 0 0,-19 107 0 0 0,20-13 0 0 0,13-35 0 0 0,-8-106 0 0 0,3 1 0 0 0,2 0 0 0 0,2 14 0 0 0,3 159 0 0 0,14-133 0 0 0,37 169 0 0 0,-27-106 0 0 0,-22-129 0 0 0</inkml:trace>
  <inkml:trace contextRef="#ctx0" brushRef="#br0" timeOffset="-209925.501">12966 11083 32767 0 0,'-3'-11'0'0'0,"-10"10"0"0"0,11 1 0 0 0,1 0 0 0 0,0 1 0 0 0,-1 0 0 0 0,1-1 0 0 0,-1 1 0 0 0,1 0 0 0 0,0-1 0 0 0,0 1 0 0 0,-1 0 0 0 0,1 0 0 0 0,0 0 0 0 0,0 0 0 0 0,0 1 0 0 0,0-1 0 0 0,0 0 0 0 0,0 0 0 0 0,0 0 0 0 0,1 1 0 0 0,-1-1 0 0 0,0 1 0 0 0,1-1 0 0 0,-1 0 0 0 0,1 1 0 0 0,-1-1 0 0 0,1 1 0 0 0,0-1 0 0 0,0 1 0 0 0,0-1 0 0 0,-1 1 0 0 0,1-1 0 0 0,1 1 0 0 0,-1 0 0 0 0,0-1 0 0 0,0 1 0 0 0,1-1 0 0 0,-1 1 0 0 0,0 3 0 0 0,-3 117 0 0 0,18-24 0 0 0,-11-72 0 0 0,2-1 0 0 0,0 0 0 0 0,2 0 0 0 0,0-1 0 0 0,2 0 0 0 0,1 0 0 0 0,9 13 0 0 0,-19-34 0 0 0,0 0 0 0 0,0-1 0 0 0,1 1 0 0 0,-1-1 0 0 0,1 1 0 0 0,0-1 0 0 0,0 1 0 0 0,0-1 0 0 0,0 0 0 0 0,0 0 0 0 0,0 0 0 0 0,0 0 0 0 0,1-1 0 0 0,-1 1 0 0 0,1 0 0 0 0,0-1 0 0 0,-1 0 0 0 0,1 0 0 0 0,0 1 0 0 0,0-2 0 0 0,2 2 0 0 0,-1-3 0 0 0,0 0 0 0 0,0 0 0 0 0,0-1 0 0 0,0 1 0 0 0,0-1 0 0 0,0 0 0 0 0,0 0 0 0 0,0 0 0 0 0,-1-1 0 0 0,1 1 0 0 0,-1-1 0 0 0,0 0 0 0 0,0 0 0 0 0,2-1 0 0 0,-4 2 0 0 0,12-10 0 0 0</inkml:trace>
  <inkml:trace contextRef="#ctx0" brushRef="#br0" timeOffset="-209643.697">13281 11078 32767 0 0,'-1'-1'0'0'0,"1"1"0"0"0,0-1 0 0 0,0 1 0 0 0,-1 0 0 0 0,1-1 0 0 0,0 1 0 0 0,-1 0 0 0 0,1 0 0 0 0,-1-1 0 0 0,1 1 0 0 0,-1 0 0 0 0,1 0 0 0 0,0 0 0 0 0,-1-1 0 0 0,1 1 0 0 0,-1 0 0 0 0,1 0 0 0 0,-1 0 0 0 0,1 0 0 0 0,-1 0 0 0 0,1 0 0 0 0,-1 0 0 0 0,1 0 0 0 0,-1 0 0 0 0,1 0 0 0 0,0 0 0 0 0,-1 0 0 0 0,1 0 0 0 0,-1 0 0 0 0,1 1 0 0 0,-1-1 0 0 0,1 0 0 0 0,-1 0 0 0 0,1 0 0 0 0,0 1 0 0 0,-1-1 0 0 0,1 0 0 0 0,-1 1 0 0 0,1-1 0 0 0,0 0 0 0 0,-1 1 0 0 0,1-1 0 0 0,0 0 0 0 0,0 1 0 0 0,-1-1 0 0 0,1 1 0 0 0,0-1 0 0 0,0 0 0 0 0,-1 1 0 0 0,1-1 0 0 0,0 1 0 0 0,0-1 0 0 0,0 1 0 0 0,0-1 0 0 0,0 1 0 0 0,0-1 0 0 0,0 1 0 0 0,0-1 0 0 0,0 1 0 0 0,0-1 0 0 0,0 0 0 0 0,0 1 0 0 0,0-1 0 0 0,0 1 0 0 0,0-1 0 0 0,1 1 0 0 0,-1-1 0 0 0,0 1 0 0 0,0-1 0 0 0,1 1 0 0 0,-1 66 0 0 0,2-28 0 0 0,-1 0 0 0 0,-3-1 0 0 0,-1 1 0 0 0,-2 0 0 0 0,-1-1 0 0 0,-10 32 0 0 0,9-53 0 0 0,-6 63 0 0 0,13-71 0 0 0</inkml:trace>
  <inkml:trace contextRef="#ctx0" brushRef="#br0" timeOffset="-207494.76">13365 11300 32767 0 0,'14'0'0'0'0,"2"-3"0"0"0,26-12 0 0 0,80 17 0 0 0,-111 1 0 0 0,1-1 0 0 0,1 0 0 0 0,-1 1 0 0 0,1 1 0 0 0,-1 0 0 0 0,0 1 0 0 0,-1 0 0 0 0,1 1 0 0 0,1 1 0 0 0,-12-6 0 0 0,1 0 0 0 0,-1 1 0 0 0,0-1 0 0 0,0 0 0 0 0,0 1 0 0 0,0-1 0 0 0,0 0 0 0 0,-1 1 0 0 0,1-1 0 0 0,0 1 0 0 0,-1-1 0 0 0,1 1 0 0 0,-1 0 0 0 0,0-1 0 0 0,1 1 0 0 0,-1-1 0 0 0,0 1 0 0 0,0 0 0 0 0,0-1 0 0 0,0 1 0 0 0,0 0 0 0 0,0-1 0 0 0,0 1 0 0 0,-1-1 0 0 0,1 1 0 0 0,-1 0 0 0 0,1 0 0 0 0,-6 7 0 0 0,1 1 0 0 0,-2-1 0 0 0,1 0 0 0 0,-1 0 0 0 0,0-1 0 0 0,-1 0 0 0 0,0 0 0 0 0,0-1 0 0 0,-1 0 0 0 0,0 0 0 0 0,0-1 0 0 0,-1 0 0 0 0,1-1 0 0 0,-7 3 0 0 0,-9 0 0 0 0,40-6 0 0 0,15-3 0 0 0,55 10 0 0 0,-69-6 0 0 0,-11-2 0 0 0,0-1 0 0 0,0 1 0 0 0,0 0 0 0 0,0 0 0 0 0,0 0 0 0 0,0 0 0 0 0,0 1 0 0 0,-1 0 0 0 0,1 0 0 0 0,-1 1 0 0 0,1-1 0 0 0,-1 1 0 0 0,0 0 0 0 0,0 0 0 0 0,0 0 0 0 0,0 1 0 0 0,-1-1 0 0 0,1 1 0 0 0,-1 0 0 0 0,0 0 0 0 0,2 3 0 0 0,-4-4 0 0 0,-1-1 0 0 0,1 0 0 0 0,-1 0 0 0 0,0 1 0 0 0,1-1 0 0 0,-1 0 0 0 0,0 1 0 0 0,0-1 0 0 0,-1 0 0 0 0,1 0 0 0 0,0 1 0 0 0,-1-1 0 0 0,0 0 0 0 0,1 0 0 0 0,-1 0 0 0 0,0 1 0 0 0,0-1 0 0 0,0 0 0 0 0,0 0 0 0 0,-1 0 0 0 0,1-1 0 0 0,0 1 0 0 0,-1 0 0 0 0,0 0 0 0 0,-3 5 0 0 0,-68 51 0 0 0,59-49 0 0 0,4-3 0 0 0,0-1 0 0 0,1 0 0 0 0,-2-1 0 0 0,1 1 0 0 0,0-2 0 0 0,-1 0 0 0 0,0 0 0 0 0,0-1 0 0 0,1 0 0 0 0,-1-1 0 0 0,0 0 0 0 0,-5-1 0 0 0,-16 0 0 0 0,2-11 0 0 0,24 10 0 0 0,-11 8 0 0 0,9-17 0 0 0,6 9 0 0 0</inkml:trace>
  <inkml:trace contextRef="#ctx0" brushRef="#br0" timeOffset="-205759.795">13007 11984 32767 0 0,'-1'0'0'0'0,"1"0"0"0"0,-1 0 0 0 0,0 0 0 0 0,1 1 0 0 0,-1-1 0 0 0,1 0 0 0 0,-1 1 0 0 0,1-1 0 0 0,-1 1 0 0 0,0-1 0 0 0,1 1 0 0 0,0-1 0 0 0,-1 0 0 0 0,1 1 0 0 0,-1 0 0 0 0,1-1 0 0 0,-1 1 0 0 0,1-1 0 0 0,0 1 0 0 0,0 0 0 0 0,-1-1 0 0 0,1 1 0 0 0,0-1 0 0 0,0 1 0 0 0,0 0 0 0 0,-1-1 0 0 0,1 1 0 0 0,0 0 0 0 0,0-1 0 0 0,0 1 0 0 0,0 0 0 0 0,0-1 0 0 0,0 1 0 0 0,1 0 0 0 0,-1-1 0 0 0,0 1 0 0 0,0 0 0 0 0,0-1 0 0 0,1 1 0 0 0,-1 0 0 0 0,0-1 0 0 0,1 1 0 0 0,-1-1 0 0 0,0 1 0 0 0,1 0 0 0 0,-1-1 0 0 0,1 1 0 0 0,-1-1 0 0 0,1 0 0 0 0,-1 1 0 0 0,1-1 0 0 0,-1 1 0 0 0,1-1 0 0 0,-1 0 0 0 0,1 1 0 0 0,0-1 0 0 0,-1 0 0 0 0,1 0 0 0 0,0 1 0 0 0,-1-1 0 0 0,1 0 0 0 0,0 0 0 0 0,0 0 0 0 0,-1 1 0 0 0,10 6 0 0 0,0 1 0 0 0,1-1 0 0 0,0-1 0 0 0,0 0 0 0 0,0-1 0 0 0,1 0 0 0 0,0 0 0 0 0,0-1 0 0 0,0-1 0 0 0,0 0 0 0 0,1-1 0 0 0,-1 0 0 0 0,1-1 0 0 0,-1 0 0 0 0,11-2 0 0 0,62 2 0 0 0,-44-15 0 0 0,-41 13 0 0 0,0 1 0 0 0,0 0 0 0 0,0-1 0 0 0,0 1 0 0 0,0 0 0 0 0,0-1 0 0 0,0 1 0 0 0,0-1 0 0 0,0 1 0 0 0,0 0 0 0 0,0-1 0 0 0,0 1 0 0 0,0-1 0 0 0,0 1 0 0 0,0 0 0 0 0,-1-1 0 0 0,1 1 0 0 0,0 0 0 0 0,0-1 0 0 0,0 1 0 0 0,-1 0 0 0 0,1-1 0 0 0,0 1 0 0 0,-1 0 0 0 0,1 0 0 0 0,0-1 0 0 0,0 1 0 0 0,-1 0 0 0 0,1 0 0 0 0,0 0 0 0 0,-1-1 0 0 0,1 1 0 0 0,-1 0 0 0 0,1 0 0 0 0,0 0 0 0 0,-1 0 0 0 0,1 0 0 0 0,0 0 0 0 0,-1 0 0 0 0,1 0 0 0 0,-1 0 0 0 0,1 0 0 0 0,0 0 0 0 0,-1 0 0 0 0,1 0 0 0 0,-1 0 0 0 0,1 0 0 0 0,0 0 0 0 0,-1 0 0 0 0,1 0 0 0 0,0 1 0 0 0,-1-1 0 0 0,1 0 0 0 0,0 0 0 0 0,-1 0 0 0 0,1 1 0 0 0,0-1 0 0 0,-1 0 0 0 0,1 0 0 0 0,0 1 0 0 0,0-1 0 0 0,-1 0 0 0 0,1 1 0 0 0,0-1 0 0 0,0 0 0 0 0,-7 5 0 0 0,1 0 0 0 0,1 0 0 0 0,-1 0 0 0 0,1 0 0 0 0,0 1 0 0 0,0 0 0 0 0,0 0 0 0 0,1 1 0 0 0,0-1 0 0 0,0 1 0 0 0,1 0 0 0 0,0 0 0 0 0,0 0 0 0 0,0 0 0 0 0,1 0 0 0 0,0 1 0 0 0,1-1 0 0 0,0 1 0 0 0,0-1 0 0 0,0 1 0 0 0,1 0 0 0 0,0 3 0 0 0,-4 22 0 0 0,-35 174 0 0 0,14-157 0 0 0,17-44 0 0 0</inkml:trace>
  <inkml:trace contextRef="#ctx0" brushRef="#br0" timeOffset="-205508.467">13034 12305 32767 0 0,'1'-2'0'0'0,"0"1"0"0"0,1 0 0 0 0,-1 0 0 0 0,1 0 0 0 0,-1 0 0 0 0,1 0 0 0 0,-1 0 0 0 0,1 1 0 0 0,-1-1 0 0 0,1 0 0 0 0,0 1 0 0 0,0-1 0 0 0,-1 1 0 0 0,1 0 0 0 0,0 0 0 0 0,0-1 0 0 0,-1 1 0 0 0,1 0 0 0 0,0 0 0 0 0,0 1 0 0 0,-1-1 0 0 0,1 0 0 0 0,2 0 0 0 0,219-24 0 0 0,-73-2 0 0 0,-131 21 0 0 0</inkml:trace>
  <inkml:trace contextRef="#ctx0" brushRef="#br0" timeOffset="-205091.07">13589 12048 32767 0 0,'-3'88'0'0'0,"-6"2"0"0"0,-1 71 0 0 0,26-127 0 0 0,-14-33 0 0 0,0 0 0 0 0,0 0 0 0 0,0 0 0 0 0,0 0 0 0 0,1 0 0 0 0,-1 0 0 0 0,0-1 0 0 0,0 1 0 0 0,1-1 0 0 0,-1 0 0 0 0,1 1 0 0 0,-1-1 0 0 0,0 0 0 0 0,1 0 0 0 0,-1 0 0 0 0,0-1 0 0 0,1 1 0 0 0,-1-1 0 0 0,0 1 0 0 0,1-1 0 0 0,-1 0 0 0 0,0 0 0 0 0,0 0 0 0 0,0 0 0 0 0,2-1 0 0 0,0 1 0 0 0,10-6 0 0 0,1 0 0 0 0,-1-1 0 0 0,-1 0 0 0 0,1-1 0 0 0,-1 0 0 0 0,-1-1 0 0 0,0-1 0 0 0,0 0 0 0 0,-1 0 0 0 0,-1-1 0 0 0,7-10 0 0 0,-39 104 0 0 0,17-47 0 0 0,0 0 0 0 0,3 0 0 0 0,1 0 0 0 0,2 14 0 0 0,-1-8 0 0 0,0-39 0 0 0,0 0 0 0 0,0 0 0 0 0,1 0 0 0 0,-1 0 0 0 0,1 0 0 0 0,-1 0 0 0 0,1 0 0 0 0,0 0 0 0 0,-1 0 0 0 0,1 0 0 0 0,0 0 0 0 0,0-1 0 0 0,0 1 0 0 0,1 0 0 0 0,-1-1 0 0 0,0 1 0 0 0,1-1 0 0 0,-1 1 0 0 0,1-1 0 0 0,-1 0 0 0 0,2 1 0 0 0,0 0 0 0 0,1-3 0 0 0</inkml:trace>
  <inkml:trace contextRef="#ctx0" brushRef="#br0" timeOffset="-204702.562">13926 12140 32767 0 0,'1'-1'0'0'0,"0"-1"0"0"0,0 0 0 0 0,0 1 0 0 0,0-1 0 0 0,0 1 0 0 0,0-1 0 0 0,0 1 0 0 0,1-1 0 0 0,-1 1 0 0 0,1 0 0 0 0,-1 0 0 0 0,1 0 0 0 0,-1-1 0 0 0,1 2 0 0 0,0-1 0 0 0,-1 0 0 0 0,1 0 0 0 0,0 0 0 0 0,0 1 0 0 0,0-1 0 0 0,0 1 0 0 0,-1 0 0 0 0,1-1 0 0 0,0 1 0 0 0,0 0 0 0 0,0 0 0 0 0,0 0 0 0 0,0 0 0 0 0,0 1 0 0 0,0-1 0 0 0,0 0 0 0 0,0 1 0 0 0,8-1 0 0 0,203-6 0 0 0,-204 7 0 0 0,-1 0 0 0 0,1 0 0 0 0,-1 1 0 0 0,1 0 0 0 0,-1 0 0 0 0,1 1 0 0 0,-1 0 0 0 0,0 1 0 0 0,2 1 0 0 0,-7-2 0 0 0,0 1 0 0 0,-1-1 0 0 0,1 0 0 0 0,-1 1 0 0 0,0-1 0 0 0,0 1 0 0 0,0 0 0 0 0,-1 0 0 0 0,1-1 0 0 0,-1 1 0 0 0,0 0 0 0 0,0 0 0 0 0,0 1 0 0 0,0-1 0 0 0,-1 0 0 0 0,0 0 0 0 0,0 0 0 0 0,0 0 0 0 0,0 0 0 0 0,-1 1 0 0 0,0-1 0 0 0,1 0 0 0 0,-1 0 0 0 0,-1 0 0 0 0,1 0 0 0 0,-1-1 0 0 0,1 1 0 0 0,-1 0 0 0 0,-1 1 0 0 0,-7 26 0 0 0,1 1 0 0 0,1 0 0 0 0,2 0 0 0 0,-2 30 0 0 0,5 37 0 0 0,2-82 0 0 0,-2-20 0 0 0</inkml:trace>
  <inkml:trace contextRef="#ctx0" brushRef="#br0" timeOffset="-204459.16">14093 12379 32767 0 0,'0'0'0'0'0,"-1"-1"0"0"0,1 1 0 0 0,-1 0 0 0 0,1 0 0 0 0,-1-1 0 0 0,1 1 0 0 0,0 0 0 0 0,-1-1 0 0 0,1 1 0 0 0,-1 0 0 0 0,1-1 0 0 0,0 1 0 0 0,-1-1 0 0 0,1 1 0 0 0,0 0 0 0 0,0-1 0 0 0,-1 1 0 0 0,1-1 0 0 0,0 1 0 0 0,0-1 0 0 0,0 1 0 0 0,-1-1 0 0 0,1 1 0 0 0,0-1 0 0 0,0 1 0 0 0,0-1 0 0 0,0 1 0 0 0,0-1 0 0 0,0 0 0 0 0,0 1 0 0 0,0-1 0 0 0,0 1 0 0 0,1-1 0 0 0,-1 1 0 0 0,0-1 0 0 0,0 1 0 0 0,0-1 0 0 0,1 1 0 0 0,-1-1 0 0 0,0 1 0 0 0,0 0 0 0 0,1-1 0 0 0,-1 1 0 0 0,0-1 0 0 0,1 1 0 0 0,-1 0 0 0 0,0-1 0 0 0,1 1 0 0 0,-1 0 0 0 0,1-1 0 0 0,-1 1 0 0 0,1 0 0 0 0,-1 0 0 0 0,1-1 0 0 0,-1 1 0 0 0,1 0 0 0 0,-1 0 0 0 0,1 0 0 0 0,-1 0 0 0 0,1 0 0 0 0,-1-1 0 0 0,1 1 0 0 0,-1 0 0 0 0,1 0 0 0 0,-1 0 0 0 0,1 1 0 0 0,-1-1 0 0 0,1 0 0 0 0,145-25 0 0 0,-66 15 0 0 0,63-10 0 0 0,-102 8 0 0 0,-30 9 0 0 0</inkml:trace>
  <inkml:trace contextRef="#ctx0" brushRef="#br0" timeOffset="-204023.803">14641 12106 32767 0 0,'-6'-11'0'0'0,"-2"32"0"0"0,-8 60 0 0 0,16 10 0 0 0,15-15 0 0 0,1-16 0 0 0,-15-59 0 0 0,1 0 0 0 0,0 0 0 0 0,0 0 0 0 0,0-1 0 0 0,0 1 0 0 0,0 0 0 0 0,0-1 0 0 0,0 1 0 0 0,1-1 0 0 0,-1 0 0 0 0,0 0 0 0 0,0 0 0 0 0,0 0 0 0 0,0 0 0 0 0,0 0 0 0 0,0-1 0 0 0,1 1 0 0 0,-1 0 0 0 0,0-1 0 0 0,0 0 0 0 0,0 0 0 0 0,0 1 0 0 0,0-1 0 0 0,-1 0 0 0 0,1-1 0 0 0,0 1 0 0 0,0 0 0 0 0,0-1 0 0 0,-1 1 0 0 0,23-13 0 0 0,-1-2 0 0 0,-1-1 0 0 0,0 0 0 0 0,-2-2 0 0 0,0 0 0 0 0,-1-1 0 0 0,6-10 0 0 0,-14 17 0 0 0,-5 5 0 0 0,-13 23 0 0 0,-46 139 0 0 0,42-103 0 0 0,2 0 0 0 0,2 1 0 0 0,1 38 0 0 0,6-68 0 0 0,1-19 0 0 0,-1 1 0 0 0,0-1 0 0 0,1 1 0 0 0,-1-1 0 0 0,-1 1 0 0 0,1-1 0 0 0,0 1 0 0 0,-1-1 0 0 0,0 0 0 0 0,0 1 0 0 0,0-1 0 0 0,0 0 0 0 0,0 1 0 0 0,-1-1 0 0 0,1 0 0 0 0,-1 0 0 0 0,0 0 0 0 0,0 0 0 0 0,-2 2 0 0 0,-1 0 0 0 0</inkml:trace>
  <inkml:trace contextRef="#ctx0" brushRef="#br0" timeOffset="93249.105">5459 101 32767 0 0,'-23'52'0'0'0,"10"-12"0"0"0,2-1 0 0 0,1 1 0 0 0,3 1 0 0 0,1 0 0 0 0,0 38 0 0 0,6-67 0 0 0,1 1 0 0 0,1 0 0 0 0,0-1 0 0 0,0 1 0 0 0,1-1 0 0 0,1 1 0 0 0,0-1 0 0 0,1-1 0 0 0,0 1 0 0 0,5 8 0 0 0,-6-11 0 0 0,1-1 0 0 0,0 0 0 0 0,0-1 0 0 0,0 1 0 0 0,1-1 0 0 0,0 0 0 0 0,1 0 0 0 0,-1 0 0 0 0,1-1 0 0 0,1 0 0 0 0,-1-1 0 0 0,1 0 0 0 0,0 0 0 0 0,0 0 0 0 0,0-1 0 0 0,1 0 0 0 0,-1-1 0 0 0,1 0 0 0 0,5 1 0 0 0,-9-3 0 0 0,0-1 0 0 0,-1 0 0 0 0,1 1 0 0 0,0-2 0 0 0,-1 1 0 0 0,1-1 0 0 0,-1 1 0 0 0,1-1 0 0 0,0 0 0 0 0,-1-1 0 0 0,0 1 0 0 0,1-1 0 0 0,-1 0 0 0 0,0 0 0 0 0,0 0 0 0 0,3-3 0 0 0,10-4 0 0 0,-6 3 0 0 0,-1 0 0 0 0,0 0 0 0 0,0-1 0 0 0,0 0 0 0 0,-1-1 0 0 0,0 0 0 0 0,-1-1 0 0 0,1 0 0 0 0,-2 0 0 0 0,1-1 0 0 0,-1 1 0 0 0,-1-2 0 0 0,5-9 0 0 0,-1 3 0 0 0,3-1 0 0 0</inkml:trace>
  <inkml:trace contextRef="#ctx0" brushRef="#br0" timeOffset="93555.286">5874 304 32767 0 0,'49'-179'0'0'0,"-23"92"0"0"0,-25 80 0 0 0,-1 1 0 0 0,0-2 0 0 0,0 8 0 0 0,-1 1 0 0 0,1-1 0 0 0,0 0 0 0 0,0 1 0 0 0,-1-1 0 0 0,1 1 0 0 0,0-1 0 0 0,0 0 0 0 0,-1 1 0 0 0,1-1 0 0 0,0 0 0 0 0,-1 1 0 0 0,1-1 0 0 0,-1 0 0 0 0,1 0 0 0 0,0 1 0 0 0,-1-1 0 0 0,1 0 0 0 0,-1 0 0 0 0,1 0 0 0 0,-1 0 0 0 0,1 1 0 0 0,-1-1 0 0 0,1 0 0 0 0,-1 0 0 0 0,1 0 0 0 0,0 0 0 0 0,-1 0 0 0 0,1 0 0 0 0,-1 0 0 0 0,1 0 0 0 0,-1 0 0 0 0,1-1 0 0 0,-1 1 0 0 0,1 0 0 0 0,-1 0 0 0 0,1 0 0 0 0,0 0 0 0 0,-1-1 0 0 0,1 1 0 0 0,-1 0 0 0 0,1 0 0 0 0,0-1 0 0 0,-1 1 0 0 0,1 0 0 0 0,0-1 0 0 0,-1 1 0 0 0,1 0 0 0 0,0-1 0 0 0,-1 1 0 0 0,1-1 0 0 0,0 1 0 0 0,0-1 0 0 0,-1 1 0 0 0,-16 33 0 0 0,1 1 0 0 0,2 1 0 0 0,1 0 0 0 0,-7 34 0 0 0,-16 97 0 0 0,3 27 0 0 0,24-136 0 0 0,9-45 0 0 0</inkml:trace>
  <inkml:trace contextRef="#ctx0" brushRef="#br0" timeOffset="94346.405">6041 571 32767 0 0,'14'-21'0'0'0,"39"-83"0"0"0,21-49 0 0 0,-63 138 0 0 0,-11 91 0 0 0,0 120 0 0 0,6-120 0 0 0,-6 50 0 0 0,-6-113 0 0 0,0-17 0 0 0,-38-7 0 0 0,69 13 0 0 0,0-1 0 0 0,0-1 0 0 0,0-1 0 0 0,1-1 0 0 0,16-4 0 0 0,132-14 0 0 0,-111 17 0 0 0,-52 1 0 0 0</inkml:trace>
  <inkml:trace contextRef="#ctx0" brushRef="#br0" timeOffset="83583.834">5553 997 32767 0 0,'-2'2'0'0'0,"1"-1"0"0"0,0 1 0 0 0,0-1 0 0 0,0 1 0 0 0,1 0 0 0 0,-1-1 0 0 0,0 1 0 0 0,0 0 0 0 0,1 0 0 0 0,0 0 0 0 0,-1-1 0 0 0,1 1 0 0 0,0 0 0 0 0,0 0 0 0 0,-1 0 0 0 0,2 0 0 0 0,-1 0 0 0 0,0 0 0 0 0,0 0 0 0 0,1-1 0 0 0,-1 1 0 0 0,1 0 0 0 0,-1 0 0 0 0,1 0 0 0 0,0-1 0 0 0,-1 1 0 0 0,1 0 0 0 0,1 0 0 0 0,-1 0 0 0 0,2 4 0 0 0,0 0 0 0 0,1-1 0 0 0,-1 1 0 0 0,1-1 0 0 0,1 0 0 0 0,-1 0 0 0 0,1 0 0 0 0,0 0 0 0 0,0-1 0 0 0,0 0 0 0 0,1 0 0 0 0,-1-1 0 0 0,1 1 0 0 0,0-1 0 0 0,0 0 0 0 0,0-1 0 0 0,1 0 0 0 0,-1 0 0 0 0,0 0 0 0 0,1 0 0 0 0,0-1 0 0 0,-1 0 0 0 0,1-1 0 0 0,-1 1 0 0 0,1-1 0 0 0,0-1 0 0 0,-1 1 0 0 0,3-1 0 0 0,66-18 0 0 0,-66 15 0 0 0,-1 1 0 0 0,1-2 0 0 0,0 1 0 0 0,-1-1 0 0 0,0 0 0 0 0,0-1 0 0 0,-1 0 0 0 0,0 0 0 0 0,0-1 0 0 0,0 0 0 0 0,-1 0 0 0 0,6-8 0 0 0,-3-7 0 0 0,-28 45 0 0 0,8-2 0 0 0,1 0 0 0 0,0 1 0 0 0,2 0 0 0 0,1 1 0 0 0,0 0 0 0 0,-2 20 0 0 0,-11 36 0 0 0,-55 185 0 0 0,48-176 0 0 0,21-88 0 0 0,-1-10 0 0 0</inkml:trace>
  <inkml:trace contextRef="#ctx0" brushRef="#br0" timeOffset="83831.709">5457 1327 32767 0 0,'37'1'0'0'0,"422"-1"0"0"0,-315-8 0 0 0,-84-11 0 0 0,-57 14 0 0 0</inkml:trace>
  <inkml:trace contextRef="#ctx0" brushRef="#br0" timeOffset="84262.085">6352 1065 32767 0 0,'1'-12'0'0'0,"-6"20"0"0"0,-12 54 0 0 0,-35 93 0 0 0,-26 32 0 0 0,65-129 0 0 0,14-57 0 0 0,0 1 0 0 0,0-1 0 0 0,0 1 0 0 0,0-1 0 0 0,0 1 0 0 0,0-1 0 0 0,1 0 0 0 0,-1 0 0 0 0,1 0 0 0 0,-1 0 0 0 0,1 0 0 0 0,-1 0 0 0 0,1 0 0 0 0,-1 0 0 0 0,1-1 0 0 0,0 1 0 0 0,-1 0 0 0 0,1-1 0 0 0,0 1 0 0 0,0-1 0 0 0,-1 0 0 0 0,1 0 0 0 0,0 0 0 0 0,0 0 0 0 0,0 0 0 0 0,-1 0 0 0 0,1 0 0 0 0,2-1 0 0 0,3 2 0 0 0,82 2 0 0 0,-72-7 0 0 0,1 0 0 0 0,-1-2 0 0 0,-1 0 0 0 0,1-1 0 0 0,-1-1 0 0 0,13-9 0 0 0,-20 11 0 0 0</inkml:trace>
  <inkml:trace contextRef="#ctx0" brushRef="#br0" timeOffset="84535.377">6521 1346 32767 0 0,'-1'0'0'0'0,"1"1"0"0"0,0-1 0 0 0,0 0 0 0 0,0 0 0 0 0,-1 0 0 0 0,1 0 0 0 0,0 0 0 0 0,0 0 0 0 0,-1 0 0 0 0,1 0 0 0 0,0 0 0 0 0,0 0 0 0 0,-1 0 0 0 0,1 0 0 0 0,0 0 0 0 0,0 0 0 0 0,0 0 0 0 0,-1 0 0 0 0,1 0 0 0 0,0 0 0 0 0,0 0 0 0 0,-1 0 0 0 0,1 0 0 0 0,0 0 0 0 0,0 0 0 0 0,-1 0 0 0 0,1 0 0 0 0,0-1 0 0 0,0 1 0 0 0,0 0 0 0 0,0 0 0 0 0,-1 0 0 0 0,1 0 0 0 0,0 0 0 0 0,0-1 0 0 0,0 1 0 0 0,0 0 0 0 0,-1 0 0 0 0,-8 24 0 0 0,-60 214 0 0 0,62-216 0 0 0,1 0 0 0 0,1 1 0 0 0,0 0 0 0 0,2 0 0 0 0,1 0 0 0 0,1 3 0 0 0,12-2 0 0 0,-6-19 0 0 0</inkml:trace>
  <inkml:trace contextRef="#ctx0" brushRef="#br0" timeOffset="85898.215">6860 1275 32767 0 0,'-15'54'0'0'0,"1"-10"0"0"0,11-29 0 0 0,2 34 0 0 0,3-41 0 0 0,1-1 0 0 0,0 1 0 0 0,0-1 0 0 0,0 1 0 0 0,1-1 0 0 0,0-1 0 0 0,1 1 0 0 0,-1 0 0 0 0,1-1 0 0 0,0 0 0 0 0,1 0 0 0 0,0-1 0 0 0,0 1 0 0 0,0-1 0 0 0,0 0 0 0 0,1-1 0 0 0,0 0 0 0 0,0 0 0 0 0,0 0 0 0 0,4 1 0 0 0,-6-4 0 0 0,0 1 0 0 0,0-1 0 0 0,1 0 0 0 0,-1 0 0 0 0,0-1 0 0 0,1 0 0 0 0,-1 0 0 0 0,0 0 0 0 0,1 0 0 0 0,-1-1 0 0 0,1 0 0 0 0,-1 0 0 0 0,0 0 0 0 0,0-1 0 0 0,0 0 0 0 0,0 0 0 0 0,0 0 0 0 0,0-1 0 0 0,0 1 0 0 0,-1-1 0 0 0,1 0 0 0 0,-1-1 0 0 0,0 1 0 0 0,0-1 0 0 0,0 0 0 0 0,0 0 0 0 0,1-3 0 0 0,0 1 0 0 0,-1-1 0 0 0,0 0 0 0 0,0 0 0 0 0,-1 0 0 0 0,0 0 0 0 0,0-1 0 0 0,-1 1 0 0 0,0-1 0 0 0,0 0 0 0 0,-1 0 0 0 0,0 0 0 0 0,0 1 0 0 0,-1-1 0 0 0,0-2 0 0 0,-18-52 0 0 0,16 55 0 0 0,-1 0 0 0 0,0 0 0 0 0,0 0 0 0 0,-1 1 0 0 0,0-1 0 0 0,0 1 0 0 0,0 0 0 0 0,-1 0 0 0 0,0 1 0 0 0,0-1 0 0 0,-1 1 0 0 0,1 0 0 0 0,-1 1 0 0 0,0-1 0 0 0,0 1 0 0 0,-1 0 0 0 0,1 1 0 0 0,-1-1 0 0 0,0 1 0 0 0,0 1 0 0 0,0-1 0 0 0,0 1 0 0 0,-5 0 0 0 0,9 1 0 0 0,0 0 0 0 0,0 1 0 0 0,0-1 0 0 0,0 1 0 0 0,0 0 0 0 0,0 0 0 0 0,0 0 0 0 0,0 0 0 0 0,0 0 0 0 0,0 1 0 0 0,0 0 0 0 0,0-1 0 0 0,1 1 0 0 0,-1 0 0 0 0,0 0 0 0 0,0 1 0 0 0,1-1 0 0 0,-1 0 0 0 0,-1 2 0 0 0,-2 1 0 0 0,1 0 0 0 0,0 0 0 0 0,0 0 0 0 0,1 1 0 0 0,0-1 0 0 0,0 1 0 0 0,0 0 0 0 0,0 0 0 0 0,1 1 0 0 0,-1-1 0 0 0,2 1 0 0 0,-1 0 0 0 0,0-1 0 0 0,1 1 0 0 0,0 0 0 0 0,1 0 0 0 0,-1 1 0 0 0,1-1 0 0 0,0 0 0 0 0,1 0 0 0 0,-1 1 0 0 0,1-1 0 0 0,1 0 0 0 0,0 5 0 0 0,0-4 0 0 0,-1 0 0 0 0,2 0 0 0 0,-1 0 0 0 0,1-1 0 0 0,0 1 0 0 0,1-1 0 0 0,-1 1 0 0 0,1-1 0 0 0,1 0 0 0 0,-1 0 0 0 0,1 0 0 0 0,3 4 0 0 0,6 6 0 0 0</inkml:trace>
  <inkml:trace contextRef="#ctx0" brushRef="#br0" timeOffset="86380.453">7428 1302 32767 0 0,'-1'-1'0'0'0,"0"1"0"0"0,0 0 0 0 0,0-1 0 0 0,0 1 0 0 0,-1 0 0 0 0,1 0 0 0 0,0 0 0 0 0,0 0 0 0 0,0 0 0 0 0,0 0 0 0 0,0 0 0 0 0,0 0 0 0 0,0 0 0 0 0,0 1 0 0 0,-1-1 0 0 0,1 0 0 0 0,0 1 0 0 0,0-1 0 0 0,0 1 0 0 0,0-1 0 0 0,0 1 0 0 0,0-1 0 0 0,1 1 0 0 0,-1 0 0 0 0,0-1 0 0 0,0 1 0 0 0,0 0 0 0 0,1 0 0 0 0,-1 0 0 0 0,0 0 0 0 0,1 0 0 0 0,-1-1 0 0 0,0 2 0 0 0,-4 3 0 0 0,-1-1 0 0 0,1 1 0 0 0,-1-1 0 0 0,1 1 0 0 0,0 1 0 0 0,1-1 0 0 0,-1 1 0 0 0,1 0 0 0 0,0 0 0 0 0,0 0 0 0 0,1 0 0 0 0,0 1 0 0 0,0-1 0 0 0,1 1 0 0 0,-1 0 0 0 0,-3 23 0 0 0,5-25 0 0 0,2 1 0 0 0,-1 0 0 0 0,1-1 0 0 0,0 1 0 0 0,0-1 0 0 0,0 1 0 0 0,1-1 0 0 0,0 1 0 0 0,0-1 0 0 0,0 0 0 0 0,1 0 0 0 0,-1 0 0 0 0,1 0 0 0 0,1-1 0 0 0,-1 1 0 0 0,1-1 0 0 0,3 4 0 0 0,0-1 0 0 0,1 0 0 0 0,0-1 0 0 0,0 0 0 0 0,0 0 0 0 0,1-1 0 0 0,0 0 0 0 0,0 0 0 0 0,0-1 0 0 0,0 0 0 0 0,1-1 0 0 0,0 0 0 0 0,0-1 0 0 0,-1 0 0 0 0,1 0 0 0 0,1-1 0 0 0,-1 0 0 0 0,0-1 0 0 0,0 0 0 0 0,10-2 0 0 0,-13 2 0 0 0,0-2 0 0 0,0 1 0 0 0,0-1 0 0 0,0 0 0 0 0,-1 0 0 0 0,1-1 0 0 0,-1 0 0 0 0,1 0 0 0 0,-1 0 0 0 0,5-4 0 0 0,-5 1 0 0 0,0 0 0 0 0,0-1 0 0 0,0 0 0 0 0,-1 0 0 0 0,0 0 0 0 0,0 0 0 0 0,0-1 0 0 0,-1 0 0 0 0,-1 0 0 0 0,1 0 0 0 0,-1 0 0 0 0,-1-1 0 0 0,1 1 0 0 0,-1-1 0 0 0,-1 0 0 0 0,0 1 0 0 0,0-1 0 0 0,-1 0 0 0 0,0 0 0 0 0,0 0 0 0 0,-1 0 0 0 0,0-3 0 0 0,-13-70 0 0 0,12 75 0 0 0,0 1 0 0 0,1 0 0 0 0,-2 0 0 0 0,1 0 0 0 0,-1 0 0 0 0,0 0 0 0 0,0 1 0 0 0,-1-1 0 0 0,1 1 0 0 0,-1 0 0 0 0,0 0 0 0 0,-1 0 0 0 0,1 0 0 0 0,-1 1 0 0 0,0 0 0 0 0,0 0 0 0 0,-1 0 0 0 0,1 0 0 0 0,-1 1 0 0 0,1 0 0 0 0,-1 0 0 0 0,0 1 0 0 0,0 0 0 0 0,0 0 0 0 0,-1 0 0 0 0,1 1 0 0 0,0-1 0 0 0,-1 2 0 0 0,-6-1 0 0 0,-1 2 0 0 0,0 0 0 0 0,0 1 0 0 0,0 1 0 0 0,0 1 0 0 0,0 0 0 0 0,0 0 0 0 0,1 1 0 0 0,0 1 0 0 0,0 1 0 0 0,0-1 0 0 0,1 2 0 0 0,0 0 0 0 0,1 0 0 0 0,0 1 0 0 0,0 1 0 0 0,0 0 0 0 0,-7 10 0 0 0,-2 21 0 0 0,19-30 0 0 0,1-2 0 0 0</inkml:trace>
  <inkml:trace contextRef="#ctx0" brushRef="#br0" timeOffset="76480.211">3419 3119 32767 0 0,'1'2'0'0'0,"1"-1"0"0"0,-1 0 0 0 0,0 1 0 0 0,0-1 0 0 0,1 0 0 0 0,-1 0 0 0 0,0 0 0 0 0,1 0 0 0 0,-1 0 0 0 0,1-1 0 0 0,0 1 0 0 0,-1 0 0 0 0,1-1 0 0 0,-1 1 0 0 0,1-1 0 0 0,0 1 0 0 0,0-1 0 0 0,-1 0 0 0 0,1 0 0 0 0,0 0 0 0 0,-1 0 0 0 0,1 0 0 0 0,0 0 0 0 0,0 0 0 0 0,0-1 0 0 0,11 1 0 0 0,117 2 0 0 0,-34 11 0 0 0,423-4 0 0 0,-324-4 0 0 0,-135-1 0 0 0,15 10 0 0 0,196-11 0 0 0,-187-1 0 0 0,-3 13 0 0 0,221-15 0 0 0,-249 7 0 0 0,-6-7 0 0 0,-40 0 0 0 0,1 0 0 0 0,7 2 0 0 0,-14-2 0 0 0,-6-4 0 0 0,-15-6 0 0 0,2 2 0 0 0</inkml:trace>
  <inkml:trace contextRef="#ctx0" brushRef="#br0" timeOffset="77614.044">3540 4547 32767 0 0,'4'-4'0'0'0,"34"12"0"0"0,1-1 0 0 0,0-2 0 0 0,0-2 0 0 0,23-1 0 0 0,-31-1 0 0 0,799 44 0 0 0,-320-37 0 0 0,-457-2 0 0 0,5-6 0 0 0,-24 13 0 0 0,44-12 0 0 0,-74-7 0 0 0,-7 1 0 0 0</inkml:trace>
  <inkml:trace contextRef="#ctx0" brushRef="#br0" timeOffset="78913.767">5366 2684 32767 0 0,'25'43'0'0'0,"-17"-4"0"0"0,-1 0 0 0 0,-2 1 0 0 0,-2 0 0 0 0,-2 7 0 0 0,0 140 0 0 0,-12-110 0 0 0,6 524 0 0 0,-13-498 0 0 0,18 401 0 0 0,-4-156 0 0 0,4-94 0 0 0,9-232 0 0 0,-9-21 0 0 0,1-1 0 0 0,-1 1 0 0 0,0-1 0 0 0,0 1 0 0 0,0 0 0 0 0,1-1 0 0 0,-1 1 0 0 0,0-1 0 0 0,1 1 0 0 0,-1-1 0 0 0,0 1 0 0 0,1-1 0 0 0,-1 1 0 0 0,1-1 0 0 0,-1 0 0 0 0,1 1 0 0 0,-1-1 0 0 0,1 0 0 0 0,-1 1 0 0 0,1-1 0 0 0,-1 0 0 0 0,1 1 0 0 0,-1-1 0 0 0,1 0 0 0 0,0 0 0 0 0,-1 0 0 0 0,1 0 0 0 0,-1 1 0 0 0,1-1 0 0 0,0 0 0 0 0,-1 0 0 0 0,1 0 0 0 0,0 0 0 0 0,-1-1 0 0 0,1 1 0 0 0,-1 0 0 0 0,1 0 0 0 0,0 0 0 0 0,-1 0 0 0 0,1 0 0 0 0,-1-1 0 0 0,1 1 0 0 0,-1 0 0 0 0,1-1 0 0 0,-1 1 0 0 0,1 0 0 0 0,-1-1 0 0 0,1 1 0 0 0,-1-1 0 0 0,1 1 0 0 0,-1 0 0 0 0,0-1 0 0 0,1 1 0 0 0,-1-1 0 0 0,25-60 0 0 0,-21 41 0 0 0</inkml:trace>
  <inkml:trace contextRef="#ctx0" brushRef="#br0" timeOffset="80683.491">5468 2734 32767 0 0,'73'-14'0'0'0,"346"14"0"0"0,-299 20 0 0 0,43 14 0 0 0,94 36 0 0 0,-199-52 0 0 0,-2 2 0 0 0,0 2 0 0 0,-1 3 0 0 0,9 8 0 0 0,-36-17 0 0 0,-1 1 0 0 0,0 2 0 0 0,-1 0 0 0 0,-1 2 0 0 0,-1 1 0 0 0,-1 1 0 0 0,-1 1 0 0 0,15 20 0 0 0,148 251 0 0 0,-128-168 0 0 0,-51-110 0 0 0,-1 1 0 0 0,-1 0 0 0 0,-1 0 0 0 0,0 0 0 0 0,-1 0 0 0 0,-1 1 0 0 0,-1-1 0 0 0,-1 11 0 0 0,1-7 0 0 0,-11 50 0 0 0,-14 113 0 0 0,18-128 0 0 0,3-37 0 0 0,-6 23 0 0 0,-1-1 0 0 0,-2-1 0 0 0,-15 33 0 0 0,11-40 0 0 0,-2-1 0 0 0,0-1 0 0 0,-2-1 0 0 0,-13 13 0 0 0,-104 105 0 0 0,121-134 0 0 0,-1-1 0 0 0,0-1 0 0 0,-1-1 0 0 0,-1-1 0 0 0,0 0 0 0 0,-16 5 0 0 0,-78 26 0 0 0,-53 8 0 0 0,-49 1 0 0 0,168-40 0 0 0,-10 3 0 0 0,0-3 0 0 0,-1-2 0 0 0,-1-2 0 0 0,-143 2 0 0 0,-42-9 0 0 0,203 11 0 0 0,-53-8 0 0 0,85-9 0 0 0,23-1 0 0 0,13 4 0 0 0,-5-1 0 0 0</inkml:trace>
  <inkml:trace contextRef="#ctx0" brushRef="#br0" timeOffset="81703.795">7334 3929 32767 0 0,'-1'1'0'0'0,"-42"60"0"0"0,33 15 0 0 0,10-70 0 0 0,1 1 0 0 0,0-1 0 0 0,0 0 0 0 0,1 1 0 0 0,-1-1 0 0 0,1 0 0 0 0,1 0 0 0 0,-1 0 0 0 0,1 0 0 0 0,0 0 0 0 0,0-1 0 0 0,1 1 0 0 0,0-1 0 0 0,0 0 0 0 0,7 7 0 0 0,0 0 0 0 0,1-1 0 0 0,0-1 0 0 0,1 0 0 0 0,0 0 0 0 0,0-2 0 0 0,1 1 0 0 0,1-2 0 0 0,-1 0 0 0 0,1-1 0 0 0,0 0 0 0 0,0-1 0 0 0,1-1 0 0 0,-1 0 0 0 0,1-1 0 0 0,0-1 0 0 0,0 0 0 0 0,0-1 0 0 0,0-1 0 0 0,10-1 0 0 0,41-23 0 0 0,-54 17 0 0 0,-5 2 0 0 0,0 0 0 0 0,-1 0 0 0 0,1-1 0 0 0,-1 0 0 0 0,-1 0 0 0 0,1-1 0 0 0,-1 1 0 0 0,0-2 0 0 0,-1 1 0 0 0,1-1 0 0 0,-2 1 0 0 0,1-1 0 0 0,-1-1 0 0 0,0 1 0 0 0,-1-1 0 0 0,1-2 0 0 0,4-14 0 0 0,-1 0 0 0 0,-2 0 0 0 0,0-1 0 0 0,-2 0 0 0 0,-1-5 0 0 0,0-42 0 0 0,-16 17 0 0 0,5 37 0 0 0,5 12 0 0 0,0 1 0 0 0,-1-1 0 0 0,0 1 0 0 0,0 0 0 0 0,0 0 0 0 0,-1 0 0 0 0,0 1 0 0 0,0 0 0 0 0,-1 0 0 0 0,0 1 0 0 0,1 0 0 0 0,-1 0 0 0 0,-1 0 0 0 0,1 1 0 0 0,0 0 0 0 0,-1 0 0 0 0,0 1 0 0 0,1 0 0 0 0,-1 0 0 0 0,0 1 0 0 0,0 0 0 0 0,0 0 0 0 0,0 1 0 0 0,0 0 0 0 0,0 1 0 0 0,0 0 0 0 0,0 0 0 0 0,0 0 0 0 0,0 1 0 0 0,1 0 0 0 0,-1 1 0 0 0,0 0 0 0 0,1 0 0 0 0,0 0 0 0 0,0 1 0 0 0,-1 1 0 0 0,-4 1 0 0 0,1 1 0 0 0,0 0 0 0 0,0 1 0 0 0,0 0 0 0 0,1 1 0 0 0,1 0 0 0 0,0 0 0 0 0,0 1 0 0 0,0 0 0 0 0,2 1 0 0 0,-1 0 0 0 0,1 0 0 0 0,0 2 0 0 0,5-10 0 0 0,1 0 0 0 0,0 1 0 0 0,-1-1 0 0 0,1 0 0 0 0,1 0 0 0 0,-1 1 0 0 0,0-1 0 0 0,1 0 0 0 0,0 1 0 0 0,0-1 0 0 0,0 0 0 0 0,0 1 0 0 0,0-1 0 0 0,1 0 0 0 0,-1 1 0 0 0,1-1 0 0 0,0 0 0 0 0,0 0 0 0 0,0 1 0 0 0,0-1 0 0 0,1 0 0 0 0,0 0 0 0 0,-1 0 0 0 0,1-1 0 0 0,0 1 0 0 0,0 0 0 0 0,0-1 0 0 0,1 2 0 0 0,2 2 0 0 0,-1-1 0 0 0,1 1 0 0 0,1-1 0 0 0,-1 0 0 0 0,1 0 0 0 0,0 0 0 0 0,0-1 0 0 0,0 0 0 0 0,0 0 0 0 0,1 0 0 0 0,0-1 0 0 0,2 1 0 0 0,9 1 0 0 0</inkml:trace>
  <inkml:trace contextRef="#ctx0" brushRef="#br0" timeOffset="82229.628">7961 4024 32767 0 0,'15'-5'0'0'0,"9"7"0"0"0,-17-1 0 0 0,167 12 0 0 0,49-7 0 0 0,218-6 0 0 0,-204-13 0 0 0,478 8 0 0 0,-542 17 0 0 0,39-12 0 0 0,-198 10 0 0 0,-162-42 0 0 0,115 21 0 0 0</inkml:trace>
  <inkml:trace contextRef="#ctx0" brushRef="#br0" timeOffset="97633.93">4634 2564 32767 0 0,'44'-89'0'0'0,"-25"43"0"0"0,50-156 0 0 0,-61 166 0 0 0,-25 68 0 0 0,0 94 0 0 0,0-32 0 0 0,-8 51 0 0 0,11-45 0 0 0,9-54 0 0 0,5-40 0 0 0,1 7 0 0 0,3-18 0 0 0,1-3 0 0 0,8-27 0 0 0,-16 23 0 0 0,-7-10 0 0 0</inkml:trace>
  <inkml:trace contextRef="#ctx0" brushRef="#br0" timeOffset="98951.784">4568 4037 32767 0 0,'-2'-16'0'0'0,"-4"-5"0"0"0,6 20 0 0 0,0 0 0 0 0,0 1 0 0 0,1-1 0 0 0,-1 0 0 0 0,0 1 0 0 0,1-1 0 0 0,-1 0 0 0 0,0 0 0 0 0,1 1 0 0 0,-1-1 0 0 0,1 1 0 0 0,-1-1 0 0 0,1 0 0 0 0,-1 1 0 0 0,1-1 0 0 0,-1 1 0 0 0,1-1 0 0 0,0 1 0 0 0,-1-1 0 0 0,1 1 0 0 0,0 0 0 0 0,-1-1 0 0 0,1 1 0 0 0,0 0 0 0 0,0 0 0 0 0,-1-1 0 0 0,1 1 0 0 0,0 0 0 0 0,0 0 0 0 0,0 0 0 0 0,-1 0 0 0 0,1 0 0 0 0,1 0 0 0 0,1-1 0 0 0,35-9 0 0 0,0 1 0 0 0,0 2 0 0 0,0 1 0 0 0,1 3 0 0 0,3 1 0 0 0,-25 2 0 0 0,-7 2 0 0 0,-6 0 0 0 0,0 0 0 0 0,0 1 0 0 0,-1-1 0 0 0,0 1 0 0 0,1-1 0 0 0,-1 1 0 0 0,0 0 0 0 0,0 1 0 0 0,0-1 0 0 0,-1 0 0 0 0,1 1 0 0 0,-1-1 0 0 0,0 1 0 0 0,0 0 0 0 0,0 0 0 0 0,0 0 0 0 0,-1 0 0 0 0,0 0 0 0 0,1 0 0 0 0,-1 0 0 0 0,-1 0 0 0 0,1 0 0 0 0,-1 2 0 0 0,-2 2 0 0 0,-1 0 0 0 0,0 0 0 0 0,0 0 0 0 0,-1-1 0 0 0,0 1 0 0 0,-1-1 0 0 0,1 0 0 0 0,-2 0 0 0 0,1 0 0 0 0,-1-1 0 0 0,1 0 0 0 0,-2 0 0 0 0,1 0 0 0 0,-1-1 0 0 0,0 0 0 0 0,0 0 0 0 0,-4 2 0 0 0,-64 31 0 0 0,66-33 0 0 0,7-4 0 0 0,-1 0 0 0 0,1 0 0 0 0,0 0 0 0 0,0 1 0 0 0,-1-1 0 0 0,1 0 0 0 0,0 1 0 0 0,0 0 0 0 0,1-1 0 0 0,-1 1 0 0 0,0 0 0 0 0,0 0 0 0 0,1 0 0 0 0,-1 0 0 0 0,1 0 0 0 0,0 0 0 0 0,0 1 0 0 0,0-1 0 0 0,0 0 0 0 0,0 1 0 0 0,-1 1 0 0 0,4 3 0 0 0,3-3 0 0 0,0-1 0 0 0,0 0 0 0 0,0 0 0 0 0,1 0 0 0 0,-1-1 0 0 0,0 0 0 0 0,1 0 0 0 0,0 0 0 0 0,-1-1 0 0 0,1 0 0 0 0,0 0 0 0 0,0 0 0 0 0,0-1 0 0 0,0 0 0 0 0,0 0 0 0 0,-1 0 0 0 0,5-2 0 0 0,12 3 0 0 0,93-1 0 0 0,27-15 0 0 0,-95 14 0 0 0,-39 1 0 0 0,-1 0 0 0 0,0 0 0 0 0,-7 0 0 0 0,1 0 0 0 0,-1 1 0 0 0,0-1 0 0 0,0 0 0 0 0,1 0 0 0 0,-1 1 0 0 0,1-1 0 0 0,-1 0 0 0 0,0 0 0 0 0,1 1 0 0 0,-1-1 0 0 0,0 0 0 0 0,1 0 0 0 0,-1 0 0 0 0,1 0 0 0 0,-1 0 0 0 0,1 0 0 0 0,-1 0 0 0 0,0 0 0 0 0,1 0 0 0 0,-1 0 0 0 0,1 0 0 0 0,-1 0 0 0 0,1 0 0 0 0,-1 0 0 0 0,0 0 0 0 0,1 0 0 0 0,-1 0 0 0 0,1 0 0 0 0,-1 0 0 0 0,0-1 0 0 0,1 1 0 0 0,-1 0 0 0 0,0 0 0 0 0,1-1 0 0 0,-1 1 0 0 0,0 0 0 0 0,1 0 0 0 0,-1-1 0 0 0,0 1 0 0 0,1 0 0 0 0,-1-1 0 0 0,0 1 0 0 0,0 0 0 0 0,1-1 0 0 0,-1 1 0 0 0,0-1 0 0 0,0 1 0 0 0,0 0 0 0 0,0-1 0 0 0,0 1 0 0 0,1-1 0 0 0,-1 1 0 0 0,0-1 0 0 0,0 1 0 0 0,0 0 0 0 0,0-1 0 0 0,0 1 0 0 0,0-1 0 0 0,0 1 0 0 0,0-1 0 0 0,-1 1 0 0 0,1 0 0 0 0,0-1 0 0 0,0 1 0 0 0,0-1 0 0 0,-1 1 0 0 0,-17-14 0 0 0,4 7 0 0 0</inkml:trace>
  <inkml:trace contextRef="#ctx0" brushRef="#br0" timeOffset="100167.184">8347 3302 32767 0 0,'0'-2'0'0'0,"-1"1"0"0"0,1-1 0 0 0,0 0 0 0 0,1 1 0 0 0,-1-1 0 0 0,0 0 0 0 0,0 1 0 0 0,1-1 0 0 0,-1 0 0 0 0,1 1 0 0 0,-1-1 0 0 0,1 1 0 0 0,0-1 0 0 0,0 1 0 0 0,0-1 0 0 0,-1 1 0 0 0,1-1 0 0 0,1 1 0 0 0,-1 0 0 0 0,0 0 0 0 0,0-1 0 0 0,0 1 0 0 0,1 0 0 0 0,-1 0 0 0 0,0 0 0 0 0,1 0 0 0 0,-1 1 0 0 0,1-1 0 0 0,-1 0 0 0 0,1 1 0 0 0,0-1 0 0 0,-1 1 0 0 0,1-1 0 0 0,-1 1 0 0 0,1 0 0 0 0,0-1 0 0 0,-1 1 0 0 0,1 0 0 0 0,0 0 0 0 0,0 0 0 0 0,-1 1 0 0 0,1-1 0 0 0,0 0 0 0 0,-1 1 0 0 0,1-1 0 0 0,-1 1 0 0 0,2 0 0 0 0,10 0 0 0 0,6-1 0 0 0,-7-1 0 0 0,-1 1 0 0 0,0 0 0 0 0,1 0 0 0 0,-1 2 0 0 0,0-1 0 0 0,0 2 0 0 0,0-1 0 0 0,0 1 0 0 0,9 5 0 0 0,5 14 0 0 0,-24-21 0 0 0,0 1 0 0 0,-1-1 0 0 0,1 0 0 0 0,0 0 0 0 0,-1 1 0 0 0,0-1 0 0 0,1 0 0 0 0,-1 0 0 0 0,0 1 0 0 0,1-1 0 0 0,-1 0 0 0 0,0 1 0 0 0,0-1 0 0 0,0 0 0 0 0,0 1 0 0 0,-1-1 0 0 0,1 0 0 0 0,0 1 0 0 0,0-1 0 0 0,-1 0 0 0 0,1 1 0 0 0,-1-1 0 0 0,1 0 0 0 0,-1 0 0 0 0,0 0 0 0 0,1 1 0 0 0,-1-1 0 0 0,0 0 0 0 0,0 0 0 0 0,0 0 0 0 0,0 0 0 0 0,0 0 0 0 0,-1 2 0 0 0,-5 7 0 0 0,0 0 0 0 0,-1 0 0 0 0,0-1 0 0 0,-1 0 0 0 0,0 0 0 0 0,0-1 0 0 0,-1 0 0 0 0,0 0 0 0 0,0-1 0 0 0,0-1 0 0 0,-1 0 0 0 0,-10 4 0 0 0,-1 3 0 0 0,24-11 0 0 0,87 16 0 0 0,-81-17 0 0 0,0 0 0 0 0,0 1 0 0 0,-1 0 0 0 0,1 0 0 0 0,-1 1 0 0 0,1 0 0 0 0,-1 0 0 0 0,0 1 0 0 0,0-1 0 0 0,0 2 0 0 0,-1-1 0 0 0,1 1 0 0 0,-1 0 0 0 0,0 0 0 0 0,-1 1 0 0 0,1 0 0 0 0,-1 0 0 0 0,0 0 0 0 0,-1 0 0 0 0,1 1 0 0 0,2 6 0 0 0,-8 22 0 0 0,-3-28 0 0 0,-1 1 0 0 0,-1-1 0 0 0,1 0 0 0 0,-1-1 0 0 0,0 1 0 0 0,-1-1 0 0 0,1-1 0 0 0,-1 1 0 0 0,-1-1 0 0 0,1 0 0 0 0,-1-1 0 0 0,1 1 0 0 0,-1-2 0 0 0,0 1 0 0 0,-1-1 0 0 0,1 0 0 0 0,-1-1 0 0 0,1 0 0 0 0,-1 0 0 0 0,0-1 0 0 0,0 0 0 0 0,1-1 0 0 0,-7 0 0 0 0,10 1 0 0 0,0-1 0 0 0,0 0 0 0 0,0 0 0 0 0,0 0 0 0 0,0 0 0 0 0,1-1 0 0 0,-1 0 0 0 0,0 0 0 0 0,0-1 0 0 0,0 1 0 0 0,1-1 0 0 0,-1 0 0 0 0,1 0 0 0 0,0-1 0 0 0,-1 1 0 0 0,-1-3 0 0 0,-30-8 0 0 0,31-3 0 0 0,-18 3 0 0 0,7 8 0 0 0</inkml:trace>
  <inkml:trace contextRef="#ctx0" brushRef="#br0" timeOffset="-212114.008">6219 3836 32767 0 0,'-36'74'0'0'0,"-71"189"0"0"0,60-159 0 0 0,47-104 0 0 0,0 0 0 0 0,0 0 0 0 0,-1-1 0 0 0,1 1 0 0 0,0 0 0 0 0,0 0 0 0 0,0 0 0 0 0,-1 0 0 0 0,1 0 0 0 0,0 0 0 0 0,0-1 0 0 0,-1 1 0 0 0,1 0 0 0 0,0 0 0 0 0,0 0 0 0 0,-1 0 0 0 0,1 0 0 0 0,0 0 0 0 0,0 0 0 0 0,-1 0 0 0 0,1 0 0 0 0,0 0 0 0 0,0 0 0 0 0,-1 0 0 0 0,1 1 0 0 0,0-1 0 0 0,0 0 0 0 0,-1 0 0 0 0,1 0 0 0 0,0 0 0 0 0,0 0 0 0 0,-1 0 0 0 0,1 1 0 0 0,0-1 0 0 0,0 0 0 0 0,0 0 0 0 0,-1 0 0 0 0,1 0 0 0 0,0 1 0 0 0,0-1 0 0 0,0 0 0 0 0,0 0 0 0 0,0 1 0 0 0,0-1 0 0 0,-1 0 0 0 0,5-25 0 0 0,-4 22 0 0 0,9-35 0 0 0,0 0 0 0 0,3 1 0 0 0,1 0 0 0 0,9-15 0 0 0,9-12 0 0 0,2 1 0 0 0,40-53 0 0 0,-68 108 0 0 0,37-49 0 0 0,-38 58 0 0 0,26 76 0 0 0,-28-69 0 0 0,95 372 0 0 0,-88-293 0 0 0,-21-74 0 0 0,7-12 0 0 0</inkml:trace>
  <inkml:trace contextRef="#ctx0" brushRef="#br0" timeOffset="-211866.624">6150 4085 32767 0 0,'-23'-9'0'0'0,"49"11"0"0"0,41 1 0 0 0,115 8 0 0 0,-162-11 0 0 0</inkml:trace>
  <inkml:trace contextRef="#ctx0" brushRef="#br0" timeOffset="-130477.104">3603 7077 32767 0 0,'-1'0'0'0'0,"-1"1"0"0"0,1-1 0 0 0,0 1 0 0 0,-1-1 0 0 0,1 0 0 0 0,-1 0 0 0 0,1 0 0 0 0,0 0 0 0 0,-1 0 0 0 0,1 0 0 0 0,-1 0 0 0 0,1 0 0 0 0,-1-1 0 0 0,1 1 0 0 0,0-1 0 0 0,-1 1 0 0 0,1-1 0 0 0,0 1 0 0 0,0-1 0 0 0,-1 0 0 0 0,1 1 0 0 0,0-1 0 0 0,0 0 0 0 0,0 0 0 0 0,0 0 0 0 0,0 0 0 0 0,0 0 0 0 0,0 0 0 0 0,0 0 0 0 0,0 0 0 0 0,0-1 0 0 0,-2-3 0 0 0,0 1 0 0 0,49 10 0 0 0,87-3 0 0 0,24 15 0 0 0,278 6 0 0 0,185 2 0 0 0,-107 25 0 0 0,-193-15 0 0 0,-166-23 0 0 0,-147-13 0 0 0,1 0 0 0 0,-2 0 0 0 0,2 0 0 0 0,0 0 0 0 0,-1 0 0 0 0,-1 0 0 0 0,-6 0 0 0 0,0-1 0 0 0,0 1 0 0 0,0 0 0 0 0,0 0 0 0 0,0-1 0 0 0,0 1 0 0 0,0 0 0 0 0,0 0 0 0 0,0-1 0 0 0,0 1 0 0 0,0 0 0 0 0,0 0 0 0 0,0 0 0 0 0,0-1 0 0 0,1 1 0 0 0,-1 0 0 0 0,0 0 0 0 0,0-1 0 0 0,0 1 0 0 0,0 0 0 0 0,0 0 0 0 0,1 0 0 0 0,-1 0 0 0 0,0-1 0 0 0,0 1 0 0 0,0 0 0 0 0,1 0 0 0 0,-1 0 0 0 0,0 0 0 0 0,0 0 0 0 0,1 0 0 0 0,-1 0 0 0 0,0-1 0 0 0,0 1 0 0 0,1 0 0 0 0,-1 0 0 0 0,0 0 0 0 0,0 0 0 0 0,-3-2 0 0 0,-7-6 0 0 0</inkml:trace>
  <inkml:trace contextRef="#ctx0" brushRef="#br0" timeOffset="-129984.292">6128 6695 32767 0 0,'-2'30'0'0'0,"0"193"0"0"0,-60 252 0 0 0,32-203 0 0 0,22-234 0 0 0,3-39 0 0 0,0-14 0 0 0,4 8 0 0 0</inkml:trace>
  <inkml:trace contextRef="#ctx0" brushRef="#br0" timeOffset="-129248.24">6107 6681 32767 0 0,'-4'-30'0'0'0,"30"78"0"0"0,-12-34 0 0 0,1 0 0 0 0,1-1 0 0 0,0 0 0 0 0,1-2 0 0 0,0 0 0 0 0,1-1 0 0 0,0 0 0 0 0,1-1 0 0 0,253 106 0 0 0,-219-88 0 0 0,-2 2 0 0 0,-1 2 0 0 0,39 34 0 0 0,-21-7 0 0 0,44 49 0 0 0,-42-32 0 0 0,-66-60 0 0 0,-43 26 0 0 0,32-36 0 0 0,-62 42 0 0 0,-2-4 0 0 0,-3-3 0 0 0,0-4 0 0 0,-3-2 0 0 0,0-4 0 0 0,-2-3 0 0 0,-1-4 0 0 0,-2-3 0 0 0,-172 32 0 0 0,145-31 0 0 0,84-11 0 0 0,36-6 0 0 0,39-9 0 0 0,-23-5 0 0 0</inkml:trace>
  <inkml:trace contextRef="#ctx0" brushRef="#br0" timeOffset="-128480.259">7171 7157 32767 0 0,'-6'10'0'0'0,"0"0"0"0"0,1 0 0 0 0,0 0 0 0 0,1 1 0 0 0,0-1 0 0 0,1 1 0 0 0,0 0 0 0 0,1 0 0 0 0,0 1 0 0 0,0-1 0 0 0,1 0 0 0 0,1 0 0 0 0,0 6 0 0 0,1-10 0 0 0,1 1 0 0 0,0 0 0 0 0,0-1 0 0 0,0 1 0 0 0,1-1 0 0 0,0 0 0 0 0,1 0 0 0 0,0 0 0 0 0,0 0 0 0 0,0 0 0 0 0,1-1 0 0 0,2 3 0 0 0,1-3 0 0 0,1 1 0 0 0,1-1 0 0 0,-1-1 0 0 0,1 1 0 0 0,0-2 0 0 0,0 1 0 0 0,0-1 0 0 0,1-1 0 0 0,0 0 0 0 0,-1 0 0 0 0,1-1 0 0 0,0-1 0 0 0,0 0 0 0 0,0 0 0 0 0,0-1 0 0 0,4-1 0 0 0,-5 1 0 0 0,0 0 0 0 0,-1-1 0 0 0,1 0 0 0 0,0 0 0 0 0,-1-1 0 0 0,1-1 0 0 0,-1 1 0 0 0,0-2 0 0 0,1 1 0 0 0,-1-1 0 0 0,-1-1 0 0 0,4-1 0 0 0,-7 1 0 0 0,1 0 0 0 0,-2 1 0 0 0,1-2 0 0 0,0 1 0 0 0,-1-1 0 0 0,0 1 0 0 0,0-1 0 0 0,-1 0 0 0 0,0 0 0 0 0,0-1 0 0 0,0 1 0 0 0,-1-1 0 0 0,0 1 0 0 0,0-1 0 0 0,0 0 0 0 0,-1 0 0 0 0,0 0 0 0 0,-1 0 0 0 0,0 0 0 0 0,0 0 0 0 0,0 0 0 0 0,0 0 0 0 0,-2-5 0 0 0,1 3 0 0 0,-1 0 0 0 0,0 1 0 0 0,0-1 0 0 0,0 1 0 0 0,-1-1 0 0 0,0 1 0 0 0,-1 0 0 0 0,0 0 0 0 0,0 1 0 0 0,-1-1 0 0 0,0 1 0 0 0,0 0 0 0 0,-1 0 0 0 0,0 1 0 0 0,0-1 0 0 0,0 1 0 0 0,-5-3 0 0 0,4 5 0 0 0,0 1 0 0 0,-1 0 0 0 0,1 0 0 0 0,-1 1 0 0 0,1 0 0 0 0,-1 0 0 0 0,0 0 0 0 0,0 1 0 0 0,0 1 0 0 0,0-1 0 0 0,-6 1 0 0 0,-54 20 0 0 0,54-14 0 0 0,-1 1 0 0 0,1 0 0 0 0,1 1 0 0 0,0 0 0 0 0,0 1 0 0 0,0 1 0 0 0,1 0 0 0 0,1 1 0 0 0,0 0 0 0 0,0 0 0 0 0,1 1 0 0 0,-1 2 0 0 0,-8 32 0 0 0,22-30 0 0 0,28 7 0 0 0,-16-18 0 0 0</inkml:trace>
  <inkml:trace contextRef="#ctx0" brushRef="#br0" timeOffset="-128114.508">7676 7315 32767 0 0,'49'-1'0'0'0,"154"9"0"0"0,110 8 0 0 0,694-2 0 0 0,-1007-15 0 0 0,0 1 0 0 0,0 0 0 0 0,0 0 0 0 0,0 0 0 0 0,0-1 0 0 0,0 1 0 0 0,0 0 0 0 0,0 0 0 0 0,1 0 0 0 0,-1 0 0 0 0,0-1 0 0 0,0 1 0 0 0,0 0 0 0 0,0 0 0 0 0,0 0 0 0 0,0 0 0 0 0,0 0 0 0 0,0-1 0 0 0,1 1 0 0 0,-1 0 0 0 0,0 0 0 0 0,-18-4 0 0 0,4 4 0 0 0</inkml:trace>
  <inkml:trace contextRef="#ctx0" brushRef="#br0" timeOffset="-127099.224">5039 6489 32767 0 0,'0'-12'0'0'0,"6"-11"0"0"0,11 20 0 0 0,-14 4 0 0 0,157-10 0 0 0,-39 5 0 0 0,-108 6 0 0 0,-24 0 0 0 0,5-1 0 0 0</inkml:trace>
  <inkml:trace contextRef="#ctx0" brushRef="#br0" timeOffset="-126511.752">5019 6431 32767 0 0,'-3'3'0'0'0,"0"-1"0"0"0,0 1 0 0 0,0 0 0 0 0,1-1 0 0 0,-1 1 0 0 0,1 1 0 0 0,-1-1 0 0 0,1 0 0 0 0,0 0 0 0 0,0 1 0 0 0,1-1 0 0 0,-1 1 0 0 0,1 0 0 0 0,0-1 0 0 0,0 1 0 0 0,0 0 0 0 0,0 0 0 0 0,0 0 0 0 0,1 0 0 0 0,0 3 0 0 0,-4 9 0 0 0,-22 85 0 0 0,25-98 0 0 0,1-3 0 0 0,0 1 0 0 0,-1-1 0 0 0,1 0 0 0 0,0 0 0 0 0,-1 1 0 0 0,1-1 0 0 0,0 0 0 0 0,0 1 0 0 0,-1-1 0 0 0,1 0 0 0 0,0 1 0 0 0,0-1 0 0 0,0 0 0 0 0,-1 1 0 0 0,1-1 0 0 0,0 1 0 0 0,0-1 0 0 0,0 0 0 0 0,0 1 0 0 0,0-1 0 0 0,0 1 0 0 0,0-1 0 0 0,0 0 0 0 0,0 1 0 0 0,0-1 0 0 0,0 1 0 0 0,0-1 0 0 0,0 0 0 0 0,0 1 0 0 0,0-1 0 0 0,0 1 0 0 0,1-1 0 0 0,-1 0 0 0 0,0 1 0 0 0,0-1 0 0 0,0 0 0 0 0,1 1 0 0 0,-1-1 0 0 0,0 0 0 0 0,0 1 0 0 0,1-1 0 0 0,-1 0 0 0 0,0 1 0 0 0,1-1 0 0 0,-1 0 0 0 0,0 0 0 0 0,1 1 0 0 0,-1-1 0 0 0,0 0 0 0 0,1 0 0 0 0,-1 0 0 0 0,1 0 0 0 0,-1 0 0 0 0,0 0 0 0 0,1 1 0 0 0,-1-1 0 0 0,1 0 0 0 0,-1 0 0 0 0,0 0 0 0 0,1 0 0 0 0,0 0 0 0 0,76-25 0 0 0,-3 21 0 0 0,-69 5 0 0 0,1 1 0 0 0,0-1 0 0 0,-1 1 0 0 0,0 1 0 0 0,1-1 0 0 0,-1 1 0 0 0,0 0 0 0 0,0 0 0 0 0,-1 0 0 0 0,1 0 0 0 0,-1 1 0 0 0,1 0 0 0 0,-1 0 0 0 0,0 0 0 0 0,-1 1 0 0 0,1-1 0 0 0,-1 1 0 0 0,0 0 0 0 0,1 2 0 0 0,-2 32 0 0 0,-4-33 0 0 0,0 0 0 0 0,0 1 0 0 0,0-2 0 0 0,-1 1 0 0 0,0 0 0 0 0,0-1 0 0 0,-1 1 0 0 0,1-1 0 0 0,-1 0 0 0 0,0 0 0 0 0,-1 0 0 0 0,1-1 0 0 0,-1 1 0 0 0,0-1 0 0 0,0 0 0 0 0,0-1 0 0 0,-1 1 0 0 0,1-1 0 0 0,-1 0 0 0 0,0 0 0 0 0,0-1 0 0 0,0 0 0 0 0,0 0 0 0 0,-4 1 0 0 0,-60 8 0 0 0,54-11 0 0 0,8-2 0 0 0,-49-20 0 0 0,66 6 0 0 0,-6 12 0 0 0</inkml:trace>
  <inkml:trace contextRef="#ctx0" brushRef="#br0" timeOffset="-125317.395">8331 6538 32767 0 0,'-3'-14'0'0'0,"2"12"0"0"0,0 1 0 0 0,0 0 0 0 0,0 0 0 0 0,0-1 0 0 0,0 1 0 0 0,0 0 0 0 0,0 0 0 0 0,-1 0 0 0 0,1 0 0 0 0,0 0 0 0 0,-1 0 0 0 0,1 0 0 0 0,-1 1 0 0 0,1-1 0 0 0,-1 0 0 0 0,1 1 0 0 0,-1-1 0 0 0,1 1 0 0 0,-1 0 0 0 0,0-1 0 0 0,1 1 0 0 0,-1 0 0 0 0,0 0 0 0 0,1 0 0 0 0,-1 0 0 0 0,0 1 0 0 0,1-1 0 0 0,-1 0 0 0 0,0 1 0 0 0,1-1 0 0 0,-1 1 0 0 0,1-1 0 0 0,-1 1 0 0 0,1 0 0 0 0,-1-1 0 0 0,1 2 0 0 0,-21 9 0 0 0,0 2 0 0 0,2 0 0 0 0,-1 1 0 0 0,2 1 0 0 0,0 1 0 0 0,1 1 0 0 0,-3 5 0 0 0,-26 41 0 0 0,43-56 0 0 0,0 1 0 0 0,0-1 0 0 0,1 1 0 0 0,1 0 0 0 0,-1-1 0 0 0,1 1 0 0 0,0 1 0 0 0,1-1 0 0 0,0 0 0 0 0,0 0 0 0 0,1 0 0 0 0,0 1 0 0 0,1 3 0 0 0,17 50 0 0 0,-13-50 0 0 0,1-1 0 0 0,0-1 0 0 0,1 1 0 0 0,0-1 0 0 0,1-1 0 0 0,0 1 0 0 0,0-1 0 0 0,1-1 0 0 0,0 1 0 0 0,1-1 0 0 0,0-1 0 0 0,0 0 0 0 0,0 0 0 0 0,1-1 0 0 0,0-1 0 0 0,0 0 0 0 0,1 0 0 0 0,2 0 0 0 0,34-2 0 0 0,-42-5 0 0 0,0 0 0 0 0,-1-1 0 0 0,0 1 0 0 0,1-1 0 0 0,-1 0 0 0 0,0-1 0 0 0,0 1 0 0 0,-1-1 0 0 0,1 0 0 0 0,-1 0 0 0 0,0 0 0 0 0,0-1 0 0 0,0 1 0 0 0,0-1 0 0 0,-1 0 0 0 0,0 0 0 0 0,0-1 0 0 0,0 1 0 0 0,-1 0 0 0 0,0-1 0 0 0,0 0 0 0 0,0 1 0 0 0,-1-1 0 0 0,0 0 0 0 0,1-2 0 0 0,-33-24 0 0 0,24 29 0 0 0,0 0 0 0 0,0 1 0 0 0,0-1 0 0 0,0 1 0 0 0,-1 1 0 0 0,1 0 0 0 0,-1 0 0 0 0,1 0 0 0 0,-1 1 0 0 0,0 0 0 0 0,1 0 0 0 0,-1 1 0 0 0,1 0 0 0 0,-1 1 0 0 0,1-1 0 0 0,0 1 0 0 0,-1 1 0 0 0,1-1 0 0 0,0 1 0 0 0,0 1 0 0 0,1-1 0 0 0,-1 1 0 0 0,0 0 0 0 0,1 0 0 0 0,0 1 0 0 0,-1-1 0 0 0,2 1 0 0 0,-1 0 0 0 0,1 1 0 0 0,-1-1 0 0 0,1 1 0 0 0,1 0 0 0 0,-1 0 0 0 0,-2 5 0 0 0,3-4 0 0 0,-12 3 0 0 0,10-9 0 0 0</inkml:trace>
  <inkml:trace contextRef="#ctx0" brushRef="#br0" timeOffset="-123862.77">6384 8197 32767 0 0,'1'-1'0'0'0,"0"1"0"0"0,0 0 0 0 0,0-1 0 0 0,1 1 0 0 0,-1 0 0 0 0,0 0 0 0 0,0 0 0 0 0,0 0 0 0 0,0 0 0 0 0,1 0 0 0 0,-1 0 0 0 0,0 0 0 0 0,0 0 0 0 0,0 0 0 0 0,0 1 0 0 0,0-1 0 0 0,1 0 0 0 0,-1 1 0 0 0,0-1 0 0 0,0 1 0 0 0,0-1 0 0 0,0 1 0 0 0,0 0 0 0 0,0-1 0 0 0,0 1 0 0 0,-1 0 0 0 0,1 0 0 0 0,0-1 0 0 0,0 1 0 0 0,0 0 0 0 0,-1 0 0 0 0,1 0 0 0 0,0 0 0 0 0,-1 0 0 0 0,1 0 0 0 0,-1 0 0 0 0,0 1 0 0 0,1-1 0 0 0,-1 0 0 0 0,0 0 0 0 0,1 0 0 0 0,-1 0 0 0 0,0 0 0 0 0,0 1 0 0 0,0-1 0 0 0,0 0 0 0 0,0 0 0 0 0,0 0 0 0 0,-1 0 0 0 0,1 1 0 0 0,0-1 0 0 0,0 0 0 0 0,-1 0 0 0 0,0 12 0 0 0,-25 74 0 0 0,-34 88 0 0 0,55-159 0 0 0,1 0 0 0 0,1 0 0 0 0,0 1 0 0 0,1-1 0 0 0,0 1 0 0 0,2-1 0 0 0,0 1 0 0 0,0-10 0 0 0,2-1 0 0 0,-1 1 0 0 0,1-1 0 0 0,0 1 0 0 0,0-1 0 0 0,1 0 0 0 0,-1 1 0 0 0,1-1 0 0 0,1-1 0 0 0,-1 1 0 0 0,3 2 0 0 0,0-1 0 0 0,0 0 0 0 0,1 0 0 0 0,0-1 0 0 0,0 0 0 0 0,1 0 0 0 0,0 0 0 0 0,0-1 0 0 0,0 0 0 0 0,1-1 0 0 0,-1 0 0 0 0,1 0 0 0 0,0-1 0 0 0,0 0 0 0 0,1-1 0 0 0,-1 0 0 0 0,1 0 0 0 0,-1-1 0 0 0,1 0 0 0 0,7-1 0 0 0,19-10 0 0 0,-19 2 0 0 0</inkml:trace>
  <inkml:trace contextRef="#ctx0" brushRef="#br0" timeOffset="-123477.8">6851 8185 32767 0 0,'-6'-21'0'0'0,"-6"51"0"0"0,-63 146 0 0 0,25-53 0 0 0,-25 87 0 0 0,57-144 0 0 0,14-52 0 0 0,3-14 0 0 0</inkml:trace>
  <inkml:trace contextRef="#ctx0" brushRef="#br0" timeOffset="-122778.505">6874 8549 32767 0 0,'8'-23'0'0'0,"30"14"0"0"0,-28 10 0 0 0,-2 0 0 0 0,0 0 0 0 0,0 1 0 0 0,-1 0 0 0 0,1 1 0 0 0,-1 0 0 0 0,1 0 0 0 0,-1 0 0 0 0,0 1 0 0 0,0 0 0 0 0,-1 0 0 0 0,1 1 0 0 0,-1 0 0 0 0,0 0 0 0 0,0 1 0 0 0,0-1 0 0 0,2 5 0 0 0,12 46 0 0 0,-19-53 0 0 0,-1 0 0 0 0,1 0 0 0 0,-1 0 0 0 0,0-1 0 0 0,0 1 0 0 0,0 0 0 0 0,0 0 0 0 0,0 0 0 0 0,-1-1 0 0 0,0 1 0 0 0,1 0 0 0 0,-1 0 0 0 0,0-1 0 0 0,0 1 0 0 0,0-1 0 0 0,-1 1 0 0 0,1-1 0 0 0,0 1 0 0 0,-1-1 0 0 0,0 0 0 0 0,0 1 0 0 0,-6 8 0 0 0,-3 3 0 0 0,-2 0 0 0 0,0 0 0 0 0,0-1 0 0 0,-1 0 0 0 0,-1-1 0 0 0,-6 3 0 0 0,-8 8 0 0 0,26-21 0 0 0,0 0 0 0 0,1 0 0 0 0,-1 0 0 0 0,1 0 0 0 0,0 0 0 0 0,0 0 0 0 0,-1 1 0 0 0,1-1 0 0 0,1 1 0 0 0,-1 0 0 0 0,0-1 0 0 0,1 1 0 0 0,-1 0 0 0 0,1 0 0 0 0,0 0 0 0 0,0 0 0 0 0,0 0 0 0 0,1 0 0 0 0,-1 2 0 0 0,5 3 0 0 0,6-2 0 0 0,0-1 0 0 0,0 0 0 0 0,1-1 0 0 0,-1 0 0 0 0,1 0 0 0 0,0-1 0 0 0,0 0 0 0 0,1-1 0 0 0,-1-1 0 0 0,0 0 0 0 0,1 0 0 0 0,10-1 0 0 0,9 2 0 0 0,69 2 0 0 0,73 11 0 0 0,-143-8 0 0 0,-29-6 0 0 0</inkml:trace>
  <inkml:trace contextRef="#ctx0" brushRef="#br0" timeOffset="-117714.871">5655 9359 32767 0 0,'0'0'0'0'0,"0"0"0"0"0,0 1 0 0 0,-1-1 0 0 0,1 0 0 0 0,0 0 0 0 0,0 0 0 0 0,-1 0 0 0 0,1 0 0 0 0,0 0 0 0 0,0 0 0 0 0,0 0 0 0 0,-1-1 0 0 0,1 1 0 0 0,0 0 0 0 0,0 0 0 0 0,-1 0 0 0 0,1 0 0 0 0,0 0 0 0 0,0 0 0 0 0,0 0 0 0 0,-1 0 0 0 0,1-1 0 0 0,0 1 0 0 0,0 0 0 0 0,0 0 0 0 0,0 0 0 0 0,-1 0 0 0 0,1-1 0 0 0,0 1 0 0 0,0 0 0 0 0,0 0 0 0 0,0 0 0 0 0,0-1 0 0 0,0 1 0 0 0,-1 0 0 0 0,1 0 0 0 0,0 0 0 0 0,0-1 0 0 0,0 1 0 0 0,0 0 0 0 0,0 0 0 0 0,0-1 0 0 0,0 1 0 0 0,0 0 0 0 0,0 0 0 0 0,0-1 0 0 0,0 1 0 0 0,0 0 0 0 0,-1 1 0 0 0,3 2 0 0 0,0-1 0 0 0,1 1 0 0 0,-1 0 0 0 0,0-1 0 0 0,1 0 0 0 0,0 1 0 0 0,-1-1 0 0 0,1 0 0 0 0,0 0 0 0 0,0-1 0 0 0,0 1 0 0 0,0 0 0 0 0,1-1 0 0 0,-1 0 0 0 0,0 0 0 0 0,3 1 0 0 0,159 14 0 0 0,-20-33 0 0 0,-133 15 0 0 0,-47 37 0 0 0,23-16 0 0 0,0 0 0 0 0,2 1 0 0 0,0 0 0 0 0,1 1 0 0 0,1 1 0 0 0,2-1 0 0 0,0 1 0 0 0,1 0 0 0 0,1 0 0 0 0,0 0 0 0 0,2 1 0 0 0,1 2 0 0 0,-40 144 0 0 0,38-157 0 0 0,-2 0 0 0 0,0 0 0 0 0,0 0 0 0 0,-1-1 0 0 0,0 0 0 0 0,-1 0 0 0 0,0 0 0 0 0,-1-1 0 0 0,0 0 0 0 0,-5-3 0 0 0,7-5 0 0 0</inkml:trace>
  <inkml:trace contextRef="#ctx0" brushRef="#br0" timeOffset="-117438.61">5614 9771 32767 0 0,'-24'-1'0'0'0,"32"-3"0"0"0,33 0 0 0 0,20-1 0 0 0,0-2 0 0 0,-1-3 0 0 0,-1-3 0 0 0,28-10 0 0 0,-25-4 0 0 0,-54 23 0 0 0</inkml:trace>
  <inkml:trace contextRef="#ctx0" brushRef="#br0" timeOffset="-116882.24">6307 9421 32767 0 0,'0'0'0'0'0,"0"1"0"0"0,0-1 0 0 0,1 0 0 0 0,-1 0 0 0 0,0 0 0 0 0,0 0 0 0 0,0 0 0 0 0,0 0 0 0 0,1 0 0 0 0,-1 0 0 0 0,0 0 0 0 0,0 0 0 0 0,0 0 0 0 0,0 0 0 0 0,0 0 0 0 0,1 0 0 0 0,-1 0 0 0 0,-6 27 0 0 0,-2 0 0 0 0,0 0 0 0 0,-2-1 0 0 0,0 0 0 0 0,-2-1 0 0 0,-1 0 0 0 0,-12 16 0 0 0,3-1 0 0 0,9-17 0 0 0,0 0 0 0 0,2 0 0 0 0,0 1 0 0 0,2 1 0 0 0,1 0 0 0 0,1 0 0 0 0,0 6 0 0 0,7-19 0 0 0,2-10 0 0 0,-1-1 0 0 0,1 1 0 0 0,0 0 0 0 0,0-1 0 0 0,-1 1 0 0 0,1-1 0 0 0,0 0 0 0 0,0 1 0 0 0,1-1 0 0 0,-1 0 0 0 0,0 0 0 0 0,0 0 0 0 0,0-1 0 0 0,1 1 0 0 0,-1 0 0 0 0,0-1 0 0 0,1 0 0 0 0,-1 1 0 0 0,0-1 0 0 0,1 0 0 0 0,-1 0 0 0 0,1 0 0 0 0,-1-1 0 0 0,0 1 0 0 0,3-1 0 0 0,-1 1 0 0 0,80-24 0 0 0,15-16 0 0 0,-32 8 0 0 0,-62 29 0 0 0</inkml:trace>
  <inkml:trace contextRef="#ctx0" brushRef="#br0" timeOffset="-116629.913">6432 9718 32767 0 0,'-1'0'0'0'0,"0"-1"0"0"0,-1 1 0 0 0,1 0 0 0 0,0-1 0 0 0,0 1 0 0 0,0 0 0 0 0,0 0 0 0 0,0 0 0 0 0,0 0 0 0 0,0 0 0 0 0,0 0 0 0 0,0 1 0 0 0,0-1 0 0 0,0 0 0 0 0,0 0 0 0 0,0 1 0 0 0,0-1 0 0 0,0 1 0 0 0,0-1 0 0 0,0 1 0 0 0,0-1 0 0 0,0 1 0 0 0,0-1 0 0 0,0 1 0 0 0,1 0 0 0 0,-1-1 0 0 0,0 1 0 0 0,0 0 0 0 0,1 0 0 0 0,-1 0 0 0 0,1 0 0 0 0,-1 0 0 0 0,0-1 0 0 0,1 1 0 0 0,0 0 0 0 0,-1 0 0 0 0,1 0 0 0 0,0 0 0 0 0,-1 0 0 0 0,1 1 0 0 0,-9 51 0 0 0,8-41 0 0 0,-7 103 0 0 0,-10-1 0 0 0,13-31 0 0 0,28-63 0 0 0,-18-20 0 0 0</inkml:trace>
  <inkml:trace contextRef="#ctx0" brushRef="#br0" timeOffset="-116167.637">6730 9695 32767 0 0,'-3'31'0'0'0,"2"40"0"0"0,2-62 0 0 0,1-1 0 0 0,0 1 0 0 0,0-1 0 0 0,1 0 0 0 0,0 0 0 0 0,1 0 0 0 0,-1 0 0 0 0,2 0 0 0 0,-1-1 0 0 0,1 0 0 0 0,0 0 0 0 0,0 0 0 0 0,1-1 0 0 0,0 1 0 0 0,3 1 0 0 0,-7-6 0 0 0,0-1 0 0 0,0 0 0 0 0,0 0 0 0 0,0 0 0 0 0,0 0 0 0 0,0 0 0 0 0,1 0 0 0 0,-1 0 0 0 0,0-1 0 0 0,0 1 0 0 0,1-1 0 0 0,-1 0 0 0 0,1 0 0 0 0,-1 0 0 0 0,0 0 0 0 0,1 0 0 0 0,-1 0 0 0 0,0 0 0 0 0,1-1 0 0 0,0 0 0 0 0,5-2 0 0 0,-1 0 0 0 0,0-1 0 0 0,1 0 0 0 0,-1 0 0 0 0,-1-1 0 0 0,1 0 0 0 0,-1 0 0 0 0,1 0 0 0 0,-2-1 0 0 0,1 0 0 0 0,-1 0 0 0 0,1-1 0 0 0,-2 1 0 0 0,1-1 0 0 0,-1 0 0 0 0,0 0 0 0 0,0-1 0 0 0,-1 1 0 0 0,0-1 0 0 0,-1 0 0 0 0,1 0 0 0 0,-1-4 0 0 0,1-2 0 0 0,-2 0 0 0 0,1 0 0 0 0,-2 0 0 0 0,0 0 0 0 0,-1 1 0 0 0,0-1 0 0 0,-1 0 0 0 0,-1 0 0 0 0,0 1 0 0 0,0-1 0 0 0,-4-5 0 0 0,7 15 0 0 0,-1 1 0 0 0,0-1 0 0 0,-1 0 0 0 0,1 0 0 0 0,-1 1 0 0 0,1-1 0 0 0,-1 1 0 0 0,0-1 0 0 0,0 1 0 0 0,-1 0 0 0 0,1-1 0 0 0,-1 1 0 0 0,0 1 0 0 0,1-1 0 0 0,-1 0 0 0 0,0 1 0 0 0,-1-1 0 0 0,1 1 0 0 0,0 0 0 0 0,-1 0 0 0 0,1 0 0 0 0,-1 1 0 0 0,0-1 0 0 0,-2 0 0 0 0,-10 1 0 0 0,12 1 0 0 0,-1 0 0 0 0,1 1 0 0 0,0-1 0 0 0,0 1 0 0 0,0 0 0 0 0,0 1 0 0 0,0-1 0 0 0,0 1 0 0 0,0-1 0 0 0,0 1 0 0 0,0 0 0 0 0,1 1 0 0 0,-1-1 0 0 0,1 1 0 0 0,-1 0 0 0 0,0 0 0 0 0,-2 1 0 0 0,0 2 0 0 0,0-1 0 0 0,1 1 0 0 0,0-1 0 0 0,0 2 0 0 0,0-1 0 0 0,1 0 0 0 0,-1 1 0 0 0,2 0 0 0 0,-1 0 0 0 0,1 0 0 0 0,0 0 0 0 0,0 1 0 0 0,1-1 0 0 0,0 1 0 0 0,1-1 0 0 0,-1 1 0 0 0,2 0 0 0 0,-1 0 0 0 0,1 0 0 0 0,0 3 0 0 0,0-8 0 0 0,0 0 0 0 0,0 0 0 0 0,1 1 0 0 0,-1-1 0 0 0,1 0 0 0 0,0 0 0 0 0,-1 0 0 0 0,2 0 0 0 0,-1 0 0 0 0,0 0 0 0 0,0-1 0 0 0,1 1 0 0 0,0 0 0 0 0,-1 0 0 0 0,1-1 0 0 0,0 0 0 0 0,0 1 0 0 0,0-1 0 0 0,1 0 0 0 0,-1 0 0 0 0,3 2 0 0 0,-2-1 0 0 0,9 8 0 0 0</inkml:trace>
  <inkml:trace contextRef="#ctx0" brushRef="#br0" timeOffset="-115582.201">7276 9476 32767 0 0,'0'0'0'0'0,"1"0"0"0"0,-1 1 0 0 0,0-1 0 0 0,1 0 0 0 0,-1 0 0 0 0,0 0 0 0 0,1 1 0 0 0,-1-1 0 0 0,1 0 0 0 0,-1 0 0 0 0,0 0 0 0 0,1 0 0 0 0,-1 0 0 0 0,1 0 0 0 0,-1 0 0 0 0,1 0 0 0 0,-1 0 0 0 0,0 0 0 0 0,1 0 0 0 0,-1 0 0 0 0,1 0 0 0 0,-1 0 0 0 0,1 0 0 0 0,-1 0 0 0 0,0 0 0 0 0,1 0 0 0 0,-1 0 0 0 0,1-1 0 0 0,-1 1 0 0 0,0 0 0 0 0,1 0 0 0 0,-1-1 0 0 0,0 1 0 0 0,1 0 0 0 0,-1 0 0 0 0,0-1 0 0 0,0 1 0 0 0,1 0 0 0 0,-1-1 0 0 0,0 1 0 0 0,0-1 0 0 0,1 1 0 0 0,-1 0 0 0 0,0-1 0 0 0,0 1 0 0 0,0-1 0 0 0,0 1 0 0 0,0 0 0 0 0,1-1 0 0 0,-5 44 0 0 0,-6-6 0 0 0,-2-1 0 0 0,-1-1 0 0 0,-2 0 0 0 0,-2-1 0 0 0,9-16 0 0 0,1-2 0 0 0,-4 5 0 0 0,2 0 0 0 0,0 1 0 0 0,1 0 0 0 0,2 0 0 0 0,0 1 0 0 0,2 0 0 0 0,-2 17 0 0 0,7-37 0 0 0,0-1 0 0 0,0 0 0 0 0,0 0 0 0 0,1 0 0 0 0,-1 0 0 0 0,1 0 0 0 0,0 0 0 0 0,-1-1 0 0 0,1 1 0 0 0,0 0 0 0 0,0-1 0 0 0,0 1 0 0 0,0-1 0 0 0,0 0 0 0 0,0 0 0 0 0,1 0 0 0 0,-1 0 0 0 0,0 0 0 0 0,1 0 0 0 0,-1 0 0 0 0,0-1 0 0 0,1 1 0 0 0,-1-1 0 0 0,1 0 0 0 0,-1 0 0 0 0,1 0 0 0 0,-1 0 0 0 0,1 0 0 0 0,-1 0 0 0 0,1-1 0 0 0,-1 1 0 0 0,0-1 0 0 0,3 0 0 0 0,2 1 0 0 0,117-19 0 0 0,-11-1 0 0 0,-84 9 0 0 0,-25 9 0 0 0</inkml:trace>
  <inkml:trace contextRef="#ctx0" brushRef="#br0" timeOffset="-115279.418">7478 9708 32767 0 0,'-10'-22'0'0'0,"9"41"0"0"0,1 47 0 0 0,-1 3 0 0 0,-13 59 0 0 0,10 105 0 0 0,-6-147 0 0 0,3-53 0 0 0</inkml:trace>
  <inkml:trace contextRef="#ctx0" brushRef="#br0" timeOffset="-110699.295">12677 2618 32767 0 0,'7'48'0'0'0,"-15"37"0"0"0,-17 89 0 0 0,-29 181 0 0 0,51-86 0 0 0,0-140 0 0 0,-22 18 0 0 0,-10 107 0 0 0,25 26 0 0 0,13-129 0 0 0,9-58 0 0 0,-9 174 0 0 0,-4-120 0 0 0,16 124 0 0 0,27 134 0 0 0,-31-282 0 0 0,-6 1 0 0 0,-7 29 0 0 0,1-35 0 0 0,0 1045 0 0 0,-3-544 0 0 0,-11-533 0 0 0,8 5 0 0 0,4-68 0 0 0,0-35 0 0 0,3-5 0 0 0</inkml:trace>
  <inkml:trace contextRef="#ctx0" brushRef="#br0" timeOffset="-108195.268">12767 2678 32767 0 0,'3'-15'0'0'0,"9"-3"0"0"0,-8-6 0 0 0,54 10 0 0 0,-43 13 0 0 0,346-7 0 0 0,-219 22 0 0 0,689 67 0 0 0,-488-52 0 0 0,188-29 0 0 0,-406 16 0 0 0,259-13 0 0 0,-318-16 0 0 0,210-27 0 0 0,-268 39 0 0 0,0 1 0 0 0,0 0 0 0 0,-1 0 0 0 0,0 0 0 0 0,-6 1 0 0 0,1-1 0 0 0,-1 0 0 0 0,0 1 0 0 0,0-1 0 0 0,0 1 0 0 0,0-1 0 0 0,0 1 0 0 0,0 0 0 0 0,0-1 0 0 0,0 1 0 0 0,0 0 0 0 0,0 0 0 0 0,-1-1 0 0 0,1 1 0 0 0,0 0 0 0 0,0 0 0 0 0,-1 0 0 0 0,1 0 0 0 0,-1 0 0 0 0,1 0 0 0 0,-1 0 0 0 0,1 0 0 0 0,-1 0 0 0 0,1 1 0 0 0,-1-1 0 0 0,0 0 0 0 0,0 0 0 0 0,0 0 0 0 0,1 0 0 0 0,-1 1 0 0 0,0-1 0 0 0,-1 0 0 0 0,1 0 0 0 0,0 0 0 0 0,0 0 0 0 0,0 0 0 0 0,-1 1 0 0 0,1-1 0 0 0,0 0 0 0 0,-1 1 0 0 0,0 9 0 0 0,-23 83 0 0 0,-31 92 0 0 0,35-14 0 0 0,-3 48 0 0 0,-7 72 0 0 0,9-96 0 0 0,6 21 0 0 0,12 168 0 0 0,4-209 0 0 0,-1 668 0 0 0,-11-718 0 0 0,-12 193 0 0 0,23 153 0 0 0,-17-345 0 0 0,4 60 0 0 0,12-19 0 0 0,8 119 0 0 0,-2-99 0 0 0,7-99 0 0 0,42 347 0 0 0,-20-145 0 0 0,-6-51 0 0 0,9 206 0 0 0,-27-377 0 0 0,-10-79 0 0 0,-10 2 0 0 0</inkml:trace>
  <inkml:trace contextRef="#ctx0" brushRef="#br0" timeOffset="-106719.948">12549 7916 32767 0 0,'3'11'0'0'0,"0"0"0"0"0,-1 0 0 0 0,0 0 0 0 0,-1 0 0 0 0,-1 0 0 0 0,1 0 0 0 0,-2 0 0 0 0,1 0 0 0 0,-2 0 0 0 0,1 0 0 0 0,-2 0 0 0 0,1 0 0 0 0,-3 6 0 0 0,-4 21 0 0 0,-63 281 0 0 0,58-241 0 0 0,-6 81 0 0 0,22-152 0 0 0,0 0 0 0 0,0 1 0 0 0,1-1 0 0 0,0-1 0 0 0,0 1 0 0 0,0 0 0 0 0,1-1 0 0 0,0 1 0 0 0,0-1 0 0 0,1 0 0 0 0,0-1 0 0 0,0 1 0 0 0,0-1 0 0 0,1 0 0 0 0,-1 0 0 0 0,1-1 0 0 0,0 1 0 0 0,1-1 0 0 0,-1-1 0 0 0,1 1 0 0 0,0-1 0 0 0,0 0 0 0 0,4 1 0 0 0,13 2 0 0 0,1 0 0 0 0,0-2 0 0 0,0-1 0 0 0,0-1 0 0 0,25 0 0 0 0,-41-2 0 0 0,318 1 0 0 0,-185-9 0 0 0,686 5 0 0 0,-639 10 0 0 0,-91 0 0 0 0,29 4 0 0 0,540 37 0 0 0,-497-37 0 0 0,151 14 0 0 0,-243-24 0 0 0,-48 8 0 0 0,75 6 0 0 0,-97-15 0 0 0,0 0 0 0 0,-1 0 0 0 0,1 0 0 0 0,-1 0 0 0 0,0 0 0 0 0,0 0 0 0 0,4 12 0 0 0,-13-14 0 0 0,-1-1 0 0 0</inkml:trace>
  <inkml:trace contextRef="#ctx0" brushRef="#br0" timeOffset="-99645.743">13039 3665 32767 0 0,'-1'-1'0'0'0,"1"0"0"0"0,0 0 0 0 0,-1-1 0 0 0,1 1 0 0 0,0 0 0 0 0,0-1 0 0 0,0 1 0 0 0,0 0 0 0 0,0 0 0 0 0,0-1 0 0 0,0 1 0 0 0,0 0 0 0 0,1-1 0 0 0,-1 1 0 0 0,0 0 0 0 0,1 0 0 0 0,-1-1 0 0 0,1 1 0 0 0,-1 0 0 0 0,1 0 0 0 0,0 0 0 0 0,-1 0 0 0 0,1 0 0 0 0,0 0 0 0 0,0 0 0 0 0,0 0 0 0 0,0 0 0 0 0,0 0 0 0 0,0 0 0 0 0,0 0 0 0 0,1 0 0 0 0,2-1 0 0 0,1 31 0 0 0,-5 459 0 0 0,0-481 0 0 0</inkml:trace>
  <inkml:trace contextRef="#ctx0" brushRef="#br0" timeOffset="-99283.711">13093 3485 32767 0 0,'0'-1'0'0'0,"-1"1"0"0"0,1-1 0 0 0,-1 1 0 0 0,1-1 0 0 0,-1 0 0 0 0,1 1 0 0 0,0-1 0 0 0,-1 0 0 0 0,1 1 0 0 0,-1-1 0 0 0,1 0 0 0 0,0 0 0 0 0,0 1 0 0 0,0-1 0 0 0,-1 0 0 0 0,1 0 0 0 0,0 1 0 0 0,0-1 0 0 0,0 0 0 0 0,0 0 0 0 0,0 0 0 0 0,0 1 0 0 0,0-1 0 0 0,1 0 0 0 0,-1 0 0 0 0,0 1 0 0 0,0-1 0 0 0,0 0 0 0 0,1 0 0 0 0,-1 1 0 0 0,1-1 0 0 0,-1 0 0 0 0,0 1 0 0 0,1-1 0 0 0,-1 0 0 0 0,1 1 0 0 0,-1-1 0 0 0,1 1 0 0 0,0-1 0 0 0,-1 1 0 0 0,1-1 0 0 0,-1 1 0 0 0,1-1 0 0 0,0 1 0 0 0,0 0 0 0 0,-1-1 0 0 0,1 1 0 0 0,0 0 0 0 0,0-1 0 0 0,-1 1 0 0 0,1 0 0 0 0,0 0 0 0 0,0 0 0 0 0,-1 0 0 0 0,1 0 0 0 0,0 0 0 0 0,0 0 0 0 0,0 0 0 0 0,0 0 0 0 0,19 17 0 0 0,0 0 0 0 0,0 1 0 0 0,-2 1 0 0 0,0 0 0 0 0,-2 2 0 0 0,0 0 0 0 0,-1 1 0 0 0,4 8 0 0 0,-18-27 0 0 0,17 22 0 0 0,-2 1 0 0 0,-1 0 0 0 0,-1 1 0 0 0,-2 1 0 0 0,0 0 0 0 0,5 21 0 0 0,1 53 0 0 0,-35-45 0 0 0,12-48 0 0 0,-1 0 0 0 0,0 0 0 0 0,-1-1 0 0 0,1 0 0 0 0,-2 0 0 0 0,1-1 0 0 0,-1 0 0 0 0,0-1 0 0 0,0 1 0 0 0,-1-1 0 0 0,0-1 0 0 0,0 0 0 0 0,0 0 0 0 0,-1-1 0 0 0,0 0 0 0 0,1 0 0 0 0,-2-1 0 0 0,-2 0 0 0 0,4 0 0 0 0,-132 26 0 0 0,116-28 0 0 0,17-1 0 0 0</inkml:trace>
  <inkml:trace contextRef="#ctx0" brushRef="#br0" timeOffset="-98466.719">12543 5523 32767 0 0,'204'179'0'0'0,"-199"-172"0"0"0,-1 0 0 0 0,1 0 0 0 0,-1 0 0 0 0,-1 1 0 0 0,1-1 0 0 0,-1 1 0 0 0,0 0 0 0 0,-1 0 0 0 0,0 0 0 0 0,0 0 0 0 0,-1 0 0 0 0,0 0 0 0 0,0 1 0 0 0,-1 2 0 0 0,-2-5 0 0 0,0 0 0 0 0,0-1 0 0 0,0 1 0 0 0,-1-1 0 0 0,0 0 0 0 0,0 0 0 0 0,0 0 0 0 0,-1 0 0 0 0,1 0 0 0 0,-1-1 0 0 0,0 1 0 0 0,-1-1 0 0 0,1 0 0 0 0,-1-1 0 0 0,0 1 0 0 0,0-1 0 0 0,-1 1 0 0 0,-7 3 0 0 0,0 0 0 0 0,0-1 0 0 0,-1 0 0 0 0,0-1 0 0 0,0-1 0 0 0,-1 0 0 0 0,-9 1 0 0 0,9-1 0 0 0,-76 10 0 0 0,77-17 0 0 0,14 1 0 0 0</inkml:trace>
  <inkml:trace contextRef="#ctx0" brushRef="#br0" timeOffset="-98077.757">13297 5722 32767 0 0,'1'-2'0'0'0,"-1"2"0"0"0,1-1 0 0 0,-1 1 0 0 0,0-1 0 0 0,1 1 0 0 0,-1-1 0 0 0,0 0 0 0 0,0 1 0 0 0,0-1 0 0 0,0 1 0 0 0,0-1 0 0 0,0 0 0 0 0,1 1 0 0 0,-1-1 0 0 0,-1 0 0 0 0,1 1 0 0 0,0-1 0 0 0,0 0 0 0 0,0 1 0 0 0,0-1 0 0 0,0 1 0 0 0,0-1 0 0 0,-1 0 0 0 0,1 1 0 0 0,0-1 0 0 0,-1 1 0 0 0,1-1 0 0 0,0 1 0 0 0,-1-1 0 0 0,1 1 0 0 0,-1-1 0 0 0,1 1 0 0 0,0-1 0 0 0,-1 1 0 0 0,1 0 0 0 0,-1-1 0 0 0,1 1 0 0 0,-1 0 0 0 0,0-1 0 0 0,1 1 0 0 0,-1 0 0 0 0,-7-5 0 0 0,1 0 0 0 0,-1 1 0 0 0,1 0 0 0 0,-1 0 0 0 0,-1 0 0 0 0,1 1 0 0 0,0 1 0 0 0,-1 0 0 0 0,1 0 0 0 0,-1 0 0 0 0,0 1 0 0 0,-6 0 0 0 0,-33 17 0 0 0,32-8 0 0 0,10-4 0 0 0,0 0 0 0 0,0 0 0 0 0,0 1 0 0 0,1 0 0 0 0,-1 0 0 0 0,1 0 0 0 0,0 0 0 0 0,1 1 0 0 0,-1 0 0 0 0,1 0 0 0 0,1 0 0 0 0,-1 1 0 0 0,1-1 0 0 0,0 1 0 0 0,0 0 0 0 0,1-1 0 0 0,0 1 0 0 0,0 1 0 0 0,0-1 0 0 0,1 0 0 0 0,0 0 0 0 0,1 0 0 0 0,0 8 0 0 0,2-7 0 0 0,1 0 0 0 0,0 0 0 0 0,0-1 0 0 0,1 1 0 0 0,0-1 0 0 0,0 0 0 0 0,1 0 0 0 0,-1 0 0 0 0,2 0 0 0 0,-1-1 0 0 0,1 0 0 0 0,0 0 0 0 0,0-1 0 0 0,1 1 0 0 0,-1-1 0 0 0,1-1 0 0 0,0 1 0 0 0,1-1 0 0 0,-1-1 0 0 0,1 1 0 0 0,0-1 0 0 0,-1 0 0 0 0,7 0 0 0 0,13 4 0 0 0,-1-2 0 0 0,1-2 0 0 0,0 0 0 0 0,0-1 0 0 0,19-3 0 0 0,52-19 0 0 0,-72 14 0 0 0</inkml:trace>
  <inkml:trace contextRef="#ctx0" brushRef="#br0" timeOffset="-97533.216">13745 5600 32767 0 0,'-21'19'0'0'0,"12"-4"0"0"0,1 0 0 0 0,1 1 0 0 0,1 0 0 0 0,0 0 0 0 0,0 1 0 0 0,2 0 0 0 0,0 0 0 0 0,1 0 0 0 0,1 0 0 0 0,0 15 0 0 0,-5 21 0 0 0,-12 132 0 0 0,19-184 0 0 0,0-1 0 0 0,0 1 0 0 0,0 0 0 0 0,0 0 0 0 0,1 0 0 0 0,-1-1 0 0 0,0 1 0 0 0,1 0 0 0 0,-1-1 0 0 0,0 1 0 0 0,1 0 0 0 0,-1 0 0 0 0,1-1 0 0 0,-1 1 0 0 0,1-1 0 0 0,0 1 0 0 0,-1-1 0 0 0,1 1 0 0 0,-1-1 0 0 0,1 1 0 0 0,0-1 0 0 0,0 1 0 0 0,-1-1 0 0 0,1 0 0 0 0,0 1 0 0 0,0-1 0 0 0,-1 0 0 0 0,1 0 0 0 0,0 1 0 0 0,0-1 0 0 0,0 0 0 0 0,-1 0 0 0 0,1 0 0 0 0,1 0 0 0 0,4-1 0 0 0</inkml:trace>
  <inkml:trace contextRef="#ctx0" brushRef="#br0" timeOffset="-97214.376">14012 5638 32767 0 0,'9'-6'0'0'0,"-13"23"0"0"0,-57 57 0 0 0,-62 9 0 0 0,49-38 0 0 0,65-33 0 0 0,10-4 0 0 0,3-3 0 0 0,1 0 0 0 0,1 0 0 0 0,-1 0 0 0 0,0 0 0 0 0,1-1 0 0 0,0 0 0 0 0,0 0 0 0 0,0-1 0 0 0,1 0 0 0 0,-1 0 0 0 0,1 0 0 0 0,0-1 0 0 0,5 2 0 0 0,11 4 0 0 0,21 8 0 0 0,0-2 0 0 0,1-2 0 0 0,0-2 0 0 0,1-2 0 0 0,0-2 0 0 0,35-1 0 0 0,-69-4 0 0 0</inkml:trace>
  <inkml:trace contextRef="#ctx0" brushRef="#br0" timeOffset="-96278.048">15188 3945 32767 0 0,'-14'2'0'0'0,"-1"0"0"0"0,1 1 0 0 0,0 1 0 0 0,0 0 0 0 0,1 1 0 0 0,-1 0 0 0 0,1 1 0 0 0,0 1 0 0 0,1 0 0 0 0,0 1 0 0 0,0 0 0 0 0,0 1 0 0 0,1 0 0 0 0,0 1 0 0 0,1 0 0 0 0,0 0 0 0 0,1 1 0 0 0,0 1 0 0 0,1-1 0 0 0,0 2 0 0 0,0-1 0 0 0,1 3 0 0 0,-14 64 0 0 0,21-76 0 0 0,0 0 0 0 0,1 0 0 0 0,-1 0 0 0 0,1 0 0 0 0,0 0 0 0 0,0-1 0 0 0,0 1 0 0 0,0 0 0 0 0,0 0 0 0 0,1 0 0 0 0,-1-1 0 0 0,1 1 0 0 0,-1-1 0 0 0,1 1 0 0 0,0-1 0 0 0,0 0 0 0 0,0 0 0 0 0,1 0 0 0 0,-1 0 0 0 0,0 0 0 0 0,1 0 0 0 0,-1-1 0 0 0,1 1 0 0 0,0-1 0 0 0,-1 1 0 0 0,1-1 0 0 0,0 0 0 0 0,1 0 0 0 0,89 13 0 0 0,-78-16 0 0 0,0-1 0 0 0,0-1 0 0 0,0 0 0 0 0,0-1 0 0 0,-1-1 0 0 0,0 0 0 0 0,0-1 0 0 0,0-1 0 0 0,-1 0 0 0 0,0-1 0 0 0,-1 0 0 0 0,0 0 0 0 0,0-2 0 0 0,-1 0 0 0 0,0 0 0 0 0,-1 0 0 0 0,-1-2 0 0 0,0 1 0 0 0,0-1 0 0 0,-1 0 0 0 0,2-6 0 0 0,71-152 0 0 0,-62 77 0 0 0,-33 48 0 0 0,11 42 0 0 0,0 1 0 0 0,0-1 0 0 0,0 1 0 0 0,0 0 0 0 0,0 0 0 0 0,0 0 0 0 0,-1 1 0 0 0,0-1 0 0 0,1 1 0 0 0,-1 0 0 0 0,0 0 0 0 0,0 0 0 0 0,0 0 0 0 0,0 1 0 0 0,-1 0 0 0 0,1 0 0 0 0,0 0 0 0 0,0 0 0 0 0,-1 1 0 0 0,1-1 0 0 0,-1 1 0 0 0,-1 0 0 0 0,-2 2 0 0 0,-1-1 0 0 0,0 1 0 0 0,1 1 0 0 0,-1 0 0 0 0,1 0 0 0 0,0 0 0 0 0,0 1 0 0 0,0 0 0 0 0,0 1 0 0 0,1 0 0 0 0,-1 0 0 0 0,1 0 0 0 0,1 1 0 0 0,-1 0 0 0 0,1 1 0 0 0,0-1 0 0 0,0 1 0 0 0,1 0 0 0 0,0 1 0 0 0,0-1 0 0 0,1 1 0 0 0,-1 3 0 0 0,-1-2 0 0 0,2 1 0 0 0,-1 0 0 0 0,2 0 0 0 0,-1 0 0 0 0,1 0 0 0 0,1 0 0 0 0,-1 1 0 0 0,2-1 0 0 0,0 1 0 0 0,0 0 0 0 0,1-1 0 0 0,0 1 0 0 0,0 0 0 0 0,2-1 0 0 0,0 5 0 0 0,2 7 0 0 0,2 0 0 0 0,0 0 0 0 0,2-1 0 0 0,0 0 0 0 0,1 0 0 0 0,1-1 0 0 0,7 10 0 0 0,171 219 0 0 0,-155-194 0 0 0,-24-30 0 0 0</inkml:trace>
  <inkml:trace contextRef="#ctx0" brushRef="#br0" timeOffset="-95300.692">14923 7394 32767 0 0,'3'-16'0'0'0,"10"-1"0"0"0,-13 16 0 0 0,-1 0 0 0 0,1 0 0 0 0,0 0 0 0 0,-1 0 0 0 0,1 0 0 0 0,-1 0 0 0 0,1 1 0 0 0,-1-1 0 0 0,1 0 0 0 0,-1 0 0 0 0,0 1 0 0 0,1-1 0 0 0,-1 0 0 0 0,0 1 0 0 0,1-1 0 0 0,-1 0 0 0 0,0 1 0 0 0,0-1 0 0 0,0 1 0 0 0,0 0 0 0 0,1-1 0 0 0,-1 1 0 0 0,0 0 0 0 0,0-1 0 0 0,0 1 0 0 0,0 0 0 0 0,0 0 0 0 0,0 0 0 0 0,0 0 0 0 0,0 0 0 0 0,0 0 0 0 0,0 0 0 0 0,0 0 0 0 0,-9-2 0 0 0,1 1 0 0 0,-1 0 0 0 0,0 1 0 0 0,0 0 0 0 0,0 1 0 0 0,0 0 0 0 0,0 1 0 0 0,0 0 0 0 0,-2 1 0 0 0,-4 2 0 0 0,0 1 0 0 0,0 1 0 0 0,1 0 0 0 0,-1 2 0 0 0,2-1 0 0 0,-1 2 0 0 0,1 0 0 0 0,1 1 0 0 0,0 0 0 0 0,0 1 0 0 0,1 0 0 0 0,1 1 0 0 0,-3 4 0 0 0,10-12 0 0 0,1 0 0 0 0,-1 1 0 0 0,1-1 0 0 0,0 1 0 0 0,1 0 0 0 0,-1 0 0 0 0,1 0 0 0 0,0 0 0 0 0,1 0 0 0 0,-1 0 0 0 0,1 0 0 0 0,0 1 0 0 0,1-1 0 0 0,0 7 0 0 0,1-8 0 0 0,1 0 0 0 0,-1 0 0 0 0,1 0 0 0 0,0 0 0 0 0,1-1 0 0 0,-1 1 0 0 0,1-1 0 0 0,0 1 0 0 0,0-1 0 0 0,1 0 0 0 0,-1 0 0 0 0,1 0 0 0 0,0 0 0 0 0,0-1 0 0 0,0 0 0 0 0,0 0 0 0 0,1 0 0 0 0,-1 0 0 0 0,1 0 0 0 0,0-1 0 0 0,0 0 0 0 0,0 0 0 0 0,0-1 0 0 0,1 1 0 0 0,12 2 0 0 0,0 0 0 0 0,1-2 0 0 0,-1 0 0 0 0,1-1 0 0 0,18-1 0 0 0,-33 0 0 0 0,68-21 0 0 0,-58 14 0 0 0,-3 1 0 0 0,0 0 0 0 0,-1-1 0 0 0,0 0 0 0 0,0-1 0 0 0,-1 0 0 0 0,1-1 0 0 0,-2 0 0 0 0,1 0 0 0 0,-2-1 0 0 0,1 0 0 0 0,-1 0 0 0 0,-1-1 0 0 0,1 0 0 0 0,-2 0 0 0 0,0 0 0 0 0,0-1 0 0 0,-1 0 0 0 0,0 0 0 0 0,-1 0 0 0 0,-1 0 0 0 0,0-1 0 0 0,0 1 0 0 0,-1-10 0 0 0,-2 16 0 0 0,0 1 0 0 0,0-1 0 0 0,0 1 0 0 0,-1-1 0 0 0,1 1 0 0 0,-1-1 0 0 0,-1 1 0 0 0,1 0 0 0 0,-1 0 0 0 0,0 0 0 0 0,0 0 0 0 0,0 1 0 0 0,-4-4 0 0 0,4 5 0 0 0,0-1 0 0 0,-1 1 0 0 0,1 0 0 0 0,-1 0 0 0 0,0 0 0 0 0,0 1 0 0 0,0-1 0 0 0,0 1 0 0 0,0 0 0 0 0,-1 0 0 0 0,1 1 0 0 0,0-1 0 0 0,-1 1 0 0 0,0 0 0 0 0,1 0 0 0 0,-1 0 0 0 0,0 1 0 0 0,1 0 0 0 0,-1 0 0 0 0,0 0 0 0 0,1 0 0 0 0,-1 1 0 0 0,-1 0 0 0 0,0 0 0 0 0,0 1 0 0 0,1 0 0 0 0,-1 1 0 0 0,0-1 0 0 0,1 1 0 0 0,-1 0 0 0 0,1 0 0 0 0,0 1 0 0 0,0-1 0 0 0,0 1 0 0 0,0 1 0 0 0,1-1 0 0 0,0 0 0 0 0,0 1 0 0 0,0 0 0 0 0,0 0 0 0 0,1 0 0 0 0,0 1 0 0 0,0-1 0 0 0,0 1 0 0 0,1-1 0 0 0,-1 1 0 0 0,2 0 0 0 0,-1 0 0 0 0,0 0 0 0 0,1 0 0 0 0,0 4 0 0 0,-1 80 0 0 0,13-55 0 0 0,2-2 0 0 0,1 1 0 0 0,2-2 0 0 0,1 0 0 0 0,2-1 0 0 0,0-1 0 0 0,2 0 0 0 0,23 23 0 0 0,24 39 0 0 0,-43-53 0 0 0,-25-38 0 0 0,-2-3 0 0 0</inkml:trace>
  <inkml:trace contextRef="#ctx0" brushRef="#br0" timeOffset="-95046.295">14963 6805 32767 0 0,'1'-5'0'0'0,"-1"4"0"0"0,0 0 0 0 0,0-1 0 0 0,0 1 0 0 0,0 0 0 0 0,0 0 0 0 0,0 0 0 0 0,1-1 0 0 0,-1 1 0 0 0,0 0 0 0 0,1 0 0 0 0,-1 0 0 0 0,1 0 0 0 0,-1-1 0 0 0,1 1 0 0 0,0 0 0 0 0,-1 0 0 0 0,1 0 0 0 0,0 0 0 0 0,0 1 0 0 0,0-1 0 0 0,0 0 0 0 0,0 0 0 0 0,0 0 0 0 0,0 1 0 0 0,0-1 0 0 0,0 0 0 0 0,0 1 0 0 0,0-1 0 0 0,0 1 0 0 0,0-1 0 0 0,1 1 0 0 0,-1 0 0 0 0,0 0 0 0 0,0-1 0 0 0,0 1 0 0 0,1 0 0 0 0,-1 0 0 0 0,1 0 0 0 0,283 54 0 0 0,-91-34 0 0 0,-150-17 0 0 0</inkml:trace>
  <inkml:trace contextRef="#ctx0" brushRef="#br0" timeOffset="-94560.594">15740 7529 32767 0 0,'126'36'0'0'0,"237"-6"0"0"0,-189-28 0 0 0,-117-10 0 0 0</inkml:trace>
  <inkml:trace contextRef="#ctx0" brushRef="#br0" timeOffset="-93628.039">16048 4108 32767 0 0,'43'0'0'0'0,"-29"4"0"0"0,256 30 0 0 0,114-21 0 0 0,-358-13 0 0 0</inkml:trace>
  <inkml:trace contextRef="#ctx0" brushRef="#br0" timeOffset="-92066.696">14030 8923 32767 0 0,'-22'2'0'0'0,"-4"22"0"0"0,22-18 0 0 0,0 0 0 0 0,0-1 0 0 0,1 1 0 0 0,0 0 0 0 0,0 1 0 0 0,1-1 0 0 0,-1 1 0 0 0,2-1 0 0 0,-1 1 0 0 0,0 0 0 0 0,1-1 0 0 0,1 1 0 0 0,-1 0 0 0 0,1 0 0 0 0,0 0 0 0 0,0 0 0 0 0,1 2 0 0 0,3 0 0 0 0,0 0 0 0 0,1-1 0 0 0,-1 1 0 0 0,1-1 0 0 0,1 0 0 0 0,0 0 0 0 0,0-1 0 0 0,0 0 0 0 0,1 0 0 0 0,0 0 0 0 0,1-1 0 0 0,-1 0 0 0 0,1 0 0 0 0,7 3 0 0 0,-1-2 0 0 0,0 0 0 0 0,1-1 0 0 0,0 0 0 0 0,0-2 0 0 0,0 1 0 0 0,1-2 0 0 0,0 0 0 0 0,-1-1 0 0 0,1-1 0 0 0,0 0 0 0 0,5-1 0 0 0,-13-1 0 0 0,0 0 0 0 0,1 0 0 0 0,-1 0 0 0 0,0-1 0 0 0,0-1 0 0 0,0 0 0 0 0,0 0 0 0 0,-1 0 0 0 0,1-1 0 0 0,1-1 0 0 0,-3 1 0 0 0,0-1 0 0 0,-1 1 0 0 0,0-1 0 0 0,0 0 0 0 0,0-1 0 0 0,-1 1 0 0 0,1-1 0 0 0,-1 0 0 0 0,-1 0 0 0 0,1 0 0 0 0,-1-1 0 0 0,0 1 0 0 0,-1-1 0 0 0,1 0 0 0 0,-1 0 0 0 0,-1 0 0 0 0,1 0 0 0 0,-1 0 0 0 0,0 0 0 0 0,-1 0 0 0 0,0 0 0 0 0,0 0 0 0 0,0 0 0 0 0,-2-4 0 0 0,2 4 0 0 0,0 0 0 0 0,-1 0 0 0 0,0 0 0 0 0,0 0 0 0 0,-1 0 0 0 0,0 1 0 0 0,0-1 0 0 0,0 0 0 0 0,-1 1 0 0 0,0-1 0 0 0,0 1 0 0 0,-1 0 0 0 0,0 0 0 0 0,0 0 0 0 0,0 1 0 0 0,-1 0 0 0 0,0-1 0 0 0,0 1 0 0 0,0 1 0 0 0,-1-1 0 0 0,1 1 0 0 0,-1 0 0 0 0,0 0 0 0 0,0 1 0 0 0,-1 0 0 0 0,1 0 0 0 0,-1 0 0 0 0,1 1 0 0 0,-6-2 0 0 0,2 3 0 0 0,-1 0 0 0 0,1 0 0 0 0,-1 1 0 0 0,1 1 0 0 0,0-1 0 0 0,-1 2 0 0 0,1-1 0 0 0,0 2 0 0 0,0-1 0 0 0,0 1 0 0 0,0 1 0 0 0,0 0 0 0 0,1 0 0 0 0,-1 1 0 0 0,1 0 0 0 0,1 0 0 0 0,-1 1 0 0 0,1 1 0 0 0,0-1 0 0 0,0 1 0 0 0,0 1 0 0 0,1-1 0 0 0,1 1 0 0 0,-1 0 0 0 0,-2 6 0 0 0,-4 28 0 0 0,12-31 0 0 0</inkml:trace>
  <inkml:trace contextRef="#ctx0" brushRef="#br0" timeOffset="-87666.786">14147 9254 32767 0 0,'3'1'0'0'0,"1"1"0"0"0,-1-1 0 0 0,0 1 0 0 0,0 0 0 0 0,0 0 0 0 0,-1 0 0 0 0,1 0 0 0 0,0 1 0 0 0,-1-1 0 0 0,1 1 0 0 0,-1-1 0 0 0,0 1 0 0 0,0 0 0 0 0,0 0 0 0 0,0 0 0 0 0,0 0 0 0 0,-1 0 0 0 0,1 1 0 0 0,-1-1 0 0 0,0 0 0 0 0,0 1 0 0 0,0-1 0 0 0,-1 1 0 0 0,1-1 0 0 0,-1 1 0 0 0,0-1 0 0 0,0 1 0 0 0,0-1 0 0 0,0 2 0 0 0,1 2 0 0 0,5 56 0 0 0,-2 0 0 0 0,-4 53 0 0 0,0-54 0 0 0,-17 131 0 0 0,-19 202 0 0 0,22-199 0 0 0,10-165 0 0 0</inkml:trace>
  <inkml:trace contextRef="#ctx0" brushRef="#br0" timeOffset="-85399.1">14044 8258 32767 0 0,'0'12'0'0'0,"2"-1"0"0"0,7-7 0 0 0,-9-4 0 0 0,0 0 0 0 0,0-1 0 0 0,0 1 0 0 0,0 0 0 0 0,0 0 0 0 0,0-1 0 0 0,0 1 0 0 0,0 0 0 0 0,0 0 0 0 0,1-1 0 0 0,-1 1 0 0 0,0 0 0 0 0,0 0 0 0 0,0-1 0 0 0,0 1 0 0 0,1 0 0 0 0,-1 0 0 0 0,0 0 0 0 0,0 0 0 0 0,0-1 0 0 0,1 1 0 0 0,-1 0 0 0 0,0 0 0 0 0,0 0 0 0 0,1 0 0 0 0,-1 0 0 0 0,0 0 0 0 0,0 0 0 0 0,1-1 0 0 0,-1 1 0 0 0,0 0 0 0 0,0 0 0 0 0,1 0 0 0 0,-1 0 0 0 0,0 0 0 0 0,0 0 0 0 0,1 0 0 0 0,-1 0 0 0 0,0 1 0 0 0,0-1 0 0 0,1 0 0 0 0,-1 0 0 0 0,0 0 0 0 0,1 0 0 0 0,-11-9 0 0 0,7 5 0 0 0,0 0 0 0 0,-1 1 0 0 0,0-1 0 0 0,1 1 0 0 0,-2 0 0 0 0,1 0 0 0 0,0 0 0 0 0,0 1 0 0 0,-1 0 0 0 0,1-1 0 0 0,-1 2 0 0 0,0-1 0 0 0,0 0 0 0 0,0 1 0 0 0,1 0 0 0 0,-1 0 0 0 0,0 0 0 0 0,-1 1 0 0 0,1 0 0 0 0,0 0 0 0 0,0 0 0 0 0,-1 2 0 0 0,0-1 0 0 0,-1 1 0 0 0,1 1 0 0 0,0 0 0 0 0,1-1 0 0 0,-1 2 0 0 0,0-1 0 0 0,1 1 0 0 0,0-1 0 0 0,0 2 0 0 0,0-1 0 0 0,0 0 0 0 0,1 1 0 0 0,0 0 0 0 0,0 0 0 0 0,0 0 0 0 0,0 1 0 0 0,1-1 0 0 0,0 1 0 0 0,0 0 0 0 0,0 0 0 0 0,1 0 0 0 0,0 0 0 0 0,-1 6 0 0 0,2-4 0 0 0,0-1 0 0 0,0 1 0 0 0,1-1 0 0 0,0 1 0 0 0,1-1 0 0 0,0 1 0 0 0,0-1 0 0 0,0 1 0 0 0,1-1 0 0 0,0 0 0 0 0,1 0 0 0 0,0 0 0 0 0,0 0 0 0 0,0 0 0 0 0,1-1 0 0 0,0 1 0 0 0,0-1 0 0 0,0 0 0 0 0,1 0 0 0 0,0 0 0 0 0,0-1 0 0 0,1 0 0 0 0,-1 0 0 0 0,1 0 0 0 0,0-1 0 0 0,1 1 0 0 0,-1-2 0 0 0,1 1 0 0 0,0-1 0 0 0,0 0 0 0 0,0 0 0 0 0,0-1 0 0 0,0 1 0 0 0,4 1 0 0 0,0 0 0 0 0,1 0 0 0 0,-1-1 0 0 0,1-1 0 0 0,-1 0 0 0 0,1 0 0 0 0,0-1 0 0 0,0-1 0 0 0,0 0 0 0 0,0 0 0 0 0,8-2 0 0 0,-10 0 0 0 0,-1 0 0 0 0,1-1 0 0 0,-1 0 0 0 0,1-1 0 0 0,-1 0 0 0 0,0 0 0 0 0,0-1 0 0 0,-1 0 0 0 0,1-1 0 0 0,1-1 0 0 0,2-4 0 0 0,3-1 0 0 0</inkml:trace>
  <inkml:trace contextRef="#ctx0" brushRef="#br0" timeOffset="-85063.38">14333 8303 32767 0 0,'5'-26'0'0'0,"-15"52"0"0"0,1 0 0 0 0,1 0 0 0 0,1 1 0 0 0,2 0 0 0 0,0 5 0 0 0,4 36 0 0 0,26-23 0 0 0,-20-40 0 0 0,0 0 0 0 0,0-1 0 0 0,1 1 0 0 0,0-1 0 0 0,0 0 0 0 0,0 0 0 0 0,0-1 0 0 0,1 0 0 0 0,0 0 0 0 0,-1-1 0 0 0,1 1 0 0 0,0-2 0 0 0,0 1 0 0 0,0-1 0 0 0,0 0 0 0 0,0 0 0 0 0,1-1 0 0 0,-1 1 0 0 0,0-2 0 0 0,0 1 0 0 0,0-1 0 0 0,4-1 0 0 0,11 2 0 0 0,88-20 0 0 0,-43 9 0 0 0,-59-4 0 0 0,-8 11 0 0 0</inkml:trace>
  <inkml:trace contextRef="#ctx0" brushRef="#br0" timeOffset="-84630.484">13849 7970 32767 0 0,'59'-7'0'0'0,"-43"7"0"0"0,148 9 0 0 0,-59 1 0 0 0,78 15 0 0 0,-109-5 0 0 0,-64-13 0 0 0</inkml:trace>
  <inkml:trace contextRef="#ctx0" brushRef="#br0" timeOffset="-83077.763">14393 2344 32767 0 0,'-2'0'0'0'0,"0"0"0"0"0,1 0 0 0 0,-1 1 0 0 0,0-1 0 0 0,0 0 0 0 0,0 1 0 0 0,0 0 0 0 0,0-1 0 0 0,0 1 0 0 0,0 0 0 0 0,1 0 0 0 0,-1 0 0 0 0,0 0 0 0 0,1 0 0 0 0,-1 1 0 0 0,1-1 0 0 0,-1 0 0 0 0,1 1 0 0 0,-1-1 0 0 0,1 1 0 0 0,0 0 0 0 0,-14 13 0 0 0,11-11 0 0 0,0 0 0 0 0,1 0 0 0 0,-1 0 0 0 0,1 0 0 0 0,0 0 0 0 0,1 1 0 0 0,-1-1 0 0 0,1 1 0 0 0,0 0 0 0 0,0 0 0 0 0,0 0 0 0 0,0 0 0 0 0,1 0 0 0 0,0 0 0 0 0,0 0 0 0 0,1 1 0 0 0,-1-1 0 0 0,1 0 0 0 0,0 1 0 0 0,1-1 0 0 0,-1 0 0 0 0,1 1 0 0 0,0-1 0 0 0,1 0 0 0 0,-1 1 0 0 0,1-1 0 0 0,0 0 0 0 0,0 0 0 0 0,1-1 0 0 0,0 1 0 0 0,0 0 0 0 0,0-1 0 0 0,0 0 0 0 0,4 4 0 0 0,-5-4 0 0 0,1 0 0 0 0,-1-1 0 0 0,1 1 0 0 0,0-1 0 0 0,1 0 0 0 0,-1 0 0 0 0,0 0 0 0 0,1-1 0 0 0,-1 1 0 0 0,1-1 0 0 0,0 0 0 0 0,0 1 0 0 0,0-2 0 0 0,0 1 0 0 0,0-1 0 0 0,1 1 0 0 0,-1-1 0 0 0,0 0 0 0 0,1 0 0 0 0,-1-1 0 0 0,0 0 0 0 0,1 1 0 0 0,0-1 0 0 0,4-2 0 0 0,0 1 0 0 0,0-1 0 0 0,0-1 0 0 0,0 1 0 0 0,0-1 0 0 0,0-1 0 0 0,-1 0 0 0 0,0 0 0 0 0,1-1 0 0 0,-2 0 0 0 0,1 0 0 0 0,-1-1 0 0 0,1 0 0 0 0,-1 0 0 0 0,4-5 0 0 0,-2 0 0 0 0,0 0 0 0 0,0 0 0 0 0,-1-1 0 0 0,-1 0 0 0 0,0-1 0 0 0,-1 1 0 0 0,0-1 0 0 0,0-1 0 0 0,-2 1 0 0 0,0-1 0 0 0,0 0 0 0 0,-1 0 0 0 0,1-14 0 0 0,-4 25 0 0 0,0 0 0 0 0,0-1 0 0 0,0 1 0 0 0,0 0 0 0 0,0 0 0 0 0,-1 0 0 0 0,1-1 0 0 0,-1 1 0 0 0,0 0 0 0 0,0 0 0 0 0,0 0 0 0 0,0 0 0 0 0,0 0 0 0 0,-1 0 0 0 0,0 1 0 0 0,1-1 0 0 0,-1 0 0 0 0,0 1 0 0 0,0-1 0 0 0,0 1 0 0 0,-1 0 0 0 0,1-1 0 0 0,-1 1 0 0 0,1 0 0 0 0,-1 0 0 0 0,1 1 0 0 0,-1-1 0 0 0,0 1 0 0 0,0-1 0 0 0,0 1 0 0 0,0 0 0 0 0,0 0 0 0 0,0 0 0 0 0,0 1 0 0 0,-1-1 0 0 0,1 1 0 0 0,0-1 0 0 0,0 1 0 0 0,-1 0 0 0 0,-4-1 0 0 0,1 0 0 0 0,-1 1 0 0 0,1 0 0 0 0,-1 0 0 0 0,1 0 0 0 0,0 1 0 0 0,-1 0 0 0 0,1 1 0 0 0,-1-1 0 0 0,1 1 0 0 0,0 1 0 0 0,0-1 0 0 0,0 1 0 0 0,0 1 0 0 0,1-1 0 0 0,-1 1 0 0 0,1 0 0 0 0,0 1 0 0 0,-1 1 0 0 0,-2 9 0 0 0,7-7 0 0 0</inkml:trace>
  <inkml:trace contextRef="#ctx0" brushRef="#br0" timeOffset="-82764.541">14580 2243 32767 0 0,'26'-68'0'0'0,"-4"0"0"0"0,13-67 0 0 0,-29 111 0 0 0,22-120 0 0 0,-22 93 0 0 0,-9 45 0 0 0,-6 22 0 0 0,7-11 0 0 0,-9 18 0 0 0,4-14 0 0 0</inkml:trace>
  <inkml:trace contextRef="#ctx0" brushRef="#br0" timeOffset="-82161.405">14091 3070 32767 0 0,'-27'124'0'0'0,"14"-46"0"0"0,-32 106 0 0 0,44-181 0 0 0</inkml:trace>
  <inkml:trace contextRef="#ctx0" brushRef="#br0" timeOffset="-81815.33">13979 2993 32767 0 0,'-3'-48'0'0'0,"3"47"0"0"0,0 0 0 0 0,1 0 0 0 0,-1 0 0 0 0,1 0 0 0 0,-1 0 0 0 0,1 0 0 0 0,-1 0 0 0 0,1 0 0 0 0,0 1 0 0 0,-1-1 0 0 0,1 0 0 0 0,0 0 0 0 0,0 1 0 0 0,0-1 0 0 0,-1 0 0 0 0,1 1 0 0 0,0-1 0 0 0,0 1 0 0 0,0-1 0 0 0,0 1 0 0 0,0 0 0 0 0,0-1 0 0 0,0 1 0 0 0,0 0 0 0 0,0 0 0 0 0,0 0 0 0 0,0-1 0 0 0,0 1 0 0 0,0 0 0 0 0,0 0 0 0 0,0 1 0 0 0,0-1 0 0 0,0 0 0 0 0,0 0 0 0 0,0 0 0 0 0,0 1 0 0 0,0-1 0 0 0,5 0 0 0 0,83 18 0 0 0,-80-15 0 0 0,1 0 0 0 0,0 1 0 0 0,-1 0 0 0 0,1 1 0 0 0,-1 0 0 0 0,0 0 0 0 0,-1 1 0 0 0,1 0 0 0 0,-1 0 0 0 0,0 1 0 0 0,-1 0 0 0 0,7 8 0 0 0,-13-14 0 0 0,0 0 0 0 0,0 0 0 0 0,0 0 0 0 0,0 1 0 0 0,-1-1 0 0 0,1 0 0 0 0,0 1 0 0 0,-1-1 0 0 0,1 1 0 0 0,-1-1 0 0 0,1 1 0 0 0,-1-1 0 0 0,0 1 0 0 0,1-1 0 0 0,-1 1 0 0 0,0-1 0 0 0,0 1 0 0 0,0 0 0 0 0,-1-1 0 0 0,1 1 0 0 0,0-1 0 0 0,0 1 0 0 0,-1 1 0 0 0,-6 4 0 0 0,-1-1 0 0 0,1 1 0 0 0,-1-1 0 0 0,-1 0 0 0 0,1-1 0 0 0,-1 0 0 0 0,0 0 0 0 0,0-1 0 0 0,0 0 0 0 0,-1 0 0 0 0,0-1 0 0 0,1-1 0 0 0,-3 1 0 0 0,-6 10 0 0 0,15-12 0 0 0</inkml:trace>
  <inkml:trace contextRef="#ctx0" brushRef="#br0" timeOffset="-81180.017">14384 3138 32767 0 0,'-24'15'0'0'0,"18"-6"0"0"0,0 1 0 0 0,0 0 0 0 0,1 0 0 0 0,1 1 0 0 0,0 0 0 0 0,0 0 0 0 0,1 0 0 0 0,0 0 0 0 0,1 0 0 0 0,0 1 0 0 0,1-1 0 0 0,0 3 0 0 0,-3 12 0 0 0,-2 34 0 0 0,14-72 0 0 0,36-154 0 0 0,-31 133 0 0 0,61-127 0 0 0,-72 158 0 0 0,-1-1 0 0 0,1 0 0 0 0,0 0 0 0 0,0 1 0 0 0,0-1 0 0 0,0 1 0 0 0,0-1 0 0 0,1 1 0 0 0,-1 0 0 0 0,1 0 0 0 0,-1 0 0 0 0,1 0 0 0 0,0 0 0 0 0,0 1 0 0 0,0-1 0 0 0,0 1 0 0 0,0 0 0 0 0,0 0 0 0 0,0 0 0 0 0,0 0 0 0 0,0 1 0 0 0,1-1 0 0 0,-1 1 0 0 0,0 0 0 0 0,0 0 0 0 0,2 0 0 0 0,58 24 0 0 0,-53-19 0 0 0,-1 1 0 0 0,1 0 0 0 0,-1 0 0 0 0,-1 0 0 0 0,1 1 0 0 0,-1 1 0 0 0,0-1 0 0 0,-1 1 0 0 0,0 1 0 0 0,0-1 0 0 0,-1 1 0 0 0,0 1 0 0 0,4 8 0 0 0,-9-2 0 0 0,-4-12 0 0 0,-1 1 0 0 0,1 0 0 0 0,-1-1 0 0 0,0 0 0 0 0,0 0 0 0 0,0 0 0 0 0,0-1 0 0 0,0 1 0 0 0,-1-1 0 0 0,0 0 0 0 0,0 0 0 0 0,0-1 0 0 0,0 1 0 0 0,0-1 0 0 0,0 0 0 0 0,-1-1 0 0 0,1 1 0 0 0,0-1 0 0 0,-1 0 0 0 0,0-1 0 0 0,1 1 0 0 0,-4-1 0 0 0,-47 13 0 0 0,43-2 0 0 0,14-4 0 0 0,8 7 0 0 0,2-1 0 0 0,-1 0 0 0 0,1-1 0 0 0,1-1 0 0 0,0 1 0 0 0,1-2 0 0 0,0 0 0 0 0,1 0 0 0 0,0-1 0 0 0,0-1 0 0 0,1 0 0 0 0,0-1 0 0 0,0-1 0 0 0,1 0 0 0 0,18 10 0 0 0,36 11 0 0 0,-68-25 0 0 0</inkml:trace>
  <inkml:trace contextRef="#ctx0" brushRef="#br0" timeOffset="-80461.423">11940 3754 32767 0 0,'3'3'0'0'0,"-1"-1"0"0"0,1 0 0 0 0,0 0 0 0 0,1 0 0 0 0,-1 0 0 0 0,0 0 0 0 0,0-1 0 0 0,1 0 0 0 0,-1 1 0 0 0,1-1 0 0 0,-1-1 0 0 0,1 1 0 0 0,-1 0 0 0 0,1-1 0 0 0,0 0 0 0 0,-1 0 0 0 0,1 0 0 0 0,0 0 0 0 0,3-1 0 0 0,0 1 0 0 0,123 5 0 0 0,213-5 0 0 0,-246 9 0 0 0,-73-7 0 0 0</inkml:trace>
  <inkml:trace contextRef="#ctx0" brushRef="#br0" timeOffset="-79583.986">11840 5760 32767 0 0,'33'24'0'0'0,"37"-18"0"0"0,-55-6 0 0 0,121-3 0 0 0,113-13 0 0 0,45 8 0 0 0,-245 8 0 0 0</inkml:trace>
  <inkml:trace contextRef="#ctx0" brushRef="#br0" timeOffset="154206.987">13540 9950 32767 0 0,'-13'-3'0'0'0,"15"0"0"0"0,-1 2 0 0 0,58-88 0 0 0,5-20 0 0 0,-24 44 0 0 0,-73 189 0 0 0,19-55 0 0 0,1 53 0 0 0,-3-13 0 0 0,-2-31 0 0 0,-10-5 0 0 0,25-74 0 0 0,-34-22 0 0 0,107 19 0 0 0,25-6 0 0 0,-18 10 0 0 0,3 0 0 0 0,-73 0 0 0 0,15-3 0 0 0,-5-8 0 0 0,-16 8 0 0 0,-3-1 0 0 0,0 2 0 0 0</inkml:trace>
  <inkml:trace contextRef="#ctx0" brushRef="#br0" timeOffset="156968.543">11892 3104 32767 0 0,'-2'11'0'0'0,"-8"-9"0"0"0,9-3 0 0 0,1 0 0 0 0,0 0 0 0 0,-1 0 0 0 0,1 0 0 0 0,0 0 0 0 0,0 0 0 0 0,0 0 0 0 0,0 0 0 0 0,0 0 0 0 0,0 0 0 0 0,0 0 0 0 0,0 0 0 0 0,0 0 0 0 0,0 0 0 0 0,1 0 0 0 0,-1 0 0 0 0,0 0 0 0 0,1 0 0 0 0,-1 0 0 0 0,0 0 0 0 0,1 1 0 0 0,-1-1 0 0 0,1 0 0 0 0,0 0 0 0 0,-1 0 0 0 0,1 0 0 0 0,0 1 0 0 0,-1-1 0 0 0,1 0 0 0 0,0 1 0 0 0,0-1 0 0 0,0 1 0 0 0,-1-1 0 0 0,1 1 0 0 0,0-1 0 0 0,1 0 0 0 0,3-4 0 0 0,-3 1 0 0 0,0 1 0 0 0,1 0 0 0 0,-1 0 0 0 0,1 0 0 0 0,0 0 0 0 0,0 0 0 0 0,0 1 0 0 0,0-1 0 0 0,0 1 0 0 0,1 0 0 0 0,-1 0 0 0 0,1 0 0 0 0,-1 0 0 0 0,1 1 0 0 0,0 0 0 0 0,-1-1 0 0 0,1 1 0 0 0,0 0 0 0 0,0 1 0 0 0,0-1 0 0 0,0 1 0 0 0,0 0 0 0 0,0 0 0 0 0,0 0 0 0 0,8 2 0 0 0,32 23 0 0 0,5 5 0 0 0,-47-29 0 0 0,-1 1 0 0 0,1-1 0 0 0,-1 1 0 0 0,1-1 0 0 0,-1 1 0 0 0,0-1 0 0 0,0 1 0 0 0,1 0 0 0 0,-1 0 0 0 0,0 0 0 0 0,0-1 0 0 0,-1 1 0 0 0,1 0 0 0 0,0 0 0 0 0,-1 0 0 0 0,1 0 0 0 0,-1 0 0 0 0,0 1 0 0 0,1-1 0 0 0,-1 0 0 0 0,0 0 0 0 0,0 0 0 0 0,-1 0 0 0 0,1 2 0 0 0,-1 0 0 0 0,0 0 0 0 0,0 0 0 0 0,0 0 0 0 0,0-1 0 0 0,-1 1 0 0 0,0 0 0 0 0,0-1 0 0 0,0 1 0 0 0,0-1 0 0 0,0 1 0 0 0,-1-1 0 0 0,1 0 0 0 0,-1 0 0 0 0,0 0 0 0 0,0-1 0 0 0,0 1 0 0 0,0-1 0 0 0,0 1 0 0 0,-1-1 0 0 0,1 0 0 0 0,-1 0 0 0 0,0-1 0 0 0,0 1 0 0 0,-125 67 0 0 0,74-14 0 0 0,48-44 0 0 0,5-8 0 0 0,1 1 0 0 0,-1-1 0 0 0,1 0 0 0 0,-1 1 0 0 0,1 0 0 0 0,0-1 0 0 0,0 1 0 0 0,1-1 0 0 0,-1 1 0 0 0,1 0 0 0 0,0 0 0 0 0,0-1 0 0 0,0 1 0 0 0,0 0 0 0 0,1 3 0 0 0,1-4 0 0 0,-1 0 0 0 0,1 0 0 0 0,0 0 0 0 0,0 0 0 0 0,0 0 0 0 0,0 0 0 0 0,0-1 0 0 0,1 1 0 0 0,-1-1 0 0 0,1 0 0 0 0,-1 1 0 0 0,1-1 0 0 0,0 0 0 0 0,0-1 0 0 0,0 1 0 0 0,0 0 0 0 0,0-1 0 0 0,1 0 0 0 0,-1 0 0 0 0,0 0 0 0 0,1 0 0 0 0,-1 0 0 0 0,0-1 0 0 0,1 1 0 0 0,-1-1 0 0 0,4 0 0 0 0,184 4 0 0 0,-183-4 0 0 0,0 0 0 0 0,-1 0 0 0 0,0 0 0 0 0,0 0 0 0 0,0 0 0 0 0,1 0 0 0 0,6-8 0 0 0,-14 5 0 0 0</inkml:trace>
  <inkml:trace contextRef="#ctx0" brushRef="#br0" timeOffset="158332.803">11895 5001 32767 0 0,'6'-32'0'0'0,"3"29"0"0"0,21 5 0 0 0,-1 1 0 0 0,1 2 0 0 0,-1 2 0 0 0,0 0 0 0 0,9 5 0 0 0,-35-11 0 0 0,1 0 0 0 0,-1 0 0 0 0,0 0 0 0 0,0 0 0 0 0,0 1 0 0 0,-1-1 0 0 0,1 1 0 0 0,0 0 0 0 0,0 0 0 0 0,-1 0 0 0 0,1 0 0 0 0,-1 0 0 0 0,0 0 0 0 0,0 1 0 0 0,0-1 0 0 0,0 1 0 0 0,0 0 0 0 0,1 2 0 0 0,-5 11 0 0 0,-4-7 0 0 0,-1-1 0 0 0,-1 0 0 0 0,1-1 0 0 0,-1 1 0 0 0,0-1 0 0 0,-1-1 0 0 0,0 0 0 0 0,0 0 0 0 0,0-1 0 0 0,-1 0 0 0 0,1 0 0 0 0,-8 2 0 0 0,-3 2 0 0 0,-62 18 0 0 0,141-16 0 0 0,-42-8 0 0 0,0 0 0 0 0,0 1 0 0 0,-1 1 0 0 0,0 0 0 0 0,0 2 0 0 0,0 0 0 0 0,-1 0 0 0 0,0 1 0 0 0,-1 1 0 0 0,1 1 0 0 0,-2 0 0 0 0,-10-8 0 0 0,-1 1 0 0 0,0-1 0 0 0,0 0 0 0 0,0 1 0 0 0,-1 0 0 0 0,1-1 0 0 0,-1 1 0 0 0,1 0 0 0 0,-1 0 0 0 0,0 0 0 0 0,0 0 0 0 0,0 0 0 0 0,0 0 0 0 0,-1 0 0 0 0,1 0 0 0 0,-1 0 0 0 0,0 0 0 0 0,0 0 0 0 0,0 1 0 0 0,0-1 0 0 0,0 0 0 0 0,-1 0 0 0 0,0 3 0 0 0,-6 4 0 0 0,0 0 0 0 0,0-1 0 0 0,-1 0 0 0 0,0 0 0 0 0,0-1 0 0 0,-1 0 0 0 0,0-1 0 0 0,0 1 0 0 0,-1-2 0 0 0,0 1 0 0 0,0-2 0 0 0,-1 1 0 0 0,0-1 0 0 0,0-1 0 0 0,0 0 0 0 0,0 0 0 0 0,0-1 0 0 0,-1-1 0 0 0,0 0 0 0 0,-9 0 0 0 0,12-1 0 0 0,-38-1 0 0 0,33-10 0 0 0,10 6 0 0 0,2 3 0 0 0</inkml:trace>
  <inkml:trace contextRef="#ctx0" brushRef="#br0" timeOffset="194921.699">13869 1942 32767 0 0,'-10'-2'0'0'0,"9"1"0"0"0,-1 1 0 0 0,1-1 0 0 0,0 1 0 0 0,0 0 0 0 0,0-1 0 0 0,-1 1 0 0 0,1 0 0 0 0,0 0 0 0 0,0 0 0 0 0,-1 0 0 0 0,1 0 0 0 0,0 0 0 0 0,0 0 0 0 0,-1 0 0 0 0,1 0 0 0 0,0 1 0 0 0,0-1 0 0 0,-1 0 0 0 0,1 1 0 0 0,0-1 0 0 0,0 1 0 0 0,0-1 0 0 0,0 1 0 0 0,0 0 0 0 0,0 0 0 0 0,0-1 0 0 0,0 1 0 0 0,0 0 0 0 0,0 0 0 0 0,0 0 0 0 0,0 0 0 0 0,1 0 0 0 0,-1 0 0 0 0,0 0 0 0 0,1 0 0 0 0,-1 0 0 0 0,1 1 0 0 0,-1-1 0 0 0,1 0 0 0 0,-1 0 0 0 0,1 0 0 0 0,0 1 0 0 0,0-1 0 0 0,0 0 0 0 0,-1 1 0 0 0,0 1 0 0 0,-56 99 0 0 0,-63 58 0 0 0,108-138 0 0 0,22-16 0 0 0,59 2 0 0 0,89-8 0 0 0,-117-18 0 0 0,-37 11 0 0 0,-5 6 0 0 0</inkml:trace>
  <inkml:trace contextRef="#ctx0" brushRef="#br0" timeOffset="195351.308">13928 2105 32767 0 0,'-3'-6'0'0'0,"-34"95"0"0"0,12 25 0 0 0,11-15 0 0 0,14-76 0 0 0,0 62 0 0 0,0-85 0 0 0,0-1 0 0 0,0 1 0 0 0,0 0 0 0 0,1 0 0 0 0,-1 0 0 0 0,0 0 0 0 0,0 0 0 0 0,1 0 0 0 0,-1 0 0 0 0,0 0 0 0 0,0 0 0 0 0,0 0 0 0 0,1 0 0 0 0,-1 0 0 0 0,0 0 0 0 0,0 0 0 0 0,1 0 0 0 0,-1 0 0 0 0,0 0 0 0 0,0 0 0 0 0,1 1 0 0 0,-1-1 0 0 0,0 0 0 0 0,0 0 0 0 0,0 0 0 0 0,1 0 0 0 0,-1 0 0 0 0,0 0 0 0 0,0 1 0 0 0,0-1 0 0 0,0 0 0 0 0,1 0 0 0 0,-1 0 0 0 0,0 1 0 0 0,0-1 0 0 0,0 0 0 0 0,0 0 0 0 0,0 0 0 0 0,0 1 0 0 0,0-1 0 0 0,0 0 0 0 0,1 0 0 0 0,-1 1 0 0 0,0-1 0 0 0,0 0 0 0 0,0 0 0 0 0,0 1 0 0 0,0-1 0 0 0,0 0 0 0 0,0 0 0 0 0,0 1 0 0 0,1-4 0 0 0</inkml:trace>
  <inkml:trace contextRef="#ctx0" brushRef="#br0" timeOffset="208423.868">16300 3552 32767 0 0,'3'-12'0'0'0,"35"4"0"0"0,126 8 0 0 0,-112-8 0 0 0,-23 6 0 0 0,-23 2 0 0 0,-5-1 0 0 0</inkml:trace>
  <inkml:trace contextRef="#ctx0" brushRef="#br0" timeOffset="209046.747">16225 3571 32767 0 0,'-4'93'0'0'0,"4"-71"0"0"0,-11 5 0 0 0,13-23 0 0 0,2-2 0 0 0,1 0 0 0 0,-1 0 0 0 0,1 0 0 0 0,0-1 0 0 0,-1 0 0 0 0,1 0 0 0 0,0 0 0 0 0,0-1 0 0 0,0 0 0 0 0,-1 0 0 0 0,1 0 0 0 0,0 0 0 0 0,0-1 0 0 0,1 0 0 0 0,16 0 0 0 0,48 12 0 0 0,-41-2 0 0 0,-21-7 0 0 0,0 0 0 0 0,0 1 0 0 0,0 0 0 0 0,0 0 0 0 0,-1 1 0 0 0,1 0 0 0 0,-1 0 0 0 0,0 1 0 0 0,5 4 0 0 0,5 8 0 0 0,-15-2 0 0 0,-4-9 0 0 0,0 1 0 0 0,-1-2 0 0 0,0 1 0 0 0,0 0 0 0 0,-1 0 0 0 0,1-1 0 0 0,-1 0 0 0 0,0 0 0 0 0,0 0 0 0 0,-1 0 0 0 0,0 0 0 0 0,0-1 0 0 0,0 0 0 0 0,0 0 0 0 0,0-1 0 0 0,-1 1 0 0 0,0-1 0 0 0,0 0 0 0 0,0-1 0 0 0,0 1 0 0 0,0-1 0 0 0,-6 1 0 0 0,-58 5 0 0 0,63-8 0 0 0,-2 0 0 0 0,2 0 0 0 0</inkml:trace>
  <inkml:trace contextRef="#ctx0" brushRef="#br0" timeOffset="210515.167">16348 6911 32767 0 0,'0'-14'0'0'0,"4"-16"0"0"0,-36 26 0 0 0,19 7 0 0 0,1 0 0 0 0,-1 1 0 0 0,1 1 0 0 0,0 0 0 0 0,0 1 0 0 0,1 0 0 0 0,0 1 0 0 0,-9 6 0 0 0,8-4 0 0 0,0 0 0 0 0,1 0 0 0 0,0 1 0 0 0,0 1 0 0 0,2 0 0 0 0,-1 0 0 0 0,1 1 0 0 0,1 0 0 0 0,0 0 0 0 0,1 1 0 0 0,0 0 0 0 0,1 1 0 0 0,0-1 0 0 0,1 1 0 0 0,1 0 0 0 0,0 0 0 0 0,1 2 0 0 0,3-16 0 0 0,-3 10 0 0 0,1 1 0 0 0,1-1 0 0 0,0 0 0 0 0,1 1 0 0 0,-1-1 0 0 0,2 1 0 0 0,0-1 0 0 0,1 7 0 0 0,-1-9 0 0 0,1 1 0 0 0,0-1 0 0 0,1 0 0 0 0,-1 0 0 0 0,2-1 0 0 0,-1 1 0 0 0,1 0 0 0 0,0-1 0 0 0,0 0 0 0 0,1 0 0 0 0,0 0 0 0 0,0-1 0 0 0,1 0 0 0 0,0 0 0 0 0,0 0 0 0 0,0-1 0 0 0,1 1 0 0 0,0-1 0 0 0,0-1 0 0 0,0 0 0 0 0,0 0 0 0 0,1 0 0 0 0,-1-1 0 0 0,1 0 0 0 0,0 0 0 0 0,0-1 0 0 0,0 0 0 0 0,1 0 0 0 0,-1-1 0 0 0,0 0 0 0 0,3-1 0 0 0,-6 0 0 0 0,0 0 0 0 0,0-1 0 0 0,-1 0 0 0 0,1 0 0 0 0,0 0 0 0 0,-1-1 0 0 0,1 1 0 0 0,-1-1 0 0 0,0 0 0 0 0,0 0 0 0 0,1-1 0 0 0,-1 1 0 0 0,-1-1 0 0 0,1 0 0 0 0,0 0 0 0 0,-1 0 0 0 0,1 0 0 0 0,-1-1 0 0 0,0 1 0 0 0,0-1 0 0 0,0 0 0 0 0,-1 0 0 0 0,1 0 0 0 0,-1 0 0 0 0,0-1 0 0 0,0 1 0 0 0,-1-1 0 0 0,2-3 0 0 0,-3 6 0 0 0,1 0 0 0 0,0 1 0 0 0,-1-1 0 0 0,0 0 0 0 0,0 0 0 0 0,1 0 0 0 0,-1 1 0 0 0,0-1 0 0 0,0 0 0 0 0,0 0 0 0 0,-1 1 0 0 0,1-1 0 0 0,0 0 0 0 0,-1 0 0 0 0,1 1 0 0 0,-1-1 0 0 0,0 0 0 0 0,1 1 0 0 0,-1-1 0 0 0,0 1 0 0 0,0-1 0 0 0,0 1 0 0 0,0-1 0 0 0,0 1 0 0 0,0 0 0 0 0,-1-1 0 0 0,1 1 0 0 0,0 0 0 0 0,-1 0 0 0 0,-7-8 0 0 0,7 6 0 0 0,-1 1 0 0 0,1 0 0 0 0,-1 0 0 0 0,1 0 0 0 0,-1 0 0 0 0,0 0 0 0 0,1 0 0 0 0,-1 1 0 0 0,0-1 0 0 0,0 1 0 0 0,0 0 0 0 0,-1 0 0 0 0,1 0 0 0 0,0 0 0 0 0,0 0 0 0 0,0 1 0 0 0,-1-1 0 0 0,1 1 0 0 0,0 0 0 0 0,-1 0 0 0 0,1 0 0 0 0,0 1 0 0 0,-3-1 0 0 0,0 1 0 0 0,0 0 0 0 0,0 0 0 0 0,0 0 0 0 0,0 1 0 0 0,0 0 0 0 0,0 0 0 0 0,1 0 0 0 0,-1 1 0 0 0,1 0 0 0 0,0 0 0 0 0,-1 0 0 0 0,1 0 0 0 0,1 1 0 0 0,-1 0 0 0 0,1 0 0 0 0,-1 1 0 0 0,1-1 0 0 0,0 1 0 0 0,1 0 0 0 0,-1 0 0 0 0,1 0 0 0 0,0 0 0 0 0,0 1 0 0 0,0 0 0 0 0,2-2 0 0 0,1 0 0 0 0</inkml:trace>
  <inkml:trace contextRef="#ctx0" brushRef="#br0" timeOffset="211887.755">16428 7575 32767 0 0,'0'1'0'0'0,"0"-1"0"0"0,0 1 0 0 0,0 0 0 0 0,0 0 0 0 0,0-1 0 0 0,0 1 0 0 0,0 0 0 0 0,1 0 0 0 0,-1-1 0 0 0,0 1 0 0 0,0 0 0 0 0,1-1 0 0 0,-1 1 0 0 0,0 0 0 0 0,1-1 0 0 0,-1 1 0 0 0,1-1 0 0 0,-1 1 0 0 0,1-1 0 0 0,-1 1 0 0 0,1-1 0 0 0,-1 1 0 0 0,1-1 0 0 0,-1 1 0 0 0,1-1 0 0 0,0 1 0 0 0,-1-1 0 0 0,1 0 0 0 0,-1 0 0 0 0,1 1 0 0 0,0-1 0 0 0,0 0 0 0 0,-1 0 0 0 0,1 0 0 0 0,0 1 0 0 0,-1-1 0 0 0,1 0 0 0 0,0 0 0 0 0,0 0 0 0 0,-1 0 0 0 0,1 0 0 0 0,0-1 0 0 0,0 1 0 0 0,7 2 0 0 0,132 4 0 0 0,-88-7 0 0 0,-28 1 0 0 0,17 12 0 0 0,-26-6 0 0 0,-12-5 0 0 0,4-1 0 0 0,-1 0 0 0 0,8 0 0 0 0,-13-1 0 0 0,-4-1 0 0 0,-4 0 0 0 0</inkml:trace>
  <inkml:trace contextRef="#ctx0" brushRef="#br0" timeOffset="-181512.06">10145 4115 32767 0 0,'0'-12'0'0'0,"-6"-16"0"0"0,0 19 0 0 0,10 1 0 0 0,60 7 0 0 0,15 20 0 0 0,128-19 0 0 0,-151 7 0 0 0,-33-7 0 0 0,-16 0 0 0 0,0 1 0 0 0,2 4 0 0 0,-2-3 0 0 0,-1-2 0 0 0,2 0 0 0 0,-1 0 0 0 0,7 7 0 0 0,-7-9 0 0 0,9-83 0 0 0,-5-94 0 0 0,4 139 0 0 0,15-33 0 0 0,-29 69 0 0 0,14-11 0 0 0,-7 17 0 0 0,93 42 0 0 0,130 6 0 0 0,-153-31 0 0 0,85 15 0 0 0,-20-13 0 0 0,50 2 0 0 0,-130-15 0 0 0,-24-4 0 0 0,109-2 0 0 0,-114-2 0 0 0,19-19 0 0 0,16 0 0 0 0,5 6 0 0 0,-25 24 0 0 0,34 5 0 0 0,-76-15 0 0 0,0-1 0 0 0,1 0 0 0 0,-1 0 0 0 0,0 0 0 0 0,0 0 0 0 0,0 0 0 0 0,0 0 0 0 0,0 0 0 0 0,1 0 0 0 0,-1 0 0 0 0,12-14 0 0 0,-17 10 0 0 0,21-24 0 0 0,-19 24 0 0 0,-4 4 0 0 0,-1 0 0 0 0,1 0 0 0 0,0 0 0 0 0,0 0 0 0 0,-1 0 0 0 0,1 0 0 0 0,0 0 0 0 0,0 0 0 0 0,0 0 0 0 0,-1-1 0 0 0,1 1 0 0 0,0 0 0 0 0,0 0 0 0 0,0 0 0 0 0,-1-1 0 0 0,1 1 0 0 0,0 0 0 0 0,0 0 0 0 0,0 0 0 0 0,0-1 0 0 0,0 1 0 0 0,-1 0 0 0 0,1 0 0 0 0,0-1 0 0 0,0 1 0 0 0,0 0 0 0 0,0 0 0 0 0,0-1 0 0 0,0 1 0 0 0,0 0 0 0 0,0 0 0 0 0,0-1 0 0 0,0 1 0 0 0,0 0 0 0 0,0 0 0 0 0,0-1 0 0 0,0 1 0 0 0,0 0 0 0 0,0 0 0 0 0,0-1 0 0 0,1 1 0 0 0,-1 0 0 0 0,0 0 0 0 0,0-1 0 0 0,0 1 0 0 0,0 0 0 0 0,0 0 0 0 0,1 0 0 0 0,-1-1 0 0 0,0 1 0 0 0,0 0 0 0 0,0 0 0 0 0,0 0 0 0 0,1 0 0 0 0,-1 0 0 0 0,0-1 0 0 0,0 1 0 0 0,1 0 0 0 0,-132-2 0 0 0,-128-30 0 0 0,-30 20 0 0 0,152 26 0 0 0,34-10 0 0 0,77-4 0 0 0</inkml:trace>
  <inkml:trace contextRef="#ctx0" brushRef="#br0" timeOffset="-170757.872">9375 7363 32767 0 0,'10'-14'0'0'0,"-9"14"0"0"0,-1-1 0 0 0,0 1 0 0 0,0-1 0 0 0,0 1 0 0 0,0 0 0 0 0,0-1 0 0 0,0 1 0 0 0,0-1 0 0 0,0 1 0 0 0,1 0 0 0 0,-1-1 0 0 0,0 1 0 0 0,0 0 0 0 0,1-1 0 0 0,-1 1 0 0 0,0 0 0 0 0,0-1 0 0 0,1 1 0 0 0,-1 0 0 0 0,0-1 0 0 0,1 1 0 0 0,-1 0 0 0 0,0 0 0 0 0,1 0 0 0 0,-1-1 0 0 0,1 1 0 0 0,-1 0 0 0 0,0 0 0 0 0,1 0 0 0 0,-1 0 0 0 0,1 0 0 0 0,-1 0 0 0 0,0 0 0 0 0,1 0 0 0 0,-1 0 0 0 0,1 0 0 0 0,-1 0 0 0 0,1 0 0 0 0,-1 0 0 0 0,0 0 0 0 0,1 0 0 0 0,-1 0 0 0 0,1 0 0 0 0,-1 1 0 0 0,0-1 0 0 0,1 0 0 0 0,-1 0 0 0 0,0 0 0 0 0,1 1 0 0 0,-1-1 0 0 0,0 0 0 0 0,1 0 0 0 0,-1 1 0 0 0,0-1 0 0 0,1 0 0 0 0,-1 1 0 0 0,0-1 0 0 0,0 0 0 0 0,0 1 0 0 0,1-1 0 0 0,-1 0 0 0 0,0 1 0 0 0,0-1 0 0 0,0 1 0 0 0,0-1 0 0 0,0 0 0 0 0,2 67 0 0 0,-11 56 0 0 0,7 71 0 0 0,-13-20 0 0 0,11 473 0 0 0,-8-520 0 0 0,2-46 0 0 0,-16 65 0 0 0,18-72 0 0 0,3 1 0 0 0,4 0 0 0 0,3 7 0 0 0,-1 14 0 0 0,7 19 0 0 0,6-34 0 0 0,1-5 0 0 0,-12 35 0 0 0,-2 85 0 0 0,-6-112 0 0 0,-14 16 0 0 0,16-60 0 0 0,3 11 0 0 0,16-3 0 0 0,-4-35 0 0 0,33-12 0 0 0,351-1 0 0 0,-259 7 0 0 0,92 4 0 0 0,28 13 0 0 0,-57-7 0 0 0,-15 2 0 0 0,246 38 0 0 0,-288-39 0 0 0,83 9 0 0 0,-123-14 0 0 0,-37 1 0 0 0,50 4 0 0 0,-30-3 0 0 0,1-10 0 0 0,12 13 0 0 0,76-9 0 0 0,-92 4 0 0 0,116 1 0 0 0,-29-5 0 0 0,111 5 0 0 0,-193-1 0 0 0,60 4 0 0 0,-22-16 0 0 0,-59 4 0 0 0,-22-2 0 0 0,46 10 0 0 0,250-13 0 0 0,-304 0 0 0 0,-30 0 0 0 0,1 0 0 0 0,-1 0 0 0 0,1 0 0 0 0,0 0 0 0 0,-1 0 0 0 0,1 0 0 0 0,-1 0 0 0 0,0 0 0 0 0,0 0 0 0 0,1 0 0 0 0,0 0 0 0 0,0 0 0 0 0,-1 0 0 0 0,0 0 0 0 0,0 0 0 0 0,1 0 0 0 0,-1 0 0 0 0,0 0 0 0 0,1 0 0 0 0,-2-1 0 0 0,2-3 0 0 0,-2 3 0 0 0,0 0 0 0 0,2-14 0 0 0,-4-32 0 0 0,10-29 0 0 0,-16 44 0 0 0,-10 3 0 0 0</inkml:trace>
  <inkml:trace contextRef="#ctx0" brushRef="#br0" timeOffset="-168360.325">9594 5457 32767 0 0,'0'-2'0'0'0,"1"0"0"0"0,-1 1 0 0 0,0-1 0 0 0,1 0 0 0 0,-1 1 0 0 0,0-1 0 0 0,0 0 0 0 0,0 0 0 0 0,0 1 0 0 0,0-1 0 0 0,-1 0 0 0 0,1 0 0 0 0,0 1 0 0 0,-1-1 0 0 0,1 0 0 0 0,-1 1 0 0 0,0-1 0 0 0,1 0 0 0 0,-1 1 0 0 0,0-1 0 0 0,0 1 0 0 0,0 0 0 0 0,0-1 0 0 0,0 1 0 0 0,-1 0 0 0 0,1-1 0 0 0,0 1 0 0 0,-1 0 0 0 0,1 0 0 0 0,0 0 0 0 0,-1 0 0 0 0,1 0 0 0 0,-1 0 0 0 0,0 1 0 0 0,1-1 0 0 0,-1 1 0 0 0,0-1 0 0 0,1 1 0 0 0,-1-1 0 0 0,0 1 0 0 0,1 0 0 0 0,-1 0 0 0 0,0 0 0 0 0,0 0 0 0 0,0 0 0 0 0,-8-2 0 0 0,-85 9 0 0 0,83-5 0 0 0,0 0 0 0 0,0 1 0 0 0,1 1 0 0 0,-1 0 0 0 0,1 1 0 0 0,0 0 0 0 0,0 0 0 0 0,0 1 0 0 0,1 1 0 0 0,0 0 0 0 0,0 0 0 0 0,1 1 0 0 0,0 0 0 0 0,0 1 0 0 0,1-1 0 0 0,0 2 0 0 0,0-1 0 0 0,1 1 0 0 0,0 2 0 0 0,-1 6 0 0 0,1 0 0 0 0,1 0 0 0 0,1 1 0 0 0,0 0 0 0 0,1 0 0 0 0,1 1 0 0 0,1-1 0 0 0,1 0 0 0 0,1 1 0 0 0,1 10 0 0 0,18 45 0 0 0,-10-55 0 0 0,0 1 0 0 0,2-1 0 0 0,0-1 0 0 0,1 0 0 0 0,1 0 0 0 0,1-2 0 0 0,0 1 0 0 0,1-2 0 0 0,1 0 0 0 0,1-1 0 0 0,0 0 0 0 0,1-2 0 0 0,0 0 0 0 0,1-1 0 0 0,0 0 0 0 0,1-2 0 0 0,1-1 0 0 0,-1 0 0 0 0,2-1 0 0 0,-1-2 0 0 0,1 0 0 0 0,0-1 0 0 0,0-1 0 0 0,0-1 0 0 0,0-1 0 0 0,14-1 0 0 0,-21-1 0 0 0,0-1 0 0 0,-1-1 0 0 0,1 0 0 0 0,0 0 0 0 0,-1-2 0 0 0,1 0 0 0 0,5-3 0 0 0,-6 3 0 0 0,-1 0 0 0 0,-1-2 0 0 0,1 1 0 0 0,-1-1 0 0 0,1-1 0 0 0,-2-1 0 0 0,1 1 0 0 0,-1-2 0 0 0,0 1 0 0 0,-1-2 0 0 0,0 1 0 0 0,-1-1 0 0 0,0-1 0 0 0,0 0 0 0 0,-1 0 0 0 0,0-1 0 0 0,-1 1 0 0 0,-1-2 0 0 0,2-4 0 0 0,0 0 0 0 0,-2 0 0 0 0,-1 0 0 0 0,0-1 0 0 0,-1 0 0 0 0,-1 0 0 0 0,0 0 0 0 0,-2 0 0 0 0,0 0 0 0 0,-2 5 0 0 0,-1 0 0 0 0,0 1 0 0 0,-1-1 0 0 0,0 1 0 0 0,-1-1 0 0 0,0 1 0 0 0,-1 0 0 0 0,0 1 0 0 0,-1-1 0 0 0,-1 1 0 0 0,0 0 0 0 0,0 1 0 0 0,-1 0 0 0 0,0 0 0 0 0,-1 0 0 0 0,0 1 0 0 0,0 0 0 0 0,-1 1 0 0 0,-1 0 0 0 0,1 1 0 0 0,-1 0 0 0 0,-1 0 0 0 0,-7-2 0 0 0,0 0 0 0 0,0 1 0 0 0,-1 1 0 0 0,0 1 0 0 0,0 0 0 0 0,-1 2 0 0 0,0 0 0 0 0,0 2 0 0 0,0 0 0 0 0,0 1 0 0 0,-14 2 0 0 0,22-1 0 0 0,1 0 0 0 0,-1 2 0 0 0,1-1 0 0 0,-1 1 0 0 0,1 1 0 0 0,0 0 0 0 0,0 1 0 0 0,0 1 0 0 0,0-1 0 0 0,1 2 0 0 0,0-2 0 0 0,1 1 0 0 0,-1 1 0 0 0,1 0 0 0 0,0 0 0 0 0,1 1 0 0 0,-1 0 0 0 0,1 0 0 0 0,1 1 0 0 0,0 0 0 0 0,0 1 0 0 0,0 0 0 0 0,1 0 0 0 0,0 1 0 0 0,1 0 0 0 0,0 0 0 0 0,1 0 0 0 0,0 1 0 0 0,1-1 0 0 0,0 1 0 0 0,0 1 0 0 0,1-1 0 0 0,0 0 0 0 0,1 1 0 0 0,0 7 0 0 0,5 27 0 0 0,11-2 0 0 0</inkml:trace>
  <inkml:trace contextRef="#ctx0" brushRef="#br0" timeOffset="-167991.043">9828 5205 32767 0 0,'-23'-80'0'0'0,"23"80"0"0"0,-1 0 0 0 0,0 0 0 0 0,1 0 0 0 0,-1 0 0 0 0,0 0 0 0 0,1 0 0 0 0,-1 0 0 0 0,0 0 0 0 0,1 0 0 0 0,-1 0 0 0 0,0 1 0 0 0,1-1 0 0 0,-1 0 0 0 0,0 0 0 0 0,1 1 0 0 0,-1-1 0 0 0,0 0 0 0 0,1 1 0 0 0,-1-1 0 0 0,1 0 0 0 0,-1 1 0 0 0,1-1 0 0 0,-1 1 0 0 0,1-1 0 0 0,-1 1 0 0 0,1-1 0 0 0,0 1 0 0 0,-1 0 0 0 0,1-1 0 0 0,0 1 0 0 0,-1-1 0 0 0,1 1 0 0 0,0 0 0 0 0,0-1 0 0 0,0 1 0 0 0,-1 0 0 0 0,1-1 0 0 0,0 1 0 0 0,0 0 0 0 0,0-1 0 0 0,0 1 0 0 0,0 0 0 0 0,0-1 0 0 0,0 2 0 0 0,0-2 0 0 0,-37 119 0 0 0,6 1 0 0 0,4 1 0 0 0,6 1 0 0 0,5 1 0 0 0,5 1 0 0 0,6 0 0 0 0,7 27 0 0 0,-5-8 0 0 0,0-122 0 0 0,-1 1 0 0 0,-1-1 0 0 0,-1 0 0 0 0,0 0 0 0 0,-2-1 0 0 0,-4 7 0 0 0,6-18 0 0 0</inkml:trace>
  <inkml:trace contextRef="#ctx0" brushRef="#br0" timeOffset="-167740.714">9506 6489 32767 0 0,'37'9'0'0'0,"57"-7"0"0"0,14-15 0 0 0,-29 3 0 0 0,-79 10 0 0 0,1 0 0 0 0,-1 0 0 0 0,0 0 0 0 0,0 0 0 0 0,1 0 0 0 0,-1 0 0 0 0,0 1 0 0 0,1-1 0 0 0,-1 0 0 0 0,0 0 0 0 0,1 0 0 0 0,-1 0 0 0 0,0 0 0 0 0,0 0 0 0 0,1 0 0 0 0,-1 0 0 0 0,0 0 0 0 0,1-1 0 0 0,-1 1 0 0 0,0 0 0 0 0,1 0 0 0 0,-1 0 0 0 0,0 0 0 0 0,0 0 0 0 0,1 0 0 0 0,-1-1 0 0 0,0 1 0 0 0,0 0 0 0 0,1 0 0 0 0,-1 0 0 0 0,0-1 0 0 0,0 1 0 0 0,0 0 0 0 0,1 0 0 0 0,-1-1 0 0 0,0 1 0 0 0,0 0 0 0 0,0 0 0 0 0,0-1 0 0 0,1 1 0 0 0,-1 0 0 0 0,0 0 0 0 0,0-1 0 0 0,0 1 0 0 0,0 0 0 0 0,0-1 0 0 0,0 1 0 0 0,0 0 0 0 0,0-1 0 0 0,0 1 0 0 0,0 0 0 0 0,0-1 0 0 0,0 1 0 0 0,0 0 0 0 0,0 0 0 0 0,0-1 0 0 0,-1 1 0 0 0,1 0 0 0 0,0-1 0 0 0,0 1 0 0 0,0 0 0 0 0,0 0 0 0 0,-1-1 0 0 0,-2-1 0 0 0</inkml:trace>
  <inkml:trace contextRef="#ctx0" brushRef="#br0" timeOffset="-167224.808">9685 5082 32767 0 0,'6'4'0'0'0,"98"4"0"0"0,103-5 0 0 0,-124-4 0 0 0,-44 1 0 0 0</inkml:trace>
  <inkml:trace contextRef="#ctx0" brushRef="#br0" timeOffset="-166256.977">11098 5886 32767 0 0,'0'-13'0'0'0,"-3"-2"0"0"0,-12 0 0 0 0,15 15 0 0 0,0-1 0 0 0,0 0 0 0 0,-1 0 0 0 0,1 0 0 0 0,0 0 0 0 0,0 1 0 0 0,0-1 0 0 0,0 0 0 0 0,0 0 0 0 0,0 0 0 0 0,0 0 0 0 0,0 1 0 0 0,1-1 0 0 0,-1 0 0 0 0,0 0 0 0 0,0 0 0 0 0,1 0 0 0 0,-1 1 0 0 0,0-1 0 0 0,1 0 0 0 0,-1 0 0 0 0,1 1 0 0 0,-1-1 0 0 0,1 0 0 0 0,-1 1 0 0 0,1-1 0 0 0,0 1 0 0 0,-1-1 0 0 0,1 0 0 0 0,0 1 0 0 0,-1 0 0 0 0,1-1 0 0 0,0 1 0 0 0,0-1 0 0 0,88-5 0 0 0,-58 7 0 0 0,68 1 0 0 0,161 29 0 0 0,-31-10 0 0 0,126 17 0 0 0,-302-31 0 0 0,-46-7 0 0 0</inkml:trace>
  <inkml:trace contextRef="#ctx0" brushRef="#br0" timeOffset="-147405.918">14693 1758 32767 0 0,'3'-1'0'0'0,"0"-1"0"0"0,0 1 0 0 0,0-1 0 0 0,0 0 0 0 0,0 0 0 0 0,-1 0 0 0 0,1-1 0 0 0,-1 1 0 0 0,1-1 0 0 0,-1 1 0 0 0,0-1 0 0 0,0 0 0 0 0,0 0 0 0 0,0 0 0 0 0,-1 0 0 0 0,1 0 0 0 0,-1 0 0 0 0,0 0 0 0 0,0-1 0 0 0,0 1 0 0 0,0 0 0 0 0,0-1 0 0 0,-1 1 0 0 0,0-1 0 0 0,1-2 0 0 0,5-18 0 0 0,29-119 0 0 0,-30 93 0 0 0,-3 41 0 0 0,10-26 0 0 0,11-47 0 0 0,-11 30 0 0 0,14-37 0 0 0,6 15 0 0 0,-12 30 0 0 0,-19 44 0 0 0,-1 0 0 0 0,2-9 0 0 0,-1 6 0 0 0</inkml:trace>
  <inkml:trace contextRef="#ctx0" brushRef="#br0" timeOffset="-137663.669">13826 2783 32767 0 0,'-2'-11'0'0'0,"1"10"0"0"0,1 1 0 0 0,0 0 0 0 0,0-1 0 0 0,0 1 0 0 0,0-1 0 0 0,0 1 0 0 0,0-1 0 0 0,0 1 0 0 0,0 0 0 0 0,0-1 0 0 0,0 1 0 0 0,0-1 0 0 0,1 1 0 0 0,-1 0 0 0 0,0-1 0 0 0,0 1 0 0 0,0-1 0 0 0,0 1 0 0 0,1 0 0 0 0,-1-1 0 0 0,0 1 0 0 0,0 0 0 0 0,1-1 0 0 0,-1 1 0 0 0,0 0 0 0 0,1-1 0 0 0,-1 1 0 0 0,0 0 0 0 0,1 0 0 0 0,-1-1 0 0 0,0 1 0 0 0,1 0 0 0 0,-1 0 0 0 0,1 0 0 0 0,-1 0 0 0 0,0 0 0 0 0,1-1 0 0 0,-1 1 0 0 0,1 0 0 0 0,-1 0 0 0 0,1 0 0 0 0,-1 0 0 0 0,0 0 0 0 0,1 0 0 0 0,-1 0 0 0 0,1 0 0 0 0,-1 0 0 0 0,0 1 0 0 0,1-1 0 0 0,-1 0 0 0 0,1 0 0 0 0,-1 0 0 0 0,0 0 0 0 0,1 1 0 0 0,-1-1 0 0 0,1 0 0 0 0,-1 0 0 0 0,0 1 0 0 0,1-1 0 0 0,-1 0 0 0 0,0 0 0 0 0,0 1 0 0 0,1-1 0 0 0,-1 0 0 0 0,0 1 0 0 0,0-1 0 0 0,1 1 0 0 0,-1-1 0 0 0,0 0 0 0 0,0 1 0 0 0,142 34 0 0 0,2-7 0 0 0,0-5 0 0 0,67-2 0 0 0,-126-12 0 0 0,163 13 0 0 0,-163-14 0 0 0,-85-7 0 0 0,1-1 0 0 0,-1 0 0 0 0,0 0 0 0 0,1 1 0 0 0,-1-1 0 0 0,1 0 0 0 0,-1 0 0 0 0,0 0 0 0 0,1 1 0 0 0,-1-1 0 0 0,1 0 0 0 0,-1 0 0 0 0,1 0 0 0 0,-1 0 0 0 0,0 0 0 0 0,1 0 0 0 0,-1 0 0 0 0,1 0 0 0 0,-1 0 0 0 0,1 0 0 0 0,-1 0 0 0 0,0 0 0 0 0,1 0 0 0 0,-1 0 0 0 0,1 0 0 0 0,-1 0 0 0 0,1-1 0 0 0,-1 1 0 0 0,0 0 0 0 0,1 0 0 0 0,-1 0 0 0 0,0-1 0 0 0,1 1 0 0 0,-1 0 0 0 0,0-1 0 0 0,1 1 0 0 0,-1 0 0 0 0,0-1 0 0 0,1 1 0 0 0,-1 0 0 0 0,0-1 0 0 0,0 1 0 0 0,1 0 0 0 0,-1-1 0 0 0,0 1 0 0 0,0-1 0 0 0,0 1 0 0 0,0 0 0 0 0,0-1 0 0 0,0 1 0 0 0,1-1 0 0 0,-1 1 0 0 0,0-1 0 0 0,0 1 0 0 0,0-1 0 0 0,0 1 0 0 0,-1 0 0 0 0,1-1 0 0 0,0 1 0 0 0,0-1 0 0 0,0 1 0 0 0,0-1 0 0 0,0 1 0 0 0,0 0 0 0 0,-1-1 0 0 0,1 1 0 0 0,-39-33 0 0 0,18 23 0 0 0</inkml:trace>
  <inkml:trace contextRef="#ctx0" brushRef="#br0" timeOffset="-134469.664">13619 836 32767 0 0,'3'16'0'0'0,"-2"-13"0"0"0,1-1 0 0 0,0 1 0 0 0,0 0 0 0 0,0-1 0 0 0,1 1 0 0 0,-1-1 0 0 0,0 0 0 0 0,1 1 0 0 0,0-1 0 0 0,-1-1 0 0 0,1 1 0 0 0,0 0 0 0 0,0-1 0 0 0,0 1 0 0 0,0-1 0 0 0,0 0 0 0 0,0 0 0 0 0,0 0 0 0 0,1 0 0 0 0,-1-1 0 0 0,3 1 0 0 0,234 25 0 0 0,-142-20 0 0 0,557 47 0 0 0,347 31 0 0 0,-810-66 0 0 0,-167-15 0 0 0,-26-3 0 0 0,1-1 0 0 0,0 1 0 0 0,0 0 0 0 0,0 0 0 0 0,0-1 0 0 0,0 1 0 0 0,0 0 0 0 0,0-1 0 0 0,0 1 0 0 0,0 0 0 0 0,0-1 0 0 0,0 1 0 0 0,0 0 0 0 0,0-1 0 0 0,0 1 0 0 0,0 0 0 0 0,0-1 0 0 0,0 1 0 0 0,0 0 0 0 0,0 0 0 0 0,0-1 0 0 0,0 1 0 0 0,1 0 0 0 0,-1-1 0 0 0,0 1 0 0 0,0 0 0 0 0,0 0 0 0 0,1-1 0 0 0,-1 1 0 0 0,0 0 0 0 0,0 0 0 0 0,1 0 0 0 0,-1-1 0 0 0,0 1 0 0 0,0 0 0 0 0,1 0 0 0 0,-1 0 0 0 0,0 0 0 0 0,0 0 0 0 0,1-1 0 0 0,-1 1 0 0 0,0 0 0 0 0,1 0 0 0 0,-1 0 0 0 0,0 0 0 0 0,1 0 0 0 0,-1 0 0 0 0,0 0 0 0 0,1 0 0 0 0,-1 0 0 0 0,-12-5 0 0 0</inkml:trace>
  <inkml:trace contextRef="#ctx0" brushRef="#br0" timeOffset="-133806.828">14928 844 32767 0 0,'-4'0'0'0'0,"1"1"0"0"0,-1 0 0 0 0,0 0 0 0 0,1 1 0 0 0,-1-1 0 0 0,0 1 0 0 0,1-1 0 0 0,-1 1 0 0 0,1 0 0 0 0,0 0 0 0 0,0 1 0 0 0,0-1 0 0 0,0 1 0 0 0,0-1 0 0 0,0 1 0 0 0,1 0 0 0 0,-1 0 0 0 0,1 0 0 0 0,0 0 0 0 0,0 1 0 0 0,0-1 0 0 0,0 1 0 0 0,0 2 0 0 0,-21 65 0 0 0,23-66 0 0 0,-1 1 0 0 0,1-1 0 0 0,0 1 0 0 0,0-1 0 0 0,0 1 0 0 0,1-1 0 0 0,0 0 0 0 0,0 1 0 0 0,0-1 0 0 0,0 0 0 0 0,1 0 0 0 0,0 1 0 0 0,0-1 0 0 0,1-1 0 0 0,-1 1 0 0 0,1 0 0 0 0,0-1 0 0 0,1 1 0 0 0,-1-1 0 0 0,2 1 0 0 0,-3-3 0 0 0,0 0 0 0 0,0 0 0 0 0,1-1 0 0 0,-1 1 0 0 0,1-1 0 0 0,-1 0 0 0 0,1 1 0 0 0,0-1 0 0 0,-1 0 0 0 0,1-1 0 0 0,0 1 0 0 0,0 0 0 0 0,0-1 0 0 0,0 0 0 0 0,-1 1 0 0 0,1-1 0 0 0,0 0 0 0 0,0-1 0 0 0,0 1 0 0 0,0 0 0 0 0,1-1 0 0 0,1-1 0 0 0,0 0 0 0 0,1 0 0 0 0,-1 0 0 0 0,-1 0 0 0 0,1-1 0 0 0,0 0 0 0 0,0 0 0 0 0,-1 0 0 0 0,0-1 0 0 0,0 0 0 0 0,0 0 0 0 0,0 0 0 0 0,0 0 0 0 0,-1 0 0 0 0,0-1 0 0 0,0 1 0 0 0,0-1 0 0 0,0 0 0 0 0,-1 0 0 0 0,0 0 0 0 0,1-1 0 0 0,-3 3 0 0 0,1 0 0 0 0,0 0 0 0 0,-1 0 0 0 0,0 0 0 0 0,0 0 0 0 0,0 0 0 0 0,0 0 0 0 0,0 0 0 0 0,-1 0 0 0 0,1 0 0 0 0,-1 0 0 0 0,0 0 0 0 0,0 0 0 0 0,0 0 0 0 0,0 0 0 0 0,0 0 0 0 0,0 1 0 0 0,-1-1 0 0 0,0 1 0 0 0,1-1 0 0 0,-3-2 0 0 0,-2-2 0 0 0,1 2 0 0 0,0 1 0 0 0,0-1 0 0 0,0 1 0 0 0,0 1 0 0 0,-1-1 0 0 0,0 1 0 0 0,0 0 0 0 0,0 0 0 0 0,0 1 0 0 0,0 0 0 0 0,0 0 0 0 0,-1 0 0 0 0,1 1 0 0 0,-1 0 0 0 0,1 0 0 0 0,-1 0 0 0 0,0 1 0 0 0,1 0 0 0 0,-1 1 0 0 0,0 0 0 0 0,1 0 0 0 0,0 1 0 0 0,0 0 0 0 0,0 0 0 0 0,0 0 0 0 0,1 1 0 0 0,-1 0 0 0 0,1 0 0 0 0,0 1 0 0 0,0-1 0 0 0,0 1 0 0 0,0 0 0 0 0,1 0 0 0 0,0 1 0 0 0,-1 0 0 0 0,-2 4 0 0 0,5-6 0 0 0,0 0 0 0 0,0 0 0 0 0,1 1 0 0 0,-1-1 0 0 0,1 1 0 0 0,-1-1 0 0 0,1 1 0 0 0,0-1 0 0 0,1 1 0 0 0,-1 0 0 0 0,0-1 0 0 0,1 1 0 0 0,0 0 0 0 0,0 0 0 0 0,0 0 0 0 0,1-1 0 0 0,-1 1 0 0 0,1 0 0 0 0,0-1 0 0 0,0 1 0 0 0,0 0 0 0 0,0-1 0 0 0,1 1 0 0 0,-1-1 0 0 0,1 0 0 0 0,0 1 0 0 0,0-1 0 0 0,0 0 0 0 0,1 0 0 0 0,1 1 0 0 0,1 3 0 0 0,0-2 0 0 0,1 1 0 0 0,0-1 0 0 0,0 0 0 0 0,1 0 0 0 0,-1 0 0 0 0,1-1 0 0 0,0 0 0 0 0,0 0 0 0 0,1-1 0 0 0,-1 0 0 0 0,1 0 0 0 0,7 1 0 0 0,23 0 0 0 0,-33-6 0 0 0,1 1 0 0 0,-1-1 0 0 0,1 0 0 0 0,-1 0 0 0 0,0 0 0 0 0,0-1 0 0 0,0 0 0 0 0,0 0 0 0 0,0 0 0 0 0,0 0 0 0 0,-1-1 0 0 0,0 0 0 0 0,0 0 0 0 0,0 0 0 0 0,0 0 0 0 0,0-1 0 0 0,-1 0 0 0 0,0 0 0 0 0,0 1 0 0 0,0-2 0 0 0,-1 1 0 0 0,1 0 0 0 0,-1-3 0 0 0,1 1 0 0 0,-1-1 0 0 0,-1 0 0 0 0,1 1 0 0 0,-1-1 0 0 0,0 0 0 0 0,-1 0 0 0 0,0 0 0 0 0,0 0 0 0 0,-1-1 0 0 0,1-9 0 0 0,-1 14 0 0 0,1-1 0 0 0,-1 1 0 0 0,0 0 0 0 0,0 0 0 0 0,-1 0 0 0 0,1 0 0 0 0,-1 0 0 0 0,0 0 0 0 0,0 0 0 0 0,0 1 0 0 0,0-1 0 0 0,-1 1 0 0 0,1-1 0 0 0,-1 1 0 0 0,-1-2 0 0 0,-19-3 0 0 0,17 9 0 0 0,0 0 0 0 0,1 0 0 0 0,-1 1 0 0 0,1-1 0 0 0,0 1 0 0 0,-1 1 0 0 0,1-1 0 0 0,0 1 0 0 0,0 0 0 0 0,1 0 0 0 0,-1 0 0 0 0,0 0 0 0 0,1 1 0 0 0,0 0 0 0 0,0 0 0 0 0,0 0 0 0 0,0 1 0 0 0,1-1 0 0 0,0 1 0 0 0,0 0 0 0 0,-1 2 0 0 0,2 2 0 0 0,2-1 0 0 0</inkml:trace>
  <inkml:trace contextRef="#ctx0" brushRef="#br0" timeOffset="-133225.325">16625 540 32767 0 0,'3'-5'0'0'0,"-7"23"0"0"0,2-8 0 0 0,-40 277 0 0 0,37-50 0 0 0,4-211 0 0 0,-4-14 0 0 0</inkml:trace>
  <inkml:trace contextRef="#ctx0" brushRef="#br0" timeOffset="-132955.521">16360 803 32767 0 0,'-5'-7'0'0'0,"9"3"0"0"0,68 8 0 0 0,212 9 0 0 0,-158-27 0 0 0,-42-12 0 0 0,-74 23 0 0 0</inkml:trace>
  <inkml:trace contextRef="#ctx0" brushRef="#br0" timeOffset="-132456.209">17173 585 32767 0 0,'2'-10'0'0'0,"0"18"0"0"0,2 14 0 0 0,-4 110 0 0 0,23-14 0 0 0,15 48 0 0 0,0-82 0 0 0,-26-75 0 0 0,-8-9 0 0 0,0-1 0 0 0,0-1 0 0 0,0 1 0 0 0,0 0 0 0 0,0-1 0 0 0,0 0 0 0 0,0 0 0 0 0,-1 0 0 0 0,1 0 0 0 0,-1-1 0 0 0,1 1 0 0 0,-1-1 0 0 0,0 0 0 0 0,0 0 0 0 0,0 0 0 0 0,0 0 0 0 0,-1-1 0 0 0,0 1 0 0 0,2-3 0 0 0,1 0 0 0 0,16-24 0 0 0,-1-1 0 0 0,-2-1 0 0 0,-1-1 0 0 0,-1 0 0 0 0,-2-2 0 0 0,-1 1 0 0 0,-1-4 0 0 0,-5 17 0 0 0,14-40 0 0 0,-3-2 0 0 0,8-48 0 0 0,-17 46 0 0 0,7 92 0 0 0,29 29 0 0 0,-31-41 0 0 0</inkml:trace>
  <inkml:trace contextRef="#ctx0" brushRef="#br0" timeOffset="-131993.93">17909 983 32767 0 0,'-2'-5'0'0'0,"1"0"0"0"0,-1 0 0 0 0,0 0 0 0 0,0 0 0 0 0,0 0 0 0 0,-1 1 0 0 0,1-1 0 0 0,-1 1 0 0 0,0-1 0 0 0,-1 1 0 0 0,1 0 0 0 0,-1 0 0 0 0,1 1 0 0 0,-1-1 0 0 0,-1 1 0 0 0,1 0 0 0 0,0 0 0 0 0,-1 0 0 0 0,1 0 0 0 0,-1 1 0 0 0,0 0 0 0 0,0 0 0 0 0,-7-2 0 0 0,1 0 0 0 0,-1 2 0 0 0,0-1 0 0 0,0 2 0 0 0,0-1 0 0 0,0 2 0 0 0,-11 0 0 0 0,-36 19 0 0 0,52-15 0 0 0,4-2 0 0 0,-1 0 0 0 0,1 1 0 0 0,0 0 0 0 0,0 0 0 0 0,0 0 0 0 0,0 0 0 0 0,0 0 0 0 0,1 0 0 0 0,0 1 0 0 0,-1-1 0 0 0,1 1 0 0 0,1 0 0 0 0,-1 0 0 0 0,0 0 0 0 0,1 0 0 0 0,0 0 0 0 0,0 0 0 0 0,0 0 0 0 0,0 0 0 0 0,1 0 0 0 0,0 0 0 0 0,0 0 0 0 0,0 1 0 0 0,0-1 0 0 0,0 0 0 0 0,1 0 0 0 0,0 0 0 0 0,0 1 0 0 0,2 6 0 0 0,1 0 0 0 0,1 0 0 0 0,0 0 0 0 0,0-1 0 0 0,1 0 0 0 0,0 0 0 0 0,1 0 0 0 0,0-1 0 0 0,1 0 0 0 0,0 0 0 0 0,0-1 0 0 0,1 0 0 0 0,0 0 0 0 0,0-1 0 0 0,0 0 0 0 0,1-1 0 0 0,0 0 0 0 0,1-1 0 0 0,0 0 0 0 0,-1 0 0 0 0,1-1 0 0 0,1-1 0 0 0,-1 0 0 0 0,0 0 0 0 0,3-1 0 0 0,38 2 0 0 0,-33-4 0 0 0</inkml:trace>
  <inkml:trace contextRef="#ctx0" brushRef="#br0" timeOffset="-131505.238">18427 955 32767 0 0,'-27'-40'0'0'0,"24"37"0"0"0,1 0 0 0 0,-1 1 0 0 0,0 0 0 0 0,1 0 0 0 0,-1 0 0 0 0,0 0 0 0 0,0 0 0 0 0,0 1 0 0 0,0-1 0 0 0,0 1 0 0 0,0 0 0 0 0,-1 0 0 0 0,1 0 0 0 0,0 0 0 0 0,-1 1 0 0 0,1-1 0 0 0,-1 1 0 0 0,1 0 0 0 0,0 0 0 0 0,-1 0 0 0 0,1 0 0 0 0,-1 1 0 0 0,-5-1 0 0 0,0 1 0 0 0,1 0 0 0 0,-1 1 0 0 0,1-1 0 0 0,-1 2 0 0 0,1-1 0 0 0,0 1 0 0 0,0 1 0 0 0,0 0 0 0 0,-5 3 0 0 0,4-2 0 0 0,1 0 0 0 0,-1 1 0 0 0,1 1 0 0 0,1-1 0 0 0,-1 1 0 0 0,1 1 0 0 0,0-1 0 0 0,1 1 0 0 0,0 0 0 0 0,0 1 0 0 0,0-1 0 0 0,1 1 0 0 0,1 0 0 0 0,0 1 0 0 0,0-1 0 0 0,0 1 0 0 0,1 0 0 0 0,1-1 0 0 0,-1 8 0 0 0,2-14 0 0 0,1 1 0 0 0,0-1 0 0 0,0 1 0 0 0,0-1 0 0 0,1 1 0 0 0,-1-1 0 0 0,1 1 0 0 0,0-1 0 0 0,0 1 0 0 0,0-1 0 0 0,0 0 0 0 0,1 1 0 0 0,-1-1 0 0 0,1 0 0 0 0,0 0 0 0 0,0 0 0 0 0,0 0 0 0 0,0-1 0 0 0,0 1 0 0 0,1 0 0 0 0,-1-1 0 0 0,1 0 0 0 0,0 1 0 0 0,0-1 0 0 0,0 0 0 0 0,0 0 0 0 0,83 38 0 0 0,-59-32 0 0 0,0-1 0 0 0,1-1 0 0 0,-1-2 0 0 0,1 0 0 0 0,0-2 0 0 0,0-1 0 0 0,0-2 0 0 0,3-1 0 0 0,63-12 0 0 0,-67 6 0 0 0</inkml:trace>
  <inkml:trace contextRef="#ctx0" brushRef="#br0" timeOffset="-124730.4">4620 13599 32767 0 0,'-22'16'0'0'0,"1"0"0"0"0,1 1 0 0 0,1 1 0 0 0,1 1 0 0 0,-2 3 0 0 0,0 5 0 0 0,1 1 0 0 0,1 0 0 0 0,1 1 0 0 0,2 1 0 0 0,1 0 0 0 0,1 1 0 0 0,2 1 0 0 0,1 0 0 0 0,2 1 0 0 0,1-1 0 0 0,1 1 0 0 0,2 1 0 0 0,1-1 0 0 0,2 18 0 0 0,19 49 0 0 0,-13-83 0 0 0,0-1 0 0 0,1 0 0 0 0,1-1 0 0 0,0 1 0 0 0,1-2 0 0 0,1 1 0 0 0,0-1 0 0 0,1 0 0 0 0,1-1 0 0 0,0 0 0 0 0,1 0 0 0 0,0-2 0 0 0,5 5 0 0 0,14 7 0 0 0</inkml:trace>
  <inkml:trace contextRef="#ctx0" brushRef="#br0" timeOffset="-122745.032">7555 13684 32767 0 0,'10'3'0'0'0,"-1"1"0"0"0,0 0 0 0 0,1 0 0 0 0,-1 1 0 0 0,-1 0 0 0 0,1 0 0 0 0,-1 1 0 0 0,0 1 0 0 0,7 5 0 0 0,13 15 0 0 0,-1 0 0 0 0,-1 2 0 0 0,20 28 0 0 0,-30-36 0 0 0,-2 1 0 0 0,0 0 0 0 0,-1 1 0 0 0,-2 0 0 0 0,0 1 0 0 0,-2 1 0 0 0,0-1 0 0 0,-2 1 0 0 0,0 1 0 0 0,-2-1 0 0 0,-1 1 0 0 0,-1 0 0 0 0,-1 0 0 0 0,-4 8 0 0 0,-4 0 0 0 0,-2-2 0 0 0,-1 1 0 0 0,-1-1 0 0 0,-2 0 0 0 0,-1-1 0 0 0,-2 0 0 0 0,0-1 0 0 0,-2-1 0 0 0,-2-1 0 0 0,-11 13 0 0 0,-13 3 0 0 0,27-27 0 0 0</inkml:trace>
  <inkml:trace contextRef="#ctx0" brushRef="#br0" timeOffset="-120522.516">10349 13092 32767 0 0,'-1'-2'0'0'0,"1"0"0"0"0,-1-1 0 0 0,1 1 0 0 0,-1 0 0 0 0,1-1 0 0 0,0 1 0 0 0,0 0 0 0 0,0 0 0 0 0,0-1 0 0 0,1 1 0 0 0,-1 0 0 0 0,1 0 0 0 0,-1-1 0 0 0,1 1 0 0 0,0 0 0 0 0,-1 0 0 0 0,1 0 0 0 0,0 0 0 0 0,1 0 0 0 0,0-1 0 0 0,4-13 0 0 0,49-157 0 0 0,-39 50 0 0 0,-5 164 0 0 0,32 120 0 0 0,2-9 0 0 0,-35-22 0 0 0,-26-60 0 0 0,2-39 0 0 0,10-22 0 0 0,0 0 0 0 0,-1 0 0 0 0,0 0 0 0 0,-1 0 0 0 0,0-1 0 0 0,0 0 0 0 0,-1-1 0 0 0,0 1 0 0 0,0-1 0 0 0,-1 0 0 0 0,0-1 0 0 0,0 0 0 0 0,0 0 0 0 0,-3 1 0 0 0,10-7 0 0 0,1 0 0 0 0,0 0 0 0 0,-1 1 0 0 0,1-1 0 0 0,0 0 0 0 0,0 1 0 0 0,-1-1 0 0 0,1 1 0 0 0,0-1 0 0 0,0 0 0 0 0,0 1 0 0 0,-1-1 0 0 0,1 1 0 0 0,0-1 0 0 0,0 0 0 0 0,0 1 0 0 0,0-1 0 0 0,0 1 0 0 0,0-1 0 0 0,0 1 0 0 0,0-1 0 0 0,0 1 0 0 0,0-1 0 0 0,0 0 0 0 0,0 1 0 0 0,0-1 0 0 0,0 1 0 0 0,1-1 0 0 0,-1 1 0 0 0,0-1 0 0 0,0 0 0 0 0,0 1 0 0 0,1-1 0 0 0,-1 0 0 0 0,0 1 0 0 0,0-1 0 0 0,1 0 0 0 0,-1 1 0 0 0,0-1 0 0 0,1 0 0 0 0,-1 1 0 0 0,0-1 0 0 0,1 0 0 0 0,-1 0 0 0 0,1 0 0 0 0,-1 1 0 0 0,0-1 0 0 0,1 0 0 0 0,-1 0 0 0 0,1 0 0 0 0,-1 0 0 0 0,1 0 0 0 0,-1 0 0 0 0,0 0 0 0 0,1 0 0 0 0,-1 0 0 0 0,1 0 0 0 0,27 12 0 0 0,8-3 0 0 0,2-2 0 0 0,-1-2 0 0 0,1-1 0 0 0,-1-2 0 0 0,32-2 0 0 0,26-18 0 0 0,-55-5 0 0 0,-33 15 0 0 0</inkml:trace>
  <inkml:trace contextRef="#ctx0" brushRef="#br0" timeOffset="-120024.847">10042 12288 32767 0 0,'-2'-1'0'0'0,"1"-1"0"0"0,-1 3 0 0 0,2 0 0 0 0,-2 4 0 0 0,2 1 0 0 0,3 12 0 0 0,-3-8 0 0 0,10 24 0 0 0,-2-9 0 0 0,2-1 0 0 0,3 1 0 0 0,5 1 0 0 0,-4-1 0 0 0,4 1 0 0 0,-2-3 0 0 0,-1-2 0 0 0,3-3 0 0 0</inkml:trace>
  <inkml:trace contextRef="#ctx0" brushRef="#br0" timeOffset="-119711.634">10761 12314 32767 0 0,'7'-8'0'0'0,"-7"8"0"0"0,0 0 0 0 0,0 1 0 0 0,0-1 0 0 0,0 0 0 0 0,0 1 0 0 0,0-1 0 0 0,0 0 0 0 0,1 1 0 0 0,-1-1 0 0 0,0 0 0 0 0,0 1 0 0 0,0-1 0 0 0,0 0 0 0 0,1 0 0 0 0,-1 1 0 0 0,0-1 0 0 0,0 0 0 0 0,0 0 0 0 0,1 1 0 0 0,-1-1 0 0 0,0 0 0 0 0,0 0 0 0 0,1 0 0 0 0,-1 0 0 0 0,0 1 0 0 0,0-1 0 0 0,1 0 0 0 0,-1 0 0 0 0,0 0 0 0 0,1 0 0 0 0,-1 0 0 0 0,0 0 0 0 0,1 0 0 0 0,-1 0 0 0 0,0 0 0 0 0,1 0 0 0 0,-1 0 0 0 0,0 0 0 0 0,1 0 0 0 0,-1 0 0 0 0,0 0 0 0 0,1 0 0 0 0,-1 0 0 0 0,0 0 0 0 0,0 0 0 0 0,1 0 0 0 0,-1-1 0 0 0,0 1 0 0 0,1 0 0 0 0,-1 0 0 0 0,0 0 0 0 0,0 0 0 0 0,1-1 0 0 0,-1 1 0 0 0,0 0 0 0 0,0 0 0 0 0,0-1 0 0 0,1 1 0 0 0,-1 0 0 0 0,0 0 0 0 0,0-1 0 0 0,0 1 0 0 0,0 0 0 0 0,0-1 0 0 0,1 1 0 0 0,-1 0 0 0 0,0-1 0 0 0,0 1 0 0 0,0 0 0 0 0,58 126 0 0 0,-5 4 0 0 0,-41-3 0 0 0,-12-98 0 0 0</inkml:trace>
  <inkml:trace contextRef="#ctx0" brushRef="#br0" timeOffset="-122294.237">8046 12888 32767 0 0,'292'-1'0'0'0,"-97"-10"0"0"0,-115 11 0 0 0,-65 2 0 0 0,-1 6 0 0 0</inkml:trace>
  <inkml:trace contextRef="#ctx0" brushRef="#br0" timeOffset="-122109.732">8154 13112 32767 0 0,'2'4'0'0'0,"11"4"0"0"0,5 0 0 0 0,3-1 0 0 0,1-1 0 0 0,3-1 0 0 0,5-2 0 0 0,3 0 0 0 0,5-3 0 0 0,0 0 0 0 0,-21 0 0 0 0,11 0 0 0 0,4 0 0 0 0,2 0 0 0 0,-1 0 0 0 0,35-11 0 0 0,-37 5 0 0 0,0 0 0 0 0</inkml:trace>
  <inkml:trace contextRef="#ctx0" brushRef="#br0" timeOffset="-121779.615">8965 12624 32767 0 0,'1'9'0'0'0,"16"10"0"0"0,1 0 0 0 0,1-2 0 0 0,0 0 0 0 0,1-1 0 0 0,1-1 0 0 0,0-1 0 0 0,16 7 0 0 0,-34-19 0 0 0,48 28 0 0 0,-26-17 0 0 0,0 2 0 0 0,-1 0 0 0 0,0 1 0 0 0,-1 2 0 0 0,-1 0 0 0 0,-1 1 0 0 0,-1 1 0 0 0,-1 1 0 0 0,5 8 0 0 0,-20-22 0 0 0,0 0 0 0 0,0 0 0 0 0,-1 0 0 0 0,0 1 0 0 0,-1-1 0 0 0,1 1 0 0 0,-1 0 0 0 0,-1-1 0 0 0,0 1 0 0 0,0 0 0 0 0,0 4 0 0 0,-5 13 0 0 0,-1-11 0 0 0,-1-1 0 0 0,0-1 0 0 0,-1 1 0 0 0,0-1 0 0 0,-1 0 0 0 0,-1-1 0 0 0,0 0 0 0 0,-10 10 0 0 0,-10 4 0 0 0,-2-1 0 0 0,-1-2 0 0 0,0 0 0 0 0,-2-3 0 0 0,0 0 0 0 0,-25 8 0 0 0,1-2 0 0 0</inkml:trace>
  <inkml:trace contextRef="#ctx0" brushRef="#br0" timeOffset="-121312.831">7914 12550 32767 0 0,'-24'7'0'0'0,"-85"87"0"0"0,-24 78 0 0 0,121-154 0 0 0,0 0 0 0 0,1 0 0 0 0,1 1 0 0 0,1 1 0 0 0,1-1 0 0 0,0 1 0 0 0,2 1 0 0 0,0-1 0 0 0,2 1 0 0 0,-3 18 0 0 0,18 21 0 0 0,-6-49 0 0 0,1-1 0 0 0,0 0 0 0 0,0 0 0 0 0,1-1 0 0 0,0 0 0 0 0,0 0 0 0 0,1-1 0 0 0,0 0 0 0 0,1 0 0 0 0,0-1 0 0 0,0 0 0 0 0,1-1 0 0 0,-1 1 0 0 0,1-2 0 0 0,11 5 0 0 0,317 148 0 0 0,-264-123 0 0 0,-42-19 0 0 0</inkml:trace>
  <inkml:trace contextRef="#ctx0" brushRef="#br0" timeOffset="-123860.211">5957 13852 32767 0 0,'11'-9'0'0'0,"-7"8"0"0"0,331-7 0 0 0,-326 8 0 0 0</inkml:trace>
  <inkml:trace contextRef="#ctx0" brushRef="#br0" timeOffset="-123428.847">5878 13870 32767 0 0,'-2'3'0'0'0,"0"0"0"0"0,1-1 0 0 0,-1 2 0 0 0,1-1 0 0 0,-1 0 0 0 0,1 0 0 0 0,0 0 0 0 0,0 1 0 0 0,0-1 0 0 0,1 0 0 0 0,-1 1 0 0 0,1-1 0 0 0,0 1 0 0 0,0-1 0 0 0,0 0 0 0 0,1 1 0 0 0,-1 2 0 0 0,1 7 0 0 0,-1 225 0 0 0,1-236 0 0 0,-1-1 0 0 0,1 1 0 0 0,0 0 0 0 0,1 0 0 0 0,-1-1 0 0 0,0 1 0 0 0,0-1 0 0 0,1 1 0 0 0,-1-1 0 0 0,1 1 0 0 0,-1-1 0 0 0,1 0 0 0 0,0 0 0 0 0,-1 0 0 0 0,1 0 0 0 0,0 0 0 0 0,0 0 0 0 0,0 0 0 0 0,0 0 0 0 0,0-1 0 0 0,-1 1 0 0 0,1-1 0 0 0,0 0 0 0 0,0 1 0 0 0,1-1 0 0 0,-1 0 0 0 0,0 0 0 0 0,0 0 0 0 0,0 0 0 0 0,0-1 0 0 0,80-23 0 0 0,-30 7 0 0 0,-28 8 0 0 0,1 1 0 0 0,0 1 0 0 0,0 1 0 0 0,1 1 0 0 0,0 1 0 0 0,19 0 0 0 0,-41 4 0 0 0,0 0 0 0 0,1 0 0 0 0,-1 0 0 0 0,1 1 0 0 0,-1 0 0 0 0,0-1 0 0 0,0 1 0 0 0,1 1 0 0 0,-1-1 0 0 0,0 1 0 0 0,0 0 0 0 0,0-1 0 0 0,0 2 0 0 0,-1-1 0 0 0,1 0 0 0 0,-1 1 0 0 0,1 0 0 0 0,-1 0 0 0 0,0 0 0 0 0,0 0 0 0 0,0 0 0 0 0,0 1 0 0 0,-1-1 0 0 0,1 1 0 0 0,-1 0 0 0 0,0-1 0 0 0,0 1 0 0 0,0 0 0 0 0,-1 0 0 0 0,1 3 0 0 0,-1-4 0 0 0,0 1 0 0 0,0-1 0 0 0,0 1 0 0 0,-1-1 0 0 0,0 1 0 0 0,1-1 0 0 0,-1 1 0 0 0,-1 0 0 0 0,1-1 0 0 0,0 1 0 0 0,-1-1 0 0 0,0 1 0 0 0,0-1 0 0 0,0 1 0 0 0,0-1 0 0 0,-1 0 0 0 0,1 1 0 0 0,-1 0 0 0 0,-2 3 0 0 0,-4 6 0 0 0,-1-1 0 0 0,0 0 0 0 0,-1-1 0 0 0,0 0 0 0 0,-1-1 0 0 0,0 0 0 0 0,-1-1 0 0 0,0 0 0 0 0,0-1 0 0 0,-1 0 0 0 0,0 0 0 0 0,0-2 0 0 0,-1 0 0 0 0,0 0 0 0 0,0-1 0 0 0,0-1 0 0 0,-1-1 0 0 0,-8 2 0 0 0,-3 0 0 0 0,15-9 0 0 0,13 0 0 0 0</inkml:trace>
  <inkml:trace contextRef="#ctx0" brushRef="#br0" timeOffset="-123060.191">6641 14089 32767 0 0,'2'0'0'0'0,"-1"0"0"0"0,1 1 0 0 0,-1-1 0 0 0,0 1 0 0 0,1-1 0 0 0,-1 1 0 0 0,1 0 0 0 0,-1 0 0 0 0,0-1 0 0 0,1 1 0 0 0,-1 0 0 0 0,0 0 0 0 0,0 0 0 0 0,0 1 0 0 0,0-1 0 0 0,0 0 0 0 0,0 0 0 0 0,0 0 0 0 0,0 1 0 0 0,0-1 0 0 0,-1 0 0 0 0,1 1 0 0 0,-1-1 0 0 0,1 1 0 0 0,0 0 0 0 0,2 3 0 0 0,98 132 0 0 0,31 66 0 0 0,-102-174 0 0 0,-12-30 0 0 0,-6-10 0 0 0,-1 0 0 0 0,0-1 0 0 0,-1 0 0 0 0,-1 0 0 0 0,0-1 0 0 0,0 0 0 0 0,-1-1 0 0 0,-1 0 0 0 0,0 0 0 0 0,-1-1 0 0 0,-1 1 0 0 0,0-1 0 0 0,-1-1 0 0 0,-1 0 0 0 0,-2 13 0 0 0,8-29 0 0 0,-3-1 0 0 0,0 0 0 0 0,-2 0 0 0 0,-2-1 0 0 0,-1 1 0 0 0,-2-11 0 0 0,2 37 0 0 0,-1 1 0 0 0,-1 0 0 0 0,1 0 0 0 0,-1 0 0 0 0,-1 0 0 0 0,1 0 0 0 0,-1 0 0 0 0,0 0 0 0 0,0 0 0 0 0,0 0 0 0 0,-3-2 0 0 0,5 6 0 0 0,-1 1 0 0 0,0 0 0 0 0,1 0 0 0 0,-1 0 0 0 0,0 0 0 0 0,0 0 0 0 0,0 0 0 0 0,0 0 0 0 0,0 0 0 0 0,0 0 0 0 0,0 0 0 0 0,0 1 0 0 0,0-1 0 0 0,0 0 0 0 0,0 1 0 0 0,-1-1 0 0 0,1 1 0 0 0,0-1 0 0 0,0 1 0 0 0,-1 0 0 0 0,1-1 0 0 0,0 1 0 0 0,-1 0 0 0 0,1 0 0 0 0,-1 0 0 0 0,-4 0 0 0 0</inkml:trace>
  <inkml:trace contextRef="#ctx0" brushRef="#br0" timeOffset="-124472.572">4964 14207 32767 0 0,'0'-1'0'0'0,"0"0"0"0"0,0 1 0 0 0,0-1 0 0 0,0 0 0 0 0,0 1 0 0 0,0-1 0 0 0,0 0 0 0 0,1 1 0 0 0,-1-1 0 0 0,0 0 0 0 0,0 1 0 0 0,1-1 0 0 0,-1 1 0 0 0,0-1 0 0 0,1 1 0 0 0,-1-1 0 0 0,0 1 0 0 0,1-1 0 0 0,-1 1 0 0 0,1-1 0 0 0,-1 1 0 0 0,1-1 0 0 0,-1 1 0 0 0,1 0 0 0 0,-1-1 0 0 0,1 1 0 0 0,-1 0 0 0 0,1-1 0 0 0,0 1 0 0 0,-1 0 0 0 0,1 0 0 0 0,-1-1 0 0 0,1 1 0 0 0,0 0 0 0 0,-1 0 0 0 0,1 0 0 0 0,0 0 0 0 0,-1 0 0 0 0,1 0 0 0 0,0 0 0 0 0,-1 0 0 0 0,1 0 0 0 0,0 0 0 0 0,-1 1 0 0 0,1-1 0 0 0,-1 0 0 0 0,1 0 0 0 0,0 1 0 0 0,-1-1 0 0 0,1 0 0 0 0,6 0 0 0 0,199-36 0 0 0,92-11 0 0 0,-288 47 0 0 0</inkml:trace>
  <inkml:trace contextRef="#ctx0" brushRef="#br0" timeOffset="-124228.227">5267 13942 32767 0 0,'-2'0'0'0'0,"0"-1"0"0"0,0 1 0 0 0,-1 0 0 0 0,1 0 0 0 0,0 1 0 0 0,0-1 0 0 0,0 0 0 0 0,0 1 0 0 0,0-1 0 0 0,-1 1 0 0 0,1 0 0 0 0,0 0 0 0 0,0 0 0 0 0,0 0 0 0 0,1 0 0 0 0,-1 0 0 0 0,0 0 0 0 0,0 1 0 0 0,1-1 0 0 0,-1 1 0 0 0,0-1 0 0 0,1 1 0 0 0,0 0 0 0 0,-1-1 0 0 0,1 1 0 0 0,0 0 0 0 0,0 0 0 0 0,-1 2 0 0 0,-20 60 0 0 0,19 32 0 0 0,18-7 0 0 0,-7-63 0 0 0,78 176 0 0 0,-77-183 0 0 0</inkml:trace>
  <inkml:trace contextRef="#ctx0" brushRef="#br0" timeOffset="-126223.716">5009 12551 32767 0 0,'51'140'0'0'0,"-26"-78"0"0"0,2-1 0 0 0,3-2 0 0 0,3-1 0 0 0,2-1 0 0 0,2-2 0 0 0,18 17 0 0 0,-50-66 0 0 0,0 0 0 0 0,0 0 0 0 0,1-1 0 0 0,-1 0 0 0 0,1 0 0 0 0,1 0 0 0 0,-1-1 0 0 0,1 0 0 0 0,0 0 0 0 0,-1-1 0 0 0,2 0 0 0 0,-1 0 0 0 0,0 0 0 0 0,0-1 0 0 0,1 0 0 0 0,3 0 0 0 0,-8-2 0 0 0,-1-1 0 0 0,1 1 0 0 0,-1-1 0 0 0,1 0 0 0 0,-1 1 0 0 0,1-1 0 0 0,-1 0 0 0 0,0-1 0 0 0,0 1 0 0 0,1 0 0 0 0,-1-1 0 0 0,0 1 0 0 0,0-1 0 0 0,0 0 0 0 0,0 1 0 0 0,-1-1 0 0 0,1 0 0 0 0,0 0 0 0 0,-1 0 0 0 0,0 0 0 0 0,1-1 0 0 0,-1 1 0 0 0,0 0 0 0 0,0 0 0 0 0,0-1 0 0 0,0 1 0 0 0,0-2 0 0 0,15-72 0 0 0,-8-136 0 0 0,29-227 0 0 0,-10 286 0 0 0,-23 137 0 0 0,6 38 0 0 0,7 51 0 0 0,-12-51 0 0 0</inkml:trace>
  <inkml:trace contextRef="#ctx0" brushRef="#br0" timeOffset="-125841.738">6005 12876 32767 0 0,'-9'-3'0'0'0,"0"1"0"0"0,0 0 0 0 0,0 1 0 0 0,0 0 0 0 0,-1 0 0 0 0,1 1 0 0 0,0 0 0 0 0,0 0 0 0 0,0 1 0 0 0,-1 1 0 0 0,1 0 0 0 0,0 0 0 0 0,0 0 0 0 0,1 1 0 0 0,-1 1 0 0 0,-4 1 0 0 0,6-1 0 0 0,0 1 0 0 0,0-1 0 0 0,0 1 0 0 0,1 0 0 0 0,-1 0 0 0 0,1 1 0 0 0,0 0 0 0 0,1 0 0 0 0,0 1 0 0 0,0-1 0 0 0,0 1 0 0 0,0 0 0 0 0,1 1 0 0 0,1-1 0 0 0,-1 1 0 0 0,1-1 0 0 0,0 1 0 0 0,1 0 0 0 0,0 0 0 0 0,0 0 0 0 0,1 0 0 0 0,0 1 0 0 0,0-1 0 0 0,1 0 0 0 0,0 3 0 0 0,0-7 0 0 0,1 1 0 0 0,0 0 0 0 0,0-1 0 0 0,0 1 0 0 0,0-1 0 0 0,1 0 0 0 0,-1 1 0 0 0,1-1 0 0 0,0 0 0 0 0,1 0 0 0 0,-1 0 0 0 0,1 0 0 0 0,0 0 0 0 0,0-1 0 0 0,0 1 0 0 0,0-1 0 0 0,4 3 0 0 0,6 4 0 0 0,1-2 0 0 0,0 1 0 0 0,1-2 0 0 0,0 0 0 0 0,0-1 0 0 0,1 0 0 0 0,-1-1 0 0 0,1-1 0 0 0,0-1 0 0 0,1 0 0 0 0,-1-1 0 0 0,0 0 0 0 0,1-2 0 0 0,-1 0 0 0 0,12-2 0 0 0,64-12 0 0 0,-61 5 0 0 0</inkml:trace>
  <inkml:trace contextRef="#ctx0" brushRef="#br0" timeOffset="-125523.589">6528 12955 32767 0 0,'-5'-5'0'0'0,"0"1"0"0"0,-1 0 0 0 0,0 0 0 0 0,0 1 0 0 0,0-1 0 0 0,0 1 0 0 0,0 0 0 0 0,-1 1 0 0 0,1 0 0 0 0,-1 0 0 0 0,0 0 0 0 0,0 1 0 0 0,0 0 0 0 0,1 0 0 0 0,-1 0 0 0 0,0 1 0 0 0,0 0 0 0 0,0 1 0 0 0,-6 0 0 0 0,4 1 0 0 0,-1 0 0 0 0,1 0 0 0 0,0 0 0 0 0,0 1 0 0 0,0 1 0 0 0,0 0 0 0 0,1 0 0 0 0,-1 0 0 0 0,1 1 0 0 0,0 0 0 0 0,1 1 0 0 0,-1 0 0 0 0,1 0 0 0 0,0 1 0 0 0,0 0 0 0 0,2 0 0 0 0,-1 0 0 0 0,1 0 0 0 0,1 1 0 0 0,-1 0 0 0 0,1 0 0 0 0,0 0 0 0 0,1 0 0 0 0,0 1 0 0 0,0 0 0 0 0,1-1 0 0 0,0 1 0 0 0,1 0 0 0 0,0 0 0 0 0,0 9 0 0 0,2-12 0 0 0,1 1 0 0 0,0 0 0 0 0,1-1 0 0 0,-1 0 0 0 0,1 0 0 0 0,0 0 0 0 0,1 0 0 0 0,0 0 0 0 0,-1 0 0 0 0,2-1 0 0 0,-1 0 0 0 0,1 0 0 0 0,0 0 0 0 0,0 0 0 0 0,0-1 0 0 0,0 0 0 0 0,1 0 0 0 0,0 0 0 0 0,0-1 0 0 0,0 0 0 0 0,0 0 0 0 0,0 0 0 0 0,1-1 0 0 0,-1 0 0 0 0,1 0 0 0 0,-1-1 0 0 0,1 0 0 0 0,1 0 0 0 0,8 1 0 0 0,1-1 0 0 0,-1 0 0 0 0,1-1 0 0 0,-1-1 0 0 0,1-1 0 0 0,-1-1 0 0 0,0 0 0 0 0,2-1 0 0 0,95-39 0 0 0,-87 28 0 0 0</inkml:trace>
  <inkml:trace contextRef="#ctx0" brushRef="#br0" timeOffset="-127010.317">4384 12358 32767 0 0,'2'1'0'0'0,"0"0"0"0"0,0-1 0 0 0,-1 1 0 0 0,1 1 0 0 0,0-1 0 0 0,-1 0 0 0 0,1 0 0 0 0,0 1 0 0 0,-1-1 0 0 0,0 1 0 0 0,1-1 0 0 0,-1 1 0 0 0,0-1 0 0 0,0 1 0 0 0,0 0 0 0 0,0 0 0 0 0,0 0 0 0 0,0-1 0 0 0,-1 1 0 0 0,1 0 0 0 0,-1 0 0 0 0,1 0 0 0 0,-1 0 0 0 0,0 0 0 0 0,1 0 0 0 0,-1 0 0 0 0,0 0 0 0 0,0 0 0 0 0,-1 0 0 0 0,1 0 0 0 0,0 0 0 0 0,-1 0 0 0 0,1 0 0 0 0,-1 0 0 0 0,1 0 0 0 0,-2 1 0 0 0,-23 178 0 0 0,3 56 0 0 0,17-40 0 0 0,-9-106 0 0 0,8-75 0 0 0</inkml:trace>
  <inkml:trace contextRef="#ctx0" brushRef="#br0" timeOffset="-126737.531">4054 12844 32767 0 0,'0'0'0'0'0,"0"-1"0"0"0,0 1 0 0 0,1 0 0 0 0,-1 0 0 0 0,0 0 0 0 0,0 0 0 0 0,0-1 0 0 0,0 1 0 0 0,0 0 0 0 0,0 0 0 0 0,1 0 0 0 0,-1-1 0 0 0,0 1 0 0 0,0 0 0 0 0,0 0 0 0 0,0 0 0 0 0,0-1 0 0 0,0 1 0 0 0,0 0 0 0 0,0 0 0 0 0,0-1 0 0 0,0 1 0 0 0,0 0 0 0 0,0 0 0 0 0,0 0 0 0 0,0-1 0 0 0,0 1 0 0 0,68 10 0 0 0,1-3 0 0 0,0-2 0 0 0,0-4 0 0 0,10-3 0 0 0,14 1 0 0 0,28-11 0 0 0,-97 10 0 0 0,-2 0 0 0 0</inkml:trace>
  <inkml:trace contextRef="#ctx1" brushRef="#br0">7343 15342 32767,'4'9'0,"-2"-6"0,-1 0 0,1 0 0,-1 0 0,0 0 0,0 0 0,0 1 0,0-1 0,0 0 0,-1 1 0,1-1 0,-1 1 0,0-1 0,0 1 0,-1-1 0,1 0 0,-1 2 0,-26 109 0,18 75 0,9-97 0,0-93 0,1 1 0,-1 0 0,0-1 0,0 1 0,1 0 0,-1 0 0,0-1 0,0 1 0,1 0 0,-1 0 0,0 0 0,1-1 0,-1 1 0,0 0 0,1 0 0,-1 0 0,1 0 0,-1 0 0,0 0 0,1 0 0,-1 0 0,0 0 0,1 0 0,-1 0 0,0 0 0,1 0 0,-1 0 0,1 0 0,-1 0 0,0 0 0,1 1 0,-1-1 0,0 0 0,1 0 0,-1 0 0,0 0 0,0 1 0,1-1 0,-1 0 0,0 0 0,1 1 0,-1-1 0,0 0 0,0 1 0,0-1 0,1 0 0,-1 1 0,0-1 0,0 0 0,0 1 0,0-1 0,0 0 0,0 1 0,1-1 0,-1 0 0,0 1 0,0-1 0,0 1 0,0-1 0,0 0 0,-1 1 0,1-1 0,0 0 0,0 1 0,0-1 0,0 0 0,0 1 0,0-1 0,17-123 0,-4-79 0,-13 42 0,-6 145 0,2 35 0,0-8 0,-1 0 0,2 1 0,0-1 0,0 1 0,1 0 0,1 0 0,0 0 0,1 0 0,0 0 0,1 0 0,1-1 0,0 1 0,1 2 0,-2-11 0,1-1 0,-1 1 0,1-1 0,0 1 0,1-1 0,-1 0 0,1 0 0,-1 0 0,1 0 0,0-1 0,0 1 0,0-1 0,0 1 0,0-1 0,1 0 0,-1 0 0,1-1 0,-1 1 0,1-1 0,0 0 0,-1 0 0,1 0 0,0 0 0,0 0 0,0-1 0,0 0 0,0 0 0,0 0 0,0 0 0,0-1 0,-1 1 0,1-1 0,0 0 0,0 0 0,-1-1 0,1 1 0,3-2 0,6-4 0,-1 0 0,1-1 0,-2-1 0,1 0 0,-1 0 0,10-11 0,-9 6 0,-1-1 0,-1 0 0,0 0 0,-1-1 0,0-1 0,4-11 0,10-32 0,-23 60 0,0 0 0,-1 1 0,1-1 0,0 0 0,-1 0 0,1 0 0,0 1 0,-1-1 0,1 0 0,0 0 0,-1 0 0,1 0 0,-1 0 0,1 0 0,-1 0 0,1 0 0,0 0 0,-1 0 0,1 0 0,-1 0 0,1 0 0,0 0 0,-1 0 0,1 0 0,-1 0 0,1 0 0,0-1 0,-1 1 0,1 0 0,0 0 0,-1 0 0,1-1 0,0 1 0,-1 0 0,1 0 0,0-1 0,-1 1 0,1 0 0,0-1 0,0 1 0,0 0 0,-1-1 0,1 1 0,0-1 0,0 1 0,0 0 0,0-1 0,-1 1 0,1-1 0,0 1 0,0 0 0,0-1 0,0 1 0,0-1 0,0 1 0,0 0 0,0-1 0,1 1 0,-1-1 0,0 1 0,0 0 0,0-1 0,0 1 0,0-1 0,1 1 0,-1 0 0,0-1 0,-30 80 0,8 30 0,21-102 0,1-1 0,-1 1 0,1-1 0,0 1 0,1-1 0,0 0 0,0 1 0,0-1 0,0 1 0,1-1 0,0 0 0,1 0 0,0 0 0,1 3 0,-1-2 0,0 0 0,1 1 0,0-1 0,0 0 0,0-1 0,1 1 0,0-1 0,0 0 0,1 0 0,0 0 0,0-1 0,0 0 0,1 0 0,-1-1 0,1 1 0,0-2 0,0 1 0,1-1 0,-1 0 0,1 0 0,0-1 0,0 0 0,-1 0 0,1-1 0,0 0 0,1 0 0,-1-1 0,16-3 0</inkml:trace>
  <inkml:trace contextRef="#ctx1" brushRef="#br0" timeOffset="1004.355">8016 15558 32767,'-5'-3'0,"0"0"0,-1 1 0,1 0 0,-1 0 0,0 0 0,1 1 0,-1 0 0,0 0 0,0 0 0,0 1 0,0 0 0,0 0 0,0 0 0,0 1 0,0 0 0,0 0 0,1 0 0,-1 1 0,0 0 0,1 0 0,-1 1 0,1-1 0,0 1 0,0 0 0,0 1 0,0-1 0,0 1 0,1 0 0,0 0 0,0 0 0,0 1 0,0 0 0,-1 1 0,-9 12 0,12-16 0,-1 1 0,1-1 0,0 1 0,0-1 0,0 1 0,1 0 0,-1 0 0,1 0 0,-1 0 0,1 0 0,0 0 0,0 0 0,0 0 0,1 1 0,-1-1 0,1 2 0,0-2 0,-1 0 0,1 0 0,0 0 0,1 1 0,-1-1 0,0 0 0,1 0 0,0 0 0,0 0 0,0 0 0,0-1 0,0 1 0,0 0 0,1 0 0,0-1 0,-1 1 0,1-1 0,0 1 0,0-1 0,0 0 0,0 0 0,1 0 0,-1 0 0,1 0 0,-1 0 0,1-1 0,0 1 0,-1-1 0,1 0 0,0 0 0,0 0 0,0 0 0,0 0 0,0 0 0,0-1 0,0 0 0,0 1 0,0-1 0,0 0 0,0-1 0,0 1 0,0 0 0,0-1 0,2 0 0,0-1 0,1 1 0,-1-1 0,0 1 0,0-1 0,0 0 0,0 0 0,0 0 0,0-1 0,0 0 0,-1 0 0,1 0 0,-1-1 0,0 1 0,0-1 0,0 0 0,0 0 0,-1-1 0,0 1 0,0-1 0,2-3 0,11-39 0,-17 38 0,-2 15 0,-1 3 0,3-5 0,-1-1 0,1 0 0,0 0 0,0 1 0,1-1 0,-1 1 0,0-1 0,1 1 0,0-1 0,0 0 0,0 1 0,0-1 0,1 1 0,-1-1 0,1 1 0,0-1 0,0 0 0,0 1 0,1-1 0,-1 0 0,1 0 0,-1 0 0,1 0 0,0 0 0,0 0 0,1-1 0,-1 1 0,0 0 0,1-1 0,0 0 0,-1 0 0,1 0 0,0 0 0,0 0 0,0-1 0,0 1 0,1-1 0,-1 1 0,1-1 0,1 1 0,1 1 0,1-1 0,-1-1 0,0 1 0,0-1 0,1 0 0,-1 0 0,1-1 0,-1 1 0,1-2 0,-1 1 0,1-1 0,-1 0 0,0 0 0,1-1 0,-1 1 0,0-1 0,0-1 0,0 1 0,0-1 0,-1 0 0,1-1 0,-1 1 0,0-1 0,1 0 0,-2 0 0,1-1 0,0 0 0,-1 1 0,0-2 0,0 1 0,-1 0 0,1-1 0,-1 1 0,0-1 0,-1 0 0,1 0 0,0-3 0,2-55 0,20 4 0,-24 59 0,0 0 0,-1 0 0,1 0 0,0 0 0,0 0 0,0 0 0,0 0 0,0 0 0,0 1 0,0-1 0,0 0 0,0 1 0,0-1 0,0 1 0,0-1 0,0 1 0,1-1 0,-1 1 0,0 0 0,0 0 0,0 0 0,1-1 0,-1 1 0,0 0 0,0 1 0,1-1 0,-1 0 0,0 0 0,0 0 0,0 1 0,1-1 0,-1 1 0,0-1 0,0 1 0,0-1 0,0 1 0,0 0 0,0-1 0,1 2 0,40 32 0,-31-22 0,-5-7 0,-1 1 0,0 0 0,0 1 0,0-1 0,-1 1 0,0 0 0,0 0 0,-1 0 0,0 0 0,1 4 0,2 7 0,-5-17 0,0 1 0,1 0 0,-1 0 0,0 0 0,0-1 0,-1 1 0,1 0 0,0 0 0,-1 1 0,1-1 0,-1 0 0,0 0 0,1 0 0,-1 0 0,0 0 0,0 0 0,-1 1 0,1-1 0,0 0 0,-1 0 0,1 0 0,-1 0 0,0 0 0,1 0 0,-1 0 0,0 0 0,0 0 0,-1-1 0,1 1 0,0 0 0,-1-1 0,1 1 0,0 0 0,-1-1 0,0 0 0,1 1 0,-1-1 0,0 0 0,-1 1 0,-1 0 0,-1-1 0,1 1 0,-1-1 0,0 0 0,1-1 0,-1 1 0,0-1 0,1 1 0,-1-1 0,0-1 0,1 1 0,-1-1 0,0 0 0,1 0 0,-1 0 0,1 0 0,-1-1 0,1 0 0,0 0 0,-1 0 0,1-1 0,0 0 0,4 1 0,0 1 0,0-1 0,0 0 0,0 0 0,0 0 0,1 1 0,-1-1 0,1 0 0,-1 0 0,1 1 0,0-1 0,0 0 0,0 1 0,0-1 0,0 1 0,0-1 0,0 1 0,0 0 0,0-1 0,1 1 0,-1 0 0,1 0 0,-1 0 0,10-7 0,1 0 0,-1 1 0,1 0 0,0 1 0,1 1 0,0 0 0,-1 1 0,2 0 0,-1 1 0,0 0 0,7 0 0,38 2 0,-29-5 0,-27 7 0,-1 0 0,1 0 0,0 0 0,-1 0 0,1 1 0,-1-1 0,0 1 0,1-1 0,-1 1 0,0-1 0,0 1 0,0 0 0,0-1 0,0 1 0,-1 0 0,1 0 0,0 0 0,-1 0 0,1 0 0,-1 0 0,0 0 0,0 0 0,1 0 0,-1 0 0,-1 0 0,1 0 0,0 0 0,0 0 0,-1 1 0,0-1 0,1 1 0,-1-1 0,1 0 0,-1 1 0,1-1 0,0 0 0,0 1 0,0-1 0,1 0 0,-1 1 0,0-1 0,1 0 0,0 0 0,-1 1 0,1-1 0,0 0 0,0 0 0,0 0 0,1 0 0,-1 0 0,0 0 0,1 0 0,-1 0 0,1-1 0,0 1 0,-1 0 0,1-1 0,0 0 0,0 1 0,0-1 0,0 0 0,0 0 0,0 0 0,1 0 0,-1 0 0,0-1 0,0 1 0,1-1 0,-1 1 0,0-1 0,1 0 0,-1 0 0,0 0 0,1 0 0,-1 0 0,0 0 0,1-1 0,-1 0 0,0 1 0,1-1 0,84-28 0,-84 27 0,0 1 0,-1-1 0,1 0 0,0 0 0,0-1 0,-1 1 0,1-1 0,-1 1 0,0-1 0,0 0 0,0 1 0,0-1 0,0 0 0,-1 0 0,1-1 0,-1 1 0,0 0 0,0 0 0,0-1 0,0 1 0,-1-1 0,1 1 0,-1 0 0,0-1 0,0 0 0,0-2 0,0 0 0,-1 0 0,0-1 0,0 1 0,-1 0 0,0 0 0,0 1 0,0-1 0,0 0 0,-1 1 0,0-1 0,0 1 0,-1 0 0,0-1 0,-1 1 0,3 2 0,0 0 0,0 1 0,0 0 0,0-1 0,0 1 0,-1 0 0,1 0 0,-1 0 0,1 0 0,-1 1 0,0-1 0,0 1 0,0-1 0,0 1 0,0 0 0,0 0 0,-2 0 0,1-1 0,-1 1 0,1 0 0,-1 0 0,1 1 0,-1-1 0,0 1 0,1 0 0,-1 1 0,0-1 0,1 1 0,-1 0 0,1 0 0,-1 0 0,1 0 0,-1 1 0,1 0 0,0 0 0,0 0 0,0 0 0,0 1 0,0 0 0,-2 2 0,1-2 0,1 1 0,0 0 0,0-1 0,0 2 0,1-1 0,-1 0 0,1 1 0,0 0 0,1-1 0,-1 1 0,1 0 0,0 0 0,0 1 0,0-1 0,1 0 0,0 1 0,0-1 0,0 1 0,0-1 0,1 1 0,0-1 0,1 1 0,-1-1 0,1 1 0,0-1 0,0 1 0,0-1 0,1 0 0,0 1 0,0-1 0,3 5 0,-2-6 0,0 1 0,1-1 0,0 0 0,0 0 0,0 0 0,0 0 0,0 0 0,1-1 0,-1 0 0,1 0 0,0 0 0,0-1 0,0 0 0,0 0 0,1 0 0,-1 0 0,0-1 0,1 0 0,0 0 0,-1 0 0,1-1 0,-1 0 0,1 0 0,0 0 0,-1-1 0,6 0 0,6-4 0</inkml:trace>
  <inkml:trace contextRef="#ctx1" brushRef="#br0" timeOffset="1337.983">8758 15206 32767,'-6'3'0,"-1"0"0,1 1 0,0 0 0,0 0 0,0 1 0,1 0 0,-1 0 0,1 0 0,0 1 0,1-1 0,-1 1 0,1 0 0,0 0 0,1 1 0,0-1 0,0 1 0,0 0 0,0 0 0,1 0 0,1 0 0,-1 0 0,1 0 0,0 1 0,0 3 0,3-3 0,0 0 0,0 0 0,0 0 0,1 0 0,0-1 0,0 1 0,1-1 0,0 0 0,0 0 0,1 0 0,0 0 0,4 4 0,81 71 0,-20-20 0,14-3 0,-75-54 0,1-1 0,0 0 0,0 0 0,0-1 0,1 0 0,-1 0 0,0-2 0,1 1 0,0-1 0,-1-1 0,1 1 0,0-2 0,1 0 0,-5 1 0,128-18 0,-127 17 0,-2 1 0,-1 0 0,1 0 0,-1 0 0,1-1 0,-1 0 0,1 0 0,-1 0 0,1-1 0,-1 0 0,0 0 0,0 0 0,0-1 0,0 0 0,2-2 0,-2-2 0</inkml:trace>
  <inkml:trace contextRef="#ctx1" brushRef="#br0" timeOffset="4618.35">13206 15102 32767,'-6'3'0,"0"-1"0,0 1 0,0 0 0,0 0 0,1 1 0,-1 0 0,1 0 0,0 0 0,0 1 0,1 0 0,-1-1 0,1 2 0,0-1 0,1 0 0,-1 1 0,1 0 0,0 0 0,0 0 0,1 0 0,0 0 0,0 0 0,0 1 0,1-1 0,0 1 0,0-1 0,0 1 0,1-1 0,0 1 0,1 1 0,18 67 0,-8-49 0,-4-12 0,0 0 0,1 0 0,0 0 0,2-1 0,-1 0 0,1-1 0,1 0 0,0-1 0,1 0 0,0-1 0,1 0 0,0-1 0,3 1 0,-5-3 0,0 0 0,0-2 0,1 1 0,0-1 0,0-1 0,0 0 0,0-1 0,1 0 0,-1-1 0,1 0 0,8-1 0,-15-1 0,1-1 0,0 0 0,0 0 0,-1 0 0,1-1 0,-1 0 0,1-1 0,-1 1 0,0-1 0,0 0 0,0-1 0,2-1 0,1-2 0,0-1 0,0 0 0,-1 0 0,-1 0 0,1-1 0,-1-1 0,-1 1 0,0-1 0,0 0 0,-1 0 0,0-1 0,0-1 0,2-4 0,-1 0 0,-1-1 0,0 0 0,-2 0 0,1 0 0,-2-1 0,0-3 0,-14-56 0,11 67 0,0-1 0,-2 1 0,1-1 0,-1 1 0,0 0 0,-1 0 0,-1 1 0,1-1 0,-1 1 0,-1 0 0,0 0 0,0 0 0,-1 1 0,0 0 0,0 0 0,-1 1 0,0 0 0,0 0 0,-1 1 0,1 0 0,-1 0 0,-1 1 0,1 0 0,-1 1 0,0 0 0,-9-2 0,-39 6 0,45 4 0,1 0 0,-1 1 0,1 0 0,1 0 0,-1 2 0,1-1 0,0 1 0,1 1 0,-1 0 0,1 1 0,1 0 0,0 0 0,0 1 0,1 0 0,-1 2 0,0 0 0,1 1 0,1 0 0,0 1 0,1-1 0,0 1 0,1 1 0,1-1 0,0 0 0,-1 14 0,-2 63 0,21-27 0,-5-38 0</inkml:trace>
  <inkml:trace contextRef="#ctx1" brushRef="#br0" timeOffset="4891.618">12998 14559 32767,'0'0'0,"-1"0"0,1-1 0,-1 1 0,1 0 0,-1-1 0,1 1 0,-1 0 0,1 0 0,-1 0 0,1-1 0,-1 1 0,1 0 0,-1 0 0,1 0 0,-1 0 0,1 0 0,-1 0 0,0 0 0,1 0 0,-1 0 0,1 0 0,-1 0 0,1 0 0,-1 1 0,1-1 0,-1 0 0,1 0 0,-1 0 0,1 1 0,-1-1 0,1 0 0,-1 1 0,1-1 0,0 0 0,-1 1 0,1-1 0,-1 1 0,1-1 0,0 0 0,-1 1 0,1-1 0,0 1 0,0-1 0,0 1 0,-1-1 0,1 1 0,0-1 0,0 1 0,0-1 0,0 1 0,0 0 0,-9 30 0,8-31 0,0 10 0,0-1 0,0 0 0,0 1 0,1-1 0,0 1 0,1-1 0,0 0 0,1 1 0,0-1 0,0 0 0,1 0 0,1 2 0,88 150 0,-38-99 0,-23-39 0</inkml:trace>
  <inkml:trace contextRef="#ctx1" brushRef="#br0" timeOffset="5183.904">13910 14597 32767,'-3'14'0,"5"39"0,9-23 0,1 0 0,1-1 0,2-1 0,1 0 0,1-1 0,1 0 0,2-2 0,0 0 0,2-1 0,3 2 0,40 50 0,-20-3 0,-38-41 0</inkml:trace>
  <inkml:trace contextRef="#ctx1" brushRef="#br0" timeOffset="2986.585">10583 15172 32767,'59'-11'0,"172"11"0,-111 11 0,-65-1 0,-35-7 0,0 1 0,0 0 0,-1 1 0,0 1 0,0 1 0,11 6 0,-21-4 0,-8 3 0</inkml:trace>
  <inkml:trace contextRef="#ctx1" brushRef="#br0" timeOffset="3170.603">10742 15394 32767,'55'-1'0,"153"10"0,-82 1 0,94 0 0,-198-10 0</inkml:trace>
  <inkml:trace contextRef="#ctx1" brushRef="#br0" timeOffset="3451.871">11479 14946 32767,'-1'3'0,"1"0"0,0 0 0,0 1 0,0-1 0,0 0 0,0 0 0,1 0 0,-1 1 0,1-1 0,0 0 0,0 0 0,0 0 0,0 0 0,1 0 0,-1-1 0,1 1 0,2 6 0,9 14 0,0 0 0,2 0 0,1-2 0,0 0 0,2-1 0,0-1 0,1 0 0,1-1 0,11 6 0,54 55 0,-67-62 0,-9-9 0,0 1 0,0 0 0,-1 1 0,0 0 0,-1 0 0,0 1 0,0-1 0,0 5 0,12 64 0,-22-61 0,-1-10 0,0-1 0,0 0 0,-1 1 0,0-1 0,-1-1 0,1 1 0,-1-1 0,-1 0 0,1 0 0,-1-1 0,-3 2 0,-33 19 0,-1-2 0,-1-2 0,-1-2 0,-1-2 0,-1-2 0,0-2 0,-38 5 0,30-7 0</inkml:trace>
  <inkml:trace contextRef="#ctx1" brushRef="#br0" timeOffset="3834.927">10501 14861 32767,'-14'4'0,"1"0"0,0 1 0,0 1 0,0-1 0,1 2 0,0 0 0,0 1 0,1 0 0,0 0 0,0 1 0,1 1 0,-5 4 0,-100 137 0,100-128 0,1 0 0,1 2 0,1 0 0,1 0 0,1 1 0,2 0 0,1 0 0,0 1 0,2 0 0,1 0 0,0 26 0,17 24 0,-8-66 0,0-1 0,1 0 0,0 0 0,1 0 0,0-1 0,0 0 0,1 0 0,0-1 0,1 0 0,0 0 0,0-1 0,1 0 0,0-1 0,0 0 0,0 0 0,1-1 0,0-1 0,0 0 0,0 0 0,5 0 0,143 29 0,-98-28 0</inkml:trace>
  <inkml:trace contextRef="#ctx1" brushRef="#br0" timeOffset="-2450.016">4587 15363 32767,'3'12'0,"10"-10"0,49 17 0,184-16 0,529-3 0,-589 5 0,-93-5 0,-93 0 0,0 0 0,0 0 0,0 0 0,0-1 0,0 1 0,0 0 0,0 0 0,0 0 0,0-1 0,0 1 0,0 0 0,0 0 0,0 0 0,0 0 0,0-1 0,0 1 0,1 0 0,-1 0 0,0 0 0,0 0 0,0-1 0,0 1 0,0 0 0,0 0 0,1 0 0,-1 0 0,0 0 0,0 0 0,0-1 0,1 1 0,-1 0 0,0 0 0,-21-5 0,3 6 0,11 0 0</inkml:trace>
  <inkml:trace contextRef="#ctx1" brushRef="#br0" timeOffset="-2111.92">4813 15347 32767,'6'16'0,"-11"68"0,-1-39 0,-3-1 0,-1 0 0,-3-1 0,-1-1 0,-6 10 0,12-12 0,-3-17 0,13-29 0</inkml:trace>
  <inkml:trace contextRef="#ctx1" brushRef="#br0" timeOffset="-1893.503">5159 15440 32767,'-48'78'0,"36"-61"0,1 0 0,1 0 0,0 1 0,2 0 0,-6 15 0,-16 24 0,17-27 0,14-11 0,3-17 0,-1-1 0,1 0 0,0 0 0,0 0 0,0 0 0,0-1 0,-1 1 0,1-1 0,0 0 0,0 0 0,0-1 0,0 1 0,0-1 0,0 0 0,0 0 0,-1 0 0,1 0 0,0-1 0,-1 0 0,1 1 0,-1-1 0,0 0 0,1-1 0,-1 1 0,0-1 0,0 1 0,-1-1 0,2-1 0,16-9 0,0 1 0</inkml:trace>
  <inkml:trace contextRef="#ctx1" brushRef="#br0" timeOffset="-1695.99">5434 15449 32767,'-111'179'0,"105"-167"0,1 0 0,0 0 0,0 0 0,1 1 0,1-1 0,0 1 0,0 8 0,3-6 0,0-13 0,1 0 0,-1-1 0,1 1 0,0-1 0,-1 1 0,1-1 0,0 1 0,0-1 0,0 1 0,0-1 0,0 0 0,1 0 0,-1 0 0,0 1 0,0-1 0,1 0 0,-1 0 0,1-1 0,-1 1 0,1 0 0,-1 0 0,1-1 0,0 1 0,-1-1 0,1 1 0,0-1 0,-1 0 0,1 0 0,0 0 0,-1 0 0,1 0 0,0 0 0,-1 0 0,1 0 0,0-1 0,-1 1 0,1-1 0,0 1 0,0-1 0,62-32 0,-44 16 0,0 0 0</inkml:trace>
  <inkml:trace contextRef="#ctx1" brushRef="#br0" timeOffset="-1438.202">5736 15451 32767,'-2'15'0,"-2"1"0,0-1 0,0 0 0,-2 0 0,0 0 0,-5 8 0,0-1 0,1 0 0,1 0 0,0 1 0,2 1 0,-4 20 0,4 53 0,7-89 0,0-1 0,0 2 0,2-18 0,1 0 0</inkml:trace>
  <inkml:trace contextRef="#ctx1" brushRef="#br0" timeOffset="2122.386">5338 15039 32767,'-3'-9'0,"2"9"0,1 0 0,-1 1 0,0-1 0,0 1 0,1-1 0,-1 1 0,0 0 0,1-1 0,-1 1 0,0 0 0,1 0 0,-1-1 0,1 1 0,-1 0 0,1 0 0,-1 0 0,1-1 0,0 1 0,-1 0 0,1 0 0,0 0 0,0 0 0,0 0 0,0 0 0,0 0 0,0 0 0,0-1 0,0 1 0,0 0 0,0 0 0,0 0 0,1 0 0,-1 0 0,0 0 0,0 0 0,1-1 0,-1 1 0,1 0 0,-1 0 0,1 0 0,-1-1 0,1 1 0,1 11 0,19 169 0,0 3 0,-21-116 0,0-35 0</inkml:trace>
  <inkml:trace contextRef="#ctx0" brushRef="#br0" timeOffset="-102005.562">326 11007 32767 0 0,'-109'-56'0'0'0,"69"32"0"0"0,43 20 0 0 0,22-5 0 0 0,-1 0 0 0 0,1 2 0 0 0,0 1 0 0 0,1 1 0 0 0,-1 1 0 0 0,7 0 0 0 0,9-2 0 0 0,275-30 0 0 0,88 8 0 0 0,74 19 0 0 0,-225 21 0 0 0,-106-3 0 0 0,0 7 0 0 0,-1 6 0 0 0,-1 7 0 0 0,-2 6 0 0 0,-1 6 0 0 0,51 26 0 0 0,-91-23 0 0 0,-3 4 0 0 0,-2 4 0 0 0,-2 5 0 0 0,-3 4 0 0 0,-3 4 0 0 0,-2 4 0 0 0,13 18 0 0 0,40 57 0 0 0,-28-10 0 0 0,-119-116 0 0 0,-6-29 0 0 0,6-3 0 0 0,5-5 0 0 0,2 12 0 0 0</inkml:trace>
  <inkml:trace contextRef="#ctx0" brushRef="#br0" timeOffset="-101645.493">3896 11202 32767 0 0,'-19'-63'0'0'0,"21"84"0"0"0,1-1 0 0 0,1 0 0 0 0,0 0 0 0 0,2-1 0 0 0,0 0 0 0 0,2 0 0 0 0,2 4 0 0 0,11 33 0 0 0,59 189 0 0 0,-67-199 0 0 0,9 72 0 0 0,-22-116 0 0 0,-1 0 0 0 0,0 0 0 0 0,0 1 0 0 0,0-1 0 0 0,0 0 0 0 0,0 0 0 0 0,0 0 0 0 0,-1 0 0 0 0,1 0 0 0 0,-1-1 0 0 0,0 1 0 0 0,1 0 0 0 0,-1-1 0 0 0,0 1 0 0 0,0-1 0 0 0,0 1 0 0 0,0-1 0 0 0,0 0 0 0 0,0 0 0 0 0,0 0 0 0 0,-1 0 0 0 0,-8 3 0 0 0,-1-1 0 0 0,0 0 0 0 0,0-1 0 0 0,0 0 0 0 0,-1-1 0 0 0,1 0 0 0 0,-8-1 0 0 0,-1 1 0 0 0,-286-1 0 0 0,80 8 0 0 0,57 5 0 0 0,140-13 0 0 0</inkml:trace>
  <inkml:trace contextRef="#ctx0" brushRef="#br0" timeOffset="-100708.755">477 10447 32767 0 0,'-7'12'0'0'0,"0"-1"0"0"0,-2 1 0 0 0,1-2 0 0 0,-1 1 0 0 0,-1-1 0 0 0,0-1 0 0 0,0 0 0 0 0,-1 0 0 0 0,0-1 0 0 0,-1 0 0 0 0,-1 0 0 0 0,-11 9 0 0 0,-27 19 0 0 0,-4 2 0 0 0,2 3 0 0 0,2 2 0 0 0,-28 30 0 0 0,75-68 0 0 0,-1-1 0 0 0,1 1 0 0 0,0 0 0 0 0,0 0 0 0 0,1 0 0 0 0,-1 0 0 0 0,1 1 0 0 0,0-1 0 0 0,1 1 0 0 0,-1 0 0 0 0,1 0 0 0 0,0 0 0 0 0,0 0 0 0 0,0 6 0 0 0,4-8 0 0 0,0 1 0 0 0,0-1 0 0 0,1 0 0 0 0,-1 0 0 0 0,1 0 0 0 0,0 0 0 0 0,0 0 0 0 0,0-1 0 0 0,0 1 0 0 0,1-1 0 0 0,-1 0 0 0 0,1 0 0 0 0,0 0 0 0 0,0 0 0 0 0,0-1 0 0 0,1 1 0 0 0,-1-1 0 0 0,0 0 0 0 0,1 0 0 0 0,0-1 0 0 0,-1 0 0 0 0,1 1 0 0 0,2-1 0 0 0,207 44 0 0 0,-158-36 0 0 0,-1 1 0 0 0,-1 4 0 0 0,23 8 0 0 0,30 12 0 0 0,-103-36 0 0 0,1 1 0 0 0,-1-1 0 0 0,1 0 0 0 0,-1 0 0 0 0,0-1 0 0 0,0 1 0 0 0,0-1 0 0 0,0 0 0 0 0,0 0 0 0 0,0 0 0 0 0,-1 0 0 0 0,0-1 0 0 0,0 1 0 0 0,0-1 0 0 0,0 0 0 0 0,0 0 0 0 0,-1 0 0 0 0,1 0 0 0 0,-1-1 0 0 0,0 1 0 0 0,-1-1 0 0 0,1 1 0 0 0,0-4 0 0 0,5-21 0 0 0,0 0 0 0 0,-2 0 0 0 0,-2-1 0 0 0,0 0 0 0 0,-2 1 0 0 0,-1-6 0 0 0,-33-161 0 0 0,-7 71 0 0 0,39 120 0 0 0,-1 0 0 0 0,1 1 0 0 0,0-1 0 0 0,-1 1 0 0 0,0 0 0 0 0,0-1 0 0 0,-1 1 0 0 0,1 0 0 0 0,-1 0 0 0 0,1 0 0 0 0,-1 1 0 0 0,-1-1 0 0 0,1 1 0 0 0,0 0 0 0 0,-1-1 0 0 0,0 1 0 0 0,1 1 0 0 0,-1-1 0 0 0,0 1 0 0 0,-1-1 0 0 0,1 1 0 0 0,0 0 0 0 0,-1 1 0 0 0,1-1 0 0 0,-1 1 0 0 0,1 0 0 0 0,-4-1 0 0 0,-26 1 0 0 0,15 1 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14.48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35 313,'-3'2,"1"1,-1-1,0 1,1-1,-1 1,1 0,0 0,0 0,0 0,1 0,-1 1,1-1,-1 0,1 1,0-1,0 1,1 0,-1-1,1 1,0-1,0 1,0 0,0-1,1 1,-1-1,1 1,0 0,1 1,0 2,1 0,1 0,-1-1,1 0,0 1,1-1,-1-1,1 1,0-1,1 0,-1 0,1 0,5 3,-1-2,0 0,1-1,-1 0,1-1,0 0,0-1,0 0,1-1,-1 0,1 0,-1-1,1-1,-1 0,1-1,0 0,-1-1,0 0,1 0,-1-1,0-1,0 0,0-1,-1 0,0 0,0-1,0 0,-1-1,1 0,-2-1,1 0,-1 0,0-1,-1 0,0 0,0-1,-1 1,0-2,-1 1,0-1,-1-1,0 0,0 0,-1 0,-1 0,0 0,-1-1,0 1,-1 0,-1-1,1 1,-2 0,0-1,0 1,-1 0,-1 0,0 0,-1 1,0 0,0 0,-1 0,-1 0,0 1,0 0,-1 0,0 1,-1 0,0 1,-1-1,1 2,-1 0,-1 0,1 0,-1 1,-8-2,13 6,-1 1,1 0,-1 0,1 0,-1 1,1 0,-1 0,1 1,-1 0,1 0,0 0,-1 1,1 0,0 0,0 1,0 0,0 0,1 0,-1 1,1-1,0 1,0 1,0-1,0 1,1-1,0 1,0 1,0-1,1 1,0-1,-1 1,-1 4,0 0,0 0,1 1,0-1,1 1,0 0,0 0,1 0,1 1,0-1,1 0,0 1,0-1,1 0,1 0,0 0,3 8,-2-10,1 0,0-1,1 1,0-1,0 0,0-1,1 1,1-1,-1 0,1-1,0 0,1 1,38 24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14.74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0,'-4'18,"-2"20,0 22,2 20,0 16,2 9,4 3,0-4,1-7,-1-12,3-16,1-19,5-18,1-15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15.05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445 0,'-59'74,"-4"-3,-2-3,-30 21,-33 18,126-106,0-1,0 1,0 0,0 0,0 0,1 0,-1 0,0 0,1 0,-1 1,1-1,-1 1,1-1,0 1,0-1,0 1,0 0,0 0,0-1,0 1,0 0,0 0,1 0,-1 0,1 0,0 0,-1 0,1 0,0 0,0 0,1 0,-1 0,0 0,0 0,1 0,-1 0,1 0,0 0,0 0,0-1,0 1,0 0,0 0,0-1,0 1,1-1,16 11,0 0,1-2,0 0,1-2,0 0,14 4,-6-2,30 12,1-2,0-3,1-3,1-2,0-2,27-2,-26-14,-39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15.26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78 0,'-4'21,"-5"24,-2 23,-2 21,2 15,-1 9,3-2,3-9,4-9,7-14,8-19,5-19,1-16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15.49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28 1,'2'20,"1"23,0 23,-1 17,0 16,-3 9,-2 4,-1 0,-2-7,2-9,-2-14,-2-15,1-18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15.94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92,'21'-12,"1"1,0 0,0 2,1 0,0 1,0 2,1 0,0 2,3 0,4-1,1 2,0 0,0 3,0 0,-1 2,1 2,0 0,-1 2,2 2,-19-4,0 1,0 0,-1 0,0 1,0 1,0 0,-1 1,0 0,0 1,-1 0,0 1,-1 1,0-1,0 1,-1 1,-1 0,0 0,-1 1,0 0,4 12,-5-5,0 0,-2 0,0 0,-2 0,0 1,-1-1,-1 1,-1-1,-1 1,0-1,-3 4,-10 46,-4-2,-16 39,19-60,10-28,-5 6,2 2,1-1,1 1,2 1,0-1,2 1,1-1,1 1,2 10,1-30,0 1,0-1,1 1,0-1,0 0,1 0,1 0,-1 0,1-1,0 0,1 0,-1 0,1-1,1 1,-1-2,1 1,0-1,1 0,-1 0,1-1,0 0,0 0,2 0,9 3,0 0,1-2,-1 0,1-1,0-1,1-1,-1-1,0 0,14-3,-19 1,0-1,0-1,0 0,-1-1,0-1,1 0,-2-1,1 0,-1-1,11-8,-18 12,-1-1,1 0,-1 0,0-1,-1 0,1 0,-1 0,0 0,0 0,0-1,-1 0,0 0,0 0,0 0,-1 0,0-1,0 1,-1 0,0-1,0 0,0 1,-1-1,0 0,0 1,-1-3,-1-2,-1 1,0 0,0 0,-1 0,-1 0,0 1,0 0,0 0,-1 0,-1 0,0 1,0 0,0 1,-1-1,0 1,-1 0,-18-13,-1 0,-1 2,-1 1,-10-2,-26-13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16.14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0 259,'16'-14,"22"-9,23-2,28-3,23 0,18 0,6 0,-2 3,-16 3,-24 5,-25 6,-26 5,-26 3,-20 2,-16 4,-10 1,-4 0,4-1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18.86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0 455,'24'-74,"-4"0,-3 0,-4-2,3-60,-12 115,-1 213,20 288,-22-423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19.29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69,'25'0,"24"0,24-2,28-3,27-3,25-3,20-1,10 1,-1 3,-11 2,-21 2,-25 3,-28 0,-29 1,-29 1,-24-1,-16 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19.77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0 498,'23'-220,"-7"112,0-61,-43 613,26-403,-1-8,1 0,2 1,1-1,2 0,7 31,-3-38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44:48.14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11 18 32767 0 0,'-10'-2'0'0'0,"11"-8"0"0"0,38 5 0 0 0,-35 5 0 0 0,296 30 0 0 0,52-13 0 0 0,-36-1 0 0 0,428 27 0 0 0,-494-24 0 0 0,-238-16 0 0 0,-23 0 0 0 0,-22 2 0 0 0,19-5 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20.23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61,'1'-3,"1"-1,-1 1,1 0,-1 0,1 0,0 0,0 0,1 0,-1 1,1-1,-1 1,1-1,0 1,0 0,0 0,0 0,0 1,0-1,0 1,1-1,-1 1,1 0,-1 0,1 1,-1-1,1 1,-1 0,1 0,3 0,14-2,0 0,0 1,0 1,0 1,0 1,-1 1,1 1,0 1,-1 0,0 2,0 0,-1 1,0 1,0 1,6 5,-20-12,0 0,0 0,-1 1,1-1,-1 1,0 0,0 0,0 0,-1 1,1-1,-1 1,0 0,-1 0,1 0,-1 0,0 1,0-1,0 0,-1 1,0 0,0-1,-1 1,1-1,-1 1,0 0,-1-1,1 1,-1 0,-1 0,-6 10,-1 0,0-1,-2 0,0 0,0-1,-1 0,-1-1,-1-1,1 0,-2-1,0 0,-2 0,-254 170,256-156,47-14,135-24,-125 6,3 1,163-24,133 2,-249 30,-67 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21.08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4,'0'-3,"0"2,3 2,0 1,0 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21.46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16 1,'-2'11,"1"0,0 0,0 1,1-1,1 1,0-1,0 0,1 0,1 1,0-1,0-1,1 1,0 0,1-1,0 0,1 0,0 0,6 6,19 17,1-2,2-2,1 0,1-3,1-1,1-2,9 3,21 15,51 42,-118-82,0 0,-1 0,1 0,0 0,0 0,-1 0,1 0,-1 0,1 0,-1 1,1-1,-1 0,0 0,0 0,1 1,-1-1,0 0,0 0,0 1,0-1,-1 0,1 0,0 0,0 1,-1-1,1 0,-1 0,1 0,-1 0,1 0,-1 0,0 0,1 0,-1 0,0 0,0 0,0 0,0 0,0 0,0-1,0 1,0 0,0-1,0 1,0-1,0 1,-1-1,1 0,0 1,0-1,0 0,-1 0,1 0,0 0,0 0,-1 0,1 0,0 0,-1-1,-35 9,-1-2,0-2,0-2,-1-1,1-2,0-1,-21-5,-42-10,11-3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21.71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1 101,'18'-15,"22"-6,22-2,21 4,17 4,10 8,0 7,-20 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22.06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73 153,'-10'25,"2"1,0 0,1 0,2 1,1 0,1 0,1 0,1 5,1-26,0 0,1 0,0 0,-1 0,2-1,-1 1,1 0,0-1,0 1,0-1,1 1,0-1,0 0,0 0,1-1,-1 1,1 0,0-1,1 0,-1 0,1-1,0 1,0-1,0 0,0 0,0 0,1-1,-1 0,1 0,-1 0,1-1,0 0,1 0,3-1,1 0,-1-1,1-1,-1 0,1 0,-1-1,0 0,0 0,0-2,-1 1,0-1,1 0,-1-1,-1 0,1 0,-1-1,-1 0,1-1,-1 0,0 0,-1 0,0-1,0 0,-1 0,0 0,0-1,-1 0,-1 0,0 0,0 0,-1 0,0-1,0 1,-2-1,1-6,-1 2,-1 0,0 0,-1 1,0-1,-1 1,-1-1,-1 1,0 0,0 0,-2 1,1 0,-2 0,-3-5,6 11,0 0,0 1,0-1,0 1,-1 1,0-1,0 1,-1 0,0 0,1 1,-1 0,-1 0,1 1,-1 0,1 0,-1 0,0 1,0 1,0-1,0 1,0 0,0 1,-1 0,1 1,-1-1,1 3,0-1,-1 1,2 0,-1 1,0 0,1 0,0 1,-1 0,2 0,-1 0,1 1,0 0,0 1,0-1,1 1,0 0,1 0,-1 0,1 1,1 0,-1 0,2 0,-1 0,1 0,0 1,0-1,1 0,0 1,1 0,0-1,0 1,1-1,0 1,1-1,0 1,0-1,0 0,1 0,1 0,-1 0,1-1,0 1,1-1,0 0,5 6,41 32,4-9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22.37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241 227,'-2'8,"-1"-1,1 2,1-1,0 0,0 0,0 0,1 0,0 1,1-1,0 0,0 0,1 0,0 0,0 0,1 0,0 0,0-1,1 1,0-1,0 0,1 0,0-1,0 1,0-1,7 6,-3-5,1 0,0 0,0-1,1-1,-1 1,1-2,0 0,1 0,-1 0,1-2,-1 1,1-2,0 0,0 0,0-1,0 0,0-1,0 0,2-2,-6 2,-1 0,1-1,-1 0,1-1,-1 0,0 0,1-1,-2 0,1 0,0 0,-1-1,0 0,0 0,0 0,-1-1,0 0,0 0,0-1,-1 1,0-1,0 0,0 0,-1 0,0-1,-1 1,0-1,0 1,0-1,-1-1,0-3,-1 0,0 1,0-1,-2 0,1 0,-1 0,-1 1,0-1,-1 1,0 0,-1 0,0 0,0 1,-1-1,-1 1,0 1,0-1,-1 1,0 0,-3-2,0 1,-1 0,0 0,0 1,-1 1,0 0,-1 0,0 1,0 1,0 1,-1 0,1 1,-1 0,0 1,-1 1,-8-1,4 4,0 1,0 0,0 2,1 0,-1 1,1 1,0 1,1 1,0 0,0 1,1 1,0 1,0 1,2 0,-11 10,-28 27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23.63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315 1,'-50'68,"-2"-2,-4-2,-4 0,-36 35,140-147,12-7,-32 35,-2-2,0 0,-1-2,-2 0,0-1,-2-1,8-16,-17 36,-6 26,-2-10,21 202,-4-51,-5 102,-10-228,3-34,-2-7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24.51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78 1,'-7'25,"-4"20,-3 18,2 11,1 8,4 3,3-1,2-4,1-7,-1-6,-1-10,1-10,0-13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24.89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496 0,'0'10,"1"-1,-1 1,-1-1,0 0,0 1,-1-1,0 0,0 0,-1 0,0 0,-1 0,0-1,0 1,-1-1,0 0,-1 0,-1 1,-9 10,-1 0,-1-1,0 0,-2-2,-16 11,-144 75,90-57,87-44,0 0,1 0,-1 0,0 1,1-1,-1 0,0 1,1 0,0 0,-1-1,1 1,0 1,0-1,0 0,0 0,1 1,-1-1,0 1,1 0,0-1,0 1,0 0,0 0,0 0,0 0,1 0,-1 0,1-1,0 1,0 0,0 0,1 2,3 3,1 0,0-1,1 0,-1 1,1-2,1 1,-1-1,1 0,1 0,-1-1,1 0,-1 0,1-1,1 0,5 2,30 12,2-2,0-2,0-2,1-2,1-3,0-1,0-2,0-3,29-2,58-11,-111 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25.14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15 93,'2'-16,"1"-10,0-2,-1 7,0 19,-4 24,0 21,-3 22,0 14,0 8,2 2,1-5,0-9,2-12,2-14,6-16,1-13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44:48.42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183 1 32767 0 0,'-177'9'0'0'0,"177"-9"0"0"0,1 0 0 0 0,-1 1 0 0 0,0-1 0 0 0,0 0 0 0 0,0 0 0 0 0,0 1 0 0 0,0-1 0 0 0,0 0 0 0 0,0 0 0 0 0,0 0 0 0 0,0 1 0 0 0,0-1 0 0 0,0 0 0 0 0,0 0 0 0 0,0 1 0 0 0,0-1 0 0 0,0 0 0 0 0,-1 0 0 0 0,1 0 0 0 0,0 1 0 0 0,0-1 0 0 0,0 0 0 0 0,0 0 0 0 0,0 0 0 0 0,0 1 0 0 0,0-1 0 0 0,-1 0 0 0 0,1 0 0 0 0,0 0 0 0 0,0 0 0 0 0,0 1 0 0 0,-1-1 0 0 0,1 0 0 0 0,0 0 0 0 0,0 0 0 0 0,0 0 0 0 0,-1 0 0 0 0,1 0 0 0 0,0 0 0 0 0,0 0 0 0 0,0 0 0 0 0,-1 1 0 0 0,1-1 0 0 0,0 0 0 0 0,0 0 0 0 0,-1 0 0 0 0,1 0 0 0 0,0 0 0 0 0,21 4 0 0 0,-20-4 0 0 0,405 34 0 0 0,159 7 0 0 0,138 25 0 0 0,-681-64 0 0 0,-3-6 0 0 0,-24-2 0 0 0,5 6 0 0 0,-13-8 0 0 0,-6-7 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25.37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167 1,'0'25,"-2"26,-4 23,0 19,-1 15,-5 9,-2 2,-3-2,-1-8,-2-11,0-11,1-13,4-15,4-17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25.83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0,'385'17,"-275"-13,273 24,-363-26,0 1,0 1,-1 1,1 0,-1 2,11 5,-26-10,0 0,0 0,-1 0,1 1,-1-1,0 1,0 0,0 0,0 0,0 0,0 1,-1-1,1 1,-1-1,0 1,-1 0,1 0,0 0,-1 0,0 0,0 0,0 0,-1 1,1-1,-1 0,0 0,0 1,-1-1,1 0,-1 0,0 0,0 1,0-1,-1 0,-8 24,-2-1,-1 0,-1-1,-2-1,0 0,-18 21,21-28,-28 36,12-16,1 0,2 2,2 0,2 2,-10 26,29-61,0 1,1 0,0 1,0-1,0 0,1 1,1-1,-1 1,1-1,1 1,0-1,0 1,0-1,1 0,0 1,1-1,0 0,0-1,1 1,0 0,0-1,1 0,0 0,0 0,0-1,1 0,0 0,1 0,16 11,1-2,1-1,0-1,1-2,1 0,-1-1,2-2,-1-1,1-1,0-1,0-2,1-1,-1-1,4-1,-18 1,1 0,-1-1,1-1,-1 0,1-1,-1 0,0-1,0-1,0-1,-1 0,5-2,-17 6,1 0,0 0,0 0,0 0,0-1,-1 1,1-1,-1 1,1-1,-1 1,0-1,1 0,-1 0,0 0,0 0,0 0,0 0,-1 0,1 0,-1 0,1 0,-1 0,0-1,1 1,-1 0,0 0,-1 0,1 0,0-1,0 1,-1 0,0 0,1 0,-1 0,0 0,0 0,0 0,-1-1,-55-61,24 37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26.11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39,'21'-3,"20"0,21 1,20-1,20 2,15 0,10-2,2-7,-21-2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32.25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0,'5'21,"3"15,3 16,0 10,-3 8,-2 6,-2 3,-4 1,-7-3,-2-8,-2-10,1-16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32.66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365 0,'-12'33,"-1"-2,-2 1,-1-2,-1 0,-2-1,0 0,-2-2,-2-1,-2 2,-19 22,-3-1,-38 29,77-71,26-20,-13 8,0 0,1 1,-1 0,1 0,0 0,1 1,-1 0,0 0,1 0,0 1,-1 0,1 0,0 1,0 0,0 0,0 1,0 0,1 0,-1 0,0 1,0 0,0 1,-1-1,1 2,0-1,2 1,1 6,0 0,-1 1,0 0,0 1,-1-1,-1 2,0-1,4 8,29 43,-31-51,2 0,-1 0,1-1,1-1,0 1,0-2,1 0,0 0,0-2,1 1,0-2,0 1,1-2,-1 0,1-1,0 0,-1-1,1-1,0-1,7 0,27-3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32.90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1,'22'0,"25"0,21 0,18 0,5 0,-5 0,-19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33.10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0,'20'7,"25"2,26 0,25-2,17-2,6-4,-19-3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34.13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40 365,'4'-56,"2"1,3 0,3 0,1 1,5-4,-10 27,-46 190,-17 151,47-253,3 0,1 1,4 11,3-35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34.46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24 1,'22'1,"0"1,0 1,0 1,-1 2,1 0,-1 0,-1 2,1 1,-1 1,-1 0,-14-8,-1-1,1 1,-1 0,1 1,-1-1,0 1,0 0,0 0,0 0,0 0,-1 1,0 0,1-1,-1 1,-1 0,1 1,-1-1,1 0,-1 1,0-1,-1 1,1 0,-1 0,0-1,0 1,-1 0,1 0,-1 0,0 0,0 0,-1 0,0 0,0 4,-10 8,-1 0,0-2,-1 1,0-1,-1-1,-1-1,0 0,-1-1,0 0,-1-2,-1 0,-2 1,16-9,-99 63,71-35,31-29,1 0,0 0,0 0,-1 0,1-1,0 1,0 0,0 0,0 0,0 0,0 0,0 0,0 0,0 0,1-1,-1 1,0 0,1 0,-1 0,0 0,1-1,-1 1,1 0,-1 0,1-1,-1 1,1 0,0-1,-1 1,1 0,0-1,0 1,-1-1,1 0,0 1,0-1,0 1,0-1,0 0,-1 0,1 0,0 1,0-1,0 0,1 0,129 18,182-4,-223-9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2:06.12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1,'5'9,"1"3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45:33.629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237 214 32767 0 0,'7'-35'0'0'0,"-66"195"0"0"0,-61 65 0 0 0,55-81 0 0 0,98-189 0 0 0,-9-2 0 0 0,-3 0 0 0 0,-1-2 0 0 0,1-12 0 0 0,20-49 0 0 0,43-97 0 0 0,-30 79 0 0 0,-46 114 0 0 0,-2 15 0 0 0,0 7 0 0 0,0 1 0 0 0,0-1 0 0 0,-1 1 0 0 0,-1 1 0 0 0,1-1 0 0 0,-1 0 0 0 0,-1 1 0 0 0,0 0 0 0 0,0 0 0 0 0,-1 0 0 0 0,0 0 0 0 0,0 9 0 0 0,-1-11 0 0 0,16 151 0 0 0,-11 164 0 0 0,-20-244 0 0 0,14-78 0 0 0,0 0 0 0 0,0 0 0 0 0,0 1 0 0 0,-1-1 0 0 0,1 0 0 0 0,0 0 0 0 0,-1 0 0 0 0,1 1 0 0 0,-1-1 0 0 0,0 0 0 0 0,1 0 0 0 0,-1 0 0 0 0,0 0 0 0 0,1 0 0 0 0,-1 0 0 0 0,0 0 0 0 0,0 0 0 0 0,0-1 0 0 0,0 1 0 0 0,0 0 0 0 0,0 0 0 0 0,0-1 0 0 0,0 1 0 0 0,-1-1 0 0 0,1 1 0 0 0,0-1 0 0 0,0 1 0 0 0,-1-1 0 0 0,-5 1 0 0 0</inkml:trace>
  <inkml:trace contextRef="#ctx0" brushRef="#br0" timeOffset="197.472">69 471 32767 0 0,'31'-6'0'0'0,"73"-2"0"0"0,-19 5 0 0 0,192-32 0 0 0,-252 30 0 0 0</inkml:trace>
  <inkml:trace contextRef="#ctx0" brushRef="#br0" timeOffset="1051.378">840 386 32767 0 0,'0'0'0'0'0,"1"0"0"0"0,-1-1 0 0 0,0 1 0 0 0,0 0 0 0 0,1-1 0 0 0,-1 1 0 0 0,0 0 0 0 0,0-1 0 0 0,1 1 0 0 0,-1 0 0 0 0,0 0 0 0 0,1-1 0 0 0,-1 1 0 0 0,1 0 0 0 0,-1 0 0 0 0,0 0 0 0 0,1-1 0 0 0,-1 1 0 0 0,1 0 0 0 0,-1 0 0 0 0,0 0 0 0 0,1 0 0 0 0,-1 0 0 0 0,1 0 0 0 0,-1 0 0 0 0,0 0 0 0 0,1 0 0 0 0,-1 0 0 0 0,1 0 0 0 0,-1 0 0 0 0,1 0 0 0 0,-1 0 0 0 0,0 0 0 0 0,1 1 0 0 0,-1-1 0 0 0,0 0 0 0 0,1 0 0 0 0,-1 0 0 0 0,1 1 0 0 0,-1-1 0 0 0,0 0 0 0 0,1 0 0 0 0,-1 1 0 0 0,0-1 0 0 0,0 0 0 0 0,1 1 0 0 0,-1-1 0 0 0,0 0 0 0 0,0 1 0 0 0,1-1 0 0 0,-1 1 0 0 0,0-1 0 0 0,0 0 0 0 0,0 1 0 0 0,0-1 0 0 0,0 1 0 0 0,1-1 0 0 0,-1 0 0 0 0,0 1 0 0 0,0-1 0 0 0,0 1 0 0 0,0-1 0 0 0,0 0 0 0 0,-1 1 0 0 0,13 29 0 0 0,7 154 0 0 0,-8-145 0 0 0,-4-41 0 0 0,0-1 0 0 0,-1 0 0 0 0,1 0 0 0 0,-1-1 0 0 0,0 0 0 0 0,0-1 0 0 0,0 1 0 0 0,-1-1 0 0 0,1 0 0 0 0,-1 0 0 0 0,0-1 0 0 0,0 0 0 0 0,81-119 0 0 0,-38 64 0 0 0,-94 172 0 0 0,38-69 0 0 0,8-39 0 0 0,0 1 0 0 0,0-1 0 0 0,1 0 0 0 0,-1 1 0 0 0,1-1 0 0 0,0 0 0 0 0,0 0 0 0 0,0 0 0 0 0,0 0 0 0 0,1 0 0 0 0,-1 0 0 0 0,1 0 0 0 0,0 0 0 0 0,0-1 0 0 0,0 1 0 0 0,0-1 0 0 0,0 1 0 0 0,0-1 0 0 0,3 2 0 0 0,-3-2 0 0 0,0 0 0 0 0,0 0 0 0 0,0 0 0 0 0,0-1 0 0 0,0 1 0 0 0,1-1 0 0 0,-1 1 0 0 0,0-1 0 0 0,1 0 0 0 0,-1 0 0 0 0,1 0 0 0 0,0 0 0 0 0,-1 0 0 0 0,1-1 0 0 0,0 1 0 0 0,-1-1 0 0 0,1 0 0 0 0,0 0 0 0 0,0 0 0 0 0,0 0 0 0 0,-1 0 0 0 0,1 0 0 0 0,4-1 0 0 0,-1 0 0 0 0,1-1 0 0 0,0 0 0 0 0,-1 0 0 0 0,0 0 0 0 0,1-1 0 0 0,-1 0 0 0 0,0 0 0 0 0,0 0 0 0 0,-1-1 0 0 0,1 0 0 0 0,-1 0 0 0 0,0 0 0 0 0,0-1 0 0 0,0 0 0 0 0,0 0 0 0 0,-1 0 0 0 0,0 0 0 0 0,0-1 0 0 0,0 0 0 0 0,-1 0 0 0 0,2-3 0 0 0,47-108 0 0 0,-55 168 0 0 0,3-45 0 0 0,0 0 0 0 0,1-1 0 0 0,0 1 0 0 0,0 0 0 0 0,0-1 0 0 0,1 1 0 0 0,0-1 0 0 0,0 0 0 0 0,0 1 0 0 0,1-1 0 0 0,0 0 0 0 0,0 0 0 0 0,0 0 0 0 0,0-1 0 0 0,1 1 0 0 0,0-1 0 0 0,0 0 0 0 0,0 0 0 0 0,0 0 0 0 0,1-1 0 0 0,-1 1 0 0 0,1-1 0 0 0,0 0 0 0 0,0 0 0 0 0,0-1 0 0 0,0 1 0 0 0,1-1 0 0 0,18 7 0 0 0,1-1 0 0 0,0-1 0 0 0,0-1 0 0 0,0-1 0 0 0,0-2 0 0 0,1 0 0 0 0,0-2 0 0 0,17-1 0 0 0,-24 0 0 0 0</inkml:trace>
  <inkml:trace contextRef="#ctx0" brushRef="#br0" timeOffset="2398.822">145 1488 32767 0 0,'0'13'0'0'0,"0"-12"0"0"0,-1-1 0 0 0,1 1 0 0 0,0 0 0 0 0,0 0 0 0 0,-1-1 0 0 0,1 1 0 0 0,0 0 0 0 0,0 0 0 0 0,0-1 0 0 0,0 1 0 0 0,0 0 0 0 0,0 0 0 0 0,0-1 0 0 0,0 1 0 0 0,0 0 0 0 0,1 0 0 0 0,-1-1 0 0 0,0 1 0 0 0,0 0 0 0 0,1 0 0 0 0,-1-1 0 0 0,1 1 0 0 0,-1 0 0 0 0,0-1 0 0 0,1 1 0 0 0,-1-1 0 0 0,1 1 0 0 0,-1 0 0 0 0,1-1 0 0 0,0 1 0 0 0,-1-1 0 0 0,1 1 0 0 0,-1-1 0 0 0,1 0 0 0 0,0 1 0 0 0,-1-1 0 0 0,1 0 0 0 0,0 1 0 0 0,0-1 0 0 0,-1 0 0 0 0,1 0 0 0 0,0 0 0 0 0,0 1 0 0 0,-1-1 0 0 0,1 0 0 0 0,0 0 0 0 0,0 0 0 0 0,-1 0 0 0 0,1-1 0 0 0,0 1 0 0 0,0 0 0 0 0,0 0 0 0 0,-1 0 0 0 0,1-1 0 0 0,0 1 0 0 0,-1 0 0 0 0,1 0 0 0 0,0-1 0 0 0,2 0 0 0 0,17-4 0 0 0,-1-1 0 0 0,1-1 0 0 0,-1-1 0 0 0,0-1 0 0 0,-1 0 0 0 0,0-2 0 0 0,-1 0 0 0 0,0 0 0 0 0,-1-2 0 0 0,0 0 0 0 0,-1-1 0 0 0,1-2 0 0 0,-12 12 0 0 0,0-1 0 0 0,0 0 0 0 0,-1 0 0 0 0,0 0 0 0 0,0 0 0 0 0,0-1 0 0 0,-1 1 0 0 0,0-1 0 0 0,0 0 0 0 0,0 1 0 0 0,0-4 0 0 0,-4 1 0 0 0,1 6 0 0 0,0 1 0 0 0,0-1 0 0 0,-1 0 0 0 0,1 1 0 0 0,-1 0 0 0 0,0-1 0 0 0,1 1 0 0 0,-1 0 0 0 0,0 0 0 0 0,0 0 0 0 0,0 0 0 0 0,1 0 0 0 0,-1 1 0 0 0,0-1 0 0 0,0 0 0 0 0,0 1 0 0 0,0-1 0 0 0,-1 1 0 0 0,1 0 0 0 0,0 0 0 0 0,0 0 0 0 0,0 0 0 0 0,0 0 0 0 0,0 0 0 0 0,0 1 0 0 0,0-1 0 0 0,0 1 0 0 0,0-1 0 0 0,-1 1 0 0 0,-58 30 0 0 0,57-27 0 0 0,0-1 0 0 0,0 1 0 0 0,0 0 0 0 0,1 0 0 0 0,-1 1 0 0 0,1-1 0 0 0,0 1 0 0 0,1-1 0 0 0,-1 1 0 0 0,1 0 0 0 0,0 0 0 0 0,0 0 0 0 0,1 0 0 0 0,-1 1 0 0 0,1-1 0 0 0,0 0 0 0 0,1 1 0 0 0,-1-1 0 0 0,1 0 0 0 0,0 1 0 0 0,0-1 0 0 0,1 1 0 0 0,0-1 0 0 0,0 0 0 0 0,0 2 0 0 0,3 2 0 0 0,-1 1 0 0 0,2 0 0 0 0,-1-1 0 0 0,2 0 0 0 0,-1 0 0 0 0,1 0 0 0 0,0-1 0 0 0,1 0 0 0 0,0 0 0 0 0,0-1 0 0 0,1 0 0 0 0,0 0 0 0 0,0 0 0 0 0,1-1 0 0 0,-1-1 0 0 0,1 1 0 0 0,1-1 0 0 0,-1-1 0 0 0,1 0 0 0 0,-1 0 0 0 0,1-1 0 0 0,0 0 0 0 0,1-1 0 0 0,-1 0 0 0 0,10 1 0 0 0,14-5 0 0 0,-21-4 0 0 0,-1 1 0 0 0,1-2 0 0 0,-1 1 0 0 0,-1-2 0 0 0,1 0 0 0 0,-1 0 0 0 0,-1-1 0 0 0,0 0 0 0 0,0-1 0 0 0,0 0 0 0 0,-1 0 0 0 0,5-10 0 0 0,91-150 0 0 0,-88 139 0 0 0,6-11 0 0 0,-2-2 0 0 0,-1 0 0 0 0,-3-1 0 0 0,-1-1 0 0 0,2-19 0 0 0,-17 64 0 0 0,-1 0 0 0 0,1-1 0 0 0,0 1 0 0 0,-1 0 0 0 0,1-1 0 0 0,-1 1 0 0 0,1 0 0 0 0,-1-1 0 0 0,0 1 0 0 0,0-1 0 0 0,1 1 0 0 0,-1-1 0 0 0,0 1 0 0 0,0 0 0 0 0,0-1 0 0 0,-1 1 0 0 0,1-1 0 0 0,0 1 0 0 0,0-1 0 0 0,-1 1 0 0 0,1 0 0 0 0,-1-1 0 0 0,1 1 0 0 0,-1 0 0 0 0,0-1 0 0 0,1 1 0 0 0,-1 0 0 0 0,0 0 0 0 0,0 0 0 0 0,0 0 0 0 0,0 0 0 0 0,0 0 0 0 0,0 0 0 0 0,0 0 0 0 0,0 0 0 0 0,-1 0 0 0 0,1 0 0 0 0,0 1 0 0 0,0-1 0 0 0,-1 0 0 0 0,1 1 0 0 0,0-1 0 0 0,-2 1 0 0 0,-6 4 0 0 0,-1 1 0 0 0,1 0 0 0 0,0 1 0 0 0,0 0 0 0 0,1 0 0 0 0,-1 1 0 0 0,1 0 0 0 0,1 1 0 0 0,0 0 0 0 0,0 0 0 0 0,0 0 0 0 0,1 1 0 0 0,0 0 0 0 0,1 0 0 0 0,0 0 0 0 0,0 1 0 0 0,1 0 0 0 0,0 0 0 0 0,0 2 0 0 0,-3 5 0 0 0,1 1 0 0 0,0 0 0 0 0,1 0 0 0 0,1 0 0 0 0,0 1 0 0 0,2 0 0 0 0,0-1 0 0 0,1 1 0 0 0,1 2 0 0 0,18 52 0 0 0,-12-58 0 0 0,0 0 0 0 0,1 0 0 0 0,0-1 0 0 0,2 0 0 0 0,-1 0 0 0 0,2-1 0 0 0,-1 0 0 0 0,2-1 0 0 0,0 0 0 0 0,0-1 0 0 0,1 0 0 0 0,11 8 0 0 0,-19-16 0 0 0,-1-1 0 0 0,1 0 0 0 0,-1 0 0 0 0,1 0 0 0 0,0 0 0 0 0,0-1 0 0 0,0 0 0 0 0,0 1 0 0 0,0-1 0 0 0,0-1 0 0 0,1 1 0 0 0,-1-1 0 0 0,0 1 0 0 0,0-1 0 0 0,0 0 0 0 0,1-1 0 0 0,-1 1 0 0 0,1-1 0 0 0,5-2 0 0 0,-2-1 0 0 0,1 0 0 0 0,0 0 0 0 0,-1 0 0 0 0,1-1 0 0 0,-1-1 0 0 0,-1 1 0 0 0,1-1 0 0 0,-1-1 0 0 0,0 1 0 0 0,0-1 0 0 0,-1 0 0 0 0,0-1 0 0 0,4-7 0 0 0,66-123 0 0 0,-72 121 0 0 0,-6 23 0 0 0,-12 57 0 0 0,15 1 0 0 0,2-53 0 0 0,1 0 0 0 0,1 0 0 0 0,0-1 0 0 0,0 1 0 0 0,1-1 0 0 0,0 0 0 0 0,1-1 0 0 0,0 0 0 0 0,1 1 0 0 0,-3-6 0 0 0,-1 0 0 0 0,1 0 0 0 0,0 0 0 0 0,0-1 0 0 0,0 1 0 0 0,0-1 0 0 0,1-1 0 0 0,-1 1 0 0 0,1-1 0 0 0,0 0 0 0 0,-1 0 0 0 0,1 0 0 0 0,1-1 0 0 0,25-1 0 0 0,-23-3 0 0 0,0 0 0 0 0,0 0 0 0 0,0 0 0 0 0,-1-2 0 0 0,1 1 0 0 0,-1-1 0 0 0,0 0 0 0 0,-1 0 0 0 0,1-1 0 0 0,-1 0 0 0 0,0 0 0 0 0,-1-1 0 0 0,1 0 0 0 0,-1 0 0 0 0,-1-1 0 0 0,1 1 0 0 0,-1-1 0 0 0,-1-1 0 0 0,1 1 0 0 0,-1 0 0 0 0,1-5 0 0 0,-1-8 0 0 0</inkml:trace>
  <inkml:trace contextRef="#ctx0" brushRef="#br0" timeOffset="2649.153">1447 1369 32767 0 0,'-1'-2'0'0'0,"-1"0"0"0"0,1 0 0 0 0,-1 0 0 0 0,1 0 0 0 0,-1 0 0 0 0,0 0 0 0 0,1 0 0 0 0,-1 1 0 0 0,0-1 0 0 0,0 1 0 0 0,0-1 0 0 0,-1 1 0 0 0,1 0 0 0 0,0 0 0 0 0,0 0 0 0 0,-1 0 0 0 0,1 0 0 0 0,-2 0 0 0 0,2 0 0 0 0,0 0 0 0 0,0 1 0 0 0,0 0 0 0 0,0-1 0 0 0,-1 1 0 0 0,1 0 0 0 0,0 0 0 0 0,0 0 0 0 0,0 0 0 0 0,0 0 0 0 0,0 1 0 0 0,0-1 0 0 0,0 1 0 0 0,0-1 0 0 0,0 1 0 0 0,0 0 0 0 0,0 0 0 0 0,0 0 0 0 0,1 0 0 0 0,-1 0 0 0 0,0 0 0 0 0,0 0 0 0 0,1 0 0 0 0,-2 2 0 0 0,0 0 0 0 0,-1 0 0 0 0,0 0 0 0 0,1 1 0 0 0,0 0 0 0 0,-1 0 0 0 0,1 0 0 0 0,1 0 0 0 0,-1 0 0 0 0,0 0 0 0 0,1 1 0 0 0,0-1 0 0 0,0 1 0 0 0,1 0 0 0 0,-1 0 0 0 0,1-1 0 0 0,0 1 0 0 0,0 0 0 0 0,1 0 0 0 0,-1 0 0 0 0,1 0 0 0 0,0 0 0 0 0,1 5 0 0 0,-1-6 0 0 0,1 0 0 0 0,0 0 0 0 0,-1 0 0 0 0,2 0 0 0 0,-1 0 0 0 0,0 0 0 0 0,1 0 0 0 0,0 0 0 0 0,0-1 0 0 0,0 1 0 0 0,0-1 0 0 0,0 1 0 0 0,1-1 0 0 0,-1 0 0 0 0,2 1 0 0 0,-1 0 0 0 0,6 6 0 0 0,0-1 0 0 0,1 0 0 0 0,0-1 0 0 0,1 0 0 0 0,-1 0 0 0 0,1-1 0 0 0,1-1 0 0 0,0 0 0 0 0,0 0 0 0 0,11 6 0 0 0,-14-6 0 0 0</inkml:trace>
  <inkml:trace contextRef="#ctx0" brushRef="#br0" timeOffset="2816.22">1249 968 32767 0 0,'2'-1'0'0'0,"-2"0"0"0"0,-2 2 0 0 0,1 0 0 0 0,1 1 0 0 0,-2 0 0 0 0,1 2 0 0 0,0 1 0 0 0,2 0 0 0 0,-1 1 0 0 0,4 0 0 0 0,-2 0 0 0 0,6 6 0 0 0,3-2 0 0 0,-5-2 0 0 0</inkml:trace>
  <inkml:trace contextRef="#ctx0" brushRef="#br0" timeOffset="3619.277">1493 1193 32767 0 0,'28'21'0'0'0,"-20"-11"0"0"0,0 0 0 0 0,-1 0 0 0 0,-1 0 0 0 0,1 1 0 0 0,-2 0 0 0 0,0 0 0 0 0,0 1 0 0 0,-1-1 0 0 0,0 1 0 0 0,1 6 0 0 0,13 163 0 0 0,-18-181 0 0 0,0 1 0 0 0,0 0 0 0 0,1-1 0 0 0,-1 1 0 0 0,0 0 0 0 0,0-1 0 0 0,1 1 0 0 0,-1 0 0 0 0,0-1 0 0 0,1 1 0 0 0,-1-1 0 0 0,1 1 0 0 0,-1-1 0 0 0,1 1 0 0 0,-1-1 0 0 0,1 1 0 0 0,-1-1 0 0 0,1 1 0 0 0,-1-1 0 0 0,1 0 0 0 0,0 1 0 0 0,-1-1 0 0 0,1 0 0 0 0,-1 0 0 0 0,1 1 0 0 0,0-1 0 0 0,-1 0 0 0 0,1 0 0 0 0,0 0 0 0 0,0 0 0 0 0,-1 0 0 0 0,1 0 0 0 0,0 0 0 0 0,-1 0 0 0 0,1 0 0 0 0,0 0 0 0 0,-1 0 0 0 0,1 0 0 0 0,0-1 0 0 0,-1 1 0 0 0,1 0 0 0 0,0 0 0 0 0,-1-1 0 0 0,1 1 0 0 0,-1 0 0 0 0,1-1 0 0 0,0 1 0 0 0,-1-1 0 0 0,1 1 0 0 0,-1-1 0 0 0,1 1 0 0 0,-1-1 0 0 0,0 1 0 0 0,1-1 0 0 0,-1 1 0 0 0,1-1 0 0 0,-1 0 0 0 0,0 1 0 0 0,0-1 0 0 0,1 0 0 0 0,-1 1 0 0 0,0-1 0 0 0,2 0 0 0 0,17-19 0 0 0,-1 0 0 0 0,0-1 0 0 0,-2-1 0 0 0,0-1 0 0 0,-2 0 0 0 0,0-1 0 0 0,-1-1 0 0 0,-5 11 0 0 0,33-58 0 0 0,-56 96 0 0 0,12-13 0 0 0,0-6 0 0 0,2 0 0 0 0,-1 0 0 0 0,0 0 0 0 0,1 0 0 0 0,0 0 0 0 0,0 1 0 0 0,1-1 0 0 0,0 0 0 0 0,0 0 0 0 0,0 1 0 0 0,0-1 0 0 0,1 0 0 0 0,0 1 0 0 0,-1 0 0 0 0,2-1 0 0 0,-1 1 0 0 0,0-1 0 0 0,1 0 0 0 0,0 1 0 0 0,1-1 0 0 0,-1 0 0 0 0,1 0 0 0 0,0 0 0 0 0,0-1 0 0 0,0 1 0 0 0,1-1 0 0 0,-1 0 0 0 0,1 1 0 0 0,0-2 0 0 0,1 1 0 0 0,-1 0 0 0 0,0-1 0 0 0,1 0 0 0 0,0 0 0 0 0,0 0 0 0 0,0-1 0 0 0,0 1 0 0 0,0-1 0 0 0,1 0 0 0 0,-1-1 0 0 0,1 0 0 0 0,-1 1 0 0 0,1-2 0 0 0,-1 1 0 0 0,1-1 0 0 0,0 1 0 0 0,-1-2 0 0 0,1 1 0 0 0,4-2 0 0 0,0 0 0 0 0,-1 0 0 0 0,1-1 0 0 0,-1 0 0 0 0,0-1 0 0 0,0 0 0 0 0,0-1 0 0 0,0 0 0 0 0,-1 0 0 0 0,0 0 0 0 0,0-1 0 0 0,0-1 0 0 0,-1 1 0 0 0,0-1 0 0 0,0 0 0 0 0,-1-1 0 0 0,0 0 0 0 0,0 0 0 0 0,0 0 0 0 0,20-58 0 0 0,-15 40 0 0 0,-11 26 0 0 0,0 0 0 0 0,0-1 0 0 0,0 1 0 0 0,0 0 0 0 0,-1-1 0 0 0,1 1 0 0 0,0 0 0 0 0,0 0 0 0 0,0-1 0 0 0,0 1 0 0 0,0 0 0 0 0,-1 0 0 0 0,1-1 0 0 0,0 1 0 0 0,0 0 0 0 0,0 0 0 0 0,-1 0 0 0 0,1-1 0 0 0,0 1 0 0 0,0 0 0 0 0,-1 0 0 0 0,1 0 0 0 0,0 0 0 0 0,-1 0 0 0 0,1-1 0 0 0,0 1 0 0 0,0 0 0 0 0,-1 0 0 0 0,1 0 0 0 0,0 0 0 0 0,-1 0 0 0 0,1 0 0 0 0,0 0 0 0 0,-1 0 0 0 0,1 0 0 0 0,0 0 0 0 0,0 0 0 0 0,-1 0 0 0 0,1 1 0 0 0,0-1 0 0 0,-1 0 0 0 0,1 0 0 0 0,0 0 0 0 0,0 0 0 0 0,-1 0 0 0 0,1 0 0 0 0,0 1 0 0 0,0-1 0 0 0,-1 0 0 0 0,1 0 0 0 0,0 0 0 0 0,0 1 0 0 0,0-1 0 0 0,-1 0 0 0 0,1 0 0 0 0,0 1 0 0 0,0-1 0 0 0,0 0 0 0 0,0 1 0 0 0,0-1 0 0 0,-1 0 0 0 0,1 0 0 0 0,0 1 0 0 0,0-1 0 0 0,-6 10 0 0 0,1 1 0 0 0,0-1 0 0 0,0 1 0 0 0,1 0 0 0 0,1 0 0 0 0,0 1 0 0 0,0-1 0 0 0,1 1 0 0 0,1-1 0 0 0,-1 6 0 0 0,25 43 0 0 0,-20-57 0 0 0,1-1 0 0 0,0 0 0 0 0,0 0 0 0 0,0 0 0 0 0,0 0 0 0 0,0-1 0 0 0,0 1 0 0 0,0-1 0 0 0,0 0 0 0 0,0-1 0 0 0,1 1 0 0 0,-1-1 0 0 0,0 1 0 0 0,1-1 0 0 0,-1-1 0 0 0,0 1 0 0 0,1 0 0 0 0,-1-1 0 0 0,0 0 0 0 0,1 0 0 0 0,-1-1 0 0 0,0 1 0 0 0,0-1 0 0 0,0 1 0 0 0,0-1 0 0 0,-1-1 0 0 0,1 1 0 0 0,0-1 0 0 0,8-5 0 0 0,0-1 0 0 0,-1 0 0 0 0,0-1 0 0 0,0 0 0 0 0,-2-1 0 0 0,1 0 0 0 0,-1-1 0 0 0,-1 1 0 0 0,0-2 0 0 0,4-8 0 0 0,24-31 0 0 0,-33 53 0 0 0,11 71 0 0 0,12 42 0 0 0,-16-104 0 0 0,-6-9 0 0 0</inkml:trace>
  <inkml:trace contextRef="#ctx0" brushRef="#br0" timeOffset="4104.973">2335 1009 32767 0 0,'-31'-34'0'0'0,"89"62"0"0"0,-40-18 0 0 0,0 0 0 0 0,-1 1 0 0 0,-1 0 0 0 0,0 1 0 0 0,-1 1 0 0 0,0 1 0 0 0,-1 0 0 0 0,11 15 0 0 0,-21-24 0 0 0,1 1 0 0 0,1 1 0 0 0,-1 0 0 0 0,-1 1 0 0 0,1-1 0 0 0,-1 1 0 0 0,-1 0 0 0 0,1 0 0 0 0,-1 0 0 0 0,0 1 0 0 0,0 6 0 0 0,15 114 0 0 0,-18-123 0 0 0,1-1 0 0 0,-1 0 0 0 0,1 0 0 0 0,0 0 0 0 0,1 0 0 0 0,-1 0 0 0 0,1 0 0 0 0,0-1 0 0 0,0 1 0 0 0,0 0 0 0 0,0-1 0 0 0,1 0 0 0 0,0 1 0 0 0,0-1 0 0 0,0 0 0 0 0,1 0 0 0 0,-1-1 0 0 0,1 1 0 0 0,0-1 0 0 0,0 0 0 0 0,0 0 0 0 0,0 0 0 0 0,1 0 0 0 0,-1-1 0 0 0,1 1 0 0 0,-1-1 0 0 0,5 1 0 0 0,-6-3 0 0 0,0 1 0 0 0,-1 0 0 0 0,1-1 0 0 0,0 0 0 0 0,-1 0 0 0 0,1 0 0 0 0,0 0 0 0 0,0 0 0 0 0,0 0 0 0 0,-1-1 0 0 0,1 1 0 0 0,0-1 0 0 0,-1 0 0 0 0,1 0 0 0 0,-1 0 0 0 0,1 0 0 0 0,-1 0 0 0 0,1-1 0 0 0,-1 1 0 0 0,0-1 0 0 0,2 0 0 0 0,0-2 0 0 0,7-3 0 0 0,-1-1 0 0 0,-1-1 0 0 0,1 0 0 0 0,-2 0 0 0 0,1-1 0 0 0,-1 0 0 0 0,-1-1 0 0 0,0 0 0 0 0,0 0 0 0 0,-1 0 0 0 0,1-3 0 0 0,-1 3 0 0 0,5-8 0 0 0,-40 101 0 0 0,28-80 0 0 0,1 0 0 0 0,-1 0 0 0 0,1 0 0 0 0,-1-1 0 0 0,1 1 0 0 0,0 0 0 0 0,0 0 0 0 0,0 0 0 0 0,0 0 0 0 0,0 0 0 0 0,1 0 0 0 0,-1 0 0 0 0,0 0 0 0 0,1 0 0 0 0,-1-1 0 0 0,1 1 0 0 0,0 0 0 0 0,0 0 0 0 0,0-1 0 0 0,0 1 0 0 0,0 0 0 0 0,0-1 0 0 0,0 1 0 0 0,0-1 0 0 0,1 1 0 0 0,-1-1 0 0 0,0 0 0 0 0,1 0 0 0 0,-1 1 0 0 0,1-1 0 0 0,0 0 0 0 0,-1 0 0 0 0,1 0 0 0 0,1 0 0 0 0,1 1 0 0 0,41 10 0 0 0,-23-11 0 0 0</inkml:trace>
  <inkml:trace contextRef="#ctx0" brushRef="#br0" timeOffset="4349.323">3280 1282 32767 0 0,'-12'-1'0'0'0,"0"1"0"0"0,0 0 0 0 0,0 0 0 0 0,0 1 0 0 0,0 1 0 0 0,1 0 0 0 0,-1 1 0 0 0,0 0 0 0 0,-7 4 0 0 0,8-4 0 0 0,5-1 0 0 0,0-1 0 0 0,0 1 0 0 0,-1 0 0 0 0,1 0 0 0 0,1 1 0 0 0,-1 0 0 0 0,0 0 0 0 0,1 0 0 0 0,0 0 0 0 0,-1 1 0 0 0,1 0 0 0 0,1 0 0 0 0,-1 1 0 0 0,0-1 0 0 0,1 1 0 0 0,0 0 0 0 0,0 0 0 0 0,1 0 0 0 0,-1 1 0 0 0,0 1 0 0 0,4-6 0 0 0,-1 0 0 0 0,1 1 0 0 0,0-1 0 0 0,-1 0 0 0 0,1 0 0 0 0,0 0 0 0 0,0 0 0 0 0,0 0 0 0 0,-1 1 0 0 0,1-1 0 0 0,0 0 0 0 0,1 0 0 0 0,-1 0 0 0 0,0 0 0 0 0,0 1 0 0 0,0-1 0 0 0,1 0 0 0 0,-1 0 0 0 0,1 0 0 0 0,-1 0 0 0 0,1 0 0 0 0,-1 0 0 0 0,1 0 0 0 0,-1 0 0 0 0,1 0 0 0 0,0 0 0 0 0,0 0 0 0 0,-1 0 0 0 0,1 0 0 0 0,0-1 0 0 0,0 1 0 0 0,0 0 0 0 0,0-1 0 0 0,1 1 0 0 0,1 2 0 0 0,4 2 0 0 0,-1 0 0 0 0,1-1 0 0 0,0 1 0 0 0,0-1 0 0 0,0-1 0 0 0,1 0 0 0 0,-1 0 0 0 0,1 0 0 0 0,0-1 0 0 0,0 0 0 0 0,0-1 0 0 0,6 1 0 0 0,-11-1 0 0 0,2 0 0 0 0,1-1 0 0 0,-1 1 0 0 0,1-1 0 0 0,-1 0 0 0 0,1 0 0 0 0,-1-1 0 0 0,0 0 0 0 0,1 0 0 0 0,-1 0 0 0 0,0-1 0 0 0,1 1 0 0 0,-1-1 0 0 0,0 0 0 0 0,0-1 0 0 0,3-1 0 0 0,5-5 0 0 0</inkml:trace>
  <inkml:trace contextRef="#ctx0" brushRef="#br0" timeOffset="4717.863">3293 1403 32767 0 0,'0'-1'0'0'0,"1"0"0"0"0,0 1 0 0 0,-1-1 0 0 0,1 0 0 0 0,-1 1 0 0 0,0-1 0 0 0,1 0 0 0 0,-1 0 0 0 0,1 0 0 0 0,-1 1 0 0 0,0-1 0 0 0,0 0 0 0 0,0 0 0 0 0,1 0 0 0 0,-1 0 0 0 0,0 1 0 0 0,0-1 0 0 0,0 0 0 0 0,0 0 0 0 0,0 0 0 0 0,0 0 0 0 0,-1 0 0 0 0,1 0 0 0 0,0 1 0 0 0,0-1 0 0 0,-1 0 0 0 0,1 0 0 0 0,0 0 0 0 0,-1 1 0 0 0,1-1 0 0 0,-1 0 0 0 0,1 0 0 0 0,-1 1 0 0 0,1-1 0 0 0,-1 0 0 0 0,-14 19 0 0 0,13-15 0 0 0,0 0 0 0 0,0 0 0 0 0,0 0 0 0 0,1 0 0 0 0,-1 1 0 0 0,1-1 0 0 0,0 0 0 0 0,0 1 0 0 0,0-1 0 0 0,0 0 0 0 0,0 1 0 0 0,1 0 0 0 0,-1-1 0 0 0,1 1 0 0 0,0 3 0 0 0,2-4 0 0 0,-1 0 0 0 0,1 0 0 0 0,0 0 0 0 0,0 0 0 0 0,0-1 0 0 0,0 1 0 0 0,1 0 0 0 0,-1-1 0 0 0,1 1 0 0 0,-1-1 0 0 0,1 0 0 0 0,0 0 0 0 0,0 0 0 0 0,0 0 0 0 0,0-1 0 0 0,0 1 0 0 0,0-1 0 0 0,1 0 0 0 0,-1 0 0 0 0,0 0 0 0 0,1 0 0 0 0,-1 0 0 0 0,13 1 0 0 0,-1-1 0 0 0,1 0 0 0 0,-1-1 0 0 0,0 0 0 0 0,1-2 0 0 0,-1 1 0 0 0,0-2 0 0 0,10-3 0 0 0,4 0 0 0 0,-1-2 0 0 0,0-1 0 0 0,0-1 0 0 0,-1-1 0 0 0,0-2 0 0 0,-1 0 0 0 0,-1-2 0 0 0,0-1 0 0 0,-1-1 0 0 0,-1-1 0 0 0,0-1 0 0 0,10-12 0 0 0,-8 3 0 0 0,-1 0 0 0 0,-1-2 0 0 0,-2 0 0 0 0,-1-2 0 0 0,-1 0 0 0 0,-2-1 0 0 0,-1-1 0 0 0,-2-1 0 0 0,-1 0 0 0 0,6-30 0 0 0,-3-97 0 0 0,-31 100 0 0 0,13 58 0 0 0,1 0 0 0 0,-1 0 0 0 0,1 0 0 0 0,-1 0 0 0 0,0 1 0 0 0,0-1 0 0 0,-1 1 0 0 0,1 0 0 0 0,-1 0 0 0 0,0-1 0 0 0,0 2 0 0 0,0-1 0 0 0,0 0 0 0 0,0 1 0 0 0,-1-1 0 0 0,1 1 0 0 0,-1 0 0 0 0,1 0 0 0 0,-1 0 0 0 0,0 1 0 0 0,0-1 0 0 0,0 1 0 0 0,0 0 0 0 0,0 0 0 0 0,0 0 0 0 0,0 1 0 0 0,0-1 0 0 0,-58 2 0 0 0,41 4 0 0 0,0 2 0 0 0,1 0 0 0 0,-1 2 0 0 0,1 0 0 0 0,1 1 0 0 0,0 1 0 0 0,0 0 0 0 0,-10 10 0 0 0,14-8 0 0 0,1 0 0 0 0,1 0 0 0 0,0 1 0 0 0,1 1 0 0 0,0 1 0 0 0,1-1 0 0 0,1 2 0 0 0,1-1 0 0 0,0 1 0 0 0,1 1 0 0 0,1 0 0 0 0,0 0 0 0 0,2 0 0 0 0,0 1 0 0 0,1-1 0 0 0,0 1 0 0 0,2 0 0 0 0,0 5 0 0 0,1 10 0 0 0,2 0 0 0 0,1 0 0 0 0,2 0 0 0 0,1 0 0 0 0,6 19 0 0 0,15 48 0 0 0,4-2 0 0 0,20 38 0 0 0,-43-114 0 0 0,0 0 0 0 0,-1 1 0 0 0,-1 0 0 0 0,-1 0 0 0 0,-1 10 0 0 0,-2 0 0 0 0</inkml:trace>
  <inkml:trace contextRef="#ctx0" brushRef="#br0" timeOffset="6598.817">1030 2224 32767 0 0,'-2'-8'0'0'0,"-1"21"0"0"0,3-15 0 0 0,0 0 0 0 0,-1 0 0 0 0,0 0 0 0 0,1 0 0 0 0,-1 0 0 0 0,0 0 0 0 0,0 0 0 0 0,0 0 0 0 0,0 0 0 0 0,-1 1 0 0 0,1-1 0 0 0,0 0 0 0 0,-1 1 0 0 0,1-1 0 0 0,-1 1 0 0 0,1-1 0 0 0,-1 1 0 0 0,0 0 0 0 0,0 0 0 0 0,0 0 0 0 0,0 0 0 0 0,1 0 0 0 0,-1 0 0 0 0,0 0 0 0 0,0 1 0 0 0,-1-1 0 0 0,1 1 0 0 0,0-1 0 0 0,0 1 0 0 0,-5 2 0 0 0,0 1 0 0 0,0 0 0 0 0,1 0 0 0 0,-1 1 0 0 0,1-1 0 0 0,-1 1 0 0 0,1 1 0 0 0,1-1 0 0 0,-1 1 0 0 0,1 0 0 0 0,0 1 0 0 0,0-1 0 0 0,0 1 0 0 0,1 0 0 0 0,-1 0 0 0 0,2 0 0 0 0,-1 1 0 0 0,1-1 0 0 0,0 1 0 0 0,0 0 0 0 0,0 0 0 0 0,0 7 0 0 0,2-13 0 0 0,-3 10 0 0 0,0-1 0 0 0,1 1 0 0 0,0 0 0 0 0,1 0 0 0 0,1 1 0 0 0,-1-1 0 0 0,2 0 0 0 0,0 11 0 0 0,0-16 0 0 0,1-1 0 0 0,0 1 0 0 0,1 0 0 0 0,-1-1 0 0 0,1 1 0 0 0,0-1 0 0 0,0 0 0 0 0,1 1 0 0 0,-1-1 0 0 0,1 0 0 0 0,1-1 0 0 0,-1 1 0 0 0,0 0 0 0 0,4 2 0 0 0,-1-2 0 0 0,-1 0 0 0 0,1 0 0 0 0,1-1 0 0 0,-1 0 0 0 0,1 0 0 0 0,0-1 0 0 0,-1 0 0 0 0,1 0 0 0 0,1 0 0 0 0,-1-1 0 0 0,0 0 0 0 0,1 0 0 0 0,-1-1 0 0 0,1 0 0 0 0,-1 0 0 0 0,1-1 0 0 0,0 0 0 0 0,-1 0 0 0 0,7-2 0 0 0,-5 0 0 0 0,0 0 0 0 0,0-1 0 0 0,0 0 0 0 0,0 0 0 0 0,-1-1 0 0 0,1-1 0 0 0,-1 1 0 0 0,0-1 0 0 0,0-1 0 0 0,-1 1 0 0 0,1-1 0 0 0,3-5 0 0 0,-2 3 0 0 0,-1 0 0 0 0,1-1 0 0 0,-2 0 0 0 0,0-1 0 0 0,0 0 0 0 0,0 0 0 0 0,-1 0 0 0 0,-1-1 0 0 0,2-3 0 0 0,26-47 0 0 0,-35 87 0 0 0,1-17 0 0 0,0 0 0 0 0,1 0 0 0 0,0 0 0 0 0,0 0 0 0 0,1 0 0 0 0,0 0 0 0 0,1 0 0 0 0,0 0 0 0 0,0-1 0 0 0,1 1 0 0 0,0 0 0 0 0,1 0 0 0 0,-3-5 0 0 0,0 1 0 0 0,1-1 0 0 0,0 1 0 0 0,-1-1 0 0 0,1 1 0 0 0,1-1 0 0 0,-1 0 0 0 0,1 0 0 0 0,-1 0 0 0 0,1 0 0 0 0,0-1 0 0 0,0 1 0 0 0,1-1 0 0 0,-1 1 0 0 0,1-1 0 0 0,0 0 0 0 0,0-1 0 0 0,0 1 0 0 0,0-1 0 0 0,4 2 0 0 0,-2-3 0 0 0,2-1 0 0 0</inkml:trace>
  <inkml:trace contextRef="#ctx0" brushRef="#br0" timeOffset="6851.921">1327 2017 32767 0 0,'-9'-11'0'0'0,"2"4"0"0"0,4 4 0 0 0,2 5 0 0 0,0-1 0 0 0,-2 2 0 0 0,3 1 0 0 0,0 2 0 0 0,3 10 0 0 0,1 1 0 0 0,2-1 0 0 0,-1 0 0 0 0,1 4 0 0 0,6 0 0 0 0</inkml:trace>
  <inkml:trace contextRef="#ctx0" brushRef="#br0" timeOffset="7217.151">1463 2522 32767 0 0,'-1'0'0'0'0,"1"1"0"0"0,0-1 0 0 0,0 1 0 0 0,0-1 0 0 0,0 1 0 0 0,-1-1 0 0 0,1 1 0 0 0,0-1 0 0 0,0 1 0 0 0,0-1 0 0 0,0 1 0 0 0,0-1 0 0 0,0 1 0 0 0,0-1 0 0 0,1 1 0 0 0,-1-1 0 0 0,0 1 0 0 0,0-1 0 0 0,0 1 0 0 0,0-1 0 0 0,1 1 0 0 0,-1-1 0 0 0,0 1 0 0 0,0-1 0 0 0,1 0 0 0 0,-1 1 0 0 0,0-1 0 0 0,1 1 0 0 0,-1-1 0 0 0,1 0 0 0 0,-1 1 0 0 0,0-1 0 0 0,1 0 0 0 0,-1 0 0 0 0,1 1 0 0 0,-1-1 0 0 0,1 0 0 0 0,-1 0 0 0 0,1 0 0 0 0,-1 0 0 0 0,1 1 0 0 0,-1-1 0 0 0,1 0 0 0 0,-1 0 0 0 0,1 0 0 0 0,-1 0 0 0 0,1 0 0 0 0,-1 0 0 0 0,1 0 0 0 0,-1 0 0 0 0,1 0 0 0 0,-1-1 0 0 0,1 1 0 0 0,-1 0 0 0 0,1 0 0 0 0,-1 0 0 0 0,0-1 0 0 0,1 1 0 0 0,-1 0 0 0 0,1 0 0 0 0,-1-1 0 0 0,1 1 0 0 0,-1 0 0 0 0,1-1 0 0 0,23-23 0 0 0,-19 13 0 0 0,0 0 0 0 0,0-1 0 0 0,-1 1 0 0 0,0-1 0 0 0,-1 0 0 0 0,0 1 0 0 0,-1-2 0 0 0,-1 1 0 0 0,1-11 0 0 0,11-135 0 0 0,-12 147 0 0 0,2 15 0 0 0,1 3 0 0 0,84 39 0 0 0,-46-28 0 0 0,-39-17 0 0 0,-1 0 0 0 0,1 0 0 0 0,-1 1 0 0 0,1-1 0 0 0,-1 1 0 0 0,0 0 0 0 0,1 0 0 0 0,-1 0 0 0 0,0 0 0 0 0,0 0 0 0 0,0 0 0 0 0,-1 0 0 0 0,1 1 0 0 0,0-1 0 0 0,-1 0 0 0 0,0 1 0 0 0,1 0 0 0 0,-1-1 0 0 0,0 1 0 0 0,0 0 0 0 0,-1 0 0 0 0,1-1 0 0 0,-1 1 0 0 0,1 0 0 0 0,-1 0 0 0 0,0 0 0 0 0,0 0 0 0 0,0 0 0 0 0,0-1 0 0 0,-1 2 0 0 0,1 105 0 0 0,1-106 0 0 0,-1-1 0 0 0,1 1 0 0 0,0 0 0 0 0,-1-1 0 0 0,1 1 0 0 0,1-1 0 0 0,-1 0 0 0 0,0 1 0 0 0,0-1 0 0 0,1 0 0 0 0,0 0 0 0 0,-1 1 0 0 0,1-1 0 0 0,0-1 0 0 0,0 1 0 0 0,0 0 0 0 0,0 0 0 0 0,0-1 0 0 0,0 1 0 0 0,1-1 0 0 0,-1 0 0 0 0,0 1 0 0 0,1-1 0 0 0,-1 0 0 0 0,1 0 0 0 0,-1-1 0 0 0,1 1 0 0 0,0-1 0 0 0,-1 1 0 0 0,1-1 0 0 0,0 0 0 0 0,-1 0 0 0 0,1 0 0 0 0,0 0 0 0 0,2-1 0 0 0,9 2 0 0 0</inkml:trace>
  <inkml:trace contextRef="#ctx0" brushRef="#br0" timeOffset="8035.962">2173 2369 32767 0 0,'0'-1'0'0'0,"0"0"0"0"0,0 0 0 0 0,0 0 0 0 0,0 1 0 0 0,0-1 0 0 0,0 0 0 0 0,0 0 0 0 0,-1 0 0 0 0,1 1 0 0 0,0-1 0 0 0,0 0 0 0 0,-1 0 0 0 0,1 1 0 0 0,0-1 0 0 0,-1 0 0 0 0,1 1 0 0 0,-1-1 0 0 0,1 0 0 0 0,-1 1 0 0 0,1-1 0 0 0,-1 1 0 0 0,1-1 0 0 0,-1 1 0 0 0,0-1 0 0 0,1 1 0 0 0,-1-1 0 0 0,0 1 0 0 0,0 0 0 0 0,1-1 0 0 0,-1 1 0 0 0,0 0 0 0 0,0 0 0 0 0,1-1 0 0 0,-1 1 0 0 0,0 0 0 0 0,0 0 0 0 0,1 0 0 0 0,-1 0 0 0 0,0 0 0 0 0,0 0 0 0 0,0 0 0 0 0,1 0 0 0 0,-1 0 0 0 0,0 1 0 0 0,0-1 0 0 0,1 0 0 0 0,-1 0 0 0 0,0 1 0 0 0,0-1 0 0 0,-6 3 0 0 0,0 1 0 0 0,0-1 0 0 0,0 1 0 0 0,0 0 0 0 0,0 1 0 0 0,1 0 0 0 0,0 0 0 0 0,0 0 0 0 0,1 1 0 0 0,-1 0 0 0 0,1 0 0 0 0,0 0 0 0 0,0 1 0 0 0,-16 32 0 0 0,13-10 0 0 0,7-1 0 0 0,5-22 0 0 0,0 1 0 0 0,0-2 0 0 0,1 1 0 0 0,0 0 0 0 0,0-1 0 0 0,0 0 0 0 0,1 0 0 0 0,0-1 0 0 0,0 0 0 0 0,0 0 0 0 0,0 0 0 0 0,0 0 0 0 0,1-1 0 0 0,0 0 0 0 0,0-1 0 0 0,0 0 0 0 0,0 0 0 0 0,0 0 0 0 0,0-1 0 0 0,0 0 0 0 0,0 0 0 0 0,1 0 0 0 0,-1-1 0 0 0,0-1 0 0 0,1 1 0 0 0,-1-1 0 0 0,4-1 0 0 0,-3 2 0 0 0,-1-1 0 0 0,1 0 0 0 0,0 0 0 0 0,0 0 0 0 0,0-1 0 0 0,-1-1 0 0 0,1 1 0 0 0,-1-1 0 0 0,0 0 0 0 0,1-1 0 0 0,-2 0 0 0 0,5-3 0 0 0,-2 2 0 0 0,-1-1 0 0 0,-1 0 0 0 0,1-1 0 0 0,-1 0 0 0 0,0 0 0 0 0,0 0 0 0 0,-1-1 0 0 0,0 0 0 0 0,-1 0 0 0 0,0-1 0 0 0,0 1 0 0 0,0-1 0 0 0,-1 0 0 0 0,-1-1 0 0 0,3-6 0 0 0,8-44 0 0 0,-14 60 0 0 0,-1 1 0 0 0,1-1 0 0 0,0 0 0 0 0,-1 0 0 0 0,1 0 0 0 0,0 1 0 0 0,-1-1 0 0 0,1 0 0 0 0,0 0 0 0 0,-1 0 0 0 0,1 0 0 0 0,-1 0 0 0 0,1 0 0 0 0,0 0 0 0 0,-1 0 0 0 0,1 0 0 0 0,-1 0 0 0 0,1 0 0 0 0,0 0 0 0 0,-1 0 0 0 0,1 0 0 0 0,-1 0 0 0 0,1 0 0 0 0,0-1 0 0 0,-1 1 0 0 0,1 0 0 0 0,0 0 0 0 0,-1 0 0 0 0,1-1 0 0 0,0 1 0 0 0,-1 0 0 0 0,1 0 0 0 0,0-1 0 0 0,0 1 0 0 0,-1 0 0 0 0,1-1 0 0 0,0 1 0 0 0,0 0 0 0 0,-1-1 0 0 0,1 1 0 0 0,0 0 0 0 0,0-1 0 0 0,0 1 0 0 0,0-1 0 0 0,-5 10 0 0 0,1 0 0 0 0,0 1 0 0 0,0-1 0 0 0,1 0 0 0 0,0 1 0 0 0,1 0 0 0 0,0 0 0 0 0,0 0 0 0 0,1 0 0 0 0,1 0 0 0 0,-1 0 0 0 0,2-5 0 0 0,0 0 0 0 0,1 0 0 0 0,-1 0 0 0 0,1 0 0 0 0,0 0 0 0 0,0 0 0 0 0,1-1 0 0 0,-1 1 0 0 0,1-1 0 0 0,0 1 0 0 0,0-1 0 0 0,1 0 0 0 0,-1 0 0 0 0,1-1 0 0 0,0 1 0 0 0,0-1 0 0 0,0 1 0 0 0,0-1 0 0 0,1-1 0 0 0,-1 1 0 0 0,1-1 0 0 0,0 1 0 0 0,0-1 0 0 0,0-1 0 0 0,0 1 0 0 0,0-1 0 0 0,0 1 0 0 0,0-2 0 0 0,0 1 0 0 0,1 0 0 0 0,2-1 0 0 0,0 1 0 0 0,0-1 0 0 0,0 0 0 0 0,0-1 0 0 0,0 0 0 0 0,0 0 0 0 0,0-1 0 0 0,-1 1 0 0 0,1-2 0 0 0,4-1 0 0 0,0-2 0 0 0,-1 0 0 0 0,0 0 0 0 0,0-1 0 0 0,-1 0 0 0 0,0-1 0 0 0,0 0 0 0 0,0 0 0 0 0,-1-1 0 0 0,-1-1 0 0 0,0 0 0 0 0,0 0 0 0 0,-1 0 0 0 0,0-1 0 0 0,0 0 0 0 0,1-5 0 0 0,-1 4 0 0 0,-8 22 0 0 0,-6 26 0 0 0,7-31 0 0 0,0 0 0 0 0,-1 0 0 0 0,2 1 0 0 0,-1-1 0 0 0,1 0 0 0 0,0 0 0 0 0,0 0 0 0 0,0 0 0 0 0,1 0 0 0 0,-1 0 0 0 0,1-1 0 0 0,0 1 0 0 0,1 0 0 0 0,-1-1 0 0 0,1 0 0 0 0,0 1 0 0 0,0-1 0 0 0,4 3 0 0 0,43-4 0 0 0,-37-8 0 0 0,-1-1 0 0 0,0 0 0 0 0,0-1 0 0 0,0-1 0 0 0,-1 0 0 0 0,0 0 0 0 0,-1-1 0 0 0,0-1 0 0 0,0 0 0 0 0,-1 0 0 0 0,0-1 0 0 0,0-1 0 0 0,-4 6 0 0 0,32-27 0 0 0,-34 50 0 0 0,-5 25 0 0 0,4 19 0 0 0,-2-59 0 0 0,0-1 0 0 0,1 1 0 0 0,0-1 0 0 0,-1 1 0 0 0,1-1 0 0 0,0 0 0 0 0,0 1 0 0 0,-1-1 0 0 0,1 0 0 0 0,0 0 0 0 0,0 1 0 0 0,1-1 0 0 0,-1 0 0 0 0,0 0 0 0 0,0 0 0 0 0,0 0 0 0 0,1-1 0 0 0,-1 1 0 0 0,0 0 0 0 0,1 0 0 0 0,-1-1 0 0 0,1 1 0 0 0,-1-1 0 0 0,1 0 0 0 0,-1 1 0 0 0,1-1 0 0 0,-1 0 0 0 0,1 0 0 0 0,-1 1 0 0 0,1-1 0 0 0,-1-1 0 0 0,6 1 0 0 0</inkml:trace>
  <inkml:trace contextRef="#ctx0" brushRef="#br0" timeOffset="8282.302">3025 2045 32767 0 0,'-3'-5'0'0'0,"-4"4"0"0"0,3 1 0 0 0,3 1 0 0 0,-1 1 0 0 0,4-1 0 0 0</inkml:trace>
  <inkml:trace contextRef="#ctx0" brushRef="#br0" timeOffset="8651.829">3305 1802 32767 0 0,'4'82'0'0'0,"-3"-12"0"0"0,-10 224 0 0 0,-16-36 0 0 0,24-247 0 0 0,0 0 0 0 0,1-1 0 0 0,0 1 0 0 0,1 0 0 0 0,0-1 0 0 0,1 1 0 0 0,0 0 0 0 0,0-1 0 0 0,3 5 0 0 0,-4-14 0 0 0,1 1 0 0 0,0-1 0 0 0,0 0 0 0 0,0 0 0 0 0,0 1 0 0 0,0-1 0 0 0,0 0 0 0 0,0-1 0 0 0,0 1 0 0 0,0 0 0 0 0,0-1 0 0 0,1 1 0 0 0,-1-1 0 0 0,0 0 0 0 0,0 1 0 0 0,1-1 0 0 0,-1 0 0 0 0,0-1 0 0 0,0 1 0 0 0,1 0 0 0 0,-1 0 0 0 0,0-1 0 0 0,0 0 0 0 0,0 1 0 0 0,0-1 0 0 0,1 0 0 0 0,-1 0 0 0 0,0 0 0 0 0,0 0 0 0 0,-1 0 0 0 0,1-1 0 0 0,1 0 0 0 0,11-7 0 0 0,-1-2 0 0 0,0 1 0 0 0,0-2 0 0 0,-1 0 0 0 0,0 0 0 0 0,-1-1 0 0 0,-1-1 0 0 0,0 1 0 0 0,0-2 0 0 0,-2 1 0 0 0,4-8 0 0 0,-2 4 0 0 0,18-27 0 0 0,-25 61 0 0 0,-19 67 0 0 0,16-72 0 0 0,-1-9 0 0 0,1 1 0 0 0,-1-1 0 0 0,1 1 0 0 0,-1-1 0 0 0,1 1 0 0 0,0-1 0 0 0,0 1 0 0 0,1-1 0 0 0,-1 0 0 0 0,0 1 0 0 0,1-1 0 0 0,-1 1 0 0 0,1-1 0 0 0,0 0 0 0 0,0 1 0 0 0,0-1 0 0 0,0 0 0 0 0,0 0 0 0 0,0 1 0 0 0,1-1 0 0 0,-1 0 0 0 0,1-1 0 0 0,0 1 0 0 0,-1 0 0 0 0,1 0 0 0 0,0-1 0 0 0,0 1 0 0 0,0-1 0 0 0,0 1 0 0 0,2 0 0 0 0,3 0 0 0 0,-3 0 0 0 0,0-1 0 0 0,1 1 0 0 0,-1-1 0 0 0,0-1 0 0 0,0 1 0 0 0,1 0 0 0 0,-1-1 0 0 0,0 0 0 0 0,1 0 0 0 0,-1 0 0 0 0,1-1 0 0 0,-1 1 0 0 0,0-1 0 0 0,3-1 0 0 0,74-38 0 0 0,-39 6 0 0 0,-34 22 0 0 0,4-3 0 0 0</inkml:trace>
  <inkml:trace contextRef="#ctx0" brushRef="#br0" timeOffset="9049.764">3805 2448 32767 0 0,'12'-24'0'0'0,"-33"49"0"0"0,9 47 0 0 0,13-68 0 0 0,0 0 0 0 0,1 0 0 0 0,-1 0 0 0 0,1-1 0 0 0,0 1 0 0 0,0-1 0 0 0,0 1 0 0 0,1-1 0 0 0,-1 0 0 0 0,1 1 0 0 0,0-1 0 0 0,0-1 0 0 0,0 1 0 0 0,0 0 0 0 0,1-1 0 0 0,-1 1 0 0 0,1-1 0 0 0,-1 0 0 0 0,1-1 0 0 0,3 3 0 0 0,6 3 0 0 0,-4-3 0 0 0,1-1 0 0 0,-1 0 0 0 0,1 0 0 0 0,0-1 0 0 0,0-1 0 0 0,-1 0 0 0 0,1 0 0 0 0,0 0 0 0 0,0-2 0 0 0,0 1 0 0 0,0-1 0 0 0,0-1 0 0 0,0 1 0 0 0,4-3 0 0 0,-3 2 0 0 0,0 0 0 0 0,-1-1 0 0 0,0-1 0 0 0,1 1 0 0 0,-2-2 0 0 0,1 1 0 0 0,0-1 0 0 0,-1-1 0 0 0,0 0 0 0 0,0 0 0 0 0,0-1 0 0 0,-1 0 0 0 0,0 0 0 0 0,-1-1 0 0 0,1 0 0 0 0,-1 0 0 0 0,-1-1 0 0 0,0 0 0 0 0,2-4 0 0 0,12-26 0 0 0,-2-1 0 0 0,-2-1 0 0 0,-1 0 0 0 0,-3-1 0 0 0,0-5 0 0 0,44-225 0 0 0,-46 227 0 0 0,-10 44 0 0 0,0 0 0 0 0,0 0 0 0 0,0 0 0 0 0,-1 0 0 0 0,1 0 0 0 0,0 0 0 0 0,-1 0 0 0 0,1 0 0 0 0,0 0 0 0 0,-1 0 0 0 0,1 1 0 0 0,-1-1 0 0 0,1 0 0 0 0,-1 0 0 0 0,0 0 0 0 0,1 1 0 0 0,-1-1 0 0 0,0 0 0 0 0,0 1 0 0 0,1-1 0 0 0,-1 1 0 0 0,0-1 0 0 0,0 1 0 0 0,0-1 0 0 0,0 1 0 0 0,0-1 0 0 0,0 1 0 0 0,0 0 0 0 0,0 0 0 0 0,0-1 0 0 0,1 1 0 0 0,-1 0 0 0 0,0 0 0 0 0,0 0 0 0 0,0 0 0 0 0,0 0 0 0 0,0 0 0 0 0,0 1 0 0 0,0-1 0 0 0,0 0 0 0 0,0 0 0 0 0,0 1 0 0 0,-1-1 0 0 0,-43 15 0 0 0,27-2 0 0 0,1 2 0 0 0,0-1 0 0 0,1 2 0 0 0,0 0 0 0 0,2 1 0 0 0,0 1 0 0 0,0 0 0 0 0,2 1 0 0 0,0 0 0 0 0,2 1 0 0 0,0 0 0 0 0,1 1 0 0 0,1 0 0 0 0,-6 21 0 0 0,9-19 0 0 0,0-1 0 0 0,2 0 0 0 0,0 1 0 0 0,2-1 0 0 0,0 1 0 0 0,2 9 0 0 0,-1-22 0 0 0,15 80 0 0 0,26 28 0 0 0,-12-47 0 0 0,-19-54 0 0 0,-15-27 0 0 0,-2 2 0 0 0</inkml:trace>
  <inkml:trace contextRef="#ctx0" brushRef="#br0" timeOffset="9295.109">3370 2058 32767 0 0,'2'-2'0'0'0,"0"0"0"0"0,1 0 0 0 0,-1 1 0 0 0,1-1 0 0 0,0 1 0 0 0,-1 0 0 0 0,1 0 0 0 0,0 0 0 0 0,0 0 0 0 0,0 0 0 0 0,0 1 0 0 0,0-1 0 0 0,-1 1 0 0 0,1 0 0 0 0,0 0 0 0 0,0 0 0 0 0,0 0 0 0 0,0 0 0 0 0,0 1 0 0 0,2 0 0 0 0,10-1 0 0 0,120 21 0 0 0,174 15 0 0 0,-243-35 0 0 0,-54-1 0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2:07.31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261 197,'-11'30,"2"1,1 0,2 1,0-1,2 1,2 0,1 11,0-21,-6 660,7-660,1 1,-1 0,-2 0,0-1,-1 1,-1 0,-5 14,9-36,0-1,0 1,0 0,0-1,0 1,0 0,0-1,0 1,0 0,0-1,0 1,0-1,0 1,-1 0,1-1,0 1,0 0,-1-1,1 1,0-1,-1 1,1-1,-1 1,1-1,-1 1,1-1,-1 0,1 1,-1-1,1 1,-1-1,1 0,-1 0,0 1,1-1,-1 0,1 0,-1 0,0 0,1 1,-1-1,0 0,1 0,-1 0,0-1,1 1,-1 0,0 0,1 0,-1 0,1-1,-1 1,0 0,1 0,-1-1,1 1,-1-1,1 1,-1 0,1-1,-1 1,1-1,-1 1,1-1,0 1,-1-1,1 1,0-1,-1 0,-19-49,18 44,-20-78,3-1,4-1,4 0,2-28,0 27,4 0,4 0,4 1,3-1,8-20,-10 85,1 1,1 0,1 0,1 0,1 1,1 0,0 1,2 0,3-4,-8 14,0 0,1 1,0 0,0 0,0 1,1-1,1 2,-1 0,1 0,0 0,0 1,1 1,-1 0,1 0,0 1,0 0,0 1,8 0,-8 1,0 1,-1 0,1 1,0 0,0 1,-1 0,1 1,-1 0,1 0,-1 1,0 1,-1 0,1 0,-1 0,0 2,0-1,-1 1,1 0,-2 1,1 0,-1 0,0 0,-1 1,0 0,0 0,-1 1,0 0,-1 0,0 0,-1 0,0 1,0-1,-1 1,0 1,-1 6,0 0,-1 0,-1 0,0 0,-1 0,-2 0,1 0,-2-1,0 0,-2 0,1 0,-2-1,0 0,-1 0,-2 1,-5 7,-2 0,0-2,-1 1,-1-2,-1-1,-1-1,-1 0,-24 14,30-23,1 0,-1-1,-1-1,0 0,0-2,0 0,-1-1,0-1,0 0,0-2,0 0,-1-1,1-1,0-1,-19-3,18 1,19 3,1 1,0-1,-1 0,1 0,0 1,0-1,-1 0,1 1,0-1,0 0,0 0,-1 1,1-1,0 0,0 1,0-1,0 1,0-1,0 0,0 1,0-1,0 0,0 1,0-1,0 1,0-1,0 0,0 1,0-1,0 0,0 1,0-1,0 0,1 1,-1-1,0 0,0 1,0-1,1 0,-1 1,0-1,1 0,-1 0,0 1,0-1,1 0,-1 0,0 0,1 1,-1-1,0 0,1 0,-1 0,1 0,-1 0,1 0,0 2,195 203,-171-178,1-1,2-2,1 0,0-2,2-2,1 0,0-2,1-2,4 1,5-3,1-1,1-2,0-2,0-2,0-2,26-1,-66-3,0-1,0 1,0-1,0 0,0 0,0 0,0 0,0-1,0 0,0 0,0 0,-1 0,1 0,0-1,-1 0,1 0,-1 0,1 0,-1 0,0-1,0 1,0-1,0 0,0 0,-1 0,2-3,2-10,-2 0,0 0,0 0,-1-1,-2 1,1-1,-2 0,0 1,-1-1,-3-15,3 11,-1-1,-1 1,0 0,-2-1,-1 2,0-1,-2 1,0 0,-1 0,-1 1,-1 0,-6-7,16 24,0 0,0 1,0-1,-1 0,1 0,-1 1,1-1,-1 1,1-1,-1 1,0 0,0 0,0 0,0 0,0 0,0 0,0 0,0 1,0-1,0 1,0-1,0 1,0 0,-1 0,1 0,0 0,0 0,0 0,0 1,-1-1,1 1,0-1,0 1,0 0,0 0,0 0,-1 1,-4 7,0 1,1 0,0 0,1 1,-1-1,2 1,0 0,0 1,1-1,1 1,0-1,0 1,1 0,0-1,1 1,1 7,-1-5,0 1,1-1,0 1,1-1,1 0,0 1,1-1,0 0,1-1,1 1,0-1,1 0,0-1,1 0,0 0,1 0,1-1,0 0,0-1,1 0,0-1,0 0,7 3,0-4,1 0,0-1,1-1,-1-1,1-1,0 0,0-2,1 0,-1-1,0-2,1 0,-1 0,0-2,8-2,46-11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2:08.30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454 80,'-14'-8,"-1"0,0 1,0 0,-1 1,1 1,-1 1,-1 0,1 1,0 0,-1 2,0 0,1 0,-1 2,1 0,-1 1,1 1,-1 0,-8 4,17-4,0 0,0 0,0 1,0 1,0-1,1 1,0 0,0 1,0 0,1 0,0 0,0 1,1 0,0 0,0 0,0 1,1 0,0-1,0 2,1-1,0 0,1 1,0-1,0 1,1 0,0-1,0 1,1 0,0 0,2 8,-1-13,1 0,0 0,-1 0,1 0,1 0,-1 0,1 0,-1-1,1 1,0-1,0 0,1 0,-1 0,1 0,-1-1,1 1,0-1,0 0,0 0,0-1,0 1,1-1,-1 0,0 0,1 0,-1 0,1-1,7 1,-1 0,0-1,0 0,0-1,0-1,0 1,0-2,0 1,0-2,4-1,3-4,0-1,0 0,-1-2,-1 0,0 0,-1-2,0 0,-1 0,-1-1,0-1,-1-1,-1 1,0-2,-1 1,-1-2,-1 1,5-18,-5 5,-8 31,0 0,-1 0,1 0,0 0,0 0,-1 0,1 0,0 0,-1 0,1 0,0 0,-1 0,1 0,0 0,0 0,-1 0,1 0,0 0,-1 0,1 0,0 0,0-1,-1 1,1 0,0 0,0 0,-1-1,1 1,0 0,0 0,0-1,-1 1,1 0,0 0,0-1,0 1,0 0,0 0,-1-1,-6 19,-1 1,2 0,1 0,0 1,1-1,2 1,-1 0,2-8,-8 103,5 0,5 0,6 0,4 0,8 15,5 82,-19-183,-1 0,-2 1,-1 0,-1-1,-1 1,-2-1,-1 1,-2-1,0 0,-2-1,-1 1,-2-2,-10 21,15-39,1-1,-1 0,-1 0,0-1,0 0,0 0,-1-1,-7 6,11-10,1 0,0 0,0-1,-1 1,1-1,-1 0,1 0,-1 0,1 0,-1 0,0-1,1 0,-1 0,0 0,1 0,-1 0,0-1,1 0,-1 1,0-1,1-1,-1 1,1 0,0-1,-1 0,-6-6,0-1,1 1,1-1,0-1,0 0,0 0,1-1,1 1,0-1,0-1,1 1,1-1,0 0,-2-12,-6-10,2-1,2-1,1 1,2-1,1 0,2-1,1 1,2 0,2 0,1-1,2 2,1-1,2 1,1 0,2 1,1 0,2 1,1 0,8-8,12-9,3 2,1 2,3 1,1 2,3 3,1 1,1 3,3 1,0 3,20-7,-27 15,1 2,0 2,42-12,-88 32,0-1,1 1,-1 0,1 0,-1-1,0 1,1 0,-1 0,1 0,-1 0,1-1,-1 1,0 0,1 0,-1 0,1 0,-1 0,1 0,-1 0,1 0,-1 0,0 0,1 0,-1 1,1-1,-1 0,1 0,-1 0,0 0,1 1,-1-1,1 0,-1 1,0-1,1 0,-1 0,0 1,0-1,1 1,-1-1,0 0,0 1,1-1,-1 1,0-1,0 0,0 1,0-1,0 1,0-1,-7 24,3-14,0-3,1 0,1-1,0 1,0 1,0-1,1 0,0 0,0 1,1-1,0 0,0 1,1-1,0 0,0 1,0-1,1 0,0 0,1 0,0 0,0-1,0 1,1-1,0 1,0-1,0 0,1-1,0 1,4 3,-6-6,0-1,0 1,0-1,0 1,0-1,1 0,-1 0,1 0,-1-1,1 1,0-1,0 0,-1 0,1 0,0 0,0-1,0 0,0 1,0-2,0 1,0 0,0-1,0 0,0 1,0-2,-1 1,1 0,0-1,-1 0,1 1,-1-2,1 1,-1 0,0-1,0 1,0-1,1-1,11-17,0-1,-2 0,0-1,-2-1,0 0,0-5,-1 5,27-65,-42 102,1-1,1 0,0 1,1-1,0 1,1 0,1 0,0-1,1 4,-1-10,1 0,-1 0,1 0,1 0,-1-1,1 1,0 0,1-1,-1 0,1 1,0-1,1 0,-1 0,1-1,0 1,0-1,0 0,0 0,1 0,0-1,0 1,4 2,3-1,0-1,0 0,1 0,-1-2,1 1,-1-1,1-1,0 0,0-1,-1-1,1 0,0 0,-1-1,1-1,-1 0,1-1,-1 0,3-2,24-12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2:08.96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76 1115,'22'-20,"0"-1,-1-1,-1 0,-1-2,-1 0,-1-1,-1-1,-1-1,-2 0,0-1,-2 0,-1 0,-2-1,4-22,3-44,-4 0,-5-1,-4 0,-6-51,4 142,-18-111,17 112,0 1,0 0,0-1,0 1,-1 0,0 0,1 0,-1 0,0 0,0 1,-1-1,1 1,-1-1,1 1,-1 0,0 0,0 0,0 0,0 0,0 1,0-1,0 1,-1 0,1 0,0 0,-1 1,1-1,-1 1,1-1,0 1,-2 0,-3 2,0-1,0 1,1 0,-1 0,0 1,1 0,0 1,0-1,0 1,0 1,0-1,1 1,0 0,0 1,0-1,1 1,0 1,0-1,-8 10,2 1,0 0,1 1,1 0,0 0,-3 13,2 3,1 0,2 0,1 1,2 0,1 0,2 1,2-1,1 0,1 0,2 0,2 0,1-1,8 19,17 46,5-2,5-1,51 84,-10-36,-84-142,1-1,0 1,0-1,0 1,0-1,0 1,0-1,0 0,1 1,-1-1,0 0,1 0,-1 0,1 0,-1 0,1 0,-1-1,1 1,0 0,0-1,-1 0,1 1,0-1,-1 0,1 0,0 1,0-2,0 1,-1 0,1 0,0 0,0-1,-1 1,1-1,0 1,-1-1,2 0,10-9,0-1,-1 0,0 0,0-1,-1-1,2-4,8-8,106-119,-125 142,-1 1,-1 0,0 0,1 0,-1 0,1 1,-1-1,1 0,-1 0,1 0,-1 0,1 1,0-1,0 0,-1 1,1-1,0 0,0 1,0-1,0 1,-1 0,1-1,0 1,0 0,0-1,0 1,0 0,0 0,0 0,0 0,0 0,0 0,0 0,0 0,0 0,0 0,0 0,0 1,0-1,0 0,0 1,0-1,0 1,0-1,-1 1,1 0,0 0,16 119,20 1,-34-115,0-1,0 1,0-1,1 0,-1 0,1 0,0-1,1 1,-1-1,1 0,0 0,0-1,0 1,1-1,-1 0,1-1,0 1,-1-1,2 0,-2-1,0-1,0 1,0-1,-1-1,1 1,0-1,0 0,-1 0,1 0,0 0,-1-1,1 0,-1 0,0 0,1-1,-1 1,0-1,-1 0,1 0,2-3,13-10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2:09.22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8 12,'-2'-5,"-1"2,0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2:10.66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1,'250'14,"-149"-12,1743 51,-351-30,-946 16,-539-38,-6 0,0 0,0-1,-1 0,1 1,0-1,0 0,-1 0,1 0,0 0,0 0,-1 0,1 0,0-1,0 1,-1-1,1 1,0-1,-1 0,1 1,0-1,-1 0,1 0,-1 0,0 0,1-1,0-7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2:11.26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 1,'-2'0,"1"0,1 2,1 3,0 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2:11.51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 14,'0'-2,"-3"-3,0-1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2:15.9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1,'3'2,"4"1,9 2,11 1,16-2,16 0,20-4,16-2,13-3,6 0,-3 0,-9 1,-15 2,-17 1,-21 2,-19 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2:25.0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1,'36'105,"-26"-70,2 1,2-1,1-1,1-1,19 29,-33-59,-1 1,1-1,0 1,1-1,-1 0,1 0,-1 0,1 0,0 0,0-1,0 1,0-1,1 0,-1 0,0 0,1 0,0-1,-1 1,1-1,0 0,0 0,0 0,0-1,0 1,0-1,0 0,0 0,-1-1,1 1,0-1,0 1,0-1,0-1,0 1,-1 0,1-1,-1 0,2 0,12-14,0-1,-1 0,0-1,-2-1,0 0,-1-1,-1 0,-1-1,-1 0,5-17,17-43,-28 118,-5-26,1 0,1-1,0 1,0 0,1-1,1 1,-1-1,2 0,-1 0,2 0,-1 0,1-1,1 1,-1-1,2-1,-1 1,1-1,1 0,-1-1,1 1,0-2,1 1,4 2,28 8,-4-6</inkml:trace>
  <inkml:trace contextRef="#ctx0" brushRef="#br0" timeOffset="367.434">790 40,'-2'10,"1"0,0 0,1 0,0 0,1 1,0-1,1 0,0 0,0 0,1-1,0 1,1-1,0 1,0-1,1 0,0-1,1 1,0-1,0 0,1-1,0 1,0-1,1-1,0 1,0-1,1-1,-1 1,1-1,0-1,0 0,1 0,0-1,-1 0,1-1,0 0,6 1,-10-3,0 0,0-1,1 1,-1-1,0 0,0 0,0-1,0 0,-1 0,1-1,0 1,-1-1,0 0,1-1,-1 1,-1-1,1 0,0 0,-1-1,0 1,0-1,0 0,-1 0,2-3,2-4,-1 1,-1-1,0 0,-1 0,0 0,-1-1,0 0,-1 1,0-1,-1 0,-1-4,-7-16,-6 53,12-12,0-1,0 1,1 0,0-1,0 1,1 0,0 0,0-1,1 1,0-1,0 0,1 1,0-1,0 0,1 0,0-1,0 1,0-1,1 0,0 0,0 0,2 0,7 8,0-1,1 0,1-1,0-1,1 0,0-2,1 1,4 0,45 14,-6-7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2:23.3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379 132,'-13'-6,"1"1,-1 1,0 0,-1 0,1 1,-1 1,1 0,-1 1,0 0,1 1,-1 1,0 0,1 1,-1 1,1 0,0 0,0 2,0-1,0 2,1-1,0 2,0 0,0 0,1 1,0 0,-6 7,15-12,-1 0,1-1,0 1,-1 0,2 0,-1 0,0 1,1-1,-1 0,1 1,0-1,0 1,0-1,1 1,-1 0,1-1,0 1,0-1,0 1,0 0,1-1,-1 1,1-1,0 1,0-1,1 1,-1-1,0 0,1 1,0-1,0 0,0 0,0 0,1-1,-1 1,1 0,-1-1,3 2,3 1,0-1,1 0,-1 0,1-1,-1 0,1 0,0-1,0 0,0-1,1 0,-1 0,0-1,0 0,1-1,-1 0,0 0,0-1,0 0,0-1,0 0,-1 0,1-1,-1 0,0-1,0 1,0-2,-1 1,0-1,0 0,0 0,-1-1,0 0,0 0,0-1,-1 1,-1-1,2-3,-2 3,-1 1,0-1,0 0,-1 0,0 0,0-1,-1 1,0 0,0-1,-1 1,-1 0,1-1,-1 0,1 9,0 1,0-1,0 0,0 1,0-1,0 1,0-1,0 1,-1-1,1 1,0-1,0 1,0-1,0 0,-1 1,1-1,0 1,-1-1,1 0,0 1,-1-1,1 0,0 1,-1-1,1 0,0 1,-1-1,1 0,-1 0,1 0,-1 1,1-1,-1 0,1 0,0 0,-1 0,1 0,-1 0,1 0,-1 0,1 0,-1 0,1 0,-1 0,1 0,-1-1,1 1,-1 0,1 0,0 0,-1-1,1 1,-1 0,1 0,0-1,-1 1,1 0,0-1,-1 1,1-1,0 1,-1-1,-1 10,0-1,1 0,-1 0,1 1,1-1,0 1,0-1,1 0,0 1,0-1,1 0,0 1,0-1,1 0,0-1,0 1,1 0,0-1,1 0,-1 0,1 0,1-1,-1 1,1-1,0 0,0-1,1 0,0 0,0 0,0-1,5 3,26 10</inkml:trace>
  <inkml:trace contextRef="#ctx0" brushRef="#br0" timeOffset="311.138">580 12,'4'15,"1"0,1 0,0-1,1 0,1 0,0 0,1-1,0-1,1 1,0-2,7 6,24 24,1-1,3-3,16 10,-56-44,-5-1,1-1,0 0,-1 0,1 0,0 0,0 0,-1 0,1 0,0 0,0 0,0-1,0 1,0 0,1-1,-1 1,0 0,0-1,0 1,0-1,1 0,-1 1,0-1,0 0,1 0,-1 0,0 0,1 0,-1 0,0 0,0 0,1-1,-1 1,0 0,0-1,0 1,1-1,-1 1,0-1,0 0,0 1,0-1,0 0,0 0,0 0,0 0,0 0,-1 0,1 0,0 0,0 0,-1 0,1 0,-1-1,33-216,-31 207,0 0,0 1,1-1,0 1,0 0,1 0,1 0,0 0,4-6,0 6</inkml:trace>
  <inkml:trace contextRef="#ctx0" brushRef="#br0" timeOffset="654.293">1207 346,'33'-24,"-10"10,-1-1,-1-1,0-1,-2-1,0-1,-1 0,0-1,-2-1,-1-1,0 0,2-8,-16 28,0 0,0 0,0-1,0 1,0 0,0-1,-1 1,1-1,-1 1,0-1,0 1,0-1,0 1,0-1,0 1,-1-1,1 1,-1 0,0-1,1 1,-1-1,0 1,-1 0,1 0,0 0,-1 0,1 0,-1 0,1 0,-1 0,0 0,0 1,0-1,0 1,0 0,0-1,0 1,-1 0,1 0,0 0,-1 0,1 1,-1-1,1 1,-5-1,1 0,-1 0,0 1,1 0,-1 1,0-1,1 1,-1 0,1 1,-1 0,1 0,0 0,0 0,0 1,0 0,0 1,1-1,-1 1,1 0,0 1,0-1,0 1,1 0,0 0,0 0,0 1,0-1,1 1,0 0,0 0,1 0,-1 1,1-1,1 0,-1 1,1 0,0-1,1 1,0-1,0 1,0 0,1-1,0 1,0-1,0 1,1-1,0 1,1-1,-1 0,1 0,0 0,0 0,3 2,6 3,0 0,0-2,1 1,0-1,1-1,0-1,0 0,0 0,1-2,0 1,1-2,-1 0,1-1,-1-1,1 0,0-1,0-1,4-1,92-17,-70 0</inkml:trace>
  <inkml:trace contextRef="#ctx0" brushRef="#br0" timeOffset="1197.704">1795 39,'-4'19,"0"0,0 1,2-1,1 1,0-1,2 14,-1-27,1-1,0 0,-1 1,2-1,-1 0,1 0,-1 0,1 0,1 0,-1 0,1-1,0 1,0-1,0 0,0 1,1-2,0 1,0 0,0-1,0 1,0-1,1 0,-1-1,1 1,0-1,3 1,1-1,-1 0,1-1,-1 0,1-1,0 0,-1 0,1-1,0 0,-1 0,1-1,-1 0,0-1,1 0,-1 0,-1-1,1 0,0 0,-1-1,0 0,0 0,0 0,-1-1,0 0,0-1,0 1,-1-1,0 0,0-1,-1 1,0-1,0 0,-1 1,0-2,0 1,-1 0,0-1,0 1,-1-1,0 1,-1-2,-7-30,7 39,0 1,0-1,0 0,-1 0,1 0,0 0,-1 1,1-1,0 0,-1 0,1 1,-1-1,1 0,-1 1,0-1,1 0,-1 1,0-1,1 1,-1-1,0 1,1 0,-1-1,0 1,0 0,0-1,0 1,1 0,-1 0,0 0,0-1,0 1,0 0,1 0,-1 1,0-1,0 0,0 0,0 0,0 0,1 1,-1-1,-1 1,0 2,-1 0,1 1,0-1,0 1,0-1,0 1,1 0,-1 0,1 0,0 0,0 0,0 0,1 0,0 0,0 1,0-1,0 0,0 2,1 2,1 0,0 1,0-1,0-1,1 1,0 0,0-1,1 1,0-1,0 0,1 0,0-1,0 1,1-1,0 0,0-1,0 1,0-1,1 0,0-1,0 0,0 0,1 0,-1-1,1 0,0-1,0 0,0 0,0 0,0-1,1 0,-1-1,0 0,0 0,0-1,1 0,-1 0,0-1,0 0,0 0,0-1,-1 0,1 0,-1-1,0 0,0-1,0 1,0-1,-1-1,0 1,0-1,0 0,3-6,-6 8,0 0,0-1,-1 1,0-1,0 0,0 0,-1 0,0 1,0-1,0-1,0 1,-1 0,0 0,0 0,0 0,0 0,-1 0,0 0,0 0,-1 0,1 0,-1 0,0 1,0-1,-1 0,1 1,-1 0,0 0,0 0,0 0,-1 0,0 0,1 1,-1 0,0 0,-1 0,1 0,0 1,-4-2,6 3,1 1,-1-1,0 1,1 0,-1-1,0 1,0 0,1 0,-1 0,0 0,0 0,1 1,-1-1,0 0,1 1,-1-1,0 1,1 0,-1 0,1-1,-1 1,1 0,-1 0,1 0,0 1,-1-1,1 0,0 0,0 1,0-1,0 1,0-1,0 1,0-1,1 1,-1-1,1 1,-1 0,1-1,-1 1,1 0,-1 3,0 1,1-1,-1 0,1 1,0-1,1 1,-1-1,1 0,0 1,0-1,1 0,1 5,5 1,0-1,0 1,1-2,1 1,-1-1,1 0,1-1,0 0,0-1,0 0,1-1,0 0,1-1,-1 0,1-1,0 0,0-1,0-1,0 0,10 0,47 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45:44.49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38 67 32767 0 0,'1'-5'0'0'0,"1"14"0"0"0,-26 99 0 0 0,17-65 0 0 0,2 0 0 0 0,2 0 0 0 0,2 32 0 0 0,1-63 0 0 0,1-1 0 0 0,0 0 0 0 0,1 0 0 0 0,0 0 0 0 0,1-1 0 0 0,1 1 0 0 0,-1-1 0 0 0,2 1 0 0 0,-1-1 0 0 0,2 1 0 0 0,-3-6 0 0 0,0 1 0 0 0,0-1 0 0 0,0 0 0 0 0,1 0 0 0 0,0 0 0 0 0,0-1 0 0 0,0 1 0 0 0,1-1 0 0 0,0 0 0 0 0,-1-1 0 0 0,1 1 0 0 0,1-1 0 0 0,-1 1 0 0 0,0-2 0 0 0,1 1 0 0 0,-1-1 0 0 0,1 1 0 0 0,0-1 0 0 0,0-1 0 0 0,0 1 0 0 0,0-1 0 0 0,0 0 0 0 0,2-1 0 0 0,31 0 0 0 0,-30-3 0 0 0,1 0 0 0 0,-1-1 0 0 0,0 0 0 0 0,0-1 0 0 0,0 0 0 0 0,-1 0 0 0 0,1-1 0 0 0,-1 0 0 0 0,-1 0 0 0 0,1-1 0 0 0,-1 0 0 0 0,0 0 0 0 0,-1-1 0 0 0,1 0 0 0 0,-2 0 0 0 0,1-1 0 0 0,-1 1 0 0 0,0-1 0 0 0,-1 0 0 0 0,0-1 0 0 0,-1 1 0 0 0,3-8 0 0 0,3-18 0 0 0,-2 0 0 0 0,-1 0 0 0 0,-1-1 0 0 0,-2-8 0 0 0,1-169 0 0 0,-14 194 0 0 0,1 48 0 0 0,-3 157 0 0 0,-30 59 0 0 0,22-95 0 0 0,20-139 0 0 0</inkml:trace>
  <inkml:trace contextRef="#ctx0" brushRef="#br0" timeOffset="485.7">511 400 32767 0 0,'3'-11'0'0'0,"-3"9"0"0"0,0 1 0 0 0,0-1 0 0 0,0 1 0 0 0,0-1 0 0 0,1 1 0 0 0,-1-1 0 0 0,0 1 0 0 0,1-1 0 0 0,-1 1 0 0 0,1 0 0 0 0,0-1 0 0 0,-1 1 0 0 0,1 0 0 0 0,0-1 0 0 0,0 1 0 0 0,0 0 0 0 0,0 0 0 0 0,0 0 0 0 0,0 0 0 0 0,0 0 0 0 0,0 0 0 0 0,1 0 0 0 0,-1 0 0 0 0,0 0 0 0 0,1 0 0 0 0,74-8 0 0 0,-28 19 0 0 0,-35-7 0 0 0,-4-2 0 0 0,0 0 0 0 0,0 0 0 0 0,0 1 0 0 0,0 1 0 0 0,-1 0 0 0 0,1 0 0 0 0,-1 0 0 0 0,0 1 0 0 0,0 0 0 0 0,0 1 0 0 0,-1 0 0 0 0,1 0 0 0 0,-1 0 0 0 0,0 1 0 0 0,-1 0 0 0 0,1 1 0 0 0,-1 0 0 0 0,3 3 0 0 0,-9-5 0 0 0,1 0 0 0 0,-1-1 0 0 0,0 1 0 0 0,0 0 0 0 0,-1 0 0 0 0,1-1 0 0 0,-1 1 0 0 0,0-1 0 0 0,0 1 0 0 0,-1 0 0 0 0,1-1 0 0 0,-1 0 0 0 0,0 1 0 0 0,0-1 0 0 0,-1 0 0 0 0,1 0 0 0 0,-1 0 0 0 0,0-1 0 0 0,0 1 0 0 0,0 0 0 0 0,0-1 0 0 0,-1 0 0 0 0,1 0 0 0 0,-1 0 0 0 0,0 0 0 0 0,0-1 0 0 0,0 1 0 0 0,-4 1 0 0 0,-218 125 0 0 0,215-116 0 0 0,15-5 0 0 0,4-3 0 0 0,1 0 0 0 0,-1 0 0 0 0,1-1 0 0 0,0 0 0 0 0,0-1 0 0 0,1 1 0 0 0,-1-2 0 0 0,1 0 0 0 0,-1 0 0 0 0,1 0 0 0 0,0-1 0 0 0,0-1 0 0 0,6 0 0 0 0,21 4 0 0 0,152 9 0 0 0,-65-5 0 0 0,-82 5 0 0 0,-42-12 0 0 0,0 0 0 0 0,0 0 0 0 0,0 0 0 0 0,0 0 0 0 0,0 0 0 0 0,-1 0 0 0 0,1 0 0 0 0,0 0 0 0 0,-1-1 0 0 0,1 1 0 0 0,0 0 0 0 0,-1 0 0 0 0,1 0 0 0 0,-1-1 0 0 0,1 1 0 0 0,-1 0 0 0 0,0 0 0 0 0,1-1 0 0 0,-1 1 0 0 0,1-1 0 0 0,-1 1 0 0 0,0 0 0 0 0,0-1 0 0 0,0 1 0 0 0,1-1 0 0 0,-1 0 0 0 0,0 1 0 0 0,0-1 0 0 0,0 0 0 0 0,0 1 0 0 0,1-1 0 0 0,-1 0 0 0 0,0 0 0 0 0,0 0 0 0 0,0 0 0 0 0,0 0 0 0 0,0 0 0 0 0,0 0 0 0 0,-10-6 0 0 0,6 6 0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2:21.5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412 678,'-11'-7,"-1"0,0 1,0 1,0-1,-1 2,0 0,1 0,-2 2,1-1,0 2,-1-1,1 2,0 0,-1 1,1 0,-1 1,4-1,0 0,0 1,0 1,0 0,1 0,-1 1,1 0,0 1,0 0,0 0,1 1,0 0,0 0,0 1,1 0,0 0,0 1,1 0,0 0,1 1,-2 1,6-7,-1-1,1 1,-1 0,1 0,0-1,0 1,0 0,1 0,-1 0,1 0,0 0,-1 0,1 0,0 0,1 0,-1 0,1 0,-1 0,1 0,0 0,0-1,0 1,0 0,1 0,-1-1,1 1,-1-1,1 1,0-1,0 0,0 0,0 0,1 0,-1 0,0 0,1 0,-1-1,1 0,0 1,0-1,-1 0,3 0,7 1,0-1,0-1,1 0,-1-1,0 0,1-1,-1 0,0-1,0-1,-1 0,1 0,-1-1,0 0,0-1,0-1,-1 1,0-2,0 1,-1-1,0-1,5-6,4-6,-2-1,0 0,-1-1,-1-1,-1-1,-2 0,0 0,-2-1,0 0,-2-1,-1 0,-1 0,-2 0,0-1,-2 1,-1-1,-1 1,-2-1,-5-26,7 49,-18-46,18 51,0 0,0 1,-1-1,1 0,0 1,0-1,0 1,0-1,0 1,0-1,-1 1,1 0,1 0,-1-1,0 1,0 0,0 0,0 0,1 0,-1 0,0 0,1 0,-1 0,1 1,-1-1,1 0,-1 0,1 0,0 1,0-1,0 0,-1 1,1-2,-8 25,1 0,2 0,0 0,2 1,0 0,2 0,1-1,1 1,1 0,1 0,5 16,-6-29,1 1,1-1,0 0,1 0,0 0,1-1,1 0,-1 0,2-1,0 1,0-2,1 1,0-1,1 0,0-1,1 0,0-1,0 0,1-1,0 0,0-1,0 0,3 0,43 8,-4-7</inkml:trace>
  <inkml:trace contextRef="#ctx0" brushRef="#br0" timeOffset="381.04">1001 611,'-2'-6,"1"0,-1 0,1 0,-2 0,1 1,-1-1,1 1,-1 0,-1 0,1 0,-1 0,0 0,0 1,0 0,-1 0,0 0,1 0,-1 1,-1 0,1 0,0 0,-1 0,1 1,-1 0,0 0,0 1,0-1,0 1,0 1,0-1,-4 1,3-1,1 1,-1 0,0 1,0-1,0 1,1 1,-1-1,0 1,1 0,-1 0,1 1,0 0,0 0,0 1,0 0,1 0,-1 0,1 0,0 1,0 0,1 0,-1 0,1 1,0-1,1 1,0 0,-1 0,1 1,1-2,0 1,1-1,0 1,0 0,0-1,0 1,1-1,0 1,0 0,0 0,1-1,0 1,0-1,0 1,1-1,0 1,0-1,0 0,1 0,0 0,0 0,0 0,0-1,1 1,0-1,0 0,0 0,0 0,1-1,-1 1,1-1,0 0,0-1,0 1,0-1,5 1,-4 0,1-1,1 0,-1-1,0 0,0 0,1 0,-1-1,0 0,1-1,-1 0,0 0,0 0,1-1,-1 0,0 0,-1-1,1 0,0 0,-1 0,0-1,1 0,-2 0,1-1,0 0,-1 0,0 0,0-1,0 1,-1-1,0 0,0 0,0-1,-1 1,2-6,0-2,-1 1,0-1,-1 0,-1 0,0 0,-1 0,-1 0,0-10,-3 6,-7 21,7 4,1 0,0 0,0 0,1 0,0 1,0-1,1 0,0 0,0 1,1-1,0 0,0 1,0-1,1 0,0 0,1 0,0 0,0-1,0 1,0-1,1 0,0 0,1 0,0 0,-1-1,2 1,-1-1,0-1,1 1,0-1,0 0,1 0,-1-1,2 1,112 31,-59-27</inkml:trace>
  <inkml:trace contextRef="#ctx0" brushRef="#br0" timeOffset="962.344">1736 544,'-16'-5,"0"0,-1 1,0 1,0 1,0 1,0 0,0 1,0 0,-16 4,29-3,-1 1,1 0,-1 1,1-1,0 1,0 0,0 0,0 0,0 0,1 1,-1-1,1 1,0 0,0 0,0 0,1 0,0 1,-1-1,2 1,-1-1,0 1,1 0,0 0,0 0,0 0,1 0,0 0,0-1,0 1,0 0,1 0,0 0,0 0,0 0,0 0,1-1,0 1,0-1,0 1,1-1,-1 0,4 4,0 1,2 0,-1-1,1 0,1 0,-1-1,1 0,1 0,-1-1,1-1,0 1,0-1,1-1,-1 0,1-1,8 2,1 0,1-1,-1-1,1-2,0 1,-1-2,1-1,0-1,4-1,-12 2,0-1,0 0,-1-1,1-1,-1 0,0 0,0-1,0-1,-1 0,0 0,0-1,0 0,-1-1,0-1,-1 1,0-2,0 1,-1-1,0 0,-1-1,0 0,1-2,-7-20,-1 33,1 0,-1-1,0 1,0-1,0 1,-1-1,1 1,0-1,0 1,0-1,0 1,0-1,0 1,-1-1,1 1,0 0,0-1,-1 1,1-1,0 1,-1 0,1-1,0 1,-1 0,1 0,0-1,-1 1,1 0,-1 0,1-1,-1 1,1 0,0 0,-1 0,1 0,-1 0,1 0,-1 0,1 0,-1 0,1 0,-1 0,1 0,-1 0,1 0,-1 0,1 0,0 0,-1 0,1 1,-1-1,1 0,-1 0,1 1,0-1,-1 0,1 1,0-1,-1 1,0 0,-1 0,1 0,-1 1,1-1,0 1,0-1,-1 1,1-1,0 1,1 0,-1-1,0 1,0 0,1 0,-1 0,1-1,-1 1,1 0,0 0,0 0,0 0,0 0,0 0,0 0,1 0,-1-1,0 1,1 0,0 0,-1 0,1-1,0 1,0 0,0 0,48 46,-38-43,0 0,0-1,1 0,-1-1,1 0,0-1,-1 0,1-1,0-1,0 0,0 0,0-1,0 0,0-1,0-1,-1 0,1 0,-1-1,0-1,0 0,0 0,-1-1,0 0,0-1,1-1,-9 6,1 0,-1-1,0 1,0-1,0 1,0-1,-1 0,1 0,-1 0,0 0,1 0,-1 0,-1 0,1 0,0 0,-1 0,1 0,-1-1,0 1,0 0,-1 0,1-1,0 1,-1 0,0 0,0 0,0 0,0 0,0 0,-1 0,1 0,-1 0,0 1,0-1,0 1,0-1,-1 0,-8-5,1 0,-2 0,1 2,-1-1,0 1,0 1,0 0,-1 1,0 0,0 1,0 0,0 1,0 1,0 0,-1 1,1 0,0 1,-1 1,1 0,-3 1,11-2,0 0,0 0,0 0,0 1,0 0,0 0,1 0,-1 0,1 1,-1 0,1 0,0 0,0 0,0 1,1-1,-1 1,1 0,0 0,0 0,0 1,1-1,0 1,-1-1,1 1,1 0,-1 0,1 0,0 0,0 0,0 0,1 0,0 0,0 0,0 1,1-1,0 0,2 3,1 0,0 0,0-1,1 1,0-1,0-1,1 1,-1-1,2 0,-1 0,1 0,-1-1,2 0,-1-1,0 1,1-1,0-1,0 0,0 0,0 0,1-1,-1 0,0-1,1 0,0 0,4-1,38 6</inkml:trace>
  <inkml:trace contextRef="#ctx0" brushRef="#br0" timeOffset="1264.498">2484 50,'-5'-5,"1"0,-2 1,1 0,0 0,-1 0,1 1,-1 0,0 0,0 0,-1 1,1 0,0 0,-1 0,1 1,-1 0,0 0,1 1,-1 0,0 0,1 0,-1 1,1 0,-1 0,1 1,-1 0,1 0,0 1,0-1,0 1,-5 4,4-1,1 0,1 0,-1 1,1 0,0 0,1 1,0-1,0 1,0 0,1 0,0 0,1 0,0 1,0-1,1 1,0-1,0 1,1 5,1 12,0-1,2 0,1 0,1 0,7 20,18 50,5 0,6 2,-37-88,-1 0,1 0,0 0,1-1,0 0,0 1,1-2,0 1,0-1,1 0,0 0,0-1,1 0,-1 0,1 0,1-1,-1-1,1 1,0-1,6 1,12-1,0-2,0-1,0-1,0-1,0-2,0 0,0-2,-1-1,2-2,-17 6,79-19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2:34.5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322 438,'-8'-5,"-1"1,1 0,-1 0,0 1,0 0,0 1,-1 0,1 0,0 1,-1 0,1 1,-1 0,1 0,-1 1,1 0,0 1,-1 0,1 1,0-1,0 2,0-1,1 1,-1 1,1 0,0 0,0 0,1 1,0 0,-4 4,4-1,1-1,0 1,1 0,0 0,0 0,1 1,0-1,1 1,0 0,0 2,2-10,1 1,-1 0,1 0,-1 0,1-1,0 1,0 0,0 0,0 0,1 0,-1 0,1-1,0 1,0 0,0 0,0-1,0 1,0-1,1 1,-1-1,1 0,0 1,0-1,0 0,0 0,0 0,0 0,0-1,1 1,-1 0,1-1,-1 0,1 1,-1-1,1 0,0-1,0 1,0 0,9-1,1 0,-1-1,0 0,0-1,1 0,-1-1,-1-1,1 1,0-2,-1 0,0 0,0-1,-1 0,1-1,-1 0,-1-1,1 0,-1-1,-1 0,0 0,1-2,4-6,0-1,-2-1,0 0,-1-1,-1 0,-1 0,0-1,-2 0,-1 0,0 0,-1-1,-2 0,0 0,-1 0,-2 0,0 0,-1 0,-1 1,-1-1,-1 1,-6-18,10 36,0-1,0 0,1 0,-2 0,1 0,0 1,-1-1,1 0,-1 1,0-1,0 1,0 0,-1 0,1 0,-1 0,0 0,0 0,0 1,0-1,0 1,0 0,-3-2,4 5,0 0,0-1,0 1,0 0,0 0,1 0,-1 0,0 0,0 0,1 1,-1-1,1 0,-1 1,1 0,0-1,0 1,-1 0,1-1,0 1,1 0,-1 0,0 0,0 0,1 0,-1 1,-9 29,1 1,2-1,1 1,2 0,1 1,2-1,1 10,0-15,1 0,2 0,0 0,2 0,1-1,1 1,3 3,-7-22,0 0,1-1,0 1,1-1,-1 0,1-1,1 1,0-1,0 0,0 0,1 0,0-1,0 0,0-1,1 0,0 0,0 0,0-1,1 0,0-1,-1 0,1 0,4 0,-3-2,0 1,0-1,0-1,0 0,0-1,0 0,0 0,0-1,0 0,0-1,0 0,-1 0,1-1,-1-1,0 1,-1-1,1-1,-1 0,0 0,0-1,-1 0,1 0,-2 0,1-1,-1 0,0-1,-1 1,0-1,4-8,-4 3,1 0,-2-1,0 0,-1 1,0-1,-1 0,-1-1,0 1,-1 0,-1 0,0 0,-1 0,-1 0,0 0,-1-2,-19-17,22 33,0 1,0-1,1 1,-1 0,0-1,0 1,0 0,1 0,-1 0,0 0,0-1,0 1,0 0,0 0,1 1,-1-1,0 0,0 0,0 0,0 0,1 1,-1-1,0 0,0 1,1-1,-1 1,0-1,1 1,-1-1,0 1,1-1,-1 1,1 0,-1-1,1 1,-1 0,1-1,-1 1,1 0,0 0,-1 0,1-1,0 1,0 0,-1 0,-1 8,1-1,-1 1,1-1,0 1,1 0,0-1,1 1,0-1,0 1,0 0,1-1,1 0,-1 1,1-1,1 0,0-1,0 1,0-1,1 1,0-1,0 0,1-1,0 0,0 0,0 0,7 5,7 4,0 0,0-1,1-1,1-1,11 4,40 16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2:36.1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32,'16'66,"-7"-22,2-1,2 0,1-1,7 10,-20-49,0 0,0 1,0-2,0 1,0 0,1 0,0 0,-1 0,1-1,0 1,0-1,0 0,0 1,1-1,-1 0,1 0,-1 0,1-1,0 1,-1-1,1 1,0-1,0 0,0 0,0 0,0 0,1-1,-1 0,0 1,0-1,0 0,0 0,1-1,-1 1,0 0,0-1,2 0,4-7,-1-1,1 0,-1 0,-1 0,1-1,-2 0,1-1,-2 1,1-1,-1 0,-1-1,0 1,-1-1,0 0,0 0,-1-1,5-65,-8 78,0-1,1 1,-1 0,1 0,-1 0,0 0,1 0,-1 0,0 0,1 0,-1 0,0 0,1 0,-1 0,1 0,-1 1,0-1,1 0,-1 0,1 1,-1-1,1 0,-1 1,1-1,-1 1,1-1,-1 0,1 1,-1-1,1 1,0-1,-1 1,1 0,0-1,-1 1,1-1,0 1,0 0,0-1,0 1,-1-1,1 1,0 0,0-1,0 1,0 0,0-1,1 1,-1 0,0 0,-3 5,1 0,-1 0,1 1,1-1,-1 1,1-1,1 1,-1 0,1-1,0 1,0 0,1-1,0 1,0-1,1 1,-1-1,2 1,-1-1,1 0,-1 0,2 0,-1 0,1-1,0 1,0-1,0 0,1 0,-1 0,1-1,1 1,-1-1,0-1,6 4,-5-4,0-1,1 1,-1-1,1-1,-1 1,1-1,-1 0,1 0,0-1,0 0,-1 0,1-1,0 0,-1 0,1 0,-1-1,1 0,-1 0,0-1,0 1,0-2,0 1,0 0,0-1,-1 0,0-1,0 1,0-1,-1 0,1 0,-1 0,0-1,-1 1,1-1,-1 0,0 0,-1 0,1-1,0-3,-1 1,1-1,-2 1,0-1,0 0,0 1,-1-1,-1 0,0 1,0-1,-1 1,0-1,0 1,-1 0,-4-9,7 19,0-1,0 0,0 0,-1 0,1 0,0 0,0 1,0-1,0 0,0 0,0 0,-1 0,1 0,0 0,0 0,0 1,0-1,0 0,-1 0,1 0,0 0,0 0,0 0,-1 0,1 0,0 0,0 0,0 0,0 0,-1 0,1 0,0 0,0 0,0 0,0 0,-1 0,1-1,0 1,0 0,0 0,0 0,-1 0,1 0,0 0,0 0,0-1,0 1,0 0,0 0,0 0,-1 0,1 0,0-1,1 20,3-3,0-1,1 0,0 0,2 0,-1 0,2-1,0-1,1 1,0-1,1-1,0 1,1-2,1 1,0-2,0 0,1 0,1 0,4 2,1-1,1 0,0-1,0-1,1-1,0-1,1-1,-1 0,1-2,0-1,0 0,2-2,-13 0,0 0,1-1,-1 0,0-1,0 0,0-1,0 0,0 0,0-2,0 1,-1-1,1-1,-1 0,-1 0,1-1,-1 0,1-1,-2 0,1 0,-1-1,0 0,-1-1,0 0,0 0,2-4,-5 3,0 0,-1 0,0-1,0 1,-1-1,0 1,-1-1,0 0,-1 0,0 1,-1-1,0 0,-1 1,-1-3,3 9,-2 1,1 0,0 0,-1 0,1 0,-1 0,0 0,0 0,0 0,0 1,0-1,-1 1,1 0,-1 0,0 0,0 0,0 0,0 0,0 1,0-1,0 1,0 0,0 0,-1 0,1 0,0 1,-1-1,1 1,-1 0,0 0,-3 0,1 0,-1 1,1 0,0 0,0 1,-1 0,1 0,0 0,0 0,1 1,-1 0,1 1,-1-1,1 1,-4 3,5-3,-1 0,1 0,1 0,-1 0,1 1,-1-1,1 1,0 0,1 0,0 0,-1 0,1 1,1-1,-1 0,1 1,0-1,0 1,1 0,0-1,0 1,0 0,0-1,1 1,0-1,0 1,1-1,-1 1,1-1,1 0,-1 0,1 0,-1 0,1 0,1-1,-1 1,1-1,0 0,0 0,0 0,0 0,0-1,5 3,-1-3,-1 1,1-2,0 1,0-1,0 0,1-1,-1 0,0 0,1-1,-1 0,1 0,-1-1,0 0,0 0,1-1,-1 0,0-1,0 0,-1 0,1-1,-1 1,1-2,-1 1,0-1,-1 0,1-1,-1 1,0-1,-1 0,1-1,-1 1,0-1,-1 0,0-1,4-25,-5 23,-1 30,-1-12,0-1,0 1,0-1,1 1,0-1,0 0,1 1,0-1,0 0,1-1,0 1,0-1,0 1,1-1,0-1,0 1,1-1,0 1,-1-2,2 1,-1-1,0 0,1 0,0 0,0-1,0 0,0-1,1 0,-1 0,0 0,1-1,2 0,-7-1,0-1,0 1,1-1,-1 0,0 0,0-1,0 1,-1 0,1-1,0 0,0 0,-1 0,1 0,-1 0,0 0,1-1,-1 1,0-1,-1 1,1-1,0 0,-1 0,1 0,-1 0,0 0,0 0,0 0,0-2,11-93,-12 96,0-26,-1-1,-1 1,-1-1,-2 1,-1 0,-3-5,8 32,1 0,-1 0,1 0,-1 0,1 0,-1 0,1 0,0 0,-1 0,1-1,0 1,0 0,0 0,0 0,0 0,0 0,0 0,0-1,0 1,0 0,1 0,-1 0,1 0,-1 0,0 0,1 0,0 0,-1 0,1 0,0 0,-1 0,1 1,0-1,0 0,0 0,0 1,-1-1,1 0,0 1,0-1,0 1,1-1,-1 1,0 0,0-1,15 1,1 0,-1 0,0 2,0 0,-1 0,1 2,0 0,1 1,13 3,-22-6,-4-2,1 0,-1 0,1 1,-1-1,1 1,-1 0,1 0,-1 1,0-1,0 1,1 0,-1 0,-1 0,1 1,0 0,-1-1,1 1,-1 0,0 1,0-1,0 1,0-1,0 1,-1 0,0 0,0 0,0 0,0 0,-1 0,1 1,-1-1,0 3,-12 54,8-55,1-1,0 1,0 0,0-1,1 1,0 0,0 0,0 0,1 0,0 0,0 0,1 0,-1 0,1 0,1 0,-1 0,1 0,0-1,0 1,0-1,1 1,0-1,0 0,1 0,-1 0,1 0,3 3,3-4,0 1,0-2,0 1,0-1,1-1,-1 0,1 0,0-1,-1 0,1-1,0-1,-1 1,1-1,0-1,-1 0,1-1,-1 0,0 0,0-1,0-1,3-1,-4 1,0 1,1-1,-2-1,1 0,-1 0,0 0,0-1,-1-1,1 1,-2-1,1 0,-1-1,0 1,-1-1,0 0,-1-1,0 1,0-1,-1 0,0 0,0 0,-1 0,-1 0,0-5,-1 13,0-1,0 0,-1 1,1-1,-1 1,0-1,0 1,0-1,0 1,0-1,-1 1,1 0,-1-1,1 1,-1 0,0 0,0 0,0 1,0-1,0 0,0 1,0-1,-1 1,1 0,0 0,-1-1,1 2,-1-1,1 0,-1 0,0 1,1 0,-1-1,0 1,1 0,-1 0,0 1,1-1,-1 0,0 1,1 0,-1 0,1-1,-1 1,1 1,-1-1,1 0,0 1,0-1,-1 1,1 0,0-1,0 1,1 0,-1 0,0 0,1 1,-1 0,-2 3,0 0,1 0,0 0,0 1,0-1,1 1,0 0,1-1,-1 1,1 0,1 0,-1 0,1 0,0 0,1 0,0 0,0 0,0-1,1 1,0 0,0-1,1 1,0-1,0 1,0-1,1 0,0-1,0 1,0-1,1 1,0-1,0-1,0 1,0-1,1 0,3 2,12 6,-1-2,1-1,0 0,1-1,0-2,0 0,1-1,-1-2,1 0,0-1,0-2,0 0,0-1,0-1,6-3,29-5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2:17.3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0 762,'110'195,"-83"-140,3 0,2-2,23 26,-21-45,-33-34,0 1,0 0,0-1,0 0,0 1,0-1,0 1,0-1,0 0,0 0,0 0,0 0,0 0,0 0,0 0,0 0,0 0,0 0,0 0,0-1,0 1,0 0,0-1,0 1,0-1,0 1,0-1,0 1,0-1,-1 0,1 1,0-1,0 0,-1 0,1 0,0 0,-1 1,1-1,-1 0,1-1,5-13,0 0,-1 0,-1 0,0-1,-1 1,-1-1,-1 0,0 0,-1-1,1 3,7-270,-8 283,-1 0,1 0,-1 0,1 0,0 0,-1 0,1 0,0 0,0 0,0 0,0 0,-1 0,1 0,1 0,-1 0,0 0,0 0,0-1,1 1,-1 0,0 0,1 1,-1-1,1 0,-1 0,1 0,-1 0,1 0,0 0,-1 1,1-1,0 0,0 1,0-1,-1 0,1 1,0-1,0 1,0-1,0 1,0 0,0-1,0 1,0 0,0 0,0 0,0-1,0 1,0 0,0 0,0 1,1-1,10 14</inkml:trace>
  <inkml:trace contextRef="#ctx0" brushRef="#br0" timeOffset="873.817">603 1189,'17'-16,"0"-1,-1-1,-1-1,0 0,-2-1,0-1,-1 0,-1 0,-1-1,-1 0,-1-1,-1 0,2-18,-8 38,0 0,0 1,-1-1,0 0,1 0,-1 0,0 0,0 0,-1 0,1 0,0 0,-1 0,0 1,0-1,0 0,0 0,0 1,0-1,-1 1,1-1,-1 1,0-1,0 1,0 0,0 0,0 0,0 0,-1 0,1 0,0 1,-1-1,0 1,0 0,0 1,0 1,0 1,0-1,0 0,0 1,0-1,1 1,-1 0,0 0,1 0,-1 0,1 0,0 1,0-1,0 1,0-1,0 1,0 0,1 0,-1 0,1 0,0 0,-1 2,-2 7,0 1,0 0,1 0,1 0,0 0,0 1,2-1,0 0,0 1,1-1,1 0,0 1,1-1,0 0,1 0,0-1,1 1,1-1,0 0,1-1,0 1,0-1,1-1,1 1,0-1,0-1,1 0,0 0,1-1,0 0,0-1,0 0,1 0,0-2,1 1,5 0,-14-4,1-1,-1-1,0 1,0 0,1-1,-1 0,0 0,0 0,1-1,-1 1,0-1,0 0,0 0,0 0,0-1,0 0,0 1,0-1,0-1,-1 1,1-1,-1 1,0-1,0 0,0 0,0 0,0 0,1-3,8-13,-1-2,-1 0,-1 0,-1 0,-1-1,0-1,-2 1,0-1,-2 0,0-18,2 11,-3 0,0-1,-2 1,-1 0,-2 0,-1-5,4 34,0-1,0 1,0-1,1 0,-2 1,1-1,0 1,0-1,0 1,-1-1,1 1,-1-1,1 1,-1-1,0 1,0 0,1-1,-1 1,0 0,0 0,0 0,0-1,-1 1,1 0,0 0,0 0,-1 1,1-1,0 0,-1 0,1 1,-1-1,1 1,-1-1,1 1,-1 0,1 0,-1-1,1 1,-1 0,1 0,-1 1,0-1,1 0,-1 0,1 1,-1-1,1 1,-1-1,0 3,-1-1,1 0,0 0,-1 1,1-1,0 1,1 0,-1 0,0-1,1 1,-1 0,1 0,0 1,0-1,0 0,1 0,-1 0,1 1,0-1,0 0,0 1,0-1,0 0,1 0,-1 1,1-1,0 0,0 0,0 0,1 0,-1 0,1 0,-1 0,1 0,0-1,0 1,0-1,0 1,1-1,-1 0,1 0,1 1,9 3,1-2,0 1,0-2,0 0,1 0,-1-2,1 1,-1-2,1 0,-1-1,9-1,182-17,-202 18,0 1,0 0,0 0,-1 1,1-1,0 0,0 1,0 0,-1-1,1 1,0 1,-1-1,1 0,-1 0,1 1,-1-1,0 1,1 0,-1 0,0 0,0 0,0 0,-1 0,1 1,0-1,-1 1,0-1,1 1,-1-1,0 1,0 0,-1-1,1 1,-1 0,1 0,-1 0,4 62,8 46,-11-106,1-1,-1 0,1 0,0 0,0 0,0 0,1-1,-1 1,1 0,0-1,0 0,0 0,1 0,-1 0,1-1,-1 1,1-1,0 0,0 0,0 0,0 0,1-1,0 1,4-1,1 0,0-1,-1 0,1-1,0 1,-1-2,1 0,-1 0,1 0,-1-1,0-1,0 1,0-2,-1 1,1-1,-1 0,0-1,-1 0,1 0,-1-1,0 0,-1 0,0 0,0-1,0 0,-1 0,-1-1,1 1,-1-1,0 0,1-6,-3 7,1 0,-1 0,0 0,0-1,-1 1,0-1,-1 1,0-1,0 1,-1-1,0 1,0-1,-3-7,3 16,1-1,0 1,0-1,-1 1,1-1,0 1,-1-1,1 1,-1-1,1 1,-1-1,1 1,-1 0,1-1,-1 1,1 0,-1 0,1-1,-1 1,0 0,1 0,-1 0,1 0,-1-1,0 1,1 0,-1 0,1 0,-1 0,0 1,1-1,-1 0,1 0,-1 0,0 0,1 1,-1-1,1 0,-1 0,1 1,-1-1,1 1,-1-1,1 0,-1 1,1-1,0 1,-1-1,1 1,0-1,-1 1,1-1,0 1,-1-1,1 1,0 0,0-1,0 1,0-1,0 1,0 0,0-1,0 1,0 0,0-1,0 1,0-1,0 1,0 0,1 0,-5 11,2 1,0 0,0 0,1 0,1 0,0 1,1-1,0 0,1 0,1 0,0-1,1 2,-2-6,0-1,1 1,0-1,0 0,1 0,0-1,0 1,0-1,1 0,0 0,0 0,1-1,-1 1,1-1,0-1,1 1,-1-1,1 0,0-1,0 1,1-1,19 1,-4-5</inkml:trace>
  <inkml:trace contextRef="#ctx0" brushRef="#br0" timeOffset="1121.801">1698 307,'14'9,"4"3</inkml:trace>
  <inkml:trace contextRef="#ctx0" brushRef="#br0" timeOffset="1397.067">2166 655,'22'-22,"36"-35,-2-3,45-64,-87 104,0 0,-2-1,0 0,-2-1,0-1,-1 0,-2 0,0 0,-1-1,-2 0,0 0,-2-2,-11-41,8 66,1-1,-1 0,0 0,0 1,0-1,0 1,0-1,0 1,0-1,0 1,-1-1,1 1,0 0,-1 0,1 0,-1 0,0 0,1 0,-1 0,0 1,1-1,-1 0,0 1,0 0,0-1,0 1,1 0,-1 0,0 0,0 0,0 0,0 0,-1 1,-3 1,0 1,0 0,1 0,-1 1,1 0,-1 0,1 0,0 0,1 1,-1 0,1 0,0 0,0 1,1-1,-1 1,1 0,0 0,1 0,-2 6,-10 26,2 0,2 1,2 0,1 0,2 1,2 0,1 0,2 0,2 0,2 0,2 1,14 71,6-1,4-1,8 7,-8-30,-4 2,-3 1,-5 0,-4 2,-2 10,-12-28,-4-17</inkml:trace>
  <inkml:trace contextRef="#ctx0" brushRef="#br0" timeOffset="1736.213">2153 975,'39'-33,"1"2,1 2,2 1,1 2,1 3,9-2,-29 12,0 0,-5 2,0 1,1 0,0 2,0 1,1 0,2 1,-20 7,0-1,0 1,-1 0,1 1,0-1,0 1,-1-1,1 1,-1 0,1 0,-1 1,0-1,0 1,0-1,0 1,-1 0,1 0,-1 1,0-1,1 0,-1 1,-1-1,1 1,-1 0,1-1,-1 1,0 0,0 0,-1 0,1 2,9 20,2 0,50 89,-49-102,-1-5</inkml:trace>
  <inkml:trace contextRef="#ctx0" brushRef="#br0" timeOffset="1998.533">2781 414,'0'3,"7"2,9 3,9 2,-1 0</inkml:trace>
  <inkml:trace contextRef="#ctx0" brushRef="#br0" timeOffset="2627.206">3464 655,'-13'-1,"1"1,0 1,-1 0,1 0,0 2,0-1,0 1,0 1,1 0,-1 1,1 0,0 1,-9 6,8-3,1 0,-1 1,2 1,-1 0,2 0,-1 1,2 0,-1 1,2 0,-1 0,2 1,0 0,1 0,0 0,1 1,0 3,3-12,0 0,1 0,-1 0,1 0,1 0,-1 0,1-1,0 1,0 0,1 0,0-1,0 1,0-1,0 1,1-1,0 0,0 0,1 0,-1-1,1 1,0-1,0 0,1 0,-1 0,1 0,0-1,0 0,0 0,0 0,0-1,1 1,-1-1,5 0,18 5,0-1,1-1,-1-2,1-1,0-1,0-1,0-2,-1-1,1-1,-1-2,0-1,22-8,-38 13,0-1,-1-1,1 0,-1-1,0 0,0-1,0 0,-1-1,0 0,0 0,0-1,-1-1,-1 1,1-1,1-4,-9 11,0 1,0-1,0 1,0-1,-1 0,1 1,-1-1,1 0,-1 1,1-1,-1 0,0 1,0-1,0 0,0 0,0 1,-1-1,1 0,0 0,-1 1,1-1,-1 0,1 1,-1-1,0 1,0-1,0 1,0-1,0 1,0-1,0 1,-1 0,1 0,0 0,-1-1,1 1,-1 1,1-1,-1 0,1 0,-1 0,1 1,-1-1,0 1,0 0,1-1,-1 1,0 0,0 0,1 0,-1 0,0 0,0 0,1 1,-1-1,0 0,0 1,0 0,1-1,-1 1,0-1,1 1,-1 0,1 0,-1 0,1 0,-1 0,1 0,0 0,-1 0,1 1,0-1,0 0,0 1,0-1,0 1,0 0,0-1,1 1,-1-1,1 1,-1 0,1 0,-1-1,1 1,0 0,0 0,0-1,0 1,0 0,0 0,1-1,-1 1,1 0,-1 0,1-1,-1 1,1-1,0 1,0 0,0-1,0 0,0 1,0-1,0 1,0-1,1 0,-1 0,0 0,1 0,-1 0,1 0,10 5,-1-1,1 0,-1 0,1-2,1 1,-1-2,0 0,1 0,-1-1,1 0,0-1,-1-1,1 0,-1-1,1 0,2-1,-12 2,0 1,1-1,-1 0,1 0,-1 0,0 0,0 0,0-1,0 0,0 1,0-1,0 0,0-1,-1 1,1 0,-1-1,1 1,-1-1,0 0,0 0,0 0,-1 0,1 0,-1 0,0 0,1 0,-1-1,-1 1,1-1,0 1,-1 0,0-1,0 1,0-1,0 1,0-1,-1 1,0-1,0-2,-4-2,0-1,0 1,-1-1,0 2,0-1,-1 1,0 0,0 0,-1 1,0 0,0 0,-1 0,1 2,-1-1,0 1,0 0,-1 1,1 0,-1 0,1 1,-1 0,0 1,0 0,-2 1,7-1,0 1,-1-1,1 1,0 1,-1-1,1 1,0 0,-1 0,1 1,0-1,0 1,0 0,0 1,0-1,1 1,-1 0,1 0,0 0,0 1,0-1,0 1,0 0,1 0,0 1,0-1,0 1,0-1,1 1,-1 0,1 0,1 0,-1 0,1 0,0 1,0-1,0 0,1 1,-1-1,1 1,2 0,0 0,0-1,1 1,0-1,0 1,0-1,0 0,1 0,0-1,0 1,0-1,0 1,1-2,0 1,0 0,0-1,0 0,0 0,1 0,0-1,-1 0,1 0,0 0,0-1,1 1,35 8</inkml:trace>
  <inkml:trace contextRef="#ctx0" brushRef="#br0" timeOffset="3425.818">4038 348,'-9'-10,"0"1,-1 0,0 0,0 1,-1 1,0 0,0 0,-2 1,11 5,1 0,-1 0,1 1,-1-1,1 1,-1-1,0 1,1 0,-1 0,0 0,1 0,-1 0,0 0,1 0,-1 0,0 0,1 1,-1-1,1 1,-1-1,1 1,-1 0,1 0,-1 0,1-1,-1 1,1 0,0 1,0-1,0 0,-1 0,1 0,0 1,0-1,1 1,-1-1,0 1,0-1,1 1,-1-1,1 1,-1 0,1-1,0 1,-1 1,0 80,17-20,2-1,3 0,3-2,2 0,3-2,5 3,-21-35,0 1,1 0,1-2,1 0,1 0,1-2,14 15,-29-36,0 1,0-1,0 0,1 0,-1 0,0 0,1 0,0-1,-1 1,1-1,0 0,-1-1,1 1,0 0,0-1,0 0,0 0,0 0,0-1,-1 1,1-1,0 0,0 0,-1 0,1 0,0-1,-1 0,0 1,1-1,-1-1,0 1,0 0,0-1,0 1,1-2,10-10,-1-1,0-1,-1 0,-1-1,0 0,-1-1,-1 0,-1 0,0-1,-1 0,-2 0,4-17,-6 20,-6 21,-7 28,5 75,6-104,-1 0,1 0,0 0,0 0,1-1,-1 1,1 0,0-1,0 1,0-1,0 1,1-1,-1 0,1 0,0 0,0 0,0-1,0 1,0-1,0 0,1 0,-1 0,1 0,0 0,2 0,0 0,1-1,-1 0,0 0,1 0,-1-1,1 0,-1 0,0-1,1 0,-1 0,1 0,-1-1,0 0,0 0,0-1,0 1,-1-1,1 0,0-1,-1 0,0 1,0-2,0 1,1-3,3-2,0-1,0 0,-1 0,-1-1,0 0,0-1,-1 0,-1 0,0 0,-1 0,2-7,-4-6,-11 37,7-7,0 0,0 0,0 0,1 0,0 0,0 1,1-1,-1 0,1 0,0 1,0-1,1 0,0 0,0 1,0-1,0 0,1 0,0 0,0 0,0-1,1 1,-1 0,1-1,0 0,1 1,-1-1,1-1,-1 1,1 0,0-1,1 0,-1 0,0 0,3 1,1-2,1 0,-1 0,0-1,1 0,-1 0,1-1,0 0,-1 0,1-1,-1 0,0-1,1 1,-1-2,0 1,0-1,0-1,0 1,-1-1,1-1,-1 1,0-1,0-1,-1 1,0-1,0 0,0 0,0-1,-1 0,0 0,-1 0,0 0,0-1,0 0,-1 0,0 0,0-1,2-5,1 1,-2-1,0 0,-1 0,0-1,-1 1,-1 0,0-1,-1-5,0 19,0 1,1-1,-1 1,0-1,0 1,0-1,0 1,0-1,0 1,0-1,0 0,0 1,0-1,0 1,0-1,-1 1,1-1,0 1,0-1,0 1,-1 0,1-1,0 1,-1-1,1 1,0 0,-1-1,1 1,0-1,-1 1,1 0,-1 0,1-1,0 1,-1 0,1 0,-1-1,1 1,-1 0,1 0,-1 0,1 0,-1 0,1 0,-1 0,0 0,1 0,-1 0,1 0,-1 0,1 0,-1 0,1 1,-1-1,1 0,0 0,-1 0,0 1,-19 24,16-20,0 1,1-1,0 1,0 0,0 0,1 0,0 0,0 0,0 1,1-1,0 1,0-1,1 1,0-1,0 1,0-1,1 1,0-1,0 0,1 1,0-1,0 0,0 0,1 0,0 0,0 0,0-1,1 1,0-1,0 0,0 0,0 0,1-1,0 0,0 1,15 4,1 0,-1 0,1-2,1-1,-1-1,1 0,0-2,0-1,17 0,-24 0,88 5</inkml:trace>
  <inkml:trace contextRef="#ctx0" brushRef="#br0" timeOffset="14022.004">255 2660,'-2'-17,"0"1,1 0,1-1,0 1,1-1,1 1,1-1,0 1,1 0,1 0,0 1,1-1,8-12,-13 26,8-24,1 1,1 0,1 0,2 1,0 1,2 0,15-18,-30 40,0 0,-1 0,1 0,0 0,0 0,0 0,0 0,0 1,0-1,0 0,0 0,0 1,0-1,0 1,0-1,0 1,0-1,1 1,-1 0,0-1,0 1,1 0,-1 0,0 0,0 0,1 0,-1 0,0 0,0 1,1-1,-1 0,0 1,0-1,0 1,1-1,-1 1,0-1,0 1,0 0,0 0,0 0,0-1,0 2,54 99,-40-68,-9-20,7 14,-1 1,0 0,-3 1,0 0,2 17,-11-44,1 0,0 0,-1 0,0 1,0-1,1 0,-1 0,0 1,-1-1,1 0,0 0,-1 0,1 0,-1 1,0-1,1 0,-1 0,0 0,0 0,-1-1,1 1,0 0,-1 0,1-1,-1 1,1 0,-1-1,0 0,1 1,-1-1,0 0,0 0,0 0,0 0,0 0,0-1,0 1,-1-1,1 1,0-1,0 0,0 1,-1-1,1-1,0 1,0 0,0 0,-1-1,1 1,0-1,0 0,0 0,0 1,0-1,0-1,0 1,-1-1,0 0,0-1,0 0,1 1,-1-1,1 0,0 0,-1 0,2 0,-1-1,0 1,0-1,1 1,0-1,0 1,0-1,0 0,1 1,-1-1,1 0,0 0,0 1,0-1,0 0,1 0,0 0,1-5,0 0,0-1,1 1,0 0,1 1,0-1,1 0,-1 1,6-6,-1 3,-1 2,1-1,1 1,0 0,0 1,0 1,1-1,1 1,-1 1,1 0,0 1,0 0,1 1,-1 1,1-1,0 2,0 0,0 1,9 0,-18 1,0 0,0 0,0 1,0-1,0 1,0 0,-1 1,1-1,0 1,-1-1,1 1,-1 0,1 0,-1 1,0-1,0 1,0 0,0-1,0 1,-1 1,0-1,1 0,-1 0,0 1,0-1,-1 1,1 0,-1 0,0-1,0 1,0 0,0 0,-1 3,4 41,12 36,-15-83,0 1,0 0,0 0,0-1,1 1,-1 0,1-1,0 0,-1 1,1-1,0 0,0 0,-1 0,1 0,0 0,0 0,0 0,0-1,0 1,1-1,-1 1,0-1,0 0,0 0,0 0,0 0,1-1,-1 1,0 0,0-1,0 1,0-1,0 0,0 0,0 0,65-42,-53 27,-1-1,-1-1,0 1,-2-2,0 0,-1 0,0-1,-2 0,0 0,-2 0,1-4,-2 82,-5-48,1 0,0-1,1 1,0 0,1 0,-1 0,2-1,-1 1,2-1,-1 0,1 0,0 0,1 0,0-1,1 0,-1 0,2 0,-1-1,1 0,0 0,8 6,-5-8,0 0,0 0,1-1,0 0,0-1,0 0,0 0,0-2,1 1,-1-1,0-1,1 0,2-1,39-5</inkml:trace>
  <inkml:trace contextRef="#ctx0" brushRef="#br0" timeOffset="14399.983">1378 2031,'43'-2,"-1"-3,0-1,1-2,-2-2,0-2,0-1,-1-2,35-20,39-31,-108 62,-1-1,1 0,0 0,-1 0,0-1,0 1,-1-1,0 0,0-1,0 1,-1-1,0 0,0 0,0 0,-1 0,0-3,-1 8,-1 0,1-1,-1 1,0 0,0-1,0 1,0 0,0-1,-1 1,1 0,-1-1,0 1,1 0,-1 0,0 0,0-1,-1 1,1 0,0 0,-1 1,1-1,-1 0,1 0,-1 1,0-1,0 1,0-1,0 1,0 0,0 0,0 0,0 0,0 0,0 0,-1 1,1-1,0 1,-1 0,1-1,0 1,-1 0,1 0,0 1,-1-1,1 0,0 1,-1-1,1 1,0 0,0 0,-2 0,-2 4,0 1,1-1,0 1,0 0,0 1,0-1,1 1,0 0,0 0,1 0,0 0,0 1,1-1,0 1,0 0,1 0,-1 7,-10 70,3 0,4 1,6 63,-1-135,26 558,-10-322,-15-173,-3-57</inkml:trace>
  <inkml:trace contextRef="#ctx0" brushRef="#br0" timeOffset="14725.905">1605 2539,'29'-25,"2"1,0 1,1 2,1 1,1 1,1 2,0 2,13-4,-36 15,-1-1,-1 0,1 1,0 1,0 0,0 0,0 1,0 1,1 0,-1 0,3 1,-10 3,0-1,0 1,0 0,0-1,-1 2,1-1,-1 0,1 1,-1 0,-1 0,1 0,0 0,-1 0,0 0,0 0,0 1,0 0,-1-1,0 1,0-1,0 1,0 0,-1 0,0 0,0 1,4 16,28 77,-31-99,-1 1,0 0,1 0,-1 0,1-1,-1 1,1 0,0-1,-1 1,1 0,0-1,-1 1,1-1,0 1,0-1,0 1,-1-1,1 0,0 1,0-1,0 0,0 0,0 0,0 1,0-1,-1 0,1 0,0 0,0 0,0-1,0 1,0 0,0 0,0-1,-1 1,1 0,0-1,0 1,0-1,-1 1,1-1,0 1,0-1,-1 1,12-11</inkml:trace>
  <inkml:trace contextRef="#ctx0" brushRef="#br0" timeOffset="14991.268">2140 2005,'7'13,"11"8,16 4,3-2</inkml:trace>
  <inkml:trace contextRef="#ctx0" brushRef="#br0" timeOffset="15317.553">2848 2179,'-28'-1,"-88"9,112-7,1 0,-1 0,1 0,-1 0,1 1,0-1,0 1,-1 0,1 0,0 0,1 1,-1-1,0 1,1-1,-1 1,1 0,0 0,0 0,0 0,0 1,0-1,1 0,0 1,0-1,0 1,0-1,0 1,0 2,1-2,0 0,0 0,0 1,0-1,1 0,0 0,0 0,0 0,0 0,1 0,-1 0,1 0,0-1,0 1,1-1,-1 1,1-1,-1 0,1 0,0 0,0 0,0-1,1 1,-1-1,1 1,3 0,4 3,1 0,-1-2,1 1,0-1,0-1,1 0,-1-1,6 0,2-1,0-1,0-1,0-1,0-1,0-1,0 0,0-1,-1-2,0 0,0-1,-1 0,0-2,-1 0,0-1,0-1,-1 0,10-11,-20 18,0 0,-1-1,0 1,0-1,0 0,0 0,-1 0,0-1,0 0,-1 1,0-1,0 0,-1-1,1-3,-11 18,5-1,0 1,0 0,1 1,0-1,1 0,-1 1,1-1,1 1,-1-1,1 1,1-1,-1 1,1-1,1 1,-1-1,1 0,1 0,-1 0,1 0,0 0,1 0,0-1,0 1,0-1,1 0,-1-1,2 1,-1-1,0 0,1 0,0 0,0-1,7 3,-7-4,1 0,0 0,-1-1,1 0,0-1,0 0,1 0,-1 0,0-1,0 0,0 0,1-1,4-1,15-5</inkml:trace>
  <inkml:trace contextRef="#ctx0" brushRef="#br0" timeOffset="15594.926">3303 1764,'7'5,"6"10,9 12,0 1</inkml:trace>
  <inkml:trace contextRef="#ctx0" brushRef="#br0" timeOffset="16403.893">3610 2325,'21'-4,"-1"-2,0 0,0-2,-1 0,1-1,-2-1,0-1,0 0,-1-1,0-1,-1-1,0 0,12-16,-24 25,0 0,0-1,0 0,-1 0,0 0,0 0,0-1,-1 1,0-1,0 1,0-1,-1 0,0 0,-1 0,1 0,-1 1,-1-1,1 0,-1 0,0 0,-1 0,0 1,0-1,-1-2,2 8,0-1,-1 0,1 1,0-1,-1 1,1 0,-1-1,1 1,-1 0,1 0,-1 0,0 0,0 0,0 0,1 1,-1-1,0 1,0-1,0 1,0 0,0-1,0 1,0 0,0 0,0 1,0-1,0 0,0 1,0-1,0 1,0-1,0 1,1 0,-1 0,0 0,0 0,1 0,-1 0,0 1,-55 60,50-49,0 0,0 0,2 1,-1 0,2 0,0 0,0 0,2 1,0 0,0-1,1 4,1-11,0 0,1 0,-1 0,1 0,1-1,-1 1,1 0,1 0,-1-1,1 1,0-1,1 0,-1 0,1 0,0-1,1 1,-1-1,1 0,0 0,0 0,1-1,-1 0,1 0,3 1,2 1,0-2,0 1,1-2,0 0,-1 0,1-1,0 0,0-1,0 0,0-1,0-1,0 1,0-2,0 0,0 0,0-1,-1-1,1 0,-1-1,0 0,0 0,-1-1,0 0,0-1,0-1,-1 1,0-1,0-1,-1 0,0 0,-1 0,0-1,0 0,-1-1,0 1,-1-1,0 0,-1-1,0 1,-1-2,-3-73,0 86,0 1,0-1,0 0,-1 1,1-1,0 0,0 1,0-1,-1 0,1 0,0 1,0-1,-1 0,1 0,0 1,-1-1,1 0,0 0,-1 0,1 0,0 1,-1-1,1 0,0 0,-1 0,1 0,0 0,-1 0,1 0,-1 0,1 0,0 0,-1 0,1 0,0 0,-1-1,1 1,0 0,-1 0,1 0,0 0,-1-1,1 1,0 0,0 0,-1 0,1-1,0 1,0 0,-1-1,1 1,0 0,0 0,0-1,-1 1,1 0,0-1,0 1,0-1,0 1,0 0,0-1,0 1,0 0,0-1,0 1,-13 28,11-22,-1-1,2 1,-1 0,0 0,1 0,0 1,1-1,-1 0,1 0,0 0,1 1,-1-1,1 0,1 0,-1 0,1 0,0 0,0 0,1-1,0 1,0-1,0 1,0-1,1 0,0-1,0 1,0 0,1-1,0 0,-1 0,2-1,-1 1,3 0,2-2,1-1,-1-1,1 0,0 0,-1-1,1 0,0-1,-1 0,0-1,1 0,-1-1,-1 0,1 0,0-1,-1 0,0-1,0 0,-1-1,0 1,0-2,0 1,-1-1,6-7,-8 8,0 0,-1 0,1-1,-1 0,-1 1,0-1,0 0,0-1,-1 1,0 0,0-5,-13 53,10-33,0-1,0 1,1 0,0-1,0 1,1 0,0-1,0 1,0-1,1 1,0-1,0 0,1 1,-1-1,1 0,1-1,-1 1,1 0,0-1,0 0,1 0,0 0,-1-1,2 1,4 2,1 0,0-2,0 1,1-1,0-1,0 0,0-1,0 0,0-1,0-1,1 0,-1 0,1-1,-1-1,1 0,-1 0,1-1,-1-1,0 0,0-1,0 0,-1-1,0 0,1-1,-2 0,1-1,-1 0,7-6,-11 5,0 1,-1-1,0-1,0 1,-1 0,0-1,0 0,-1 0,0 0,0-1,-1 1,-1-1,0 1,0-6,-5-135,4 149,-55-384,39 316,10 68,-4 68,2 42,6 0,9 81,-7-172,1 1,1-1,1 0,0 1,1-1,1-1,1 1,1-1,0 0,1 0,1-1,0 0,2-1,-1 0,6 5,-14-18,0 0,0 0,0 0,0 0,0-1,1 1,-1-1,0 0,1 1,-1-1,1 0,-1 0,1 0,-1-1,1 1,0-1,-1 1,1-1,0 0,0 0,-1 0,1 0,0-1,-1 1,1-1,0 0,-1 1,1-1,-1 0,1-1,-1 1,1 0,-1-1,0 1,0-1,0 0,0 0,0 0,0 0,1-1,10-25,-4-1</inkml:trace>
  <inkml:trace contextRef="#ctx0" brushRef="#br0" timeOffset="16656.308">4679 1818,'23'-2,"35"-1,41 0,45 1,37-2,26-3,-22 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3:01.9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688 1,'-28'14,"0"1,1 2,0 1,1 1,-9 10,-10 6,-359 265,343-248,60-52,1 1,-1-1,1 1,-1 0,1-1,-1 1,1 0,-1-1,1 1,0 0,-1-1,1 1,0 0,0 0,0-1,0 1,-1 0,1 0,0 0,0-1,1 1,-1 0,0 0,0 0,0-1,0 1,1 0,-1 0,0-1,1 1,-1 0,0-1,1 1,-1 0,1-1,-1 1,1 0,-1-1,1 1,0-1,-1 1,1-1,0 0,-1 1,1-1,0 0,0 1,-1-1,1 0,0 0,0 1,-1-1,1 0,1 0,49 7,-47-7,439 0,-61 21,-354-19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3:02.6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14,'7'2,"9"1,13 0,18 0,21-2,20 0,15-3,10 0,5-3,-3-1,-8 2,-17 0,-16 2,-19 1,-16 0,-15 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3:00.3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 0,'0'3,"0"7,0 11,0 13,0 15,0 15,0 12,0 12,0 4,0 0,0-3,0-7,0-7,0-11,0-10,-2-11,-1-10,0-10</inkml:trace>
  <inkml:trace contextRef="#ctx0" brushRef="#br0" timeOffset="521.643">525 81,'-26'51,"-3"-1,-2-2,-2-1,-21 20,7-12,-3-2,-3-3,-1-1,-23 12,22-30,55-31,-1 0,1 1,0-1,-1 0,1 0,-1 0,1 0,-1 0,1 0,-1 0,1 0,-1 0,1 0,-1 0,1 0,-1 0,1 0,-1-1,1 1,0 0,-1 0,1 0,-1-1,1 1,-1 0,1-1,0 1,-1 0,1-1,0 1,-1 0,1-1,0 1,0-1,-1 1,1 0,0-1,0 1,0-1,0 1,0-1,-1 1,1-1,0 1,0-1,0 1,0-1,0 1,0-1,1 1,-1-1,0 1,0-1,0 1,0 0,1-1,-1 1,0-1,0 1,1-1,-1 1,0-1,17-29,-16 27,1 0,0 0,0 0,0 0,0 0,1 0,-1 0,1 1,0-1,-1 1,1 0,0 0,1 0,-1 0,0 0,0 1,1 0,-1-1,1 1,-1 1,1-1,0 0,-1 1,1 0,0 0,-1 0,1 0,0 0,0 1,8 7,-1 1,1 0,-2 0,1 1,-2 1,1-1,4 10,17 15,-11-12,2 0,0-2,2-1,0-1,1-1,1-1,0-1,1-2,1 0,1-2,0-1,0-1,1-2,0-1,10 0,-18-3,0-1,0-1,1-1,-1-1,0-1,1-1,-1-1,2-2,-22 5,0 0,-1 0,1-1,0 1,0-1,-1 1,1-1,0 0,-1 0,1 1,-1-1,1 0,-1-1,1 1,-1 0,0 0,1 0,-1-1,0 1,0-1,0 1,0-1,0 1,-1-1,1 0,0 1,-1-1,1 0,-1 1,1-1,-1 0,0 0,0 0,0 1,0-1,0 0,0 0,-1 0,1 1,0-1,-1 0,0 1,1-1,-1 0,0 1,0-1,0 1,0-1,0 1,0-1,0 1,-2-2,-13-9,-2 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2:26.4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1 686,'8'-2,"1"0,1 0,-1 0,0 1,0 0,0 1,1 0,-1 1,0 0,0 0,1 1,-1 0,0 1,-1 0,1 0,0 1,-1 0,0 0,0 1,0 0,-1 0,1 1,-1 0,2 4,5 8,-1 1,-1 1,-1 0,0 1,-2 0,-1 0,0 1,-1 0,-2 1,0 0,-2-1,0 1,-1 3,-1-20,0 0,8 36,-9-41,0 0,0 0,0-1,1 1,-1 0,0 0,1 0,-1-1,0 1,1 0,-1-1,1 1,-1 0,1-1,-1 1,1-1,0 1,-1-1,1 1,0-1,-1 1,1-1,0 1,0-1,-1 0,1 0,0 1,0-1,0 0,-1 0,1 0,0 0,0 0,0 0,0 0,-1 0,1 0,0 0,0 0,0-1,-1 1,2 0,8-8,0 0,-1-1,0 1,0-2,-1 1,0-1,-1-1,0 1,0-1,3-9,62-139,-63 138,-9 21,1 0,-1 0,1 0,0 1,-1-1,1 0,0 0,-1 0,1 0,-1 1,1-1,-1 0,1 1,-1-1,1 0,-1 1,1-1,-1 1,1-1,-1 1,1-1,-1 1,0-1,1 1,-1-1,0 1,0-1,1 1,-1-1,0 1,0 0,0-1,0 1,0 0,0-1,0 1,0-1,0 1,0 0,0-1,0 1,0-1,0 1,0 0,-1-1,1 1,0-1,0 1,-1-1,1 1,-1-1,1 1,-1 0,1 1,2 11,-1 0,2 0,0-1,0 1,1-1,1 0,0 0,0-1,1 1,1-1,0 0,1 0,-4-5,0-1,1 1,0-1,0 0,1 0,-1-1,1 0,0 0,0 0,1 0,-1-1,1 0,-1-1,1 1,0-1,0 0,0-1,0 0,0 0,1-1,-1 1,3-2,-4 0,1 0,0 0,-1-1,1 0,-1-1,0 1,0-1,0 0,0-1,0 1,-1-1,1 0,-1-1,0 1,-1-1,1 0,-1 0,0-1,0 1,0-1,-1 0,0 0,1-2,2-4,-1-1,-1 0,0 0,0 0,-1-1,-1 1,0-1,-1 1,0-1,-1 0,-1 0,-4-5,-5 24,8 2,0 0,1 0,-1 0,2 0,-1 0,1 0,0 0,0 0,0 0,1 0,0 0,1 0,0 0,0 0,0-1,1 1,0-1,0 1,1-1,0 0,0 0,0-1,0 1,1-1,0 0,0 0,1 0,-1-1,1 0,0 0,0-1,1 1,-1-1,1-1,5 3,0-2,1 0,-1 0,0-1,1-1,0 0,-1 0,1-2,-1 1,1-2,11-2,-18 3,0-1,0 0,0 0,-1 0,1-1,0 0,-1 0,0 0,0-1,0 0,0 0,0 0,-1-1,0 1,0-1,0 0,-1 0,1-1,-1 1,0-1,-1 1,2-5,1-5,-1 0,-1 1,-1-1,0-1,-1 1,0 0,-1 0,-1 0,-2-15,-1 15,-3 25,7 4,0 0,1-1,1 1,0-1,1 1,0-1,1 0,0 0,2 0,-1-1,1 0,1 0,0 0,1-1,0 0,1 0,0-1,0 0,2 0,49 30,-34-30</inkml:trace>
  <inkml:trace contextRef="#ctx0" brushRef="#br0" timeOffset="928.176">1672 714,'-1'11,"0"1,1 0,1 0,0-1,0 1,1 0,1-1,0 1,0-1,1 0,1 0,0-1,0 1,1-1,1 0,-1 0,1-1,1 0,0 0,0-1,1 0,0 0,0-1,1-1,0 1,0-1,4 1,-8-3,-1-1,1 0,0 0,0-1,0 1,0-1,0 0,1-1,-1 0,1 0,-1 0,1-1,-1 0,1 0,-1-1,1 1,-1-1,0-1,1 1,-1-1,0 0,0-1,0 1,0-1,-1-1,1 1,-1-1,1 0,0-1,1-8,0-1,-1 0,0-1,-1 1,-1-1,0 0,-1 0,-1 0,0 0,-1-1,-1 1,0-1,-2 1,0-4,2 7,-1 18,3 22,0-14,1-1,1 0,1 0,0 0,0 0,1 0,1-1,0 0,1-1,0 0,1 0,0 0,4 2,-8-8,0 0,0 0,1-1,0 0,-1 0,2-1,-1 1,0-1,0-1,1 1,0-1,-1 0,1-1,0 1,0-1,0-1,0 1,0-1,0-1,0 1,0-1,0 0,-1-1,1 1,0-1,-1-1,4-1,-2-1,0 0,0-1,0 0,-1 0,0-1,0 0,-1 0,0-1,0 0,0 0,-1 0,-1 0,1-1,-2 0,1 0,-1 0,0 0,-1-1,0 1,0-1,-1 0,0-4,4 0,3 30,-5-10,0 3,1 1,0-1,0-1,1 1,0-1,1 0,0 0,0 0,0-1,1 0,1 0,-1-1,1 1,0-2,0 1,1-1,-1-1,1 1,0-2,0 1,2-1,8 1,0-1,1-1,-1-1,0 0,0-2,1 0,-1-1,0-1,0-1,0 0,8-5,-24 8,-1 1,0-1,1 0,-1 1,0-1,1 1,-1 0,1 0,-1 0,0 0,1 0,-1 0,1 1,-1-1,0 1,1 0,-1-1,0 1,0 0,0 1,0-1,1 0,-1 0,-1 1,1-1,0 1,1 1,3 1,0 0,0 0,1-1,-1 0,1 0,0-1,-1 0,1 0,0-1,0 0,0 0,1 0,-1-1,0 0,0 0,0-1,0 0,0 0,0-1,0 0,0 0,-1-1,1 1,0-1,-1-1,0 1,0-1,0-1,-1 1,1-1,-1 1,0-2,0 1,-1 0,1-1,0-2,-3 4,-1 1,0-1,0 1,0-1,-1 1,1-1,-1 0,0 1,0-1,0 1,0-1,-1 0,1 1,-1-1,0 1,0-1,0 1,-1-1,1 1,-1 0,0 0,0 0,0 0,0 0,-1 0,1 0,-1 1,-1-2,-3-2,0 0,-1 0,0 0,0 1,-1 1,1-1,-1 1,0 1,0 0,-4-1,6 2,-1 0,0 1,0-1,0 2,0-1,0 1,0 1,0-1,0 1,1 1,-1-1,0 1,0 1,1-1,0 1,-1 1,1-1,0 1,1 0,-1 1,1 0,0 0,0 0,0 1,1 0,-1 0,2 0,-1 1,1-1,0 1,0 0,0 0,1 1,1-1,-1 1,1-1,-1 8,2-9,1 0,0-1,0 1,0-1,1 1,-1-1,2 1,-1-1,0 0,1 1,0-1,0 0,1 0,-1 0,1 0,0-1,0 1,1-1,-1 1,1-1,0-1,0 1,1 0,-1-1,1 0,0 0,-1 0,1-1,0 1,1-1,-1-1,0 1,1-1,0 1,32 7</inkml:trace>
  <inkml:trace contextRef="#ctx0" brushRef="#br0" timeOffset="1809.087">3249 540,'-1'-7,"-2"1,1 0,-1-1,0 1,0 0,0 0,-1 1,0-1,0 1,-1-1,1 2,-1-1,0 0,0 1,-1 0,1 0,-1 0,0 1,0 0,0 0,-1 1,1-1,-1 1,1 1,-3-1,6 2,0 1,0-1,-1 1,1 0,0 0,0 0,0 1,0-1,0 1,0-1,0 1,1 0,-1 0,0 0,1 1,0-1,-1 0,1 1,0 0,1-1,-1 1,0 0,1 0,-1 0,1 0,0 0,0 0,0 1,1-1,-1 0,-1 8,0 0,1 0,0-1,0 1,1 0,1 0,0 0,2 7,10 27,2-1,2 0,1-1,3-1,1-1,20 26,-5-3,30 47,-66-110,-1 0,1 0,0 0,0 0,-1 0,1 0,0 0,0 0,0 0,0 0,0 0,0-1,1 1,-1 0,0-1,0 1,0-1,1 1,-1-1,0 0,0 1,1-1,-1 0,0 0,1 0,-1 0,0 0,1 0,-1 0,0-1,0 1,1 0,-1-1,0 1,0-1,1 1,-1-1,0 0,0 1,0-1,0 0,0 0,0 0,0 0,0 0,0 0,-1 0,1 0,0 0,-1 0,1-1,-1 1,1 0,-1 0,1 0,-1-1,18-30,-2-1,-1-1,-2 0,-1-1,-1 0,-3-1,0 0,0-22,0-10,-8 68,0-1,0 1,0-1,0 0,0 1,0-1,0 1,0-1,0 0,1 1,-1-1,0 1,0-1,1 1,-1-1,0 1,1-1,-1 1,1-1,-1 1,0-1,1 1,-1 0,1-1,-1 1,1 0,-1 0,1-1,0 1,-1 0,1 0,-1 0,1-1,-1 1,1 0,0 0,-1 0,1 0,-1 0,1 0,0 0,-1 0,1 1,-1-1,1 0,0 0,-1 0,1 1,-1-1,33 20,-21-12,1 0,-4-5,0 1,-1 0,0 1,0 0,0 0,0 0,-1 1,0 1,0-1,0 1,-1 0,0 1,-1-1,1 1,-2 0,1 0,-1 1,0 0,-1-1,0 1,2 8,-5 21,-1-34,0 1,1-1,0 1,-1 0,1 0,1-1,-1 1,1 0,0-1,0 1,0-1,1 1,-1-1,1 1,0-1,0 0,1 0,-1 0,1 0,0 0,0-1,1 1,-1-1,9 2,0 0,-1 0,2-2,-1 1,0-2,1 1,0-2,-1 0,1 0,0-1,-1-1,1 0,0-1,-1 0,3-1,-7 2,-1 0,1 0,-1 0,0-1,1 0,-1-1,0 1,0-2,0 1,-1-1,1 1,-1-2,0 1,0-1,0 0,-1 0,0-1,0 1,0-1,-1 0,1-1,-1 1,-1-1,1 0,-1 1,0-3,-6-9,-5 32,6-7,1 0,1 0,-1-1,1 1,1 0,-1 0,1 0,0 0,1-1,-1 1,1-1,1 1,-1-1,1 0,0 0,0 0,1 0,0 0,0-1,0 1,1-1,0 0,0-1,0 1,0-1,1 0,0 0,0-1,0 0,0 0,0 0,1-1,-1 0,1 0,-1 0,2-1,7 2,-1 0,1-2,0 0,0 0,0-1,-1-1,1 0,12-4,-22 4,1 0,-1 0,0-1,0 1,0-1,0-1,0 1,0-1,0 0,-1 0,1 0,-1 0,0-1,0 0,0 0,-1 0,0 0,1 0,-1-1,-1 0,1 0,-1 1,1-1,-1-1,0 0,-1 1,-1 0,1 0,-1 0,0-1,0 1,0 0,-1 0,0 0,0 0,0 0,-1 0,1 0,-1 0,0 0,-1 1,1-1,-1 1,0-1,0 1,0 0,-1 0,1 1,-1-1,0 1,0-1,-3 0,0-2,-1 1,0 0,0 1,0-1,-1 1,0 1,0 0,0 0,0 1,0 0,0 0,0 1,-1 1,-3-1,6 2,0 0,0 0,0 0,0 1,0 0,1 1,-1-1,1 1,-1 0,1 1,0 0,0 0,1 0,-1 0,1 1,0 0,0 0,0 1,1-1,0 1,0 0,0 0,1 0,0 1,0-1,0 1,1 0,0 0,1-1,-1 1,1 0,1 1,-1-1,1 0,1 0,-1 0,1 0,0 0,1 0,0 2,1-4,1 1,-1-1,1 0,0-1,1 1,-1-1,1 1,0-2,0 1,0 0,0-1,1 0,-1 0,1-1,0 1,0-1,0 0,0-1,34 10</inkml:trace>
  <inkml:trace contextRef="#ctx0" brushRef="#br0" timeOffset="2331.207">4546 593,'0'-36,"-9"-103,9 137,0-1,0 1,0 0,-1-1,1 1,-1-1,1 1,-1-1,0 1,0 0,0 0,-1-1,1 1,0 0,-1 0,1 0,-1 0,0 1,0-1,0 0,1 1,-2-1,1 1,0 0,0-1,0 1,0 0,-1 1,1-1,-1 0,1 0,0 1,-1 0,1-1,-2 1,-3 3,1 0,0 1,0-1,1 1,-1 1,1-1,0 1,0 0,0 0,1 0,0 0,0 1,0 0,0 0,1 0,0 0,1 1,-3 5,-2 8,0 0,2 0,0 0,1 1,2-1,0 1,0 0,2 0,1 0,1-1,0 1,2 0,0-1,1 0,1 0,1 0,1-1,1 0,0 0,2-1,0-1,0 1,2-2,0 0,11 10,-21-21,1 0,0-1,0 0,0 1,0-1,1-1,-1 1,1-1,0 1,0-1,0-1,1 1,-1-1,0 0,1 0,0 0,-1-1,1 0,0 0,0-1,0 1,0-1,0 0,-1-1,1 0,0 0,0 0,3-2,5-7,0-1,-1-1,0-1,-1 0,-1 0,0-1,-1 0,0-1,-1-1,-1 1,-1-1,0 0,3-13,26-66,-5-1,-4-2,-5-1,-3 0,-6-2,0-46,-12 64,-9 81,-18 75,13-19,2 1,3 0,2 1,2 0,3 0,2 0,3-1,2 1,2-1,3 0,3-1,1 0,9 15,-21-60,-1-1,1 0,1 0,0 0,0 0,0-1,1 0,0 1,0-2,1 1,0-1,0 0,0 0,1 0,0-1,0 0,1-1,2 2,-8-5,0-1,0 0,0 0,0 1,0-1,1-1,-1 1,0 0,0 0,0-1,0 1,0-1,0 0,0 0,0 0,0 1,-1-2,1 1,0 0,0 0,0-1,15-15</inkml:trace>
  <inkml:trace contextRef="#ctx0" brushRef="#br0" timeOffset="2595.557">4854 407,'-16'-5,"-3"1,9 3,19 7,24 7,23 3,18 3,11 2,4 0,-7 3,-18-4</inkml:trace>
  <inkml:trace contextRef="#ctx0" brushRef="#br0" timeOffset="3146.435">5308 767,'-23'102,"22"-98,1 0,0 0,0 0,1-1,-1 1,1 0,-1 0,1 0,1-1,-1 1,0 0,1-1,0 0,0 1,0-1,0 0,0 0,1 0,-1 0,1 0,0 0,0-1,0 0,0 1,2 0,-1-1,1 0,0 0,0 0,0 0,0-1,1 0,-1 0,0 0,1-1,-1 1,0-1,1-1,-1 1,0-1,1 0,-1 0,0 0,0-1,0 0,0 0,0 0,0 0,-1-1,1 0,-1 0,0 0,0-1,0 1,0-1,0 0,-1 0,0 0,1-1,-2 1,1-1,1-2,0 0,-1 1,0-1,0 0,0 0,-1 0,0 0,0 0,-1 0,0-1,0 1,-1-1,1 1,-2-1,1 1,-1 0,0-1,-1 1,0 0,0 0,0 0,-1 0,0 0,-1 0,1 1,-1 0,0 0,-1 0,1 0,-5-4,7 9,-1-1,1 1,0 0,0-1,-1 1,1 0,-1 1,1-1,-1 0,1 1,-1-1,0 1,1 0,-1 0,1 0,-1 0,0 0,1 1,-1-1,1 1,-1-1,1 1,-1 0,1 0,-1 0,1 1,0-1,0 0,0 1,-1-1,1 1,1 0,-1 0,0 0,0 1,-2 1,0 1,1 0,0 0,0 1,0-1,1 0,0 1,0 0,0-1,1 1,0 0,0 0,0 0,1 0,0 2,0 0,1-1,1 1,0-1,0 1,0-1,1 0,0 0,0 0,1 0,0 0,0-1,0 1,1-1,0-1,1 1,-1 0,1-1,0 0,0-1,0 1,2-1,4 4,2-1,-1 0,1-1,0-1,0 0,0 0,1-2,-1 0,1 0,8-1,-17-1,-1 0,0-1,1 0,-1 0,1 0,-1-1,1 0,-1 0,0 0,1-1,-1 0,0 0,0 0,0 0,-1-1,1 0,0 0,-1 0,0 0,0-1,0 0,0 0,0 0,-1 0,0 0,0-1,0 1,0-1,-1 0,0 0,0 0,0 0,3-23,-1 0,-2 0,0 0,-2-1,-2 1,-1-6,0-19,4-23,1 74,0 0,0 1,0-1,0 0,0 1,1-1,-1 1,1 0,-1 0,1 0,-1 0,1 0,-1 1,1-1,0 1,0 0,-1-1,1 1,0 0,-1 1,1-1,0 0,-1 1,1 0,0-1,-1 1,1 0,-1 0,1 1,0 0,-1-2,10 2,1 1,-1 1,1 0,-1 0,-1 1,1 0,-1 1,0 1,0 0,0 0,-1 1,0 0,-1 1,0 0,0 1,3 5,-10-10,-1 0,0 0,-1 0,1-1,-1 1,0 0,0 0,-1 0,1 0,-1 0,0 0,0 0,-1-1,1 1,-1 0,0-1,-1 1,1-1,-1 0,0 0,0 0,0 0,0 0,-1-1,1 0,-1 1,-4 1,-25 36,32-39,0-1,0 1,1-1,-1 1,0-1,1 1,-1-1,1 1,-1 0,1-1,0 1,-1 0,1-1,0 1,0 0,0 0,1-1,-1 1,0 0,1-1,-1 1,1-1,-1 1,1 0,0-1,-1 1,1-1,0 0,0 1,0-1,0 0,1 1,-1-1,0 0,0 0,1 0,-1 0,1 0,-1 0,1-1,-1 1,1 0,-1-1,2 1,78 20,51-8,0-5,35-6,-137-2,114-5,-99-1</inkml:trace>
  <inkml:trace contextRef="#ctx0" brushRef="#br0" timeOffset="37420.888">322 2626,'-9'6,"3"-1,0 0,0 0,-1-1,1 0,-1 0,0-1,0 0,0 0,0-1,-1 0,1 0,-1 0,-3-1,8-2,0-1,-1 0,1 0,0-1,0 1,0 0,0-1,1 0,-1 0,1 0,0 0,0 0,0 0,0-1,0 1,0-1,1 1,0-1,0 1,0-1,0 0,1 0,-1 1,1-1,0 0,0-3,-1-2,1 1,-1 0,2-1,-1 1,1 0,0-1,1 1,0 0,0 0,1 0,0 0,0 0,1 1,0 0,0-1,1 1,0 1,0-1,1 1,0 0,5-5,2 0,0 1,1 0,0 1,1 1,0 0,1 1,-1 1,1 0,0 1,7-1,-3 1,0 0,1 2,0 0,0 1,0 2,0 0,-1 1,13 2,-27-1,-1-1,1 1,-1 0,1 0,-1 1,0-1,0 1,0 0,-1 1,1-1,-1 1,1 0,-1 0,-1 0,1 1,0-1,-1 1,0 0,0 0,-1 0,1 0,-1 1,0-1,0 1,0 2,1 7,0 0,-1 0,-1 1,0-1,-1 1,-1-1,0 0,-1 1,-2 1,-9 30,-3-1,-2-1,-1-1,-3 0,-1-1,-2-2,-2 0,-2-2,-2-1,-1-2,-36 32,43-40,-2-2,0-1,-2-1,-1-1,0-2,-25 13,54-33,0 0,0 0,0-1,-1 1,1 0,0 0,0 0,-1-1,1 1,-1-1,1 1,0-1,-1 1,1-1,-1 0,1 0,-1 0,1 0,-1 0,1 0,-1 0,1 0,0 0,-1-1,1 1,-1-1,1 1,0-1,-1 1,1-1,0 0,-1 0,1 0,0 1,0-1,0 0,0-1,0 1,0 0,0 0,0 0,0-1,2-5,0 0,0 0,1 0,-1 0,2 1,-1-1,1 0,0 1,0 0,0-1,1 1,0 1,1-1,-1 0,1 1,3-3,-5 4,-1 0,1 0,0 0,0 0,1 0,-1 1,1 0,0 0,-1 0,1 0,1 0,-1 1,0-1,1 1,-1 0,1 1,-1-1,1 1,0 0,0 0,0 1,-1-1,1 1,0 0,0 0,0 1,0-1,0 1,-1 0,1 0,0 1,-1 0,1-1,1 2,86 88,-54-47,-20-26,1 0,0-1,1-1,1 0,1-2,0-1,0 0,18 5,-27-12,-1-2,1 0,1 0,-1-1,0-1,1 0,-1-1,1-1,-1 0,1 0,-1-1,1-1,-1-1,1 0,-1 0,0-1,4-3,-11 5,0 0,0-1,0 0,-1 0,1-1,-1 1,0-1,0 0,0-1,0 1,-1-1,1 0,-1 0,-1-1,1 1,-1-1,0 1,0-1,-1 0,1 0,-1-1,-1 1,1 0,-1-1,0 1,0-3,-4-1,-1 5</inkml:trace>
  <inkml:trace contextRef="#ctx0" brushRef="#br0" timeOffset="38424.6">1017 1757,'0'18,"0"15,0 11,0 7,0 5,0-2,0-2,0-6,0-8,2-9,4-8,-1-9</inkml:trace>
  <inkml:trace contextRef="#ctx0" brushRef="#br0" timeOffset="38625.104">990 1796,'2'16,"8"12,11 11,11 5,10 1,6-1,-1-4,0-7,-7-6,-10-8</inkml:trace>
  <inkml:trace contextRef="#ctx0" brushRef="#br0" timeOffset="38858.041">1391 1650,'-4'6,"-2"13,-2 13,0 13,2 10,2 9,3 3,7 0,5-4,5-7,-1-13</inkml:trace>
  <inkml:trace contextRef="#ctx0" brushRef="#br0" timeOffset="39339.991">1539 2184,'-4'-21,"2"-1,0 0,2 1,0-1,1 0,1 1,4-16,7-57,-12 93,0 0,0-1,1 1,-1 0,0 0,1 0,-1 0,1 0,-1 0,1 0,-1 1,1-1,0 0,-1 1,1 0,0-1,-1 1,1 0,0 0,0 0,-1 0,1 0,0 0,0 0,-1 0,1 1,0-1,-1 1,1-1,0 1,-1 0,1 0,-1 0,1 0,-1 0,0 0,1 0,-1 0,9 3,21 6,-11-5,0 2,0 0,-1 2,0 0,-1 0,5 5,-20-12,0 1,-1-1,1 1,0-1,-1 1,0 0,0 0,1 0,-2 1,1-1,0 0,-1 1,1-1,-1 1,0-1,0 1,-1 0,1-1,-1 1,0 0,0 0,0-1,0 1,-1 0,1-1,-1 1,0 0,0-1,0 1,-1-1,1 1,-1-1,0 0,0 0,0 0,-1 1,-75 122,77-125,1 0,0 1,-1-1,1 1,0-1,0 0,0 1,0-1,0 1,0-1,0 0,0 1,0-1,1 0,-1 1,0-1,1 0,0 1,-1-1,1 0,0 0,-1 1,1-1,0 0,0 0,0 0,0 0,0 0,0 0,0-1,0 1,1 0,-1 0,0-1,0 1,1-1,-1 1,0-1,57 11,-54-10,48 2,0-2,0-3,0-2,29-6,-28 1</inkml:trace>
  <inkml:trace contextRef="#ctx0" brushRef="#br0" timeOffset="41549.494">2702 1930,'0'3,"0"2,0 5,0 8,2 8,1 6,0 2,-1 0,0-1,-1-2,-1-4,0-4,3-6,2-11,0-6</inkml:trace>
  <inkml:trace contextRef="#ctx0" brushRef="#br0" timeOffset="41719.404">2728 1636,'-9'-6,"-1"1,9 7,8 7,8 5,1 0</inkml:trace>
  <inkml:trace contextRef="#ctx0" brushRef="#br0" timeOffset="42099.471">2929 2131,'113'-35,"-108"33,0-1,0 1,0-1,-1 0,1-1,-1 1,1-1,-1 0,-1 0,1 0,0-1,-1 1,0-1,0 0,-1 0,1 0,-1 0,0 0,1-4,-3 6,0 0,0-1,-1 1,1 0,-1-1,0 1,0 0,0 0,0 0,0 0,-1 0,0 0,1 0,-1 0,0 1,0-1,0 1,-1-1,1 1,-1 0,1 0,-1 0,0 0,0 0,0 1,0-1,0 1,0 0,0 0,0 0,0 0,-1 1,1-1,0 1,0 0,-1 0,1 0,0 0,-1 0,1 1,0 0,0-1,-1 1,1 0,0 1,0-1,0 1,0-1,-5 3,0 1,0-1,0 1,1 0,0 1,0 0,0 0,1 1,0-1,0 1,0 1,1-1,0 1,1 0,0 0,0 0,1 1,0-1,0 1,1 0,0 0,0 0,1 6,1-11,0 0,1 0,0 0,0 0,0 0,0 0,1 0,-1 0,1-1,0 1,0-1,0 1,1-1,-1 0,1 1,0-2,0 1,0 0,0 0,1-1,-1 0,0 1,1-1,0-1,3 3,102 24,-47-21,-5-4</inkml:trace>
  <inkml:trace contextRef="#ctx0" brushRef="#br0" timeOffset="42718.73">3503 1823,'-96'-18,"92"18,1 0,-1 1,1-1,0 0,-1 1,1 0,-1 0,1 0,0 0,0 0,0 1,0 0,0-1,0 1,0 0,0 0,1 1,-1-1,1 0,-1 1,1 0,0-1,0 1,0 0,1 0,-2 3,0-1,1 1,0 0,0 1,0-1,1 0,0 0,0 1,1-1,0 1,0-1,0 0,1 1,0-1,0 0,0 1,1-1,0 0,0 0,1 0,0-1,0 1,0 0,1-1,-1 0,1 0,0 0,1 0,-1-1,1 0,0 1,0-2,1 1,-1-1,5 3,13 5,0 0,0-1,1-2,0 0,15 1,44 15,-83-24,1 0,-1 0,1 0,-1 0,1-1,-1 1,1 0,-1 0,1 0,-1 0,0 0,1 0,-1 1,1-1,-1 0,1 0,-1 0,1 0,-1 0,0 1,1-1,-1 0,1 0,-1 1,0-1,1 0,-1 1,0-1,1 0,-1 1,0-1,0 0,1 1,-1-1,0 1,0-1,0 1,1-1,-1 0,0 1,0-1,0 1,0-1,0 1,0-1,0 1,0-1,0 1,0-1,0 1,0-1,-1 0,1 1,0-1,0 1,0-1,-1 1,1-1,-28 11,-109 4,136-15,0 1,0-1,1 0,-1 1,0-1,0 0,0 1,0-1,1 0,-1 0,0 0,0 0,0 0,0 0,0 0,0 0,1 0,-1 0,0 0,0-1,0 1,0 0,0-1,1 1,-1 0,0-1,0 1,1-1,-1 1,0-1,1 0,-1 1,0-1,1 0,-1 1,1-1,-1 0,1 1,0-1,-1 0,1 0,0 0,-1 0,1 1,0-1,0 0,0 0,0 0,0 0,0 0,0 0,0 1,0-2,91-62,-63 48,-1-1,0-2,-1 0,-1-2,-1-1,-1-1,-2 0,0-2,-1-1,-1-1,-9 10,-7 44,-5-13,0 1,1 0,0 0,2 0,-1 0,2 0,0-1,1 1,0-1,1 1,1-1,0 0,1 0,0-1,1 0,1 0,0 0,5 5,-10-15,0 0,0-1,0 1,0-1,1 0,-1 0,1 0,-1 0,1-1,0 1,0-1,0 0,-1 0,1 0,0-1,0 1,0-1,0 0,0 0,0-1,3 0,8-5</inkml:trace>
  <inkml:trace contextRef="#ctx0" brushRef="#br0" timeOffset="42896.295">3958 1570,'-14'-14,"-4"0,1 7,8 14,12 13,12 11,11 8,1-3</inkml:trace>
  <inkml:trace contextRef="#ctx0" brushRef="#br0" timeOffset="43523.695">4132 2131,'14'-21,"-1"0,-1 0,0-1,-2 0,0-1,-2 0,0-1,-2 0,-1 0,0 0,-2-1,-1 0,-1-21,-1 45,1 1,-1-1,1 0,-1 0,1 0,-1 1,1-1,-1 0,1 1,0-1,-1 0,1 1,0-1,0 1,-1-1,1 1,0-1,0 1,0 0,0 0,0-1,0 1,-1 0,1 0,0 0,0 0,0 0,0 0,0 0,0 0,0 0,0 0,0 1,-1-1,1 0,0 0,0 1,0-1,0 1,-1-1,1 1,0-1,0 1,-1 0,1-1,0 1,-1 0,1-1,-1 1,11 4,172 49,-178-52,-1 0,1-1,-1 1,0 1,0-1,1 1,-2 0,1-1,0 2,0-1,-1 0,0 1,0 0,0-1,0 1,-1 0,1 1,-1-1,0 0,0 1,0-1,-1 1,0 0,0-1,0 1,0 0,-1 4,-14 156,14-163,1 0,-1 0,1 0,-1 0,1 0,0-1,0 1,0 0,0-1,0 1,0 0,0-1,1 0,-1 1,0-1,1 0,-1 1,1-1,0 0,-1 0,1 0,0-1,0 1,-1 0,1-1,0 1,0-1,0 1,0-1,0 0,0 0,0 0,1 0,67-8,-59 5,0 0,0-1,0 0,-1 0,0-1,0-1,0 0,0 0,-1-1,0 0,-1 0,1-1,-2 0,1-1,-1 0,0 0,-1 0,0-1,0 0,-1 0,0-1,-1 1,-1-1,1 0,-2 0,1 0,-1-9,-7 6,-6 37,8-16,0 0,1 0,0 0,0 0,1 1,0-1,0 0,0 1,1-1,0 1,1-1,0 1,0-1,0 0,1 0,0 1,1-1,-1 0,1-1,1 1,-1-1,1 1,0-1,1 0,-1 0,1-1,0 1,1-1,-1 0,1-1,0 1,0-1,1 0,-1-1,1 1,0-1,1 0,20 1,-3-4</inkml:trace>
  <inkml:trace contextRef="#ctx0" brushRef="#br0" timeOffset="43769.211">5001 1516,'-7'9,"2"6,5 1,2-1</inkml:trace>
  <inkml:trace contextRef="#ctx0" brushRef="#br0" timeOffset="44603.272">5522 2077,'16'2,"14"2,10-1,3-1,5-3,0-1,-3-2,-9-2</inkml:trace>
  <inkml:trace contextRef="#ctx0" brushRef="#br0" timeOffset="45077.548">6070 1676,'18'22,"-1"0,0 1,-2 1,-1 1,-1 0,-1 1,-1 0,-1 1,-2 0,-2-11,-4-11,-2-2,0-1,0 1,1 0,-1-1,1 1,0 0,0-1,0 1,0-1,0 0,0 1,1-1,-1 0,1 0,-1 0,1 0,0 0,0 0,0 0,0 0,0-1,0 1,1-1,-1 0,0 1,1-1,-1 0,1-1,-1 1,1 0,0-1,-1 1,1-1,-1 0,1 0,2 0,4-6,0 0,-1-1,0 0,-1-1,1 0,-2 0,1 0,-1-1,0 0,-1 0,0 0,0-1,3-9,33-101,-41 120,1 0,-1 0,1 0,-1 0,1 0,-1 0,1 0,-1 0,1 0,-1 0,1 1,-1-1,1 0,-1 0,0 0,1 1,-1-1,1 0,-1 1,0-1,1 0,-1 1,0-1,1 1,-1-1,0 0,0 1,0-1,1 1,-1-1,0 1,0-1,0 1,0-1,0 1,0-1,0 0,0 1,0-1,0 1,0-1,0 1,0-1,0 1,0-1,0 1,0-1,-1 1,1-1,0 1,0-1,-1 0,1 1,0-1,-1 1,2 1,3 26,30 113,-32-135,1 1,0-1,1 0,0 0,0-1,0 1,0-1,1 0,0 0,0 0,0-1,1 0,-1 0,1 0,0 0,0-1,0 0,1-1,4 2,19 3,-3-3</inkml:trace>
  <inkml:trace contextRef="#ctx0" brushRef="#br0" timeOffset="45666.624">6712 1663,'-1'46,"-1"-29,0 0,2 0,0 0,0 0,2 0,0 0,1 0,1 0,1-1,0 1,1-1,0 0,2-1,0 0,5 8,-10-20,1 1,0 0,0-1,0 0,0 1,0-2,0 1,1 0,0-1,-1 0,1 0,0 0,0-1,0 0,0 0,0 0,1 0,-1-1,0 0,0 0,0 0,0-1,1 0,-1 0,0 0,0 0,0-1,-1 0,1 0,0 0,-1-1,1 1,-1-1,0 0,0-1,0 1,0-1,0 1,-1-1,0 0,0 0,0-1,9-14,-2-1,-1 0,0 0,-1-1,-2 0,0-1,-1 1,-1-1,1-22,-6 55,0 0,1-1,0 1,1 0,1-1,-1 1,1-1,1 1,0-1,1 0,0 0,0 0,1-1,0 1,1-1,0 0,0-1,1 1,0-1,1-1,-1 1,1-1,3 1,20 5,-2-5</inkml:trace>
  <inkml:trace contextRef="#ctx0" brushRef="#br0" timeOffset="46114.568">7353 1650,'-1'12,"0"1,0-1,1 1,1-1,0 1,1-1,0 1,1-1,0 0,1 0,0 0,1 0,1-1,-1 0,2 0,0-1,0 1,1-1,0-1,0 1,1-2,1 1,-1-1,1-1,1 1,3 0,-11-6,-1 0,1 0,0-1,0 1,0-1,0 0,0 0,0 0,0 0,0-1,0 1,0-1,1 0,-1 1,0-2,0 1,0 0,1-1,-1 1,0-1,0 0,0 0,0 0,0 0,0-1,0 1,-1-1,1 0,0 0,-1 0,1 0,-1 0,0-1,0 1,0 0,0-1,0 0,0 0,-1 1,1-1,-1 0,1-2,7-22,-1 1,-1-1,-2-1,0 1,-2-1,-1 0,-1 18,-3 28,0-11,0 0,0 1,1-1,0 0,1 0,-1 1,2-1,-1 0,1 1,0-1,0 0,1 0,0 0,0 0,0 0,1 0,1 0,-1-1,1 0,0 0,0 0,1 0,-1 0,6 4,-1-6,-1-1,0 1,1-2,0 1,0-1,-1-1,1 1,0-2,0 1,0-1,0-1,0 1,0-1,0-1,0 0,0 0,0-1,4-2,17-7</inkml:trace>
  <inkml:trace contextRef="#ctx0" brushRef="#br0" timeOffset="46465.69">7969 1729,'-1'6,"0"0,1 0,0 0,0 0,1 0,-1 0,2 0,-1 0,0 0,1 0,0 0,0-1,1 1,0-1,0 0,0 0,0 0,1 0,0 0,0-1,0 0,1 1,-1-2,1 1,0 0,2 0,0-1,-1 0,1-1,-1 0,1 0,0 0,-1-1,1 0,0-1,0 1,0-1,0 0,0-1,0 0,0 0,-1-1,1 1,0-1,-1-1,1 1,-1-1,0 0,0-1,0 0,-1 0,1 0,-1 0,0-1,0 0,0 0,0 0,-1-1,0 1,-1-1,1 0,-1 0,0 0,0-1,-1 1,0-1,1-3,-3 8,1 1,-1-1,1 0,-1 0,0 0,0 0,0 0,0 0,0 0,-1 0,1 0,0 1,-1-1,0 0,1 0,-1 0,0 1,0-1,0 0,0 1,0-1,0 0,0 1,-1 0,1-1,0 1,-1 0,0 0,1 0,-1 0,1 0,-1 0,0 0,0 0,0 1,1-1,-1 1,0-1,0 1,-2-1,-3 1,0-1,0 1,0 0,0 1,0 0,0 0,1 0,-1 1,0 0,-5 2,7-2,1 0,0 0,0 0,0 1,0-1,0 1,0 0,1 0,-1 1,1-1,0 1,0-1,0 1,0 0,1 0,0 0,0 1,0-1,0 1,1-1,-1 1,1-1,0 1,0 0,1-1,0 1,0 0,0-1,0 1,1 0,-1 0,1-1,0 1,1-1,-1 1,1-1,0 1,0-1,0 0,1 0,-1 0,3 2,0-1,1 1,0-1,0-1,0 1,0-1,1 0,0 0,0-1,0 0,0 0,0-1,1 0,3 1,23 4</inkml:trace>
  <inkml:trace contextRef="#ctx0" brushRef="#br0" timeOffset="46741.05">8250 1302,'-16'-2,"-10"1,-3 6,4 8,6 9,9 10,12 11,15 7,5-4</inkml:trace>
  <inkml:trace contextRef="#ctx0" brushRef="#br0" timeOffset="47357.604">8477 1930,'12'-12,"0"-1,0 0,-1-1,-1-1,-1 0,0 0,-1-1,0 0,-1 0,-1 0,-1-1,0 0,-1 0,-1-1,-1 1,0-1,-1 1,-1-1,-2-15,2 31,0 0,0 0,0 0,0 0,0 0,0 0,0 0,-1 0,1 0,-1 0,1 0,-1 0,0 0,0 1,0-1,0 0,0 0,0 1,0-1,0 1,-1-1,0 0,1 3,0-1,0 1,0-1,1 1,-1 0,0 0,1-1,-1 1,0 0,1 0,-1 0,1 0,-1 0,1 0,-1 0,1 0,0 0,-1 0,1 0,0 0,0 0,0 0,0 0,0 0,0 0,0 0,0 0,1 0,-1 0,0 0,0 0,1 0,-1 0,1 0,-1 0,1 0,-1 0,1-1,4 6,0 0,1-1,0 0,0 0,0-1,0 1,1-2,0 1,0-1,0 1,0-2,0 1,0-1,1 0,5 0,-3 1,-1-1,-5-2,0 1,1-1,-1 1,0 0,0 0,0 1,1-1,-1 1,-1 0,1 0,0 0,0 0,-1 1,1 0,-1-1,0 1,0 0,0 1,0-1,-1 0,1 1,-1 0,0-1,0 1,0 0,-1 0,1 0,-1 0,0 2,-1 54,6 29,-5-85,1-1,-1 0,1 0,0 0,0 0,0-1,0 1,1 0,-1-1,1 0,-1 1,1-1,0 0,0-1,0 1,0 0,0-1,1 1,-1-1,0 0,1 0,-1-1,0 1,1-1,-1 1,1-1,-1 0,1 0,-1-1,1 1,1-1,4 0,0-1,0 0,0 0,0-1,0 0,0-1,-1 0,0 0,0 0,0-1,4-4,-7 5,0 0,0-1,0 0,-1 0,0 0,0-1,0 1,0-1,-1 0,0 0,0 0,-1-1,0 1,0-1,-2 7,0 0,0 0,-1 0,1 0,0 0,0 0,-1 1,1-1,0 0,0 0,-1 0,1 0,0 0,0 0,-1 0,1 0,0-1,0 1,-1 0,1 0,0 0,0 0,-1 0,1 0,0 0,0 0,0-1,-1 1,1 0,0 0,0 0,0-1,-1 1,1 0,0 0,0 0,0-1,0 1,0 0,0 0,0-1,-1 1,1 0,0 0,0-1,0 1,0 0,0 0,0-1,0 1,0 0,0 0,0-1,1 1,-1 0,0 0,0-1,0 1,0 0,0 0,0-1,0 1,1 0,-14 17,11-13,0-1,0 1,0 0,1 0,0-1,0 1,0 0,0 0,0 0,1 0,0 0,0 0,0 0,0 0,1 0,-1 0,1 0,0 0,0 0,1 0,-1-1,1 1,0 0,0-1,0 0,0 1,0-1,1 0,0 0,-1 0,1 0,0-1,1 1,-1-1,0 0,1 0,-1 0,1 0,-1 0,2-1,4 1,0 0,0-1,0 0,0 0,0-1,0-1,0 1,1-2,-1 1,0-1,-1 0,1-1,0 0,-1-1,0 1,1-2,-1 1,-1-1,2-1,-4 3,0 0,-1-1,1 0,-1 0,0 0,0 0,0-1,0 1,-1-1,0 0,0 0,0 0,-1 0,1-1,-1 1,-1-1,1 0,-1 1,0-1,0 0,-1 0,1 0,-1 1,0-1,-1 0,0 0,0 0,0 1,0-1,-1 0,-1 1,0 0,0-1,-1 2,1-1,-1 0,0 1,0-1,-1 1,1 0,-1 0,0 1,0 0,0 0,-1 0,1 0,-1 1,1 0,-1 0,0 0,0 1,0 0,0 0,0 0,0 1,0 0,0 0,0 1,0-1,0 1,0 1,0-1,1 1,-1 0,0 0,1 1,-1-1,1 1,0 1,0-1,0 1,1 0,-1 0,1 0,0 0,0 1,-1 1,3-3,1 0,-1-1,1 1,0 0,0 0,0 0,0 0,0 0,1 0,-1 1,1-1,0 0,0 0,0 0,0 0,1 1,-1-1,1 0,0 0,0 0,0 0,0 0,0 0,1-1,1 3,13 17</inkml:trace>
  <inkml:trace contextRef="#ctx0" brushRef="#br0" timeOffset="47620.465">9372 1328,'-13'-2,"-8"4,1 5,3 12,5 11,8 12,11 10,3-4</inkml:trace>
  <inkml:trace contextRef="#ctx0" brushRef="#br0" timeOffset="47909.414">9546 1957,'27'-34,"-1"-2,-2 0,-1-1,-2-1,-2-2,-1 0,-2 0,-2-2,3-17,4-31,-4-2,-4 0,1-81,-13 147,1 12,-1-1,0 1,-1 0,-1-1,0 1,-1-1,0 1,-2 0,1 0,-2-1,4 13,1 1,-1 0,1-1,-1 1,1 0,-1 0,0-1,0 1,0 0,0 0,0 0,0 0,0 0,0 0,0 1,0-1,0 0,0 0,-1 1,1-1,0 1,-1-1,1 1,0-1,-1 1,1 0,0 0,-1 0,1 0,-1 0,1 0,0 0,-1 0,1 0,0 1,-1-1,1 1,0-1,-1 1,1-1,0 1,0 0,-1-1,1 1,0 0,0 0,0 0,0 0,0 0,-48 58,35-32,1 0,1 2,1-1,2 1,1 1,1-1,1 2,2-1,1 0,2 1,0-1,3 1,0-1,2 1,1-1,1 0,2-1,9 23,-9-28,2 0,0-1,2 0,1-1,0 0,2-1,0 0,1-1,1-1,1-1,1 0,0-2,15 10,41 5,-47-29</inkml:trace>
  <inkml:trace contextRef="#ctx0" brushRef="#br0" timeOffset="48156.355">9653 1276,'23'4,"23"6,20 7,14 1,6 1,-13-3</inkml:trace>
  <inkml:trace contextRef="#ctx0" brushRef="#br0" timeOffset="48401.698">10054 1743,'-2'4,"0"0,0 0,1 0,-1 1,1-1,0 0,0 0,0 1,1-1,-1 0,1 1,0-1,1 1,-1-1,1 0,-1 1,1-1,1 0,-1 0,1 1,-1-1,1 0,0 0,1-1,-1 1,1 0,-1-1,1 0,0 1,1 0,1-2,-1 0,1 0,-1-1,1 1,0-1,-1 0,1 0,0 0,0-1,0 0,0 0,-1 0,1-1,0 1,0-1,0 0,-1 0,1-1,0 0,-1 0,1 0,-1 0,0 0,0-1,0 0,0 0,0 0,-1 0,1-1,-1 1,0-1,0 0,0 0,0 0,-1 0,0-1,0 1,0-1,0 1,0-3,2-3,0-1,-1 1,0-1,0 1,-1-1,-1 0,0 0,0 0,-1 1,-1-1,0 0,0 0,-1-2,1 11,1 0,-1 0,0 1,1-1,-1 0,0 0,0 0,0 1,-1-1,1 0,0 1,-1-1,1 1,-1 0,1-1,-1 1,1 0,-1 0,0 0,0 0,0 0,1 0,-1 1,0-1,0 1,0-1,0 1,0 0,0-1,0 1,0 0,0 1,0-1,0 0,0 0,0 1,0-1,0 1,0 0,0 0,0-1,0 1,1 0,-1 1,0-1,1 0,-1 0,1 1,-1-1,1 1,-1-1,1 1,0 0,0-1,0 1,0 0,0 0,0 0,-3 6,1 0,0 0,0 1,1-1,-1 1,2 0,-1-1,2 1,-1 0,1 0,0 0,1 1,2 28</inkml:trace>
  <inkml:trace contextRef="#ctx0" brushRef="#br0" timeOffset="48649.892">10415 1783,'1'-181,"-2"179,1-1,-1 1,1 0,0 0,0 0,0 0,0 0,0 0,0 0,1 0,-1-1,1 1,-1 0,1 0,0 0,0 1,0-1,0 0,0 0,0 0,1 1,-1-1,0 0,1 1,-1 0,1-1,0 1,-1 0,1 0,0 0,0 0,0 0,0 0,0 0,0 1,0-1,0 1,1-1,7 4,-1 1,0-1,-1 2,1-1,-1 1,0 1,0-1,0 1,-1 1,0-1,0 1,-1 1,0-1,1 2,-3-2,0 0,-1 0,0 0,0 1,0-1,-1 1,0 0,-1 0,1 0,-1 0,-1 0,0 0,0 0,-1 0,1 0,-2 0,1 0,-1-1,0 1,-1 0,0-1,-1 3,-5 24,7-31,1 0,0 1,1-1,-1 0,0 1,1-1,0 1,0-1,0 1,0-1,1 1,-1-1,1 1,0-1,0 0,0 1,0-1,1 0,-1 0,1 0,0 0,0 0,0 0,0-1,1 1,-1-1,0 1,1-1,0 0,1 1,81 25,-35-20</inkml:trace>
  <inkml:trace contextRef="#ctx0" brushRef="#br0" timeOffset="49696.964">2341 2385,'0'-2,"2"-1,6 0,5 0,10 1,11 1,5 1,3-1,-2-1,-10-1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3:24.2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10,'0'2,"0"0,0 1,0-1,0 0,1 0,-1 0,1 0,-1 0,1 0,0 0,-1 0,1 0,0 0,1-1,-1 1,0 0,0 0,1-1,-1 1,1-1,-1 1,1-1,0 0,-1 0,1 0,0 0,0 0,0 0,0 0,0 0,0-1,0 1,0-1,0 0,0 1,0-1,0 0,0 0,1 0,-1-1,0 1,0 0,0-1,0 1,0-1,0 0,0 0,0 0,0 0,-1 0,1 0,0 0,-1-1,1 1,0 0,-1-1,0 0,1 1,-1-1,0 0,0 0,0 1,-1 0,1 0,-1 1,1-1,-1 0,1-1,-1 1,0 0,0 0,0 0,0 0,1 0,-1 0,-1 0,1 0,0 0,0 0,0 0,0 0,-1 0,1 0,-1 0,1 0,0 0,-1 0,0 0,1 0,-1 0,0 0,1 1,-1-1,0 0,0 0,1 1,-1-1,0 1,0-1,0 1,0-1,0 1,0-1,0 1,0 0,0-1,0 1,0 0,0 0,0 0,-1 0,1 0,0 0,0 0,0 0,0 1,0-1,0 0,0 1,0-1,0 1,0-1,0 1,0-1,0 1,0 0,-13 13,2 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3:24.5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7,'2'16,"3"5,3-1,1-6,0-8,-1-9,-2-9,-2-7,-1-2,-4 2,-4 9,-4 15,-2 16,1 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45:04.21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15294 861 32767 0 0,'-15'2'0'0'0,"11"0"0"0"0,0 0 0 0 0,0 0 0 0 0,1 1 0 0 0,-1-1 0 0 0,0 1 0 0 0,1 0 0 0 0,0 0 0 0 0,0 0 0 0 0,0 0 0 0 0,0 1 0 0 0,0-1 0 0 0,1 1 0 0 0,-1 0 0 0 0,1 0 0 0 0,0 0 0 0 0,-10 13 0 0 0,-50 70 0 0 0,39-52 0 0 0,2 1 0 0 0,1 0 0 0 0,3 2 0 0 0,0 0 0 0 0,3 1 0 0 0,1 1 0 0 0,-5 29 0 0 0,4 86 0 0 0,2 17 0 0 0,6-19 0 0 0,6-63 0 0 0,18-4 0 0 0,39 236 0 0 0,-40-241 0 0 0,4-1 0 0 0,3-1 0 0 0,10 17 0 0 0,-24-68 0 0 0,54 165 0 0 0,-10-43 0 0 0,8 22 0 0 0,53 90 0 0 0,-53-132 0 0 0,31 23 0 0 0,-34-55 0 0 0,98 152 0 0 0,-34-95 0 0 0,4 1 0 0 0,54 44 0 0 0,-134-152 0 0 0,17 18 0 0 0,2-2 0 0 0,3-3 0 0 0,3-4 0 0 0,7 1 0 0 0,64 35 0 0 0,135 63 0 0 0,-55-69 0 0 0,-130-59 0 0 0,2-3 0 0 0,40 2 0 0 0,-118-23 0 0 0,117 16 0 0 0,1-6 0 0 0,0-5 0 0 0,61-7 0 0 0,-72-20 0 0 0,-72 10 0 0 0,0-4 0 0 0,-1-1 0 0 0,0-2 0 0 0,-1-3 0 0 0,-1-2 0 0 0,-1-2 0 0 0,21-14 0 0 0,-47 21 0 0 0,-1 0 0 0 0,0-1 0 0 0,-1-1 0 0 0,0-2 0 0 0,-2 1 0 0 0,0-2 0 0 0,4-8 0 0 0,49-70 0 0 0,20-84 0 0 0,-35 20 0 0 0,38-233 0 0 0,-23 102 0 0 0,-22 141 0 0 0,-5 39 0 0 0,5 2 0 0 0,8-3 0 0 0,9-15 0 0 0,55-37 0 0 0,-4 28 0 0 0,38-68 0 0 0,-97 103 0 0 0,46-199 0 0 0,-97 278 0 0 0,-1-1 0 0 0,-1 1 0 0 0,-1-1 0 0 0,-1 0 0 0 0,-1-12 0 0 0,0 5 0 0 0,-1-63 0 0 0,-18-24 0 0 0,-7-24 0 0 0,-33-142 0 0 0,21 124 0 0 0,-18-9 0 0 0,-73-89 0 0 0,89 207 0 0 0,-1 1 0 0 0,-2 2 0 0 0,-3 2 0 0 0,-2 2 0 0 0,-1 2 0 0 0,-34-22 0 0 0,-74-55 0 0 0,111 85 0 0 0,-2 2 0 0 0,-1 1 0 0 0,-29-12 0 0 0,-10 0 0 0 0,-3 3 0 0 0,-1 4 0 0 0,-6 3 0 0 0,27 8 0 0 0,-195-53 0 0 0,36 15 0 0 0,-12 8 0 0 0,-13 25 0 0 0,3 30 0 0 0,114 18 0 0 0,23 1 0 0 0,2 5 0 0 0,-41 17 0 0 0,-54 12 0 0 0,4 5 0 0 0,-20 26 0 0 0,-9 44 0 0 0,190-102 0 0 0,-34 24 0 0 0,2 4 0 0 0,-24 26 0 0 0,39-31 0 0 0,-41 33 0 0 0,4 5 0 0 0,3 4 0 0 0,-76 98 0 0 0,119-128 0 0 0,4 3 0 0 0,2 2 0 0 0,2 2 0 0 0,-11 30 0 0 0,40-64 0 0 0,9-22 0 0 0</inkml:trace>
  <inkml:trace contextRef="#ctx0" brushRef="#br0" timeOffset="784.92">15721 3587 32767 0 0,'-3'0'0'0'0,"-13"-1"0"0"0,22-9 0 0 0,92-43 0 0 0,4 4 0 0 0,85-28 0 0 0,-28 13 0 0 0,372-158 0 0 0,-9-3 0 0 0,-65 11 0 0 0,-157 66 0 0 0,745-325 0 0 0,-861 389 0 0 0,359-176 0 0 0,-516 247 0 0 0,-48 25 0 0 0,12-10 0 0 0,-10 2 0 0 0</inkml:trace>
  <inkml:trace contextRef="#ctx0" brushRef="#br0" timeOffset="2132.855">15063 508 32767 0 0,'34'24'0'0'0,"212"176"0"0"0,-234-191 0 0 0,510 404 0 0 0,57 117 0 0 0,-555-506 0 0 0,600 556 0 0 0,-377-377 0 0 0,136 77 0 0 0,-129-96 0 0 0,95 97 0 0 0,-194-143 0 0 0,63 79 0 0 0,-70-80 0 0 0,-75-77 0 0 0,-48-40 0 0 0,-8-16 0 0 0,32 41 0 0 0,100 78 0 0 0,-57-51 0 0 0,-64-47 0 0 0,-28-25 0 0 0,-1 0 0 0 0,1 0 0 0 0,0 0 0 0 0,0 0 0 0 0,-1 0 0 0 0,1 0 0 0 0,0 0 0 0 0,-1 0 0 0 0,1 0 0 0 0,0 0 0 0 0,0 0 0 0 0,-1 0 0 0 0,1 0 0 0 0,0 0 0 0 0,-1 1 0 0 0,1-1 0 0 0,0 0 0 0 0,0 0 0 0 0,0 0 0 0 0,-1 0 0 0 0,1 0 0 0 0,0 1 0 0 0,0-1 0 0 0,-1 0 0 0 0,1 0 0 0 0,0 1 0 0 0,0-1 0 0 0,0 0 0 0 0,0 0 0 0 0,-1 0 0 0 0,1 1 0 0 0,0-1 0 0 0,0 0 0 0 0,0 1 0 0 0,0-1 0 0 0,0 0 0 0 0,0 0 0 0 0,0 1 0 0 0,0-1 0 0 0,0 0 0 0 0,0 0 0 0 0,0 1 0 0 0,0-1 0 0 0,0 0 0 0 0,0 1 0 0 0,0-1 0 0 0,0 0 0 0 0,0 0 0 0 0,0 1 0 0 0,0-1 0 0 0,-169-70 0 0 0,120 52 0 0 0,-4-4 0 0 0</inkml:trace>
  <inkml:trace contextRef="#ctx0" brushRef="#br0" timeOffset="-29184.447">957 3880 32767 0 0,'-16'0'0'0'0,"-16"-5"0"0"0,10 24 0 0 0,-155 218 0 0 0,41-55 0 0 0,25-8 0 0 0,58-57 0 0 0,5 2 0 0 0,0 18 0 0 0,39-110 0 0 0,-105 321 0 0 0,11-7 0 0 0,44-46 0 0 0,44-155 0 0 0,1 124 0 0 0,14-76 0 0 0,19-23 0 0 0,-14-111 0 0 0,3-1 0 0 0,2 1 0 0 0,3-2 0 0 0,10 26 0 0 0,26 50 0 0 0,-32-94 0 0 0,3 0 0 0 0,0-1 0 0 0,2-1 0 0 0,2-1 0 0 0,1-1 0 0 0,12 10 0 0 0,12 3 0 0 0,2-1 0 0 0,1-3 0 0 0,3-2 0 0 0,0-3 0 0 0,3-2 0 0 0,55 22 0 0 0,210 81 0 0 0,-189-89 0 0 0,2-5 0 0 0,140 22 0 0 0,-62-32 0 0 0,0-10 0 0 0,209-7 0 0 0,-198-31 0 0 0,-68 6 0 0 0,-1-8 0 0 0,-1-7 0 0 0,-2-6 0 0 0,38-18 0 0 0,-118 28 0 0 0,60-19 0 0 0,-2-5 0 0 0,-1-6 0 0 0,8-11 0 0 0,-32 7 0 0 0,-2-6 0 0 0,51-41 0 0 0,-118 76 0 0 0,-1-1 0 0 0,-2-1 0 0 0,0-2 0 0 0,-2-2 0 0 0,-2 0 0 0 0,21-31 0 0 0,-29 33 0 0 0,-2-1 0 0 0,-1-1 0 0 0,-1-1 0 0 0,-2-1 0 0 0,10-33 0 0 0,-10-2 0 0 0,-2-1 0 0 0,-4-1 0 0 0,-3 0 0 0 0,-3 0 0 0 0,-6-70 0 0 0,2 97 0 0 0,-18-126 0 0 0,10 66 0 0 0,-6 1 0 0 0,-4 1 0 0 0,-4 0 0 0 0,-5 1 0 0 0,-4 2 0 0 0,-26-53 0 0 0,-59-97 0 0 0,-92-151 0 0 0,106 242 0 0 0,-31-19 0 0 0,37 54 0 0 0,29 40 0 0 0,39 43 0 0 0,-2 2 0 0 0,-2 2 0 0 0,-1 0 0 0 0,-2 2 0 0 0,-14-9 0 0 0,-128-71 0 0 0,140 95 0 0 0,-24-11 0 0 0,-1 3 0 0 0,-2 3 0 0 0,0 3 0 0 0,-9 0 0 0 0,9 2 0 0 0,-51-13 0 0 0,-1 5 0 0 0,-1 6 0 0 0,-1 4 0 0 0,-17 4 0 0 0,-176 7 0 0 0,138 21 0 0 0,92-5 0 0 0,0 4 0 0 0,1 3 0 0 0,1 3 0 0 0,-17 10 0 0 0,-12 8 0 0 0,1 4 0 0 0,-27 20 0 0 0,-11 10 0 0 0,4 7 0 0 0,-96 72 0 0 0,178-105 0 0 0,1 2 0 0 0,3 3 0 0 0,2 1 0 0 0,2 4 0 0 0,-29 41 0 0 0,-39 58 0 0 0,92-116 0 0 0</inkml:trace>
  <inkml:trace contextRef="#ctx0" brushRef="#br0" timeOffset="-27737.267">5052 7478 32767 0 0,'20'4'0'0'0,"10"10"0"0"0,20-10 0 0 0,66 6 0 0 0,218-9 0 0 0,-138-17 0 0 0,268 8 0 0 0,-433 19 0 0 0,-24-12 0 0 0,-16 3 0 0 0,-14 2 0 0 0,-9-3 0 0 0,4 1 0 0 0</inkml:trace>
  <inkml:trace contextRef="#ctx0" brushRef="#br0" timeOffset="-26758.882">6338 7052 32767 0 0,'8'24'0'0'0,"2"112"0"0"0,2 211 0 0 0,-13-293 0 0 0,19 80 0 0 0,30 50 0 0 0,-48-181 0 0 0,0 0 0 0 0,1 0 0 0 0,-1 0 0 0 0,1 0 0 0 0,0 0 0 0 0,-1-1 0 0 0,2 1 0 0 0,-1 0 0 0 0,0 0 0 0 0,0-1 0 0 0,1 1 0 0 0,0-1 0 0 0,-1 0 0 0 0,1 1 0 0 0,0-1 0 0 0,0 0 0 0 0,0 0 0 0 0,0 0 0 0 0,1 0 0 0 0,-1 0 0 0 0,0-1 0 0 0,1 1 0 0 0,0-1 0 0 0,-1 1 0 0 0,1-1 0 0 0,0 0 0 0 0,-1 0 0 0 0,1 0 0 0 0,0-1 0 0 0,0 1 0 0 0,0-1 0 0 0,69 7 0 0 0,-1-4 0 0 0,47-4 0 0 0,-25 0 0 0 0,305 3 0 0 0,-293 10 0 0 0,-91-12 0 0 0,-21-6 0 0 0,-53-19 0 0 0,37 14 0 0 0</inkml:trace>
  <inkml:trace contextRef="#ctx0" brushRef="#br0" timeOffset="-26020.634">6416 6992 32767 0 0,'-5'-20'0'0'0,"34"21"0"0"0,214 3 0 0 0,-114 9 0 0 0,306 25 0 0 0,-302-26 0 0 0,-88-14 0 0 0,-48-2 0 0 0,-2 3 0 0 0</inkml:trace>
  <inkml:trace contextRef="#ctx0" brushRef="#br0" timeOffset="-25288.593">7381 6516 32767 0 0,'1'0'0'0'0,"-1"0"0"0"0,0 0 0 0 0,0 0 0 0 0,0 0 0 0 0,0 0 0 0 0,1 0 0 0 0,-1 0 0 0 0,0 0 0 0 0,0 0 0 0 0,0 0 0 0 0,0 0 0 0 0,0 0 0 0 0,1 0 0 0 0,-1 0 0 0 0,0 0 0 0 0,0 0 0 0 0,0 0 0 0 0,0 0 0 0 0,1 0 0 0 0,2 20 0 0 0,5 142 0 0 0,1 5 0 0 0,-9 72 0 0 0,-1-102 0 0 0,-4 35 0 0 0,5 0 0 0 0,17-40 0 0 0,18 97 0 0 0,-25-171 0 0 0,-2 0 0 0 0,-3 0 0 0 0,-2 1 0 0 0,-3 22 0 0 0,0-4 0 0 0,0-71 0 0 0,0 1 0 0 0,0-1 0 0 0,-9 3 0 0 0,-4-3 0 0 0,11-9 0 0 0</inkml:trace>
  <inkml:trace contextRef="#ctx0" brushRef="#br0" timeOffset="-24035.946">7442 6543 32767 0 0,'130'-28'0'0'0,"71"19"0"0"0,-62 29 0 0 0,-97-12 0 0 0,-1 1 0 0 0,-1 2 0 0 0,0 2 0 0 0,-1 2 0 0 0,0 1 0 0 0,-1 2 0 0 0,29 20 0 0 0,46 31 0 0 0,19 27 0 0 0,-112-75 0 0 0,-1 0 0 0 0,-1 2 0 0 0,-1 0 0 0 0,-1 1 0 0 0,-2 0 0 0 0,0 1 0 0 0,-1 1 0 0 0,-2 0 0 0 0,0 1 0 0 0,-2 0 0 0 0,4 21 0 0 0,10 67 0 0 0,-14 64 0 0 0,-11-118 0 0 0,-49 133 0 0 0,14-101 0 0 0,28-72 0 0 0,-2 0 0 0 0,0 0 0 0 0,-1-1 0 0 0,-1-1 0 0 0,-1 0 0 0 0,0-1 0 0 0,-2-1 0 0 0,0 0 0 0 0,-8 6 0 0 0,-17 13 0 0 0,-1-1 0 0 0,-2-2 0 0 0,-1-2 0 0 0,-8 1 0 0 0,32-18 0 0 0,-1-2 0 0 0,-1 0 0 0 0,0-1 0 0 0,-1-2 0 0 0,0 0 0 0 0,0-2 0 0 0,0 0 0 0 0,-11 0 0 0 0,-266 12 0 0 0,240-19 0 0 0,51 0 0 0 0,2 0 0 0 0,0 0 0 0 0,1 0 0 0 0,0 0 0 0 0</inkml:trace>
  <inkml:trace contextRef="#ctx0" brushRef="#br0" timeOffset="-23002.153">8970 7359 32767 0 0,'-18'4'0'0'0,"-22"26"0"0"0,33-22 0 0 0,0 1 0 0 0,1 0 0 0 0,0 0 0 0 0,1 0 0 0 0,0 1 0 0 0,0-1 0 0 0,1 1 0 0 0,0 1 0 0 0,1-1 0 0 0,0 0 0 0 0,1 1 0 0 0,0-1 0 0 0,0 11 0 0 0,-6 58 0 0 0,10-36 0 0 0,1-36 0 0 0,0 1 0 0 0,0-1 0 0 0,0-1 0 0 0,1 1 0 0 0,0 0 0 0 0,0-1 0 0 0,0 0 0 0 0,1 0 0 0 0,0 0 0 0 0,0 0 0 0 0,1-1 0 0 0,0 0 0 0 0,0 0 0 0 0,0-1 0 0 0,0 1 0 0 0,1-1 0 0 0,0 0 0 0 0,3 0 0 0 0,0-1 0 0 0,0 0 0 0 0,0 0 0 0 0,0-1 0 0 0,0 0 0 0 0,1 0 0 0 0,-1-2 0 0 0,5 1 0 0 0,-7 0 0 0 0,1 0 0 0 0,-1-1 0 0 0,1 0 0 0 0,-1 0 0 0 0,1-1 0 0 0,-1 0 0 0 0,1 0 0 0 0,-1-1 0 0 0,0 0 0 0 0,1-1 0 0 0,-1 0 0 0 0,-1 0 0 0 0,1-1 0 0 0,0 0 0 0 0,-1 0 0 0 0,0 0 0 0 0,0-1 0 0 0,0 0 0 0 0,0-1 0 0 0,-1 0 0 0 0,0 0 0 0 0,0 0 0 0 0,-1 0 0 0 0,1-1 0 0 0,-2 0 0 0 0,1 0 0 0 0,-1-1 0 0 0,0 1 0 0 0,0-1 0 0 0,0-2 0 0 0,6-102 0 0 0,-31 20 0 0 0,20 82 0 0 0,-2 1 0 0 0,1-1 0 0 0,-1 1 0 0 0,-1 0 0 0 0,1 0 0 0 0,-2 1 0 0 0,1-1 0 0 0,-1 1 0 0 0,0 0 0 0 0,-1 0 0 0 0,0 0 0 0 0,0 1 0 0 0,-1 0 0 0 0,0 0 0 0 0,0 1 0 0 0,0 0 0 0 0,-1 0 0 0 0,-7-4 0 0 0,12 9 0 0 0,-1 0 0 0 0,0 0 0 0 0,-1 1 0 0 0,1 0 0 0 0,0-1 0 0 0,0 1 0 0 0,0 0 0 0 0,0 1 0 0 0,0-1 0 0 0,0 1 0 0 0,0 0 0 0 0,0 0 0 0 0,0 0 0 0 0,0 0 0 0 0,0 1 0 0 0,1-1 0 0 0,-1 1 0 0 0,0 0 0 0 0,1 1 0 0 0,-3 0 0 0 0,-64 57 0 0 0,65-55 0 0 0,-58 79 0 0 0,54-66 0 0 0,-18 59 0 0 0,27-73 0 0 0,1 0 0 0 0,-1 1 0 0 0,1-1 0 0 0,-1 0 0 0 0,1 0 0 0 0,1 0 0 0 0,-1 0 0 0 0,0 0 0 0 0,1 0 0 0 0,0 0 0 0 0,0-1 0 0 0,0 1 0 0 0,0 0 0 0 0,1-1 0 0 0,-1 0 0 0 0,1 0 0 0 0,0 1 0 0 0,0-2 0 0 0,1 2 0 0 0,39 16 0 0 0,-36-20 0 0 0</inkml:trace>
  <inkml:trace contextRef="#ctx0" brushRef="#br0" timeOffset="-22403.709">9388 7554 32767 0 0,'-13'1'0'0'0,"19"1"0"0"0,221-2 0 0 0,843 0 0 0 0,-899 3 0 0 0,-6 6 0 0 0,-37-8 0 0 0,-122-1 0 0 0,1 0 0 0 0,0 0 0 0 0,0 0 0 0 0,-81-23 0 0 0,-66 4 0 0 0,73 14 0 0 0</inkml:trace>
  <inkml:trace contextRef="#ctx0" brushRef="#br0" timeOffset="7244.256">6654 6155 32767 0 0,'3'-10'0'0'0,"-2"11"0"0"0,0 0 0 0 0,0-1 0 0 0,0 1 0 0 0,0 0 0 0 0,0-1 0 0 0,0 1 0 0 0,0 0 0 0 0,-1 0 0 0 0,1 0 0 0 0,0-1 0 0 0,0 1 0 0 0,-1 0 0 0 0,1 0 0 0 0,-1 0 0 0 0,1 0 0 0 0,-1 0 0 0 0,1 1 0 0 0,-1-1 0 0 0,1 0 0 0 0,-1 0 0 0 0,0 0 0 0 0,0 0 0 0 0,0 0 0 0 0,1 1 0 0 0,-1-1 0 0 0,0 0 0 0 0,-1 0 0 0 0,1 0 0 0 0,0 0 0 0 0,0 0 0 0 0,0 1 0 0 0,-1-1 0 0 0,1 0 0 0 0,0 0 0 0 0,-1 0 0 0 0,1 0 0 0 0,-1 0 0 0 0,0 0 0 0 0,1 0 0 0 0,-1 0 0 0 0,0 0 0 0 0,1 0 0 0 0,-2 0 0 0 0,-1 15 0 0 0,-15 95 0 0 0,-1 29 0 0 0,17-116 0 0 0,2 8 0 0 0,0-31 0 0 0,0 0 0 0 0,0 0 0 0 0,1 0 0 0 0,-1 0 0 0 0,0 0 0 0 0,0 0 0 0 0,1 0 0 0 0,-1 0 0 0 0,1 0 0 0 0,-1 0 0 0 0,1-1 0 0 0,-1 1 0 0 0,1 0 0 0 0,-1 0 0 0 0,1 0 0 0 0,0-1 0 0 0,0 1 0 0 0,-1 0 0 0 0,1-1 0 0 0,0 1 0 0 0,0 0 0 0 0,0-1 0 0 0,0 1 0 0 0,-1-1 0 0 0,1 0 0 0 0,0 1 0 0 0,0-1 0 0 0,0 0 0 0 0,0 1 0 0 0,0-1 0 0 0,0 0 0 0 0,0 0 0 0 0,0 0 0 0 0,0 0 0 0 0,0 0 0 0 0,0 0 0 0 0,0 0 0 0 0,0 0 0 0 0,0 0 0 0 0,0-1 0 0 0,0 1 0 0 0,1 0 0 0 0,40-13 0 0 0,-35 10 0 0 0,11-6 0 0 0,-1 1 0 0 0,0-2 0 0 0,-1 0 0 0 0,0-1 0 0 0,-1-1 0 0 0,4-4 0 0 0,-8 7 0 0 0,-9 7 0 0 0,1 0 0 0 0,-1-1 0 0 0,0 1 0 0 0,0 0 0 0 0,0 0 0 0 0,0-1 0 0 0,0 0 0 0 0,-1 1 0 0 0,1-1 0 0 0,-1 0 0 0 0,0 1 0 0 0,0-1 0 0 0,0 0 0 0 0,0 0 0 0 0,0 0 0 0 0,0 0 0 0 0,-1 0 0 0 0,1 0 0 0 0,-1 0 0 0 0,0-1 0 0 0,0 1 0 0 0,0 0 0 0 0,-1 0 0 0 0,0-2 0 0 0,1-3 0 0 0,-11-13 0 0 0,7 18 0 0 0,3 3 0 0 0,0 0 0 0 0,1 0 0 0 0,-1 1 0 0 0,0-1 0 0 0,0 0 0 0 0,0 0 0 0 0,1 0 0 0 0,-1 1 0 0 0,0-1 0 0 0,1 0 0 0 0,-1 1 0 0 0,0-1 0 0 0,1 0 0 0 0,-1 1 0 0 0,0-1 0 0 0,1 1 0 0 0,-1-1 0 0 0,1 1 0 0 0,-1 0 0 0 0,1-1 0 0 0,-1 1 0 0 0,1-1 0 0 0,-1 1 0 0 0,1 0 0 0 0,0-1 0 0 0,-1 1 0 0 0,1 0 0 0 0,0 0 0 0 0,-1-1 0 0 0,1 1 0 0 0,0 0 0 0 0,0 0 0 0 0,0-1 0 0 0,0 1 0 0 0,0 0 0 0 0,0 0 0 0 0,0 0 0 0 0,0-1 0 0 0,0 1 0 0 0,0 0 0 0 0,1 0 0 0 0,-6 209 0 0 0,3-49 0 0 0,-8-111 0 0 0,4-15 0 0 0</inkml:trace>
  <inkml:trace contextRef="#ctx0" brushRef="#br0" timeOffset="8080.083">6827 7351 32767 0 0,'2'-2'0'0'0,"-1"0"0"0"0,0 0 0 0 0,1 0 0 0 0,-1 1 0 0 0,1-1 0 0 0,-1 0 0 0 0,1 1 0 0 0,0-1 0 0 0,0 1 0 0 0,0-1 0 0 0,0 1 0 0 0,0 0 0 0 0,0 0 0 0 0,0 0 0 0 0,0 0 0 0 0,0 0 0 0 0,1 0 0 0 0,-1 1 0 0 0,0-1 0 0 0,1 1 0 0 0,1-2 0 0 0,95-20 0 0 0,-68 21 0 0 0,-23 1 0 0 0</inkml:trace>
  <inkml:trace contextRef="#ctx0" brushRef="#br0" timeOffset="8667.054">6763 7403 32767 0 0,'17'70'0'0'0,"-16"13"0"0"0,-1-59 0 0 0,0-24 0 0 0,0 1 0 0 0,0-1 0 0 0,0 1 0 0 0,0-1 0 0 0,0 1 0 0 0,0-1 0 0 0,0 1 0 0 0,0 0 0 0 0,1-1 0 0 0,-1 1 0 0 0,0-1 0 0 0,0 1 0 0 0,0-1 0 0 0,1 1 0 0 0,-1-1 0 0 0,0 1 0 0 0,0-1 0 0 0,1 0 0 0 0,-1 1 0 0 0,1-1 0 0 0,-1 1 0 0 0,0-1 0 0 0,1 0 0 0 0,-1 1 0 0 0,1-1 0 0 0,-1 0 0 0 0,1 1 0 0 0,-1-1 0 0 0,0 0 0 0 0,1 0 0 0 0,-1 1 0 0 0,1-1 0 0 0,0 0 0 0 0,-1 0 0 0 0,1 0 0 0 0,-1 0 0 0 0,1 0 0 0 0,-1 0 0 0 0,1 0 0 0 0,-1 0 0 0 0,1 0 0 0 0,-1 0 0 0 0,1 0 0 0 0,0 0 0 0 0,-1 0 0 0 0,1 0 0 0 0,-1 0 0 0 0,1-1 0 0 0,-1 1 0 0 0,1 0 0 0 0,-1 0 0 0 0,1-1 0 0 0,-1 1 0 0 0,0 0 0 0 0,1-1 0 0 0,-1 1 0 0 0,1 0 0 0 0,8-6 0 0 0,-1 0 0 0 0,1 1 0 0 0,1 0 0 0 0,-1 1 0 0 0,1 0 0 0 0,0 1 0 0 0,0 0 0 0 0,0 0 0 0 0,0 1 0 0 0,7-1 0 0 0,17 3 0 0 0,-25 2 0 0 0,38 38 0 0 0,-36-2 0 0 0,-11-34 0 0 0,-1 1 0 0 0,1 0 0 0 0,-1 0 0 0 0,0-1 0 0 0,-1 1 0 0 0,1 0 0 0 0,-1-1 0 0 0,0 0 0 0 0,0 1 0 0 0,0-1 0 0 0,0 0 0 0 0,-1 0 0 0 0,1 0 0 0 0,-1 0 0 0 0,0 0 0 0 0,-3 2 0 0 0,4-4 0 0 0,-2 3 0 0 0,-1 1 0 0 0,1-1 0 0 0,-1-1 0 0 0,-1 1 0 0 0,1-1 0 0 0,0 0 0 0 0,-1 0 0 0 0,0 0 0 0 0,0-1 0 0 0,0 0 0 0 0,0 0 0 0 0,-1-1 0 0 0,1 1 0 0 0,-1-1 0 0 0,1-1 0 0 0,-2 1 0 0 0,4 0 0 0 0,-17-1 0 0 0,14-1 0 0 0</inkml:trace>
  <inkml:trace contextRef="#ctx0" brushRef="#br0" timeOffset="9712.817">10010 6696 32767 0 0,'1'-3'0'0'0,"-18"-10"0"0"0,-4 2 0 0 0,-6 14 0 0 0,17 1 0 0 0,0 0 0 0 0,1 1 0 0 0,0 0 0 0 0,0 0 0 0 0,0 1 0 0 0,1 0 0 0 0,-1 1 0 0 0,1 0 0 0 0,1 0 0 0 0,0 1 0 0 0,0 0 0 0 0,0 0 0 0 0,1 0 0 0 0,0 1 0 0 0,1 0 0 0 0,0 0 0 0 0,0 1 0 0 0,1 0 0 0 0,0-1 0 0 0,1 1 0 0 0,0 0 0 0 0,1 1 0 0 0,0-1 0 0 0,0 0 0 0 0,1 7 0 0 0,-2 87 0 0 0,7-88 0 0 0,0 1 0 0 0,0-1 0 0 0,2 0 0 0 0,0-1 0 0 0,0 1 0 0 0,2-1 0 0 0,0 0 0 0 0,0-1 0 0 0,2 0 0 0 0,0 0 0 0 0,0-1 0 0 0,1 0 0 0 0,8 6 0 0 0,22-7 0 0 0,-35-13 0 0 0,0-1 0 0 0,0 0 0 0 0,-1 0 0 0 0,1 0 0 0 0,0 0 0 0 0,-1-1 0 0 0,1 0 0 0 0,-1-1 0 0 0,0 1 0 0 0,0-1 0 0 0,0 0 0 0 0,1-2 0 0 0,14-8 0 0 0,-15 11 0 0 0,-1 1 0 0 0,1-2 0 0 0,-1 1 0 0 0,1 0 0 0 0,-1-1 0 0 0,0 0 0 0 0,0 0 0 0 0,-1 0 0 0 0,1 0 0 0 0,-1-1 0 0 0,0 1 0 0 0,0-1 0 0 0,0 0 0 0 0,-1 0 0 0 0,0 0 0 0 0,1 0 0 0 0,-2 0 0 0 0,1-1 0 0 0,-1 1 0 0 0,0-1 0 0 0,0 1 0 0 0,0-1 0 0 0,-3 1 0 0 0,1 1 0 0 0,-1 0 0 0 0,0 0 0 0 0,0 0 0 0 0,0 0 0 0 0,-1 0 0 0 0,1 1 0 0 0,-1-1 0 0 0,0 1 0 0 0,0-1 0 0 0,0 1 0 0 0,0 0 0 0 0,-1 0 0 0 0,-3-2 0 0 0,2 3 0 0 0,-1-1 0 0 0,0 1 0 0 0,0 0 0 0 0,0 0 0 0 0,0 1 0 0 0,0-1 0 0 0,0 2 0 0 0,0-1 0 0 0,0 0 0 0 0,0 1 0 0 0,-1 0 0 0 0,1 1 0 0 0,0 0 0 0 0,0 0 0 0 0,0 0 0 0 0,0 0 0 0 0,0 1 0 0 0,0 0 0 0 0,0 0 0 0 0,0 1 0 0 0,1 0 0 0 0,-1 0 0 0 0,1 0 0 0 0,0 0 0 0 0,0 1 0 0 0,0 0 0 0 0,1 0 0 0 0,-1 0 0 0 0,1 1 0 0 0,0-1 0 0 0,0 1 0 0 0,-1 1 0 0 0,1 2 0 0 0,0 1 0 0 0,0-1 0 0 0,1 1 0 0 0,0-1 0 0 0,0 1 0 0 0,1 0 0 0 0,0 0 0 0 0,1 1 0 0 0,0-1 0 0 0,0 0 0 0 0,1 1 0 0 0,-6 34 0 0 0,3-26 0 0 0</inkml:trace>
  <inkml:trace contextRef="#ctx0" brushRef="#br0" timeOffset="18531.592">4934 8100 32767 0 0,'-26'64'0'0'0,"25"45"0"0"0,13 21 0 0 0,-7 309 0 0 0,-15-293 0 0 0,3 50 0 0 0,10-130 0 0 0,-2-63 0 0 0,0 1 0 0 0,1-1 0 0 0,0 1 0 0 0,-1-1 0 0 0,1 0 0 0 0,0 0 0 0 0,1 0 0 0 0,-1 0 0 0 0,0 0 0 0 0,1-1 0 0 0,0 1 0 0 0,-1-1 0 0 0,1 1 0 0 0,0-1 0 0 0,1 0 0 0 0,-1 0 0 0 0,0-1 0 0 0,0 1 0 0 0,1-1 0 0 0,2 2 0 0 0,18-2 0 0 0,0-1 0 0 0,0 0 0 0 0,0-2 0 0 0,0-1 0 0 0,15-4 0 0 0,203-11 0 0 0,151 15 0 0 0,0 2 0 0 0,-227-6 0 0 0,324 0 0 0 0,-246 8 0 0 0,-67 10 0 0 0,660 24 0 0 0,-415-10 0 0 0,67 10 0 0 0,-84-7 0 0 0,196-24 0 0 0,-489-3 0 0 0,32 8 0 0 0,260 24 0 0 0,-70 1 0 0 0,220 41 0 0 0,-418-54 0 0 0,-25-1 0 0 0,37 19 0 0 0,-120-26 0 0 0,-21-16 0 0 0,-6-8 0 0 0,3 0 0 0 0,-1-1 0 0 0,0 1 0 0 0,-1 0 0 0 0,-1-1 0 0 0,1 1 0 0 0,-2-1 0 0 0,0 1 0 0 0,-1-12 0 0 0,1-1 0 0 0,-19-90 0 0 0,-64-447 0 0 0,61 312 0 0 0,7 122 0 0 0,6 0 0 0 0,5-19 0 0 0,2 75 0 0 0,2-183 0 0 0,18 133 0 0 0,-4-133 0 0 0,-13 8 0 0 0,-1-285 0 0 0,16 407 0 0 0,-3 46 0 0 0,3 0 0 0 0,4 2 0 0 0,17-44 0 0 0,76-188 0 0 0,13 43 0 0 0,-66 160 0 0 0,-42 78 0 0 0,-2-1 0 0 0,-1-1 0 0 0,-1 0 0 0 0,3-14 0 0 0,-11 16 0 0 0,-8 19 0 0 0,-3 4 0 0 0,0 1 0 0 0,-1-1 0 0 0,1 1 0 0 0,-1 0 0 0 0,0 0 0 0 0,0 1 0 0 0,0 0 0 0 0,0 0 0 0 0,0 0 0 0 0,0 1 0 0 0,-1 0 0 0 0,1 0 0 0 0,0 1 0 0 0,-1-1 0 0 0,1 1 0 0 0,-4 1 0 0 0,5-1 0 0 0,-117 9 0 0 0,-152 18 0 0 0,-574 21 0 0 0,-263-5 0 0 0,367-5 0 0 0,402-10 0 0 0,-461 51 0 0 0,211-8 0 0 0,108 5 0 0 0,160-37 0 0 0,150 4 0 0 0,0-4 0 0 0,25-7 0 0 0,-50 24 0 0 0,9-13 0 0 0,125-22 0 0 0,53-16 0 0 0,0 0 0 0 0,0 1 0 0 0,1 0 0 0 0,-1 1 0 0 0,2 0 0 0 0,-1 0 0 0 0,1 1 0 0 0,-6 7 0 0 0,-1 0 0 0 0,4-4 0 0 0,1-1 0 0 0,1 2 0 0 0,0 0 0 0 0,1 0 0 0 0,0 1 0 0 0,1 0 0 0 0,0 0 0 0 0,-2 7 0 0 0,-28 120 0 0 0,37-128 0 0 0,-21 168 0 0 0,-18 74 0 0 0,-25 104 0 0 0,44-216 0 0 0,-21 80 0 0 0,3 56 0 0 0,2 94 0 0 0,26-35 0 0 0,-1-257 0 0 0,1-54 0 0 0,-3-9 0 0 0</inkml:trace>
  <inkml:trace contextRef="#ctx0" brushRef="#br0" timeOffset="20521.296">9381 6017 32767 0 0,'-2'11'0'0'0,"-12"-7"0"0"0,-4 3 0 0 0,15-25 0 0 0,12-12 0 0 0,0 1 0 0 0,2 0 0 0 0,2 1 0 0 0,0 0 0 0 0,2 1 0 0 0,1 1 0 0 0,7-10 0 0 0,-11 18 0 0 0,45-64 0 0 0,3 1 0 0 0,4 4 0 0 0,68-64 0 0 0,402-386 0 0 0,-401 411 0 0 0,6 6 0 0 0,4 5 0 0 0,4 8 0 0 0,66-29 0 0 0,48-5 0 0 0,7 12 0 0 0,4 11 0 0 0,21 7 0 0 0,619-175 0 0 0,-659 211 0 0 0,-25 6 0 0 0,-2-10 0 0 0,44-13 0 0 0,107-20 0 0 0,-131-2 0 0 0,-138 56 0 0 0,2 0 0 0 0,-3-4 0 0 0,59-41 0 0 0,-89 46 0 0 0,8-2 0 0 0,-68 39 0 0 0,0 2 0 0 0,0 0 0 0 0,1 0 0 0 0,0 2 0 0 0,0 0 0 0 0,1 1 0 0 0,6 0 0 0 0,80-28 0 0 0,-52 18 0 0 0,-44 8 0 0 0,-29 8 0 0 0,-12 1 0 0 0,1-2 0 0 0,-1-1 0 0 0,0-2 0 0 0,-15-3 0 0 0,9 1 0 0 0</inkml:trace>
  <inkml:trace contextRef="#ctx0" brushRef="#br0" timeOffset="21064.358">14915 2556 32767 0 0,'-39'-11'0'0'0,"72"22"0"0"0,33 0 0 0 0,1-3 0 0 0,1-2 0 0 0,36-4 0 0 0,-19 0 0 0 0,278 15 0 0 0,-325-6 0 0 0,-40-3 0 0 0,-91 88 0 0 0,-69 79 0 0 0,-49 78 0 0 0,153-188 0 0 0,54-63 0 0 0,-4-3 0 0 0,0-7 0 0 0,0-1 0 0 0,0 0 0 0 0,1 0 0 0 0,0 0 0 0 0,0-1 0 0 0,1 0 0 0 0,1-1 0 0 0,-1 1 0 0 0,1-2 0 0 0,2 6 0 0 0,-116-194 0 0 0,18 58 0 0 0,15 45 0 0 0,85 109 0 0 0,7 10 0 0 0,-1 24 0 0 0,-11-30 0 0 0,0-1 0 0 0,-1-1 0 0 0,-1 1 0 0 0,-1-1 0 0 0,0-1 0 0 0,0 0 0 0 0,-3 1 0 0 0,-16 19 0 0 0</inkml:trace>
  <inkml:trace contextRef="#ctx0" brushRef="#br0" timeOffset="22645.937">9967 4569 32767 0 0,'6'-6'0'0'0,"-6"23"0"0"0,-7 6 0 0 0,-1 1 0 0 0,-1-1 0 0 0,-1 0 0 0 0,-1-1 0 0 0,-1 0 0 0 0,-4 5 0 0 0,-170 257 0 0 0,98-158 0 0 0,7 4 0 0 0,-12 35 0 0 0,85-149 0 0 0,0 1 0 0 0,1 0 0 0 0,1 1 0 0 0,1-1 0 0 0,0 1 0 0 0,1 1 0 0 0,1 1 0 0 0,2-19 0 0 0,0 0 0 0 0,1 0 0 0 0,-1 0 0 0 0,1 1 0 0 0,0-1 0 0 0,-1 0 0 0 0,1 0 0 0 0,0 0 0 0 0,-1 1 0 0 0,1-1 0 0 0,0 0 0 0 0,0 0 0 0 0,0 0 0 0 0,0 1 0 0 0,1-1 0 0 0,-1 0 0 0 0,0 0 0 0 0,0 1 0 0 0,1-1 0 0 0,-1 0 0 0 0,0 0 0 0 0,1 0 0 0 0,0 0 0 0 0,-1 0 0 0 0,1 0 0 0 0,-1 0 0 0 0,1 0 0 0 0,0 0 0 0 0,0 0 0 0 0,0 0 0 0 0,0 0 0 0 0,-1 0 0 0 0,1 0 0 0 0,0-1 0 0 0,0 1 0 0 0,0 0 0 0 0,1 0 0 0 0,1-2 0 0 0,0 0 0 0 0,0 0 0 0 0,0 0 0 0 0,-1 0 0 0 0,1 0 0 0 0,0 0 0 0 0,-1-1 0 0 0,1 1 0 0 0,-1-1 0 0 0,1 0 0 0 0,-1 0 0 0 0,0 0 0 0 0,0 0 0 0 0,0 0 0 0 0,0 0 0 0 0,0 0 0 0 0,0-1 0 0 0,-1 1 0 0 0,2-3 0 0 0,63-128 0 0 0,-41 76 0 0 0,-50 75 0 0 0,19-12 0 0 0,0 1 0 0 0,0 0 0 0 0,0 1 0 0 0,1-1 0 0 0,0 1 0 0 0,0 0 0 0 0,1 0 0 0 0,0 1 0 0 0,1-1 0 0 0,0 1 0 0 0,0 0 0 0 0,-1 8 0 0 0,-6 14 0 0 0,-60 160 0 0 0,56-116 0 0 0,14-46 0 0 0,1-28 0 0 0,-1 0 0 0 0,1 0 0 0 0,-1 0 0 0 0,1 0 0 0 0,-1 0 0 0 0,1 0 0 0 0,0 0 0 0 0,0 0 0 0 0,-1 0 0 0 0,1 0 0 0 0,0 0 0 0 0,0-1 0 0 0,0 1 0 0 0,0 0 0 0 0,0-1 0 0 0,0 1 0 0 0,0 0 0 0 0,0-1 0 0 0,0 1 0 0 0,1-1 0 0 0,-1 0 0 0 0,0 1 0 0 0,0-1 0 0 0,0 0 0 0 0,0 0 0 0 0,1 1 0 0 0,-1-1 0 0 0,0 0 0 0 0,0 0 0 0 0,1-1 0 0 0,-1 1 0 0 0,0 0 0 0 0,0 0 0 0 0,0-1 0 0 0,0 1 0 0 0,1 0 0 0 0,-1-1 0 0 0,0 1 0 0 0,0-1 0 0 0,0 1 0 0 0,0-1 0 0 0,0 0 0 0 0,0 1 0 0 0,0-1 0 0 0,0 0 0 0 0,0 0 0 0 0,0 0 0 0 0,126-100 0 0 0,-87 65 0 0 0,152-138 0 0 0,151-127 0 0 0,-108 123 0 0 0,-193 146 0 0 0,-57 16 0 0 0,-74-96 0 0 0,42 55 0 0 0,-6-8 0 0 0,-3 1 0 0 0,-2 4 0 0 0,-3 2 0 0 0,-9-3 0 0 0,25 26 0 0 0,26 32 0 0 0,17 6 0 0 0,0 1 0 0 0,0-1 0 0 0,1 0 0 0 0,0 0 0 0 0,-1 1 0 0 0,1-1 0 0 0,0 1 0 0 0,1-1 0 0 0,-1 1 0 0 0,0-1 0 0 0,1 1 0 0 0,0 0 0 0 0,0-1 0 0 0,0 1 0 0 0,1-1 0 0 0,-1 1 0 0 0,1 0 0 0 0,-1-1 0 0 0,2 2 0 0 0,8 25 0 0 0</inkml:trace>
  <inkml:trace contextRef="#ctx0" brushRef="#br0" timeOffset="42653.026">8688 8396 32767 0 0,'-1'0'0'0'0,"0"0"0"0"0,0 1 0 0 0,0-1 0 0 0,0 0 0 0 0,0 1 0 0 0,0-1 0 0 0,0 1 0 0 0,0 0 0 0 0,0-1 0 0 0,1 1 0 0 0,-1 0 0 0 0,0-1 0 0 0,0 1 0 0 0,0 0 0 0 0,1 0 0 0 0,-1 0 0 0 0,0 0 0 0 0,1-1 0 0 0,-1 1 0 0 0,1 0 0 0 0,-1 0 0 0 0,1 0 0 0 0,-1 0 0 0 0,1 1 0 0 0,0-1 0 0 0,-1 0 0 0 0,1 0 0 0 0,0 0 0 0 0,0 0 0 0 0,0 0 0 0 0,0 0 0 0 0,0 0 0 0 0,0 0 0 0 0,0 1 0 0 0,0-1 0 0 0,1 0 0 0 0,-1 0 0 0 0,0 0 0 0 0,1 1 0 0 0,-1 9 0 0 0,-8 118 0 0 0,6-18 0 0 0,2 41 0 0 0,1-141 0 0 0,1 1 0 0 0,0 0 0 0 0,0-1 0 0 0,1 0 0 0 0,0 0 0 0 0,1 0 0 0 0,1 0 0 0 0,0 0 0 0 0,0-1 0 0 0,5 7 0 0 0,-8-13 0 0 0,0 0 0 0 0,0 0 0 0 0,1 0 0 0 0,0-1 0 0 0,-1 1 0 0 0,2-1 0 0 0,-1 1 0 0 0,0-1 0 0 0,0 0 0 0 0,1 0 0 0 0,0-1 0 0 0,0 1 0 0 0,0-1 0 0 0,0 1 0 0 0,0-1 0 0 0,0-1 0 0 0,1 1 0 0 0,-3-1 0 0 0,1 0 0 0 0,-1-1 0 0 0,0 1 0 0 0,0-1 0 0 0,1 0 0 0 0,-1 0 0 0 0,0 0 0 0 0,1 0 0 0 0,-1 0 0 0 0,0 0 0 0 0,1-1 0 0 0,-1 1 0 0 0,0-1 0 0 0,0 1 0 0 0,0-1 0 0 0,1 0 0 0 0,-1 0 0 0 0,0 0 0 0 0,0 0 0 0 0,0 0 0 0 0,0-1 0 0 0,1 0 0 0 0,3-2 0 0 0,7-4 0 0 0,-1-1 0 0 0,1 0 0 0 0,-1-1 0 0 0,-1-1 0 0 0,0 1 0 0 0,-1-2 0 0 0,0 1 0 0 0,0-1 0 0 0,-1-1 0 0 0,6-12 0 0 0,-3 4 0 0 0</inkml:trace>
  <inkml:trace contextRef="#ctx0" brushRef="#br0" timeOffset="42882.426">9044 8454 32767 0 0,'-4'-40'0'0'0,"-8"56"0"0"0,-3 100 0 0 0,-32 182 0 0 0,22-165 0 0 0,18-114 0 0 0,0-2 0 0 0</inkml:trace>
  <inkml:trace contextRef="#ctx0" brushRef="#br0" timeOffset="43334.255">9147 8900 32767 0 0,'45'-168'0'0'0,"-7"84"0"0"0,15-10 0 0 0,-47 90 0 0 0,-1 17 0 0 0,-2 1 0 0 0,0-1 0 0 0,0 1 0 0 0,-2 0 0 0 0,0 0 0 0 0,0 0 0 0 0,-1 0 0 0 0,-1 0 0 0 0,0 1 0 0 0,0 25 0 0 0,-17 81 0 0 0,2 180 0 0 0,16-294 0 0 0</inkml:trace>
  <inkml:trace contextRef="#ctx0" brushRef="#br0" timeOffset="48766.43">9722 8553 32767 0 0,'10'-24'0'0'0,"-1"155"0"0"0,-2-83 0 0 0,-3 0 0 0 0,-2 0 0 0 0,-3 21 0 0 0,1-10 0 0 0,-3-51 0 0 0,3-7 0 0 0,0-1 0 0 0,-1 1 0 0 0,1 0 0 0 0,-1-1 0 0 0,1 1 0 0 0,-1-1 0 0 0,1 1 0 0 0,-1-1 0 0 0,1 1 0 0 0,-1-1 0 0 0,0 0 0 0 0,1 1 0 0 0,-1-1 0 0 0,0 0 0 0 0,1 1 0 0 0,-1-1 0 0 0,0 0 0 0 0,1 0 0 0 0,-1 0 0 0 0,0 1 0 0 0,1-1 0 0 0,-1 0 0 0 0,0 0 0 0 0,0 0 0 0 0,1 0 0 0 0,-1 0 0 0 0,0 0 0 0 0,1-1 0 0 0,-1 1 0 0 0,0 0 0 0 0,1 0 0 0 0,-1 0 0 0 0,0-1 0 0 0,1 1 0 0 0,-1 0 0 0 0,0-1 0 0 0,1 1 0 0 0,-1 0 0 0 0,1-1 0 0 0,-1 1 0 0 0,0-1 0 0 0,1 1 0 0 0,-1-1 0 0 0,1 1 0 0 0,0-1 0 0 0,-1 0 0 0 0,1 1 0 0 0,-1-1 0 0 0,1 1 0 0 0,0-1 0 0 0,-1 0 0 0 0,1 1 0 0 0,0-1 0 0 0,0 0 0 0 0,0 0 0 0 0,0 1 0 0 0,-1-1 0 0 0,1 0 0 0 0,0 1 0 0 0,0-1 0 0 0,0 0 0 0 0,0 0 0 0 0,-5-14 0 0 0,0 0 0 0 0,1-1 0 0 0,0 0 0 0 0,1 1 0 0 0,1-1 0 0 0,1 0 0 0 0,0 0 0 0 0,1-1 0 0 0,0 1 0 0 0,2-6 0 0 0,-1-24 0 0 0,15-70 0 0 0,-15 97 0 0 0,2-1 0 0 0,0 1 0 0 0,1-1 0 0 0,1 1 0 0 0,1 0 0 0 0,1 1 0 0 0,0-1 0 0 0,1 1 0 0 0,1 1 0 0 0,1 0 0 0 0,10-14 0 0 0,-17 28 0 0 0,-1 0 0 0 0,1 0 0 0 0,-1 0 0 0 0,1 0 0 0 0,0 0 0 0 0,1 1 0 0 0,-1 0 0 0 0,0-1 0 0 0,1 1 0 0 0,-1 0 0 0 0,1 1 0 0 0,-1-1 0 0 0,1 1 0 0 0,0-1 0 0 0,0 1 0 0 0,0 0 0 0 0,0 1 0 0 0,0-1 0 0 0,0 1 0 0 0,0-1 0 0 0,0 1 0 0 0,0 0 0 0 0,0 1 0 0 0,0-1 0 0 0,-1 1 0 0 0,1-1 0 0 0,1 1 0 0 0,1 2 0 0 0,-1 0 0 0 0,1 0 0 0 0,0 0 0 0 0,-1 1 0 0 0,0-1 0 0 0,1 1 0 0 0,-1 0 0 0 0,-1 1 0 0 0,1-1 0 0 0,-1 1 0 0 0,0 0 0 0 0,0 0 0 0 0,0 1 0 0 0,-1-1 0 0 0,1 1 0 0 0,-1-1 0 0 0,-1 1 0 0 0,1 0 0 0 0,0 2 0 0 0,1 62 0 0 0,-7-57 0 0 0,-1 0 0 0 0,-1-1 0 0 0,0 0 0 0 0,-1 0 0 0 0,0 0 0 0 0,0-1 0 0 0,-2 1 0 0 0,1-2 0 0 0,-1 1 0 0 0,-1-1 0 0 0,0 0 0 0 0,0-1 0 0 0,-1 0 0 0 0,0 0 0 0 0,-1-1 0 0 0,1-1 0 0 0,-2 0 0 0 0,1 0 0 0 0,-1-1 0 0 0,0-1 0 0 0,0 1 0 0 0,0-2 0 0 0,-6 1 0 0 0,-15 4 0 0 0,28-6 0 0 0,22-4 0 0 0,149 1 0 0 0,-72 19 0 0 0,-85-18 0 0 0,-1 1 0 0 0,0 0 0 0 0,1 0 0 0 0,-1 1 0 0 0,0 0 0 0 0,-1 0 0 0 0,1 1 0 0 0,0 0 0 0 0,-1 1 0 0 0,0-1 0 0 0,0 1 0 0 0,0 1 0 0 0,-1-1 0 0 0,0 1 0 0 0,0 0 0 0 0,0 1 0 0 0,-1-1 0 0 0,0 1 0 0 0,0 0 0 0 0,0 1 0 0 0,-1-1 0 0 0,-1 1 0 0 0,1 0 0 0 0,-1 0 0 0 0,0 0 0 0 0,-1 0 0 0 0,0 0 0 0 0,0 2 0 0 0,-2-5 0 0 0,-1 0 0 0 0,1 1 0 0 0,-1-1 0 0 0,0 0 0 0 0,-1 0 0 0 0,1 0 0 0 0,-1 0 0 0 0,0 0 0 0 0,0 0 0 0 0,-1 0 0 0 0,1-1 0 0 0,-1 1 0 0 0,0-1 0 0 0,-1 0 0 0 0,1 0 0 0 0,-1 0 0 0 0,1 0 0 0 0,-4 2 0 0 0,-5 4 0 0 0,-1 0 0 0 0,0-1 0 0 0,0 0 0 0 0,-1-1 0 0 0,0-1 0 0 0,-1 0 0 0 0,0-1 0 0 0,0 0 0 0 0,0-1 0 0 0,-1-1 0 0 0,1-1 0 0 0,-1 0 0 0 0,0-1 0 0 0,0 0 0 0 0,-5-1 0 0 0,-30-2 0 0 0,42 11 0 0 0,-6-4 0 0 0,-10 2 0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3:27.7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33,'18'7,"22"2,23 0,22-7,21-8,14-5,5-3,-2 1,-12 2,-17 6,-18 8,-19 6,-18 3,-15 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3:32.2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211 446,'-8'0,"0"-1,-1 1,1 1,0-1,-1 2,1-1,0 1,0 0,0 1,0 0,1 0,-1 0,1 1,-1 1,1-1,1 1,-1 0,1 0,0 1,0 0,0 0,1 1,0-1,0 1,1 0,-1 0,2 1,-1-1,1 1,0 0,1 0,0 0,0 0,0 0,1 3,1-8,0-1,0 1,0-1,0 1,1-1,-1 1,1-1,-1 0,1 1,0-1,0 0,0 1,0-1,1 0,-1 0,1 0,-1 0,1 0,-1 0,1-1,0 1,0 0,0-1,0 1,0-1,0 0,1 0,-1 0,0 0,1 0,-1 0,0-1,1 1,-1-1,2 0,88-7,-76 3,0-1,-1-1,0 0,-1-1,1-1,-1 0,-1-1,0-1,0 0,0-1,-2 0,1 0,-1-1,-1-1,0 0,-1 0,-1-1,0 0,0-1,-2 0,0 0,2-9,-2 2,-2-1,0 0,-2 1,0-1,-2-1,0 1,-2 0,0 0,-2 1,0-1,-2 1,0 0,-6-12,10 28,1 0,-1 1,-1-1,1 1,-1-1,0 1,0 0,0 0,-1 0,0 0,0 1,0 0,0-1,-1 1,0 1,1-1,-1 1,-3-2,5 6,0 0,0 0,0-1,0 2,1-1,-1 0,0 1,1-1,-1 1,1 0,-1-1,1 1,0 0,0 1,0-1,0 0,0 1,0-1,1 1,-1-1,1 1,0 0,0 0,0 0,0-1,0 1,0 0,1 0,0 0,-1 3,-7 27,1 1,1 0,2 0,2 0,0 0,3 1,1-1,1 0,8 32,-9-52,1 0,0-1,1 1,0-1,1 0,1 0,0 0,1-1,0 1,1-2,0 1,1-1,0-1,1 1,0-2,0 1,1-1,0-1,1 0,0-1,0 0,1 0,0-2,0 1,0-2,4 1,-4-3,0-2,0 1,0-2,0 0,0 0,0-1,0-1,0 0,-1-1,1 0,-1-1,0 0,0-1,-1 0,0-1,0 0,0-1,-1 0,0-1,-1 0,0-1,0 0,-1 0,0-1,-1 1,0-2,-1 1,0-1,-1 0,0 0,-1-1,-1 1,1-4,-3 12,0 1,-1 0,1-1,-1 1,0 0,0-1,0 1,-1 0,1-1,-1 1,1 0,-1 0,0 0,-1-1,1 1,0 0,-1 0,0 1,1-1,-1 0,0 0,-1 1,1-1,0 1,-1 0,1 0,-1 0,0 0,0 0,0 1,1-1,-2 1,1-1,0 1,0 0,0 1,0-1,-1 0,1 1,0 0,-1 0,1 0,-5 1,1 0,-1 1,1 0,-1 1,1-1,0 1,0 1,0-1,1 1,-1 1,1-1,0 1,0 0,0 0,1 1,0 0,0 0,0 0,1 0,0 1,0 0,1 0,0 0,0 0,0 0,1 1,0-1,1 1,-1-1,2 1,-1 0,1-1,0 1,0 0,1 0,1 3,3-1,1 0,0 0,0 0,1 0,0-1,1 0,0-1,1 0,-1 0,1-1,1 0,0 0,0-1,0-1,0 1,1-2,5 2,61 28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3:40.2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0 360,'21'-16,"-1"0,-2-1,1-2,-2 1,0-2,-2 0,0-1,-1 0,-1-2,-1 1,-2-1,1-2,-10 22,0 1,0-1,0 0,0 1,0-1,0 0,-1 0,1 0,-1 0,0 0,0 0,0 0,0 1,-1-1,1 0,-1 0,0 0,0 0,1 1,-2-1,1 0,0 1,-1-1,1 1,-1-1,0 1,0 0,1 0,-2 0,1 0,0 0,0 0,-1 0,1 1,-1-1,1 1,-1 0,0-1,1 1,-1 1,0-1,0 0,-1 1,-3 0,1 1,-1 1,0 0,0 0,1 0,-1 0,1 1,0 0,0 1,0-1,0 1,1 1,0-1,-1 1,1-1,1 1,-1 1,1-1,0 1,0-1,1 1,-1 1,1-1,1 0,-1 1,1-1,0 1,1 0,-1-1,1 1,1 0,-1 0,1 0,0 0,1 0,0 0,0-1,0 1,1 0,0-1,0 1,2 2,1 0,1 0,0 0,0 0,1-1,0 0,1 0,-1-1,1 0,1 0,0-1,0 0,0-1,0 0,10 4,6 1,-1-1,1-1,1-2,-1 0,17 1,35 0,-9-6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3:42.3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188 214,'0'16,"-2"14,-2 9,1 5,1 1,0 1,1-6,3-8,3-8,1-9</inkml:trace>
  <inkml:trace contextRef="#ctx0" brushRef="#br0" timeOffset="447.884">0 0,'82'11,"0"4,-1 3,50 19,-103-28,0 1,-1 2,0 0,-1 2,0 0,9 9,-27-18,-1 0,-1 1,1 0,-1 0,0 0,0 1,-1 0,0 0,0 0,-1 1,0-1,0 1,-1 0,0 0,0 1,0-1,-2 1,1-1,-1 1,0-1,0 1,-1 0,-1 6,-23 110,25-123,0 1,0-1,0 0,0 1,0-1,1 0,-1 0,1 0,0 0,0 0,0 0,0-1,0 1,0-1,0 1,0-1,0 0,1 0,-1 0,0 0,1 0,-1 0,1-1,-1 1,1-1,0 0,-1 1,1-1,-1 0,1-1,0 1,-1 0,1-1,-1 0,3 0,8-1,0 0,0-1,0 0,-1-1,1-1,-1 0,0-1,0 0,-1 0,1-1,-2-1,1 0,-1 0,0-1,-1-1,0 0,0 0,-1 0,-1-1,1 0,-2-1,5-9,-11 22,0-1,0 0,1 1,-1-1,0 0,0 0,0 1,1-1,-1 0,0 0,1 0,-1 0,0 1,1-1,-1 0,0 0,1 0,-1 0,0 0,1 0,-1 0,0 0,1 0,-1 0,0 0,1 0,-1 0,0 0,1 0,-1 0,0 0,1 0,0 10,1 1,1 0,0-1,0 1,1-1,1 0,-1 0,2-1,-1 1,1-1,1 0,-1-1,1 1,1-1,0-1,0 1,6 2,6 6,1-2,0-1,1-1,1 0,0-2,0 0,5-1,51 13,-8-6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3:40.7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1 710,'31'-60,"4"2,2 2,33-39,-59 80,-6 8,-1 0,1 0,0 1,1 0,0 0,0 0,0 0,1 1,0 0,0 1,0-1,6-2,-11 8,1-1,-1 1,0 0,-1 0,1 0,0 0,0 0,0 0,0 0,-1 1,1-1,-1 0,1 1,-1 0,1-1,-1 1,0 0,0 0,0 0,0-1,0 1,0 0,-1 0,1 1,-1-1,1 0,-1 0,0 0,1 0,-1 0,-1 0,1 3,2 4,48 214,-49-222,-1 0,0 0,1 0,-1 0,0 0,0 0,0 0,1 1,-1-1,0 0,0 0,-1 0,1 0,0 0,0 0,0 0,-1 0,1 0,-1 0,1 0,0 0,-1 0,0-1,1 1,-1 0,0 0,1 0,-1-1,0 1,0 0,1-1,-1 1,0 0,0-1,0 0,0 1,0-1,0 1,0-1,0 0,0 0,0 1,0-1,0 0,0 0,0 0,0 0,0 0,0 0,0-1,0 1,0 0,0-1,0 1,0 0,0-1,0 1,0-1,0 1,-12-9,1 0</inkml:trace>
  <inkml:trace contextRef="#ctx0" brushRef="#br0" timeOffset="707.968">816 415,'-97'-11,"94"12,0-1,0 0,0 1,0 0,0 0,0 0,0 0,0 0,1 0,-1 1,0-1,1 1,-1 0,1 0,0 0,0 0,-1 0,1 0,1 1,-1-1,0 1,0-1,1 1,0 0,-1-1,1 1,0 0,0 0,1 0,-1 1,0 1,1 0,0-1,0 1,0 0,1-1,-1 1,1-1,0 1,0-1,1 1,0-1,-1 0,1 1,1-1,-1 0,1 0,-1-1,1 1,0-1,0 1,1-1,-1 0,1 0,1 1,5 4,1-1,-1 0,1-1,1 0,-1-1,1 0,0-1,6 1,-3-1,-1-1,0-1,1-1,-1 0,1 0,0-2,-1 0,1 0,-1-2,7-1,-15 2,0 1,0-1,0 0,0-1,-1 0,1 0,-1 0,0 0,0-1,0 0,0 0,-1 0,1-1,-1 1,0-1,-1 0,1 0,-1 0,0-1,0 1,-1-1,1 0,-1 0,-1 0,2-3,-2-7,0 0,-1 1,-1-1,0 1,-1-1,0 1,-2-1,0 1,0 0,-2 0,-1-2,6 14,0 2,1 0,-1 0,0 0,1 0,-1 0,1 0,-1 0,1 0,-1 0,1 0,0 0,0 0,0-1,-1 1,1 0,0 0,0 0,0 0,1-1,-1 1,0 0,0 0,1 0,-1 0,0 0,1 0,-1 0,1 0,0 0,-1 0,1 0,0 0,-1 0,1 0,0 1,0-1,0 0,0 0,0 1,0-1,94 8,-67-3,-7-2,1 0,-1 2,0 1,-1 0,1 2,-1 0,-1 1,13 8,-27-12,-1 0,0 0,0 0,0 1,0 0,-1-1,0 2,0-1,0 0,-1 0,1 1,-1 0,0-1,-1 1,0 0,0 0,0 0,0 0,-1 0,0 0,0 0,-1 0,0-1,-1 5,2 39,1-46,-1 0,0 0,1 0,0 0,0 0,0 0,0 0,0 0,1 0,-1 0,1-1,0 1,0-1,0 1,0-1,0 0,0 1,1-1,-1 0,1 0,-1-1,1 1,0-1,0 1,0-1,0 0,0 0,0 0,0 0,0-1,1 1,5 0,1 0,-1 0,1-1,-1 0,1-1,-1 0,0 0,1-1,8-3,-8 1,-1 1,1-1,-1-1,0 0,0 0,-1-1,0 0,0 0,0-1,0 0,-1 0,-1-1,1 0,-1 0,0 0,-1-1,0 0,-1 0,1-1,-2 1,1-1,-1 0,-1 0,0 0,0 0,-1-3,-2-4,-5 19,3 9,1 1,0-1,0 1,1 0,1-1,0 1,0 0,1 0,1-1,0 1,2 5,-2-11,0 1,0-1,1 0,-1-1,2 1,-1-1,0 1,1-1,0 0,0 0,1 0,-1-1,1 0,0 0,0 0,1 0,4 2,10 2</inkml:trace>
  <inkml:trace contextRef="#ctx0" brushRef="#br0" timeOffset="887.49">1818 0,'5'12,"13"8,3 0</inkml:trace>
  <inkml:trace contextRef="#ctx0" brushRef="#br0" timeOffset="1231.629">2327 188,'-21'-6,"0"0,0 2,0 0,-1 1,1 1,-18 1,36 1,0 0,0 0,0 1,0-1,0 1,0 0,0-1,0 1,0 0,0 1,0-1,1 1,-1-1,0 1,1 0,-1 0,1 0,0 0,0 0,0 0,0 1,0-1,0 1,0 0,1-1,-1 1,1 0,0 0,0 0,0 0,0 0,1 0,-1 0,0 4,1 0,-1 0,1 0,1 0,-1 0,1 0,1 0,-1 0,1 0,0 0,1 0,-1-1,1 1,2 1,6 7,0-1,2-1,-1 0,2 0,0-1,0-1,1 0,1-1,-1-1,2 0,-1-2,3 1,21 13,-37-19,-2-2,0 0,0 0,0 0,0 0,0 0,0 0,0 0,0 0,0 1,0-1,0 0,0 1,0-1,0 1,0-1,0 1,0 0,-1-1,1 1,0 0,0-1,-1 1,1 0,0 0,-1 0,1 0,-1 0,1 0,-1 0,1 0,-1 0,0 0,0 0,1 0,-1 0,0 0,0 0,0 0,0 0,0 0,0 0,0 0,-1 0,1 0,0 0,0 0,-1 0,1 0,-1 0,1 0,-1 0,-112 22,70-18,-75 17,94-14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3:28.9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77 364,'11'7,"1"-1,0-1,1 0,0 0,0-1,0-1,0 0,0-1,0 0,1-1,-1-1,1 0,-1-1,0 0,1-1,-1 0,0-1,0-1,0 0,-1-1,1 0,-1-1,0 0,-1-1,1 0,-2-1,1 0,7-8,-13 12,1 0,-1-1,1 0,-1 1,-1-2,1 1,-1-1,0 1,0-1,0 0,-1-1,0 1,0-1,-1 1,0-1,0 0,0 0,-1 0,0 0,-1 0,1 0,-1 0,-1-5,0 10,-1 0,1-1,-1 1,0 0,1 0,-1 0,0 0,0 0,0 1,-1-1,1 0,0 1,-1 0,1-1,-1 1,1 0,-1 0,1 1,-1-1,0 0,1 1,-1 0,0 0,0-1,1 2,-1-1,0 0,1 0,-1 1,0 0,1-1,-1 1,0 0,1 0,0 0,-1 1,1-1,-1 1,1-1,0 1,0 0,0 0,0 0,-1 1,-5 8,1 1,0-1,0 2,1-1,0 1,2 0,-1 0,1 0,1 1,1-1,0 1,0 0,1 0,1 0,1-1,0 9,8 118,5-1,22 82,4 31,-25-130,-6 0,-4 69,-5-171,-1 0,0-1,-2 1,0 0,-1-1,-1 1,-7 16,-2-8</inkml:trace>
  <inkml:trace contextRef="#ctx0" brushRef="#br0" timeOffset="628.732">10 1046,'-1'-1,"0"1,0-1,0 0,1 0,-1 0,0 0,1 0,-1 0,1 0,-1-1,1 1,-1 0,1 0,0 0,-1 0,1-1,0 1,0 0,0 0,0 0,0-1,0 1,1 0,-1 0,0 0,0-1,1 1,-1 0,1 0,-1 0,1 0,0 0,-1 0,1 0,0 0,0 0,-1 0,2 0,40-31,8 10,0 2,1 2,1 2,1 3,32-4,-81 16,628-110,-588 99,-44 11,0 0,-1 0,1 0,0 0,-1 0,1 0,-1 0,1 0,-1 0,0 0,1 0,-1 1,0-1,0 0,1 0,-1 1,0-1,0 1,0-1,0 0,0 1,0 0,0-1,0 1,0 0,0-1,0 1,0 0,0 0,0 0,0 0,-1 0,-16-4,0 1,-1 0,1 1,-1 1,1 1,-1 1,0 0,0 2,14-2,0 0,1 0,-1 0,1 1,-1 0,1 0,0 1,-1-1,1 1,1-1,-1 1,0 1,1-1,-1 0,1 1,0 0,0 0,1-1,-1 2,1-1,0 0,0 0,0 1,0-1,1 1,0 0,0-1,0 1,1 0,-1 4,1 1,-1 1,2-1,-1 1,2-1,-1 1,1-1,1 0,0 1,0-2,1 1,1 0,-1-1,5 7,-5-11,-1 0,1 0,1-1,-1 0,1 1,-1-1,1-1,0 1,0-1,1 0,-1 0,1 0,0-1,-1 0,1 0,0 0,0-1,0 0,1 0,-1 0,0-1,0 0,0 0,0-1,0 0,1 0,-1 0,0-1,-1 0,1 0,0 0,0-1,-1 0,0 0,2-1,1 0,0-1,0-1,-1 0,0 0,0 0,0-1,-1 0,0 0,0 0,0-1,-1 0,-1 0,1-1,-1 1,-1-1,1 0,-2 0,1 0,-1 0,0 0,-1-1,0 1,-1-1,0 1,0-1,-1 1,-1-2,3 9,-1 1,0 0,0-1,-1 1,1-1,0 1,0 0,-1-1,1 1,-1-1,1 1,-1 0,1 0,-1-1,0 1,0 0,0 0,0 0,1 0,-1 0,-1 0,1 0,0 0,0 0,0 0,0 1,-1-1,1 0,0 1,-1-1,1 1,0 0,-1-1,1 1,-1 0,1 0,0 0,-1 0,1 0,-1 0,1 0,0 0,-1 1,1-1,-1 0,1 1,0-1,-2 2,-1 4,0 0,0 1,0-1,1 1,-1 0,2 0,-1 0,1 0,0 1,1-1,0 1,0-1,0 1,1-1,0 1,1 0,0-1,0 3,2 0,0 1,1-1,0 0,1-1,0 1,0-1,1 0,0 0,1-1,0 1,0-1,0-1,1 0,1 0,-1 0,1-1,0 0,0-1,1 0,0 0,0-1,0-1,0 0,1 0,6 1,42 10</inkml:trace>
  <inkml:trace contextRef="#ctx0" brushRef="#br0" timeOffset="1116.637">1694 712,'-12'1,"0"2,0-1,0 1,1 1,-1 0,1 1,0 0,0 1,0 0,1 1,-2 1,8-4,0-1,0 0,0 1,0 0,1 0,0 0,0 0,0 0,0 1,1-1,0 1,-1 0,2-1,-1 1,1 0,-1 0,1 1,1-1,-1 0,1 0,0 0,0 0,0 1,1-1,0 0,0 0,0 1,2 2,0 0,1 0,0 0,0 0,1-1,-1 0,2 0,-1 0,1-1,0 1,0-1,1-1,-1 1,1-1,1 0,-1-1,1 0,0 0,0-1,4 2,6 1,0 0,0-1,0-1,1-1,-1-1,1 0,0-1,0-1,2-2,-2 0,1-2,-1-1,0 0,0-2,0 0,-1-1,0-1,-1 0,0-1,0-1,-1-1,-1 0,0-2,0 1,-1-2,-1 1,-1-2,0 0,-1 0,-1-1,0-1,-1 0,-1 0,-1 0,4-17,4-14,-2-1,-3 0,-1-1,-3 0,-2 0,-3 0,-1-1,-3 1,-2 0,-5-14,9 58,-1-5,1 0,-2 0,0 1,0 0,-1-1,0 1,-1 0,0 1,-3-5,7 15,1-1,-1 1,0-1,1 1,-1-1,0 1,1-1,-1 1,0 0,0-1,0 1,1 0,-1-1,0 1,0 0,0 0,0 0,1 0,-1 0,0 0,0 0,0 0,0 0,0 1,1-1,-1 0,0 0,0 1,0-1,1 1,-1-1,0 1,1-1,-1 1,0-1,1 1,-1-1,0 1,1 0,-1-1,1 1,0 0,-1-1,1 1,-1 0,1 0,0 0,0-1,-1 1,1 0,0 0,0 0,0 0,0 0,0-1,0 1,0 0,0 0,0 0,0 0,1-1,-1 1,0 0,-4 31,1-1,2 1,1 0,1-1,2 1,1-1,2 5,30 173,47 148,-76-332,-3-5,1 0,1 0,1 0,1-1,0 0,2 0,0-1,4 5,-13-22,-1 0,1 0,-1 0,1-1,-1 1,1 0,-1 0,1-1,0 1,-1 0,1-1,0 1,0-1,0 1,-1-1,1 1,0-1,0 0,0 1,0-1,0 0,0 0,0 0,0 1,0-1,0 0,-1 0,1 0,0-1,0 1,0 0,0 0,1-1,6-8</inkml:trace>
  <inkml:trace contextRef="#ctx0" brushRef="#br0" timeOffset="1393.042">1748 364,'-20'2,"-12"4,0 2,7 0,18 1,23-1,32-1,32-3,31-4,20-4,10-2,-21 1</inkml:trace>
  <inkml:trace contextRef="#ctx0" brushRef="#br0" timeOffset="2542.704">2604 859,'0'11,"1"0,0-1,0 1,1-1,0 1,1-1,0 0,1 0,0 0,3 4,-5-11,0 1,0 0,1-1,0 1,-1-1,1 0,0 0,0 0,1 0,-1-1,1 1,-1-1,1 0,0 0,0 0,0 0,0-1,0 0,0 0,0 0,0 0,1 0,-1-1,0 0,1 0,3-1,0-1,-1 0,1-1,0-1,-1 1,0-1,0 0,0-1,-1 0,1 0,-1 0,0-1,-1 0,1 0,-1 0,0-1,-1 1,0-1,0 0,0-1,-1 1,0-1,0 1,-1-1,0 0,0 0,-1 0,0 0,-1 0,0-1,0 1,0 0,-1 0,0 0,-1 0,0 0,0 0,-2-2,2 5,-1-1,-1 0,1 1,-1 0,0 0,0 0,-1 0,1 1,-1-1,0 1,0 1,0-1,-1 1,0-1,1 2,-1-1,0 1,0-1,0 2,-1-1,1 1,0 0,-1 0,1 1,0-1,-1 1,1 1,-1-1,1 1,0 1,-1-1,1 1,0 0,0 0,0 1,0-1,1 2,-1-1,1 0,-2 3,5-4,0 0,0 1,0-1,1 1,-1 0,1 0,0 0,0-1,0 1,0 0,0 0,1 1,0-1,-1 0,1 0,0 0,0 0,0 0,1 0,-1 0,1 0,0 0,0 0,0 0,0 0,0 0,1 0,-1-1,1 1,0-1,1 2,4 5,0 0,1 0,0-1,0 0,1-1,0 1,10 4,1 0,0-1,1-1,0-1,0-1,1-1,0 0,1-2,-1-1,1-1,0 0,0-2,17-1,-37 0,1 0,-1-1,0 1,1-1,-1 1,0-1,0 0,0 0,1-1,-1 1,0-1,0 1,-1-1,1 0,0 0,-1 0,1-1,-1 1,1-1,-1 1,0-1,0 0,-1 0,1 1,0-1,-1-1,0 1,1 0,-1 0,-1 0,2-3,3-22,-1-1,-1 0,-2 0,-1 0,-1 0,-1 1,-2-1,0 0,-3 1,-3-11,-2 0,12 39,0-1,0 0,0 1,1-1,-1 1,0-1,0 1,1-1,-1 1,1-1,-1 1,0-1,1 1,-1-1,1 1,-1 0,1-1,-1 1,1 0,-1-1,1 1,-1 0,1 0,0 0,-1-1,1 1,-1 0,1 0,0 0,-1 0,1 0,-1 0,1 0,0 0,-1 0,1 1,-1-1,1 0,0 0,-1 0,1 1,-1-1,1 0,-1 1,1-1,-1 0,1 1,-1-1,1 1,-1-1,1 1,3 0,70 21,-2 4,58 28,-121-50,0 0,0 0,-1 1,1 0,-1 0,0 1,-1 0,0 1,1-1,-2 2,1-1,-1 1,0-1,-1 2,0-1,0 1,-1-1,0 1,0 3,14 116,-17-126,-1 0,1 1,0-1,0 1,0-1,0 0,0 0,0 0,1 1,-1-1,1-1,0 1,-1 0,1 0,0 0,0-1,0 1,0-1,1 0,-1 0,0 0,0 0,1 0,-1 0,1 0,-1-1,0 1,1-1,-1 0,1 1,-1-1,1-1,0 1,-1 0,1 0,0-1,87-32,-66 20,0-1,-1-1,0-1,-1-1,-1-1,-1-1,-1-1,0 0,-1-2,-2 0,0-1,9-18,-18 20,-7 22,0-1,0 0,0 0,0 0,0 1,0-1,0 0,0 0,-1 1,1-1,0 0,0 0,0 0,0 0,-1 1,1-1,0 0,0 0,0 0,-1 0,1 0,0 0,0 0,-1 1,1-1,0 0,0 0,0 0,-1 0,1 0,0 0,0 0,-1 0,1 0,0 0,0 0,-1-1,1 1,0 0,0 0,-1 0,1 0,0 0,0 0,0 0,-1-1,1 1,0 0,0 0,0 0,0 0,-1-1,1 1,-5 7,0 0,0 1,0-1,1 1,0 0,1 0,0 0,0 0,1 1,0-1,0 1,1 0,0-1,0 1,1 0,1 0,-1 0,1-1,1 1,0 0,0-5,0 0,0 0,1 0,0-1,0 1,0-1,0 0,0 0,1 0,0 0,-1 0,1-1,0 0,0 1,0-2,1 1,-1 0,0-1,1 0,-1 0,1 0,-1 0,1-1,3 0,6 1,0-1,-1-1,1-1,0 0,-1 0,1-2,8-2,-3-1,0-1,-1 0,0-1,0-1,-1-1,0-1,-1 0,-1-1,0-1,0 0,-2-1,0 0,0-1,-1-1,-2 0,4-6,-17 32,0 1,1-1,0 1,0 0,1 0,0 0,1 0,0 0,1 0,0 0,1 0,0 0,2 7,0-10,0 0,0 0,1 0,0-1,0 0,1 0,-1 0,1 0,0-1,1 0,0-1,-1 1,1-1,1 0,-1-1,0 0,1 0,1 0,8 2,1 0,1-1,-1-1,1-1,-1-1,1 0,8-2,-7 1,0-1,0-1,0-1,0-1,0-1,0 0,-1-1,0-2,-1 0,1 0,-1-2,-1 0,0-2,-1 1,0-2,0 0,-1-1,-1-1,-1 0,0-1,-1 0,0-1,-2 0,0-1,-1 0,0 0,5-20,-10 9,-2 0,0 0,-2 0,-1 0,-2 0,-1 0,-1 1,-1-1,-1 1,-2 0,-1 1,-1 0,-1 1,-1 0,-13-17,-37-47,62 89,0 0,0-1,0 1,0 0,0 0,0 0,0 0,0 0,-1 0,1 0,0 0,-1 0,1 0,-1 1,1-1,-1 1,1-1,-1 1,1-1,-1 1,0 0,1 0,-1 0,1 0,-1 0,0 0,1 0,-1 1,1-1,-1 0,0 1,1-1,-1 1,1 0,0 0,-1-1,1 1,0 0,-1 0,1 0,0 0,0 1,0-1,0 0,0 0,0 1,0-1,0 0,0 1,1-1,-1 1,1-1,-1 2,-6 17,0 0,1 0,2 1,0 0,1 0,1 0,1 12,0-18,-3 20,2-1,1 1,2 0,1 0,2 0,1 0,2-1,1 0,2-1,1 1,5 6,-7-26,0 0,1-1,1 0,0-1,0 0,1-1,1 0,0-1,0 0,1-1,0-1,1 0,0-1,0 0,0-1,1-1,0-1,6 1,60 15</inkml:trace>
  <inkml:trace contextRef="#ctx0" brushRef="#br0" timeOffset="15312.094">572 1834,'26'105,"-17"-19,-3 1,-3 0,-5 0,-3 0,-7 22,13-49,11-61,64-82,-40 39,38-24,-70 65,0 0,0 0,0 1,0-1,1 1,-1 0,1 1,-1-1,1 1,0 0,-1 0,1 0,0 1,0-1,0 1,0 0,0 1,0-1,1 1,-1 3,1 0,-1 0,0 1,0-1,0 1,-1 0,0 0,1 1,-2-1,1 1,-1 0,0 0,0 0,-1 0,1 1,-1-1,-1 1,1-1,-1 1,-1 0,1-1,-1 1,0 0,-1 3,2-3,0 0,-1 0,0 0,-1 0,1 0,-1 0,-1-1,1 1,-1 0,0 0,-1-1,1 0,-1 1,-1-1,1 0,-1 0,0-1,0 1,-1-1,0 0,0 0,0 0,0-1,-1 0,0 0,0 0,0-1,0 0,0 0,-1 0,1-1,-1 0,0 0,0-1,1 0,-5 1,6-2,0 0,0-1,0 1,1-1,-1 0,0 0,0 0,1-1,-1 0,1 0,-1 0,1 0,0-1,0 1,0-1,0 0,0 0,1-1,-1 1,1-1,0 0,0 0,0 0,1 0,-1 0,1 0,0-1,0 1,1-1,-1 0,1 0,0 1,0-1,1 0,-1 0,1 0,0 0,1 0,-1 1,1-1,0 0,0 0,0 0,1 1,0-1,-1 1,2-1,-1 1,1 0,10-9,0 2,2 0,-1 1,1 0,1 1,-1 1,2 0,-1 1,1 1,0 1,0 0,18-2,2-3,0 1,1 2,0 1,0 3,0 1,1 1,7 3,-41-2,0 0,0 1,0 0,-1-1,1 2,0-1,-1 1,1-1,-1 1,1 0,-1 1,0-1,0 1,0 0,0 0,0 0,-1 1,0-1,1 1,-1 0,0-1,-1 1,1 1,-1-1,0 0,0 1,0-1,1 5,-1 2,0 0,-1 0,0-1,-1 1,0 0,0 0,-1 0,-1-1,0 1,-1 2,1-12,1-6</inkml:trace>
  <inkml:trace contextRef="#ctx0" brushRef="#br0" timeOffset="16450.595">999 1955,'165'-6,"-114"1,1 3,1 1,-1 4,-1 1,1 3,25 7,-66-11,0 0,1 1,-1 0,-1 1,1 0,-1 1,0 0,0 0,-1 1,1 1,-2-1,1 2,-1-1,0 1,-1 0,0 1,0-1,-1 2,-1-1,1 0,-1 3,3 13,-1 0,-2 1,0-1,-2 1,-1 20,5 29,-7-74,0 0,0 1,0-1,0 0,0 0,0 0,1 0,-1 0,1 0,-1 0,1 0,0 0,0 0,0 0,0 0,0 0,0-1,1 1,-1 0,0-1,1 1,-1-1,1 1,0-1,-1 0,1 0,0 0,0 0,0 0,0 0,0 0,0-1,0 1,0-1,0 1,0-1,0 0,1 0,0 0,7-3,-1-1,1-1,-1 0,0 0,0-1,-1 0,1 0,-1-1,-1 0,1 0,-1-1,-1 0,1 0,-2-1,1 0,-1 0,2-4,38-90,-45 103,0 0,0 0,0 0,0 1,0-1,0 0,1 0,-1 0,0 0,0 0,0 1,0-1,0 0,0 0,1 0,-1 0,0 0,0 0,0 0,0 0,1 0,-1 0,0 0,0 1,0-1,1 0,-1 0,0 0,0 0,0 0,0-1,1 1,-1 0,0 0,0 0,0 0,0 0,1 0,-1 0,0 0,0 0,0 0,0 0,0-1,1 1,-1 0,0 0,0 0,4 30,-1-12,-2-9,2 0,-1 0,1 0,1 0,-1 0,1-1,1 0,0 0,0 0,0-1,1 1,0-1,1-1,0 1,0-1,0 0,1-1,-1 1,1-2,0 1,1-1,-1 0,1-1,6 2,17 1,1-1,0-1,1-2,-1-2,0-1,0-1,0-2,0-1,0-1,-1-2,0-2,11-5,-31 11,5 0,0 0,-1-2,0 0,0-1,0 0,-1-2,0 0,-1 0,1-1,4-6,-18 15,0 0,1 0,-1-1,0 1,0-1,0 1,-1-1,1 1,0-1,0 1,-1-1,1 1,-1-1,0 0,1 0,-1 1,0-1,0 0,0 1,0-1,0 0,0 0,-1 1,1-1,0 0,-1 1,0-1,1 0,-1 1,0-1,0 1,0-1,0 1,0 0,0-1,0 1,0 0,-1-1,-58-32,47 30,0 1,0 1,0 0,0 0,-1 1,1 1,0 1,0-1,-1 2,-9 2,16-3,1 1,-1 0,1 0,0 0,0 1,0 0,0 0,0 0,0 1,1 0,0 0,-1 0,2 1,-1-1,0 1,1 0,0 1,0-1,1 1,-1 0,1 0,0 1,2-3,0-1,0 0,1 1,-1-1,1 0,0 1,0-1,0 1,0-1,0 0,1 1,0-1,-1 0,1 1,0-1,1 0,-1 0,1 0,-1 0,1 0,0 0,0 0,0-1,1 1,-1-1,0 1,1-1,0 0,-1 0,1 0,0 0,0-1,0 1,0-1,1 0,-1 0,0 0,0 0,1 0,-1-1,2 1,12 2,-1 1,1-2,0 0,0-2,0 1,-1-2,1 0,0-1,0-1,-1-1,1 0,-1-1,0 0,-1-2,1 0,-1 0,0-2,4-3,-18 11,-1 0,1 1,-1-1,0 0,1 1,-1-1,0 1,1-1,-1 0,1 1,-1-1,1 1,-1-1,1 1,-1-1,1 1,0 0,-1-1,1 1,-1-1,1 1,0 0,0 0,-1 0,1-1,0 1,-1 0,1 0,0 0,0 0,-1 0,1 0,0 0,0 0,-1 1,1-1,0 0,-1 0,1 0,0 1,-1-1,1 1,0-1,-1 0,1 1,-1-1,1 1,-1-1,1 1,-1-1,1 1,-1 0,1-1,-1 1,0-1,1 1,-1 0,0-1,0 1,1 0,-1 0,0-1,1 5,0-1,0 0,0 0,0 0,1 0,0 0,0-1,0 1,0 0,1-1,-1 0,1 1,0-1,0 0,0 0,0-1,0 1,1-1,-1 1,1-1,0 0,0-1,0 1,0-1,0 1,0-1,0 0,0-1,0 1,1-1,-1 1,0-1,0-1,0 1,1-1,1 0,-1-1,-1 0,0-1,0 0,0 0,0 0,-1 0,1-1,-1 1,1-1,-1 0,-1 0,1 0,0 0,-1 0,0-1,0 1,0-1,-1 0,1 1,-1-1,0-2,5-111,-6 82,-1 33,1 0,-1 0,1 1,0-1,-1 0,1 1,1-1,-1 0,0 0,1 1,-1-1,1 0,0 1,0-1,0 1,0-1,0 1,0-1,1 1,0 0,-1-1,1 1,0 0,0 0,0 1,0-1,0 0,0 1,1-1,-1 1,0-1,1 1,-1 0,1 0,0 0,0 1,11-1,0 1,0 0,0 1,0 1,-1 1,1 0,0 0,-1 1,0 1,0 0,0 1,-1 0,0 1,0 1,0 0,-1 0,0 1,-7-4,0 0,0 1,0-1,0 1,-1 0,0 0,0 0,-1 0,1 1,-1-1,-1 0,1 1,-1 0,0-1,-1 1,0 0,0-1,0 1,-1 0,0-1,0 1,-1 0,1-1,-1 0,-1 1,1-1,-1 0,-1 0,-1 2,2-1,-19 58,22-63,0 0,0 0,0 0,0 0,1 1,-1-1,0 0,1 0,-1 0,1 0,0 0,0-1,0 1,0 0,0 0,0 0,0-1,1 1,-1-1,1 1,-1-1,1 1,-1-1,1 0,0 0,0 0,0 0,-1 0,1 0,0 0,1 0,13 3,0 1,0-2,1 0,-1-1,1-1,-1 0,13-2,-11 1,355-21,-253 10,-42 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3:52.31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1,'2'23,"3"20,1 15,-1 12,-1 6,-1 3,-2-2,-2-4,-2-5,-2-11,-1-9,2-11,2-12,3-10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3:52.67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456 1,'-37'54,"-3"-1,-2-1,-2-3,-2-2,-2-1,-50 35,0-10,97-70,1 0,0 0,-1 1,1-1,0 0,0 0,-1 1,1-1,0 0,0 0,1 1,-1-1,0 0,0 0,1 1,-1-1,0 0,1 0,0 1,-1-1,1 0,-1 0,1 0,0 0,0 0,0 0,0 0,0 0,0-1,0 1,0 0,0 0,0-1,0 1,0-1,0 1,1-1,-1 1,0-1,0 0,1 0,0 1,3 2,389 241,-385-238,0 0,0-1,1 0,-1-1,1 0,0 0,1-1,-1 0,1-1,-1 0,1-1,-1 0,1 0,0-1,3-1,6-5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3:52.86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24,'20'0,"23"0,20-2,16-4,4 0,-1 1,-11 1,-17 4,-18 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3:53.03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0,'23'7,"23"2,22 0,18-5,17-2,11-4,-13-2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07:30:56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34 32767,'-7'-6'0,"5"4"0,0 0 0,0 0 0,0 0 0,0 0 0,0 0 0,0 1 0,-1-1 0,1 1 0,-1-1 0,1 1 0,-1 0 0,1 0 0,-1 0 0,0 0 0,1 1 0,-1-1 0,-1 1 0,-91-3 0,90 3 0,0 1 0,-1 0 0,1 0 0,0 1 0,0-1 0,0 1 0,0 0 0,1 0 0,-1 1 0,1 0 0,-1-1 0,1 1 0,0 1 0,-1 0 0,3-3 0,1 1 0,0-1 0,0 1 0,-1-1 0,1 1 0,0-1 0,1 1 0,-1 0 0,0-1 0,0 1 0,1 0 0,-1 0 0,1-1 0,-1 1 0,1 0 0,0 0 0,0 0 0,0 0 0,0-1 0,0 1 0,0 0 0,0 0 0,1 1 0,5 7 0,0-1 0,1-1 0,-1 1 0,2-1 0,-1 0 0,1-1 0,1 0 0,-1 0 0,1 0 0,0-1 0,1-1 0,-1 0 0,1 0 0,0-1 0,0 0 0,1 0 0,3 0 0,40 19 0,-29-12 0,-20-9 0,0-1 0,0 1 0,0 0 0,0 0 0,0 1 0,-1-1 0,1 1 0,-1 0 0,0 0 0,0 1 0,0-1 0,0 1 0,0 0 0,-1 0 0,0 0 0,0 1 0,0-1 0,0 1 0,-1-1 0,1 1 0,-1 0 0,0 0 0,0 4 0,-3-1 0,-1-6 0,0 0 0,0 0 0,-1 0 0,1 0 0,0 0 0,-1 0 0,1-1 0,-1 1 0,0-1 0,1 0 0,-1 0 0,0 0 0,0 0 0,0 0 0,0 0 0,0-1 0,0 1 0,0-1 0,0 0 0,0 0 0,0 0 0,0-1 0,1 1 0,-4-1 0,-77-23 0,78 21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47:15.442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2 161 32767 0 0,'-2'7'0'0'0,"13"2"0"0"0,108-6 0 0 0,25-15 0 0 0,927-76 0 0 0,299 31 0 0 0,-1312 57 0 0 0,-57 0 0 0 0,-1 0 0 0 0,1 0 0 0 0,0 0 0 0 0,0 0 0 0 0,-1 0 0 0 0,1 0 0 0 0,0 0 0 0 0,0 0 0 0 0,-1 0 0 0 0,1-1 0 0 0,0 1 0 0 0,-1 0 0 0 0,1-1 0 0 0,0 1 0 0 0,-1 0 0 0 0,1-1 0 0 0,0 1 0 0 0,-1-1 0 0 0,1 1 0 0 0,-1-1 0 0 0,1 1 0 0 0,-1-1 0 0 0,1 0 0 0 0,-1 1 0 0 0,1-1 0 0 0,-1 0 0 0 0,0 1 0 0 0,1-1 0 0 0,-1 0 0 0 0,0 1 0 0 0,1-1 0 0 0,-1 0 0 0 0,0 0 0 0 0,0 1 0 0 0,0-1 0 0 0,0 0 0 0 0,0 0 0 0 0,1-1 0 0 0,0-1 0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3:53.45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64 355,'-9'-96,"4"-1,5-42,0 116,-7 212,-13 42,-3 37,24-228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3:53.85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47,'16'-8,"0"1,0 1,1 0,0 1,0 1,0 0,0 1,1 2,-1-1,1 2,-1 0,1 1,6 2,-18-3,0 1,0-1,0 1,0 0,0 1,-1-1,1 1,0 0,-1 1,1-1,-1 1,0 0,0 1,0-1,-1 1,1 0,-1 0,0 0,0 1,0-1,0 1,-1 0,0 0,0 0,0 1,-1-1,0 1,0-1,0 1,0 0,-1 0,0 0,0 5,-5 3,-1-1,0 0,0-1,-2 1,1-1,-2 0,1-1,-2 0,1 0,-2-1,1 0,-1 0,-1-1,-2 1,9-5,-56 48,33-30,1 0,1 2,1 1,2 1,-5 7,25-32,1 0,-1-1,1 1,0 0,0 0,-1 0,1 0,0 0,1 0,-1 0,0 0,0 0,1 1,0-1,-1 0,1 0,0 0,0 1,0-1,0 0,1 1,-1-1,0 0,1 0,0 0,-1 0,1 1,0-1,0 0,0 0,1-1,-1 1,0 0,1 0,-1 0,1-1,1 2,7 2,1 0,0 0,0-1,0 0,0-1,1-1,-1 0,1 0,0-1,0 0,5-2,-11 2,364-9,-319 6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3:54.53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0,'0'21,"2"15,3 13,4 8,1 3,2 0,1-3,-1-4,-4-7,-2-9,-2-11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3:54.90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37 14,'-5'10,"-1"1,2-1,-1 1,2 0,-1 0,1 1,1-1,0 1,1-1,0 1,1-1,0 1,2 8,-2-14,1 1,1-1,0 1,-1-1,2 0,-1 0,1 1,0-2,0 1,1 0,0-1,0 1,0-1,0 0,1 0,0-1,0 0,0 0,1 0,-1 0,1-1,0 0,0 0,2 1,-1-2,0 0,0-1,0 0,1 0,-1 0,0-1,1 0,-1 0,0-1,1 0,-1 0,0-1,0 0,0 0,0-1,0 0,0 0,-1 0,0-1,1 0,-1 0,-1-1,1 0,-1 0,1 0,0-3,-1 4,-1-1,0 1,0-1,0 0,-1-1,0 1,0-1,0 1,-1-1,0 0,0 0,0 0,-1 0,0 0,0-1,0 1,-1 0,0 0,0-1,-1 1,0 0,0 0,0 0,-1 0,1 0,-2 0,1 0,-1 0,1 1,-1-1,-1 1,-1-1,0 0,-1 0,1 1,-1 0,0 0,-1 0,1 1,-1 0,0 0,0 1,0 0,0 0,0 1,-1-1,0 2,1-1,-1 1,0 0,1 1,-1 0,0 0,0 0,0 1,1 0,-1 1,1 0,-1 0,1 1,-1 0,1 0,0 0,0 1,1 0,-1 0,1 1,0 0,0 0,1 1,-1-1,1 1,-4 6,7-8,0 0,1 1,-1-1,1 0,0 0,0 1,1-1,-1 1,1-1,0 1,0-1,1 0,-1 1,1-1,0 0,0 1,1-1,-1 0,1 0,0 0,0 0,0 0,0 0,1-1,0 2,23 26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3:55.32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1,'16'0,"14"0,16 0,14 0,7 0,5 0,-4 2,-9 1,-14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3:55.57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0,'20'7,"21"2,22 0,20-2,16-2,8-2,-1-4,-18-1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3:56.32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0 448,'42'-448,"-37"761,0-213,4-1,5 1,7 12,-11-73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3:56.64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1 318,'11'-291,"-9"265,-2 26,0 0,0 0,0 1,1-1,-1 0,0 0,0 0,0 0,0 0,1 1,-1-1,0 0,0 0,1 0,-1 0,0 0,0 0,1 0,-1 0,0 0,0 0,0 0,1 0,-1 0,0 0,0 0,1 0,-1 0,0 0,8 217,-8-158,2 0,3 0,2-1,3 0,2 0,11 27,-5-43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3:57.58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11 241,'-3'13,"0"0,1 0,1 1,0-1,1 1,0-1,1 1,1-1,0 0,0 1,2-1,0 0,0-1,1 1,0-1,1 0,1 0,0 0,0-1,1 0,1-1,0 0,0 0,1-1,0 0,1 0,0-1,0-1,0 0,1-1,0 0,1 0,7 1,-5-3,1-1,-1-1,1-1,-1 0,1-1,0 0,-1-1,1-1,-1-1,1 0,-1-1,0 0,0-2,-1 1,1-2,-1 0,-1-1,1 0,9-9,-11 9,-2 0,1-1,-1-1,0 0,-1 0,0 0,-1-1,0-1,-1 0,0 1,-1-2,0 1,-1-1,-1 0,0 0,0-1,-1 1,-1-1,0 1,-1-1,-1 0,0-9,-2 10,-1 0,0 0,0 0,-1 0,-1 1,0 0,-1 0,-1 0,1 0,-2 1,0 0,0 1,0 0,-2 0,1 1,-1 0,0 0,-1 1,0 1,-1 0,1 0,-1 1,0 1,-1 0,1 0,-1 1,0 1,0 0,0 1,-1 1,1 0,0 0,-9 2,6 0,1 1,-1 1,0 0,1 2,0-1,0 2,0 0,1 1,0 0,0 1,1 0,0 1,0 1,1 0,-2 3,6-5,1-1,0 1,0 0,0 1,1 0,0 0,1 0,0 1,0 0,1 0,1 0,-1 0,2 1,-1-1,1 1,1-1,0 1,1 0,0 0,0 0,1-1,2 8,0-8,0-1,0 1,1-1,1 0,-1 0,2 0,-1-1,1 1,0-1,1-1,0 1,7 5,38 30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3:57.97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214 112,'-11'-3,"0"0,-1 1,0 0,1 1,-1 1,0 0,0 0,1 1,-1 0,-8 3,16-3,0 0,0 0,0 0,0 1,1 0,-1-1,0 1,1 0,-1 1,1-1,0 1,0-1,0 1,0 0,1 0,-1 0,1 1,-1-1,1 0,0 1,0 0,1-1,-1 1,1 0,0 0,0 0,0 0,1 0,-1 0,1 0,0 0,0 1,1 3,0 1,0-1,1 0,0 0,0 0,1 0,1 0,-1 0,1-1,0 1,1-1,-1 0,2-1,-1 1,1-1,4 4,4 3,1 0,0-1,1-1,0-1,0 0,16 6,-10-5,1-2,0-1,1-1,-1-1,1 0,1-2,-1-1,0-1,1-1,-1-1,1-2,-1 0,11-3,-29 4,1-1,-1 0,1 0,-1-1,0 0,0 0,0 0,0-1,0 0,-1 0,0 0,1-1,-2 0,1 0,-1 0,1 0,-1-1,-1 0,1 0,-1 0,0 0,0 0,-1 0,0-1,0 1,-1-1,1 0,-1 0,-1 1,1-1,-1 0,-1 0,1-1,-3-8,0 1,-1 0,-1 1,0-1,-1 1,-1 0,0 0,0 1,-2 0,0 0,0 1,-1 0,0 1,-1 0,0 1,-1 0,-1 0,1 1,-1 1,0 0,-1 1,0 1,0 0,-1 1,0 0,1 1,-15-2,12 6,0 0,0 2,0 0,0 0,0 2,0 0,1 1,0 1,0 0,0 1,1 1,0 0,0 1,1 1,0 0,0 1,-44 33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07:47:16.01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1 227 32767,'120'22'0,"104"-21"0,56-28 0,-162 17 0,-118 10 0,0 0 0,0 0 0,0 0 0,0 0 0,0 0 0,0-1 0,0 1 0,0 0 0,0 0 0,0 0 0,0 0 0,0 0 0,0-1 0,0 1 0,0 0 0,0 0 0,0 0 0,0 0 0,0-1 0,0 1 0,0 0 0,0 0 0,1 0 0,-1 0 0,-10-2 0</inkml:trace>
  <inkml:trace contextRef="#ctx0" brushRef="#br0" timeOffset="299.747">430 12 32767,'-6'-11'0,"12"15"0,80 50 0,-51-36 0,60 29 0,-70-37 0,0 2 0,-1 0 0,0 2 0,0 1 0,-2 0 0,0 2 0,-1 1 0,10 10 0,7 42 0,-40-56 0,-7 2 0,-2-1 0,0-1 0,0 0 0,-1 0 0,-1-1 0,0-1 0,-1 0 0,0-1 0,-1 0 0,0-1 0,-1-1 0,0 0 0,0-1 0,-1-1 0,-5 1 0,-52 24 0,65-30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3:58.69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269 0,'-18'14,"-13"11,-6 8,-3 5,0 4,6-2,5-5,6-3,6-8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3:59.10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201 0,'-16'7,"-10"9,-5 8,-1 8,-1 6,0 5,4-6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3:59.97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0,'0'12,"0"8,3 7,0 9,0 4,-1 5,2 4,0 3,0-1,-2-3,0-4,-1-5,-1-5,1-4,-1-4,-1-5,1-3,0-5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4:00.25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1,'12'0,"8"2,2 1,1 0,-2-1,-4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4:00.70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77 7,'0'-6,"0"29,0 3,3 49,-4 0,-3 0,-4 0,-3 0,-3-2,-5 9,2-29,11-35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4:00.94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14,'18'0,"13"-2,8-1,5 0,-2 1,-5 0,-6 1,-9 3,-11 0,-11 1,-5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4:02.23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24 12,'111'-11,"-131"24,-94-1,164-2,11-2,-80 0,-43-7,76-1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3:32.952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174 565,'-9'1,"1"0,0 0,-1 0,1 1,0 0,0 1,1 0,-1 0,0 1,1 0,0 0,0 0,0 1,0 0,1 1,0-1,0 1,0 1,1-1,0 1,0 0,1 0,0 0,0 0,0 2,3-7,1 0,-1 1,1-1,0 0,-1 1,1-1,0 1,0-1,1 0,-1 1,0-1,1 1,0-1,-1 0,1 0,0 1,0-1,0 0,0 0,1 0,-1 0,1 0,-1 0,1-1,-1 1,1 0,0-1,0 1,0-1,0 0,0 0,0 1,0-1,1-1,-1 1,1 0,4 1,0 0,0 0,0-1,1 0,-1-1,0 1,0-2,1 1,-1-1,0 0,5-1,0-1,0-1,0-1,-1 0,1 0,-1-1,-1 0,1-1,-1 0,0-1,-1 0,1 0,-2-1,1 0,-1-1,-1 0,0 0,2-4,1-4,-1-1,-1 0,0-1,-1 0,-2 0,0 0,-1-1,0 0,-2 1,-1-2,1-4,-1 0,-2 0,-1-1,-1 1,-1 0,-1 1,-1-1,-2 1,0 0,-2 0,-9-16,18 38,0 0,0 0,0 0,-1 0,0 1,1-1,-1 1,0-1,0 1,0 0,0 0,-1 0,1 0,-1 0,1 0,-1 1,1-1,-1 1,0-1,0 1,0 0,0 0,0 1,0-1,0 1,0-1,0 1,0 0,0 0,0 0,0 1,-1-1,-2 5,1-1,0 1,0 0,0 0,0 1,1-1,0 1,0 0,1 0,-1 1,1-1,1 1,-1-1,1 1,0 0,1 0,0 0,0 3,-6 22,2 0,1 1,1-1,2 1,2 0,1 0,1-1,2 1,3 9,-4-23,1 0,1 0,1 0,0-1,2 0,0-1,1 0,0 0,1-1,1-1,1 0,0 0,1-1,1-1,0 0,2 0,-9-7,-1 0,1-1,0 0,1 0,-1-1,1 0,0 0,0-1,0 0,0-1,0 0,1-1,-1 1,1-2,-1 1,1-2,-1 1,1-1,-1 0,0-1,1 0,-1-1,0 0,0 0,-1-1,1 0,-1-1,0 0,0 0,0 0,0-1,-1-1,0 1,-1-1,1 0,-1 0,0-2,1-6,0 0,-2 0,0 0,0-1,-2 1,0-1,0 0,-2 0,0 0,0-1,-2 1,0 0,-3-10,-12-19,16 45,-1 0,0 0,0 0,1-1,-1 1,0 0,0 0,0 0,1 0,-1 1,0-1,0 0,1 0,-1 0,0 1,0-1,1 0,-1 1,0-1,1 1,-1-1,0 0,1 1,-1 0,1-1,-1 1,1-1,-1 1,1 0,-1-1,1 1,-1 0,1-1,0 1,0 0,-1 0,1-1,0 1,0 0,-5 10,1-1,1 1,0 0,0 0,1 0,0 0,1 0,0 0,1 1,0-1,1 0,0 1,1-1,0 0,1 0,0 0,1-1,0 1,1-1,0 0,0 0,3 3,-3-7,0 1,1-1,-1 0,1 0,0-1,1 0,-1 0,1-1,0 1,1-1,-1-1,1 1,-1-2,1 1,4 0,27 5</inkml:trace>
  <inkml:trace contextRef="#ctx0" brushRef="#br0" timeOffset="247.123">721 44,'21'14,"17"6,3 0</inkml:trace>
  <inkml:trace contextRef="#ctx0" brushRef="#br0" timeOffset="512.163">1149 512,'8'10,"0"0,1-1,0 1,1-2,-1 1,2-2,-1 1,1-1,1-1,-1 0,1-1,0 0,0 0,0-1,1-1,-1 0,1-1,0 0,0-1,11-1,-19 0,-1 0,0-1,1 1,-1-1,0 0,1-1,-1 1,0-1,0 1,0-1,0-1,0 1,-1 0,1-1,-1 0,1 0,-1 0,0 0,0 0,-1-1,1 1,0-1,-1 0,0 0,0 0,0 0,-1 0,1 0,-1 0,0 0,0-1,-1 1,1-1,5-148,-7 86,1 66,0-1,0 1,0-1,0 1,0-1,0 1,1-1,-1 1,0 0,1-1,0 1,-1 0,1-1,0 1,-1 0,1 0,0-1,0 1,0 0,0 0,0 0,0 0,0 0,1 0,-1 1,0-1,0 0,1 1,-1-1,0 1,1-1,-1 1,1-1,-1 1,1 0,-1 0,0 0,1 0,-1 0,1 0,-1 0,1 0,-1 1,1-1,-1 1,0-1,1 1,-1-1,1 1,25 4</inkml:trace>
  <inkml:trace contextRef="#ctx0" brushRef="#br0" timeOffset="683.269">1911 458,'-3'18,"1"9,1 4,4-2,6-2,3-6,5-8,2-4,-3-5</inkml:trace>
  <inkml:trace contextRef="#ctx0" brushRef="#br0" timeOffset="848.35">1884 111,'-16'-19,"-7"-7,2 0,12 4,14 9,17 8,6 6</inkml:trace>
  <inkml:trace contextRef="#ctx0" brushRef="#br0" timeOffset="2175.861">1911 338,'9'-5,"8"-4,0 0,1 1,0 0,0 2,0 0,1 1,0 1,0 0,9 1,-18 5,0 0,0 1,-1 0,0 0,1 1,-1 1,-1-1,1 1,-1 1,0 0,0 0,0 0,-1 1,0 0,0 1,-1-1,2 4,4 5,0 1,-2 0,0 1,-1 0,-1 1,0 0,-2 0,0 0,-1 1,-1-1,-1 1,-1 1,0-1,-2 0,0 0,-1 0,-1 0,-1 0,-1 0,-6 16,-49 174,35-135,3 1,-5 45,23-107,1 0,0-1,1 1,1 0,0 0,1 0,0 0,1 0,1 0,0-1,1 1,1-1,0 0,0 0,1 0,1-1,0 0,1 0,0-1,6 6,3-2,1-1,0-1,0-1,2-1,-1 0,1-2,1 0,0-1,0-1,0-1,1-1,0-1,0-1,0 0,1-2,19-1,-33 0,1 1,0-2,0 1,0-1,-1-1,1 1,0-2,-1 1,0-2,1 1,-1-1,0 0,-1-1,1 0,-1 0,0-1,0 0,-1-1,0 1,0-2,0 1,-1 0,0-1,-1-1,1 0,-3-1,0 0,0 1,-1-1,-1 0,1 0,-2-1,1 1,-2 0,1 0,-1 0,-1 0,0 0,0 0,-4-9,-3-6,-1 0,-1 1,-1 0,-1 0,-3-2,-34-39,-2 2,-2 2,-4 3,-2 2,-2 3,-30-17,50 36,-44-47,85 79,0 1,0-1,0 1,0-1,1 0,-1 1,1-1,-1 0,1 0,0 0,0 1,-1-1,1 0,0 0,1 0,-1 1,0-1,0 0,1 0,-1 0,1 1,0-1,-1 0,1 1,0-1,0 1,0-1,0 1,0-1,1 1,-1 0,0-1,1 1,-1 0,0 0,1 0,0 0,-1 0,1 0,-1 1,1-1,0 0,0 1,-1-1,1 1,0 0,0 0,0 0,-1 0,1 0,0 0,0 0,0 0,34-6,1 1,0 2,-1 2,11 1,1 0,30-1,61 0,132-20,-254 19,-7 1,-1 0,1 0,-1-1,1 0,-1 0,0-1,0-1,0 1,0-2,-1 1,3-2,-11 5,1 1,0-1,-1 1,1-1,-1 0,1 1,-1-1,1 0,-1 1,1-1,-1 0,1 0,-1 0,0 1,0-1,1 0,-1 0,0 0,0 0,0 1,0-1,0 0,0 0,0 0,0 0,0 0,0 1,-1-1,1 0,0 0,-1 0,1 1,0-1,-1 0,1 0,-1 1,1-1,-1 0,1 1,-1-1,0 1,1-1,-1 1,0-1,0 1,1-1,-1 1,0-1,0 1,0 0,-43-20,31 16,0 1,-1 0,1 1,-1 0,0 1,1 0,-1 2,0-1,1 2,-1-1,1 2,-4 1,13-3,0 1,0 0,1 0,-1 0,1 1,-1-1,1 1,0-1,0 1,0 0,1 0,-1 1,1-1,-1 0,1 1,0 0,0-1,1 1,-1 0,1 0,0 0,0 0,0 0,1 0,-1 0,1 0,0 0,0 1,0-1,1 0,-1 0,1 0,0 0,0 0,1 0,-1 0,1-1,0 1,0 0,0-1,0 1,1-1,-1 0,1 0,2 2,5 0,-1 0,0-1,1 0,0-1,0 0,0 0,0-1,1 0,-1-1,1-1,-1 1,1-2,-1 1,0-1,1-1,-1 0,0 0,0-1,0-1,0 1,-1-2,1 1,-1-1,6-4,42-48,-57 57,0 0,0 1,0-1,0 0,0 1,0-1,0 0,0 1,0-1,1 0,-1 1,0-1,0 0,0 0,1 1,-1-1,0 0,0 0,1 1,-1-1,0 0,0 0,1 0,-1 1,0-1,1 0,-1 0,0 0,1 0,-1 0,0 0,1 0,-1 0,0 0,1 0,-1 0,0 0,1 0,-1 0,0 0,1 0,-1 0,0 0,1 0,-1 0,0-1,1 1,-1 0,0 0,1 0,-1-1,0 1,0 0,1 0,-1-1,3 13,1-3,0-2,1 1,0 0,1-1,0 0,0 0,0-1,1 0,0 0,0 0,0-1,1 0,0 0,0-1,0 0,0 0,1-1,0 0,-1-1,1 0,0 0,0-1,0 0,0-1,0 0,0 0,1-1,-1 0,0 0,-1-1,1 0,0-1,4-2,-8 2,0-1,0 1,0-1,0-1,0 1,-1-1,0 1,0-1,0-1,-1 1,0 0,0-1,0 0,0 1,-1-1,0 0,0 0,-1-1,0 1,0 0,3-128,-14 39,11 92,0 1,0 0,0-1,0 1,1 0,-1 0,1 0,-1 0,1 0,0 0,0 0,0 0,0 1,0-1,0 1,1 0,-1 0,0-1,1 1,-1 1,1-1,-1 0,1 1,-1-1,1 1,-1 0,1 0,0 0,-1 0,1 0,-1 0,1 1,0-1,0 1,4-1,-2 0,14-2,1 1,-1 0,0 1,0 2,1 0,-1 1,0 0,-1 2,1 0,-1 1,0 1,0 1,5 4,-19-8,0 0,0 0,-1 1,0 0,0 0,0 0,0 0,-1 0,0 0,0 0,0 1,-1-1,0 1,0 0,0-1,-1 1,1 0,-1-1,-1 1,1 0,-1-1,0 1,0-1,-1 1,0-1,0 1,0-1,-3 4,-7 45,11-51,1 0,0 0,0-1,0 1,0 0,0 0,1-1,-1 1,1 0,0-1,-1 1,1-1,0 1,1-1,-1 1,0-1,1 0,-1 1,1-1,0 0,0 0,0 0,0 0,0-1,0 1,0 0,1-1,-1 0,0 1,1-1,0 0,0 0,6 2,0-1,0 0,0 0,0 0,0-2,1 1,-1-1,0 0,1-1,3 0,0-1,-1 0,0-1,1 0,-1-1,0-1,-1 0,1 0,-1-1,0-1,8-6,-13 9,-1 0,0-1,0 1,0-1,0-1,-1 1,0-1,0 1,0-1,-1 0,0-1,0 1,-1 0,1-1,-1 0,-1 1,1-1,-1 0,-1 0,1 0,-1 0,0-1,-1 2,0 1,0 0,0 0,-1 1,1-1,-1 0,0 0,-1 1,1-1,-1 1,0 0,0 0,0 0,0 0,-1 0,0 1,0-1,0 1,-2-1,4 2,0 1,0 0,-1 0,1-1,-1 1,1 1,-1-1,1 0,-1 1,0-1,1 1,-1 0,0-1,1 2,-1-1,0 0,1 0,-1 1,0-1,1 1,-1 0,1 0,-1 0,1 0,0 0,-1 1,1-1,0 1,0-1,0 1,0 0,0 0,0 0,0 0,1 0,-1 0,0 2,-2 3,0 1,0-1,1 1,0 0,0 0,1 0,0 1,1-1,-1 0,2 1,-1-1,1 1,0-1,1 1,0-1,0 0,1 1,0-1,1 0,0 0,0 0,0 0,1-1,0 1,1-1,0 0,0 0,0-1,1 1,0-1,0-1,5 4,6 3,0-1,1-1,0-1,0-1,1 0,1-1,-1-1,1-1,0-1,0-1,5 0,70 10</inkml:trace>
  <inkml:trace contextRef="#ctx0" brushRef="#br1" timeOffset="47658.381">3608 1608,'14'14,"14"11,12 6,12 4,9 1,4 1,1-1,-5 1,-4-5,-11-3,-9-1,-10-4,-10-3,-7-6</inkml:trace>
  <inkml:trace contextRef="#ctx0" brushRef="#br1" timeOffset="47937.667">3836 2009,'18'3,"11"2,7 3,2 2,1 3,-1 0,0 0,-5-1,-3-1,-4-3,-7-2</inkml:trace>
  <inkml:trace contextRef="#ctx0" brushRef="#br1" timeOffset="48197.979">4237 1902,'-7'-18,"-2"-11,-2-4,1 0,2 8,3 14,2 15,1 13,1 14,1 10,5 5,4 1,7 0,8-4,7-4,4-9,-3-10</inkml:trace>
  <inkml:trace contextRef="#ctx0" brushRef="#br1" timeOffset="49276.813">2125 1742,'-20'27,"1"0,1 2,1 0,2 1,1 1,1 0,-7 33,18-62,1 2,0-1,0 0,0 0,0 0,0 0,1 1,0-1,-1 0,1 0,0 1,1-1,-1 0,1 1,-1-1,1 0,0 0,0 0,0 0,1 0,-1 0,1 0,-1 0,1 0,0-1,0 1,1-1,-1 1,0-1,1 0,-1 0,1 0,0 0,0 0,2 0,4-1,0-1,0 0,0-1,0 0,0 0,0-1,-1 0,1-1,0 0,-1 0,0-1,0 0,0 0,0-1,-1 0,0 0,0-1,3-2,10-7,-1-1,0 0,-1-2,-1 0,-1-1,0 0,-1-2,-2 1,0-2,-1 0,-1 0,-1-1,-1-1,-1 1,-1-1,-2-1,1-5,-5 18,0 0,-1 0,-1 0,0 0,0 0,-2 0,1 0,-1 0,-1 1,0-1,-1 1,0 0,0 0,-1 1,-1 0,0 0,0 0,-1 1,0 0,-1 0,0 1,0 0,-1 1,0 0,0 0,0 1,-1 1,0-1,0 2,-1 0,1 0,-13-2,22 6,0 0,-1-1,1 1,0 0,-1 1,1-1,0 0,-1 1,1-1,0 1,0 0,-1 0,1 0,0 0,0 0,0 0,0 0,0 1,0-1,1 1,-1-1,0 1,1 0,-1 0,1 0,0 0,-1 0,1 0,0 0,0 0,0 0,1 0,-1 1,0-1,1 0,0 1,-1-1,1 0,0 1,0-1,0 0,1 1,-1-1,1 0,-1 1,1-1,0 1,43 110,-28-82,163 398,-172-413,45 89,-41-93</inkml:trace>
  <inkml:trace contextRef="#ctx0" brushRef="#br1" timeOffset="49554.26">2740 1889,'0'14,"0"11,0 6,0 4,0 1,0-3,0-6,0-4,0-9,0-6</inkml:trace>
  <inkml:trace contextRef="#ctx0" brushRef="#br1" timeOffset="49828.655">2687 1768,'7'16,"8"10,10 5,9 1,7 1,5-2,0 0,-2-5,-7-1,-10 0,-11-1,-16 1,-19 3,-24 3,-30 6,-3-4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3:35.548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1875 197,'6'16,"6"21,2 23,1 19,-2 12,-3 6,-6 1,-5-6,-6-10,-3-14,-2-17,0-18</inkml:trace>
  <inkml:trace contextRef="#ctx0" brushRef="#br0" timeOffset="306.991">2382 344,'-321'220,"206"-146,88-57,9-5,-1 0,2 0,0 2,0 0,1 1,-3 5,18-19,0 0,0 0,0 1,0-1,0 1,0-1,0 0,1 1,-1 0,0-1,1 1,-1-1,1 1,0 0,-1-1,1 1,0 0,0-1,0 1,0 0,0 0,1-1,-1 1,0 0,1-1,-1 1,1-1,0 1,0-1,-1 1,1-1,0 1,0-1,0 0,0 1,1-1,-1 0,0 0,0 0,1 0,-1 0,1 0,-1 0,1 0,-1-1,1 1,-1-1,2 1,28 14,1-1,1-2,-1-2,30 6,-18-4,42 12,1-3,0-5,2-4,-1-3,1-4,7-4,-49-4</inkml:trace>
  <inkml:trace contextRef="#ctx0" brushRef="#br0" timeOffset="882.951">2931 865,'2'0,"-1"-2,-1-1</inkml:trace>
  <inkml:trace contextRef="#ctx0" brushRef="#br0" timeOffset="2366.011">4147 906,'112'-353,"-101"310,-2-1,-1 0,-3 0,-2-1,-1 1,-3-1,-1 0,-2 1,-10-42,3 61,10 25,1 0,0-1,-1 1,1 0,-1 0,1 0,-1 0,1 0,0 0,-1 0,1 0,-1 0,1 0,-1 0,1 0,0 0,-1 0,1 1,-1-1,1 0,0 0,-1 0,1 0,-1 1,1-1,0 0,-1 1,1-1,0 0,0 0,-1 1,1-1,0 1,0-1,-1 0,1 1,0-1,0 0,0 1,0-1,0 1,-1-1,1 1,0-1,0 0,0 1,0-1,0 1,0-1,0 1,1-1,-1 0,0 1,0-1,0 1,0-1,0 0,1 1,-1-1,-11 157,11-124,3 124,8-1,15 61,-25-208,3 20,0 0,2 0,1-1,1 0,2-1,1 1,-10-25,1 1,-1 0,1-1,0 1,1-1,-1 1,0-1,1 0,0 0,0 0,0-1,0 1,0 0,0-1,1 0,-1 0,1 0,0 0,-1-1,1 1,0-1,0 0,0 0,2 0,19-3</inkml:trace>
  <inkml:trace contextRef="#ctx0" brushRef="#br0" timeOffset="2640.969">3867 331,'13'4,"21"3,25-1,25-2,23 0,17-2,5 3,-20 2</inkml:trace>
  <inkml:trace contextRef="#ctx0" brushRef="#br0" timeOffset="3153.97">4642 1026,'14'-16,"0"-1,-1-1,0 0,-2 0,0-1,-1-1,-1 1,-1-2,-1 1,0-1,-2 0,0-1,-2 1,0-1,-1 0,-1 0,-2-4,-12-34,43 74,266 67,-291-79,0 0,-1 0,1 0,-1 1,0 0,0-1,0 2,0-1,0 0,0 1,-1 0,0-1,0 1,0 1,0-1,-1 0,1 1,-1-1,0 1,0 0,-1-1,0 1,1 0,-2 0,1 0,0 0,-1 0,0 0,0 0,-1 0,0 0,0 2,-6 19,5-22,1 1,-1-1,1 1,0-1,0 1,0-1,1 1,0 0,-1-1,2 1,-1 0,0-1,1 1,1 2,0-5,0 0,1 0,-1-1,1 1,-1 0,1-1,0 0,0 1,-1-1,1 0,0 0,0-1,0 1,0-1,0 1,0-1,0 0,0 0,0-1,1 1,-1 0,0-1,0 0,1 0,16-3,0-1,0-1,0-1,-1 0,0-1,0-1,-1-1,0-1,-1-1,0 0,-1-1,0 0,-1-2,8-10,-17 19,-1-1,1 0,-1 0,-1 0,0-1,0 1,0-1,-1 0,0 0,0 0,-1-1,0 1,-1-1,0 1,0-5,-1 12,0 0,1 0,-1 0,0 0,0 0,0 0,-1 0,1 0,0 0,0 0,-1 0,1 0,0 0,-1 0,1 0,-1 0,1 0,-1 1,1-1,-1 0,0 0,1 1,-1-1,0 0,0 1,1-1,-1 0,0 1,0-1,0 1,0 0,0-1,0 1,0 0,0-1,0 1,0 0,0 0,0 0,0 0,0 0,0 0,0 0,0 0,-34 30,32-25,0 1,0 0,1 1,0-1,0 0,1 1,-1-1,2 1,-1-1,1 1,0-1,0 1,0-1,1 1,0-1,1 1,-1-1,1 1,0-1,1 0,0 0,0 0,0-1,0 1,1-1,0 1,0-1,1 0,-1-1,1 1,0-1,0 0,1 0,0 0,8 4,0-1,0-1,1 0,0 0,0-2,0 0,0-1,1 0,3-1,30 2</inkml:trace>
  <inkml:trace contextRef="#ctx0" brushRef="#br0" timeOffset="4177.211">6005 24,'-15'-24,"15"45,26 108,-6 2,-5 1,-6 1,0-14,-9-118,0-1,0 1,-1-1,1 1,0-1,0 1,0 0,0-1,-1 1,1-1,0 1,0 0,0-1,0 1,1-1,-1 1,0 0,0-1,0 1,0-1,1 1,-1-1,0 1,0-1,1 1,-1-1,0 1,1-1,-1 1,1-1,-1 1,1-1,-1 0,1 1,-1-1,1 0,-1 1,1-1,-1 0,1 0,-1 1,1-1,0 0,-1 0,1 0,-1 0,1 0,0 0,-1 0,1 0,-1 0,1 0,-1 0,1 0,0-1,-1 1,1 0,-1 0,1-1,-1 1,1 0,45-57,-41 48,1 1,0-1,0 1,0 1,1-1,1 1,-1 0,1 1,0 0,1 0,-1 1,1 0,8-3,-14 7,0 0,0 1,0-1,0 1,0-1,0 1,0 0,1 0,-1 1,0-1,0 1,0-1,0 1,0 0,0 0,0 0,0 1,-1-1,1 1,0-1,-1 1,1 0,-1 0,0 0,1 1,-1-1,0 0,0 1,0-1,1 3,2 4,0 1,0-1,-1 1,0-1,-1 1,0 0,-1 1,2 7,-3-12,1 0,-1 1,0-1,0 1,-1-1,0 1,0-1,-1 0,1 1,-1-1,-1 1,1-1,-1 0,0 0,-1 0,1 0,-1 0,0-1,-1 1,1-1,-1 0,0 0,-1 0,1 0,-1-1,0 1,0-1,0-1,-1 1,1-1,-6 3,8-5,-1 1,1-1,0 1,-1-1,1-1,-1 1,1 0,-1-1,1 1,-1-1,1 0,-1-1,0 1,1 0,-1-1,1 0,-1 0,1 0,0 0,-1 0,1-1,0 0,0 0,0 1,0-2,0 1,0 0,1 0,-1-1,1 0,0 1,0-1,0 0,0 0,0 0,0-1,1-1,-1-1,1 1,1-1,-1 0,1 1,0-1,0 0,1 1,-1-1,1 0,1 1,-1-1,1 1,0 0,0-1,0 1,1 0,0 0,0 1,0-1,0 0,1 1,0 0,0-1,6-5,1 0,0 1,0 0,0 1,1 0,1 1,-1 0,1 1,2 0,-1 0,-1 0,1 2,0 0,1 0,-1 1,1 1,-1 1,1 0,0 0,-1 2,1 0,-1 0,1 2,-1 0,11 3,-19-2,-1 0,1 0,-1 0,0 1,-1-1,1 1,-1 0,0 1,0-1,0 1,-1 0,0 0,0 0,-1 0,0 0,0 1,0-1,0 2,-2-4,1 1,-1 0,1-1,0 0,1 1,-1-1,1 0,0 1,0-1,0 0,0 0,1-1,0 1,0 0,0-1,0 0,0 0,1 0,-1 0,1 0,0 0,0-1,0 0,0 0,0 0,0 0,1-1,-1 0,1 0,-1 0,1 0,-1-1,1 1,-1-1,5-1,-2 0,-1-1,1 1,0-1,-1-1,0 1,1-1,-1 0,0-1,-1 0,1 0,-1 0,1 0,-1-1,0 0,-1 0,1 0,-1 0,3-6,3-5,-1 0,-1 0,0-1,-1 0,-1 0,1-8,-6 23,-1 1,-1 1,1 0,0-1,0 1,0-1,-1 1,1-1,0 1,0 0,0-1,0 1,0-1,0 1,0-1,0 1,0-1,0 1,0 0,0-1,0 1,0-1,1 1,-1-1,0 1,0 0,0-1,1 1,-1-1,0 1,0 0,1-1,-1 1,0 0,1-1,-1 1,0 0,1 0,-1-1,1 1,-1 0,0 0,1 0,-1 0,1-1,-1 1,1 0,-1 0,0 0,1 0,-1 0,1 0,-1 0,1 0,-1 0,1 0,-1 1,0-1,1 0,-1 0,15 47,-14-40,0 0,0 0,1-1,0 1,1 0,0-1,-1 0,2 0,-1 0,1 0,0 0,0-1,1 1,0-1,0 0,0-1,0 1,1-1,3 0,0-1,1 0,-1 0,1-1,-1-1,1 1,0-2,0 1,0-1,0-1,-1 0,1 0,0-1,0 0,-1 0,0-1,1-1,-1 0,0 0,-1 0,1-1,-1-1,0 1,0-1,0-1,-1 1,0-1,-1-1,1 1,-1-1,43-72,-49 80,0 0,0-1,0 1,0 0,0 0,0-1,0 1,0 0,1-1,-1 1,0 0,0 0,0-1,0 1,1 0,-1 0,0-1,0 1,0 0,1 0,-1 0,0-1,0 1,1 0,-1 0,0 0,0 0,1 0,-1 0,0 0,1-1,-1 1,0 0,1 0,-1 0,0 0,0 0,1 0,-1 0,0 1,1-1,-1 0,0 0,1 0,-1 0,0 0,0 0,1 0,-1 1,0-1,0 0,1 0,-1 0,0 1,0-1,0 0,1 0,-1 1,0-1,0 0,0 0,0 1,1-1,7 23,-7-19,12 56,-12-48,1 0,0 1,1-1,0-1,1 1,1 0,-1-1,2 0,0 0,0 0,1-1,0 0,0 0,5 4,2-5</inkml:trace>
  <inkml:trace contextRef="#ctx0" brushRef="#br0" timeOffset="4461.629">7449 170,'-2'16,"-1"5</inkml:trace>
  <inkml:trace contextRef="#ctx0" brushRef="#br1" timeOffset="35809.074">2583 2617,'1'-4,"0"0,1 0,-1 0,1 1,0-1,0 1,0-1,0 1,1 0,-1 0,1 0,0 0,0 0,0 1,0-1,0 1,1 0,-1 0,3-1,-6 3,50-30,2 3,0 2,1 2,40-10,-46 15,577-205,-584 208,-15 5</inkml:trace>
  <inkml:trace contextRef="#ctx0" brushRef="#br1" timeOffset="36624.491">2744 2269,'-2'9,"0"0,0-1,0 1,-1-1,-1 0,1 1,-1-1,-1-1,0 1,0-1,0 0,-1 0,0 1,-1 0,-133 166,139-174,1 1,-1-1,0 1,1-1,-1 1,1-1,-1 1,1 0,0-1,-1 1,1 0,0 0,-1-1,1 1,0 0,0 0,0-1,-1 1,1 0,0 0,0 0,0-1,0 1,1 0,-1 0,0-1,0 1,0 0,1 0,-1-1,0 1,1 0,-1 0,0-1,1 1,-1 0,1-1,-1 1,1-1,-1 1,1-1,0 1,-1-1,1 1,0-1,-1 1,1-1,0 0,0 0,-1 1,1-1,0 0,0 0,-1 0,1 0,0 0,0 0,0 0,-1 0,1 0,0 0,0 0,0 0,145-2,35 12,-180-10,0 1,0-1,0 0,0 0,0 0,0 0,0 0,0-1,-1 1,1 0,0 0,0-1,0 1,0 0,0-1,0 1,-1-1,1 1,0-1,0 0,-1 1,1-1,0 0,-1 1,1-1,-1 0,1 0,-1 0,1 1,-1-1,1 0,-1 0,0 0,0 0,1 0,-1 0,0 0,0 0,0 0,0 1,0-1,0 0,0 0,0 0,0 0,-1 0,1 0,0 0,-1 0,1 0,-26-49,21 42,-9-20,0-1,2 0,2-1,0 0,2-1,-2-18,-9 3,13 45</inkml:trace>
  <inkml:trace contextRef="#ctx0" brushRef="#br1" timeOffset="37778.928">4254 1694,'-20'13,"1"0,0 1,1 1,1 1,0 1,1 0,1 1,1 0,0 1,2 1,0 0,1 1,1 0,1 1,1 0,1 0,1 2,3-13,1-1,0 1,1-1,0 1,1 0,0-1,1 1,1 6,-1-13,0 0,0-1,0 1,0 0,1-1,0 1,0-1,0 1,0-1,0 0,0 0,1 0,0 0,-1 0,1-1,0 1,0-1,1 0,-1 0,0 0,1 0,-1-1,1 1,3 0,1 0,-1 0,1-1,0 0,0 0,0-1,-1 0,1 0,0-1,0 0,0 0,-1-1,1 0,-1 0,1-1,-1 0,0 0,0-1,0 0,0 0,-1-1,0 0,0 0,0 0,0-1,7-7,-1-1,0 0,-1 0,0-1,-1-1,-1 0,-1 0,0-1,5-16,0-16,-1-1,-3 0,-2 0,-2-1,-2 0,-4-32,1 79,-11-98,10 99,1 0,-1 0,0 0,0 0,0 1,0-1,-1 0,1 1,-1-1,0 1,0-1,1 1,-1 0,-1 0,1 0,0 0,0 0,-1 0,1 1,-1-1,0 1,1 0,-1 0,0 0,0 0,0 0,0 0,0 1,0 0,0-1,-2 1,0 1,0-1,0 1,0 0,0 1,1-1,-1 1,1 0,-1 0,1 0,-1 0,1 1,0 0,0 0,1 0,-1 0,0 1,1-1,0 1,0 0,0 0,0 0,1 1,0-1,-1 0,2 1,-2 3,-3 8,1 1,1-1,1 1,0 0,1 0,1 0,0 3,4 29,3-1,1 0,2 0,3 0,1-1,13 26,-22-62,4 16,1 0,2-1,1-1,0 1,2-2,11 14,-15-26</inkml:trace>
  <inkml:trace contextRef="#ctx0" brushRef="#br1" timeOffset="38306.919">4615 2082,'-20'47,"3"1,1 1,-4 27,24-63,10-33,130-354,-106 308,-37 67,0-1,0 1,-1 0,1-1,0 1,0 0,-1 0,1 0,0 0,-1 0,1 0,-1 0,1 0,-1 0,0 0,1 0,-1 0,0 0,0 0,1 0,-1 0,0 0,0 0,0 0,-1 1,1-1,0 0,0 0,-1 0,1 1,0-2,0 94,-3-63,2 1,1-1,2 0,1 0,1 0,1 0,2-1,2 0,0 0,2-1,1 0,0-11,-3-7</inkml:trace>
  <inkml:trace contextRef="#ctx0" brushRef="#br1" timeOffset="38573.303">4615 2162,'14'-2,"18"-4,17-2,16-2,11-4,-8 0</inkml:trace>
  <inkml:trace contextRef="#ctx0" brushRef="#br1" timeOffset="39263.628">1180 2470,'11'-16,"13"-12,12-10,8-8,9-8,8-3,5-4,4-2,0-3,-5 4,-6 7,-8 10,-17 11,-19 19,-20 16,-18 15,-14 12,-1 0</inkml:trace>
  <inkml:trace contextRef="#ctx0" brushRef="#br1" timeOffset="39998.883">1206 2189,'0'44,"-3"0,-1 0,-2 0,-1-1,-3 0,-12 33,15-61,7-16,8-27,0 0,-2-1,-2 0,0 0,-2 0,-1-19,-1 43,0-1,0 1,0 0,-1 0,1 0,-1 0,-1-1,1 1,-1 1,0-1,0 0,0 0,0 1,-1-1,0 1,0 0,0 0,-1 0,-1-2,33 7,33 11,-26-7,1 2,-1 2,0 1,-1 2,-1 1,2 3,-33-16,-1 0,1 1,-1-1,0 0,1 1,-1 0,1-1,-1 1,0 0,0-1,1 1,-1 0,0 0,0 0,0 0,0 0,0 0,0 0,0 1,-1-1,1 0,0 0,-1 1,1-1,-1 0,1 1,-1-1,0 1,1-1,-1 0,0 1,0-1,0 1,0-1,0 1,0-1,-1 1,1-1,0 0,-1 1,1-1,-1 1,1-1,-1 0,0 0,1 1,-1-1,-1 1,-12 7,0 0,-1 0,0-2,0 1,0-2,-1 0,-1-1,-13 5,-115 48,111-43</inkml:trace>
  <inkml:trace contextRef="#ctx0" brushRef="#br1" timeOffset="40804.175">2222 1574,'-10'9,"0"1,1 0,0 0,0 1,1 0,1 1,0 0,0 0,1 0,1 1,0 0,1 0,0 0,1 0,0 1,2 0,-1-1,1 6,1-17,0 1,0-1,0 1,0-1,0 1,1-1,-1 1,1-1,-1 1,1-1,0 0,0 1,0-1,0 0,1 0,-1 0,1 0,-1 0,1 0,-1 0,1 0,0 0,0-1,0 1,0-1,0 0,1 1,-1-1,0 0,0 0,1-1,-1 1,1 0,-1-1,1 1,-1-1,1 0,-1 0,1 0,1 0,4-1,0 1,0-1,-1-1,1 0,0 0,-1 0,1-1,-1 0,0-1,0 1,0-1,0-1,-1 1,1-1,-1-1,-1 1,5-5,2-4,0 0,0-1,-2 0,0-1,0 0,-2-1,1-1,-1-1,0 0,-1-1,-1 0,-1 0,0 0,-2-1,0 0,-2 0,0 1,-1-1,-1 0,-1 0,-1 0,-1 1,-1 0,-5-14,10 32,0 0,-1-1,1 1,-1 0,0-1,0 1,0 0,0 0,0 0,0 0,-1 0,1 0,-1 0,1 1,-1-1,0 0,1 1,-1-1,0 1,0 0,0 0,0 0,0 0,0 0,-1 0,1 0,0 0,0 1,-1 0,1-1,0 1,-1 0,1 0,0 0,-1 0,1 0,0 1,-1-1,1 1,0 0,0-1,-1 1,1 0,0 0,0 1,0-1,0 0,0 1,0-1,-3 9,-1 0,1 0,1 1,0 0,0-1,1 1,1 1,0-1,0 0,1 1,1-1,0 0,0 1,2 9,3 38,3 0,2 0,3-1,12 32,-10-34,19 70,-29-109</inkml:trace>
  <inkml:trace contextRef="#ctx0" brushRef="#br1" timeOffset="41561.228">2596 1641,'16'55,"-13"-42,0 1,-1 0,0 0,-1 0,0 0,-1 0,-1 0,-1 4,2-18,0 0,0-1,0 1,0 0,0 0,0 0,0 0,0-1,0 1,0 0,0 0,-1 0,1 0,0-1,0 1,0 0,0 0,0 0,0 0,-1 0,1 0,0 0,0-1,0 1,0 0,-1 0,1 0,0 0,0 0,0 0,0 0,-1 0,1 0,0 0,0 0,0 0,-1 0,1 0,0 0,0 0,0 0,0 0,-1 0,1 0,0 0,0 0,0 1,-4-23,1-27,2-1,2 0,6-30,-7 76,0 0,0 0,0 0,1 0,-1 1,1-1,0 0,0 0,1 0,-1 1,1-1,0 1,0-1,0 1,0 0,1 0,-1 0,1 0,0 0,-1 0,1 1,1-1,-1 1,0 0,1 0,-1 0,1 1,-1-1,1 1,0 0,-1 0,5-1,-5 2,0-1,0 1,0 0,0 0,0 1,0-1,0 1,0-1,0 1,0 0,0 0,0 0,0 0,-1 1,1-1,0 1,-1 0,1 0,-1 0,0 0,1 0,-1 0,0 0,-1 1,1-1,0 1,-1 0,1-1,-1 1,0 0,0 0,0 0,0 0,0 0,-1 0,1 0,-1 0,0 0,0 0,0 0,0 0,-1 0,0 4,0 0,-1-1,0 1,0-1,0 0,-1 1,0-1,-1 0,1-1,-1 1,0-1,0 1,-1-1,1 0,-1-1,0 1,-1-1,1 0,-1 0,-3 1,-7 7,115-44,-20 24,-77 8,1 0,-1 0,0 1,0-1,1 1,-1-1,0 1,0 0,0 0,0 0,0 0,0 1,0-1,0 0,0 1,-1-1,1 1,0 0,-1 0,1-1,-1 1,0 0,0 0,0 0,0 0,0 1,0-1,0 0,-1 0,1 1,-1-1,0 1,1 1,-1 0,0 1,-1-1,1 0,-1 0,0 0,0 0,0 0,-1 0,1 0,-1-1,0 1,0 0,0-1,0 1,-1-1,0 0,1 0,-1 0,0 0,0-1,-1 1,1-1,-2 2,-92 41,-15-27,85-17</inkml:trace>
  <inkml:trace contextRef="#ctx0" brushRef="#br1" timeOffset="42521.749">203 1574,'0'14,"3"13,0 9,-1 10,1 6,-2 6,0 2,0 2,-1 0,0-2,0-5,0-4,0-4,0-5,0-9,-1-8</inkml:trace>
  <inkml:trace contextRef="#ctx0" brushRef="#br1" timeOffset="42797.613">96 2162,'0'5,"5"3,3 5,6 6,4 3,1 3,3 1,-1 1,-3-1,-3-4,-4-5</inkml:trace>
  <inkml:trace contextRef="#ctx0" brushRef="#br1" timeOffset="43150.842">56 2123,'-25'6,"26"-6,-1 0,0 0,1 0,-1 0,0 0,0 0,1 0,-1 0,0 0,1 0,-1 0,0 0,0 0,1 1,-1-1,0 0,0 0,0 0,1 1,-1-1,0 0,0 0,0 0,1 1,-1-1,0 0,0 0,0 1,0-1,0 0,0 1,0-1,0 0,1 0,-1 1,0-1,0 0,0 1,0-1,-1 0,1 0,0 1,0-1,0 0,0 0,0 1,0-1,0 0,0 0,-1 1,1-1,0 0,0 0,0 1,0-1,-1 0,1 0,0 0,0 1,20 2,0 0,1-1,-1-1,1-1,0-1,3-1,160-22,-182 23,-1 1,-1-1,1 1,-1-1,1 1,0-1,-1 1,1-1,0 1,-1 0,1-1,0 1,-1 0,1 0,0 0,0 0,-1-1,1 1,0 0,0 0,0 0,-1 1,1-1,0 0,0 0,-1 0,1 0,0 1,-1-1,1 0,0 1,-1-1,1 1,0-1,-1 0,1 1,-1 0,1-1,-1 1,1-1,-1 1,1 0,-1-1,1 1,-1 0,0-1,0 1,1 0,-1-1,0 1,0 0,-65 92,56-76,1 0,1 1,1 0,0 0,1 1,1-1,1 1,0 0,1 6,1 8</inkml:trace>
  <inkml:trace contextRef="#ctx0" brushRef="#br1" timeOffset="44051.685">190 706,'-12'4,"1"1,0 1,0 0,0 1,0 0,1 0,1 1,-1 0,1 1,0 0,1 0,0 1,1 0,0 1,0 0,1 0,1 0,0 0,0 1,1 0,1 0,0 0,0 1,1-1,1 1,0-1,1 12,0-21,1 1,-1 0,1-1,0 1,0-1,1 1,-1-1,1 0,-1 1,1-1,0 0,0 0,1 0,-1 0,1-1,-1 1,1-1,0 1,0-1,0 0,0 0,0 0,0-1,1 1,-1-1,0 1,1-1,-1 0,1-1,0 1,1 0,2-1,0 1,0-1,0 0,0-1,0 0,0 0,0 0,0-1,-1 0,1-1,0 1,-1-1,0 0,0-1,0 1,1-2,8-11,0 0,-1-1,-1 0,-1-1,-1-1,0 0,-1 0,-2-1,1 0,-2 0,-1-1,-1 0,2-13,3-8,-2-1,-2-1,-1 1,-3-1,-1 0,-3-13,1 45,-1 0,1 0,-2 1,0-1,0 0,-1 1,0 0,-1 0,-1 0,4 7,-1 0,1 0,-1 1,0-1,0 1,0-1,0 1,-1 0,0 0,1 1,-1-1,0 1,0 0,0 0,-1 0,1 0,0 1,-1 0,1 0,-1 0,1 0,-1 1,1-1,-4 1,2 0,0 0,0 0,0 1,0 0,0 0,0 0,0 1,1 0,-1 0,0 0,1 1,-1-1,1 2,0-1,0 0,0 1,1 0,-1 0,1 0,0 1,0 0,0-1,1 1,-1 0,1 1,1-1,-1 1,1-1,0 1,0 0,0 0,1 0,0 0,0 0,1 0,-1 0,1 0,1 0,-1 0,1 0,1 3,6 8,1 0,0-1,2-1,-1 0,2 0,0-1,1-1,0 0,7 4,-4-1,11 11,-5-10,-2 2,0 0,-1 1,-1 1,-1 0,-1 2,-1 0,0 1,-2 0,-1 1,-1 0,-2 1,3 10,-9-13,-1 0,-1 0,-1 0,-1 0,0 0,-2 0,-1 0,6 3,5-23</inkml:trace>
  <inkml:trace contextRef="#ctx0" brushRef="#br1" timeOffset="44405.402">858 959,'1'-1,"1"0,-1 0,0 0,0 0,0 0,0-1,0 1,-1 0,1-1,0 1,-1-1,1 1,-1-1,1 1,-1-1,0 1,1-1,-1 1,0-1,0 0,0 1,0-1,0 1,-1-1,1 1,0-1,-1 1,1-1,-1 1,0-1,1 1,-1-1,0 1,0 0,0 0,0-1,0 1,0 0,0 0,0 0,-1 0,1 0,0 0,-1 0,1 1,-1-1,-4-1,0 1,1 1,-1-1,0 1,0 0,0 0,0 1,0 0,1 0,-1 0,0 1,0-1,1 1,-1 1,1-1,0 1,0 0,0 0,0 0,0 1,1 0,0 0,-1 0,1 0,1 1,-1 0,1-1,0 1,0 1,0-1,1 0,-1 1,1-1,1 1,-1-1,1 1,0 0,0 0,1 0,-1 0,1 0,1-1,-1 1,1 1,1 0,1-1,0 1,0-1,1 1,0-1,0 0,0 0,1-1,0 1,0-1,0 0,1-1,-1 1,1-1,0 0,1 0,-1-1,1 1,10 4,1-1,0-1,0 0,1-1,0-1,5 0,48 3,-7-4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4:31.2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121 1,'-2'0,"-1"2,4 1,10 2,11 3,12-1,13 0,14-3,12-1,8-1,2-1,-2-1,-7-1,-15 1,-19 0,-17-1</inkml:trace>
  <inkml:trace contextRef="#ctx0" brushRef="#br0" timeOffset="7159.275">1 41,'28'3,"59"4,0-5,0-3,1-4,18-6,36-1,102 3,-206 15,-43 4,-7-6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07:47:10.795"/>
    </inkml:context>
    <inkml:brush xml:id="br0">
      <inkml:brushProperty name="width" value="0.05" units="cm"/>
      <inkml:brushProperty name="height" value="0.05" units="cm"/>
      <inkml:brushProperty name="color" value="#0000FF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20-10-15T07:47:11.509"/>
    </inkml:context>
  </inkml:definitions>
  <inkml:trace contextRef="#ctx0" brushRef="#br0">121 320 32767,'-3'4'0,"0"0"0,1 0 0,-1 0 0,1 1 0,0-1 0,0 1 0,1-1 0,-1 1 0,1 0 0,0-1 0,0 1 0,1 0 0,0 0 0,0 0 0,0 3 0,0 244 0,-16-87 0,3-86 0,10-70 0,2-1 0</inkml:trace>
  <inkml:trace contextRef="#ctx1" brushRef="#br0">32 363 32767 0 0,'-7'-33'0'0'0,"7"32"0"0"0,0 1 0 0 0,0 0 0 0 0,0 0 0 0 0,0-1 0 0 0,0 1 0 0 0,0 0 0 0 0,0-1 0 0 0,0 1 0 0 0,0 0 0 0 0,0-1 0 0 0,0 1 0 0 0,0 0 0 0 0,0 0 0 0 0,0-1 0 0 0,0 1 0 0 0,0 0 0 0 0,0 0 0 0 0,0-1 0 0 0,0 1 0 0 0,1 0 0 0 0,-1 0 0 0 0,0-1 0 0 0,0 1 0 0 0,0 0 0 0 0,1 0 0 0 0,-1-1 0 0 0,0 1 0 0 0,0 0 0 0 0,0 0 0 0 0,1 0 0 0 0,-1 0 0 0 0,0-1 0 0 0,1 1 0 0 0,-1 0 0 0 0,0 0 0 0 0,0 0 0 0 0,1 0 0 0 0,-1 0 0 0 0,0 0 0 0 0,0 0 0 0 0,1 0 0 0 0,-1 0 0 0 0,0 0 0 0 0,1 0 0 0 0,-1 0 0 0 0,0 0 0 0 0,0 0 0 0 0,1 0 0 0 0,-1 0 0 0 0,0 0 0 0 0,1 0 0 0 0,-1 0 0 0 0,0 0 0 0 0,0 1 0 0 0,1-1 0 0 0,-1 0 0 0 0,0 0 0 0 0,0 0 0 0 0,1 0 0 0 0,-1 1 0 0 0,0-1 0 0 0,0 0 0 0 0,0 0 0 0 0,1 0 0 0 0,-1 1 0 0 0,0-1 0 0 0,0 0 0 0 0,0 1 0 0 0,20 12 0 0 0,71 42 0 0 0,-29-14 0 0 0,-49-34 0 0 0,0 0 0 0 0,0 1 0 0 0,-1 1 0 0 0,-1 0 0 0 0,1 1 0 0 0,7 9 0 0 0,-15-15 0 0 0,0 0 0 0 0,-1 0 0 0 0,0 0 0 0 0,0 1 0 0 0,0 0 0 0 0,0-1 0 0 0,-1 1 0 0 0,1 0 0 0 0,-1 0 0 0 0,0 1 0 0 0,-1-1 0 0 0,1 0 0 0 0,-1 1 0 0 0,0-1 0 0 0,-1 0 0 0 0,1 2 0 0 0,-6 11 0 0 0,-7-2 0 0 0,-1 0 0 0 0,-1 0 0 0 0,-1-1 0 0 0,0-1 0 0 0,0-1 0 0 0,-2 0 0 0 0,1-1 0 0 0,-2 0 0 0 0,1-2 0 0 0,-2 0 0 0 0,1-1 0 0 0,-5 0 0 0 0,14-4 0 0 0,-1-1 0 0 0,-1 0 0 0 0,1-1 0 0 0,0-1 0 0 0,-1 1 0 0 0,0-1 0 0 0,0-1 0 0 0,1 0 0 0 0,-2-1 0 0 0,1-3 0 0 0,10 2 0 0 0,0 0 0 0 0,0 0 0 0 0,1 0 0 0 0,-1 0 0 0 0,1 0 0 0 0,-1-1 0 0 0,1 1 0 0 0,-1 0 0 0 0,1 0 0 0 0,0-1 0 0 0,-1 1 0 0 0,1 0 0 0 0,0-1 0 0 0,0 1 0 0 0,0 0 0 0 0,0-1 0 0 0,0 1 0 0 0,0 0 0 0 0,1 0 0 0 0,-1-1 0 0 0,0 1 0 0 0,1 0 0 0 0,-1-1 0 0 0,0 1 0 0 0,1 0 0 0 0,0 0 0 0 0,-1 0 0 0 0,1 0 0 0 0,0-1 0 0 0,-1 1 0 0 0,1 0 0 0 0,0 0 0 0 0,0 1 0 0 0,0-1 0 0 0,0 0 0 0 0,0 0 0 0 0,0 0 0 0 0,0 0 0 0 0,0 1 0 0 0,1-1 0 0 0,-1 1 0 0 0,0-1 0 0 0,0 1 0 0 0,1-1 0 0 0,-1 1 0 0 0,0 0 0 0 0,1-1 0 0 0,15-6 0 0 0,-1 0 0 0 0,1 0 0 0 0,0 2 0 0 0,0 0 0 0 0,0 1 0 0 0,11 0 0 0 0,-17 2 0 0 0,0 1 0 0 0,0 1 0 0 0,0 0 0 0 0,0 0 0 0 0,0 1 0 0 0,1 1 0 0 0,-2 0 0 0 0,1 0 0 0 0,10 4 0 0 0,-16-4 0 0 0,1 0 0 0 0,0 0 0 0 0,0 1 0 0 0,-1 0 0 0 0,1 0 0 0 0,-1 0 0 0 0,0 1 0 0 0,0-1 0 0 0,0 1 0 0 0,0 0 0 0 0,-1 1 0 0 0,0-1 0 0 0,0 1 0 0 0,0 0 0 0 0,0 0 0 0 0,-1 0 0 0 0,1 0 0 0 0,-1 1 0 0 0,-1-1 0 0 0,1 1 0 0 0,-1 0 0 0 0,0 0 0 0 0,0 0 0 0 0,-1 0 0 0 0,0 0 0 0 0,0 0 0 0 0,0 0 0 0 0,-1 0 0 0 0,0 1 0 0 0,0 1 0 0 0,0-1 0 0 0,-1 0 0 0 0,0 0 0 0 0,0 1 0 0 0,-1-1 0 0 0,0 0 0 0 0,0 0 0 0 0,-1 0 0 0 0,1-1 0 0 0,-2 1 0 0 0,1-1 0 0 0,-1 1 0 0 0,0-1 0 0 0,0 0 0 0 0,-3 2 0 0 0,-47 40 0 0 0,52-46 0 0 0,0-1 0 0 0,0 0 0 0 0,0 0 0 0 0,0 0 0 0 0,-1-1 0 0 0,1 1 0 0 0,0 0 0 0 0,-1-1 0 0 0,1 0 0 0 0,0 1 0 0 0,-1-1 0 0 0,1 0 0 0 0,0 0 0 0 0,-1 0 0 0 0,1-1 0 0 0,-1 1 0 0 0,1 0 0 0 0,0-1 0 0 0,-2 0 0 0 0,3 0 0 0 0,-1 0 0 0 0,0-1 0 0 0,1 1 0 0 0,0-1 0 0 0,-1 1 0 0 0,1-1 0 0 0,0 0 0 0 0,0 1 0 0 0,0-1 0 0 0,0 0 0 0 0,0 0 0 0 0,0 0 0 0 0,0 0 0 0 0,1 0 0 0 0,-1 1 0 0 0,1-1 0 0 0,0 0 0 0 0,-1-1 0 0 0,1 1 0 0 0,0 0 0 0 0,0 0 0 0 0,0 0 0 0 0,0 0 0 0 0,0 0 0 0 0,1 0 0 0 0,-1 0 0 0 0,1-1 0 0 0,7-12 0 0 0,1 0 0 0 0,1 1 0 0 0,0 1 0 0 0,0-1 0 0 0,1 2 0 0 0,1-1 0 0 0,0 2 0 0 0,1 0 0 0 0,11-8 0 0 0,1-1 0 0 0,-15 11 0 0 0,1 0 0 0 0,1 1 0 0 0,0 0 0 0 0,0 0 0 0 0,0 1 0 0 0,1 1 0 0 0,0 0 0 0 0,0 1 0 0 0,2 0 0 0 0,-7 6 0 0 0,-6 1 0 0 0,0 1 0 0 0,-1-1 0 0 0,1 1 0 0 0,-1-1 0 0 0,1 1 0 0 0,-1 0 0 0 0,0 0 0 0 0,0-1 0 0 0,0 1 0 0 0,0 0 0 0 0,-1 0 0 0 0,1 0 0 0 0,-1 0 0 0 0,0 0 0 0 0,0 0 0 0 0,0 0 0 0 0,0 0 0 0 0,0 0 0 0 0,-1 0 0 0 0,0 1 0 0 0,1 8 0 0 0,-15 60 0 0 0,17-5 0 0 0,22-25 0 0 0,-10-42 0 0 0,-4-5 0 0 0</inkml:trace>
  <inkml:trace contextRef="#ctx1" brushRef="#br0" timeOffset="255.828">539 444 32767 0 0,'-5'-1'0'0'0,"-2"-2"0"0"0,-1 1 0 0 0,3 1 0 0 0,2 0 0 0 0,5 4 0 0 0,3 7 0 0 0,5-3 0 0 0,4 3 0 0 0,3-3 0 0 0,5-3 0 0 0,3-1 0 0 0,1 1 0 0 0</inkml:trace>
  <inkml:trace contextRef="#ctx1" brushRef="#br0" timeOffset="831.737">960 600 32767 0 0,'-64'-3'0'0'0,"58"4"0"0"0,-1 0 0 0 0,1 1 0 0 0,-1 0 0 0 0,1 0 0 0 0,0 1 0 0 0,0-1 0 0 0,0 1 0 0 0,0 1 0 0 0,0-1 0 0 0,0 1 0 0 0,1 0 0 0 0,0 0 0 0 0,0 1 0 0 0,0-1 0 0 0,0 1 0 0 0,1 0 0 0 0,0 1 0 0 0,0-1 0 0 0,0 1 0 0 0,1-1 0 0 0,0 1 0 0 0,0 0 0 0 0,0 0 0 0 0,1 1 0 0 0,0-1 0 0 0,-1 5 0 0 0,2-7 0 0 0,0 0 0 0 0,1 1 0 0 0,0-1 0 0 0,0 1 0 0 0,0-1 0 0 0,0 1 0 0 0,1-1 0 0 0,-1 0 0 0 0,1 1 0 0 0,0-1 0 0 0,1 0 0 0 0,-1 1 0 0 0,1-1 0 0 0,0 0 0 0 0,0 0 0 0 0,0 0 0 0 0,0-1 0 0 0,1 1 0 0 0,-1 0 0 0 0,1-1 0 0 0,0 0 0 0 0,0 0 0 0 0,1 0 0 0 0,-1 0 0 0 0,1 0 0 0 0,-1 0 0 0 0,1-1 0 0 0,0 0 0 0 0,0 0 0 0 0,0 0 0 0 0,0 0 0 0 0,0 0 0 0 0,155 38 0 0 0,-31-11 0 0 0,-121-26 0 0 0,-6 4 0 0 0,-7-3 0 0 0,-1 1 0 0 0,1-1 0 0 0,0-1 0 0 0,-1 1 0 0 0,0-1 0 0 0,0 0 0 0 0,0-1 0 0 0,0 1 0 0 0,0-1 0 0 0,-1-1 0 0 0,1 0 0 0 0,-1 0 0 0 0,1 0 0 0 0,-1-1 0 0 0,1 0 0 0 0,-1 0 0 0 0,-3-1 0 0 0,9 1 0 0 0,-1 0 0 0 0,1 0 0 0 0,0 0 0 0 0,-1 0 0 0 0,1 0 0 0 0,0-1 0 0 0,0 1 0 0 0,-1-1 0 0 0,1 1 0 0 0,0-1 0 0 0,0 0 0 0 0,0 0 0 0 0,0 0 0 0 0,0 0 0 0 0,0 0 0 0 0,0-1 0 0 0,0 1 0 0 0,0 0 0 0 0,1-1 0 0 0,-1 0 0 0 0,1 1 0 0 0,-1-1 0 0 0,1 0 0 0 0,-1 0 0 0 0,1 0 0 0 0,0 0 0 0 0,0 0 0 0 0,0 0 0 0 0,0 0 0 0 0,0 0 0 0 0,0 0 0 0 0,1 0 0 0 0,-1-1 0 0 0,1 1 0 0 0,-1 0 0 0 0,1 0 0 0 0,0-1 0 0 0,0 1 0 0 0,0 0 0 0 0,0-1 0 0 0,1 1 0 0 0,-1 0 0 0 0,0 0 0 0 0,1-1 0 0 0,0 0 0 0 0,153-203 0 0 0,-135 172 0 0 0,-1-1 0 0 0,-1-1 0 0 0,-3-1 0 0 0,0 0 0 0 0,2-17 0 0 0,-1 1 0 0 0,-3-1 0 0 0,-2 0 0 0 0,-2-1 0 0 0,-2 0 0 0 0,-3-4 0 0 0,-24-23 0 0 0,21 81 0 0 0,1 0 0 0 0,-1 1 0 0 0,0-1 0 0 0,0 0 0 0 0,0 0 0 0 0,0 1 0 0 0,1-1 0 0 0,-1 0 0 0 0,0 0 0 0 0,0 0 0 0 0,0 1 0 0 0,-1-1 0 0 0,1 0 0 0 0,0 0 0 0 0,0 1 0 0 0,0-1 0 0 0,-1 0 0 0 0,1 1 0 0 0,0-1 0 0 0,-1 0 0 0 0,1 1 0 0 0,0-1 0 0 0,-1 0 0 0 0,1 1 0 0 0,-1-1 0 0 0,1 0 0 0 0,-1 1 0 0 0,1-1 0 0 0,-1 1 0 0 0,1-1 0 0 0,-1 1 0 0 0,0 0 0 0 0,1-1 0 0 0,-1 1 0 0 0,0-1 0 0 0,1 1 0 0 0,-1 0 0 0 0,0 0 0 0 0,0-1 0 0 0,1 1 0 0 0,-1 0 0 0 0,0 0 0 0 0,0 0 0 0 0,1 0 0 0 0,-1 0 0 0 0,0 0 0 0 0,0 0 0 0 0,0 0 0 0 0,1 0 0 0 0,-1 0 0 0 0,0 1 0 0 0,1-1 0 0 0,-1 0 0 0 0,0 0 0 0 0,0 1 0 0 0,1-1 0 0 0,-1 0 0 0 0,0 1 0 0 0,1-1 0 0 0,-1 1 0 0 0,1-1 0 0 0,-1 1 0 0 0,0-1 0 0 0,1 1 0 0 0,-1-1 0 0 0,1 1 0 0 0,-13 57 0 0 0,11-35 0 0 0,2-1 0 0 0,0 0 0 0 0,1 0 0 0 0,1-1 0 0 0,1 1 0 0 0,1-1 0 0 0,6 21 0 0 0,9 56 0 0 0,-3 8 0 0 0,5 79 0 0 0,-19-13 0 0 0,20-87 0 0 0,1-47 0 0 0,-16-40 0 0 0,8-37 0 0 0,-15 28 0 0 0</inkml:trace>
  <inkml:trace contextRef="#ctx1" brushRef="#br0" timeOffset="1982.749">1093 514 32767 0 0,'-17'0'0'0'0,"24"4"0"0"0,140-2 0 0 0,-97-2 0 0 0,191 11 0 0 0,-224-9 0 0 0,-1 1 0 0 0,1 1 0 0 0,-1 0 0 0 0,0 2 0 0 0,0-1 0 0 0,13 8 0 0 0,1 20 0 0 0,-29-13 0 0 0,-8-10 0 0 0,1 0 0 0 0,-2-1 0 0 0,1 0 0 0 0,-1 0 0 0 0,0-1 0 0 0,-1 0 0 0 0,0-1 0 0 0,-1 0 0 0 0,-4 3 0 0 0,-41 36 0 0 0,21-3 0 0 0,31-13 0 0 0,4-27 0 0 0,1-1 0 0 0,-1 0 0 0 0,1 1 0 0 0,-1-1 0 0 0,1 0 0 0 0,0 0 0 0 0,0 0 0 0 0,0 0 0 0 0,0-1 0 0 0,0 1 0 0 0,0 0 0 0 0,0-1 0 0 0,1 1 0 0 0,-1-1 0 0 0,1 0 0 0 0,-1 0 0 0 0,1 0 0 0 0,-1 0 0 0 0,1 0 0 0 0,0-1 0 0 0,-1 1 0 0 0,1-1 0 0 0,0 0 0 0 0,-1 0 0 0 0,1 0 0 0 0,0 0 0 0 0,0 0 0 0 0,-1 0 0 0 0,3-1 0 0 0,4 0 0 0 0,-1-1 0 0 0,1 0 0 0 0,-1 0 0 0 0,0 0 0 0 0,0-1 0 0 0,0-1 0 0 0,0 1 0 0 0,-1-1 0 0 0,1-1 0 0 0,-1 1 0 0 0,1-2 0 0 0,8-3 0 0 0,-13 7 0 0 0,1-1 0 0 0,-1 1 0 0 0,0 0 0 0 0,-1-1 0 0 0,1 0 0 0 0,0 0 0 0 0,-1 0 0 0 0,1 0 0 0 0,-1 0 0 0 0,0 0 0 0 0,0 0 0 0 0,0-1 0 0 0,0 1 0 0 0,-1-1 0 0 0,0 0 0 0 0,1 1 0 0 0,-1-1 0 0 0,-1 0 0 0 0,1 0 0 0 0,0 1 0 0 0,-1-1 0 0 0,0 0 0 0 0,0 0 0 0 0,0 0 0 0 0,0 0 0 0 0,-1 0 0 0 0,1 1 0 0 0,-1-2 0 0 0,1 5 0 0 0,-1 1 0 0 0,1-1 0 0 0,0 0 0 0 0,0 0 0 0 0,0 1 0 0 0,0-1 0 0 0,-1 0 0 0 0,1 0 0 0 0,0 1 0 0 0,0-1 0 0 0,0 0 0 0 0,-1 0 0 0 0,1 0 0 0 0,0 0 0 0 0,0 1 0 0 0,-1-1 0 0 0,1 0 0 0 0,0 0 0 0 0,0 0 0 0 0,-1 0 0 0 0,1 0 0 0 0,0 0 0 0 0,-1 0 0 0 0,1 0 0 0 0,0 0 0 0 0,0 1 0 0 0,-1-1 0 0 0,1 0 0 0 0,0 0 0 0 0,-1-1 0 0 0,1 1 0 0 0,0 0 0 0 0,0 0 0 0 0,-1 0 0 0 0,1 0 0 0 0,0 0 0 0 0,-1 0 0 0 0,1 0 0 0 0,0 0 0 0 0,0-1 0 0 0,-1 1 0 0 0,1 0 0 0 0,0 0 0 0 0,0 0 0 0 0,0 0 0 0 0,-1-1 0 0 0,1 1 0 0 0,0 0 0 0 0,0 0 0 0 0,0-1 0 0 0,-1 1 0 0 0,1 0 0 0 0,0 0 0 0 0,0-1 0 0 0,0 1 0 0 0,0 0 0 0 0,0 0 0 0 0,0-1 0 0 0,0 1 0 0 0,0 0 0 0 0,0-1 0 0 0,0 1 0 0 0,0 0 0 0 0,0 0 0 0 0,0-1 0 0 0,0 1 0 0 0,0 0 0 0 0,0-1 0 0 0,-20 92 0 0 0,21-87 0 0 0,-1 0 0 0 0,1 0 0 0 0,0 0 0 0 0,0 0 0 0 0,0 0 0 0 0,1 0 0 0 0,-1 0 0 0 0,1 0 0 0 0,0-1 0 0 0,0 1 0 0 0,0-1 0 0 0,1 1 0 0 0,-1-1 0 0 0,1 0 0 0 0,0 0 0 0 0,0 0 0 0 0,0 0 0 0 0,0 0 0 0 0,0-1 0 0 0,1 1 0 0 0,-1-1 0 0 0,1 0 0 0 0,0 0 0 0 0,-1 0 0 0 0,5 0 0 0 0,18-3 0 0 0,-17-5 0 0 0,-1 0 0 0 0,0-1 0 0 0,0 0 0 0 0,-1 0 0 0 0,1-1 0 0 0,-2 1 0 0 0,1-2 0 0 0,-1 1 0 0 0,0-1 0 0 0,-1 0 0 0 0,0 0 0 0 0,0 0 0 0 0,-1-1 0 0 0,-1 0 0 0 0,1 0 0 0 0,-2 0 0 0 0,1 0 0 0 0,-1 0 0 0 0,-1-1 0 0 0,0 1 0 0 0,0 0 0 0 0,-1-1 0 0 0,0-1 0 0 0,29-447 0 0 0,-29 318 0 0 0,0 142 0 0 0,0-1 0 0 0,-1 0 0 0 0,1 1 0 0 0,0-1 0 0 0,-1 0 0 0 0,1 1 0 0 0,0-1 0 0 0,0 0 0 0 0,-1 1 0 0 0,1-1 0 0 0,-1 0 0 0 0,1 0 0 0 0,0 0 0 0 0,-1 1 0 0 0,1-1 0 0 0,0 0 0 0 0,-1 0 0 0 0,1 0 0 0 0,-1 0 0 0 0,1 0 0 0 0,-1 1 0 0 0,1-1 0 0 0,0 0 0 0 0,-1 0 0 0 0,1 0 0 0 0,-1 0 0 0 0,1 0 0 0 0,-1-1 0 0 0,1 1 0 0 0,0 0 0 0 0,-1 0 0 0 0,1 0 0 0 0,-1 0 0 0 0,1 0 0 0 0,0-1 0 0 0,-1 1 0 0 0,1 0 0 0 0,-1 0 0 0 0,1 0 0 0 0,0-1 0 0 0,-1 1 0 0 0,1 0 0 0 0,0-1 0 0 0,0 1 0 0 0,-13 102 0 0 0,24 45 0 0 0,40 39 0 0 0,0-28 0 0 0,-31-90 0 0 0,-25-58 0 0 0,-9-26 0 0 0,-7-35 0 0 0,34 68 0 0 0,-11-12 0 0 0,1 0 0 0 0,-1-1 0 0 0,1 1 0 0 0,0 0 0 0 0,0-1 0 0 0,0 0 0 0 0,1 0 0 0 0,0 0 0 0 0,0 0 0 0 0,0 0 0 0 0,0-1 0 0 0,0 0 0 0 0,0 0 0 0 0,1 0 0 0 0,0 0 0 0 0,0-1 0 0 0,-1 0 0 0 0,1 0 0 0 0,1 0 0 0 0,-1 0 0 0 0,0-1 0 0 0,0 0 0 0 0,1 0 0 0 0,-1 0 0 0 0,5-1 0 0 0,120 5 0 0 0,-129-5 0 0 0,0-1 0 0 0,0 1 0 0 0,0 0 0 0 0,0 0 0 0 0,0 0 0 0 0,0 0 0 0 0,0 0 0 0 0,0 0 0 0 0,0 0 0 0 0,0 0 0 0 0,0 1 0 0 0,0-1 0 0 0,0 0 0 0 0,0 1 0 0 0,0-1 0 0 0,0 1 0 0 0,0-1 0 0 0,0 1 0 0 0,0-1 0 0 0,0 1 0 0 0,0-1 0 0 0,-1 1 0 0 0,1 0 0 0 0,0 0 0 0 0,0-1 0 0 0,-1 1 0 0 0,1 0 0 0 0,-1 0 0 0 0,1 0 0 0 0,0 0 0 0 0,-1 0 0 0 0,0 0 0 0 0,1 0 0 0 0,-1 0 0 0 0,1 0 0 0 0,-1 0 0 0 0,0 0 0 0 0,0 0 0 0 0,0 0 0 0 0,0 0 0 0 0,0 0 0 0 0,0 0 0 0 0,0 0 0 0 0,0 0 0 0 0,0 0 0 0 0,0 0 0 0 0,0 0 0 0 0,-1 0 0 0 0,1 0 0 0 0,0 0 0 0 0,-1 0 0 0 0,1 0 0 0 0,-1 0 0 0 0,1 0 0 0 0,-1 0 0 0 0,0 0 0 0 0,-123 83 0 0 0,120-82 0 0 0,-1 0 0 0 0,0 0 0 0 0,1 0 0 0 0,-1-1 0 0 0,0 0 0 0 0,0 0 0 0 0,0 0 0 0 0,0 0 0 0 0,0-1 0 0 0,0 0 0 0 0,0 0 0 0 0,-5-1 0 0 0,7 1 0 0 0,-1-1 0 0 0,1 1 0 0 0,0-1 0 0 0,-1 0 0 0 0,1 0 0 0 0,0 0 0 0 0,0-1 0 0 0,0 1 0 0 0,0-1 0 0 0,0 0 0 0 0,0 1 0 0 0,0-1 0 0 0,0-1 0 0 0,1 1 0 0 0,-1 0 0 0 0,1-1 0 0 0,-1 1 0 0 0,1-1 0 0 0,0 0 0 0 0,0 0 0 0 0,0 1 0 0 0,-20-15 0 0 0,2 28 0 0 0,0 12 0 0 0,18-22 0 0 0,-2 1 0 0 0</inkml:trace>
  <inkml:trace contextRef="#ctx1" brushRef="#br0" timeOffset="2402.15">2446 665 32767 0 0,'-7'40'0'0'0,"7"182"0"0"0,0-221 0 0 0,0-1 0 0 0,0 0 0 0 0,0 1 0 0 0,0-1 0 0 0,0 1 0 0 0,0-1 0 0 0,0 0 0 0 0,0 1 0 0 0,0-1 0 0 0,0 0 0 0 0,0 1 0 0 0,0-1 0 0 0,0 0 0 0 0,0 1 0 0 0,0-1 0 0 0,0 0 0 0 0,1 1 0 0 0,-1-1 0 0 0,0 0 0 0 0,0 1 0 0 0,0-1 0 0 0,1 0 0 0 0,-1 1 0 0 0,0-1 0 0 0,0 0 0 0 0,1 0 0 0 0,-1 1 0 0 0,0-1 0 0 0,0 0 0 0 0,1 0 0 0 0,-1 0 0 0 0,0 1 0 0 0,1-1 0 0 0,-1 0 0 0 0,0 0 0 0 0,1 0 0 0 0,-1 0 0 0 0,0 0 0 0 0,1 0 0 0 0,-1 0 0 0 0,1 0 0 0 0,-1 0 0 0 0,0 0 0 0 0,1 0 0 0 0,-1 0 0 0 0,0 0 0 0 0,1 0 0 0 0,-1 0 0 0 0,0 0 0 0 0,1 0 0 0 0,-1 0 0 0 0,1 0 0 0 0,-1 0 0 0 0,0-1 0 0 0,0 1 0 0 0,1 0 0 0 0,-1 0 0 0 0,3-17 0 0 0,-1 6 0 0 0</inkml:trace>
  <inkml:trace contextRef="#ctx1" brushRef="#br0" timeOffset="2569.153">2391 389 32767 0 0,'-5'-10'0'0'0,"3"3"0"0"0,1 3 0 0 0,-2 0 0 0 0,0-2 0 0 0,1 1 0 0 0,4 0 0 0 0,0 2 0 0 0,0 6 0 0 0,6 4 0 0 0,3-2 0 0 0,3 6 0 0 0,0 5 0 0 0,-4 0 0 0 0,5 2 0 0 0,1 4 0 0 0,-2 0 0 0 0,1 2 0 0 0</inkml:trace>
  <inkml:trace contextRef="#ctx0" brushRef="#br0" timeOffset="3816.633">2649 740 32767,'2'0'0,"0"-1"0,0 1 0,0-1 0,1 1 0,-1-1 0,0 0 0,0 0 0,0 0 0,0 0 0,0 0 0,0-1 0,-1 1 0,1 0 0,0-1 0,-1 0 0,1 1 0,-1-1 0,1 0 0,-1 0 0,0 0 0,0 1 0,1-2 0,2-2 0,20-24 0,-2-1 0,0-1 0,-2-1 0,-2-1 0,-1 0 0,-1-1 0,-2-1 0,-1 0 0,3-21 0,-9 23 0,-2 1 0,-1-1 0,-1 0 0,-2-13 0,-17-25 0,14 64 0,-1 0 0,0 0 0,0 0 0,-1 1 0,0-1 0,0 1 0,0 0 0,-1 0 0,0 0 0,-4-3 0,7 7 0,1 1 0,0 0 0,-1 0 0,1 0 0,-1 0 0,0 0 0,1 0 0,-1 1 0,0-1 0,1 0 0,-1 1 0,0-1 0,0 1 0,0 0 0,1 0 0,-1-1 0,0 1 0,0 1 0,0-1 0,0 0 0,1 0 0,-1 0 0,0 1 0,0-1 0,0 1 0,1 0 0,-1-1 0,0 1 0,1 0 0,-1 0 0,1 0 0,-1 0 0,1 0 0,-1 1 0,1-1 0,-48 50 0,39-33 0,0 0 0,1 1 0,1 0 0,1 1 0,1-1 0,0 1 0,2 1 0,0-1 0,1 1 0,1-1 0,1 1 0,1 0 0,2 9 0,12 64 0,32 60 0,37 44 0,-81-194 0,-1 1 0,1-1 0,0 0 0,0 1 0,0-1 0,0 0 0,1 0 0,-1 0 0,1 0 0,0-1 0,1 1 0,-1-1 0,1 0 0,-1 0 0,1 0 0,0 0 0,0 0 0,0-1 0,0 0 0,1 0 0,-1 0 0,0-1 0,1 1 0,-1-1 0,1 0 0,2 0 0,0-3 0,0 0 0,0-1 0,-1 0 0,1-1 0,-1 1 0,1-1 0,-1 0 0,-1-1 0,1 1 0,0-1 0,-1-1 0,0 1 0,0-1 0,1-2 0,113-132 0,-109 150 0,-9 85 0,-2-89 0,0 0 0,0-1 0,1 1 0,0 0 0,0 0 0,1 0 0,-1-1 0,1 1 0,1 0 0,-1-1 0,1 1 0,0-1 0,0 1 0,0-1 0,1 0 0,0 0 0,0 0 0,0 0 0,1 0 0,0-1 0,0 0 0,0 0 0,0 0 0,0 0 0,1 0 0,0-1 0,0 0 0,1 1 0,-3-3 0,0-1 0,0 1 0,1-1 0,-1 0 0,0 0 0,0 0 0,0 0 0,1-1 0,-1 1 0,0-1 0,0 1 0,0-1 0,0 0 0,0-1 0,0 1 0,0 0 0,1-2 0,14-9 0</inkml:trace>
  <inkml:trace contextRef="#ctx0" brushRef="#br0" timeOffset="4014.106">3300 340 32767,'-10'-5'0,"5"0"0,-3-2 0,3 5 0,-1 0 0,-1 4 0,3 1 0,1 2 0,0 1 0,2-1 0,1 5 0,0-2 0,0 6 0,-5-10 0,-4 3 0,-8 5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4:46.6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65 719,'0'21,"0"13,0 10,0 7,0 1,2-3,3-8,4-9,1-9,2-14,-1-8</inkml:trace>
  <inkml:trace contextRef="#ctx0" brushRef="#br0" timeOffset="273.359">38 292,'-12'-16,"-3"-3,5 6,9 13,14 15,11 14,9 11,-2-1</inkml:trace>
  <inkml:trace contextRef="#ctx0" brushRef="#br0" timeOffset="535.765">306 880,'21'-10,"1"0,-2-1,1-2,-2 0,1-1,-2-1,0 0,-1-2,-1 0,2-3,10-35,-27 54,-1 0,1 0,-1 0,1 0,-1 0,0-1,0 1,0 0,1 0,-1 0,0-1,0 1,-1 0,1 0,0 0,0-1,-1 1,1 0,0 0,-1 0,1 0,-1 0,1 0,-1 0,0 0,0 0,1 0,-1 0,0 0,0 0,0 1,0-1,0 0,0 1,0-1,0 0,0 1,0-1,0 1,0 0,-1-1,1 1,0 0,0 0,0 0,0 0,-1 0,1 0,-7 1,0 1,1 0,-1 0,1 1,-1 0,1 0,0 1,0 0,0 0,1 0,-1 1,1 0,0 1,0-1,1 1,0 0,-1 2,-3 2,1 0,0 0,0 1,1-1,1 2,0-1,0 1,0 5,4-13,1 0,0 0,0 1,0-1,0 0,1 0,0 1,-1-1,2 0,-1 0,0 1,1-1,0 0,0 0,0 0,1 0,-1 0,1 0,0 0,0 0,0-1,1 1,-1-1,1 1,0-1,0 0,1 0,10 6,0-1,1-1,0 0,0-1,0-1,1 0,0-1,0 0,0-2,0 0,1-1,-1 0,1-1,-1-1,0-1,7-1,42-7,-8-1</inkml:trace>
  <inkml:trace contextRef="#ctx0" brushRef="#br0" timeOffset="1004.798">1027 573,'-15'-4,"0"1,0 0,0 1,-1 1,1 1,-11 0,22 0,-1 1,1-1,0 1,0 0,0 0,0 0,0 0,0 1,0-1,1 1,-1 0,0 1,1-1,0 0,-1 1,1 0,0 0,0 0,1 0,-1 0,1 0,-1 1,1-1,0 1,0 0,-1 3,3-1,0 1,1-1,-1 0,1 0,1 1,-1-1,1 0,0 0,0 0,1-1,0 1,0 0,0-1,1 0,-1 0,1 0,0 0,1 0,-1-1,1 0,0 0,0 0,0-1,1 1,3 1,50 35,-45-32,0 0,-1 1,0 1,0 0,-1 1,-1 0,0 1,0 0,-2 0,3 4,-11-13,0-1,0 0,0 0,0 1,0-1,-1 1,1-1,-1 0,0 1,0-1,0 1,0-1,0 1,0-1,-1 1,1-1,-1 1,1-1,-1 0,0 1,0-1,0 0,-1 0,1 0,0 0,-1 0,1 0,-1 0,0 0,1-1,-1 1,0 0,0-1,-2 2,-2 0,1 1,-1-1,1 0,-1-1,0 1,0-1,0 0,0-1,0 0,-1 1,1-2,0 1,-3-1,6 0,1-1,0 0,-1 0,1 1,-1-2,1 1,0 0,0 0,0-1,0 1,0-1,0 1,0-1,0 0,1 0,-1 0,0 0,1 0,0 0,-1 0,1-1,0 1,0 0,1-1,-1 1,0 0,1-1,-1 1,1-1,0 0,0 1,0-1,0 1,0-1,1 1,-1-1,1 1,-1-1,1 1,0 0,0-1,0 1,1 0,-1 0,0 0,1 0,-1 0,1 0,1-1,10-14,0 0,2 1,0 1,1 0,0 1,1 0,1 2,0 0,1 1,0 1,6-2,-10 3,1 1,-1 1,1 1,0 0,1 1,-1 0,1 2,0 0,0 1,17 0,-30 4,0 0,0 0,0 0,0 1,0 0,-1 0,1 0,-1 0,1 0,-1 1,0-1,-1 1,1 0,-1 0,1 0,-1 0,0 0,-1 1,1-1,-1 0,0 1,0-1,0 1,0 0,-1-1,0 5,4 8,0-2,-1 3,1-1,1 1,1-1,1-1,0 1,1-1,3 4,-10-18,0-1,0 1,1 0,-1 0,0-1,1 1,0-1,-1 1,1-1,0 0,0 1,0-1,0 0,0 0,0-1,0 1,0 0,0-1,0 1,1-1,0 1,8-3</inkml:trace>
  <inkml:trace contextRef="#ctx0" brushRef="#br0" timeOffset="1266.099">1482 386,'-16'-9,"-5"1,5 7,12 13,15 13,13 11,3 0</inkml:trace>
  <inkml:trace contextRef="#ctx0" brushRef="#br0" timeOffset="1754.4">1722 961,'11'-61,"-2"-1,-4 1,-2-1,-3-24,0 51,-1 21,2-10,14 33,-4 3,1-2,-1 1,2-2,-1 1,2-2,-1 0,1 0,0-1,0-1,1-1,0 0,0 0,0-2,1 0,-1-1,1 0,-1-1,1-1,75 15,-87-14,0-1,-1 1,1 0,0 0,-1 1,1-1,-1 1,0 0,1 0,-1 0,0 0,0 0,0 1,-1-1,1 1,0 0,-1 0,0 0,0 0,0 0,0 0,0 1,-1-1,1 1,-1-1,0 1,0 0,0-1,-1 1,1 0,-1-1,0 1,0 3,1 15,-3-17,1 0,1 0,-1 1,1-1,0 0,0 0,0 0,1 0,0 0,0 0,0 0,1 0,-1 0,1 0,0-1,1 1,-1-1,1 1,0-1,0 0,0 0,0 0,1 0,0-1,0 0,0 1,0-1,0-1,1 1,1 0,5-1,-1-1,1-1,0 0,-1-1,1 0,0 0,-1-1,1-1,-1 1,0-2,0 1,0-2,0 1,-1-1,1-1,-1 0,-1 0,1 0,-1-1,0-1,-1 1,0-1,0-1,0 1,-1-1,2-5,24-70,-32 96,1 0,0 0,1 0,0 0,0 0,1-1,1 1,0-1,1 0,0 0,0 0,1 0,1-1,0 0,0-1,1 0,7 8,3-5</inkml:trace>
  <inkml:trace contextRef="#ctx0" brushRef="#br0" timeOffset="2001.413">2645 319,'-2'18,"3"15,9 11,3-2</inkml:trace>
  <inkml:trace contextRef="#ctx0" brushRef="#br0" timeOffset="2425.813">2859 719,'31'-25,"-2"-1,-1-2,-1 0,-1-2,-1-1,16-29,-22 32,-1-2,-1 0,-2-1,-1-1,-1 0,-2-1,-1 0,-2 0,3-25,-10 50,1 1,-1-1,-1 0,0 0,0 0,0 0,-1 1,0-1,0 0,-1 1,0-1,-1 1,0-1,0 1,0 0,-3-4,5 9,-1 1,1-1,0 1,0 0,-1 0,1 0,-1-1,1 1,-1 1,1-1,-1 0,0 0,0 1,1-1,-1 1,0-1,0 1,1 0,-1-1,0 1,0 0,0 0,0 1,1-1,-1 0,0 1,0-1,1 1,-1-1,0 1,1 0,-1-1,0 1,1 0,-1 0,1 1,-1-1,1 0,-1 1,-48 58,34-25,2 0,1 0,2 2,1-1,2 1,2 1,1-1,2 1,1 0,3 18,0-30,0 0,2 0,1 0,1-1,1 1,1-1,7 15,-10-29,1 0,0 0,1-1,0 0,0 0,1 0,1-1,0 0,0-1,0 0,1 0,0-1,1 0,0 0,0-1,0 0,10 3,-12-6,0-1,1 0,-1-1,1 0,0 0,-1-1,1 0,-1 0,1-1,0 0,-1-1,1 0,-1 0,0 0,0-1,0-1,0 1,0-1,-1-1,0 1,0-1,0-1,0 1,-1-1,0 0,0-1,0 1,-1-1,0 0,-1-1,1 1,-1-1,-1 0,1 0,-1 0,-1 0,0 0,0-1,0-4,-1 9,0 0,0-1,-1 1,1 0,-1-1,0 1,0-1,-1 1,1 0,-1-1,0 1,0 0,-1 0,1-1,-1 1,0 0,0 1,0-1,-1 0,1 0,-1 1,0 0,0-1,0 1,0 0,-1 1,1-1,-1 0,1 1,-1 0,0 0,0 0,0 0,0 1,-1 0,1 0,0 0,-1 0,1 0,0 1,-1 0,1 0,-1 0,1 1,0-1,-3 2,1 0,0 1,1 0,-1 0,1 0,0 1,0 0,0 0,0 0,1 1,0-1,0 1,0 0,0 0,1 1,0-1,0 1,1 0,-1-1,1 1,0 0,1 0,-1 1,1-1,1 0,-1 0,1 1,0-1,0 0,1 0,0 1,0-1,0 0,1 0,0 0,0 0,1 0,-1-1,2 2,6 5,0-1,1 0,1-1,0 0,0-1,1 0,0-1,0 0,1-1,0-1,0 0,0-1,1-1,0 0,0-1,0 0,0-1,16-1,33 6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4:43.8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334 696,'-8'-5,"0"0,-1 1,0 0,0 1,0 0,0 0,0 1,-1 1,1-1,0 1,-1 1,0 0,1 0,-1 1,1 0,0 0,-1 1,1 1,0-1,0 2,0-1,0 1,1 0,0 1,-1 0,2 1,-1-1,1 1,-1 1,-5 6,7-5,0-1,0 1,1 1,0-1,1 1,0 0,0 0,0 0,2 0,-1 1,1-1,0 1,1-1,0 1,1 0,-1 0,2 0,0-1,0 1,3 8,-3-14,0-1,1 0,-1 0,1 0,0 0,0 0,1 0,-1 0,0-1,1 1,-1-1,1 0,0 0,0 0,0 0,0 0,0 0,1-1,-1 0,0 1,1-1,-1-1,1 1,-1 0,1-1,-1 0,1 1,-1-1,1-1,-1 1,1-1,2 0,5-1,-1-1,1 0,-1 0,1-1,-1-1,-1 0,1 0,0-1,-1 0,0-1,8-7,-2-1,0 0,0-1,-2 0,0-1,-1-1,0 0,-2-1,0 0,-1 0,-1-1,-1 0,-1-1,0 0,1-18,4-36,-4 0,-4-1,-5-63,2 114,-1-15,2 0,-3 0,-1 0,-8-38,11 79,-1-1,1 1,0 0,0 0,-1-1,1 1,-1 0,1-1,-1 1,1 0,-1-1,1 1,-1-1,1 1,-1-1,0 1,1-1,-1 0,0 1,1-1,-1 0,0 1,0-1,1 0,-1 0,0 0,0 1,1-1,-1 0,0 0,0 0,0-1,1 1,-1 0,0 0,0 0,1 0,-1-1,0 1,0 0,1-1,-1 1,0 0,1-1,-1 1,1-1,-1 1,0-1,1 0,-1 1,1-1,-1 1,1-1,0 0,-1 1,1-1,0 0,-1 0,1 1,0-1,0 0,0 0,-11 30,1 0,1 1,2-1,1 2,1-1,2 1,1 17,-2 2,2 0,2 0,3 0,2 0,1 0,3-1,3 0,1-1,12 27,-19-60,1-1,0-1,1 1,1-1,0 0,0-1,1 0,1-1,6 6,-11-12,-1-1,1 0,0 0,0 0,0-1,0 0,1 0,-1-1,1 0,-1 0,1 0,0-1,0 0,0 0,0-1,0 0,0 0,0-1,0 1,-1-1,1-1,2 0,4-3,0 0,0-1,-1-1,0 0,0-1,0 0,-1 0,-1-1,1-1,-1 0,-1 0,0-1,0 0,-1-1,-1 0,0 0,0 0,-2-1,1 0,-2 0,1-1,-2 1,1-3,-4-69,0 82,-1 0,1 0,-1 0,0 0,0 0,0 0,0 0,-1 0,1 0,-1 1,0-1,1 0,-1 1,0 0,-1-1,1 1,0 0,-1 0,1 0,-1 0,0 1,1-1,-1 1,0 0,-2-1,2 1,0 1,0 0,0-1,0 2,-1-1,1 0,0 1,0-1,0 1,0 0,0 0,0 0,0 0,1 0,-1 1,0-1,1 1,-1 0,1 0,-1 0,1 0,0 0,0 1,0-1,0 1,0-1,1 1,-36 77,36-73,0 0,1 0,0 0,0 0,1 0,0 0,0 0,0 0,1-1,0 1,0 0,1-1,0 1,0-1,1 0,-1 0,1 0,1-1,-1 0,1 1,0-1,0-1,0 1,1-1,-1 0,1 0,0 0,1-1,-1 0,0 0,1-1,0 0,2 1,116 26,-66-23</inkml:trace>
  <inkml:trace contextRef="#ctx0" brushRef="#br0" timeOffset="965.465">1644 655,'-7'-3,"-1"-1,1 1,-1 1,0-1,0 2,0-1,0 1,0 0,0 0,0 1,0 0,0 1,0 0,0 0,0 1,0-1,0 2,1-1,-1 1,1 1,-1-1,1 1,0 0,1 1,-1 0,1 0,-5 4,5-2,1 0,-1 0,2 0,-1 1,1 0,0 0,0 0,1 0,0 1,1-1,0 1,-1 7,2-13,1 0,-1 1,1-1,0 1,0-1,0 0,1 1,-1-1,1 1,0-1,0 0,0 0,0 1,0-1,1 0,-1 0,1 0,0 0,0 0,0-1,0 1,1-1,-1 1,1-1,0 0,-1 0,1 0,0 0,0-1,0 1,0-1,0 1,4 0,-1-1,1 0,0 0,0 0,0-1,0 0,0 0,0-1,0 0,-1 0,1 0,0-1,-1 0,1-1,-1 1,1-1,-1-1,0 1,0-1,1-1,6-4,0-1,-1-1,0 0,0-1,-1 0,-1-1,7-9,-4-5,0 0,-2 0,-1-1,-1-1,-2 1,-1-1,-1-1,-1 1,-2-1,0 0,-3 1,0-1,-3-9,2-6,-2-1,-2 1,-2 0,-13-44,-13 29,34 60,-1-1,0 1,0 0,0-1,0 1,0 0,0-1,0 1,0 0,0 0,-1 0,1 0,0 0,0 0,0 0,0 0,0 1,0-1,0 0,0 0,0 1,0-1,0 1,0-1,1 1,-1 0,0-1,0 1,0 0,1-1,-1 1,0 0,0 0,1 0,-1-1,1 1,-1 0,1 0,-1 0,1 1,-7 12,1 0,0 0,1 0,1 1,0 0,1 0,1 0,0 0,1 5,-1-5,-3 19,1 0,2 0,1 1,2-1,1 0,2 1,1-1,1-1,3 1,0-1,2-1,2 0,1 0,1-1,11 14,-19-35,0-1,1 0,0-1,1 0,0 0,0-1,1 0,0 0,0-1,9 3,-14-6,0-1,0-1,0 1,0-1,0 0,0 0,1 0,-1-1,0 1,0-1,1-1,-1 1,0-1,1 0,-1 0,0 0,0-1,0 0,0 0,0 0,-1 0,1-1,-1 0,4-2,5-8,0-1,-1 1,-1-2,0 0,-1 0,0-1,-2 0,0-1,0 0,-2 0,0 0,-1-1,-1 0,0 0,-1-5,-6 37,0 1,1-1,0 1,1-1,1 1,0-1,1 1,1-1,0 1,1-1,1 0,0 0,1 0,0 0,2 1,-4-11,1 0,0-1,0 1,0-1,0 0,0 0,1-1,0 1,-1-1,1 0,0 0,0 0,0-1,0 0,0 0,0 0,1 0,-1-1,0 0,0 0,1-1,-1 1,0-1,0 0,0 0,0-1,0 0,0 0,3-1,1-1,-1 0,0 0,1-1,-2 0,1 0,-1-1,0 0,0 0,0-1,-1 0,0 0,0 0,-1-1,0 0,0 0,1-5,-4 8,1 0,-1 0,-1-1,1 1,-1 0,0-1,0 0,0 1,-1-1,0 1,0-1,-1 0,1 1,-1-1,0 1,-1-1,0-2,1 8,-1 0,1-1,0 1,0 0,0 0,0 0,0 1,-1-1,1 0,0 0,0 0,0 1,0-1,0 1,0-1,0 1,0-1,0 1,0 0,0-1,0 1,1 0,-1 0,0-1,0 1,1 0,-1 0,0 0,1 0,-1 0,1 0,-1 0,1 0,0 0,-1 0,1 1,0-1,0 1,-2 3,0 0,0 0,1 0,0 0,0 0,0 0,0 0,1 1,0-1,0 0,0 0,1 0,0 1,0-1,0 0,1 0,-1 0,1 0,0 0,1-1,-1 1,1-1,0 1,0-1,0 0,1 0,-1 0,1-1,0 1,0-1,1 0,-1 0,1 0,-1-1,1 1,0-1,1 0,97 27,-52-22</inkml:trace>
  <inkml:trace contextRef="#ctx0" brushRef="#br0" timeOffset="1471.734">3114 629,'-7'-1,"-1"1,0 0,0 0,0 1,1 0,-1 0,0 1,1 0,-1 0,1 0,0 1,0 1,0-1,0 1,1 0,-1 1,1-1,0 1,0 0,1 1,-1 0,1 0,1 0,-1 0,1 1,-3 4,7-8,-1 0,0-1,1 1,-1 0,1 0,0 0,0 0,0 0,0 0,1 0,-1 0,1 0,-1 0,1-1,0 1,0 0,1 0,-1-1,1 1,-1-1,1 1,0-1,0 0,-1 0,2 1,-1-1,0-1,0 1,1 0,0 0,85 34,-61-30,1-1,-1-1,1-2,0-1,0-1,0-1,-1-2,1 0,-1-2,0-1,0-1,0-2,-1 0,6-5,-24 10,0-1,0 0,0 0,0-1,-1 0,0 0,0-1,-1 1,0-2,0 1,4-7,-8 10,0 1,-1-1,1 0,0 1,-1-1,0 0,0 0,0 0,-1-1,1 1,-1 0,0 0,0 0,0 0,-1 0,1 0,-1 0,0 0,0 0,-1 0,1 0,-1 0,0 0,0 1,0-1,0 1,-2-2,3 3,-1-1,0 1,0-1,1 1,-2 0,1-1,0 1,0 0,-1 1,1-1,-1 0,0 1,1-1,-1 1,0 0,0 0,0 0,0 0,0 0,0 1,0-1,0 1,0 0,0 0,0 0,0 1,0-1,0 0,0 1,0 0,0 0,0 0,0 0,0 0,1 1,-1-1,1 1,-1 0,1 0,-1 0,1 0,0 0,0 0,0 1,0-1,-1 3,0 2,0-1,1 1,0 0,0 0,1 0,0 1,0-1,0 0,1 0,0 1,1-1,0 0,0 0,0 0,1 0,0 0,0 0,1 0,0 0,0-1,1 0,-1 1,2-1,-1-1,0 1,1 0,0-1,0 0,1 0,0-1,-1 0,1 0,1 0,-1 0,1-1,-1 0,3 0,10 6,0-1,1-1,-1-1,1-1,0-1,10 1,13 0</inkml:trace>
  <inkml:trace contextRef="#ctx0" brushRef="#br0" timeOffset="2077.791">3876 602,'0'9,"0"1,1 0,0 0,1-1,0 1,0 0,1-1,0 0,1 0,0 0,1 0,-1 0,2-1,-1 0,1 0,0 0,1-1,0 0,0 0,0-1,1 0,0 0,0-1,1 0,-1 0,1-1,0 0,0 0,1-1,-1-1,1 0,-1 0,3 0,-7-2,0-1,0 0,-1 0,1 0,0 0,-1-1,1 1,-1-1,0 0,1-1,-1 1,0-1,0 0,-1 0,1 0,-1 0,1-1,-1 1,0-1,0 0,-1 0,1 0,-1 0,0-1,1 0,2-6,-1-1,0 1,0-1,-1 0,-1 0,0 0,-1 0,0-1,-1-4,-5-11,-3 50,10-14,0 1,1-1,0 0,0 0,1 0,0 0,0 0,1-1,0 0,0 0,1 0,0 0,0-1,0 0,1 0,0-1,0 0,8 4,-11-5,1-1,-1 0,1 0,0 0,-1-1,1 1,0-1,1 0,-1-1,0 1,1-1,-1 0,0 0,1-1,-1 0,1 0,-1 0,1 0,-1-1,1 0,-1 0,0-1,1 1,-1-1,0 0,0-1,0 1,-1-1,1 0,0 0,-1 0,0-1,0 0,1 0,2-8,1 0,-2-1,0 1,0-1,-1-1,-1 1,0-1,-1 1,0-1,-1 0,-1 0,0 0,-1-2,0-4,-14 50,11-21,1-1,0 0,0 1,0-1,1 1,1 0,0-1,0 1,0 0,1-1,0 1,1-1,0 1,0-1,1 1,0-1,0 0,1 0,0-1,1 1,-1-1,1 0,1 0,-1-1,1 1,1-1,-1 0,1-1,6 4,10 1,2-1,0-1,0-1,0-2,0 0,1-2,0 0,22-2,17 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4:49.7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225 76,'-9'-1,"1"0,-1 0,0 1,1 0,-1 1,0 0,1 0,-1 1,1 0,-1 1,1-1,0 2,0-1,0 1,1 0,-1 1,1 0,0 0,0 0,1 1,0 0,0 0,0 1,0 0,1 0,0 0,1 0,0 1,0 0,0 0,0 4,3-9,1 1,-1 0,1 0,0 0,0-1,0 1,1 0,-1 0,1 0,0-1,0 1,0 0,1-1,-1 1,1-1,0 0,0 1,0-1,0 0,1 0,-1 0,1-1,0 1,0 0,0-1,1 1,7 4,-1 0,1-1,0 0,0-1,1-1,0 0,9 2,19 4,1-3,-1-1,1-3,0-1,0-1,0-3,0-1,0-2,-1-2,0-2,0-1,25-11,-52 15,1 1,-1-2,-1 0,1 0,-1-1,0-1,-1 0,0 0,0-1,1-2,-8 7,0-1,0 1,0-1,0 1,-1-1,0 0,0-1,-1 1,0 0,0-1,0 1,-1-1,0 0,0 1,0-1,-1 0,0 0,-1 1,1-1,-1 0,-1 1,0-5,0 5,0 0,-1 1,1 0,-1 0,0-1,-1 2,1-1,-1 0,0 1,0 0,0-1,-1 1,3 3,1-1,-1 1,0 0,0-1,1 1,-1 0,0 0,0 0,0 1,0-1,0 0,0 1,0-1,-1 1,1 0,0 0,0 0,0 0,0 0,0 0,-1 0,1 1,0-1,0 1,0 0,0-1,0 1,0 0,0 0,0 0,1 1,-1-1,0 0,0 1,-2 4,-1 1,1 0,0 0,0 0,1 1,0-1,1 1,-1 0,1 0,1 0,0 0,0 0,0 0,1 0,0 0,1 0,0 0,0 0,2 7,0-3,1 1,1-1,0 0,0 0,1-1,1 1,0-1,0 0,1-1,1 0,-1 0,2-1,-1 0,1-1,1 0,-1 0,1-1,1-1,-1 0,1 0,0-1,1-1,-1 0,1-1,-1 0,1 0,13-1,133 4,-88-13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4:50.5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309 910,'19'-73,"8"-26,-5 0,-4-1,1-51,-16-172,22 825,-25-480,1 31,2 0,3-1,5 18,-10-64,0 1,0-1,0 0,1 1,0-1,0 0,1 0,0 0,0 0,0-1,1 1,0-1,0 0,0 0,0 0,1-1,0 1,0-1,0 0,1-1,-1 1,1-1,0 0,0 0,0-1,0 0,0 0,4 0,-1-1,1-1,0 0,-1-1,1 0,-1-1,1 0,-1-1,0 1,1-2,-1 1,-1-1,1-1,-1 1,3-3,27-20</inkml:trace>
  <inkml:trace contextRef="#ctx0" brushRef="#br0" timeOffset="260.757">82 281,'-16'2,"-8"1,1 2,6 1,16-2,20-1,31-1,34-5,34-7,29-6,17-3,1 0,-28 3</inkml:trace>
  <inkml:trace contextRef="#ctx0" brushRef="#br0" timeOffset="1256.916">723 976,'44'-204,"-29"148,-2-1,-3-1,3-50,-23 62,9 45,1 0,-1 0,1 0,-1 1,0-1,1 0,-1 0,0 1,0-1,1 1,-1-1,0 0,0 1,0-1,0 1,0 0,0-1,0 1,0 0,0 0,0 0,0-1,0 1,0 0,0 0,0 0,0 1,0-1,0 0,0 0,0 0,0 1,0-1,0 1,0-1,0 1,1-1,-1 1,0-1,0 1,0 0,1-1,-1 1,-1 0,0 0,0 1,0-1,0 1,0-1,0 1,1 0,-1-1,1 1,-1 0,1 0,0 0,0 0,0 0,0 0,0 1,0-1,0 0,1 0,-1 1,1-1,0 0,-1 1,1-1,0 1,1-1,-1 0,0 1,1-1,-1 0,1 1,0-1,-1 0,1 0,0 0,1 0,-1 0,0 0,0 0,1 0,0 0,-1 0,1-1,1 2,9 2,1-2,-1 1,1-2,0 0,0 0,0-1,0-1,4 0,19 2,-18-1,-12-2,1 0,0 0,-1 1,1 0,0 1,-1-1,1 1,0 1,-1-1,1 1,-1 0,0 0,0 1,0 0,0 0,0 1,0-1,-1 1,0 0,0 1,0-1,0 1,-1 0,1 0,-1 1,-1-1,4 6,-5 73,-4-17,2-64,1-1,0 1,0-1,0 0,0 0,0 1,0-1,0 0,1 0,-1 0,1 0,0 0,-1-1,1 1,0 0,0-1,0 0,0 1,0-1,0 0,1 0,-1 0,0 0,1 0,-1-1,0 1,1-1,-1 1,1-1,-1 0,1 0,78-6,-59 1,-1 0,0-1,0-1,0-1,-1-1,0-1,-1 0,0-2,-1 0,0-1,9-10,-22 18,0 0,0-1,-1 1,0-1,0-1,-1 1,1 0,-1-1,-1 0,1 1,-1-1,0 0,-2 4,1 1,-1-1,0 1,0-1,0 1,0 0,0-1,0 1,-1-1,1 1,-1-1,1 1,-1 0,0-1,0 1,0 0,0 0,-1 0,1 0,0 0,-1 0,0 0,1 0,-1 0,0 1,0-1,0 1,0 0,0-1,0 1,0 0,-1 0,1 0,0 0,-2 0,-1 1,0-1,0 1,1 0,-1 0,0 0,0 1,1 0,-1 0,0 0,1 0,-1 1,1 0,-1 0,1 0,0 0,0 1,0 0,0-1,0 2,1-1,0 0,-1 1,1-1,0 1,0 0,1 0,-1 0,1 0,0 1,0-1,1 1,-1-1,1 1,0-1,0 1,0 0,1 0,-1-1,1 1,1 0,-1 0,1-1,-1 7,1 0,0 0,1-1,0 1,1-1,0 0,0 0,1 0,1 0,0 0,0-1,0 0,2 0,-1 0,1-1,0 0,0 0,1-1,0 0,1 0,0-1,0 0,0-1,0 0,1 0,0-1,0 0,0-1,0 0,1 0,-1-1,1-1,0 0,-1 0,1-1,0 0,0-1,7-2,27-7</inkml:trace>
  <inkml:trace contextRef="#ctx0" brushRef="#br0" timeOffset="2277.746">1873 0,'-17'99,"5"1,4 1,4 75,3-150,10 80,-9-105,0 0,0 0,0 0,1 0,-1 0,0 0,0 0,1 0,-1 0,1 0,-1-1,1 1,-1 0,1 0,-1 0,1-1,0 1,-1 0,1-1,0 1,0-1,0 1,-1 0,1-1,0 0,0 1,0-1,0 0,0 1,0-1,0 0,0 0,0 0,0 0,0 0,0 0,0 0,-1 0,1 0,0 0,0 0,0-1,0 1,0 0,0-1,0 1,0-1,0 1,-1-1,1 1,0-1,0 0,37-41,-36 39,13-18,-11 14,-1 1,1-1,1 1,-1 1,1-1,0 0,0 1,0 0,1 0,0 1,0 0,0 0,1 0,-1 0,1 1,0 0,-4 3,-1 0,1 0,-1 0,1 1,-1-1,1 1,-1-1,1 1,-1 0,0 0,1 0,-1 0,0 0,0 1,0-1,0 1,0-1,0 1,0 0,0 0,-1 0,1 0,-1 0,1 0,-1 0,0 0,0 1,1 1,22 69,-14 40,-10-107,0 0,-1 0,0-1,0 1,0-1,-1 1,1-1,-1 1,-1-1,1 0,-1 0,0 0,0 0,0 0,-1-1,1 0,-1 1,-3 1,4-4,-1 0,1 0,-1 0,0-1,0 1,0-1,0 0,0 0,0 0,0-1,0 1,0-1,0 0,0 0,0-1,0 1,0-1,0 0,0 0,0 0,0 0,0-1,0 0,1 1,-1-2,0 1,1 0,0-1,0 1,0-1,0 0,0 0,0 0,1 0,-2-3,1 3,0 0,0-1,0 1,1-1,0 0,-1 0,1 0,0 0,1 0,-1 0,1-1,0 1,0 0,0-1,1 1,-1-1,1 1,0-1,1 1,-1 0,1-1,0 1,0-1,0 1,0 0,1 0,0-1,0 1,0 0,0 1,0-1,4-3,7-3,1 0,0 1,0 0,1 2,1-1,-1 2,1 0,0 1,0 1,17-3,1-2,1 2,0 1,0 1,1 2,-1 2,6 2,-39-1,0 0,0 0,0 0,1 0,-1 1,0-1,0 1,0 0,0 0,0-1,0 1,-1 0,1 1,0-1,0 0,-1 0,1 1,-1-1,1 1,-1 0,1-1,-1 1,0 0,0 0,0-1,0 1,0 0,0 0,-1 0,1 0,-1 0,1 1,-1-1,0 0,0 0,0 0,0 2,-1 30,0-29,0-1,1 1,-1-1,1 1,0-1,0 1,0-1,0 1,1-1,0 1,0-1,0 1,1-1,-1 0,1 0,0 0,0 0,1 0,-1 0,1 0,0-1,0 1,0-1,0 0,2 2,5-1,-1-1,1 0,0 0,0-1,0 0,0-1,0 0,0-1,1 0,-1 0,0-1,0 0,0-1,0 0,0-1,-1 0,1-1,-1 1,1-2,6-4,-8 4,0-1,-1 0,0 0,0-1,-1 0,1 0,-1-1,-1 0,0 0,0 0,0-1,-1 1,0-1,-1 0,0 0,-1 0,1-1,-2 1,1-1,-1 1,-1-1,0 1,0-1,-1 0,-1-6,0 53,1-30,0 0,1 1,0-1,1 0,0 0,0 1,0-1,1 0,0 0,1 0,-1-1,1 1,1 0,-1-1,1 0,0 0,0 0,1 0,0-1,0 0,0 0,1 0,-1-1,1 1,0-1,1-1,2 2,6-2,1-2,0 1,0-2,0 0,-1-1,1-1,0 0,0-1,-1-1,0 0,0-1,0-1,0 0,-1-1,0-1,0 0,4-4,-8 5,-1 0,1 0,-1-1,0 0,-1 0,0-1,0-1,-1 1,0-1,-1 0,0 0,4-10,-3 11,-8 26,1-9,0-5,-2 11,0-1,1 1,1 0,0-1,0 1,2 0,0-1,0 0,1 1,1-1,0 0,1 0,1-1,0 0,0 0,1 0,1 1,41 14,-26-24</inkml:trace>
  <inkml:trace contextRef="#ctx0" brushRef="#br0" timeOffset="2530.03">3290 94,'-4'18,"4"13,10 10,4-2</inkml:trace>
  <inkml:trace contextRef="#ctx0" brushRef="#br0" timeOffset="2743.878">3584 736,'44'-32,"-30"24,0 0,0-1,0-1,-2 0,1-1,-1 0,-1-1,0 0,0-1,-1 0,-1-1,-1 0,0 0,0-1,-1 0,-1 0,-1-1,1-3,-6 16,1 0,-1 0,0 0,0 0,0 1,-1-1,1 0,-1 0,1 0,-1 0,0 0,0 1,0-1,-1 0,1 1,-1-1,1 1,-1 0,0-1,0 1,0 0,0 0,0 0,0 0,-1 0,1 1,-1-1,1 1,-1 0,0-1,1 1,-1 0,0 1,0-1,0 0,0 1,1-1,-1 1,0 0,0 0,0 0,-1 1,-4-1,0 1,1 1,-1-1,1 1,-1 0,1 1,0-1,0 2,0-1,0 1,1 0,-1 0,1 1,0-1,0 2,1-1,0 1,-1-1,2 1,-1 1,0 1,2-4,0 1,0 0,0 1,1-1,0 0,0 1,1-1,-1 1,1-1,1 1,-1 0,1-1,-1 1,2 0,-1 0,1-1,0 1,0-1,0 1,1 0,0-1,0 0,0 1,1-1,-1 0,1 0,1-1,2 5,4 1,-1-1,1 0,1-1,-1 0,1 0,1-1,-1-1,1 0,0-1,1 0,-1 0,8 0,158 25,-104-25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4:56.2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1 754,'41'-47,"-2"-1,-3-2,-1-2,-2-1,-3-1,-3-2,-2 0,17-57,-42 112,6-14,-2-1,0 0,0 1,-2-1,0 0,0-1,-2 1,0 0,-1 0,-1-9,2 23,-1 1,1-1,0 0,-1 0,1 0,-1 1,0-1,0 0,1 1,-1-1,0 0,0 1,-1-1,1 1,0 0,0-1,-1 1,1 0,-1 0,1 0,-1 0,1 0,-1 0,0 0,1 0,-1 1,0-1,0 1,1-1,-1 1,0 0,0 0,0 0,0 0,0 0,1 0,-1 0,0 0,0 1,0-1,1 1,-1 0,0-1,-70 50,56-33,1 1,1 1,1 1,0 0,1 0,2 1,0 1,1 0,1 0,1 1,1 0,1 0,1 0,2 0,0 1,1 0,1-1,1 1,2-1,0 1,1-1,1 0,2 0,0-1,1 1,7 11,-4-14,1-1,1-1,0 0,2 0,0-2,0 0,2 0,0-2,0 0,1 0,1-2,1-1,-1 0,2-1,-1-1,1-1,1-1,-1-1,1-1,20 2,-31-6,0 0,0-1,0 0,0-1,0-1,0 1,-1-1,1-1,-1 0,1-1,-1 0,0 0,0-1,-1-1,1 1,-1-1,-1-1,1 0,-1 0,0-1,0 0,-1 0,-1-1,1 0,-1 0,0 0,-1-1,0 0,-1 0,0 0,-1 0,0-1,0 1,-1-1,0-4,-2 9,1 0,-1 0,-1 0,1 1,-1-1,0 0,-1 0,1 0,-1 1,0-1,0 0,-1 1,0 0,0 0,0 0,0 0,-1 0,0 1,0-1,0 1,-1 0,1 0,-1 1,0-1,0 1,0 0,0 1,-1-1,1 1,-2 0,-1-1,0 0,0 1,0 1,0 0,-1 0,1 0,-1 1,1 0,0 1,-1-1,1 2,0-1,0 1,0 1,0-1,0 1,0 1,1-1,-1 1,1 1,0-1,0 1,1 1,-1-1,1 1,0 0,1 0,0 1,0 0,-2 3,5-7,1 0,1 0,-1 0,0 0,1 0,-1 0,1 0,0 0,0 0,0 0,0 1,1-1,-1 0,1 0,0 0,0 0,0-1,0 1,0 0,1 0,-1-1,1 1,0 0,0-1,0 0,0 1,0-1,0 0,1 0,0 0,5 4,0-1,0 0,0 0,1-1,0 0,0 0,0-1,0 0,2-1,4 2,-1 0,1-1,0-1,0-1,1 0,-1-1,0 0,0-2,0 1,0-2,0 0,0-1,-1 0,13-7,-23 9,0-1,-1 0,1 0,-1 0,0 0,0-1,0 1,0-1,-1 0,1 0,-1 0,0 0,0 0,1-5,-2 8,-1-1,1 0,-1 0,1 1,-1-1,0 0,0 0,1 1,-1-1,-1 0,1 0,0 1,0-1,-1 0,1 0,-1 1,1-1,-1 0,0 1,1-1,-1 1,0-1,0 1,0-1,0 1,-1 0,1-1,0 1,-1 0,1 0,0 0,-1 0,1 0,-1 0,0 1,1-1,-1 0,0 1,1-1,-2 1,0 0,0 1,0-1,0 1,0-1,0 1,0 0,0 0,0 0,1 0,-1 1,0-1,1 1,-1-1,1 1,0 0,-1 0,1 0,0 1,0-1,0 0,1 1,-1-1,0 1,1 0,0-1,0 1,0 0,0 0,0 0,0 0,1 0,-1 0,1 0,0 0,0 0,0 0,0 0,1 0,-1 0,1 0,0 1,1 4,1 1,0-1,0 0,0 0,1-1,1 1,-1-1,1 0,0 0,1-1,0 1,0-1,0 0,1-1,-1 1,3-1,35 26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4:56.8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109 168,'-1'61,"-2"-1,-2 1,-4-1,-1 0,-4-1,-2-1,-3 0,-3 1,12-34,11-19,7-15,6-16,-2 0,0 0,-2-1,0 0,-2-1,-1 0,1-14,-8 40,5-20,0 0,-2 0,0 0,-2 0,0 0,-2-18,-4 49,7 3,0 0,2 0,-1 0,1 0,1-1,0 1,1-1,0-1,1 1,0-1,1 0,0-1,1 1,0-2,10 9,-7-5,1-1,-1 0,2-2,0 1,0-1,0-1,1-1,1 0,0-1,0 0,0-2,0 0,3 0,-16-5,0 1,0-1,0 0,0-1,0 1,1 0,-1-1,0 0,0 0,0 0,0 0,-1 0,1-1,0 1,0-1,-1 1,1-1,-1 0,1 0,-1-1,0 1,0 0,0-1,0 1,0-1,-1 1,1-1,-1 0,0 0,0 0,0 0,0 0,0-1,17-109,-18 104,3-321,0 291,2 12</inkml:trace>
  <inkml:trace contextRef="#ctx0" brushRef="#br0" timeOffset="480.404">937 195,'-28'38,"2"0,2 2,1 1,2 0,2 2,2 0,2 1,1 1,0 15,10-23,90-180,94-223,-144 300,-36 65,0 1,0-1,0 1,0 0,1-1,-1 1,0-1,0 1,0-1,1 1,-1 0,0-1,0 1,1 0,-1-1,0 1,1 0,-1-1,1 1,-1 0,0 0,1-1,-1 1,1 0,-1 0,0 0,1 0,-1 0,1-1,-1 1,1 0,-1 0,1 0,-1 0,1 0,-1 0,1 1,-1-1,0 0,1 0,-1 0,1 0,-1 0,1 1,-1-1,0 0,1 0,-1 1,0-1,1 0,-1 1,7 24,-7 274,0-252,1 4,-2 0,-3 0,-1 0,-3-1,-7 22,2-47,8-25</inkml:trace>
  <inkml:trace contextRef="#ctx0" brushRef="#br0" timeOffset="1131.363">831 463,'53'1,"-1"-1,1-4,-1-1,0-3,-1-2,0-2,0-3,13-7,30-21,-68 33,-25 10,-1 0,1 0,-1 0,1 0,-1 0,1 0,-1 0,1 0,-1 0,1 0,-1 0,1 1,-1-1,1 0,-1 0,1 1,-1-1,1 0,-1 1,0-1,1 0,-1 1,0-1,1 1,-1-1,0 0,1 1,-1-1,0 1,0-1,0 1,1-1,-1 1,0-1,0 1,0-1,0 1,0-1,0 1,0-1,0 1,0 0,0-1,0 1,0-1,-1 1,1-1,0 1,0-1,0 0,-1 1,1-1,0 1,-1-1,1 1,0-1,-1 0,1 1,0-1,-1 1,-75 137,51-100,-97 154,160-250,57-165,-35 72,-48 128,-12 24,0-1,0 0,0 0,0 1,0-1,0 0,0 1,0-1,0 0,0 0,0 1,0-1,0 0,0 1,0-1,0 0,0 0,0 1,1-1,-1 0,0 0,0 1,0-1,0 0,1 0,-1 1,0-1,0 0,0 0,1 0,-1 0,0 1,0-1,1 0,-1 0,0 0,1 0,-1 0,0 0,0 0,1 0,-1 0,0 0,1 0,-1 0,0 0,0 0,1 0,-1 0,0 0,1 0,-1 0,0 0,0 0,1-1,-1 1,0 0,0 0,1 0,-1 0,0-1,0 1,0 0,1 0,-1 0,0-1,0 1,3 27,-3-26,1 31,1-1,1 1,2-1,1 0,2-1,1 1,1-1,2-1,0 0,2-1,2 0,0-1,2-1,14 16,-31-40,0 0,0 0,0 0,0-1,1 1,-1 0,0-1,1 1,0-1,-1 0,1 1,0-1,-1 0,1 0,0 0,0 0,0 0,0-1,0 1,0-1,0 1,0-1,1 0,-1 1,0-1,0 0,0-1,0 1,0 0,0 0,0-1,0 0,0 1,0-1,0 0,0 0,0 0,0 0,0 0,-1 0,1-1,0 1,-1 0,1-1,-1 0,0 1,1-2,7-14,-1 0,-1 0,-1-1,-1 0,0 0,-1 0,-1-1,0-12,0 9,49-340,-31 275,-21 86,0 0,1 0,-1 0,0-1,1 1,-1 0,1 0,0 0,-1 0,1 0,0 0,0 0,-1 0,1 0,0 1,0-1,0 0,0 0,0 1,0-1,0 1,0-1,1 1,-1-1,0 1,0-1,0 1,1 0,-1 0,0 0,0 0,0 0,1 0,-1 0,0 0,0 0,0 1,1-1,-1 0,0 1,0-1,0 1,0-1,0 1,1 0,15 10</inkml:trace>
  <inkml:trace contextRef="#ctx0" brushRef="#br0" timeOffset="1392.241">2181 208,'-11'21,"-9"15,0 14,0 6,4 4,5 0,4-3,3-6,2-11,2-9,3-12,3-11,3-15,2-14,2-14,-2 0</inkml:trace>
  <inkml:trace contextRef="#ctx0" brushRef="#br0" timeOffset="1611.348">2167 75,'-5'-75,"3"90,9 6,0 0,1 0,2-1,0 0,1-1,0 0,14 15,-13-15,18 26,5 4,-3 2,-2 0,-2 2,19 53,-45-100,1 0,0 0,-1 0,-1 0,1 0,-1 1,0-1,0 1,0-1,-1 1,0-1,-1 1,1-1,-1 1,-1-1,1 0,-1 1,0-1,0 0,-1 0,0 0,-2 3,-4-2,0 0,0-1,0 0,0-1,-1 0,0 0,0-1,-1-1,1 1,-1-2,0 1,0-2,1 1,-1-1,-11-1,-250 4,190-9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4:55.3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0 779,'21'-10,"0"-1,-1-1,0-1,-1-1,-1-1,0 0,-1-1,-1-1,0-1,-1 0,-1-1,-1 0,-1-1,0-1,-2 0,0 0,-2-1,0 0,-1-1,-1 0,-1-3,0 9,-2 0,1 0,-2 0,0-1,-1 1,-1-1,-1 1,0 0,-1-1,-1 1,-3-8,5 22,1 0,-1 0,0 0,-1 1,1-1,0 0,-1 1,1-1,-1 1,0 0,0-1,0 1,0 0,0 0,-1 0,1 1,0-1,-1 1,0-1,1 1,-1 0,0-1,1 2,-1-1,0 0,0 0,0 1,0 0,0-1,0 1,0 0,0 1,0-1,1 0,-1 1,0 0,0-1,0 1,0 0,1 0,-1 1,0-1,1 1,-1-1,1 1,-9 8,1 1,0 0,1 0,0 1,1 0,0 0,1 1,1 0,0 1,0-1,1 1,1 0,0 0,1 1,1-1,-1 13,1-3,0 0,2-1,0 1,1 0,2 0,1-1,0 1,2-1,0 0,2-1,0 1,2-2,8 14,-9-19,0 0,1-1,1 0,1-1,0 0,1-1,0 0,1-1,0 0,1-2,0 1,1-2,0 0,0-1,1-1,0 0,1-1,0-1,-11-3,0 0,0 0,0 0,1-1,-1 0,0-1,1 0,-1 0,0 0,1-1,-1 0,0 0,1-1,-1 0,0-1,0 1,0-1,-1 0,1-1,-1 0,0 0,0 0,0-1,0 0,-1 0,0 0,0-1,0 1,-1-1,1-2,0-3,0-1,-1 1,-1-1,0 0,-1 0,0 0,-1-1,0 1,-1 0,0-1,-1 1,0 0,-1 0,-1 0,0 0,0 0,-1 0,-1 1,-4-9,8 18,0 0,1 1,-1-1,0 0,0 1,0-1,0 1,0-1,-1 1,1 0,0-1,-1 1,1 0,-1 0,1 0,-1 0,1 0,-1 0,0 1,0-1,1 0,-1 1,0 0,0-1,0 1,1 0,-1 0,0 0,0 0,0 0,0 0,1 0,-1 1,0-1,0 1,0 0,1-1,-1 1,0 0,1 0,-1 0,1 0,-1 0,1 0,-1 0,1 1,0-1,0 0,-1 2,-2 3,1 1,0-1,0 1,0 0,1 0,0 0,1 0,-1 0,1 0,1 1,0-1,0 0,0 1,0-1,1 0,1 0,-1 0,1 0,0 0,1 0,0 0,0 0,0-1,1 0,0 0,0 0,0 0,1 0,0-1,0 0,0 0,1 0,0-1,0 1,1-1,16 10,-1-2,2-1,0 0,0-2,1-1,0-1,1-1,-1-1,1-1,0-2,0 0,0-2,0-1,-1 0,-1 0,0-2,0-1,0-1,0-1,-1-1,0-1,9-5,-23 9,1 0,-1-1,0 0,-1-1,1 0,-1 0,0-1,0 0,-1 0,0-1,0 0,-1 0,0-1,-1 0,0 0,0 0,0 0,-2-1,1 0,1-7,-4 14,-1 0,1 1,-1-1,0 0,0 0,0 0,0 1,0-1,-1 0,1 0,-1 1,0-1,0 0,0 1,0-1,0 1,-1-1,1 1,-1 0,1-1,-1 1,0 0,0 0,0 0,0 0,0 1,0-1,-1 1,1-1,0 1,-1 0,1-1,-1 1,0 1,1-1,-1 0,0 1,0-1,1 1,-10-2,1 1,0 1,-1 0,1 0,0 1,0 0,-1 1,1 0,0 1,0 1,1-1,-1 2,1-1,0 2,0-1,0 1,1 1,0-1,0 2,1-1,-5 6,11-12,0 1,0-1,0 1,0 0,0 0,1 0,-1 0,1 0,-1 0,1 0,0 0,0 0,0 1,0-1,0 0,0 1,1-1,-1 1,1-1,0 1,-1-1,1 1,0-1,1 1,-1-1,0 1,1-1,-1 1,1-1,0 0,0 1,0-1,0 0,0 1,0-1,1 0,-1 0,1 0,0 0,-1-1,1 1,0 0,0-1,2 2,9 2,1-1,1 0,-1-1,0 0,1-1,0-1,-1 0,1-2,0 1,-1-2,1 1,-1-2,1 0,10-5,-15 6,0-1,0-1,-1 1,1-2,-1 1,0-1,0-1,-1 1,0-1,0-1,0 0,-1 0,1 0,-2-1,1 0,-1-1,-1 1,1-1,-1 0,-1 0,4-10,-1 84,6 2,4-1,21 56,-18-62,-2 2,-3 0,3 32,-17-87,1 1,-1 0,0 0,-1 0,0-1,0 1,-1 0,0 0,0 0,-1-1,0 1,0-1,-1 1,0-1,0 0,-1 0,0 0,0-1,0 1,-1-1,0 0,-1 0,1 0,-1-1,0 0,0 0,0-1,-1 0,0 0,-3 2,3-4,1 0,0 0,-1-1,1 1,-1-1,0-1,1 1,-1-1,0 0,1-1,-1 0,0 0,1 0,-1-1,1 0,0 0,-1 0,1-1,0 0,1 0,-1-1,0 0,1 0,0 0,0 0,0-1,1 0,-1 0,1 0,0-1,1 1,-1-1,1 0,0 0,0 0,-3-13,1-1,1 1,0-1,1 0,1 1,1-1,1 0,1 0,1 0,0 0,2 0,0 1,1-1,1 1,1 1,0-1,1 1,2 0,-1 1,2 0,1 0,0 1,5-4,1 0,1 1,1 1,0 1,1 1,1 1,1 0,0 2,1 1,0 1,0 1,1 1,1 1,0 1,0 1,0 1,21 0,59-8,-105 13,0 0,-1 0,1 0,-1 0,1 0,0 0,-1 0,1 0,-1 0,1 0,0 0,-1 0,1 0,-1-1,1 1,-1 0,1 0,0-1,-1 1,1 0,-1-1,0 1,1 0,-1-1,1 1,-1-1,1 1,-1-1,0 1,1-1,-1 1,0-1,0 1,1-1,-1 0,0 1,0-1,0 1,0-1,0 0,0 1,0-1,0 1,0-1,0 0,0 1,0-1,0 1,0-1,-1 0,1 1,0-1,0 1,-1-1,1 1,0-1,-1 1,1-1,-1 1,1-1,-1 1,-33-18,26 16,0 0,-1 1,1 0,0 1,0 0,-1 0,1 0,0 1,0 1,0-1,0 1,-7 3,12-4,-1 0,1 1,-1-1,1 1,0 0,0 0,0 0,0 1,0-1,0 1,1-1,-1 1,1 0,-1 0,1 0,0 0,0 0,1 1,-1-1,1 1,0-1,-1 1,1-1,1 1,-1 0,1 0,-1-1,1 1,0 1,1-1,-1 0,1 0,0 1,0-1,1 0,-1 0,1-1,0 1,0 0,0 0,1-1,-1 0,1 1,0-1,0 0,0 0,0 0,0-1,1 1,-1-1,1 0,0 0,-1 0,2 0,98 28,-98-29,1 1,-1-1,1 0,-1-1,1 1,-1-1,1 0,-1-1,1 1,-1-1,1 0,-1-1,0 1,0-1,1 0,-1 0,0-1,0 1,-1-1,1 0,-1 0,1-1,-1 0,0 1,0-1,-1-1,1 1,-1 0,0-1,0 0,1-2,-1-46,-13 70,11-14,-1 0,0 0,1 0,0 0,-1 0,1 0,1-1,-1 1,0 0,1 0,-1-1,1 1,0-1,-1 0,1 1,0-1,1 0,-1 0,0 0,1 0,-1-1,1 1,-1-1,1 1,0-1,0 0,0 0,-1 0,1-1,1 1,93 8,-85-11,1 0,-1 0,0-2,0 1,-1-2,1 1,-1-2,0 1,0-2,0 1,-1-1,0-1,-1 0,0 0,0-1,0 0,-1-1,-1 0,1 0,-2 0,0-1,0 0,0 0,-2-1,1 0,-2 1,3-12,7-42,-2 0,-3-1,-3 0,-3 0,-4-20,2 66,1 8,-1 0,0 0,-1 0,0 0,-1 0,0 0,-1 1,0-1,-1 1,0 0,-3-6,6 16,1 0,-1 0,1 1,-1-1,0 0,1 0,-1 0,0 1,0-1,0 0,0 1,1-1,-1 1,0-1,0 1,0 0,0-1,0 1,0 0,0-1,0 1,-1 0,1 0,0 0,0 0,0 0,0 0,0 0,0 1,0-1,0 0,0 0,0 1,0-1,0 1,0-1,0 1,0-1,0 1,1 0,-1-1,0 1,0 0,0 0,-31 40,15-8,1 0,2 2,2 0,1 0,1 1,2 0,-3 37,7-49,1 0,0 1,2-1,1 1,1 0,1-1,1 1,2-1,0 0,1 0,2-1,0 1,1-2,2 1,0-1,1-1,2 0,0-1,1 0,11 10,-24-26,2-1,-1 0,0 0,0 0,1 0,0 0,-1-1,1 1,0-1,0 0,1 0,-1-1,0 1,1-1,-1 0,1 0,-1 0,1-1,-1 0,1 1,-1-2,1 1,-1 0,1-1,-1 0,1 0,-1 0,0-1,1 0,-1 1,0-1,0-1,0 1,-1-1,1 1,2-3,9-13,-1 0,0-1,-2-1,0 0,-1-1,-1 0,-1 0,-1-1,5-23,-3 16,-12 92,0-52,2 0,-1 0,1 0,1 0,0 1,1-2,0 1,1 0,0 0,0-1,1 1,1-1,0 0,0-1,1 1,0-1,0 0,1 0,1-1,-1 0,1 0,1-1,-1 0,1 0,0-1,1 0,-1-1,1 0,1-1,-1 0,6 2,15-1</inkml:trace>
  <inkml:trace contextRef="#ctx0" brushRef="#br0" timeOffset="239.53">2139 405,'29'-7,"31"-4,30-3,22 1,19 0,-12 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5:09.7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1 294,'36'-47,"1"-1,-1-1,-3-2,13-28,-36 61,-10 18,0-1,0 1,1 0,-1 0,0 0,1 0,-1 0,0 0,0 0,1 0,-1 0,0 0,1 0,-1 0,0 0,1 0,-1 0,0 0,1 0,-1 0,0 0,0 0,1 0,-1 1,0-1,0 0,1 0,-1 0,0 0,0 1,1-1,-1 0,0 0,0 1,0-1,0 0,1 0,-1 1,0-1,0 0,0 1,0-1,0 0,0 0,0 1,0-1,0 0,0 1,0-1,0 0,0 1,0-1,0 0,0 0,0 1,0-1,0 0,0 1,0-1,-1 0,1 0,0 1,0-1,0 0,0 0,-1 1,1-1,0 0,0 0,0 1,3 59,2 0,4 0,2 1,0-15,-1-6,-1 0,-2 1,-2 1,-1 1,-3-37,-1-1,0 0,0 1,0-1,-1 1,0-1,0 0,0 1,-1-1,1 0,-1 0,0 0,-1 0,1 0,-1 0,0-1,0 1,-1-1,1 0,-1 0,0 0,0-1,0 1,-1-1,1 0,-1 0,0 0,0-1,0 0,0 0,-3 1,8-3,1-1,-1 1,0-1,1 1,-1 0,0-1,1 1,-1-1,0 1,1-1,-1 1,0-1,0 0,0 1,0-1,0 1,0-1,1 1,-1-1,0 1,0-1,-1 0,1 1,0-1,0 1,0-1,0 1,0-1,-1 1,1-1,0 1,0-1,-1 1,1-1,0 1,-1-1,1 1,-1 0,1-1,0 1,-1 0,1-1,-1 1,1 0,-1-1,1 1,-1 0,1 0,-1 0,1-1,-1 1,0 0,1 0,-1 0,1 0,-1 0,1 0,-1 0,1 0,-1 0,0 0,1 1,-1-1,1 0,-1 0,1 0,-1 1,0-1,11-4,0 0,0 0,1 1,-1 0,1 1,-1 0,1 0,0 1,0 1,5-2,211-7,-198 9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5:08.4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187 81,'-9'0,"1"1,-1 0,1 1,0 0,-1 0,1 1,0 0,1 0,-1 1,0 0,1 1,0-1,0 1,0 1,1-1,0 1,0 0,0 0,1 1,0 0,0 0,1 0,0 1,0-1,0 1,1 0,0 0,1 0,0 1,0-1,0 8,2-14,0 1,1 0,-1 0,1-1,-1 1,1 0,0-1,0 1,0-1,1 1,-1-1,0 0,1 1,0-1,-1 0,1 0,0 0,0 0,0 0,0-1,1 1,-1 0,0-1,1 0,-1 0,1 1,-1-2,1 1,0 0,-1 0,1-1,0 1,2-1,5 1,0 0,0-1,0 0,0-1,0 0,0-1,0 0,8-2,-5 0,-1 0,1-1,-1-1,0 1,0-2,0 0,-1 0,0-1,-1-1,0 1,0-2,-1 1,0-2,0 1,-1-1,-1 0,0 0,0-1,-2 0,1-1,1-6,-6 16,0 0,0 1,0-1,-1 0,0 0,1 0,-1 0,0 0,0 1,-1-1,1 0,0 0,-1 0,0 1,0-1,0 0,0 0,0 1,0-1,-1 1,0-2,0 4,1 0,-1 0,1 0,0 0,-1 0,1 0,-1 0,1 1,0-1,-1 1,1-1,0 1,-1-1,1 1,0 0,0 0,0-1,0 1,0 0,-1 0,2 0,-1 0,0 0,0 1,0-1,0 0,1 0,-1 1,0-1,1 0,0 1,-1-1,1 0,0 1,-1-1,1 1,-3 6,0 0,0 0,1 0,0 0,0 0,1 0,0 1,0-1,1 0,0 1,1-1,0 0,0 1,1-1,0 0,0 0,1 0,0 0,0 0,1-1,0 1,0-1,1 0,0-1,0 1,0-1,1 0,0 0,1 0,-1-1,1 0,0 0,0-1,2 1,31 8,-2-5</inkml:trace>
  <inkml:trace contextRef="#ctx0" brushRef="#br0" timeOffset="584.376">614 1,'0'13,"-1"0,2 0,0 1,1-1,0 0,1 0,0 0,1-1,1 1,0-1,0 0,2 0,-1-1,1 0,1 0,0 0,0-1,1 0,1-1,-1 0,2 0,-1-1,1-1,0 0,6 3,-14-7,1-1,-1 0,0 0,0-1,1 1,-1-1,1 0,0 1,-1-2,1 1,0 0,0-1,-1 1,1-1,0 0,0-1,0 1,-1 0,1-1,0 0,0 0,-1 0,1-1,-1 1,1-1,-1 0,0 0,0 0,1 0,-2 0,1-1,0 1,2-3,0-5,-1 0,0-1,-1 1,1-1,-2 0,0 0,0 0,-1 0,0 0,-1 0,0-1,-1 1,0 0,-1 0,-1-3,-10-11,-2 43,13-11,0 0,0 0,0 0,1 0,0 0,0 0,1 1,0-1,0 0,1 0,0 1,0-1,1 0,0 0,0 0,1 0,-1-1,1 1,1-1,-1 1,1-1,1 0,-1 0,1-1,0 0,0 1,0-1,1-1,0 1,-1-1,2 0,1-1,0-1,0 0,1 0,-1-1,1 0,-1-1,1 1,-1-2,1 1,-1-1,1 0,-1-1,0 0,0-1,1 1,-2-1,1-1,0 0,-1 0,1 0,-1-1,0 0,-1 0,1-1,-1 0,0 0,-1 0,1-1,-1 0,-1 0,1 0,-1-1,0 0,-1 1,0-1,0 0,-1-1,1-2,-1 5,-1 0,0-1,0 1,0-1,-1 1,0-1,0 1,0 0,-1-1,0 1,0-1,-1 1,0 0,-2-4,4 10,-1 0,0 1,0-1,0 0,0 1,0-1,1 1,-1-1,0 1,0-1,1 1,-1 0,0-1,1 1,-1 0,1-1,-1 1,1 0,-1 0,1-1,-1 1,1 0,0 0,-1 0,1 0,0 0,0 0,0 0,0-1,0 1,0 0,0 0,0 0,0 0,0 0,0 0,0 0,1 0,-1 0,2 9,0 1,0 0,1-1,0 1,1-1,1 0,-1 0,2-1,-1 1,1-1,0 0,1-1,0 1,1-1,0-1,0 1,0-1,1-1,0 0,0 0,1-1,0 0,-1 0,2-1,-1-1,0 1,1-2,0 1,-1-2,3 1,38 3,-6-4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5:06.2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7,'2'18,"4"13,2 11,0 4,1 2,2-1,0-6,1-10,1-11,1-8,-3-6</inkml:trace>
  <inkml:trace contextRef="#ctx0" brushRef="#br0" timeOffset="260.942">214 7,'-2'-5,"-1"4,0 10,3 16,4 17,5 12,6 12,5 5,-1-10</inkml:trace>
  <inkml:trace contextRef="#ctx0" brushRef="#br0" timeOffset="645.027">682 435,'-4'17,"1"-1,0 1,1 0,1-1,0 1,2 0,0 0,0 0,2-1,0 1,1-1,1 0,0 0,1 0,1-1,0 1,5 5,-11-19,1 1,0 0,0-1,0 0,0 1,0-1,0 0,1 0,-1 0,1-1,-1 1,1-1,0 1,-1-1,1 0,0 0,0 0,0 0,0 0,0-1,0 0,0 1,0-1,0 0,0 0,1-1,-1 1,0-1,0 1,0-1,0 0,-1 0,1 0,0-1,0 1,-1-1,1 1,-1-1,1 0,-1 0,0 0,1 0,-1-1,1 0,6-11,-1-1,0 1,-1-1,0 0,-2-1,1 0,-1-4,18-46,-17 97,-6-20,-1-1,2 1,0 0,0 0,1-1,0 1,1 0,0-1,1 0,0 0,1 0,0 0,0-1,1 0,0 0,1 0,0-1,5 5,10 2</inkml:trace>
  <inkml:trace contextRef="#ctx0" brushRef="#br0" timeOffset="1030.001">1230 515,'0'11,"1"0,1-1,0 1,0 0,1-1,0 0,1 1,0-2,0 1,1 0,1-1,0 0,0 0,4 4,-6-8,-1-1,1 0,0 0,0-1,0 1,1-1,-1 0,1 0,0 0,0-1,0 1,0-1,0-1,0 1,0-1,1 1,-1-2,1 1,-1 0,1-1,-1 0,1-1,-1 1,1-1,-1 0,0 0,1-1,4-1,-1-2,0 0,0 0,-1-1,0 0,0-1,0 0,-1 0,0 0,0-1,-1 0,0-1,0 1,-1-1,0 0,-1-1,0 1,0-1,-1 0,0 1,-1-1,0-1,-1 1,1-9,-2 29,-1-3,0-1,1 1,0-1,0 1,0-1,1 0,0 1,0-1,1 0,0 1,0-1,0 0,1 0,0-1,0 1,1-1,-1 1,1-1,3 3,1-2,0-1,0 0,0 0,1-1,0 0,0 0,0-1,1 0,-1-1,1 0,-1 0,6-1,31 5</inkml:trace>
  <inkml:trace contextRef="#ctx0" brushRef="#br0" timeOffset="1648.138">2099 528,'-6'-2,"-1"-1,1 1,-1 0,1 1,-1 0,0 0,0 0,1 1,-1 0,0 0,0 1,1-1,-1 1,0 1,1 0,-1 0,1 0,0 0,-1 1,1 0,0 1,1-1,-1 1,1 0,-1 1,1-1,1 1,-1 0,1 0,-1 0,1 1,1 0,-3 4,4-7,1-1,0 1,0 0,0-1,1 1,-1 0,1-1,-1 1,1 0,0 0,0-1,0 1,0 0,0 0,1-1,0 1,-1 0,1 0,0-1,0 1,0-1,1 1,-1-1,0 1,1-1,0 0,-1 0,1 0,0 0,0 0,0 0,1 0,-1-1,0 1,1-1,-1 0,1 1,-1-1,1 0,8 1,0-1,0 0,1 0,-1-1,0 0,0-1,0-1,0 1,0-2,0 0,0 0,-1 0,0-2,1 1,-2-1,1-1,0 0,-1 0,0-1,-1 0,1 0,-1-1,3-5,-2 3,-2 0,1-1,-1 0,-1-1,0 1,-1-1,0 0,0 0,-2-1,1 1,-2-1,0 0,0 0,-1 0,-1 0,0-9,-2-12,-2 0,-1 0,-1 1,-2 0,-9-25,-19-25,36 82,0 0,0 1,-1-1,1 0,0 1,0-1,-1 0,1 1,0-1,-1 1,1-1,0 1,-1-1,1 1,-1-1,1 1,-1-1,1 1,-1 0,1-1,-1 1,0 0,1-1,-1 1,0 0,1 0,-1-1,1 1,-1 0,0 0,1 0,-1 0,0 0,1 0,-1 0,0 0,1 0,-1 1,0-1,1 0,-1 0,0 0,1 1,-1-1,0 1,-12 30,7 11,2-1,2 1,1 0,2 0,2-1,7 32,-6-48,1-1,1 1,1-2,1 1,1-1,1 0,1-1,2 1,-8-14,1 0,0-1,0 0,1 0,0 0,1-1,0 0,0 0,0-1,1 0,-1-1,2 0,-1 0,0-1,1 0,0-1,0 0,0 0,0-1,4 0,-3-1,-1-1,0 0,1-1,-1 0,0 0,1-1,-1-1,0 1,-1-2,1 1,0-1,-1-1,0 0,0 0,0-1,-1 0,0-1,0 1,0-1,-1-1,0 0,-1 0,0 0,0-1,0 0,-1 0,-1 0,1 0,-1-1,-1 0,0 0,-1 0,0 0,0 0,0-5,-2 12,0 0,0 1,-1-1,1 0,-1 1,1-1,-1 1,0-1,0 1,0-1,0 1,0 0,-1-1,1 1,-1 0,1 0,-1 0,0 0,0 0,0 1,0-1,0 0,0 1,0 0,-1-1,1 1,-1 0,1 0,0 0,-1 0,0 1,1-1,-1 1,1 0,-1-1,0 1,1 0,-1 1,0-1,1 0,-1 1,1-1,-1 1,1 0,-1 0,1 0,-1 0,1 0,0 1,0-1,0 1,-1-1,1 1,-1 2,-1 0,0 1,0-1,1 1,0 0,0 0,0 0,1 1,0-1,0 1,0-1,0 1,1 0,0-1,0 1,1 0,0 0,0 0,0-1,0 1,1 0,0 0,0 0,1-1,0 1,0-1,0 1,0-1,1 0,0 0,0 0,1 0,-1 0,1-1,0 0,0 1,1-1,6 4,1 0,0-1,1-1,-1 0,1-1,0 0,0 0,1-2,0 0,-1 0,10 0,42 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47:19.745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3 32767 0 0,'18'6'0'0'0,"1"-1"0"0"0,0 0 0 0 0,0-2 0 0 0,0 0 0 0 0,0-1 0 0 0,1-1 0 0 0,-1-1 0 0 0,5-1 0 0 0,13 1 0 0 0,547 0 0 0 0,-322-6 0 0 0,-106-1 0 0 0,-32-4 0 0 0,-51 8 0 0 0,-55 8 0 0 0,-29 4 0 0 0,-8-9 0 0 0,6 0 0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5:12.1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0 695,'44'-182,"-39"161,-3 8,1 0,0 0,1 0,0 0,1 1,1 0,0 0,0 0,3-1,-8 12,0-1,0 1,0-1,0 1,0 0,1 0,-1 0,1 0,-1 0,1 0,-1 0,1 0,0 0,-1 1,1-1,0 1,-1-1,1 1,0-1,0 1,-1 0,1 0,0 0,0 0,0 0,-1 1,1-1,0 1,0-1,-1 1,1-1,0 1,-1 0,1 0,-1 0,1 0,-1 0,1 0,0 1,48 56,-45-51,10 12,-1 1,-1 0,-1 1,-1 0,-1 1,-1 0,-1 1,0 0,-2 2,-5-23,-1 0,0 0,0 0,0 0,0 0,0 0,0 1,-1-1,1 0,0 0,-1 0,0 0,0 0,1-1,-1 1,0 0,0 0,-1 0,1-1,0 1,-1 0,1-1,-1 1,1-1,-1 0,0 0,1 1,-1-1,0 0,0 0,0-1,0 1,0 0,0-1,0 1,0-1,0 0,-2 1,0-1,0 1,-1-1,1 0,0 0,-1 0,1-1,0 1,-1-1,1 0,0 0,0-1,0 1,0-1,0 0,0 0,0 0,0-1,-1 0,-5-29,14 16</inkml:trace>
  <inkml:trace contextRef="#ctx0" brushRef="#br0" timeOffset="1194.421">696 348,'-4'0,"-3"-2,-1 1,1 0,-1 1,1 0,-1 0,0 1,1-1,-1 2,1-1,0 1,-1 0,1 1,0-1,0 2,0-1,1 1,-1 0,1 0,0 0,0 1,0 0,1 1,0-1,0 1,-3 3,6-2,-1-1,1 1,0 0,1-1,-1 1,1 0,1 0,-1 0,1 0,1 0,-1 0,1 0,0 0,1 0,-1-1,2 1,-1 0,0-1,1 0,1 1,-1-1,1 0,0-1,0 1,0-1,1 0,0 0,0 0,0 0,1-1,0 0,-1 0,2-1,1 1,5 4,1-1,0-1,0 0,1-2,0 1,0-2,0 1,0-2,0 0,1-1,-1-1,0 0,1-1,-1-1,0 0,0-1,0-1,2-1,-11 3,0-1,0 0,-1 0,1-1,-1 0,0 0,0 0,0 0,0-1,-1 0,0 0,0 0,0 0,0 0,-1-1,0 0,0 0,-1 0,0 0,0 0,0 0,-1-1,0 1,0-1,0 1,-1 0,0-1,0-1,0-7,0-1,-1 1,-1 0,-1-1,0 1,0 0,-2 1,0-1,-1 1,0-1,-1 2,0-1,-1 1,-5-6,11 17,1 0,-1 0,0 0,1 0,-1 0,0 0,0 0,0 0,-1 1,1-1,0 1,-1 0,1 0,-1 0,1 0,-1 0,1 0,-2 0,4 2,-1-1,1 0,0 1,0-1,-1 0,1 1,0-1,0 1,0-1,-1 0,1 1,0-1,0 1,0-1,0 0,0 1,0-1,0 1,0-1,0 1,0-1,0 1,0-1,0 0,0 1,0-1,0 1,1-1,-1 1,0-1,0 0,0 1,1-1,-1 0,0 1,1-1,-1 0,0 1,1-1,-1 0,0 0,1 1,-1-1,0 0,1 0,-1 0,1 1,-1-1,0 0,1 0,-1 0,1 0,-1 0,1 0,-1 0,1 0,-1 0,0 0,1 0,-1 0,1 0,-1 0,18 5,1 0,-1-1,1-1,-1 0,1-2,13 0,-3 0,175 20,-200-21,0 1,0 0,0 0,0 0,0 0,0 1,-1 0,1 0,0 0,-1 0,1 0,-1 1,0-1,0 1,0 0,0 0,0 0,-1 0,1 1,-1-1,0 1,0-1,0 1,-1 0,1 0,-1 0,0 0,0 0,0 0,-1 0,1 4,0 45,-2-46,0 0,0 1,1-1,0 0,1 1,-1-1,1 0,1 1,-1-1,1 0,1 0,-1 0,1 0,0 0,1-1,-1 0,2 1,-1-1,0 0,1-1,0 1,1-1,1-1,0 0,0 0,1-1,-1 0,1 0,0-1,0 0,0-1,0 0,0 0,0 0,0-1,0 0,1-1,-1 0,0 0,0-1,0 0,-1 0,8-3,-4 1,0-1,0 0,-1-1,1 0,-1 0,0-1,-1-1,0 1,0-1,-1-1,0 0,0 0,-1-1,0 0,-2 3,-1-1,1 1,-2-1,1 0,-1 0,0 0,-1-1,0 1,0-1,-1 1,0-1,0 0,-1 0,0 1,-1-1,0 0,-2-6,3 14,0 1,0-1,0 0,0 1,-1-1,1 1,0-1,0 0,-1 1,1-1,0 1,-1-1,1 1,-1-1,1 1,0 0,-1-1,1 1,-1-1,0 1,1 0,-1-1,1 1,-1 0,1 0,-1-1,0 1,1 0,-1 0,1 0,-1 0,0 0,1 0,-1 0,0 0,1 0,-1 0,1 0,-1 0,0 1,1-1,-1 0,1 0,-1 1,0-1,1 0,-1 1,1-1,-1 0,1 1,0-1,-1 1,1-1,-1 1,-21 32,18-26,1 1,-1 0,1 0,1 0,-1 0,1 0,1 0,0 1,0-1,0 1,1-1,0 1,1-1,0 1,0-1,1 1,0-1,1 0,0 0,0 0,0 0,1-1,0 1,1-1,0 0,0 0,0-1,1 1,0-1,0 0,0-1,1 1,2 0,73 23,-43-25</inkml:trace>
  <inkml:trace contextRef="#ctx0" brushRef="#br0" timeOffset="1459.475">1672 0,'2'16,"8"14,9 12,8 9,-1-3</inkml:trace>
  <inkml:trace contextRef="#ctx0" brushRef="#br0" timeOffset="2133.702">1992 629,'22'-14,"-2"0,0-2,0 0,-2-1,0-1,-1 0,0-2,-2 0,0 0,-2-2,6-11,-13 23,0-1,-1 0,0-1,-1 1,0-1,-1 0,0 0,-1 0,0-1,-2 12,0 0,1 0,-1 1,0-1,0 0,0 0,0 0,0 1,0-1,0 0,0 0,0 0,-1 0,1 1,0-1,0 0,-1 0,1 1,-1-1,1 0,0 0,-1 1,1-1,-1 1,0-1,1 0,-1 1,1-1,-1 1,0-1,0 1,1 0,-1-1,0 1,0 0,1-1,-1 1,0 0,0 0,0 0,1 0,-1-1,0 1,0 0,0 1,0-1,0 0,-36 21,31-16,0 1,0 0,1 0,0 1,0-1,0 1,1 0,0 0,1 0,0 1,0-1,0 1,1 0,0 0,0 0,1 0,0 0,1 0,0 0,0 1,1-1,0 0,0 0,0 0,1 0,1-1,-1 1,1 0,1-1,-1 0,1 1,1-2,-1 1,1 0,0-1,1 0,-1 0,1 0,2 1,1-2,-1 0,0-1,1 0,0 0,0-1,0 0,1 0,-1-1,1 0,-1-1,1 0,0-1,-1 0,1 0,0-1,-1 0,1-1,-1 0,1 0,-1-1,0 0,0-1,1 0,-4-4,0 1,-1-1,1 0,-2 0,1 0,-1-1,0 0,-1 0,0 0,0 0,-1 0,0-1,-1 1,0-1,0 1,-1-1,0 1,-1-1,0 1,-1-1,0-1,-9-75,13 83,0 1,1 0,-1-1,0 1,1 0,-1 0,1 1,-1-1,1 1,0-1,0 1,0 0,0 0,0 0,0 0,0 0,0 1,0-1,0 1,1 0,-1 0,0 0,0 1,0-1,0 1,0-1,1 1,-1 0,0 1,2-2,17 2,0 1,0 1,-1 1,1 1,-1 1,13 6,-28-10,1 0,0 0,-1 1,1 0,-1 1,0-1,-1 1,1 0,-1 1,0-1,0 1,0 0,-1 0,0 1,0-1,-1 1,0 0,0 0,-1 0,1 0,-1 2,5 45,-8-47,1-1,0 0,0 1,0-1,1 0,0 1,0-1,1 0,0 0,0 0,0 0,0 0,1 0,0-1,1 1,-1-1,1 0,0 0,0 0,1-1,-1 1,1-1,0 0,0 0,1-1,-1 0,2 1,10 1,0-1,0-1,0-1,1-1,-1 0,0-1,1-1,-1 0,0-2,0 0,0 0,0-2,0 0,-1-1,2-1,-9 3,0 0,-1 0,1 0,0-1,-1 0,0-1,-1 0,1 0,-1-1,0 0,-1 0,1-1,-2 1,1-2,-1 1,0 0,0-1,-1 0,-1 0,1 0,-2 0,1-1,-1 1,0-1,-1 0,0 1,-1-2,0 9,1-1,-1 0,0 1,0-1,0 0,0 1,0-1,-1 0,0 1,1-1,-1 1,0-1,0 1,0-1,0 1,-1-1,1 1,-1 0,1 0,-1 0,0 0,0 0,0 0,0 0,0 1,0-1,0 1,-1-1,1 1,0 0,-1 0,1 0,-1 0,0 0,1 1,-1-1,-1 1,-1 1,0 1,0 0,0 1,0-1,0 1,1 0,-1 0,1 0,0 0,0 1,0 0,0 0,1 0,0 0,-1 1,2-1,-1 1,0 0,1-1,0 1,0 0,0 1,1-1,0 0,0 0,0 1,1-1,-1 0,1 1,0-1,1 1,0-1,0 0,0 1,0-1,2 1,0 0,0-1,0 0,0 1,1-1,0-1,0 1,1 0,-1-1,1 0,0 0,0 0,0-1,0 0,1 0,0 0,-1-1,1 1,5 0,119 22,-62-21,-6-2</inkml:trace>
  <inkml:trace contextRef="#ctx0" brushRef="#br0" timeOffset="2463.905">3784 495,'-3'-8,"-1"-1,0 1,0 0,-1 0,1 0,-2 1,1 0,-1 0,0 0,-1 1,0 0,0 0,0 0,-1 1,1 0,-1 1,0-1,-1 2,1-1,-1 1,1 0,-1 1,0 0,0 1,0-1,0 2,0-1,-1 1,1 1,-3 0,8 0,0 0,1 0,-1 1,1-1,-1 1,1 0,0 0,0 0,0 0,0 0,0 1,0 0,0-1,1 1,0 0,-1 0,1 0,0 1,0-1,1 0,-1 1,1 0,0-1,0 1,0-1,0 1,0 0,1 0,0 0,0-1,0 1,0 0,1 0,-1-1,1 1,0 0,0 0,0-1,0 1,1-1,0 1,0-1,0 0,0 0,0 0,0 0,1 0,-1 0,2 0,5 5,1 0,0-1,0 0,1 0,0-1,0-1,0 0,1-1,-1 0,1 0,0-1,0-1,1 0,-1 0,0-2,1 1,-1-2,0 1,3-2,-12 2,1 0,-1-1,1 1,-1-1,0 0,1 0,-1 0,0 0,0-1,0 1,0-1,0 0,0 0,0 0,-1 0,1 0,-1 0,1-1,-1 1,0-1,0 0,0 0,0 0,-1 0,1 0,-1 0,0 0,1 0,-2-1,1 1,0 0,-1-1,1 1,-1-1,0 1,0 0,0-3,0 7,0-1,0 1,0-1,-1 1,1-1,0 1,0-1,0 1,0-1,0 1,0-1,-1 0,1 1,0-1,0 1,-1-1,1 0,0 1,-1-1,1 1,0-1,-1 0,1 0,-1 1,1-1,0 0,-1 0,1 1,-1-1,1 0,-1 0,1 0,-1 0,1 0,-1 0,1 0,-1 0,1 0,-1 0,1 0,-1 0,1 0,-1 0,1 0,0 0,-1 0,1-1,-1 1,1 0,-1 0,1-1,0 1,-1 0,1-1,0 1,-1 0,1-1,0 1,-1 0,1-1,0 1,0-1,-1 1,1-1,0 1,0-1,2 6,0-1,0 0,1 0,0 0,0-1,0 1,0-1,0 1,1-1,-1 0,1 0,0-1,0 1,0-1,0 0,0 0,1 0,-1 0,1-1,-1 0,1 0,0 0,2 0,125 22,-60-16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5:11.1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134 268,'4'18,"5"11,2 7,-1 2,1-1,-2-2,-2-5,-3-7</inkml:trace>
  <inkml:trace contextRef="#ctx0" brushRef="#br0" timeOffset="451.151">0 0,'32'1,"-1"0,0 2,0 1,-1 2,1 1,-1 1,-1 1,25 12,-41-15,-1 0,0 1,-1 0,1 0,-1 1,-1 1,1 0,-2 0,1 1,-1 0,-1 1,0 0,0 0,-1 1,0 0,-1 0,-1 1,0 0,-1-1,0 2,0 1,3 125,-8-139,1 0,0 1,0-1,0 0,0 0,0 1,0-1,0 0,1 0,-1 0,0 1,1-1,-1 0,1 0,-1 0,1 0,-1 0,1 0,0 0,0 0,-1 0,1 0,0 0,0 0,0 0,0-1,0 1,0 0,0-1,0 1,1-1,-1 1,0-1,0 1,0-1,1 0,-1 0,0 0,0 0,1 1,-1-2,0 1,0 0,1 0,-1 0,0 0,0-1,0 1,1-1,15-7,-1 0,0-1,0 0,-1-2,0 0,-1 0,-1-2,0 1,0-2,4-6,48-63,-69 115,3-26,-1 0,1 1,0-1,1 0,-1 0,1 1,1-1,-1 0,1 0,0 0,1 1,-1-1,1 0,0 0,1-1,-1 1,1 0,0-1,1 0,-1 0,1 0,0 0,0 0,1 0,5 3,0-1,0 0,0 0,1-1,0 0,0-1,1-1,10 4,41 10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5:16.1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1,'0'23,"0"16,0 15,2 11,1 6,3 4,-1-2,0-7,0-10,1-12,-2-14</inkml:trace>
  <inkml:trace contextRef="#ctx0" brushRef="#br0" timeOffset="391.115">401 81,'-2'-1,"-1"1,1 0,-1 0,1 1,-1-1,1 0,-1 1,1-1,0 1,-1 0,1 0,0 0,-1 0,1 0,0 1,0-1,0 1,0-1,-2 2,-241 181,230-174,-32 36,47-44,0 0,0-1,0 1,0-1,1 1,-1-1,0 1,1-1,-1 1,1-1,-1 1,1-1,0 1,0-1,-1 0,1 1,0-1,0 0,0 0,0 0,1 0,-1 0,0 0,0 0,1 0,-1 0,0-1,1 1,-1 0,1-1,-1 1,1-1,-1 0,2 1,-2-1,77 32,1-4,29 4,-69-20,34 10,1-3,1-3,1-3,0-4,10-3,-70-7,-32-1,3 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5:15.6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1 595,'59'-35,"-2"-2,-1-3,31-30,-73 58,0-1,-1-1,0 0,-1-1,-1 0,-1-1,0 0,-1 0,0-1,-1-1,-2 1,1-1,-2-1,-1 1,2-10,-5 23,0 0,0 0,0 0,-1 0,0 0,0-1,0 1,-1 0,0 0,0 0,0 0,0 0,-1 0,0 0,0 0,0 1,0-1,-1 0,0 1,0 0,0 0,-1 0,1 0,-1 1,0-1,0 1,0 0,0 0,-1 0,1 1,-1-1,0 1,-3-1,2 2,-1 0,0 1,1 0,-1 0,1 0,-1 1,0 0,1 0,0 1,-1 0,1 0,0 0,0 1,0 0,0 0,0 1,1-1,0 1,0 1,-3 1,-2 4,0-1,1 2,0-1,1 1,0 0,0 1,2 0,-1 0,-1 8,2-5,2 0,0 1,0-1,2 1,0 0,1 0,0 0,1 0,1 0,1 0,0 0,1 0,1 0,0-1,1 0,1 0,0 0,1 0,1-1,0 0,1-1,0 0,7 6,0 1,0-1,2-1,0-1,1 0,1-2,1 0,0-1,0-1,1-1,1-1,0-1,1-1,0-1,19 3,-35-9,-1 1,1-2,-1 1,1-1,-1 0,1-1,0 0,0 0,-1-1,1 0,0 0,-1-1,1 0,-1 0,0 0,1-1,-1 0,-1-1,1 0,0 0,-1 0,0-1,0 0,0 0,0 0,-1-1,0 0,0 0,2-5,-2 2,-2-1,1 0,-1 0,-1 0,0 0,0-1,-1 1,0-1,-1 1,0 0,-1-1,-2-8,3 20,0 0,0-1,0 1,-1 0,1 0,0-1,-1 1,1 0,-1-1,1 1,-1 0,1-1,-1 1,1-1,-1 1,1-1,-1 1,0-1,1 1,-1-1,0 0,0 1,1-1,-1 0,0 1,0-1,1 0,-1 0,0 0,0 0,1 0,-1 0,0 0,0 0,0 0,1 0,-1-1,0 1,0 0,1 0,-1-1,0 1,1 0,-1-1,0 1,1-1,-1 1,0-1,1 1,-1-1,1 1,-1-1,1 0,-1 1,1-1,0 0,-1 1,1-2,-2 8,1-1,0 0,0 1,0-1,1 1,-1-1,2 1,-1-1,0 1,1-1,0 1,1-1,-1 0,1 1,0-1,0 0,0 0,1 0,0 0,0-1,0 1,1-1,-1 0,1 0,0 0,0 0,0-1,1 0,-1 1,2-1,5 4,1 0,0-2,0 1,0-1,0-1,1 0,0-1,0 0,0-1,0 0,0-1,6-1,-11 0,1-1,0 0,-1 0,1-1,-1 0,0-1,1 0,-1 0,0 0,-1-1,1-1,-1 1,0-1,0 0,0-1,-1 0,1 0,-1 0,-1-1,1 1,-1-1,-1-1,1 1,-1-1,0 0,0-2,25-60,-28 70,-1 0,1 0,-1 0,0 0,1 0,-1 0,1 0,-1 0,0 0,1 0,-1 0,1 0,-1 0,0 0,1 0,-1 1,1-1,-1 0,0 0,1 0,-1 1,0-1,1 0,-1 1,0-1,0 0,1 1,-1-1,0 0,0 1,1-1,-1 0,0 1,0-1,0 1,0-1,0 0,0 1,0-1,1 1,-1-1,0 0,0 1,-1-1,1 1,0-1,0 0,0 1,0-1,0 1,0-1,0 0,-1 1,1-1,0 0,0 1,-1-1,1 0,0 1,0-1,-1 0,1 1,0-1,-1 0,1 2,0 5,0 1,0 0,1-1,0 1,0-1,1 1,0-1,0 1,1-1,0 0,0 0,1 0,0-1,0 1,0-1,1 0,0 0,0 0,0-1,1 0,0 0,0 0,0-1,2 1,4 0,-1 0,1-1,1 0,-1-1,0 0,1-1,-1-1,1 0,0-1,-1 0,1 0,0-2,-1 1,1-2,-1 0,1 0,-1-1,-1-1,1 0,0 0,-1-1,0 0,-1-1,1-1,-1 0,-1 0,1-1,-2 0,1 0,-1-1,0 0,-1-1,3-6,18-51,-26 115,-4-37,1 1,0-1,1 1,0-1,0 1,1-1,1 0,0 1,0-1,1 0,0 0,1 0,0-1,0 1,1-1,0 0,1 0,0-1,1 1,-1-1,2-1,-1 1,1-1,0-1,7 5,12 1</inkml:trace>
  <inkml:trace contextRef="#ctx0" brushRef="#br0" timeOffset="232.383">1713 207,'-12'14,"4"11,9 6,6-3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5:21.0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1 308,'27'-3,"28"-2,26-1,25-2,17 1,11-1,0 2,-6 0,-15 3,-16 1,-20 1,-27 0,-22 2,-20-1,-12 0,-11 0,-3 1</inkml:trace>
  <inkml:trace contextRef="#ctx0" brushRef="#br0" timeOffset="313.125">803 0,'68'16,"-11"0,-1 1,-1 4,0 1,-1 3,5 7,-49-26,-2 0,1 0,-1 1,0 0,0 0,0 1,-1 0,1 4,-6-10,0 1,0 0,0 0,-1 0,0 0,1 0,-1 0,0 0,-1 1,1-1,0 0,-1 1,0-1,0 0,0 1,0-1,0 0,-1 1,0-1,1 0,-1 0,0 0,-1 1,1-1,0 0,-1-1,0 1,0 0,-8 9,-1-1,-1 0,0-1,0 0,-1-1,0-1,0 0,-1-1,0 0,0-1,-9 2,12-3,-265 104,222-76,48-23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5:23.1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54 493,'102'-24,"-73"14,10-1,-1-1,0-1,-1-2,-1-2,-1-2,0-1,-2-1,0-2,24-22,-52 40,0 1,0-1,0 0,-1 0,1 0,-1-1,-1 1,1-1,-1 0,0 0,0-1,-1 1,1 0,-2-1,1 0,-1 1,0-1,0 0,-1 0,1 1,-2-1,1 0,-1 0,0 0,0 1,-1-1,0 1,0-1,-1 1,1 0,-1-1,-1 1,-3-5,3 7,-1-1,0 1,0 0,0 0,0 0,-1 1,1 0,-1 0,0 0,0 1,0-1,0 2,-1-1,1 1,0 0,-1 0,1 0,-1 1,1 0,-1 1,1-1,0 1,-1 0,1 1,0 0,0 0,0 0,0 0,0 1,0 0,1 1,-1-1,1 1,0 0,0 0,0 0,1 1,-1 0,1 0,-1 2,-5 17,1-1,1 2,1-1,1 1,2 0,0 0,1 1,2-1,1 1,1-1,1 7,24 287,-11-183,-4 78,-10-196,-1 0,-1 1,0-1,-1 0,-1 0,-1 0,-1 0,0-1,-6 12,-16-1,14-26</inkml:trace>
  <inkml:trace contextRef="#ctx0" brushRef="#br0" timeOffset="517.299">0 680,'78'-23,"2"3,80-10,-49 10,176-36,-260 49,-27 7,0 0,0 0,0 0,0-1,0 1,0 0,0 0,0 0,0 0,0 0,0-1,0 1,0 0,0 0,-21 4,12-2,0 1,0 0,1 1,0 0,0 0,0 0,0 1,0 1,1-1,0 1,0 0,1 1,0-1,0 1,0 1,1-1,0 1,0 0,1 0,-1 3,4-9,1 0,-1 0,1 0,-1 0,1 0,0 0,-1 0,1 1,0-1,1 0,-1 0,0 0,0 0,1 0,0 0,-1 0,1 0,0 0,0 0,0 0,0-1,0 1,0 0,0 0,1-1,-1 1,1-1,-1 0,1 1,0-1,-1 0,1 0,0 0,0 0,0 0,0 0,1 0,2 1,1-1,-1 1,1-1,0-1,-1 1,1-1,0 0,0 0,-1 0,1-1,0 0,-1 0,4-2,-1 0,-1 0,1-1,0 0,-1 0,0-1,0 0,-1 0,1-1,-1 0,0 0,-1 0,1-1,-1 0,-1 0,1 0,-1 0,0-1,-1 0,0 0,0 0,-1 0,0 0,1-7,-15 39,11-20,0 0,-1 0,1 0,1 0,-1 0,1 0,-1 0,1 0,0 0,1 0,-1 0,1 0,0 0,0 0,0 0,0 0,0 0,1-1,0 1,0-1,0 1,0-1,1 1,-1-1,1 0,0 0,0-1,0 1,0 0,0-1,1 0,-1 0,1 0,2 1,33 13,0-6</inkml:trace>
  <inkml:trace contextRef="#ctx0" brushRef="#br0" timeOffset="922.318">1337 507,'-11'-4,"0"1,0 0,0 0,0 1,0 1,-1 0,1 0,0 1,-1 0,1 1,0 1,-1 0,1 0,0 1,-7 3,16-4,-1 0,1 0,0 0,0 1,-1-1,2 1,-1 0,0 0,0-1,1 1,0 0,-1 0,1 0,0 0,0 1,1-1,-1 0,1 0,0 1,0-1,0 0,0 0,0 1,1-1,-1 0,1 0,0 0,0 1,0-1,0 0,1 0,-1-1,1 1,0 0,-1 0,2-1,-1 1,0-1,0 0,1 1,-1-1,1 0,-1-1,1 1,0 0,0-1,0 1,15 8,0 0,0-1,1 0,0-2,0 0,1-2,0 0,0-1,1-1,-1 0,0-2,1-1,8-1,-8 1,-1-2,0-1,0 0,1-1,-2-2,1 0,5-3,-17 6,1 0,-1-1,0-1,0 1,0-1,-1-1,1 1,-2-1,1-1,0 1,-1-1,0 0,-1-1,0 1,0-1,0 0,0-2,-1-49,-4 58,0 0,0 0,-1-1,1 1,-1 0,1 0,-1 0,1-1,-1 1,1 0,-1 0,0 0,0 0,0 0,0 0,0 0,0 0,0 1,0-1,0 0,0 1,0-1,0 0,0 1,-1-1,1 1,0 0,0-1,-1 1,1 0,0 0,-1 0,1 0,0 0,0 0,-1 0,1 0,0 1,0-1,-1 0,1 1,0-1,0 1,-3 1,1 0,-1 1,1-1,0 1,0 0,0 0,0 0,1 1,-1-1,1 0,0 1,0 0,0 0,0-1,1 1,-1 0,1 0,0 0,0 0,1 1,-1-1,1 0,0 0,0 0,0 1,1-1,-1 0,1 0,0 0,1 0,-1 0,0 0,1 0,0-1,0 1,0 0,1-1,1 3,3 1,0 1,0-1,1 0,0-1,0 0,1 0,0-1,0 0,0 0,0-1,1 0,0-1,8 2,33 8</inkml:trace>
  <inkml:trace contextRef="#ctx0" brushRef="#br0" timeOffset="1487.588">2112 507,'0'8,"0"0,1 0,0-1,0 1,1 0,0-1,0 1,1-1,0 0,0 0,1 0,-1 0,2 0,-1-1,1 0,0 0,0 0,0 0,1-1,0 0,5 3,-7-5,-1 0,1 0,0-1,0 0,0 0,0 0,0 0,0 0,0-1,1 0,-1 0,0 0,1 0,-1-1,1 0,-1 0,1 0,-1 0,1-1,-1 0,1 1,-1-2,0 1,0 0,1-1,-1 0,0 0,0 0,-1-1,1 1,0-1,-1 0,0 0,1 0,-1 0,1-3,34-76,-38 82,0 0,0-1,0 1,0 0,0-1,0 1,-1 0,1-1,1 1,-1 0,0-1,0 1,0 0,0-1,0 1,0 0,0-1,0 1,0 0,1 0,-1-1,0 1,0 0,0-1,1 1,-1 0,0 0,0 0,1-1,-1 1,0 0,0 0,1 0,-1 0,0-1,1 1,-1 0,0 0,1 0,-1 0,0 0,1 0,-1 0,0 0,1 0,-1 0,0 0,1 0,-1 0,0 0,1 0,-1 0,0 1,1-1,-1 0,0 0,0 0,1 0,-1 1,0-1,0 0,1 0,-1 0,0 1,1-1,4 25,-4-16,0-5,0 0,1-1,-1 1,0-1,1 1,0-1,0 0,0 0,0 0,1 0,-1 0,1 0,0-1,0 1,0-1,0 0,0 0,0 0,0 0,1 0,-1-1,1 1,0-1,-1 0,1 0,0-1,-1 1,1-1,0 1,0-1,-1 0,2-1,2 1,0 0,-1-1,1 0,-1 0,1-1,-1 0,1 0,-1 0,0-1,0 0,0 0,0-1,-1 0,1 1,-1-2,0 1,0-1,1-1,-1-1,-1 1,1-1,-1 0,-1 0,1-1,-1 1,0-1,-1 1,0-1,0 0,-1 0,0 0,0-1,-7 5,0 19,6-8,1 0,0 1,0-1,0 0,1 0,0 0,0-1,1 1,0 0,0-1,0 0,1 1,0-1,0-1,1 1,0-1,0 1,0-1,0-1,1 1,0-1,0 0,0 0,0-1,1 0,-1 0,4 1,135 50,-73-37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5:30.6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163 187,'-7'16,"-7"15,-3 12,-3 12,-1 4,-1 2,3-3,2-6,5-10,4-15,3-11</inkml:trace>
  <inkml:trace contextRef="#ctx0" brushRef="#br0" timeOffset="282.251">55 267,'13'39,"1"-1,2-1,2 0,13 20,-23-44,1 0,0-1,1 0,0 0,0-1,1 0,1-1,0-1,0 1,1-2,0 0,1 0,9 2,-21-8,1-1,-1 1,1-1,-1 0,1 0,0 0,0 0,0-1,-1 1,1-1,0 1,0-1,0 0,0 0,0-1,0 1,-1-1,1 1,0-1,0 0,-1 0,1 0,0 0,-1 0,1-1,-1 1,1-1,-1 0,0 0,0 0,0 0,0 0,0 0,0 0,0-1,-1 1,1-1,-1 0,3-14,0 0,-2-1,0 0,-1 1,-1-1,-1 0,0 1,-1-1,-1 1,-1 0,-2-8,-7-26,8 35,1 0,1 0,0 0,1-1,1 1,0-12,1 26,0 0,0-1,1 1,-1 0,1 1,-1-1,1 0,0 0,0 0,0 0,0 0,0 1,0-1,0 0,1 1,-1-1,1 1,-1 0,1-1,-1 1,2-1,16-7</inkml:trace>
  <inkml:trace contextRef="#ctx0" brushRef="#br0" timeOffset="711.322">831 335,'-109'281,"108"-277,7-14,12-22,12-38,-3-1,-2-1,7-49,-21 83,-4 16,0 29,-5 22,-2 10,0 11,3 1,1-1,12 48,-3-52,3 0,2-1,19 34,-32-68,-2-6</inkml:trace>
  <inkml:trace contextRef="#ctx0" brushRef="#br0" timeOffset="1331.881">723 468,'70'-2,"-1"-2,0-4,0-3,-1-3,-1-3,33-14,-89 27,30-6,-41 10,1 0,0 0,0 0,0 0,0 1,0-1,0 0,0 0,-1 1,1-1,0 1,0-1,0 1,-1-1,1 1,0-1,0 1,-1 0,1-1,-1 1,1 0,-1 0,1-1,-1 1,1 0,-1 0,0 0,1 0,-1-1,0 1,0 0,1 0,-1 0,0 0,0 0,0 0,0 0,0 0,-1 0,1 24,-1-1,-1 1,-1-1,-1 0,-1 0,-2 0,-5 15,2-30,10-35,22-111,-22 137,0-1,0 0,0 0,1 0,-1 1,0-1,0 0,1 0,-1 1,0-1,1 0,-1 1,1-1,-1 0,1 1,-1-1,1 0,-1 1,1-1,-1 1,1-1,0 1,-1 0,1-1,0 1,0 0,-1-1,1 1,0 0,0 0,0 0,-1-1,1 1,0 0,0 0,0 0,-1 0,1 1,0-1,0 0,-1 0,1 0,0 1,0-1,-1 0,1 1,0-1,0 0,-1 1,1-1,-1 1,1-1,0 1,-1 0,1 0,33 39,-30-35,3 4,5 10,2 0,0-1,1 0,1-2,0 1,2-2,-1 0,2-1,13 7,-31-20,0 0,1-1,-1 1,0-1,0 1,1-1,-1 1,0-1,1 0,-1 1,0-1,1 0,-1 0,0 0,1 0,-1 0,1-1,-1 1,0 0,1-1,-1 1,0-1,0 1,1-1,-1 1,0-1,0 0,0 0,0 0,0 1,0-1,0 0,0 0,0 0,0-1,0 1,-1 0,1 0,0 0,-1-1,1 1,-1 0,1 0,-1-1,0 1,0-1,1 0,3-21,-1 0,-1 0,-1 0,-1-1,-1 1,-2 0,0 0,-3-12,4 21,-16-105,17 118,1 1,0-1,0 0,-1 0,1 0,0 0,0 0,0 0,0 0,0 0,0 0,0 0,0 0,0 0,1 0,-1 0,0 0,1 0,-1 0,0 0,1 1,-1-1,1 0,0 0,-1 0,1 1,-1-1,1 0,0 1,0-1,-1 1,1-1,0 0,0 1,0 0,0-1,0 1,0 0,0-1,0 1,-1 0,1 0,0 0,0 0,0 0,0 0,1 0,13 3</inkml:trace>
  <inkml:trace contextRef="#ctx0" brushRef="#br0" timeOffset="1591.278">1887 281,'2'14,"1"11,0 10,0 7,-2 2,0 1,0-3,2-6,0-7,-1-6,3-10,-1-8,2-13,0-9,-2-2</inkml:trace>
  <inkml:trace contextRef="#ctx0" brushRef="#br0" timeOffset="1841.894">1901 215,'154'131,"-136"-115,5 3,-1 0,-2 2,0 0,-1 1,-1 1,0 0,-2 2,-1 2,-12-23,-1 1,0 0,0 0,0 0,-1 0,1 0,-1 0,0 0,-1 1,0-1,1 0,-1 0,-1 1,1-1,-1 0,0 0,0 0,-1 1,0-1,0-1,0 1,0 0,-1 0,1-1,-1 1,0-1,-1 0,-1 2,-7 4,-1-1,0 0,0-1,-1-1,1 0,-2-1,1 0,-1-2,1 1,-1-2,-1 0,1 0,0-2,-1 0,-5 0,-22-1</inkml:trace>
  <inkml:trace contextRef="#ctx0" brushRef="#br0" timeOffset="2323.604">2622 0,'-7'14,"-2"11,0 8,2 3,2 1,7-3,5-4,5-7,7-8,1-9,-3-4</inkml:trace>
  <inkml:trace contextRef="#ctx0" brushRef="#br0" timeOffset="2537.085">2729 80,'-2'-16,"1"2,4 10,2 14,4 18,0 15,-2 11,-2 6,-6 4,-3-9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5:29.8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0 490,'2'-15,"0"0,0 0,2 1,0-1,0 1,1 0,3-4,3-12,54-131,-65 159,0 1,0-1,1 1,-1 0,0-1,1 1,0 0,-1-1,1 1,0 0,0 0,-1-1,1 1,0 0,0 0,0 0,0 0,1 0,-1 1,0-1,0 0,0 0,1 1,-1-1,0 1,1-1,-1 1,1 0,-1-1,0 1,1 0,-1 0,1 0,-1 0,1 0,-1 0,0 0,1 1,-1-1,1 0,-1 1,0-1,1 1,-1 0,0-1,0 1,1 0,-1 0,0 0,0 0,0 0,0 0,0 0,103 158,-70-86,-35-72,1 0,0 0,0 0,-1 0,1 0,-1 0,1 0,-1 0,1 0,-1 0,0 0,1-1,-1 1,0 0,0 0,0-1,1 1,-1 0,0-1,0 1,0-1,0 1,0-1,0 0,0 1,0-1,0 0,0 0,0 0,-1 0,1 1,0-1,0-1,0 1,0 0,0 0,0 0,0-1,0 1,0 0,0-1,0 1,0-1,0 1,0-1,0 0,1 1,-1-1,0 0,0 0,-3-2,1 1,0-1,0 0,1 0,-1 0,1 0,-1-1,1 1,0-1,0 1,1-1,-1 0,1 0,0 0,0 1,0-1,0 0,1 0,-1 0,1-1,0 1,1 0,-1 0,1 0,-1 0,1 0,0 1,1-1,-1 0,1 0,-1 0,1 1,0-1,1 1,-1 0,0 0,1-1,3-1,3-5,2 1,-1 0,1 1,1 1,-1-1,1 2,1 0,-1 0,1 1,0 0,0 1,14-2,-25 6,1 0,0 0,0 0,0 0,0 0,-1 0,1 1,0-1,0 1,0 0,-1 0,1 0,0 0,-1 0,1 1,-1-1,0 1,1 0,-1-1,0 1,0 0,0 0,0 1,0-1,-1 0,2 2,30 71,-8 12,-3 0,-4 2,-5 0,-2 1,-5 0,-4 4,-1-64,-2-1,-1 1,-1 0,-1-1,-2 1,-1-2,-7 19,-4-23,18-24,-1 0,0 0,1 0,-1 1,1-1,-1-1,0 1,1 0,-1 0,0 0,1 0,-1 0,1-1,-1 1,0 0,1 0,-1-1,1 1,-1 0,1-1,-1 1,1-1,-1 1,1-1,0 1,-1-1,1 1,-1-1,1 1,0-1,0 1,-1-1,1 0,0 1,0-1,0 0,0 1,-1-1,1 1,0-1,0 0,0 1,1-1,-7-26,2 0,1 0,2-1,0 1,3-15,-2-4,-23-622,22 645,0 15,0 1,1-1,0 0,0 0,1 1,0-1,0 1,0-1,1 1,2-4,-2 9,1 0,0 0,0 1,0-1,-1 1,1 0,0 0,1 0,-1 0,0 0,0 1,0-1,0 1,1 0,-1 0,0 0,0 0,0 1,1-1,-1 1,0 0,0 0,0 0,0 0,0 1,0-1,-1 1,1-1,0 1,-1 0,3 2,9 4,1 1,-2 0,1 1,-1 0,-1 1,0 1,0 0,-1 0,-1 1,0 0,-1 1,3 5,-11-16,1 0,-1 0,1 0,-1 0,0 0,0 0,-1 0,1 0,0 0,-1 0,0 1,0-1,0 0,0 0,0 0,-1 1,1-1,-1 0,0 0,0 0,0 0,0 0,-1 0,1 0,-1-1,0 1,0 0,0-1,0 1,0-1,0 0,-1 0,1 0,-1 0,1 0,-1 0,0-1,0 1,0-1,-1 1,-37 7,25-8</inkml:trace>
  <inkml:trace contextRef="#ctx0" brushRef="#br0" timeOffset="539.263">855 477,'11'-40,"-2"0,-2-1,-2 0,-2 0,-1 0,-2 0,-5-31,4-22,2 92,0 1,0-1,0 1,0-1,0 0,1 1,-1 0,0-1,1 1,-1 0,1 0,0 0,-1 0,1 0,0 0,0 0,0 0,-1 1,1-1,0 1,0-1,0 1,0 0,0 0,0 0,0 0,0 0,0 0,0 0,0 1,-1-1,1 1,0 0,0-1,0 1,0 0,1 1,2-1,27 6,-1 2,1 1,-2 2,0 1,24 13,-48-22,0-1,0 1,-1 0,1 0,-1 1,0 0,0 0,-1 0,1 0,-1 1,0 0,-1 0,0 0,1 0,-2 0,1 1,-1-1,0 1,0 0,-1-1,0 1,0 0,-1 0,1 0,-2 0,1 0,-1 4,-3 16,2-25,1 0,0 1,0-1,0 1,0-1,0 1,1-1,-1 1,1 0,0-1,-1 1,1 0,0 0,1-1,-1 1,0 0,1-1,0 1,-1-1,1 1,0-1,0 1,1-1,-1 1,0-1,1 0,0 0,-1 0,1 0,0 0,0 0,0 0,0 0,0-1,1 1,-1-1,0 0,1 0,-1 0,1 0,1 1,9-3,1 1,-1-2,0 0,-1 0,1-2,0 1,-1-1,0-1,0 0,0-1,0-1,-1 1,0-2,-1 1,0-2,0 1,0-1,-1-1,0 0,-3 3,1 1,-1-1,-1-1,1 1,-1-1,0 0,-1 0,0-1,0 1,-1-1,0 0,-1 0,0 0,0 0,0-5,-3 11,1 1,-1-1,0 1,0-1,0 1,0 0,0-1,-1 1,1 0,-1 0,1 0,-1 0,0 0,0 0,0 0,0 1,0-1,0 1,0-1,-1 1,1 0,-1 0,1 0,0 0,-1 0,0 1,1-1,-1 1,1 0,-1 0,0 0,1 0,-1 0,1 0,-1 0,0 1,1 0,-1-1,1 1,-1 0,1 0,0 0,-1 1,1-1,0 1,0-1,0 1,0-1,0 1,-3 2,0 0,0 0,0 1,1-1,0 1,0 0,0 0,0 0,1 1,0-1,0 1,1 0,-1 0,1 0,0 0,1 0,0 0,0 0,0 1,1-1,-1 0,2 1,-1-1,1 0,0 1,0-1,0 0,1 0,0 0,0 0,1 0,0 0,0-1,0 1,0-1,1 0,0 0,0 0,2 0,10 6,0-2,1 0,0-1,1 0,-1-2,2 0,-1-1,0-1,1 0,0-1,14-1,-19 0,92 11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5:26.7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0 630,'3'1,"-1"-1,1 1,-1-1,1 1,-1-1,1 0,0 0,-1 0,1-1,-1 1,1 0,-1-1,1 0,-1 1,0-1,1 0,-1-1,0 1,0 0,1 0,-1-1,0 0,28-19,-2 0,0-2,-2-1,-1-1,0-1,10-16,-17 22,-1-2,0 0,-2 0,-1-2,0 0,-2 0,-1-2,-1 1,2-10,-10 31,-1 0,1 0,-1 0,0 0,0 0,-1-1,1 1,-1 0,0 0,0-1,-1 1,1 0,-1 0,0 0,0-1,0 1,0 0,-1 0,0 0,0 1,0-1,0 0,0 1,-1-1,0 1,0 0,0 0,0 0,0 0,0 0,-1 1,1 0,-1-1,0 1,-3-1,2 2,0 0,0 1,0-1,0 1,1 0,-1 1,0-1,0 1,0 0,0 0,1 0,-1 1,1-1,-1 1,1 0,-1 1,1-1,0 1,0 0,0 0,1 0,-1 0,1 1,0-1,-1 1,2 0,-1 0,-1 3,-4 5,1 1,1 0,0 0,0 1,2-1,0 1,0 0,1 1,0 2,1 4,1 0,0 0,1 0,2 0,0 1,1-2,1 1,1 0,1-1,0 0,2 0,1 0,0-1,1-1,1 0,0 0,2-1,0 0,1-1,1-1,0 0,1-1,0-1,13 8,-24-18,0 1,0-1,1 0,-1 0,1-1,0 0,0 0,-1 0,1-1,1 1,-1-1,0-1,0 1,0-1,0 0,0-1,1 0,-1 1,0-2,0 1,0-1,0 0,-1 0,1-1,-1 1,1-1,-1-1,0 1,1-1,9-13,-1 0,0-1,-2-1,0 0,-1 0,0-1,-2 0,-1-1,0 0,-2-1,2-10,4-31,-19 53,-4 29,8-11,1-1,-1 1,2 0,-1 0,1 0,0 0,1 0,-1 0,2 0,-1 0,1 0,0 0,1 0,0 0,0 0,1-1,0 1,0-1,1 1,0-1,0 0,0-1,1 1,0-1,4 4,1-3,0-1,0 0,1 0,0-1,0 0,0 0,1-2,-1 1,1-2,0 1,0-2,0 1,0-2,3 0,15 0,-1-2,0 0,0-3,0 0,10-4,-13 2,1-1,-1-1,-1-1,0-1,0-2,-1 0,-1-2,0 0,20-19,0-22,-42 54,0 0,0 0,-1 0,1 0,0 0,-1 0,0 0,1 0,-1 0,0 0,0-1,0 1,0 0,-1 0,1 0,0 0,-1 0,0 0,1 0,-1 0,0 0,0 0,0 0,0 1,0-1,-1 0,1 1,0-1,-1 1,0-1,0 0,-5-1,0-1,-1 1,1 0,-1 0,0 1,0 0,0 1,0 0,0 0,0 0,0 1,-1 0,1 1,0 0,0 0,0 1,0 0,0 0,1 1,-1 0,1 0,-1 1,1 0,0 1,1-2,0 0,0 0,1 1,-1 0,1 0,0 1,1 0,-1-1,1 1,-1 1,2-1,-1 1,0-1,1 1,0 0,1 0,-1 1,1-1,0 0,1 1,0 0,0-1,0 1,1-1,0 1,0 0,1 3,0-8,0 1,0 0,0-1,1 1,-1-1,1 0,0 1,0-1,0 0,0 0,0 0,0 0,1-1,-1 1,1 0,-1-1,1 0,-1 1,1-1,0 0,0-1,-1 1,1 0,0-1,0 0,0 1,0-1,0 0,2-1,83-19,15-44,-81 58,-18 33,-4 238,37 168,-37-426,2 1,-1 1,0-1,0 0,-1 1,0-1,-1 1,0-1,0 1,-1-1,0 0,0 0,-1 0,0 0,0 0,-1 0,0-1,0 0,-1 0,0 1,3-7,1-1,0 1,-1 0,1 0,-1-1,1 1,-1-1,1 1,-1-1,0 0,1 0,-1 1,1-1,-1 0,0 0,1-1,-1 1,1 0,-1 0,0-1,1 1,-1-1,1 0,-1 1,1-1,0 0,-1 0,1 0,0 0,0 0,-1 0,1 0,0 0,0 0,0-1,0 1,-31-53,24 33,2-1,1 0,0 0,1 0,2-1,0 1,1-1,2 1,0-1,1 1,2 0,1-8,4-5,0-1,3 2,1 0,1 0,2 1,1 1,6-7,-11 20,0 0,1 1,1 1,1 0,1 1,0 1,0 0,2 1,0 1,-17 12,0 0,1 0,-1 0,0 0,0 0,0 0,1 1,-1-1,0 0,0 1,1-1,-1 1,1 0,-1-1,0 1,1 0,-1 0,1 0,-1 0,1 0,-1 0,1 0,-1 0,0 1,1-1,-1 1,1-1,-1 1,0-1,1 1,-1 0,0-1,0 1,0 0,0 0,1 0,-1 0,0 0,-1 0,1 0,0 1,0-1,0 0,-1 0,1 1,-1-1,1 2,12 24,-11-21,0 1,1-1,0 0,0 0,1 0,-1 0,1 0,1-1,-1 0,1 0,0 0,0 0,0-1,1 0,-1 0,2 1,-2-2,0 0,0-1,0 1,0-1,1 0,-1 0,1-1,-1 1,1-1,-1 0,1-1,0 1,-1-1,1-1,0 1,-1-1,1 0,0 0,-1 0,1-1,-1 0,0 0,0 0,1-1,-1 1,-1-1,1-1,0 1,-1-1,0 1,0-1,0-1,0 1,0 0,-1-1,0 0,-1 0,0 0,0-1,0 1,-1 0,0-1,0 1,0-1,-1 1,0-1,0 1,0-1,0 1,-1-1,0 1,0-1,-1 1,0-1,1 1,-2 0,1 0,-1 0,1 0,-1 1,-1-1,1 1,-1-1,1 1,-1 0,0 1,-1-1,1 1,-1-1,1 2,-3-2,0 4,1 0,0 1,0 0,0 0,-1 1,1 0,1 0,-1 0,0 1,0-1,1 2,0-1,-1 0,1 1,1 0,-1 0,0 1,1-1,0 1,0 0,1 0,-1 0,1 0,0 1,0 0,1-1,-2 5,2-7,0 0,0 1,0-1,0 1,0 0,1-1,0 1,0 0,0 0,0 0,0 0,1 0,0 0,0 0,0 0,0 0,0 0,1 0,0-1,0 1,0 0,0 0,1 0,-1-1,1 1,0-1,0 1,0-1,1 0,-1 0,1 0,0 0,1 1,2-1,0 0,0-1,0 0,0 0,0-1,1 1,-1-1,1-1,-1 1,0-1,2 0,34-3</inkml:trace>
  <inkml:trace contextRef="#ctx0" brushRef="#br0" timeOffset="263.296">1925 148,'-15'-9,"-14"-3,-4 0,-3 5,3 8,8 11,7 10,12 10,13 9,15 7,4-5</inkml:trace>
  <inkml:trace contextRef="#ctx0" brushRef="#br0" timeOffset="843.715">2192 656,'9'8,"1"-1,-1 0,1 0,0-1,1-1,-1 0,1 0,0-1,8 2,-15-7,0 1,0-1,0 0,0 0,0 0,-1 0,1-1,0 1,-1-1,1 0,-1 0,1 0,-1-1,0 1,0-1,0 0,-1 0,1 0,0 0,-1 0,0 0,0-1,0 1,0-1,-1 0,1 0,-1 1,0-1,0 0,0-1,15-48,-3 0,-2 0,-2-1,-2-1,-3 1,-2-1,-3-10,-9-115,4 165,1 20,-2 27,-2 58,4 0,4 1,4 10,-2-75,1-1,2 1,0-1,2 1,0-1,5 7,-9-25,1-1,-1 0,1 0,0 0,1 0,0 0,0-1,0 1,0-1,1 0,0 0,0-1,0 1,1-1,0-1,-1 1,1-1,1 0,-1 0,0 0,1-1,-1 0,1 0,-1-1,7 1,-6-2,1 0,-1-1,0 0,0 0,0 0,0-1,0 0,0 0,0-1,-1 0,1 0,-1 0,0-1,0 0,0 0,0-1,-1 0,0 0,0 0,0 0,0-1,-1 0,2-3,5-8,-2 1,0-1,-1-1,0 1,-2-1,0-1,-1 1,1-6,-18 65,11-39,-8 103,9-102,1 0,-1 1,1-1,-1 0,1 0,0 1,0-1,0 0,0 0,1 0,0 0,-1 0,1-1,0 1,0 0,0-1,1 1,-1-1,0 0,1 0,0 0,0 0,-1 0,1-1,0 1,0-1,0 1,1-1,2 0,4 0,0-1,1-1,-1 0,0 0,0-1,0 0,0-1,0 0,0 0,-1-1,0-1,1 0,-1 0,-1 0,1-1,-1 0,0-1,-1 0,1 0,-2-1,1 0,-1 0,0 0,4-8,-3 2,0 1,-1-1,-1-1,0 1,-1-1,2-14,-5 24,-5 24,1 0,1 0,0 0,2 0,0 0,1 0,1 0,3 14,-3-26,-1 0,1 0,0-1,0 1,1-1,-1 0,2 0,-1 0,1 0,0 0,0-1,0 0,1 1,-1-2,2 1,-1 0,0-1,1 0,0-1,-1 1,2-1,-1 0,0 0,0-1,1 0,0 0,28 2,-5-7</inkml:trace>
  <inkml:trace contextRef="#ctx0" brushRef="#br0" timeOffset="1073.604">2313 162,'31'5,"35"1,29-1,25 0,16-2,11-1,-21-1</inkml:trace>
  <inkml:trace contextRef="#ctx0" brushRef="#br0" timeOffset="1833.303">3490 763,'35'-196,"-29"13,-3 188,1 0,1 0,-1 0,1-1,-1 0,1 1,1-2,-1 1,0-1,1 1,0-2,0 1,0-1,0 1,0-2,0 1,1-1,0 1,24 5,-22-7,-1 1,1 1,0-1,-1 1,1 1,-1 0,0 0,0 0,0 1,0 0,-1 1,0 0,1 0,-2 0,1 1,-1 0,0 0,0 1,0-1,-1 2,0-1,-1 0,1 1,11 112,-15-118,0 1,0-1,0 0,0 0,1 0,-1 0,1 0,-1 0,1 0,0-1,0 1,0-1,0 1,0-1,0 1,0-1,0 0,1 0,-1 0,0-1,1 1,-1 0,0-1,1 0,-1 1,1-1,-1 0,1 0,-1 0,1-1,0 1,77-22,18-32,-98 53,1 0,0 0,0 0,0 0,1 0,-1 0,0 1,0-1,0 0,0 1,1-1,-1 1,0-1,1 1,-1 0,0 0,1-1,-1 1,0 0,1 0,-1 0,1 0,-1 1,0-1,1 0,-1 1,0-1,1 0,-1 1,0 0,0-1,0 1,1 0,-1-1,0 1,0 0,0 0,0 0,0 0,0 0,-1 0,1 0,0 1,0-1,-1 0,1 1,1 2,0 1,1-1,-1 1,1-1,0 0,0 0,1 0,-1 0,1-1,0 0,-1 1,2-1,-1 0,0-1,1 1,-1-1,1 0,-1 0,1-1,0 1,3 0,-1-1,-1 0,1-1,-1 1,1-1,-1 0,1-1,-1 0,1 0,-1 0,0-1,1 0,-1 0,0 0,0-1,0 0,-1 0,1-1,-1 1,1-1,-1-1,-1 1,1-1,0 1,-1-1,0 0,0-1,-1 1,0-1,0 0,0 0,0 0,-1 0,0 0,0 0,-1-1,0 1,0-1,0 1,-1-1,0 1,0-1,0 1,-1-1,0 1,-1 0,1-1,-1 1,-1 0,1 0,-1 0,-1 1,1 0,-1-1,0 1,0 1,0-1,-1 1,0 0,0 0,0 0,0 0,0 1,-1 0,1 0,-1 0,0 1,0 0,0 0,0 1,-1-1,1 1,0 1,0-1,-1 1,1 0,0 1,-1-1,1 1,0 0,0 1,-1 0,1 0,1 0,-1 1,0-1,0 1,1 1,0-1,0 1,0 0,0 0,0 0,1 1,0 0,-4 4,5-5,0 0,0 0,0 0,0 0,1 1,-1-1,1 1,0 0,1-1,-1 1,1 0,0 0,0 0,0 0,1 0,0 0,0 0,0 0,1 0,-1 0,1 0,0 0,1 0,-1 0,1 0,0-1,0 1,1-1,-1 1,1-1,0 0,0 0,0 0,2 1,68 22,-34-22</inkml:trace>
  <inkml:trace contextRef="#ctx0" brushRef="#br0" timeOffset="2100.23">4318 148,'-13'-2,"-8"1,-1 6,-1 6,5 8,10 8,10 4,12 3,11 1,7 1,6-1,2-2,-5-7</inkml:trace>
  <inkml:trace contextRef="#ctx0" brushRef="#br0" timeOffset="2265.786">4492 549,'21'7,"17"2,3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5:40.70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66 1,'-2'20,"-1"21,-2 17,-3 12,-1 8,-1 4,3-1,-1-1,2-7,2-6,1-10,3-10,2-13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47:17.280"/>
    </inkml:context>
    <inkml:brush xml:id="br0">
      <inkml:brushProperty name="width" value="0.05" units="cm"/>
      <inkml:brushProperty name="height" value="0.05" units="cm"/>
      <inkml:brushProperty name="color" value="#0000FF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0-10-15T07:47:17.642"/>
    </inkml:context>
  </inkml:definitions>
  <inkml:trace contextRef="#ctx0" brushRef="#br0">222 155 32767 0 0,'21'63'0'0'0,"-9"-39"0"0"0,-12-33 0 0 0,-16-51 0 0 0,5 8 0 0 0,-20-16 0 0 0,25 61 0 0 0,4 4 0 0 0,0-1 0 0 0,-1 1 0 0 0,1 0 0 0 0,0 0 0 0 0,-1 1 0 0 0,0-1 0 0 0,0 0 0 0 0,0 1 0 0 0,0-1 0 0 0,0 1 0 0 0,0 0 0 0 0,-1 0 0 0 0,1 1 0 0 0,-1-1 0 0 0,1 1 0 0 0,-1-1 0 0 0,1 1 0 0 0,-1 0 0 0 0,0 0 0 0 0,0 1 0 0 0,-3-1 0 0 0,2 4 0 0 0,-1 0 0 0 0,0 0 0 0 0,1 0 0 0 0,-1 1 0 0 0,1 0 0 0 0,0 0 0 0 0,1 1 0 0 0,-1-1 0 0 0,1 1 0 0 0,-1 0 0 0 0,2 0 0 0 0,-1 0 0 0 0,0 1 0 0 0,1-1 0 0 0,0 1 0 0 0,0 0 0 0 0,1 0 0 0 0,0 0 0 0 0,0 0 0 0 0,0 0 0 0 0,1 1 0 0 0,-1 1 0 0 0,-4 9 0 0 0,-1 5 0 0 0,2 0 0 0 0,0 0 0 0 0,1 1 0 0 0,2-1 0 0 0,0 1 0 0 0,1-1 0 0 0,2 11 0 0 0,23 52 0 0 0,-21-77 0 0 0,0-1 0 0 0,1 0 0 0 0,-1 0 0 0 0,1-1 0 0 0,1 1 0 0 0,0-1 0 0 0,0 0 0 0 0,0 0 0 0 0,0 0 0 0 0,1-1 0 0 0,0 0 0 0 0,0 0 0 0 0,0 0 0 0 0,1-1 0 0 0,0 0 0 0 0,0 0 0 0 0,0-1 0 0 0,0 0 0 0 0,0 0 0 0 0,1-1 0 0 0,-1 0 0 0 0,1 0 0 0 0,-1 0 0 0 0,1-1 0 0 0,0 0 0 0 0,0-1 0 0 0,0 0 0 0 0,-1 0 0 0 0,1-1 0 0 0,0 0 0 0 0,2 0 0 0 0,2-2 0 0 0,0 0 0 0 0,-1 0 0 0 0,0-1 0 0 0,1 0 0 0 0,-1-1 0 0 0,-1-1 0 0 0,1 1 0 0 0,-1-2 0 0 0,1-1 0 0 0,50-38 0 0 0,-41 30 0 0 0</inkml:trace>
  <inkml:trace contextRef="#ctx1" brushRef="#br0">584 65 32767,'-1'-12'0,"17"63"0,4 1 0,-2 57 0,-6 41 0,-11-145 0,-1 0 0,1 0 0,0 0 0,1-1 0,-1 1 0,1-1 0,0 1 0,0-1 0,0 0 0,1 1 0,0-1 0,-1 0 0,1-1 0,1 1 0,-1-1 0,0 1 0,1-1 0,0 0 0,0 0 0,0 0 0,0-1 0,0 1 0,0-1 0,1 0 0,3 1 0,2-2 0,1 1 0,0-1 0,-1-1 0,1 0 0,0 0 0,0-1 0,-1-1 0,1 0 0,0 0 0,-1-1 0,3-2 0,90-23 0,-62 8 0,-37 18 0</inkml:trace>
  <inkml:trace contextRef="#ctx1" brushRef="#br0" timeOffset="1336.426">1187 53 32767,'2'2'0,"-1"-1"0,1 1 0,-1 0 0,1-1 0,-1 1 0,0 0 0,0 0 0,0 0 0,0 0 0,0 0 0,0 1 0,0-1 0,-1 0 0,1 0 0,-1 0 0,0 1 0,1-1 0,-1 0 0,0 1 0,0-1 0,-1 0 0,1 0 0,0 1 0,0 6 0,-14 121 0,13 153 0,-16-251 0,1-47 0,2-57 0,6-77 0,38 0 0,0 39 0,-26 97 0,-4 12 0,1 0 0,-1-1 0,0 1 0,0 0 0,0-1 0,1 1 0,-1 0 0,1 0 0,-1-1 0,1 1 0,-1 0 0,1 0 0,0 0 0,-1 0 0,1 0 0,0 0 0,0 0 0,0 0 0,0 0 0,0 0 0,0 0 0,0 0 0,0 1 0,0-1 0,0 1 0,1-1 0,-1 0 0,0 1 0,0 0 0,1-1 0,-1 1 0,0 0 0,1 0 0,-1 0 0,0-1 0,0 1 0,1 1 0,-1-1 0,8 2 0,-1 0 0,1 1 0,-1 0 0,0 1 0,-1 0 0,1 0 0,0 0 0,-1 1 0,0 0 0,0 1 0,-1-1 0,1 1 0,-1 1 0,2 2 0,1 3 0,-2-4 0,0 0 0,-1 1 0,0 0 0,-1 0 0,0 0 0,0 1 0,-1 0 0,1 3 0,-1-3 0,-2 26 0,-5-32 0,0 1 0,-1-1 0,1 0 0,-1 0 0,0 0 0,0 0 0,-1-1 0,1 1 0,-1-1 0,0 0 0,1-1 0,-1 1 0,0-1 0,-1 0 0,1 0 0,0-1 0,-1 1 0,1-1 0,-4 0 0,-66 18 0,75-6 0,9-3 0,-1-1 0,1 0 0,1 0 0,-1-1 0,1 0 0,1-1 0,0 0 0,0-1 0,0 0 0,0-1 0,1 0 0,12 3 0,4 4 0,2 2 0,0-1 0,1-2 0,1-2 0,0 0 0,11 0 0,4-6 0,-46-3 0,0 0 0,1 0 0,-1 0 0,0 0 0,0 0 0,0 0 0,0-1 0,0 1 0,0 0 0,0-1 0,0 1 0,0-1 0,0 1 0,0-1 0,0 0 0,0 1 0,0-1 0,0 0 0,0 0 0,0 1 0,-1-1 0,1 0 0,0 0 0,-1 0 0,1 0 0,-1 0 0,1 0 0,-1 0 0,1 0 0,-1 0 0,0 0 0,1-1 0,-2-6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5:41.11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556 0,'-2'16,"-1"-1,0 0,-2 0,0 0,0 0,-1-1,-1 0,0 0,-1-1,-1 0,0 0,-1-1,0 0,-8 13,-1-1,-1 0,-1-2,-1-1,-1 0,-1-2,0-1,-2 0,0-2,-1-1,0-2,-1 0,0-2,-1-1,-1-1,1-1,-9-1,31-6,24-1,8 5,-1 2,0 1,-1 1,0 1,0 1,-1 1,-1 1,16 11,274 222,-303-240,0 0,1-1,0 0,0-1,1 0,-1 0,1-1,0-1,2 1,15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5:41.37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0,'19'7,"16"2,19 0,16-2,10-5,5-2,-3-1,-9-3,-14-1,-17 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5:41.55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34,'18'5,"20"1,22-2,20-7,18-5,10-3,3 0,-5 2,-19 2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5:41.84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1 468,'22'-44,"-3"0,-1-1,-2-1,-2-1,-2 0,-2-1,-2 0,-2-4,1 6,-6 55,-23 306,-22 156,42-425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5:42.52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0 513,'137'-348,"-84"205,-45 122,-3 21,-3 66,-3 15,0 49,4 1,14 61,24-29,-17-101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5:43.27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101 190,'-6'13,"1"1,0 0,1 1,0-1,1 1,1-1,0 1,1 0,1 0,0 2,1-10,-1 0,2 1,-1-1,1 0,0 0,0 1,1-2,0 1,0 0,1-1,0 1,0-1,0 0,1 0,0-1,0 1,0-1,1 0,0-1,5 4,-2-3,0 0,0-1,0-1,1 1,-1-2,1 1,0-1,0-1,-1 1,1-2,0 1,0-2,0 1,0-1,0-1,0 0,-1 0,1-1,-1 0,1 0,-1-1,0-1,0 1,-1-2,0 1,0-1,0 0,0-1,-1 0,0 0,-1 0,1-1,-1 0,-1 0,0-1,0 1,0-1,-1-2,1 0,-1 0,0 0,0-1,-2 1,1-1,-2 0,1 0,-2 0,1 0,-2 0,0 0,0 0,-1 0,0 1,-1-1,0 1,-1-1,-1 1,0 0,0 0,-1 1,0 0,-1 0,0 0,0 1,-1 0,-1 0,1 1,-1 0,-1 1,1 0,-1 0,-1 1,-9-5,11 8,0 1,-1 0,1 0,-1 1,0 0,1 0,-1 1,0 1,1 0,-1 0,1 1,-1 0,1 0,-1 1,1 0,0 1,1 0,-1 1,0-1,1 2,0-1,1 1,-1 1,-3 1,1 1,0 1,0-1,1 2,1-1,-1 1,2 1,0-1,0 1,1 1,0-1,1 1,1 0,0 0,1 0,0 3,2-10,0 1,1-1,0 0,0 1,1-1,-1 0,1 1,1-1,-1 0,1 0,0 0,1 0,-1 0,1-1,0 1,1-1,-1 1,1-1,0 0,0-1,1 1,-1-1,2 1,33 22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5:43.63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268 262,'-13'13,"1"0,1 1,0 0,1 1,0 0,-1 6,8-16,0 1,0 0,1 0,0 0,0 1,1-1,-1 0,1 1,1-1,-1 1,1-1,0 1,1-1,-1 1,1-1,1 0,-1 1,2 3,0-4,1-1,-1 1,1-1,0 0,0-1,0 1,0-1,1 0,0 0,0 0,0 0,0-1,1 0,-1 0,1 0,0-1,0 0,0 0,0-1,9 4,1-2,-1 0,1-1,0-1,0 0,-1-1,3-1,0 0,1-2,-1-1,0 0,0-1,-1-1,1 0,-1-2,0 0,-1 0,0-2,-1 0,9-7,-17 11,1 0,-1-1,0 0,0 0,-1 0,1-1,-2 0,1-1,-1 1,-1-1,1 0,-2 0,1 0,-1 0,-1-1,1 1,-1-1,-1 0,0 0,-1 1,0-1,0 0,-1 0,0-2,-3-2,1-1,-2 1,0 0,-1 1,0-1,-1 1,0 1,-1-1,-1 1,0 1,0-1,-2 2,1-1,-1 1,0 1,-1 0,0 0,-1 2,1-1,-2 2,1-1,-1 2,0 0,0 0,0 2,0 0,-1 0,0 1,1 1,-1 1,0 0,1 0,-1 2,-2 0,-3 5,0 0,0 1,0 1,1 1,1 1,0 0,0 2,1 0,1 1,0 0,1 1,1 1,0 1,1 0,1 0,-7 13,-28 47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5:44.97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0,'2'5,"6"1,8-1,10 0,13-2,14-1,16-1,13 0,9-1,2 0,-2-1,-9 1,-13 0,-16 0,-18 2,-20 3,-14 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5:45.22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30,'20'2,"21"1,19 0,17-1,15 0,9-3,5-2,0-2,-6 0,-11-2,-15 0,-16 0,-18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5:45.54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137 18,'-8'-2,"0"-1,0 0,0 0,-1 1,1 1,-1-1,1 1,-1 1,0 0,1 0,-1 0,1 1,-1 0,-1 1,9 0,0-1,0 0,1 1,-1-1,0 1,0-1,1 1,-1-1,1 1,-1-1,1 1,0-1,-1 1,1 0,0-1,0 1,0 0,1-1,-1 1,0-1,0 1,1 0,-1-1,1 1,0-1,-1 1,1-1,0 1,0-1,0 0,0 0,0 1,0-1,0 0,0 0,0 0,1 0,-1 0,0 0,1 0,-1 0,1-1,-1 1,1-1,0 1,19 13,1-1,1 0,0-2,0-1,1-1,0 0,8-1,-14-2,112 34,-36-13,-2 5,25 14,-98-37,-1 0,0 1,0 1,-1 1,0 1,11 11,-22-18,0 0,0 0,-1 1,0-1,0 1,-1 1,0-1,0 0,0 1,-1 0,-1 0,1 0,-1 0,0 0,-1 1,0-1,0 9,-4 0,0 1,-1-1,-1 0,-1 0,0-1,-1 0,-1 0,0 0,-1-1,-1 0,0-1,-1 0,-1-1,-7 8,-61 63,-3-4,-4-3,-95 64,70-59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07:47:20.678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1 413 32767,'12'7'0,"1"-2"0,-1 0 0,1 0 0,0-1 0,0-1 0,1 0 0,11 1 0,214 0 0,13-4 0,-238 7 0,-16-6 0,0-1 0,1 1 0,-1-1 0,0 0 0,0 0 0,1 0 0,-1 0 0,0 0 0,0 0 0,1 0 0,-1-1 0,0 1 0,1-1 0,-1 1 0,0-1 0,1 1 0,-1-1 0,0 0 0,1 0 0,0 0 0,-1 0 0,1 0 0,-1 0 0,1 0 0,-2-4 0,-2-4 0</inkml:trace>
  <inkml:trace contextRef="#ctx0" brushRef="#br0" timeOffset="1117.307">557 196 32767,'17'37'0,"109"65"0,-4 15 0,-81-34 0,-41-80 0,1 1 0,-1-1 0,1 0 0,-1 0 0,0 0 0,-1 0 0,1 0 0,0 0 0,-1 0 0,0 0 0,1 0 0,-1 0 0,-1 0 0,1-1 0,0 1 0,-1 0 0,1 0 0,-1-1 0,0 1 0,1-1 0,-1 0 0,-1 1 0,1-1 0,0 0 0,0 0 0,-1-1 0,1 1 0,-1 0 0,0-1 0,1 1 0,-2-1 0,-91 31 0,24-15 0,7-4 0,54-12 0</inkml:trace>
  <inkml:trace contextRef="#ctx0" brushRef="#br0" timeOffset="2025.391">1268 326 32767,'1'101'0,"-18"42"0,-2-1 0,18-94 0,-8-75 0,5-85 0,-18-43 0,35-16 0,-13 166 0,0 0 0,1 0 0,-1 0 0,1 0 0,0 0 0,1 0 0,-1 0 0,1 1 0,0-1 0,0 1 0,0-1 0,1 1 0,0 0 0,0-1 0,0 2 0,0-1 0,0 0 0,1 0 0,0 1 0,-1 0 0,1 0 0,1 0 0,-1 0 0,0 1 0,1-1 0,-1 1 0,1 0 0,0 1 0,2-2 0,1 2 0,-1 0 0,1 1 0,0-1 0,-1 2 0,1-1 0,-1 1 0,1 0 0,0 0 0,-1 1 0,0 0 0,1 0 0,-1 1 0,0 0 0,0 0 0,-1 1 0,1 0 0,-1 0 0,0 0 0,0 1 0,0 0 0,0 0 0,-1 1 0,1 0 0,-3-3 0,0 1 0,0 0 0,-1 0 0,1 0 0,-1 0 0,0 0 0,0 0 0,0 0 0,-1 1 0,1-1 0,-1 1 0,0 0 0,0-1 0,-1 1 0,1 0 0,-1 0 0,-2 1 0,0 0 0,0 0 0,0-1 0,-1 1 0,0 0 0,0-1 0,0 0 0,-1 0 0,0 0 0,0 0 0,0 0 0,0-1 0,-1 0 0,0 0 0,0 0 0,0-1 0,0 1 0,-1-1 0,-3 2 0,-4 3 0,-103 62 0,105-46 0,12-19 0,-1 41 0,16-17 0,-11-25 0,5 5 0,0 0 0,0-1 0,1 0 0,0-1 0,0-1 0,0 1 0,1-2 0,0 0 0,1 0 0,-1-1 0,1 0 0,-1-1 0,1-1 0,0 0 0,0-1 0,0 0 0,7-1 0,-2-3 0,12-10 0</inkml:trace>
  <inkml:trace contextRef="#ctx0" brushRef="#br0" timeOffset="2286.735">1692 310 32767,'-1'1'0,"-1"0"0,1-1 0,0 1 0,-1 0 0,1 0 0,0 0 0,-1 0 0,1 1 0,0-1 0,0 0 0,0 0 0,0 1 0,0-1 0,0 0 0,0 1 0,1-1 0,-1 1 0,0 0 0,1-1 0,-1 1 0,1-1 0,0 1 0,-1 0 0,1-1 0,0 1 0,0 0 0,0-1 0,0 1 0,1 0 0,-1 0 0,-2 14 0,-5 118 0,-3-62 0,10-65 0,0 1 0,0-1 0,0 0 0,1 0 0,0 1 0,1-1 0,-1 0 0,1 0 0,1 0 0,-1 0 0,1 0 0,0-1 0,1 1 0,0-1 0,0 0 0,0 0 0,0 0 0,1-1 0,0 0 0,6 5 0,-5-6 0,0-1 0,1 1 0,-1-2 0,1 1 0,0-1 0,0 0 0,0 0 0,0 0 0,0-1 0,1 0 0,-1-1 0,0 0 0,0 0 0,1 0 0,-1-1 0,0 0 0,0-1 0,0 1 0,0-2 0,0 1 0,0 0 0,0-1 0,-1-1 0,0 1 0,2-2 0,8-3 0</inkml:trace>
  <inkml:trace contextRef="#ctx0" brushRef="#br0" timeOffset="2466.505">1631 518 32767,'-5'2'0,"3"0"0,6-1 0,3 0 0,-2 3 0,8-1 0,-2 1 0,6-3 0,4 0 0,0 2 0,-8-3 0,5 0 0,6 0 0,1 0 0,1 0 0,23-13 0,-30 9 0,-1 0 0</inkml:trace>
  <inkml:trace contextRef="#ctx0" brushRef="#br0" timeOffset="2714.225">1676 294 32767,'-7'-3'0,"10"2"0,3-4 0,4 5 0,6-1 0,5 2 0,4-1 0,5 0 0,3 1 0,4 3 0,2-3 0,-16-1 0,13 0 0,4 0 0,4 0 0,43 5 0</inkml:trace>
  <inkml:trace contextRef="#ctx0" brushRef="#br0" timeOffset="2997.467">2368 346 32767,'-84'9'0,"77"-10"0,1 0 0,-1 0 0,0 1 0,1 0 0,-1 1 0,1-1 0,-1 1 0,1 1 0,-1-1 0,1 1 0,0 0 0,0 0 0,0 1 0,0 0 0,0 0 0,0 0 0,1 1 0,0 0 0,-1 0 0,1 0 0,-1 2 0,4-4 0,0 0 0,0 0 0,0 1 0,0-1 0,0 0 0,0 1 0,0-1 0,1 1 0,0 0 0,-1 0 0,1-1 0,0 1 0,0 0 0,0 0 0,1 0 0,-1 0 0,1 0 0,0 0 0,0 0 0,0 0 0,0 1 0,0-1 0,0 0 0,1 0 0,0 1 0,5 7 0,1-1 0,0 1 0,0-1 0,1 0 0,1-1 0,-1 0 0,2 0 0,-1-1 0,1 0 0,0-1 0,1 0 0,0 0 0,0-1 0,0-1 0,8 3 0,8 7 0,32 12 0,-50-24 0,1 0 0,-1 1 0,0 0 0,0 0 0,-1 1 0,1 0 0,-1 1 0,0 0 0,-1 0 0,0 1 0,0 0 0,0 0 0,0 0 0,0 3 0,-4 10 0,-10-13 0,1-1 0,-1 0 0,0 0 0,-1-1 0,1 0 0,-1 0 0,0-1 0,0 0 0,-1 0 0,1-1 0,-1 0 0,0 0 0,0-1 0,0 0 0,-4-1 0,7 1 0,-91 7 0,95-9 0,0 0 0,0 0 0,1-1 0,-1 1 0,0 0 0,1-1 0,-1 0 0,0 1 0,1-1 0,-1 0 0,1 0 0,-1 0 0,1 0 0,-1 0 0,1 0 0,0-1 0,-1 1 0,1 0 0,0-1 0,0 1 0,0-1 0,0 1 0,0-1 0,1 1 0,-1-1 0,0 0 0,1 1 0,-1-1 0,1 0 0,-1 0 0,1-1 0,1-4 0</inkml:trace>
  <inkml:trace contextRef="#ctx0" brushRef="#br0" timeOffset="3301.261">2650 423 32767,'-3'27'0,"-7"20"0,10 142 0,1-181 0,0 0 0,0 0 0,1-1 0,-1 1 0,2 0 0,-1-1 0,1 1 0,0-1 0,1 0 0,0 0 0,0-1 0,0 1 0,3 2 0,-3-5 0,-1 0 0,1-1 0,-1 0 0,1 1 0,0-1 0,0-1 0,0 1 0,1-1 0,-1 1 0,1-1 0,-1 0 0,1-1 0,0 1 0,-1-1 0,1 0 0,0 0 0,0-1 0,0 1 0,5-1 0,94-13 0,-87 10 0,-14 3 0,1-1 0,0 0 0,0 0 0,-1 0 0,1 0 0,-1-1 0,1 0 0,-1 1 0,1-1 0,-1-1 0,0 1 0,0 0 0,0-1 0,0 1 0,-1-1 0,1 0 0,-1 0 0,1 0 0,-1 0 0,0 0 0,0-1 0,0 1 0,-1-1 0,1 1 0,-1-1 0,1-7 0</inkml:trace>
  <inkml:trace contextRef="#ctx0" brushRef="#br0" timeOffset="3556.58">2566 591 32767,'50'12'0,"135"-11"0,-55-16 0,-77-13 0,-43 19 0</inkml:trace>
  <inkml:trace contextRef="#ctx0" brushRef="#br0" timeOffset="3798.932">2745 379 32767,'-25'-17'0,"45"18"0,182 11 0,-109-4 0,-73-8 0,-1 0 0,1 1 0,-1 1 0,1 1 0,-1 0 0,0 2 0,0 0 0,0 1 0,-1 1 0,0 1 0,0 0 0,-1 1 0,0 1 0,15 12 0,-27-17 0,-1 0 0,0 0 0,0 0 0,0 0 0,0 1 0,-1-1 0,0 1 0,0 0 0,0 0 0,-1 0 0,0 1 0,0-1 0,-1 1 0,0-1 0,0 1 0,0-1 0,-1 1 0,0-1 0,0 4 0,-21 147 0,18-46 0,17-78 0,-18-53 0,3 10 0,-2-3 0</inkml:trace>
  <inkml:trace contextRef="#ctx0" brushRef="#br0" timeOffset="4050.259">3236 435 32767,'-1'-6'0,"1"7"0,0-1 0,1 0 0,-1 0 0,0 1 0,0-1 0,1 0 0,-1 0 0,0 0 0,1 0 0,-1 0 0,0 0 0,1 1 0,-1-1 0,0 0 0,1 0 0,-1 0 0,0 0 0,1 0 0,-1 0 0,0 0 0,1 0 0,-1 0 0,0-1 0,1 1 0,-1 0 0,0 0 0,0 0 0,1 0 0,-1 0 0,0 0 0,1-1 0,-1 1 0,0 0 0,0 0 0,1 0 0,-1-1 0,0 1 0,0 0 0,1-1 0,-1 1 0,0 0 0,0 0 0,0-1 0,0 1 0,0 0 0,1-1 0,-1 1 0,0 0 0,0-1 0,0 1 0,0 0 0,0-1 0,0 1 0,0 0 0,0-1 0,0 1 0,0 0 0,0-1 0,60 14 0,140 14 0,126-8 0,-293-20 0,-22-6 0</inkml:trace>
  <inkml:trace contextRef="#ctx0" brushRef="#br0" timeOffset="4719.521">1415 0 32767,'171'24'0,"203"4"0,278 23 0,-127-20 0,-452-24 0,-72-7 0,0 0 0,0 0 0,0 0 0,0 0 0,-1-1 0,1 1 0,0 0 0,0-1 0,-1 1 0,1 0 0,0-1 0,-1 1 0,1-1 0,0 1 0,-1-1 0,1 1 0,0-1 0,-1 1 0,1-1 0,-1 0 0,1 1 0,-1-1 0,0 0 0,1 1 0,-1-1 0,0 0 0,1 0 0,-1 1 0,0-1 0,0 0 0,0 0 0,1 0 0,-1 1 0,0-1 0,0 0 0,0 0 0,-1 0 0,1 1 0,0-1 0,0 0 0,0 0 0,0 0 0,-1 1 0,1-1 0,0 0 0,-1 0 0,1 1 0,-1-1 0,1 0 0,-1 1 0,1-1 0,-1 0 0,1 1 0,-1-1 0,1 1 0,-1-1 0,0 1 0,-8-11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5:52.86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671 81,'-15'537,"2"328,14-578,0-284,-1 1,1 0,-1 0,1-1,0 1,1-1,-1 1,1-1,-1 1,1-1,0 0,0 0,1 0,-1 0,1 0,-1 0,1-1,0 1,0-1,0 0,0 0,1 0,-1 0,0 0,1-1,-1 0,1 1,0-1,-1-1,1 1,0 0,2-1,13 3,1-2,0 0,0-1,-1-1,1-1,0 0,-1-2,18-5,-16 5,22-5,37-9,0 5,72-4,-144 17,-7 1,0-1,0 0,0 0,0 1,0-1,0 0,0 0,0 0,0 0,0 0,0 0,0 0,0 0,0-1,0 1,0 0,0 0,0-1,0 1,0-1,0 1,0-1,0 1,-1-1,1 0,0 1,0-1,-1 0,1 0,0 1,-1-1,1 0,-1 0,1 0,-1 0,0 0,1 0,-1-1,0-244,-40-498,36 678,0-38,-4 0,-6 0,-12-44,-19 32,43 111,-2 0,1 0,-1 0,0 0,0 0,0 1,0-1,-1 1,0 0,0 1,0-1,0 1,-1 0,1 1,-1-1,1 1,-1 0,-5-1,-33 3,23-10,0 1,0 1,-1 1,0 1,-1 1,1 1,-1 0,0 2,0 1,0 1,0 0,0 2,0 1,0 1,1 1,-9 3,-100 32,85-18</inkml:trace>
  <inkml:trace contextRef="#ctx0" brushRef="#br0" timeOffset="1172.037">163 2354,'-13'12,"0"1,1 0,0 0,1 1,0 1,2 0,-1 0,2 1,0 0,1 0,1 1,-2 7,0-1,1-1,2 1,0 0,1 0,1 0,2 0,0 1,1-1,2 2,-2-21,0 0,0-1,1 1,-1-1,1 1,0-1,0 1,0-1,0 0,1 1,0-1,-1 0,1 0,0 0,0 0,1 0,-1-1,1 1,-1-1,1 1,0-1,0 0,0 0,0 0,0-1,0 1,1-1,-1 1,0-1,1 0,-1 0,1-1,-1 1,1-1,0 0,-1 0,1 0,-1 0,1-1,14-5,0-2,-1 0,0-1,0-1,-1-1,0 0,-1-1,0-1,-1 0,0-1,-1 0,9-15,6-2,-2-1,-2-2,-1 0,-2-2,-1 0,-1-1,-3-2,-1 1,-1-2,-3 1,-1-2,-2 1,-2-3,-4 28,-2 0,0 0,0 1,-2-1,1 0,-2 0,0 1,-1 0,-2-6,4 14,-1 1,1-1,-1 1,0 0,0 0,0 0,-1 0,1 1,-1-1,-1 1,1 0,0 0,-1 1,0-1,0 1,0 0,0 0,0 1,-1-1,1 1,-1 1,0-1,0 1,-3-1,0 1,-1 1,1 0,-1 1,1 0,-1 0,1 1,0 0,0 1,-1 0,2 0,-1 1,0 0,1 0,0 1,0 1,0-1,1 1,-1 0,1 1,1 0,-3 2,1 1,-1 0,1 1,1 0,0 0,1 1,0 0,1 0,0 0,0 1,2-1,-1 1,2 0,0 0,0 0,1 4,2-1,0 0,1 0,1-1,1 1,0-1,0 1,2-1,0-1,1 1,0-1,1 0,6 7,18 24,3-2,1-2,3 0,12 14,-33-38,-2 0,0 1,-1 0,0 2,-2-1,0 2,-2 0,0 0,-1 1,-1 0,-1 1,-2-1,0 2,-5 0</inkml:trace>
  <inkml:trace contextRef="#ctx0" brushRef="#br0" timeOffset="1566.726">885 2675,'0'15,"0"14,-3 9,1 6,-1 2,-2 0,1-3,0-7,1-10</inkml:trace>
  <inkml:trace contextRef="#ctx0" brushRef="#br0" timeOffset="1828.52">858 2621,'75'62,"-23"-20,-3 2,41 46,-85-87,-1 1,1 1,-1-1,0 1,0-1,0 1,-1 0,0 1,0-1,0 1,-1-1,1 1,-1 0,-1 0,1 0,-1 0,0 0,0 0,-1 0,0 0,0 0,0 0,-1 0,0 1,0-1,-1 2,-6-1,0 1,0-1,-1-1,1 0,-2 0,1 0,-1-1,1-1,-1 0,0 0,-1-1,1 0,-1 0,1-2,-1 1,0-1,-5-1,-2 3,-1-1,1-1,0-1,-1-1,1-1,0 0,0-1,-1-1,-17-8</inkml:trace>
  <inkml:trace contextRef="#ctx0" brushRef="#br0" timeOffset="3284.191">1580 28,'24'270,"35"516,-58-752,1-1,2 1,2-1,0 1,3-2,1 1,1-1,1-1,3 2,-14-30,1 0,0 0,-1 0,1 0,0 0,0 0,1-1,-1 1,0-1,1 0,0 0,-1 0,1 0,0 0,0 0,0-1,0 1,1-1,-1 0,0 0,0 0,1 0,-1-1,1 0,-1 1,0-1,1 0,-1 0,1-1,-1 1,2-1,71-9,-1 5,1 2,16 4,-20 0,83-1,-155 0,1 0,0 0,0-1,0 1,-1 0,1-1,0 1,0-1,-1 1,1-1,0 1,-1-1,1 1,0-1,-1 1,1-1,-1 0,1 0,-1 1,0-1,1 0,-1 1,0-1,1 0,-1 0,0 0,0 0,0 1,0-1,1 0,-1 0,0 0,-1 0,1 1,0-1,0 0,0 0,0 0,-1 1,1-1,0 0,-1 0,1 1,0-1,-1 0,1 0,-1 1,0-1,1 1,-1-1,0 0,-3-13,-7-59,4 0,1-45,4 57,0-787,3 715,-1 131,-1 1,0-1,0 1,0-1,1 1,-2-1,1 1,0 0,0 0,0-1,0 1,-1 0,1 0,-1 0,1 0,-1 1,1-1,-1 0,1 1,-1-1,1 1,-1-1,0 1,1 0,-1-1,0 1,0 0,1 0,-1 0,0 1,1-1,-1 0,0 1,1-1,-1 1,0-1,1 1,-1 0,1 0,-1-1,1 1,-20 3,-328 14,-171 21,502-38,16-3</inkml:trace>
  <inkml:trace contextRef="#ctx0" brushRef="#br0" timeOffset="4333.768">1955 2100,'-38'53,"3"2,2 2,3 1,2 1,3 1,-11 41,32-89,1 1,0-1,1 0,0 1,1-1,0 1,1-1,0 1,1 0,1-1,0 1,-1-10,1 0,0 0,0 0,0 0,0-1,0 1,1-1,-1 1,1-1,-1 0,1 0,0 0,0 0,0 0,0-1,0 1,0-1,1 0,-1 0,0 0,1 0,-1-1,1 1,-1-1,1 0,-1 0,0 0,1 0,-1-1,1 0,-1 1,0-1,1 0,-1-1,0 1,0 0,0-1,0 0,0 0,2-2,18-10,0 0,-1-2,-1-1,-1-1,-1-1,0 0,-1-1,-1-1,-1-1,8-16,-2 4,-1 0,-2-2,-2 0,-1-1,-2-1,-2 0,-1-1,-2 0,-2-1,-1 0,-1-20,-5 43,0 0,-2 1,1-1,-2 1,0 0,-1 0,-1 0,-6-15,9 26,0 0,-1 0,1 0,-1 1,0-1,-1 1,1-1,-1 1,1 0,-1 0,0 1,-1-1,1 1,-1 0,1 0,-1 0,0 1,0 0,0 0,0 0,-1 0,1 1,0 0,-1 0,1 1,-1-1,1 1,-4 0,0 2,0-1,0 1,0 1,0-1,1 2,-1-1,1 1,-1 0,2 1,-1 0,0 0,1 1,0 0,0 0,0 0,1 1,0 0,0 2,-5 6,0 1,1 0,0 1,2 0,0 0,1 1,1-1,-2 10,3-5,2 1,0 1,1-1,2 0,0 0,1 1,2-1,0 0,2 0,0-1,2 1,0-1,1 0,1-1,2 0,0-1,1 0,1 0,8 9,227 276,-202-251,-30-39</inkml:trace>
  <inkml:trace contextRef="#ctx0" brushRef="#br0" timeOffset="4880.28">2610 2689,'-2'-5,"0"0,0 0,-1 0,1 0,-1 1,0-1,0 1,-1 0,1 0,-1 0,0 1,0-1,0 1,-1 0,1 0,-1 0,0 1,1-1,-1 1,0 0,0 1,-1-1,1 1,0 0,0 0,-1 1,-1 0,2-1,-1 1,0 0,1 0,-1 0,0 1,1 0,-1 0,0 0,1 1,0 0,-1 0,1 0,0 1,0 0,0 0,0 0,1 1,-1-1,1 1,0 0,0 0,0 0,1 1,0 0,-1-1,1 1,1 0,-1 0,1 1,0-1,0 3,-1-2,0 1,1 0,0 0,1 0,0 0,0 0,0 0,1 0,0 0,0 0,1 0,0 1,0-1,0 0,1-1,0 1,1 0,-1 0,1-1,1 0,-1 1,1-1,0-1,1 1,1 1,1-1,0-1,0 0,0 0,1-1,0 0,0-1,0 1,0-2,1 1,-1-1,1 0,-1-1,1 0,0 0,-1-1,1 0,5-1,11-1,-1-2,1 0,-1-1,0-2,13-5,91-46,-85 32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5:58.99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522 1504,'602'-24,"-220"5,-33 10,28 17,-339-6,-45-5</inkml:trace>
  <inkml:trace contextRef="#ctx0" brushRef="#br0" timeOffset="988.23">2420 809,'-10'23,"1"-1,1 2,2-1,0 1,1 0,1 0,1 0,1 1,2 17,3 94,6-1,6 0,6-1,13 32,-32-157,37 190,6 4,-10 1,-9 2,-8 0,-10 9,-8-181,-2 0,-1 1,-2-2,-1 1,-2-1,-1 0,-13 30,7-35,15-28,0-1,0 1,0 0,0 0,0-1,0 1,0 0,0-1,0 1,0 0,0 0,0-1,0 1,-1 0,1 0,0-1,0 1,0 0,0 0,-1 0,1-1,0 1,0 0,0 0,-1 0,1 0,0-1,0 1,-1 0,1 0,0 0,0 0,-1 0,1 0,0 0,0 0,-1 0,1 0,0 0,-1 0,1 0,0 0,0 0,-1 0,5-22</inkml:trace>
  <inkml:trace contextRef="#ctx0" brushRef="#br0" timeOffset="1803.16">2340 1023,'146'-24,"-119"22,55-6,1 4,-1 4,0 3,1 4,-2 3,1 4,-2 4,0 2,-1 5,-2 3,0 3,8 8,-18-1,-3 3,-1 2,-2 3,-2 3,-2 2,-2 2,-3 3,-3 3,-2 1,-2 2,-4 2,-2 2,-3 2,7 24,-23-43,-2 2,-2 0,-2 0,-2 1,-3 1,-2 0,-3 0,-2 1,-2-1,-2 1,-10 51,5-73,-1-2,-1 1,-2-1,-1-1,-2 0,0 0,-2-2,-1 0,-1-1,-2 0,0-2,-2 0,0-1,-2-2,0 0,-1-2,-1 0,-13 5,-4 0,0-3,-2-1,0-2,-2-2,1-2,-2-2,-46 5,2-6,0-4,-1-5,-68-7,140 4,15-1,-1 2,1-1,-1 1,1 0,-1 0,1 0,-1 1,1 0,0 0,-1 1,-4 2,11-4,-1 1,0-1,1 0,-1 1,1-1,-1 1,1-1,-1 1,1 0,-1-1,1 1,-1 0,1-1,0 1,-1 0,1-1,0 1,0 0,0-1,0 1,-1 0,1 0,0-1,0 1,0 0,0 0,1-1,-1 1,0 0,0 0,0-1,0 1,1 0,-1-1,0 1,1 0,-1-1,1 1,-1 0,1-1,-1 1,1-1,-1 1,1-1,-1 1,1-1,0 1,-1-1,1 0,0 1,-1-1,1 0,0 0,-1 1,1-1,0 0,0 0,-1 0,1 0,0 0,0 0,-1 0,1 0,0 0,0 0,-1-1,1 1,0 0,0 0,14-2</inkml:trace>
  <inkml:trace contextRef="#ctx0" brushRef="#br0" timeOffset="2543.238">4453 2106,'-2'6,"1"1,0-1,1 1,0-1,0 1,0-1,1 1,0 0,0-1,1 0,-1 1,1-1,1 0,-1 0,1 0,0 0,1-1,-1 1,1-1,0 0,1 0,-1 0,1 0,0-1,0 0,1 1,12 10,2-1,-1-1,2-1,0-1,0 0,1-2,0 0,1-1,-1-2,2 0,-1-2,0 0,1-2,0 0,0-2,0 0,-1-2,20-3,-33 4,1 0,-1-1,0 0,1-1,-1 0,0-1,-1 0,1 0,-1-1,1-1,-1 1,-1-1,1-1,-1 1,0-2,-1 1,0-1,0 0,0 0,-1-1,0 0,-1 0,0 0,-1-1,0 0,2-5,-5 0,0-1,-1 0,-1 0,0 0,-1 1,-1-1,0 1,-1-1,-1 1,0 0,-1 0,-1 1,0 0,-1 0,-1 1,0 0,0 0,-2 1,1 0,-1 1,-1 0,0 1,-1 0,0 1,0 1,-1-1,-3 0,0 1,0 0,0 1,-1 1,0 0,0 2,-1 0,1 1,-1 1,0 0,1 2,-1 0,0 1,-1 1,8-1,-1 1,1 1,0 0,1 0,-1 1,0 1,1 0,0 0,0 1,1 1,0-1,0 2,0 0,1 0,0 0,1 1,0 0,0 1,1 0,0 0,-4 10,7-14,2 1,-1-1,1 1,-1 0,2 0,-1 0,1 0,0 0,1 0,-1 0,2 0,-1 0,1 0,0 0,0 0,1 0,-1 0,2 0,-1-1,1 1,0-1,0 1,1-1,0 0,0-1,2 3,46 38,5-9</inkml:trace>
  <inkml:trace contextRef="#ctx0" brushRef="#br0" timeOffset="2835.369">5134 2025,'66'-6,"0"3,50 4,-53 0,1438-4,-1442 2,-36 2,-32 6,-18 1</inkml:trace>
  <inkml:trace contextRef="#ctx0" brushRef="#br0" timeOffset="3542.242">3088 3415,'-15'0,"-11"0,-5 0,-4 0,-5 0,-5 3,-4 2,-2 3,0 1,9-2</inkml:trace>
  <inkml:trace contextRef="#ctx0" brushRef="#br0" timeOffset="4079.217">2500 3068,'-394'12,"-171"-12,-273 7,802-6,-40 1,1 4,-41 8,101-9,35-7,5-2</inkml:trace>
  <inkml:trace contextRef="#ctx0" brushRef="#br0" timeOffset="4947.968">923 1424,'-45'5,"-1"-2,1-3,-1-1,-16-3,-38-7,0 5,-1 5,1 3,-71 13,158-14,0 1,0 1,0 0,1 1,-1 0,1 1,-6 3,18-8,1 0,-1 0,0-1,0 1,0 0,1 0,-1 0,0 0,1 0,-1 0,0-1,0 1,1 0,-1 0,0 0,0 0,1 0,-1 0,0 0,1 0,-1 0,0 1,0-1,1 0,-1 0,0 0,0 0,1 0,-1 0,0 0,0 1,1-1,-1 0,0 0,0 0,0 1,1-1,-1 0,0 0,0 1,0-1,0 0,0 0,1 1,-1-1,0 0,0 0,0 1,0-1,0 0,0 0,0 1,0-1,0 0,0 1,0-1,0 0,0 0,0 1,0-1,-1 0,1 0,0 1,0-1,0 0,0 0,0 1,-1-1,1 0,13 1</inkml:trace>
  <inkml:trace contextRef="#ctx0" brushRef="#br0" timeOffset="5553.544">776 448,'-12'0,"0"1,1 1,-1 1,0-1,1 2,-1-1,1 2,0 0,0 0,1 0,-1 2,2-1,-1 1,0 1,1 0,1 0,-1 0,1 2,-8 9,1 0,1 0,1 2,0-1,2 2,0 0,2 0,-4 11,9-20,1-1,0 0,0 1,1 0,1 0,0-1,1 14,0-23,0 1,1-1,-1 1,1-1,0 1,0-1,0 0,0 1,1-1,-1 0,1 0,0 0,0 0,0 0,0 0,1-1,-1 1,1-1,-1 1,1-1,0 0,0 0,0 0,0 0,0-1,1 0,-1 1,0-1,1 0,2 0,8 0,-1-1,0-1,1 0,-1 0,0-2,1 0,-1 0,-1-1,1-1,-1 0,1 0,-1-1,-1-1,1 0,-1-1,8-8,4-3,-2-1,0-2,-1 0,-2-1,0-1,-1-1,-2 0,0-1,-2 0,-1-2,-1 1,-1-1,-2-1,-1 0,-1 0,-1 0,-2-1,-1 1,-1-1,-2-16,0 21,-1 0,-1 1,-1-1,-1 1,-2-6,4 21,1 0,-1 1,-1-1,0 1,0 0,0 0,-1 1,0-1,-1 1,0 0,0 1,0-1,-1 1,0 0,0 1,-1-1,3 4,1-1,-1 1,0 0,1 0,-1 1,0-1,0 1,-1 0,1 1,0-1,0 1,0 0,0 0,-1 0,1 1,0 0,0 0,0 0,0 1,0 0,1 0,-1 0,0 0,1 1,-1 0,1-1,-1 3,-4 2,0 1,1 0,0 0,1 1,-1 0,2 1,-1-1,2 1,-1 1,1-1,-3 11,0 10,1 0,2 1,1-1,2 1,1 0,1-1,2 1,1 0,1-1,2 1,1-1,2-1,1 1,1-2,1 1,2-2,1 0,1 0,7 7,90 146,-112-181,0 2,0-1,0 0,1 1,-1-1,0 1,-1-1,1 1,0 0,0-1,-1 1,1 0,-1 0,1-1,-1 1,0 0,1 0,-1 0,0 0,0-1,-1 1,1 0,0 0,-1 0,1-1,-1 1,1 0,-1 0,0-1,1 1,-1-1,0 1,-1 0,-11 6</inkml:trace>
  <inkml:trace contextRef="#ctx0" brushRef="#br0" timeOffset="6201.219">1150 621,'0'5,"0"8,0 9,0 9,0 7,0 6,0 4,0 1,-2-1,-1-4,0-7,1-8,0-9</inkml:trace>
  <inkml:trace contextRef="#ctx0" brushRef="#br0" timeOffset="6461.096">1110 555,'7'11,"9"13,13 10,13 7,13 4,6 4,2-3,-3-2,-9-3,-14-3,-22-3,-27-3,-27-2,-26-1,-17-5,-11-3,-3-5,15-6</inkml:trace>
  <inkml:trace contextRef="#ctx0" brushRef="#br0" timeOffset="7238.95">963 2173,'-12'3,"0"2,0-1,0 2,1 0,0 0,0 1,0 0,1 1,0 0,1 1,0 0,0 0,1 1,0 0,0 0,1 1,1 0,0 1,0-1,1 1,1 0,0 0,1 0,-2 10,3-12,-1-1,2 1,-1 0,1 0,1 0,0 0,0 0,1 0,1 4,-1-10,-1-1,1 1,0-1,1 1,-1-1,0 1,1-1,0 0,0 0,0 0,0 0,0 0,1 0,-1-1,1 1,0-1,0 0,0 0,0 0,0 0,0 0,0-1,1 1,-1-1,1 0,-1 0,2 0,6-1,-1 0,1-1,0 0,0-1,-1 0,1 0,-1-2,0 1,1-1,-2 0,1-1,0-1,-1 1,0-1,0-1,-1 0,0 0,0 0,2-4,13-12,-1-2,-2 0,0 0,-2-2,-1-1,-1 0,-1-1,-2 0,-1-1,-1-1,-1 0,-2 0,-2-1,0 0,-2 0,-2 0,-1-1,-1 1,-2-1,-3-13,3 33,0 0,-1-1,-1 1,0 0,-1 1,0-1,-1 1,0 0,-5-5,8 12,-1 0,1 0,-1 1,0 0,0 0,-1 0,1 0,-1 1,0 0,1 0,-2 0,1 0,0 1,0 0,-1 0,0 0,1 1,-1 0,0 0,1 0,-1 1,0-1,-1 2,-1-1,1 1,-1 0,1 1,-1 0,1 0,-1 0,1 1,0 0,0 1,1 0,-1 0,1 0,0 1,0-1,0 2,1-1,-1 1,1-1,0 1,1 1,0-1,0 1,-3 5,1 1,0 1,1 0,1 1,0-1,0 1,2-1,0 1,0 0,2 0,0 0,1 14,4 3,2 0,0 0,2 0,2-1,1-1,1 0,1-1,2 0,7 8,36 52,5-3,15 10,-53-64,-5-8,0 1,-2 1,-1 1,7 15,-16-20</inkml:trace>
  <inkml:trace contextRef="#ctx0" brushRef="#br0" timeOffset="7560.119">1859 2400,'-1'-5,"0"0,-1 1,1-1,-1 1,1-1,-1 1,-1-1,1 1,-1 0,1 0,-1 0,0 0,-1 1,1-1,-1 1,1 0,-1 0,0 0,0 1,0-1,-1 1,1 0,0 0,-1 0,0 1,1-1,-1 1,0 1,-4-2,-4 1,-1 0,1 1,-1 0,1 1,0 1,-1 0,1 1,0 0,0 1,-5 2,7-1,1 0,-1 0,1 1,0 0,0 1,1 0,0 0,0 1,1 0,0 1,-2 2,7-6,0-1,0 0,0 1,0 0,1 0,0 0,0 0,0 0,0 0,1 0,0 1,0-1,1 0,-1 1,1-1,0 1,1-1,-1 0,1 1,0-1,0 0,1 0,0 1,0-1,1 1,4 4,0 0,1 0,0-1,1 0,0 0,1-1,-1-1,1 1,1-2,0 1,-1-1,2-1,-1 0,1-1,0 0,0 0,9 0,24 7,0-2,0-2,1-2,0-2,-1-2,23-4,37-5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6:13.50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1,'14'0,"13"7,14 11,9 16,2 19,2 20,-3 19,-12 15,-13 14,-26 8,-39 5,-55 0,-11-23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6:12.45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314 0,'-22'7,"-15"9,-10 13,-6 17,1 20,6 16,10 13,15 8,21 0,22-3,20-10,18-11,13-15,7-16,-11-15</inkml:trace>
  <inkml:trace contextRef="#ctx0" brushRef="#br0" timeOffset="547.395">689 294,'11'155,"-9"114,-1-243,-2 1,-1-1,-2 0,-5 24,1-28,8-22,0 0,1 0,-1-1,0 1,0 0,0-1,0 1,0 0,1-1,-1 1,0 0,0-1,0 1,0 0,0-1,0 1,0 0,0-1,0 1,0 0,0-1,-1 1,1 0,0-1,0 1,0 0,0-1,0 1,-1 0,1-1,0 1,0 0,-1 0,1-1,0 1,0 0,-1 0,1 0,0-1,-1 1,1 0,0 0,-1 0,1 0,0 0,-1 0,1-1,0 1,-1 0,1 0,0 0,-1 0,1 0,0 0,-1 0,1 1,0-1,-1 0,1 0,0 0,-1 0,1 0,0 0,-1 1,1-1,0 0,0 0,-1 1,1-1,0 0,-4-37,1-1,2 1,2 0,3-18,0 6,2 0,3 1,1 1,3-1,3-1,28-40,-42 87,-1 0,1 0,-1 0,1 0,-1 0,1 0,0 0,0 1,0-1,0 1,0-1,1 1,-1 0,0 0,0 0,1 0,-1 0,1 1,-1-1,1 1,-1 0,1-1,-1 1,1 0,-1 0,1 1,-1-1,1 0,-1 1,1 0,-1-1,0 1,1 0,-1 0,0 1,2 0,8 8,-1 1,0 0,-1 1,0 0,-1 0,-1 1,0 1,0-1,-1 1,-1 0,-1 1,0-1,2 10,-4-19,-1 0,0 0,0 1,-1 0,1-1,-1 1,0 0,0-1,-1 1,0 0,0 0,0 0,-1-1,0 1,0 0,0 0,-1-1,0 1,0-1,0 0,-1 1,0-1,0 0,0 0,0-1,-1 1,0-1,0 0,0 0,0 0,-1 0,-8 3,1-1,-1 0,0-1,0-1,-1 0,1-1,-1 0,-13 1,-23 5,38 2,33 0,34 4,1-2,0-3,1-2,9-2,-56-5,164 9,-141-12</inkml:trace>
  <inkml:trace contextRef="#ctx0" brushRef="#br0" timeOffset="791.82">595 40,'14'-3,"18"3,22 2,21 2,22 2,12 0,6-1,-3-1,-10-2,-21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6:08.41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12 478,'-11'104,"22"-159,-10 48,1-13,0 1,2-1,0 1,1 0,1 0,1 0,0 1,1 0,2 0,-1 1,2 1,4-5,-12 17,1 1,0 0,0-1,1 2,-1-1,0 0,1 1,0 0,-1 0,1 0,0 1,0 0,0 0,0 0,0 0,1 1,-1 0,0 0,0 0,0 1,0-1,0 1,0 0,0 1,0-1,0 1,-1 0,4 2,6 3,0 1,-1 0,1 1,-2 1,1 0,-1 1,-1 0,7 8,-7-7,-1 1,0-1,-1 2,0-1,-1 1,-1 0,0 1,-1 0,3 12,-9-25,1 1,-1 0,0 0,0 0,0 0,0-1,-1 1,1 0,-1 0,1-1,-1 1,0 0,0-1,0 1,-1-1,1 1,-1-1,1 0,-1 1,0-1,0 0,0 0,0 0,0 0,0-1,0 1,-1 0,1-1,-1 0,1 0,-1 1,1-1,-1-1,0 1,1 0,-1-1,0 1,0-1,0 0,1 0,-1 0,0 0,0-1,-1 2,1-1,-1 0,1 0,-1 0,0 0,1-1,-1 1,1-1,-1 0,1 0,0-1,-1 1,1-1,0 1,0-1,0 0,0 0,0 0,0-1,1 1,-1-1,1 1,-1-1,1 0,0 0,0 0,1 0,-1 0,0 0,1-1,0 1,0 0,0-1,0-2,3-2,0 0,0 0,1 0,0 0,1 0,-1 1,1-1,1 1,0 0,0 0,0 1,1-1,0 1,0 0,0 1,1 0,0 0,0 0,0 1,1 0,7-3,4-4,1 0,1 2,0 0,0 2,0 0,1 1,0 1,1 1,-1 1,22 1,-41 2,0 0,0 0,0 1,0-1,0 1,0 0,0 0,0 0,0 0,-1 1,1-1,-1 1,1-1,-1 1,1 0,-1 0,0 0,0 0,0 1,0-1,0 0,0 1,-1 0,1-1,-1 1,0 0,0 0,0-1,0 1,0 0,0 0,-1 2,49 253,-31-161,-2-25,-4 0,-3 1,-3 1,-3 8,-3-70,0-1,0 1,-1-1,-1 0,1 0,-2 1,0-1,0 0,-1-1,0 1,-1-1,-4 6,9-15,0-1,-1 1,1-1,0 0,-1 1,1-1,0 0,-1 1,1-1,0 0,-1 0,1 1,-1-1,1 0,-1 0,1 0,0 1,-1-1,1 0,-1 0,1 0,-1 0,1 0,-1 0,1 0,-1 0,1 0,-1 0,1 0,-1-1,1 1,0 0,-1 0,1 0,-1-1,1 1,-1 0,1 0,0-1,-1 1,1 0,0-1,-1 1,1 0,0-1,-1 1,1-1,0 1,0 0,0-1,-1 1,1-1,0 1,0-1,0 1,0-1,0 1,-7-19</inkml:trace>
  <inkml:trace contextRef="#ctx0" brushRef="#br0" timeOffset="273.336">802 718,'-27'-200,"-27"-14,34 131,21 81,0 1,0-1,0 1,-1-1,2 1,-1 0,0-1,0 1,0 0,0 0,1 0,-1 0,1 0,-1 0,1 0,-1 0,1 1,-1-1,1 0,0 1,-1-1,1 1,0 0,0 0,-1 0,1-1,0 2,-1-1,1 0,0 0,0 0,-1 1,1-1,0 1,-1-1,1 1,-1 0,1 0,-1 0,1 0,-1 0,0 0,2 1,-1-1,271 111,-262-107,-7-4,1 0,-1 1,0 0,0-1,0 1,-1 1,1-1,0 1,-1-1,1 1,-1 0,0 0,0 0,0 1,-1-1,1 1,1 3,-5-5,0 1,0-1,-1 0,1 1,0-1,-1 0,0 0,0 0,1-1,-1 1,0 0,0-1,-1 1,1-1,0 1,0-1,-1 0,1 0,-1 0,1-1,-1 1,1 0,-1-1,1 0,-1 1,0-1,0 0,0 0,-149 25,135-18,9 0</inkml:trace>
  <inkml:trace contextRef="#ctx0" brushRef="#br0" timeOffset="864.718">1256 505,'-14'-435,"14"434,0 0,-1 0,1-1,0 1,0 0,0 0,1-1,-1 1,0 0,0 0,1 0,-1-1,1 1,-1 0,1 0,-1 0,1 0,0 0,-1 0,1 0,0 0,0 0,0 0,0 0,0 0,0 1,0-1,0 0,0 1,0-1,0 1,0-1,1 1,-1 0,0-1,0 1,1 0,-1 0,0 0,0 0,1 0,-1 0,0 0,0 0,1 0,-1 1,0-1,0 0,0 1,0-1,1 1,-1 0,176 48,-158-44,-2-2,-1 1,0 1,0 0,0 1,-1 1,0 1,0 0,10 7,-23-13,0 1,0-1,0 0,0 1,0 0,0-1,-1 1,1 0,-1 0,0 0,0 0,0 0,0 0,0 0,-1 0,1 0,-1 0,0 1,0-1,0 0,0 0,-1 0,1 0,-1 0,0 0,0 1,0-2,0 1,-1 0,1 0,-1 0,1-1,-1 1,0 0,0-1,0 0,-1 1,1-1,0 0,-1 0,-4 5,5-6,1 0,-1 0,1-1,-1 1,1 0,0 0,-1 0,1 0,0 1,0-1,0 0,0 0,0 1,0-1,0 1,1-1,-1 1,0-1,1 1,-1-1,1 1,-1-1,1 1,0 0,0-1,0 1,0 0,0-1,0 1,0-1,1 1,-1 0,0-1,1 1,-1-1,1 1,0-1,0 2,7 0,0 0,-1-1,1 0,0 0,0-1,0 0,0 0,0-1,0 0,1-1,3 0,-6 1,35-2,0-2,-1-1,1-2,-1-2,-1-2,0-1,14-9,-46 19,0-1,-1 0,1 0,-1-1,0 0,0 0,0-1,-1 1,1-1,-1-1,0 1,-1-1,1 1,-1-1,0-1,-1 1,1 0,-1-1,0 0,-1 0,0 1,0-1,0-1,-1 1,0 0,-1 0,1-1,-1 1,-1 0,1 0,-1-1,-1 1,1 0,-1 0,-1 0,1 0,-4-5,5 9,0 1,-1-1,0 0,0 1,1-1,-2 1,1 0,0 0,0 0,-1 0,1 0,-1 0,1 0,-1 1,0 0,0-1,0 1,0 0,1 0,-2 1,1-1,0 0,0 1,0 0,0 0,0 0,0 0,0 0,0 1,0-1,0 1,0 0,0 0,0 0,0 0,0 1,1-1,-1 1,0 0,1-1,-1 1,1 0,0 1,0-1,0 0,0 1,0-1,0 1,0-1,1 1,-1 0,0 7,1 1,0 0,0-1,1 1,1 0,-1 0,2-1,-1 1,2-1,-1 1,1-1,1 0,0 0,0 0,1-1,0 1,1-1,0-1,0 1,1-1,0 0,1 0,2 1,11 11,1-2,0 0,2-2,0 0,1-2,0 0,1-2,0-1,1-1,10 2,32 7</inkml:trace>
  <inkml:trace contextRef="#ctx0" brushRef="#br0" timeOffset="2325.102">186 2069,'28'-102,"-10"38,-2-1,-2-1,3-63,-23 68,5 60,1-1,-1 0,1 1,-1-1,1 1,-1 0,0-1,0 1,0 0,0-1,0 1,0 0,0 0,0 0,-1 0,1 0,0 0,-1 0,1 0,0 1,-1-1,1 0,-1 1,1-1,-1 1,1 0,-1-1,0 1,1 0,-1 0,1 0,-1 0,0 0,1 1,-1-1,1 0,-1 1,0-1,0 0,0 0,0 1,1-1,-1 1,0 0,1 0,-1-1,0 1,1 0,-1 0,1 0,-1 1,1-1,0 0,-1 0,1 1,0-1,0 1,0-1,0 1,0 0,0-1,1 1,-1 0,0-1,1 1,0 0,-1 0,1 0,0-1,0 1,0 0,0 0,0 0,0 0,0-1,1 1,-1 0,1 0,-1 0,1-1,0 1,0 0,0-1,0 1,0-1,0 1,1 0,8 4,0 0,0-1,0-1,1 1,0-2,0 0,0 0,0-1,0 0,0-1,1 0,9-1,-1 2,32 1,-26-2,-1 1,1 1,0 1,-1 1,16 6,-37-10,0 0,-1 1,1 0,0 0,-1 0,1 0,-1 0,0 0,0 1,0 0,0 0,0 0,-1 0,1 0,-1 0,0 1,0-1,0 1,0-1,0 1,-1 0,0 0,0 0,0-1,0 1,-1 0,1 0,-1 1,0-1,0 0,0 0,-1 1,-52 169,52-171,1-1,0 1,0 0,0-1,0 1,0 0,0-1,1 1,0 0,-1-1,1 1,0 0,0-1,0 0,0 1,1-1,-1 0,1 1,-1-1,1 0,0 0,0 0,0 0,0-1,0 1,0 0,1-1,-1 0,0 1,1-1,-1 0,1 0,2 0,91 9,-78-12,1 0,-1-1,0-1,-1 0,1-2,-1 0,0-1,0 0,-1-1,0-1,0-1,-1 0,0-1,-1-1,-1 0,10-11,-19 20,-1-1,0 1,-1 0,1-1,0 0,-1 1,0-1,0 0,0 0,0 0,-1-1,1 1,-1 0,0 0,-1-1,1 1,-1-1,0 1,0-1,0 1,0 0,-1-1,0 1,0-1,0 1,0 0,-1 0,0 0,1 0,-2 0,1 0,0 0,-1 0,0 1,1 0,-1-1,-1 1,1 0,-1 0,-1 1,-1 1,1-1,0 1,-1 1,1-1,-1 1,1 0,-1 0,1 0,-1 1,1 0,-1 0,1 0,0 1,0 0,-1 0,1 0,0 0,1 1,-1 0,0 0,1 0,0 1,0 0,0-1,0 1,0 1,1-1,0 0,0 1,0 0,0 0,1 0,0 0,0 0,0 0,0 0,1 1,0-1,0 1,1-1,0 1,-1-1,2 1,-1-1,1 0,0 1,0-1,0 1,1-1,-1 0,3 5,3-2,0 1,0-1,0 0,1 0,0-1,1 0,-1-1,1 0,1 0,-1-1,1 0,0 0,0-1,0-1,1 0,-1 0,8 0,35 9</inkml:trace>
  <inkml:trace contextRef="#ctx0" brushRef="#br0" timeOffset="3138.286">1470 1534,'-4'-1,"0"0,0 0,-1 0,1 1,0 0,0 0,0 0,0 0,0 1,0 0,0 0,0 0,0 0,0 0,1 1,-1 0,0-1,1 1,-1 1,1-1,0 0,-1 1,1 0,1 0,-1 0,0 0,1 0,-1 1,1-1,0 1,0-1,0 1,1 0,-1-1,1 1,0 0,0 0,1 0,-1 0,1 0,-1 1,1-1,1 0,-1 0,1 0,0 3,5 8,0 0,2 0,0-1,0 0,1-1,1 1,0-2,6 5,5 9,-7-8,-3-6,-1 1,0 0,-1 0,-1 1,0 1,0-1,2 11,-9-23,0 0,-1 0,1 1,-1-1,1 0,-1 0,0 1,0-1,0 0,0 0,-1 1,1-1,0 0,-1 0,0 0,1 0,-1 1,0-1,0 0,0 0,-1 0,1-1,0 1,-1 0,1 0,-1-1,1 1,-1-1,0 1,0-1,0 0,0 0,0 0,0 0,0 0,-1 1,-83 9,78-12,1 0,-1 0,1-1,0 0,0 0,-1-1,2 1,-1-2,0 1,-5-5,10 7,0 0,0 0,0-1,1 1,-1-1,0 1,1-1,-1 0,1 0,0 0,0 0,0 0,-1 0,2 0,-1 0,0 0,0 0,1 0,-1-1,1 1,0 0,0 0,-1-1,1 1,1 0,-1 0,0-1,1 1,-1 0,1 0,-1 0,1-1,0 1,0 0,0 0,0 0,1-1,7-6,0 0,1 1,-1 0,1 0,1 1,0 0,0 1,0 0,1 1,-1 0,1 1,0 0,12-1,-21 4,98-26,-77 23,0-1,0-1,-1-2,0 0,-1-1,1-1,-2-1,1-1,-2-1,16-13,-34 25,0 0,0 0,0 0,-1 0,1-1,0 1,-1 0,1-1,-1 0,1 1,-1-1,0 0,1 0,-1 0,0 1,0-1,-1 0,1-1,0 1,-1 0,1 0,-1 0,1 0,-1 0,0 0,0-1,0 1,0 0,-1 0,1 0,-1 0,1-1,-1 1,1 0,-1 0,0 0,0 0,0 0,0 1,-1-1,1 0,0 0,-1 1,1-1,-1 1,0-1,1 1,-2-1,-1 1,1 0,-1 0,0 0,0 0,1 1,-1-1,0 1,0 0,0 0,1 1,-1-1,0 1,0 0,1 0,-1 0,0 0,1 1,-1-1,1 1,0 0,-1 0,1 0,0 1,0-1,1 1,-1-1,0 1,1 0,-2 2,-2 3,1-1,0 1,0 0,1 1,0-1,0 1,1 0,0 0,0 0,1 0,0 7,1-7,1 1,0-1,1 0,0 0,1 1,0-1,0 0,1-1,0 1,0 0,1-1,0 0,1 1,0-2,0 1,0-1,1 1,0-1,1-1,0 0,0 0,0 0,1 0,-1-1,1-1,1 1,-1-1,0-1,1 1,2-1,2 2,1 0,-1-1,1-1,0 0,0-1,0-1,0 0,0-1,0 0,1-1,-1-1,0 0,0-1,-1 0,1-1,-1-1,0 0,0-1,10-5,-7-4,0-1,-2 0,0 0,0-2,-2 0,0 0,-1-1,-1 0,-1-1,-1 0,-1-1,0 0,-1 0,-2 0,3-20,20-106,-6 0,-1-106,-20 172,-8 81,-22 81,8 16,5 0,4 2,4-1,4 21,2-85,2-1,1 1,2-1,2 1,0-1,2 0,2 0,1-1,1 0,2 0,1-1,2-1,15 24,21-5,-50-48,-1-1,1 1,0-1,0 0,0 1,0-1,0 0,-1 1,1-1,0 0,0 0,0 0,0 0,0 0,0 0,0 0,0 0,0-1,-1 1,1 0,0 0,0-1,0 1,0-1,0 1,-1-1,1 1,0-1,0 1,-1-1,1 1,-1-1,1 0,0 0,-1 1,1-1,-1 0,1 0,7-16</inkml:trace>
  <inkml:trace contextRef="#ctx0" brushRef="#br0" timeOffset="3406.3">2072 1400,'-78'-65,"77"64,1 1,0-1,-1 1,1-1,0 0,-1 1,1-1,0 1,0-1,0 0,-1 1,1-1,0 0,0 1,0-1,0 0,0 0,0 1,0-1,1 0,-1 1,0-1,0 1,0-1,1 0,-1 1,0-1,1 1,-1-1,1 0,-1 1,0-1,1 1,-1-1,1 1,-1 0,1-1,0 1,-1-1,1 1,-1 0,1 0,0-1,-1 1,1 0,0 0,-1 0,1 0,0 0,-1-1,1 1,0 0,-1 1,2-1,127-17,546 2,-562 15,-46 0,60 0,85 12,-198-11,-5-1,1 1,-1 0,0 1,1 0,-1 0,0 1,-1 0,1 0,5 4,-6 9,-17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6:51.53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6:52.15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93 0,'-2'19,"-3"18,-3 23,-3 18,1 17,0 10,2 8,-1 1,0-6,-2-12,2-22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6:52.81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124 463,'0'-5,"-1"-39,2 0,2 1,2-1,7-28,-9 61,0 0,1-1,0 1,0 1,1-1,0 1,1 0,1 0,-1 0,2 1,-1 0,1 0,0 1,1 0,0 1,0 0,1 0,0 1,9-4,-7 5,0 0,0 2,1-1,-1 2,1 0,0 0,0 1,0 1,0 0,0 0,-1 2,1 0,0 0,0 1,-1 0,0 1,0 1,0 0,0 1,-1 0,1 0,-2 1,1 1,-1 0,0 0,-1 1,0 0,0 1,-1 0,0 0,-1 1,0 0,0 0,-2 1,1-1,-1 1,-1 1,0-1,-1 1,0-1,-1 1,-1 0,0 4,-1-1,-1 0,-1 0,-1 0,0 0,-1 0,-1 0,0-1,-1 0,-1 0,0-1,-1 0,-1 0,0 0,-1-1,-2 2,-9 9,-1-1,-2 0,1-2,-2-1,-1-1,-1-1,-8 3,13-8,-1 0,-1-2,0 0,0-2,-1-1,0-1,-1-1,1-1,-1-1,0-1,-2-2,23 0,0-1,-1-1,1 1,0-1,0 0,-1 0,1 0,0 0,0-1,0 0,0 0,1-1,-1 1,1-1,-1 0,1 0,0-1,0 1,0-1,-2-3,5 6,1 0,-1 0,1 1,-1-1,1 0,-1 0,1 0,0 0,0-1,-1 1,1 0,0 0,0 0,0 0,0 0,0 0,0 0,0 0,1 0,-1 0,0 0,0 0,1 0,-1 0,1 0,-1 0,1 0,-1 0,1 0,0 0,-1 0,1 1,0-1,0 0,0 1,-1-1,1 0,0 1,0-1,0 1,0-1,0 1,0 0,0-1,0 1,0 0,0 0,0 0,1 0,-1-1,0 2,0-1,0 0,0 0,1 0,8 2,0 0,0 0,-1 1,1 1,-1-1,1 1,-1 1,0 0,-1 0,1 1,-1 0,3 3,-5-5,296 245,-230-193,2-3,3-4,12 3,-69-42,0-1,0-1,1-1,0 0,1-2,-1 0,1-2,21 1,-33-3,-1-1,1 0,-1-1,1 0,-1-1,1 0,-1 0,0-1,0 0,0 0,0-1,0 0,-1-1,0 0,0 0,0-1,-1 0,1-1,-2 1,1-1,2-4,-1-2,-1-1,0 0,-2 0,1 0,-2-1,0 0,0 0,-2 0,0 0,0 0,-2-1,0 1,0 0,-2-1,0 1,-1 0,0 0,-1 0,0 1,-2-1,0-1,2 5,-1 1,0 0,0 0,-1 0,0 1,0-1,-1 2,0-1,-1 1,0 0,0 0,-1 1,7 5,0 1,0 0,0-1,0 1,0 0,-1 0,1 0,0 0,-1 1,1-1,0 1,-1-1,1 1,-1 0,1 0,0 0,-1 0,1 0,-1 0,1 1,0 0,-1-1,1 1,0 0,-1 0,1 0,0 0,0 0,0 1,0-1,0 1,0-1,1 1,-1 0,0-1,1 1,-1 0,1 0,-1 1,-3 6,-1 0,2 0,-1 0,1 1,1-1,0 1,0 0,-1 8,2-7,0-1,1 1,0 0,0-1,1 1,1 0,0-1,0 1,1 0,0-1,1 0,0 1,1-1,0 0,0-1,1 1,1-1,-1 0,2 0,-1-1,1 1,8 6,-2-5,0-1,1 0,1-1,-1-1,1 0,0-1,1 0,0-2,0 0,12 2,164 12,-189-17,104 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6:54.36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474 854,'-15'-3,"0"1,-1 1,1 1,0 0,-1 1,1 0,0 1,0 1,0 1,0 0,0 1,1 0,0 1,0 1,-11 7,5-2,0 1,1 1,1 1,0 0,1 2,1 0,0 0,2 2,-13 18,-9 41,35-75,0-1,1 1,-1 0,1 0,-1-1,1 1,0 0,0 0,0-1,1 1,-1 0,0-1,1 1,0 0,0-1,0 1,0-1,0 1,0-1,1 1,-1-1,1 0,0 0,-1 0,1 0,0 0,0 0,3 1,4 1,1-1,-1-1,1 0,0 0,0-1,0 0,0-1,1 0,-1 0,0-1,0-1,0 0,-1 0,1-1,0 0,-1 0,0-1,1-1,3-2,8-1,1-2,-1 0,-1-1,0-1,-1-1,0-1,-1 0,0-2,-1 0,-1 0,-1-2,0 0,-1-1,-1 0,8-18,-11 24,-6 33,22 127,6-1,6-1,13 14,4 19,19 127,-68-284,-1 0,-1 0,-1 1,-1-1,-1 1,-1 0,-1-1,0 1,-2 0,-1-1,0 0,-2 0,0 0,-6 12,8-27,1-1,-1 1,0-1,0 0,-1 0,0-1,1 1,-1-1,-1 0,1-1,-1 1,1-1,-1 0,0 0,0-1,0 0,-1 0,1 0,0-1,-1 0,1 0,-1 0,1-1,-1 0,0-1,1 1,-1-1,1 0,0-1,-1 0,1 0,0 0,0 0,-3-3,-10-8,0 0,0-2,2 0,0-1,0-1,2 0,0-1,1-1,1 0,0-1,2 0,0-1,2-1,0 1,1-1,2-1,0 1,-1-15,3 11,2 1,1-1,1 0,1 0,1 0,1 0,2 1,0-1,2 1,1 0,1 1,1 0,1 0,1 1,1 1,0 0,2 1,1 0,1 1,11-10,43-41,3 2,3 4,3 4,3 3,2 3,23-7,27-11,-128 70,-4 1,0 0,0 0,0 1,0-1,1 1,-1 0,0 0,1 0,-1 0,1 1,-1-1,1 1,-1 0,1 0,-1 0,2 1,-4 0,0 0,0 0,0 0,0 0,0 0,0 1,0-1,-1 0,1 1,0-1,-1 0,1 1,-1-1,0 1,1-1,-1 0,0 1,0-1,0 1,0-1,0 1,0-1,0 1,0-1,-1 1,1-1,-1 1,0 0,-12 57,7-40,1-1,2 1,0 0,0 0,2 16,1-30,0-1,1 1,-1-1,1 1,0-1,1 1,-1-1,1 0,-1 0,1 1,1-1,-1-1,1 1,-1 0,1 0,0-1,0 0,1 0,-1 0,1 0,-1 0,1 0,0-1,0 0,0 0,2 1,1-1,0 1,1-1,-1 0,1-1,0 0,0 0,-1-1,1 0,0 0,0-1,0 0,-1 0,1 0,-1-1,1-1,-1 1,0-1,1 0,-1-1,-1 0,1 0,-1 0,2-3,8-4,-2-1,0-1,0 0,-2-1,1 0,-2-1,0-1,0 0,0-3,2-7,0 0,-2-1,-1 0,-1-1,-1 0,0-12,-19 75,6-11,1 0,1 0,1 1,1-1,1 1,2-1,1 5,-2-21,0 0,1-1,0 1,0-1,1 1,0-1,1 0,-1 0,1 0,0-1,1 1,0-1,0 0,0 0,1-1,-1 0,1 0,1 0,-1-1,1 1,-1-1,1-1,1 0,2 1,9 1,1-2,0 0,0-1,0-1,0-1,0-1,0 0,0-2,0 0,-1-2,1 0,-1-1,0 0,-1-2,0 0,0-2,0 0,10-8,-2 0,0 0,-2-2,0-1,-1-1,-2 0,0-2,-1-1,-2 0,0-1,-2-1,-1-1,-1 0,-1-1,-2 0,-1-1,-1-1,0-8,4-16,-2 0,-3-1,-2 0,-3 0,-2 0,-3 0,-2 0,-2 0,-3 1,-3 0,-2 1,10 37,-2 1,0 1,-1-1,-1 1,0 0,-6-6,12 18,0 0,0-1,-1 1,1 1,-1-1,0 0,0 1,0-1,0 1,0 0,0 0,-1 0,1 0,-1 1,1-1,-1 1,0 0,0 0,1 0,-1 1,0-1,0 1,0 0,0 0,0 0,1 1,-1-1,0 1,0 0,-1 1,-6 4,0 1,1 0,0 1,0 0,1 1,0 0,0 0,1 1,0 0,1 0,0 1,0 0,2 0,-1 1,1 0,1 0,-3 9,-7 22,1 1,1 0,3 1,2 0,2 0,2 1,1-1,3 1,2 0,2-1,1 0,3 0,7 20,-5-26,1-1,3-1,0 0,2-1,2 0,2-2,1 0,1-2,2 0,1-2,1 0,2-2,0-1,2-2,19 11,-43-30,0 0,1 0,0-1,1 0,-1 0,1-1,0-1,0 1,0-1,0-1,0 1,1-2,-1 1,1-1,-1-1,1 0,0 0,-1-1,1 0,-1-1,1 0,-1 0,0-1,0 0,6-9,0-1,-2 0,1-1,-2 0,0-1,-1-1,0 1,-1-2,-1 0,-1 0,0 0,4-19,-6 23,42-101,-48 114,0 0,0 1,1-1,-1 0,0 0,0 0,0 0,1 1,-1-1,0 0,0 0,1 0,-1 0,0 0,0 0,1 0,-1 0,0 0,0 1,1-1,-1 0,0 0,0 0,1-1,-1 1,0 0,0 0,1 0,-1 0,0 0,0 0,1 0,-1 0,0 0,0-1,0 1,1 0,-1 0,0 0,0 0,0-1,1 1,-1 0,0 0,0 0,0-1,0 1,0 0,0 0,1-1,-1 1,0 0,0 0,0-1,0 1,0 0,0 0,0-1,0 1,0 0,0 0,0-1,0 1,2 22,-3 53,-1-52,1-1,1 0,1 0,1 0,1 0,1 0,1 0,2 1,-6-18,1 0,0 0,0 0,1-1,0 1,0-1,0 1,0-1,0 0,1 0,0-1,0 1,0-1,0 1,0-1,1-1,-1 1,1-1,0 1,0-1,0-1,0 1,0-1,0 0,0 0,1 0,-1-1,0 0,1 0,-1 0,0 0,0-1,1 0,0-1,29-10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6:54.61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101 6,'-16'-2,"-8"-1,-2 2,4 4,10 6,16 6,23 3,25 0,4-3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47:29.626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317 45 32767 0 0,'-82'20'0'0'0,"-7"-8"0"0"0,-7 0 0 0 0,60-12 0 0 0,36 0 0 0 0,0 0 0 0 0,-1 0 0 0 0,1-1 0 0 0,0 1 0 0 0,-1 0 0 0 0,1 0 0 0 0,0 0 0 0 0,0 0 0 0 0,-1-1 0 0 0,1 1 0 0 0,0 0 0 0 0,-1 0 0 0 0,1 0 0 0 0,0 0 0 0 0,-1 0 0 0 0,1 0 0 0 0,0 0 0 0 0,-1 0 0 0 0,1 0 0 0 0,0 0 0 0 0,-1 0 0 0 0,1 0 0 0 0,0 0 0 0 0,-1 0 0 0 0,1 0 0 0 0,0 0 0 0 0,-1 1 0 0 0,1-1 0 0 0,0 0 0 0 0,-1 0 0 0 0,1 0 0 0 0,0 0 0 0 0,0 1 0 0 0,-1-1 0 0 0,1 0 0 0 0,0 0 0 0 0,0 1 0 0 0,-1-1 0 0 0,1 0 0 0 0,0 0 0 0 0,0 1 0 0 0,0-1 0 0 0,-1 0 0 0 0,1 1 0 0 0,0-1 0 0 0,0 0 0 0 0,0 0 0 0 0,0 1 0 0 0,0-1 0 0 0,0 0 0 0 0,0 1 0 0 0,0-1 0 0 0,0 1 0 0 0,0-1 0 0 0,0 0 0 0 0,0 1 0 0 0,0-1 0 0 0,0 0 0 0 0,0 1 0 0 0,0-1 0 0 0,0 0 0 0 0,0 1 0 0 0,0-1 0 0 0,0 0 0 0 0,1 0 0 0 0,-1 1 0 0 0,0-1 0 0 0,0 0 0 0 0,31 2 0 0 0,0-1 0 0 0,-1-2 0 0 0,1-1 0 0 0,16-3 0 0 0,170-31 0 0 0,-17-17 0 0 0,-181 49 0 0 0,-13 3 0 0 0,-13 5 0 0 0,-281 68 0 0 0,162-52 0 0 0,104-19 0 0 0,103-25 0 0 0,170-20 0 0 0,-241 44 0 0 0,-33 4 0 0 0,13-2 0 0 0,-128 30 0 0 0,-6-7 0 0 0,175-24 0 0 0,171-35 0 0 0,-62-2 0 0 0,-173 31 0 0 0,-92 20 0 0 0,75-9 0 0 0,2 2 0 0 0,-1 3 0 0 0,-33 12 0 0 0,80-23 0 0 0,5 0 0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6:57.65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69 11,'16'-3,"0"0,1 1,-1 0,0 2,0-1,1 2,-1 0,7 3,-4-3,5 1,0 1,0 1,0 2,-1 0,20 8,-38-12,1 0,-1 0,0 0,0 1,0 0,0 0,0 1,0-1,-1 1,0 0,0 0,0 1,0-1,-1 1,0 0,0 0,0 0,0 0,-1 0,0 0,0 1,0-1,-1 1,0 0,0-1,0 1,-1 2,-1 5,-1 0,0 0,-1 0,0 0,-1 0,-1-1,0 1,-1-1,0 0,0-1,-5 5,-32 46,-3-3,-3-1,-2-3,-3-2,-36 27,8-5,56-46,26-28,0 0,0-1,0 1,0 0,0 0,0 0,0 0,0 0,0 0,1 0,-1 0,0 0,1 0,-1 0,1 0,-1-1,1 1,-1 0,1 0,-1-1,1 1,0 0,-1-1,1 1,0 0,0-1,0 1,-1-1,1 1,0-1,0 0,0 1,0-1,0 0,0 0,0 1,0-1,0 0,0 0,0 0,0 0,-1 0,1-1,0 1,0 0,0 0,0-1,0 1,0 0,0-1,0 1,38 0,0-1,0-3,0-1,29-7,-46 7,186-41,161-59,-284 78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6:57.92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337 1,'0'18,"-2"31,-6 37,-7 35,-11 29,-11 17,-7 2,-5-7,0-17,7-25,11-25,10-27,11-25,8-20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6:58.24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59 26,'14'-5,"1"0,-1 1,1 0,-1 1,1 1,0 1,0 0,0 1,0 0,0 1,-1 1,1 0,3 2,-14-2,0 1,1-1,-1 1,0 0,-1 0,1 0,0 1,-1-1,0 1,0 0,0 0,0 0,-1 1,1-1,-1 0,0 1,0 0,-1-1,0 1,1 0,-2 0,1 0,0 0,-1-1,0 1,0 0,-1 0,1 0,-1 0,0 0,0 0,-1-1,1 1,-1 0,0-1,0 1,-1-1,1 0,-4 4,-15 28,-1 0,-2-1,-2-2,0 0,-10 6,-95 127,129-164,0 1,0-1,0 0,1 1,-1-1,1 0,-1 1,1 0,0-1,0 1,0 0,0 0,0 0,0 0,1-1,0 1,0 0,-1 0,2 0,-1 0,0 0,0 0,1 0,0 0,0 0,-1-1,2 1,-1 0,0 0,0-1,1 1,0 0,5 1,-1-1,0-1,1 1,0-1,-1 0,1 0,0-1,0 0,0 0,0-1,3 0,29 0,0-1,-1-2,0-2,0-2,17-5,33-9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6:58.50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36 0,'-5'0,"-1"5,0 8,-1 8,1 11,1-1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6:58.74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0,'0'9,"0"3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7:03.4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0,'13'12,"14"3,16-1,17-2,18-6,14-8,10-5,3-2,-4 0,-14 1,-16 5,-18 5,-18 2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7:10.2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366 935,'-10'-5,"0"1,-1 0,1 1,-1 0,0 1,0 0,0 0,0 2,0-1,0 1,0 1,0 0,0 0,0 1,0 1,0 0,1 0,-1 1,1 0,0 1,0 0,1 1,-1 0,1 0,1 1,-1 1,1-1,0 1,1 0,0 1,0 0,1 0,0 0,0 1,1 0,1 0,-1 0,2 1,-1-1,1 2,2-8,0 0,0 0,0-1,0 1,1 0,-1 0,1 0,0 0,0 0,0 0,1-1,0 1,-1 0,1 0,0 0,1-1,-1 1,1 0,0-1,0 0,0 1,0-1,0 0,1 0,-1 0,1 0,0-1,0 1,0-1,0 1,0-1,1 0,3 1,3-1,0-1,0-1,0 0,1 0,-1-1,0 0,0 0,0-1,0-1,0 0,0 0,-1-1,1 0,-1-1,0 0,-1 0,1-1,-1 0,0-1,0 1,-1-2,0 1,0-1,7-8,0 0,-1-1,-1-1,-1 0,0-1,-2 0,0-1,-1 1,-1-2,1-4,6-30,-2-1,-3 0,-1-14,3-46,-6-97,-8 172,-6 30,-2 28,-4 28,3 0,1 1,2 0,2 0,1 32,-1-33,3 1,2 0,2 0,1 0,3-1,2 1,2-1,1 0,5 7,-12-44,0 0,1 0,0-1,0 1,1-1,0 0,0 0,1 0,0 0,0-1,0 1,1-2,0 1,0 0,0-1,1 0,0-1,0 0,0 0,0 0,1-1,0 0,-1 0,1-1,0 0,0 0,1-1,-1 0,0 0,0-1,0 0,1-1,0 0,0-2,-1 0,-1 0,1-1,0 0,-1 0,0-1,0 0,0 0,-1-1,1 0,-2 0,1 0,0-1,-1 0,0 0,-1 0,3-6,2-5,-2 0,1-1,-2 0,-1 0,0 0,-2 0,0-2,0 154,-2-130,0 0,0 0,0 1,0-1,0 0,1-1,0 1,-1 0,1 0,0-1,0 1,1-1,-1 1,0-1,1 0,-1 0,1 0,0 0,0-1,0 1,2 0,15 4</inkml:trace>
  <inkml:trace contextRef="#ctx0" brushRef="#br0" timeOffset="264.356">808 520,'-5'-4,"6"0,11 6,11 6,1 3</inkml:trace>
  <inkml:trace contextRef="#ctx0" brushRef="#br0" timeOffset="511.78">1088 948,'6'16,"2"1,0-1,1-1,0 0,1 0,1-1,0 0,1 0,1-2,0 1,0-2,1 0,1 0,4 1,-18-12,1 1,0 0,0 0,-1-1,1 1,0-1,0 0,0 0,0 1,0-1,0 0,0-1,0 1,-1 0,1 0,0-1,0 1,0-1,0 0,-1 0,1 1,0-1,-1 0,1 0,0-1,-1 1,1 0,-1 0,0-1,0 1,1-1,0-1,31-56,9-99,-25 76,-16 79,-1 0,1 0,0 0,-1 1,2-1,-1 0,0 1,0-1,1 1,-1-1,1 1,0 0,0-1,0 1,0 0,0 0,0 0,1 1,-1-1,1 1,-1-1,1 1,-1 0,1 0,0 0,0 0,0 0,-1 1,1-1,0 1,1 0,21-2</inkml:trace>
  <inkml:trace contextRef="#ctx0" brushRef="#br0" timeOffset="680.329">1850 935,'-3'13,"0"12,1 6,-1 2,2 0,2-1,4-3,5-7,3-8,5-7,-2-6</inkml:trace>
  <inkml:trace contextRef="#ctx0" brushRef="#br0" timeOffset="884.329">1836 547,'-13'-7,"-5"0,3 6,9 8,11 6,6 2</inkml:trace>
  <inkml:trace contextRef="#ctx0" brushRef="#br0" timeOffset="1537.157">2184 733,'4'-2,"-1"-1,1 0,0 1,1 0,-1 0,0 0,0 0,1 1,-1 0,1 0,-1 0,1 0,0 1,-1-1,1 1,0 0,-1 1,1-1,-1 1,1 0,-1 0,1 1,-1-1,1 1,-1 0,0 0,0 0,0 1,0-1,0 1,-1 0,1 0,-1 0,0 1,0-1,0 1,0 0,-1 0,3 3,3 8,0 0,-1 0,0 1,-2 0,1 0,-2 1,0-1,-1 1,-1 0,0 14,-10 172,-42 176,48-360,1 1,1 0,1-1,1 1,0 0,1-1,4 10,-5-23,0 0,0 1,0-1,1 0,0 0,0-1,1 1,0-1,0 1,0-1,0 0,1-1,0 1,0-1,0 0,1 0,-1 0,1-1,0 0,0 0,0-1,0 1,5 0,-2-1,-1-1,0 0,1-1,-1 0,1 0,-1-1,1 0,-1 0,1-1,-1 0,0 0,0-1,0 0,0-1,-1 0,1 0,-1-1,0 1,0-1,-1-1,1 0,-1 1,0-2,-1 1,0-1,0 0,0 0,-1 0,0-1,0 1,-1-1,0 0,0 0,1-6,1-6,0 0,-1-1,-1 1,-1-1,-1 0,-1 0,0 1,-2-1,0 0,-2 1,0-1,-1 1,-1 0,-1 1,0-1,-2 1,0 1,-1 0,-1 0,-1 1,0 0,-2 1,1 0,-2 2,0-1,-1 2,0 0,-14-8,3 5,-1 2,0 1,-1 1,0 2,-1 0,-1 2,16 1,35 3,486-52,-450 54,-55 3,0 0,-1-1,1 1,0 0,0-1,-1 1,1 0,0 0,-1 0,1-1,-1 1,1 0,-1 0,0 0,1 0,-1 0,0 0,0 0,1 0,-1 0,0 0,0 0,0 0,0 0,0 0,-1 0,1 0,0 0,0 0,-1 0,1 0,0 0,-1 0,1 0,-1-1,1 1,-1 0,-2 10,3-9,0 1,0-1,1 1,-1-1,1 1,-1-1,1 0,0 1,0-1,0 0,0 0,0 1,0-1,1 0,-1 0,1 0,0-1,-1 1,1 0,0 0,0-1,0 0,0 1,0-1,0 0,1 0,-1 0,0 0,1 0,-1 0,1-1,78 16,-76-15,0-1,0 1,0-1,0 0,1 0,-1 0,0-1,0 0,0 0,-1 0,1-1,0 1,0-1,-1 0,1 0,-1-1,0 0,1 1,-1-1,0-1,-1 1,1-1,-1 1,1-1,-1 0,0 0,0 0,-1-1,1 1,-1-1,0 1,-1-1,1 0,-1 0,1 0,-2 0,1 0,-1-1,-1 0,0 0,0 0,-1 0,1 0,-1 0,-1 1,1-1,-1 1,0-1,0 1,-1 0,1 0,-1 0,0 1,-1-1,1 1,-1 0,0 0,1 1,-3-2,3 3,0-1,0 1,1 0,-1 0,-1 0,1 0,0 1,0 0,0 0,-1 0,1 0,-1 1,1 0,-1-1,1 2,0-1,-1 0,1 1,-1 0,1 0,0 0,0 1,0-1,0 1,0 0,0 0,0 1,0-1,-1 2,1-1,1 1,0-1,1 0,-1 1,0 0,1 0,0-1,0 1,0 0,1 1,-1-1,1 0,0 0,0 2,-3 26</inkml:trace>
  <inkml:trace contextRef="#ctx0" brushRef="#br0" timeOffset="2310.821">3360 1081,'-8'-77,"3"0,4-1,4-29,-3 92,0 11,0-1,0 0,0 0,0 1,1-1,-1 0,1 0,0 1,1-1,-1 1,1-1,0 1,0 0,1 0,1-3,-2 6,1 0,-1 1,0-1,1 1,-1 0,0-1,1 1,-1 0,0 1,1-1,-1 0,0 1,1-1,-1 1,0 0,0 0,0 0,1 0,-1 0,0 0,0 0,0 1,-1-1,1 1,6 3,221 112,-224-114,-1 0,0 1,0 0,0-1,-1 1,1 0,-1 1,0-1,0 0,0 1,-1 0,0 0,0 0,0 0,0 0,-1 0,0 0,0 0,0 1,-1-1,1 0,-1 1,-1-1,1 0,-1 1,0-1,0 0,-1 1,-1 15,1-18,0 1,1-1,-1 1,1-1,0 1,0 0,0 0,1-1,0 1,-1 0,1 0,0 0,1 0,-1 0,1-1,0 1,0 0,0 0,0-1,0 1,1-1,0 1,0-1,0 0,0 1,0-1,1 0,-1 0,1-1,0 1,0-1,0 1,0-1,3 2,5-2,-1 0,0 0,1-2,-1 1,1-1,-1-1,1 1,-1-2,0 0,1 0,-1-1,0 0,0 0,-1-1,1-1,-1 0,0 0,0 0,-1-1,1-1,-1 0,0 0,-1 0,0-1,0 0,-1 0,0-1,0 0,-1 0,0 0,-1 0,0-1,0 0,1-7,1-28,-12 52,4 0,0 1,0-1,1 1,0-1,1 1,-1-1,2 1,-1 0,1-1,0 1,0-1,1 0,0 1,0-1,1 0,0 0,0 0,1 0,0-1,0 0,0 1,1-1,0-1,0 1,1-1,-1 0,1 0,0 0,1-1,-1 0,1-1,-1 1,1-1,1 0,-1-1,0-1,0 1,0-1,1-1,-1 1,0-1,0-1,1 1,-1-1,0-1,0 1,0-1,0 0,0-1,-1 0,1 0,-1 0,1-1,-1 0,0 0,-1 0,1-1,-1 0,0 0,0 0,0-1,-1 0,0 0,0 0,0 0,-1-1,0 1,2-6,3-6,-1-1,0 0,-2 0,0 0,-1 0,-1-1,-1 0,0-13,-3 33,1 0,-1 0,1 1,-1-1,1 0,-1 0,1 1,-1-1,1 0,-1 0,1 0,-1 0,1 0,-1 0,0 0,1 0,-1 0,1 0,-1 0,1 0,-1 0,1 0,-1-1,1 1,-1 0,1 0,-1-1,1 1,-1 0,1-1,0 1,-1 0,1-1,-1 1,1 0,0-1,-1 1,1-1,0 1,0-1,-1 1,1-1,0 1,0-1,0 1,0-1,-1 1,1-1,0 1,0-1,0 0,0 1,0-1,0 1,1-1,-1 1,0-1,0 1,0-1,0 1,1-1,-1 1,0-1,0 1,1-1,-1 1,0-1,1 1,-1 0,1-1,-5 9,1 1,0-1,0 0,1 1,1 0,-1-1,1 1,1 0,-1 0,2-1,-1 1,1 0,0 0,1-1,0 1,1-1,-1 1,1-1,4 6,-3-6,0 0,1 0,0-1,0 1,1-1,0 0,0 0,1-1,-1 0,2 0,-1-1,1 0,-1 0,1 0,1-1,-1 0,0-1,1 0,0 0,0-1,0 0,0-1,0 0,0 0,0-1,9 0,18-5</inkml:trace>
  <inkml:trace contextRef="#ctx0" brushRef="#br0" timeOffset="3276.783">4697 733,'80'-29,"-28"11,-1-3,-1-1,4-6,-39 19,-1 0,0 0,0-2,-1 0,0 0,-1-1,-1-1,0 0,0 0,-1-1,-1-1,0-1,2-6,-2-2,0 1,-2-1,0-1,-2 1,0-1,-2 0,-1 0,-1 0,-1 0,-1-3,1 21,1 1,-2-1,1 0,-1 0,0 1,-1-1,1 1,-1-1,-1 1,1 0,-1-1,0 1,0 0,-1 1,0-1,0 1,0 0,-1 0,0 0,0 0,0 1,0 0,-1 0,1 0,-1 1,0-1,0 2,-1-1,1 1,-2-1,-2 1,1 1,0 1,-1 0,1 0,-1 1,1 0,0 0,-1 1,1 0,0 1,0 0,0 0,1 1,-1 0,1 1,0 0,0 0,1 1,-1-1,1 2,-4 3,-2 4,0 1,1-1,1 2,0 0,1 0,0 1,2 0,0 1,1 0,-1 5,0 14,2 2,1-1,2 0,2 1,1-1,2 1,2-1,2 0,1 0,2 0,1-1,2 0,2-1,1-1,1 0,3-1,18 26,-32-49,1 0,1-1,0 0,1 0,-1 0,2-1,-1-1,1 1,1-1,0-1,0 0,0 0,4 1,-11-7,-1-1,1 1,0-1,-1 1,1-1,0 0,-1 0,1-1,-1 1,1 0,0-1,-1 0,1 1,-1-1,1 0,-1 0,1-1,-1 1,0 0,0-1,0 1,0-1,0 0,0 0,0 0,0 0,41-58,-43 59,77-152,-78 153,1 0,0 1,0-1,0 0,-1 0,1 1,0-1,0 0,0 1,0-1,-1 0,1 1,0-1,0 1,0-1,0 0,0 1,0-1,0 0,0 1,0-1,0 0,0 1,0-1,1 1,-1-1,0 0,0 1,0-1,0 0,1 1,-1-1,0 0,0 0,0 1,1-1,-1 0,0 0,1 1,-1-1,0 0,1 0,-1 0,0 1,1-1,-1 0,0 0,1 0,-1 0,0 0,1 0,-1 0,0 0,1 0,-1 0,0 0,1 0,-1 0,1 0,-1 0,0 0,1 0,-1-1,0 5,0 3,0 0,1 1,-1-1,2 0,-1 0,1 0,0 1,0-2,0 1,1 0,1 0,-1-1,1 0,0 1,0-2,1 1,-1 0,1-1,1 0,-1 0,1 0,0-1,0 0,0 0,0 0,1-1,0 0,4 1,1-2,-1 0,1-1,-1-1,1 0,0 0,-1-2,1 1,-1-1,0-1,1 0,-1 0,-1-1,1-1,0 0,-1 0,0-1,0 0,-1-1,0 0,0-1,0 0,-1 0,0 0,-1-1,0-1,0 1,-1-1,0 0,-1 0,0-1,-1 0,1-3,-2 7,3-8,-4 21,-2-1,-1-1,1 0,0 0,0 1,0-1,1 0,0 0,-1 0,2 0,-1 0,0 0,1 0,-1 0,1 0,0 0,1-1,-1 1,1-1,-1 0,1 1,0-1,0 0,0-1,1 1,-1-1,1 1,-1-1,1 0,2 1,11 2,0 0,1-1,-1-1,0-1,1 0,0-1,-1-1,1-1,0 0,-1-2,14-2,-19 2,-1-1,1 1,-1-2,1 0,-1 0,-1-1,1 0,-1-1,0 0,-1-1,1 0,-1 0,-1-2,-7 9,0 0,-1 0,1 0,0 0,0 0,0 0,0 0,0 0,0 0,0 1,0-1,0 0,0 1,0-1,0 0,1 1,-1-1,0 1,1 0,-1 0,0-1,0 1,1 0,-1 0,0 0,1 0,-1 0,0 0,1 1,-1-1,0 0,0 1,1-1,-1 1,0-1,0 1,0 0,1-1,-1 1,0 0,0 0,0 0,0 1,32 47,-28-40,0-1,0 1,1-1,0 0,1 0,-1-1,2 0,-1 0,5 3,-4-5,0-1,0 0,1 0,-1-1,1 0,0-1,-1 1,1-2,0 1,1-1,-1-1,0 0,7 0,8-3</inkml:trace>
  <inkml:trace contextRef="#ctx0" brushRef="#br0" timeOffset="3534.288">6235 239,'-7'-4,"-2"-2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7:06.8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74 402,'0'20,"-3"19,0 11,1 6,-1 4,2-5,2-9,4-11,3-10,4-12,6-16,-1-6</inkml:trace>
  <inkml:trace contextRef="#ctx0" brushRef="#br0" timeOffset="262.8">74 81,'-14'-16,"-6"-5,0-1,5 7,10 11,13 15,16 13,11 14,0 0</inkml:trace>
  <inkml:trace contextRef="#ctx0" brushRef="#br0" timeOffset="521.162">355 616,'40'-22,"0"-2,-1-2,-2-2,0-1,-2-1,-2-2,0-3,1-22,-34 56,0 0,0 0,0 0,0 0,0 0,0 0,0 0,-1 0,1 1,0-1,-1 0,1 0,-1 0,1 0,-1 1,1-1,-1 0,1 1,-1-1,0 0,1 1,-1-1,0 0,0 1,1-1,-1 1,0 0,0-1,0 1,0 0,0-1,1 1,-1 0,0 0,0 0,0 0,0 0,0 0,0 0,0 0,0 0,-41 6,28-1,1 0,0 1,0 1,0 0,1 0,0 1,1 1,-1 0,2 1,-1 0,1 0,1 1,0 0,1 1,0 0,0 1,1-1,1 1,1 0,-1 1,2 0,0-1,0 6,3-13,1-1,1 1,-1 0,1 0,0 0,0 0,0-1,1 1,0 0,0-1,0 1,1-1,0 0,0 0,0 0,1 0,0-1,0 1,0-1,0 0,1 0,-1 0,1-1,0 0,0 0,0 0,1 0,-1-1,0 0,1 0,0 0,0-1,2 1,17 3,0-1,0-1,1-2,-1 0,0-1,0-2,1 0,0-2,48-8</inkml:trace>
  <inkml:trace contextRef="#ctx0" brushRef="#br0" timeOffset="935.58">1170 215,'-15'0,"6"-1,0 0,0 0,0 2,0-1,0 1,0 0,1 1,-1 0,0 0,1 1,-1 0,1 1,0-1,0 2,0-1,-2 3,8-5,0 0,0 0,1 1,-1-1,1 1,0-1,-1 1,1 0,0-1,1 1,-1 0,0 0,1-1,-1 1,1 0,0 0,0 0,0 0,1 0,-1-1,0 1,1 0,0 0,0 0,0-1,0 1,0-1,1 1,-1-1,1 1,-1-1,3 2,64 70,6-18,-56-45,-1 2,0 0,-1 1,0 0,-1 1,0 1,-2 0,7 11,-18-24,0 1,0-1,-1 1,1-1,-1 1,0 0,0 0,0 0,0 0,-1 0,0 0,0 0,0 0,0-1,0 1,-1 0,0 0,0 0,0 0,0 0,0-1,-1 1,0 0,0-1,0 1,0-1,0 0,-1 0,1 0,-1 0,0 0,0-1,0 1,0-1,0 1,-2-1,-3 4,0-1,0 0,-1-1,0 0,1 0,-1-1,-1 0,1-1,0 0,-1 0,1-1,-1 0,1-1,-1 0,-8-2,15 1,0 0,1-1,-1 0,1 0,-1 0,1 0,0 0,0 0,0 0,0-1,0 1,0-1,1 0,-1 1,1-1,-1 0,1 0,0 0,1 0,-1 0,0 0,1 0,-1 0,1 0,0 0,0 0,1 0,-1 0,0 0,1-1,0 1,0 1,0-1,0 0,0 0,0 0,1 0,0 1,-1-1,1 1,0-1,0 1,11-21,1 1,1 1,0 0,2 1,0 0,2 1,0 2,1 0,0 1,1 0,1 2,1 1,0 0,46-13,-67 25,0 0,0 1,0-1,0 1,0 0,0 0,1-1,-1 1,0 0,0 1,0-1,0 0,0 1,1-1,-1 1,0 0,0-1,0 1,0 0,-1 0,1 0,0 1,0-1,-1 0,1 1,0-1,-1 1,0 0,1-1,-1 1,1 1,2 9,-1-1,0 1,0 0,-1 0,-1 1,0-1,-1 9,3 17,-3-37,0 10,0 0,1-1,0 0,0 1,2-1,-1 0,1 1,0-1,1-1,1 1,-1-1,1 1,1-1,0-1,0 1,7 6,31-1,-24-17</inkml:trace>
  <inkml:trace contextRef="#ctx0" brushRef="#br0" timeOffset="1196.937">1571 0,'-2'23,"6"19,9 16,2-3</inkml:trace>
  <inkml:trace contextRef="#ctx0" brushRef="#br0" timeOffset="2075.602">1758 723,'-3'-46,"2"-1,2 1,4-24,0-1,2-108,-6 183,1 0,-1 0,1 0,0 0,0-1,0 1,0-1,1 1,0-1,0 0,-1 0,2 0,-1 0,0-1,1 1,-1-1,1 0,0 1,10 4,1 0,-1-1,1-1,1 0,-1-1,13 2,63 20,-86-22,0 0,0 1,-1-1,1 1,-1 0,0 0,0 1,-1-1,0 1,0-1,0 1,0 0,-1 0,0 1,0-1,-1 0,0 1,0-1,0 1,-1-1,0 1,0-1,-1 1,0-1,0 1,-1 4,1 21,0-28,0 1,1-1,0 1,-1 0,2-1,-1 1,1-1,-1 1,1-1,1 1,-1-1,0 0,1 1,0-1,0 0,0 0,1 0,0 0,-1-1,1 1,0-1,1 0,-1 1,0-1,1-1,0 1,0 0,0-1,0 0,0 0,0 0,2 0,9 0,1-1,-1-1,0 0,1-1,-1-1,0 0,0-1,0-1,0 0,-1-1,1 0,-1-2,0 1,-1-2,0 0,0 0,0-1,-1-1,0-1,-3 4,0 0,-1-1,0 0,0-1,-1 0,0 0,-1-1,0 1,0-1,-1-1,-1 1,1-1,-2 0,1 0,-2 0,1 0,-1 0,-1-1,0-6,-1 15,0 0,-1 0,1 0,-1 0,0 1,1-1,-1 0,0 1,-1-1,1 1,0-1,-1 1,1-1,-1 1,0 0,0 0,0 0,0 0,0 0,0 0,-1 1,1-1,0 1,-1-1,0 1,1 0,-1 0,0 0,1 0,-1 1,0-1,0 1,1-1,-1 1,0 0,0 0,0 1,0-1,1 0,-1 1,0 0,0 0,1 0,-1 0,0 0,1 0,-1 0,1 1,0 0,-1-1,1 1,-1 1,0 1,0 0,0 0,0 1,0 0,1-1,0 1,0 0,0 0,0 1,1-1,0 0,0 0,0 1,1-1,0 0,0 1,0-1,1 0,-1 1,1-1,1 0,-1 0,1 0,0 1,0-2,0 1,1 0,-1 0,1-1,0 0,1 1,-1-1,1 0,0-1,0 1,0-1,0 1,1-1,3 2,14 6,1-1,0-1,1-1,0-1,0-1,0-1,0-1,1-2,0 0,0-1,-1-2,1 0,8-3,-2 3,1-2,-1-1,0-2,0-1,-1-1,0-1,0-2,-1-1,0-1,-2-2,6-3,-28 15,0 0,-1 0,1 0,0-1,-1 0,0 1,0-2,0 1,0 0,-1-1,0 1,1-1,-2 0,1 0,-1-1,1 1,-1 0,-1-1,1 1,-1-1,0 1,0-1,-1 0,0 0,0 1,0-1,0 0,-1 1,0-1,-1 0,1 1,-1-1,0 1,0 0,0 0,-1 0,0 0,-4-2,0 1,0 0,-1 0,0 1,0 0,-1 1,1 0,-1 0,0 0,0 1,0 1,0 0,0 0,-1 0,1 1,-1 1,1 0,-1 0,1 1,0 0,-1 0,1 1,0 0,0 1,0 0,0 1,0 0,1 0,-1 0,1 1,0 1,1-1,-3 3,6-4,0 0,0-1,1 1,-1 1,1-1,0 0,0 1,1 0,-1 0,1-1,0 1,0 1,1-1,0 0,0 0,0 0,0 1,1-1,0 1,0-1,0 0,1 1,-1-1,1 0,1 0,-1 1,1-1,0 0,0 0,0 0,1-1,0 1,0-1,0 1,0-1,1 0,0 1,9 5,1-1,-1 0,2-1,-1 0,1-1,0-1,0 0,1-1,0-1,0 0,0-1,0-1,0-1,0 0,8-1,-15 0,1-1,-1 0,0 0,0-1,0 0,0 0,0-1,0-1,-1 1,1-1,4-4,-10 7,0-1,0 0,0-1,-1 1,1 0,0-1,-1 1,0-1,0 0,0 0,0 0,0 0,0 0,-1-1,0 1,0 0,1-1,-2 1,1-1,0 1,-1-1,0 1,1-1,-2 1,1-1,0 1,-1-1,1 1,-1-1,0 1,-1-2,2 6,0 0,0-1,0 1,0 0,-1 0,1-1,0 1,-1 0,1-1,-1 1,1 0,-1-1,1 1,-1-1,1 1,-1-1,1 1,-1-1,0 1,1-1,-1 1,0-1,1 0,-1 0,0 1,0-1,1 0,-1 0,0 0,0 0,1 1,-1-1,0 0,0-1,1 1,-1 0,0 0,0 0,1 0,-1-1,0 1,0 0,1 0,-1-1,0 1,1-1,-1 1,0-1,1 1,-1-1,1 1,-1-1,1 1,-1-1,1 0,-1 1,1-1,0 0,-1 1,1-1,0 0,0 0,-1 1,1-1,0 5,-1 1,1-1,0 1,0 0,0-1,1 1,-1-1,1 1,0-1,0 1,1-1,0 0,-1 1,1-1,1 0,-1 0,1 0,-1-1,1 1,0-1,0 1,1-1,2 2,3 3,1-1,-1 0,1-1,1 0,-1-1,1 0,0 0,10 2,7-1,0 0,0-2,0-1,0-1,1-2,-1 0,1-2,-1-1,0-2,2-1,40-11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7:04.6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372 608,'-8'-6,"-1"1,0-1,0 2,0-1,-1 1,1 1,-1 0,0 0,0 1,0 0,-1 0,1 1,0 1,0 0,-1 0,1 1,0 1,0-1,0 1,0 1,0 0,0 1,1 0,-1 0,1 1,0 0,0 0,1 1,0 0,0 1,0 0,1 0,-7 8,9-8,0 0,0 0,0 0,1 1,0 0,1 0,0 0,0 0,0 0,1 0,0 1,1-1,0 1,0-1,1 1,0 0,1-1,-1 1,2-1,-1 1,1-1,1 0,-1 1,1-1,1 0,-1 0,0-5,1 0,-1 0,0 0,1-1,-1 1,1-1,0 0,0 0,0 0,0 0,0-1,0 1,0-1,0 0,1-1,-1 1,0-1,1 1,-1-2,1 1,-1 0,0-1,1 1,-1-1,0-1,3 0,7-2,-1-2,1 1,-1-2,-1 0,1 0,-1-1,5-5,4-4,-1-1,-1-2,-1 1,-1-2,0-1,-2 0,0-1,-2 0,-1-1,0-1,-2 0,-1 0,-1-1,-1 0,-1 0,-1-1,-2 0,-1 0,0 0,-2 0,-2 0,-2-13,4 33,-1 1,0-1,0 0,0 1,-1-1,0 1,0 0,-1-1,0 1,0 0,0 0,-1 1,0-1,0 1,-3-3,6 8,-1-1,0 1,0-1,1 1,-1 0,0 0,0 0,0 0,1 0,-1 0,0 0,0 1,0-1,1 0,-1 1,0 0,1-1,-1 1,0 0,1 0,-1 0,1 0,-1 0,1 0,0 0,0 1,-1-1,1 0,0 1,0-1,0 1,0-1,0 1,1 0,-1-1,0 1,1 0,-1-1,1 1,0 0,-1 1,-10 29,1 1,2-1,1 1,2 1,1-1,1 1,2 9,1-41,-4 28,1 1,2 0,1 0,2-1,0 1,2-1,2 1,1-1,1 0,1-1,8 16,-12-38,-1 0,1 0,0-1,0 1,1-1,-1-1,1 1,1-1,-1 0,1 0,0-1,0 0,0 0,1-1,-1 0,1 0,0-1,0 0,0 0,0-1,0 0,0 0,0-1,0 0,0 0,0-1,5-1,4-1,1-1,-1 0,0-2,-1 0,1 0,-1-2,-1 0,1-1,-1 0,-1-1,0-1,4-4,-6 4,-1-1,0 1,-1-2,0 0,-1 0,0 0,-1-1,0-1,-2 1,1-1,-2 0,0-1,0-4,-4 17,0 0,0 0,0 1,0-1,-1 0,1 0,-1 0,0 0,0 1,0-1,0 0,-1 0,1 0,-1 0,0 1,0-1,0 0,0 0,0 1,0-1,-1 1,1-1,-1 1,0 0,1 0,-1-1,0 1,0 0,-1 1,1-1,0 0,-1 1,1-1,-1 1,1 0,-1 0,0 0,0 0,1 0,-1 0,0 1,-1-1,-1 2,1 0,-1 0,1 0,-1 0,1 1,-1 0,1-1,0 2,0-1,-1 0,2 1,-1 0,0 0,1 0,-1 0,1 1,0-1,0 1,0 0,1 0,-1 0,1 0,0 0,0 1,-1 3,0-2,1 1,0 1,0-1,1 0,-1 0,1 1,1-1,0 1,0-1,0 0,1 1,0-1,0 0,1 1,0-1,1 2,1-2,0 0,0-1,0 1,1-1,0 0,1 0,-1 0,1-1,0 0,0 0,1-1,0 1,-1-1,1-1,1 1,5 1,123 29,-53-23</inkml:trace>
  <inkml:trace contextRef="#ctx0" brushRef="#br0" timeOffset="786.371">1803 541,'-26'-1,"-1"0,1 2,0 1,0 1,0 1,0 2,0 0,1 1,0 2,-20 10,40-17,1 1,-1-1,1 1,0 0,0 0,0 0,0 1,1-1,-1 1,1 0,0 0,0 0,1 0,-1 0,1 1,0-1,0 1,0 0,0 0,1-1,0 1,0 0,1 0,-1 0,1 0,0 0,0 0,1 0,-1 0,1 0,0 0,1 0,-1 0,1 0,0-1,1 3,1-2,0 0,1 0,-1-1,1 1,0-1,1 0,-1-1,0 1,1-1,0 0,0-1,0 1,0-1,0 0,0-1,1 1,-1-1,1 0,-1-1,1 0,-1 0,7-1,2 0,1-1,0-1,-1-1,1 0,-1-1,0 0,0-2,12-6,-12 4,0-1,0-1,-1 0,-1-1,0 0,0-1,-1 0,-1-1,0-1,-1 0,-1 0,0-1,-1 0,-1 0,0-1,-1 0,-1 0,-1 0,0-1,-1 0,-1-7,2-9,-1-1,-2 1,-1-1,-2 0,-2 1,-1-1,-1 1,-2 1,-8-19,14 44,-1 1,0-1,0 1,-1 0,0 0,-1 1,1-1,-1 1,-5-5,9 10,-1 0,0 1,1-1,-1 0,0 1,1-1,-1 1,0-1,0 1,0 0,0 0,1 0,-1 0,0 0,0 0,0 0,0 1,1-1,-1 1,0-1,0 1,1 0,-1 0,0 0,1 0,-1 0,1 0,-1 0,1 0,0 0,-1 1,1-1,0 1,0-1,0 1,0-1,0 1,0 0,1-1,-1 1,0 0,1-1,0 1,-1 0,1 0,0 1,-10 26,1 1,2 0,0 1,3-1,0 1,2 0,2 0,0 0,2 0,6 28,-4-24,2-1,1 0,2 0,1-1,2 0,1-1,2 0,1-1,18 27,-30-52,-1 0,1 0,0-1,0 1,0-1,1 0,0-1,0 1,0-1,1 0,-1 0,1 0,0-1,0 0,0 0,0 0,1-1,-1 0,1 0,0-1,-1 0,1 0,0-1,0 1,-1-1,1-1,0 1,0-1,-1-1,4 0,1-6,0 0,-1-1,-1 0,1 0,-1-1,-1 0,0-1,0 0,-1 0,-1-1,0 0,0 0,-1 0,-1-1,0 1,-1-1,0 0,-1 0,1-11,3-64,-16 152,8-48,0-9,0 0,1 0,0 0,0 0,0 0,1 1,0-1,1 0,-1 0,1 1,1-1,-1 0,1 0,0 0,1 0,0-1,0 1,0-1,1 1,0-1,0 0,1-1,0 2,1-6,0 1,0-1,0 0,0 0,0-1,0 0,0 0,0 0,0-1,0 0,0 0,-1 0,1-1,0 0,-1 0,1 0,-1-1,1 0,-1 0,0 0,0 0,-1-1,1 0,-1 0,0 0,0-1,2-2,4-4,-1 0,0-1,0 0,-1-1,-1 0,0 0,-1 0,0-1,-1 0,-1 0,0 0,1-11,-21 100,15-70,2 0,-1 0,0 0,1 0,0-1,0 1,1 0,-1-1,1 1,0-1,0 1,0-1,1 0,0 0,-1 0,1 0,1 0,-1-1,1 1,-1-1,1 0,0 0,0 0,0-1,0 1,1-1,-1 0,1 0,0-1,41 12,1-5</inkml:trace>
  <inkml:trace contextRef="#ctx0" brushRef="#br0" timeOffset="1213.375">3246 434,'-26'0,"0"1,0 1,0 2,0 0,0 2,17-4,0 1,0 0,1 0,-1 1,1 0,0 0,0 1,0 0,1 1,0 0,0 0,0 0,1 1,0 0,-4 6,7-9,1-1,-1 1,1 0,0 0,1 0,-1 0,1 0,-1 0,1 0,0 0,1 1,-1-1,1 0,0 0,0 1,0-1,1 0,-1 1,1-1,0 0,0 0,1 0,-1 0,1 0,0 0,0 0,0 0,1-1,-1 1,1-1,0 0,2 3,7 2,0-1,1 0,0 0,1-2,0 1,-1-2,1 0,1 0,-1-2,0 1,1-2,0 0,-1-1,1 0,-1-1,1-1,-1 0,1-1,-1-1,0 0,12-6,-5 5,-1-2,0-1,0 0,-1-1,0-1,0-1,-1-1,-1 0,0-2,0 0,-2 0,0-1,0-1,-2-1,0 0,-1-1,0 0,-11 16,0 1,0 0,0-1,0 1,0-1,0 0,-1 1,1-1,0 1,-1-1,1 0,-1 1,0-1,0 0,1 0,-1 1,0-1,-1 0,1 0,0 1,0-1,-1 0,1 1,-1-1,1 0,-1 1,0-1,0 1,0-1,0 1,0-1,0 1,0 0,0-1,0 1,-1 0,1 0,0 0,-1 0,1 0,-1 0,1 0,-1 1,0-1,1 0,-1 1,0-1,1 1,-1 0,0 0,-1-1,-4 2,-1 1,1-1,0 1,-1 1,1-1,0 1,1 0,-1 1,0 0,1 0,0 0,0 1,0 0,0 0,1 0,0 1,0 0,1 0,-1 0,1 0,0 1,1 0,0-1,0 1,0 0,1 1,-1 5,2-8,0-1,1 0,0 1,0-1,0 0,0 1,1-1,0 0,0 1,0-1,0 0,1 0,-1 0,1 0,0 0,0 0,1-1,-1 1,1-1,0 1,0-1,0 0,0 0,0 0,1-1,-1 1,1-1,0 0,0 0,0 0,0 0,1 0,14 5,0 0,0-1,1-1,0-1,-1-1,10 0,114-3,-83-8</inkml:trace>
  <inkml:trace contextRef="#ctx0" brushRef="#br0" timeOffset="1764.347">3955 434,'-4'5,"1"0,-1-1,1 2,1-1,-1 0,1 0,0 1,0-1,1 1,-1 0,1 0,0-1,1 1,0 0,0 0,0 0,0-1,1 1,0 0,0 0,1-1,-1 1,1 0,1-1,-1 0,1 0,0 1,0-2,0 1,1 0,-1-1,1 1,0-1,1 0,-1 0,1-1,-1 1,1-1,0 0,1 0,-1-1,0 0,6 2,-4-3,1-1,-1 0,0 0,1 0,-1-1,0 0,0-1,1 1,-1-1,0-1,-1 1,1-1,0-1,-1 1,1-1,-1 0,0-1,-1 1,1-1,-1 0,0 0,0-1,0 0,-1 0,0 0,0 0,-1-1,1 1,-1-1,-1 0,1 0,-1 0,0 0,0-7,1-61,-3 75,0-1,0 1,0-1,0 1,0-1,-1 1,1-1,0 1,0 0,0-1,0 1,-1-1,1 1,0-1,0 1,-1 0,1-1,0 1,-1 0,1-1,0 1,-1 0,1-1,0 1,-1 0,1 0,-1-1,1 1,-1 0,1 0,0 0,-1 0,1 0,-1 0,1-1,-1 1,1 0,-1 0,1 1,-1-1,1 0,-1 0,1 0,0 0,-1 0,1 0,-1 1,1-1,-1 0,1 0,0 0,-1 1,1-1,-1 0,1 1,0-1,-1 0,1 1,0-1,0 1,-18 25,16-21,-1 1,1 0,1 0,-1 0,1 0,0 0,0 0,1 0,0 0,0 0,0 0,1 0,0 0,0 0,0 0,1 0,0 0,0 0,1-1,-1 1,1-1,0 1,1-1,-1 0,1-1,0 1,0-1,1 1,-1-1,1 0,0-1,0 1,0-1,5 2,0-2,1 0,-1-1,1 0,-1-1,1 0,0-1,-1 0,1-1,0 0,-1 0,1-1,-1-1,1 0,-1 0,0-1,0 0,-1-1,1 0,-1 0,0-1,0 0,-1-1,0 0,0 0,0-1,-1 0,0 0,-1-1,0 0,0 0,-1 0,0-1,-1 1,0-1,0 0,-1-1,0 1,-1-1,-1 1,1-10,-1 20,-1 0,0-1,1 1,-1 0,0-1,0 1,0-1,1 1,-1 0,0-1,0 1,0-1,0 1,0-1,0 1,0 0,0-1,0 1,0-1,0 1,0-1,0 1,0 0,0-1,0 1,-1-1,1 1,0-1,0 1,0 0,-1-1,1 1,0 0,0-1,-1 1,1 0,0-1,-1 1,1 0,0 0,-1-1,1 1,-1 0,1 0,0 0,-1 0,1-1,-1 1,1 0,-1 0,1 0,-1 0,1 0,0 0,-1 0,1 0,-1 0,1 0,-1 1,1-1,0 0,-1 0,1 0,-1 0,1 1,0-1,-1 0,1 0,0 1,-1-1,-21 26,19-22,0 1,1 0,-1 0,1 0,0 0,0 1,0-1,1 0,0 1,0-1,0 1,1 0,0-1,0 1,0-1,1 1,-1-1,1 1,1-1,-1 1,1-1,0 0,2 5,6 0,-1-1,1 0,0-1,1 0,0 0,0-1,1-1,0 0,0-1,0 0,1 0,0-1,0-1,0-1,8 2,-20-4,266 42,-127-30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7:14.7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 13,'-5'7,"-1"16,0 15,2 13,3 7,2 2,3-4,3-7,0-12</inkml:trace>
  <inkml:trace contextRef="#ctx0" brushRef="#br0" timeOffset="256.324">250 0,'-5'2,"2"17,4 21,6 22,3 19,0 11,-1-10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5T07:47:31.975"/>
    </inkml:context>
    <inkml:brush xml:id="br0">
      <inkml:brushProperty name="width" value="0.05" units="cm"/>
      <inkml:brushProperty name="height" value="0.05" units="cm"/>
      <inkml:brushProperty name="color" value="#0000FF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20-10-15T07:47:32.295"/>
    </inkml:context>
  </inkml:definitions>
  <inkml:trace contextRef="#ctx0" brushRef="#br0">45 220 32767,'-14'0'0,"-1"-3"0,-1-11 0,105 34 0,251-15 0,-177-17 0,-55 12 0,-95 7 0,-15-7 0</inkml:trace>
  <inkml:trace contextRef="#ctx1" brushRef="#br0">463 23 32767 0 0,'0'0'0'0'0,"-1"0"0"0"0,1-1 0 0 0,-1 1 0 0 0,1 0 0 0 0,0-1 0 0 0,-1 1 0 0 0,1-1 0 0 0,0 1 0 0 0,-1-1 0 0 0,1 1 0 0 0,0-1 0 0 0,0 1 0 0 0,-1-1 0 0 0,1 1 0 0 0,0-1 0 0 0,0 1 0 0 0,0-1 0 0 0,0 1 0 0 0,-1-1 0 0 0,1 1 0 0 0,0-1 0 0 0,0 1 0 0 0,0-1 0 0 0,0 1 0 0 0,0-1 0 0 0,1 0 0 0 0,-1 1 0 0 0,0-1 0 0 0,0 1 0 0 0,0-1 0 0 0,0 1 0 0 0,1-1 0 0 0,-1 1 0 0 0,0-1 0 0 0,0 1 0 0 0,1-1 0 0 0,-1 1 0 0 0,0 0 0 0 0,1-1 0 0 0,-1 1 0 0 0,0-1 0 0 0,1 1 0 0 0,-1 0 0 0 0,1-1 0 0 0,-1 1 0 0 0,1 0 0 0 0,-1-1 0 0 0,1 1 0 0 0,-1 0 0 0 0,1 0 0 0 0,-1 0 0 0 0,1-1 0 0 0,-1 1 0 0 0,1 0 0 0 0,-1 0 0 0 0,1 0 0 0 0,-1 0 0 0 0,1 0 0 0 0,-1 0 0 0 0,1 0 0 0 0,0 0 0 0 0,-1 0 0 0 0,1 0 0 0 0,-1 0 0 0 0,1 1 0 0 0,-1-1 0 0 0,1 0 0 0 0,-1 0 0 0 0,1 0 0 0 0,-1 1 0 0 0,10 0 0 0 0,1 0 0 0 0,-1 1 0 0 0,0 0 0 0 0,-1 0 0 0 0,1 1 0 0 0,0 1 0 0 0,-1 0 0 0 0,0 0 0 0 0,0 1 0 0 0,0 0 0 0 0,0 0 0 0 0,7 7 0 0 0,-4-5 0 0 0,-1 1 0 0 0,0 1 0 0 0,0 0 0 0 0,-1 1 0 0 0,0 0 0 0 0,-1 0 0 0 0,0 1 0 0 0,0 0 0 0 0,-1 1 0 0 0,-1 0 0 0 0,0 0 0 0 0,3 9 0 0 0,-8-17 0 0 0,-1 0 0 0 0,0 0 0 0 0,0 0 0 0 0,-1 0 0 0 0,1 0 0 0 0,-1 1 0 0 0,0-1 0 0 0,0 0 0 0 0,0 0 0 0 0,-1 1 0 0 0,0-1 0 0 0,1 0 0 0 0,-1 0 0 0 0,-1 0 0 0 0,1 0 0 0 0,0 0 0 0 0,-1 0 0 0 0,0 0 0 0 0,0-1 0 0 0,0 1 0 0 0,-1-1 0 0 0,1 1 0 0 0,-1-1 0 0 0,0 0 0 0 0,0 1 0 0 0,-86 67 0 0 0,83-66 0 0 0,-41 27 0 0 0,43-31 0 0 0,3 3 0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7:34.0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1 201,'26'-21,"-1"-1,-1-1,-1-2,-2 0,0-1,11-19,-22 31,-2 31,-2 223,-1-182,0-20,-2 0,-2 1,-1-1,-4 18,-15 4,18-59,1 1,-1 0,0-1,0 0,0 1,0-1,0 1,0-1,0 0,0 0,-1 0,1 0,0 0,-1 0,1 0,-1 0,1 0,-1-1,1 1,-1 0,0-1,1 0,-1 1,0-1,1 0,-1 0,0 0,0 0,1 0,-1 0,0 0,1-1,-1 1,0-1,2 1,1 0,-1 0,0 0,1 1,-1-1,0 0,0 0,1 0,-1-1,0 1,1 0,-1 0,0 0,1 0,-1 0,0 0,0 0,1 0,-1-1,0 1,1 0,-1 0,0 0,0-1,0 1,1 0,-1 0,0-1,0 1,0 0,1 0,-1-1,0 1,0 0,0-1,0 1,0 0,0-1,0 1,0 0,0-1,0 1,0 0,0 0,0-1,0 1,0 0,0-1,0 1,0 0,0-1,0 1,-1 0,1 0,0-1,0 1,0 0,0 0,-1-1,1 1,0 0,0 0,-1-1,117 0,-74 3,126 3,-127-4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7:34.7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98 1,'7'24,"5"23,2 15,-1 9,-5 5,-11 3,-14 1,-17 0,-15-7,1-14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7:35.9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225 88,'-10'-2,"0"1,-1 0,0 0,1 1,-1 1,1 0,-1 0,1 1,0 1,0-1,0 2,0-1,0 1,0 1,1 0,0 0,0 1,1 0,-1 0,1 1,0 1,7-7,0 0,0 1,0-1,0 1,0-1,0 1,0-1,1 1,-1-1,1 1,-1-1,1 1,0 0,-1-1,1 1,0 0,0-1,0 1,0 0,1-1,-1 1,0 0,1-1,-1 1,1 0,-1-1,1 1,0-1,0 1,0-1,0 0,0 1,0-1,0 0,0 0,0 1,1-1,-1 0,1 0,65 29,-5-20,1-3,-1-3,1-2,0-4,0-1,-1-4,20-6,-45 8,155-31,-164 19,-27 16,-1 1,0-1,0 1,0-1,0 0,0 1,0-1,0 0,0 1,0-1,0 0,0 1,0-1,0 0,-1 1,1-1,0 1,0-1,-1 1,1-1,0 0,-1 1,1-1,-1 1,1-1,-1 1,1 0,-1-1,1 1,-1-1,1 1,-1 0,1 0,-1-1,0 1,1 0,-1 0,1-1,-1 1,0 0,1 0,-1 0,0 0,1 0,-2 0,-18-5,-1 0,0 1,0 1,-1 1,1 1,-1 1,1 1,0 0,-13 4,28-5,-1 1,0 0,1 0,-1 1,1 0,0 0,0 0,-1 1,2 0,-1 0,0 1,0-1,1 1,0 0,0 1,0-1,-2 4,7-5,-1 0,1-1,0 1,1 0,-1-1,0 1,1 0,0-1,-1 1,1-1,0 1,0-1,1 1,-1-1,0 0,1 0,-1 1,1-1,0 0,0 0,0-1,0 1,0 0,0-1,0 1,1-1,-1 1,0-1,1 0,-1 0,1 0,0-1,-1 1,1-1,-1 1,2-1,12 5,0 0,0-2,0 0,1 0,-1-2,0 0,1-1,-1 0,1-2,-1 0,0 0,1-2,1 0,-16 2,0 1,0 0,0 1,1-1,-1 0,0 1,1-1,-1 1,0 0,1 0,-1 0,0 0,1 0,-1 0,1 1,-1-1,0 1,0-1,1 1,-1 0,0 0,1 1,5 2,0-1,0 0,0 0,0 0,0-1,1 0,-1-1,1 0,-1 0,1-1,-1 0,3-1,-7 1,0 0,0-1,0 1,0-1,0 0,0-1,0 1,-1-1,1 1,0-1,-1 0,1 0,-1-1,0 1,0-1,0 0,0 0,0 0,0 0,-1 0,0 0,1-1,-1 1,-1-1,1 0,0-1,2-9,-1-1,-1 1,-1-1,0 1,0-1,-2 0,0-5,0-25,1 43,0 1,0-1,0 0,0 0,1 1,-1-1,1 0,0 1,-1-1,1 1,0-1,0 1,0-1,0 1,0-1,0 1,0 0,0-1,1 1,-1 0,1 0,-1 0,0 0,1 0,0 1,-1-1,1 0,-1 1,1-1,0 1,0-1,-1 1,1 0,0 0,66 1,-59-1,-1 1,4-1,0 1,0-1,0 2,0 0,0 0,-1 1,1 1,-1 0,0 0,0 1,0 1,0 0,-1 0,0 1,0 1,-8-5,1 0,-1 1,0-1,0 1,-1 0,1 0,-1 0,0 0,1 0,-2 0,1 0,0 0,-1 0,0 0,0 0,0 0,-1 2,3 33,-1-36,0-1,0 1,0-1,0 0,0 1,1-1,-1 0,1 0,-1 0,1 0,0 0,0 0,0 0,0-1,0 1,0-1,1 1,-1-1,0 0,1 0,-1 0,1 0,-1 0,1-1,-1 1,3 0,71 0,-59-3,0 0,0-2,-1 0,1-1,-1 0,0-2,-1 0,1 0,-1-2,-1 0,1 0,-2-1,1-1,-1-1,-1 1,0-2,-1 0,0 0,0-3,-9 14,-1 1,1-1,-1 1,0-1,0 0,1 1,-1-1,0 0,-1 0,1 0,0 0,-1 0,1 0,-1 0,1 0,-1 0,0 0,0 0,0 0,0 0,0 0,0 0,-1 0,1 0,-1 0,1 0,-1 0,0 0,0 0,0 0,0 0,0 0,0 1,0-1,-1 1,1-1,-1 1,1-1,-1 1,0 0,1-1,-1 1,-1 0,-3 1,1 1,-1 0,1 0,0 0,-1 1,1-1,0 2,0-1,0 0,0 1,1 0,-1 0,1 0,-1 1,1-1,0 1,1 0,-1 1,1-1,-1 0,1 1,0 0,1 0,-1 0,1 0,0 0,1 0,-1 0,0 4,1-3,0-1,0 0,1 0,0 1,0-1,0 0,0 1,1-1,0 0,0 1,0-1,1 0,0 0,0 0,0 0,1-1,-1 1,1-1,0 1,0-1,1 0,-1 0,1 0,0-1,0 1,0-1,1 0,-1 0,1 0,0-1,13 9,1-2,1-1,0 0,0-1,0-1,19 3,30 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7:36.9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250 113,'-4'-4,"-1"-1,0 1,0 0,-1 0,1 1,-1-1,0 1,0 1,0-1,0 1,-1 0,1 0,0 1,-1 0,1 0,-1 1,0-1,1 1,-1 1,1-1,-1 1,1 0,-1 1,1 0,0 0,-1 0,1 1,0-1,1 1,-1 1,0-1,-3 4,5-3,-1 0,1 1,0 0,1-1,-1 1,1 1,0-1,0 0,0 1,1-1,0 1,0 0,0 0,0 4,1-7,1 0,0 0,0 0,0 0,0-1,0 1,1 0,-1 0,1 0,0-1,0 1,0 0,0-1,0 1,1-1,-1 1,1-1,-1 1,1-1,0 0,0 0,0 0,0 0,0 0,1-1,-1 1,0 0,1-1,0 0,-1 0,1 0,0 0,6 2,1-1,0 0,0 0,0-1,0-1,0 0,1 0,-1-1,0 0,0-1,0 0,-1-1,1 0,0 0,-1-1,0 0,0-1,0 0,0 0,-1-1,0 0,0 0,-1-1,1 0,-2 0,1-1,-1 0,0 0,0-1,-1 0,0 0,-1 55,-1-38,-1 0,1-1,0 1,0-1,1 1,0-1,1 0,-1-1,1 1,0-1,1 0,0 0,0-1,0 1,1-1,-1-1,1 1,0-1,1 0,-1-1,1 0,-1 0,1 0,0-1,0 0,0-1,0 0,0 0,0-1,2 0,-6 0,0 0,0-1,0 0,-1 1,1-1,0-1,-1 1,1 0,-1-1,0 0,1 0,-1 0,0 0,0 0,0-1,0 1,-1-1,1 0,-1 0,1 0,-1 0,0 0,0-1,-1 1,1 0,-1-1,1 0,-1 1,0-1,-1 0,1 0,2-12,-1-1,-1 1,0-1,-1 1,-1-1,-1-9,-9-61,11 85,0 1,0-1,0 0,1 1,-1-1,1 0,-1 1,1-1,-1 1,1-1,0 1,0-1,0 1,0-1,0 1,0 0,0-1,0 1,0 0,1 0,-1 0,0 0,1 0,-1 0,1 0,-1 1,1-1,0 1,-1-1,1 1,0-1,-1 1,1 0,0 0,-1-1,2 2,65 1,-63-1,10 1,1 0,-1 2,0 0,0 0,0 1,-1 1,12 7,-21-11,0 1,0 0,-1 1,1-1,-1 1,0 0,0 0,0 0,0 1,-1-1,0 1,0 0,0 0,0 0,-1 0,0 1,0-1,0 1,-1-1,0 1,0-1,0 6,-9 106,8-114,0-1,0 1,0-1,0 1,0-1,1 1,-1 0,1-1,0 0,0 1,0-1,0 1,0-1,0 0,1 0,-1 0,1 0,0 0,-1 0,1 0,0 0,0-1,0 1,0 0,0-1,1 0,-1 0,0 0,1 0,-1 0,1 0,-1 0,1-1,-1 1,3-1,4 1,-1-1,1 0,0 0,0-1,-1 0,1-1,0 0,-1 0,1 0,0-2,4-2,1 0,-1-2,0 1,-1-2,0 0,0 0,-1-1,0 0,-1-1,0 0,0-1,-2 0,1 0,-1-1,-1 0,-1 0,0-1,0 0,-1 0,0-3,-6-14,0 30,1 1,0-1,-1 1,1-1,0 1,-1-1,1 1,-1 0,1-1,-1 1,1 0,-1 0,1-1,-1 1,1 0,-1 0,1 0,-1-1,1 1,-1 0,1 0,-1 0,0 0,1 0,-1 0,1 0,-1 0,1 0,-1 1,0-1,1 0,-1 0,1 0,-1 1,1-1,-1 0,1 1,0-1,-1 0,1 1,-1-1,1 0,0 1,-1-1,1 1,0-1,-1 1,1-1,0 1,-1-1,1 1,-4 3,0 1,0 0,0 0,1 0,0 0,0 1,0-1,0 1,1 0,0 0,0 0,1 0,-1 0,2 0,-1 0,0 0,1 0,0 1,1-1,-1 0,1 0,1 0,-1 0,1 0,0 0,0 0,0 0,1-1,0 1,0-1,1 0,-1 0,1 0,0 0,1-1,-1 1,1-1,3 2,36 19,1-5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7:37.2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105 348,'0'16,"0"19,0 19,2 19,4 12,0 11,1 5,0-2,-1-3,-5-10,-6-12,-7-14,-4-18,1-15</inkml:trace>
  <inkml:trace contextRef="#ctx0" brushRef="#br0" timeOffset="322.145">12 775,'-10'-266,"10"266,0-3,-1 0,1 0,-1-1,1 1,0 0,0 0,1 0,-1 0,1 0,-1 0,1 0,0 0,0 0,0 0,0 0,1 1,-1-1,1 0,0 1,0-1,0 1,0 0,0 0,0-1,0 1,1 1,-1-1,3-1,3 2,0 0,0 1,1 0,-1 1,0 0,0 0,0 0,0 1,0 0,0 1,-1 0,1 0,1 1,-2-1,13 4,0 1,0 1,-1 1,0 0,0 2,-1 0,-1 1,12 11,-27-23,0 1,-1-1,1 1,-1-1,1 1,-1-1,1 1,-1 0,0 0,0 0,0 0,0 0,0 0,0 0,0 0,-1 0,1 0,-1 0,0 0,0 0,1 1,-1-1,0 0,-1 0,1 0,0 0,-1 1,1-1,-1 0,0 0,1 0,-1 0,0 0,0 0,-1 0,1-1,0 1,-1 0,0 0,-8 4,-1 0,0-1,0-1,0 0,0 0,-1-1,0-1,0 1,1-2,-1 0,0 0,0-1,-4-1,12 1,-1 1,0-1,0 0,0 0,0 0,0 0,0-1,0 1,0-1,1-1,-1 1,0-1,1 0,-1 0,1 0,-1 0,-2-3,7 3,-1 0,1 0,0 1,1-1,-1 0,0 0,0 0,1 0,-1 1,1-1,0 0,-1 0,1 1,0-1,0 0,0 1,0-1,0 1,0-1,1 1,-1 0,0 0,1-1,-1 1,1 0,-1 0,1 0,0 0,-1 1,1-1,0 0,0 1,0-1,-1 1,1 0,1-1,41-15,4 3</inkml:trace>
  <inkml:trace contextRef="#ctx0" brushRef="#br0" timeOffset="644.286">600 562,'-7'28,"5"-25,0 0,1 0,0 0,-1 0,1 0,0 0,1 0,-1 0,0 0,1 1,0-1,0 0,0 1,0-1,0 0,1 0,-1 1,1-1,0 0,0 0,0 0,0 0,1 0,-1 0,1 0,0 0,0-1,0 1,0-1,1 2,5-2,0 1,0-1,1-1,-1 0,0 0,1 0,-1-1,1 0,-1-1,0 0,1 0,-1-1,0 0,0-1,0 1,0-1,0-1,-1 0,1 0,-1 0,0-1,-1 0,1 0,-1-1,0 0,0 0,0 0,-1-1,0 0,0-2,-2 5,0 0,-1-1,0 1,0-1,0 0,-1 1,0-1,0 0,0 0,0 0,-1 0,0 0,0 0,0 0,0 0,-1 0,0 0,0 1,0-1,-1 0,0 0,1 1,-2-1,1 1,0-1,-1 1,0 0,0 0,0 0,-1 1,1-1,-5-2,-1 0,0 1,0 0,-1 1,0 0,0 0,0 1,0 1,0-1,-1 2,1-1,-1 2,1-1,-1 1,1 1,-1 0,1 0,-1 1,1 1,0 0,0 0,-6 3,15-6,0 0,0 0,-1 1,1-1,0 1,0-1,0 1,0-1,0 1,0-1,0 1,0 0,0-1,0 1,0 0,0 0,0 0,1 0,-1 0,0 0,1 0,-1 0,1 0,-1 0,1 0,-1 1,1-1,0 0,0 0,-1 0,1 0,0 1,0-1,0 0,0 0,0 1,1-1,-1 0,0 0,1 0,-1 0,0 1,1-1,0 0,-1 0,1 0,6 3,0-1,0 0,1-1,-1 1,0-1,1-1,0 1,-1-1,1-1,0 1,0-2,0 1,10 1,41 1,-3-1</inkml:trace>
  <inkml:trace contextRef="#ctx0" brushRef="#br0" timeOffset="983.391">1121 428,'63'94,"-31"-38,-30-53,0 0,1 0,-1 0,1 0,0 0,0 0,0-1,0 1,0-1,1 0,-1 0,1 0,-1 0,1-1,0 1,-1-1,1 0,0 0,0-1,0 1,0-1,0 0,0 0,0 0,0 0,0-1,0 0,0 0,0 0,-1 0,1 0,0-1,-1 1,2-2,9-4,0 0,-1-2,0 0,0 0,0-1,-2 0,1-1,-1-1,39-53,-40 57,-9 25,0-8,0-3,0-1,0 1,1-1,0 0,0 1,0-1,1 0,0 0,0 0,0-1,1 1,-1-1,1 1,0-1,0-1,1 1,-1 0,1-1,0 0,0 0,0 0,2 0,122 41,-57-32,-5-4</inkml:trace>
  <inkml:trace contextRef="#ctx0" brushRef="#br0" timeOffset="2452.188">2231 468,'-2'0,"-10"-4,0 0,-1 1,1 1,-1 0,0 1,0 0,1 1,-1 1,0 0,0 0,0 1,1 1,-1 0,-10 4,21-5,-1 0,1 0,-1-1,1 1,0 1,0-1,0 0,0 0,0 1,0-1,1 1,-1 0,1-1,-1 1,1 0,0 0,1 0,-1 0,0 0,1 0,-1 0,1 0,0 0,0 0,0 0,1 0,-1 0,1 0,-1 0,1 0,0 0,0 0,1 0,-1-1,0 1,1 0,0-1,-1 1,1-1,0 1,0-1,1 0,-1 0,0 0,3 1,4 3,-1-1,1 0,0-1,0 0,0 0,0-1,1 0,-1-1,1 0,0-1,0 0,0 0,0-1,0 0,-1-1,1 0,0 0,0-1,-1-1,1 1,-1-2,9-3,-11 2,0 0,0 0,0-1,-1 0,0 0,-1-1,1 1,-1-1,0-1,-1 1,0-1,0 1,0-1,-1 0,1-5,27-129,-23 67,-3 0,-5-74,-9 98,8 51,1-1,-1 1,1-1,-1 1,0-1,1 1,-1 0,0 0,1-1,-1 1,0 0,1 0,-1 0,0-1,1 1,-1 0,0 0,0 0,1 0,-1 0,0 1,1-1,-1 0,0 0,1 0,-1 1,0-1,1 0,-1 1,0-1,1 0,-1 1,1-1,-1 1,1-1,-1 1,1-1,-1 1,1-1,-1 1,1 0,0-1,-1 1,1-1,0 1,-10 13,1 1,1 0,0 0,1 0,1 1,0 0,1 0,1 1,0-1,2 1,-1 10,0-4,2-1,1 0,0 1,2-1,0 0,2 1,0-2,2 1,7 20,-8-29,0-1,1 1,0-1,1 0,0-1,1 0,0 0,1-1,0 0,0 0,1-1,1 0,-1-1,1 0,1-1,0 0,0 0,-6-5,-1 0,1 0,0 0,0-1,0 1,1-2,-1 1,0-1,0 0,0 0,1 0,-1-1,0 0,0 0,0-1,0 1,0-1,0-1,-1 1,1-1,-1 0,0 0,1-1,-1 0,-1 0,1 0,2-3,4-4,-1 0,0-1,-1 0,0-1,-1 0,0-1,-1 0,-1 0,0 0,2-9,-7 20,1-3,1 1,-1-1,0 0,-1-1,1 1,-1 0,-1 0,1-1,-1 1,0 0,0-1,-1 1,0 0,0 0,0 0,-1-1,-1-2,2 8,1 1,-1-1,0 0,0 1,1-1,-1 1,0-1,0 1,0-1,1 1,-1 0,0-1,0 1,0 0,0 0,0 0,0-1,0 1,1 0,-1 0,0 0,0 1,0-1,0 0,0 0,0 0,0 1,0-1,1 0,-1 1,0-1,0 1,0-1,1 1,-1-1,0 1,1 0,-1-1,0 1,1 0,-1-1,1 1,-1 0,1 0,-25 38,21-30,2 1,-1 1,1-1,1 0,0 1,0-1,1 0,0 1,1-1,0 1,1-1,0 0,0 0,1 0,1 0,0 0,0-1,1 1,0-1,0 0,1-1,0 1,1-1,0 0,0-1,1 0,0 0,0 0,0-1,1 0,0-1,0 0,0 0,1-1,0-1,0 1,0-1,3 0,-8-2,1 0,0 0,0 0,-1-1,1 0,0 0,0 0,0-1,-1 0,1 0,0 0,-1-1,1 1,-1-1,1-1,-1 1,0-1,0 0,0 0,-1-1,1 1,-1-1,1 0,-1 0,-1-1,1 1,0-1,-1 1,0-1,0-1,0-1,3-13,0 0,-2 0,-1 0,0-1,-2 1,0-1,-1 0,-1 1,-2-6,1-38,2 63,0 0,-1-1,1 1,0-1,1 1,-1 0,0-1,0 1,0-1,1 1,-1 0,1-1,-1 1,1 0,0 0,-1-1,1 1,0 0,0 0,0 0,0 0,0 0,0 0,0 0,0 0,0 0,0 1,1-1,-1 0,0 1,0-1,1 1,-1-1,1 1,-1 0,0-1,1 1,-1 0,1 0,-1 0,0 0,1 0,-1 0,1 1,-1-1,0 0,1 1,-1-1,0 1,20 2,0 2,-1 0,0 1,0 1,0 1,16 10,-32-16,0 1,0 0,0 0,0 0,0 1,-1-1,0 1,1 0,-1 0,-1 0,1 0,-1 1,1-1,-1 1,0 0,-1-1,1 1,-1 0,0 0,0 0,-1 0,1 0,-1 0,0 0,-1 5,1-4,0 1,1-1,-1 0,1 0,1 1,-1-1,1 0,0 0,0 0,1-1,0 1,0 0,0-1,1 0,-1 0,1 0,1 0,-1-1,1 1,-1-1,1 0,1-1,1 2,3 0,0 0,-1-1,1-1,1 0,-1 0,0-1,1 0,0-1,-1 0,1-1,0 0,-1 0,1-1,-1-1,1 0,-1 0,1-1,-1 0,0-1,0 0,-1-1,1 0,-1 0,0-1,-1 0,1-1,-1 0,0 0,-1-1,0 0,0 0,0-1,1-2,17-73,-24 82,-1-1,0 0,0 1,0-1,0 1,0-1,-1 0,1 1,-1-1,0 1,0-1,0 1,0-1,0 1,0 0,0-1,-1 1,0 0,1 0,-1 0,0 0,0 1,0-1,0 0,0 1,0-1,0 1,-1 0,1-1,0 1,-2 0,0 0,1 0,-1 0,0 0,0 1,0-1,0 1,0 0,0 0,0 1,0-1,0 1,0 0,0 0,0 0,0 1,1-1,-1 1,0 0,1 0,-1 0,1 0,0 1,0-1,0 1,0 0,0 0,1 0,-1 0,0 1,0 1,-1 1,1-1,0 1,0-1,1 1,-1 0,1 0,0 0,1 0,0 1,0-1,0 0,1 1,0-1,0 0,0 1,1-1,0 3,2-1,0 0,0 0,1 0,0 0,0 0,1-1,0 1,1-1,-1 0,1-1,0 0,1 0,0 0,-1-1,2 1,1 0,10 5,-1-1,2-1,-1 0,1-1,0-1,5 0,-2 0,-1-1,1-1,0-1,0-1,0-1,1-1,-1-1,0-1,1-1,-1-1,0-1,0-1,-1-1,0-1,0-1,3-3,-17 6,0 0,0-1,0-1,-1 1,0-1,-1 0,0-1,0 1,0-1,-1 0,0-1,0 0,-1 1,-1-1,1 0,-1-1,-1 1,0-1,0 1,-1-1,0 0,0-1,-1 8,0-1,0 0,-1 0,1 1,-1-1,0 0,0 1,0-1,0 1,-1-1,1 1,-1 0,0-1,0 1,0 0,0 0,-1 0,1 1,-1-1,0 1,0-1,0 1,0 0,0 0,0 0,-1 0,1 1,-1-1,1 1,-1 0,1 0,-1 0,0 1,1-1,-1 1,-4-1,1 1,-1-1,1 1,-1 1,1 0,0 0,-1 0,1 1,0 0,0 0,0 1,0 0,0 0,1 1,-1 0,1 0,-2 2,4-3,1 0,0 1,0-1,0 1,0 0,1 0,0 0,-1 0,2 0,-1 0,0 1,1-1,0 0,0 1,0 0,0-1,1 1,0-1,0 1,0 0,0-1,1 1,0 0,0-1,0 1,0-1,1 0,0 1,0-1,0 0,0 0,0 0,1 0,0-1,0 1,0-1,0 1,1-1,-1 0,1 0,3 1,1 3,0-1,0 0,1-1,-1 0,1 0,1-1,-1 0,0-1,1 0,0 0,0-1,0 0,0-1,0 0,0-1,0 0,7-1,-13 0,0 0,-1 0,1-1,0 1,0-1,-1 0,0 0,1-1,-1 1,0-1,0 1,0-1,0 0,-1 0,1-1,-1 1,0 0,0-1,0 1,0-1,0 0,-1 1,0-1,0 0,0 0,0 0,0 0,-1 0,0 0,0-3,0 6,0 0,0 0,0 0,0 1,0-1,0 0,1 0,-1 1,0-1,0 0,0 0,1 1,-1-1,1 0,-1 1,0-1,1 0,-1 1,1-1,-1 1,1-1,0 1,-1-1,1 1,0-1,-1 1,1 0,0-1,-1 1,1 0,0-1,0 1,-1 0,1 0,0 0,0 0,-1 0,1 0,0 0,0 0,0 0,-1 0,1 0,0 0,0 1,-1-1,1 0,0 0,-1 1,1-1,0 1,-1-1,1 0,0 1,-1-1,1 1,-1 0,1-1,-1 1,1-1,-1 1,1 0,-1-1,0 1,1 0,-1 0,0 0,3 0,34 21,2-2,0-1,1-2,1-2,1-2,0-2,0-1,1-3,35 3,-37-7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7:31.5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0 635,'1'25,"0"-1,1 1,2-1,0 0,2 0,1-1,0 0,2 0,1 0,0-1,2-1,0 0,13 15,-19-28,1 0,1 0,0-1,0 0,0-1,1 1,0-2,0 1,0-1,2 0,-7-4,-1 1,1-1,-1 0,1 0,0 0,0 0,-1 0,1-1,0 0,0 0,0 0,-1 0,1-1,0 1,0-1,-1 0,1 0,0 0,-1-1,1 1,-1-1,0 0,1 0,-1 0,0 0,0-1,0 1,-1-1,2 0,2-9,1 0,-1 0,-1 0,0-1,-1 1,0-1,-1 0,-1 0,0-1,-1 1,0 0,-1-1,0 1,-1-4,1 10,-1-26,-1 25,2 0,-1 0,1 1,0-1,1 0,-1 0,2 1,-1-1,1 1,0-1,1 1,0-1,0 0,-1 6,0 0,-1 0,1 1,0-1,0 1,0-1,0 1,0 0,1 0,-1 0,0 0,0 0,1 0,-1 1,1-1,-1 1,0 0,3-1,20 0</inkml:trace>
  <inkml:trace contextRef="#ctx0" brushRef="#br0" timeOffset="978.285">790 796,'-10'-8,"0"0,0 1,-1 0,0 1,0 0,0 0,-1 1,0 1,0 0,0 1,6 1,0 1,0 0,0 1,0 0,0 0,0 0,0 0,0 1,0 0,0 1,1-1,-1 1,0 0,1 0,-1 1,1-1,0 1,0 1,0-1,0 1,1 0,-1 0,-2 3,1 0,0 1,0-1,0 1,1 1,0-1,0 1,1 0,1 0,-1 1,2-1,-1 1,1-1,0 1,2-5,-1 0,0 0,1 0,0 0,0-1,1 1,-1 0,1 0,0 0,0 0,1 0,0-1,-1 1,2-1,-1 1,0-1,1 0,0 0,0 0,0 0,0 0,1-1,-1 1,1-1,0 0,0 0,0-1,2 2,2-1,0 0,-1 0,1-1,0 0,0-1,0 1,1-2,-1 1,0-1,0 0,0-1,0 0,1 0,-1-1,0 0,-1 0,1-1,0 0,4-2,-7 3,0-1,0 1,-1-1,1 0,0 0,-1-1,0 1,0-1,0 0,0 0,-1 0,1-1,-1 1,0-1,-1 0,1 0,-1 0,0 0,0 0,0 0,-1-1,0 1,0-1,0 1,-1-1,1 1,-2-1,1 1,-1-2,-12-32,13 38,-1 1,1-1,0 0,0 0,-1 1,1-1,0 0,-1 1,1-1,-1 0,1 1,-1-1,1 0,-1 1,1-1,-1 1,0-1,1 1,-1 0,0-1,1 1,-1-1,0 1,0 0,1 0,-1-1,0 1,0 0,0 0,1 0,-1 0,0 0,0 0,0 0,1 0,-1 0,0 1,0-1,1 0,-1 0,0 1,0-1,1 0,-1 1,0-1,1 1,-1-1,-2 5,1 0,-1 0,1 0,0 0,0 0,1 0,0 0,0 1,0-1,0 1,1-1,0 0,0 1,0-1,1 1,0-1,0 0,0 1,2 2,-1-2,1 0,0 1,0-1,1 0,0-1,0 1,0-1,1 1,0-1,0-1,0 1,0-1,1 0,0 0,0 0,0-1,0 0,0 0,1 0,0-1,-1 0,1-1,0 1,0-1,0-1,-1 1,1-1,0 0,0-1,0 1,0-1,0-1,0 1,-1-1,1-1,-1 1,1-1,-1 0,0 0,0-1,0 0,1-1,5-9,0 1,-1-2,0 0,-1 0,-1 0,0-1,-1-1,-1 0,-1 0,0 0,-1-1,-1 1,-1-1,0 0,-1-14,13-95,-6-1,-6-102,-3 220,0-16,0 1,-2-1,-1 1,-1-1,-1 1,-8-23,13 46,0 1,0-1,0 0,-1 1,1-1,0 1,-1-1,1 1,-1-1,0 1,1-1,-1 1,0-1,0 1,0 0,0-1,0 1,0 0,0 0,-1 0,1 0,0 0,0 0,-1 0,1 0,-1 1,1-1,-1 0,1 1,-1-1,1 1,-1 0,0-1,1 1,-1 0,0 0,1 0,-1 0,1 0,-1 1,0-1,1 0,-1 1,1-1,-1 1,1 0,-1-1,1 1,-1 0,1 0,0 0,-1 0,1 0,0 0,0 0,0 1,-1 0,-9 14,0 0,1 0,1 1,0 1,1-1,2 1,-1 1,2-1,-3 19,0-1,1 1,2-1,1 1,2 0,1 0,3 0,0 0,4 9,-3-29,0 0,1 0,1 0,0 0,2-1,-1 0,2 0,0-1,1 0,1-1,0 1,1-2,0 0,1 0,1-1,0 0,0-1,8 4,-14-10,-1 0,1-1,0 1,0-2,1 1,-1-1,1 0,0 0,-1-1,1 0,0-1,0 0,0 0,1 0,-1-1,0 0,0-1,0 0,0 0,0-1,0 0,0 0,-1-1,1 0,-1 0,1-1,-1 0,0 0,-1-1,1 0,4-4,42-82,-45 117,-9-20,1 0,0-1,0 1,0 0,0 0,1-1,0 1,0 0,1-1,0 1,0-1,0 0,0 0,1 0,0 0,0 0,0 0,0 0,1-1,0 0,0 0,0 0,1 0,-1-1,1 1,0-1,0 0,0-1,0 1,2 0,3-3,0 0,-1-1,1 0,-1 0,1-1,-1-1,0 1,0-1,0-1,0 0,0 0,-1-1,1 0,-1 0,-1-1,1 0,-1 0,0-1,0 0,-1 0,0 0,0-1,-1 0,0-1,0 1,-1-1,1-2,-1 2,-1 0,0 0,-1-1,0 1,0-1,-1 1,0-1,-1 1,0-1,-1-3,1 9,-1 1,1-1,-1 0,0 0,0 1,0-1,-1 1,1-1,-1 1,0-1,0 1,0 0,0 0,-1 0,1 0,-1 0,0 1,1-1,-1 1,-1 0,1-1,0 2,0-1,-1 0,1 1,-1-1,0 1,-3 0,-1 1,1-1,-1 2,1-1,-1 1,1 0,-1 1,1-1,0 1,0 1,0 0,0 0,0 0,1 1,-1 0,1 0,0 0,0 1,0 0,1 0,0 0,0 1,0 0,1 0,-1 0,1 1,1-1,0 1,0 0,0 0,0 0,1 0,0 1,1-1,0 1,0-1,1 3,0-5,1 0,0 0,0 0,1-1,-1 1,1-1,0 1,1-1,-1 1,1-1,-1 0,1 0,1-1,-1 1,0 0,1-1,0 0,0 0,0 0,0 0,0-1,0 0,1 1,-1-2,1 1,39 16</inkml:trace>
  <inkml:trace contextRef="#ctx0" brushRef="#br0" timeOffset="1751.99">2006 756,'3'-8,"0"0,-1 0,0-1,0 1,-1 0,0-1,-1 1,1-1,-2 1,1-1,-1 1,-1 0,1-1,-1 1,-1 0,1 0,-2 0,-1-4,4 10,-1 1,1-1,0 0,-1 1,1-1,-1 1,0-1,0 1,1 0,-1-1,0 1,0 0,0 0,0 1,0-1,-1 0,1 1,0-1,0 1,0 0,-1-1,1 1,0 0,0 1,0-1,-1 0,1 0,0 1,0 0,0-1,0 1,0 0,0 0,0 0,-1 1,-3 1,0 1,0 0,0 1,1-1,-1 1,1 0,0 1,1-1,0 1,-3 4,3-6,1 1,0-1,0 1,0 0,0 0,1 0,0 1,0-1,0 1,1-1,0 1,0-1,0 1,1 0,-1-1,1 1,1 0,-1-1,1 1,0 0,0-1,1 1,0-1,0 0,0 1,0-1,1 0,0 0,0 0,0-1,1 1,-1-1,1 0,0 0,1 0,-1 0,1-1,-1 0,1 0,0 0,3 1,-3-2,1 0,0-1,0 0,1 0,-1 0,0-1,0 0,0 0,0-1,1 1,-1-1,0-1,0 1,0-1,0 0,-1 0,1-1,-1 1,1-2,-1 1,0 0,0-1,0 0,0 0,-1 0,0-1,0 0,0 1,0-1,-1-1,0 1,0 0,1-3,-6 14,1 0,1 1,-1-1,1 0,0 0,0 0,1 0,0 0,0 0,0 0,1 0,0 0,0-1,0 1,1 0,3 4,-2-7,1-1,-1 1,1-1,-1 0,1 0,0 0,0-1,0 0,0 0,0 0,0-1,0 1,0-1,1 0,-1-1,0 1,0-1,0 0,0 0,0-1,-1 1,1-1,0 0,0-1,-1 1,0-1,1 0,-1 0,0 0,0 0,-1-1,1 0,1-2,5-8,0-2,-2 1,1-1,-2 0,0-1,-1 0,-1 0,0 0,-1-1,-1 1,-1-1,-1 0,0 0,-2-16,1 32,-1 0,1 1,-1-1,1 0,0 0,0 1,0-1,0 0,0 0,0 1,0-1,1 0,-1 0,1 1,-1-1,1 0,-1 1,1-1,0 1,0-1,0 0,0 1,0 0,0-1,0 1,1 0,-1 0,0-1,1 1,-1 0,1 0,-1 1,1-1,0 0,-1 0,1 1,0-1,-1 1,1 0,0-1,0 1,-1 0,1 0,0 0,0 0,0 0,7 2,1 1,-1 0,0 0,0 1,0 0,0 0,0 1,-1 0,0 1,0 0,-1 0,1 1,-1 0,-1 0,1 0,-1 1,-1 0,1 1,-1-1,-1 1,0 0,0 0,0 0,-1 0,-1 1,0-1,1 7,0 116,-3-128,0-1,1 1,-1-1,1 1,-1-1,1 1,0-1,0 0,1 1,-1-1,1 0,0 0,-1 0,1 0,1 0,-1-1,0 1,1-1,-1 1,1-1,0 0,0 0,-1 0,2 0,-1 0,0-1,0 1,0-1,1 0,-1 0,1 0,-1-1,0 1,1-1,3 0,7-1,0 0,1-2,-1 0,0 0,0-1,0-1,-1 0,1-1,-1-1,-1 0,1-1,-1 0,-1 0,6-6,-3 4,-1-1,0 0,-1-1,0 0,0-1,-2 0,0-1,0 0,-1-1,-1 0,0 0,-2-1,3-7,-8 21,0 0,0 1,-1-1,1 0,-1 0,1 1,-1-1,0 0,1 0,-1 0,0 0,0 0,0 0,-1 0,1 1,0-1,-1 0,1 0,-1 0,0 1,0-1,1 0,-1 1,0-1,0 0,-1 1,1-1,0 1,0 0,-1-1,1 1,-1 0,1 0,-1 0,0 0,1 0,-1 0,0 1,1-1,-1 0,0 1,0-1,0 1,0 0,1 0,-1 0,0 0,0 0,0 0,0 0,0 0,-1 1,-6 2,1 1,-1 0,1 1,0 0,0 0,1 0,0 1,0 0,0 1,0 0,1 0,0 0,1 0,0 1,0 0,0 0,1 1,0-1,1 1,0 0,0 0,1 0,0 0,1 0,-1 10,2-14,0 0,1 1,-1-1,1 1,0-1,1 0,-1 0,1 0,0 1,0-2,1 1,-1 0,1 0,0-1,1 0,-1 1,1-1,-1 0,1-1,0 1,1-1,-1 0,1 0,-1 0,1 0,0-1,0 0,0 0,0 0,0-1,1 0,1 1,59 12,1-5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7:44.3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1 444,'8'37,"16"28,-1 3,4-2,22 38,-48-101,0-1,0 1,0-1,0 1,1-1,-1 1,1-1,-1 0,1 0,0 0,0 0,0 0,0 0,0-1,0 1,0-1,1 1,-1-1,0 0,1 0,-1 0,1 0,0 0,-1-1,1 1,0-1,-1 1,1-1,0 0,-1 0,1-1,0 1,-1 0,4-2,5-4,-1-2,1 1,-1-1,-1-1,1 0,-2 0,1-1,-1 0,-1-1,0 1,0-1,-1-1,0 1,-1-1,2-7,-1 6,0-1,-1 0,-1 0,0 0,-1 0,-1-1,1-3,-3 17,0 0,1 1,-1-1,0 0,0 1,0-1,0 0,1 1,-1-1,0 0,0 1,0-1,0 0,-1 1,1-1,0 0,0 1,0-1,0 0,-1 1,1-1,0 0,-1 1,1-1,0 1,-1-1,1 1,-1-1,1 1,-1-1,1 1,-1-1,1 1,-1-1,0 1,1 0,-1 0,1-1,-1 1,0 0,1 0,-20 21,18-16,0 0,0 0,1 1,0-1,-1 0,2 1,-1-1,1 0,0 1,0-1,0 1,1-1,-1 1,2-1,-1 0,0 0,1 1,0-1,0 0,1-1,-1 1,1 0,0-1,0 1,1-1,-1 0,1 0,0 0,0-1,0 1,1-1,-1 0,1 0,0-1,0 1,4 2,0-1,0 0,1-1,0 0,-1-1,1 1,0-2,0 0,0 0,0 0,0-1,0-1,0 0,0 0,0-1,0 0,0-1,0 0,-1-1,0 0,0 0,0-1,0 0,-1 0,1-1,-1 0,-1-1,1 0,-1 0,0 0,-1-1,0 0,0 0,1-4,-2 2,-1 1,-1-1,0 0,0 0,-1 0,0-1,0 1,-1-1,-1 1,0 0,0-1,-1 1,0-1,-1 1,-2-7,4 16,0 1,0-1,0 1,0-1,0 1,0 0,0-1,0 1,0-1,0 1,0-1,0 1,0 0,0-1,-1 1,1-1,0 1,0 0,-1-1,1 1,0-1,0 1,-1 0,1-1,0 1,-1 0,1 0,0-1,-1 1,1 0,-1 0,1 0,0-1,-1 1,1 0,-1 0,1 0,-1 0,1 0,0 0,-1 0,1 0,-1 0,1 0,-1 0,1 0,-1 0,1 0,0 0,-1 0,1 1,-1-1,1 0,0 0,-1 1,1-1,-1 0,1 0,0 1,-1-1,1 0,0 1,0-1,-1 1,-10 29,9-22,1 1,-1-1,2 1,-1-1,1 1,0-1,1 1,0-1,1 1,-1-1,2 0,-1 0,1 0,0 0,1 0,0 0,0-1,0 0,1 0,0 0,1 0,0-1,0 0,0 0,0-1,1 1,0-1,0-1,0 0,6 3,11 0,0 0,0-2,0-1,0-1,1-1,0-1,-1-1,1-1,-1-1,1-2,-1 0,0-1,22-9,-46 14,10-2,-1 0,1-1,-1-1,1 1,-1-1,0-1,-1 0,1 0,-1 0,0-1,0-1,0 0,-7 5,1 0,-1 1,0-1,0 0,-1 0,1 0,0 0,-1 0,1 0,-1 0,1 0,-1 0,0 0,0 0,0 0,0 0,0 0,-1 0,1-1,-1 1,1 0,-1 0,1 1,-1-1,0 0,0 0,0 0,0 0,-1 1,1-1,0 1,-1-1,0 0,-59-39,55 38,0 1,0 0,0 0,0 0,0 1,0 0,0 0,-1 0,1 1,0 0,-1 0,1 1,0 0,0 0,0 0,-1 1,1 0,0 0,1 0,-1 1,0 0,1 0,0 0,-1 1,1 0,1 0,-1 0,0 1,1-1,0 1,0 0,1 0,-1 0,0 3,3-5,0 0,1-1,-1 1,1 0,-1 0,1-1,0 1,0 0,0 0,1 0,-1 0,1-1,-1 1,1 0,0-1,0 1,0 0,0-1,1 1,-1-1,1 0,-1 1,1-1,0 0,0 0,0 0,0 0,0 0,1-1,-1 1,0-1,1 1,-1-1,2 0,94 29,-87-29,1 1,0-2,0 1,0-2,0 1,0-2,-1 0,1 0,0-1,-1 0,0-1,0 0,0-1,6-4,-15 9,-1-1,1 1,-1 0,1 0,-1 0,1-1,-1 1,1 1,0-1,-1 0,1 0,-1 1,1-1,-1 0,1 1,-1 0,0-1,1 1,-1 0,0 0,1 0,-1 0,0 0,0 0,0 0,0 0,0 0,0 0,0 1,0-1,0 0,0 1,-1-1,1 1,-1-1,1 1,-1-1,1 1,12 17,-9-15,0 0,0-1,0 1,1-1,-1 0,1 0,0-1,0 0,0 1,0-1,1-1,0 1,-4-1,0-1,0 0,0 1,0-1,0 0,0 0,0 0,0 0,0-1,0 1,0 0,-1-1,1 1,0-1,0 0,0 0,0 0,-1 0,1 0,0 0,-1 0,1 0,-1-1,0 1,1 0,-1-1,0 1,0-1,0 0,0 1,0-1,0 0,0 0,0 0,-1 0,4-12,-1-1,-1 1,0-1,-1 0,-1 1,0-1,-2-7,1-9,-1-98,4 126,-1 1,0-1,0 1,1-1,0 1,-1-1,1 1,0 0,0 0,0 0,0 0,1 0,-1 0,1 1,-1-1,1 1,-1-1,1 1,0 0,-1 0,1 0,0 1,0-1,0 1,0-1,0 1,0 0,0 0,-1 1,1-1,0 0,0 1,0 0,0-1,-1 1,4 1,10 0,-6-2,-4-1,0 0,1 1,-1-1,0 2,1-1,-1 1,1-1,-1 2,0-1,0 1,0 0,0 0,0 1,0 0,-1 0,1 0,-1 0,0 1,0 0,0 0,0 1,-1-1,1 1,1 3,8 91,-15-91,1 0,0 1,0-1,1 0,0 0,1 1,0-1,0 0,0 0,1 0,0-1,1 1,0-1,0 0,1 0,2 4,-2-7,0 1,0-1,0 0,0 0,1 0,0-1,0 0,0 0,0 0,0-1,1 0,-1 0,0-1,1 0,0 0,-1 0,1-1,0 0,-1 0,1-1,0 0,-1 0,1 0,-1-1,0 0,6-2,-4 1,0-1,0 0,0 0,-1 0,0-1,1 0,-2-1,1 0,-1 0,1 0,-2-1,1 1,-1-1,0-1,0 1,-1-1,0 0,0 0,-1 0,0-2,0-73,-4 80,1 0,-1 1,1-1,-1 1,0-1,0 1,0 0,-1-1,1 1,0 0,-1 0,1-1,-1 1,0 1,0-1,0 0,0 0,0 1,0-1,0 1,-1-1,1 1,0 0,-1 0,1 0,-1 0,1 1,-1-1,0 1,0-1,0 2,0-1,1 0,-1 1,0-1,0 1,1 0,-1 0,1 0,-1 0,0 0,1 0,0 1,-1 0,1-1,0 1,0 0,0 0,0 0,0 0,0 0,1 1,-1-1,1 0,-1 1,1-1,0 2,-23 70,22-69,1 1,0 0,0-1,1 1,-1 0,1 0,1 0,-1-1,1 1,0 0,0 0,0-1,1 1,0-1,0 1,1-1,-1 0,1 0,0 0,1 0,-1 0,1-1,0 0,0 0,0 0,1 0,-1 0,1-1,0 0,0 0,3 2,9 0,1-1,-1 0,1-1,-1 0,1-2,0 0,0-1,0-1,0-1,17-3,14-5</inkml:trace>
  <inkml:trace contextRef="#ctx0" brushRef="#br0" timeOffset="367.054">2314 69,'0'-12,"3"36,-3-21,1 0,-1 1,1-1,0 0,1 0,-1 0,0 0,1 0,-1 0,1-1,0 1,0 0,0-1,0 0,1 1,-1-1,1 0,-1 0,1 0,0 0,0-1,0 1,-1-1,2 0,-1 0,0 0,0 0,0 0,0-1,1 1,-1-1,0 0,0 0,1 0,-1 0,0-1,0 1,1-1,-1 0,0 0,0 0,0 0,0-1,0 1,0-1,-1 0,2-1,2-2,0-1,0 0,-1 0,0 0,0-1,-1 1,0-1,0 0,0-1,-1 1,0-1,-1 1,1-1,-1 0,-1 0,1-5,0 6,-2 19,0 0,3 27,2 0,2 0,2-1,1 0,2 0,1-1,5 13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7:29.2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1720 294,'7'3,"13"0,4-1</inkml:trace>
  <inkml:trace contextRef="#ctx0" brushRef="#br0" timeOffset="1931.38">5410 455,'-11'2,"0"1,0 0,1 1,-1 0,1 1,0 0,0 0,1 1,-1 0,1 1,1 0,-1 0,1 1,1 0,-1 1,1-1,1 1,0 1,0-1,1 1,0 0,0 0,-2 10,6-15,0-1,0 0,0 1,0-1,1 1,0-1,0 1,0-1,1 1,-1-1,1 1,0-1,0 0,1 1,-1-1,1 0,0 0,0 0,0 0,1 0,-1-1,1 1,0-1,0 1,0-1,1 0,-1 0,1-1,-1 1,1-1,0 0,0 0,0 0,0 0,1 0,3 0,11 2,0-1,1 0,0-1,-1-1,1-2,0 1,-1-2,1-1,-1 0,1-2,-1 0,-1-1,1 0,-1-2,0 0,0-2,-1 1,5-6,-10 7,-1-1,1 0,-1 0,-1-2,0 1,0-1,-1-1,-1 1,0-2,0 1,-1-1,5-13,-11 52,-2-15,1 0,0 1,1-1,0 0,0 1,2-1,-1 0,1 0,2 2,-4-9,1 0,0 0,0-1,0 1,0 0,0-1,1 0,-1 1,1-1,0 0,0 0,0-1,1 1,-1-1,1 1,-1-1,1 0,0 0,0-1,-1 1,1-1,1 0,-1 0,0 0,0 0,2-1,4-1,-1-1,0 0,0 0,0-1,0-1,0 1,-1-1,0-1,1 0,-2 0,1 0,-1-1,1 0,-1 0,-1-1,0 0,0 0,0-1,-1 0,0 0,0 0,-1 0,0-1,0 1,-1-1,0 0,-1 0,0-1,-1 1,1 0,-2-1,1 1,-2-4,1 13,0 0,0 0,0 0,0 0,0 0,-1 0,1 0,0 0,0 0,0 0,0 0,0 0,-1 0,1 0,0 0,0 0,0 0,0 0,0 0,-1 0,1 0,0 0,0 0,0 0,0 0,0 0,-1 0,1 0,0 0,0-1,0 1,0 0,0 0,0 0,-5 19,5-13,0 1,1-1,0 0,0 1,0-1,1 0,0 0,0 0,0 0,1 0,0 0,0-1,1 1,-1-1,1 0,0 0,0-1,1 1,3 2,4 3,-1-1,1-1,1 0,0 0,0-1,0-1,15 5,25 6</inkml:trace>
  <inkml:trace contextRef="#ctx0" brushRef="#br0" timeOffset="410.053">2295 0,'0'0,"-1"0,1 0,-1 0,1 0,-1 0,1 1,-1-1,1 0,-1 0,1 0,-1 0,1 1,-1-1,1 0,-1 0,1 1,0-1,-1 0,1 1,-1-1,1 0,0 1,0-1,-1 1,1-1,0 0,0 1,-1-1,1 1,0-1,0 1,0-1,0 1,0-1,-1 1,1-1,0 1,0-1,0 1,0-1,1 1,-1-1,0 1,0-1,0 1,0-1,0 1,1-1,-1 1,0-1,0 1,1-1,-1 0,0 1,1-1,-1 0,1 1,-1 0,16 426,-29 3,13-418,-1 0,0-1,0 1,1 0,1-1,0 1,1-1,0 1,1-1,0 0,0 0,1 0,1 0,0-1,1 0,-1 0,6 6,-8-13,1-1,-1 0,1 0,0 0,-1 0,1 0,0-1,0 1,0-1,0 0,0 0,1-1,-1 1,0-1,0 0,0 0,1-1,-1 1,0-1,0 0,0 0,0 0,0 0,0-1,0 0,0 0,9-4,0-1,-1 0,0-1,0-1,-1 0,11-10,78-112,-86 110,-14 21,0 0,1 1,-1-1,0 0,0 1,0-1,1 0,-1 1,0-1,0 0,1 1,-1-1,0 0,1 0,-1 1,0-1,1 0,-1 0,1 0,-1 0,0 0,1 1,-1-1,0 0,1 0,-1 0,1 0,-1 0,0 0,1 0,-1 0,1 0,-1 0,0-1,1 1,-1 0,0 0,1 0,-1 0,1-1,-1 1,0 0,1 0,-1-1,0 1,0 0,1 0,-1-1,0 1,0 0,1-1,-1 1,0 0,0-1,0 1,0 0,1-1,-1 1,0-1,0 1,0 0,0-1,0 1,0-1,1 40,-1-29,-1-3,1 0,-1-1,1 1,1 0,0 0,0-1,0 1,0 0,1-1,0 1,1-1,0 0,-1 0,2 0,-1 0,1 0,0-1,0 1,1-1,-1 0,1-1,0 1,0-1,1 0,0 0,-1 0,1-1,0 0,1 0,-1-1,0 0,6 2,14-3</inkml:trace>
  <inkml:trace contextRef="#ctx0" brushRef="#br0" timeOffset="582.316">2910 642,'-16'-5,"-10"-3,-2-3,3 0</inkml:trace>
  <inkml:trace contextRef="#ctx0" brushRef="#br0" timeOffset="762.88">2282 428,'18'-5,"24"-5,28-4,25-2,18 0,-9 3</inkml:trace>
  <inkml:trace contextRef="#ctx0" brushRef="#br0" timeOffset="1200.179">3578 816,'-3'-7,"-1"-1,0 2,0-1,-1 0,0 1,0 0,-1 0,1 0,-1 1,-1 0,1 0,-1 0,0 1,0 0,0 1,0-1,-1 1,1 1,-1-1,0 1,0 1,0-1,0 1,0 1,0-1,0 1,0 1,0 0,0 0,0 0,0 1,1 0,-1 1,0 0,1 0,0 0,-1 2,-1 0,0 1,0 0,1 0,-1 1,2 0,-1 1,1 0,0 0,1 1,-1-1,2 1,-1 1,1-1,1 1,0 0,0 0,1 0,0 0,1 1,-1 9,3-17,0 0,1 0,-1 0,1 0,0 0,-1 0,1 0,1 0,-1 0,0 0,1-1,-1 1,1-1,0 1,0-1,0 1,0-1,0 0,1 0,-1 0,0 0,1-1,0 1,-1-1,1 1,0-1,0 0,0 0,0 0,0-1,0 1,0-1,0 1,7 0,1 0,0 0,-1-1,1 0,0-1,-1 0,1-1,-1 0,1-1,-2 1,-1 0,0-1,0 0,-1-1,1 1,0-2,-1 1,0-1,0 0,-1 0,1-1,-1 0,0 0,-1 0,1-1,-1 0,0 0,-1 0,0 0,0-1,-1 0,0 0,0 0,-1 0,0 0,0-2,-2 11,-1-1,1 0,-1 1,1-1,-1 0,1 1,-1-1,1 0,-1 0,1 0,-1 0,0 1,1-1,-1 0,1 0,-1 0,0 0,1 0,-1 0,1 0,-1-1,1 1,-1 0,0 0,1 0,-1-1,1 1,-1 0,1 0,-1-1,1 1,-1-1,1 1,-1 0,1-1,0 1,-1-1,1 1,0-1,-1 1,1-1,0 1,0-1,-1 1,1-1,0 0,0 1,0-1,0 1,0-1,0 1,0-1,0 0,0 1,0-1,0 1,0-1,0 0,0 1,1-1,-3 5,0 0,0 1,0-1,1 1,0 0,0-1,0 1,0 0,1-1,0 1,0 0,0 0,1 0,-1-1,1 1,0 0,1-1,-1 1,1-1,0 1,0-1,0 0,0 0,1 0,0 0,0 0,0 0,0-1,1 0,-1 1,1-1,0 0,0-1,0 1,0-1,0 0,1 0,-1 0,1 0,2 0,112 25,-57-23</inkml:trace>
  <inkml:trace contextRef="#ctx0" brushRef="#br0" timeOffset="-2127.803">156 749,'0'16,"0"19,2 19,1 16,2 18,3 13,0 10,0 7,0 2,-3-4,-1-6,-1-22</inkml:trace>
  <inkml:trace contextRef="#ctx0" brushRef="#br0" timeOffset="-1772.149">9 949,'-4'-24,"-1"-60,8 81,0 0,0 1,0-1,1 0,-1 1,1 0,-1 0,1 0,0 0,0 1,-1-1,1 1,0 0,0 0,1 1,-1-1,0 1,0 0,0 0,0 0,0 1,0-1,1 1,-1 0,1 0,12 1,0 0,-1 1,1 0,0 2,-1 0,0 0,0 2,-1 0,0 1,0 0,-1 1,0 1,11 9,-22-17,0 1,-1-1,1 1,-1-1,0 1,0 0,0 0,0 0,0 0,-1 0,1 0,-1 1,0-1,0 0,0 1,-1-1,1 1,-1-1,1 1,-1-1,0 1,-1-1,1 1,-1-1,1 1,-1-1,0 1,0-1,-1 0,1 1,-1-1,1 0,-1 0,0 0,0 0,0-1,-2 3,-7 4,1-1,-1 1,-1-2,1 1,-1-2,-1 0,1 0,-1-1,0 0,0-2,0 1,-1-1,1-1,-1-1,0 0,-8 0,5-3</inkml:trace>
  <inkml:trace contextRef="#ctx0" brushRef="#br0" timeOffset="-1449.692">544 1069,'1'3,"-1"-1,1 0,0 0,0 0,0 0,1 0,-1 0,0 0,1 0,-1 0,1-1,0 1,0-1,-1 1,1-1,0 0,0 1,0-1,0 0,1 0,-1-1,0 1,0 0,1-1,-1 1,0-1,1 0,-1 0,0 0,1 0,-1 0,0 0,0-1,2 1,76-28,-76 25,1 0,0-1,0 1,-1-1,0 0,0 0,0-1,0 1,-1-1,0 0,0 0,0 0,0 0,-1 0,0-1,0 1,0-1,-1 1,0-1,0 0,0 0,-1 1,0-1,0 0,0 0,-1 1,0-1,0 0,0 0,-1 1,0-1,0 1,0 0,-1-1,1 1,-1 0,-1 1,1-1,-1 0,0 1,0 0,-3-4,3 5,1 1,0-1,-1 0,1 1,-1 0,0 0,0 0,0 0,0 1,0-1,0 1,0 0,0 0,-1 1,1-1,0 1,-1 0,1 0,0 0,0 1,-1-1,1 1,0 0,0 0,0 1,0-1,0 1,0 0,0 0,0 1,1-1,-1 0,1 1,0 0,0 0,-1 1,-1 3,1 1,0-1,1 1,-1 0,2 0,-1 0,1 1,0-1,1 1,0-1,0 1,1-1,0 6,2 25</inkml:trace>
  <inkml:trace contextRef="#ctx0" brushRef="#br0" timeOffset="-1004.896">945 655,'19'-3,"1"1,0 0,-1 2,1 0,0 1,-1 1,1 1,-1 0,0 2,0 0,3 3,-9-5,0 1,0 1,-1 1,0-1,0 2,-1 0,1 0,-2 1,1 0,-1 1,0 0,-1 1,0 0,0 0,-1 1,-1 0,0 0,0 1,2 7,-2-1,-1 2,-1-1,-1 1,-1 0,0 0,-1 0,-1 0,-2 0,1 0,-3 7,-44 201,13-81,31-131,1-1,0 1,1 0,1 0,0 0,3 14,-3-25,1 0,0 0,1-1,-1 1,1 0,0-1,0 1,0-1,1 1,0-1,-1 0,2 0,-1 0,0-1,1 1,-1-1,1 0,0 0,0 0,1 0,-1-1,0 1,4 0,2 1,1-1,0 0,0-1,0 0,0-1,1 0,-1 0,0-1,0-1,1 0,-1-1,0 0,0 0,0-1,-1-1,1 0,-1 0,8-5,10-19,-22 15</inkml:trace>
  <inkml:trace contextRef="#ctx0" brushRef="#br0" timeOffset="-419.914">1105 909,'0'-2,"7"-1,11 0,16-2,17 1,14-2,13-3,5-1,-2-1,-4-2,-16 2</inkml:trace>
  <inkml:trace contextRef="#ctx0" brushRef="#br0" timeOffset="-169.545">1840 642,'-4'-5,"-2"4,0 8,2 12,0 14,2 11,1 7,1 4,2-1,4-5,2-8,3-11,-1-11</inkml:trace>
  <inkml:trace contextRef="#ctx0" brushRef="#br0" timeOffset="11888.634">784 1912,'-9'-3,"-1"0,0 0,0 1,0 0,0 1,0 0,-1 0,1 1,0 1,0 0,0 0,-1 1,1 0,1 1,-1 0,0 0,1 1,-1 0,1 1,0 0,1 1,-1 0,1 0,0 0,-2 4,6-7,0 1,0-1,0 1,1 0,0 0,-1 0,1 1,1-1,-1 1,1 0,0 0,0-1,0 1,0 1,1-1,0 0,0 0,1 0,-1 1,1-1,0 0,1 0,-1 1,1-1,0 0,0 0,1 0,-1 0,1 0,0 0,1 0,-1 0,1-1,0 0,0 1,0-1,1 0,-1 0,1-1,0 1,3 1,11 2,0-1,1 0,0-1,0-2,0 0,0 0,1-2,-1-1,1 0,-1-1,0-1,1-1,-1-1,0-1,17-6,7 0,0-3,-1-1,0-2,-2-2,0-1,-1-2,15-13,-47 30,-3 2,1 1,-1-1,0 0,0 0,0 0,-1 0,1-1,-1 0,1 1,-1-1,-1-1,1 1,0 0,-1-1,0 1,0-1,0-2,-3 4,-1 0,0 0,0 1,0-1,-1 0,1 1,-1-1,1 1,-1 0,0 0,0 0,0 0,0 0,0 1,0-1,0 1,-1 0,1 0,0 0,-1 0,1 1,-1-1,1 1,-1 0,1 0,-1 0,1 1,-2-1,-5 0,0 0,1 1,-1 0,0 0,0 1,0 0,1 1,-1 0,-6 4,12-6,1 1,0-1,-1 1,1 0,0 0,0 0,0 1,0-1,0 1,1-1,-1 1,1 0,0 0,0 0,0 0,0 1,0-1,1 1,-1-1,1 1,0-1,0 1,0-1,1 1,-1 0,1 0,0 0,1 1,-1-1,1 0,1 1,-1-1,1 0,-1 1,1-1,0 0,1 0,-1-1,1 1,0 0,-1-1,2 0,-1 1,0-1,1 0,-1-1,1 1,3 1,87 38,-48-31,0-2,1-3,0-1,0-2,1-3,-1-1,0-3,0-2,0-1,25-10,-6 1</inkml:trace>
  <inkml:trace contextRef="#ctx0" brushRef="#br0" timeOffset="12228.866">1894 1939,'-7'-5,"0"0,0 1,-1 0,1 1,-1-1,0 1,0 1,0 0,-1 0,1 0,0 1,-1 1,1-1,0 1,-1 0,1 1,-1 0,1 1,0 0,0 0,0 0,0 1,0 0,0 1,1 0,0 0,0 1,0-1,0 1,1 1,-1 0,-2 3,7-7,1-1,-1 0,1 1,-1-1,1 1,0 0,0-1,0 1,0 0,0-1,0 1,1 0,-1 0,0 0,1 0,-1 0,1 0,0 0,0 0,0 0,0 0,0 0,0 0,0 0,1 0,-1 0,1 0,-1-1,1 1,0 0,0 0,0 0,0-1,0 1,0 0,0-1,1 1,-1-1,1 1,-1-1,1 0,-1 0,1 0,0 0,0 1,10 1,-1 1,1-2,0 0,0 0,0-1,0-1,0 0,0 0,0-1,0-1,0 0,0 0,0-2,-1 1,10-5,-15 6,1 0,0 0,-1-1,0 0,1 0,-1-1,-1 1,1-1,0-1,-1 1,0-1,0 0,0 0,-1 0,1-1,-1 0,-1 1,1-1,-1-1,0 1,-5-12,-4 24,7-2,0 0,0 0,0 0,1-1,-1 1,1 0,0-1,0 0,1 1,-1-1,1 0,-1 0,1 0,0-1,0 1,0-1,1 1,-1-1,1 0,-1 0,1-1,-1 1,1-1,0 0,0 1,2-1,126 22,-56-16</inkml:trace>
  <inkml:trace contextRef="#ctx0" brushRef="#br0" timeOffset="13443.691">3512 1644,'4'-3,"0"0,0 1,1-1,-1 1,1-1,-1 1,1 1,0-1,0 1,0 0,0 0,0 0,0 0,0 1,0 0,0 0,0 1,0-1,0 1,0 0,0 0,0 1,0 0,0-1,-1 2,1-1,-1 0,1 1,-1 0,0 0,0 0,0 1,2 2,4 8,0 1,-2 0,1 0,-2 1,0 0,-1 0,-1 1,0-1,-1 1,-1 0,1 16,4 7,-9-38,1 0,0 0,0 0,0-1,0 1,1 0,-1 0,0 0,1 0,-1 0,1-1,0 1,-1 0,1 0,0-1,0 1,0-1,0 1,1-1,-1 1,0-1,1 0,-1 1,1-1,-1 0,1 0,-1 0,1 0,0 0,-1-1,1 1,0 0,0-1,0 0,0 1,-1-1,1 0,0 0,1 0,7-4,-1-1,1-1,-1 0,0 0,0-1,0 0,-1 0,0-1,-1 0,0-1,3-3,-2 2,0 1,-1-1,0 0,0-1,-1 0,-1 0,0 0,0 0,-1-1,0 0,-1 0,-1 0,1-4,-8 8,-3 23,6-9,0 0,1-1,0 1,0 0,0-1,1 1,0 0,0 0,0 0,1 0,0-1,0 1,0 0,1-1,0 1,0-1,0 1,1-1,0 0,0 0,0 0,0-1,1 1,0-1,0 0,0 0,1 0,-1 0,1-1,0 1,0-1,0-1,0 1,0-1,1 0,1 1,1-1,-1 0,1 0,-1 0,1-1,0-1,-1 1,1-1,0 0,-1-1,1 0,0 0,-1-1,1 0,-1 0,0-1,0 0,0 0,0 0,0-1,-1 0,1-1,-1 1,0-1,0 0,-1-1,0 1,0-1,0 0,0-1,-1 1,0-1,-1 1,1-1,0-5,7-65,-11 77,0 0,0 0,0 0,0 1,0-1,0 0,0 0,0 0,-1 0,1 1,0-1,0 0,0 0,0 0,0 0,-1 0,1 1,0-1,0 0,0 0,0 0,-1 0,1 0,0 0,0 0,0 0,0 0,-1 0,1 0,0 0,0 0,0 0,-1 0,1 0,0 0,0 0,0 0,-1 0,1 0,0 0,0 0,0 0,-1 0,1 0,0 0,0-1,0 1,0 0,-1 0,1 0,0 0,0 0,0-1,0 1,0 0,-8 20,7-14,0 0,0 0,0 0,0 1,1-1,0 0,0 0,1 0,0 1,0-1,0 0,1 0,0 0,0 0,1-1,-1 1,1 0,0-1,1 0,-1 0,1 0,0 0,0-1,1 1,-1-1,1 0,0 0,0-1,1 1,-1-1,1 0,-1-1,1 1,3 0,13 3,0-1,0 0,0-2,0 0,1-2,-1 0,1-2,-1 0,0-2,0 0,1-1,-2-2,1 0,13-7,55-39,-88 50,0 1,0-1,0 0,0 0,0 0,-1 0,1 0,0 0,-1 0,0-1,1 1,-1 0,0-1,0 1,0-1,-1 0,1 1,-1-1,1 1,-1-1,0 0,0 1,0-1,0 0,-1 1,1-1,-1 0,1 1,-1-1,0 1,0-1,0 1,0-1,-1 1,1 0,-1-1,-3-2,0 0,-1 1,1-1,-1 1,0 0,0 1,0 0,0 0,0 0,-1 1,1-1,-1 2,0-1,0 1,0 0,1 0,-1 1,0 0,0 0,0 0,0 1,0 0,0 1,1 0,-1 0,0 0,1 0,0 1,-1 1,1-1,0 1,1 0,-1 0,1 0,0 1,-2 2,4-5,1 0,-1 0,1 1,0-1,0 1,0 0,0 0,1 0,-1 0,1 0,-1 0,1 0,0 0,0 0,1 0,-1 1,1-1,-1 0,1 1,0-1,0 0,1 1,-1-1,1 0,-1 1,1-1,0 0,0 0,1 0,-1 0,1 0,-1 0,1 0,0 0,0-1,0 1,0-1,2 2,6 1,0-1,1 0,-1 0,1-1,0 0,0-1,0 0,0-1,1 0,-1 0,0-2,0 1,0-1,1-1,-1 0,-1-1,1 0,0-1,-1 0,3-1,-3 1,0 0,0 0,-1-1,1-1,-1 0,-1 0,1-1,-1 0,0 0,0-1,-1 0,0 0,0 0,-1-1,0-1,-1 1,0-1,3-7,1 5,-8 32,-1-10,-1-3,0 0,1-1,0 1,0-1,1 1,-1 0,1-1,1 1,0-1,0 1,0-1,0 0,1 0,0 0,0 0,1-1,0 1,0-1,0 0,1 0,-1 0,1-1,0 1,1-1,-1 0,1-1,-1 1,1-1,0-1,0 1,1-1,-1 0,0 0,1 0,-1-1,4 0,4-3,0 0,-1-1,1-1,-1 0,0-1,0 0,-1-1,1 0,-1-1,-1 0,1-1,-1-1,-1 0,1 0,-2-1,1 0,-1 0,-1-1,0-1,0 1,-2-1,1-1,0-1,13-61,-27 86,2 4,1-1,0 1,1 0,1 0,0 0,1 0,1 0,0 0,1 0,1 0,0 0,1 0,3 9,-4-21,0 1,0-1,0 0,0 1,1-1,-1 0,1 0,0 0,-1-1,2 1,-1-1,0 1,0-1,1 0,-1-1,1 1,-1 0,1-1,4 1,14 3</inkml:trace>
  <inkml:trace contextRef="#ctx0" brushRef="#br0" timeOffset="13688.334">5343 1350,'-18'-4,"-9"-2,1 2,5 5,14 8,25 8,28 8,5-1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7:51.60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52 0,'0'21,"0"22,0 24,0 22,0 16,-2 10,-5 2,-5-5,1-11,2-13,2-17,3-21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7:52.02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547 0,'-18'40,"-1"-2,-2 0,-2-1,-1-1,-2-2,-29 32,15-18,-1-3,-2-1,-3-2,-1-2,-32 20,25-34,53-26,0-1,0 1,1-1,-1 1,0-1,1 0,-1 1,1-1,-1 0,1 1,-1-1,1 0,0 0,-1 1,1-1,0 0,-1 0,1 0,0 1,0-1,0 0,0 0,0 0,0 0,0 0,0 1,0-1,0 0,0 0,0 0,1 0,-1 1,0-1,1 0,-1 0,1 1,-1-1,1 0,-1 0,1 1,-1-1,1 1,-1-1,1 0,0 1,0-1,-1 1,1 0,0-1,0 1,0-1,3-3,0 0,1 0,-1 0,1 1,0-1,0 1,0 0,0 1,1-1,-1 1,1 0,0 0,-1 1,1 0,0 0,0 0,0 1,0 0,0 0,0 0,0 1,0-1,-1 2,1-1,0 1,-1-1,1 2,-1-1,1 1,-1-1,0 1,0 1,0-1,0 1,-1 0,2 1,24 24,0 1,-2 2,-2 1,9 14,70 83,-97-121,0 0,0 0,1-1,0 0,1-1,0 0,0 0,0-1,1 0,0-1,0-1,0 1,0-2,1 1,0-2,0 0,-1 0,1-1,0 0,1-1,-1 0,0-1,-1-1,8-1,20-12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47:40.897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7 2 32767 0 0,'-6'-2'0'0'0,"26"10"0"0"0,170 17 0 0 0,413 36 0 0 0,4-14 0 0 0,-120-27 0 0 0,-364-14 0 0 0,-116-6 0 0 0,7 2 0 0 0,-14-4 0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7:52.30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23,'18'0,"23"0,23-2,23-4,14 0,5 1,-3 1,-12 6,-21 7,-20 2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7:52.55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1,'18'9,"25"3,24-1,27-4,22-6,16-7,-14-3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7:52.98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0 660,'2'-20,"1"1,0-1,2 1,0-1,1 1,1 1,1-1,2-2,2-8,-7 19,38-94,-4-2,9-52,-31 87,-13 65,-3 20,-1-14,-1 266,-1-113,6 0,7 3,0-68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7:56.46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1 454,'12'-62,"3"0,3 1,3 0,2 2,29-54,-29 78,-19 44,-21 159,11-125,-7 40,4 1,4-1,3 1,8 54,-3-111,2 0,2 0,0-1,9 22,8 4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7:57.38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94 234,'-13'34,"1"1,3 0,0 0,2 1,2 0,1 1,2-1,2 3,-1-32,1 0,0 1,1-1,-1 0,2 0,-1 0,1 0,0 0,0 0,0 0,1-1,0 1,1-1,0 1,-1-1,2-1,-1 1,1 0,0-1,0 0,0 0,1-1,0 0,0 1,0-2,2 2,8-2,1 0,-1-1,1 0,0-2,0 0,0-1,0 0,-1-1,1-1,-1-1,1 0,-1-2,0 1,-1-2,0 0,0-1,0 0,-1-2,0 1,5-6,-6 6,-1-1,0 0,-1-1,0 0,-1 0,0-1,-1-1,0 0,-1 0,0 0,-1-1,-1 0,0-1,-1 0,0 0,-1 0,-1 0,-1 0,0-1,0 1,-2-1,0 1,-1-1,-1 1,0-1,-2-5,0 5,-1-1,-1 1,0 0,-1 0,-1 1,0 0,-1 0,-1 1,0 1,-1-1,-1 1,0 0,4 6,0 0,0 0,0 1,-1 0,0 0,0 1,0 0,-1 1,0 0,1 0,-2 1,1 1,0 0,0 0,-1 1,1 0,-1 0,1 1,-1 1,-1 0,-1 2,1 0,1 0,-1 1,0 1,1 0,0 0,0 1,1 1,-1 0,1 0,1 1,-1 0,1 1,1 0,-3 3,-3 6,0 0,1 1,1 1,1 0,1 0,1 1,-7 20,10-22,1 0,0 0,1 1,2 0,0-1,0 1,2 0,1 0,0 0,2 0,0 0,5 16,18 35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7:58.00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137 150,'-11'12,"0"1,1 1,1-1,0 1,1 1,0 0,1 0,1 1,0 0,1 0,1 0,1 0,0 1,-1 16,4-24,0 0,0 1,1-1,0 0,0 0,1 1,1-1,-1 0,1-1,1 1,0 0,0-1,0 0,1 0,1 0,-1-1,1 1,0-1,1-1,0 1,0-1,0 0,1-1,0 0,0 0,0-1,0 0,1 0,2 0,4 1,0-1,0-1,1 0,0-1,0-1,-1 0,1-1,0-1,0-1,0 0,-1-1,1 0,-1-1,0-1,0-1,0 0,-1-1,0 0,0-1,-1-1,0 0,-1-1,0 0,0-1,-1 0,0-1,-1 0,0 0,-1-2,-1 1,0-1,4-10,-6 13,-1 0,0-1,0 0,-1 0,0 0,-1 0,-1-1,0 0,-1 1,0-1,-1 0,0 0,-1 1,0-1,-1 0,-1 1,0 0,0-1,-2 1,1 0,-1 1,-1-1,0 1,-1 0,0 1,-1-1,0 2,0-1,-1 1,-8-7,8 10,-1 0,-1 1,1 0,-1 0,0 1,0 1,0 0,0 0,0 1,-1 0,1 1,-1 1,1 0,-1 0,1 1,-1 1,1 0,-1 0,1 1,0 0,0 1,1 1,-1-1,-3 4,-5 2,1 1,0 1,1 0,0 2,1 0,0 1,1 0,1 1,0 1,1 0,1 1,-7 15,6-7,2 0,1 0,1 1,2 0,-4 22,-1 31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8:07.11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277 229,'-27'37,"2"1,1 1,2 1,2 1,2 1,-12 42,1-2,3 1,4 1,-10 80,30-78,2-85,0 0,0-1,1 1,-1 0,0 0,0-1,0 1,1 0,-1 0,0-1,1 1,-1 0,0-1,1 1,-1 0,1-1,-1 1,1-1,-1 1,1 0,0-1,-1 0,1 1,0-1,-1 1,1-1,0 0,0 1,-1-1,1 0,0 0,0 0,-1 0,1 1,0-1,0 0,0 0,-1-1,1 1,0 0,0 0,-1 0,1 0,1-1,30-21,-3-11,-2-1,-1-1,-1-1,-2-1,-2-1,-1-2,9-14,-2-1,-3-2,-2-1,-2 0,-4-2,-1 0,-4-1,-2 0,-1-28,-6 81,-1 0,0 0,-1-1,0 1,0-1,-1 1,0 0,-1 0,1-1,-1 1,-1 0,0 1,0-1,-1 0,1 1,-2-1,1 1,-1 1,0-1,0 0,-2 0,1 5,1 1,0 0,0 0,-1 0,1 1,0 0,-1 0,1 0,0 1,-1 0,1 0,0 0,0 0,0 1,0 0,0 0,0 1,0-1,1 1,-1 0,1 0,0 0,0 1,0 0,0-1,0 1,-2 5,-8 5,1 2,0-1,1 2,1 0,0 0,2 1,0 0,1 0,0 1,2 0,0 1,2-1,0 1,1 0,1 0,0 1,2-1,0 0,2 0,0 0,1 0,1 0,1 0,1-1,0 0,8 14,10 9,3-1,1-2,2-1,34 33,68 91,-121-147,0 0,-1 1,0 1,-2 0,0 0,-1 1,0 0,-1 0,-2 0,0 1,0 0,-2 0,0 0,-2 1,0-16,0 1,-1-1,1 0,-1 0,0 0,0 0,-1 0,1-1,-1 1,0 0,0-1,0 1,0-1,-1 1,1-1,-1 0,0 0,0 0,-3 2,-10 2</inkml:trace>
  <inkml:trace contextRef="#ctx0" brushRef="#br0" timeOffset="309.555">1012 924,'-26'-6,"0"0,-1 2,1 1,-1 2,-2 0,22 1,0 0,0 1,1 0,-1 0,0 1,0 0,1 0,-1 0,1 1,-1 0,1 0,0 0,0 1,1 0,-1 0,1 1,0-1,0 1,0 1,1-1,-4 6,3-3,1 1,1 0,-1 0,2 0,-1 0,1 0,1 1,-1-1,2 1,-1-1,1 1,1-1,0 1,0-1,0 0,2 1,-1-1,1 0,0 0,1 0,0-1,0 1,1-1,0 0,1 0,0-1,0 1,0-1,1-1,0 1,0-1,1 0,0-1,8 5,6 0,0-1,1 0,1-2,-1 0,1-2,0 0,1-2,-1-1,1-1,-1 0,1-2,-1-1,0-2,1 0,-1-1,-1-1,18-8,11-7,-14 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8:03.24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56 352,'-1'1,"-1"0,1-1,0 1,0 1,0-1,0 0,0 0,0 0,0 0,0 1,1-1,-1 0,0 1,1-1,-1 1,1-1,0 1,-1-1,1 1,0-1,0 1,0-1,0 1,0 0,-2 31,1 0,2 1,1-1,3 15,2 25,2 154,-10 1,-15 68,3-131,-16 341,28-478,1 0,1 0,2 0,0 0,2 0,1-1,4 11,-9-36,-1-1,1 0,-1 0,1 1,-1-1,1 0,0 0,0 1,0-1,-1 0,1 0,0 0,0 0,0 0,1-1,-1 1,0 0,0 0,0-1,1 1,-1-1,0 1,0-1,1 1,-1-1,1 0,-1 0,0 1,1-1,-1 0,0 0,1-1,-1 1,1 0,-1 0,1-1,50-25,-33 15,9-3,1 1,0 1,1 2,0 1,1 2,0 0,0 2,1 2,-1 1,1 1,-1 1,1 2,23 5,95 21,-106-17,1-2,-1-2,2-1,-1-3,0-2,1-1,-1-3,3-2,39-25,-85 28,1 1,0-1,-1 0,1 0,-1 0,1-1,-1 1,0 0,0-1,0 1,0-1,-1 0,1 0,-1 0,1 0,-1 0,0 0,0 0,0 0,-1 0,1 0,-1 0,0-1,0 1,0 0,0-2,-22-110,13 15,5 0,5-22,0 35,-15-495,11 536,-13-201,-29-124,43 361,0-10,-1 1,-1 0,0 1,-1-1,-2 1,0 0,0 0,-2 1,0 0,-8-10,16 25,-1 1,0 0,0 0,0 0,0 0,0 0,0 0,0 1,0-1,0 1,0-1,-1 1,1 0,0 0,0 0,0 0,0 0,-1 0,1 0,0 1,0-1,0 1,0 0,0 0,0 0,0 0,0 0,0 0,0 0,0 1,-24 7,-86 13,0-5,-2-6,-30-3,-240 2,280-9</inkml:trace>
  <inkml:trace contextRef="#ctx0" brushRef="#br0" timeOffset="2875.708">2489 218,'21'68,"-4"-1,-3 2,-2 0,-2 25,37 455,-24 38,-19-326,-4-258,1-1,-1 1,0 0,0-1,0 1,0 0,-1-1,1 1,-1-1,1 1,-1 0,0-1,0 1,0-1,0 0,-1 1,1-1,-1 0,1 0,-1 0,0 0,0 0,1 0,-2 0,1-1,0 1,0-1,0 1,-1-1,1 0,-1 0,-1 1,-133 16,5 3,-31 6,-2-7,-156-1,319-19,-1 1,1-1,0 0,-1 0,1 0,0-1,-1 1,1-1,0 1,-1-1,1 0,0 1,0-1,-1 0,1-1,0 1,0 0,0-1,1 1,-1-1,0 1,0-1,1 0,-1 0,1 0,0 0,-1-1,-5-7,3 4,0 0,0 0,1 0,-1-1,1 1,1-1,0 0,-1 0,2 0,-1 0,1 0,13-149,16-142,-13-1,-23-274,-39 145,29 296,8 19,16 97,7 31,1 2,-5-12,1-1,0 0,0 0,0-1,0-1,1 1,-1-2,1 1,-1-1,1-1,0 0,-1-1,1 0,2 0,-3 0,111-10,103-23,20-3,-154 36,-70 8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8:04.21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306 499,'-30'27,"2"1,2 1,0 2,2 0,1 2,2 0,1 2,2 0,1 1,2 1,1 0,2 1,2 0,-3 28,5 44,8-105,0 1,1-1,0 1,0-1,0 0,0 1,1-1,0 0,0 0,1 0,-1 0,1-1,0 1,0 0,1-1,-1 0,1 0,2 2,-2-4,1-1,-1 1,1-1,0 0,-1 0,1 0,0 0,0-1,0 0,-1 0,1-1,0 1,0-1,-1 0,1 0,0 0,-1-1,1 0,-1 0,0 0,1 0,-1 0,0-1,0 0,-1 0,1 0,2-3,26-23,-1-1,-2-1,-1-1,-1-2,-2-1,-1 0,-2-2,-2-1,9-12,-2-1,-3-2,-2 0,-2-1,-3-1,-2-1,-2-1,-3 0,-2 0,-3 0,-3-19,-2 56,-2 1,0 0,-1 0,-1 0,-1 0,-3-6,6 19,0 1,0-1,0 1,-1 0,0-1,0 1,-1 1,1-1,-1 0,0 1,0 0,-1 0,1 0,-1 0,0 1,0-1,0 1,0 1,-1-1,1 1,-1 0,0 0,-1 1,1 0,-1 1,0 0,0 0,1 0,-1 1,0 0,0 0,1 1,-1 0,1 0,-1 0,1 1,0 0,0 1,0-1,1 1,-1 0,-4 4,-3 4,0 0,1 0,0 2,1-1,0 1,1 1,-1 3,-2 9,1 0,1 0,1 1,2 1,1 0,1 0,1 0,2 0,1 1,1 0,2-1,1 1,1-1,1 1,2-1,1 0,1-1,2 0,0 0,2-1,1 0,14 21,85 130,-80-134,-2 1,-2 1,-3 2,-1 1,-2 0,-3 2,3 17,-13-25</inkml:trace>
  <inkml:trace contextRef="#ctx0" brushRef="#br0" timeOffset="249.056">827 913,'0'16,"-2"14,-3 14,-1 12,-2 9,1 4,2 0,1-5,1-9,2-17,0-23,1-14</inkml:trace>
  <inkml:trace contextRef="#ctx0" brushRef="#br0" timeOffset="474.472">787 913,'203'121,"-151"-93,0 1,-2 3,30 26,-74-55,0 1,-1 0,1 1,-1-1,0 1,0 0,0 0,-1 1,1-1,-2 1,1 0,0 0,-1 0,0 1,-1-1,1 1,-1 0,-1-1,1 1,-1 0,0 0,-1 0,0 0,0 0,0 0,-1 0,0 0,-1 4,-6 0,0 0,-1 0,-1-1,0 0,0-1,-1 0,0 0,0-2,-1 1,0-1,0-1,-1 0,0-1,0 0,0-1,-1 0,-1-1,-46 12,9-5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8:18.98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147 0,'-16'0,"-12"0,-3 5,3 8,6 8,8 11,7 10,6-1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45:50.627"/>
    </inkml:context>
    <inkml:brush xml:id="br0">
      <inkml:brushProperty name="width" value="0.05" units="cm"/>
      <inkml:brushProperty name="height" value="0.05" units="cm"/>
      <inkml:brushProperty name="color" value="#0000FF"/>
    </inkml:brush>
    <inkml:context xml:id="ctx1">
      <inkml:inkSource xml:id="inkSrc2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0-10-15T07:47:37.058"/>
    </inkml:context>
  </inkml:definitions>
  <inkml:trace contextRef="#ctx0" brushRef="#br0">4401 1708 32767 0 0,'1'0'0'0'0,"-1"-1"0"0"0,1 1 0 0 0,-1 0 0 0 0,1 0 0 0 0,-1-1 0 0 0,1 1 0 0 0,0 0 0 0 0,-1 0 0 0 0,1-1 0 0 0,-1 1 0 0 0,1 0 0 0 0,0 0 0 0 0,-1 0 0 0 0,1 0 0 0 0,0 0 0 0 0,-1 0 0 0 0,1 0 0 0 0,0 0 0 0 0,-1 0 0 0 0,1 0 0 0 0,-1 1 0 0 0,1-1 0 0 0,0 0 0 0 0,-1 0 0 0 0,1 1 0 0 0,-1-1 0 0 0,1 0 0 0 0,-1 1 0 0 0,1-1 0 0 0,-1 0 0 0 0,1 1 0 0 0,-1-1 0 0 0,1 1 0 0 0,-1-1 0 0 0,1 1 0 0 0,-1-1 0 0 0,0 1 0 0 0,1-1 0 0 0,-1 1 0 0 0,0-1 0 0 0,1 1 0 0 0,-1-1 0 0 0,0 1 0 0 0,0 0 0 0 0,0-1 0 0 0,1 1 0 0 0,-1-1 0 0 0,0 1 0 0 0,0 0 0 0 0,0-1 0 0 0,0 1 0 0 0,0 0 0 0 0,0-1 0 0 0,0 1 0 0 0,0 0 0 0 0,-1-1 0 0 0,1 1 0 0 0,0-1 0 0 0,0 1 0 0 0,0 0 0 0 0,-1-1 0 0 0,1 1 0 0 0,-1 2 0 0 0,-33 104 0 0 0,-26 108 0 0 0,30-122 0 0 0,30-111 0 0 0,19-57 0 0 0,16-18 0 0 0,3 2 0 0 0,5 1 0 0 0,3 2 0 0 0,6-1 0 0 0,-17 32 0 0 0,-35 57 0 0 0,1-1 0 0 0,0 1 0 0 0,-1 0 0 0 0,1-1 0 0 0,0 1 0 0 0,0 0 0 0 0,-1 0 0 0 0,1 0 0 0 0,0 0 0 0 0,-1 0 0 0 0,1 0 0 0 0,0 0 0 0 0,0 0 0 0 0,-1 0 0 0 0,1 0 0 0 0,0 0 0 0 0,-1 1 0 0 0,1-1 0 0 0,0 0 0 0 0,0 0 0 0 0,-1 1 0 0 0,1-1 0 0 0,-1 0 0 0 0,1 1 0 0 0,0-1 0 0 0,-1 1 0 0 0,1-1 0 0 0,-1 0 0 0 0,1 1 0 0 0,-1 0 0 0 0,1-1 0 0 0,-1 1 0 0 0,1-1 0 0 0,-1 1 0 0 0,0-1 0 0 0,1 1 0 0 0,-1 0 0 0 0,0-1 0 0 0,1 1 0 0 0,-1 0 0 0 0,0 0 0 0 0,0-1 0 0 0,0 1 0 0 0,0 0 0 0 0,0-1 0 0 0,0 1 0 0 0,0 0 0 0 0,0 0 0 0 0,0-1 0 0 0,0 1 0 0 0,0 0 0 0 0,0-1 0 0 0,0 1 0 0 0,0 0 0 0 0,-1-1 0 0 0,1 1 0 0 0,0 0 0 0 0,-1 0 0 0 0,2 0 0 0 0,41 189 0 0 0,13 133 0 0 0,-33-167 0 0 0,-20-148 0 0 0,-2-7 0 0 0</inkml:trace>
  <inkml:trace contextRef="#ctx0" brushRef="#br0" timeOffset="348.068">4426 1896 32767 0 0,'-16'1'0'0'0,"24"6"0"0"0,36 1 0 0 0,0-2 0 0 0,1-1 0 0 0,0-3 0 0 0,34-3 0 0 0,-50 1 0 0 0,208 0 0 0 0,-230 0 0 0 0</inkml:trace>
  <inkml:trace contextRef="#ctx1" brushRef="#br0">119 174 32767,'1'1'0,"1"-1"0,-1 1 0,1 0 0,-1 0 0,0 0 0,0 0 0,1 0 0,-1 0 0,0 0 0,0 1 0,0-1 0,0 0 0,0 1 0,0-1 0,-1 0 0,1 1 0,0-1 0,-1 1 0,1-1 0,-1 1 0,1-1 0,-1 1 0,0 0 0,0-1 0,0 1 0,0-1 0,0 1 0,0 0 0,0-1 0,0 1 0,-1-1 0,1 2 0,0 7 0,0 278 0,0-282 0</inkml:trace>
  <inkml:trace contextRef="#ctx1" brushRef="#br0" timeOffset="320.142">1 113 32767,'1'-2'0,"0"0"0,0 0 0,0 0 0,0 0 0,1 0 0,-1 0 0,1 1 0,-1-1 0,1 0 0,0 1 0,-1 0 0,1-1 0,0 1 0,0 0 0,0 0 0,0 0 0,0 0 0,0 0 0,1 0 0,-1 1 0,0-1 0,0 1 0,2-1 0,-3 1 0,22-6 0,1 2 0,0 0 0,0 2 0,0 0 0,1 2 0,1 0 0,39 14 0,-47-7 0,-15-6 0,0 0 0,0-1 0,0 1 0,0 0 0,0 0 0,0 1 0,-1-1 0,1 1 0,-1-1 0,1 1 0,-1 0 0,1 0 0,-1 0 0,0 0 0,0 0 0,0 1 0,0-1 0,0 0 0,-1 1 0,1 0 0,-1-1 0,0 1 0,0 0 0,0 0 0,0 0 0,0 0 0,0-1 0,-1 1 0,1 0 0,-1 0 0,0 0 0,0 1 0,0 1 0,-8 6 0,-1 0 0,0-1 0,0 0 0,-1 0 0,0 0 0,-1-2 0,0 1 0,0-1 0,-1-1 0,0 0 0,0-1 0,-1 0 0,0-1 0,0 0 0,-10 2 0,21-7 0,-41 19 0,39-23 0,9 1 0</inkml:trace>
  <inkml:trace contextRef="#ctx1" brushRef="#br0" timeOffset="1105.043">511 197 32767,'-3'23'0,"-21"143"0,19-58 0,4-108 0,1 0 0,0 0 0,0 0 0,-1 0 0,1 0 0,0-1 0,0 1 0,-1 0 0,1 0 0,0 0 0,0 0 0,-1 0 0,1 0 0,0 0 0,-1 0 0,1 0 0,0 0 0,0 0 0,-1 0 0,1 0 0,0 0 0,0 1 0,-1-1 0,1 0 0,0 0 0,0 0 0,-1 0 0,1 0 0,0 0 0,0 1 0,0-1 0,-1 0 0,1 0 0,0 1 0,-18-104 0,11-18 0,7 114 0,1 0 0,0 1 0,0-1 0,0 0 0,1 1 0,-1-1 0,2 1 0,-1-1 0,1 1 0,0 0 0,0 0 0,4-5 0,-2 6 0,0 1 0,0 0 0,1 0 0,-1 1 0,1-1 0,0 1 0,0 0 0,0 1 0,0-1 0,1 1 0,-1 1 0,1-1 0,-1 1 0,1 0 0,-1 0 0,1 1 0,0 0 0,-1 0 0,1 1 0,4 0 0,-4-1 0,88 23 0,-91-22 0,1 1 0,-1-1 0,0 1 0,0 0 0,-1 0 0,1 0 0,0 1 0,-1-1 0,1 1 0,-1 0 0,0 0 0,0 0 0,0 0 0,0 0 0,-1 1 0,3 3 0,-6 2 0,-4-1 0,-1-1 0,-1 0 0,1-1 0,-1 1 0,0-1 0,-1-1 0,1 1 0,-1-1 0,0-1 0,-1 1 0,1-1 0,-1-1 0,1 0 0,-1 0 0,0 0 0,0-1 0,-1-1 0,1 0 0,-5 1 0,-42 10 0,55-12 0,0 1 0,1 0 0,-1-1 0,0 1 0,1 0 0,-1-1 0,0 1 0,1 0 0,-1-1 0,1 1 0,-1 0 0,1 0 0,-1 0 0,1 0 0,0-1 0,-1 1 0,1 0 0,0 0 0,0 0 0,0 0 0,0 0 0,0 0 0,0 0 0,0 0 0,0 0 0,0 0 0,0 0 0,0 0 0,0-1 0,1 1 0,-1 0 0,0 0 0,1 0 0,-1 0 0,1 0 0,-1-1 0,1 1 0,-1 0 0,1 0 0,0-1 0,-1 1 0,1 0 0,0-1 0,0 2 0,67 75 0,-47-58 0,-14-12 0,0-1 0,1 1 0,-1-2 0,1 1 0,1-1 0,-1 0 0,0-1 0,1 0 0,0-1 0,0 1 0,0-2 0,1 1 0,7 0 0,29-10 0,-40 4 0,60-45 0,-52 31 0</inkml:trace>
  <inkml:trace contextRef="#ctx0" brushRef="#br0" timeOffset="107781.495">959 296 32767 0 0,'21'-111'0'0'0,"-21"111"0"0"0,-1 0 0 0 0,1 0 0 0 0,0 1 0 0 0,0-1 0 0 0,0 0 0 0 0,-1 0 0 0 0,1 0 0 0 0,0 0 0 0 0,0 0 0 0 0,-1 0 0 0 0,1 0 0 0 0,0 0 0 0 0,0 1 0 0 0,-1-1 0 0 0,1 0 0 0 0,0 0 0 0 0,0 0 0 0 0,-1 0 0 0 0,1 0 0 0 0,0 0 0 0 0,0-1 0 0 0,-1 1 0 0 0,1 0 0 0 0,0 0 0 0 0,0 0 0 0 0,-1 0 0 0 0,1 0 0 0 0,0 0 0 0 0,0 0 0 0 0,-1 0 0 0 0,1-1 0 0 0,0 1 0 0 0,0 0 0 0 0,0 0 0 0 0,-1 0 0 0 0,1-1 0 0 0,-12 30 0 0 0,6-7 0 0 0,1-1 0 0 0,1 1 0 0 0,1 1 0 0 0,1-1 0 0 0,1 0 0 0 0,1 8 0 0 0,0-21 0 0 0,1 1 0 0 0,1-1 0 0 0,-1 0 0 0 0,2 0 0 0 0,-1 0 0 0 0,1 0 0 0 0,1 0 0 0 0,3 7 0 0 0,2 5 0 0 0,-7-14 0 0 0,4 7 0 0 0,1-2 0 0 0,4 4 0 0 0,3-2 0 0 0,9 5 0 0 0,-15-14 0 0 0,1 0 0 0 0,0 0 0 0 0,0-1 0 0 0,0-1 0 0 0,0 1 0 0 0,1-1 0 0 0,0-1 0 0 0,8 2 0 0 0,5-2 0 0 0,-17-2 0 0 0,0 0 0 0 0,0 0 0 0 0,0-1 0 0 0,0 0 0 0 0,0 0 0 0 0,0 0 0 0 0,0-1 0 0 0,-1 0 0 0 0,1 0 0 0 0,0 0 0 0 0,-1-1 0 0 0,5-3 0 0 0,-8 5 0 0 0,12-8 0 0 0,-3-1 0 0 0</inkml:trace>
  <inkml:trace contextRef="#ctx0" brushRef="#br0" timeOffset="107938.077">992 392 32767 0 0,'-3'0'0'0'0,"2"0"0"0"0,1 0 0 0 0,0 0 0 0 0,2 1 0 0 0,5 0 0 0 0,-3-1 0 0 0,18 1 0 0 0,-12-1 0 0 0,8 0 0 0 0,4 0 0 0 0,2 0 0 0 0,2 0 0 0 0,0 0 0 0 0,20-13 0 0 0,-27 7 0 0 0,-2 1 0 0 0</inkml:trace>
  <inkml:trace contextRef="#ctx0" brushRef="#br0" timeOffset="108135.802">1024 217 32767 0 0,'0'0'0'0'0,"0"0"0"0"0,1 0 0 0 0,-1 0 0 0 0,0 1 0 0 0,1-1 0 0 0,-1 0 0 0 0,0 0 0 0 0,1 0 0 0 0,-1 0 0 0 0,0 0 0 0 0,1 0 0 0 0,-1 0 0 0 0,0 0 0 0 0,1 0 0 0 0,-1 0 0 0 0,1 0 0 0 0,-1 0 0 0 0,0-1 0 0 0,1 1 0 0 0,-1 0 0 0 0,0 0 0 0 0,1 0 0 0 0,-1 0 0 0 0,0 0 0 0 0,0-1 0 0 0,1 1 0 0 0,-1 0 0 0 0,0 0 0 0 0,1-1 0 0 0,-1 1 0 0 0,0 0 0 0 0,0 0 0 0 0,0-1 0 0 0,1 1 0 0 0,-1 0 0 0 0,0-1 0 0 0,0 1 0 0 0,0 0 0 0 0,0-1 0 0 0,1 1 0 0 0,-1 0 0 0 0,0-1 0 0 0,0 1 0 0 0,0 0 0 0 0,0-1 0 0 0,0 1 0 0 0,0 0 0 0 0,0-1 0 0 0,0 1 0 0 0,0-1 0 0 0,0 1 0 0 0,0 0 0 0 0,0-1 0 0 0,0 1 0 0 0,-1 0 0 0 0,1-1 0 0 0,0 1 0 0 0,0 0 0 0 0,0-1 0 0 0,0 1 0 0 0,-1 0 0 0 0,1-1 0 0 0,0 1 0 0 0,0 0 0 0 0,-1 0 0 0 0,1-1 0 0 0,0 1 0 0 0,38-1 0 0 0,-33 1 0 0 0,202-9 0 0 0,-171 5 0 0 0,-8 1 0 0 0</inkml:trace>
  <inkml:trace contextRef="#ctx0" brushRef="#br0" timeOffset="108498.489">1604 169 32767 0 0,'-24'-3'0'0'0,"13"2"0"0"0,0 0 0 0 0,0 1 0 0 0,-1 1 0 0 0,1 0 0 0 0,0 0 0 0 0,0 1 0 0 0,0 0 0 0 0,0 1 0 0 0,0 0 0 0 0,1 1 0 0 0,-1 0 0 0 0,1 1 0 0 0,0 0 0 0 0,0 1 0 0 0,1 0 0 0 0,0 0 0 0 0,0 1 0 0 0,0 0 0 0 0,1 0 0 0 0,-3 4 0 0 0,-3 16 0 0 0,14-24 0 0 0,0 0 0 0 0,0 0 0 0 0,1 0 0 0 0,-1 0 0 0 0,1 0 0 0 0,-1 0 0 0 0,1 0 0 0 0,0 0 0 0 0,0 0 0 0 0,0 0 0 0 0,1 0 0 0 0,-1 0 0 0 0,1-1 0 0 0,-1 1 0 0 0,1-1 0 0 0,0 1 0 0 0,0-1 0 0 0,0 1 0 0 0,0-1 0 0 0,0 0 0 0 0,1 0 0 0 0,-1 0 0 0 0,2 0 0 0 0,106 71 0 0 0,-25-22 0 0 0,-81-48 0 0 0,-1-1 0 0 0,0 1 0 0 0,1 0 0 0 0,-1-1 0 0 0,-1 1 0 0 0,1 1 0 0 0,0-1 0 0 0,-1 0 0 0 0,0 1 0 0 0,1-1 0 0 0,-1 1 0 0 0,-1 0 0 0 0,1 0 0 0 0,0 1 0 0 0,-4 5 0 0 0,-2-5 0 0 0,0 1 0 0 0,0-1 0 0 0,0 0 0 0 0,-1-1 0 0 0,0 1 0 0 0,0-1 0 0 0,0 0 0 0 0,0 0 0 0 0,-1 0 0 0 0,1-1 0 0 0,-1 1 0 0 0,0-2 0 0 0,0 1 0 0 0,0-1 0 0 0,-1 1 0 0 0,-3-1 0 0 0,-1 3 0 0 0,-12-2 0 0 0,13-5 0 0 0,10 2 0 0 0,-1-1 0 0 0,0 1 0 0 0,-1-1 0 0 0,1 1 0 0 0,0-1 0 0 0,0 1 0 0 0,0-1 0 0 0,0 0 0 0 0,0 0 0 0 0,0 0 0 0 0,0 1 0 0 0,0-1 0 0 0,1 0 0 0 0,-1 0 0 0 0,0 0 0 0 0,0 0 0 0 0,1-1 0 0 0,-1 1 0 0 0,1 0 0 0 0,-1 0 0 0 0,1 0 0 0 0,-1 0 0 0 0,1-1 0 0 0,0 1 0 0 0,-1 0 0 0 0,1 0 0 0 0,0-1 0 0 0,0 1 0 0 0,0-1 0 0 0,6-13 0 0 0</inkml:trace>
  <inkml:trace contextRef="#ctx0" brushRef="#br0" timeOffset="108785.278">1784 234 32767 0 0,'0'1'0'0'0,"1"-1"0"0"0,-1 1 0 0 0,1 0 0 0 0,-1-1 0 0 0,1 1 0 0 0,-1 0 0 0 0,1-1 0 0 0,-1 1 0 0 0,0 0 0 0 0,1 0 0 0 0,-1-1 0 0 0,0 1 0 0 0,0 0 0 0 0,1 0 0 0 0,-1 0 0 0 0,0-1 0 0 0,0 1 0 0 0,0 0 0 0 0,0 0 0 0 0,0 0 0 0 0,0-1 0 0 0,0 1 0 0 0,-1 0 0 0 0,1 0 0 0 0,0 0 0 0 0,0-1 0 0 0,0 1 0 0 0,-1 0 0 0 0,1 0 0 0 0,-1-1 0 0 0,1 1 0 0 0,0 0 0 0 0,-1-1 0 0 0,1 1 0 0 0,-1 0 0 0 0,0 0 0 0 0,-6 18 0 0 0,0 1 0 0 0,1 0 0 0 0,1 0 0 0 0,1 1 0 0 0,1 0 0 0 0,1-1 0 0 0,1 21 0 0 0,2-32 0 0 0,1 0 0 0 0,1 0 0 0 0,-1 0 0 0 0,1 0 0 0 0,1-1 0 0 0,0 1 0 0 0,0-1 0 0 0,1 0 0 0 0,0 0 0 0 0,0 0 0 0 0,1-1 0 0 0,0 0 0 0 0,0 0 0 0 0,0 0 0 0 0,1-1 0 0 0,0 0 0 0 0,1 0 0 0 0,-1-1 0 0 0,1 0 0 0 0,0 0 0 0 0,0-1 0 0 0,1 0 0 0 0,6 2 0 0 0,-1-1 0 0 0,-1-1 0 0 0,1 0 0 0 0,0-1 0 0 0,0-1 0 0 0,0 0 0 0 0,0-1 0 0 0,8 0 0 0 0,-17-2 0 0 0,1 1 0 0 0,-1-1 0 0 0,0 0 0 0 0,0-1 0 0 0,0 1 0 0 0,0-1 0 0 0,-1 0 0 0 0,1 0 0 0 0,0 0 0 0 0,-1-1 0 0 0,1 0 0 0 0,-1 0 0 0 0,0 0 0 0 0,0 0 0 0 0,0-1 0 0 0,0 1 0 0 0,-1-1 0 0 0,16-22 0 0 0,-12 13 0 0 0</inkml:trace>
  <inkml:trace contextRef="#ctx0" brushRef="#br0" timeOffset="108985.742">1750 431 32767 0 0,'-16'1'0'0'0,"23"0"0"0"0,28 2 0 0 0,152-13 0 0 0,-143 4 0 0 0,-28 5 0 0 0,0-2 0 0 0,0 1 0 0 0,0-2 0 0 0,-1 0 0 0 0,0-1 0 0 0,0-1 0 0 0,1 0 0 0 0,-4 1 0 0 0</inkml:trace>
  <inkml:trace contextRef="#ctx0" brushRef="#br0" timeOffset="109302.894">1999 244 32767 0 0,'33'-2'0'0'0,"31"4"0"0"0,-49 0 0 0 0,35 3 0 0 0,-1 3 0 0 0,0 1 0 0 0,0 2 0 0 0,-1 3 0 0 0,1 3 0 0 0,-45-16 0 0 0,0 1 0 0 0,0-1 0 0 0,0 1 0 0 0,0 1 0 0 0,0-1 0 0 0,0 0 0 0 0,-1 1 0 0 0,1 0 0 0 0,-1 0 0 0 0,1 0 0 0 0,-1 0 0 0 0,0 0 0 0 0,-1 1 0 0 0,1 0 0 0 0,-1-1 0 0 0,1 1 0 0 0,-1 0 0 0 0,0 0 0 0 0,0 0 0 0 0,-1 0 0 0 0,1 0 0 0 0,-1 1 0 0 0,0-1 0 0 0,0 0 0 0 0,-1 1 0 0 0,1-1 0 0 0,-1 1 0 0 0,0-1 0 0 0,-9 76 0 0 0,3 2 0 0 0,6-75 0 0 0,1 0 0 0 0</inkml:trace>
  <inkml:trace contextRef="#ctx0" brushRef="#br0" timeOffset="109553.739">2311 256 32767 0 0,'1'-2'0'0'0,"1"1"0"0"0,-1-1 0 0 0,0 1 0 0 0,0 0 0 0 0,1-1 0 0 0,-1 1 0 0 0,1 0 0 0 0,-1 0 0 0 0,1 0 0 0 0,-1 0 0 0 0,1 0 0 0 0,0 0 0 0 0,0 1 0 0 0,-1-1 0 0 0,1 1 0 0 0,0-1 0 0 0,0 1 0 0 0,0-1 0 0 0,-1 1 0 0 0,1 0 0 0 0,0 0 0 0 0,0 0 0 0 0,0 0 0 0 0,0 0 0 0 0,1 1 0 0 0,-1-2 0 0 0,323-20 0 0 0,-272 20 0 0 0,-38-4 0 0 0,-17 3 0 0 0</inkml:trace>
  <inkml:trace contextRef="#ctx0" brushRef="#br0" timeOffset="113386.103">620 783 32767 0 0,'21'4'0'0'0,"0"0"0"0"0,0-2 0 0 0,0 0 0 0 0,0-1 0 0 0,13-2 0 0 0,357 1 0 0 0,-381 0 0 0 0</inkml:trace>
  <inkml:trace contextRef="#ctx0" brushRef="#br0" timeOffset="111636.892">628 1132 32767 0 0,'14'2'0'0'0,"-12"0"0"0"0,0 1 0 0 0,0 0 0 0 0,0 0 0 0 0,-1 0 0 0 0,1-1 0 0 0,-1 1 0 0 0,0 0 0 0 0,0 1 0 0 0,0-1 0 0 0,0 0 0 0 0,0 0 0 0 0,-1 0 0 0 0,1 1 0 0 0,-1-1 0 0 0,0 0 0 0 0,0 0 0 0 0,0 1 0 0 0,-1-1 0 0 0,1 0 0 0 0,-1 0 0 0 0,0 1 0 0 0,1-1 0 0 0,-2 0 0 0 0,1 0 0 0 0,0 0 0 0 0,-1 2 0 0 0,-1 7 0 0 0,-15 133 0 0 0,5-45 0 0 0,6-64 0 0 0,3-29 0 0 0</inkml:trace>
  <inkml:trace contextRef="#ctx0" brushRef="#br0" timeOffset="112065.265">615 1128 32767 0 0,'3'-6'0'0'0,"0"-1"0"0"0,0 1 0 0 0,1-1 0 0 0,-1 1 0 0 0,1 0 0 0 0,1 0 0 0 0,-1 1 0 0 0,1-1 0 0 0,0 1 0 0 0,0 0 0 0 0,1 0 0 0 0,-1 1 0 0 0,1-1 0 0 0,0 1 0 0 0,1 1 0 0 0,-1-1 0 0 0,0 1 0 0 0,1 0 0 0 0,0 0 0 0 0,0 1 0 0 0,0 0 0 0 0,0 0 0 0 0,0 1 0 0 0,0 0 0 0 0,0 0 0 0 0,1 1 0 0 0,-1 0 0 0 0,0 0 0 0 0,3-1 0 0 0,0 1 0 0 0,0 0 0 0 0,0 0 0 0 0,0 1 0 0 0,-1 1 0 0 0,1-1 0 0 0,0 2 0 0 0,-1-1 0 0 0,1 1 0 0 0,2 2 0 0 0,-12-5 0 0 0,3 1 0 0 0,0-1 0 0 0,-1 1 0 0 0,1 0 0 0 0,-1 0 0 0 0,0 0 0 0 0,1 0 0 0 0,-1 1 0 0 0,0-1 0 0 0,0 1 0 0 0,0-1 0 0 0,0 1 0 0 0,0 0 0 0 0,0 0 0 0 0,0 0 0 0 0,0 0 0 0 0,-1 0 0 0 0,1 0 0 0 0,-1 0 0 0 0,1 0 0 0 0,-1 1 0 0 0,0-1 0 0 0,0 1 0 0 0,0-1 0 0 0,0 1 0 0 0,-1-1 0 0 0,1 1 0 0 0,-1-1 0 0 0,1 1 0 0 0,-1 0 0 0 0,0-1 0 0 0,0 1 0 0 0,0 1 0 0 0,-3 2 0 0 0,1 0 0 0 0,-1-1 0 0 0,1 1 0 0 0,-2-1 0 0 0,1 0 0 0 0,0 0 0 0 0,-1 0 0 0 0,0-1 0 0 0,0 1 0 0 0,-1-1 0 0 0,1 0 0 0 0,-1 0 0 0 0,0 0 0 0 0,0-1 0 0 0,-5 3 0 0 0,-71 34 0 0 0,-23-19 0 0 0,101-20 0 0 0,0-1 0 0 0,-1 1 0 0 0,1 0 0 0 0,0 1 0 0 0,-1-1 0 0 0,1 0 0 0 0,0 1 0 0 0,0 0 0 0 0,0 0 0 0 0,0 0 0 0 0,1 0 0 0 0,-1 0 0 0 0,0 0 0 0 0,1 1 0 0 0,0-1 0 0 0,-1 1 0 0 0,1 0 0 0 0,0 0 0 0 0,5-1 0 0 0,-2-4 0 0 0</inkml:trace>
  <inkml:trace contextRef="#ctx0" brushRef="#br0" timeOffset="112986.315">1032 1114 32767 0 0,'-4'126'0'0'0,"1"-23"0"0"0,-40 76 0 0 0,33-156 0 0 0,8-42 0 0 0,1-120 0 0 0,7 105 0 0 0,0 1 0 0 0,3 0 0 0 0,0 1 0 0 0,2 0 0 0 0,12-22 0 0 0,-20 47 0 0 0,0 1 0 0 0,0-1 0 0 0,1 1 0 0 0,0 0 0 0 0,1 1 0 0 0,-1-1 0 0 0,1 1 0 0 0,0-1 0 0 0,1 1 0 0 0,-1 1 0 0 0,1-1 0 0 0,0 1 0 0 0,0 0 0 0 0,0 0 0 0 0,0 1 0 0 0,1 0 0 0 0,0 0 0 0 0,0 1 0 0 0,-1-1 0 0 0,1 1 0 0 0,0 1 0 0 0,1-1 0 0 0,-1 1 0 0 0,0 1 0 0 0,1-1 0 0 0,-2 1 0 0 0,0 1 0 0 0,-1-1 0 0 0,1 1 0 0 0,0 0 0 0 0,0 0 0 0 0,-1 0 0 0 0,1 1 0 0 0,-1 0 0 0 0,1 0 0 0 0,-1 0 0 0 0,0 1 0 0 0,0 0 0 0 0,0 0 0 0 0,0 0 0 0 0,-1 1 0 0 0,1-1 0 0 0,-1 1 0 0 0,2 2 0 0 0,19 36 0 0 0,-25-19 0 0 0,-4-13 0 0 0,0-1 0 0 0,-1 0 0 0 0,-1 0 0 0 0,1 0 0 0 0,-1-1 0 0 0,-1 0 0 0 0,1 0 0 0 0,-1 0 0 0 0,-8 5 0 0 0,10-8 0 0 0,-1-1 0 0 0,1 1 0 0 0,0 0 0 0 0,1 0 0 0 0,0 0 0 0 0,-1 0 0 0 0,2 1 0 0 0,-1 0 0 0 0,1 0 0 0 0,-3 6 0 0 0,5-10 0 0 0,1 0 0 0 0,-1 0 0 0 0,1 1 0 0 0,0-1 0 0 0,0 0 0 0 0,0 0 0 0 0,0 1 0 0 0,0-1 0 0 0,1 0 0 0 0,-1 0 0 0 0,1 1 0 0 0,-1-1 0 0 0,1 0 0 0 0,0 0 0 0 0,0 0 0 0 0,0 0 0 0 0,0 0 0 0 0,0 0 0 0 0,0 0 0 0 0,2 1 0 0 0,0 2 0 0 0,2 2 0 0 0,0 0 0 0 0,1-1 0 0 0,0 0 0 0 0,0 0 0 0 0,0 0 0 0 0,1-1 0 0 0,-1 0 0 0 0,1 0 0 0 0,0 0 0 0 0,1-1 0 0 0,-1 0 0 0 0,1-1 0 0 0,4 2 0 0 0,10 2 0 0 0,0-1 0 0 0,0-1 0 0 0,1-1 0 0 0,-1-1 0 0 0,1 0 0 0 0,12-2 0 0 0,-33-1 0 0 0,0 0 0 0 0,1 0 0 0 0,-1 0 0 0 0,0 0 0 0 0,1-1 0 0 0,-1 1 0 0 0,0-1 0 0 0,0 1 0 0 0,1-1 0 0 0,-1 0 0 0 0,0 0 0 0 0,0 0 0 0 0,0 0 0 0 0,0 0 0 0 0,0-1 0 0 0,0 1 0 0 0,0-1 0 0 0,-1 1 0 0 0,1-1 0 0 0,0 0 0 0 0,0-15 0 0 0,-7 5 0 0 0</inkml:trace>
  <inkml:trace contextRef="#ctx0" brushRef="#br0" timeOffset="115132.539">1825 847 32767 0 0,'22'7'0'0'0,"54"62"0"0"0,-62-57 0 0 0,0-3 0 0 0,-1 1 0 0 0,-1 1 0 0 0,1 0 0 0 0,-2 1 0 0 0,0 0 0 0 0,0 0 0 0 0,-1 1 0 0 0,-1 1 0 0 0,0-1 0 0 0,-1 2 0 0 0,0-1 0 0 0,-1 1 0 0 0,4 14 0 0 0,-9 35 0 0 0,-5-51 0 0 0,-2 0 0 0 0,1 0 0 0 0,-2 0 0 0 0,0 0 0 0 0,0-1 0 0 0,-1 0 0 0 0,-1-1 0 0 0,0 1 0 0 0,0-1 0 0 0,-9 7 0 0 0,-18 17 0 0 0,-2-1 0 0 0,-1-2 0 0 0,-15 7 0 0 0,-12 8 0 0 0</inkml:trace>
  <inkml:trace contextRef="#ctx0" brushRef="#br0" timeOffset="115632.285">216 838 32767 0 0,'-9'4'0'0'0,"-1"1"0"0"0,0 1 0 0 0,1 0 0 0 0,0 0 0 0 0,1 0 0 0 0,-1 1 0 0 0,1 1 0 0 0,1-1 0 0 0,-1 1 0 0 0,1 1 0 0 0,0-1 0 0 0,1 1 0 0 0,0 0 0 0 0,1 1 0 0 0,0-1 0 0 0,0 1 0 0 0,1 0 0 0 0,0 1 0 0 0,0 1 0 0 0,-4 15 0 0 0,1 0 0 0 0,1 0 0 0 0,1 1 0 0 0,1 0 0 0 0,2 0 0 0 0,1 18 0 0 0,4-4 0 0 0,1-14 0 0 0,1-1 0 0 0,2 1 0 0 0,1-1 0 0 0,1-1 0 0 0,1 0 0 0 0,2 0 0 0 0,1-2 0 0 0,2-1 0 0 0,0-1 0 0 0,1 0 0 0 0,1-1 0 0 0,1-1 0 0 0,1-1 0 0 0,1-1 0 0 0,2 1 0 0 0,24 18 0 0 0</inkml:trace>
  <inkml:trace contextRef="#ctx1" brushRef="#br0" timeOffset="10486.377">3007 469 32767,'4'5'0,"-4"-3"0,1-1 0,-1 0 0,1 0 0,0 0 0,0 0 0,-1 1 0,1-1 0,0 0 0,0-1 0,0 1 0,0 0 0,0 0 0,0 0 0,0-1 0,1 1 0,-1 0 0,0-1 0,0 1 0,0-1 0,1 1 0,-1-1 0,0 0 0,1 0 0,-1 1 0,0-1 0,1 0 0,122-2 0,130-19 0,84 18 0,-338 2 0,0 1 0,0 0 0,0-1 0,0 1 0,-1 0 0,1-1 0,0 1 0,0 0 0,0-1 0,0 1 0,0 0 0,1-1 0,-1 1 0,0 0 0,0-1 0,0 1 0,0 0 0,0-1 0,0 1 0,0 0 0,1 0 0,-1-1 0,0 1 0,0 0 0,0 0 0,1-1 0,-1 1 0,0 0 0,0 0 0,1-1 0,-1 1 0,0 0 0,1 0 0,-1 0 0,0 0 0,0 0 0,1-1 0,-1 1 0,0 0 0,1 0 0,-1 0 0,0 0 0,1 0 0,-1 0 0,0 0 0,1 0 0,-1 0 0,-3-2 0,-1-2 0</inkml:trace>
  <inkml:trace contextRef="#ctx0" brushRef="#br0" timeOffset="117269.54">3621 236 32767 0 0,'-11'-17'0'0'0,"12"24"0"0"0,56 45 0 0 0,-41-40 0 0 0,91 48 0 0 0,-85-50 0 0 0,-1 1 0 0 0,0 1 0 0 0,-1 1 0 0 0,0 1 0 0 0,11 10 0 0 0,-29-22 0 0 0,1 0 0 0 0,-1 0 0 0 0,0 0 0 0 0,0 1 0 0 0,-1-1 0 0 0,1 0 0 0 0,0 1 0 0 0,-1-1 0 0 0,0 1 0 0 0,1-1 0 0 0,-1 1 0 0 0,0 0 0 0 0,0 0 0 0 0,0-1 0 0 0,-1 1 0 0 0,1 0 0 0 0,-1 0 0 0 0,0 0 0 0 0,1 0 0 0 0,-1 0 0 0 0,-1 0 0 0 0,1-1 0 0 0,0 1 0 0 0,-1 0 0 0 0,1 0 0 0 0,-1 0 0 0 0,-6 9 0 0 0,0 0 0 0 0,-1 0 0 0 0,0-1 0 0 0,-1 0 0 0 0,0 0 0 0 0,-1-1 0 0 0,0-1 0 0 0,0 1 0 0 0,-1-2 0 0 0,-1 0 0 0 0,1 0 0 0 0,-4 1 0 0 0,-9 8 0 0 0,-93 57 0 0 0,110-71 0 0 0</inkml:trace>
  <inkml:trace contextRef="#ctx0" brushRef="#br0" timeOffset="117903.843">4512 288 32767 0 0,'-11'1'0'0'0,"0"0"0"0"0,0 1 0 0 0,0 0 0 0 0,0 1 0 0 0,0 0 0 0 0,0 0 0 0 0,1 1 0 0 0,0 1 0 0 0,-1 0 0 0 0,2 0 0 0 0,-8 6 0 0 0,14-9 0 0 0,1 0 0 0 0,0 1 0 0 0,0-1 0 0 0,0 1 0 0 0,0 0 0 0 0,0-1 0 0 0,1 1 0 0 0,-1 0 0 0 0,1 0 0 0 0,0 0 0 0 0,0 0 0 0 0,0 0 0 0 0,0 0 0 0 0,0 0 0 0 0,1 1 0 0 0,-1-1 0 0 0,1 0 0 0 0,0 1 0 0 0,1 2 0 0 0,1 0 0 0 0,-1 0 0 0 0,1 0 0 0 0,1 0 0 0 0,-1-1 0 0 0,1 1 0 0 0,0-1 0 0 0,0 0 0 0 0,1 0 0 0 0,-1 0 0 0 0,1 0 0 0 0,0 0 0 0 0,0-1 0 0 0,1 0 0 0 0,-1 0 0 0 0,1 0 0 0 0,0 0 0 0 0,0-1 0 0 0,1 0 0 0 0,-1 0 0 0 0,1 0 0 0 0,-1-1 0 0 0,6 2 0 0 0,-4 0 0 0 0,41 19 0 0 0,-25-13 0 0 0,1 1 0 0 0,2 0 0 0 0,54 35 0 0 0,-63-31 0 0 0,-12-11 0 0 0,-3-3 0 0 0,-1 0 0 0 0,1 1 0 0 0,0-1 0 0 0,-1 1 0 0 0,0-1 0 0 0,1 1 0 0 0,-1 0 0 0 0,0 0 0 0 0,0 0 0 0 0,0 0 0 0 0,0-1 0 0 0,0 1 0 0 0,0 1 0 0 0,-1-1 0 0 0,1 0 0 0 0,-1 0 0 0 0,1 0 0 0 0,-1 0 0 0 0,0 0 0 0 0,0 0 0 0 0,0 1 0 0 0,-20 28 0 0 0,10-23 0 0 0,0 0 0 0 0,-1-1 0 0 0,0 0 0 0 0,0-1 0 0 0,-1 0 0 0 0,1-1 0 0 0,-1 0 0 0 0,0-1 0 0 0,-1-1 0 0 0,1 0 0 0 0,-1 0 0 0 0,-9 0 0 0 0,0-2 0 0 0,13-4 0 0 0,8 3 0 0 0,0-1 0 0 0,0 0 0 0 0,1 1 0 0 0,-1-1 0 0 0,0 0 0 0 0,1 0 0 0 0,-1 0 0 0 0,0 1 0 0 0,1-1 0 0 0,-1 0 0 0 0,1 0 0 0 0,-1 0 0 0 0,1 0 0 0 0,0 0 0 0 0,-1 0 0 0 0,1 0 0 0 0,0 0 0 0 0,0 0 0 0 0,0 0 0 0 0,-1 0 0 0 0,1 0 0 0 0,0 0 0 0 0,0 0 0 0 0,1 0 0 0 0,-1 0 0 0 0,0 0 0 0 0,0 0 0 0 0,0 0 0 0 0,1 0 0 0 0,-1 0 0 0 0,1 0 0 0 0,-1 0 0 0 0,0 0 0 0 0,1 0 0 0 0,0 0 0 0 0,-1 0 0 0 0,1 1 0 0 0,-1-1 0 0 0,1 0 0 0 0,0 0 0 0 0,9-13 0 0 0</inkml:trace>
  <inkml:trace contextRef="#ctx0" brushRef="#br0" timeOffset="118185.641">4855 395 32767 0 0,'-8'23'0'0'0,"28"74"0"0"0,28 76 0 0 0,-44-167 0 0 0,0-1 0 0 0,1 1 0 0 0,-1-1 0 0 0,1 0 0 0 0,0 0 0 0 0,0-1 0 0 0,1 1 0 0 0,0-1 0 0 0,-1-1 0 0 0,1 1 0 0 0,0-1 0 0 0,1 0 0 0 0,-1 0 0 0 0,1 0 0 0 0,-1-1 0 0 0,1 0 0 0 0,0-1 0 0 0,-1 1 0 0 0,1-1 0 0 0,0-1 0 0 0,0 1 0 0 0,0-1 0 0 0,0 0 0 0 0,0-1 0 0 0,0 0 0 0 0,0 0 0 0 0,0 0 0 0 0,-1 1 0 0 0,56-15 0 0 0,-45 7 0 0 0,17-18 0 0 0,-31 19 0 0 0</inkml:trace>
  <inkml:trace contextRef="#ctx1" brushRef="#br0" timeOffset="11967.484">4787 524 32767,'123'4'0,"-11"-6"0,-46-16 0,-41-4 0,-26 17 0</inkml:trace>
  <inkml:trace contextRef="#ctx0" brushRef="#br0" timeOffset="118750.661">4892 347 32767 0 0,'-13'-3'0'0'0,"24"4"0"0"0,1 0 0 0 0,144 1 0 0 0,-61 5 0 0 0,-61-5 0 0 0,0 1 0 0 0,-1 1 0 0 0,1 2 0 0 0,-1 1 0 0 0,10 5 0 0 0,-36-10 0 0 0,-1 1 0 0 0,0-1 0 0 0,-1 1 0 0 0,1 1 0 0 0,0-1 0 0 0,-1 1 0 0 0,0 0 0 0 0,0 1 0 0 0,0-1 0 0 0,0 1 0 0 0,-1 0 0 0 0,0 0 0 0 0,0 0 0 0 0,0 1 0 0 0,-1-1 0 0 0,1 1 0 0 0,-1 0 0 0 0,-1 0 0 0 0,1 0 0 0 0,-1 0 0 0 0,0 0 0 0 0,0 1 0 0 0,-1-1 0 0 0,0 4 0 0 0,7 46 0 0 0,-3 0 0 0 0,-3 1 0 0 0,-3 16 0 0 0,1-36 0 0 0,-2-29 0 0 0,3-8 0 0 0,-1-1 0 0 0,0 1 0 0 0,0-1 0 0 0,0 1 0 0 0,0 0 0 0 0,0-1 0 0 0,0 1 0 0 0,0-1 0 0 0,-1 1 0 0 0,1 0 0 0 0,0-1 0 0 0,0 1 0 0 0,0-1 0 0 0,0 1 0 0 0,0 0 0 0 0,-1-1 0 0 0,1 1 0 0 0,0 0 0 0 0,0-1 0 0 0,-1 1 0 0 0,1 0 0 0 0,0-1 0 0 0,0 1 0 0 0,-1 0 0 0 0,1 0 0 0 0,0-1 0 0 0,-1 1 0 0 0,1 0 0 0 0,0 0 0 0 0,-1 0 0 0 0,1-1 0 0 0,0 1 0 0 0,-1 0 0 0 0,1 0 0 0 0,-1 0 0 0 0,1 0 0 0 0,0 0 0 0 0,-1 0 0 0 0,1 0 0 0 0,-1 0 0 0 0,1 0 0 0 0,0 0 0 0 0,-1 0 0 0 0,1 0 0 0 0,-1 0 0 0 0,1 0 0 0 0,0 0 0 0 0,-1 0 0 0 0,1 0 0 0 0,0 1 0 0 0,-1-1 0 0 0,1 0 0 0 0,-1 0 0 0 0,1 0 0 0 0,0 1 0 0 0,0-1 0 0 0,-1 0 0 0 0,1 0 0 0 0,0 1 0 0 0,-1-1 0 0 0,1 0 0 0 0,0 1 0 0 0,0-1 0 0 0,-1 0 0 0 0,1 1 0 0 0,0-1 0 0 0,0 0 0 0 0,0 1 0 0 0,-5-15 0 0 0</inkml:trace>
  <inkml:trace contextRef="#ctx1" brushRef="#br0" timeOffset="12570.412">5221 364 32767,'1'-1'0,"-1"0"0,0 0 0,1 0 0,-1 0 0,1 0 0,0-1 0,-1 1 0,1 0 0,0 1 0,0-1 0,-1 0 0,1 0 0,0 0 0,0 0 0,0 1 0,0-1 0,0 0 0,0 1 0,0-1 0,0 1 0,0-1 0,1 1 0,-1-1 0,0 1 0,0 0 0,0 0 0,0 0 0,1-1 0,-1 1 0,0 0 0,0 0 0,0 1 0,1-1 0,-1 0 0,0 0 0,0 1 0,0-1 0,1 1 0,5-2 0,119-8 0,116 7 0,-127 3 0,-96 4 0,-22-6 0</inkml:trace>
  <inkml:trace contextRef="#ctx1" brushRef="#br0" timeOffset="12952.381">4453 30 32767,'-4'-4'0,"22"3"0,628 1 0,-392 9 0,91 4 0,-346-13 0,1 0 0,0 0 0,-1 0 0,1 0 0,-1 0 0,1 0 0,-1 0 0,1-1 0,0 1 0,-1 0 0,1 0 0,-1 0 0,1-1 0,0 1 0,-1 0 0,1-1 0,0 1 0,-1 0 0,1-1 0,0 1 0,0 0 0,-1-1 0,1 1 0,0-1 0,0 1 0,0 0 0,-1-1 0,1 1 0,0-1 0,0 1 0,0-1 0,0 1 0,0 0 0,0-1 0,0 1 0,0-1 0,0 1 0,0-1 0,0 1 0,0-1 0,0 1 0,1 0 0,-1-1 0,0 1 0,0-1 0,0 1 0,1-1 0,-1 1 0,0 0 0,0-1 0,1 1 0,-1 0 0,0-1 0,1 1 0,-1 0 0,0 0 0,1-1 0,-1 1 0,1 0 0,-1 0 0,0-1 0,1 1 0,0 0 0,-6-4 0,-7-7 0,-2-1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8:19.94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309 523,'-18'9,"0"0,0 1,1 0,1 2,0 0,0 1,1 0,1 1,0 1,1 0,1 1,0 0,1 1,1 0,1 1,-5 11,4-10,0 1,1 1,1 0,1 0,1 0,1 1,1 0,1 0,1 0,0 0,2 1,1-1,1 7,0-23,-1 1,1-1,1 0,-1 0,1 0,0-1,1 1,-1-1,1 1,0-1,0 0,1 0,-1-1,1 0,0 1,0-2,1 1,-1 0,1-1,0 0,0-1,0 1,0-1,0 0,1-1,-1 1,0-1,1 0,-1-1,1 0,-1 0,1 0,0-1,9-1,-1-1,1-1,-1 0,1-1,-1-1,0 0,-1-1,0 0,0-2,-1 1,1-2,-1 0,15-13,-1-1,-1-1,-1-2,18-25,-14 13,-2-2,-2-1,-1-1,-3-1,-1-1,-3-1,-1 0,-2-1,-3-1,-1 0,-3 0,-2-1,-2-2,-2 27,-1 1,-2 0,0 0,-1 0,-2 1,0-1,-8-20,11 36,-1 0,0 1,0-1,0 1,-1-1,0 1,0 0,-1 0,0 1,0 0,0-1,0 2,-1-1,0 1,0-1,0 2,0-1,-1 1,0 0,1 0,-1 1,0-1,0 2,0-1,-1 1,-4 0,-5 2,0 2,0 0,1 0,0 2,0 0,0 1,0 1,1 0,0 1,1 0,0 2,0-1,0 2,2 0,-1 0,1 1,1 1,0 0,-7 12,6-10,1 1,0 0,2 0,-1 1,2 0,0 1,1 0,1 0,1 1,1-1,0 1,1 0,1 0,1 1,1-1,0 0,2 0,0 5,11 18,1 0,2-1,2-1,1-1,3 0,0-1,3-2,1 0,12 10,-8-6,-10-12,7 5,-1 2,-2 0,-1 2,-2 1,-2 0,-1 1,-2 1,11 41,-26-74,1 0,-1 0,0 0,0 0,-1 0,0 1,0-1,-1 0,0 0,0 0,-1 0,0 0,0 0,0 0,-9 10</inkml:trace>
  <inkml:trace contextRef="#ctx0" brushRef="#br0" timeOffset="256.312">951 991,'-3'21,"0"17,-2 15,0 11,-2 9,1 3,1-2,2-5,1-9,-2-11,1-16,0-17,1-12</inkml:trace>
  <inkml:trace contextRef="#ctx0" brushRef="#br0" timeOffset="517.705">938 1045,'2'-56,"-1"56,-1 0,0 0,1-1,-1 1,0 0,1 0,-1 0,1 0,-1-1,0 1,1 0,-1 0,1 0,-1 0,0 0,1 0,-1 0,1 0,-1 0,0 0,1 0,-1 0,1 1,-1-1,0 0,1 0,-1 0,1 0,-1 1,0-1,1 0,-1 0,0 1,1-1,-1 0,0 1,0-1,1 0,-1 1,0-1,0 0,0 1,1-1,-1 1,0-1,0 0,0 1,0-1,0 1,0-1,0 0,0 1,0-1,0 1,1 0,126 187,-63-107,-18-25,-3 3,24 43,-62-95,0 0,-1 0,0 1,0-1,0 1,-1 0,-1 0,1 0,-1 0,0 0,-1 0,0 1,0-1,-1 0,0 1,-1-1,0 0,0 1,0-1,-1 0,-1 0,0 3,-7 1,1-1,-2 0,1-1,-1 0,-1 0,0-1,0-1,-1 0,0-1,0 0,-1-1,0-1,0 0,-4 1,-12 4,1-2,-1 0,-1-2,1-1,-27 0,31-6,9-2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8:18.73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13 335,'-10'-51,"8"34,2 0,0 0,1 0,1 0,0 0,1 1,1-1,0 1,2 0,-1 0,2 0,5-7,-9 19,1 0,-1 0,1 1,0-1,0 1,1 0,-1 0,1 1,-1-1,1 1,0 0,0 0,0 1,0-1,0 1,0 0,0 1,0-1,1 1,-1 0,0 0,0 1,0-1,1 1,-1 0,0 1,0-1,0 1,0 0,-1 0,1 1,-1-1,1 1,-1 0,0 0,0 1,0-1,0 1,0 0,7 8,1-1,-2 2,1 0,-2 0,0 0,0 1,-2 1,0-1,0 1,-1 1,-1-1,-1 1,0 0,-1 0,0 6,-2-19,-1 0,0 1,0-1,0 0,0 0,0 1,-1-1,0 0,0 0,1 0,-2 0,1 0,0 0,-1 0,1 0,-1 0,0-1,0 1,0-1,0 1,0-1,-1 0,1 0,-1 0,1 0,-1 0,0 0,0-1,0 1,0-1,0 0,0 0,0 0,0 0,0-1,0 1,-1-1,1 0,0 0,-2 0,1 0,0 1,1-1,-1 0,1 0,-1 0,0 0,1-1,-1 1,1-1,-1 0,1 0,-1 0,1-1,0 1,0-1,0 0,-1 0,2 0,-1 0,0 0,0-1,1 1,-1-1,1 0,0 0,0 0,0 0,0 0,0 0,1 0,-1-1,1 1,0-1,0 1,1-1,-1 1,0-1,1-1,4-7,1 1,0 1,1-1,0 1,1 0,0 0,0 1,1 0,1 0,-1 0,1 2,1-1,-1 1,1 0,5-2,-13 7,32-21,2 1,0 1,1 2,0 1,2 3,13-4,-50 18,0-1,0 1,0 0,0 0,1 0,-1 0,0 0,0 0,1 1,-1-1,0 1,1-1,-1 1,1 0,-1 0,1 0,-1 0,0 1,1-1,-1 0,0 1,1 0,-1 0,0 0,1 0,-1 0,0 0,0 0,0 1,0-1,0 1,-1-1,1 1,0 0,-1 0,1-1,-1 1,1 1,-1-1,0 0,0 0,0 0,0 1,11 178,-10-165,0-1,1 0,1 0,1 0,0 0,1 0,3 5,-7-15,0-1,1 0,-1 0,1 0,0 0,1 0,-1 0,0-1,1 1,0-1,0 0,0 0,0-1,0 1,1-1,-1 0,1 0,0 0,-1-1,1 0,0 0,0 0,0 0,0-1,0 0,31-5,-3-5</inkml:trace>
  <inkml:trace contextRef="#ctx0" brushRef="#br0" timeOffset="440.424">347 549,'-2'20,"-4"17,-2 12,-2 5,0 3,2-2,7-8,8-9,10-12,2-10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8:17.65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249 302,'-27'31,"1"2,1 0,2 2,2 1,1 0,2 2,1 0,2 1,-9 39,17-59,1 1,0 0,2 0,0 1,2 0,0-1,1 1,1 0,0-18,0-1,0 1,0-1,1 1,-1-1,1 1,-1-1,1 1,0-1,0 1,0-1,0 0,0 0,1 1,-1-1,1 0,-1 0,1 0,0-1,0 1,0 0,0-1,0 1,0-1,0 0,1 1,-1-1,0 0,1 0,-1-1,1 1,-1 0,1-1,-1 0,1 1,-1-1,3 0,7-3,0 0,0-1,-1 0,1 0,-1-2,0 1,0-1,-1-1,0 0,0 0,0-1,7-9,13-11,-1-3,-2 0,-2-1,0-2,-2 0,-2-2,-1 0,-2-1,-2-1,-1-1,-2 0,-2-1,-1 0,-2-1,-1-12,-4 33,-2 0,0 0,-1 0,-2 0,0 0,0 0,-3-3,4 17,0 0,-1 1,0-1,0 1,0-1,-1 1,1 0,-1 0,0 0,-1 0,1 1,-1-1,0 1,0 0,-1 0,1 0,-1 1,0-1,0 1,0 0,0 1,0-1,-1 1,1 0,-1 0,-3 0,1 1,-1 1,1-1,-1 1,1 1,-1-1,1 2,0-1,-1 1,1 0,0 1,0 0,0 0,0 1,1 0,-1 0,1 0,0 1,1 1,-1-1,-5 6,3-1,0 0,0 0,1 1,0 0,1 0,1 1,-1 0,2 0,0 0,0 1,1-1,1 1,0 2,2 14,1 1,2-1,1 0,1 0,1 0,2 0,1-1,1 0,1-1,2 0,1-1,15 25,-23-42,46 96,10 16,28 89,-42-79,-36-107</inkml:trace>
  <inkml:trace contextRef="#ctx0" brushRef="#br0" timeOffset="434.915">1024 890,'-16'-19,"9"14,0 0,-1 0,1 1,-1-1,0 2,0-1,0 1,0 1,0-1,-1 1,1 1,-1-1,0 2,1-1,-1 1,0 0,1 1,-1 0,0 1,1-1,0 2,-1-1,1 1,0 0,0 1,0 0,1 0,-1 1,1 0,0 0,1 0,-1 1,0 1,2-1,1 0,0 0,1 1,-1-1,1 1,0 0,1-1,-1 1,1 1,1-1,-1 0,1 0,1 1,-1-1,1 0,1 1,-1-1,1 0,0 1,1-1,0 0,0 0,0 0,1 0,0 0,1-1,-1 1,1-1,0 0,1 0,0-1,0 1,0-1,3 3,11 4,0-1,1-1,0 0,0-2,1 0,0-2,0 0,1-1,0-1,0-1,0-1,0-1,0-1,0-1,4-1,90-9,-10-5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8:14.36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272 636,'-7'-3,"0"0,0 1,0 0,0 0,0 1,-1 0,1 0,0 1,-1 0,1 0,0 1,0 0,-1 0,1 0,0 1,0 0,0 1,0-1,1 2,-1-1,1 0,0 1,0 0,0 1,0 0,-4 3,2 2,-1 1,1-1,1 1,0 0,0 1,1 0,1 0,0 0,1 1,0-1,1 1,0 0,1 0,0 0,1 3,1-14,-1 1,1-1,0 0,0 1,0-1,0 0,0 1,0-1,1 0,-1 0,1 1,-1-1,1 0,0 0,0 0,0 0,0 0,1 0,-1 0,0 0,1 0,-1 0,1-1,0 1,-1-1,1 1,0-1,0 0,0 0,0 1,0-1,1-1,-1 1,0 0,0-1,0 1,1-1,-1 1,0-1,1 0,-1 0,0 0,1 0,-1-1,10-4,0 0,-1-1,0 0,0-1,0-1,-1 1,0-2,-1 1,0-1,0-1,-1 0,0 0,-1 0,7-12,5-9,-2 0,-1-1,-1-1,-2 0,-1-1,-2-1,-1 0,-2 0,-1 0,-2-1,-1 0,-2 0,-2 0,-1 1,-4-18,5 42,0 0,-1 1,0-1,-1 1,0-1,0 1,-1 0,-1 0,1 0,-2 1,0-1,6 9,-1 0,1 0,0 0,-1 0,1 0,-1 0,1 1,-1-1,0 0,1 0,-1 1,0-1,0 0,1 1,-1-1,0 1,0-1,0 1,0-1,0 1,1 0,-1-1,0 1,0 0,0 0,0 0,0-1,0 1,0 0,0 0,0 1,0-1,0 0,0 0,0 0,0 1,0-1,0 0,0 1,0-1,1 1,-1-1,0 1,0 0,0-1,1 1,-1 0,0-1,1 1,-1 0,0 0,1-1,-1 1,1 0,0 0,-1 0,1 0,0 0,-1 1,-4 14,1 0,0 0,1 0,1 1,0-1,1 1,2 15,-1-26,0 42,1 0,3 0,2-1,2 0,2 0,2 0,2-2,2 0,2 0,6 8,23 12,-46-63,1-1,0 1,0 0,0-1,0 0,0 1,0-1,0 0,0 0,1 0,-1 0,0 0,1-1,-1 1,1-1,-1 0,0 1,1-1,-1 0,1 0,-1-1,1 1,-1 0,0-1,1 0,-1 1,0-1,1 0,-1 0,1-1,9-8,-1 0,0-1,-1 0,0 0,-1-1,-1 0,0-1,0 0,-1 0,-1-1,5-12,-10 23,30-77,-27 113,-4-27,-2 12,1 0,1 0,0 0,2 1,0-1,1 0,0 0,2-1,0 1,1-1,1 0,8 15,-12-28,0-1,-1 0,2 0,-1 0,0 0,0-1,1 1,0-1,-1 0,1 0,0 0,0-1,0 1,0-1,24 5</inkml:trace>
  <inkml:trace contextRef="#ctx0" brushRef="#br0" timeOffset="1022.086">580 329,'52'22,"-24"-12,0 1,-1 2,-1 1,0 0,-1 2,-1 1,0 1,9 10,-20-12,0 1,0 0,-2 0,0 1,-1 0,-1 1,-1 1,0-1,-1 1,-2 0,0 0,-1 1,-1 0,0 12,-1-11,-2-15,0 0,0 0,1-1,0 1,0 0,1-1,-1 1,2-1,-1 0,1 0,-1 1,2-2,-1 1,2 2,-1-7,0 0,0 0,-1-1,1 1,0-1,0 0,-1 0,1 0,0-1,0 0,-1 1,1-1,0 0,-1-1,1 1,-1-1,1 1,-1-1,0 0,0 0,0-1,0 1,0-1,0 1,-1-1,1 0,-1 0,2-3,128-168,-131 174,-1-1,0 1,0-1,0 1,1-1,-1 1,0-1,1 1,-1-1,0 1,1 0,-1-1,0 1,1 0,-1-1,1 1,-1 0,1 0,-1-1,1 1,-1 0,1 0,-1 0,1 0,-1-1,1 1,-1 0,1 0,-1 0,1 0,-1 0,1 0,-1 1,1-1,-1 0,1 0,-1 0,1 0,-1 1,1-1,-1 0,1 0,-1 1,0-1,1 0,-1 1,1-1,-1 0,0 1,1-1,-1 1,0-1,0 1,1-1,8 32,-7-23,-1-1,1 0,0 0,0 0,0-1,1 1,0-1,1 0,-1 0,1 0,1 0,-1-1,1 0,0 0,1 0,-1 0,1-1,0 0,1 0,-1-1,1 1,0-1,0-1,0 1,5 0,-5-2,0-1,0 1,1-2,-1 1,1-1,-1 0,1 0,-1-1,1 0,-1 0,0-1,0 0,0 0,0-1,0 0,0 0,0-1,-1 1,0-1,0-1,0 1,0-1,-1 0,1-1,-1 1,-1-1,1 0,-1 0,2-4,11-22,-3-1,0-1,-3 0,0 0,-2-1,-2-1,-1 1,-2-1,-1 0,-3-35,5-27,-5-1,-6-29,-10 64,16 64,0 0,0 0,0 1,0-1,0 0,0 0,0 0,0 1,0-1,0 0,0 0,0 0,0 0,-1 0,1 1,0-1,0 0,0 0,0 0,0 0,-1 0,1 0,0 0,0 0,0 1,0-1,-1 0,1 0,0 0,0 0,0 0,0 0,-1 0,1 0,2 25,23 183,-4 178,-21-350,0 0,1 0,2 0,1 0,3 3,-7-36,0 1,1-1,0 1,0 0,0-1,0 1,0-1,1 0,-1 1,1-1,0 0,0 0,0 0,1 0,-1-1,1 1,-1-1,1 1,0-1,0 0,0 0,0 0,0 0,1-1,-1 1,0-1,1 0,-1 0,1 0,0 0,-1-1,1 1,0-1,-1 0,1 0,0-1,-1 1,4-1,3-3,0 0,0-1,0 0,-1-1,0 0,0-1,0 1,-1-1,0-1,0 0,-1 0,0 0,-1-1,0 0,0-1,1-3,15-28</inkml:trace>
  <inkml:trace contextRef="#ctx0" brushRef="#br0" timeOffset="1268.318">1381 289,'7'-4,"18"-5,25-4,28-6,22 0,17-1,5 2,-5 3,-22 5</inkml:trace>
  <inkml:trace contextRef="#ctx0" brushRef="#br0" timeOffset="2681.551">2063 810,'-3'-3,"0"1,0-1,0 0,0 0,0 0,1 0,-1 0,1-1,0 1,0-1,0 0,0 1,1-1,-1 0,1 0,0 0,1 0,-1 0,0 0,1 0,0 0,0-1,1 1,-1 0,1 0,-1 0,1 0,8-89,-6 70,0 1,-1 0,-1-1,-1 1,-1-1,-1 1,-1 0,-2 0,-4-18,-9 13,18 26,-1 1,1 0,0-1,0 1,-1 0,1 0,0-1,-1 1,1 0,0 0,-1-1,1 1,-1 0,1 0,0 0,-1 0,1-1,-1 1,1 0,-1 0,1 0,-1 0,1 0,0 0,-1 0,1 0,-1 0,1 1,-1-1,1 0,0 0,-1 0,1 0,0 1,-1-1,1 0,-1 0,1 1,0-1,-1 0,1 1,0-1,0 0,-1 1,1-1,0 0,0 1,-1-1,1 1,0-1,0 0,0 1,0-1,0 1,0-1,0 0,0 1,0-1,0 1,0-1,0 1,0-1,0 1,0-1,0 0,0 1,0-1,0 4,0-1,0 0,0 1,1-1,-1 1,1-1,0 0,0 0,0 1,0-1,1 0,-1 0,1 0,0 0,0 0,0-1,0 1,0 0,0-1,1 0,-1 1,1-1,0 0,0 0,0-1,1 2,86 32,111-21,-198-13,-1-1,1 0,-1 1,1 0,-1 0,0-1,1 1,-1 1,0-1,0 0,0 0,0 1,0-1,0 1,0 0,0 0,0 0,-1-1,1 2,-1-1,0 0,1 0,-1 0,0 0,0 1,-1-1,1 1,0-1,-1 0,1 1,-1-1,0 1,-4 87,2-71,2 91,0-107,1 1,0-1,0 0,0 1,0-1,0 0,1 0,0 0,-1 0,1 0,0 0,1-1,-1 1,0-1,1 1,-1-1,1 0,0 0,0 0,0 0,0 0,0-1,0 0,0 1,0-1,1 0,-1-1,0 1,1 0,1-1,11-1,-1 0,1-2,-1 0,1 0,-1-1,0-1,-1-1,1 0,-1-1,0 0,-1-2,0 1,0-1,9-10,-10 12,-1-1,0 0,0-1,-1 0,0-1,-1 0,0-1,0 0,-2 0,1 0,-1-1,-1-1,0 1,0-1,-2 0,1 0,-2 0,0-1,0 1,0-14,-3 24,-1-1,1 1,-1 0,0 0,1 0,-1 0,-1 0,1 0,0 0,-1 0,1 0,-1 0,0 1,0-1,0 1,0 0,-1-1,1 1,-1 0,1 0,-1 0,0 1,1-1,-1 1,0-1,0 1,0 0,0 0,0 0,-1 1,1-1,0 1,0 0,0-1,-1 1,1 1,0-1,0 0,0 1,-1 0,1 0,0 0,0 0,0 0,0 0,-2 2,-2 3,-1 0,1 1,1-1,0 1,0 1,0-1,0 1,1 0,1 0,-1 0,2 1,-1 0,1 0,0-1,1 2,0-1,0 0,1 0,0 1,1-1,0 1,0-1,1 0,0 1,1-1,0 0,1 0,0 0,0 0,2 3,3-1,0-1,1 0,1-1,-1 1,1-2,1 1,0-2,0 1,0-2,1 1,0-1,0-1,1 0,0-1,0-1,0 0,0 0,0-1,0-1,11 0,40 4,0-3,0-3,0-3,28-6,20-5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8:21.63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1,'2'5,"8"7,11 12,14 13,11 14,8 13,1 15,-8 12,-20 14,-36 13,-50 12,-13-17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8:35.95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1 250,'4'-11,"1"0,0 0,1 0,0 1,0-1,1 1,1 1,0-1,0 2,1-1,0 1,0 0,1 1,0 0,0 0,0 1,1 1,0 0,1 0,9-2,-17 6,0 0,0 1,0-1,0 1,0 0,0 1,0-1,0 0,-1 1,1 0,0 0,0 0,0 1,-1-1,1 1,-1 0,1 0,-1 0,0 0,0 1,0-1,0 1,0 0,0 0,-1 0,1 0,-1 0,0 1,0-1,0 1,-1-1,1 1,-1 0,0 0,1 1,29 106,-27-90,1-1,0 1,2-1,0 0,2 0,5 10,-13-28,1 1,-1-1,0 1,1-1,0 1,-1-1,1 0,0 0,0 0,0 0,0 0,1-1,-1 1,0-1,1 1,-1-1,1 0,-1 0,1 0,0 0,-1 0,1-1,0 1,0-1,0 0,-1 1,1-1,0-1,0 1,0 0,-1-1,1 1,0-1,0 0,-1 0,1 0,0-1,9-7,-1-1,0 0,-1 0,0-1,-1-1,0 0,-1 0,-1 0,1-1,-2 0,0-1,0 1,-2-1,0 0,0-1,-1-1,9-81,-12 136,-1-33,1-1,0 0,0 0,1 1,-1-1,1 0,0 0,1 0,-1 0,1 0,0 0,1 0,-1 0,1-1,0 1,0-1,0 0,0 0,1 0,0 0,0 0,0-1,0 0,0 0,1 0,-1 0,1-1,0 0,0 0,0 0,0 0,0-1,0 0,0 0,1 0,-1-1,6-3,1-1,-1 0,0-1,0 0,-1 0,0-1,0-1,0 0,-1 0,0-1,0 0,-1-1,0 1,0-2,-1 1,0-1,-1 0,0 0,-1-1,3-6,8-23,-17 47,0-1,0 0,0 1,1-1,0 1,0-1,0 1,1-1,0 0,1 1,-1-1,1 0,0 0,0 0,1 0,0 0,0 0,1-1,-1 0,1 1,0-1,0-1,1 1,0-1,-1 1,2-1,-1-1,0 1,1-1,-1 0,4 1,18 5,1-2,-1-2,1 0,0-2,1 0,-1-2,0-2,1 0,-1-2,0-1,22-6,-23 5,-1 0,0-1,0-2,-1 0,0-2,-1-1,0 0,15-11,-36 20,-1 1,1 0,0-1,-1 0,1 0,-1 0,0 0,0 0,0 0,0 0,0-1,0 1,0-1,-1 1,1-1,-1 0,0 1,0-1,0 0,0 0,0 0,-1 0,1 0,-1 0,0 0,0 0,0 0,0 0,-1 0,1 0,-1 0,0 0,1 0,-1 0,-1 0,1-1,-5-1,1-1,-1 1,0 1,-1-1,1 1,-1 0,0 0,0 1,0 0,0 0,-1 1,1-1,-1 2,1-1,-1 1,0 0,1 1,-1 0,0 0,0 1,1-1,-1 2,0-1,1 1,-1 0,0 1,2 0,-1-1,1 1,0 1,0-1,0 1,0 0,1 0,0 0,0 1,0 0,0 0,1 0,0 1,0 0,0-1,1 1,-1 1,2-1,-1 0,1 1,0-1,0 1,0 0,1-1,0 1,1 0,-1 0,2 0,-1 0,1 0,-1-5,1 1,0-1,1 1,-1-1,0 1,1-1,0 0,-1 0,1 0,0 0,0 0,0 0,0-1,0 1,1 0,-1-1,0 0,1 0,-1 0,1 0,-1 0,1 0,0 0,-1-1,1 1,0-1,-1 0,3 0,75-15,-59 5,0 0,-1-2,0-1,-1 0,0-2,-2 0,1-1,-2 0,0-2,-1 0,7-11,-5 18,-10 33,-7-18,0 2,1 1,0-1,0 0,0 1,0-1,1 0,0 0,1 1,-1-2,1 1,0 0,0-1,1 1,0-1,0 0,0 0,1 0,-1-1,1 0,0 1,0-2,1 1,-1-1,1 0,0 0,0 0,0-1,0 0,0 0,0 0,1-1,5 1,5-4,-1 0,0-2,0 1,0-2,-1 0,0-1,0-1,0 0,-1-1,0 0,0-1,-1-1,0 0,0-1,5-6,-14 12,1 1,-1-1,1 0,-1-1,-1 1,1-1,-1 1,0-1,0 0,0 0,-1 0,0-1,-1 1,1-1,-1 1,0-1,-1 1,1-1,-2-3,1 10,0 1,0-1,0 0,0 0,0 1,0-1,0 0,0 1,0-1,-1 0,1 0,0 1,0-1,0 0,0 0,-1 1,1-1,0 0,0 0,-1 0,1 1,0-1,-1 0,1 0,0 0,0 0,-1 0,1 0,0 1,-1-1,1 0,0 0,-1 0,1 0,0 0,-1 0,1 0,0 0,0 0,-1-1,1 1,0 0,-1 0,1 0,0 0,0 0,-1 0,1-1,0 1,-2 10,0-1,1 1,1-1,0 1,0 0,1-1,0 1,0-1,1 1,1-1,0 1,0-1,0 0,1-1,1 1,-1 0,1-1,1 0,0 0,0-1,0 0,1 0,0 0,0-1,1 0,0 0,0-1,0 0,8 3,17 4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8:36.20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0,'11'23,"20"14,23 8,2-4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8:37.64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0,'24'112,"-13"-63,-4-16,1-1,1-1,2 0,1 0,1-1,-12-27,1 0,-1 0,0 0,1 0,0 0,0 0,-1 0,2-1,-1 1,0-1,0 0,1 1,0-1,-1 0,1-1,0 1,0 0,0-1,0 1,0-1,0 0,0 0,0 0,1-1,-1 1,0-1,1 0,-1 0,0 0,1 0,-1 0,0-1,0 1,1-1,-1 0,0 0,0 0,0-1,0 1,1-1,9-9,0 0,-1-1,-1 0,0-1,-1 0,0 0,-1-1,0-1,-1 1,-1-1,0-1,3-12,17-92,-28 101,-11 30,10-3,0 0,0 0,0 0,1 1,0-1,1 0,0 1,0-1,0 1,1-1,1 0,0 1,0-1,0 0,1 0,0-1,0 1,1 0,0-1,1 0,0 0,0 0,0-1,1 1,0-1,0-1,0 1,1-1,-1 0,2-1,-1 1,0-1,1-1,0 1,-1-1,1-1,0 0,4 1,-5-2,0 0,0 0,0 0,1-1,-1 0,0-1,0 0,0 0,0 0,0-1,0 0,0 0,-1-1,1 0,-1 0,1-1,-1 1,0-1,0-1,-1 1,0-1,1 0,-1 0,-1-1,1 1,-1-1,0 0,0 0,-1-1,0 1,0-1,0 1,1-8,-1 0,0-1,-1-1,-1 1,0 0,-1 0,-1-15,-3 16,-1 21,-1 25,4-20,0-1,0 1,1 1,1-1,0 0,1 0,0 0,1 0,0 0,1-1,0 1,1 0,0-1,1 0,0 0,1 0,0-1,0 0,1 0,1-1,0 1,4 3,5-5,1 1,-1-2,1-1,1 0,-1-1,1-1,0 0,0-2,0 0,0-1,0-1,1-1,-1-1,0-1,0 0,-1-1,1-1,-1-1,17-7,-25 10,-1 0,0 0,0-1,0 0,0-1,0 0,-1 0,0 0,0-1,-1-1,1 1,-1-1,-1 0,1-1,4-8,-10 14,0-1,0 0,0 1,-1-1,1 0,-1 0,0 0,0 1,0-1,0 0,0 0,0 0,-1 0,0 1,1-1,-1 0,0 1,0-1,-1 0,1 1,0 0,-1-1,0 1,1 0,-1-1,0 1,0 0,0 1,-1-1,0-1,-79-37,77 38,0 0,-1 0,1 1,-1 0,1 0,-1 0,0 1,1-1,-1 1,0 1,1-1,-1 1,0 0,1 0,-1 1,1 0,0 0,-1 0,1 0,0 1,0 0,1 0,-1 0,0 1,1-1,0 1,0 0,0 0,0 1,1-1,0 1,0 0,0 0,0 0,1 0,0 0,-1 4,3-7,-1 1,1 0,0-1,0 1,0 0,1-1,-1 1,1 0,-1-1,1 1,0 0,0-1,0 1,0-1,1 0,-1 1,0-1,1 0,0 0,0 0,-1 0,1 0,0 0,1 0,-1-1,0 1,0-1,1 0,-1 1,1-1,0 0,4 2,0-1,0 0,0 0,1-1,-1 0,1 0,-1-1,0 1,1-2,-1 1,1-1,9-3,-1-1,0 0,0-1,0-1,-1 0,0-1,0-1,6-5,-17 12,-3 1,0 0,-1 1,1-1,0 1,0-1,0 1,0-1,0 1,0-1,0 1,0 0,0 0,0 0,0 0,0-1,1 1,-1 1,0-1,0 0,0 0,0 0,0 0,0 1,0-1,0 1,0-1,0 0,0 1,0 0,-1-1,1 1,0 0,0-1,0 1,-1 0,1 0,0-1,-1 1,1 0,-1 0,1 0,-1 0,1 0,-1 0,1 0,-1 0,0 0,0 0,0 0,0 0,0 0,0 0,0 0,0 1,9 25,40 90,-47-114,0 1,0-1,1 1,0-1,-1 0,1 0,0 0,1 0,-1-1,0 1,1-1,-1 0,1 0,0 0,0-1,0 1,0-1,0 0,0 0,0 0,0-1,0 1,0-1,1 0,-1 0,0 0,3-1,-4 0,1 0,-1 0,0-1,0 1,1-1,-1 0,0 1,0-1,-1-1,1 1,0 0,-1-1,1 1,-1-1,0 0,0 0,0 1,0-1,-1-1,1 1,-1 0,0 0,0-1,0 1,0-2,12-89,-14 66,0 0,-2 0,-1 0,-1 1,-4-11,9 37,-1 0,1 0,-1-1,1 1,0 0,0 0,-1 0,1 0,0-1,0 1,0 0,0 0,1 0,-1 0,0-1,0 1,1 0,-1 0,0 0,1 0,-1 0,1 0,0 0,-1 0,1 0,0 0,0 0,-1 0,1 0,0 0,0 1,0-1,0 0,0 1,0-1,0 1,0-1,0 1,1-1,-1 1,0 0,0 0,0-1,0 1,1 0,-1 0,0 0,0 0,0 1,1-1,-1 0,0 0,0 1,0-1,0 0,35 5,-1 2,0 1,0 1,-1 2,14 8,-41-17,-1 0,1 0,0 1,-1 0,0 0,0 0,0 1,0 0,-1 1,1-1,-1 1,0 0,0 0,-1 0,0 1,0 0,0-1,0 1,-1 1,1 3,6 56,-10-59,0 0,0 0,0 0,1 0,0 0,0 0,0 0,1-1,0 1,1 0,-1-1,1 0,1 1,-1-1,1-1,0 1,0 0,1-1,0 0,0 0,0 0,0-1,1 0,0 0,6 4,0-6,0 1,0-1,1-1,-1-1,0 1,1-2,-1 0,1 0,-1-1,0-1,0 0,0 0,0-2,-1 1,0-1,1-1,-2 0,1-1,-1 0,0 0,0-1,-1 0,0-1,-1 0,1 0,0-4,-2 5,-1-2,0 1,-1 0,0-1,0 0,-1-1,0 1,-1-1,0 1,-1-1,0 0,-1 0,0 0,-1-2,0 7,0-1,0 1,-1 0,0 0,0 0,0 0,-1 0,0 0,0 0,-1 0,0 1,0-1,0 1,0 0,-1 0,0 0,0 0,0 1,-1-1,1 1,-1 0,0 1,-1-1,1 1,-3-2,4 4,1-1,0 1,-1 0,1-1,-1 1,0 1,1-1,-1 1,0-1,1 1,-1 0,0 0,1 1,-1-1,0 1,1 0,-1 0,1 0,-1 0,1 0,-1 1,1 0,0 0,0 0,0 0,0 0,0 0,0 1,1-1,-1 2,-2 2,0 0,1 0,-1 0,2 1,-1 0,1 0,0 0,0 0,1 1,0-1,0 0,1 1,0 0,0 1,1 0,0 0,0-1,1 1,1 0,-1-1,1 1,1-1,0 1,0-1,0 0,1 0,1-1,-1 1,1-1,0 0,1 0,-1 0,2-1,-1 0,0 0,1-1,0 0,1 0,-1 0,6 2,14 6,0 0,1-2,0-1,0-2,1 0,0-2,3-1,259 18,-147-21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8:24.65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1109 665,'-36'35,"1"1,2 2,1 1,3 1,1 2,1 1,3 0,2 2,-6 19,24-52,1 0,0 0,0 0,1 0,1 1,0-1,1 1,1 11,-1-20,0 0,1 1,0-1,0 0,0 0,1 0,0 0,-1 0,1 0,0 0,1-1,-1 1,1-1,0 1,0-1,0 0,0 0,0 0,0-1,1 1,0-1,-1 0,1 0,0 0,0 0,0-1,1 1,6 0,-1 0,0-1,1 0,-1 0,1-1,-1-1,1 0,-1 0,0-1,1 0,-1-1,0 0,0-1,4-2,128-75,-116 62,-1-1,-1-1,-1-1,-1-1,-1-1,-1-1,-1-1,-1 0,-2-2,0 0,0-6,-8 17,-1 0,-1 0,-1-1,0 0,-1 0,-1 0,-1-1,0 1,-2-1,0 1,-1-1,-1 1,0-1,-2 1,0 0,-1 0,-1 0,0 1,-8-15,9 22,-1 0,0 1,0-1,-1 1,0 0,0 1,-1-1,0 2,-1-1,1 1,-1 0,-1 1,0 0,1 0,-2 1,1 1,-1 0,1 0,-1 1,0 0,0 1,0 0,-11 0,17 2,0 1,0 0,0 0,1 0,-1 0,1 1,-1-1,1 1,-1 1,1-1,0 0,0 1,0 0,0 0,1 0,-1 1,1-1,0 1,0-1,0 1,0 0,0 1,1-1,0 0,0 1,0-1,1 1,-1-1,1 1,0 0,1 0,-1-1,1 4,0 19,2 0,0 0,2 0,1-1,1 1,2-1,0 0,4 4,1 9,26 86,-5 1,-5 1,0 46,-5 71,-19-215,1-11</inkml:trace>
  <inkml:trace contextRef="#ctx0" brushRef="#br0" timeOffset="261.355">1670 1187,'-11'23,"-6"18,-3 15,3 8,3 3,5-1,4-6,2-5,2-8,2-9,-1-14,1-15,0-10</inkml:trace>
  <inkml:trace contextRef="#ctx0" brushRef="#br0" timeOffset="534.217">1631 1254,'-27'-70,"28"70,-1 0,0 0,0 1,0-1,0 0,0 0,0 1,0-1,0 0,0 0,0 1,0-1,0 0,0 0,0 1,0-1,0 0,0 0,-1 1,1-1,0 0,0 0,0 1,0-1,0 0,-1 0,1 0,0 1,0-1,0 0,-1 0,1 0,0 0,0 0,0 1,-1-1,1 0,0 0,0 0,-1 0,1 0,0 0,0 0,-1 0,1 0,0 0,0 0,-1 0,1 0,0 0,0 0,-1 0,1 0,0 0,0 0,-1-1,1 1,0 0,0 0,-1 0,1 0,0 0,3 11,0 1,0 0,1 0,1-1,0 0,0 0,1 0,1-1,0 0,0 0,1-1,0 0,0 0,5 3,31 30,2-2,2-2,21 12,33 26,-31-4,-70-69,0 0,-1 0,1 0,-1 0,1 0,-1 0,0 0,0 0,0 0,-1 0,1 0,-1 0,0 0,0 0,0 0,0 0,0 0,-1 0,1-1,-1 1,1 0,-1-1,0 0,0 1,-1-1,1 0,0 0,-1 0,1 0,-1 0,1-1,-1 1,0-1,0 0,0 0,0 0,0 0,0 0,-45 19,0-2,-1-2,-1-2,0-3,0-1,-1-3,-15-1,1 0,16-3</inkml:trace>
  <inkml:trace contextRef="#ctx0" brushRef="#br0" timeOffset="5521.084">3275 880,'-10'-4,"-1"1,1 0,-1 1,0 0,0 1,1 0,-1 1,0 0,0 1,0 0,0 0,0 1,1 1,-1 0,1 0,0 1,0 0,0 1,0 0,1 1,0 0,0 0,0 1,1 0,0 0,1 1,-1 0,1 1,-4 7,8-13,1-1,0 1,0 0,0 0,0 1,1-1,-1 0,1 0,0 1,0-1,0 1,0-1,1 1,-1-1,1 1,0 0,0-1,0 1,1-1,-1 1,1 0,0-1,0 0,0 1,0-1,1 1,-1-1,1 0,0 0,0 0,0 0,0 0,1-1,-1 1,1-1,0 1,-1-1,1 0,0 0,0 0,1 0,-1-1,0 1,9 0,-1 0,0-1,1 0,-1-1,1 0,-1-1,0-1,1 1,-1-2,0 1,0-2,0 1,-1-2,1 1,-1-1,0-1,0 0,-1 0,0-1,0 0,0-1,-1 0,0 0,-1-1,1 0,-2 0,1-1,-2 1,3-5,-4 6,-1 0,0-1,0 1,0-1,-1 1,-1-1,1 0,-1 0,-1 0,0 0,0 1,-1-6,-9 7,2 24,5-4,0 0,1 0,0 0,1 0,1 0,0 0,0 0,1 0,1-1,0 1,1 0,1 0,0-1,0 0,4 6,-6-14,0 0,1-1,-1 1,1-1,0 0,0 0,0 0,0 0,0 0,1-1,-1 1,1-1,-1 0,1 0,0 0,0-1,0 1,0-1,0 0,1 0,-1 0,0-1,0 0,1 0,-1 0,0 0,0 0,1-1,-1 0,0 0,0 0,0 0,0-1,0 0,0 1,0-1,-1-1,1 1,-1-1,1 1,-1-1,0 0,2-3,5-9,-2 0,0-1,0 0,-2 0,0-1,-1 0,0 0,-1 0,-2 0,1-1,-2 1,0-1,-1 1,-1-1,-1 0,-2-6,4 24,0-1,-1 0,1 1,0-1,-1 1,1-1,0 0,0 1,-1-1,1 0,0 1,0-1,0 0,0 1,0-1,0 0,0 0,0 1,0-1,0 0,0 1,0-1,1 0,-1 1,0-1,0 0,1 1,-1-1,0 1,1-1,-1 0,1 1,-1-1,1 1,-1-1,1 1,-1 0,1-1,0 1,-1-1,1 1,-1 0,1 0,0-1,-1 1,1 0,0 0,-1 0,1 0,0 0,-1 0,1 0,0 0,0 0,-1 0,1 0,0 0,-1 0,2 1,154 45,-134-41,5 1,1 1,-1 1,-1 1,1 2,0 1,-22-9,-1 1,0-1,0 1,0 0,0 0,-1 0,1 1,-1-1,0 1,0 0,-1-1,0 1,1 1,-2-1,1 0,-1 0,1 1,-1-1,-1 1,1-1,-1 1,0-1,0 1,-1-1,1 1,-1-1,-2 4,2-5,1 0,-1-1,1 1,0 0,0-1,0 1,0 0,0-1,1 1,0 0,0-1,0 1,0-1,0 1,1-1,-1 0,1 0,0 1,0-1,0 0,1-1,-1 1,1 0,-1-1,2 2,7 0,0-1,-1 0,1 0,0-1,0-1,0 0,1 0,-1-1,0 0,0-1,0 0,0-1,0-1,10-2,3-1,-1-1,1 0,-2-2,1-1,-2 0,19-13,-30 17,0 0,-1-1,0 0,0-1,-1 0,0-1,0 1,-1-1,0-1,0 1,-1-1,-1-1,0 1,0-1,1-4,-5 13,0 0,0 0,-1 0,1-1,0 1,-1 0,1-1,-1 1,0 0,0-1,0 1,0 0,0-1,0 1,-1-1,1 1,-1 0,1 0,-1-1,0 1,0 0,0 0,0 0,-1 0,1 0,0 0,-1 0,1 0,-1 1,0-1,0 1,0-1,1 1,-1 0,-1-1,1 1,0 0,0 0,0 0,0 1,-1-1,1 1,0-1,-1 1,1 0,0 0,-1 0,1 0,-1 0,-1 0,-1 2,0 0,1 1,-1-1,1 1,0-1,0 1,0 1,0-1,0 1,0-1,1 1,0 0,0 0,0 0,0 1,1-1,-1 1,1-1,1 1,-1 0,0 0,1 0,0 0,0 0,1 0,-1 0,1 0,0 0,1 0,-1 0,1 0,0 0,0 0,0 0,1 0,0 0,0 0,0-1,3 5,5 1,1-1,0-1,0 0,1 0,0-1,1-1,-1 0,1 0,0-2,0 1,1-2,-1 0,1 0,13 0,86 15,-2-6</inkml:trace>
  <inkml:trace contextRef="#ctx0" brushRef="#br0" timeOffset="9230.401">11737 184,'-9'-2,"-1"-1,0 1,0 1,1 0,-1 0,0 1,0 0,0 1,0 0,0 0,0 1,-2 1,7-2,1 1,-1-1,0 1,0 0,0 0,1 1,-1-1,1 1,0 0,0 0,0 0,0 1,1 0,-1-1,1 1,0 0,0 1,0-1,1 1,-1-1,1 1,0 0,1-1,-1 2,2 0,1 0,-1 1,2-1,-1 0,0 0,1 0,0 0,1 0,0 0,-1-1,2 1,-1-1,0 0,1 0,0 0,1 0,-1-1,1 1,-1-1,1 0,1-1,-1 1,0-1,1 0,0-1,-1 1,6 1,15 7,0 0,0-2,1-1,0-1,1-1,-1-1,1-2,0-1,0-1,0-1,0-2,0 0,0-2,11-4,-28 4,1 0,-2 0,1-1,0-1,-1 0,0 0,0-1,-1 0,0-1,0 0,-1 0,0-1,0 0,-1-1,0 1,0-1,-2-1,1 1,-1-1,-1 0,0 0,0-1,-1 1,1-8,-3 18,0 0,-1 0,1 0,0 0,-1 0,1 0,-1 0,1 0,-1 0,0-1,1 1,-1 0,0 0,0 0,0 0,1-1,-1 1,-1 0,1 0,0 0,0-1,0 1,-1 0,1 0,0 0,-1 0,1 0,-1 0,1 0,-1 0,0 0,0 0,1 0,-1 0,0 0,0 0,0 1,0-1,0 0,0 1,0-1,0 0,0 1,0-1,0 1,0 0,0-1,-1 1,1 0,0 0,0 0,0 0,0 0,-1 0,1 0,0 0,-1 0,-3 2,0 0,1 0,-1 0,1 0,-1 0,1 1,0 0,0 0,0 0,0 1,1-1,-1 1,1 0,0 0,0 0,0 0,1 1,-1-1,1 1,0-1,1 1,-1 0,1 0,0-1,0 1,0 0,1 0,-1 0,1 0,1 1,-1-1,1 0,0-1,0 1,0 0,0 0,1 0,6 6,1-1,0 0,1 0,0-1,0 0,1-1,0 0,0-1,1 0,0-1,0 0,1-1,0 0,0-1,0 0,9 0,18 6,-1-1,1-3,0-1,0-2,1-2,-1-2,0-1,6-3,-38 5,1-1,0-1,0 1,-1-2,1 1,-1-1,0 0,0-1,0 0,0 0,-1-1,1 0,-1 0,0-1,-1 0,1 0,-1 0,0-1,-1 0,0 0,0-1,0 1,-1-1,0 0,-1 0,0 0,0-1,-1 1,0-1,0 0,0-6,-2 13,-1-1,1 0,-1 1,1-1,-1 0,0 1,0-1,-1 1,1-1,0 1,-1 0,1-1,-1 1,0 0,0 0,0 0,0 0,0 1,0-1,0 0,0 1,-1 0,1-1,-1 1,1 0,-1 0,0 0,1 1,-1-1,-1 0,-85-7,80 9,0 0,0 1,1 0,-1 0,1 0,-1 1,1 1,0-1,0 2,1-1,-2 2,6-5,1 1,-1 0,1-1,0 1,-1 1,1-1,0 0,1 0,-1 1,0-1,1 1,-1-1,1 1,0 0,-1 0,1-1,1 1,-1 0,0 0,1 0,0 0,-1 0,1 0,0 0,1 0,-1 0,0 0,1 0,0 0,-1 0,1 0,0-1,1 1,0 1,2 1,0 0,1 0,0 0,0 0,1-1,0 0,-1 0,1 0,0-1,1 0,-1 0,0-1,1 1,0-1,-1-1,1 1,0-1,0-1,0 1,0-1,0 0,0-1,0 1,-1-1,1-1,0 0,0 1,-1-2,1 1,4-3,-6 2,1-1,-1 1,0-1,0 0,0-1,0 1,-1-1,0 0,0 0,0 0,-1 0,1-1,-1 1,-1-1,1 0,-1 0,0 0,0 0,-1-1,1-3,14 27,-2-5,-1-1,1 0,1-1,0 0,0-1,1-1,0-1,1 0,-1-1,12 2,22 6,1-2,0-2,1-2,35-1,-39-4</inkml:trace>
  <inkml:trace contextRef="#ctx0" brushRef="#br0" timeOffset="5849.237">5829 519,'2'18,"3"20,3 19,5 13,2 12,3 6,4 3,-3 2,-4-2,-5-4,-9-6,-10-10,-12-13,-6-15,1-16</inkml:trace>
  <inkml:trace contextRef="#ctx0" brushRef="#br0" timeOffset="6094.707">5842 719,'0'-5,"0"-1,0 1,0 0,1 0,0-1,0 1,1 0,0 0,-1 0,2 0,-1 0,0 1,1-1,0 1,0-1,0 1,1 0,-1 0,1 1,0-1,0 1,1-1,-1 1,1 1,-1-1,1 1,0-1,0 2,0-1,0 0,0 1,5-1,-2 3,0-1,0 2,0-1,0 1,0 0,-1 1,1 0,-1 0,0 1,0 0,0 0,0 0,-1 1,1 0,-1 1,0-1,-1 1,0 0,1 0,-2 1,1 0,-1 0,0 0,-1 0,1 0,-2 1,3 5,-5-9,0 1,1-1,-1 0,-1 1,1-1,-1 0,0 1,0-1,0 0,0 0,-1 0,1 0,-1 0,0 0,-1 0,1 0,0-1,-1 1,0-1,0 0,0 0,0 0,-1 0,-3 2,-4 3,-1-1,1 0,-2 0,1-2,-1 1,1-1,-7 0,4 0,0-1,0-1,-1 0,0-1,1 0,-1-2,-15 0,4-5</inkml:trace>
  <inkml:trace contextRef="#ctx0" brushRef="#br0" timeOffset="6771.434">6323 706,'-47'72,"46"-69,0 0,0 0,0 0,0 0,0 0,0 1,1-1,0 0,0 0,0 0,0 1,0-1,0 0,1 0,0 0,-1 0,1 1,0-1,1 0,-1 0,0-1,1 1,0 0,0 0,0-1,3 4,1-1,0-1,0 1,0-1,1 0,-1-1,1 0,0 0,0 0,0 0,0-1,1-1,-1 1,0-1,1 0,-1-1,1 0,-1 0,1 0,-1-1,1-1,-1 1,6-3,-9 2,-1 0,1 0,-1-1,1 0,-1 0,0 0,0 0,-1 0,1-1,-1 1,1-1,-1 0,0 1,0-1,-1 0,1 0,-1-1,0 1,0 0,0 0,-1 0,1-1,-1 1,0 0,0-1,-1 1,1 0,-1 0,0-1,0 1,0 0,-1 0,0 0,1 0,-1 0,-1 1,1-1,0 1,-1-1,0 1,0 0,0 0,-2-2,-4-3,-1 0,1 1,-1 0,-1 1,1 0,-1 1,0 0,0 1,0 0,-1 1,-2-1,-7-2,38 4,316 6,-314-5,1 1,-1 1,1 0,-1 2,0 0,0 1,0 1,0 1,-1 1,14 6,-27-9,0 1,-1-1,1 1,-1 0,0 0,0 0,-1 1,1-1,-1 1,-1 0,1 0,-1 0,0 0,0 0,-1 0,1 1,-2-1,1 1,-1-1,1 0,-2 1,1-1,-1 1,0-1,-1 3,2-8,-1 0,1 0,0 0,0 0,0 0,0 0,0 0,0 0,0 0,0 0,0 0,0 0,0 0,1-1,-1 1,0 0,1 0,-1 0,1 0,-1 0,1-1,-1 1,1 0,-1 0,1-1,0 1,-1 0,1-1,0 1,0-1,0 1,-1-1,1 1,0-1,0 0,0 1,0-1,0 0,0 0,0 1,0-1,-1 0,1 0,0 0,0 0,0 0,1-1,45-16,-12-4,-1-2,-1-2,-1 0,-2-3,-1 0,-1-2,-1-1,5-10,-19 27,-13 48,-1-28,0 0,0 1,0 0,1-1,0 1,1-1,-1 1,1-1,0 1,1-1,0 0,0 1,0-1,1 0,0 0,0 0,0-1,1 1,-1-1,5 5,6 0,1 1,0-2,0 0,1-1,0 0,1-2,-1 0,1 0,1-2,-1 0,0-1,1 0,15-1,38 5</inkml:trace>
  <inkml:trace contextRef="#ctx0" brushRef="#br0" timeOffset="7933.08">8128 639,'-24'-8,"0"1,-1 0,1 2,-1 1,0 1,0 1,-19 2,35 1,1 0,-1 1,1 0,0 0,-1 1,1 0,1 1,-1 0,0 0,1 1,0-1,0 2,0-1,1 1,0 0,-6 6,9-8,0 0,-1 0,1 1,1-1,-1 1,1-1,0 1,0 0,0 0,0 0,1 0,0 0,0 0,0 1,1-1,0 0,0 1,0-1,1 0,-1 0,1 0,1 1,-1-1,1 0,0 0,0-1,2 5,-1-4,1 0,-1 0,1-1,0 0,0 0,0 0,0 0,1-1,0 1,-1-1,1 0,1-1,-1 1,0-1,0 0,1-1,-1 1,1-1,0 0,-1 0,1-1,4 1,1-1,0-1,0 1,0-2,0 1,-1-2,1 1,0-1,-1-1,0 0,0 0,5-4,-5 1,1 0,-2-1,1 0,-1 0,0-1,-1-1,0 1,0-1,-1-1,-1 1,0-1,0 0,-1 0,0-1,-1 0,0 0,-1 0,-1 0,7-35,-2 0,-3 0,-1 0,-3-4,0 47,2-58,-3 0,-2 0,-4 0,-5-20,12 80,-1-4,0 0,-1 0,1 0,-1 0,0 0,0 1,-1-1,0 1,0-1,0 1,0 0,-4-4,6 9,-1-1,1 1,0-1,-1 1,1-1,0 1,-1 0,1 0,-1 0,1-1,0 1,-1 1,1-1,-1 0,1 0,0 0,-1 1,1-1,0 1,-1-1,1 1,0 0,0-1,0 1,-1 0,1 0,0 0,0 0,0 0,0 0,1 0,-1 0,0 0,0 0,0 0,1 1,-1-1,1 0,-11 19,1-1,1 1,0 0,2 1,1 0,0 0,2 1,0-1,1 1,1 0,2 20,-1-11,2 1,1 0,1-1,2 1,1-1,1 0,11 26,-11-38,1-1,0 0,1-1,1 0,0 0,1-1,1-1,1 0,0 0,1-1,1-1,0-1,7 5,-17-13,1 0,-1 0,1-1,0 0,1 0,-1 0,0-1,1 0,-1 0,1-1,0 1,-1-2,1 1,0-1,0 0,0 0,-1-1,1 1,0-2,-1 1,1-1,-1 0,1 0,-1-1,0 0,0 0,0 0,0-1,-1 0,1 0,1-3,6-8,0-1,-2-1,0 0,-1 0,-1-1,0 0,-2-1,0 0,-1 0,-1-1,-1 0,0 1,-2-1,0-5,-2-1,0 25,-1 1,1 0,0-1,0 1,-1 0,1-1,0 1,-1 0,1 0,0-1,-1 1,1 0,0 0,-1 0,1-1,-1 1,1 0,0 0,-1 0,1 0,-1 0,1 0,-1 0,1 0,0 0,-1 0,1 0,-1 0,1 0,0 0,-1 0,1 1,-1-1,1 0,0 0,-1 0,1 1,0-1,-1 0,1 0,0 1,-1-1,1 0,0 1,0-1,-1 0,1 1,0-1,0 0,0 1,-1-1,1 1,0-1,0 0,0 1,0-1,0 1,0-1,0 1,0-1,0 0,0 1,0-1,0 1,0-1,0 1,-6 10,1 1,0 0,1 0,0 1,1-1,0 1,1 0,0 0,1 0,1 0,0 0,1 0,-1-6,1 0,0-1,0 1,1 0,0-1,0 0,0 1,1-1,0 0,0 0,1 0,-1-1,1 1,1-1,-1 0,1 0,0 0,0-1,0 1,0-1,1-1,0 1,6 2,-6-3,0 0,0-1,0 0,1 0,-1 0,1-1,-1 0,1-1,0 1,-1-1,1 0,0-1,-1 0,1 0,0 0,-1-1,0 0,1 0,-1 0,0-1,0 0,0 0,-1-1,1 0,-1 1,1-2,-2 1,1-1,0 0,-1 0,0 0,0 0,1-3,2-8,0-1,-1-1,-1 1,-1-1,0 0,-1 0,-1 0,-1 0,-1-1,0 1,-2-10,2-5,-1 31,2 0,-1 0,0 1,0-1,0 0,1 1,-1-1,1 1,-1-1,1 0,0 1,0-1,-1 1,1-1,0 1,0 0,1-1,-1 1,0 0,0 0,1 0,-1 0,0 0,1 0,-1 0,1 0,-1 1,1-1,-1 0,1 1,0 0,-1-1,1 1,0 0,-1 0,1 0,0 0,0 0,-1 0,1 0,0 0,1 1,39-2,0 1,0 2,0 2,14 4,-51-8,0 1,0 0,0 0,0 0,0 0,0 1,0 0,0 0,0 0,-1 0,1 1,-1 0,0 0,0 0,0 0,0 1,0 0,-1 0,1 0,-1 0,0 0,-1 0,1 1,-1 0,0-1,0 1,0 0,0 0,-1 0,0 0,0 0,-1 0,1 2,-7 34,4-36,1-1,-1 1,1 0,0-1,0 1,0 0,1 0,0-1,0 1,0 0,0 0,1 0,0 0,0-1,0 1,0 0,1-1,0 1,0-1,0 0,1 0,-1 1,1-1,0-1,0 1,0 0,1-1,0 1,9 1,0-1,0 0,0-1,1-1,-1 0,0-1,1 0,-1-1,1-1,-1 0,1-1,-1 0,0-1,6-2,-7 3,0-1,0 0,-1 0,0-1,1-1,-2 0,1 0,0-1,-1-1,0 0,-1 0,1-1,-2 0,1 0,-1-1,0 0,-1-1,0 1,0-1,-1-1,0 1,-1-1,-1 0,4-11,-7 21,-1-1,1 1,-1-1,1 0,-1 1,1-1,-1 0,0 1,0-1,0 0,0 1,0-1,0 0,0 1,-1-1,1 0,-1 1,1-1,-1 0,1 1,-1-1,0 1,0-1,0 1,0 0,0-1,0 1,0 0,0 0,-1 0,1-1,0 1,-1 0,1 1,-1-1,1 0,-1 0,1 1,-1-1,0 1,1-1,-1 1,0 0,1 0,-1-1,0 1,1 0,-1 0,0 1,0-1,-3 2,-1 0,1 0,0 0,0 1,0 0,1 0,-1 0,1 1,-1-1,1 1,0 0,1 1,-1-1,1 0,0 1,0 0,0 0,0 0,1 0,0 0,0 0,1 1,-1-1,1 1,0-1,0 1,1-1,0 1,0 0,0-1,1 1,0-1,0 1,0-1,2 5,4-1,1 0,0-1,0 0,1 0,0-1,1 0,-1 0,1-1,1-1,-1 1,1-2,0 0,0 0,0-1,1 0,-1 0,11-1,17 6,-1-3,1-1,0-2,0-2,0-1,21-5,-2-3</inkml:trace>
  <inkml:trace contextRef="#ctx0" brushRef="#br0" timeOffset="8250.233">10186 612,'0'-7,"-1"1,0 0,0-1,-1 1,0 0,0-1,0 1,-1 0,0 1,0-1,-1 0,1 1,-1 0,0 0,0 0,-1 0,0 1,0-1,0 1,0 0,0 1,-1-1,0 1,0 1,0-1,0 1,0 0,-5-2,5 2,-1 1,1-1,0 1,0 0,-1 0,1 1,0 0,-1 0,1 0,0 1,-1 0,1 0,0 0,0 1,0 0,0 0,0 1,0 0,1 0,-1 0,1 1,0-1,0 1,0 1,1-1,-1 1,1-1,0 1,0 0,1 1,-1-1,1 1,1-1,-2 3,3-4,1 0,-1 0,1 0,-1 0,1 0,0 0,1 0,-1 0,1 0,-1 0,1 0,0 0,1 0,-1-1,1 1,0 0,0-1,0 1,0-1,0 0,1 1,0-1,-1 0,1-1,0 1,3 1,2 3,1-1,0-1,0 0,0 0,1-1,0 0,0 0,0-1,9 1,-6-1,0-1,0-1,1 0,-1 0,0-2,0 0,7-1,-16 1,1 0,0 0,-1 0,1 0,-1-1,0 0,1 0,-1 0,0-1,0 1,0-1,-1 0,1 0,-1 0,0-1,1 1,-1-1,-1 0,1 1,-1-1,1-1,0-1,-1 1,0 0,0 0,0 0,-1-1,1 1,-1 0,-1-1,1 1,-1-1,0 1,0-1,0 1,-1-1,0 1,0-1,0 1,-1 0,0 0,0-1,0 1,-3-4,3 8,1 0,0 1,0-1,0 0,0 1,-1-1,1 1,0 0,0-1,-1 1,1 0,0 0,-1 0,1 0,0 0,-1 0,1 0,0 0,0 1,-1-1,1 0,0 1,0-1,-1 1,1-1,0 1,0 0,0-1,0 1,0 0,0 0,0 0,0 0,0 0,0 0,0 0,1 0,-1 0,0 0,1 1,-1-1,1 0,0 0,-1 0,1 1,0-1,-1 0,1 1,0-1,0 0,0 1,0-1,1 0,-1 1,0-1,0 0,1 0,1 6,0-1,0-1,1 1,-1 0,2 0,-1-1,1 0,-1 0,1 0,1 0,-1 0,1-1,0 0,0 0,0 0,0-1,1 1,-1-1,1-1,0 1,0-1,0 0,0 0,3 0,48 20</inkml:trace>
  <inkml:trace contextRef="#ctx0" brushRef="#br0" timeOffset="14480.969">1176 2738,'-27'32,"2"1,1 1,2 2,1 0,2 1,1 1,3 0,0 1,3 1,-2 13,4 48,10-97,0-1,0 0,0 1,1-1,0 0,-1 0,1 1,0-1,1 0,-1 0,0 0,1 0,0 0,-1-1,1 1,0 0,1-1,-1 0,0 1,1-1,-1 0,1 0,0 0,0 0,-1-1,1 1,0-1,2 1,4-2,-1 0,0 0,0 0,1-1,-1-1,0 1,0-1,0-1,0 1,0-1,-1-1,1 0,-1 0,0 0,0-1,0 1,-1-2,1 1,-1-1,22-19,-2-2,0 0,-2-1,0-2,-3 0,0-1,-2-1,-1-1,-2-1,-2-1,0 0,-3 0,-1-1,-1-1,-2 1,1-24,-6 35,-1 0,0 0,-2 0,-1 1,-1-1,-1-3,2 20,1 0,-1 0,-1 0,1 0,-1 1,-1-1,1 1,-1 0,-1 0,1 0,-1 0,0 1,-1 0,0 0,0 0,0 1,0 0,-1 0,0 1,-2-2,4 4,-1 0,1 0,-1 0,1 1,-1 0,0 0,1 0,-1 1,0 0,0 0,1 0,-1 1,0 0,0 0,1 0,-1 1,1 0,0 0,-1 0,1 0,0 1,0 0,0 0,-2 3,-2 1,-1 2,1-1,0 1,1 0,0 1,1 0,0 1,0-1,1 1,-4 11,3-5,1 2,0-1,2 0,0 1,2 0,0 0,0 0,2 0,0 0,2 0,0 0,1 0,1-1,0 1,2-1,0 0,8 16,11 18,2-2,2 0,3-2,1-1,15 12,3 5,-19-28,-1 2,-3 1,-1 2,-2 0,17 38,-39-72,0-1,0 1,0 0,-1 0,0 0,0 0,-1 1,0-1,0 1,-1-1,0 0,0 1,0-1,-1 1,-1-1,1 0,-1 0,-2 6,-8-1,0-7</inkml:trace>
  <inkml:trace contextRef="#ctx0" brushRef="#br0" timeOffset="14737.765">1790 3326,'0'16,"0"12,0 12,0 10,0 4,3 0,0-2,0-4,2-6,0-17,-2-11</inkml:trace>
  <inkml:trace contextRef="#ctx0" brushRef="#br0" timeOffset="15034.948">1764 3273,'390'352,"-317"-257,-70-89,0-1,-1 0,0 0,0 1,0-1,0 1,-1 0,0 0,0-1,0 1,-1 0,0 0,0 0,-1 0,1-1,-1 1,-1 0,1 0,-1-1,-5 7,-1 0,0-1,-1-1,0 1,-1-1,0-1,0 0,-1 0,0-1,-1-1,0 0,0 0,-1-1,1-1,-1 0,0 0,-1-2,-8 2,-113 19,81-22</inkml:trace>
  <inkml:trace contextRef="#ctx0" brushRef="#br0" timeOffset="15444.851">3810 3045,'4'25,"5"20,2 13,1 9,0 1,-1-6,-2-9,-3-15,-2-15</inkml:trace>
  <inkml:trace contextRef="#ctx0" brushRef="#br0" timeOffset="15697.209">3796 2671,'-6'14,"5"8,14 9,4-3</inkml:trace>
  <inkml:trace contextRef="#ctx0" brushRef="#br0" timeOffset="15923.606">4144 3313,'21'-7,"-1"-2,1 0,-2-1,0-1,0 0,-1-2,0 0,-1-1,0-1,-2-1,1 0,-2-1,0 0,9-18,-21 34,-1-1,1 0,-1 1,1-1,-1 0,0 0,1 0,-1 0,-1 0,1 0,0-1,0 1,-1 0,1 0,-1-1,0 1,1 0,-1-1,0 1,0 0,-1 0,1-1,0 1,-1 0,0 0,1-1,-1 1,0 0,0 0,0 0,0 0,-1 0,0-2,-4 3,1 0,0 1,-1-1,1 1,0 0,-1 1,1-1,-1 1,1 0,0 0,0 1,0-1,0 1,0 0,0 1,0-1,0 1,1 0,-4 3,-3 0,0 1,0 0,1 1,1 0,-1 1,1 0,0 0,1 1,0 0,1 1,0-1,1 2,0-1,1 0,0 1,0 0,1 0,1 1,-2 11,5-19,1 0,-1 0,1 0,0 0,0 0,1 0,-1 0,1 0,0-1,0 1,1-1,-1 0,1 1,0-1,0-1,1 1,-1 0,1-1,0 1,-1-1,2 0,-1 0,0-1,0 1,5 1,6 2,0 0,0 0,1-2,-1 0,1 0,0-2,9 1,45-1,-5-5</inkml:trace>
  <inkml:trace contextRef="#ctx0" brushRef="#br0" timeOffset="16399.289">4852 2965,'-12'3,"0"1,0-1,1 2,-1 0,1 0,0 1,0 0,0 1,1 0,0 1,1 0,0 0,0 1,1 1,0-1,0 1,-5 10,12-16,0-1,0 1,0 0,0 0,1 0,0 0,0 0,0 0,0-1,0 1,1 0,0 0,0 0,0 0,0-1,1 1,-1-1,1 1,0-1,0 1,0-1,0 0,1 0,-1 0,2 0,79 67,-66-58,-4-3,-8-6,1 0,-1 0,0 1,0 0,0-1,-1 2,1-1,-1 0,0 1,-1 0,1 0,-1 0,1 1,-2-1,1 1,-1-1,1 2,-4-4,-1 0,1 0,-1 0,0 0,1 0,-1 0,-1-1,1 1,0-1,-1 1,1-1,-1 0,0 0,1 0,-1 0,0-1,0 1,0-1,-1 0,1 0,0 0,0 0,-1 0,1-1,0 1,-1-1,1 0,-2 0,-63-1,66 1,1-1,-1 1,1 0,-1-1,0 1,1-1,-1 0,1 0,0 1,-1-1,1 0,-1 0,1 0,0 0,0 0,0-1,0 1,0 0,0 0,0-1,0 1,0-1,0 1,1-1,-1 1,1-1,-1 1,1-1,0 1,-1-1,1 0,0 1,0-1,0 0,0 1,0-1,1 1,-1-1,1-1,4-8,2 0,-1 1,1 0,1 0,0 1,0-1,1 2,0-1,0 1,1 1,0 0,0 0,1 1,5-2,-14 6,54-32,1 1,1 3,19-4,-76 33,0 0,0 1,0-1,0 0,0 1,1-1,-1 1,0-1,0 1,1-1,-1 1,0 0,1 0,-1 0,0 0,1 0,-1 0,0 0,1 0,-1 0,0 0,0 1,1-1,-1 1,0-1,0 1,1-1,-1 1,0 0,0 0,0-1,0 1,0 0,0 0,0 0,0 0,0 0,-1 0,1 0,0 0,-1 1,1-1,-1 0,1 1,3 95,-6-90,1 0,0 1,0-1,0 0,1 0,1 0,-1 1,1-1,0 0,1 0,-1 0,2 0,-1 0,1 0,0-1,0 1,0-1,1 0,0 0,1 0,-1-1,1 1,5 3,-6-6,0 0,1 0,-1-1,1 0,0 0,0 0,0 0,0-1,0 0,0 0,0 0,0-1,1 1,-1-1,0 0,0-1,2 0,21-5</inkml:trace>
  <inkml:trace contextRef="#ctx0" brushRef="#br0" timeOffset="16577.81">5293 2671,'0'16,"5"12,5 13,9 8,1-4</inkml:trace>
  <inkml:trace contextRef="#ctx0" brushRef="#br0" timeOffset="17106.032">5507 3286,'106'-302,"-80"255,-25 46,0 0,-1 0,1 0,0 0,0 0,0 1,0-1,0 0,0 1,0-1,0 0,0 1,0-1,0 1,0 0,0-1,1 1,-1 0,0 0,0 0,0 0,1 0,-1 0,0 0,0 0,0 0,0 0,1 1,-1-1,0 0,0 1,0-1,0 1,0 0,0-1,0 1,0 0,0-1,0 1,0 0,0 0,98 101,-93-97,-1 1,1-1,-1 1,0 0,-1 0,0 0,0 0,0 1,0 0,-1 0,0 0,-1 0,0 0,0 1,0-1,-1 1,0-1,0 6,-2 18,-1-27,2 0,-1 0,0 1,1-1,0 0,0 0,0 1,0-1,1 0,-1 0,1 0,0 0,1 0,-1 0,1 0,0 0,0 0,0 0,0-1,0 1,1-1,0 0,-1 0,2 1,9 1,0-2,0 1,0-2,0 0,0 0,1-1,-1-1,0 0,1-1,-1 0,0-1,0-1,0 0,12-4,-10 3,-1-1,1-1,-1 0,0-1,-1 0,0-1,0 0,0-1,-1-1,8-8,-14 12,0 0,0-1,0 0,-1 0,0-1,-1 1,1-1,-2 0,1 0,-1 0,0-1,0 1,-1-1,-1 1,1-1,-1 0,-1 0,0 0,0-2,0 10,0-1,0 1,0-1,0 1,0-1,0 1,0-1,-1 1,1-1,-1 1,1-1,-1 1,1-1,-1 1,0 0,0-1,0 1,0 0,0 0,0 0,0-1,0 1,0 0,0 1,-1-1,1 0,0 0,-1 0,1 1,-1-1,1 1,-1-1,1 1,-1-1,1 1,-1 0,1 0,-1 0,1 0,-1 0,1 0,-1 0,1 1,-1-1,1 0,-1 1,1-1,-1 1,1 0,-1-1,1 1,-1 0,-3 3,0 1,0-1,0 0,1 1,0 0,0 0,0 1,0-1,1 1,0 0,0-1,1 2,-1-1,1 0,1 0,-1 1,1-1,0 0,0 1,1-1,0 1,0 0,1-1,-1 1,2-1,-1 0,1 1,-1-1,2 0,-1 0,1 0,2 3,0-2,1 0,0-1,0 0,0-1,1 1,0-1,0 0,0-1,1 0,-1 0,1 0,0-1,0 0,0-1,2 0,128 22,-131-24,88 9</inkml:trace>
  <inkml:trace contextRef="#ctx0" brushRef="#br0" timeOffset="18077.692">8569 2871,'-23'3,"0"0,0 1,0 2,0 0,1 1,0 1,1 1,-1 1,2 1,-14 10,16-11,1 1,1 0,0 1,0 1,1 0,-6 9,20-21,-1 0,1 0,0 0,-1 0,1 0,0 0,0 1,0-1,0 0,0 1,0-1,0 1,1-1,-1 1,0-1,1 1,0 0,-1-1,1 1,0 0,-1-1,1 1,0 0,0-1,1 1,-1 0,0-1,0 1,1 0,-1-1,1 1,0-1,-1 1,1-1,0 1,0-1,0 1,0-1,0 0,1 1,5 1,1 0,0-1,0 0,0 0,0-1,0 0,0-1,0 1,0-2,0 1,0-1,1 0,-1-1,3-1,6 1,0-2,-1 0,1 0,-1-2,0 0,-1-1,1-1,-1 0,-1-1,0 0,0-1,0-1,-2 0,1-1,-2 0,1-1,-2 0,0-1,0 0,-1-1,-1 0,0 0,0-4,0-10,-1 0,-2 0,0 0,-2 0,-2-1,0 0,-2 1,-1-1,-2 1,0 0,-2 0,-2 0,0 0,-10-19,-30-37,48 84,-1 0,0 0,0 0,0 0,1 0,-1 0,0 0,0 0,0 1,-1-1,1 0,0 1,0-1,0 1,0-1,-1 1,1-1,0 1,0 0,-1 0,1 0,0-1,0 1,-1 0,1 1,0-1,-1 0,1 0,0 1,0-1,0 0,-1 1,1-1,0 1,0 0,0-1,0 1,0 0,0 0,0-1,0 1,0 0,0 0,0 0,1 0,-1 0,0 0,1 1,-1-1,1 0,-1 1,-22 68,19-35,2 1,0-1,3 0,1 1,1-1,2 0,2-1,1 1,1-1,2-1,2 0,1 0,8 12,-12-26,2 0,0-1,1 0,0-1,1-1,1 0,1-1,11 7,-21-16,2 0,-1-1,1-1,0 1,0-1,0 0,0-1,1 0,-1 0,1-1,0 0,0-1,0 0,0 0,0-1,0 0,0 0,0-1,-1 0,1-1,7-2,-8 1,1-1,-2 0,1 0,0-1,-1 0,0 0,0 0,-1-1,1 0,-1-1,-1 0,1 0,-1 0,0 0,-1-1,0 1,0-1,2-6,1-6,0 0,-1 0,-1 0,-1 0,-1-1,-1 0,-1-7,-1 9,-8 26,4 6,1 0,-1 0,2 0,0 0,1 0,0 1,1-1,0 0,1 0,1 1,0-1,1 0,0 0,1-1,0 1,1-1,0 1,1-2,1 1,0-1,0 0,1 0,1-1,4 5,13 2</inkml:trace>
  <inkml:trace contextRef="#ctx0" brushRef="#br0" timeOffset="18326.199">9143 2417,'-7'7,"5"11,12 9,15 6,4-5</inkml:trace>
  <inkml:trace contextRef="#ctx0" brushRef="#br0" timeOffset="18684.769">9385 2698,'9'6,"0"0,0 1,-1 0,0 1,0 0,0 0,-1 1,0-1,-1 2,0-1,-1 1,0 0,0 0,-1 0,0 0,-1 1,1 4,4 21,-2-1,-2 2,-1-1,-2 23,-1-58,-1-1,1 1,-1 0,1 0,0-1,-1 1,1 0,0 0,0-1,-1 1,1 0,0 0,0 0,0 0,0-1,0 1,0 0,0 0,0 0,0-1,1 1,-1 0,0 0,0 0,1-1,-1 1,0 0,1 0,-1-1,1 1,-1 0,1-1,0 1,-1-1,1 1,-1-1,1 1,0-1,-1 1,1-1,0 1,0-1,0 0,-1 0,1 1,0-1,0 0,0 0,-1 0,1 0,0 0,0 0,0 0,0 0,-1 0,1 0,0 0,0-1,0 1,-1 0,1 0,0-1,10-11,-1 0,0-1,0-1,-2 0,0 0,4-8,-1 1,76-150,-87 171,0 1,0-1,1 1,-1-1,0 1,0-1,1 1,-1-1,0 1,1-1,-1 1,1-1,-1 1,0-1,1 0,-1 1,1-1,-1 0,1 1,-1-1,1 0,0 0,-1 1,1-1,-1 0,1 0,-1 0,1 0,0 0,-1 0,1 0,-1 0,1 0,0 0,-1 0,1 0,-1 0,1 0,-1-1,1 1,0 0,-1 0,1-1,-1 1,1 0,-1-1,0 1,1-1,-1 1,1 0,-1-1,0 1,1-1,-1 1,1-1,3 14,0 0,2 0,-1 0,2-1,0 0,0 0,1 0,0-1,1 0,1-1,-1 0,2-1,-1 1,1-2,1 0,-1 0,4 0,51 22,-1-8</inkml:trace>
  <inkml:trace contextRef="#ctx0" brushRef="#br0" timeOffset="19327.518">11016 2724,'-16'-3,"0"0,0 1,1 1,-1 1,0 0,0 1,0 1,0 0,1 1,-1 1,1 0,0 1,0 1,0 1,1 0,0 0,0 1,1 1,-1 1,11-8,0 1,0-1,1 0,-1 1,1 0,-1 0,1 0,0 0,0 0,0 0,1 0,-1 1,1-1,0 1,0-1,0 1,0-1,0 1,1 0,0-1,0 1,0 0,0-1,0 1,1-1,-1 1,1 0,0-1,0 1,1-1,-1 1,1-1,-1 0,1 0,2 2,3 1,1 0,0-1,0 0,1 0,-1-1,1 0,0-1,0 0,0 0,0-1,1 0,-1-1,1 0,-1 0,1-1,0-1,-1 1,1-1,-1-1,0 0,1 0,-1-1,2-1,1 0,-1 0,-1-1,1 0,-1-1,0 0,0-1,0 0,-1 0,0-1,-1 0,0-1,0 0,-1 0,0-1,0 0,-1 0,-1 0,0-1,2-5,5-15,-2-1,-1 0,-1 0,-2-1,-2 0,0-12,2-20,-3 0,-3-1,-3 1,-7-39,10 104,0-9,-1 0,0 0,-1 0,0 0,0 0,-1 1,0-1,-1 1,0 0,0 0,-1 0,1 0,-2 1,1 0,-7-7,10 13,1 0,0 1,-1-1,1 0,-1 1,1-1,-1 1,1 0,-1-1,1 1,-1 0,1 0,-1 0,1 0,-1 0,1 0,-1 0,1 1,-1-1,0 1,1-1,0 1,-1-1,1 1,-1 0,1 0,0-1,0 1,-1 0,1 0,0 0,0 1,-1-1,-30 47,19-16,1 1,1 0,2 1,2 0,1 0,1 1,2 0,2 15,-1-21,1 1,1-1,2 1,1-1,1 0,2 0,0 0,2-1,2 0,0 0,2-1,1-1,1 0,1-1,10 12,-22-32,0 0,0 0,1-1,0 0,-1 1,2-1,-1-1,0 1,1-1,0 1,0-2,0 1,0 0,0-1,0 0,1 0,-1 0,1-1,-1 0,1 0,0 0,-1-1,1 0,0 0,-1 0,1-1,0 0,-1 0,1 0,-1-1,1 0,-1 0,0 0,0 0,0-1,0 0,0 0,0-1,-1 1,1-1,10-18,-1 0,-2 0,0-1,-1-1,-1 0,-2 0,0-1,-1 0,-2-1,1-9,-2 10,-6 31,0 5,-1 1,1-1,1 1,0-1,1 1,0-1,1 1,0-1,1 1,0-1,0 0,2 1,-1-1,1-1,1 1,0-1,0 1,1-1,1-1,-1 1,2-1,-1-1,9 8,11 0</inkml:trace>
  <inkml:trace contextRef="#ctx0" brushRef="#br0" timeOffset="19577.581">11469 2230,'-4'9,"7"7,13 9,12 6,2-2</inkml:trace>
  <inkml:trace contextRef="#ctx0" brushRef="#br0" timeOffset="19762.102">11778 2698,'7'5,"1"0,-1-1,1 1,1-1,-1-1,0 0,1 0,0 0,0-1,-1-1,1 1,0-2,1 1,-1-1,0 0,0-1,0 0,0-1,-1 1,1-2,0 1,-1-1,1-1,-1 1,0-2,0 1,0-1,-1 0,1 0,-1-1,-1 0,1-1,1-2,3-9,0 0,-2-1,0-1,-1 1,-1-1,-1-1,0 1,-2-1,2-19,-5 32,-1 6,0 1,0-1,0 0,0 0,1 1,-1-1,0 0,1 1,-1-1,1 1,-1-1,1 0,0 1,0-1,0 1,-1 0,2-1,-1 1,0 0,0-1,0 1,0 0,1 0,-1 0,1 0,-1 0,1 1,-1-1,1 0,-1 1,1-1,-1 1,1-1,0 1,-1 0,1-1,0 1,0 0,16 2</inkml:trace>
  <inkml:trace contextRef="#ctx0" brushRef="#br0" timeOffset="19950.635">12512 2564,'0'16,"0"10,0 2,2-1,6-2,3-7,3-5,-2-6</inkml:trace>
  <inkml:trace contextRef="#ctx0" brushRef="#br0" timeOffset="20209.017">12499 2096,'16'-2,"17"1,11 4,8 5,2 6,-9 1</inkml:trace>
  <inkml:trace contextRef="#ctx0" brushRef="#br0" timeOffset="20992.179">12887 2256,'24'250,"-9"120,-37 10,30-275,-8-101,1-1,0 0,-1 0,1 0,1 0,-1 0,0-1,1 1,-1 0,1-1,0 1,0-1,0 1,0-1,0 0,0 0,1 0,-1 0,1 0,0 0,-1-1,1 1,0-1,0 0,0 0,0 0,0 0,0 0,0-1,0 1,2-1,-2 0,-1-1,1 1,-1-1,1 1,-1-1,0 0,1 0,-1 0,0 0,0 0,1 0,-1-1,0 1,0-1,0 0,-1 1,1-1,0 0,-1 0,1 0,-1 0,0 0,1-1,-1 1,0 0,0-1,-1 1,1 0,0-1,-1 0,9-80,-14 38,-2 0,-2 0,-2 1,-2 1,-2 0,-1 1,-3 0,-1 2,-16-23,-39-69,74 131,1 1,-1-1,1 0,0 1,-1-1,1 0,-1 1,1-1,0 0,0 0,-1 1,1-1,0 0,0 0,0 0,0 0,0 1,0-1,0 0,0 0,0 0,0 1,1-1,-1 0,0 0,0 1,1-1,-1 0,1 0,-1 1,0-1,1 0,-1 1,1-1,0 1,-1-1,1 0,-1 1,1-1,0 1,0 0,-1-1,1 1,0 0,0-1,-1 1,1 0,0 0,0 0,-1-1,1 1,1 0,48 4,-44-3,323 63,-326-63,-1-1,0-1,0 1,0 0,0 0,0 1,0-1,0 0,0 1,0-1,-1 1,1 0,0-1,0 1,-1 0,1 0,0 0,-1 0,1 0,-1 1,1-1,-1 0,0 1,1-1,-1 1,0 0,0-1,0 1,0 0,0-1,-1 1,1 0,0 0,-1 0,1 0,-1 0,0 0,0 0,0-1,0 1,0 0,-13 20,11-21,1 0,-1 1,0-1,1 1,-1 0,1-1,0 1,0 0,-1 0,1 0,0 0,1 0,-1 0,0 0,0 0,1 1,0-1,-1 0,1 0,0 0,0 1,0-1,0 0,0 0,1 0,-1 1,1-1,-1 0,1 0,0 0,0 0,0 0,0 0,0 0,0 0,1-1,-1 1,0 0,1-1,0 1,3 1,1-1,-1 1,1-1,0 0,0-1,0 1,0-1,1 0,-1-1,0 0,0 0,0 0,0 0,1-1,-1 0,0-1,0 1,0-1,-1 0,1-1,0 1,-1-1,1 0,-1-1,0 1,0-1,0 0,-1 0,1 0,-1-1,0 0,0 0,-1 0,0 0,1 0,-2-1,1 0,0 1,-1 0,0 0,-1 0,1 0,-1 0,0 0,0 0,0 0,-1-1,0 1,0 0,0 0,-1-1,0 1,0 0,0 0,-1 0,1 0,-1 0,0 0,-1 1,1-1,-1 1,0-1,0 1,0 0,-1 0,1 0,-1 1,0-1,0 1,0 0,-1 0,1 0,-1 1,1-1,-1 1,0 0,0 0,-1 1,-38 14,44-13,-1 1,0-1,0 1,1-1,-1 1,0 0,1-1,-1 1,0 0,1 0,-1-1,1 1,-1 0,1 0,0 0,-1 0,1 0,0 0,0-1,-1 1,1 0,0 0,0 0,0 0,0 0,0 0,0 0,1 0,-1 0,0 0,0 0,1 0,-1 0,0-1,1 1,-1 0,1 0,-1 0,1-1,0 1,-1 0,1 0,0-1,-1 1,2 0,5 3,0 1,1-1,0 0,0-1,0 0,1 0,-1-1,1 0,-1-1,1 0,0 0,-1-1,9 0,-9 1,1-1,0 0,-1 0,1-1,-1 0,1-1,-1 0,0 0,0-1,0 0,0 0,0-1,0 0,-1 0,0-1,0 0,0 0,0-1,-1 0,0 0,0 0,-1-1,0 0,1-1,10-20,-15 24,1 0,0 0,0-1,0 1,0 0,1 1,-1-1,1 0,0 1,0-1,1 1,-1 0,1 0,-1 1,1-1,0 1,0-1,0 1,0 0,1 1,-1-1,0 1,1 0,-1 0,2 0,-1 1,0 1,0-1,1 1,-1 1,0-1,0 1,-1-1,1 2,0-1,0 0,-1 1,0 0,1 0,-1 0,0 0,0 1,-1 0,1 0,-1 0,0 0,0 0,0 0,-1 1,1 0,-1-1,0 1,0 0,-1 0,0 0,0 0,0 0,0 1,-1-1,0 0,0 0,0 0,0 1,-2 4,-33 91,28-86,0 0,1 0,1 0,1 1,0 0,1 0,0 6,3-17,0-1,0 1,1-1,-1 1,1-1,0 1,1-1,-1 1,1-1,0 0,0 0,0 0,0 0,1 0,0 0,-1-1,2 1,-1-1,0 0,0 0,1 0,0 0,0-1,0 1,0-1,0 0,0 0,0 0,1-1,6 3,-1-1,0 0,0-1,1-1,0 1,-1-1,1-1,-1 0,1-1,0 0,-1 0,2-2,26-8</inkml:trace>
  <inkml:trace contextRef="#ctx0" brushRef="#br0" timeOffset="23220.471">14050 1962,'0'-83,"-5"364,0-59,17 150,0-251,0-37,-4 1,-3 0,-4 0,-4 0,-3 0,-5-1,-10 39,14-94,-1 0,-1 0,-2-1,-1 0,-1-1,-1 0,-1-1,-1-1,-19 22,18-34,-2 0,1-1,-2-1,0-1,0-1,0 0,-1-2,-1 0,1-1,-1-1,0-2,0 0,0-1,-19-1,-348 21,-71-18,326-4,-1320-28,-1833 23,1668 68,-1211 72,2516-129,-449 13,-252 59,879-58,0 7,2 5,-7 9,102-28,7-2,-1-1,1-2,-1-1,-1-2,-4 0,32-5,0-1,0 1,0-1,0 0,1-1,-1 0,0 1,1-2,-1 1,1-1,0 1,-1-1,1-1,1 1,-1-1,0 0,1 0,0 0,0-1,-1-1,-63-106,62 99,-12-24,3-2,1 0,2-1,1 0,3-1,-4-39,-4-254,15 313,-22-529,13 450,-5 0,-5 1,-4 1,-18-42,-50-104,91 241,-1 0,1 0,-1 0,1 0,0 0,0 0,0-1,1 1,-1 0,1-1,0 1,0 0,0-1,0 1,1 0,-1-1,1 1,0 0,0-1,0 1,0 0,0 0,1 0,0 0,-1 0,1 1,0-1,0 0,1 1,-1-1,0 1,1 0,0 0,0-1,16-4,0 1,-1 1,2 0,-1 2,0 0,1 1,17 1,-1-2,305-12,14 15,136-3,19-34,70-32,-223 23,2035-144,-211 158,-905 23,1216-74,-2152 69,384 5,-516 10,255 37,-190-35,-236 0,0 3,0 0,34 12,-4-1,91 31,-83-25,-70-21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8:37.94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94 335,'23'0,"23"0,20 0,15 0,6 0,1 2,-8 1,-18 2,-19 3,-22 2,-14-1</inkml:trace>
  <inkml:trace contextRef="#ctx0" brushRef="#br0" timeOffset="267.39">0 562,'28'3,"26"0,28 0,22-3,16-6,11-5,0-4,-7-4,-25 0</inkml:trace>
  <inkml:trace contextRef="#ctx0" brushRef="#br0" timeOffset="542.652">709 1,'79'47,"3"-4,1-3,67 21,136 67,-163-47,-118-77,0 1,-1-1,1 1,-1 0,0 0,0 1,0-1,-1 1,0-1,0 1,0 0,-1 1,0-1,0 0,-1 0,1 1,-1-1,-1 1,1-1,-1 7,-4 0,0-1,-1 1,0-1,-1 0,0 0,-1-1,-1 0,1 0,-2 0,1-1,-1-1,-1 1,0-1,0-1,-10 6,-269 188,278-195,-30 35,41-30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30:56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115 476 32767 0 0,'-6'1'0'0'0,"1"0"0"0"0,-1 0 0 0 0,1 1 0 0 0,0-1 0 0 0,-1 1 0 0 0,1 0 0 0 0,0 1 0 0 0,0-1 0 0 0,1 1 0 0 0,-1 0 0 0 0,0 0 0 0 0,1 0 0 0 0,0 1 0 0 0,-1 0 0 0 0,1-1 0 0 0,1 1 0 0 0,-1 1 0 0 0,1-1 0 0 0,-1 1 0 0 0,1-1 0 0 0,1 1 0 0 0,-1 0 0 0 0,1 0 0 0 0,-1 0 0 0 0,2 0 0 0 0,-1 1 0 0 0,0-1 0 0 0,1 0 0 0 0,0 1 0 0 0,0-1 0 0 0,1 1 0 0 0,-1 4 0 0 0,2-7 0 0 0,0 1 0 0 0,0-1 0 0 0,1 0 0 0 0,-1 0 0 0 0,1 0 0 0 0,-1 0 0 0 0,1 0 0 0 0,0 0 0 0 0,0 0 0 0 0,0 0 0 0 0,1-1 0 0 0,-1 1 0 0 0,1-1 0 0 0,-1 0 0 0 0,1 0 0 0 0,0 0 0 0 0,1 1 0 0 0,2 0 0 0 0,1 0 0 0 0,-1 0 0 0 0,0-1 0 0 0,1 0 0 0 0,-1-1 0 0 0,1 1 0 0 0,0-1 0 0 0,-1-1 0 0 0,1 1 0 0 0,0-1 0 0 0,0 0 0 0 0,-1-1 0 0 0,1 1 0 0 0,0-1 0 0 0,-1-1 0 0 0,1 1 0 0 0,0-1 0 0 0,-1 0 0 0 0,0-1 0 0 0,0 1 0 0 0,3-3 0 0 0,4 1 0 0 0,5-3 0 0 0,0 0 0 0 0,0-1 0 0 0,0-1 0 0 0,-1-1 0 0 0,-1-1 0 0 0,1 0 0 0 0,-2-1 0 0 0,0 0 0 0 0,0-2 0 0 0,-1 1 0 0 0,-1-2 0 0 0,0 0 0 0 0,-1 0 0 0 0,1-4 0 0 0,2-2 0 0 0,-1-1 0 0 0,0 0 0 0 0,-2 0 0 0 0,-1-2 0 0 0,-1 1 0 0 0,-1-1 0 0 0,-1-1 0 0 0,-1 1 0 0 0,-1-2 0 0 0,-1 1 0 0 0,-1-7 0 0 0,0-69 0 0 0,-4 98 0 0 0,0-1 0 0 0,0 1 0 0 0,-1-1 0 0 0,0 1 0 0 0,0-1 0 0 0,0 1 0 0 0,0-1 0 0 0,0 1 0 0 0,-1 0 0 0 0,1-1 0 0 0,-1 1 0 0 0,0 0 0 0 0,0 0 0 0 0,0 0 0 0 0,0 1 0 0 0,-1-1 0 0 0,1 0 0 0 0,-1 1 0 0 0,1 0 0 0 0,-1-1 0 0 0,0 1 0 0 0,0 0 0 0 0,0 0 0 0 0,0 1 0 0 0,-1-1 0 0 0,1 1 0 0 0,0-1 0 0 0,-1 1 0 0 0,1 0 0 0 0,-3 0 0 0 0,2 1 0 0 0,0 1 0 0 0,-1 0 0 0 0,1-1 0 0 0,0 1 0 0 0,0 1 0 0 0,0-1 0 0 0,0 1 0 0 0,0-1 0 0 0,0 1 0 0 0,0 0 0 0 0,0 1 0 0 0,1-1 0 0 0,-1 1 0 0 0,1-1 0 0 0,0 1 0 0 0,0 0 0 0 0,0 0 0 0 0,0 1 0 0 0,0-1 0 0 0,1 1 0 0 0,-1-1 0 0 0,1 1 0 0 0,0 0 0 0 0,0 0 0 0 0,0 0 0 0 0,0 1 0 0 0,-3 8 0 0 0,0 0 0 0 0,0 1 0 0 0,2-1 0 0 0,-1 1 0 0 0,2 0 0 0 0,0 0 0 0 0,0 6 0 0 0,2 2 0 0 0,1 0 0 0 0,1 0 0 0 0,1 0 0 0 0,1 0 0 0 0,6 20 0 0 0,-2-6 0 0 0,9 28 0 0 0,2-2 0 0 0,2 0 0 0 0,4 0 0 0 0,3 0 0 0 0,-26-56 0 0 0,-2-5 0 0 0,1 0 0 0 0,-1-1 0 0 0,0 1 0 0 0,0 0 0 0 0,1 0 0 0 0,-1-1 0 0 0,0 1 0 0 0,1 0 0 0 0,-1-1 0 0 0,0 1 0 0 0,1 0 0 0 0,-1-1 0 0 0,1 1 0 0 0,-1-1 0 0 0,1 1 0 0 0,0-1 0 0 0,-1 1 0 0 0,1-1 0 0 0,-1 1 0 0 0,1-1 0 0 0,0 1 0 0 0,-1-1 0 0 0,1 0 0 0 0,0 1 0 0 0,0-1 0 0 0,-1 0 0 0 0,1 0 0 0 0,0 0 0 0 0,0 1 0 0 0,-1-1 0 0 0,1 0 0 0 0,0 0 0 0 0,0 0 0 0 0,0 0 0 0 0,-1 0 0 0 0,2-1 0 0 0,71-34 0 0 0,79-69 0 0 0,-122 88 0 0 0,-24 17 0 0 0,-4 1 0 0 0,0 0 0 0 0,-1 0 0 0 0,1 0 0 0 0,-1 0 0 0 0,0 0 0 0 0,1 1 0 0 0,-1-1 0 0 0,0 0 0 0 0,0 0 0 0 0,0 1 0 0 0,-1-1 0 0 0,1 1 0 0 0,0-1 0 0 0,-1 1 0 0 0,0-1 0 0 0,1 1 0 0 0,-1-1 0 0 0,0 1 0 0 0,-1 1 0 0 0,2-2 0 0 0,13 98 0 0 0,-14-99 0 0 0,1 0 0 0 0,-1 0 0 0 0,1 0 0 0 0,0 0 0 0 0,-1-1 0 0 0,1 1 0 0 0,0 0 0 0 0,-1 0 0 0 0,1 0 0 0 0,0-1 0 0 0,0 1 0 0 0,0 0 0 0 0,0-1 0 0 0,0 1 0 0 0,0-1 0 0 0,0 1 0 0 0,0-1 0 0 0,0 1 0 0 0,0-1 0 0 0,0 0 0 0 0,0 0 0 0 0,0 1 0 0 0,0-1 0 0 0,0 0 0 0 0,0 0 0 0 0,0 0 0 0 0,0 0 0 0 0,1 0 0 0 0,5 0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48:15.630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744 221 32767 0 0,'0'0'0'0'0,"1"0"0"0"0,-1 0 0 0 0,0 0 0 0 0,0 0 0 0 0,0-1 0 0 0,0 1 0 0 0,0 0 0 0 0,1 0 0 0 0,-1 0 0 0 0,0 0 0 0 0,0 0 0 0 0,0 0 0 0 0,0-1 0 0 0,0 1 0 0 0,0 0 0 0 0,1 0 0 0 0,-1 0 0 0 0,0 0 0 0 0,0 0 0 0 0,0-1 0 0 0,0 1 0 0 0,0 0 0 0 0,0 0 0 0 0,0 0 0 0 0,0-1 0 0 0,0 1 0 0 0,0 0 0 0 0,0 0 0 0 0,0 0 0 0 0,0 0 0 0 0,0-1 0 0 0,0 1 0 0 0,0 0 0 0 0,0 0 0 0 0,0 0 0 0 0,0-1 0 0 0,0 1 0 0 0,0 0 0 0 0,0 0 0 0 0,0 0 0 0 0,-1 0 0 0 0,1-1 0 0 0,0 1 0 0 0,0 0 0 0 0,0 0 0 0 0,0 0 0 0 0,0 0 0 0 0,0 0 0 0 0,-1 0 0 0 0,25 4 0 0 0,-18-2 0 0 0,62 6 0 0 0,0-2 0 0 0,1-4 0 0 0,30-3 0 0 0,-18 0 0 0 0,158 1 0 0 0,-201 0 0 0 0</inkml:trace>
  <inkml:trace contextRef="#ctx0" brushRef="#br0" timeOffset="-1176.294">755 722 32767 0 0,'7'23'0'0'0,"-14"15"0"0"0,0-11 0 0 0,-38 269 0 0 0,33-251 0 0 0,8-42 0 0 0</inkml:trace>
  <inkml:trace contextRef="#ctx0" brushRef="#br0" timeOffset="-865.28">589 634 32767 0 0,'-1'-3'0'0'0,"0"0"0"0"0,1 0 0 0 0,-1-1 0 0 0,1 1 0 0 0,0 0 0 0 0,0 0 0 0 0,0 0 0 0 0,0 0 0 0 0,0-1 0 0 0,1 1 0 0 0,0 0 0 0 0,-1 0 0 0 0,1 0 0 0 0,0 0 0 0 0,0 0 0 0 0,1 0 0 0 0,-1 0 0 0 0,1 0 0 0 0,-1 1 0 0 0,1-1 0 0 0,0 1 0 0 0,0-1 0 0 0,0 1 0 0 0,1-1 0 0 0,-1 1 0 0 0,0 0 0 0 0,1 0 0 0 0,-1 0 0 0 0,1 1 0 0 0,0-1 0 0 0,0 0 0 0 0,-1 1 0 0 0,1 0 0 0 0,3-1 0 0 0,4 0 0 0 0,1 0 0 0 0,0 1 0 0 0,0 1 0 0 0,0 0 0 0 0,0 0 0 0 0,0 1 0 0 0,0 0 0 0 0,0 1 0 0 0,-1 0 0 0 0,1 1 0 0 0,5 2 0 0 0,-2-2 0 0 0,-1 1 0 0 0,1 0 0 0 0,-1 1 0 0 0,0 1 0 0 0,0 0 0 0 0,-1 1 0 0 0,0 0 0 0 0,0 1 0 0 0,0 0 0 0 0,-1 1 0 0 0,-1 0 0 0 0,8 8 0 0 0,-16-14 0 0 0,-1-1 0 0 0,1 1 0 0 0,-1 0 0 0 0,1 0 0 0 0,-1-1 0 0 0,0 1 0 0 0,0 0 0 0 0,0 0 0 0 0,-1 1 0 0 0,1-1 0 0 0,-1 0 0 0 0,1 0 0 0 0,-1 0 0 0 0,0 0 0 0 0,0 0 0 0 0,-1 0 0 0 0,1 1 0 0 0,-1-1 0 0 0,1 0 0 0 0,-1 0 0 0 0,0 0 0 0 0,0 0 0 0 0,0 0 0 0 0,-1 0 0 0 0,1-1 0 0 0,-1 1 0 0 0,1 0 0 0 0,-1-1 0 0 0,0 1 0 0 0,0-1 0 0 0,0 0 0 0 0,-1 1 0 0 0,1-1 0 0 0,-2 1 0 0 0,-5 5 0 0 0,-1 0 0 0 0,0 0 0 0 0,0-1 0 0 0,-1 0 0 0 0,0-1 0 0 0,0 0 0 0 0,-1-1 0 0 0,-1 0 0 0 0,-70 28 0 0 0,83-34 0 0 0,0 1 0 0 0,0 0 0 0 0,1 0 0 0 0,-1 0 0 0 0,0 0 0 0 0,0 0 0 0 0,0-1 0 0 0,-1 1 0 0 0,1 0 0 0 0,0 0 0 0 0,0 0 0 0 0,0 0 0 0 0,0-1 0 0 0,0 1 0 0 0,0 0 0 0 0,0 0 0 0 0,0 0 0 0 0,0 0 0 0 0,0 0 0 0 0,0 0 0 0 0,0-1 0 0 0,0 1 0 0 0,-1 0 0 0 0,1 0 0 0 0,0 0 0 0 0,0 0 0 0 0,0 0 0 0 0,0 0 0 0 0,0 0 0 0 0,0 0 0 0 0,-1-1 0 0 0,1 1 0 0 0,0 0 0 0 0,0 0 0 0 0,0 0 0 0 0,0 0 0 0 0,0 0 0 0 0,-1 0 0 0 0,1 0 0 0 0,0 0 0 0 0,0 0 0 0 0,0 0 0 0 0,0 0 0 0 0,0 0 0 0 0,-1 0 0 0 0,1 0 0 0 0,0 0 0 0 0,3-2 0 0 0</inkml:trace>
  <inkml:trace contextRef="#ctx0" brushRef="#br0" timeOffset="-303.62">1179 695 32767 0 0,'-19'49'0'0'0,"4"6"0"0"0,7-21 0 0 0,-2-1 0 0 0,-1 0 0 0 0,-2-1 0 0 0,-8 13 0 0 0,-36 44 0 0 0,39-78 0 0 0,14-13 0 0 0,3-2 0 0 0,1 0 0 0 0,-1 0 0 0 0,1 0 0 0 0,0 0 0 0 0,1 0 0 0 0,-1 0 0 0 0,1 0 0 0 0,0 0 0 0 0,0 0 0 0 0,0 0 0 0 0,0 0 0 0 0,1 0 0 0 0,-1 1 0 0 0,1-1 0 0 0,0 0 0 0 0,4-11 0 0 0,96-244 0 0 0,-97 245 0 0 0,1 1 0 0 0,0-1 0 0 0,1 1 0 0 0,0 1 0 0 0,1-1 0 0 0,0 1 0 0 0,10-10 0 0 0,-16 20 0 0 0,0 1 0 0 0,-1-1 0 0 0,1 1 0 0 0,0 0 0 0 0,-1-1 0 0 0,1 1 0 0 0,0 0 0 0 0,0 0 0 0 0,0 0 0 0 0,0 0 0 0 0,0 1 0 0 0,1-1 0 0 0,-1 0 0 0 0,0 1 0 0 0,0 0 0 0 0,0-1 0 0 0,1 1 0 0 0,-1 0 0 0 0,0 0 0 0 0,0 0 0 0 0,0 0 0 0 0,1 1 0 0 0,-1-1 0 0 0,3 3 0 0 0,0-1 0 0 0,0 1 0 0 0,0 0 0 0 0,0 0 0 0 0,-1 0 0 0 0,0 0 0 0 0,0 1 0 0 0,0 0 0 0 0,0 0 0 0 0,0 0 0 0 0,-1 0 0 0 0,1 1 0 0 0,-1-1 0 0 0,0 1 0 0 0,-1 0 0 0 0,1 0 0 0 0,-1 0 0 0 0,0 0 0 0 0,0 1 0 0 0,-1-1 0 0 0,1 0 0 0 0,-1-2 0 0 0,0 1 0 0 0,-1-1 0 0 0,1 0 0 0 0,0 0 0 0 0,-1 1 0 0 0,0-1 0 0 0,0 0 0 0 0,0 0 0 0 0,0 1 0 0 0,0-1 0 0 0,-1 0 0 0 0,1 0 0 0 0,-1 1 0 0 0,0-1 0 0 0,0 0 0 0 0,0 0 0 0 0,0 0 0 0 0,-1 0 0 0 0,1 0 0 0 0,-1 0 0 0 0,0 0 0 0 0,0-1 0 0 0,0 1 0 0 0,-1 0 0 0 0,0 2 0 0 0,-101 81 0 0 0,103-85 0 0 0,0-1 0 0 0,0 1 0 0 0,0 0 0 0 0,0 1 0 0 0,0-1 0 0 0,0 0 0 0 0,0 0 0 0 0,0 0 0 0 0,0 0 0 0 0,1 1 0 0 0,-1-1 0 0 0,1 0 0 0 0,-1 1 0 0 0,1-1 0 0 0,-1 0 0 0 0,1 1 0 0 0,0-1 0 0 0,-1 1 0 0 0,1-1 0 0 0,0 1 0 0 0,0-1 0 0 0,0 1 0 0 0,0-1 0 0 0,0 1 0 0 0,1-1 0 0 0,-1 0 0 0 0,0 1 0 0 0,1-1 0 0 0,-1 1 0 0 0,1-1 0 0 0,9 11 0 0 0,0-1 0 0 0,1-1 0 0 0,0 0 0 0 0,1 0 0 0 0,0-1 0 0 0,0-1 0 0 0,1 0 0 0 0,0-1 0 0 0,1 0 0 0 0,-1-1 0 0 0,1 0 0 0 0,0-1 0 0 0,1-1 0 0 0,-1 0 0 0 0,1-1 0 0 0,4 0 0 0 0,23 5 0 0 0,-8-7 0 0 0,-27-1 0 0 0</inkml:trace>
  <inkml:trace contextRef="#ctx0" brushRef="#br0" timeOffset="1354.889">917 1786 32767 0 0,'-3'-18'0'0'0,"-8"-7"0"0"0,10 23 0 0 0,-1 1 0 0 0,0-1 0 0 0,0 1 0 0 0,0 0 0 0 0,0-1 0 0 0,0 1 0 0 0,0 0 0 0 0,0 0 0 0 0,0 0 0 0 0,0 0 0 0 0,-1 1 0 0 0,1-1 0 0 0,0 1 0 0 0,0-1 0 0 0,-1 1 0 0 0,1 0 0 0 0,0 0 0 0 0,-1 0 0 0 0,1 0 0 0 0,0 0 0 0 0,-1 0 0 0 0,1 1 0 0 0,0-1 0 0 0,-1 1 0 0 0,1 0 0 0 0,0 0 0 0 0,0-1 0 0 0,0 1 0 0 0,0 1 0 0 0,-1-1 0 0 0,2 0 0 0 0,-3 2 0 0 0,-3 3 0 0 0,0 1 0 0 0,0 0 0 0 0,0 0 0 0 0,1 1 0 0 0,1 0 0 0 0,-1 0 0 0 0,1 0 0 0 0,0 1 0 0 0,1-1 0 0 0,0 1 0 0 0,1 0 0 0 0,0 1 0 0 0,0-1 0 0 0,0 0 0 0 0,2 1 0 0 0,-1 0 0 0 0,1 6 0 0 0,-1-8 0 0 0,1 0 0 0 0,1 0 0 0 0,0 0 0 0 0,0 0 0 0 0,1 0 0 0 0,-1 0 0 0 0,2 0 0 0 0,-1 0 0 0 0,1 0 0 0 0,0 0 0 0 0,1-1 0 0 0,0 1 0 0 0,2 4 0 0 0,-3-8 0 0 0,0 1 0 0 0,0-1 0 0 0,1 0 0 0 0,-1 0 0 0 0,1 0 0 0 0,0 0 0 0 0,0 0 0 0 0,1 0 0 0 0,-1-1 0 0 0,1 0 0 0 0,-1 1 0 0 0,1-1 0 0 0,0-1 0 0 0,0 1 0 0 0,1-1 0 0 0,-1 1 0 0 0,0-1 0 0 0,1 0 0 0 0,-1-1 0 0 0,1 1 0 0 0,0-1 0 0 0,0 0 0 0 0,-1 0 0 0 0,1 0 0 0 0,0-1 0 0 0,0 1 0 0 0,0-1 0 0 0,0-1 0 0 0,0 1 0 0 0,-1-1 0 0 0,4 0 0 0 0,8-3 0 0 0,-1 0 0 0 0,1-1 0 0 0,-1-1 0 0 0,0 0 0 0 0,-1-1 0 0 0,0-1 0 0 0,7-4 0 0 0,0-3 0 0 0</inkml:trace>
  <inkml:trace contextRef="#ctx0" brushRef="#br0" timeOffset="1635.139">1185 1795 32767 0 0,'-3'-53'0'0'0,"14"69"0"0"0,-4 50 0 0 0,-6 28 0 0 0,-23-9 0 0 0,4 19 0 0 0,19-100 0 0 0,1-1 0 0 0,0 1 0 0 0,0 0 0 0 0,0 0 0 0 0,1-1 0 0 0,-1 1 0 0 0,1-1 0 0 0,0 0 0 0 0,0 0 0 0 0,0 0 0 0 0,0 0 0 0 0,0 0 0 0 0,1-1 0 0 0,-1 1 0 0 0,1-1 0 0 0,0 0 0 0 0,0 0 0 0 0,0 0 0 0 0,0-1 0 0 0,0 0 0 0 0,0 1 0 0 0,0-1 0 0 0,0-1 0 0 0,0 1 0 0 0,1 0 0 0 0,-1-1 0 0 0,0 0 0 0 0,0 0 0 0 0,1-1 0 0 0,-1 1 0 0 0,1-1 0 0 0,102-14 0 0 0,3-22 0 0 0,-90 30 0 0 0</inkml:trace>
  <inkml:trace contextRef="#ctx0" brushRef="#br0" timeOffset="1878.489">1724 1884 32767 0 0,'-11'33'0'0'0,"8"25"0"0"0,3-52 0 0 0</inkml:trace>
  <inkml:trace contextRef="#ctx0" brushRef="#br0" timeOffset="2930.955">1671 1826 32767 0 0,'-8'25'0'0'0,"9"19"0"0"0,14 47 0 0 0,-15 44 0 0 0,-4-123 0 0 0,1-18 0 0 0,16-192 0 0 0,-10 181 0 0 0,0 1 0 0 0,1-1 0 0 0,1 1 0 0 0,1 0 0 0 0,0 0 0 0 0,1 1 0 0 0,0 0 0 0 0,2 0 0 0 0,5-8 0 0 0,-11 19 0 0 0,1-1 0 0 0,0 0 0 0 0,0 1 0 0 0,0 0 0 0 0,0 0 0 0 0,1 0 0 0 0,0 1 0 0 0,-1-1 0 0 0,1 1 0 0 0,1 0 0 0 0,-1 1 0 0 0,0-1 0 0 0,1 1 0 0 0,-1 0 0 0 0,1 0 0 0 0,-1 1 0 0 0,1-1 0 0 0,0 1 0 0 0,0 1 0 0 0,6-1 0 0 0,-6 2 0 0 0,0-1 0 0 0,0 2 0 0 0,0-1 0 0 0,-1 1 0 0 0,1 0 0 0 0,0 0 0 0 0,0 0 0 0 0,-1 1 0 0 0,0 0 0 0 0,1 0 0 0 0,-1 1 0 0 0,0-1 0 0 0,-1 1 0 0 0,1 0 0 0 0,-1 0 0 0 0,0 1 0 0 0,0-1 0 0 0,0 1 0 0 0,0 0 0 0 0,-1 0 0 0 0,0 0 0 0 0,0 1 0 0 0,0-1 0 0 0,0 1 0 0 0,-1 0 0 0 0,-4 10 0 0 0,-1-10 0 0 0,-1 0 0 0 0,-1 0 0 0 0,1 0 0 0 0,-1-1 0 0 0,0 0 0 0 0,0 0 0 0 0,0 0 0 0 0,-1-1 0 0 0,0 1 0 0 0,1-1 0 0 0,-2-1 0 0 0,1 1 0 0 0,0-1 0 0 0,-1 0 0 0 0,1-1 0 0 0,-2 1 0 0 0,-41 23 0 0 0,46-25 0 0 0,1 0 0 0 0,0 0 0 0 0,0-1 0 0 0,1 1 0 0 0,-1 0 0 0 0,0 0 0 0 0,1 0 0 0 0,-1 0 0 0 0,1 0 0 0 0,-1 0 0 0 0,1 1 0 0 0,-1-1 0 0 0,1 0 0 0 0,0 1 0 0 0,0-1 0 0 0,-1 1 0 0 0,1-1 0 0 0,0 1 0 0 0,1 0 0 0 0,-1-1 0 0 0,0 1 0 0 0,0 0 0 0 0,1 0 0 0 0,-1 0 0 0 0,1-1 0 0 0,-1 1 0 0 0,1 0 0 0 0,0 0 0 0 0,0 0 0 0 0,0 0 0 0 0,0 0 0 0 0,0 0 0 0 0,0 0 0 0 0,1-1 0 0 0,-1 1 0 0 0,0 0 0 0 0,1 0 0 0 0,0 0 0 0 0,0 0 0 0 0,10 13 0 0 0,1-1 0 0 0,0 0 0 0 0,2-1 0 0 0,-1 0 0 0 0,2-2 0 0 0,-1 1 0 0 0,1-2 0 0 0,1 0 0 0 0,0 0 0 0 0,1-2 0 0 0,-1 0 0 0 0,2-1 0 0 0,-1-1 0 0 0,1 0 0 0 0,0-1 0 0 0,2-1 0 0 0,-6 0 0 0 0,108 21 0 0 0,-121-25 0 0 0,-1 0 0 0 0,1-1 0 0 0,-1 1 0 0 0,1 0 0 0 0,-1 0 0 0 0,1 0 0 0 0,-1 0 0 0 0,1 0 0 0 0,-1-1 0 0 0,1 1 0 0 0,-1 0 0 0 0,1-1 0 0 0,-1 1 0 0 0,0 0 0 0 0,1 0 0 0 0,-1-1 0 0 0,0 1 0 0 0,1-1 0 0 0,-1 1 0 0 0,0 0 0 0 0,1-1 0 0 0,-1 1 0 0 0,0-1 0 0 0,0 1 0 0 0,1-1 0 0 0,-1 1 0 0 0,0-1 0 0 0,0 1 0 0 0,0 0 0 0 0,0-1 0 0 0,0 1 0 0 0,0-1 0 0 0,0 1 0 0 0,0-1 0 0 0,0 1 0 0 0,0-1 0 0 0,0 1 0 0 0,0-1 0 0 0,0 1 0 0 0,0-1 0 0 0,0 1 0 0 0,0-1 0 0 0,-1 1 0 0 0,1-1 0 0 0,0 1 0 0 0,0-1 0 0 0,-1 1 0 0 0,-4-6 0 0 0,-6-4 0 0 0</inkml:trace>
  <inkml:trace contextRef="#ctx0" brushRef="#br0" timeOffset="3397.777">783 1435 32767 0 0,'293'-1'0'0'0,"-55"-12"0"0"0,225-18 0 0 0,-420 27 0 0 0</inkml:trace>
  <inkml:trace contextRef="#ctx0" brushRef="#br0" timeOffset="4549.344">256 129 32767 0 0,'-1'18'0'0'0,"2"288"0"0"0,-12 25 0 0 0,-25 631 0 0 0,37-681 0 0 0,18-86 0 0 0,-16-158 0 0 0,2-2 0 0 0,2 1 0 0 0,1-1 0 0 0,2 0 0 0 0,1 0 0 0 0,1-1 0 0 0,12 19 0 0 0,-21-48 0 0 0,0 1 0 0 0,1-1 0 0 0,0 0 0 0 0,0 0 0 0 0,0-1 0 0 0,1 1 0 0 0,0-1 0 0 0,0 0 0 0 0,0 0 0 0 0,0-1 0 0 0,0 1 0 0 0,1-1 0 0 0,-1 0 0 0 0,1-1 0 0 0,0 1 0 0 0,0-1 0 0 0,0 0 0 0 0,0-1 0 0 0,5 1 0 0 0,126 5 0 0 0,-92-8 0 0 0,40 0 0 0 0,8 0 0 0 0,-1 4 0 0 0,21 6 0 0 0,57 14 0 0 0,16 3 0 0 0,63-5 0 0 0,-174-17 0 0 0,199-2 0 0 0,-113-16 0 0 0,-61 4 0 0 0,0-5 0 0 0,59-17 0 0 0,-55 2 0 0 0,-98 29 0 0 0,-1-1 0 0 0,0 0 0 0 0,0 0 0 0 0,0-1 0 0 0,-1 0 0 0 0,1 1 0 0 0,0-2 0 0 0,-1 1 0 0 0,0 0 0 0 0,0-1 0 0 0,0 0 0 0 0,0 0 0 0 0,-1 0 0 0 0,1 0 0 0 0,-1-1 0 0 0,0 1 0 0 0,0-1 0 0 0,-1 0 0 0 0,2-4 0 0 0,17-97 0 0 0,42-177 0 0 0,-27 127 0 0 0,6-77 0 0 0,5-262 0 0 0,-40 375 0 0 0,27-705 0 0 0,-51 697 0 0 0,17 121 0 0 0,-1-1 0 0 0,0 0 0 0 0,-1 1 0 0 0,1-1 0 0 0,-1 1 0 0 0,-1 0 0 0 0,1-1 0 0 0,-1 1 0 0 0,0 0 0 0 0,-1 0 0 0 0,0 1 0 0 0,0-1 0 0 0,0 1 0 0 0,-4-4 0 0 0,-64-12 0 0 0,63 21 0 0 0,-135-3 0 0 0,-9 24 0 0 0,-583 48 0 0 0,688-65 0 0 0,-220 10 0 0 0,-80-14 0 0 0,33-15 0 0 0,121 5 0 0 0,1-9 0 0 0,-10-11 0 0 0,184 27 0 0 0,0 0 0 0 0,1-2 0 0 0,0 0 0 0 0,0-1 0 0 0,0-1 0 0 0,-2-2 0 0 0,4 2 0 0 0</inkml:trace>
  <inkml:trace contextRef="#ctx0" brushRef="#br0" timeOffset="6760.68">752 287 32767 0 0,'0'-2'0'0'0,"1"1"0"0"0,-1 0 0 0 0,0-1 0 0 0,1 1 0 0 0,0 0 0 0 0,-1 0 0 0 0,1-1 0 0 0,0 1 0 0 0,0 0 0 0 0,0 0 0 0 0,0 0 0 0 0,0 0 0 0 0,0 0 0 0 0,0 0 0 0 0,0 0 0 0 0,0 1 0 0 0,0-1 0 0 0,0 0 0 0 0,1 0 0 0 0,-1 1 0 0 0,0-1 0 0 0,0 1 0 0 0,1-1 0 0 0,-1 1 0 0 0,0 0 0 0 0,1-1 0 0 0,-1 1 0 0 0,1 0 0 0 0,-1 0 0 0 0,0 0 0 0 0,1 0 0 0 0,-1 0 0 0 0,1 0 0 0 0,-1 1 0 0 0,0-1 0 0 0,2 1 0 0 0,2-1 0 0 0,242 10 0 0 0,-19 19 0 0 0,-207-25 0 0 0,-13-3 0 0 0,-23-4 0 0 0,-121-14 0 0 0,-99 13 0 0 0,236 4 0 0 0,-1 0 0 0 0,0 1 0 0 0,0-1 0 0 0,0 0 0 0 0,0 1 0 0 0,0-1 0 0 0,0 0 0 0 0,0 0 0 0 0,0 1 0 0 0,0-1 0 0 0,0 0 0 0 0,-1 1 0 0 0,1-1 0 0 0,0 0 0 0 0,0 0 0 0 0,0 1 0 0 0,0-1 0 0 0,0 0 0 0 0,0 0 0 0 0,-1 1 0 0 0,1-1 0 0 0,0 0 0 0 0,0 0 0 0 0,0 1 0 0 0,0-1 0 0 0,-1 0 0 0 0,164-1 0 0 0,126 1 0 0 0,-200 7 0 0 0,-14 5 0 0 0,-115-6 0 0 0,-72-6 0 0 0,30-13 0 0 0,48 3 0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59.16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94,'0'-7,"9"-4,19-3,20-3,19 0,13 4,5 4,-12 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58.46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57 1,'-8'189,"-25"141,33-328,-3 18,-3 24,2 0,2 0,2 0,2 17,-1-54,-1-1,1 1,0 0,1-1,-1 1,1-1,0 1,1-1,0 0,0 0,0 0,1-1,0 1,0-1,0 1,0-2,1 1,0 0,0-1,1 0,-1 0,4 2,9-1,0 0,0-2,0 0,1-1,-1-1,1 0,-1-1,1-2,-1 0,1 0,-1-2,0 0,0-1,0-1,10-6,29-6</inkml:trace>
  <inkml:trace contextRef="#ctx0" brushRef="#br0" timeOffset="435.122">30 496,'9'-5,"10"-1,16-4,12-6,13-3,6-4,3-3,-7 0,-14 3</inkml:trace>
  <inkml:trace contextRef="#ctx0" brushRef="#br0" timeOffset="873.036">631 376,'19'18,"14"13,11 10,10 5,6 4,1 2,-4 2,-7 1,-7-1,-9-2,-8-5,-6-9,-4-10,-5-11</inkml:trace>
  <inkml:trace contextRef="#ctx0" brushRef="#br0" timeOffset="1029.315">1193 389,'-25'7,"-19"13,-15 15,-9 18,-6 17,-1 13,1 9,3 4,3-3,13-17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0:02.44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417 38,'-6'-4,"0"0,1 0,-2 0,1 1,0 0,-1 0,1 0,-1 1,0 0,0 0,0 1,0 0,0 0,0 1,0 0,0 0,0 1,0-1,0 2,0-1,0 1,0 0,1 0,-1 1,-9 6,1 2,0 0,1 1,1 0,-1 1,2 1,0 0,1 1,0 0,1 0,1 1,0 0,1 1,1 0,1 0,0 1,1 0,0 4,0-7,1 1,0 0,1 0,1 0,0 1,1-1,1 0,1 1,0-1,1 0,1 0,0 0,1 0,1 0,0-1,2 0,-1 0,2 0,0-1,0 0,8 7,-6-9,2 0,-1-1,2 0,-1-1,1-1,1 0,0-1,0 0,1-1,-1-1,1 0,1-1,-1-1,1 0,0-1,0-1,0 0,0-1,0-1,0 0,1-2,-1 1,0-2,-1 0,1-1,4-3,-13 5,0-1,-1 0,0-1,1 0,-1 0,-1 0,1-1,-1 1,1-1,-1-1,-1 1,1-1,-1 0,0 0,0 0,-1 0,0-1,0 1,0-1,-1 0,0 0,0 0,-1 0,0 0,0 0,-1 0,0-1,0 1,0 0,-1 0,0 0,-1 0,1-1,-1 2,-1-1,1 0,-2-1,0 3,1 0,-2 0,1 0,0 1,-1-1,0 1,0 0,0 1,-1-1,1 1,-1 0,0 0,0 1,0-1,0 1,0 1,0-1,-1 1,1 0,-1 1,1-1,-4 2,-5-1,-1 1,1 1,0 0,-1 1,1 1,0 0,1 1,-13 6,-4 6,0 0,2 2,0 1,1 2,1 0,0 2,3 1,0 1,-4 7,-17 24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0:03.29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83 64,'0'1,"2"4,-1 0,1 0,0 0,0 0,0-1,1 1,-1 0,1-1,0 0,1 0,-1 0,1 0,0 0,0 0,0-1,0 0,0 0,1 0,2 0,-5-4,1 0,-1 0,1-1,-1 1,0-1,0 0,1 0,-1 0,0 0,0 0,-1 0,1 0,0 0,-1-1,0 1,1-1,-1 1,0-1,0 0,0 1,-1-1,1 0,-1 0,1 0,-1 1,0-1,0 0,0 0,0 0,-1-1,1 1,-1-1,0 1,1-1,-1 1,0 0,-1-1,1 1,0 0,-1 0,0 0,0 0,0 0,0 0,0 0,0 1,-1-1,0 1,1 0,-1 0,0 0,0 0,0 0,0 0,0 1,0 0,-1-1,1 1,0 1,-1-1,1 0,-1 1,1-1,-1 1,1 0,-1 0,1 1,-1-1,1 1,-1 0,1 0,0 0,-1 0,1 0,0 1,0-1,0 1,0 0,0 0,0 0,0 0,1 1,-1-1,0 2,-2 4,-1 1,1 0,0 0,1 0,0 1,0-1,1 1,1 0,0 0,0 0,1 1,0-1,0 0,1 1,1-1,0 0,1 2,3 25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0:03.56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 74,'4'11,"4"4,4-5,0-9,0-7,-1-7,-2-5,-2-3,-6 1,-4 3,-4 5,-3 8,-3 13,0 11,-2 9,3 4,4-4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0:01.21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67,'0'18,"0"18,0 15,0 17,0 9,0 5,0 3,0-2,0-6,2-9,3-15,4-15,-1-15</inkml:trace>
  <inkml:trace contextRef="#ctx0" brushRef="#br0" timeOffset="370.057">428 0,'-94'153,"-8"-3,-45 45,110-147,37-47,0-1,0 0,1 1,-1-1,0 1,0-1,0 0,0 1,1-1,-1 1,0-1,0 0,1 1,-1-1,0 0,1 1,-1-1,0 0,1 0,-1 1,0-1,1 0,-1 0,0 0,1 1,-1-1,1 0,-1 0,1 0,-1 0,0 0,1 0,-1 0,1 0,-1 0,1 0,-1 0,1 0,-1 0,0 0,1 0,-1-1,1 1,-1 0,0 0,1 0,-1-1,2 1,10-2,0 1,0 1,0 0,0 0,0 2,-1-1,1 1,0 1,-1 0,4 2,7 6,1 1,-2 1,0 1,0 1,16 15,-16-12,1 0,1-2,0-1,18 8,-32-19,0-1,0 0,-1-1,2 0,-1 0,0-1,0 0,0-1,1 0,-1 0,0-1,1 0,3-1,29-8</inkml:trace>
  <inkml:trace contextRef="#ctx0" brushRef="#br0" timeOffset="643.839">736 174,'-4'9,"9"3,16 0,22-5,19-8,19-6,8-5,-2-1,-11 0,-18 4</inkml:trace>
  <inkml:trace contextRef="#ctx0" brushRef="#br0" timeOffset="811.389">803 468,'16'7,"19"2,21 0,23-2,21-2,20-4,12-5,-17-2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0:19.44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127 11,'-6'9,"-21"62,27-70,0 0,1 0,-1 0,0-1,1 1,-1 0,1 0,-1-1,1 1,-1 0,1-1,0 1,-1 0,1-1,0 1,0-1,-1 1,1-1,0 0,0 1,0-1,0 0,0 1,-1-1,1 0,0 0,0 0,0 0,0 0,0 0,0 0,0 0,-1 0,1 0,0-1,0 1,0 0,0 0,0-1,-1 1,1-1,0 1,0-1,-1 1,1-1,0 1,-1-1,1 0,0 1,-1-1,1 0,-1 0,1 1,-1-1,0 0,1 0,1 0,0 0,0 0,-1 0,1 0,0-1,-1 1,1-1,-1 1,1-1,-1 0,1 1,-1-1,0 0,0 0,0 0,0 0,0 0,-1 0,1 0,-1 0,1 0,-1 0,0 0,1 0,-1-1,0 1,-1 0,1 0,0 0,0 0,-1 0,0 0,1 0,-1-1,0 2,0-1,0 0,0 0,0 0,0 0,-1 1,1-1,-1 0,1 1,-1-1,1 1,-1 0,0 0,0-1,0 1,0 0,0 1,0-1,0 0,-1 0,-2 2,-1-1,1 1,-1 0,1 1,-1-1,1 1,0 0,0 0,0 1,0-1,0 1,0 0,1 1,-1-1,1 1,0 0,0 0,0 0,1 1,0-1,-1 1,2 0,-4 4,-7 17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0:19.69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36 115,'9'7,"3"-3,2-6,-2-7,-3-7,-2-5,-6-2,-4 2,-5 3,-3 6,-1 9,-4 9,-2 11,3 9,4 5,6 2,10-5,5-8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0:22.7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130 0,'-5'54,"-2"-1,-2 0,-2 0,-3-1,-2 0,-2-2,-4 2,8-11,12-40,1 1,0-1,0 1,-1 0,1 0,1-1,-1 1,0 0,0 0,1 0,-1 0,1 0,-1 0,1 0,0 0,0 0,0 0,0 0,0 0,0 0,1 0,-1 0,1 0,-1 0,1 0,0 0,0 0,0 0,0 0,0-1,0 1,0 0,1-1,-1 1,1-1,-1 0,1 1,-1-1,1 0,0 0,-1 0,1 0,0 0,14 0,0-1,0-1,0 0,0-1,0-1,-1 0,1-2,-1 1,0-2,-1 0,3-2,-9 6,0 0,-1-1,1 0,-1 0,0-1,0 0,0 0,0-1,-1 0,0 0,0 0,0-1,-1 0,0 0,0 0,0-1,-1 1,0-1,0 0,0 0,1-7,-5 14,0 0,1-1,-1 1,0 0,0-1,1 1,-1-1,0 1,0-1,0 1,0 0,1-1,-1 1,0-1,0 1,0-1,0 1,0-1,0 1,0-1,0 1,-1 0,1-1,0 1,0-1,0 1,0-1,-1 1,1 0,0-1,0 1,-1-1,1 1,0 0,-1-1,1 1,0 0,-1 0,1-1,0 1,-1 0,1 0,-1-1,1 1,0 0,-1 0,1 0,-1 0,1 0,-1 0,1 0,-1 0,1 0,-1 0,1 0,0 0,-1 0,1 0,-1 0,1 0,-1 0,1 0,-1 1,1-1,0 0,-1 0,1 1,0-1,-1 0,1 1,-6 8,2 0,-1 1,1 0,0 0,1 1,0-1,1 1,0-1,1 1,0 0,1 0,-1-2,-4 33,3 0,2 0,1 0,3 10,2-7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0:25.73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0 241,'14'4,"13"5,14-1,13 2,13-1,10-3,2 1,0-1,-7-2,-12-1,-15-2</inkml:trace>
  <inkml:trace contextRef="#ctx0" brushRef="#br0" timeOffset="259.323">107 441,'21'7,"20"4,18 1,17-2,12-5,5-6,1-4,-16-2</inkml:trace>
  <inkml:trace contextRef="#ctx0" brushRef="#br0" timeOffset="526.288">722 0,'16'19,"34"21,2-3,2-2,1-2,51 22,-53-27,99 57,-149-83,0 0,0 0,0 0,0 0,0 1,0-1,-1 1,1 0,-1 0,0 0,0 0,0 0,0 0,0 1,-1-1,1 0,-1 1,0-1,0 1,0 0,-1-1,1 1,-1 0,0-1,0 1,0 0,-1-1,1 1,-1 0,0-1,0 1,0 0,0-1,-1 0,1 1,-1-1,0 0,-1 2,-15 16,-1-1,-1 0,-1-1,-1-1,0-2,-2 0,-11 6,3-1,-139 94,137-90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27:44.03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1334 698,'-18'-16,"0"1,0 1,-2 0,0 1,0 2,-1 0,0 1,-1 1,0 1,0 0,-1 2,0 1,-3 1,4 1,0 2,0 1,0 1,0 1,1 0,-1 2,1 1,-1 0,1 1,1 2,-1 0,1 1,1 1,0 1,-1 1,-44 31,2 3,2 3,2 2,-42 48,63-61,2 2,2 2,2 0,1 2,3 1,1 2,3 0,1 2,3 0,-11 45,12 8,4 0,5 1,4 1,5-1,4 0,5 0,4 0,18 62,2-8,7-1,6-2,8-2,69 138,-123-290,30 73,4-2,3-1,3-2,3-2,2-2,48 51,-71-95,0 0,1-2,0-1,2-1,0-1,1-1,0-1,1-2,0 0,1-2,0-1,1-1,-1-2,1 0,0-2,1-1,-1-2,0-1,24-4,5-3,0-4,0-1,-1-4,-1-2,-1-2,18-11,51-31,-3-5,13-15,-14 5,-4-6,-4-4,39-44,-91 74,-3-3,-2-3,-4-1,-2-3,-3-2,17-38,-33 47,-2-1,-4-2,-2 0,-3-1,-3-1,-2-1,-4 0,-2-1,-4 0,-2 0,-4 0,-2 0,-4 1,-9-40,-13-22,-6 0,-5 3,-6 1,-5 2,-68-113,73 152,-3 1,-5 3,-3 2,-3 3,-3 3,-3 3,-4 2,26 27,-2 3,-2 2,0 2,-3 2,0 2,-2 3,-1 2,-1 2,-1 3,0 3,-53-9,53 18,0 2,1 3,-1 2,0 2,0 3,0 3,1 2,1 2,0 3,0 2,2 3,0 2,2 2,-12 9,9 7,65-12,-2-16,-4 4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0:24.18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 0,'-5'209,"6"-142,4 498,-5-552,0 10,1 0,0 0,2 0,1-1,3 10,-6-28,-1-1,1 0,1 0,-1-1,0 1,1 0,-1 0,1-1,0 1,0-1,0 1,0-1,0 0,1 0,-1 0,1 0,-1 0,1 0,0-1,-1 1,1-1,0 0,0 0,0 0,0 0,0-1,0 1,0-1,1 1,-1-1,0 0,0 0,0-1,0 1,0-1,0 0,1 1,-1-1,22-8,1-1,-1-1,-1-1,0-2,-1 0,0-1,-1-1,-1-1,8-10,56-55,-97 129,8-41,2 0,-1 1,1-1,0 0,0 1,0 0,1-1,0 1,0 0,1-1,0 1,0 0,1 0,0-1,0 1,0 0,1-1,0 1,0-1,1 0,0 0,0 0,0 0,1 0,0-1,0 1,0-1,4 4,0-5,0 0,0-1,1 1,-1-2,1 1,-1-1,1-1,0 0,0 0,0 0,8-1,20-2</inkml:trace>
  <inkml:trace contextRef="#ctx0" brushRef="#br0" timeOffset="289.915">501 521,'-15'-6,"-7"-4</inkml:trace>
  <inkml:trace contextRef="#ctx0" brushRef="#br0" timeOffset="553.143">60 375,'20'-9,"26"-6,24-4,22-1,15 2,8 2,-3 4,-19 4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0:23.55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40 1,'12'244,"-12"-211,-7 149,-8 0,-11 22,25-199,-1 15,7-28,3-19,-4 11,0 1,0-1,2 1,0 0,0 0,2 1,-1-1,2 2,0-1,1 1,0 1,1 0,0 0,10-7,-18 17,-1 0,1 1,-1 0,1 0,0-1,-1 2,1-1,0 0,0 0,0 1,0 0,0-1,-1 1,1 0,0 0,0 1,0-1,0 1,0-1,-1 1,1 0,0 0,0 0,-1 1,1-1,-1 0,1 1,-1 0,0-1,0 1,1 0,-1 0,0 1,-1-1,2 1,2 5,1 0,-1 1,0-1,-1 1,0 0,0 1,-1-1,0 0,1 10,-2-8,0 1,-1 0,-1 0,1-1,-2 1,0 0,0 0,-1-1,-1 1,0 0,2-7,-1-1,1 1,-1-1,0 1,-1-1,1 0,-1 0,0 0,0 0,0 0,0-1,-1 1,1-1,-1 0,0 0,0-1,0 1,0-1,-1 1,1-2,-1 1,1 0,-1-1,0 0,-3 1,4-1,1-1,-1 0,1 0,-1 0,1 0,-1 0,1-1,-1 0,1 1,-1-1,1 0,0-1,0 1,-1-1,1 1,0-1,0 0,0 0,1 0,-1-1,0 1,1-1,0 1,-1-1,1 0,0 0,0 0,1 0,-1 0,1 0,-1-1,1 1,0 0,0-4,-1 1,1 0,-1 0,2-1,-1 1,1 0,0-1,0 1,1 0,-1-1,1 1,1 0,-1 0,1 0,0 0,1 0,-1 0,1 0,1 1,1-3,6-3,0 1,1 1,0 0,0 1,1 0,0 1,0 0,1 1,0 0,0 2,1-1,-1 2,1 0,0 0,0 2,-1 0,6 0,-14 1,0-1,0 1,0-1,0 2,0-1,0 1,0-1,0 2,-1-1,1 1,0 0,-1 0,1 0,-1 1,0 0,0 0,0 0,0 1,0-1,-1 1,0 0,1 1,-2-1,1 1,0 0,-1 0,0 0,0 0,0 0,-1 1,0-1,1 4,2 141,-5-149,0 0,0 0,0 1,0-1,0 0,0 1,0-1,0 0,1 0,-1 1,0-1,1 0,-1 0,1 1,-1-1,1 0,0 0,0 0,-1 0,1 0,0 0,0 0,0 0,0-1,0 1,0 0,0 0,0-1,1 1,-1-1,0 1,0-1,0 1,1-1,-1 0,0 0,1 1,-1-1,0 0,0 0,1 0,-1 0,0-1,1 1,-1 0,0-1,0 1,16-8</inkml:trace>
  <inkml:trace contextRef="#ctx0" brushRef="#br0" timeOffset="267.296">481 241,'4'5,"9"1,11-1,1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0:21.73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151 1,'0'18,"0"20,0 19,0 16,0 13,0 11,-2 5,-4 3,-4-3,-1-19</inkml:trace>
  <inkml:trace contextRef="#ctx0" brushRef="#br0" timeOffset="549.481">4 255,'0'-16,"-1"12,0-1,0 1,1-1,0 0,0 1,0-1,0 1,1-1,0 1,0-1,0 1,1 0,-1-1,1 1,0 0,0 0,0 0,1 0,-1 0,1 1,0-1,0 1,1 0,-1 0,0 0,4-2,8 0,0 0,0 1,0 0,1 1,-1 1,1 1,0 0,0 1,-1 1,1 0,5 2,-10-3,0 1,1 0,-1 0,0 2,1-1,-1 1,-1 1,1 0,0 1,-1 0,0 0,0 1,0 0,-1 1,6 5,-14-10,1 0,-1 0,0 0,0 1,0-1,0 1,0-1,0 0,0 1,-1-1,1 1,-1-1,0 1,0 0,0-1,0 1,0-1,-1 1,1-1,-1 1,1-1,-1 1,0-1,0 1,0-1,0 0,-1 0,1 1,-1-1,1 0,-1 0,0 0,-1 1,-71 49,60-46,0 0,-1-2,1 0,-1 0,0-1,0-1,-1-1,1 0,-7-1,22 0,1-1,-1 1,0 0,0-1,0 1,0 0,1-1,-1 1,0-1,0 1,0 0,0-1,0 1,0-1,0 1,0 0,0-1,0 1,0-1,0 1,-1 0,1-1,0 1,0-1,0 1,0 0,-1-1,1 1,0 0,-1-1,263-27,-221 25,1-3,-1-1,1-1,-2-3,0-1,11-7,7-22,-57 40,1-1,-1 1,0-1,0 1,0-1,0 1,-1-1,1 1,0-1,-1 0,1 0,-1 1,1-1,-1 0,0 0,0 1,0-1,0 0,0 0,0 1,0-1,-1 0,1 0,-1 1,1-1,-1 0,1 1,-1-1,0 0,0 1,0-1,0 1,0-1,0 1,-1 0,1 0,-1-1,-1-1,0 0,0 0,0 0,0 0,0 1,-1-1,1 1,-1 0,1 0,-1 1,0-1,0 1,0 0,0 0,0 0,0 0,0 1,0-1,0 1,-1 0,1 0,0 1,0-1,0 1,0 0,0 0,0 1,0-1,0 1,1-1,-1 1,0 1,1-1,0 0,-1 1,1-1,0 1,0 0,1 0,-1 1,1-1,-1 0,1 1,0-1,0 1,-1 2,2 0,1-1,-1 0,1 0,0 0,0 1,0-1,1 0,0 0,0 0,0 0,0 0,1 0,0 0,0 0,0 0,1-1,0 1,0-1,0 0,0 0,0 0,1 0,3 2,3 3,0-1,1 0,0 0,0-1,1-1,0 0,0-1,12 4,59 13,-1-8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0:20.30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36 67,'0'23,"0"21,0 16,0 13,-3 6,-2 5,-3-4,0-9,1-11,2-16</inkml:trace>
  <inkml:trace contextRef="#ctx0" brushRef="#br0" timeOffset="273.155">76 161,'-2'16,"6"14,11 9,15 7,11 3,8-3,4-3,1-3,-5-5,-9-5,-10-6,-11-7</inkml:trace>
  <inkml:trace contextRef="#ctx0" brushRef="#br0" timeOffset="530.078">477 0,'-4'23,"-2"23,0 18,2 14,0 6,2 4,1-2,1-9,0-18</inkml:trace>
  <inkml:trace contextRef="#ctx0" brushRef="#br0" timeOffset="812.327">771 509,'-66'-165,"65"165,1-1,-1 0,0 1,1-1,-1 0,1 0,-1 1,1-1,0 0,-1 0,1 0,0 1,0-1,-1 0,1 0,0 0,0 0,0 0,0 0,0 0,0 1,0-1,0 0,1 0,-1 0,0 0,0 0,1 1,-1-1,1 0,-1 0,1 0,-1 1,1-1,-1 0,1 1,0-1,-1 1,1-1,0 0,-1 1,1-1,0 1,0 0,-1-1,1 1,0 0,0-1,0 1,0 0,0 0,0 0,-1 0,1 0,0 0,0 0,0 0,0 0,0 0,0 0,-1 0,1 1,0-1,0 0,0 1,0 0,215 56,-212-57,-1 1,1-1,0 1,-1 0,1-1,-1 2,1-1,-1 0,1 1,-1-1,0 1,0 0,0 0,0 1,0-1,0 0,0 1,-1 0,0 0,1-1,-1 1,0 1,0-1,0 0,-1 0,1 1,-1-1,0 1,0-1,0 1,-1 0,1 0,-3 6,-1 0,0 0,0-1,-1 1,0-1,-1 0,0 0,0 0,-6 5,-27 57,37-69,1-1,-1 1,0 0,1-1,0 1,-1 0,1 0,0-1,0 1,0 0,0 0,1 0,-1-1,0 1,1 0,-1-1,1 1,-1 0,1-1,0 1,0-1,0 1,0-1,0 1,0-1,0 1,0-1,1 0,-1 0,0 0,1 0,-1 0,1 0,-1 0,1 0,0-1,-1 1,1 0,1-1,73 9,61-26,-66 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39:57.56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187 0,'0'0</inkml:trace>
  <inkml:trace contextRef="#ctx0" brushRef="#br0" timeOffset="21336.502">0 401,'0'-21,"1"0,1 1,0-1,2 0,0 1,1 0,1 0,1 0,1 0,1 1,6-8,-11 19,62-83,-66 91,1-1,-1 1,1-1,-1 1,1-1,-1 1,1 0,-1-1,1 1,0 0,-1-1,1 1,-1 0,1 0,0-1,-1 1,1 0,0 0,-1 0,1 0,0 0,-1 0,1 0,-1 0,1 0,0 0,-1 0,1 1,0-1,-1 0,1 0,0 1,-1-1,1 0,-1 1,1-1,-1 0,1 1,-1-1,1 1,-1-1,1 1,-1-1,0 1,1 0,-1-1,0 1,0-1,1 1,-1 0,0-1,0 1,0 0,0-1,1 1,-1-1,0 1,0 0,5 45,-5-42,9 243,-6-218,4 154,-8-169,0 0,-1 0,-1 0,0-1,0 1,-2-1,0 0,0 0,-1 0,-1-1,-5 9,-7 2</inkml:trace>
  <inkml:trace contextRef="#ctx0" brushRef="#br0" timeOffset="21604.912">54 709,'16'0,"12"0,10 2,10 1,9 0,7-1,8-1,2-2,-12-1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0:18.13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96 246,'0'18,"0"15,-4 13,-5 8,-4 7,-3 1,-1-3,3-6,1-11,3-12</inkml:trace>
  <inkml:trace contextRef="#ctx0" brushRef="#br0" timeOffset="411.483">2 232,'0'-10,"0"0,1 0,0 1,0-1,1 0,0 1,1 0,0-1,0 1,1 0,0 0,1 1,0 0,0-1,1 1,0 1,1-1,-1 1,1 1,1-1,-1 1,1 0,0 1,0-1,1 2,0-1,1 1,-1 1,1 0,1 1,-1 0,0 0,0 1,1 0,-1 1,0 0,1 1,-1 0,0 1,0 0,0 0,0 1,0 1,0-1,-1 2,1-1,-1 1,-1 1,1-1,-1 2,1-1,-2 1,1 0,-1 1,0-1,-1 1,0 1,5 7,-9-11,0 0,-1 0,0 1,0-1,0 0,0 0,-1 1,0-1,0 0,0 0,-1 1,0-1,0 0,0 0,-1 0,1 0,-1 0,0 0,-1 0,1-1,-1 1,0-1,0 1,0-1,-4 3,-3 4,-1-1,0 1,-1-2,0 0,0 0,-1-1,0 0,-8 2,-6 1,0-2,-1-1,0-1,-1-1,1-2,-1-1,0-1,-3-1,31-1,0 0,0-1,1 1,-1 0,1-1,-1 1,1 0,-1-1,0 1,1 0,-1 0,0 0,1-1,-1 1,0 0,1 0,-1 0,0 0,1 0,-1 0,0 1,1-1,-1 0,0 0,1 0,-1 1,0-1,1 0,-1 1,1-1,-1 0,0 1,1-1,-1 1,1-1,0 1,-1-1,1 1,-1-1,1 1,0-1,-1 1,1 0,0-1,-1 1,1-1,0 1,0 0,0-1,0 1,0 0,0-1,0 1,0 0,0-1,0 1,0 0,0 0,0-1,0 1,1-1,-1 1,0 0,0-1,1 1,-1 0,143 131,-98-85,-37-35,1-1,1 0,0 0,1-1,0 0,0-1,1 0,0 0,1-2,0 0,0 0,0-1,1 0,0-2,0 1,0-2,1 0,0 0,11-5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0:28.60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420 18,'-13'-5,"0"2,-1 0,1 0,-1 1,0 1,1 1,-1-1,0 2,1 0,-1 1,0 0,1 1,0 0,0 2,0-1,0 1,1 1,-1 0,1 1,1 0,-1 1,2 1,-1-1,-4 6,3 1,2 0,0 1,0 0,1 1,1 0,1 0,1 0,0 1,1 0,1 0,1 1,0-1,2 1,0-1,1 1,0 0,4 15,-3-23,2 0,-1-1,1 1,1-1,0 1,0-1,1-1,0 1,1-1,0 0,0 0,1 0,0-1,1 0,0 0,0-1,0 0,1-1,0 0,1 0,-1-1,1 0,0 0,0-2,3 2,0 0,1 0,-1-2,1 1,-1-1,1-1,0-1,0 0,0 0,0-2,0 0,0 0,0-1,0-1,-1 0,1-1,-1-1,-10 4,0 0,0-1,0 0,-1 0,1 0,0 0,-1 0,0-1,1 1,-1-1,0 1,0-1,-1 0,1 0,0 0,-1 0,0 0,0 0,0 0,0 0,0 0,-1-1,1 1,-1 0,0-1,0 1,0 0,0-1,-1 1,1 0,-2-3,0-1,0 1,-1-1,1 1,-2 0,1 0,0 1,-1-1,0 1,-1-1,1 1,-1 0,0 1,0-1,-1 1,-1-1,2 1,-2 0,1 0,0 0,-1 1,1 0,-1 0,0 1,0 0,0 0,0 0,-1 1,1 0,0 1,0-1,-1 1,1 1,0 0,-1 0,1 0,0 1,0 0,0 0,0 0,0 1,1 0,-1 1,1 0,0 0,0 0,0 0,0 1,1 0,0 0,0 1,0 0,1-1,0 2,2-4,1 1,0 0,-1 0,2 0,-1 0,0 0,1 0,-1 0,1 0,1 0,-1 0,0 0,1 0,0 0,0 0,0 0,0-1,1 1,-1 0,1-1,0 1,0-1,0 1,1-1,-1 0,1 0,2 2,25 23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0:29.06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466 0,'-37'8,"0"0,0 2,2 2,-1 2,1 1,-18 11,29-14,-1 0,1 2,1 0,1 2,0 1,-12 12,32-28,1 0,-1 0,1 0,0 0,-1 0,1 0,0 0,0 1,0-1,0 0,0 1,0-1,0 1,0-1,1 1,-1-1,0 1,1 0,0-1,-1 1,1 0,0-1,0 1,0 0,0-1,0 1,0 0,0 0,0-1,1 1,-1 0,1-1,0 1,-1-1,1 1,0-1,0 1,0-1,0 1,0-1,0 0,84 29,39-10,0-5,6-6,-29-1,168 21,-247-24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0:29.3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9,'18'0,"22"0,23 0,20 0,15 0,7-2,-4-1,-18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0:30.53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43 816,'-1'-8,"1"5,-1 0,1 0,0 0,0 0,0 0,0 0,0 1,1-1,-1 0,1 0,0 0,0 0,0 1,0-1,0 0,0 1,1-1,0 1,-1-1,1 1,0 0,0 0,0 0,0 0,0 0,1 0,1 0,13-5,0 2,0 0,1 1,0 1,0 1,0 0,0 1,0 1,0 1,6 2,-12-3,0 2,-1 0,1 0,-1 1,0 1,0-1,0 2,5 3,-12-7,-1 1,0 0,0 0,0 0,0 1,0-1,-1 1,1-1,-1 1,1 0,-1 0,0 0,0 0,0 0,-1 1,1-1,-1 1,0-1,0 1,0-1,0 1,-1 0,1-1,-1 1,0 0,0-1,0 1,-1 2,-3 6,-1 0,-1 0,0-1,0 0,-1 0,0 0,-1-1,0 0,-1-1,0 1,-1-2,1 1,-2-1,1-1,-2 1,-238 164,244-168,2-2,1 0,-1 1,1-1,0 1,0 0,-1 0,2 0,-1 0,0 1,1-1,-1 1,1-1,0 1,1 0,-1 0,0 0,2-2,1-1,-1 0,0 0,1 0,-1 0,1 0,-1 0,1 0,-1 0,1 0,0 0,-1 0,1 0,0 0,0 0,0 0,0-1,0 1,0 0,0-1,0 1,0-1,0 1,0-1,0 1,0-1,0 0,1 0,-1 1,0-1,29 7,-1 0,1-2,0-2,0 0,30-2,-29 0,444-13,-464 11,-21 1</inkml:trace>
  <inkml:trace contextRef="#ctx0" brushRef="#br0" timeOffset="552.651">618 0,'11'47,"-1"-1,-2 1,-3 1,-1 0,-3-1,-1 2,2 34,-3-81,1-1,0 1,-1-1,1 1,0 0,0-1,0 1,1-1,-1 1,0-1,1 1,-1-1,1 1,-1-1,1 1,-1-1,1 1,0-1,0 0,0 1,0-1,0 0,0 0,0 0,0 0,1 0,-1 0,0 0,1 0,-1 0,0-1,1 1,-1 0,1-1,-1 1,1-1,0 0,-1 0,1 1,-1-1,1 0,10-2,0-1,0 0,-1-1,0 0,0-1,0 0,0-1,-1 0,8-6,-17 11,103-80,-104 82,0-1,0 0,0 1,0-1,0 1,0-1,0 1,0-1,0 0,1 1,-1-1,0 1,0-1,0 0,1 1,-1-1,0 0,1 1,-1-1,0 0,1 1,-1-1,0 0,1 0,-1 1,0-1,1 0,-1 0,1 0,-1 0,1 1,-1-1,0 0,1 0,-1 0,1 0,-1 0,1 0,-1 0,1 0,-1 0,0 0,1-1,-1 1,1 0,-1 0,0 0,1 0,-1-1,1 1,-1 0,0 0,1-1,-1 1,0 0,1-1,-1 1,-1 36,8 118,39-24,-17-76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30:42.129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43 129,'-7'20,"0"-1,2 1,0 0,2 0,0 0,1 1,1-1,-1-4,-4 94,6 107,0-214,-1 6,1 0,0 0,0 0,1 0,0 0,1 1,-1-2,2 1,-1 0,2 0,-1-1,1 1,0-1,1 0,-1 0,2-1,-1 0,4 4,-7-10,0 0,0 0,0 0,0 0,0 0,0-1,0 1,0-1,0 1,0-1,0 0,0 0,0 0,0 0,1 0,-1 0,0-1,0 1,0-1,0 1,0-1,0 0,0 0,0 0,0 0,-1 0,1 0,0-1,0 1,46-47,-46 46,17-20,0-1,-2 0,-1-1,-1-1,-1-1,-1 0,-2 0,0-1,-2-1,-1 1,-1-2,-1 1,-2-1,1-16,-21-196,32 254,-7-2</inkml:trace>
  <inkml:trace contextRef="#ctx0" brushRef="#br0" timeOffset="499.033">551 664,'9'-67,"4"0,2 0,5-5,4 12,-24 61,0-1,0 1,0-1,0 0,0 1,1-1,-1 1,0-1,0 0,1 1,-1-1,0 1,1-1,-1 0,0 0,1 1,-1-1,0 0,1 0,-1 1,1-1,-1 0,0 0,1 0,-1 0,1 1,-1-1,1 0,-1 0,1 0,-1 0,1 0,-1 0,0 0,1 0,-1 0,1-1,-1 1,1 0,-1 0,1 0,-1 0,0-1,1 1,-1 0,0 0,1-1,-1 1,0 0,1-1,-1 1,0 0,1-1,-1 1,0-1,0 1,1 0,-1-1,0 1,0-1,0 1,0-1,0 1,0 0,0-1,0 1,0-1,0 1,0-1,7 38,-7 25,-2 1,-3-1,-9 46,-6 60,19-148</inkml:trace>
  <inkml:trace contextRef="#ctx0" brushRef="#br0" timeOffset="11522.272">176 1119,'70'-12,"-1"-3,0-3,49-20,-117 38,0-1,0 1,0 0,0-1,0 1,0 0,0-1,0 1,0 0,0 0,0 0,0 0,0 0,0 0,0 0,0 1,0-1,0 0,0 1,0-1,0 0,0 1,0-1,0 1,0 0,0-1,0 1,-1 0,1-1,0 1,0 0,-1 0,1 0,-1-1,1 1,-1 0,1 0,-1 0,1 1,4 45,-4-35,20 418,-28-363,2-61</inkml:trace>
  <inkml:trace contextRef="#ctx0" brushRef="#br0" timeOffset="10940.759">1152 236,'-10'-12,"-9"138,-15 81,34-207,0 1,0-1,0 0,0 1,1-1,-1 1,0-1,0 0,0 1,0-1,0 1,0-1,0 0,-1 1,1-1,0 0,0 1,0-1,0 1,0-1,-1 0,1 1,0-1,0 0,0 1,-1-1,1 0,0 0,-1 1,1-1,0 0,-1 0,1 1,0-1,-1 0,1 0,0 0,-1 0,1 1,0-1,-1 0,1 0,-1 0,1 0,0 0,-1 0,1 0,-1 0,1 0,0 0,-1 0,1 0,-1-1,1 1,0 0,-1 0,1 0,0 0,-1-1,1 1,0 0,-1 0,1-1,0 1,0 0,-1-1,1 1,-12-27,2-9,1 0,2-1,1 1,2-1,2 0,1-1,2 1,5-35,-5 61,0 0,1 0,0 1,1-1,0 1,1 0,0 0,1 0,0 0,0 0,1 1,0 0,1 1,6-7,-7 12,0 0,1 1,-1-1,1 2,0-1,-1 1,1 0,0 0,0 1,0-1,0 2,-1-1,1 1,0 0,0 0,-1 1,1 0,-1 0,1 1,-1-1,0 2,4 1,-6-1,-1 0,1 1,-1-1,0 1,0 0,0-1,-1 1,0 1,0-1,0 0,0 0,-1 1,0-1,0 1,0 0,-1-1,0 1,0-1,0 1,-1-1,0 1,0-1,0 1,-1-1,0 1,0-1,0 0,0 0,-1 0,0 0,0-1,-2 3,-8 13,-1-1,-1 0,0 0,-2-2,-16 15,35-24,20-11,-15 2,9-1,0 1,-1 0,1 1,0 1,0 1,-1 0,16 4,-26-4,1 0,-1 0,0 0,1 0,-1 1,0 0,-1 0,1 0,0 0,-1 1,0 0,0 0,0 0,0 0,-1 1,0 0,1-1,-2 1,1 0,-1 1,1-1,-1 0,1 6,-2-6,0 0,0 1,-1-1,1 1,-1-1,0 0,-1 1,1-1,-1 1,0-1,-1 0,1 1,-1-1,0 0,0 0,-1 0,1-1,-1 1,0 0,0-1,-1 0,1 0,-1 0,0 0,0 0,0-1,-1 0,1 0,-5 2,-5 3,-1 0,-1 0,1-2,-1 0,-1-1,1-1,-1 0,1-1,-1-1,-4-2,20-3</inkml:trace>
  <inkml:trace contextRef="#ctx0" brushRef="#br0" timeOffset="14432.239">1126 998,'-1'-3,"-14"-30,15 32,0 1,-1-1,1 0,0 1,-1-1,1 1,-1-1,1 1,0-1,-1 1,0-1,1 1,-1 0,1-1,-1 1,1 0,-1-1,0 1,1 0,-1 0,0-1,1 1,-1 0,0 0,1 0,-1 0,0 0,1 0,-1 0,0 0,1 0,-1 0,0 1,1-1,-1 0,0 0,1 1,-1-1,1 0,-1 1,0-1,1 0,-1 1,1-1,-1 1,1-1,-1 1,-5 8,0 0,1 0,0 0,0 1,1-1,0 1,1 0,0 0,0 3,-4 11,-69 228,76-250,-1 3,-1 0,1-1,0 1,0 0,1 0,0 0,0 0,0 1,0-1,1 0,0 0,0 1,1-4,1-1,-1 0,0 0,1 0,-1 0,1-1,-1 1,1-1,-1 1,1-1,-1 0,1 0,-1 0,1 0,0-1,-1 1,1-1,-1 1,0-1,1 0,-1 0,1 0,-1 0,0 0,2-2,1 1,261-107,-268 109,1 0,-1 0,0-1,0 1,1-1,-1 1,1-1,-1 0,0 1,1-1,-1 0,1 0,0 0,-1 0,1 0,0-1,0 1,0 0,-1-1,1 1,1-1,-1 1,0-1,0 1,0-1,1 1,-1-3,-21-53,9 34,-2 126,4 200,18-223,-1-56</inkml:trace>
  <inkml:trace contextRef="#ctx0" brushRef="#br0" timeOffset="14850.206">1526 1038,'-5'12,"0"0,0 1,2 0,-1 0,2 0,-1 0,2 0,0 0,0 0,2 1,-1-1,2 0,0 3,-1-12,0-1,0 0,0-1,1 1,-1 0,1 0,-1 0,1-1,0 1,0-1,0 1,1-1,-1 0,0 0,1 0,-1 0,1-1,0 1,0-1,0 1,0-1,0 0,0 0,0 0,0 0,0-1,0 0,0 1,0-1,1 0,-1 0,0-1,1 1,4-1,0-1,1 0,-1 0,0-1,-1 0,1 0,0-1,-1 0,0 0,0-1,0 0,1-1,2-3,-1 0,1 0,-2-1,1 0,-2 0,1-1,-1 0,-1 0,0-1,-1 0,0 0,0 0,-2-1,1 1,-2-1,1-7,-2 16,-1 0,-1 0,1 0,0-1,-1 1,0 0,0 0,0 0,-1 0,1 1,-1-1,0 0,0 1,0-1,-1 1,1-1,-1 1,0 0,0 0,0 1,0-1,0 0,0 1,-1 0,1 0,-1 0,0 0,0 0,0 1,-3-1,-1-1,0 1,-1 1,1-1,-1 1,1 1,-1 0,1 0,-1 0,0 1,1 1,-1-1,1 1,0 1,-5 1,6-1,1 0,-1 1,1-1,0 1,0 1,0-1,0 1,1 0,-1 0,1 1,1-1,-1 1,1 0,0 1,0-1,1 1,0-1,0 1,1 0,-1 0,2 0,-1 1,1-1,0 0,0 1,1-1,0 7,2-10,0 0,0 0,0 0,1-1,0 1,-1-1,1 1,0-1,0 0,1 0,-1 0,1-1,0 1,-1-1,1 0,0 0,0 0,0-1,0 1,1-1,-1 0,0 0,1 0,-1-1,1 0,-1 1,1-2,45 5</inkml:trace>
  <inkml:trace contextRef="#ctx0" brushRef="#br0" timeOffset="15175.346">2021 971,'-1'5,"-1"-1,1 1,0 0,0-1,1 1,0 0,-1 0,1 0,1-1,-1 1,1 0,0 0,0-1,0 1,1 0,-1-1,1 0,0 1,0-1,1 0,0 0,-1 0,1 0,0 0,1-1,-1 0,1 1,-1-1,1 0,0-1,1 1,5-1,0 0,0-1,0 0,0-1,0 0,1 0,-1-1,0-1,-1 0,1 0,0-1,-1 0,1-1,-1 0,0 0,0-1,0 0,-1-1,0 1,0-2,0 1,-1-1,0 0,0-1,4-5,-8 8,1 1,-1-1,0 0,0 0,-1 0,1 0,-1-1,0 1,-1-1,1 1,-1-1,0 0,0 1,-1-1,0 0,0 1,0-1,-1 0,1 0,-1 1,-1-1,1 1,-1-1,0 1,0-1,-1 1,0 0,0 0,0 0,0 1,-1-1,-1-1,2 1,0 0,0 0,-1 0,0 1,0-1,0 1,-1 0,1 0,-1 1,0-1,0 1,0 0,-1 0,1 1,-1 0,1 0,-1 0,0 0,0 1,1 0,-1 0,0 1,0 0,0 0,0 0,0 0,0 1,-2 1,-5 7,0 0,0 1,1 1,0 0,1 0,0 1,1 1,0 0,1 0,1 1,0 0,1 1,0 0,-24 45</inkml:trace>
  <inkml:trace contextRef="#ctx0" brushRef="#br0" timeOffset="15916.621">350 1319,'9'0,"12"0,14-2,13-6,13-8,10-5,8-3,-2 0,-4-2,-10 2,-16 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0:34.23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284 414,'-18'23,"-15"26,-9 22,-6 20,0 17,6 10,11 4,12-3,16-10,21-16,18-15,14-18,10-15,7-17,-9-12</inkml:trace>
  <inkml:trace contextRef="#ctx0" brushRef="#br0" timeOffset="366.019">552 722,'0'20,"0"1,2 0,0 0,2-1,0 1,1-1,1 0,1-1,0 1,2-1,0-1,1 0,1 0,1-1,0 0,1-1,1 0,6 4,42 26,-59-44,-1-1,0 0,0-1,1 1,-1 0,0-1,1 1,-1-1,1 0,-1 0,1 0,-1 0,0 0,1 0,-1-1,1 1,-1-1,0 0,1 1,-1-1,0 0,0 0,0-1,0 1,0 0,0-1,0 1,0-1,0 0,0 0,6-11,0-1,-1 0,-1 0,0 0,0-1,-2 0,0-1,0 1,-2 0,0-1,0-11,-1 14,10-141,-12 148,1 18</inkml:trace>
  <inkml:trace contextRef="#ctx0" brushRef="#br0" timeOffset="1168.189">1060 1096,'27'-32,"2"1,-1-1,-2-1,-1-2,-2 0,12-26,-20 1,-15 58,0 1,0 0,0-1,-1 1,1 0,0-1,-1 1,1-1,-1 1,0 0,1 0,-1-1,0 1,0 0,1 0,-1 0,0 0,0 0,0 0,-1 0,1 0,0 0,0 1,0-1,-1 0,1 1,0-1,0 1,-1-1,1 1,-1 0,1 0,0-1,-1 1,1 0,-1 0,1 0,0 1,-1-1,1 0,-2 1,-2 0,-1 0,1 1,-1 0,1 1,-1-1,1 1,0 0,0 0,0 1,1-1,-1 1,1 0,0 0,0 1,0-1,1 1,-1 0,1 0,0 0,1 0,-1 1,1-1,0 1,1-1,-1 1,1 0,0 0,0-1,1 1,0 0,0 0,0 0,1 0,-1-1,2 1,-1 0,2 3,0 0,1-1,0 1,0-1,1 0,0 0,0-1,1 0,0 0,0 0,1 0,0-1,0 0,0-1,1 0,0 0,0 0,0-1,1 0,-1-1,1 0,0 0,0-1,0 0,0 0,0-1,2-1,-9 1,0-1,1 0,-1-1,0 1,0 0,0-1,1 1,-1-1,0 1,0-1,0 0,0 0,0 0,0 0,0-1,0 1,-1 0,1-1,0 1,-1-1,1 1,-1-1,0 0,1 0,-1 0,0 0,0 0,0 0,-1 0,1 0,0 0,-1 0,1 0,-1-1,0 1,1 0,-1 0,0 0,-1-1,1 0,-1-74,0 61,0 0,1 0,0-1,2 1,0 0,0 1,2-1,3-10,-4 22,0 0,0 0,1 1,-1-1,1 0,0 1,0 0,0 0,0 0,1 1,-1 0,1-1,0 1,0 1,0-1,-1 1,1 0,0 0,1 0,-1 1,0 0,0 0,0 0,2 1,13-3,-2 0,14-3,1 2,-1 2,1 0,18 4,-47-2,-1-1,1 1,-1 0,0 0,1 0,-1 0,0 1,0 0,0-1,0 1,0 0,0 0,0 1,-1-1,1 1,-1-1,0 1,0 0,0-1,0 1,0 0,0 1,-1-1,0 0,1 0,-1 1,0-1,-1 1,1-1,-1 0,1 1,-1-1,0 1,-1 1,2 32,-2-30,0-1,1 1,0 0,0-1,0 1,1-1,0 1,0-1,1 0,0 1,0-1,0 0,1 0,0 0,0 0,0-1,1 1,0-1,0 0,0 0,1 0,1 1,0-2,1 0,-1-1,1 0,-1 0,1 0,0-1,0 0,0 0,1-1,-1 0,0 0,1 0,-1-1,0-1,1 1,-1-1,0 0,0-1,0 1,0-1,0-1,0 0,0 0,0 0,-1 0,0-1,0 0,0-1,0 1,-1-1,4-4,50-92,-62 114,0 1,2 0,0-1,0 1,1 0,1 0,1 9,-1-20,-1 0,1 1,-1-1,1 0,0 0,1 0,-1 0,0 0,1 0,0 0,-1 0,1 0,0-1,1 1,-1-1,0 0,1 1,-1-1,1 0,0 0,-1-1,1 1,0 0,0-1,0 0,0 0,1 0,-1 0,0 0,0-1,1 1,-1-1,0 0,1 0,20-2</inkml:trace>
  <inkml:trace contextRef="#ctx0" brushRef="#br0" timeOffset="1431.483">1995 307,'23'12,"7"3</inkml:trace>
  <inkml:trace contextRef="#ctx0" brushRef="#br0" timeOffset="1677.874">2504 535,'113'-83,"-85"65,-1-1,0-1,-2-1,0-1,-1-1,-2-1,17-24,-11-21,-28 67,0 0,1 0,-1 1,0-1,0 0,-1 0,1 0,0 0,-1 0,1 0,-1 0,1 1,-1-1,0 0,0 0,0 1,0-1,0 1,0-1,0 1,0-1,-1 1,1-1,-1 1,1 0,-1 0,1 0,-1 0,0 0,1 0,-1 0,0 1,0-1,0 1,1-1,-3 1,-1 0,-1 0,1 1,-1 0,1 0,-1 0,1 1,0 0,0 0,0 0,0 0,0 1,0 0,0 0,1 0,0 1,0 0,0-1,0 1,0 1,1-1,-1 0,1 1,1 0,-1 0,0 0,1 0,0 0,0 0,0 5,-13 36,2 1,2 0,2 1,2 0,2 0,2 0,4 35,5 118,22 123,-8-122,-19-197,3 23,-2 0,0-1,-2 1,-1 0,-1 0,-2-1,0 1,-7 18,10-43,0 1,0-1,-1 0,0 1,1-1,-1 0,0 0,-1 0,1 0,0-1,-1 1,1 0,-1-1,0 0,-2 1,-13 4</inkml:trace>
  <inkml:trace contextRef="#ctx0" brushRef="#br0" timeOffset="1976.115">2411 1029,'316'-66,"-171"40,-7-3,-138 29,1-1,-1 1,1-1,0 1,-1 0,1-1,0 1,-1-1,1 1,0 0,-1 0,1-1,0 1,0 0,-1 0,1 0,0 0,0 0,0 0,-1 0,1 0,0 0,0 1,-1-1,1 0,0 0,-1 1,1-1,0 0,0 1,-1-1,1 0,-1 1,1-1,0 1,-1 0,1-1,-1 1,1-1,-1 1,0 0,1-1,-1 1,0 0,1-1,-1 1,0 0,0 0,1-1,-1 1,0 0,0 0,0-1,0 1,0 0,0 0,0-1,0 1,-1 0,1 0,0-1,0 1,-1 0,1 0,-1 6,0 1,1-1,0 0,0 0,1 1,0-1,0 0,1 0,0 0,0 0,0 0,1 0,0-1,0 1,1-1,0 0,0 0,1 0,-1-1,1 1,0-1,1 0,4 3,7 0</inkml:trace>
  <inkml:trace contextRef="#ctx0" brushRef="#br0" timeOffset="2223.04">3119 535,'9'11,"12"11,12 6,0-2</inkml:trace>
  <inkml:trace contextRef="#ctx0" brushRef="#br0" timeOffset="3033.745">3707 829,'-10'-4,"0"1,-1 0,1 1,-1 0,0 1,0 0,1 0,-1 2,0-1,0 1,-7 2,13-2,0 0,1 0,-1 1,0-1,0 1,1 1,0-1,-1 0,1 1,0 0,0 0,0 0,0 1,1-1,0 1,-1 0,1 0,0 0,1 0,-1 1,1-1,0 1,0-1,0 1,0 4,2-4,0 0,0 0,1 0,0 0,0 0,0 0,0 0,1-1,0 1,0 0,0-1,1 0,-1 1,1-1,0 0,0 0,1-1,-1 1,1-1,0 0,-1 1,2-2,-1 1,0 0,0-1,1 0,-1 0,1 0,0-1,0 1,0-1,1 0,36 11,1-2,0-2,0-2,1-2,-1-1,1-3,38-4,-49 3,-1 0,-1-2,1-2,0 0,-1-3,0 0,-1-2,11-6,-38 16,-1-1,0 0,1 0,-1 0,0 0,1 0,-1 0,0-1,0 1,0-1,0 0,0 1,0-1,-1 0,1 0,0 0,-1 0,0-1,1 1,-1 0,0 0,0-1,0 1,-1-1,1 1,-1-1,1 1,-1-1,0 1,0-1,0 0,0 1,0-1,-1 1,1-1,-1 1,1-1,-1 1,0-1,-7-4,1 1,-1 1,0 0,0 0,-1 0,1 1,-1 0,0 1,0 0,-1 0,1 1,0 0,-1 1,1 0,-1 0,0 1,1 0,-6 2,12-2,0 1,-1 0,1 0,0 0,-1 0,1 0,0 1,0-1,0 1,0 0,0 0,1 0,-1 1,0-1,1 1,0-1,0 1,0 0,0 0,0-1,0 2,1-1,-1 0,1 0,0 0,0 1,0-1,0 0,1 1,-1-1,1 1,0-1,0 1,0-1,1 1,-1-1,1 0,0 1,0-1,0 0,0 1,0-1,1 0,0 0,-1 0,1 0,0 0,1-1,-1 1,0 0,1-1,-1 0,2 1,0 0,0 0,1-1,-1 1,1-1,-1 0,1 0,0-1,-1 1,1-1,0 0,0 0,0-1,0 0,0 1,0-2,0 1,0-1,0 1,0-1,0-1,0 1,0-1,-1 1,1-2,0 1,-1 0,0-1,0 0,0 0,0 0,0 0,0-1,-1 1,0-1,1 0,-1 0,-1 0,1-1,-1 1,26 47,-24-38,0-1,0 0,1 0,0 0,0-1,0 1,0-1,0 0,1-1,0 1,-1-1,1 0,0-1,0 1,0-1,0 0,0-1,0 1,0-1,0 0,0-1,0 0,0 0,0 0,0 0,0-1,0 0,-1 0,1-1,-1 0,1 0,-1 0,0 0,0-1,-1 0,1 0,-1 0,0-1,0 1,0-1,0 0,-1 0,0 0,1-3,10-24,-1 0,-2-1,-2-1,0 1,-3-2,0 1,-1-14,0 11,15-126,-7 0,-7-130,-9 256,3 37,0 1,-1-1,1 0,0 0,0 1,-1-1,1 0,0 0,-1 1,1-1,0 0,-1 0,1 0,0 1,-1-1,1 0,0 0,-1 0,1 0,0 0,-1 0,1 0,-1 0,1 0,0 0,-1 0,1 0,0 0,-1 0,1 0,-1 0,1-1,0 1,-1 0,1 0,0 0,-1 0,1-1,0 1,0 0,-1 0,1-1,0 1,0 0,-1-1,1 1,0 0,-13 38,3 0,0 1,3 1,1-1,2 1,2 6,1-39,-6 86,5 0,3 0,5 12,-2-62,3 0,1-1,2 1,1-2,3 0,1 0,19 33,-29-62,1 0,0-1,1 0,1 0,0-1,0 0,1 0,0 0,0-1,1-1,3 2,11-3,-6-10</inkml:trace>
  <inkml:trace contextRef="#ctx0" brushRef="#br0" timeOffset="3298.039">4295 454,'28'7,"26"6,27 7,21 3,8 3,-2-1,-21-4</inkml:trace>
  <inkml:trace contextRef="#ctx0" brushRef="#br0" timeOffset="3543.43">4897 922,'-1'5,"0"0,0 0,1-1,0 1,0 0,1 0,-1 0,1 0,0 0,0 0,1 0,-1-1,1 1,0-1,0 1,1-1,-1 0,1 1,0-1,0-1,1 1,-1 0,1-1,0 0,-1 0,2 0,-1 0,0 0,0-1,1 0,-1 0,1 0,0-1,3 2,5 0,-1 0,1-1,-1 0,1-1,0-1,0 0,0 0,0-1,-1-1,1 0,0-1,-8 2,0 0,0 0,0-1,0 0,-1 0,1 0,-1 0,1-1,-1 0,0 0,0 0,0 0,0-1,0 1,-1-1,0 0,0 0,0 0,0-1,-1 1,1-1,-1 1,0-1,-1 0,1 0,-1 0,0 0,1-4,-2 5,0-1,0 0,0 1,-1-1,0 1,0-1,0 1,0-1,-1 1,1-1,-1 1,0 0,-1 0,1 0,-1 0,1 1,-1-1,0 0,-1 1,1 0,-1 0,1 0,-1 0,0 1,0-1,0 1,0 0,0 0,-1 1,1-1,-2 1,-3-2,-1 0,0 1,0 0,1 1,-1 0,0 0,0 1,0 1,0-1,0 2,0-1,1 1,-1 1,-3 1,8-3,1 1,-1-1,1 1,0 0,-1 0,1 0,0 1,0-1,0 1,1 0,-1 0,1 1,-1-1,1 1,0-1,0 1,1 0,-1 0,1 1,0-1,0 0,0 1,1-1,-1 1,1-1,0 1,1 0,-1-1,1 1,0 0,0 0,0 0,1-1,0 1,0 0,0-1,0 1,1-1,-1 1,1-1,0 0,1 1,-1-1,1 0,1 1,27 20,1-5</inkml:trace>
  <inkml:trace contextRef="#ctx0" brushRef="#br0" timeOffset="3712.016">5351 414,'-16'-9,"-9"-3,-4 7,-1 14,3 16,3 19,6 16,8 13,6-7</inkml:trace>
  <inkml:trace contextRef="#ctx0" brushRef="#br0" timeOffset="3900.552">5325 1029,'18'16,"13"7,10 1,7-5,5-5,3-10,-3-10,0-13,-5-12,-5-13,-12 2</inkml:trace>
  <inkml:trace contextRef="#ctx0" brushRef="#br0" timeOffset="4097.066">5939 0,'12'21,"5"26,3 33,0 35,-4 30,-6 26,-12 13,-17 6,-19-3,-24-10,-27-14,-34-18,4-33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0:41.44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32 1,'-7'0,"-2"6,1 10,1 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0:41.61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1,'10'13,"4"6,0-2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0:40.46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41 49,'2'16,"3"17,1 16,0 16,-2 10,-1 9,-4 1,-4-3,-1-8,-1-14,0-18</inkml:trace>
  <inkml:trace contextRef="#ctx0" brushRef="#br0" timeOffset="389.315">0 223,'4'-12,"0"0,0 0,1 0,1 0,0 1,1 0,0 0,0 0,1 1,0 1,1-1,0 1,1 1,0-1,0 2,1-1,0 2,0-1,0 1,1 1,0 0,0 1,0 0,1 1,0 0,-1 1,1 1,6 0,-14 0,0 1,1 0,-1 0,0 1,0-1,0 1,0 0,0 1,0-1,0 1,0 0,0 0,-1 1,1-1,-1 1,1 0,-1 0,0 1,0-1,-1 1,1 0,-1 0,0 0,0 0,0 0,0 1,-1 0,0-1,0 1,0 0,0 0,-1 0,0 0,0 0,0 1,-1-1,1 0,-1 0,-1 5,-1 0,0 1,-1-1,0 0,-1 0,0 0,0-1,-1 1,-1-1,1 0,-2 0,1-1,-1 0,0 0,-1 0,1-1,-6 3,-7 6,-1-1,-1-1,0-1,-1 0,0-2,-7 2,10-6,-36 22,56-27,0 0,0 0,0 0,0 0,0 0,1 0,-1 0,1-1,-1 1,1 0,0 0,-1 0,1-1,0 1,0 0,0-1,1 1,-1-1,0 1,1-1,-1 0,1 1,-1-1,1 0,-1 0,1 0,0 0,0 0,0 0,2 2,54 41,1-3,3-2,19 7,-66-38,1 0,0-1,0-1,1-1,0 0,0-1,0-1,0 0,1-2,-1 0,0-1,1 0,-1-2,8-1,10-6</inkml:trace>
  <inkml:trace contextRef="#ctx0" brushRef="#br0" timeOffset="736.589">843 330,'-2'-2,"-1"0,1 0,0 0,0 0,0 0,0-1,0 1,0-1,1 0,-1 1,1-1,0 0,-1 0,2 0,-1 0,0 0,0 0,1 0,0 0,-1 0,1 0,1-1,-1 1,0 0,1 0,-1 0,1 0,0 0,0 0,0 0,0 1,1-1,-1 0,1 0,0 1,0-1,0 1,0 0,2-2,8-3,1 0,0 1,0 1,1 0,0 1,-1 0,1 1,1 1,-1 0,0 1,0 0,5 1,-16 0,1 0,-1 0,1 0,-1 0,1 0,-1 1,1-1,-1 1,1 0,-1 0,0 0,1 1,-1-1,0 1,0 0,0 0,0 0,0 0,-1 0,1 0,0 1,-1 0,0-1,0 1,0 0,0 0,0 0,0 0,-1 1,0-1,1 0,-1 1,0-1,-1 1,1-1,-1 1,1 1,-4 10,1 0,-2 0,0-1,-1 1,-1-1,0 0,0-1,-2 1,1-1,-2-1,0 1,0-1,-3 0,10-8,-179 225,179-227,1-1,0 0,-1 1,1-1,0 1,0-1,0 1,1 0,-1-1,0 1,0 0,1 0,-1 0,1-1,0 1,0 0,-1 0,1 0,0 0,0-1,1 1,-1 0,0 0,1 0,-1 0,1-1,-1 1,1 0,0-1,0 1,0 0,0-1,0 1,0-1,0 1,0-1,1 0,-1 1,0-1,1 0,-1 0,1 0,0 0,-1 0,1 0,0-1,0 1,-1-1,1 1,0-1,0 1,0-1,26 4,0-1,1-1,-1-1,1-1,-1-2,1-1,-1-2,0 0,11-5,109-26,-85 18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0:45.36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426 68,'-13'-9,"1"1,-1 0,0 1,0 1,-1 0,0 0,0 2,0 0,-1 0,-3 1,10 2,0 0,1 1,-1 0,0 0,1 1,-1 0,1 0,-1 1,1 0,0 0,0 1,0 0,0 0,0 1,0 0,1 0,0 0,0 1,0 0,-4 4,-5 11,1 1,1 0,1 1,1 1,1-1,1 2,1-1,1 1,1 0,1 1,1 0,1-1,2 1,0 17,0-14,1 0,1 0,2 0,0 0,2-1,8 26,-10-42,1 1,1-1,-1-1,2 1,-1-1,1 0,1 0,0-1,0 1,1-2,0 1,1-1,0 0,0-1,0 0,1-1,8 5,-5-5,1-1,-1 0,1-1,0 0,1-2,-1 1,0-2,1 0,-1 0,1-1,11-2,-17 1,0 0,0-1,0 0,0 0,-1-1,1 0,-1-1,1 1,-1-2,-1 1,1-1,0 0,-1-1,0 0,-1 0,1 0,-1-1,0 0,1-3,-4 6,0-1,-1 1,0-1,0 1,0-1,0 0,-1 0,0 0,0 0,0 0,-1 0,1 0,-1 0,0 0,-1 0,1-1,-1 1,0 0,-1 0,1 1,-1-1,0 0,0 0,0 1,-1-1,1 1,-1 0,0 0,0 0,-1 0,1 0,-1 1,0 0,0-1,0 1,0 1,-1-1,-3-1,-4 0,-1 1,1 1,0 0,-1 1,0 0,1 1,-1 0,1 1,-1 0,1 1,-1 1,1 0,0 0,0 2,1-1,-1 1,1 1,0 0,0 1,1 0,-1 0,2 1,-1 0,1 1,0 0,1 1,-7 10,12-16,-1 0,1 1,0-1,0 1,1 0,0 0,0 0,0 0,0 0,1 1,-1-1,2 0,-1 1,0-1,1 1,0-1,0 1,1-1,0 1,0-1,0 0,0 1,1-1,0 0,0 0,2 3,20 27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0:43.02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31 0,'2'28,"3"26,3 23,1 17,-2 10,-4 5,-8 1,-4-7,-4-13,-1-16,1-19,3-19</inkml:trace>
  <inkml:trace contextRef="#ctx0" brushRef="#br0" timeOffset="373.253">325 54,'-42'108,"-5"-3,-4-1,-27 36,71-130,-37 43,43-54,0 1,0-1,0 1,0-1,0 0,0 1,0-1,0 0,0 0,0 1,0-1,1 0,-1 0,0 0,0 0,1 0,-1 0,1 0,-1 0,1-1,0 1,-1 0,1 0,0 0,0 0,0-1,0 1,0 0,0 0,0 0,0-1,0 1,0 0,1 0,-1 0,1 0,-1-1,1 2,-1 1,0-1,1 1,-1-1,1 0,-1 1,1-1,-1 0,1 1,-1-1,1 0,-1 0,1 1,-1-1,1 0,0 0,-1 0,1 0,-1 0,1 0,0 0,-1 0,1 0,-1 0,1 0,-1 0,1 0,0-1,-1 1,1 0,-1 0,1-1,-1 1,1 0,-1-1,1 1,-1 0,0-1,1 1,-1-1,1 1,-1-1,0 1,1-1,-1 1,0-1,0 1,1-1,-1 1,0-1,0 1,0-1,0 0,0 1,0-1,0 1,0-1,0 0,0 1,0-1,0 1,0-1,0 1,0-1,-1 0,1 1,0-1,-1 0,30 42,-28-39,9 19,1-1,1 0,1-1,0 0,1-2,1 1,1-2,1 0,0 0,1-2,16 11,-16-17,-1 0,1-1,1-1,-1-1,1-1,0 0,0-1,1-1,-1-1,0-1,1 0,-1-2,0 0,1-1,-1-1,-1-1,1 0,-1-2,9-4,6-8</inkml:trace>
  <inkml:trace contextRef="#ctx0" brushRef="#br0" timeOffset="1710.964">926 281,'18'3,"15"0,14-1,10-2,6-3,5-4,-4-1,-4 2,-9 1,-18 6,-14 3</inkml:trace>
  <inkml:trace contextRef="#ctx0" brushRef="#br0" timeOffset="1974.846">1020 536,'20'9,"19"5,18 1,15-3,14-5,8-7,7-5,-1-4,-17-1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0:45.90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1 859,'23'9,"23"3,18 0,13-5,6-4,-1-1,-9-2,-17-1</inkml:trace>
  <inkml:trace contextRef="#ctx0" brushRef="#br0" timeOffset="197.626">55 1127,'13'6,"21"3,21 0,23-5,19-6,13-6,9-4,0-2,-9 2,-23 2</inkml:trace>
  <inkml:trace contextRef="#ctx0" brushRef="#br1" timeOffset="23672.093">616 2289,'-20'15,"1"0,0 2,1 0,1 1,0 1,2 0,0 1,1 1,1 1,1-1,1 2,0 2,-11 22,2 1,2 0,2 1,3 1,1 0,3 1,0 20,13 18,-4-86,1 0,0 0,-1 0,1 0,1 0,-1 0,0 0,1-1,-1 1,1-1,0 1,0-1,0 1,0-1,0 0,0 0,0 0,1 0,-1-1,1 1,0-1,-1 1,1-1,0 0,0 0,3 1,4-3,0-1,1 1,-1-1,0-1,0 0,0-1,0 0,-1 0,0-1,0 0,0 0,0-1,-1-1,0 1,0-1,0-1,-1 1,-1-1,2-2,24-26,-1-1,-2-2,-2-1,-1-1,-2-1,-3-1,-1-2,-1 0,-3 0,4-25,-11 41,-2 0,0 0,-2-1,-2 0,0 1,-2-1,-1 0,-2 0,-1 0,-1 0,-1 0,-2 1,-2-4,8 29,-1-1,1 1,-1-1,0 1,0-1,0 1,-1 0,0 0,1 0,-1 0,-1 0,1 1,-1 0,1-1,-1 1,0 1,0-1,0 0,0 1,-1 0,1 0,-1 0,1 1,-1-1,0 1,1 0,-1 0,0 1,0 0,0-1,1 2,-1-1,0 0,0 1,0 0,0 0,-4 6,0 0,1 0,0 1,1 0,-1 0,2 0,-1 1,1 0,0 1,1-1,0 1,1 0,0 1,0-1,1 0,1 1,-1 0,2 0,-1 11,-2 11,2 1,1 0,2 0,1 0,1 0,3-1,0 1,2-1,1-1,2 1,2-2,0 0,2 0,19 27,7 11,50 97,-86-154,-1 0,1 1,-2 0,0-1,0 1,-2 1,1-1,-2 0,1 0,-2 0,0 0,-2 10,-5 8</inkml:trace>
  <inkml:trace contextRef="#ctx0" brushRef="#br1" timeOffset="24069.164">1164 3038,'-7'-6,"-1"0,1 1,-1 0,0 0,0 1,-1 0,0 0,1 1,-1 0,0 1,0-1,-1 2,1 0,0 0,-1 0,1 1,0 1,-1 0,1 0,0 0,0 1,0 1,0 0,0 0,0 0,1 1,-7 4,8-1,0 0,0 1,1 0,0 0,0 0,0 0,1 1,1 0,0 0,0 0,0 1,1 0,1-1,-1 8,1-11,1 0,1 0,-1 0,1 0,0 0,0 0,1 0,-1 0,2 0,-1 0,0 0,1-1,0 1,1 0,-1-1,1 0,0 1,0-1,1 0,0-1,0 1,0-1,0 1,4 2,7 1,0-2,1 1,-1-2,1 0,0-1,0-1,1 0,-1-1,1-1,-1 0,1-1,-1-1,1-1,-1 0,12-4,133-34,-95 15</inkml:trace>
  <inkml:trace contextRef="#ctx0" brushRef="#br0" timeOffset="3760.937">3651 792,'-10'17,"0"0,2 1,0 0,1 0,1 1,0 0,2 0,0 0,1 0,1 1,1-1,0 7,2-15,0-1,0 0,1 0,0 0,0 0,1 0,1-1,0 1,0-1,1 0,0 0,0-1,1 1,0-1,1 0,-1-1,2 0,-1 0,1 0,0-1,0 0,1 0,0-1,0 0,0-1,0 0,1-1,0 0,-1 0,1-1,3 1,2-1,-1-1,0-1,1 0,-1 0,0-2,0 0,1 0,-1-1,-1-1,1-1,0 1,-1-2,0 0,-1-1,1 0,-1-1,0 0,-1-1,0 0,0-1,-1 0,-1-1,0 0,0 0,-1-1,0 0,-1 0,0-1,-1 0,4-14,-5 10,-1-1,-1 0,-1-1,0 1,-1 0,-1-1,-1 1,0-1,-2 1,0 0,-1 0,0 0,-4-5,4 11,0 0,-2 0,1 0,-1 1,-1 0,0 0,-1 1,0 0,0 0,-1 0,0 2,-1-1,0 1,0 0,-1 1,0 0,0 1,0 0,-6-1,9 4,-1 1,1 0,-1 0,0 1,1 0,-1 1,0 0,1 0,-1 1,0 0,1 1,-1-1,1 2,-1-1,1 1,0 0,0 1,0 0,1 0,-1 1,1 0,0 0,0 1,-3 3,-7 8,1 0,0 1,1 1,1 0,1 1,0 1,2 0,-4 11,-50 160,45-105</inkml:trace>
  <inkml:trace contextRef="#ctx0" brushRef="#br0" timeOffset="1254.905">1512 779,'-50'92,"45"-77,1 0,0 0,1 0,1 0,1 1,0-1,1 1,0-1,1 0,2 8,-1-10,0-1,1 1,0 0,1-1,0 0,1 0,1 0,-1 0,2-1,0 0,0 0,1-1,0 0,1 0,0-1,1 0,0 0,0-1,0-1,1 0,1 0,-1-1,1 0,0-1,0-1,7 2,-6-2,1-2,0 1,0-2,-1 0,1 0,0-2,0 0,0 0,0-1,0-1,-1 0,1-1,-1 0,10-5,-15 5,0 0,0 0,0-1,0 0,-1 0,0-1,0 0,-1 0,0-1,0 0,0 0,-1 0,0 0,0-1,-1 0,0 0,0 0,-1-1,0 1,0-1,-1 0,0 0,-1-2,0-8,-2-1,-1 1,0 0,-1 0,-2 1,1-1,-2 1,-1 0,0 0,-1 1,-1 0,0 0,-1 1,-1 0,-1 1,-5-5,6 7,-1 0,0 1,-1 1,0 0,0 0,-1 2,-1 0,-9-4,18 9,-1 1,1 0,-1 1,0 0,0 0,0 0,0 1,0 0,-1 0,1 1,0 0,0 0,0 1,-1 0,1 0,0 1,0 0,0 0,0 0,1 1,-3 1,-1 3,0-1,1 2,0-1,0 1,1 1,0-1,1 1,-1 1,2-1,-1 1,2 1,-1-1,1 1,1 0,-2 5,-4 17,1 0,1 0,2 0,-1 26,2 17</inkml:trace>
  <inkml:trace contextRef="#ctx0" brushRef="#br0" timeOffset="2656.963">2368 711,'-8'5,"1"-1,-1 1,1 0,1 1,-1 0,1 0,0 0,0 1,1 0,0 0,0 0,0 0,-2 7,-20 40,75-123,2 3,4 1,20-16,-71 78,-2 2,-1-1,1 1,0 0,0-1,-1 1,1 0,0 0,0 0,0 0,0 0,0 0,1 0,-1 0,0 0,0 1,1-1,-1 0,0 1,1-1,-1 1,0 0,1-1,-1 1,1 0,-1 0,1 0,-1 0,1 0,-1 0,0 0,1 0,-1 1,1-1,-1 0,1 1,5 56,-21 276,11-279,-1 6,3 0,2 0,2 0,4-1,6 24,-13-83,-1 1,1-1,0 1,0 0,-1-1,1 1,0 0,0-1,0 1,0 0,0-1,0 1,0-1,0 1,0 0,0-1,1 1,-1 0,0-1,0 1,1-1,-1 1,0 0,1-1,-1 1,0-1,1 1,-1-1,1 1,-1-1,1 1,-1-1,1 0,-1 1,1-1,-1 0,1 1,0-1,-1 0,1 0,-1 0,1 1,0-1,-1 0,1 0,0 0,-1 0,1 0,0 0,-1 0,1 0,0-1,-1 1,1 0,-1 0,1 0,0-1,-1 1,1 0,-1-1,1 1,-1 0,1-1,6-12,-1-1</inkml:trace>
  <inkml:trace contextRef="#ctx0" brushRef="#br0" timeOffset="3233.797">2795 979,'186'-359,"-161"304,-25 55,0 0,0 1,0-1,0 1,0-1,0 0,0 1,0-1,0 0,0 1,0-1,1 0,-1 1,0-1,0 0,0 1,0-1,0 0,1 0,-1 1,0-1,0 0,0 0,1 1,-1-1,0 0,0 0,1 1,-1-1,0 0,1 0,-1 0,0 0,1 0,-1 1,0-1,1 0,-1 0,0 0,1 0,-1 0,0 0,1 0,-1 0,0 0,1 0,-1 0,0-1,1 1,-1 0,0 0,1 0,-1 0,0 0,1-1,-1 1,0 0,0 0,1 0,-1-1,0 1,0 0,1-1,29 233,53 293,-82-518,-1-6,-1 0,1 1,0-1,-1 0,1 0,0 0,0 0,0 0,0 1,0-1,1 0,-1 0,0 0,0 0,1 0,-1 0,0 0,1 0,0 0,-1 0,1 0,-1 0,1 0,0 0,0 0,-1 0,1-1,0 1,0 0,0-1,0 1,0 0,0-1,0 1,0-1,0 0,0 1,0-1,0 0,1 1,-1-1,0 0,0 0,1 0,25-24,-14 8</inkml:trace>
  <inkml:trace contextRef="#ctx0" brushRef="#br1" timeOffset="16797.338">3237 324,'2'-3,"0"-1,0 0,-1 0,1 0,-1 0,0 0,0 0,0 0,-1-1,1 1,-1 0,0 0,0-1,-1-1,1-4,-1-6,0 0,-2 0,0 0,-1 0,0 1,-1-1,-1 1,0 0,-1 1,-1 0,0 0,-1 0,-6-5,14 16,-1 1,0-1,0 1,0-1,-1 1,1 0,-1 0,1 0,-1 0,0 1,1-1,-1 1,0-1,0 1,0 0,0 0,0 0,-1 1,1-1,0 1,0-1,0 1,-1 0,1 1,0-1,0 0,0 1,0 0,-1 0,1 0,0 0,0 0,1 0,-1 1,0 0,0-1,-2 3,-13 11,1 1,0 0,1 1,1 1,0 1,2 0,0 0,1 2,1-1,-5 14,-30 49,-20 48,65-127,-6 15,1 1,0-1,2 1,1 1,0-1,1 13,28 159,21 75,-26 6,-11-225,-3-1,-1 1,-1 45,-4-63,3-1,0 0,2 0,8 24,-8-29,26 101,-29-119,0 0,1-1,0 0,-1 1,2-1,-1-1,1 1,-1-1,1 0,0 0,1 0,-1 0,1-1,0 0,-1 0,1-1,1 0,-1 0,0 0,0-1,1 1,-1-2,1 1,-1-1,1 0,-1 0,1 0,-1-1,0 0,1-1,-1 1,0-1,0-1,0 1,0-1,0 0,0 0,-1 0,1-2,5-2,0-1,0-1,-1 1,0-2,-1 1,0-1,0-1,-1 0,-1 0,1 0,-2-1,0 0,2-7,7-25,-3-1,-1-1,-2 0,-2-5,19-175,-24-100,-3 283,-1-1,-3 1,-1 0,-3-3,1-3,2 0,3 1,2-2,2-14,0 8,-2 0,-3 1,-3-6,-13-27,13 96,5 4</inkml:trace>
  <inkml:trace contextRef="#ctx0" brushRef="#br1" timeOffset="17573.31">3396 1955,'19'9,"16"8,15 7,12 7,6 5,7 5,-2 3,-4-2,-6-3,-10-7,-9-5,-8-9,-9-8,-10-7</inkml:trace>
  <inkml:trace contextRef="#ctx0" brushRef="#br1" timeOffset="17912.717">3918 1928,'-1'0,"1"-1,-1 1,1 0,-1 0,1-1,-1 1,1 0,-1 0,1 0,-1 0,1 0,-1-1,0 1,1 0,-1 0,1 0,-1 1,1-1,-1 0,0 0,1 0,-1 0,1 0,-1 1,1-1,-1 0,1 0,-1 1,1-1,-1 1,1-1,0 0,-1 1,1-1,-1 1,1-1,0 1,0-1,-1 1,1-1,0 1,0-1,-1 1,1-1,0 1,0-1,0 1,0-1,0 1,0 0,0-1,0 1,0-1,0 1,0-1,0 1,0 0,12 34,6-9,1-2,1 1,2-2,0-1,1-1,1-1,1-1,1-1,4 1,3 4,94 72,-125-94,-1 0,1 0,0 0,-1 0,1 0,-1 0,0 0,1 1,-1-1,0 0,0 1,0-1,0 1,0 0,0-1,0 1,0 0,-1-1,1 1,-1 0,1 0,-1 0,0 0,0-1,0 1,0 0,0 0,0 0,0 0,0-1,-1 1,1 0,-1 0,0 0,1-1,-1 1,0 0,0-1,0 1,0-1,0 1,-1 0,-8 6,-1 0,-1 0,1-1,-1-1,0 0,-1-1,0 0,-11 3,-5 2,-194 71,162-59</inkml:trace>
  <inkml:trace contextRef="#ctx0" brushRef="#br1" timeOffset="21606.652">2394 230,'-7'0,"1"-1,-1 1,1 0,-1 1,0-1,1 1,-1 1,1-1,0 1,-1 0,1 1,0-1,0 1,0 0,1 1,-1-1,1 1,0 0,0 1,-3 2,-5 13,0 1,1 0,1 0,2 1,0 1,1 0,-5 23,4-18,-13 47,4 1,3 0,3 2,4-1,3 1,5 75,3-99,3-1,2 0,2-1,2 0,3 0,15 34,-25-72,0-1,1 0,0 0,1-1,0 0,1 0,1 0,-1-1,2 0,0-1,0 0,1-1,0 0,0 0,1-1,0-1,1 0,-1-1,1 0,1-1,12 4,-15-6,-1-1,1 1,-1-2,1 1,0-2,0 1,-1-1,1-1,0 0,-1-1,1 0,0 0,-1-1,0 0,0-1,0 0,0-1,-1 0,1-1,-1 1,-1-2,1 1,-1-1,7-8,-4-6,0 0,-2-1,0 0,-2-1,0 1,-2-2,0 1,-2 0,0-1,-2 0,0-11,0 23,22-550,-19 518,-3-1,-1 1,-3 0,-1 0,-2 0,-2 1,-2-1,-2 2,-2 0,-2 0,-17-31,26 60,-2 0,0 1,0 0,-1 0,0 1,-1 0,-1 1,1 0,-2 1,-4-2,11 7,-1 0,0 1,-1 0,1 0,-1 0,1 1,-1 0,0 1,1 0,-1 0,0 0,0 1,0 0,0 1,0 0,0 0,1 1,-1-1,0 2,-4 1,-9 8,0 0,0 2,2 0,0 1,0 1,2 1,0 0,0 2,2 0,1 0,-3 6,-46 64</inkml:trace>
  <inkml:trace contextRef="#ctx0" brushRef="#br1" timeOffset="22405.092">2381 1754,'-7'7,"-9"9,-8 13,-12 16,-11 15,-14 14,-9 10,-8 7,-3 2,3-5,7-7,12-10,14-14,14-16</inkml:trace>
  <inkml:trace contextRef="#ctx0" brushRef="#br1" timeOffset="24821.328">1859 2102,'-15'86,"-54"243,60-260,10-69,-1 1,1 0,-1 0,1 0,-1-1,1 1,0 0,0 0,-1-1,1 1,0-1,0 1,0-1,-1 1,1-1,0 1,0-1,0 0,0 0,0 1,0-1,0 0,0 0,0 0,0 0,0 0,0 0,0 0,0 0,0-1,0 1,0 0,0 0,0-1,0 1,-1-1,1 1,0-1,0 1,0-1,-1 0,2 0,24-12,0-2,-1-1,-1-1,12-11,25-17,94-43,-120 75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1:04.68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180 237,'-23'31,"1"2,2 0,1 1,2 1,2 1,1 0,1 1,2 1,2 0,-1 18,8-52,1 1,0 0,0-1,1 1,-1 0,1 0,0 0,0 0,1-1,-1 1,1 0,0 0,0-1,1 1,-1-1,1 1,0-1,1 1,-1-1,1 0,-1 0,1 0,0-1,1 1,-1-1,1 1,1 0,5-2,-1 0,1 0,-1-2,1 1,-1-1,1 0,-1-1,1 0,-1-1,1 0,-1 0,0-1,0 0,0-1,0 0,-1 0,0-1,5-2,4-3,1 0,-1-1,0-1,-1-1,-1 0,0-1,-1 0,0-2,-1 1,-1-1,-1-1,0-1,-1 1,-1-1,0-1,-2 0,0 0,-1 0,-1-1,2-15,-4 17,-1 1,0-1,-2 0,0 0,-1 1,-1-1,0 0,-1 1,-1 0,-1-1,0 2,-2-1,0 0,0 1,-2 1,0-1,0 1,-2 1,0 0,-11-11,21 23,-1-1,0 1,0-1,-1 1,1 0,0 0,-1 0,1 0,-1 1,0-1,0 1,1-1,-1 1,0 0,0 0,0 0,0 1,-1-1,1 1,0-1,0 1,0 0,0 0,0 1,-1-1,1 1,0-1,0 1,0 0,0 0,0 0,1 1,-1-1,0 1,0-1,1 1,-1 0,1 0,0 0,-1 1,1-1,0 0,0 1,1-1,-1 2,-5 16,1 0,1 0,1 1,1 0,1 0,1 0,1 0,0 0,2 0,0 0,2 0,1 4,8 44,3-1,3-1,3-1,3-1,3 0,2-3,3 0,32 42,-41-68</inkml:trace>
  <inkml:trace contextRef="#ctx0" brushRef="#br0" timeOffset="1064.444">728 718,'2'13,"1"14,0 12,-1 7,-1 9,-2 0,-1 1,-1-3,1-5,0-9,1-9,0-9</inkml:trace>
  <inkml:trace contextRef="#ctx0" brushRef="#br0" timeOffset="1567.547">714 690,'14'-4,"-1"-1,0 1,1 1,0 1,0 0,0 1,0 0,0 1,5-1,-13 0,89 4,-92-3,0 1,0-1,0 1,0 0,0 0,-1 0,1 0,0 0,0 1,-1-1,1 1,-1 0,1 0,-1 0,0 0,0 0,0 0,0 0,0 1,0-1,-1 1,1-1,-1 1,0 0,0 0,0 0,0-1,0 1,0 2,-1 0,0 0,0 0,-1 0,0 0,0 0,0 0,0 0,-1-1,0 1,0 0,0-1,-1 1,1-1,-1 0,0 0,0 0,-1 0,1 0,-1-1,0 1,-83 60,84-62,2-2,1 0,-1 0,1 0,-1-1,1 1,-1 0,1 0,-1 0,1 0,-1 1,1-1,-1 0,1 0,-1 0,1 0,-1 0,1 1,-1-1,1 0,-1 0,1 1,-1-1,1 0,0 1,-1-1,1 0,0 1,-1-1,1 1,0-1,-1 1,1-1,0 1,0-1,0 0,-1 1,1-1,0 1,0-1,0 1,0 0,0-1,0 1,0-1,0 1,0-1,0 1,0-1,0 1,1-1,-1 1,0-1,0 1,0-1,1 0,-1 1,0-1,1 1,-1-1,105 12,-98-11,-1 1,0 1,1-1,-1 1,0 0,0 0,-1 1,1 0,-1 0,0 0,0 1,0-1,0 1,-1 0,0 1,0-1,0 1,-1 0,0 0,0 0,0 0,-1 0,0 1,0-1,-1 1,0-1,0 1,0 0,-1-1,0 1,0 0,0-1,-1 1,0 0,-1-1,0 1,1-1,-3 3,0 0,-1-1,0 0,-1 1,0-2,0 1,-1-1,0 0,0 0,0-1,-1 0,0 0,0-1,-1 0,1 0,-1-1,0 0,-1-1,1 0,0 0,-1-1,0 0,1-1,-1 0,-5 0,-9-5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1:19.43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94 10,'-5'2,"-1"0,0 1,1-1,0 1,-1 0,1 0,0 1,1 0,-1 0,1 0,-1 0,1 1,0-1,1 1,-1 0,1 0,0 1,1-1,-1 0,1 1,0 0,-1 2,4-6,0 0,0 0,1 0,-1 0,0 0,1 0,-1 0,1 0,0 0,-1-1,1 1,0-1,0 1,0-1,0 0,0 0,0 0,1 0,-1 0,0 0,0-1,1 1,-1-1,0 1,1-1,-1 0,1 0,-1 0,0 0,1 0,-1-1,0 1,1-1,-1 0,0 1,1-1,-1 0,0 0,0-1,0 1,1-1,2-1,-1 1,0-1,0 0,0 0,-1 0,1 0,-1 0,1-1,-1 0,0 0,-1 0,1 0,-1 0,1 0,0-4,-2 6,-1 0,1 0,-1 0,1 0,-1 0,0 0,1 0,-1-1,0 1,-1 0,1 0,0 0,-1 0,1 0,-1 0,1 0,-1 0,0 0,0 0,0 0,0 1,0-1,0 0,-1 0,1 1,-1-1,1 1,-1-1,1 1,-1 0,0 0,0 0,1 0,-1 0,0 0,-1 0,0-1,-1 1,1 0,0 0,0 0,0 0,-1 1,1-1,-1 1,1 0,0 0,-1 0,1 0,0 1,-1-1,1 1,0 0,0 0,-1 0,1 1,0-1,0 1,0-1,1 1,-1 0,0 0,1 0,-1 1,-1 1,-12 16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1:19.70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123 89,'0'-4,"0"-7,0-3,-2-1,-4-1,-2 2,-5 4,-4 6,-2 8,0 8,1 6,4 5,8 1,12-4,17-5,16-8,10-9,-3-5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31:09.773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0 1,'14'35,"25"87,-6 2,-5 1,-2 28,31 137,-39-209,41 174,15 172,1 297,-59-417,-20 205,-2-372,7 0,5 0,7 0,10 24,-18-138,17 85,-4 1,2 90,-25-45,-7 1,-6-2,-8-1,-27 84,44-195,-169 602,142-446,36-189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1:18.32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64 253,'2'18,"1"22,0 23,-3 20,-4 16,-5 5,-4 2,-2-6,2-13,3-17,3-21</inkml:trace>
  <inkml:trace contextRef="#ctx0" brushRef="#br0" timeOffset="415.14">10 628,'0'-6,"-3"-34,2-1,2 1,1-1,3 1,1-1,1 1,3 1,1 0,2 0,1 1,6-5,-13 31,1 0,1 1,0 0,1 0,0 1,1 0,0 1,0 0,1 1,0 1,5-3,-12 7,1 0,0 0,-1 1,1 0,0 0,1 0,-1 1,0 0,0 0,0 1,1-1,-1 1,0 1,1-1,-1 1,0 0,0 0,0 1,0 0,0 0,0 0,0 1,-1 0,1 0,-1 1,3 1,-1 3,0 0,-1 1,0 0,0 0,-1 0,0 1,-1 0,0 0,0 0,-1 0,0 1,-1-1,0 1,-1 0,0-1,-1 1,0 0,-1 0,0-1,0 1,-1 0,-1-1,0 1,0-1,-1 0,0 0,-1 0,0-1,-1 0,-1 2,-5 6,-1-1,-1 0,0-1,-1 0,-1-2,0 1,-1-2,-1 0,0-1,0-1,-1-1,0 0,-1-2,1 0,-2-1,-19 3,32-8,7-1,0 0,-1 0,1 0,0-1,-1 1,1 1,-1-1,1 0,0 0,-1 0,1 1,0-1,0 1,-1-1,1 1,0-1,0 1,-1 0,1-1,0 1,0 0,0 0,0 0,0 0,0 0,1 0,-1 0,0 0,0 1,1-1,-1 0,1 0,-1 1,1-1,-1 0,1 1,0-1,0 0,0 1,-1-1,1 0,0 1,1-1,-1 0,0 1,7 14,0-1,1 0,1 0,0-1,1 0,0 0,8 6,-6-5,12 17,0-1,2-2,2-1,0-1,2-1,1-2,0 0,2-3,1-1,0-1,6 0,-28-15,-1 0,1-1,1 0,-1-1,0-1,1 0,-1 0,2-1,12-3</inkml:trace>
  <inkml:trace contextRef="#ctx0" brushRef="#br0" timeOffset="803.707">746 761,'8'-6,"0"0,0 1,1 0,0 0,0 1,1 0,-1 1,1 0,-1 0,1 1,0 0,0 1,0 0,0 1,0 0,1 0,-1 1,8 2,-16-3,1 1,-1 0,1 0,-1 0,1 0,-1 0,0 1,1-1,-1 1,0-1,0 1,0 0,0 0,-1 0,1 0,0 0,-1 0,1 0,-1 1,0-1,0 0,0 1,0-1,0 1,0-1,-1 1,1 0,-1-1,0 1,0 0,0 2,-1 1,0 1,0-1,-1 0,0 0,0 0,0 0,-1 0,0 0,0-1,0 0,-1 1,-3 3,-6 5,0 0,-1-2,-1 0,0 0,0-2,-8 4,22-14,1 0,-1 0,1 0,-1 0,1 0,-1 1,1-1,-1 0,1 0,-1 0,1 1,-1-1,1 0,-1 0,1 1,-1-1,1 0,-1 1,1-1,0 1,-1-1,1 0,0 1,-1-1,1 1,0-1,0 1,-1-1,1 1,0-1,0 1,0-1,0 1,0-1,0 1,0 0,0-1,0 1,0-1,0 1,0-1,0 1,0-1,0 1,0-1,1 1,-1-1,0 1,0-1,1 1,-1-1,31 10,-29-10,24 5,-1 2,1 0,-1 2,-1 0,13 8,-30-14,-1 1,1-1,0 2,-1-1,0 1,0 0,-1 0,1 1,-1-1,0 1,0 1,-1-1,0 0,0 1,-1 0,0 0,0 0,0 0,-1 1,0-1,0 3,-2-4,1 1,-1 0,-1 0,1 0,-1-1,-1 1,1 0,-1-1,0 1,-1-1,1 0,-1 1,0-1,-1 0,0-1,0 1,0-1,0 0,-4 4,-6 4,0 0,0-1,-2-1,1 0,-1-1,-10 4,-58 20,54-28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1:25.35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24 632,'26'-29,"-2"-1,-1-1,-2-2,-1 0,-1-1,-2-1,-1 0,-3-1,0-1,-2 0,-2-1,-2 0,3-35,-16-14,5 86,1-1,0 1,-1 0,1 0,0 0,-1-1,0 1,1 0,-1 0,0 0,1 0,-1 0,0 0,0 0,0 0,0 0,0 0,0 0,0 1,0-1,0 0,0 1,-1-1,1 1,0-1,0 1,-1 0,1 0,0-1,0 1,-1 0,1 0,0 0,-1 0,1 0,0 1,0-1,-1 0,1 1,0-1,0 0,-1 1,1 0,0-1,0 1,0 0,0-1,-1 2,-48 48,30-15,0 1,2 1,2 1,2 0,1 1,2 1,2 0,1 0,2 1,2 4,1-28,1 0,0 0,2 0,0 0,0 0,2 0,0 0,1 0,1-1,0 1,1-1,1 0,0 0,2 0,0-1,0 0,1-1,1 0,7 8,0-9,1-1,0 0,1-1,0-1,1-1,0-1,0-1,0 0,1-2,0 0,0-1,1-2,-1 0,1-1,-1-1,1-1,-1-1,1-1,-1 0,0-2,17-6,-27 8,0 0,0-1,-1-1,0 1,0-1,0-1,0 0,-1 0,0-1,0-1,-1 1,0-1,0 0,-1-1,0 0,0 0,-1-1,0 0,-1 0,0 0,-1 0,0-1,-1 0,0 1,0-2,-1 1,-1 0,1 6,-1 0,0 0,-1 0,1 1,-1-1,0 0,0 0,-1 0,1 0,-1 0,0 0,0 0,-1 0,0 1,0-1,0 1,0-1,0 1,-1 0,0-1,0 2,0-1,-1 0,1 1,-1-1,0 1,0 0,0 0,0 0,-4-1,0 2,-1 0,1 1,0 0,-1 1,1 0,0 0,-1 1,1 0,0 0,0 1,0 0,0 1,0 0,0 0,0 0,1 1,0 0,-1 1,2-1,-1 1,0 1,1-1,0 1,1 0,-1 1,1-1,0 1,1 0,-1 0,1 1,1-1,0 1,0 0,0 0,1 0,-1 8,2-12,1 0,0 0,0 0,0 0,1 0,-1 0,1 0,0 0,0 0,1 0,-1-1,1 1,0 0,0-1,0 1,0-1,1 0,-1 1,1-1,0 0,0-1,0 1,0-1,0 1,1-1,-1 0,1 0,2 1,2 1,0-1,1 0,0 0,0-1,0 0,0-1,0 0,0 0,1-1,-1 0,0-1,4 0,-3-1,0 1,0-2,0 1,0-1,-1-1,1 0,-1 0,0-1,0 0,0-1,-1 0,0 0,0 0,0-1,-1-1,0 1,-1-1,1 0,-2-1,5-6,-9 12,1-1,-10 29,8-21,-1 0,1-1,0 1,0 0,0 0,1 0,-1 0,1-1,0 1,0 0,0 0,0-1,1 1,0-1,0 1,0-1,0 0,0 0,0 0,1 0,0 0,-1 0,1-1,0 1,0-1,1 0,2 2,8 3,0-1,0 0,0-1,1-1,-1 0,13 2,74 9,2-4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1:27.33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195 264,'-12'18,"-3"15,1 14,2 10,6 4,4 1,4-3,5-5,1-9,-2-11,2-10,-1-12,0-15,-1-6</inkml:trace>
  <inkml:trace contextRef="#ctx0" brushRef="#br0" timeOffset="253.322">235 64,'0'-64,"19"107,12 23,2-2,4-1,2-1,3-3,12 11,85 127,-77-75,-60-118,-1 1,0-1,0 1,0-1,0 1,-1-1,0 1,0-1,0 1,0 0,-1-1,0 1,0-1,0 1,0-1,-1 0,1 1,-1-1,-1 0,1 0,0 0,-1 0,0-1,0 1,0-1,0 0,0 1,-1-1,-13 7,0 0,-1-1,0 0,-1-2,0 0,0-1,0-1,0-1,-17 1,20-2,-100 17,-2-5,-29-4,86-9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1:25.68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107 111,'-7'20,"-4"21,-3 19,-1 13,0 10,2 3,1-3,3-8,2-10,3-14,5-16,3-13,5-13,-1-8</inkml:trace>
  <inkml:trace contextRef="#ctx0" brushRef="#br0" timeOffset="329.827">68 553,'0'-226,"0"226,0 0,0 0,0 1,0-1,1 0,-1 0,0 1,0-1,0 0,0 0,0 0,1 1,-1-1,0 0,0 0,0 0,1 0,-1 0,0 1,0-1,0 0,1 0,-1 0,0 0,0 0,1 0,-1 0,0 0,0 0,1 0,-1 0,0 0,0 0,1 0,-1 0,0 0,0 0,1 0,-1 0,0 0,0 0,1-1,-1 1,0 0,2 3,22 45,2-2,2-1,3-2,1 0,2-2,1-2,3-1,28 21,-57-51,-4-3,-1-1,1 1,1-1,-1 0,0-1,1 1,0-1,0 0,0-1,0 1,0-1,1-1,-1 1,4 0,-7-3,-1-1,1 1,0 0,-1-1,1 0,-1 1,1-1,-1 0,0 0,0 0,0-1,0 1,0-1,0 1,-1-1,1 1,-1-1,0 0,0 0,0 1,0-1,0 0,-1 0,1 0,-1 0,0 0,0 0,0-1,0 4,9-62,-3 0,-3 0,-5-49,1 46,1 21,-1-6,2 1,2-1,8-45,-11 92,1 0,-1 0,0 0,1 0,0 0,0 0,0 0,0 0,0 0,0 0,1 1,-1-1,1 1,0-1,0 1,0-1,0 1,0 0,0 0,1 0,-1 0,1 0,-1 1,1-1,0 1,0 0,-1 0,1 0,0 0,0 0,0 0,1 1,30 5,-1 6</inkml:trace>
  <inkml:trace contextRef="#ctx0" brushRef="#br0" timeOffset="773.242">1030 352,'-94'253,"18"-50,54-162,17-44,10-74,0 56,22-102,6 2,5 1,28-55,-29 99,-37 75,0 0,1 1,-1-1,1 0,-1 0,1 1,-1-1,1 0,-1 1,1-1,0 0,-1 1,1-1,0 1,-1-1,1 1,0-1,0 1,0 0,-1-1,1 1,0 0,0 0,0 0,0-1,0 1,0 0,-1 0,1 0,0 1,0-1,0 0,0 0,0 0,-1 0,1 1,0-1,0 0,0 1,0-1,-1 1,1-1,0 1,-1-1,1 1,0 0,-1-1,1 1,-1 0,1-1,-1 1,1 0,-1 0,1 0,22 51,-21-48,27 93,-4 2,-1 15,-10-45,41 224,-53-241,-2-51,0-1,0 0,0 1,0-1,0 0,0 1,0-1,0 1,0-1,0 0,0 1,0-1,0 0,-1 1,1-1,0 0,0 1,0-1,-1 0,1 1,0-1,0 0,-1 1,1-1,0 0,-1 0,1 0,0 1,-1-1,1 0,0 0,-1 0,1 0,0 0,-1 1,1-1,-1 0,1 0,0 0,-1 0,1 0,0 0,-1 0,1 0,-1-1,1 1,0 0,-1 0,1 0,0 0,-1 0,1-1,0 1,-1 0,1 0,0 0,-1-1,1 1,-12-9</inkml:trace>
  <inkml:trace contextRef="#ctx0" brushRef="#br0" timeOffset="1394.085">936 525,'250'-58,"-114"24,196-40,-331 73,1 0,-1 1,1-1,0 0,0 0,0 1,-1-1,1 1,0 0,0-1,0 1,0 0,0 0,0 0,0 0,-1 1,1-1,0 0,0 1,0-1,0 1,-1 0,1 0,0 0,-1 0,1 0,0 0,-1 0,1 0,-1 0,0 1,1-1,-1 1,0-1,0 1,0-1,0 1,0 0,0-1,-1 1,1 1,-1 9,0 0,-1 0,-1 1,0-1,-1 0,0 0,0-1,-3 4,1 3,-65 221,72-218,11-32,-3-12,0-1,-2-1,-1 0,-1 0,-1 0,-1 0,-1-1,-1-17,4-225,6 311,-4-6,2-1,1 0,1-1,2 0,2-1,1-1,2 0,1-2,1 0,21 22,-40-49,1-1,-1 1,1-1,0 0,0 1,0-1,0-1,0 1,1 0,-1-1,1 0,0 0,0 0,0 0,0 0,0-1,0 0,0 0,0 0,1 0,-1-1,0 1,0-1,1 0,-1-1,0 1,1-1,-1 1,0-1,0-1,0 1,0-1,0 1,0-1,0 0,0 0,1-2,3-9,0 1,-1-2,0 1,-1-1,0 0,-2 0,1-1,-2 1,0-1,-1 0,0 0,-1-14,6-86,-6 0,-5-2,3 93,9-39,1 55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1:20.73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12 461,'15'31,"-7"13,-1 1,-3 0,-2 0,-3 44,-8 88,-15 51,19-177,2-30,1-15,1 0,0 0,0 1,1-1,-1 0,1 1,1-1,-1 0,1 1,0-1,1 0,0 0,-1 0,2 0,-1 0,2-4,0 1,0-1,0 0,0-1,0 1,0-1,0 0,1 0,-1 0,0 0,1-1,-1 0,1 1,-1-2,1 1,-1-1,0 1,1-1,-1 0,0-1,0 1,0-1,1 0,-2 0,1 0,1-1,71-30,-51 21,-1 1,2 1,-1 2,1 0,0 1,1 2,19-2,-28 7,0 1,1 1,-1 0,0 1,0 1,-1 1,11 4,-21-7,-1 1,1-1,0 0,0-1,0 1,0-1,0-1,0 1,0-1,0-1,0 1,0-1,4-1,2-4</inkml:trace>
  <inkml:trace contextRef="#ctx0" brushRef="#br0" timeOffset="373.29">707 1116,'12'-1,"0"-2,0 1,0-2,0 0,0 0,-1-1,0 0,0-1,0 0,-1-1,0 0,0-1,8-7,-15 13,0 0,0 0,0-1,0 1,-1 0,1-1,-1 0,0 1,1-1,-1 0,-1 0,1-1,0 1,-1 0,1 0,-1-1,0 1,0-1,-1 1,1-1,-1 1,1-1,-1 0,0 1,0-1,-1 1,1-1,-1 1,0-1,0 1,-1-3,-3-1,-1 1,1-1,-1 1,-1 1,1-1,-1 1,0 0,0 0,-1 1,1 0,-1 1,0-1,0 2,0-1,-1 1,1 0,-1 1,1-1,-1 2,1-1,-1 1,-6 1,10 0,-1 0,1 1,0-1,0 1,0 0,0 0,0 1,1 0,-1-1,1 2,-1-1,1 0,0 1,0 0,0 0,1 0,0 0,0 0,0 1,0 0,0-1,1 1,0 0,0 0,0 0,0 4,0 1,-1 0,2 0,0 0,0 0,1 0,0 1,0-1,1 0,1 0,0 0,0 0,1 0,3 8,2-5,0 0,1-1,0 0,1-1,0 0,1 0,0-1,1 0,0-1,0 0,1-1,0-1,1 0,0-1,0 0,0-1,0 0,1-2,0 1,0-2,0 0,0-1,0 0,0-1,14-2,23-2</inkml:trace>
  <inkml:trace contextRef="#ctx0" brushRef="#br0" timeOffset="1333.757">1402 1077,'-1'-7,"0"1,0 0,-1-1,1 1,-2 0,1 0,-1 0,0 0,0 1,0-1,-1 1,0 0,0 0,0 0,-1 0,1 1,-1-1,0 1,-1 1,1-1,-1 1,1 0,-1 0,0 0,0 1,0 0,-1 0,1 1,0 0,-4-1,3 4,0 0,0 0,0 1,0 0,1 0,-1 1,1 0,0 0,0 0,0 1,0-1,1 1,0 1,0-1,0 1,1 0,0 0,0 0,0 1,1-1,0 1,0 0,1 0,0 0,0 0,0 1,1-1,0 0,1 1,0-1,0 0,0 1,1-1,-1-3,1 0,0 0,0 0,0-1,0 1,1 0,0-1,-1 1,1-1,1 0,-1 1,0-1,1 0,-1 0,1-1,0 1,0 0,0-1,0 0,1 0,-1 0,1 0,-1 0,1-1,-1 1,1-1,0 0,0 0,0-1,0 1,3-1,5 1,0 0,0-1,0-1,0 0,0-1,0 0,0 0,-1-2,1 1,-1-2,-1 2,0-1,-1-1,1 0,-1 0,0-1,0 0,-1-1,0 0,0 0,-1-1,1 0,-2 0,1 0,-1-1,-1 0,1 0,-2-1,1 0,-1 1,0-4,-3 12,0 0,-1 0,1 0,-1 0,0 0,1 0,-1 0,0 0,1 0,-1 0,0 0,0-1,0 1,0 0,0 0,0 0,0 0,-1 0,1 0,0 0,0 0,-1 0,1 0,-1 0,1 0,-1 0,1 0,-1 0,0 0,1 1,-1-1,0 0,0 0,0 1,1-1,-1 0,0 1,0-1,0 1,0-1,0 1,-1 0,-22 42,15-3,3-1,1 1,2 0,2 0,1 1,4 17,15 175,-7-121,-5 1,-6 53,0-153,-1 0,0 1,-1-1,0 0,-1 0,0 0,-1-1,-1 1,0 0,0-1,-1 0,0 0,-1 0,0-1,-1 0,0 0,-1-1,0 0,-4 4,9-11,-1 0,1-1,-1 1,1-1,-1 1,1-1,-1 0,0-1,1 1,-1-1,0 1,0-1,1 0,-1 0,0-1,0 1,1-1,-1 0,0 0,1 0,-1-1,1 1,-1-1,1 1,0-1,0 0,0-1,0 1,0 0,-2-3,-4-4,0-1,0 0,1 0,0-1,1 0,0 0,0-1,0-3,-8-22,1-1,3-1,1 0,1 0,2-1,2 0,2 0,2-1,1-8,1 28,1 0,0 0,2 1,0-1,2 1,0 0,1 1,0-1,2 1,1 1,0 0,1 0,1 1,0 0,2 1,0 0,0 2,12-10,6-1,0 2,2 1,0 2,1 1,1 1,1 3,0 0,31-6,-62 19,-3 1,-1 0,1 0,-1 0,1 0,0 0,-1 0,1 1,0 0,0-1,-1 1,1 0,0 0,0 0,-1 1,1-1,0 0,-1 1,1 0,0 0,-1 0,1 0,-1 0,1 0,-1 1,0-1,1 2,0 2,-1 0,1 0,0 0,0 0,0-1,1 1,-1-1,1 0,0 0,1 0,-1-1,1 1,-1-1,1 0,0 0,0-1,0 0,4 2,-3-2,0-1,0 0,0 0,0 0,0 0,0-1,0 0,0-1,1 1,-1-1,0 0,0-1,0 1,-1-1,1 0,0-1,-1 1,1-1,-1 0,0-1,0 1,0-1,0 0,-1 0,0-1,1 1,-2-1,1 0,0 0,-1 0,0 0,0-1,-1 0,0 1,0-1,0 0,0 0,-1 0,0 0,0-4,-2 6,1 0,-1 0,-1 0,1 0,-1 0,1 0,-1 1,0-1,-1 0,1 1,-1-1,1 1,-1 0,0 0,0 0,0 0,-1 1,1-1,-1 1,1 0,-1 0,0 0,0 0,-2 0,-2-1,1 1,-1-1,1 2,-1-1,0 1,1 0,-1 0,0 1,0 0,0 1,0 0,-7 1,9 0,-1 1,1 0,-1-1,1 2,0-1,0 1,0 0,1 0,-1 1,1-1,0 1,1 1,-1-1,1 0,0 1,0 0,1 0,-1 0,1 1,1-1,-1 1,1-1,0 1,1 0,0 0,0 0,0 0,1 0,0 0,0 0,1 0,0-1,0 1,0 0,3 7,-1-11,-1 1,1 0,0-1,0 1,0-1,1 0,-1 0,1 0,0-1,0 1,0-1,0 0,0 0,0 0,0-1,1 1,-1-1,1 0,-1-1,1 1,-1-1,1 1,0-1,34 0</inkml:trace>
  <inkml:trace contextRef="#ctx0" brushRef="#br0" timeOffset="2206.679">2057 502,'-3'-2,"-6"-3,0 0,-1 0,0 1,1 0,-1 0,0 1,-1 1,1 0,0 0,-1 1,1 0,-9 1,17 0,0 1,0 0,0-1,0 1,0 0,1 0,-1 0,0 0,1 0,-1 1,1-1,-1 0,1 1,-1-1,1 1,0 0,0-1,0 1,0 0,0 0,0-1,0 1,1 0,-1 0,1 0,-1 0,1 0,0 0,0 0,0 0,0 2,12 65,7-18,3 0,1-2,26 38,-26-47,120 217,-136-245,-2 1,1-2,0 1,1-1,0 0,1 0,0-1,1 0,0 0,1-1,0 0,0-1,1 0,6 3,-14-10,1 0,0 0,0 0,0 0,-1-1,1 0,0 0,0 0,0 0,0-1,0 1,0-1,-1 0,1 0,0 0,0-1,-1 1,1-1,-1 0,0 0,1 0,-1-1,1-1,62-67,-47 37,-1-1,-2 0,-2-1,-1-1,-2 0,-1-1,-2 0,-2 0,-1 0,-2-1,-2 0,-1-5,2-29,-3 1,-3-1,-3 1,-16-65,13 105,9 31,1 1,-1 0,1-1,-1 1,1 0,0 0,-1-1,1 1,-1 0,1 0,-1 0,1 0,-1 0,1 0,-1 0,1 0,-1 0,0 0,1 0,-1 0,1 0,-1 0,1 0,-1 0,1 0,-1 1,1-1,0 0,-1 0,1 1,-1-1,1 0,-1 1,1-1,0 0,-1 1,1-1,0 1,-1-1,1 0,0 1,0-1,-1 1,1-1,0 1,0-1,0 1,0-1,0 1,0-1,-1 1,1-1,0 1,1-1,-1 1,0-1,0 1,0-1,0 1,0-1,0 1,1-1,-1 1,0-1,0 1,1-1,-1 1,0-1,-9 209,10-116,3 0,4-1,5 0,11 37,-19-108,1-1,1 0,1 0,0 0,2-1,0-1,4 4,-11-17,0 0,0-1,1 1,0-1,-1 0,2 0,-1 0,0 0,1-1,0 0,-1 0,1 0,1 0,-1-1,0 0,1 0,-1 0,1-1,-1 0,1 0,-1 0,1-1,0 1,0-2,-1 1,1 0,0-1,3-1,0-1,0-1,0 0,0 0,0 0,-1-1,0-1,0 1,0-1,-1-1,0 1,0-1,-1 0,0-1,0 0,4-8,5-8,-1-2,-2 0,0 0,4-19,-26 140,9-92,1 0,-1 1,1-1,-1 1,1-1,0 1,0-1,1 1,-1-1,1 1,0-1,-1 1,2-1,-1 0,0 0,1 1,-1-1,1 0,0 0,0 0,0-1,0 1,1 0,-1-1,1 0,0 1,-1-1,1 0,0 0,0-1,0 1,1-1,-1 1,0-1,0 0,1 0,-1 0,2-1,7-1,-1-1,1 0,0 0,-1-2,0 1,1-1,-1-1,-1 0,1-1,-1 0,0 0,0-1,-1-1,0 1,0-1,-1-1,0 0,0 0,-1 0,0-1,-1 0,0-1,-1 1,0-1,3-10,3-25,-11 46,0 0,0 1,0-1,0 0,0 0,0 0,-1 0,1 0,0 1,0-1,0 0,0 0,0 0,-1 0,1 0,0 0,0 0,0 0,0 1,-1-1,1 0,0 0,0 0,0 0,0 0,-1 0,1 0,0 0,0 0,0 0,0 0,-1 0,1 0,0 0,0-1,0 1,0 0,-1 0,1 0,0 0,0 0,0 0,0 0,0 0,-1-1,1 1,0 0,0 0,0 0,0 0,0 0,-8 18,6-11,0 0,0 0,1 0,0 0,1 1,-1-1,1 0,0 1,1-1,0 0,0 0,1 0,0 0,0 0,0 0,1 0,0-1,1 1,-1-1,1 0,0 0,1 0,-1 0,1-1,0 0,1 0,-1 0,1-1,0 0,0 0,3 1,2 1,1-2,1 0,-1 0,1-1,-1 0,1-1,7 0,8 0</inkml:trace>
  <inkml:trace contextRef="#ctx0" brushRef="#br0" timeOffset="2467.547">2512 595,'22'-11,"36"-9,37-3,33-2,28 4,15 4,-23 6</inkml:trace>
  <inkml:trace contextRef="#ctx0" brushRef="#br0" timeOffset="3134.283">3701 1237,'13'-20,"-1"1,-1-1,-1-1,-1 0,-1 0,-1-1,0 0,-2 0,-1 0,0-1,-2 0,0 0,-2 0,0 1,-2-1,-1 0,0 0,-2 1,0 0,-5-11,10 34,1-1,-1 0,0 0,1 0,-1 0,0 0,1 0,-1 1,0-1,1 0,-1 0,0 0,1 0,-1 0,0 0,1 0,-1-1,0 1,1 0,-1 0,0 0,1 0,-1 0,0 0,1-1,-1 1,0 0,0 0,1-1,-1 1,0 0,0 0,1-1,-1 1,0 0,0 0,0-1,0 1,1 0,-1-1,0 1,0 0,0-1,0 1,0 0,0-1,232 129,-224-124,-1-1,0 1,-1 0,1 1,-1 0,0 0,0 0,0 1,-1-1,0 1,0 1,0-1,-1 1,0 0,0 0,-1 0,0 0,0 1,0-1,-1 1,0 4,-1 84,-1-95,0 0,0 1,0-1,0 1,0-1,0 0,0 1,0-1,1 1,-1-1,1 0,-1 1,1-1,-1 0,1 0,0 1,0-1,-1 0,1 0,0 0,0 0,0 0,0 0,0 0,1 0,-1-1,0 1,0 0,0-1,1 1,-1 0,0-1,1 0,-1 1,1-1,-1 0,0 0,1 0,-1 0,1 0,-1 0,0 0,1 0,0-1,61-20,-46 11,-1 1,0-2,0 0,-1-1,-1-1,0 0,-1-1,0 0,-1-1,0-1,-2 1,1-3,-2 1,-8 43,-4-10,2 1,0-1,1 0,0 1,1-1,1 0,1 0,3 10,-5-20,1 0,0-1,0 1,1 0,0-1,0 0,0 0,0 0,1 0,0 0,0-1,0 1,1-1,-1 0,1-1,0 1,0-1,0 0,1 0,-1 0,1-1,0 0,-1 0,4 0,22 3</inkml:trace>
  <inkml:trace contextRef="#ctx0" brushRef="#br0" timeOffset="3385.644">4410 421,'-14'-2,"-4"3,1 7,9 9,17 7,14 10,18 5,13 4,-2-7</inkml:trace>
  <inkml:trace contextRef="#ctx0" brushRef="#br0" timeOffset="3790.646">4864 783,'25'-26,"-1"0,-1-2,-2 0,0-1,-2-2,-2 0,-1 0,-1-2,-1 0,-2 0,-2-2,-1 1,-2-1,-1 0,-1 0,-2-1,-2 0,-2-20,-23-41,22 94,1 0,0 0,-1 0,0 0,1 0,-1 0,0 0,-1 0,1 1,0-1,-1 1,0-1,1 1,-1 0,0 0,0 0,0 1,0-1,-1 1,1 0,0 0,-1 0,1 0,0 0,-1 1,-1-1,-2 3,0 0,0 1,1-1,-1 1,1 1,-1-1,1 1,0 0,1 1,-1-1,1 1,0 0,0 1,0-1,1 1,-1 0,1 0,1 0,-1 1,1-1,-1 6,-13 24,3 2,1 0,1 0,3 1,1 0,2 1,1 0,2 0,2 0,2 0,4 23,-1-15,2-1,2 1,3-2,1 1,2-2,3 0,1-1,2 0,2-2,13 18,42 23,-73-80,0 0,0 0,1 0,-1-1,1 1,0-1,-1-1,1 1,0-1,0 1,0-1,0-1,0 1,1-1,-1 0,0 0,0 0,0-1,0 0,4-1,3-4,-1 0,0-1,0 0,-1-1,0 0,0-1,-1 0,0-1,0 1,-1-2,-1 1,0-1,0 0,-1-1,0 1,-1-1,-1-1,0 1,0-2,3-1,-2-1,0-1,0 1,-2-1,0 0,-1 0,-1 0,0 0,-1 0,-1 0,-2-9,3 24,0 1,-1 0,1-1,0 1,-1 0,1-1,0 1,-1 0,0-1,1 1,-1 0,0 0,0 0,1 0,-1 0,0 0,0 0,0 0,0 0,0 0,-1 0,1 1,0-1,0 0,-1 1,1-1,0 1,0-1,-1 1,1 0,-1-1,1 1,0 0,-1 0,1 0,0 0,-1 0,1 1,-1-1,1 0,0 1,-1-1,1 1,0-1,0 1,-1-1,1 1,0 0,0 0,0-1,0 1,0 0,0 0,-4 4,0-1,0 1,1 0,0 1,0-1,0 1,0-1,1 1,0 0,0 0,1 1,0-1,0 0,0 1,1-1,0 1,0 0,1-1,-1 1,2 0,-1 0,1-1,0 1,0 0,1-1,-1 1,2-1,-1 0,1 0,2 5,4-2,1 0,0 0,1-1,0 0,0-1,1 0,-1-1,1 0,1-1,-1 0,1-1,0-1,0 0,0-1,6 1,70 14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1:28.32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2099 1080,'13'-7,"26"-4,33-3,34-1,32 2,26 1,14 2,1 3,-8 3,-23 4,-29 2,-31 4,-30 2,-29 2,-20 0</inkml:trace>
  <inkml:trace contextRef="#ctx0" brushRef="#br0" timeOffset="403.649">2406 2310,'18'-2,"25"-3,29-4,35 1,31-1,25 1,16 2,-1 2,-9 1,-23 4,-27 2,-31 2,-29 1,-26-1,-23-3,-19-5,-7-2</inkml:trace>
  <inkml:trace contextRef="#ctx0" brushRef="#br0" timeOffset="1079.368">3810 398,'8'20,"54"272,6 136,-9 206,-28 2,-32 207,1-819,0-32</inkml:trace>
  <inkml:trace contextRef="#ctx0" brushRef="#br0" timeOffset="1697.031">4011 586,'57'-16,"2"3,-1 2,2 3,-1 3,1 2,6 3,62 0,1 5,-1 6,-1 5,-1 6,0 5,79 31,-158-44,0 3,0 2,-2 2,-1 1,0 3,-2 1,-1 3,-1 1,-2 1,-1 3,-1 1,-2 1,-2 2,-1 1,-2 2,-2 1,-2 1,-1 2,-7-1,-2 0,-1 1,-3 1,-1 0,-3 0,-2 1,-1 0,-3-1,-2 1,-2 0,-2 0,-5 18,-5 9,-3 0,-3-2,-4-1,-2-1,-4-1,-2-1,-18 22,22-42,-2-1,-2-2,-1-1,-3-1,-1-3,-3-1,0-2,-3-1,-1-3,-1-2,-2-1,-41 18,11-16,-2-3,-1-3,0-4,-2-4,-1-3,1-4,-2-3,-26-4,95-4,1 1,-1 0,0-1,1-1,-1-1,1 0,0-1,-1-1,-1-1,4-2</inkml:trace>
  <inkml:trace contextRef="#ctx0" brushRef="#br0" timeOffset="2430.41">6337 1696,'-5'3,"-1"1,1-1,1 1,-1 1,0-1,1 1,0-1,0 1,0 1,1-1,0 0,0 1,0 0,1-1,-1 1,1 0,1 1,-1-1,1 0,0 0,1 1,-1-1,1 0,0 0,1 1,0-1,0 0,0 0,1 1,0-1,0 0,0-1,1 1,0 0,0-1,0 1,1-1,-1 0,1 0,3 2,9 4,0-1,1-1,0 0,0-1,1-1,0-1,0 0,1-1,-1-1,1-1,0-1,0-1,0 0,0-1,0-1,0-1,1-1,-11 3,0-1,0 0,0-1,0 0,0 0,0-1,0 0,-1-1,0 0,0 0,0-1,0 0,0 0,-1-1,0 1,0-2,-1 1,0-1,0 0,0 0,-1-1,0 0,2-5,-3 4,-1 0,0 0,0-1,-1 1,-1-1,1 0,-2 1,1-1,-1 0,-1 0,0 0,0 1,-1-1,0 1,0-1,-1 1,-1 0,0 0,0 0,0 0,-1 1,-1-1,1 1,-1 1,0-1,-1 1,0 0,0 0,-1 1,0 0,0 1,0-1,0 1,-1 1,0 0,0 0,0 1,-1 0,-2 0,3 1,-1 1,1 0,-1 1,1 0,-1 1,1 0,-1 0,1 1,0 0,-1 0,1 1,1 1,-1 0,0 0,1 0,0 1,0 0,0 1,0 0,1 0,0 0,1 1,-1 0,1 1,0-1,1 1,0 0,0 1,1-1,0 1,1 0,0 0,0 0,0 0,1 0,1 2,2 35</inkml:trace>
  <inkml:trace contextRef="#ctx0" brushRef="#br0" timeOffset="2682.697">6885 1749,'13'-7,"19"-7,19-3,20-1,18 3,14 1,12 3,8 4,-2 3,-8 2,-13 1,-18 1,-20 1,-27-1,-29 1,-16-1</inkml:trace>
  <inkml:trace contextRef="#ctx0" brushRef="#br0" timeOffset="5719.296">642 412,'-28'0,"1"1,0 1,-1 1,1 1,1 2,-1 1,1 1,0 1,1 1,0 1,0 2,1 0,1 2,0 0,1 1,1 2,1 0,0 1,1 1,2 1,-13 18,17-22,1 0,1 1,0 0,2 1,0 0,1 1,1 0,0 0,2 1,1-1,0 1,1 0,2 0,0 11,1-26,1 0,-1 0,1 0,1 0,-1 0,1-1,0 1,1-1,-1 1,1-1,0 0,0 0,1 0,0 0,-1 0,2-1,-1 0,0 0,1 0,0 0,0-1,0 1,0-1,0-1,1 1,-1-1,1 0,0 0,0-1,0 1,0-1,-1-1,1 1,0-1,1 0,2 0,16-5,1-1,-1-1,0-1,-1-2,0 0,0-1,-1-1,-1-2,0 0,0-1,-2-1,16-16,-2 4,-1-2,-2-1,-1-1,-1-2,-2-1,-1-1,-2-1,-2-1,-1-1,-2-1,-2-1,-1 0,-3-1,-1-1,-2 0,-2 0,-2-1,-6 43,3-15,-1 1,0-1,-1 0,-1 0,0 0,-1 0,-1 0,-1 0,0 0,-1 0,-1 1,0 0,-1 0,-4-7,8 19,0 0,-1 0,1 0,-1 1,0-1,1 1,-1 0,0 0,-1 0,1 0,0 0,0 1,-1-1,1 1,-1 0,1 0,-1 0,0 0,1 1,-1 0,0 0,1 0,-1 0,0 0,0 1,1-1,-1 1,-2 1,-3 1,1 0,-1 1,1 0,0 1,1-1,-1 2,1-1,0 1,0 0,1 0,-3 4,-7 13,1 0,1 2,2-1,0 2,2 0,0 0,2 1,1 0,1 0,2 1,0-1,2 1,1 0,1 1,0 42,3 1,3-1,3 1,4-2,2 0,4 0,19 46,41 125,-76-210,-5-9</inkml:trace>
  <inkml:trace contextRef="#ctx0" brushRef="#br0" timeOffset="6374.093">949 919,'-64'285,"60"-240,4-45,0-1,0 1,0 0,0 0,0 0,1 0,-1 0,0 0,0 0,0 0,0 0,0 0,0 0,1 0,-1 0,0 0,0 0,0 0,0 0,0 0,1 0,-1 0,0 0,0 0,0 0,0 0,0 0,1 0,-1 0,0 0,0 0,0 1,0-1,0 0,0 0,0 0,6-18,25-112,-23 87,2 0,2 0,2 1,1 1,10-14,-19 44,0 1,1 0,0 0,1 1,0 0,0 0,1 1,0 0,8-5,-13 11,-1-1,1 1,0-1,0 1,0 1,0-1,0 0,0 1,0 0,0 0,1 0,-1 1,0-1,1 1,-1 0,1 0,-1 1,0-1,1 1,-1 0,0 0,0 1,0-1,0 1,0 0,0 0,4 2,-5-1,0-1,0 1,0 0,0-1,0 2,0-1,-1 0,0 0,1 1,-1-1,-1 1,1 0,0 0,-1-1,0 1,0 0,0 0,0 0,-1 0,0 1,1-1,-1 0,-1 0,1 0,-1 0,1 0,-1 0,0 0,-2 3,-1 6,-2-1,1 1,-1-1,-1 0,0-1,-1 0,0 0,-5 5,-112 93,214-127,-83 16,1 0,-1 0,1 1,0 0,0 0,0 0,0 1,0 0,-1 1,1 0,0 0,0 0,0 1,-1 0,1 0,-1 0,0 1,1 0,-1 0,0 1,-1 0,1 0,-1 0,0 1,0-1,0 1,0 1,-1-1,0 1,0-1,0 1,-1 0,0 0,0 1,-2 0,0 0,0 0,-1 1,0-1,0 0,0 1,-1-1,-1 0,1 0,-1 0,0 0,0 0,-1 0,0-1,0 1,-1-1,0 1,0-1,0-1,-1 2,-8 8,-1 0,0-1,-1-1,0 0,-1-1,-13 8,0-3,1-1,-2-2,0-1,-1-1,-26 6,19-8</inkml:trace>
  <inkml:trace contextRef="#ctx0" brushRef="#br0" timeOffset="7124.777">923 2136,'-16'8,"1"0,1 1,-1 0,2 2,-1-1,2 2,-1-1,1 2,1 0,0 0,1 1,-3 7,-6 11,1 1,1 1,2 1,2 0,0 4,2-8,2 1,2 0,0 0,2 1,2-1,1 1,2 32,0-60,0-1,0 0,1 1,-1-1,1 0,0 1,0-1,1 0,-1 0,1 0,0 0,0 0,0 0,1-1,-1 1,1-1,0 0,0 1,0-1,0 0,0-1,1 1,0-1,-1 1,1-1,3 1,4-2,0-1,0-1,1 0,-1 0,0-1,0-1,0 0,0 0,-1-1,1 0,-1-1,0 0,0-1,-1 0,1 0,-1-1,-1 0,9-9,10-10,-1-2,-1-1,-2 0,0-2,-2-1,-2-1,-1 0,-1-1,-2-1,-1-1,-2 0,-2 0,-1-1,-2-1,1-21,-5 39,0 1,-1-1,-1 1,-1-1,-1 1,-1-1,0 1,-2-1,-4-14,7 30,-1 0,0-1,0 1,0 0,-1 0,1 0,-1 1,0-1,0 1,0-1,-1 1,1 0,-1 0,0 0,0 1,0 0,0-1,0 1,0 1,0-1,-1 0,1 1,-1 0,1 0,-1 1,0-1,1 1,-1 0,0 0,1 0,-1 1,1 0,-1 0,1 0,-4 1,-1 1,0 0,0 1,1 0,-1 0,1 1,0 0,0 0,0 1,1 0,0 1,0-1,0 1,1 1,0-1,1 1,0 0,0 0,0 1,1 0,1-1,-1 1,1 1,-2 7,1 1,0-1,1 1,1 0,1 0,1 0,0 0,1 1,1-1,1-1,1 7,11 21,1-1,2-1,2 0,1-2,3 0,1-1,15 16,87 151,-122-197,0-1,0 1,-1 0,0 0,0 0,-1 0,-1 1,0-1,0 1,-1 0,0 0,-1-1,0 1,-1 0,0 0,-1-1,-2 9,-3-7</inkml:trace>
  <inkml:trace contextRef="#ctx0" brushRef="#br0" timeOffset="7561.205">1831 2898,'-45'-56,"38"50,0-1,0 1,0 1,-1-1,0 1,0 1,0-1,-1 1,1 1,-1 0,0 0,0 0,0 1,0 1,-1 0,1 0,0 0,-1 1,1 1,0 0,0 0,-1 1,1 0,0 0,0 1,0 0,1 1,-1 0,1 0,0 1,0 0,0 0,1 1,0 0,0 0,0 1,-2 3,3-3,1 1,-1-1,1 1,1 0,-1 0,1 1,1-1,0 1,0 0,0 0,1 0,1 0,-1 0,2 0,-1 0,1 1,1-1,-1 0,2 0,-1 1,1-1,0 0,1-1,0 1,1 0,0-1,0 0,5 8,5-5,-1 1,2-2,0 0,0 0,1-1,0-1,0-1,1-1,0 0,0-1,0 0,1-2,-1 0,1-1,0 0,16-2,7 2,-1-2,0-2,0-1,-1-2,1-2,7-4,26-10</inkml:trace>
  <inkml:trace contextRef="#ctx0" brushRef="#br0" timeOffset="8422.136">2126 2284,'14'0,"13"2,11 1,11 2,8 0,4 0,-2-2,-11-1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1:39.65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175 1310,'-4'77,"-3"-1,-3 0,-3-1,-4 0,-3-1,-4-1,-31 68,41-110,14-31,0-1,0 1,0 0,0 0,-1-1,1 1,0 0,0 0,0-1,-1 1,1 0,0 0,0 0,-1-1,1 1,0 0,-1 0,1 0,0 0,0 0,-1 0,1 0,0 0,-1-1,1 1,0 0,-1 0,1 0,0 0,-1 1,1-1,0 0,0 0,-1 0,1 0,0 0,-1 0,1 1,30-226,4-166,-32 369,2 0,0 0,1 1,2-1,0 1,9-18,-12 31,0 1,0-1,1 1,0 0,1 0,0 1,-1 0,2 0,-1 0,1 0,0 1,0 0,1 1,-1 0,1 0,0 0,0 1,8-2,-7 3,0 1,0 0,0 0,0 1,0 0,0 0,0 1,-1 1,1-1,0 2,0-1,-1 1,1 0,-1 1,0-1,0 2,0-1,-1 1,0 1,1-1,-2 1,1 0,-1 1,0-1,0 1,-1 1,0-1,0 1,-1 0,0 0,0 0,-1 0,0 1,0-1,-1 1,0 0,-1 0,0 0,0 0,-1 0,0 0,0 0,-1 0,-1 0,-1 6,-4 0,0-1,-1 0,-1-1,-1 0,1 0,-2-1,0 0,0-1,-1 0,-1-1,1 0,-2-1,1-1,-1 0,-1 0,1-2,-1 0,0 0,-1-1,1-1,-1-1,0 0,-11 0,21-3,5 0,0 0,0-1,1 1,-1 0,0 0,0-1,0 1,0 0,0 0,0 0,0 0,0 0,0 1,0-1,0 0,0 0,0 0,0 1,0-1,1 1,-1-1,0 1,0-1,0 1,1-1,-1 1,0 0,0-1,1 1,-1 0,1-1,-1 1,1 0,-1 0,1 0,-1 0,1 0,0-1,-1 1,1 0,0 0,0 0,0 0,0 0,0 0,0 0,0 0,0 0,0 0,0 0,0 0,0 0,1 0,-1 0,14 15,1 0,0-2,0 0,2 0,-1-2,7 3,10 9,-7-4,-1 1,1-1,1-1,1-1,0-2,1-1,1-1,0-1,20 4,-45-16,-1 0,1 0,0 0,0-1,0 0,0 0,-1 0,1-1,0 0,0 0,0 0,-1 0,1-1,-1 0,1 0,-1 0,1 0,-1-1,0 1,0-1,0 0,-1 0,1-1,-1 1,0-1,0 0,0 0,2-3,12-24,-1-1,-1 0,-2-1,-1-1,-2 0,-1-1,-2 0,2-23,-7 50,-5 61,0-20,-3 23,3 0,2 0,3 0,3 21,-5-73,0-1,0 1,0 0,1 0,-1-1,1 1,0 0,0-1,0 1,0-1,1 1,0-1,-1 1,1-1,0 0,1 0,-1 0,0 0,1 0,0-1,-1 1,1-1,0 0,1 0,-1 0,0 0,0 0,1-1,-1 1,1-1,-1 0,1 0,0 0,-1-1,1 1,0-1,0 0,0 0,-1 0,1 0,3-2,9-5,-2-2,1 0,-1-1,0 0,-1-1,-1 0,1-1,-2-1,0 0,0-1,-1 1,-1-2,5-9,31-53,-30 56,-14 21,-1 0,1 0,0 0,-1 0,1 0,0 1,-1-1,1 0,-1 0,1 0,0 0,-1 1,1-1,-1 0,1 1,-1-1,1 0,-1 1,1-1,-1 1,1-1,-1 0,1 1,-1-1,0 1,1 0,-1-1,0 1,0-1,1 1,-1-1,0 1,0 0,0-1,0 1,0 0,0-1,1 1,-2-1,1 1,0 0,0-1,0 1,0-1,0 1,0 0,-1-1,1 1,0-1,-1 1,-8 237,7-204,2 0,1 1,2-1,1 0,2 3,8 13</inkml:trace>
  <inkml:trace contextRef="#ctx0" brushRef="#br0" timeOffset="349.126">1673 1364,'-1'2,"1"0,-1 0,1 0,0 0,-1 0,1 0,0 1,0-1,1 0,-1 0,0 0,1 0,0 0,-1 0,1 0,0 0,0 0,0 0,0 0,0 0,0-1,1 1,-1 0,1-1,-1 1,1-1,-1 1,1-1,0 0,0 0,0 0,0 0,0 0,0 0,0 0,0-1,0 1,0-1,0 0,0 1,0-1,0 0,1 0,-1 0,0 0,2-1,-2 0,1 0,-1 0,0 0,1 0,-1-1,0 1,0-1,1 1,-1-1,-1 0,1 0,0 0,0 0,-1 0,1 0,-1 0,1-1,-1 1,0-1,0 1,0-1,0 1,-1-1,1 1,-1-1,0 0,1 1,-1-1,0 0,0 1,-1-1,1 0,-1 1,1-1,-1 1,0-1,0 1,0-1,0 1,0-1,-1 1,1 0,-1 0,1 0,-1 0,0 0,0 0,0 0,0 0,0 1,-2-2,-1 2,0 1,0-1,0 1,0 0,1 0,-1 0,0 1,0 0,0 0,0 0,0 0,1 1,-1 0,1 0,-1 0,1 0,0 1,0 0,0 0,0 0,0 0,1 1,-1-1,1 1,0 0,0 0,1 0,-1 0,1 1,0-1,0 1,0-1,0 1,1 0,0 0,0-1,0 1,1 0,-1 0,1 2,-4 24</inkml:trace>
  <inkml:trace contextRef="#ctx0" brushRef="#br0" timeOffset="617.516">1780 1818,'2'-16,"1"-9,0-6,-3 0,-4 4,-3 6,-5 7,-6 10,-1 10,-2 11,0 10,3 7,6 4,8 0,13-3,15-9,18-8,2-7</inkml:trace>
  <inkml:trace contextRef="#ctx0" brushRef="#br0" timeOffset="927.686">3518 722,'-3'23,"3"23,2 20,2 14,-1 12,0 5,-1 0,0-4,-2-9,3-11,0-17,0-17</inkml:trace>
  <inkml:trace contextRef="#ctx0" brushRef="#br0" timeOffset="1279.928">3718 1297,'14'4,"1"-1,-1 0,1-1,0 0,0-1,0-1,0 0,-1-1,1-1,0 0,0-1,-1-1,0 0,0-1,0 0,0-2,-1 1,0-1,0-1,-1-1,8-6,-18 14,1-1,-1 0,0 0,0 0,0-1,0 1,-1 0,1-1,-1 1,1-1,-1 0,0 1,0-1,0 0,0 0,0 1,-1-1,0 0,1 0,-1 0,0 0,0 0,0 0,-1 0,1 1,-1-1,0 0,1 0,-1 0,-1 1,1-1,0 0,-1 1,1-1,-1 1,1 0,-1-1,0 1,0 0,0 0,-1 0,1 0,0 1,-1-1,-1 0,-1 0,0 1,0-1,0 1,0 0,0 1,0 0,0-1,-1 1,1 1,0-1,0 1,0 0,0 0,0 1,0-1,0 1,1 0,-1 0,0 1,1 0,0-1,0 1,-1 1,-3 2,0 1,0 1,1-1,0 1,1 0,-1 1,1-1,1 1,0 0,-4 10,6-13,-1 1,1-1,1 1,-1 0,1-1,0 1,1 0,0 0,0 0,0 1,1-1,0 0,0 0,1 0,0 0,0 0,1 0,0 0,0 0,1 0,-1-1,2 1,-1-1,1 0,-1 0,2 0,-1 0,1-1,-1 0,2 0,-1 0,2 1,5-1,1 0,0 0,1-1,-1-1,1 0,-1-1,1 0,0-1,0-1,0 0,0-1,13-2,42-7</inkml:trace>
  <inkml:trace contextRef="#ctx0" brushRef="#br0" timeOffset="1788.248">4520 1083,'-8'-2,"0"1,0 1,-1 0,1 0,0 0,0 1,-1 0,1 1,0 0,0 0,0 1,1 0,-1 0,1 1,-1 0,1 0,0 1,1 0,-1 0,1 0,0 1,0 0,-1 2,6-6,-1 1,1-1,0 1,0-1,0 1,0-1,1 1,-1 0,1-1,-1 1,1 0,0-1,0 1,0 0,0 0,1-1,-1 1,1 0,0-1,0 1,-1-1,2 1,-1-1,0 1,0-1,1 0,-1 0,1 0,0 1,0-2,0 1,0 0,0 0,0 0,1-1,86 53,-85-52,24 11,-16-9,0 1,-1 0,1 1,-1 0,-1 1,1 0,-1 1,0 0,-1 0,1 1,-2 1,3 3,-9-11,-1 1,0 0,0-1,0 1,-1 0,1 0,-1-1,1 1,-1 0,0 0,0 0,0 0,0 0,-1-1,1 1,-1 0,0 0,0-1,0 1,0 0,0-1,-1 1,1-1,-1 1,1-1,-1 0,0 0,0 1,0-2,0 1,-2 1,0 1,-1 0,0 0,0-1,0 0,0 0,0 0,-1 0,0-1,1 0,-1 0,0-1,0 1,0-1,-4 0,8-2,0 0,0 0,0 0,1 0,-1 0,0 0,1 0,-1 0,0-1,1 1,0-1,-1 1,1-1,0 0,0 1,0-1,0 0,0 0,0 0,1 0,-1 0,0 0,1 0,0 0,-1 0,1 0,0 0,0 0,0 0,0 0,1 0,-1 0,0 0,1 0,0 0,-1 0,1 0,0 1,0-1,0 0,0 0,0 1,0-1,2-1,9-20,1 0,1 1,1 1,1 0,1 1,1 1,1 1,0 0,15-9,-21 16,0 1,1 1,0 0,1 0,0 2,6-3,-19 9,-1 1,0-1,1 1,-1 0,0-1,1 1,-1 0,1 0,-1 0,1 0,-1 0,0 0,1 0,-1 0,0 1,1-1,-1 0,1 1,-1-1,0 1,0 0,1-1,-1 1,0 0,0 0,0 0,0 0,0 0,0 0,0 0,0 0,0 0,-1 0,1 0,0 1,-1-1,1 0,-1 1,1-1,-1 0,1 1,-1-1,0 0,0 1,0-1,0 1,0-1,0 0,0 1,0-1,-1 1,1-1,-1 2,3 51,-3-30,2-1,1 1,0-1,2 1,1-1,2 6,-6-26,0 1,0-1,1 0,-1 0,1 0,-1 0,1 0,0 0,0 0,0-1,0 1,1-1,-1 1,1-1,-1 0,1 0,0 0,0 0,0-1,0 1,0-1,0 0,1 0,-1 0,0 0,1 0,-1-1,0 1,1-1,-1 0,1 0,-1 0,0-1,1 1,-1-1,0 0,1 0,-1 0,3-1,16-12</inkml:trace>
  <inkml:trace contextRef="#ctx0" brushRef="#br0" timeOffset="2049.16">4922 735,'-7'11,"2"11,9 11,11 9,2-4</inkml:trace>
  <inkml:trace contextRef="#ctx0" brushRef="#br0" timeOffset="2549.24">5148 1458,'17'-30,"-2"-1,0 0,-2-1,-2 0,-1-1,-1 0,-2-1,-1 0,-2 0,-1 0,-2 0,-2-8,1 33,0 9,4 11,3-5,0 0,0-1,1 0,0 0,0 0,0-1,0 0,1 0,-1-1,1 0,0-1,0 0,0 0,0-1,0 0,0-1,0 0,7-1,1 2,-10 0,0-2,-1 1,0 0,1 0,-1 0,0 1,1 0,-1 0,0 0,0 1,0 0,0 0,0 1,0 0,-1 0,1 0,-1 1,0-1,0 1,0 0,0 1,-1-1,0 1,0 0,0 0,1 2,-1 6,-1 1,-1-1,0 1,0-1,-1 1,-1-1,-1 1,0-1,-1 9,0 72,3-90,-1 0,1-1,-1 1,1 0,1 0,-1-1,0 1,1-1,0 1,0-1,0 1,0-1,0 0,1 0,-1 0,1-1,0 1,0 0,0-1,0 0,0 0,1 0,-1 0,1 0,-1-1,1 1,0-1,-1 0,1 0,0-1,3 1,8 0,-1-1,1-1,0 0,0-1,-1 0,1-1,-1-1,0 0,0-1,-1-1,1 0,-1-1,0 0,-1-1,1 0,-2-1,1-1,-1 0,-1 0,0-1,0 0,1-4,-7 10,0 0,0-1,-1 1,0-1,0 0,0 0,0 0,-1 0,0-1,-1 1,1-1,-1 1,-1-1,1 1,-1-1,0 1,-1-1,1 0,-1 1,0-1,-1 1,0 0,0-1,0 1,-1 0,0 0,0 0,0 1,-1-1,-2-3,4 8,1 0,0 0,0 0,-1-1,1 1,-1 0,1 1,-1-1,1 0,-1 0,1 1,-1-1,0 1,1-1,-1 1,0-1,0 1,1 0,-1 0,0 0,1 0,-1 0,0 1,0-1,1 0,-1 1,0-1,1 1,-1 0,1 0,-1-1,1 1,-1 0,1 0,-1 0,1 1,0-1,0 0,-1 0,1 1,0-1,0 0,0 2,-29 72,29-69,0 0,0-1,1 1,-1 0,1 0,1 0,-1-1,1 1,0 0,1-1,-1 1,1 0,0-1,0 0,1 1,0-1,0 0,0-1,0 1,1 0,-1-1,1 0,1 0,-1 0,0 0,3 1,15 5,-1-1,2-1,-1-1,1-1,0-2,0 0,0-1,1-1,-1-1,1-1,-1-1,8-2,200-17,-124 6</inkml:trace>
  <inkml:trace contextRef="#ctx0" brushRef="#br0" timeOffset="2947.521">6926 1150,'-153'-59,"149"59,1-1,-1 1,0 0,0-1,0 2,1-1,-1 0,0 1,0 0,1-1,-1 1,1 1,-1-1,1 1,-1-1,1 1,0 0,0 0,-1 0,2 1,-1-1,0 1,0 0,1 0,-1-1,1 2,0-1,0 0,0 0,1 1,-1 0,-5 11,0 0,2 1,0 0,0 0,2 1,-1 7,2 57,2-79,0 1,1-1,-1 0,1 0,0 0,0 0,0 0,0 0,0 0,0 0,0 0,1 0,-1 0,1-1,-1 1,1-1,-1 1,1-1,0 0,0 1,0-1,0 0,0 0,0 0,0-1,0 1,0 0,1-1,-1 0,0 1,0-1,1 0,-1 0,1 0,5-2,1 0,0 0,-1-1,1 0,-1-1,0 1,0-2,-1 1,1-1,-1 0,0-1,0 0,0 0,-1 0,0-1,-1 0,1 0,-1 0,0-1,-1 1,0-1,0-1,-1 1,2-8,3-48,-8 65,0-1,0 0,0 0,0 0,0 1,0-1,0 0,0 0,0 0,0 1,0-1,-1 0,1 0,0 0,0 0,0 0,0 1,0-1,-1 0,1 0,0 0,0 0,0 0,-1 0,1 0,0 0,0 0,0 0,-1 0,1 1,0-1,0 0,0 0,-1 0,1 0,0-1,0 1,0 0,-1 0,1 0,0 0,0 0,0 0,0 0,-1 0,1 0,0 0,0-1,0 1,0 0,-1 0,1 0,0 0,0 0,0-1,0 1,0 0,0 0,-8 20,6-11,-1-1,1 1,1 0,0 0,0 0,1 1,0-1,0 0,1 0,0 0,1 0,0 0,0 0,1-1,0 1,0-1,1 1,1-1,-1 0,1-1,0 1,6 5,4-3,0 0,1-1,0 0,1-1,0-1,0-1,0 0,1-1,0-1,0-1,0-1,0 0,17-1,102 8,-1-7</inkml:trace>
  <inkml:trace contextRef="#ctx0" brushRef="#br0" timeOffset="5884.684">11512 749,'43'27,"-19"-7,0 1,-2 1,0 1,-2 0,0 2,-2 0,-1 2,0 0,-3 0,0 1,-2 1,0 1,-3-1,0 2,-2-1,-1 1,-1 0,-2 0,-1 11,-2 39,-4-1,-9 48,0 4,15-29,-2-100,1 0,-1-1,1 1,-1 0,1 0,0-1,0 1,0-1,1 1,-1-1,1 1,-1-1,1 0,0 1,0-1,0 0,0 0,0 0,0-1,1 1,-1-1,0 1,1-1,0 0,-1 0,1 0,0 0,-1 0,1 0,0-1,0 1,0-1,1 0,3-1,0 1,0-2,-1 1,1-1,0 0,-1 0,1-1,-1 0,0 0,0 0,0-1,0 0,-1 0,0 0,1-1,-2 0,1 0,0 0,-1 0,2-5,4-4,-1 0,-1-1,0 0,-2 0,1-1,-2 0,0 0,-1 0,0-8,-2 0,0 1,-2-1,-1 0,0 0,-2 0,-1 1,-1 0,-1-1,0 2,-2-1,-1 1,-1 0,0 1,-2 0,-1 1,0 0,-1 1,-1 0,-1 2,-1-1,0 2,-1 0,-1 2,0 0,-1 1,0 0,-1 2,-10-3,-52-18,83 31,1 1,-1 0,0 0,0-1,1 1,-1 0,0 0,0-1,0 1,1 0,-1-1,0 1,0 0,0-1,0 1,0 0,0-1,0 1,0-1,0 1,0 0,0-1,0 1,0 0,0-1,0 1,0 0,0-1,0 1,0-1,0 1,-1 0,1 0,0-1,0 1,0 0,-1-1,1 1,0 0,0 0,-1-1,1 1,0 0,-1 0,1 0,0-1,-1 1,1 0,0 0,-1 0,158-25,-31 8,0 5,9 6,-131 5,1 0,0 0,0 1,-1-1,1 1,0 0,0 1,-1-1,1 1,0 0,-1 0,1 1,-1-1,1 1,-1 0,1 0,-1 1,0-1,0 1,-1 0,1 0,0 0,-1 0,0 1,0-1,0 1,0 0,0 0,-1 0,0 0,1 1,-2-1,2 3,-2 14,-1-19,-1 0,1 1,0-1,0 0,0 0,0 1,0-1,0 0,1 1,-1-1,1 0,-1 0,1 0,0 0,0 0,0 1,0-2,0 1,1 0,-1 0,1 0,-1 0,1-1,-1 1,1-1,0 1,0-1,0 0,0 0,0 0,0 0,0 0,6-1,0-1,0 0,-1 0,1-1,0 0,-1 0,1-1,-1 0,0 0,0-1,0 0,-1 0,1 0,-1-1,0 0,0-1,-1 1,1-1,-1 0,0 0,1-3,-1 1,1 0,-1-1,-1 1,0-1,0 0,-1 0,0-1,0 1,-1 0,-1-1,1 0,-1 1,-1-8,0 13,0-1,0 1,-1 0,0-1,1 1,-2 0,1 0,0 0,-1 0,0 0,0 0,0 0,0 0,0 1,-1-1,0 1,0 0,0 0,0 0,0 0,-1 0,1 1,-1-1,0 1,1 0,-1 0,0 0,0 1,-1-1,1 1,-1 0,-2 0,1 1,0 0,-1 0,1 1,0-1,-1 1,1 1,0-1,0 1,0 0,0 1,0-1,1 1,-1 0,1 0,-1 1,1 0,0 0,1 0,-1 1,1-1,-1 1,2 0,-1 0,0 0,1 1,0-1,0 1,1 0,0 0,0 0,0 0,0 0,1 1,0-1,1 0,-1 1,1-1,0 0,1 1,0-1,0 0,0 0,0 1,1-1,0 0,1 0,-1-1,1 1,0 0,2 2,30 21,2-6</inkml:trace>
  <inkml:trace contextRef="#ctx0" brushRef="#br0" timeOffset="7370.754">12728 1083,'4'-41,"-3"0,0 0,-3 0,-7-38,4-5,7 82,0-1,-1 1,1 0,0 0,0 0,0 1,0-1,0 0,1 1,-1-1,0 1,1 0,-1 0,1 0,-1 0,1 0,0 0,-1 1,1-1,0 1,0 0,-1 0,1 0,0 0,0 0,-1 1,1-1,0 1,-1 0,1 0,-1 0,11 1,-1 0,0 1,-1 0,1 1,0 1,-1 0,0 0,0 1,-1 0,0 1,0 0,0 1,-1 0,0 1,0 0,-1 0,0 0,-1 1,0 0,-1 1,0 0,0 0,-1 0,-1 1,2 6,27 179,-33-194,0 1,1-1,-1 0,1 1,0-1,0 0,0 0,0 0,1 1,-1-1,1-1,0 1,0 0,0 0,0-1,0 1,1-1,-1 1,1-1,0 0,-1 0,1 0,0-1,0 1,0-1,0 1,1-1,-1 0,0 0,0 0,1-1,-1 1,1-1,-1 0,0 0,1 0,0 0,15-5,-1 0,0-1,-1-1,1 0,-1-1,-1-1,0-1,0 0,-1-1,0-1,0 0,-2-1,0-1,0 0,-1-1,-1 0,1-3,49-71,-61 89,0 0,0 0,0 0,0 0,0 0,0 1,0-1,0 0,0 0,0 0,1 0,-1 0,0 0,0 0,0 1,0-1,0 0,0 0,1 0,-1 0,0 0,0 0,0 0,0 0,0 0,1 0,-1 0,0 0,0 0,0 0,0 0,0 0,1 0,-1 0,0 0,0 0,0 0,0 0,0 0,1 0,-1 0,0 0,0 0,0-1,0 1,-3 21,2-18,-3 16,-10 84,14-99,-1 1,2-1,-1 0,0 1,1-1,0 0,0 1,0-1,1 0,0 0,-1 0,1 0,1 0,-1 0,0 0,1-1,0 1,0-1,0 0,0 0,2 1,2-2,1 1,0-1,0-1,0 1,1-1,-1-1,0 0,0 0,1 0,-1-1,0 0,0-1,0 0,0 0,0-1,-1 0,1 0,-1-1,1 1,-1-2,-1 1,3-3,7-2,-1 0,0-2,-1 0,0 0,-1-2,0 1,-1-2,-1 1,0-2,0 1,-2-2,0 1,0-1,-2-1,0 1,2-9,-3-32,-6 56,0 1,0-1,0 1,0-1,0 0,0 1,0-1,-1 1,1-1,0 1,0-1,-1 0,1 1,0-1,-1 1,1-1,0 1,-1 0,1-1,-1 1,1-1,-1 1,1 0,-1-1,1 1,-1 0,1 0,-1-1,1 1,-1 0,0 0,1 0,-1 0,1 0,-1 0,0 0,1 0,-1 0,1 0,-1 0,0 0,1 0,-1 0,1 0,-1 1,1-1,-1 0,1 1,-1-1,1 0,-1 1,1-1,-1 0,1 1,-1-1,1 1,0-1,-1 1,1-1,0 1,-1-1,1 1,0-1,0 1,-27 34,24-28,-1 0,1 0,0 0,1 1,-1 0,2-1,-1 1,1 0,0 0,1-1,-1 1,2 0,-1 0,1 0,0 0,1 0,0-1,0 1,0-1,1 1,0-1,1 0,0 0,0 0,0-1,1 1,0-1,0 0,1-1,-1 1,1-1,0 0,1 0,-1-1,1 0,3 1,10 3,1-1,-1-1,2-1,-1-1,0-1,1-1,-1-1,1 0,-1-2,1-1,-1 0,1-1,9-4,-19 5,0-1,0 0,0-1,0 0,-1 0,1-1,-1-1,0 0,-1-1,0 0,0 0,0-1,-1 0,0-1,-1 0,1-1,-2 1,0-1,0-1,0 0,-2 0,1 0,-1 0,0-4,5-30,-2 0,-2-1,-2 1,-2-1,-2 0,-2-1,2-17,11-445,-11 466,-7 30,-4 29,-8 33,2 1,3 0,2 1,2 0,0 16,-1 13,3 1,3 0,4 15,2-61,2 0,1 1,2-2,1 1,2-1,1 0,2-1,10 20,-20-46,1 0,0 0,0 0,1 0,0-1,0 1,1-1,0 0,0 0,0-1,0 1,1-1,0 0,0-1,1 0,-1 0,1 0,0 0,0-1,0 0,0-1,1 0,-1 0,1 0,-1-1,1 0,0-1,-1 0,1 0,5-1,-2-2,0 0,-1-1,1 0,-1-1,0 0,0-1,0 0,-1-1,0 1,0-2,-1 1,0-1,0-1,0 1,0-4,89-149,-85 138,-6 14,-10 22,2-7,-16 105,18-107,0 0,0 0,1 0,-1 0,1 0,0-1,1 1,-1 0,1 0,-1-1,1 1,0-1,0 1,1-1,-1 0,1 0,-1 0,1 0,0 0,0-1,1 1,-1-1,0 0,1 0,-1 0,4 1,5-1,-1 0,1 0,0-1,-1-1,1 0,0 0,0-1,-1-1,1 0,-1-1,1 0,-1 0,0-2,0 1,0-1,-1-1,0 0,0 0,0-1,-1 0,0 0,-1-1,1-1,-1 0,-1 0,0 0,23-43,-31 85,0-20,0-7,-1-1,1 0,0 1,1-1,0 1,0-1,0 1,0-1,1 1,0-1,0 0,0 1,1-1,-1 0,1 0,1 0,-1 0,1 0,0 0,0-1,0 0,1 1,-1-1,1 0,0 0,1 0,2-2,-1 1,1-1,-1-1,1 1,0-1,0 0,0-1,0 0,0 0,-1 0,1-1,0 0,0 0,0-1,-1 0,1 0,-1 0,4-3,7-2,-1-2,0 0,0-1,-1 0,0-1,5-6,76-93,-95 109,-1 1,0-1,0 1,1-1,-1 1,0 0,0-1,1 1,-1 0,0-1,1 1,-1 0,1-1,-1 1,1 0,-1-1,0 1,1 0,-1 0,1 0,-1 0,1 0,-1-1,1 1,-1 0,1 0,-1 0,1 0,-1 0,1 0,-1 0,1 1,-1-1,1 0,-1 0,1 0,-1 0,1 1,-1-1,0 0,1 0,-1 1,1-1,-1 0,0 1,1-1,-1 1,0-1,1 0,-1 1,0-1,1 1,10 29,-9-22,15 45,-14-36,1-1,1-1,1 1,0-1,1 0,1 0,0 0,1-1,0-1,7 8,-14-20,-1 1,1 0,0-1,0 0,0 1,0-1,0 0,0 0,0 0,0 0,1 0,-1-1,0 1,0-1,1 1,-1-1,0 0,1 0,-1 0,0 0,1 0,-1-1,0 1,1-1,-1 0,0 1,0-1,0 0,0 0,0 0,0 0,0-1,0 1,0-1,0 1,0-1,-1 0,1 1,0-2,14-15</inkml:trace>
  <inkml:trace contextRef="#ctx0" brushRef="#br0" timeOffset="7632.177">15830 441,'-16'-11,"-7"-5,0 0,3 1</inkml:trace>
  <inkml:trace contextRef="#ctx0" brushRef="#br0" timeOffset="4286.734">9640 1056,'-16'-13,"-1"1,0 1,0 0,-1 1,0 1,-1 1,0 1,-1 0,1 1,-1 1,0 1,0 1,-1 1,-16 0,26 1,-1 1,0 1,0 0,0 0,0 1,1 1,-1 0,1 1,0 0,0 0,0 1,0 1,1 0,0 0,0 1,1 0,0 0,0 2,0-1,1 1,1 0,-1 0,2 1,-1 0,-2 7,6-12,0 0,1 0,-1 1,1-1,1 1,-1-1,1 1,0-1,0 1,1 0,-1 0,2-1,-1 1,0 0,1 0,0-1,0 1,1 0,0-1,0 0,0 1,0-1,1 0,0 0,0 0,0 0,1-1,-1 1,1-1,0 0,1 0,-1 0,1-1,-1 0,4 2,2 0,1 0,1-1,-1 0,0-1,1 0,0-1,0 0,-1-1,1-1,0 1,0-2,0 0,0 0,0-1,-1-1,1 0,-1 0,8-4,2-1,0-1,-1-1,0-1,-1 0,0-2,-1 0,-1-1,0-1,8-9,-9 4,-1 0,-1-1,-1 0,0-1,-2 0,0-1,-2-1,-1 1,0-1,-2-1,-1 1,-1-1,-1 0,-1 0,-1 0,-2-1,0 1,-1 0,-4-10,-1-24,-4 1,-1 1,-3 0,-12-26,9 46,18 37,0 1,0-1,0 1,0 0,0-1,0 1,0-1,0 1,0-1,0 1,0-1,0 1,-1 0,1-1,0 1,0-1,-1 1,1-1,0 1,-1-1,1 0,0 1,-1-1,1 1,-1-1,1 0,0 1,-1-1,1 0,-1 1,1-1,-1 0,0 0,1 1,-1-1,1 0,-1 0,1 0,-1 0,1 0,-1 0,0 0,1 0,-1 0,1 0,-1 0,1 0,-1-1,1 1,-1 0,0 0,1 0,-1-1,1 1,-1 0,1-1,0 1,-1 0,1-1,-1 1,1-1,0 1,-1-1,1 1,0-1,-1 1,-3 28,0 0,2 0,1 1,1-1,2 10,-1-14,3 68,3 0,5-1,4-1,3 0,17 40,-32-115,1 0,0 0,1 0,1-1,0 0,1-1,1 1,0-2,0 1,1-1,1-1,0 1,3 0,-11-10,0 0,0 0,0 0,0-1,0 1,1-1,-1 0,0 0,0 0,1-1,-1 1,1-1,-1 1,1-1,-1-1,0 1,1 0,-1-1,1 1,-1-1,0 0,1 0,-1-1,0 1,0-1,0 1,0-1,0 0,0 0,-1 0,1 0,-1-1,1 1,-1-1,1-1,9-13,-1 0,-1 0,0-1,-2 0,0-1,-1 0,-1 0,0-1,-2 1,0-1,0-19,-1 21,-5 86,-1-38,1-16,0 0,1-1,0 1,1 0,0 0,2 0,-1 0,2-1,0 1,0-1,6 12,-9-23,1-1,0 0,0 1,0-1,0 0,0 0,0 1,0-1,0 0,0 0,1 0,-1-1,0 1,1 0,-1 0,0-1,1 1,-1-1,1 1,-1-1,1 1,0-1,-1 0,1 0,1 0,15-3</inkml:trace>
  <inkml:trace contextRef="#ctx0" brushRef="#br0" timeOffset="4552.108">9961 401,'-14'16,"-1"12,7 8,15 3,13-4,3-7</inkml:trace>
  <inkml:trace contextRef="#ctx0" brushRef="#br0" timeOffset="4812.449">10281 1056,'10'29,"2"-1,0 0,2-1,1 0,1-1,1-1,4 3,-19-25,-1 0,1 0,0 0,0 0,1 0,-1-1,0 1,1-1,0 1,-1-1,1 0,0 0,0 0,0 0,0-1,1 1,-1-1,0 0,1 0,-1 0,0 0,1-1,-1 1,1-1,0 0,-1 0,1 0,-1-1,1 1,-1-1,1 0,-1 0,0 0,1 0,-1 0,0-1,0 0,0 0,0 0,0 0,0 0,-1 0,3-3,4-11,-2 0,1 0,-2-1,-1 0,0 0,-1-1,0 1,-2-1,0-10,4-12,-3 24,-4 11,1 0,0 0,1 0,-1 0,1 0,0 0,0 0,1 1,-1-1,1 0,0 1,0-1,1 1,0 0,-1 0,1 0,0 0,1 0,-1 0,1 1,0 0,0 0,0 0,0 0,4-1,8 0</inkml:trace>
  <inkml:trace contextRef="#ctx0" brushRef="#br0" timeOffset="4996.954">10937 1003,'5'18,"1"13,-1 8,0 2,0-2,0-2,2-6,1-8,2-8,-1-10,-2-8</inkml:trace>
  <inkml:trace contextRef="#ctx0" brushRef="#br0" timeOffset="5199.49">10991 602,'-7'-12,"5"2,11 4,5 3</inkml:trace>
  <inkml:trace contextRef="#ctx0" brushRef="#br0" timeOffset="38322.125">19372 3355,'-21'13,"1"0,0 2,1 0,0 1,1 1,1 0,1 2,0 0,2 1,0 0,1 1,1 0,1 1,1 0,1 1,1 0,1 1,-2 14,7-32,1 1,-1-1,1 1,0-1,1 1,0-1,0 1,0 0,1-1,0 1,0-1,1 1,-1-1,1 0,1 1,-1-1,1 0,0 0,1-1,-1 1,1-1,0 0,1 0,-1 0,1 0,0-1,0 0,0 0,5 3,0-3,1 0,0-1,0 0,0 0,0-1,0-1,0 0,1 0,-1-1,0-1,0 0,1 0,-1-1,0 0,1-1,15-5,0-1,0-2,-1 0,0-1,11-9,-4 1,0-1,-2-2,0-1,-2-1,-1-2,0-1,-3-1,0-1,-2-1,-1-1,-1-1,-3-1,0-1,-2 0,-2-1,-1-1,-2 0,4-27,-12 47,-2 0,0-1,-1 1,0 0,-2 0,0 0,0 0,-2 0,0 0,-5-10,6 19,0 0,-1 1,0 0,0 0,-1 0,1 0,-1 1,-1-1,1 1,-1 1,0-1,-1 1,1 0,-1 0,0 1,0 0,0 0,-1 1,0 0,1 0,-1 1,0 0,-1 0,-2 0,0 1,0 1,0 0,0 0,0 1,0 0,1 1,-1 0,0 1,1 0,-1 1,1 0,0 0,0 1,1 0,0 1,0 0,0 1,0 0,1 0,0 1,-4 4,1 0,0 1,1 0,0 1,1 0,1 1,0 0,1 0,1 0,0 1,1 0,1 0,-2 10,4-3,1-1,0 0,2 0,1 1,0-1,2 0,0 0,2-1,0 1,1-1,1 0,2-1,0 0,7 10,25 37,3-2,3-1,24 21,-62-74,15 18,104 139,-119-153,-1 0,0 1,-2 1,0 0,0 0,-2 0,0 0,-1 1,-1 0,1 7,-5 16,-4-10</inkml:trace>
  <inkml:trace contextRef="#ctx0" brushRef="#br0" timeOffset="38645.31">20322 4011,'-23'-6,"-1"2,0 0,0 1,0 2,-1 0,-6 2,25-1,0 1,1-1,-1 1,1 0,-1 1,1 0,0-1,0 2,0-1,0 0,0 1,0 0,0 0,1 1,0-1,0 1,0 0,0 0,0 0,1 1,-1-1,1 1,1 0,-1 0,1 0,-1 0,2 0,-1 1,-1 3,2-4,0 0,0 0,1 0,0 1,0-1,0 0,0 0,1 0,0 0,0 0,0 0,0 0,1 0,0-1,0 1,1 0,-1-1,1 0,0 1,0-1,0 0,0-1,1 1,0 0,0-1,2 2,5 2,0 1,1-1,0-1,0 0,1-1,-1 0,1-1,0-1,9 2,17 0,0-2,1-1,0-2,-1-2,1-2,-1-1,0-2,0-2,19-7,34-12</inkml:trace>
  <inkml:trace contextRef="#ctx0" brushRef="#br0" timeOffset="36932.914">15897 3677,'14'2,"20"1,24 0,29-1,25 0,20-1,12-1,-1 3,-8 2,-18 3,-25 3,-27-2</inkml:trace>
  <inkml:trace contextRef="#ctx0" brushRef="#br0" timeOffset="37186.3">16298 3917,'16'2,"21"4,25-1,24 1,23-7,13-5,5-5,-21-2</inkml:trace>
  <inkml:trace contextRef="#ctx0" brushRef="#br0" timeOffset="37387.395">17086 3342,'-8'-1,"-5"-1,-1 1,0 0,0 0,0 2,0-1,1 2,-11 2,23-4,0 0,0 0,0 0,0 0,0 1,-1-1,1 0,0 1,0-1,0 1,0-1,0 1,0-1,0 1,0 0,0 0,0-1,1 1,-1 0,0 0,0 0,1 0,-1 0,0 0,1 0,-1 0,1 0,0 0,-1 0,1 0,0 0,0 1,-1-1,1 0,0 0,0 0,0 0,0 1,1-1,-1 0,0 0,0 0,1 0,-1 0,1 0,-1 0,1 0,-1 0,1 0,-1 0,1 0,0 0,0 0,0 0,-1 0,1-1,0 1,0 0,0-1,0 1,0 0,0-1,0 0,0 1,1-1,-1 1,0-1,1 0,19 12,1-1,1-1,-1-1,1-1,10 2,154 43,-103-32,-1 3,-1 4,-1 4,36 22,-106-50,-1 0,0 2,0-1,-1 1,1 0,-1 1,-1 0,1 1,-1 0,0 0,-1 1,0 0,0 0,-1 0,-1 1,1 0,-1 0,-1 1,0-1,0 1,-1 0,0 4,-5-2,-1 0,0 0,-1 0,0 0,-1-1,-1 0,0 0,0 0,-1-1,-1 0,0 0,0 0,-1-1,0-1,-1 0,0 0,-1 0,0-2,-7 5,-68 49,-2-4,-79 36,91-52,2 0</inkml:trace>
  <inkml:trace contextRef="#ctx0" brushRef="#br0" timeOffset="22810.431">2141 3422,'-10'201,"-9"-1,-8-1,-44 153,60-298,8-33,10-28,25-71,-3-2,10-54,56-288,-18 65,-35 221,-24 102,-17 33,-1 0,0 1,1-1,-1 1,1-1,-1 1,1-1,0 1,-1-1,1 1,-1 0,1-1,0 1,-1 0,1-1,0 1,-1 0,1 0,0 0,0 0,-1 0,1 0,0 0,0 0,-1 0,1 0,0 0,-1 0,1 0,0 0,0 1,-1-1,1 0,-1 1,1-1,0 0,-1 1,1-1,-1 1,1-1,0 1,-1-1,0 1,1-1,-1 1,1 0,-1-1,0 1,1-1,-1 1,0 0,1 0,-1-1,0 1,0 0,0-1,0 1,0 0,0 0,0-1,0 1,0 0,27 122,33 421,-42-354,9 187,-25-324</inkml:trace>
  <inkml:trace contextRef="#ctx0" brushRef="#br0" timeOffset="25097.094">2087 3904,'21'7,"0"-1,1-1,-1-1,1-1,0-1,0-1,0 0,0-2,1-1,-2 0,1-2,0-1,17-5,28-6,-2-3,0-3,-1-2,-1-4,-2-1,-1-4,-1-2,10-12,36-46,-101 87,1 1,-1 0,0-1,-1 0,1 0,-1 0,0 0,-1-1,1 1,-1-1,-1 1,1-1,-1 0,0 0,-1 0,0 1,0-1,0-4,-2 5,0 0,0 0,0 0,-1 1,0-1,0 1,0 0,-1 0,0 0,0 0,0 0,-1 1,1 0,-1 0,0 0,0 1,0-1,-1 1,1 0,-1 1,1-1,-1 1,0 1,0-1,0 1,0 0,-1 0,1 0,0 1,0 0,0 0,-1 1,1 0,0 0,0 0,0 1,0 0,0 0,1 0,-1 1,1 0,-1 0,1 1,-7 9,0 1,1 1,1 0,1 1,0-1,1 2,1-1,0 1,1 0,1 1,1-1,0 1,1 0,1 0,1 0,1 7,-5 18,3 1,2 0,1 0,2-1,3 1,1-1,2 0,2-1,2 0,10 22,-16-49,1 0,0 0,2-1,-1 0,2 0,0-1,0 0,11 8,-18-17,0-1,0 1,0-1,1 0,-1 0,1-1,-1 1,1-1,0 0,0 0,0-1,1 1,-1-1,0 0,0-1,1 1,-1-1,0 0,1 0,-1-1,0 0,0 0,1 0,-1 0,0-1,0 0,0 0,-1 0,4-2,5-7,0-1,0-1,-1 0,-1 0,0-1,-1-1,-1 0,0 0,-1-1,0 0,-1 0,-1-1,-1 0,-1 0,0 0,0-5,2-4,-1 0,-2 0,0 0,-2-1,-1-8,-7-1,7 36,0-1,0 0,0 1,-1-1,1 0,0 1,-1-1,1 1,0-1,-1 1,1-1,-1 1,1-1,-1 1,1-1,-1 1,1 0,-1-1,1 1,-1 0,1-1,-1 1,0 0,1 0,-1 0,0 0,1-1,-1 1,0 0,1 0,-1 0,0 0,1 0,-1 0,1 1,-1-1,0 0,1 0,-1 0,0 1,1-1,-1 0,1 1,-1-1,1 0,-1 1,1-1,-1 1,1-1,-1 1,-6 6,0 1,1 0,0 0,1 0,0 1,0 0,0 0,1 0,1 1,0-1,0 1,0 2,-2 4,1 0,0 1,2-1,-1 1,2 0,0 0,2 0,0 2,-1-13,1 0,0-1,0 1,0-1,1 1,0-1,0 0,1 0,-1 1,1-2,0 1,0 0,1-1,-1 1,1-1,0 0,0 0,1 0,-1-1,1 0,0 0,0 0,0 0,0-1,5 2,2 0,1-1,0 0,0-1,1-1,-1 0,0-1,0 0,1-1,-1 0,0-1,0-1,0 0,2-2,16-5,0-1,-2-2,1-1,22-15,-37 22,-1-1,0-1,0 0,-1-1,0 0,-1-1,0-1,-1 0,0 0,-1-1,0-1,-1 1,7-15,-15 27,0-1,0 1,0-1,-1 1,1-1,0 0,0 1,-1-1,1 0,-1 1,0-1,1 0,-1 0,0 1,0-1,0 0,0 0,0 0,-1 1,1-1,0 0,-1 0,1 1,-1-1,0 0,0 1,1-1,-1 1,0-1,0 1,-1-1,1 1,0 0,0 0,-1-1,1 1,0 0,-1 0,1 0,-1 0,0 1,1-1,-1 0,0 1,1-1,-1 1,0-1,0 1,1 0,-1 0,-1 0,-7 4,0 2,0-1,0 1,0 1,1 0,0 0,1 0,0 1,0 1,0 0,1 0,0 0,1 0,0 1,-3 8,4-10,0-1,0 1,1 0,0 0,1 1,0-1,0 1,1 0,0 0,0 0,0 3,2-10,0 0,0-1,1 1,-1 0,0-1,0 1,1-1,-1 1,1-1,0 1,-1-1,1 1,0-1,0 1,0-1,0 0,0 0,0 1,0-1,1 0,-1 0,0 0,0 0,1 0,-1-1,1 1,-1 0,1-1,-1 1,1-1,-1 1,1-1,0 0,-1 0,1 1,0-1,-1 0,1 0,-1-1,1 1,0 0,-1-1,2 1,67-25,-52 16,-1-2,0 0,-1-1,0-1,-1 0,-1-1,0-1,0 0,-2-1,0 0,-1-1,0-1,-2-1,-4 66,0 221,25 144,-28-392,8 81,10 223,-18-312,-2 1,0 0,0 0,-1-1,-1 1,0 0,-1-1,0 0,-1 1,0-1,-1-1,0 1,-1-1,0 0,-1 0,0 0,-1-1,-1 1,7-9,-1 0,1-1,-1 1,1 0,-1-1,0 1,1-1,-1 0,0 0,0 0,0-1,0 1,0 0,0-1,0 0,0 0,0 0,0 0,0 0,0-1,0 1,0-1,0 0,0 0,0 0,0 0,0-1,1 1,-1-1,1 1,-1-1,0 0,-5-5,0 0,1-1,0 0,0 0,1 0,0-1,0 0,-3-7,-60-166,53 130,13 47,16 7,58-41,238-180,189-180,-401 319,-85 70,-33 26,5-3,-7 5</inkml:trace>
  <inkml:trace contextRef="#ctx0" brushRef="#br0" timeOffset="9530.648">6111 2660,'17'-109,"-17"107,0 0,0 0,0 0,0 0,0 1,-1-1,1 0,-1 0,1 0,-1 1,0-1,1 0,-1 1,0-1,0 0,0 1,-1-1,1 1,0 0,-1-1,1 1,0 0,-1 0,1 0,-1 0,0 0,1 0,-1 0,0 1,0-1,1 1,-1-1,0 1,0-1,0 1,0 0,1 0,-1 0,0 0,0 0,-1 1,-76 24,50-7,1 1,1 2,1 0,1 2,0 1,2 1,1 1,1 1,2 1,0 0,2 2,-8 19,13-26,1 0,2 0,0 1,1 1,2-1,0 1,2 0,1 0,-1 23,4-42,0 0,0-1,1 1,0 0,0 0,0 0,1-1,-1 1,1-1,1 1,-1-1,1 0,0 0,0 0,0 0,1 0,0-1,0 0,0 1,0-1,1-1,-1 1,1-1,0 0,0 0,0 0,1-1,5 3,0-3,-1 0,2 0,-1-1,0-1,0 0,0 0,0-1,0-1,0 0,0 0,0-1,0 0,-1-1,0 0,0-1,9-5,6-4,0-2,-1 0,-1-2,-1 0,20-22,-23 21,0-2,-1 0,-1-1,-1 0,-2-2,0 1,-1-2,-1 0,-2 0,0-1,-2-1,-1 1,-1-1,-1 0,-1-1,-2 1,0-1,-2 1,-1-1,-2 1,0-1,-2 1,-1 0,-1 0,-8-18,9 33,0 0,0 0,-2 1,1 0,-1 0,-1 1,-6-6,13 13,0 1,-1-1,1 1,-1 0,1 0,-1 0,0 0,0 1,0-1,0 1,0 0,0 0,0 0,-1 0,1 0,0 1,0-1,-1 1,1 0,0 0,-1 0,1 0,0 1,0-1,-1 1,1 0,0 0,0 0,0 0,0 1,0-1,-3 3,-1 3,0 1,0 0,1 0,0 1,0 0,1 0,0 1,0-1,1 1,1 0,0 0,0 0,1 0,0 1,0-1,1 2,-6 49,2-1,3 1,2 0,3 0,2-1,4 0,2 0,2 0,3-2,3 0,2-1,2-1,10 12,40 81,-46-95</inkml:trace>
  <inkml:trace contextRef="#ctx0" brushRef="#br0" timeOffset="11171.96">6860 3316,'0'0,"0"1,1 0,-1-1,1 1,-1-1,1 0,-1 1,1-1,-1 1,1-1,-1 0,1 1,-1-1,1 0,0 0,-1 1,1-1,0 0,-1 0,1 0,0 0,-1 0,1 0,0 0,-1 0,1 0,-1 0,1 0,0 0,-1 0,1-1,0 1,-1 0,1 0,-1-1,1 1,-1 0,1-1,0 1,-1-1,0 1,1-1,-1 1,1-1,-1 1,1-1,-1 1,0-1,0 1,1-1,-1 0,0 0,10-34,-9 30,0 0,0 0,0 0,-1 0,0 0,0 1,0-1,-1 0,0 0,0 0,0 0,0 1,-1-1,1 0,-1 1,-1-1,1 1,0 0,-1 0,0 0,0 0,0 0,-1 1,1 0,-1-1,0 1,0 0,0 1,0-1,0 1,-1 0,1 0,-1 0,0 0,1 1,-1 0,0 0,0 0,0 0,1 1,-1 0,-1 0,-4 3,0 1,1 0,-1 0,1 1,-1 0,2 1,-1 0,0 0,1 1,1 0,-1 1,1-1,0 1,1 1,0-1,0 1,1 0,0 1,0-1,1 1,1 0,-3 10,2-13,1 1,-1 0,2 0,-1 0,1 1,1-1,0 1,0-1,0 1,1-1,0 1,1-1,0 1,0-1,1 1,0-1,0 0,1 0,0 0,1 0,0 0,0-1,0 1,1-1,0 0,1-1,-1 1,1-1,0 0,1-1,3 3,10 0,1-1,0-1,1-1,-1 0,1-2,0-1,0 0,0-2,0 0,0-2,-1 0,1-1,0-2,13-4,63-15,-13-1</inkml:trace>
  <inkml:trace contextRef="#ctx0" brushRef="#br0" timeOffset="12524.152">6325 4398,'-24'24,"1"1,1 1,1 1,2 1,1 1,1 0,1 2,-3 10,5-11,1 0,1 1,2 0,2 0,0 1,-2 31,9-60,0 1,0-1,0 1,1-1,0 1,-1-1,1 1,0-1,1 1,-1-1,1 1,-1-1,1 0,0 1,0-1,1 0,-1 0,1 1,0-1,-1 0,1-1,0 1,1 0,-1-1,0 1,1-1,0 1,-1-1,1 0,0 0,0 0,0-1,0 1,1-1,1 1,2-4,0 1,0-1,0-1,0 1,0-1,0-1,-1 1,1-1,-1 0,0-1,0 1,-1-1,1 0,-1-1,0 1,2-4,30-32,-2-2,-2-1,-2-1,-2-2,-2-1,-2-1,-2-1,-3-1,-1-1,7-39,-18 64,-2 0,0-1,-2 1,-1-1,-2 1,0-1,-2 0,-1 0,-1 1,-6-24,9 47,-1 0,0 0,0 0,0 0,-1 0,1 1,-1-1,0 0,0 1,0-1,0 1,-1 0,1 0,-1 0,0 0,0 0,0 1,0-1,-1 1,1 0,-1 0,1 0,-1 0,0 0,0 1,1 0,-1 0,0 0,0 0,0 1,0-1,0 1,-1 0,1 1,0-1,0 0,0 1,0 0,0 0,-1 1,-4 5,-1 0,2 0,-1 1,1 0,0 1,1 0,0 0,0 0,1 1,0 0,1 0,0 1,1 0,0 0,1 0,0 0,0 0,1 0,1 1,0 3,-5 42,2 0,3 0,2 1,3-1,2 0,3 0,2-1,3 0,2-1,3-1,12 23,100 295,-120-342,-3-9</inkml:trace>
  <inkml:trace contextRef="#ctx0" brushRef="#br0" timeOffset="13190.315">6847 4840,'-55'414,"57"-548,-4 82,3 0,2 1,3-1,1 1,4-2,-11 48,1 1,0-1,0 0,0 1,1-1,0 1,0 0,0-1,0 1,1 0,-1 0,1 0,0 1,0-1,1 0,-1 1,1 0,-1 0,1 0,0 1,0-1,1 1,-1 0,0 0,1 0,-1 1,1-1,-1 1,1 0,0 1,2-1,0 1,0 0,-1 1,1 0,0 0,-1 1,1-1,-1 1,0 1,0-1,0 1,0 0,0 1,0-1,-1 1,0 0,0 1,0-1,0 1,0 0,-1 0,0 0,0 1,-1-1,1 1,-1 0,-1 0,1 0,-1 1,0-1,0 1,-1-1,0 1,0-1,0 1,-1 0,0-1,0 1,-1 0,0-1,0 1,-1-1,-1 7,-4-1,1 0,-2-1,1 1,-2-2,1 1,-2-1,1 0,-1-1,-1 0,1-1,-1 0,-1-1,0 0,0-1,0 0,-6 2,115-19,-88 11,-1 0,0 0,1 1,-1 1,0-1,0 1,0 1,0-1,0 1,0 1,-1-1,1 1,-1 1,0 0,0-1,-1 2,0-1,1 1,-2 0,1 0,-1 1,0 0,0 0,-1 0,0 0,0 1,-1 0,0-1,2 8,-4-10,-1-1,1 1,-1 0,0-1,-1 1,1-1,-1 1,1-1,-1 1,-1-1,1 1,-1-1,0 0,0 0,0 0,0 0,0 0,-1 0,0 0,0-1,0 0,0 1,-1-1,-3 2,-4 4,-2-1,1 0,-1-1,0 0,0-1,-1 0,-3 0,-4 1,0-1,0-1,0 0,-1-2,0 0,1-2,-17-1,28-2,7-2</inkml:trace>
  <inkml:trace contextRef="#ctx0" brushRef="#br0" timeOffset="13713.052">6779 5160,'2'18,"4"13,2 6,0 3,-1-5</inkml:trace>
  <inkml:trace contextRef="#ctx0" brushRef="#br0" timeOffset="27090.589">5336 2273,'-10'0,"0"1,0-1,0 2,0-1,0 2,0-1,1 1,-1 1,1 0,0 0,0 1,0 0,1 0,0 1,0 0,0 0,-5 6,1 1,0 0,0 0,2 2,-1-1,2 1,0 0,1 1,0 0,1 1,1-1,1 1,0 0,-1 15,1-3,2 1,1-1,1 1,1-1,2 0,1 1,7 28,8 5,4-1,2-1,2-2,3 0,3-2,2-1,17 19,75 132,-116-190,0 0,-1 1,-1 0,-1 0,0 1,-2 0,0 0,-1 0,-1 1,0 0,-2-1,0 1,-2 0,0 0,-1-1,-1 4,-5 1,-2 0,0 0,-1-1,-1-1,-1 0,-1 0,-1-1,-1-1,-1-1,0 0,-2-1,0-1,-1-1,0-1,-2 0,1-2,-21 9,-22 0,63-28,8 1,0 0,1 1,0 0,-1 0,1 1,1 0,-1 0,0 1,1 0,-1 0,5 1,-4-1,3-1,0 0,1 1,-1 1,0 0,1 0,-1 1,0 1,1 0,-1 1,0 0,0 1,0 1,0-1,0 2,-1 0,0 0,0 1,0 0,2 2,1 8,0 0,0 1,-2 1,0 0,-1 0,-1 1,-1 0,0 1,-1 0,-2 1,0-1,-1 1,-1 0,-1 1,-1-1,0 18,1 74,-4 0,-6-1,-4 0,-25 103,-17 188,50-369,3 1,0-1,2 1,2-1,1 0,3 7,-5-28,1 1,0-1,1-1,0 1,1-1,1 0,0 0,1-1,0 1,0-2,1 1,0-1,1-1,0 0,1 0,11 7,-7-8,1 0,-1-1,1-1,1-1,-1 0,1-1,0 0,4-1,49 4</inkml:trace>
  <inkml:trace contextRef="#ctx0" brushRef="#br0" timeOffset="27917.481">8665 3797,'-100'78,"-1"3,-36 31,-36 27,-1256 923,1338-998,-254 183,-52 66,378-297,-14 11,2 2,0 1,-23 31,53-61,1 1,-1-1,0 1,0-1,0 0,1 1,-1-1,0 1,0 0,1-1,-1 1,1 0,-1-1,0 1,1 0,0 0,-1-1,1 1,-1 0,1 0,0 0,-1 0,1 0,0-1,0 1,0 0,0 0,0 0,0 0,0 0,0 0,0 0,0 0,1-1,-1 1,0 0,0 0,1 0,-1 0,1-1,-1 1,1 0,-1 0,1-1,-1 1,1 0,0-1,-1 1,1-1,0 1,0-1,-1 1,1-1,0 1,0-1,0 0,-1 1,2-1,18 0,0-2</inkml:trace>
  <inkml:trace contextRef="#ctx0" brushRef="#br0" timeOffset="28757.656">6124 3917,'290'256,"-136"-130,4-6,6-8,4-6,5-9,140 56,-26-46,5-14,3-12,22-9,-99-22,178 67,-382-112</inkml:trace>
  <inkml:trace contextRef="#ctx0" brushRef="#br0" timeOffset="30433.618">8049 6042,'-6'-3,"0"0,0 0,0 1,0 0,-1 0,1 0,-1 1,1 0,-1 0,0 0,1 1,-1 0,0 1,1-1,-1 1,0 1,1-1,0 1,-1 0,1 1,0-1,0 1,0 0,0 1,1-1,-1 1,1 0,0 1,0-1,0 1,1 0,0 0,0 1,-2 2,2-1,-1 1,2-1,-1 1,1-1,0 1,1 0,-1 1,2-1,-1 0,1 3,1-8,0-1,0 1,0 0,0 0,0 0,1 0,-1-1,1 1,0 0,0 0,0-1,0 1,0-1,1 1,-1-1,1 1,0-1,-1 0,1 0,0 0,0 0,1 0,-1 0,0-1,0 1,1-1,-1 1,1-1,0 0,-1 0,2 0,2 1,1-1,-1 0,1 0,-1 0,1-1,0 0,-1 0,1-1,-1 0,1 0,-1 0,1-1,-1 0,0 0,0-1,0 1,0-2,0 1,0 0,-1-1,0 0,0-1,3-1,2-3,-1-1,0 0,0 0,-1-1,0 0,-1 0,-1-1,1 1,-2-2,0 1,1-4,5-52,-12 80,0-1,1 1,0 0,1 0,0-1,1 1,0-1,1 1,1-1,-1 0,3 3,-4-8,0-1,1 0,0 0,0 0,0 0,0 0,1-1,0 1,0-1,0 0,0 0,1 0,-1-1,1 0,0 0,0 0,1 0,-1-1,0 0,1 0,-1 0,1-1,4 1,-5-2,0 0,0 0,0 0,0-1,0 0,-1 0,1 0,0 0,-1-1,1 0,-1 0,1 0,-1 0,0-1,0 1,0-1,0 0,0-1,-1 1,1-1,-1 1,0-1,0 0,-1 0,1 0,0-3,4-6,-1 0,0 0,-1-1,-1 1,0-1,0-1,-2 1,1-6,1-85,-4 105,0-1,-1 1,1-1,0 0,-1 0,1 1,0-1,0 0,0 0,0 1,0-1,0 0,0 0,0 0,0 1,0-1,0 0,0 0,0 0,1 1,-1-1,0 0,1 1,-1-1,0 0,1 0,-1 1,1-1,-1 1,1-1,0 1,-1-1,1 1,-1-1,1 1,0-1,-1 1,1-1,0 1,0 0,-1 0,1-1,0 1,0 0,-1 0,1 0,0 0,0 0,0 0,-1 0,1 0,0 0,0 0,0 0,0 1,150 69,-143-67,0 1,0 0,0 0,0 1,-1 0,1 0,-1 1,0 0,-1 0,0 0,0 1,0 0,-1 1,0-1,0 1,-1 0,0 0,0 0,-1 1,0-1,0 2,10 90,-11-98,0 0,0 1,0-1,1 0,-1 0,0 0,1 0,0-1,-1 1,1-1,0 1,0-1,0 0,0 0,0 0,0-1,0 1,0-1,0 0,1 1,-1-1,0-1,0 1,0 0,0-1,0 0,0 1,0-1,0 0,0-1,0 1,0 0,-1-1,1 0,0 0,14-4,-1-1,1-1,-1-1,0 0,-1-1,0-1,-1 0,0-1,-1 0,0-2,-1 1,0-1,-1-1,-1 0,2-5,4-27,-16 46,0 1,1-1,-1 0,0 0,1 0,-1 0,0 0,0 0,0 0,0 0,0 0,0 0,0 0,0 0,-1 0,1 0,0 0,-1 0,1 1,0-1,-1 0,1 0,-1 0,1 0,-1 1,0-1,1 0,-1 0,0 1,1-1,-1 1,0-1,0 0,0 1,1 0,-1-1,0 1,0-1,0 1,0 0,0 0,0-1,0 1,0 0,0 0,0 0,-3 2,0-1,0 1,0 0,0 0,1 0,-1 1,0 0,1-1,0 1,0 0,0 0,0 1,0-1,1 1,-1-1,1 1,0 0,0 0,1 0,-1 0,1 0,0 0,0 0,0 1,0-1,1 0,0 1,0 3,0-3,0-1,1 1,0-1,0 1,0-1,1 1,-1-1,1 0,0 0,0 0,1 0,-1 0,1 0,0 0,0-1,0 1,0-1,1 0,-1 0,1 0,0-1,0 1,0-1,0 0,0 0,0 0,1-1,122 32,-53-23</inkml:trace>
  <inkml:trace contextRef="#ctx0" brushRef="#br0" timeOffset="30741.845">10322 5855,'-5'16,"-1"15,1 15,2 13,5 11,4 7,6 4,1 2,-3-2,-2-4,-2-7,-5-9,-10-13,-7-14,-1-14</inkml:trace>
  <inkml:trace contextRef="#ctx0" brushRef="#br0" timeOffset="31609.998">10068 6323,'-10'-39,"2"0,2-1,1 0,2 0,2-18,0 52,0 0,0 0,1 0,0 0,0-1,1 1,0 0,0 0,0 0,1 0,0 1,0-1,0 0,1 1,-1-1,1 1,1 0,-1 0,1 0,0 0,0 1,0-1,1 1,0 0,-1 0,1 1,1 0,-1-1,0 2,1-1,0 1,-1 0,4-1,1 3,0 0,0 0,0 1,-1 0,1 1,0 0,0 1,-1 0,1 0,-1 1,0 0,0 1,-1 0,1 0,-1 1,0 0,-1 0,2 3,-4-5,0 0,0 1,-1 0,0 0,0 0,0 0,0 1,-1 0,0-1,0 1,0 0,-1 1,0-1,0 0,-1 1,0-1,0 1,0-1,-1 1,0-1,0 1,-1 0,0-1,0 1,0-1,-1 0,-2 6,0-4,-1-1,0 0,-1 1,1-2,-2 1,1-1,-1 0,0 0,0 0,0-1,-1 0,0-1,0 0,0 0,0-1,-1 0,1 0,-1-1,0 0,0 0,1-1,-1 0,0-1,-1 0,8 0,0 0,0 1,-1-1,1 0,0-1,0 1,0 0,0 0,0-1,0 0,0 1,-1-1,2 0,-1 0,0 0,0 0,0 0,0 0,1-1,-1 1,0-1,1 1,-1-1,1 1,0-1,0 0,-1 0,1 0,0 0,0 0,1 0,-1 0,0 0,1 0,-1 0,1 0,0 0,0 0,0-1,0 1,0 0,0 0,0 0,1 0,-1 0,1-1,-1 1,1 0,1-1,5-8,1 0,1 0,0 1,1 0,0 0,0 1,1 1,0 0,0 0,1 1,0 0,1 1,-1 1,1 0,0 0,0 2,1-1,-1 2,1 0,11-1,-20 2,1 0,-1 0,0 0,0 0,1 1,-1 0,1 0,-1 0,0 1,1 0,-1 0,0 0,0 0,0 1,0 0,0 0,0 1,0-1,-1 1,1 0,-1 0,0 0,0 1,0 0,0 0,0 0,-1 0,0 0,1 2,10 44,-14-46,0 0,0-1,1 1,-1 0,1-1,0 1,0-1,0 1,0-1,1 0,-1 1,1-1,0 0,0 0,0 0,0 0,1 0,-1-1,1 1,0-1,0 1,0-1,0 0,0 0,0-1,0 1,0 0,1-1,2 0,-1-1,1 0,0 0,-1 0,1-1,-1 0,1 0,-1 0,0 0,1-1,-1 0,0 0,0-1,0 0,0 1,-1-1,1-1,-1 1,0-1,0 0,0 0,0 0,-1 0,1-1,-1 1,0-1,-1 0,1 0,-1 0,0 0,0 0,0-1,-1 1,0 0,0-1,-1 1,1-1,-1 0,0 1,0-1,-1 1,0-1,0 1,0-1,-2-3,1 2,0 1,0-1,-1 1,0 0,0 0,-1 0,1 0,-1 0,-1 1,1 0,-1 0,0 0,0 0,0 1,0 0,-1 0,0 0,0 1,0 0,0 0,-1 0,1 1,-1 0,-4-1,11 3,0 1,0-1,1 0,-1 1,0-1,0 0,0 1,0-1,0 0,0 1,0-1,0 0,0 1,0-1,0 0,0 1,0-1,0 0,0 1,0-1,0 0,0 1,0-1,0 0,-1 1,1-1,0 0,0 0,0 1,-1-1,1 0,0 1,0-1,-1 0,1 0,0 0,-1 1,1-1,0 0,0 0,-1 0,1 0,0 0,-1 0,1 1,0-1,-1 0,1 0,0 0,-1 0,1 0,-1 0,1-1,12 6,0-2,1 0,-1 0,1-1,-1-1,1 0,10 0,11 0,3 2,-15-3,0 2,0 0,0 1,-1 1,1 1,-1 1,0 1,16 8,-31-11,-1-1,0 2,0-1,-1 0,1 1,-1 0,0 0,0 0,-1 1,1-1,-1 1,0 0,-1 0,1 0,-1 0,-1 0,1 0,0 7,9 24,-10-35,0 1,0-1,0 0,0 0,0 0,1 0,-1 0,1 0,-1 0,1 0,0-1,0 1,-1 0,1-1,0 0,1 1,-1-1,0 0,0 0,0 0,1 0,-1-1,0 1,1-1,-1 1,1-1,-1 0,1 0,-1 0,0 0,3-1,72-27,-67 21,1-1,-1 1,-1-2,0 0,0 0,-1 0,0-1,0 0,-1-1,0 0,-1 0,-1 0,0-1,0 0,-1 0,0 0,-1 0,1-12,-5 34,0 0,1 1,0-1,1 0,0 1,0-1,1 0,1 0,0 0,0 0,1-1,0 1,0-1,1 0,0 0,1 0,0-1,1 0,-1 0,2-1,-1 0,7 5,90 38,-51-35</inkml:trace>
  <inkml:trace contextRef="#ctx0" brushRef="#br0" timeOffset="32692.273">11912 6003,'-5'-2,"-1"1,0-1,0 1,0 1,0-1,0 1,0 0,0 0,0 1,0 0,0 0,0 0,1 1,-1 0,0 0,1 0,-1 1,1-1,0 1,0 1,0-1,0 1,1 0,-1 0,1 0,0 1,0-1,1 1,-1 0,1 0,0 0,0 1,1-1,-1 1,1 0,1-2,-1-1,1 0,0 0,0 1,0-1,0 1,1-1,-1 1,1-1,0 1,0-1,0 1,0 0,1-1,0 1,-1-1,1 0,1 1,-1-1,0 0,1 1,0-1,-1 0,1 0,0 0,1-1,-1 1,0 0,1-1,0 0,-1 1,1-1,0 0,0 0,0-1,1 1,-1-1,0 1,0-1,1 0,-1 0,1-1,2 1,7-2,0-1,0 0,-1-1,1 0,-1-1,0 0,0-1,0-1,-1 1,0-2,0 0,0 0,-1-1,0 0,-1-1,1 0,-2-1,1 0,-2 0,1 0,-1-1,3-8,3-5,-2-1,-1-1,-1 1,-1-2,-1 1,-2-1,0 0,-2 0,-1 0,-1 0,-1-1,-2 1,-1 0,-1 0,-6-24,9 49,0-5,0-1,0 1,-1 0,0 0,0 0,-1 1,0-1,0 0,-1 1,0 0,0 0,0 0,-1 0,1 1,-6-4,9 8,0 1,0-1,-1 1,1-1,0 1,0 0,-1-1,1 1,0 0,-1 0,1 0,0 0,-1 0,1 0,0 1,-1-1,1 0,0 1,-1-1,1 1,0-1,0 1,0-1,-1 1,1 0,0 0,0 0,0 0,0 0,0 0,1 0,-1 0,0 0,0 1,-24 42,15-12,2 0,0 0,2 0,2 1,1 0,1 0,2 0,1 2,0-13,1-1,0 0,2 0,1 0,0 0,2-1,0 0,1 0,10 16,-12-25,0 0,2-1,-1 0,1 0,0-1,1 0,0-1,1 0,0 0,0-1,0 0,1-1,0 0,1 0,-1-1,1-1,5 1,-9-2,-1-1,1 1,0-2,0 1,0-1,0-1,0 1,0-1,0-1,0 1,0-1,-1-1,1 1,0-2,0 1,-1-1,1 0,-1 0,0-1,0 0,0 0,-1-1,0 0,1 0,-1 0,-1-1,1 0,-1 0,0 0,-1-1,0 1,0-1,1-2,-2 2,0 0,-1 0,1 0,-2 0,1-1,-1 1,0-1,0 1,-1-1,0 1,0-1,-1 0,0 1,0-1,-1 1,0 0,0 0,-1-1,0 1,0 1,-3-4,6 9,0 0,-1 1,1-1,-1 1,1-1,-1 1,1-1,-1 1,1-1,-1 1,0 0,1-1,-1 1,0 0,1-1,-1 1,0 0,1 0,-1 0,0 0,1 0,-1 0,0 0,0 0,1 0,-1 0,0 0,1 0,-1 0,0 0,1 1,-1-1,0 0,1 0,-1 1,0-1,1 0,-1 1,1-1,-1 1,1-1,-1 1,1-1,-1 1,1-1,-1 1,1 0,0-1,-1 1,1 0,0-1,0 1,-1 0,1-1,0 1,0 0,-11 43,11-33,0 0,0 0,1-1,0 1,1 0,1-1,-1 1,2-1,-1 0,1 0,1 0,0-1,0 1,6 5,-8-9,2-1,-1 1,0-1,1 0,0-1,0 1,0-1,1 0,0 0,-1-1,1 0,1 0,-1 0,0-1,1 0,-1 0,1 0,-1-1,1 0,0 0,0-1,-1 0,8-1,-10 1,0-1,1 0,-1 0,0 0,0 0,0-1,0 0,0 0,0 0,-1 0,1-1,-1 1,1-1,-1 0,0 0,0 0,0-1,0 1,-1-1,0 1,1-1,-1 0,0 0,-1 0,1 0,0-3,16-116,-17 100,7-71,-7 93,0-1,0 1,0 0,0 0,0 0,0 0,1 0,-1 0,0 0,1 0,-1 0,0 0,1 1,-1-1,1 1,-1-1,1 1,-1 0,1-1,0 1,-1 0,1 0,-1 0,1 0,0 0,-1 0,1 1,-1-1,1 1,-1-1,1 1,-1-1,1 1,-1 0,0 0,1-1,-1 1,0 0,0 0,1 0,-1 1,0-1,0 0,0 0,13 6,145 34,-156-41,0 0,0 0,0 0,1 1,-1 0,0 0,0 0,0 0,0 0,-1 0,1 1,0-1,0 1,-1 0,1 0,-1 0,0 0,1 1,-1-1,0 0,0 1,-1 0,1-1,0 1,-1 0,0 0,1 0,-1 0,0 0,-1 0,1 0,0 1,-5 41,2-42,1 1,0-1,0 1,0-1,0 0,1 1,-1-1,1 1,0 0,0-1,0 1,1-1,-1 1,1-1,0 1,0-1,0 1,0-1,1 0,-1 0,1 0,0 0,0 0,0 0,0 0,1 0,-1-1,1 1,-1-1,1 0,0 0,0 0,0 0,0 0,0 0,1-1,10 2,0-1,1-1,-1 0,1 0,-1-2,1 0,0-1,-1 0,0-1,0 0,0-2,0 1,0-2,-1 0,0 0,0-1,-1-1,0 0,11-10,-15 12,-2-1,1 0,0 0,-1-1,-1 1,1-1,-1-1,-1 1,1-1,-1 0,2-8,-5 14,1-1,-1 0,0 0,-1 0,1 0,-1 1,1-1,-1 0,0 0,0 0,-1 0,0 0,1 0,-1 0,0 0,-1 0,1 1,-1-1,1 0,-1 1,0 0,-1-1,1 1,0 0,-1 0,0 0,0 0,0 1,-2-2,3 2,-1 1,1 0,-1 0,0 0,1 0,-1 1,0-1,0 1,0 0,0-1,1 1,-1 0,0 1,0-1,0 0,0 1,1 0,-1 0,0 0,0 0,1 0,-1 0,1 1,-1-1,1 1,0-1,-1 1,1 0,0 0,0 0,0 0,1 1,-1-1,0 0,1 1,0-1,-1 1,1 0,0-1,0 1,1 0,-1 0,0-1,1 1,0 0,0 0,0 0,0 0,0 0,0 6,0 0,0-1,1 1,0 0,1-1,0 1,0-1,1 1,0-1,0 0,1 0,0 0,1-1,-1 0,1 1,1-2,-1 1,1 0,1-1,-1 0,1-1,0 1,13 9,1-1,0-1,1 0,0-2,1 0,0-2,5 1,152 32,-100-33</inkml:trace>
  <inkml:trace contextRef="#ctx0" brushRef="#br0" timeOffset="34195.412">8478 6939,'-1'-8,"0"0,1-1,1 1,-1 0,1 0,1 0,-1 0,2 0,-1 1,1-1,0 0,0 1,1 0,0 0,0 0,1 0,0 1,0-1,0 1,1 1,0-1,0 1,1 0,-1 0,1 1,0 0,0 0,1 0,-1 1,1 0,6-1,-10 3,0 1,1 0,-1-1,0 2,0-1,0 0,0 1,0 0,0 0,0 0,0 0,0 1,0-1,0 1,-1 0,1 0,-1 0,1 1,-1-1,0 1,0 0,0 0,-1 0,1 0,0 1,1 2,3 6,-1 0,0 0,0 1,-1-1,-1 1,0 0,1 8,17 200,-23-219,1 0,-1 0,1 1,0-1,0 0,-1 0,1 1,1-1,-1 0,0 1,1-1,-1 0,1 0,-1 0,1 1,0-1,0 0,0 0,0 0,1 0,-1-1,0 1,1 0,0 0,-1-1,1 1,0-1,-1 1,1-1,0 0,0 0,0 0,0 0,1 0,-1 0,0 0,0-1,0 1,1-1,-1 0,0 0,1 0,7-5,1-1,-1-1,0 0,-1 0,0-1,0-1,-1 1,0-1,0-1,-1 1,0-1,4-8,-1 3,0 0,-1-1,0-1,-2 1,0-1,-1 0,0-1,-1 1,-1-1,0-11,-4 30,-1 0,1-1,-1 1,1-1,-1 0,1 1,-1-1,1 1,-1-1,1 0,-1 1,1-1,-1 0,0 1,1-1,-1 0,0 0,1 0,-1 0,0 1,1-1,-1 0,0 0,1 0,-1-1,0 1,1 0,-1 0,0 0,1 0,-1-1,0 1,1 0,-1-1,1 1,-1 0,1-1,-1 1,1-1,-1 1,1 0,-1-1,1 0,-1 1,1-1,0 1,-1-1,1 1,0-1,-1 0,1 1,0-1,0 0,0 1,0-1,0 0,0 1,-1-1,2 0,-1 0,-3 7,0 1,1-1,0 0,0 1,1-1,0 1,0 0,0 0,1-1,0 1,1 0,-1 0,1-1,0 1,1-1,0 1,0-1,0 1,1-1,0 0,0 0,0 0,1-1,0 1,0-1,0 0,1 0,0 0,0 0,0-1,1 0,-1 0,1-1,0 1,0-1,0-1,0 1,4 0,-4 0,0-1,0 0,0 0,1 0,-1-1,1 0,-1 0,1-1,-1 0,1 0,-1-1,1 1,-1-1,1-1,-1 1,0-1,1 0,-1-1,0 1,-1-1,1 0,0-1,-1 1,1-1,-1 0,0-1,-1 1,1-1,-1 0,0 0,0-1,0 1,0-3,10-78,-7 152,-5-57,0 1,1-1,1-1,-1 1,2 0,-1-1,1 0,0 0,1 0,-1 0,2-1,-1 0,1-1,0 1,0-1,1-1,0 1,0-1,0 0,1-1,-1 0,1-1,0 1,0-2,0 1,5 0,12-2,-1 0,1-2,0-1,-1 0,0-2,0-1,0-1,0-2,-1 0,0-1,-1-1,13-8,-31 15,1 1,0-1,0 0,0 0,0 0,-1-1,1 1,-1-1,0-1,0 1,-1-1,1 0,-1 0,0 0,1-2,-5 5,0 0,0 0,0-1,-1 1,1 0,0-1,-1 1,1 0,-1 0,0 0,0 0,0-1,0 1,0 0,0 1,-1-1,1 0,-1 0,1 0,-1 1,0-1,1 1,-1 0,0-1,0 1,0 0,0 0,0 0,-1 0,1 0,0 1,0-1,0 1,-1-1,1 1,0 0,-1 0,1 0,0 0,-9-2,0 1,-1 0,1 0,0 1,0 1,0 0,0 0,0 1,0 1,0-1,0 2,1 0,-1 0,1 1,0 0,1 0,-1 1,1 1,-2 1,9-7,0 0,1 1,-1-1,1 0,-1 1,1-1,-1 0,1 1,0 0,-1-1,1 1,0 0,0 0,0-1,1 1,-1 0,0 0,1 0,-1 0,1 0,0 0,-1 0,1 0,0 0,0 0,0 0,1 1,-1-1,0 0,1 0,0-1,-1 1,1 0,0 0,0 0,0 0,0 0,0-1,0 1,2 1,4 1,0-1,0 0,0 0,1 0,-1-1,1 0,0 0,-1-1,1 0,0 0,0-1,0 0,0 0,0-1,0 0,-1-1,1 1,0-1,-1-1,1 0,-1 0,0 0,1-1,-3 1,1 0,0-1,-1 1,1-1,-1 0,0-1,-1 1,1-1,-1 0,0 0,0 0,0-1,-1 1,1-1,-2 0,1 0,-1 0,1 0,-2-1,1 1,-1-1,0 1,-3 22,1 0,1 0,0 1,1-1,1 0,0 0,1 0,5 12,-7-25,0 1,0-1,1 0,-1 0,1-1,0 1,0 0,0 0,1-1,-1 1,0-1,1 0,0 0,-1 0,1 0,0 0,0-1,0 1,0-1,1 0,-1 0,0 0,0 0,1 0,-1-1,0 1,1-1,-1 0,1 0,-1-1,1 1,5-1,0-1,0 0,0 0,0-1,0 0,0-1,-1 1,1-2,-1 1,6-6,-3 2,0 0,-1-2,0 1,0-1,-1 0,-1-1,0 0,0-1,-1 0,0 0,-1 0,-1-1,0 0,1-5,-8 31,1 0,0-1,1 1,0 0,1-1,0 1,1-1,0 1,1-1,1 0,0 0,1 0,0 0,0-1,1 0,1 0,0 0,0-1,1 0,3 2,38 9,-28-22</inkml:trace>
  <inkml:trace contextRef="#ctx0" brushRef="#br0" timeOffset="34437.798">9948 6645,'7'13,"15"10,23 5,4-3</inkml:trace>
  <inkml:trace contextRef="#ctx0" brushRef="#br0" timeOffset="35142.926">11271 6791,'-3'28,"2"0,1-1,1 1,1 0,1 0,2-1,1 0,1 0,4 9,35 51,-43-84,-1 0,1 0,0-1,0 0,0 1,0-1,0 0,0 0,0-1,1 1,-1-1,1 0,-1 1,1-1,0-1,-1 1,1-1,0 1,-1-1,1 0,0 0,0-1,-1 1,1-1,0 0,7-3,-2-1,1 0,0-1,-1 0,0 0,-1-1,1 0,-1-1,-1 1,1-2,-1 1,-1-1,1 0,-2 0,1-1,-1 0,-1 0,0 0,0 0,-1-1,0 1,-1-1,0 0,-1 0,0 0,0-4,-8-9,5 29,0 0,0 1,1 0,0-1,0 1,1 0,-1 0,1-1,0 1,1 0,-1 0,1-1,0 1,1 0,0-1,-1 1,2-1,-1 0,0 0,1 0,0 0,1 0,-1 0,1-1,-1 0,1 1,1-1,-1-1,1 1,-1-1,1 1,0-1,0-1,0 1,1-1,-1 0,0 0,1 0,0-1,-1 0,5 0,0-3,1-1,0 0,-1-1,1 0,-1 0,0-1,-1-1,1 1,-1-2,0 1,-1-1,1-1,-1 1,-1-2,1 1,-2-1,1 0,-1 0,0 0,-1-1,0 0,-1 0,0-1,2-8,3 9,-3 29,-4-12,-2 3,2 0,-1-1,1 1,1 0,0-1,0 0,1 0,0 0,0 0,1 0,0-1,1 0,0 0,0-1,1 1,0-1,0-1,0 1,1-1,0-1,0 1,1-1,0-1,-1 1,1-2,1 1,-1-1,5 1,-8-4,-1 1,1-1,0 0,0 0,-1-1,1 0,0 0,-1 0,1 0,-1-1,1 0,-1 0,0-1,0 1,0-1,0 0,0-1,-1 1,1-1,-1 0,0 0,0 0,-1-1,1 1,-1-1,0 0,0 0,0 0,-1 0,0 0,0-1,0 1,1-6,-2 6,4-14,5 21,4 29,-12-22,1-1,0 0,0 1,1-1,0 0,0-1,1 1,0-1,1 0,-1 0,1-1,0 1,1-1,0-1,0 1,0-1,1-1,-1 1,4 1,17-11,-18-4</inkml:trace>
  <inkml:trace contextRef="#ctx0" brushRef="#br0" timeOffset="35412.456">12180 6658,'14'11,"15"6,4 1</inkml:trace>
  <inkml:trace contextRef="#ctx0" brushRef="#br0" timeOffset="35868.543">12835 6858,'-7'-3,"-1"1,0 1,1-1,-1 1,0 0,0 1,1 0,-1 0,0 1,0 0,0 0,1 1,-1-1,1 2,-1-1,1 1,0 1,0-1,0 1,0 0,1 1,0-1,-3 3,3-1,-1 1,1 0,0 0,0 0,1 1,0 0,0 0,1 0,-3 7,6-12,-1 1,1 0,0-1,0 1,1 0,-1-1,1 1,-1 0,1 0,1 0,-1-1,0 1,1 0,0 0,-1-1,2 1,-1 0,0-1,1 1,-1-1,1 0,0 1,0-1,3 2,2 2,1-1,1-1,-1 1,1-1,0-1,0 0,0 0,0-1,1 0,0 0,-1-1,1-1,0 1,0-2,3 1,23 2,-1-2,0-1,1-1,-1-3,0 0,0-2,-1-2,0-1,0-2,9-5,-35 12,-6 3,-1 0,1 0,-1 0,1 0,-1 1,1-1,-1 0,1 1,0-1,0 1,-1-1,1 1,0 0,0 0,-1 0,1 0,0 0,0 0,-1 0,1 0,0 1,0-1,-1 1,1 0,0-1,-1 1,1 0,-1 0,1 0,-1 0,1 0,-1 0,0 0,0 0,1 1,3 5,0 0,1-1,0 0,0 0,0 0,1-1,0 0,0 0,0-1,0 0,1 0,0-1,0 0,0 0,1 0,2-1,0 1,0-2,1 1,-1-2,0 1,1-1,-1-1,6-1,-14 1,1 1,0-1,0 0,0 0,-1-1,1 1,-1-1,1 0,-1 0,1 0,-1 0,0-1,0 1,0-1,0 0,-1 0,1 0,-1 0,0 0,0 0,0-1,0 1,0-1,-1 1,0-1,1 0,-2-4,1-1,-1 1,0 0,-1 0,0-1,-1 1,1 0,-1 0,-1 0,0 0,0 1,0-1,-1 1,0 0,-1 0,1 0,-1 0,-1 1,1 0,-1 0,0 0,0 1,-1 0,0 0,0 0,0 1,0 0,-1 1,1 0,-1 0,0 0,0 1,0 0,0 1,0 0,-1 0,1 1,-6 0,7 1,0 1,0 0,1 0,-1 1,1 0,-1 0,1 1,0 0,0 0,1 0,-1 0,1 1,0 0,0 0,0 1,1-1,0 1,0 0,0 0,1 1,0-1,0 1,1-1,0 1,0 0,0 0,1 0,0 0,0 0,1 0,0 0,0 0,1 6,0-9,0 1,0-1,0 0,1 0,-1 0,1 0,0 0,0 0,0 0,1-1,-1 1,1-1,0 1,0-1,0 0,1 0,-1 0,1-1,-1 1,1-1,0 0,0 0,0 0,0-1,0 1,0-1,0 0,1 0,-1-1,0 1,3-1,31 2</inkml:trace>
  <inkml:trace contextRef="#ctx0" brushRef="#br0" timeOffset="36154.859">13517 6617,'-18'7,"-9"7,-1 10,4 7,5 9,9 3,11 4,9 1,3-8</inkml:trace>
  <inkml:trace contextRef="#ctx0" brushRef="#br0" timeOffset="36419.195">13558 7046,'20'11,"14"6,8 3,3 0,4-4,-1-4,4-4,4-9,6-5,7-7,4-6,2-3,-12 0</inkml:trace>
  <inkml:trace contextRef="#ctx0" brushRef="#br0" timeOffset="39970.007">20455 4011,'-2'0,"-3"0,-3-2,-3-1,-1 0,-1 0,-3 1,-4 4,-4 5,-6 4,3 0</inkml:trace>
  <inkml:trace contextRef="#ctx0" brushRef="#br0" timeOffset="40294.141">21123 3476,'19'-3,"16"-2,15-3,12 0,4-1,-4 1,-10 2,-15 6,-13 4</inkml:trace>
  <inkml:trace contextRef="#ctx0" brushRef="#br0" timeOffset="40551.281">21164 3677,'20'-3,"21"-2,24-3,18-3,19 1,9 3,-13 1</inkml:trace>
  <inkml:trace contextRef="#ctx0" brushRef="#br0" timeOffset="40782.844">22567 3155,'-2'21,"-3"17,-3 15,0 6,1 3,1 0,3-6,1-8,4-13,3-11,1-11</inkml:trace>
  <inkml:trace contextRef="#ctx0" brushRef="#br0" timeOffset="40983.304">22488 2794,'-5'-2,"6"6,13 13,14 16,3 2</inkml:trace>
  <inkml:trace contextRef="#ctx0" brushRef="#br0" timeOffset="41279.459">22835 3476,'3'-2,"22"-14,-1 0,-1-2,-1 0,0-2,-1 0,-2-2,0 0,-1-1,-1-1,1-4,-16 26,0 0,0 0,-1-1,1 1,-1 0,0-1,0 1,1-1,-2 0,1 1,0-1,0 0,-1 0,0 1,1-1,-1 0,0 0,-1 0,1 1,0-1,-1 0,1 0,-1 1,0-1,0 0,0 1,0-1,-1 1,1-1,-1 1,1 0,-1-1,0 1,0 0,0 0,0 0,0 1,0-1,0 0,-1 1,1-1,-2 1,-4 1,-1 0,1 1,0 0,0 0,-1 1,1 0,0 1,0 0,1 0,-1 0,1 1,-1 0,1 1,0 0,1 0,-1 0,1 1,0 0,0 0,1 0,0 1,0 0,1 0,-4 7,4-8,0 0,1 0,-1 1,1-1,1 1,-1 0,1-1,1 1,-1 0,1 0,0 1,1-1,-1 0,1 0,1 0,0 0,0 0,0 0,1 0,0 0,0 0,0 0,1-1,0 1,1-1,-1 0,1 0,0 0,1 0,0-1,6 3,1 0,0-1,1-1,-1 0,1-1,0 0,1-1,-1 0,1-1,0-1,0 0,0-1,0 0,6-2,32 2</inkml:trace>
  <inkml:trace contextRef="#ctx0" brushRef="#br0" timeOffset="41757.484">23423 3102,'-3'8,"-1"0,1 1,0-1,1 1,0 0,0 0,1 0,0 0,1 0,0 0,0 0,1 0,0 0,1 0,0 0,0 0,1-1,0 1,0-1,1 1,0-1,1 0,0-1,0 1,3 2,13 23,-12-22,-1 0,0 1,-1 0,0 0,-1 1,-1-1,0 1,0 1,-2-1,1 0,-2 1,1 7,-3-18,0 0,-1 0,1 0,-1 0,0 0,0 0,0 0,0-1,0 1,-1 0,1-1,-1 1,0-1,1 0,-1 1,0-1,-1 0,1 0,0 0,-1 0,1-1,-1 1,1-1,-1 1,0-1,1 0,-1 0,0 0,0 0,0-1,0 1,0-1,-5 2,0-1,0-1,-1 1,1-1,0 0,0-1,0 0,0-1,0 1,0-1,-4-2,7 1,1 0,-1 0,0 0,1 0,0-1,0 0,0 0,0 0,1 0,0-1,-1 1,1-1,1 0,-1 0,1 0,0 0,0 0,1-1,-1 1,1-1,0 1,1-1,-1 1,1-1,0 1,0-1,1 1,0-1,0 1,0-1,1 1,-1 0,1-1,1 1,-1 0,1 0,0 1,0-1,0 1,0-1,1 1,3-3,10-13,2 1,1 1,0 1,1 0,1 1,0 2,1 0,1 2,0 0,1 1,0 2,0 1,9-2,-30 10,-1-2,0 0,0 1,0 0,0 0,1 0,-1 0,0 0,1 0,-1 1,1 0,-1 0,0 0,1 0,-1 0,1 1,-1-1,0 1,1 0,-1 0,0 0,0 1,0-1,0 1,0 0,0 0,0 0,0 0,-1 0,2 2,-1 5,-1 0,0 1,-1-1,0 1,0-1,-1 1,0-1,-1 1,-1 5,0 9,2-23,-1 6,-1 1,1-1,0 1,1-1,0 1,0 0,0-1,1 1,1-1,-1 1,1-1,0 1,1-1,0 0,0 0,0 0,1-1,0 1,0-1,1 0,0 0,0 0,0-1,6 6,11-1,-2-4</inkml:trace>
  <inkml:trace contextRef="#ctx0" brushRef="#br0" timeOffset="42026.761">23825 2767,'-3'23,"9"19,12 15,3-1</inkml:trace>
  <inkml:trace contextRef="#ctx0" brushRef="#br0" timeOffset="42517.388">24158 3503,'14'-425,"-10"352,-4 71,0 1,1 0,-1 0,1 0,0 0,-1 0,1 0,0 1,0-1,-1 0,1 0,0 0,0 1,0-1,0 0,0 1,0-1,0 1,0-1,0 1,0-1,1 1,-1 0,0 0,0 0,0-1,0 1,0 0,1 0,-1 1,0-1,0 0,0 0,0 0,1 1,-1-1,0 1,0-1,0 1,0-1,0 1,0 0,0-1,0 1,-1 0,1 0,0-1,0 1,0 0,-1 0,1 0,-1 0,1 0,0 1,10 6,255 110,-262-117,0 1,-1-1,1 1,-1 0,1 0,-1 0,0 1,0-1,0 1,0-1,0 1,0 0,-1 0,1 1,-1-1,0 0,0 1,0-1,-1 1,1 0,-1-1,0 1,0 0,0 0,0 0,-1 0,0 0,0 0,0 0,0 0,0 0,-1 3,-8 45,-4 67,14-114,-1-1,1 1,0-1,0 1,0-1,1 1,0-1,0 0,0 0,0 0,0 0,1 0,0 0,0-1,0 1,0-1,0 0,1 0,-1 0,1 0,0-1,0 0,0 1,1-1,5 2,0-1,0 0,0-1,0 0,1-1,-1 0,1 0,-1-1,0 0,1-1,-1 0,0-1,1 0,-1-1,0 0,-1 0,1-1,0-1,-1 1,0-1,0-1,-1 0,1 0,-1-1,-1 0,1 0,-1-1,0 0,-1 0,0 0,0-1,-1 0,0 0,0-1,-1 1,0 0,-1-1,1 1,-1-1,-1 0,0 0,0 0,-1 0,0 0,-1 0,0 0,-1 0,0 0,0 0,-1 0,-1 0,1 1,-2-1,1 1,-2-1,5 8,-1 0,0 1,0-1,-1 1,1-1,0 1,0 0,-1-1,1 1,-1 0,1 0,-1 0,1 0,-1 0,0 0,1 1,-1-1,0 0,0 1,0 0,1-1,-1 1,0 0,0 0,0 0,0 0,0 0,1 0,-1 1,0-1,0 0,0 1,1 0,-1-1,0 1,1 0,-1 0,0 0,1 0,-1 0,1 0,0 1,-1-1,1 0,-1 2,-2 3,1 2,-1-1,2 0,-1 1,1-1,0 1,0-1,1 1,0 0,0 0,1 0,0 0,0 0,1 0,0-1,1 1,0 0,0-1,0 1,1-1,0 1,1-1,-1 0,1 0,1-1,-1 1,1-1,0 0,1 0,-1-1,1 0,0 0,1 0,-1 0,4 0,8 6,0-2,0 0,1-1,1-1,-1-1,1-1,0 0,1-2,-1 0,0-1,1-1,0-1,9-2,16-3</inkml:trace>
  <inkml:trace contextRef="#ctx0" brushRef="#br0" timeOffset="43382.935">26391 3209,'-13'-2,"-12"-2,1 1,-1 1,0 1,0 1,-6 2,32-2,-1 0,0 0,1 1,-1-1,0 0,0 1,1-1,-1 0,0 1,0-1,1 0,-1 1,0-1,0 0,0 1,0-1,0 1,1-1,-1 1,0-1,0 0,0 1,0-1,0 1,0-1,0 0,-1 1,1-1,0 1,0-1,0 0,0 1,0-1,-1 1,1-1,0 0,0 1,-1-1,1 0,0 1,0-1,-1 0,1 0,0 1,-1-1,1 0,0 0,-1 1,1-1,-1 0,1 0,0 0,-1 0,1 0,-1 0,1 0,0 0,-1 0,1 0,-1 0,1 0,-1 0,1 0,0 0,-1 0,1 0,30 17,-20-12,0-1,0 0,0 0,1-1,0-1,0 0,-1 0,1-1,0 0,0-1,0 0,0-1,0 0,0-1,0 0,0-1,2-1,-6-2,-1-1,-1 1,0-1,0 0,0-1,0 1,-1-1,-1 0,1 0,-1 0,-1 0,1-1,-2 1,1-1,-1 1,0-1,-1 0,0 1,0-1,-2-6,3 8,2-72,-3 0,-3 0,-4 0,-3 1,-10-28,21 105,-1 1,0-1,0 0,0 1,1-1,-1 1,0-1,0 0,0 1,0-1,0 0,0 1,0-1,0 1,-1-1,1 0,0 1,0-1,0 1,-1-1,1 0,0 1,-1-1,1 1,0-1,-1 1,1-1,-1 1,1-1,-1 1,1 0,-1-1,1 1,-1 0,1-1,-1 1,1 0,-1 0,0-1,1 1,-1 0,0 0,1 0,-1 0,1 0,-1 0,0 0,1 0,-1 0,0 0,1 0,-1 0,1 1,-1-1,0 0,1 0,-1 1,1-1,-1 0,1 1,-1-1,1 0,-1 1,-4 7,1 0,1 1,-1-1,1 1,1 0,-1 0,2 0,-1 0,1 4,-1 1,-5 24,1 1,3-1,1 1,2 0,1 0,2 0,2 0,2-1,1 0,2 0,1-1,8 13,-13-38,0 0,1-1,1 1,0-1,0-1,1 0,0 0,1-1,0 0,1 0,4 2,-11-8,1 0,0-1,0 1,0-1,0 0,0 0,0 0,0-1,0 0,1 0,-1 0,0-1,1 0,-1 0,1 0,-1-1,0 1,1-1,-1-1,0 1,0-1,1 0,-1 0,-1 0,1 0,0-1,-1 0,1 0,0-1,3-5,0 1,-1-1,0 0,0 0,-1-1,0 0,-1 0,0-1,0 1,-1-1,-1 0,0 0,0-5,8-18,2 62,-11-15,1 0,1 0,1-1,-1 1,2-1,0 0,0-1,1 0,1 0,0 0,0-1,1 0,0 0,0-1,1-1,1 0,0 0,0 0,0-2,10 5,11 1</inkml:trace>
  <inkml:trace contextRef="#ctx0" brushRef="#br0" timeOffset="43749.954">26739 2593,'0'-4,"7"2,8 5,12 6,10 3,-1 1</inkml:trace>
  <inkml:trace contextRef="#ctx0" brushRef="#br0" timeOffset="44171.898">27166 2941,'10'32,"1"0,2-1,1-1,1 0,1-1,15 19,-29-46,-1 1,0-1,0 1,0-1,0 0,1 1,-1-1,1 0,0 0,-1 0,1 0,0 0,0 0,1-1,-1 1,0-1,0 1,1-1,-1 0,1 0,-1 0,1 0,-1-1,1 1,0-1,-1 1,1-1,0 0,-1 0,1 0,0 0,4-6,0-1,-1 0,0 0,0 0,0-1,-1 1,0-1,-1-1,0 1,1-3,4-6,67-121,-75 137,-1 0,0 0,0 1,0-1,0 1,0-1,0 0,0 1,0-1,0 0,0 1,0-1,0 1,1-1,-1 1,0-1,0 1,1-1,-1 0,0 1,1-1,-1 1,0 0,1-1,-1 1,1-1,-1 1,1 0,-1-1,1 1,-1 0,1-1,-1 1,1 0,0 0,-1 0,1-1,-1 1,1 0,0 0,-1 0,1 0,-1 0,1 0,0 0,-1 0,1 1,-1-1,1 0,0 0,-1 0,1 1,-1-1,1 0,-1 0,1 1,-1-1,1 1,-1-1,1 0,-1 1,1 0,4 59,-6-51,1-1,0 0,1 1,0-1,1 0,-1 1,1-1,1 0,0 0,0 0,4 1,0-1,1 1,0-1,0 0,1-1,0 0,0 0,0-1,1 0,0-1,0 0,1-1,0 0,-1 0,1-1,0 0,1-1,0-1,143 23,-82-18</inkml:trace>
  <inkml:trace contextRef="#ctx0" brushRef="#br0" timeOffset="45012.496">29078 2995,'-16'0,"0"1,1 1,-1 0,0 1,1 1,-1 0,1 1,0 1,1 0,-1 1,1 1,1 0,-1 1,2 1,-1 0,6-6,-1 1,1 0,1 0,-1 1,1 0,0 0,0 0,1 1,-1 0,1 0,1 0,0 1,-3 6,6-12,1-1,0 1,0-1,-1 1,1-1,0 1,1-1,-1 1,0-1,0 1,1-1,-1 1,1-1,-1 1,1-1,-1 1,1-1,0 0,0 0,0 1,0-1,0 0,0 0,0 0,0 0,0 0,1 0,-1 0,0 0,0-1,1 1,-1 0,1-1,-1 1,1-1,-1 0,1 1,0-1,62 6,-51-8,0 0,-1 0,1-2,0 1,-1-2,0 0,0 0,0-1,0 0,-1-1,0 0,-1-1,0-1,0 1,0-1,-1-1,-1 0,0 0,0-1,-1 0,0 0,-1-1,0 0,-1 0,0 0,1-8,6-23,-3-1,-1 0,-2 0,-3-1,-1 0,-2 1,-2-1,-3-6,2 19,0 0,-3 0,0 0,-2 1,-3-4,11 34,0-1,0 0,0 0,0 0,-1 0,1 1,-1-1,1 0,-1 0,0 1,0-1,0 0,0 1,0-1,0 1,0-1,0 1,0 0,-1-1,1 1,-1 0,1 0,-1 0,1 0,-1 0,0 0,1 0,-1 1,0-1,0 1,1-1,-1 1,0 0,0-1,0 1,0 0,1 0,-1 0,0 1,0-1,0 0,-1 1,-2 5,0 1,1-1,-1 1,1 0,0 0,1 1,0-1,0 1,0 0,1 0,1 0,-1 0,1 0,0 0,1 1,-1-3,-6 43,3-1,1 1,3 1,2-1,1 0,4-1,1 1,8 23,-11-56,0 0,1 0,1-1,1 0,0 0,1 0,0-1,3 1,-8-10,0 0,0 0,1-1,0 1,0-1,0 0,0-1,0 1,1-1,0 0,0 0,0-1,0 0,0 0,0 0,0-1,1 0,-1 0,1-1,-1 1,0-1,5-1,-4 0,0-1,-1 0,1 0,-1 0,1-1,-1 0,0-1,0 1,0-1,0 0,-1 0,0-1,0 0,0 0,0 0,-1 0,1-1,1-4,4-5,-1-2,0 1,-1-1,-1 0,-1-1,2-7,8-64,-19 117,-1-13,1 1,0-1,2 1,0 0,0 0,2 0,0 0,1-1,0 1,1 0,1-1,0 0,2 0,-1 0,8 13,2-12</inkml:trace>
  <inkml:trace contextRef="#ctx0" brushRef="#br0" timeOffset="45278.952">29452 2514,'12'4,"10"7,1 0</inkml:trace>
  <inkml:trace contextRef="#ctx0" brushRef="#br0" timeOffset="45514.379">29733 2968,'8'18,"0"-1,1 0,0-1,1 0,1 0,1-1,0 0,1-1,1-1,14 12,-26-24,-1 1,1-1,0 0,0 0,0 1,0-1,0-1,0 1,0 0,0 0,0-1,0 1,1-1,-1 0,0 1,0-1,0 0,1 0,-1-1,0 1,0 0,0-1,0 1,1-1,-1 0,0 0,0 0,0 0,0 0,-1 0,1 0,0-1,0 1,-1-1,1 1,-1-1,1 0,-1 1,0-1,0 0,1-1,11-20,-2-1,0-1,-2 0,-1 0,5-25,-7 27,79-246,-74 243</inkml:trace>
  <inkml:trace contextRef="#ctx0" brushRef="#br0" timeOffset="46777.753">18811 2179,'25'8,"-1"-2,1 0,0-2,0 0,0-2,1-1,-1-1,0-1,22-4,147-17,108-29,-158 24,1787-235,-1479 216,1148-128,-1137 116,1528-169,-1445 187,1 24,1 24,84 31,-373-13,341 24,-473-52,-162 16,6-1</inkml:trace>
  <inkml:trace contextRef="#ctx0" brushRef="#br0" timeOffset="48168.159">18464 2246,'0'-10,"0"33,0 1130,7-935,10-1,8-1,34 116,75 307,-128-609,-1 1,2 1,0-1,3-1,0 1,4 4,-12-31,0-1,0 0,0 1,0-1,1 0,-1 0,1-1,0 1,-1 0,1-1,1 1,-1-1,0 0,1 0,-1-1,1 1,-1-1,1 1,-1-1,1 0,0-1,0 1,0 0,0-1,-1 0,1 0,0 0,0-1,0 1,0-1,-1 0,2 0,188-44,94 1,2 12,71 10,-22 0,1792-181,752 2,-2138 138,1810-121,-1930 161,-588 14,-47 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2:42.41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4947 2458,'-10'30,"1"0,2 1,1-1,1 1,1 0,2 21,1-40,-2 156,7 0,8 0,17 70,-25-210,54 419,5 19,0 410,-69-652,-9 0,-19 68,-3 49,39-268,-2-72,0-1,0 1,0 0,0 0,0-1,0 1,1 0,-1-1,0 1,0 0,1-1,-1 1,0 0,1-1,-1 1,0 0,1-1,-1 1,1-1,-1 1,1-1,0 1,-1-1,1 0,-1 1,1-1,0 0,-1 1,1-1,0 0,-1 0,1 1,0-1,-1 0,1 0,0 0,0 0,-1 0,1 0,0 0,-1 0,1 0,0-1,0 1,-1 0,1 0,0-1,-1 1,1 0,-1-1,1 1,0-1,25-29,-14 5</inkml:trace>
  <inkml:trace contextRef="#ctx0" brushRef="#br0" timeOffset="2291.949">5121 2645,'-65'-83,"65"82,1 0,0 0,-1 0,1 0,0 1,-1-1,1 0,0 0,0 0,0 1,0-1,0 1,0-1,0 0,0 1,0 0,0-1,0 1,0 0,0-1,0 1,0 0,0 0,0 0,0 0,1 0,-1 0,0 0,0 0,0 0,0 1,0-1,0 0,0 1,0-1,0 1,0-1,0 1,0 0,0-1,3 1,582 65,132-10,380-32,382 2,-1238-23,1323-1,-344-42,-493 16,-421 5,-50 16,28 3,-162 14,101-9,419 36,-628-40,-10-2,1 0,-1 1,1 0,-1 0,1 0,-1 1,1 0,-1 0,1 0,-1 1,0 0,0 0,0 0,0 0,0 1,0 0,-1 0,1 0,-1 1,0-1,0 1,0 0,-1 0,1 0,-1 1,0-1,0 1,0 0,1 3,2 136,-7-94,0 1474,8-1279,-3 118,-55 121,43-2,3-165,5-317,-1 0,1-1,0 1,0 0,0 0,0 0,-1 0,1 0,0 0,0 0,0 0,0 1,-1-1,1 0,0 0,0 0,0 0,0 0,0 0,-1 0,1 0,0 0,0 0,0 0,0 1,0-1,0 0,0 0,-1 0,1 0,0 0,0 0,0 1,0-1,0 0,0 0,0 0,0 0,0 0,0 1,0-1,0 0,0 0,0 0,0 1,-6-10</inkml:trace>
  <inkml:trace contextRef="#ctx0" brushRef="#br0" timeOffset="4401.385">4960 6429,'9'28,"-2"1,-2 0,0 1,-2-1,-1 1,-2 0,-1 0,-1-1,-4 18,0 40,6-85,-1 10,0 0,0 0,1 0,1 0,0 0,0 0,1 0,1 0,0 0,1-1,0 0,0 1,5 6,-4-14,0 0,0 0,0-1,0 0,1 0,-1 0,1-1,0 0,0 0,0 0,0-1,0 1,0-2,0 1,0-1,1 0,5 2,234 21,0-12,231-18,574-57,-137 6,727 2,375 36,-1455 21,480 39,-363-26,-517-14,16-13,-122 6,-37 4,0 0,1 2,-1 0,0 1,1 0,14 4,72 32,-87-32,-16-2,0-1,0 0,0 0,1 0,-1 0,0 0,1 0,-1 0,1-1,-1 1,1-1,-1 0,1 0,0 0,-1 0,1 0,-1 0,1-1,-1 1,1-1,-1 0,1 0,-1 0,0 0,0 0,1 0,-1-1,0 1,0-1,0 0,0 1,0-1,-1 0,1 0,-1 0,1 0,-1 0,1-1,4-110,-7 77,9-376,-10 335</inkml:trace>
  <inkml:trace contextRef="#ctx0" brushRef="#br0" timeOffset="5398.798">5134 4557,'200'62,"-100"-36,-76-19,-11-4,0 0,1 0,-1 2,-1 0,1 0,-1 1,0 0,0 1,-1 1,1 0,-2 0,1 1,0 2,-9-8,0-1,-1 1,1 0,-1-1,0 1,0 0,0 0,0 0,0 0,-1 0,1 0,-1 0,0 0,0 0,0 0,0 0,-1 0,1 0,-1 0,0 0,0 0,0 0,0 0,0-1,-1 1,1 0,-54 63,17-36,-2-2,-1-2,0-2,-2-2,-1-1,-32 9,-21 13,69-30,11-3</inkml:trace>
  <inkml:trace contextRef="#ctx0" brushRef="#br0" timeOffset="5769.194">6218 4637,'-28'-21,"21"14,0 0,-1 1,1 0,-1 1,-1 0,1 0,-1 1,0 0,0 0,0 1,0 0,0 1,-1 0,-8-1,11 4,0-1,0 1,0 0,0 0,0 1,0 0,1 0,-1 1,1 0,-1 0,1 0,0 1,0 0,0 0,1 0,0 1,0 0,0 0,0 0,1 1,-1 0,2 0,-1 0,0 0,-1 5,-1 3,0 0,1 0,0 0,1 1,1-1,0 1,1 0,1 0,0 0,1 0,1 13,1-20,0 0,0 0,1 0,0 0,0-1,0 1,1-1,1 0,-1 0,1 0,0-1,0 1,1-1,0 0,0-1,1 0,-1 0,1 0,0-1,0 0,1 0,-1 0,1-1,0-1,0 1,0-1,0 0,0-1,0 0,1-1,-1 1,1-1,16 0,0-1,-1-1,1-1,-1-1,0-1,0-1,0-2,4-2,40-15</inkml:trace>
  <inkml:trace contextRef="#ctx0" brushRef="#br0" timeOffset="6022.676">6645 4637,'-11'16,"-7"12,1 10,3 6,5 4,8 4,3-1,4-4,3-9,2-9,2-11,5-10,0-7</inkml:trace>
  <inkml:trace contextRef="#ctx0" brushRef="#br0" timeOffset="6283.468">7033 4611,'-38'13,"1"1,0 3,1 0,0 3,2 1,1 1,-25 22,54-42,1 0,0 0,0 0,0 1,1-1,-1 1,0 0,1-1,0 1,0 0,0 1,0-1,0 0,0 0,1 1,0-1,-1 1,1-1,1 1,-1 0,0-1,1 1,0 0,0 0,0-1,0 1,1 0,-1-1,1 1,0 0,1 1,5 3,1 0,1 0,-1-1,1 0,0-1,1 0,0 0,0-1,0 0,0-1,1 0,0 0,-1-1,1-1,1 0,0 0,70 11,0-2,1-5,0-3,9-4,-76 1,69 0</inkml:trace>
  <inkml:trace contextRef="#ctx0" brushRef="#br0" timeOffset="7212.71">12942 2257,'-26'0,"10"-1,0 0,0 2,0-1,0 2,0 0,0 1,1 1,-1 0,1 1,0 1,10-2,1 1,0-1,0 1,0 0,1 0,0 1,0-1,0 0,0 1,1 0,0 0,0 0,1-1,0 2,0-1,0 0,1 0,-1 0,1 0,1 0,-1 1,1-1,1 0,-1 0,1 0,0-1,0 1,0 0,2 2,4 7,0 0,1 0,0-1,1 0,1-1,0 0,1-1,0 0,1 0,0-2,1 0,0 0,1-1,0-1,0 0,1-1,0-1,0-1,0 0,2-1,-12-1,0-1,0 0,0 0,0-1,0 0,0 0,0-1,1 1,-1-1,0-1,0 1,1-1,-1 0,0 0,0-1,0 0,0 0,0 0,-1-1,1 0,-1 0,0 0,1-1,-1 0,-1 0,1 0,-1 0,1-1,-1 0,0 0,-1 0,0 0,2-3,-1-8,-2 0,1 0,-2-1,0 1,-1-1,-1 1,-1-1,0 1,-1 0,0 0,-1 0,-1 0,-1 1,0 0,-1 0,-1 0,0 1,-1 0,-5-6,7 11,1-1,-1 1,-1 1,0 0,0 0,-1 0,0 1,-5-3,11 8,0 0,1 0,-1 1,0-1,0 1,0 0,0 0,0 0,-1 0,1 1,0-1,0 1,-1 0,1 0,0 0,0 0,0 1,-1-1,1 1,0 0,0-1,0 2,0-1,0 0,0 1,0-1,0 1,1 0,-1 0,1 0,-2 1,-2 3,1 1,1-1,-1 0,1 1,0 0,1 0,0 1,0-1,0 0,0 4,-8 33</inkml:trace>
  <inkml:trace contextRef="#ctx0" brushRef="#br0" timeOffset="7479.003">13169 2057,'-22'-80,"4"0,3-2,4 0,3 0,4-1,5-39,12-95,9 1,9-1,1-12,-27 197,-1 9,-1-1,-1 0,-1 0,-1 1,-1-1,-3-12,4 34,0-1,-1 0,1 1,-1-1,1 1,-1-1,0 0,0 1,0 0,0-1,-1 1,1 0,-1-1,1 1,-1 0,0 0,0 0,0 1,0-1,0 0,0 1,0-1,-1 1,1 0,0 0,-1 0,1 0,-1 0,0 0,1 1,-1-1,1 1,-1 0,0-1,-25 4</inkml:trace>
  <inkml:trace contextRef="#ctx0" brushRef="#br0" timeOffset="8383.263">12835 3648,'-6'147,"-22"131,22-258,3-52,2 15,-22-412,23 424,11-113,-11 114,1-1,1 1,-1 0,0 1,1-1,0 0,0 0,0 1,0-1,1 1,-1-1,1 1,0 0,0 0,0 0,0 1,0-1,1 1,-1 0,1 0,0 0,0 0,0 0,-1 1,1 0,2-1,7 2,-1 1,0-1,0 2,0 0,0 0,0 1,0 1,-1 0,1 0,-1 1,0 1,-1 0,1 0,-1 1,0 0,-1 1,0 0,1 2,-5-7,0 1,0 0,0 1,-1-1,0 1,0 0,0 0,0 0,-1 1,0-1,0 1,0 0,-1 0,0 0,0 0,0 0,-1 0,0 1,0-1,0 0,-1 1,0-1,-1 0,1 1,-1-1,0 0,-1 1,1-1,-1 0,-1 0,1 0,-3 3,-145 120,149-128,0 1,0-1,0 1,0-1,1 1,-1 0,0 0,1-1,-1 1,1 0,-1 0,1 0,0-1,0 1,0 0,0 0,0 0,0 0,1 0,-1-1,0 1,1 0,0 0,-1-1,1 1,0 0,0-1,0 1,0-1,0 1,0-1,0 1,1-1,-1 0,0 0,1 1,59 36,-17-21,1-2,1-2,0-2,0-2,1-2,33 0,-2-6,-55-4</inkml:trace>
  <inkml:trace contextRef="#ctx0" brushRef="#br0" timeOffset="8646.565">12701 3154,'18'-9,"22"-4,27 2,27 6,23 7,14 5,2 3,-20 1</inkml:trace>
  <inkml:trace contextRef="#ctx0" brushRef="#br0" timeOffset="9720.975">7140 6041,'-111'155,"69"-99,2 1,-29 56,41-37,28-75,0 0,0 0,0 0,0 0,0 0,1 0,-1-1,0 1,0 0,0 0,1 0,-1 0,0-1,1 1,-1 0,1 0,-1-1,1 1,0 0,-1-1,1 1,-1 0,1-1,0 1,0-1,-1 1,1-1,0 1,0-1,0 0,0 1,-1-1,1 0,0 0,0 0,0 0,0 1,0-1,0 0,-1-1,1 1,0 0,1 0,39-13,-7-5,-1-3,-1 0,-1-2,-1-2,-1 0,-1-2,-2-1,0-1,7-15,-10 17,-2-1,0-1,-3-1,0 0,-2-2,-1 0,-2 0,-1-1,-1-1,-2 0,3-23,-11 49,0 1,0-1,-1 0,0 1,0-1,-1 1,1-1,-2 0,1 1,-1-1,0 1,-1 0,0 0,0 0,-1 0,1 0,-1 1,-1 0,1-1,-1 2,0-1,-1 0,1 1,-1 0,0 0,0 1,-1 0,-1-1,0 2,1 1,-1-1,0 1,0 1,0 0,0 0,-1 1,1-1,0 2,0-1,0 1,0 1,0-1,0 1,0 1,1-1,-1 1,1 1,-1-1,1 1,0 1,1-1,-1 1,1 0,0 1,0 0,0-1,1 2,0-1,0 1,1-1,0 2,0-1,0 0,1 1,0-1,1 1,0 0,0 0,0 0,1 0,0 6,4 7,2 1,0-1,1 1,1-1,1-1,1 0,1 0,0-1,2 0,0 0,1-2,1 1,11 9,-8-4,2 1,-3-6,0 1,-1 1,-2 0,0 1,-1 0,-1 1,-1 0,0 1,-2 0,-1 0,1 10,-7-25,-1 0,0 1,-1-1,0 0,0 1,0-1,-1 0,-1 0,1 0,-1 0,-1 0,1-1,-1 0,0 1,-1-1,0-1,0 1,-1-1,1 0,-1 0,0 0,-2 0,-11 6</inkml:trace>
  <inkml:trace contextRef="#ctx0" brushRef="#br0" timeOffset="10108.285">7647 6228,'-14'46,"-3"-1,-1-1,-3 0,-23 36,13-24,2-5,273-527,-229 453,-14 23,0 0,-1 0,1 0,0 1,-1-1,1 0,-1 0,1 0,0 0,-1 1,1-1,-1 0,1 0,-1 1,1-1,0 1,-1-1,0 0,1 1,-1-1,1 1,-1-1,1 1,-1-1,0 1,1-1,-1 1,0 0,0-1,0 1,1-1,-1 1,0 0,0-1,0 1,0 0,0-1,0 1,0-1,0 1,0 0,0-1,-1 1,1 0,0-1,0 1,0-1,-1 1,1 0,3 297,1-237,2 0,3 0,6 12,-9-48</inkml:trace>
  <inkml:trace contextRef="#ctx0" brushRef="#br0" timeOffset="10366.71">7581 6375,'27'-4,"28"-5,24-4,20-7,13-5,-13 2</inkml:trace>
  <inkml:trace contextRef="#ctx0" brushRef="#br0" timeOffset="10753.891">8610 5907,'-11'3,"-1"-1,0 2,1-1,-1 2,1 0,0 0,0 1,1 0,0 0,0 1,1 1,-1 0,2 0,-1 1,1 0,0 0,1 1,0 0,1 0,0 1,0 0,1 0,-3 10,1-6,0 0,1 1,1-1,0 1,1 0,1 1,0-1,1 1,1-1,1 1,0-1,1 1,1-1,2 9,-3-21,1 1,0 0,-1-1,2 1,-1-1,0 1,1-1,0 0,0 0,0-1,1 1,-1 0,1-1,0 0,0 0,0 0,0 0,0-1,1 0,-1 0,1 0,0 0,-1-1,1 1,0-1,0 0,0-1,0 1,3-1,4 0,0-1,0 0,-1-1,1 0,0-1,-1 0,1-1,-1-1,0 1,0-2,9-5,5-8,-1-1,-1 0,-1-2,-1-1,0-1,-2-1,-1 0,-1-1,-1-1,-2-1,0 0,-2-1,-1 0,-2-1,0 0,-2-1,1-18,-3 29,-1-2,-1 1,0 0,-2-1,-1 1,0-1,-2 1,0-1,-2 1,0 0,-5-13,8 31,-1-1,1 1,-1-1,0 1,0 0,-1 0,1-1,-1 2,1-1,-1 0,0 0,0 1,0 0,-1-1,1 1,0 0,-1 1,1-1,-1 1,0-1,0 1,1 0,-1 1,0-1,0 1,0-1,0 1,0 0,0 1,1-1,-1 1,0-1,0 1,0 0,1 1,-1-1,0 1,1-1,-1 1,1 0,-7 4,1 0,0 0,0 1,1 0,0 1,0 0,0 0,1 1,1 0,-1 0,1 0,1 1,0 0,0 0,1 1,0-1,1 1,-2 10,1 0,1 1,1-1,0 1,2-1,1 1,0-1,2 0,0 1,4 9,14 41,4-1,17 33,-21-58,-2 2,-2 0,-2 0,-2 2,-2 0,1 31,-11-58</inkml:trace>
  <inkml:trace contextRef="#ctx0" brushRef="#br0" timeOffset="11319.783">9038 6335,'-65'238,"62"-258,7-14,2 0,2 1,1 0,1 0,2 1,-8 21,3-14,2 1,1-1,1 2,1-1,1 2,14-20,-26 39,1 1,0-1,0 1,-1-1,2 1,-1 0,0 0,0-1,1 2,-1-1,1 0,-1 0,1 1,0 0,0-1,0 1,0 0,0 0,0 1,0-1,0 0,0 1,0 0,0 0,0 0,0 0,0 0,0 1,0-1,0 1,0 0,0 0,0 0,0 0,0 1,-1-1,1 1,0 0,-1-1,1 1,1 4,0 0,-1 0,0 0,0 1,0-1,-1 1,0-1,0 1,0 0,-1 0,0 0,0 0,-1 0,0 0,0 0,-1 0,0 0,0-1,-1 1,1 0,-2 0,1-1,-1 1,0-1,0 0,0 0,-1 0,0 0,0 0,-1-1,1 0,-6 5,-29 22,39-32,0 0,-1 0,1 0,-1 0,1 0,0 0,-1 1,1-1,0 0,-1 0,1 1,0-1,-1 0,1 0,0 1,0-1,-1 0,1 1,0-1,0 0,0 1,-1-1,1 0,0 1,0-1,0 1,0-1,0 0,0 1,0-1,0 1,0-1,0 0,0 1,0-1,0 1,0-1,0 0,0 1,0-1,0 0,0 1,1-1,-1 1,0-1,0 0,1 1,-1-1,0 0,0 0,1 1,-1-1,0 0,1 0,-1 1,0-1,1 0,-1 0,0 0,1 1,-1-1,1 0,-1 0,0 0,1 0,-1 0,33 3,-29-3,3 0,105 12,-108-10,0-1,1 0,-1 1,0 0,0 0,0 0,0 1,0-1,0 1,-1 0,1 0,-1 0,0 1,0-1,0 1,0 0,-1 0,1-1,-1 2,0-1,0 0,-1 0,1 1,-1-1,-1 0,1-1,-1 1,0 0,0-1,0 1,-1 0,1-1,-1 1,0 0,0-1,0 1,0-1,-1 1,1-1,-1 0,0 0,0 0,0 0,-1 0,1 0,0 0,-3 1,-69 50,61-46,0-1,-1-1,0 0,0 0,0-2,-1 0,0 0,1-1,-1-1,0-1,-1 0,-12-1,8-5</inkml:trace>
  <inkml:trace contextRef="#ctx0" brushRef="#br0" timeOffset="11864.366">10121 5734,'-10'3,"0"1,0 1,0 0,1 0,0 1,0 0,0 0,1 1,-1 0,2 1,-1 0,1 0,0 1,1-1,0 1,1 1,-5 8,-3 6,0 2,2 0,0 0,2 1,1 0,1 0,2 1,0 0,2 0,1 11,0-31,1 0,1 0,0 1,0-1,0 0,1 0,1 0,-1 0,1 0,0 0,1 0,0 0,0-1,1 0,0 1,0-1,1-1,-1 1,2-1,-1 1,1-2,0 1,0 0,0-1,1 0,0-1,0 0,0 0,0 0,1-1,-1 0,1 0,5 0,-3-2,1-1,-1 0,1-1,-1-1,1 1,-1-2,0 1,0-1,0-1,0 0,0 0,-1-1,0 0,0-1,4-4,8-5,-1-2,-1 0,-1-1,0-1,12-18,-8 6,-2 0,-1-2,-2 0,-1-1,-1 0,-2-1,-2-1,-1 0,-2-1,-2 0,-1 0,-1 0,-2 0,-3-12,1 28,-2 1,-1-1,0 1,-1 0,-2 0,0 1,-1-1,-3-5,7 19,1 1,-1-1,0 1,0 0,0 0,-1 1,0-1,0 1,0-1,0 1,-1 1,1-1,-1 0,0 1,0 0,-1 0,1 1,0 0,-1 0,0 0,1 0,-1 1,0 0,0 0,0 0,0 1,0 0,0 0,1 1,-4 0,2 0,1 1,-1 0,1 0,-1 1,1 0,0 0,0 0,0 1,0 0,1 0,-1 0,1 1,0-1,1 1,-1 1,1-1,0 1,0-1,1 1,0 0,0 1,0-1,0 0,1 3,-3 7,1-1,0 1,1 0,1 0,1 0,0 1,1-1,1 0,3 16,8 20,3 0,2-1,3-1,1-1,3 0,2-2,3 1,14 30,-16-29,-2 2,-2 0,-2 2,2 13,-17-39</inkml:trace>
  <inkml:trace contextRef="#ctx0" brushRef="#br0" timeOffset="12112.866">10870 6148,'-18'-5,"-13"-1,-8 1,-5 5,0 7,1 7,5 11,7 7,13 5,15 1,16 1,16-4,17-5,15-7,10-6,7-6,4-10,-13-5</inkml:trace>
  <inkml:trace contextRef="#ctx0" brushRef="#br0" timeOffset="12674.348">12180 5586,'-10'-1,"0"1,0 0,0 1,0 0,0 0,0 1,1 0,-1 1,1 0,-1 0,1 1,0 1,0-1,1 1,0 1,-1-1,2 2,-7 4,-7 10,1 0,0 1,2 0,0 2,-11 20,13-18,1 0,1 2,1-1,2 2,0 0,2 0,2 0,-3 21,8-45,1 0,0 0,1 0,-1 0,1 0,0 0,0 1,0-1,1 0,0 0,0 0,0 0,1 0,-1 0,1 0,0-1,1 1,-1-1,1 1,0-1,0 0,0 0,1 0,-1 0,1-1,0 1,0-1,0 0,0 0,1-1,-1 1,1-1,3 1,7-1,0-1,1 0,-1-1,1-1,-1-1,0 0,0 0,1-2,-2 0,1-1,0 0,-1-1,0-1,-1 0,12-7,-2 0,1-1,-2-1,0-1,-1-1,0-1,-2 0,0-2,-2 0,0-1,-1-1,-1 0,-1-1,-2-1,0 0,-2 0,0-1,-2-1,-1 1,-1-1,-1-1,-2 1,-1-1,0 1,-2-1,-2 1,0-1,-2 1,-1-1,1 15,0 1,0-1,-2 1,1 1,-2-1,1 1,-2 0,1 0,-1 1,-1 0,0 1,0 0,-1 0,5 5,-1 0,1 0,-1 0,1 1,-1 0,0 0,0 1,0-1,0 1,-1 1,1-1,-1 1,1 0,-1 1,1-1,-1 1,1 1,-1-1,1 1,-1 0,1 0,-1 1,1 0,0 0,0 1,-3 1,2 0,1 0,-1 0,1 1,0-1,0 1,1 1,-1-1,1 1,0 0,1 0,-1 1,1-1,1 1,-1 0,1 0,0 0,1 1,-1-1,2 1,-1-1,1 1,0 0,-1 10,1 1,1 0,1-1,0 1,2-1,0 1,1-1,4 13,143 367,-110-164,-23-109,-13-100,0-8</inkml:trace>
  <inkml:trace contextRef="#ctx0" brushRef="#br0" timeOffset="12938.728">12554 6135,'-9'22,"-6"15,-1 8,0 5,5-1,3-3,3-6,5-8,2-7,5-8,5-6,3-11,0-4</inkml:trace>
  <inkml:trace contextRef="#ctx0" brushRef="#br0" timeOffset="13195.044">12514 5934,'5'16,"10"14,12 11,10 11,8 4,4 1,-1-1,-5-3,-9-4,-9-6,-11-5,-18-5,-17-3,-20-2,-20-2,-17-3,4-5</inkml:trace>
  <inkml:trace contextRef="#ctx0" brushRef="#br0" timeOffset="13858.366">12246 6950,'37'177,"-9"2,6 178,-25 435,-2-45,-4-703,-2-17</inkml:trace>
  <inkml:trace contextRef="#ctx0" brushRef="#br0" timeOffset="14616.198">10709 7004,'44'518,"-37"-103,-37 298,-38 251,64-905</inkml:trace>
  <inkml:trace contextRef="#ctx0" brushRef="#br0" timeOffset="15325.646">9145 7043,'-2'2,"1"1,-1-1,1 0,-1 1,1-1,0 0,0 1,0 0,0-1,0 1,1 0,-1-1,1 1,0 0,0-1,0 1,0 2,-1 5,-7 139,7-1,7 16,70 1122,-74-1237,8 176,-10 2,-24 177,4-282,-2-26</inkml:trace>
  <inkml:trace contextRef="#ctx0" brushRef="#br0" timeOffset="16088.07">7662 7071,'-11'15,"0"89,3 602,9-488,-2 1298,-8-1251,-13 29,6-164</inkml:trace>
  <inkml:trace contextRef="#ctx0" brushRef="#br0" timeOffset="17466.248">1 4771,'457'-36,"1037"6,-144 95,-602-23,-612-41,13-1,-1 7,140 24,-139 7,-110-35,-40-5,-3-2</inkml:trace>
  <inkml:trace contextRef="#ctx0" brushRef="#br0" timeOffset="21273.038">10789 7766,'-8'1,"0"1,1 0,-1 1,0 0,1 0,0 0,0 1,0 0,0 0,0 1,1 0,-2 2,5-4,0-1,0 1,1 0,-1 0,1 0,-1 0,1 1,0-1,0 1,1-1,-1 1,1 0,0-1,0 1,0 0,0 0,1 0,-1 0,1 0,0 0,0-1,1 1,-1 0,1 0,1 3,-1-3,0-1,1 0,0 1,0-1,0 0,0 0,0 0,1 0,-1-1,1 1,-1-1,1 0,0 1,0-1,0 0,1-1,-1 1,0 0,1-1,-1 0,1 0,-1 0,1 0,0-1,-1 1,1-1,0 0,-1 0,4 0,3-1,0 0,1 0,-1-1,0 0,0-1,0 0,0 0,0-1,-1-1,0 0,-5 4,0-1,0 0,0 0,-1-1,1 1,-1-1,1 0,-1 0,0 0,0 0,-1 0,1-1,-1 1,1-1,-1 0,0 0,-1 0,1 0,-1 0,1 0,-1 0,0 0,-1-1,1 1,-1 0,0 0,0-1,0 1,-1 0,1-1,-1 1,0 0,0 0,0 0,-1 0,0 0,0 0,0 0,0 0,0 1,-3-4,-1 1,-1 1,0 0,0 0,0 1,0 0,-1 0,1 1,-1 0,0 0,0 0,0 1,0 1,-1-1,1 1,0 1,-1 0,1 0,0 0,-1 1,-7 2,10-2,0 0,1 0,-1 1,0 0,1 0,0 0,-1 1,1 0,0 0,0 0,0 0,1 1,-1 0,1 0,0 0,0 1,0-1,1 1,0 0,0 0,0 0,0 0,1 1,0-1,0 1,0-1,1 1,-1 0,1 4,1-7,0 1,0-1,0 0,0 1,1-1,0 0,-1 1,1-1,0 0,1 0,-1 0,1 0,-1 0,1 0,0 0,0-1,0 1,0-1,0 1,1-1,-1 0,1 1,0-2,-1 1,1 0,0 0,0-1,0 0,1 1,7 2,-1 0,1-1,0 0,0-1,0 0,0-1,0 0,3-1,0 0,-1 0,0-2,0 1,0-2,0 1,-1-2,1 0,-1 0,0-1,0-1,0 0,-1 0,0-1,9-7,-18 12,1 0,-1-1,1 1,-1-1,0 0,0 0,0 1,0-1,0 0,-1-1,1 1,-1 0,0 0,0-1,0 1,0-1,-1 1,1 0,-1-1,0 1,0-1,-1 1,1-1,0 1,-1-1,0 1,0 0,0-1,0 1,-1 0,1 0,-1 0,0 0,0 0,0 0,0 0,0 1,-1-1,1 1,-1-1,0 1,1 0,-1 0,-1 0,-3-3,1 0,-2 1,1 0,-1 0,1 1,-1 0,0 0,0 1,0 0,0 0,-1 1,1 0,0 0,-1 1,1 0,-1 0,1 1,0 1,-1-1,1 1,0 0,0 1,0 0,1 0,-1 1,1 0,-1 0,1 1,1 0,-1 0,1 1,0 0,0 0,0 0,1 0,-4 6,8-8,0-1,-1 1,1-1,0 1,1-1,-1 1,0 0,1-1,0 1,0 0,0 0,1-1,-1 1,1 0,0-1,0 1,0-1,0 1,0-1,1 1,0-1,0 0,0 0,0 0,0 0,1 0,-1 0,1-1,0 1,-1-1,1 0,0 0,1 0,-1 0,0 0,0-1,1 1,-1-1,1 0,0 0,0 0,13 5,1-1,0-1,0-1,0-1,0 0,0-1,0-1,0 0,1-2,-1 0,6-2,-22 4,0 0,0 0,1 0,-1 0,0-1,1 1,-1-1,0 1,0-1,0 0,0 0,0 0,0 0,0 0,0 0,0 0,0-1,0 1,-1-1,1 0,0 1,-1-1,0 0,1 0,-1 0,0 0,0 0,0 0,0 0,0 0,-1 0,1 0,-1-1,1 1,-1 0,0-1,0 1,0 0,0 0,0-1,-1 1,1 0,-1 0,1-1,-1 1,0-1,-7-5,0 0,-1 0,1 1,-2 0,1 1,-1 0,0 0,0 1,-1 0,1 1,-1 0,0 1,0 0,-5 0,-26 5,53 9,4-7,1-1,-1-1,1 0,-1 0,1-2,12-1,3 1,917-21,-894 19,986-46,-403 34,989-47,-1070 21,-540 38</inkml:trace>
  <inkml:trace contextRef="#ctx0" brushRef="#br0" timeOffset="23371.812">9239 8621,'-1'-1,"1"1,-1-1,0 1,0 0,1-1,-1 1,0 0,0-1,0 1,0 0,0 0,1 0,-1 0,0 0,0 0,0 0,0 0,0 0,1 0,-1 1,0-1,0 0,0 0,1 1,-1-1,0 1,0-1,1 1,-1-1,0 1,1-1,-1 1,0-1,1 1,-1 0,1-1,-1 1,1 0,-1 0,1-1,0 1,-1 0,1 0,0 0,0 0,0 0,-16 39,14-37,1 0,0 0,0 0,0 0,0 0,0 0,0 0,1 1,0-1,-1 0,1 0,0 1,1-1,-1 0,1 0,-1 1,1-1,0 0,0 0,0 0,1 0,-1 0,1 0,0 0,-1-1,1 1,0-1,1 1,-1-1,0 0,1 1,-1-1,1-1,0 1,0 0,0-1,0 1,6-2,0 0,0-1,0 0,0-1,0 0,0 0,0-1,0 0,-1-1,0 0,1 0,-2-1,1 0,0 0,-1 0,0-1,0-1,-1 1,0-1,6-7,-9 11,0 0,0 0,0-1,0 1,-1-1,1 0,-1 0,0 0,0 0,0 0,-1 0,0-1,1 1,-1 0,-1-1,1 1,-1-1,0 1,0-1,0 1,0-1,-1 1,0-1,0 1,0 0,0-1,-1 1,1 0,-1 0,0 0,-1 0,1 0,-1 1,1-1,-1 1,0-1,-1 1,0-1,-1 0,0 0,-1 0,0 1,0 0,0 0,0 0,0 0,0 1,-1 0,1 1,-1-1,0 1,1 1,-1-1,0 1,0 0,1 1,-1-1,0 1,1 1,-1-1,1 1,-1 0,1 1,0-1,0 1,0 0,0 1,1 0,-1 0,1 0,0 0,0 1,0 0,1 0,0 0,0 0,0 1,0 0,1 0,0 0,0 0,1 0,0 0,0 1,0-1,1 1,-1 4,2-7,0-1,1 1,-1 0,1 0,0 0,0-1,0 1,0 0,0-1,1 1,0-1,0 0,0 1,0-1,0 0,1 0,-1 0,1 0,0-1,0 1,0-1,0 0,0 0,0 0,1 0,-1 0,1-1,-1 1,1-1,2 0,4 2,0-1,-1-1,2 1,-1-2,0 1,0-2,0 1,0-1,0-1,0 0,3-1,-2 0,-1-1,1 0,-1-1,0 0,0 0,0-1,-1-1,0 1,0-1,0-1,-1 0,0-1,-5 6,0-1,0 0,0 0,0 0,-1 0,0 0,0 0,0-1,0 1,-1-1,1 1,-1-1,-1 0,1 0,0 1,-1-1,0 0,0 0,-1 1,1-1,-1 0,0 0,-1 1,1-1,-1 1,1-1,-1 1,-1 0,0-2,-2-1,0 1,0 0,0 0,-1 0,0 1,0 0,-1 0,1 0,-1 1,0 0,0 1,0-1,-1 1,1 0,-1 1,0 0,0 0,0 1,-6 0,9 0,0 0,0 1,-1 0,1 0,0 0,0 1,-1 0,1 0,0 0,0 1,0-1,0 1,0 0,1 1,-1-1,1 1,-1 0,1 0,0 1,0-1,0 1,0 0,1 0,0 0,0 0,0 0,0 1,0-1,1 1,0 1,0-3,1 1,0-1,1 1,-1-1,0 1,1 0,0-1,0 1,0 0,0 0,1-1,-1 1,1-1,0 1,0 0,0-1,1 0,-1 1,1-1,0 0,0 0,0 1,0-2,0 1,1 0,-1 0,1-1,0 1,0-1,0 0,0 0,0 0,0 0,1-1,-1 1,1-1,-1 0,1 0,0 0,8 3,1-1,-1 0,1-1,0 0,0-1,0-1,0 0,0 0,-1-1,1-1,0 0,-1-1,1 0,-1-1,0-1,7-3,-17 8,-1-1,1 1,-1-1,1 0,-1 0,1 0,-1 0,1 0,-1 0,0 0,0 0,1 0,-1 0,0-1,0 1,0 0,0-1,0 1,-1-1,1 1,0-1,-1 0,1 1,-1-1,0 0,1 1,-1-1,0 0,0 1,0-1,0 0,0 1,-1-1,1 0,0 1,-1-1,1 0,-1 1,0-1,1 1,-1-1,0 1,0-1,0 1,0 0,0-1,0 1,0 0,-1 0,1 0,-1-1,-5-3,0 0,0 1,0 0,0 0,-1 0,1 1,-1 0,0 0,0 1,0 0,0 1,0 0,-1 0,1 0,0 1,8 1,1-1,-1 0,1 1,-1-1,1 0,-1 1,0-1,1 1,-1-1,0 1,1-1,-1 1,0-1,1 1,-1-1,0 1,0-1,0 1,1-1,-1 1,0 0,0-1,0 1,0-1,0 1,0 0,0-1,0 1,-1-1,1 1,0-1,0 1,0 0,0-1,-1 1,1-1,0 1,-1-1,1 1,0-1,-1 0,1 1,-1-1,1 1,-1-1,1 0,-1 1,1-1,-1 0,1 1,-1-1,1 0,-1 0,1 0,-1 0,1 1,-1-1,0 0,22 7,0-1,0-1,1-1,-1 0,1-2,0 0,21-2,-24 0,537-2,235-51,403 14,2181 40,-3362-1,217 1,76 16,-298-16,-6 0,0 0,0-1,0 1,0-1,-1 0,1 1,0-1,0 0,0 0,0 0,0-1,0 1,0 0,-1-1,1 1,0-1,0 1,0-1,-1 0,1 0,0 0,-1 0,1 0,-1 0,1 0,-1-1,0-8</inkml:trace>
  <inkml:trace contextRef="#ctx0" brushRef="#br0" timeOffset="24256.056">15789 7631,'16'-3,"1"0,-1 1,1 1,-1 0,1 1,-1 1,0 0,4 2,11 0,400 14,-427-17,-21 0,4 0</inkml:trace>
  <inkml:trace contextRef="#ctx0" brushRef="#br0" timeOffset="25136.92">15950 8515,'18'2,"13"1,10 0,10-1,7 0,5-1,-1-1,-4 0,-8 0,-10 0,-14 0,-11 0</inkml:trace>
  <inkml:trace contextRef="#ctx0" brushRef="#br0" timeOffset="25664.77">16498 7030,'6'165,"20"100,-1-27,-11 7,-10 1,-22 177,-22 11,38-415,4-24,1-11</inkml:trace>
  <inkml:trace contextRef="#ctx0" brushRef="#br0" timeOffset="26259.121">16485 7178,'23'-14,"0"2,1 1,1 0,0 2,0 1,1 1,0 2,0 0,1 1,-1 2,1 1,4 1,9-1,0 2,1 2,-1 1,-1 2,1 2,-1 2,0 1,-1 2,-1 2,0 1,-1 2,0 2,-2 1,-1 1,0 2,-2 1,-1 2,20 22,-16-10,-1 2,-2 1,-1 1,-3 2,-2 1,-1 1,-3 1,-2 1,-2 0,-2 1,-3 1,-1 0,-3 1,-3 0,0 18,-6-35,-1 0,-1 0,-2 0,-2-1,-1 1,-2-2,-1 1,-1-1,-2-1,-1 0,-2-2,-1 1,-1-2,-2 0,-11 10,-7 7,-2-3,-3-1,0-3,-3-1,-1-2,-2-3,-1-2,-1-2,-2-2,-1-3,0-2,-2-2,0-3,-7-2,-108 5,166-19,7 0</inkml:trace>
  <inkml:trace contextRef="#ctx0" brushRef="#br0" timeOffset="26881.73">18116 7940,'-14'12,"2"1,0 1,1 0,0 1,1 0,0 0,2 1,0 0,0 1,2 0,0 0,1 0,0 1,0 10,5-20,0-1,0 1,1 0,0-1,0 1,1-1,0 0,0 0,1 1,0-1,0-1,1 1,-1 0,1-1,1 0,-1 0,1 0,0-1,1 1,-1-1,1 0,0-1,1 1,-1-1,0-1,1 1,0-1,0 0,0 0,2-1,9 5,0-1,1-1,0-1,0 0,1-2,-1 0,16-1,-26-1,1 0,0-1,0 0,-1 0,1-1,0-1,-1 0,0 0,0-1,0 0,0 0,0-1,-1 0,0-1,0 1,2-4,-5 4,-1 0,1-1,-1 0,0 0,0 0,-1-1,0 1,0-1,0 0,-1 0,0 0,0 0,-1 0,0 0,0 0,-1-1,0 1,0 0,-1 0,0-1,0 1,0 0,-1 0,0 0,-1 0,-1-6,-1 0,-1 1,0 0,0 0,-1 1,-1 0,0 0,0 1,-1-1,0 2,-1 0,0 0,-3-1,7 4,-1 1,0 1,0-1,0 1,0 0,0 1,-1 0,0 0,0 0,0 1,0 0,0 1,0 0,0 0,0 1,-1 0,1 0,0 1,0 0,0 0,0 1,0 0,0 1,0 0,1 0,-1 0,1 1,0 0,0 1,0-1,0 1,0 2,2-2,1 1,-1 0,1 0,1 0,-1 0,1 1,0 0,0-1,1 1,0 0,-1 6,-2 28</inkml:trace>
  <inkml:trace contextRef="#ctx0" brushRef="#br0" timeOffset="28558.505">18583 8153,'60'-11,"-1"2,1 3,27 2,-49 2,98-5,0 5,0 6,0 6,31 11,54 26,-220-46,1-1,-1 1,0-1,0 1,0-1,0 0,0 1,1-1,-1 0,0 0,0 0,1 0,-1 0,0 0,0 0,0-1,0 1,1 0,-1-1,0 1,0-1,0 1,0-1,0 1,0-1,0 0,0 0,0 1,0-1,0 0,0 0,-1 0,1 0,0 0,-1 0,1 0,-1 0,1 0,-1 0,1-1,-1 1,0 0,1 0,-1 0,0 0,0-1,0 1,0 0,0 0,0-1,-1 1,-26-150,9 78,-20-157,10-1,9-22,-9-94,-188-995,101 709,24 143,-46-92,33 205,-144-577,224 850,-19-88,-4-87,39 216,4-1,2 0,3 0,3 1,2-1,9-30,108-346,-95 343,5 1,4 1,5 3,7-8,-41 85,4-7,0 0,-2-2,-1 1,0-1,-2 0,-1-3,-6 25,0-1,0 1,-1 0,0-1,1 1,-1 0,0-1,0 1,0 0,0 0,-1 0,1 0,-1 0,1 0,-1 0,1 1,-1-1,0 1,0-1,0 1,0-1,0 1,0 0,0 0,-1 0,1 0,0 1,-1-1,1 0,0 1,-1 0,1 0,-1-1,1 1,0 1,-1-1,1 0,-1 0,1 1,0 0,0-1,-1 1,-3-1,-346 13,72-12,-211-29,-693-89,-558 21,739 61,643-4,351 39,1 0,-1 1,0 0,0 1,0 0,0 0,1 1,-1 0,1 0,0 1,0 0,0 1,-1 1,-36 16,8-9,30-11,0 0,0 0,0 1,0 0,1 0,-1 0,1 1,0 0,0 1,0-1,1 1,-5 5,1 3,0 2,1-1,1 1,1 0,0 0,1 1,0 0,1 0,1 0,1 0,0 1,1 12,-3 27</inkml:trace>
  <inkml:trace contextRef="#ctx0" brushRef="#br0" timeOffset="29971.787">18744 2605,'2'1,"-1"0,1 1,-1-1,1 0,-1 1,0-1,0 1,0 0,0-1,0 1,0 0,0-1,0 1,0 0,-1 0,1 0,-1 0,0 0,1 0,-1 0,0 0,0 0,0 0,0 0,0 33,-1 0,-2 0,-2 0,-1-1,-1 0,-2 0,-1-1,-2 0,-1-1,-2 0,-6 8,21-39,-43 94,62-116,1-17,-2 0,-1-2,-2 0,6-29,-14 47,85-336,-92 357,0 0,0 1,-1-1,1 0,0 1,0-1,0 0,0 0,0 1,0-1,0 0,0 1,1-1,-1 0,0 0,0 1,1-1,-1 0,0 1,1-1,-1 1,0-1,1 0,-1 1,1-1,-1 1,1-1,-1 1,1-1,-1 1,1 0,0-1,-1 1,1 0,0-1,-1 1,1 0,0 0,-1 0,1 0,0-1,0 1,-1 0,1 0,0 0,-1 0,1 1,0-1,0 0,-1 0,1 0,0 0,-1 1,1-1,0 0,-1 1,1-1,-1 1,1-1,-1 0,1 1,74 108,-28-45,-3 3,-3 2,12 31,-52-99,0 0,0-1,-1 1,1 0,0 0,0 0,-1 0,1 0,-1 1,1-1,-1 0,1 0,-1 0,0 0,0 1,1-1,-1 0,0 0,0 0,0 1,0-1,-1 0,1 0,0 1,0-1,-1 0,1 0,-1 0,1 0,-1 0,1 0,-1 0,0 0,1 0,-1 0,0 0,0 0,0 0,0 0,0-1,0 1,0 0,0-1,0 1,0 0,0-1,0 0,0 1,-1-1,-169 36,-79 12,110-21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20.96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55,'669'-16,"-594"12,301-19,0 16,152 26,-464-14,-62-11,-20-2,13 6,-6-4,1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21.25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 8,'-58'-8,"50"9,18 5,47 13,0-2,1-3,13 0,-7-1,2 1,9 0,-1 4,0 2,-2 4,37 19,-102-42,-1 2,1-1,-1 1,0 0,0 0,0 0,0 1,-1 0,1 0,-1 1,0-1,0 1,-1 0,1 0,-1 1,0 0,-1-1,1 1,-1 0,0 1,-1-1,1 0,-1 1,-1 0,1-1,-1 1,0 0,-1 0,1 0,-5 4,1-1,-2 0,1 0,-1 0,-1-1,1 0,-2 0,1 0,-1-1,-1 0,0 0,0 0,0-1,-1-1,-61 49,-3-4,-1-3,-3-4,-1-2,-35 9,-9 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31:06.011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4748 148,'-1'-3,"-1"0,0 0,0 1,-1-1,1 1,0-1,-1 1,0 0,1 0,-1 0,0 0,0 0,0 1,0 0,-1-1,1 1,0 0,-1 0,1 1,0-1,-1 1,1 0,-1 0,1 0,0 0,-4 1,4-2,-211-9,4-9,122 18,-209-10,160-5,-119 4,-372 13,144 38,362-29,-39 1,-1 7,2 7,-68 23,32 10,-62 34,132-38,2 5,-92 62,194-109,1 2,0 0,1 1,1 2,0 0,1 0,1 2,1 0,1 1,-11 18,-103 236,89-183,12-27,-6 5,4 0,2 2,4 1,2 1,4 1,3 0,1 24,14 435,1-468,-3 26,5 0,3 0,5-1,10 34,66 258,-12 81,-35-303,30 68,57 223,-95-342,-1-15,-5 2,-4 2,-4 0,-1 22,-12 273,-6-269,-27 346,8-217,-12 284,5 21,34-306,37 227,24 385,-64-776,3 0,15 63,82 412,-58-357,-27-129,-2 0,3 52,10 231,10-35,-28-254,-3-7,3-1,3 0,2-1,3-1,15 29,22 30,35 108,16 82,-79-221,-5 1,4 34,-1 1,-15-85,1-1,1 0,3 0,1-2,2 0,1-1,15 18,149 214,-176-253,12 20,1-1,1-1,2-1,1-1,28 25,-16-24,76 78,-95-84,1-1,1-1,1 0,1-2,1-1,1 0,1-2,1-1,4 1,198 89,108 16,-121-56,-57-6,-101-51,0-3,1-2,0-3,47-5,27 9,-88-3,0-3,0-1,26-4,133-23,-116 10,-28 6,-1-2,-1-2,46-20,127-59,-176 64,-12 5,2 2,0 2,1 3,2 0,5 8,-44 9,1-1,-1 0,1 0,-1 0,0-2,0 1,0-1,6-4,65-39,-66 34,-14 7</inkml:trace>
  <inkml:trace contextRef="#ctx0" brushRef="#br0" timeOffset="2456.528">4521 41,'1'-3,"1"1,-1-1,1 1,-1-1,1 1,0 0,0 0,0-1,0 1,1 1,-1-1,0 0,1 1,-1-1,1 1,0 0,-1-1,1 1,0 1,0-1,-1 0,1 1,0-1,0 1,0 0,0 0,0 0,0 0,0 1,1 0,238 13,-170-6,57 4,85 8,201 47,-227-21,-148-28,-31-8</inkml:trace>
  <inkml:trace contextRef="#ctx0" brushRef="#br0" timeOffset="4950.109">5938 13356,'4'0,"1"0,-1-1,0 1,1-1,-1 0,0 0,1 0,-1-1,0 0,0 1,0-1,0-1,-1 1,1-1,0 1,1-3,6-4,51-27,-62 37,1-1,-1 0,1 0,-1 1,1-1,-1 0,1 1,-1-1,0 1,1-1,-1 0,0 1,1-1,-1 1,0-1,0 1,1-1,-1 1,0-1,0 1,0-1,0 1,0-1,0 1,0 0,0-1,0 1,0-1,0 1,0-1,0 1,0-1,0 1,0-1,-1 1,1-1,0 1,0-1,-1 1,1-1,0 1,-1-1,1 0,0 1,-74 138,-219 318,237-377</inkml:trace>
  <inkml:trace contextRef="#ctx0" brushRef="#br0" timeOffset="6850.906">5831 5361,'0'349,"2"-330,0-1,2 0,0 0,2 0,0 0,0-1,2 1,1 1,-3-6,-4-6,0 0,1-1,0 1,0-1,0 0,1 1,0-2,0 1,0 0,1-1,0 0,0 0,0 0,1-1,0 1,-1-1,1-1,1 1,-1-1,0 0,1 0,0-1,3 1,-3-2,0 1,0-1,1-1,-1 1,0-1,0 0,0-1,0 0,1 0,-1-1,0 1,0-1,-1-1,1 0,0 0,-1 0,0 0,0-1,0 0,0-1,0 1,-1-1,0 0,0 0,0-1,0-1,11-22,-2-2,-1 1,-2-2,-1 1,-1-1,-2-1,-1 0,-1 0,-1-31,-3 57,1-15,37-451,-39 459,0 45,2 6,1 1</inkml:trace>
  <inkml:trace contextRef="#ctx0" brushRef="#br0" timeOffset="7472.662">6393 5642,'54'-1,"-32"0,0 0,0 1,0 2,-1 0,1 1,0 1,11 4,-31-7,0-1,0 1,0 0,0-1,0 1,0 0,0 0,0 1,0-1,0 0,-1 1,1-1,0 1,-1-1,1 1,-1 0,0-1,1 1,-1 0,0 0,0 0,0 0,0 0,-1 0,1 1,-1-1,1 0,-1 0,0 0,0 1,1-1,-2 0,1 0,0 0,0 1,-1-1,1 0,-1 0,0 0,1 0,-1 0,0 0,0 0,-1 0,1 0,0 0,-12 15,0 0,-1-2,-1 1,0-2,-1 0,0 0,-1-2,-1 0,0-1,-13 6,19-9,17-5,24-5,-28 2,42-7,-24 2,-1 2,0 0,1 1,0 1,-1 1,1 0,0 2,-1 0,1 1,6 2,-19-2,-1-1,0 1,0 1,0-1,0 1,-1-1,1 1,-1 1,0-1,-1 1,1-1,-1 1,1 0,-1 0,-1 1,1-1,-1 1,0-1,0 1,-1-1,1 1,-1 0,-1 0,1 0,-1 0,0 0,0 0,-1 0,0-1,0 1,0 0,-1 0,1-1,-1 1,-1-1,1 1,-1-1,0 0,0 0,-2 2,-3 3,0 0,-1-1,0 0,0 0,-1-1,0 0,0-1,-1 0,0-1,0 0,-1-1,1 0,-1-1,0 0,0-1,-1 0,1-1,-1 0,0-1,1 0,-1-1,0-1,1 0,-3-1,4 0,14 1</inkml:trace>
  <inkml:trace contextRef="#ctx0" brushRef="#br0" timeOffset="8050.125">5871 5080,'0'7,"0"12,0 13,0 13,0 12,0 11,0 8,0-7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21.72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1,'3'22,"0"22,-1 17,3 11,0 10,1 6,2 3,2-4,4-9,-1-18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21.97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118 0,'-2'16,"-4"16,-4 17,-4 14,-1 9,-3 9,0 4,2-4,5-6,3-15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22.28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1 419,'335'271,"-178"-149,-89-73,-67-48,0-1,0 1,0-1,0 0,0 1,0-1,0 0,0 0,0 0,1 0,-1 0,0 0,0 0,0 0,0 0,0-1,0 1,0 0,0-1,1 1,-1-1,0 1,-1-1,1 1,0-1,0 0,0 1,0-1,0 0,-1 0,1 0,0 0,-1 0,1 0,0 1,-1-2,1 1,-1 0,0 0,1 0,-1 0,0 0,0 0,1 0,-1 0,0 0,0-1,0 1,-1 0,1 0,0 0,0 0,0 0,-1 0,1 0,-1-1,-2-257,2 219,3-438,1 429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27.58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0,'8'33,"-2"70,-4 0,-7 33,-11 127,3-128,6 1,7 0,5 0,16 87,-18-203,15 40,-15-58,0-1,0 0,-1 0,1 0,0 0,0 0,0-1,0 0,0 1,1-1,-1 0,0 0,0-1,0 1,0-1,0 1,1-2,12 0,321 0,1018-53,-1147 43,359-22,1742-68,-917 93,-1202 6,-284-20,62 13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28.07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12,'-10'-11,"11"12,11 10,1-1,0-1,0 0,1-1,1-1,-1 0,1-1,0 0,14 2,-20-5,302 86,-204-62,0 4,-2 5,39 22,-128-52,-1 1,0 0,-1 1,1 1,-2 1,1 0,-1 0,-1 1,0 1,0 0,-2 1,7 8,-15-17,0 1,0-1,0 0,-1 0,1 1,-1-1,0 1,0-1,-1 1,0-1,1 1,-1-1,-1 1,1 0,-1-1,0 1,0-1,0 0,0 1,-1-1,0 0,0 0,-1 1,-3 6,-1-1,0-1,-1 1,0-1,0 0,-1-1,0 0,-4 2,-43 27,0-3,-2-2,-2-3,0-2,-21 4,-156 59,-55 6,290-96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28.84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178 150,'-7'17,"2"-1,-1 1,2 0,1 0,0 1,1-1,0 1,2-1,0 1,1-1,1 1,0-1,5 15,-5-19,1-1,1 0,0 0,0 0,1 0,1-1,0 0,1 0,0 0,0-1,1 0,0 0,1-1,0 0,1-1,-1 0,2 0,-1-1,1-1,0 0,0 0,1-1,0 0,0-1,0 0,0-1,1-1,-1 0,1 0,3-1,-4-2,-1-1,1 1,-1-2,1 0,-1 0,0-1,0-1,0 1,-1-2,0 0,0 0,0 0,0-1,-1-1,-1 0,1 0,-1-1,-1 0,1 0,-1 0,-1-1,4-7,-3 4,0-1,-1 1,0-1,-1 0,-1 0,0-1,-1 0,0 1,-1-1,-1 0,-1 0,0 0,0 0,-2 0,0 0,-1 1,-3-11,1 11,0 0,-2 1,0-1,0 1,-1 1,-1-1,0 1,-1 1,0 0,0 0,-1 1,-1 1,0-1,0 2,-1 0,0 0,0 1,-1 1,0 0,0 1,0 1,0 0,-1 0,0 2,0 0,0 1,0 0,0 1,0 1,-6 1,2 0,1 2,0 0,1 1,-1 1,1 0,0 2,0 0,1 0,0 2,1 0,0 1,-2 2,8-6,0 1,1 0,0 1,0-1,1 1,0 1,0 0,1-1,1 2,0-1,0 1,1 0,0 0,1 0,0 0,1 1,0-1,1 1,0 8,3-9,0 0,1 0,0 0,0-1,1 0,1 1,0-1,0-1,1 1,0-1,0 0,1 0,0-1,1 0,0 0,0-1,1 0,0 0,0-1,1 0,-1-1,1 0,0-1,1 0,-1 0,1-1,1 0,68 21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29.26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 63,'-2'1,"0"0,-1 0,1 1,0-1,1 1,-1-1,0 1,0 0,1-1,-1 1,1 0,-1 0,1 0,0 0,0 0,0 0,0 1,0-1,0 0,1 1,-1-1,1 0,-1 2,-4 22,0 1,2 0,0-1,2 1,1 0,2 0,0 0,2 0,0-1,2 1,1-1,10 22,-12-34,1 0,1-1,0 0,1-1,0 1,1-1,0-1,4 4,-9-11,0 0,0 0,1-1,0 1,-1-1,1 0,0 0,1-1,-1 1,0-1,1 0,0-1,-1 1,1-1,0 0,-1-1,1 1,0-1,0 0,0 0,-1-1,3 0,3-2,-1 0,-1-1,1 0,0-1,-1 1,0-2,0 1,-1-1,1-1,-1 0,-1 0,1 0,-1-1,0 0,-1 0,1-3,8-11,-2 0,-1-1,0 0,-2-1,0-1,-2-1,4-14,-1-1,-3-1,-1 0,-2 0,-2 0,-2-42,-5 51,4 33,0 1,0-1,0 0,-1 1,1-1,0 0,0 0,-1 1,1-1,0 0,-1 0,1 0,0 0,-1 1,1-1,0 0,-1 0,1 0,0 0,-1 0,1 0,0 0,-1 0,1 0,0 0,-1 0,1 0,0 0,-1 0,1 0,0 0,-1 0,1 0,0 0,-1-1,1 1,0 0,-1 0,1 0,0-1,0 1,-1 0,1 0,0-1,0 1,-1 0,1 0,0-1,0 1,0 0,-6 19,2 0,0 1,1 0,1 0,1 0,1 3,-1-8,0 15,1 0,1-1,1 1,2 0,1 0,2-1,1 2,-5-21,0 0,1-1,0 1,1-1,0 0,0 0,1 0,0-1,0 0,1 0,0-1,1 0,-1 0,1 0,1-1,-1 0,1-1,0 0,0 0,1-1,0 0,1 0,48 6,-3-9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29.51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 1,'-2'20,"-4"19,1 16,-1 10,5 5,1 2,4-2,2-3,2-10,-2-9,-2-10,-3-17,-6-19,-3-9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29.78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53,'281'-20,"-231"18,222-2,315-18,-567 17,-52 6,-32 15,48-12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33.97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6 599,'0'0,"-1"0,1-1,-1 1,1-1,0 1,-1 0,1-1,0 1,-1-1,1 1,0-1,0 1,-1-1,1 1,0-1,0 1,0-1,0 1,0-1,0 0,0 1,0-1,0 1,0-1,0 1,0-1,0 1,0-1,0 1,1-1,-1 1,0-1,0 1,1-1,-1 1,0-1,1 1,-1-1,0 1,1 0,-1-1,1 1,0-2,141-311,-86 79,-49 205,-7 29,0 1,-1-1,1 0,0 1,0-1,0 1,0-1,0 0,0 1,1-1,-1 1,0-1,0 0,0 1,0-1,0 0,0 1,1-1,-1 0,0 1,0-1,1 0,-1 1,0-1,0 0,1 0,-1 1,0-1,1 0,-1 0,0 0,1 1,-1-1,0 0,1 0,-1 0,0 0,1 0,-1 0,1 0,-1 0,0 0,1 0,-1 0,1 0,-1 0,0 0,1 0,-1 0,0 0,1 0,-1 0,1-1,-1 1,0 0,1 0,-1-1,0 1,0 0,1 0,-1-1,33 105,-4 1,-1 22,-8-26,-5 1,-4 0,-5 0,-5 51,0-107,0-46,-1 0,0 1,1-1,-1 0,1 0,-1 1,0-1,1 0,-1 0,1 1,-1-1,1 0,-1 0,1 0,-1 0,0 0,1 0,-1 0,1 0,-1 0,1 0,-1 0,1 0,-1 0,1 0,-1 0,1 0,-1-1,1 1,-1 0,0 0,1-1,-1 1,1 0,-1 0,0-1,1 1,-1 0,0-1,1 1,-1-1,0 1,0 0,1-1,-1 1,1-1,12-12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38:00.1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1 604,'17'9,"0"0,1-1,0 0,1-2,-1 0,1-1,0-1,1 0,-1-2,1 0,-1-1,1-2,-1 0,1 0,-1-2,0 0,0-2,0 0,9-4,-12 5,0 0,0-1,0-1,-1-1,0 0,0-1,0 0,-1-1,-1-1,0 0,0-1,-1 0,0-1,-1 0,0-1,-1 0,0-1,-1 0,-1-1,0 0,4-14,-10 26,-1-1,0 0,0 1,0-1,-1 0,1 0,-1 0,0 0,0 1,0-1,0 0,-1 0,0 0,0 1,0-1,0 0,0 0,-1 1,1-1,-1 1,0 0,0-1,-1 1,1 0,-1 0,1 1,-1-1,0 0,0 1,0 0,0-1,0 1,-1 0,1 1,-1-1,1 1,-1-1,0 1,0 0,1 1,-1-1,0 0,0 1,0 0,0 0,-3 1,2 0,0 1,0 0,0 1,0-1,1 1,-1 0,1 0,-1 0,1 1,0 0,1 0,-1 0,1 0,-1 0,1 1,0-1,1 1,-1 0,0 1,-31 104,28-46,4-1,2 1,3 0,2-1,4 0,2 0,16 51,-26-109,19 86,12 54,7 98,-35-199,-1 1,-2-1,-2 1,-2 0,-2-1,-2 0,-10 30,17-74,-2 12,-1-1,0 0,-1 0,-1 0,0 0,0 0,-1-1,0 0,-1 0,-5 6,-4-3</inkml:trace>
  <inkml:trace contextRef="#ctx0" brushRef="#br0" timeOffset="199.467">175 1205,'16'-5,"19"-3,19-5,16-3,13-1,3 1,-13 2</inkml:trace>
  <inkml:trace contextRef="#ctx0" brushRef="#br0" timeOffset="813.873">803 1245,'14'-209,"-1"-44,-14 242,1 11,-1-1,1 0,0 1,-1-1,1 0,0 1,0-1,-1 0,1 1,0-1,0 0,0 1,0-1,0 0,0 0,0 1,0-1,0 0,0 1,0-1,1 0,-1 0,0 1,0-1,1 1,-1-1,1 0,-1 1,0-1,1 1,-1-1,1 1,-1-1,1 1,-1-1,1 1,0-1,-1 1,1 0,0-1,-1 1,1 0,0 0,-1-1,1 1,0 0,-1 0,1 0,0 0,-1 0,2 0,6 0,1 0,-1 1,0 0,1 0,-1 1,0 0,0 1,0 0,-1 0,1 0,-1 1,1 0,-1 1,0-1,-1 2,1-1,-1 1,0-1,0 2,-1-1,0 1,0-1,0 1,-1 1,0-1,0 3,4 81,-9-80,1 0,0 0,1 0,0-1,1 1,0 0,0-1,1 1,5 9,-6-16,1 0,0 0,0 0,0-1,0 1,0-1,1 1,0-1,-1-1,1 1,0 0,1-1,-1 0,0 0,1 0,-1 0,1-1,-1 0,1 0,0 0,0 0,-1-1,1 0,0 0,1 0,7-1,1 0,-1-1,1 0,-1-1,0-1,0 0,0-1,4-2,-6 3,0-1,0-1,0 1,-1-2,0 1,0-2,0 1,-1-1,0-1,-1 1,0-2,0 1,-1-1,0 0,-1 0,0-1,-1 0,0 0,-1 0,0-1,0 0,-1 1,0-8,-2 17,-1 0,0-1,0 1,1 0,-1-1,-1 1,1 0,0-1,0 1,-1 0,0-1,1 1,-1 0,0 0,0-1,0 1,0 0,-1 0,1 0,0 1,-1-1,1 0,-1 0,0 1,0-1,0 1,1-1,-1 1,-1 0,1 0,0 0,0 0,0 0,0 0,-1 1,1-1,0 1,-1-1,1 1,0 0,-1 0,1 0,-1 0,1 1,0-1,-1 1,1-1,0 1,0 0,-2 0,-4 4,1 0,0 0,0 1,0 0,1 0,0 1,0-1,0 1,1 1,0-1,0 1,1 0,0 0,1 0,0 0,0 1,0-1,1 1,1 0,-1-1,1 1,1 0,0 0,0 0,1 0,0 0,0 0,1-1,0 1,1 0,2 7,3-5,0 0,1-1,0 1,1-2,0 1,0-1,1-1,0 0,0 0,1-1,0-1,0 0,1-1,0 0,0-1,0 0,0-1,0 0,1-1,-1-1,10 0,40 4</inkml:trace>
  <inkml:trace contextRef="#ctx0" brushRef="#br0" timeOffset="1073.627">2020 844,'-11'-1,"1"0,-1 0,1 1,-1 1,0 0,1 0,-1 1,1 0,0 1,0 0,0 1,0 0,0 0,1 1,0 1,0-1,0 1,1 1,-1 0,2 0,-1 0,1 1,0 0,1 1,-1 0,2 0,-1 0,1 1,3-4,1-1,0 1,0 0,0 0,1-1,-1 1,2 0,-1 0,0-1,1 1,0 0,1 0,-1-1,1 1,0-1,0 0,1 1,0-1,0 0,0-1,0 1,1 0,0-1,0 0,0 1,6 4,-1-1,2 0,-1-1,1 0,0 0,1-1,-1-1,1 0,0 0,12 2,-6-3,1-1,-1 0,1-1,0-1,0-1,0 0,0-2,-1 0,1-1,-1-1,1 0,6-4,21-10</inkml:trace>
  <inkml:trace contextRef="#ctx0" brushRef="#br0" timeOffset="1349.883">2287 844,'27'71,"-11"-40,0-2,2 0,1-2,2 0,0-1,2-1,8 6,-29-28,1 1,0-1,0 0,0 1,0-2,1 1,-1 0,1-1,0 1,0-1,0 0,0 0,0-1,0 1,0-1,1 0,-1 0,0 0,1-1,-1 0,0 1,1-2,-1 1,1 0,-1-1,0 0,1 0,-1 0,0 0,0-1,0 0,0 0,0 0,0 0,0-1,1-1,7-12,-1-1,-1-1,-1 0,-1 0,0 0,-1-1,-1-1,-1 1,-1-1,0 1,-2-1,0-1,29-198,-27 206,-1 8</inkml:trace>
  <inkml:trace contextRef="#ctx0" brushRef="#br0" timeOffset="2359.222">2808 1125,'26'-13,"0"-1,-2-1,1-2,-2 0,-1-2,0 0,-1-1,-1-1,-1-2,-1 1,-1-2,-1 0,-1-1,-1-1,-1 0,2-11,-15 37,14-55,-14 54,0 0,1 0,-1 0,0 0,0 0,1 0,-1-1,0 1,0 0,0 0,-1 0,1 0,0 0,0 0,0 0,-1 0,1 0,-1 0,1 0,-1 0,1 0,-1 0,1 0,-1 0,0 0,0 0,1 1,-1-1,0 0,0 0,0 1,0-1,0 1,0-1,0 1,0-1,0 1,0 0,0-1,0 1,0 0,0 0,0 0,-2 0,-2 1,0 1,1 0,-1 1,0-1,1 1,-1 0,1 0,0 1,0-1,0 1,0 0,1 0,-1 0,1 0,0 0,0 1,1 0,-1-1,-4 6,1 0,0 0,1 0,0 1,0-1,1 1,0 0,1 1,0-1,1 0,1 1,0 0,0-1,1 1,0-1,1 1,0 0,1-1,1 1,0-1,0 0,1 0,0 0,1 0,0-1,1 0,0 0,1 0,0-1,0 0,1 0,0-1,1 0,5 4,-6-6,1-1,0 0,0 0,0-1,0-1,0 1,1-1,0-1,-1 0,1 0,0-1,0 0,0-1,0 0,0 0,0-1,0-1,0 0,0 0,-1-1,1 0,-1 0,0-1,0 0,0-1,0 0,-1-1,0 1,0-2,0 1,-1-1,5-5,-1-4,0-1,-1 0,-1-1,0 0,-1 0,-1-1,-1 0,-1 0,-1 0,0-1,0-13,-5 14,1 20,0-1,0 0,0 0,0 0,0 1,0-1,0 0,0 0,0 0,0 0,0 1,-1-1,1 0,0 0,0 0,0 0,0 1,0-1,-1 0,1 0,0 0,0 0,0 0,0 0,-1 0,1 0,0 1,0-1,0 0,-1 0,1 0,0 0,0 0,-1 0,1 0,0 0,0 0,0 0,-1 0,1 0,0-1,0 1,0 0,0 0,-1 0,1 0,0 0,0 0,0 0,-1 0,1-1,0 1,0 0,0 0,0 0,0 0,0-1,-1 1,1 0,0 0,0 0,0 0,0-1,-4 9,0 0,1 0,0 0,1 1,0-1,0 1,0-1,1 1,1 0,-1-1,1 1,1 0,0 0,0-1,0 1,1-1,1 1,-1-1,1 0,1 0,0 0,2 4,-3-8,1 1,-1-1,1 0,0-1,0 1,0-1,0 1,1-1,-1 0,1-1,0 1,0-1,0 0,0 0,0-1,1 0,-1 1,0-2,1 1,-1-1,0 1,1-1,-1-1,1 1,-1-1,0 0,5-2,0 1,-1-1,-1 0,1-1,0 0,-1 0,0 0,0-1,0-1,0 0,-1 0,0 0,0-1,-1 1,0-2,4-5,-2-1,0 0,-2-1,0 0,0 0,-1-1,-1 1,-1-1,0 0,-1 0,-1 0,0-11,-7-12,5 39,1-1,-1 1,0 0,1 0,-1 0,1 0,-1 0,0 0,1 0,-1 0,0 1,1-1,-1 0,1 0,-1 0,1 1,-1-1,0 0,1 0,-1 1,1-1,-1 1,1-1,-1 0,1 1,0-1,-1 1,1-1,-1 1,1-1,0 1,0 0,-1-1,1 1,0-1,0 1,0 0,0-1,-1 1,1-1,0 1,0 0,0-1,0 1,0 0,1-1,-1 1,0-1,0 1,0 0,-3 11,1 0,0 1,1-1,0 1,1-1,0 1,1 0,0-1,1 1,1-1,0 0,0 0,1 0,1 0,0-1,1 1,0-1,0-1,2 1,-1-1,1 0,1 0,1-4,0-1,0-1,0 1,1-1,-1-1,1 0,0-1,0 0,0 0,1-1,-1-1,0 0,0 0,0-1,1-1,-1 0,0 0,-1-1,1 0,0-1,-1 0,0-1,0 0,1-2,4-2,-1 0,-1-1,0 0,0-1,-1-1,-1 0,0-1,-1 0,0 0,0-1,-2-1,0 1,-1-1,0 0,-1-1,1-6,8-27,-3 0,-2-1,-2 0,0-39,-1 3,-4 0,-3-1,-9-57,8 133,-1 0,1 1,-2-1,0 1,0 0,0-1,-2 1,-3-7,6 15,0 0,0 0,0 0,0 1,0-1,0 1,-1-1,1 1,0 0,-1 0,1 0,-1 0,1 0,-1 1,0-1,1 1,-1 0,0-1,1 1,-1 0,0 1,1-1,-1 0,0 1,1 0,-1-1,1 1,-1 0,1 0,0 1,-1-1,1 0,0 1,0-1,0 1,0 0,0 0,0 0,0 0,0 0,1 0,-1 0,1 0,0 1,0-1,0 1,-1 0,-6 14,0-1,1 2,1-1,1 1,0 0,2 0,-1 0,2 1,1-1,0 1,1-1,1 1,1-1,1 0,0 1,6 15,10 31,3-2,3 0,2-1,3-2,3-1,2-2,40 50,-50-70,2-1,1-2,2 0,31 26,-19-35,-40-25,-1 0,0 0,0 1,0-1,0 0,1 0,-1 0,0 0,0-1,0 1,1 0,-1 0,0-1,0 1,0-1,0 1,0-1,0 1,0-1,0 0,0 1,0-1,0 0,0 0,0 0,-1 1,1-1,0 0,-1 0,1 0,-1 0,1-1,-1 1,1 0,-1 0,0 0,1 0,5-21</inkml:trace>
  <inkml:trace contextRef="#ctx0" brushRef="#br0" timeOffset="2634.588">4012 403,'32'0,"33"0,30 2,25 5,14 5,3 3,-23 1</inkml:trace>
  <inkml:trace contextRef="#ctx0" brushRef="#br0" timeOffset="2918.695">4801 937,'-1'4,"1"-1,0 1,0-1,0 1,0-1,1 1,-1-1,1 1,0-1,0 1,0-1,0 0,1 1,-1-1,1 0,0 0,0 0,0 0,0 0,0-1,1 1,-1-1,1 1,0-1,0 0,0 0,0 0,0-1,0 1,0-1,1 1,-1-1,1 0,-1 0,4 0,3 1,1 0,0 0,0-1,0-1,0 0,0 0,0-1,0 0,0-1,0 0,0-1,-1 0,0-1,1 0,7-5,-11 5,-1 1,0-1,0 0,0-1,-1 1,0-1,1 0,-2 0,1-1,-1 0,1 0,-2 0,1 0,-1 0,0-1,0 1,0-1,-1 0,0 0,-1 0,0 0,0 0,0 0,-1-5,0 5,0 1,-1-1,0 0,0 1,-1 0,0-1,0 1,-1 0,1 0,-1 0,0 0,-1 0,0 1,0 0,0-1,0 1,-1 1,0-1,0 1,0 0,0 0,-1 0,1 1,-1 0,0 0,-6-2,-2 0,0 0,-1 1,1 0,-1 2,0 0,0 0,0 1,0 1,0 1,0 0,-8 2,15-3,0 1,0 1,0-1,0 1,0 1,0-1,0 1,1 1,0-1,-1 1,1 1,1-1,-1 1,1 0,0 1,0-1,0 1,1 0,0 1,0-1,0 1,1 0,0 1,1-1,-1 0,1 1,1 0,-1 0,2 0,-1 0,1 0,0 6,1-8,2-1,-1 1,0 0,1-1,0 1,1-1,-1 0,1 1,0-1,0 0,1-1,-1 1,1-1,0 1,1-1,-1 0,1-1,-1 1,1-1,0 0,0 0,0 0,4 1,9 3,0-1,-1 0,2-2,-1 0,0 0,16-1,19 1</inkml:trace>
  <inkml:trace contextRef="#ctx0" brushRef="#br0" timeOffset="3181.803">5321 363,'-22'-11,"-18"-5,-9 2,-7 2,-1 8,9 7,8 8,12 9,11 7,12 6,14 7,13 8,2-5</inkml:trace>
  <inkml:trace contextRef="#ctx0" brushRef="#br0" timeOffset="3431.294">5148 964,'-5'16,"-1"10,1 2,0 2,2-3,5-3,8-6,8-3,11-5,11-4,13-7,-3-4</inkml:trace>
  <inkml:trace contextRef="#ctx0" brushRef="#br0" timeOffset="3432.294">5950 1138,'-2'0,"-6"-2,0-1</inkml:trace>
  <inkml:trace contextRef="#ctx0" brushRef="#br0" timeOffset="7807.59">1593 1726,'699'-12,"477"-4,-848 17,425 24,-668-19,-77-4,-6 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34.35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 84,'-6'14,"0"1,1 0,1 0,0 0,1 0,1 0,0 1,1-1,1 1,0-1,1 1,1-1,0 1,1-1,1 0,0 0,1 0,1-1,0 1,1-1,1-1,0 0,0 0,9 10,-14-19,-1 0,1 1,0-1,0 0,1 0,-1-1,1 1,0-1,0 0,0 0,0 0,0 0,1-1,-1 1,1-1,0 0,-1-1,1 1,0-1,0 0,0 0,0-1,0 1,0-1,1 0,-1-1,0 1,0-1,0 0,0 0,0-1,-1 1,1-1,0 0,-1 0,1-1,1 0,3-8,0 1,-1-2,0 1,-1-1,0 0,-1 0,-1-1,1 0,-2 0,0 0,-1-1,0 1,-1-1,0 0,-1 0,-1-1,1 0,-1 1,-1-1,0 0,-1 0,0 1,-1-1,-1 1,0 0,-1 0,-1 0,0 0,-1 1,0 0,-1 1,-1 0,0 0,0 0,-2 1,8 8,0 0,-1 0,0 0,0 1,0-1,0 1,0 0,0 0,-1 0,1 1,-1-1,1 1,-1 0,1 1,-1-1,0 1,1 0,-1 0,0 0,1 1,-1-1,0 1,1 0,-1 1,1-1,-1 1,1 0,0 0,0 0,0 0,0 1,0 0,0 0,1 0,0 0,-4 4,0 1,0 1,0 0,1 1,0-1,1 1,0 0,0 1,1-1,1 1,-1 0,2 0,0 0,-1 5,2-10,1 1,-1-1,1 0,1 1,-1-1,1 1,0-1,0 0,1 0,0 0,0 0,0 0,1 0,0 0,0-1,0 1,1-1,0 0,0 0,0 0,1 0,-1-1,1 0,2 1,40 19,2-8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34.70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21 240,'-5'15,"1"0,1 0,1 1,0-1,1 1,1 0,0-1,2 1,0 3,-1-13,0 0,0 0,1-1,0 1,0 0,0-1,1 0,-1 1,2-1,-1 0,0 0,1-1,0 1,0-1,0 0,1 0,-1 0,1-1,0 1,0-1,0 0,0 0,1-1,-1 0,4 1,-2-1,0 0,0-1,1 0,-1 0,1-1,-1 1,1-2,-1 1,1-1,-1 0,0-1,1 0,-1 0,0 0,0-1,0 0,-1 0,1-1,-1 0,0 0,0 0,0-1,0 0,-1 0,0-1,3-2,-1-1,0-1,0 1,-1-1,0 0,-1-1,0 1,-1-1,0 0,0 0,-1-1,-1 1,0-1,0 1,-1-1,-1 0,0-9,-2 7,0 0,-1 1,0-1,-1 0,-1 1,0 0,-1 0,0 0,-1 1,0 0,-1 0,0 1,-1 0,0 0,-1 1,0 1,-1-1,0 2,0-1,-6-2,12 9,1-1,-1 1,0 1,0-1,0 1,0 0,0 0,0 0,0 0,0 1,0 0,0 0,0 1,0-1,0 1,0 0,0 0,0 1,0 0,1-1,-1 2,1-1,-1 0,1 1,0 0,0 0,0 0,0 0,0 1,1 0,-1 0,1 0,0 0,1 0,-1 0,-1 5,-2 1,1 1,0-1,1 1,0 0,1 0,0 0,0 0,2 0,-1 1,1-1,1 1,0-1,1 1,0-1,1 1,0-1,1 0,0 0,0 0,1 0,1-1,0 1,0-1,1 0,1-1,4 7,37 26,2-12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34.94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 0,'-2'16,"-2"17,6 18,6 17,7 10,5 6,4 2,-3-5,-4-7,-5-8,-5-10,-3-11,-3-17,-1-11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35.28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290 0,'-21'40,"-1"-1,-1-1,-3-1,-1-1,-4 2,-97 96,127-134,0 1,1 0,-1-1,0 1,0 0,0 0,1 0,-1 0,0-1,1 1,-1 0,1 0,-1 0,1 0,0 0,-1 0,1 1,0-1,-1 0,1 0,0 0,0 0,0 0,0 0,0 0,1 0,-1 1,0-1,0 0,1 0,-1 0,0 0,1 0,-1 0,1 0,0 0,-1 0,1-1,0 1,-1 0,1 0,0 0,0-1,0 1,0 0,-1-1,1 1,0-1,0 1,0-1,0 1,1-1,0 0,166 55,98 47,-257-98,-4-1,1-1,0 1,0-1,0 0,0-1,0 1,1-1,-1 0,0-1,1 1,-1-1,4-1,3-4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35.51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0,'-4'21,"-2"20,2 19,5 13,4 10,3 3,1-3,1-4,-1-8,-1-9,2-14,1-14,-2-13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35.74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 0,'-5'16,"-3"17,-1 18,2 19,1 15,5 10,4 2,4-4,6-6,4-10,3-10,1-12,1-12,-3-12,-3-11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35.99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75,'27'-4,"25"-7,19-3,15-2,2 0,-12 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36.27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0 170,'3'-9,"0"0,0 0,1 0,0 0,0 0,1 1,0 0,1 0,0 0,0 1,0-1,1 1,0 1,1 0,-1 0,1 0,0 1,1 0,-1 1,1-1,0 2,0-1,0 1,1 1,-1 0,1 0,-1 1,1 0,3 0,-8 1,-1 0,0 1,0-1,0 1,0 0,1 0,-1 0,0 0,-1 1,1 0,0 0,0 0,-1 0,1 0,-1 1,0 0,1-1,-1 1,-1 0,1 1,0-1,-1 0,0 1,1-1,-1 1,-1 0,1 0,1 3,0 4,1 1,-2 0,1 0,-2 0,0 1,0-1,-1 0,0 0,-2 6,-8 35,-2 0,-3-1,-2 0,-2-1,-2-2,-15 24,-3 11,29-60,-2 1,1 0,1 0,1 1,1 1,2-1,-3 20,9-40,-1-1,1 0,0 1,1-1,-1 0,1 0,0 1,0-1,1 0,-1 0,1 0,0 0,1-1,-1 1,1-1,0 1,0-1,0 0,1 0,0 0,-1 0,1-1,0 1,1-1,-1 0,1-1,-1 1,1-1,0 0,0 0,0 0,3 0,7 3,1-1,-1-1,1-1,0 0,0-1,0-1,0 0,0-1,-1-1,1 0,0-1,-1-1,13-4,-23 6,0 0,-1 0,1-1,0 1,-1-1,0 0,1-1,-1 1,0-1,-1 0,1 1,-1-2,0 1,0 0,0-1,0 1,1-4,3-16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36.52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1 175,'11'-13,"16"-10,16-3,17-1,16 1,14 3,7 6,1 5,-16 5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38.31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0 424,'18'-86,"3"0,32-78,-18 76,-34 89,0 0,0 0,0 0,0 0,0 0,-1 0,1 0,0 0,-1 0,1 1,0-1,-1 0,1 0,-1 1,0-1,1 0,-1 1,0-1,0 0,0 1,0-1,0 0,0 0,0 1,-1-1,1 0,0 1,-1-1,1 1,-25 419,27-126,1-241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37:54.8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3771 1090,'-189'-113,"187"111,-1 0,1 1,-1 0,1-1,-1 1,0 0,0 0,0 0,1 1,-1-1,0 1,0 0,0 0,0 0,0 0,0 0,0 0,0 1,0-1,1 1,-1 0,0 0,0 0,1 0,-1 1,1-1,-1 1,1-1,-1 1,1 0,0 0,0 0,-1 1,-3 7,0 0,1 0,1 0,-1 0,2 1,-1 0,1 0,1 0,0 0,1 0,0 0,0 0,1 1,1-1,0 3,0-9,0 0,0 0,0 0,1 0,0 0,0 0,0-1,0 1,1-1,0 1,0-1,0 0,0 0,1-1,-1 1,1-1,0 1,0-1,0 0,1-1,-1 1,1-1,-1 0,1 0,0 0,0 0,0-1,0 0,0 0,0-1,0 1,0-1,0 0,0 0,1-1,-1 1,0-1,0 0,0-1,-1 1,1-1,3-2,3-2,-1-1,0 0,0 0,-1-1,0 0,0-1,-1 0,0-1,-1 1,0-1,-1-1,0 1,0-1,-1 0,0-1,-1 1,-1-1,0 0,0 0,-1-1,7 72,-7-49,1 1,0-1,1 0,0 0,1 0,0-1,1 1,-1-1,2-1,-1 1,1-1,1 0,-1 0,1-1,1 0,-1-1,1 0,0 0,1-1,-1 0,1 0,0-1,0-1,0 1,1-2,-1 1,-5-3,-1 1,1 0,-1-1,1 0,-1 0,0 0,1-1,-1 1,1-1,-1 0,0 0,1-1,-1 1,0-1,0 0,0 0,0 0,-1-1,1 1,-1-1,1 0,-1 0,0 0,0 0,0-1,0 1,-1-1,1 0,-1 0,0 0,0 0,-1 0,1 0,-1 0,0-1,1-1,0-17,0 1,-1-1,-1 0,-1 1,-1-1,-2 1,0-1,-1 1,-1 1,-1-1,-1 1,-5-10,12 31,1-1,-1 1,1-1,-1 1,0-1,1 1,-1-1,1 1,-1-1,1 0,0 1,-1-1,1 0,-1 1,1-1,0 0,0 1,-1-1,1 0,0 0,0 1,0-1,0 0,0 0,0 1,0-1,0 0,0 0,0 1,1-1,-1 0,0 0,0 1,1-1,-1 0,0 1,1-1,-1 0,1 1,-1-1,1 1,-1-1,1 1,-1-1,1 1,0-1,-1 1,1-1,0 1,-1 0,1-1,0 1,-1 0,1 0,0 0,0-1,-1 1,1 0,0 0,0 0,0 0,-1 0,2 1,147 29,-112-24,78 22,-110-24,-1-1,0 1,0 1,0-1,0 0,-1 1,0 0,0 0,0 0,-1 0,1 0,-1 1,0-1,-1 1,1-1,-1 1,0 0,-1-1,1 1,-1 0,0 0,-1-1,0 1,1 0,-2-1,1 1,-1-1,0 1,-1 44,2-44,1 1,1 0,-1-1,1 1,0-1,0 1,1-1,0 0,0 1,1-1,-1 0,1 0,1-1,-1 1,1-1,0 1,0-1,1 0,-1-1,1 1,0-1,0 0,1 0,-1 0,1-1,0 0,4 1,0 0,0 0,0-1,0-1,1 0,-1 0,1-1,0-1,-1 0,1 0,-1-1,1 0,0-1,-1 0,0 0,0-1,1-1,-2 0,1 0,0-1,-1 0,0-1,0 0,-1 0,1-1,-2 0,1 0,-1-1,0 0,0 0,-1-1,0 0,-1 0,1 0,-2-1,1-2,1-5,0-1,-2-1,0 1,-1 0,-1-1,-1 0,-1 1,0-1,-1 0,-1 1,-4-15,6 29,0 1,-1 0,0 0,1 0,-1-1,0 1,-1 0,1 0,0 0,-1 1,0-1,0 0,1 1,-2-1,1 1,0-1,0 1,-1 0,1 0,-1 0,0 0,0 1,1-1,-1 1,0-1,0 1,-1 0,1 0,0 1,0-1,0 0,-1 1,1 0,0 0,0 0,-1 0,1 1,0-1,0 1,0 0,0 0,-1 0,1 0,0 0,1 1,-1-1,-2 2,0 4,1 0,0 1,1-1,0 0,0 1,0 0,1 0,0 0,1 0,-1 0,2 0,-1 0,1 0,0 0,1 0,0 1,0-1,1 0,0 0,0-1,1 1,0 0,0-1,1 0,0 1,0-2,3 3,2 5,0 0,2-1,0 0,0-1,1 0,1-1,0-1,0 0,1 0,0-1,1-1,0-1,7 3,11 3,2-1,0-2,0-1,0-2,24 1,22 0</inkml:trace>
  <inkml:trace contextRef="#ctx0" brushRef="#br0" timeOffset="1277.166">7407 970,'-1'-6,"0"0,-1 0,0 0,1 1,-2-1,1 0,-1 1,0 0,0 0,0 0,-1 0,0 0,0 1,0-1,0 1,-1 0,1 0,-1 1,0 0,0 0,-1 0,1 0,-1 1,1-1,-1 2,-3-2,-1 1,1 0,-1 0,1 1,-1 0,1 1,-1 0,1 1,-1 0,1 0,-1 1,1 0,0 1,-1 0,1 0,1 1,-5 2,4 0,0 0,0 1,1 0,0 0,0 0,1 1,0 1,0-1,1 1,0 0,1 0,0 1,0 0,1 0,0 0,1 0,0 1,0-1,1 1,1 0,-1 10,2-17,1 1,-1-1,1 1,0-1,0 1,1-1,-1 0,1 0,0 0,0 0,0 0,1 0,-1 0,1-1,0 1,0-1,0 0,1 0,-1 0,1 0,-1-1,1 1,0-1,0 0,0 0,0 0,1-1,-1 1,0-1,1 0,-1 0,1-1,-1 1,1-1,-1 0,1 0,-1-1,1 1,-1-1,1 0,0-1,7-1,0-1,0 0,0 0,-1-1,1-1,-1 0,-1-1,1 0,-1 0,0-1,-1-1,0 1,0-2,-1 1,0-1,-1 0,0-1,0-1,4-7,-1-1,-1-1,0 0,-2 0,0-1,-2 0,0 0,-2 0,1-17,-2-2,-3 1,-1 0,-2-1,-2 1,-2 1,-1-1,-2 2,-2-1,-1 2,-18-32,30 64,1 3,1 0,-1 0,0 0,0 0,0 1,0-1,0 0,0 0,0 1,0-1,-1 1,1-1,-1 1,1 0,-1-1,0 1,1 0,-1 0,0 0,0 0,0 0,1 3,-1-1,1 0,-1 1,1-1,0 1,0-1,0 1,0 0,0-1,0 1,0 0,0 0,1 0,-1-1,1 1,-1 0,1 0,0 0,0 0,0 0,0 0,0 1,0-1,-1 41,2 0,3 0,0-1,3 1,2-1,5 11,-10-35,0-1,1 18,3-1,1 1,1-2,2 1,1-2,2 0,1 0,2-2,4 5,-17-28,1-1,0 0,1 0,-1 0,1-1,0 1,1-2,-1 1,1-1,0 0,0-1,0 0,1 0,-5-2,0 0,0 0,0-1,0 1,0-1,0 0,0 0,0-1,0 1,0-1,0 0,-1 0,1 0,0 0,0-1,-1 1,1-1,-1 0,1 0,-1-1,0 1,0-1,0 1,0-1,0 0,-1 0,1 0,-1 0,1-2,4-8,0 0,-1 0,-1-1,0 0,-1 0,0 0,-1-2,14-44,-17 60,0 0,1 0,-1 1,0-1,0 0,0 0,1 0,-1 1,0-1,0 0,1 0,-1 0,0 0,0 0,1 0,-1 1,0-1,1 0,-1 0,0 0,0 0,1 0,-1 0,0 0,1 0,-1 0,0 0,0 0,1 0,-1-1,0 1,1 0,-1 0,0 0,0 0,1 0,-1-1,0 1,0 0,1 0,-1 0,0-1,0 1,0 0,1 0,-1 0,0-1,0 1,0 0,0-1,0 1,0 0,0 0,1-1,-1 1,0 0,6 32,-5-27,36 120,-35-119,1 0,0 0,0-1,0 1,1-1,0 0,0 0,0 0,1 0,0-1,0 0,0 0,0 0,0-1,1 1,0-1,-1 0,7 1,7 0</inkml:trace>
  <inkml:trace contextRef="#ctx0" brushRef="#br0" timeOffset="1530.573">7741 568,'5'12,"10"5,14 5,2-1</inkml:trace>
  <inkml:trace contextRef="#ctx0" brushRef="#br0" timeOffset="2339.168">8503 890,'-13'-11,"-1"1,0 0,-1 1,0 0,0 2,-1 0,0 0,-1 2,1 0,-1 0,-5 1,14 3,-1 0,0 0,1 1,-1 0,0 0,0 1,1 0,-1 1,0 0,1 0,0 1,-1 0,1 0,0 1,1 0,-1 1,1-1,-1 1,1 1,1 0,-1 0,-4 5,4-2,0-1,1 1,0 0,0 1,1 0,0 0,1 0,0 0,1 0,0 1,0 0,1 0,1-1,0 1,0 0,1 0,0 0,2 4,-2-12,1 0,0 0,1 0,-1 0,0-1,1 1,0 0,-1-1,1 1,0-1,0 0,0 0,1 0,-1 0,1 0,-1 0,1 0,-1-1,1 1,0-1,0 0,0 0,0 0,0 0,0-1,0 1,0-1,1 1,87-10,-70 1,0 0,0-1,-1-1,0-1,-1-1,-1-1,0 0,0-2,-1 0,-1 0,-1-2,0 0,-1-1,5-8,-4-11,-15 37,0 0,0 0,0 0,-1 0,1 0,0 0,0 1,0-1,0 0,-1 0,1 0,0 0,0 0,0 0,0 0,-1 0,1 0,0 0,0 0,0 0,-1 0,1 0,0 0,0 0,0 0,0 0,-1 0,1 0,0 0,0 0,0-1,0 1,-1 0,1 0,0 0,0 0,0 0,0 0,0 0,-1-1,1 1,0 0,0 0,0 0,0 0,0-1,0 1,0 0,0 0,0 0,0-1,-10 20,3 10,2 0,0 0,2 0,2 1,0 0,2-1,1 1,2-1,1 4,40 189,-24-135,-4 2,0 38,-14-100,-2 0,0 0,-2 1,-1-1,-1 0,-1 0,-2-1,-6 20,12-44,0 0,-1 1,1-1,0 0,-1 1,0-1,1 0,-1 0,0 0,0 0,0 0,-1 0,1 0,0 0,-1 0,1 0,-1-1,0 1,1 0,-1-1,0 0,0 1,0-1,0 0,0 0,0 0,-1 0,1 0,0-1,0 1,-1-1,1 1,0-1,-1 0,1 0,0 0,-1 0,1-1,0 1,-1 0,1-1,0 0,0 1,0-1,-1 0,1 0,0 0,0-1,0 1,-1-1,-7-13,0 0,0 0,2-1,-1 0,2-1,1 1,0-1,1-1,0 1,2-1,-1-7,-5-18,2 0,2-1,2 1,2-1,1 0,4-10,-2 32,1 0,2 0,0 0,1 0,1 1,1 0,1 0,1 1,1 1,0-1,2 2,0 0,3-2,258-226,-266 236,0 1,-1-1,0 0,-1 0,0-1,0 0,-1 0,-1 0,1 0,-2-1,2-10,-13 68,-8 99,16-136,0 0,1-1,0 1,0 0,1 0,0-1,1 1,0-1,0 0,1 0,0 0,0 0,1 0,0-1,0 1,39 22,-22-23</inkml:trace>
  <inkml:trace contextRef="#ctx0" brushRef="#br0" timeOffset="2596.351">8784 489,'0'4,"7"4,11 1,2-2</inkml:trace>
  <inkml:trace contextRef="#ctx0" brushRef="#br0" timeOffset="2859.865">9439 315,'-5'11,"-3"16,-1 16,2 17,3 14,6 10,4 8,6 3,3-1,1-4,0-10,-2-8,-2-12,-2-14,-4-13,-2-16,-2-12</inkml:trace>
  <inkml:trace contextRef="#ctx0" brushRef="#br0" timeOffset="3764.938">9212 783,'15'4,"0"0,1 0,0-2,-1 0,1 0,0-2,13-1,-16 1,148-8,0-7,130-30,-247 38,-11 1,-23 3,-16 4,-19 4,6-1,0 2,0 0,1 1,-1 1,2 1,-1 0,1 1,1 1,0 1,0 0,1 1,1 1,0 0,-9 13,21-25,0-1,0 1,0 0,1 0,-1 0,0 0,1 0,0 1,-1-1,1 0,0 1,0-1,0 0,1 1,-1-1,1 1,-1 0,1-1,0 1,0-1,0 1,0 0,0-1,0 1,1-1,0 1,-1-1,1 1,0-1,0 0,0 1,1-1,-1 0,0 0,1 1,-1-1,1 0,0-1,0 1,0 0,0 0,1 0,7-1,0 0,0 0,1-1,-1-1,0 0,0 0,0-1,0 0,0 0,0-2,-1 1,1-1,-1 0,0-1,0 0,-1 0,1-1,-1 0,0-2,54-44,-61 52,1 0,-1 0,0 0,0 0,0 1,0-1,0 1,0-1,0 1,0-1,0 1,-1-1,1 1,0 0,0-1,0 1,-1 0,1 0,0 0,-1 0,1-1,-1 1,1 0,-1 0,1 0,-1 0,0 0,1 0,-1 0,0 1,0-1,0 0,0 0,0 0,0 0,0 0,0 0,0 0,0 0,-1 0,1 0,0 0,-1 0,1 0,-1 0,1 0,-1 1,1 5,-1 1,1 1,1 0,-1-1,1 1,1-1,0 1,0-1,0 0,1 1,1-1,-1-1,1 1,1 0,-1-1,1 0,0 0,1-1,0 1,0-1,0 0,4 2,1-1,0-2,1 0,-1 0,1-1,0 0,0-1,0 0,0-1,0-1,1 0,-1 0,1-1,-1-1,1 0,-1-1,5-1,2-1,0-1,-1 0,1-2,-1 0,-1-1,0 0,0-2,0 0,-2-1,6-5,-6 3,-1-1,0-1,-1-1,-1 0,-1 0,0-1,-1-1,0 0,-2 0,0-1,-1 0,-1 0,-1 0,0-5,5-36,-2 0,-2 0,-4-1,-2-5,-1-17,-3 1,-4-1,-10-37,-10 34,28 85,-1 0,0 0,1 1,-1-1,1 1,-1-1,0 1,0-1,1 1,-1-1,0 1,0-1,1 1,-1 0,0 0,0-1,0 1,0 0,0 0,1 0,-1 0,0 0,0 0,0 0,0 0,0 0,0 0,1 1,-1-1,0 0,0 1,0-1,0 0,1 1,-1-1,0 1,1-1,-1 1,0 0,1-1,-1 1,1 0,-1-1,1 1,-1 0,1 0,-1-1,1 1,0 0,-1 0,1 0,-9 14,0 1,1 0,1 1,1-1,0 1,1 1,1-1,0 1,1 8,3-25,-9 53,2-1,2 1,3 0,3 0,1 0,6 21,-3-41,1 0,2 0,2 0,1-1,1 0,2-1,1 0,2-2,0 0,11 12,-18-29,1 0,0 0,1-1,0-1,0 0,2-1,-1 0,9 4,-16-11,0 1,1-1,-1-1,1 1,0-1,-1 0,1 0,0-1,0 0,0-1,0 1,0-1,0 0,0-1,0 0,0 0,0-1,0 1,0-1,0-1,1 0,5-6,0 0,0 0,-1-1,0-1,-1 0,0 0,-1-1,0-1,-1 0,-1 0,0-1,0 0,-2 0,1 0,-2-1,0 0,-1 0,0-1,-1 1,-1-3,0-49,-1 65,-1 0,-1 0,1 0,0 0,0 1,-1-1,1 0,-1 0,1 0,-1 1,0-1,0 0,0 1,0-1,0 1,0-1,0 1,0 0,-1-1,1 1,0 0,-1 0,1 0,-1 0,0 0,1 0,-1 0,0 0,1 1,-1-1,0 1,0-1,0 1,-2 1,0 0,0 0,0 1,0-1,0 1,0 0,1 0,-1 0,1 1,-1-1,1 1,0 0,0 0,0 0,0 0,1 1,-1-1,1 1,0 0,0-1,0 1,-1 4,-1-1,1 1,-1-1,1 1,0 0,1 0,0 0,0 1,1-1,0 0,0 1,1-1,0 1,1-1,0 0,0 1,1-1,0 0,0 0,1 0,0 0,0 0,1 0,3 4,6 2,2 1,-1-2,2 0,0-1,0-1,1 0,0-1,1-1,0-1,1 0,0-1,0-1,0-1,1-1,0-1,2 0,87 14,-8-6</inkml:trace>
  <inkml:trace contextRef="#ctx0" brushRef="#br0" timeOffset="-3770.671">161 435,'3'16,"-1"14,4 14,-1 10,1 8,1 2,-2 2,-2 0,-1-1,0-5,-2-6,0-12</inkml:trace>
  <inkml:trace contextRef="#ctx0" brushRef="#br0" timeOffset="-3338.267">1 301,'50'58,"3"-2,2-3,21 13,59 57,-99-87,-3 0,-1 3,27 40,-47-61,-1 0,-1 1,-1 0,-1 0,0 1,-2 0,0 1,-1-1,-1 1,0 14,-4-22,-1 0,0 0,-1 1,0-1,-1 0,-1-1,0 1,-1-1,0 1,-1-1,0-1,-1 1,0-1,-1 0,0-1,0 0,-1 0,-1-1,0 0,0 0,-1-2,0 1,0-1,-1 0,1-1,-1-1,-1 0,1-1,-1 0,0 0,0-2,-4 1,-23 1,-1-1,0-2,0-2,0-2,0-1,-13-5,37 5,28-5,9 3</inkml:trace>
  <inkml:trace contextRef="#ctx0" brushRef="#br0" timeOffset="-3076.935">923 916,'0'11,"2"14,4 8,-1 8,1 4,-3-1,0-3,1-5,0-6,-1-7</inkml:trace>
  <inkml:trace contextRef="#ctx0" brushRef="#br0" timeOffset="-2802.756">776 461,'-12'-6,"2"-1,8 3,15 6,13 6,3 2</inkml:trace>
  <inkml:trace contextRef="#ctx0" brushRef="#br0" timeOffset="-2507.519">1190 890,'21'41,"-2"1,-1 1,3 18,24 59,-43-114,0 0,0 1,1-1,0 0,0-1,1 1,0-1,0 1,0-1,0 0,1-1,0 1,0-1,0 0,0 0,1 0,2 1,-6-5,0 0,0 1,0-1,-1 0,1 0,0 0,0 0,0-1,0 1,0 0,-1-1,1 1,0-1,0 0,-1 0,1 1,0-1,-1 0,1 0,-1-1,1 1,-1 0,0 0,1-1,-1 1,0-1,0 1,0-1,0 1,0-1,0 0,-1 0,1 1,0-1,-1-1,17-65,-16 39,-1 0,-1 0,-1 0,-2 1,-1-1,-2-3,-9-59,20 53,4 29</inkml:trace>
  <inkml:trace contextRef="#ctx0" brushRef="#br0" timeOffset="-2229.938">1779 836,'0'18,"0"13,0 8,2 4,1 2,2-1,1-2,0-4,3-9,-1-9</inkml:trace>
  <inkml:trace contextRef="#ctx0" brushRef="#br0" timeOffset="-1956.924">1752 542,'-9'-9,"1"-3,10 3,12 5,5 3</inkml:trace>
  <inkml:trace contextRef="#ctx0" brushRef="#br0" timeOffset="-1056.318">2046 783,'25'0,"0"1,0 1,0 1,-1 1,1 1,-1 2,6 2,-19-5,0 1,0 1,0-1,-1 1,0 1,0 0,-1 1,1 0,-2 0,1 0,-1 1,-1 1,1-1,-2 1,6 11,-3-4,-2 1,0 0,0 1,-2 0,-1 0,0 0,-1 0,-1 1,-1-1,-1 8,-24 196,15-170,2-1,3 1,1 42,4-81,0 0,0 0,1 0,1 0,1 0,0-1,0 1,2-1,-1 0,2-1,-1 1,2-1,0 0,0-1,1 0,1 0,-1-1,2-1,-1 1,1-1,1-1,0 0,0-1,0 0,1-1,0 0,8 1,-18-5,1-1,-1 0,1 0,-1-1,1 1,-1-1,1 0,-1 0,1 0,-1 0,1 0,-1-1,1 0,-1 0,0 0,1 0,-1 0,0 0,0-1,0 0,0 0,0 0,0 0,0 0,-1 0,1-1,-1 1,1-1,-1 0,0 0,0 0,1-3,-1-5,0 0,-2-1,1 1,-1-1,-1 1,0 0,0-1,-2 1,1 0,-1 0,-1 0,0 0,0 0,-1 1,-1 0,1 0,-2 0,1 1,-1 0,-1 0,-1 0,-15-19,-1 0,-1 2,-2 1,-1 2,0 0,-2 2,0 1,-2 2,0 1,-32-11,-141-57,205 85,0 0,0 1,0-1,0-1,0 1,0 0,0 0,0 0,0-1,0 1,0 0,0-1,0 1,0-1,0 1,1-1,-1 1,0-1,0 0,0 1,1-1,-1 0,0 1,1-1,-1 0,1 0,-1 0,1 0,-1 0,1 0,0 0,-1 0,1 0,0 0,0 0,-1 0,1 0,0 0,0 0,0 0,1 0,-1 0,0 0,0 0,0 0,1 0,-1 0,0 0,1 0,-1 1,1-1,0 0,-1 0,1 0,-1 0,1 1,0-2,12-3,-1 0,1 1,0 1,0 0,0 0,0 2,4-1,14-2,143-20,0 8,26 8,-192 7,-6 1,1-1,0 1,0 0,0-1,-1 1,1 0,0 1,0-1,0 0,-1 1,1 0,0 0,0-1,-1 2,1-1,-1 0,1 0,-1 1,1-1,-1 1,0 0,0 0,0 0,0 0,0 0,0 0,1 3,1 3,0 0,1 0,0 0,0 0,1-1,0 1,1-2,-1 1,1-1,1 0,-1 0,1-1,0 0,0 0,1-1,-5-1,-1 0,1 0,1-1,-1 1,0-1,1 0,-1-1,1 1,-1-1,1 0,0 0,0 0,-1-1,1 0,0 0,0 0,0 0,-1-1,1 1,0-1,0-1,-1 1,1-1,-1 1,1-1,-1-1,0 1,0-1,0 1,0-1,3-3,-2-4,-1-1,0 1,0-1,-1 0,0 0,-1 0,0 0,-1 0,0 0,-1 0,0-1,-1 1,0 0,-1 0,0 0,-3-9,2 10,-1 0,0 0,0 1,0 0,-1 0,-1 0,1 0,-1 1,-1 0,0 0,0 1,0 0,-1 0,0 1,-1-1,4 4,-1-1,0 1,1 0,-1 0,0 0,0 1,-1 0,1 1,0-1,-1 1,1 0,-1 1,1-1,-1 1,0 1,1-1,-1 1,1 0,0 1,-1-1,1 1,0 1,0-1,-1 1,2 0,0-1,0 1,0 0,0 0,0 0,1 1,0 0,0 0,0 0,0 0,0 1,1-1,0 1,0 0,0 0,1 0,0 0,0 0,0 1,0-1,1 1,0-1,0 1,0 0,1-1,0 1,0 0,0-1,1 1,0 0,0-1,1 3,20 23,6-5</inkml:trace>
  <inkml:trace contextRef="#ctx0" brushRef="#br0" timeOffset="4709.672">14024 769,'-16'-5,"0"1,0 0,-1 2,1 0,-1 1,1 0,-1 2,1 0,-1 0,-7 3,14-2,0 0,1 1,-1 0,1 0,0 1,0 0,0 1,1 0,-1 0,1 1,1 0,-1 0,1 1,0 0,0 0,1 1,-6 8,10-14,0 1,0 0,0-1,0 1,0 0,1 0,-1 1,1-1,0 0,0 0,0 1,0-1,1 0,0 1,-1-1,1 1,0-1,0 0,1 1,-1-1,1 1,0-1,0 0,0 1,0-1,0 0,1 0,0 0,-1 0,1 0,0 0,0-1,1 1,-1-1,0 1,1-1,0 0,-1 0,1 0,0 0,0 0,0-1,0 1,1-1,-1 0,3 1,2-2,1 1,-1-1,1 0,-1-1,1 0,-1 0,0-1,1 0,-1-1,0 0,0 0,-1 0,1-1,-1 0,4-3,98-84,-88 70,-1-2,-1-1,-2 0,0-1,-1-1,-2-1,-1 0,-1-1,-1 0,-1 0,-2-1,-1-1,-1 1,-2-1,-1 0,-1 0,-1 0,-3-8,-12-27,14 63,-1 0,1 0,-1 0,1 1,-1-1,0 0,0 1,0-1,0 1,0-1,0 1,-1-1,1 1,0 0,-1 0,1-1,-1 1,1 0,-1 0,1 1,-1-1,0 0,0 0,1 1,-1-1,0 1,0 0,0-1,1 1,-1 0,0 0,-1 0,-2 3,0-1,0 1,1 0,-1 0,1 1,0-1,0 1,1 0,-1 0,1 0,-1 0,1 1,1-1,-1 1,1 0,-1 0,1 0,1 0,-1 0,1 1,-7 16,1 1,1 0,1 1,1-1,2 1,0 0,1 0,1 0,2-1,0 1,2 0,0-1,2 1,0-1,2-1,7 16,-8-24,1 0,0 0,1-1,1 0,0-1,1 0,0-1,1 0,0-1,1 0,0-1,0 0,1-1,5 2,-10-6,0 0,0 0,0-1,1 0,-1-1,1 0,-1-1,1 1,0-2,-1 0,1 0,0 0,-1-1,1-1,0 0,-1 0,1-1,-1 0,0 0,0-1,-1-1,1 1,6-6,-7 4,-1 0,0 0,0-1,-1 0,0 0,0-1,0 0,-1 0,0 0,-1 0,0-1,0 0,-1 0,0 0,-1 0,0 0,0-1,-1 1,0-1,-1 1,0-1,0 1,-1-1,0 1,-1-1,0 1,0 0,-1 0,-1 0,-2-6,6 14,-1-1,0 1,1-1,-1 1,0-1,0 1,0 0,0-1,0 1,0 0,0 0,-1-1,1 1,0 0,-1 0,1 1,-1-1,1 0,-1 0,1 1,-1-1,1 1,-1-1,0 1,1 0,-1-1,0 1,1 0,-1 0,0 0,1 1,-1-1,0 0,1 0,-1 1,0-1,1 1,-1 0,1-1,-1 1,1 0,-1 0,1 0,0 0,-1 0,1 0,0 0,0 1,0-1,0 0,0 1,0-1,0 1,-3 7,0-1,0 2,1-1,0 0,1 1,0-1,1 1,0 0,0-1,1 1,0 0,1 0,0 0,0-1,1 1,0-1,1 1,0-1,1 0,0 0,0 0,1-1,0 1,0-1,1 0,0-1,1 1,-1-1,4 2,2 1,0 0,1-1,0-1,1 0,-1 0,2-2,12 5,37 10</inkml:trace>
  <inkml:trace contextRef="#ctx0" brushRef="#br0" timeOffset="9921.726">254 1878,'16'-2,"17"-3,16-1,18-1,18-5,17-2,13-1,8 0,2 0,-4 3,-12 2,-13 5,-13 1,-17 3,-12 1,-14 0,-13 1</inkml:trace>
  <inkml:trace contextRef="#ctx0" brushRef="#br0" timeOffset="10860.262">3623 1638,'8'5,"-1"0,1 0,0-1,0 0,0 0,1-1,-1 0,1 0,0-1,0 0,0-1,0 0,0 0,4-1,-2 1,129 8,102-7,-141-3,922 8,468-1,-931-7,-546 1</inkml:trace>
  <inkml:trace contextRef="#ctx0" brushRef="#br0" timeOffset="11984.095">9532 1625,'78'8,"0"-3,1-3,4-4,-72 2,591-28,458-14,1047-19,-736 45,-1354 16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38.57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1,'14'9,"20"3,27-1,28-1,29-8,22-6,11-3,3 0,-8 2,-16 3,-19 7,-28 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39.34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602 0,'-28'3,"0"1,1 2,0 0,0 2,0 0,1 2,1 2,-1 0,2 1,0 1,-10 9,13-10,1 0,1 2,0 0,0 1,2 1,0 0,1 2,1 0,0 0,2 2,0 0,1 0,2 1,0 0,1 1,1 0,1 0,2 1,0 0,1 0,1 0,2 0,1 13,1-19,2-1,0 0,1-1,0 1,1-1,1 0,1 0,0 0,2-1,-1 0,2-1,0 0,0 0,1-1,1 0,0-1,1-1,0 0,1 0,0-2,1 1,0-2,0 0,1-1,0 0,13 2,-14-4,0 0,1-2,-1 0,1 0,0-2,0 0,0-1,0 0,0-1,11-3,-19 3,0-1,0 0,0-1,-1 0,1 0,-1 0,1-1,-1 0,0 0,-1-1,1 0,-1 0,0-1,0 0,-1 0,0 0,0 0,0-1,-1 0,1 0,1-6,-3 6,-1 0,0-1,0 0,-1 1,1-1,-2 0,1 0,-1 0,0 0,-1 0,0 1,0-1,-1 0,0 1,0-1,-1 1,0-1,0 1,0 0,-1 0,-1 0,1 1,-1 0,0 0,0 0,0 0,-1 1,0 0,0 0,-1 0,1 1,-1 0,0 0,0 1,0 0,-1 0,1 0,-4 0,-2 0,1-1,-1 1,0 1,0 1,0 0,0 0,-1 1,1 1,0 0,0 1,0 0,0 1,1 1,-1 0,1 0,0 1,0 1,0 0,1 1,0 0,0 0,1 1,0 1,0 0,1 0,0 1,1 0,0 0,0 1,1 0,1 1,0 0,0-1,1 2,1-1,0 1,1-1,-2 14,5 35,7-7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39.99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1,'0'23,"0"23,0 20,0 14,0 8,2 4,3-2,4-4,1-7,2-9,1-12,-1-16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40.39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7 111,'-3'21,"1"-1,1 1,1 0,1-1,0 1,2-1,0 1,2-1,5 17,-7-28,1 1,0 0,1-1,0 0,1 0,0 0,0 0,0-1,1 0,1-1,-1 0,1 0,1 0,-1-1,1 0,0-1,0 0,1 0,-1-1,2 0,-1 0,0-1,0-1,0 1,0-2,0 1,1-1,-1-1,0 0,1 0,-1-1,0-1,1 0,-1 0,0-1,-1 0,1 0,0-1,-1-1,0 1,0-2,0 1,-1-1,1-1,-2 1,1-1,-1-1,0 1,0-1,-1 0,0-1,0 0,2-7,-3 6,0 0,-1-1,0 0,-1 1,-1-2,0 1,0 0,-1 0,0 0,-1-1,0 1,-1 0,0-1,-1 1,-1 0,1 0,-2 0,1 0,-1 1,-1 0,0-1,-1 2,0-1,0 0,-1 1,0 1,-1-1,1 1,-2 0,1 1,-1 0,0 0,-1 1,0 0,1 1,-2 0,1 0,-1 1,1 1,-2-1,2 4,1 0,0 0,-1 1,1 0,0 1,-1 0,1 0,0 1,1 0,-1 1,0-1,1 2,0-1,0 1,0 1,1-1,0 1,0 1,0-1,1 1,-1 0,2 1,-1-1,1 1,0 0,1 1,0-1,0 1,1 0,0 0,1 0,0 0,0 0,1 0,0 1,1-1,-1 0,2 1,0-1,0 0,0 1,1-1,1 0,0 0,0 0,0-1,1 1,0-1,1 0,0 0,4 4,43 33,5-11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40.72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145 48,'-8'2,"1"0,-1 1,1 0,0 0,-1 0,1 1,1 0,-1 1,1-1,0 1,0 0,0 1,0 0,1 0,0 0,0 0,1 1,0-1,0 1,1 1,-1-1,2 0,-1 1,1-1,0 1,0 0,1 0,0-1,1 1,0 0,0 0,0 0,1 0,0 0,1 0,0 0,5 9,0-1,1-1,1 1,0-1,1 0,1-1,0-1,1 1,1-2,0 0,0 0,1-1,1-1,0-1,0 0,1 0,0-2,0 0,1-1,15 4,-6-1,0-2,1-1,-1-1,1-1,1-1,-1-2,-15 0,0-1,0-1,0 0,0 0,-1-1,1-1,0 0,-1-1,0 0,0-1,0 0,0 0,-1-1,8-6,-12 6,1 0,-1 0,-1-1,1 0,-1 0,0 0,-1-1,1 0,-2 0,1 0,-1 0,0 0,-1-1,0 0,0 1,-1-1,0 0,0 0,-1 1,0-1,-1 0,-1-7,-1-2,0 0,-2 0,0 0,-1 1,0 0,-1 0,-1 1,-1 0,-1 0,-7-9,10 15,-1 1,0-1,-1 1,0 1,0 0,-1 0,0 0,-1 1,0 1,0 0,0 1,0 0,-1 0,0 1,0 1,0 0,0 0,-1 2,1-1,-1 1,1 1,-1 1,1-1,0 2,-8 1,-5 5,0 2,0 0,0 1,2 2,-1 0,2 2,0 0,1 2,0 0,1 1,1 2,-59 55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41.27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424 0,'-18'5,"-15"10,-14 14,-9 19,-10 18,-4 15,-3 6,13-11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42.25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 0,'-4'2,"-2"4,0 4,4 8,2 10,3 11,3 15,1 15,2 11,-1 6,-4 1,-6 1,-3-5,-5-6,1-10,1-12,4-15,4-14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42.59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533 1,'-58'59,"-2"-3,-3-2,-2-3,-44 26,14-10,90-63,-54 47,57-49,1 0,-1 0,0 0,1 0,-1 0,1 0,0 1,0-1,0 1,0-1,0 1,1-1,-1 1,1-1,-1 1,1 0,0-1,0 1,0 0,0-1,1 1,-1-1,1 1,-1 0,1-1,1 2,4 4,0 1,1-1,0-1,1 1,0-1,0 0,0-1,1 0,0 0,0-1,0 0,1-1,4 2,-11-5,52 22,0-3,2-2,0-2,0-3,2-3,-1-2,1-2,19-3,-47-2,-1-1,1-1,0-2,0-1,23-7,-13-1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42.82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 1,'-2'9,"-3"19,-4 21,-1 20,-2 16,1 10,3 0,2-4,3-12,5-16,6-17,5-16,1-14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43.05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0,'2'10,"3"13,1 17,0 15,-2 15,-1 8,-2 5,0 2,-1-2,0-6,0-10,0-8,-1-11,1-13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38:35.4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2 414,'-1'-5,"1"1,-1-1,1 0,0 0,1 1,-1-1,1 0,0 1,0-1,0 1,1-1,0 1,0-1,0 1,1-2,0-2,22-54,2 2,3 1,2 1,16-17,-47 73,-1 2,0-1,0 1,0-1,0 1,0-1,0 1,0-1,0 0,0 1,1-1,-1 1,0-1,0 1,0-1,1 1,-1-1,0 1,1 0,-1-1,0 1,1-1,-1 1,1 0,-1-1,1 1,-1 0,1-1,-1 1,1 0,-1 0,1 0,-1-1,1 1,-1 0,1 0,-1 0,1 0,-1 0,1 0,-1 0,1 0,0 0,-1 0,1 0,-1 1,1-1,-1 0,1 0,-1 0,1 1,-1-1,1 0,-1 1,0-1,1 0,-1 1,1-1,-1 0,1 1,-1 109,-11 438,5-318,6-228,1 0,-1-1,0 1,1-1,-1 1,0 0,0-1,-1 1,1 0,0-1,0 1,-1 0,1-1,-1 1,1-1,-1 1,0-1,0 1,0-1,0 1,0-1,0 0,0 1,0-1,0 0,0 0,-1 0,1 0,-1 0,1 0,-1-1,1 1,-1 0,1-1,-1 1,1-1,-1 1,0-1,1 0,-1 0,0 1,0-1,-7-1,1 0,-1 1,0 1,1-1,-1 2,1-1,-1 1,1 0,-1 1,1 0,0 0,-3 2,11-5,-1 0,1 1,0-1,-1 0,1 0,0 0,-1 0,1 0,0 0,-1 0,1 1,0-1,-1 0,1 0,0 0,0 1,-1-1,1 0,0 1,0-1,-1 0,1 0,0 1,0-1,0 0,0 1,-1-1,1 0,0 1,0-1,0 0,0 1,0-1,0 0,0 1,0-1,0 1,0-1,0 0,0 1,0-1,0 0,1 1,-1-1,0 0,0 1,0-1,0 0,1 0,-1 1,0-1,0 0,1 1,-1-1,0 0,0 0,1 0,-1 1,0-1,1 0,-1 0,0 0,1 0,-1 0,0 1,1-1,-1 0,1 0,26 5,5-5,0-1,0-2,-1-2,13-3,36-5,-57 10,-11 1,-1 0,1 1,0 0,0 1,0 0,0 1,0 0,9 3,-2 7,-13-6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43.65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86,'62'-17,"1"3,0 2,58-2,-97 11,6 0,41-8,1 4,0 3,0 3,0 3,70 12,-134-14,-1 1,0 0,0 1,0-1,0 1,0 1,0-1,0 1,0 1,-1-1,0 1,0 0,0 0,0 1,-1 0,1 0,-1 0,0 1,-1-1,1 1,-1 0,0 1,-1-1,0 1,0-1,0 1,-1 0,0 0,0 0,0 5,-2 9,-2 0,-1 0,0 0,-1-1,-1 0,-2 0,1 0,-2 0,-3 4,8-19,-51 123,23-60,3 1,3 2,-8 43,30-103,0 1,0-1,1 1,0 0,1 0,1 0,-1 0,2 0,0 0,0-1,1 1,1 0,0-1,1 1,0-1,0 0,1 0,1 0,0-1,0 0,1 0,0-1,1 1,0-1,0-1,1 0,0 0,0-1,1 0,4 2,-4-4,0-1,0 0,0 0,1-1,-1-1,1 0,-1 0,1-1,0 0,0-1,-1 0,1-1,0 0,0-1,-1 0,1-1,-1 0,0 0,0-1,0 0,0-1,-1 0,0-1,0 0,0 0,0-1,-1 0,-1-1,1 0,-1 0,0 0,1-3,-6 6,1 0,-1-1,0 1,-1-1,0 1,1-1,-2 1,1-1,0 0,-1 0,0 1,-1-1,1 0,-1 1,0-1,-1 0,1 1,-1 0,0-1,-1 1,1 0,-1 0,0 0,0 0,-3-3,-9-10,0 0,-1 1,0 1,-2 1,-14-11,-228-151,107 77,92 50,61 49,-1 1,1-1,0 1,-1-1,1 0,0 1,0-1,-1 1,1-1,0 0,0 1,0-1,0 0,0 1,0-1,0 0,0 1,0-1,0 0,0 1,0-1,1 0,-1 1,0-1,0 1,1-1,-1 0,0 1,1-1,-1 1,0-1,1 1,-1-1,1 1,-1-1,1 1,-1-1,1 1,0 0,-1-1,1 1,-1 0,1 0,0-1,-1 1,1 0,0 0,-1 0,1 0,0 0,-1 0,1 0,0 0,-1 0,1 0,0 0,126-7,-90 8,296-7,-262 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43.93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20,'16'0,"5"-3,-7-4,-7-2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45.44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 1,'-13'22,"-8"22,1 19,5 15,8 12,8 7,7 2,5-1,3-6,-1-10,-2-14,-2-19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45.81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398 0,'-87'119,"-144"181,169-235,61-65,0 1,0-1,0 1,0-1,0 1,0 0,0-1,0 1,0 0,1 0,-1-1,0 1,1 0,-1 0,0 0,1 0,-1 0,1 0,-1 0,1 0,0 0,0 0,-1 0,1 0,0 1,0-1,0 0,0 0,0 0,0 0,0 0,1 0,-1 0,0 0,1 0,-1 1,0-1,1 0,-1 0,1-1,0 1,-1 0,1 0,0 0,0 0,134 91,-106-75,0-1,1-2,1-1,0-1,0-2,1-1,1-2,-1-1,1-1,0-2,0-1,0-2,18-2,4-6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46.07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0,'27'0,"28"0,24 0,18 0,5 3,-5 0,-20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46.33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0,'25'12,"29"3,30-1,28-2,19-4,12-5,-20-3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46.61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640 119,'-6'-9,"1"1,-2-1,1 1,-1 1,0-1,-1 1,1 0,-2 1,1-1,-1 2,0-1,0 1,0 1,-1 0,1 0,-1 0,0 2,0-1,0 1,-1 1,1-1,0 2,-1 0,1 0,-1 1,1 0,0 0,0 1,-1 1,1 0,-1 1,-7 2,0 2,1 0,0 1,1 0,0 2,0 0,1 0,1 2,0-1,1 2,0 0,1 1,0 0,-7 14,1 0,2 0,2 1,0 0,2 1,2 1,0 0,2 0,1 4,3-11,1 0,1 0,1 0,1 0,1 0,2 0,0 0,2 0,6 20,-7-31,1 1,1-1,1 0,0-1,0 0,2 0,-1 0,2-1,-1-1,2 1,0-2,0 1,1-1,0-1,0 0,10 4,-5-4,0-1,1-1,-1-1,1 0,1-2,-1 0,1 0,-1-2,1-1,0 0,0-1,17-3,-24 2,0 0,0-2,-1 1,1-1,-1-1,0 0,0-1,-1 0,1 0,-1-1,0-1,0 1,-1-2,0 1,0-1,-1-1,0 0,-1 0,1 0,4-10,-9 15,-1 1,0-1,0 1,0-1,0 0,-1 1,0-1,1 0,-1 0,-1 0,1 0,-1 0,1 0,-1-1,0 1,-1 0,1 0,-1 0,1 0,-1 0,-1 0,1 0,0 1,-1-1,0 0,0 0,0 1,0 0,-1-1,1 1,-1 0,0 0,0 0,0 0,0 1,0-1,-1 1,1 0,-4-1,-1 0,1 2,-1-1,0 1,0 1,0-1,-1 1,1 1,0-1,0 1,0 1,1-1,-1 2,0-1,-4 2,-14 8,1 0,0 2,1 0,0 2,2 0,0 2,0 1,2 0,0 1,-2 5,-51 59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47.34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254 1,'-16'4,"-17"9,-18 11,-26 11,0-1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2:42.41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4947 2458,'-10'30,"1"0,2 1,1-1,1 1,1 0,2 21,1-40,-2 156,7 0,8 0,17 70,-25-210,54 419,5 19,0 410,-69-652,-9 0,-19 68,-3 49,39-268,-2-72,0-1,0 1,0 0,0 0,0-1,0 1,1 0,-1-1,0 1,0 0,1-1,-1 1,0 0,1-1,-1 1,0 0,1-1,-1 1,1-1,-1 1,1-1,0 1,-1-1,1 0,-1 1,1-1,0 0,-1 1,1-1,0 0,-1 0,1 1,0-1,-1 0,1 0,0 0,0 0,-1 0,1 0,0 0,-1 0,1 0,0-1,0 1,-1 0,1 0,0-1,-1 1,1 0,-1-1,1 1,0-1,25-29,-14 5</inkml:trace>
  <inkml:trace contextRef="#ctx0" brushRef="#br0" timeOffset="2291.949">5121 2645,'-65'-83,"65"82,1 0,0 0,-1 0,1 0,0 1,-1-1,1 0,0 0,0 0,0 1,0-1,0 1,0-1,0 0,0 1,0 0,0-1,0 1,0 0,0-1,0 1,0 0,0 0,0 0,0 0,1 0,-1 0,0 0,0 0,0 0,0 1,0-1,0 0,0 1,0-1,0 1,0-1,0 1,0 0,0-1,3 1,582 65,132-10,380-32,382 2,-1238-23,1323-1,-344-42,-493 16,-421 5,-50 16,28 3,-162 14,101-9,419 36,-628-40,-10-2,1 0,-1 1,1 0,-1 0,1 0,-1 1,1 0,-1 0,1 0,-1 1,0 0,0 0,0 0,0 0,0 1,0 0,-1 0,1 0,-1 1,0-1,0 1,0 0,-1 0,1 0,-1 1,0-1,0 1,0 0,1 3,2 136,-7-94,0 1474,8-1279,-3 118,-55 121,43-2,3-165,5-317,-1 0,1-1,0 1,0 0,0 0,0 0,-1 0,1 0,0 0,0 0,0 0,0 1,-1-1,1 0,0 0,0 0,0 0,0 0,0 0,-1 0,1 0,0 0,0 0,0 0,0 1,0-1,0 0,0 0,-1 0,1 0,0 0,0 0,0 1,0-1,0 0,0 0,0 0,0 0,0 0,0 1,0-1,0 0,0 0,0 0,0 1,-6-10</inkml:trace>
  <inkml:trace contextRef="#ctx0" brushRef="#br0" timeOffset="4401.385">4960 6429,'9'28,"-2"1,-2 0,0 1,-2-1,-1 1,-2 0,-1 0,-1-1,-4 18,0 40,6-85,-1 10,0 0,0 0,1 0,1 0,0 0,0 0,1 0,1 0,0 0,1-1,0 0,0 1,5 6,-4-14,0 0,0 0,0-1,0 0,1 0,-1 0,1-1,0 0,0 0,0 0,0-1,0 1,0-2,0 1,0-1,1 0,5 2,234 21,0-12,231-18,574-57,-137 6,727 2,375 36,-1455 21,480 39,-363-26,-517-14,16-13,-122 6,-37 4,0 0,1 2,-1 0,0 1,1 0,14 4,72 32,-87-32,-16-2,0-1,0 0,0 0,1 0,-1 0,0 0,1 0,-1 0,1-1,-1 1,1-1,-1 0,1 0,0 0,-1 0,1 0,-1 0,1-1,-1 1,1-1,-1 0,1 0,-1 0,0 0,0 0,1 0,-1-1,0 1,0-1,0 0,0 1,0-1,-1 0,1 0,-1 0,1 0,-1 0,1-1,4-110,-7 77,9-376,-10 335</inkml:trace>
  <inkml:trace contextRef="#ctx0" brushRef="#br0" timeOffset="5398.798">5134 4557,'200'62,"-100"-36,-76-19,-11-4,0 0,1 0,-1 2,-1 0,1 0,-1 1,0 0,0 1,-1 1,1 0,-2 0,1 1,0 2,-9-8,0-1,-1 1,1 0,-1-1,0 1,0 0,0 0,0 0,0 0,-1 0,1 0,-1 0,0 0,0 0,0 0,0 0,-1 0,1 0,-1 0,0 0,0 0,0 0,0 0,0-1,-1 1,1 0,-54 63,17-36,-2-2,-1-2,0-2,-2-2,-1-1,-32 9,-21 13,69-30,11-3</inkml:trace>
  <inkml:trace contextRef="#ctx0" brushRef="#br0" timeOffset="5769.194">6218 4637,'-28'-21,"21"14,0 0,-1 1,1 0,-1 1,-1 0,1 0,-1 1,0 0,0 0,0 1,0 0,0 1,-1 0,-8-1,11 4,0-1,0 1,0 0,0 0,0 1,0 0,1 0,-1 1,1 0,-1 0,1 0,0 1,0 0,0 0,1 0,0 1,0 0,0 0,0 0,1 1,-1 0,2 0,-1 0,0 0,-1 5,-1 3,0 0,1 0,0 0,1 1,1-1,0 1,1 0,1 0,0 0,1 0,1 13,1-20,0 0,0 0,1 0,0 0,0-1,0 1,1-1,1 0,-1 0,1 0,0-1,0 1,1-1,0 0,0-1,1 0,-1 0,1 0,0-1,0 0,1 0,-1 0,1-1,0-1,0 1,0-1,0 0,0-1,0 0,1-1,-1 1,1-1,16 0,0-1,-1-1,1-1,-1-1,0-1,0-1,0-2,4-2,40-15</inkml:trace>
  <inkml:trace contextRef="#ctx0" brushRef="#br0" timeOffset="6022.676">6645 4637,'-11'16,"-7"12,1 10,3 6,5 4,8 4,3-1,4-4,3-9,2-9,2-11,5-10,0-7</inkml:trace>
  <inkml:trace contextRef="#ctx0" brushRef="#br0" timeOffset="6283.468">7033 4611,'-38'13,"1"1,0 3,1 0,0 3,2 1,1 1,-25 22,54-42,1 0,0 0,0 0,0 1,1-1,-1 1,0 0,1-1,0 1,0 0,0 1,0-1,0 0,0 0,1 1,0-1,-1 1,1-1,1 1,-1 0,0-1,1 1,0 0,0 0,0-1,0 1,1 0,-1-1,1 1,0 0,1 1,5 3,1 0,1 0,-1-1,1 0,0-1,1 0,0 0,0-1,0 0,0-1,1 0,0 0,-1-1,1-1,1 0,0 0,70 11,0-2,1-5,0-3,9-4,-76 1,69 0</inkml:trace>
  <inkml:trace contextRef="#ctx0" brushRef="#br0" timeOffset="7212.71">12942 2257,'-26'0,"10"-1,0 0,0 2,0-1,0 2,0 0,0 1,1 1,-1 0,1 1,0 1,10-2,1 1,0-1,0 1,0 0,1 0,0 1,0-1,0 0,0 1,1 0,0 0,0 0,1-1,0 2,0-1,0 0,1 0,-1 0,1 0,1 0,-1 1,1-1,1 0,-1 0,1 0,0-1,0 1,0 0,2 2,4 7,0 0,1 0,0-1,1 0,1-1,0 0,1-1,0 0,1 0,0-2,1 0,0 0,1-1,0-1,0 0,1-1,0-1,0-1,0 0,2-1,-12-1,0-1,0 0,0 0,0-1,0 0,0 0,0-1,1 1,-1-1,0-1,0 1,1-1,-1 0,0 0,0-1,0 0,0 0,0 0,-1-1,1 0,-1 0,0 0,1-1,-1 0,-1 0,1 0,-1 0,1-1,-1 0,0 0,-1 0,0 0,2-3,-1-8,-2 0,1 0,-2-1,0 1,-1-1,-1 1,-1-1,0 1,-1 0,0 0,-1 0,-1 0,-1 1,0 0,-1 0,-1 0,0 1,-1 0,-5-6,7 11,1-1,-1 1,-1 1,0 0,0 0,-1 0,0 1,-5-3,11 8,0 0,1 0,-1 1,0-1,0 1,0 0,0 0,0 0,-1 0,1 1,0-1,0 1,-1 0,1 0,0 0,0 0,0 1,-1-1,1 1,0 0,0-1,0 2,0-1,0 0,0 1,0-1,0 1,1 0,-1 0,1 0,-2 1,-2 3,1 1,1-1,-1 0,1 1,0 0,1 0,0 1,0-1,0 0,0 4,-8 33</inkml:trace>
  <inkml:trace contextRef="#ctx0" brushRef="#br0" timeOffset="7479.003">13169 2057,'-22'-80,"4"0,3-2,4 0,3 0,4-1,5-39,12-95,9 1,9-1,1-12,-27 197,-1 9,-1-1,-1 0,-1 0,-1 1,-1-1,-3-12,4 34,0-1,-1 0,1 1,-1-1,1 1,-1-1,0 0,0 1,0 0,0-1,-1 1,1 0,-1-1,1 1,-1 0,0 0,0 0,0 1,0-1,0 0,0 1,0-1,-1 1,1 0,0 0,-1 0,1 0,-1 0,0 0,1 1,-1-1,1 1,-1 0,0-1,-25 4</inkml:trace>
  <inkml:trace contextRef="#ctx0" brushRef="#br0" timeOffset="8383.263">12835 3648,'-6'147,"-22"131,22-258,3-52,2 15,-22-412,23 424,11-113,-11 114,1-1,1 1,-1 0,0 1,1-1,0 0,0 0,0 1,0-1,1 1,-1-1,1 1,0 0,0 0,0 0,0 1,0-1,1 1,-1 0,1 0,0 0,0 0,0 0,-1 1,1 0,2-1,7 2,-1 1,0-1,0 2,0 0,0 0,0 1,0 1,-1 0,1 0,-1 1,0 1,-1 0,1 0,-1 1,0 0,-1 1,0 0,1 2,-5-7,0 1,0 0,0 1,-1-1,0 1,0 0,0 0,0 0,-1 1,0-1,0 1,0 0,-1 0,0 0,0 0,0 0,-1 0,0 1,0-1,0 0,-1 1,0-1,-1 0,1 1,-1-1,0 0,-1 1,1-1,-1 0,-1 0,1 0,-3 3,-145 120,149-128,0 1,0-1,0 1,0-1,1 1,-1 0,0 0,1-1,-1 1,1 0,-1 0,1 0,0-1,0 1,0 0,0 0,0 0,0 0,1 0,-1-1,0 1,1 0,0 0,-1-1,1 1,0 0,0-1,0 1,0-1,0 1,0-1,0 1,1-1,-1 0,0 0,1 1,59 36,-17-21,1-2,1-2,0-2,0-2,1-2,33 0,-2-6,-55-4</inkml:trace>
  <inkml:trace contextRef="#ctx0" brushRef="#br0" timeOffset="8646.565">12701 3154,'18'-9,"22"-4,27 2,27 6,23 7,14 5,2 3,-20 1</inkml:trace>
  <inkml:trace contextRef="#ctx0" brushRef="#br0" timeOffset="9720.975">7140 6041,'-111'155,"69"-99,2 1,-29 56,41-37,28-75,0 0,0 0,0 0,0 0,0 0,1 0,-1-1,0 1,0 0,0 0,1 0,-1 0,0-1,1 1,-1 0,1 0,-1-1,1 1,0 0,-1-1,1 1,-1 0,1-1,0 1,0-1,-1 1,1-1,0 1,0-1,0 0,0 1,-1-1,1 0,0 0,0 0,0 0,0 1,0-1,0 0,-1-1,1 1,0 0,1 0,39-13,-7-5,-1-3,-1 0,-1-2,-1-2,-1 0,-1-2,-2-1,0-1,7-15,-10 17,-2-1,0-1,-3-1,0 0,-2-2,-1 0,-2 0,-1-1,-1-1,-2 0,3-23,-11 49,0 1,0-1,-1 0,0 1,0-1,-1 1,1-1,-2 0,1 1,-1-1,0 1,-1 0,0 0,0 0,-1 0,1 0,-1 1,-1 0,1-1,-1 2,0-1,-1 0,1 1,-1 0,0 0,0 1,-1 0,-1-1,0 2,1 1,-1-1,0 1,0 1,0 0,0 0,-1 1,1-1,0 2,0-1,0 1,0 1,0-1,0 1,0 1,1-1,-1 1,1 1,-1-1,1 1,0 1,1-1,-1 1,1 0,0 1,0 0,0-1,1 2,0-1,0 1,1-1,0 2,0-1,0 0,1 1,0-1,1 1,0 0,0 0,0 0,1 0,0 6,4 7,2 1,0-1,1 1,1-1,1-1,1 0,1 0,0-1,2 0,0 0,1-2,1 1,11 9,-8-4,2 1,-3-6,0 1,-1 1,-2 0,0 1,-1 0,-1 1,-1 0,0 1,-2 0,-1 0,1 10,-7-25,-1 0,0 1,-1-1,0 0,0 1,0-1,-1 0,-1 0,1 0,-1 0,-1 0,1-1,-1 0,0 1,-1-1,0-1,0 1,-1-1,1 0,-1 0,0 0,-2 0,-11 6</inkml:trace>
  <inkml:trace contextRef="#ctx0" brushRef="#br0" timeOffset="10108.285">7647 6228,'-14'46,"-3"-1,-1-1,-3 0,-23 36,13-24,2-5,273-527,-229 453,-14 23,0 0,-1 0,1 0,0 1,-1-1,1 0,-1 0,1 0,0 0,-1 1,1-1,-1 0,1 0,-1 1,1-1,0 1,-1-1,0 0,1 1,-1-1,1 1,-1-1,1 1,-1-1,0 1,1-1,-1 1,0 0,0-1,0 1,1-1,-1 1,0 0,0-1,0 1,0 0,0-1,0 1,0-1,0 1,0 0,0-1,-1 1,1 0,0-1,0 1,0-1,-1 1,1 0,3 297,1-237,2 0,3 0,6 12,-9-48</inkml:trace>
  <inkml:trace contextRef="#ctx0" brushRef="#br0" timeOffset="10366.71">7581 6375,'27'-4,"28"-5,24-4,20-7,13-5,-13 2</inkml:trace>
  <inkml:trace contextRef="#ctx0" brushRef="#br0" timeOffset="10753.891">8610 5907,'-11'3,"-1"-1,0 2,1-1,-1 2,1 0,0 0,0 1,1 0,0 0,0 1,1 1,-1 0,2 0,-1 1,1 0,0 0,1 1,0 0,1 0,0 1,0 0,1 0,-3 10,1-6,0 0,1 1,1-1,0 1,1 0,1 1,0-1,1 1,1-1,1 1,0-1,1 1,1-1,2 9,-3-21,1 1,0 0,-1-1,2 1,-1-1,0 1,1-1,0 0,0 0,0-1,1 1,-1 0,1-1,0 0,0 0,0 0,0 0,0-1,1 0,-1 0,1 0,0 0,-1-1,1 1,0-1,0 0,0-1,0 1,3-1,4 0,0-1,0 0,-1-1,1 0,0-1,-1 0,1-1,-1-1,0 1,0-2,9-5,5-8,-1-1,-1 0,-1-2,-1-1,0-1,-2-1,-1 0,-1-1,-1-1,-2-1,0 0,-2-1,-1 0,-2-1,0 0,-2-1,1-18,-3 29,-1-2,-1 1,0 0,-2-1,-1 1,0-1,-2 1,0-1,-2 1,0 0,-5-13,8 31,-1-1,1 1,-1-1,0 1,0 0,-1 0,1-1,-1 2,1-1,-1 0,0 0,0 1,0 0,-1-1,1 1,0 0,-1 1,1-1,-1 1,0-1,0 1,1 0,-1 1,0-1,0 1,0-1,0 1,0 0,0 1,1-1,-1 1,0-1,0 1,0 0,1 1,-1-1,0 1,1-1,-1 1,1 0,-7 4,1 0,0 0,0 1,1 0,0 1,0 0,0 0,1 1,1 0,-1 0,1 0,1 1,0 0,0 0,1 1,0-1,1 1,-2 10,1 0,1 1,1-1,0 1,2-1,1 1,0-1,2 0,0 1,4 9,14 41,4-1,17 33,-21-58,-2 2,-2 0,-2 0,-2 2,-2 0,1 31,-11-58</inkml:trace>
  <inkml:trace contextRef="#ctx0" brushRef="#br0" timeOffset="11319.783">9038 6335,'-65'238,"62"-258,7-14,2 0,2 1,1 0,1 0,2 1,-8 21,3-14,2 1,1-1,1 2,1-1,1 2,14-20,-26 39,1 1,0-1,0 1,-1-1,2 1,-1 0,0 0,0-1,1 2,-1-1,1 0,-1 0,1 1,0 0,0-1,0 1,0 0,0 0,0 1,0-1,0 0,0 1,0 0,0 0,0 0,0 0,0 0,0 1,0-1,0 1,0 0,0 0,0 0,0 0,0 1,-1-1,1 1,0 0,-1-1,1 1,1 4,0 0,-1 0,0 0,0 1,0-1,-1 1,0-1,0 1,0 0,-1 0,0 0,0 0,-1 0,0 0,0 0,-1 0,0 0,0-1,-1 1,1 0,-2 0,1-1,-1 1,0-1,0 0,0 0,-1 0,0 0,0 0,-1-1,1 0,-6 5,-29 22,39-32,0 0,-1 0,1 0,-1 0,1 0,0 0,-1 1,1-1,0 0,-1 0,1 1,0-1,-1 0,1 0,0 1,0-1,-1 0,1 1,0-1,0 0,0 1,-1-1,1 0,0 1,0-1,0 1,0-1,0 0,0 1,0-1,0 1,0-1,0 0,0 1,0-1,0 1,0-1,0 0,0 1,0-1,0 0,0 1,1-1,-1 1,0-1,0 0,1 1,-1-1,0 0,0 0,1 1,-1-1,0 0,1 0,-1 1,0-1,1 0,-1 0,0 0,1 1,-1-1,1 0,-1 0,0 0,1 0,-1 0,33 3,-29-3,3 0,105 12,-108-10,0-1,1 0,-1 1,0 0,0 0,0 0,0 1,0-1,0 1,-1 0,1 0,-1 0,0 1,0-1,0 1,0 0,-1 0,1-1,-1 2,0-1,0 0,-1 0,1 1,-1-1,-1 0,1-1,-1 1,0 0,0-1,0 1,-1 0,1-1,-1 1,0 0,0-1,0 1,0-1,-1 1,1-1,-1 0,0 0,0 0,0 0,-1 0,1 0,0 0,-3 1,-69 50,61-46,0-1,-1-1,0 0,0 0,0-2,-1 0,0 0,1-1,-1-1,0-1,-1 0,-12-1,8-5</inkml:trace>
  <inkml:trace contextRef="#ctx0" brushRef="#br0" timeOffset="11864.366">10121 5734,'-10'3,"0"1,0 1,0 0,1 0,0 1,0 0,0 0,1 1,-1 0,2 1,-1 0,1 0,0 1,1-1,0 1,1 1,-5 8,-3 6,0 2,2 0,0 0,2 1,1 0,1 0,2 1,0 0,2 0,1 11,0-31,1 0,1 0,0 1,0-1,0 0,1 0,1 0,-1 0,1 0,0 0,1 0,0 0,0-1,1 0,0 1,0-1,1-1,-1 1,2-1,-1 1,1-2,0 1,0 0,0-1,1 0,0-1,0 0,0 0,0 0,1-1,-1 0,1 0,5 0,-3-2,1-1,-1 0,1-1,-1-1,1 1,-1-2,0 1,0-1,0-1,0 0,0 0,-1-1,0 0,0-1,4-4,8-5,-1-2,-1 0,-1-1,0-1,12-18,-8 6,-2 0,-1-2,-2 0,-1-1,-1 0,-2-1,-2-1,-1 0,-2-1,-2 0,-1 0,-1 0,-2 0,-3-12,1 28,-2 1,-1-1,0 1,-1 0,-2 0,0 1,-1-1,-3-5,7 19,1 1,-1-1,0 1,0 0,0 0,-1 1,0-1,0 1,0-1,0 1,-1 1,1-1,-1 0,0 1,0 0,-1 0,1 1,0 0,-1 0,0 0,1 0,-1 1,0 0,0 0,0 0,0 1,0 0,0 0,1 1,-4 0,2 0,1 1,-1 0,1 0,-1 1,1 0,0 0,0 0,0 1,0 0,1 0,-1 0,1 1,0-1,1 1,-1 1,1-1,0 1,0-1,1 1,0 0,0 1,0-1,0 0,1 3,-3 7,1-1,0 1,1 0,1 0,1 0,0 1,1-1,1 0,3 16,8 20,3 0,2-1,3-1,1-1,3 0,2-2,3 1,14 30,-16-29,-2 2,-2 0,-2 2,2 13,-17-39</inkml:trace>
  <inkml:trace contextRef="#ctx0" brushRef="#br0" timeOffset="12112.866">10870 6148,'-18'-5,"-13"-1,-8 1,-5 5,0 7,1 7,5 11,7 7,13 5,15 1,16 1,16-4,17-5,15-7,10-6,7-6,4-10,-13-5</inkml:trace>
  <inkml:trace contextRef="#ctx0" brushRef="#br0" timeOffset="12674.348">12180 5586,'-10'-1,"0"1,0 0,0 1,0 0,0 0,0 1,1 0,-1 1,1 0,-1 0,1 1,0 1,0-1,1 1,0 1,-1-1,2 2,-7 4,-7 10,1 0,0 1,2 0,0 2,-11 20,13-18,1 0,1 2,1-1,2 2,0 0,2 0,2 0,-3 21,8-45,1 0,0 0,1 0,-1 0,1 0,0 0,0 1,0-1,1 0,0 0,0 0,0 0,1 0,-1 0,1 0,0-1,1 1,-1-1,1 1,0-1,0 0,0 0,1 0,-1 0,1-1,0 1,0-1,0 0,0 0,1-1,-1 1,1-1,3 1,7-1,0-1,1 0,-1-1,1-1,-1-1,0 0,0 0,1-2,-2 0,1-1,0 0,-1-1,0-1,-1 0,12-7,-2 0,1-1,-2-1,0-1,-1-1,0-1,-2 0,0-2,-2 0,0-1,-1-1,-1 0,-1-1,-2-1,0 0,-2 0,0-1,-2-1,-1 1,-1-1,-1-1,-2 1,-1-1,0 1,-2-1,-2 1,0-1,-2 1,-1-1,1 15,0 1,0-1,-2 1,1 1,-2-1,1 1,-2 0,1 0,-1 1,-1 0,0 1,0 0,-1 0,5 5,-1 0,1 0,-1 0,1 1,-1 0,0 0,0 1,0-1,0 1,-1 1,1-1,-1 1,1 0,-1 1,1-1,-1 1,1 1,-1-1,1 1,-1 0,1 0,-1 1,1 0,0 0,0 1,-3 1,2 0,1 0,-1 0,1 1,0-1,0 1,1 1,-1-1,1 1,0 0,1 0,-1 1,1-1,1 1,-1 0,1 0,0 0,1 1,-1-1,2 1,-1-1,1 1,0 0,-1 10,1 1,1 0,1-1,0 1,2-1,0 1,1-1,4 13,143 367,-110-164,-23-109,-13-100,0-8</inkml:trace>
  <inkml:trace contextRef="#ctx0" brushRef="#br0" timeOffset="12938.728">12554 6135,'-9'22,"-6"15,-1 8,0 5,5-1,3-3,3-6,5-8,2-7,5-8,5-6,3-11,0-4</inkml:trace>
  <inkml:trace contextRef="#ctx0" brushRef="#br0" timeOffset="13195.044">12514 5934,'5'16,"10"14,12 11,10 11,8 4,4 1,-1-1,-5-3,-9-4,-9-6,-11-5,-18-5,-17-3,-20-2,-20-2,-17-3,4-5</inkml:trace>
  <inkml:trace contextRef="#ctx0" brushRef="#br0" timeOffset="109054.846">12246 6950,'37'177,"-9"2,-4 72</inkml:trace>
  <inkml:trace contextRef="#ctx0" brushRef="#br0" timeOffset="109051.897">10709 7004,'44'518,"-43"-434</inkml:trace>
  <inkml:trace contextRef="#ctx0" brushRef="#br0" timeOffset="109049.9">9145 7043,'-2'2,"1"1,-1-1,1 0,-1 1,1-1,0 0,0 1,0 0,0-1,0 1,1 0,-1-1,1 1,0 0,0-1,0 1,0 2,-1 5,-7 139,7-1,7 16,41 628</inkml:trace>
  <inkml:trace contextRef="#ctx0" brushRef="#br0" timeOffset="109050.9">9214 9156,'0'193,"-24"211,4-282,-2-26</inkml:trace>
  <inkml:trace contextRef="#ctx0" brushRef="#br0" timeOffset="16088.07">7662 7071,'-11'15,"0"89,3 602,9-488,-2 1298,-8-1251,-13 29,6-164</inkml:trace>
  <inkml:trace contextRef="#ctx0" brushRef="#br0" timeOffset="17466.248">1 4771,'457'-36,"1037"6,-144 95,-602-23,-612-41,13-1,-1 7,140 24,-139 7,-110-35,-40-5,-3-2</inkml:trace>
  <inkml:trace contextRef="#ctx0" brushRef="#br0" timeOffset="109041.922">14332 7695,'950'-36,"-394"-4,-540 38</inkml:trace>
  <inkml:trace contextRef="#ctx0" brushRef="#br0" timeOffset="109039.928">14332 8461,'1166'0,"-1153"0,217 1,76 16,-298-16,-6 0,0 0,0-1,0 1,0-1,-1 0,1 1,0-1,0 0,0 0,0 0,0-1,0 1,0 0,-1-1,1 1,0-1,0 1,0-1,-1 0,1 0,0 0,-1 0,1 0,-1 0,1 0,-1-1,0-8</inkml:trace>
  <inkml:trace contextRef="#ctx0" brushRef="#br0" timeOffset="24256.056">15789 7631,'16'-3,"1"0,-1 1,1 1,-1 0,1 1,-1 1,0 0,4 2,11 0,400 14,-427-17,-21 0,4 0</inkml:trace>
  <inkml:trace contextRef="#ctx0" brushRef="#br0" timeOffset="25136.92">15950 8515,'18'2,"13"1,10 0,10-1,7 0,5-1,-1-1,-4 0,-8 0,-10 0,-14 0,-11 0</inkml:trace>
  <inkml:trace contextRef="#ctx0" brushRef="#br0" timeOffset="25664.77">16498 7030,'6'165,"20"100,-1-27,-11 7,-10 1,-22 177,-22 11,38-415,4-24,1-11</inkml:trace>
  <inkml:trace contextRef="#ctx0" brushRef="#br0" timeOffset="26259.121">16485 7178,'23'-14,"0"2,1 1,1 0,0 2,0 1,1 1,0 2,0 0,1 1,-1 2,1 1,4 1,9-1,0 2,1 2,-1 1,-1 2,1 2,-1 2,0 1,-1 2,-1 2,0 1,-1 2,0 2,-2 1,-1 1,0 2,-2 1,-1 2,20 22,-16-10,-1 2,-2 1,-1 1,-3 2,-2 1,-1 1,-3 1,-2 1,-2 0,-2 1,-3 1,-1 0,-3 1,-3 0,0 18,-6-35,-1 0,-1 0,-2 0,-2-1,-1 1,-2-2,-1 1,-1-1,-2-1,-1 0,-2-2,-1 1,-1-2,-2 0,-11 10,-7 7,-2-3,-3-1,0-3,-3-1,-1-2,-2-3,-1-2,-1-2,-2-2,-1-3,0-2,-2-2,0-3,-7-2,-108 5,166-19,7 0</inkml:trace>
  <inkml:trace contextRef="#ctx0" brushRef="#br0" timeOffset="26881.73">18116 7940,'-14'12,"2"1,0 1,1 0,0 1,1 0,0 0,2 1,0 0,0 1,2 0,0 0,1 0,0 1,0 10,5-20,0-1,0 1,1 0,0-1,0 1,1-1,0 0,0 0,1 1,0-1,0-1,1 1,-1 0,1-1,1 0,-1 0,1 0,0-1,1 1,-1-1,1 0,0-1,1 1,-1-1,0-1,1 1,0-1,0 0,0 0,2-1,9 5,0-1,1-1,0-1,0 0,1-2,-1 0,16-1,-26-1,1 0,0-1,0 0,-1 0,1-1,0-1,-1 0,0 0,0-1,0 0,0 0,0-1,-1 0,0-1,0 1,2-4,-5 4,-1 0,1-1,-1 0,0 0,0 0,-1-1,0 1,0-1,0 0,-1 0,0 0,0 0,-1 0,0 0,0 0,-1-1,0 1,0 0,-1 0,0-1,0 1,0 0,-1 0,0 0,-1 0,-1-6,-1 0,-1 1,0 0,0 0,-1 1,-1 0,0 0,0 1,-1-1,0 2,-1 0,0 0,-3-1,7 4,-1 1,0 1,0-1,0 1,0 0,0 1,-1 0,0 0,0 0,0 1,0 0,0 1,0 0,0 0,0 1,-1 0,1 0,0 1,0 0,0 0,0 1,0 0,0 1,0 0,1 0,-1 0,1 1,0 0,0 1,0-1,0 1,0 2,2-2,1 1,-1 0,1 0,1 0,-1 0,1 1,0 0,0-1,1 1,0 0,-1 6,-2 28</inkml:trace>
  <inkml:trace contextRef="#ctx0" brushRef="#br0" timeOffset="28558.505">18583 8153,'60'-11,"-1"2,1 3,27 2,-49 2,98-5,0 5,0 6,0 6,31 11,54 26,-220-46,1-1,-1 1,0-1,0 1,0-1,0 0,0 1,1-1,-1 0,0 0,0 0,1 0,-1 0,0 0,0 0,0-1,0 1,1 0,-1-1,0 1,0-1,0 1,0-1,0 1,0-1,0 0,0 0,0 1,0-1,0 0,0 0,-1 0,1 0,0 0,-1 0,1 0,-1 0,1 0,-1 0,1-1,-1 1,0 0,1 0,-1 0,0 0,0-1,0 1,0 0,0 0,0-1,-1 1,-26-150,9 78,-20-157,10-1,9-22,-9-94,-188-995,101 709,24 143,-46-92,33 205,-144-577,224 850,-19-88,-4-87,39 216,4-1,2 0,3 0,3 1,2-1,9-30,108-346,-95 343,5 1,4 1,5 3,7-8,-41 85,4-7,0 0,-2-2,-1 1,0-1,-2 0,-1-3,-6 25,0-1,0 1,-1 0,0-1,1 1,-1 0,0-1,0 1,0 0,0 0,-1 0,1 0,-1 0,1 0,-1 0,1 1,-1-1,0 1,0-1,0 1,0-1,0 1,0 0,0 0,-1 0,1 0,0 1,-1-1,1 0,0 1,-1 0,1 0,-1-1,1 1,0 1,-1-1,1 0,-1 0,1 1,0 0,0-1,-1 1,-3-1,-346 13,72-12,-211-29,-693-89,-558 21,739 61,643-4,351 39,1 0,-1 1,0 0,0 1,0 0,0 0,1 1,-1 0,1 0,0 1,0 0,0 1,-1 1,-36 16,8-9,30-11,0 0,0 0,0 1,0 0,1 0,-1 0,1 1,0 0,0 1,0-1,1 1,-5 5,1 3,0 2,1-1,1 1,1 0,0 0,1 1,0 0,1 0,1 0,1 0,0 1,1 12,-3 27</inkml:trace>
  <inkml:trace contextRef="#ctx0" brushRef="#br0" timeOffset="29971.787">18744 2605,'2'1,"-1"0,1 1,-1-1,1 0,-1 1,0-1,0 1,0 0,0-1,0 1,0 0,0-1,0 1,0 0,-1 0,1 0,-1 0,0 0,1 0,-1 0,0 0,0 0,0 0,0 0,0 33,-1 0,-2 0,-2 0,-1-1,-1 0,-2 0,-1-1,-2 0,-1-1,-2 0,-6 8,21-39,-43 94,62-116,1-17,-2 0,-1-2,-2 0,6-29,-14 47,85-336,-92 357,0 0,0 1,-1-1,1 0,0 1,0-1,0 0,0 0,0 1,0-1,0 0,0 1,1-1,-1 0,0 0,0 1,1-1,-1 0,0 1,1-1,-1 1,0-1,1 0,-1 1,1-1,-1 1,1-1,-1 1,1-1,-1 1,1 0,0-1,-1 1,1 0,0-1,-1 1,1 0,0 0,-1 0,1 0,0-1,0 1,-1 0,1 0,0 0,-1 0,1 1,0-1,0 0,-1 0,1 0,0 0,-1 1,1-1,0 0,-1 1,1-1,-1 1,1-1,-1 0,1 1,74 108,-28-45,-3 3,-3 2,12 31,-52-99,0 0,0-1,-1 1,1 0,0 0,0 0,-1 0,1 0,-1 1,1-1,-1 0,1 0,-1 0,0 0,0 1,1-1,-1 0,0 0,0 0,0 1,0-1,-1 0,1 0,0 1,0-1,-1 0,1 0,-1 0,1 0,-1 0,1 0,-1 0,0 0,1 0,-1 0,0 0,0 0,0 0,0 0,0-1,0 1,0 0,0-1,0 1,0 0,0-1,0 0,0 1,-1-1,-169 36,-79 12,110-21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20.96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55,'669'-16,"-594"12,301-19,0 16,152 26,-464-14,-62-11,-20-2,13 6,-6-4,1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38:36.8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108 187,'-10'9,"0"1,1 0,0 1,1 0,0 0,0 1,1 0,1 1,0-1,1 1,0 0,1 1,0-1,2 1,-1-1,1 1,1 0,1 0,0 0,0 0,2 0,0 0,0-1,1 1,1-1,0 1,1-1,0-1,1 1,1-1,0 0,0 0,1-1,1 0,0 0,0-1,1 0,0-1,1 0,0 0,1-1,-1-1,1 0,1-1,0 0,-2-1,0-2,0 1,0-2,1 1,-1-2,1 1,0-2,-1 0,1 0,0-1,-1 0,1-1,-1 0,1-1,-1 0,0-1,0 0,0-1,-1 0,0-1,0 0,0-1,-1 0,0 0,0-1,0 0,-1 0,-1-1,1 0,-1-1,3-5,0 0,-1-1,0 0,-2 0,1-1,-2 0,-1 0,0-1,-1 1,0-1,-2 0,0 0,-1-1,-1 1,-1 0,0 0,-1 0,-1 0,-1 0,-1 1,0-1,-1 1,-1 0,-1 1,0-1,-1 2,-1-1,-2-2,1 6,0-1,-1 2,0-1,-1 2,0-1,-1 2,0 0,-1 1,-3-2,11 7,-1-1,0 1,0 1,-1-1,1 1,-1 1,1-1,-1 2,1-1,-1 1,1 0,-1 1,1 0,-1 0,1 1,-1 0,1 1,-5 1,4 1,0 0,0 1,1 0,-1 0,1 0,1 1,-1 0,1 1,1 0,-1 0,1 0,1 1,-1 0,2 0,-1 0,1 1,0-1,1 1,0 0,0 4,-2 13,1 0,0 1,3-1,0 0,1 1,2-1,1 2,11 67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21.25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 8,'-58'-8,"50"9,18 5,47 13,0-2,1-3,13 0,-7-1,2 1,9 0,-1 4,0 2,-2 4,37 19,-102-42,-1 2,1-1,-1 1,0 0,0 0,0 0,0 1,-1 0,1 0,-1 1,0-1,0 1,-1 0,1 0,-1 1,0 0,-1-1,1 1,-1 0,0 1,-1-1,1 0,-1 1,-1 0,1-1,-1 1,0 0,-1 0,1 0,-5 4,1-1,-2 0,1 0,-1 0,-1-1,1 0,-2 0,1 0,-1-1,-1 0,0 0,0 0,0-1,-1-1,-61 49,-3-4,-1-3,-3-4,-1-2,-35 9,-9 5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21.72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1,'3'22,"0"22,-1 17,3 11,0 10,1 6,2 3,2-4,4-9,-1-18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21.97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118 0,'-2'16,"-4"16,-4 17,-4 14,-1 9,-3 9,0 4,2-4,5-6,3-15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3:22.28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1 419,'335'271,"-178"-149,-89-73,-67-48,0-1,0 1,0-1,0 0,0 1,0-1,0 0,0 0,0 0,1 0,-1 0,0 0,0 0,0 0,0 0,0-1,0 1,0 0,0-1,1 1,-1-1,0 1,-1-1,1 1,0-1,0 0,0 1,0-1,0 0,-1 0,1 0,0 0,-1 0,1 0,0 1,-1-2,1 1,-1 0,0 0,1 0,-1 0,0 0,0 0,1 0,-1 0,0 0,0-1,0 1,-1 0,1 0,0 0,0 0,0 0,-1 0,1 0,-1-1,-2-257,2 219,3-438,1 429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4:50.7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79 1,'-25'86,"25"-84,0 0,-1 1,1-1,1 0,-1 0,0 1,0-1,1 0,-1 0,1 0,0 0,0 0,0 0,0 0,0 0,0 0,0 0,1 0,-1 0,1-1,-1 1,1-1,-1 1,1-1,0 0,0 1,0-1,0 0,0 0,0 0,0-1,0 1,0 0,1-1,-1 1,0-1,2 0,0 0,0 0,0 0,-1 0,1-1,0 0,0 1,-1-1,1-1,-1 1,1 0,-1-1,0 0,1 0,-1 0,0 0,0 0,0-1,0 1,-1-1,1 0,-1 0,0 0,0 0,0 0,0 0,1-2,-2 3,0 0,0-1,0 1,0 0,0-1,0 1,-1-1,1 1,-1 0,1-1,-1 0,0 1,0-1,0 1,-1-1,1 1,-1-1,1 1,-1 0,0-1,0 1,0 0,0-1,0 1,0 0,-1 0,1 0,-1 0,1 0,-1 0,0 0,0 1,0-1,0 1,0-1,0 1,0 0,-1 0,1-1,-3 1,0-1,0 0,0 1,0 0,0 0,-1 1,1-1,0 1,0 0,-1 1,1-1,0 1,0 0,0 0,0 1,0-1,0 1,0 0,0 1,1-1,-1 1,1 0,-1 0,1 0,0 1,1-1,-1 1,-1 1,-14 20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4:50.9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71 89,'0'1,"-1"0,1 0,0 0,0 0,0 0,0 0,0 0,0 0,0 0,0 0,0 0,0 0,0 0,1 0,-1 0,0 0,1 0,-1 0,1 0,-1 0,1 0,0 0,-1 0,1-1,0 1,-1 0,1 0,0-1,0 1,0-1,0 1,0 0,0-1,0 0,-1 1,1-1,1 1,-1-1,0 0,0 0,0 0,0 0,0 0,0 0,0 0,0 0,0 0,0 0,0 0,0-1,0 1,0 0,0-1,0 1,0-1,1 0,1-3,-1-1,1 0,-1 1,1-1,-1 0,-1-1,1 1,-1 0,0 0,0-1,0 1,-1-1,0 4,1 0,-1 0,0 1,0-1,0 0,0 0,0 1,-1-1,1 0,0 0,-1 1,1-1,-1 0,0 1,1-1,-1 0,0 1,0-1,0 1,0 0,-1-1,1 1,0 0,0-1,-1 1,1 0,-1 0,1 0,-1 0,1 1,-1-1,0 0,1 1,-1-1,0 1,0-1,1 1,-1 0,-3 1,0 0,1 0,-1 0,1 1,-1 0,1 0,0 0,0 0,0 1,0 0,0 0,0 0,1 0,-1 0,1 1,0-1,0 1,0 0,1 0,-1 0,1 0,0 1,0-1,1 0,-1 1,1 0,0-1,0 1,0 0,1-1,0 1,0 0,0 0,0-1,1 1,0 0,1-1,0 0,0 0,1-1,0 1,-1-1,1 1,1-1,-1 0,0 0,1-1,-1 1,1-1,0 0,0 1,0-2,0 1,1 0,40 15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4:55.7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1 122,'37'-20,"2"2,1 1,0 3,1 1,0 2,1 1,0 3,16-1,-51 7,54-1,-59 2,-1 0,0 0,1 0,-1 0,1 0,-1 1,0-1,1 1,-1-1,0 1,1-1,-1 1,0 0,0-1,0 1,0 0,1 0,-1 0,0 0,-1 0,1 0,0 0,0 0,0 0,-1 1,1-1,0 0,-1 0,1 1,-1-1,0 0,1 1,-1-1,0 1,0-1,0 0,0 2,-2 6,0-1,-1 0,0 1,0-1,-1 0,0-1,0 1,-1-1,0 0,0 0,-1 0,0-1,-5 9,-27 34,17-25,0 2,2 1,0 1,2 0,1 1,2 1,1 0,-5 18,16-31,0 1,2 0,0-1,1 1,1-1,0 1,1-1,1 0,1 0,0 0,1-1,1 1,1-2,6 11,8 22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4:55.9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165 100,'1'6,"0"0,1-1,0 1,0-1,1 0,0 0,-1 0,2 0,-1 0,0 0,1-1,0 0,4 4,-7-6,1-1,0 1,0-1,-1 0,1 0,0 1,0-1,0 0,0-1,0 1,1 0,-1-1,0 1,0-1,0 1,1-1,-1 0,0 0,0 0,1 0,-1-1,0 1,0-1,0 1,1-1,-1 0,0 1,0-1,0 0,0 0,0-1,0 1,-1 0,1-1,0 1,0-2,1 0,-1-1,1 0,-1 0,0-1,0 1,0 0,-1-1,1 1,-1-1,0 1,-1-1,1 1,-1-1,0 0,0 1,0-1,0 0,-1 1,0-1,0 0,0 1,-1 0,0-1,1 1,-2 0,1 0,0 0,-1 0,1 0,-1 0,0 1,-1-1,1 1,-1 0,1 0,-1 0,0 1,0-1,0 1,0 0,0 0,-1 0,1 1,-1 0,1-1,-1 1,-3 0,0 1,0 0,0 0,0 1,0 0,0 0,0 1,0 0,0 0,0 1,1 0,-1 0,1 1,0 0,0 0,0 1,1 0,-1 0,1 0,1 1,-1 0,1 0,0 1,0-1,0 1,1 0,0 0,1 1,0-1,0 1,0 0,1-1,-1 7,-7 28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4:54.6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 0,'0'16,"0"19,0 21,0 18,0 14,0 8,0 3,0-1,0-8,0-13,0-14,0-19</inkml:trace>
  <inkml:trace contextRef="#ctx0" brushRef="#br0" timeOffset="338.322">520 94,'-382'269,"260"-168,121-100,-1 0,1 0,0 0,0 1,0-1,0 0,0 1,0-1,0 1,0-1,1 1,-1 0,0-1,1 1,-1 0,1-1,0 1,0 0,0-1,0 1,0 0,0 0,0-1,0 1,1 0,-1 0,1-1,-1 1,1-1,-1 1,1 0,0-1,0 1,0-1,0 0,0 1,0-1,0 0,1 1,-1-1,11 8,0-1,0 0,1-1,0 0,1-1,-1 0,11 2,-8-1,85 29,1-5,1-4,2-4,0-5,1-4,8-5,-80-7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4:54.1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1 887,'24'-9,"-1"-2,0 0,-1-1,0-1,-1-1,0-1,-1-1,-1-1,-1-1,0 0,9-14,-24 29,1 0,-1-1,0 0,0 0,-1 0,1 0,-1 0,1 0,-1-1,-1 1,1-1,-1 1,1-1,-1 0,-1 1,1-1,-1 0,0 0,0 0,0-4,-2 8,0 0,1 0,-1 1,0-1,0 0,1 1,-1-1,0 1,0 0,0-1,0 1,1 0,-1 0,0 0,0 0,0 1,0-1,0 0,1 1,-1-1,0 1,0 0,1 0,-1 0,0 0,1 0,-1 0,1 0,-1 0,0 1,-4 4,-1 0,2 0,-1 0,1 1,0-1,0 1,0 0,1 1,0-1,1 1,0 0,0 0,1 0,-1 0,2 0,-1 0,1 1,1-1,-1 0,2 1,-1-1,1 1,0-1,1 0,-1 0,2 1,-1-1,1-1,1 1,-1 0,1-1,1 0,-1 0,1 0,0 0,2 1,1 0,1 1,0-2,1 1,-1-1,2 0,-1-1,1 0,0-1,0 0,0-1,0 0,1-1,0 0,0-1,0 0,0-1,0 0,0-1,0-1,0 1,0-2,0 0,0 0,-1-1,1-1,-1 0,1 0,-1-1,-1 0,1-1,-1-1,0 0,0 0,-1 0,4-5,-4-1,-1 1,-1-1,0-1,-1 0,0 0,-1 0,-1 0,2-7,16-48,-22 68,1-1,-1 1,0 0,0 0,1 0,-1 0,1 0,-1 0,1 0,-1 0,1 0,0 0,-1 0,1 0,0 0,0 0,0 0,-1 0,1 1,0-1,0 0,0 1,0-1,1 1,-1-1,0 1,0 0,0-1,0 1,0 0,1 0,-1 0,0-1,0 1,0 1,0-1,1 0,-1 0,0 0,0 1,0-1,0 0,0 1,1-1,-1 1,12 10,-1 0,-1 0,0 1,0 1,-1-1,-1 2,0 0,0 1,-2-5,0 0,-1 0,0 0,0 1,-1 0,0 0,-1 0,-1 1,0-1,0 1,-1 0,0 0,-1 0,-1 0,0 4,-1-13,-1 1,1-1,-1 0,1 0,-1 0,0 0,-1 0,1 0,0 0,-1-1,1 1,-1-1,0 0,0 1,0-2,0 1,0 0,-1 0,1-1,0 0,-1 0,1 0,-1 0,1 0,-1-1,1 1,-1-1,0 0,1 0,-1 0,1-1,-1 1,0-1,2-2,-1 0,1 1,0-1,0 0,0 0,0-1,1 1,-1 0,1-1,0 1,0 0,0-1,0 1,1-1,-1 0,1 1,0-1,0 1,0-1,1 0,-1 1,1-1,0 1,0-1,0 1,0 0,1-1,-1 1,1 0,0 0,2-3,14-26,2 1,1 0,1 2,2 0,0 2,7-5,28-31,-41 43,-1 0,-1-1,0-1,-2 0,-1-1,0-1,-2 0,-1 0,0-1,-2-1,3-18,-5-8,-2 1,-2-1,-3 1,-3-22,-9-3,3 92,-7 241,15-180,3 0,4 0,3 0,3 0,7 10,-13-65,2-1,0 0,2 0,0-1,1 0,2 0,8 11,-16-25,0 0,1 0,0 0,1 0,-1-1,1 0,0 0,0-1,0 0,1 0,0 0,0 0,0-1,0-1,0 1,0-1,1 0,-1-1,1 0,0 0,-1 0,1-1,6-1,-9 0,1 0,0 0,-1-1,0 0,1 0,-1-1,0 0,0 1,0-2,-1 1,1 0,-1-1,1 0,-1 0,-1 0,1-1,0 1,-1-1,0 0,0 0,-1 0,1 0,0-4,4-9,0-1,-1 0,-2-1,0 0,0 1,-2-4,0 11,-1 1,0-1,-1 0,0 0,-1 1,0-1,-1 0,0 1,-1-1,0 0,3 11,0 0,-1 0,1 0,0-1,-1 1,1 0,-1 0,1 0,-1 0,0 0,1 0,-1 0,0 0,0 0,1 0,-1 0,0 0,0 0,0 1,0-1,0 0,0 1,0-1,-1 1,1-1,0 1,0 0,0-1,-1 1,1 0,0 0,0 0,0 0,-1 0,1 0,0 0,0 0,-1 0,1 1,0-1,0 0,0 1,0-1,-1 1,1-1,0 1,0 0,0 0,0-1,0 1,0 0,-5 8,0 0,0 0,1 0,0 1,0 0,1 0,0 0,1 0,0 0,1 1,0 0,1-1,0 1,1 0,0 7,0-7,0-1,1 1,1-1,-1 1,2-1,-1 0,2 0,-1 0,1 0,1-1,-1 1,2-1,-1 0,1-1,1 1,0-1,0 0,0-1,1 0,0 0,0-1,1 1,0-2,0 0,0 0,1 0,0-1,-1-1,2 1,4 0,33 4,-6-6</inkml:trace>
  <inkml:trace contextRef="#ctx0" brushRef="#br0" timeOffset="271.317">870 325,'34'-5,"43"-3,47-3,46-2,41-1,-14 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39:03.66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226 17,'-43'153,"-119"262,150-387,3-7,9-22,0 1,0-1,0 1,0-1,0 1,0 0,0-1,0 1,0-1,1 1,-1 0,0-1,0 1,0-1,0 1,0 0,1-1,-1 1,0 0,0-1,1 1,-1 0,0-1,1 1,-1 0,0 0,1-1,-1 1,0 0,1 0,-1 0,1 0,-1-1,0 1,1 0,-1 0,1 0,-1 0,0 0,1 0,-1 0,1 0,-1 0,0 0,1 0,-1 0,1 0,-1 1,0-1,1 0,-1 0,1 0,-1 1,0-1,1 0,-1 0,0 1,1-1,-1 0,0 0,0 1,1-1,-1 0,0 1,0-1,0 1,1-1,-1 0,0 1,0-1,1-1,0 1,8-10,1 1,1 0,-1 1,1 0,1 1,-1 0,1 1,1 0,-1 1,1 1,0 0,7-2,13 4,-1 1,0 2,1 1,13 4,43 1,-54-6,-52-25,-14-17,1-1,1-1,3-2,2 0,2-2,1 0,3-2,2 0,2-3,-1 8,6 22,9 22,0 0,0 0,-1-1,1 1,0 0,-1 0,1 0,0-1,0 1,-1 0,1 0,0 0,-1 0,1 0,0 0,-1-1,1 1,-1 0,1 0,0 0,-1 0,1 0,0 1,-1-1,1 0,0 0,-1 0,1 0,0 0,-1 0,1 0,0 1,-1-1,1 0,0 0,-1 1,1-1,0 0,0 0,-1 1,1-1,0 0,0 0,0 1,0-1,-1 0,1 1,0-1,0 0,0 1,0-1,0 0,0 1,0-1,0 1,0-1,0 0,0 1,0-1,0 0,0 1,0-1,0 0,0 1,0-1,1 1,-48 257,-4-38,43-197,8-23,0 0,0 0,0-1,0 1,0 0,0 0,0-1,0 1,0 0,-1 0,1 0,0-1,0 1,0 0,0 0,0 0,-1-1,1 1,0 0,0 0,0 0,-1 0,1 0,0-1,0 1,0 0,-1 0,1 0,0 0,0 0,-1 0,1 0,0 0,0 0,-1 0,1 0,7-44,1 1,3 0,1 1,9-18,-10 26,14-35,-25 70,1-1,-1 0,0 0,0 0,0 1,0-1,0 0,0 0,1 1,-1-1,0 0,0 0,0 0,1 0,-1 1,0-1,0 0,1 0,-1 0,0 0,0 0,0 0,1 0,-1 1,0-1,1 0,-1 0,0 0,-67 235,59-212,-52 129,83-210,-11 35,4-12,1 2,2 0,2 1,3-2,-24 34,0-1,0 0,0 0,0 0,0 1,1-1,-1 0,0 0,1 1,-1-1,1 0,-1 1,1-1,-1 0,1 1,-1-1,1 1,-1-1,1 1,0-1,-1 1,1-1,0 1,-1 0,1-1,0 1,0 0,0 0,-1-1,1 1,0 0,0 0,-1 0,1 0,0 0,0 0,0 0,-1 0,1 1,0-1,0 0,0 0,-1 1,1-1,0 0,-1 1,1-1,0 1,-1-1,1 1,0-1,-1 1,1-1,-1 1,1 0,-1-1,2 10,-1 0,0 1,-1-1,0 0,-1 0,0 0,-1 0,0 0,0 0,-4 8,-6 40,12-59,1 1,-1 0,0-1,0 1,1 0,-1 0,0 0,1-1,-1 1,0 0,1 0,-1 0,1 0,-1 0,0-1,1 1,-1 0,0 0,1 0,-1 0,1 0,-1 0,0 0,1 0,-1 1,1-1,-1 0,0 0,1 0,-1 0,0 0,1 1,-1-1,0 0,1 0,-1 1,0-1,1 0,-1 0,0 1,0-1,1 0,-1 1,0-1,0 0,0 1,0-1,1 0,-1 1,0-1,0 1,0-1,0 0,0 1,0-1,0 1,0-1,0 0,0 1,0-1,0 0,0 1,0-1,-1 1,25-26,16-34,-40 60,0-1,0 0,0 0,0 0,0 1,1-1,-1 0,0 0,0 1,0-1,0 0,0 0,0 0,0 1,0-1,0 0,1 0,-1 0,0 1,0-1,0 0,0 0,1 0,-1 0,0 0,0 0,0 1,1-1,-1 0,0 0,0 0,1 0,-1 0,0 0,0 0,0 0,1 0,-1 0,0 0,0 0,1 0,-1 0,0 0,0 0,1 0,-1 0,0 0,0-1,-5 26,2-13,-3 41,8-52,-1 1,1-1,0 0,0 0,0 0,0-1,0 1,0 0,0-1,0 1,0-1,0 0,0 1,0-1,0 0,0 0,1-1,-1 1,0 0,0-1,0 1,0-1,0 0,2 0,8-2,-10 3,-1 0,0 0,0 0,0 0,0 0,0 0,0 0,1 0,-1 0,0 0,0 1,0-1,0 0,0 1,0-1,0 1,0 0,0-1,0 1,0 0,0-1,0 1,-1 0,1 0,0 0,0 0,-1-1,1 1,-1 0,1 0,-1 0,1 1,-1-1,0 0,1 0,-1 0,0 0,0 0,0 0,0 0,0 1,0 0,-9 49,-1-64,-45-60,12 23,38 42,1 0,0-1,0 0,1 0,0 0,1 0,-1 0,2-1,-1 1,2-1,-1 1,1 9,0 0,-1 0,1 0,0 0,-1 0,1 0,0 0,-1 0,1 1,0-1,-1 0,1 0,-1-1,1 1,0 0,-1 0,1 0,0 0,-1 0,1 0,0 0,0 0,-1-1,1 1,0 0,-1 0,1 0,0-1,0 1,-1 0,1 0,0-1,0 1,0 0,-1-1,1 1,0 0,0-1,0 1,0 0,0-1,-12 39,12-37,-17 70,12-42,-2 0,-1 0,-1-1,-1-1,-7 13,12-34,8-14,2-1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4:51.8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642 216,'-12'105,"11"-122,-2 1,0 0,0-1,-2 1,0 0,-1 1,-1 0,0 0,-1 0,0 1,-1 0,-1 0,0 1,-1 0,-1 1,-9-8,13 13,0 1,-1-1,0 1,0 1,-1 0,0 0,0 1,0 0,0 1,0 0,-1 1,1 0,-1 0,0 1,1 0,-1 1,0 1,0-1,1 2,-1-1,1 2,-1-1,1 1,0 1,0 0,0 0,0 1,1 1,-3 1,-2 5,0 0,1 1,0 0,1 1,1 0,0 1,1 1,0-1,1 2,1-1,1 1,-1 5,-5 16,1 1,2 1,2 0,2 0,1 3,2-13,2 1,1 0,1 0,2-1,1 1,1-1,1 0,9 22,-9-34,1 0,1-1,1 0,0 0,1 0,1-1,0-1,1 0,1-1,0 0,1 0,1-2,0 0,8 5,-6-7,1-1,-1 0,2-1,-1-1,1-1,0 0,0-2,1 0,-1-1,1-1,0-1,-1 0,1-2,0 0,0-2,-1 0,0-1,1 0,-1-2,-1-1,1 0,-1-1,0-1,-1 0,0-2,-1 0,0 0,-1-2,2-2,108-138,-125 153,0 0,1 0,-1 0,0 1,0-1,0 0,0 0,0 0,0 1,1-1,-1 0,0 0,0 0,0 0,0 0,1 1,-1-1,0 0,0 0,0 0,1 0,-1 0,0 0,0 0,1 0,-1 0,0 0,0 0,0 0,1 0,-1 0,0 0,0 0,1 0,-1 0,0 0,0 0,0 0,1 0,-1 0,0-1,0 1,0 0,1 0,-1 0,0 0,0 0,0-1,0 1,0 0,1 0,-1 0,0 0,0-1,0 1,0 0,0 0,0-1,0 1,0 0,0 0,0 0,0-1,-1 23,0-17,0 4,-1-1,1 1,1 0,-1 0,2 0,-1 0,1 0,0 0,1 0,0 0,1-1,-1 1,2-1,-1 0,1 0,0 0,1 0,0-1,0 1,1-1,0-1,0 1,7 5,-6-7,1 1,-1-1,1-1,0 0,1 0,-1 0,1-1,-1 0,1-1,0 0,0 0,0-1,0 0,1-1,-1 0,0 0,0-1,0 0,-5 0,-1-1,0 1,0-1,0 0,-1 0,1 0,0 0,-1 0,1 0,-1-1,0 1,0-1,0 0,0 1,0-1,0 0,-1 0,1 0,-1 0,0-1,0 1,0 0,-1-1,1 1,-1 0,0-1,0-2,1-5,-1 1,-1-1,0 0,-1 1,0-1,0 1,-1 0,-2-3,1 1,-2 1,1 0,-1 0,-1 1,0 0,0 0,-1 0,0 1,-1 0,0 1,0 0,-1 0,-1 0,5 5,1-1,-1 1,0 0,0 0,0 1,0 0,0 0,0 0,-1 1,1 0,-1 0,1 1,-1-1,1 1,-1 1,1-1,0 1,-1 1,1-1,0 1,-1 0,1 0,0 1,0-1,-2 3,2-1,0-1,1 1,-1 1,1-1,0 1,0 0,1 0,-1 0,1 1,0-1,0 1,1 0,0 0,0 1,0-1,1 0,0 1,0 0,1-1,0 1,0 0,0 0,1 0,0 0,1 0,-1 0,1-1,0 1,1 0,0 0,0-1,0 1,1-1,0 0,0 0,1 0,-1 0,3 2,22 16</inkml:trace>
  <inkml:trace contextRef="#ctx0" brushRef="#br0" timeOffset="377.501">936 309,'0'0,"0"1,-1-1,1 0,0 1,-1-1,1 0,0 0,-1 0,1 1,-1-1,1 0,-1 0,1 0,0 0,-1 0,1 1,-1-1,1 0,-1 0,1 0,-1 0,1 0,-1-1,1 1,0 0,-1 0,1 0,-1 0,1 0,-1-1,1 1,0 0,-1 0,1-1,0 1,-1 0,1-1,0 1,-1 0,1-1,0 1,0 0,-1-1,1 1,0-1,0 1,0 0,-1-1,1 1,0-1,0 1,0-1,0 1,0-1,0 1,0 0,0-1,0 1,0-1,0 1,0-1,0 1,1-1,-1 1,0 0,0-1,1 1,27-22,-15 14,0 1,-1-2,1 1,-1-2,-1 0,0 0,0-1,-1 0,-1-1,0 0,0 0,-1-1,-1-1,0 1,-1-1,-1 0,0 0,0-1,-4 13,-1 1,1 0,-1 0,0-1,1 1,-1 0,0 0,1-1,-1 1,0 0,0-1,0 1,0 0,-1-1,1 1,0 0,0-1,-1 1,1 0,-1 0,1-1,-1 1,0 0,1 0,-1 0,0 0,0 0,0 0,0 0,0 0,0 0,0 0,-1 0,-1 5,0-1,0 1,0 1,0-1,1 0,0 1,0-1,0 1,0 0,1-1,-1 1,1 0,1 0,-1 0,0 4,1 5,0 0,1 1,0-1,1 0,1 1,0-1,1 0,1-1,0 1,0-1,1 0,1 0,1-1,0 1,0-2,4 4,18 26</inkml:trace>
  <inkml:trace contextRef="#ctx0" brushRef="#br0" timeOffset="933.322">1284 723,'8'79,"-8"-60,1 1,1-1,1 0,1 1,0-1,1-1,1 1,1-1,1 0,0 0,1-1,10 14,-15-27,0 1,1 0,-1-1,1 0,0 0,0-1,0 1,1-1,-1 0,1-1,0 1,0-1,0 0,0 0,0-1,0 0,0 0,1 0,-1-1,0 0,1 0,-1-1,0 0,0 0,1 0,-1-1,0 0,0 0,-1 0,1-1,0 0,-1 0,9-6,0 0,0 0,-2-2,1 0,-1 0,-1-1,0 0,0-1,-2-1,1 1,6-15,2-8,0-1,-3-1,-1 0,2-13,1-21,-2-1,-4-1,-3 0,-3 0,-4-1,-6-53,4 112,1 4,0 0,-1-1,-1 1,0 0,0 0,-1 0,-1 0,0 0,-4-7,7 19,1-1,0 0,0 1,-1-1,1 0,0 1,-1-1,1 1,-1-1,1 1,-1-1,1 1,-1-1,1 1,-1 0,1-1,-1 1,0 0,1-1,-1 1,1 0,-1 0,0-1,1 1,-1 0,0 0,1 0,-1 0,0 0,1 0,-1 0,0 0,1 0,-1 0,0 1,1-1,-1 0,0 0,1 1,-1-1,0 0,1 1,-1-1,1 1,-1-1,1 0,-1 1,1-1,-1 1,1-1,0 1,-1 0,1-1,-1 1,-5 10,0 0,0 1,1 0,0 0,1 0,0 0,1 0,1 1,0 0,0 6,0-5,-7 44,4 0,1 1,4 0,1 0,4-1,2 0,2 0,3 0,3-1,11 27,-24-74,1 0,1 0,-1 0,1 0,1-1,0 0,0 0,1 0,0-1,1 1,0-1,0-1,0 1,1-2,0 1,1-1,-1 0,1 0,0-1,5 2,-11-7,-1 0,1 1,-1-1,0 0,1 0,-1-1,1 1,-1 0,1-1,-1 1,1-1,-1 0,0 0,0 0,1 0,-1 0,0-1,0 1,1-1,14-14</inkml:trace>
  <inkml:trace contextRef="#ctx0" brushRef="#br0" timeOffset="1185.759">1632 416,'-16'0,"-1"0,10 0,19 0,26 0,29-2,26-3,20-4,-9 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4:47.6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468 137,'0'9,"0"4</inkml:trace>
  <inkml:trace contextRef="#ctx0" brushRef="#br0" timeOffset="2577.792">0 84,'2'1,"-1"1,1-1,0 1,-1-1,1 0,0 0,0 0,-1 0,1 0,0 0,0 0,0-1,0 1,0-1,0 1,1-1,-1 0,0 0,0 0,0 0,2 0,-1 0,41 2,-1-2,1-2,0-2,7-3,-15 2,149-18,30-6,2 8,1 11,81 10,-265 2,0 1,-1 2,0 1,0 1,0 2,9 5,-42-14,0 1,0-1,0 0,0 0,0 1,1-1,-1 0,0 0,0 0,0 0,1 1,-1-1,0 0,0 0,0 0,1 0,-1 0,0 1,0-1,1 0,-1 0,0 0,0 0,1 0,-1 0,0 0,0 0,1 0,-1 0,0 0,0 0,1 0,-1 0,0 0,0 0,1 0,-1-1,0 1,0 0,1 0,-1 0,0 0,0 0,0-1,1 1,-1 0,0 0,0 0,0-1,0 1,1 0,-1 0,0-1,0 1,0 0,0 0,0 0,0-1,0 1,0 0,0-1,0 1,0 0,0 0,0-1,0 1,0 0,0-1,-3-8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4:48.5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69 126,'-7'170,"-20"108,11-135,14-122,-3 12,2 0,1 0,1-1,2 1,1 0,2 0,1 0,2 0,-5-25,1-1,0 1,1-1,0 0,0 0,0-1,1 1,0-1,0 0,1 0,0-1,0 1,0-1,0-1,1 1,0-1,0 0,0-1,0 0,1 0,-1 0,1-1,0 0,0 0,0-1,0 0,-1-1,1 0,0 0,2 0,14-3,-1 0,0-1,0-1,0-2,0 0,-1-1,0-1,16-11,7-3</inkml:trace>
  <inkml:trace contextRef="#ctx0" brushRef="#br0" timeOffset="270.92">1 847,'23'-6,"21"-8,19-5,14-7,7-5,-4-2,-7 0,-16 5</inkml:trace>
  <inkml:trace contextRef="#ctx0" brushRef="#br0" timeOffset="449.455">135 59,'21'-4,"22"-5,24-2,20-2,12 2,4 2,-5 7,-12 9,-21 3</inkml:trace>
  <inkml:trace contextRef="#ctx0" brushRef="#br0" timeOffset="666.985">803 394,'5'22,"6"17,7 14,11 8,11 5,10 4,9 0,2-2,1-6,-4-4,-7-6,-10-6,-12-8,-11-9</inkml:trace>
  <inkml:trace contextRef="#ctx0" brushRef="#br0" timeOffset="834.61">1299 594,'-16'-9,"-13"1,-9 14,-8 19,-8 24,-5 21,-3 18,3 9,8 2,11-7,13-14,11-21</inkml:trace>
  <inkml:trace contextRef="#ctx0" brushRef="#br0" timeOffset="1282.443">1606 486,'21'-7,"2"0,-1 0,1 2,-1 1,1 1,0 1,1 1,12 2,-34-2,1 1,-1-1,1 1,0 0,-1 0,1 0,0 0,-1 1,1-1,0 1,-1-1,1 1,-1 0,1 0,-1 0,1 1,-1-1,0 0,0 1,1 0,-1-1,0 1,0 0,-1 0,1 0,0 0,-1 0,1 1,-1-1,0 0,0 1,0-1,0 1,0-1,0 1,0 1,-5 6,1-1,-1-1,-1 1,1 0,-2-1,1 0,-1 0,0-1,-1 0,0 0,0 0,0-1,-7 5,3-2,-79 74,89-82,0-1,0 1,1-1,-1 1,0-1,0 1,0 0,1-1,-1 1,0 0,0 0,1-1,-1 1,1 0,-1 0,1 0,-1 0,1 0,-1 0,1 0,0 0,0 0,-1 0,1 0,0 0,0 0,0 0,0 0,0 0,0 0,1 0,-1 0,0 0,0 0,1 0,-1 0,1 0,-1-1,1 1,-1 0,1 0,-1 0,1 0,0-1,-1 1,1 0,0-1,0 1,0 0,110 28,-96-27,1 2,-1 0,0 1,0 0,-1 1,1 1,-1 0,-1 1,1 1,-1 0,-1 1,0 0,0 1,-1 0,0 1,-1 0,5 8,-13-16,-1 0,1 0,-1 0,0 1,0-1,0 0,0 0,-1 1,0-1,0 0,0 1,0-1,-1 1,1-1,-1 0,0 0,-1 0,1 1,-1-1,1 0,-1 0,-1-1,1 1,0 0,-1-1,0 0,-2 3,-4 3,-1 0,0-1,0-1,0 1,-1-2,0 1,-1-2,1 1,-2-1,-49 17,1-5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4:58.8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 0,'-3'19,"0"9,0 4,1-3,2-3,5-6,2-11,1-7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4:57.4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0,'-2'21,"-2"22,4 20,5 17,4 14,4 6,-2 2,-2 0,-4-6,-7-10,-3-13,-3-20</inkml:trace>
  <inkml:trace contextRef="#ctx0" brushRef="#br0" timeOffset="340.497">421 200,'-49'42,"3"2,1 2,2 2,-12 19,55-66,-18 21,-2 1,0 1,3 1,0 0,-8 18,24-43,0 1,1 0,-1 0,0-1,1 1,-1 0,1 0,-1 0,1 0,0 0,-1 0,1 0,0 0,0 0,0 0,-1 0,1 0,0 0,0 0,0 0,1 0,-1 0,0 0,0 0,1 0,-1 0,0 0,1 0,-1 0,1 0,-1 0,1 0,-1 0,1-1,0 1,0 0,-1 0,1-1,0 1,0-1,0 1,0 0,-1-1,1 0,0 1,0-1,0 1,0-1,0 0,0 0,0 0,0 0,0 1,0-1,0-1,0 1,1 0,-1 0,0 0,36 6,0 2,0 2,-1 1,0 2,-1 1,0 2,-1 2,138 53,-155-65,-4-1,0 0,1-1,-1-1,1 0,-1-1,1 0,0-1,0 0,-1-2,7 0,-1-5</inkml:trace>
  <inkml:trace contextRef="#ctx0" brushRef="#br0" timeOffset="617.616">715 348,'14'4,"17"2,19 0,12-2,9-3,0-1,-9-2,-15 0</inkml:trace>
  <inkml:trace contextRef="#ctx0" brushRef="#br0" timeOffset="879.904">862 629,'20'9,"21"3,17 0,14-3,12-5,1-5,-5-8,-18-1</inkml:trace>
  <inkml:trace contextRef="#ctx0" brushRef="#br0" timeOffset="1146.198">1517 241,'0'-9,"0"0,0 1,2-1,-1 0,1 1,0-1,0 1,1 0,1 0,-1 0,1 0,0 1,1-1,0 1,0 0,1 0,-1 1,1 0,1 0,-1 0,1 1,0 0,1 0,-1 0,1 1,0 1,0-1,0 1,6-1,1-1,1 1,0 1,0 1,0 0,0 1,1 1,-1 1,0 0,4 1,-14-1,-1-1,0 1,0 0,0 1,0-1,0 1,0 0,0 0,-1 1,1 0,-1-1,1 1,-1 1,0-1,0 1,-1-1,1 1,-1 0,0 0,0 1,0-1,0 1,-1-1,0 1,0 0,0 0,0 0,-1 0,0 0,0 1,-1 10,-2 0,0 0,0-1,-2 1,0 0,0-1,-2 0,0 0,0-1,-2 1,1-1,-2-1,-3 5,6-9,-33 56,24-45,1 0,1 1,1 1,1 0,1 1,0 0,2 0,1 1,1 0,1 0,1 0,1 1,1 11,4-5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5:30.293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287 4694,'-20'13,"1"1,0 2,1 0,1 0,1 2,0 0,1 1,1 0,1 1,-5 11,4-7,0 0,2 1,0 0,2 1,1 1,1-1,1 1,2 0,0 1,2-1,1 1,1 0,2 12,25 45,-25-83,0 1,1 0,0-1,-1 1,1-1,0 0,0 0,1 1,-1-1,0 0,1-1,-1 1,1 0,-1-1,1 1,0-1,0 0,0 0,-1 0,1 0,0-1,0 1,0-1,0 0,0 0,0 0,3 0,5-5,-1 0,1 0,-1-1,0 0,-1-1,1 0,-1-1,-1 0,0 0,0 0,0-1,-1-1,0 1,-1-1,0 0,3-10,37-60,-5-2,-3-2,0-11,-17 43,-2-1,-2 0,-3-1,-2-1,3-40,-19-6,4 98,-1-1,1 1,-1 0,0-1,0 1,0 0,-1 0,1-1,-1 1,0 0,1 1,-1-1,-1 0,1 0,0 1,-1 0,1-1,-1 1,0 0,0 0,0 0,0 1,0-1,0 1,0-1,-3 0,-1 2,0 1,0 0,1 0,-1 0,0 0,1 1,-1 0,1 1,-1 0,1 0,0 0,0 0,1 1,-1 0,1 0,-1 1,1 0,1 0,-5 5,-3 2,0 0,0 1,1 1,1 0,0 0,1 1,1 0,0 1,1 0,0 0,2 1,0-1,1 1,0 0,1 1,2-1,-1 0,2 1,0-1,1 1,1-1,1 0,0 0,6 16,6 2,2 0,1-1,2-1,1-1,6 4,-10-14,0 1,-2 0,0 1,-2 0,0 1,-2 1,-1 0,-1 0,-2 1,3 13,-6 65,0-97,1-5</inkml:trace>
  <inkml:trace contextRef="#ctx0" brushRef="#br0" timeOffset="258.317">675 5201,'0'16,"0"12,0 10,2 6,1 4,0 2,-1-2,0-2,-1-5,-1-6,-2-7,-1-11,0-13,1-6</inkml:trace>
  <inkml:trace contextRef="#ctx0" brushRef="#br0" timeOffset="525.608">675 5175,'0'-1,"1"0,0 0,0 1,0-1,0 1,0-1,-1 1,1-1,0 1,0 0,0-1,0 1,0 0,1 0,-1-1,0 1,0 0,0 0,0 0,0 1,0-1,0 0,0 0,0 0,0 1,0-1,0 1,0-1,0 0,0 1,0 0,-1-1,1 1,0 0,0-1,-1 1,1 0,0 0,-1-1,1 1,0 0,-1 0,1 0,-1 0,1 0,-1 0,45 36,-2 1,-2 3,-2 1,33 46,-63-76,0 1,-1 0,0 0,-1 1,-1 0,0 0,-1 0,3 12,-7-21,0 0,0 1,-1-1,0 0,1 1,-2-1,1 1,-1-1,1 0,-1 0,-1 1,1-1,-1 0,0 0,0 0,-1 0,1-1,-1 1,0-1,0 1,-1-1,1 0,-1 0,0 0,0-1,0 1,-15 7,0 0,-1-2,0 0,-1-1,0 0,0-2,0-1,-1-1,0 0,-20 0,13-1</inkml:trace>
  <inkml:trace contextRef="#ctx0" brushRef="#br0" timeOffset="2749.512">1718 5161,'-21'59,"25"-76,6-6,1-1,1 2,1-1,1 2,1 0,10-11,-23 30,-1 0,1-1,0 1,0 0,0 0,1 0,-1 0,1 0,-1 0,1 1,-1-1,1 1,0-1,0 1,0 0,-1 0,1 1,0-1,0 1,0-1,0 1,0 0,1 0,-1 0,0 1,0-1,0 1,-1-1,1 1,0 0,0 0,0 0,0 1,-1-1,1 1,-1-1,2 2,13 13,-1 1,-1 1,0 1,-1 0,-1 0,8 18,-15-29,-1 2,0-1,-1 1,0 0,0 0,-1 0,0 0,-1 0,0 1,0 2,-2-11,-1 0,1 0,0 0,-1 0,1 0,-1 0,0 0,1-1,-1 1,0 0,0 0,0 0,0-1,-1 1,1-1,0 1,-1-1,1 1,-1-1,0 0,1 0,-1 1,0-1,0 0,0-1,1 1,-1 0,0-1,0 1,0-1,0 1,0-1,-68 1,67-1,1 0,-1-1,0 1,1-1,-1 0,1 0,-1 0,1 0,0 0,-1 0,1-1,0 1,0-1,0 0,0 0,0 1,0-1,1 0,-1-1,1 1,-1 0,1 0,0-1,0 1,0 0,0-1,0 1,0-1,1 0,-1 1,1-1,0 1,0-1,0 0,0 1,0-1,0 0,1 1,-1-1,1 1,0-1,0 1,0-1,0 1,1-1,8-10,1 2,0-1,1 1,0 1,1 0,0 1,0 0,1 1,0 1,4-2,-15 7,37-18,2 0,-1 3,2 2,0 1,21-3,-61 16,-1 0,1 0,-1 0,0 1,1-1,-1 1,1-1,0 1,-1 0,1 0,-1 0,1 0,-1 0,1 1,-1-1,1 1,-1-1,1 1,-1 0,1 0,-1 0,0 1,0-1,0 0,1 1,-1-1,0 1,-1 0,1 0,0 0,-1 0,1 0,21 95,-22-86,0 0,1 0,0 0,0 0,1-1,1 1,0-1,0 0,5 8,-8-17,0 1,0-1,1 1,-1-1,0 0,1 1,-1-1,0 0,1 0,-1 0,1 0,0 0,-1 0,1-1,0 1,0 0,-1-1,1 1,0-1,0 0,0 0,0 0,-1 0,1 0,0 0,0 0,0 0,0-1,-1 1,1-1,0 1,0-1,-1 0,2 0,11-8</inkml:trace>
  <inkml:trace contextRef="#ctx0" brushRef="#br0" timeOffset="3014.145">2159 4679,'-25'-4,"-15"-2,-6 0,1 2,8 3,15 4,16 8,15 8,11 9,2-1</inkml:trace>
  <inkml:trace contextRef="#ctx0" brushRef="#br0" timeOffset="3262.571">2038 5589,'5'18,"3"15,3 12,2 6,1 4,0 0,-2-3,-3-4,-5-3,-11-4,-4-10</inkml:trace>
  <inkml:trace contextRef="#ctx0" brushRef="#br0" timeOffset="5341.729">5274 5067,'4'0,"4"0,6 0,6 0,10 0,13-2,12-1,14-2,10-3,6 1,2-2,-3 2,-6 1,-10 2,-11 2,-14 1,-16-2,-13 0</inkml:trace>
  <inkml:trace contextRef="#ctx0" brushRef="#br0" timeOffset="6009.897">6036 4653,'-1'0,"0"0,0 1,0-1,0 0,1 1,-1-1,0 0,0 1,1-1,-1 1,0-1,1 1,-1 0,0-1,1 1,-1-1,1 1,-1 0,1 0,-1-1,1 1,0 0,-1 0,1 0,0-1,0 1,-1 0,1 0,0 0,0 0,0-1,0 1,0 0,0 0,0 0,1 0,-1 0,0-1,0 1,1 0,-1 0,0 0,1-1,-1 1,1 0,-1-1,1 1,-1 0,1-1,-1 1,1 0,0-1,-1 1,1-1,0 1,0-1,-1 0,1 1,0-1,0 0,0 1,0-1,14 11,1-1,0 0,1-1,0-1,17 6,32 16,-17-3,0 1,-2 3,-2 1,24 24,-62-51,-1-1,1 1,-2 1,1-1,0 1,-1 0,0 0,-1 1,1-1,-1 1,0 0,-1 0,0 1,0-1,-1 1,1-1,-2 1,1 0,-1 0,0 0,-1 0,0 0,0 4,-5-1,-1 0,0 0,0-1,-1 0,-1 0,1 0,-2-1,1 0,-1-1,0 0,-1 0,0-1,0 0,-5 1,-72 46,-3-3,-2-4,-12 0,31-10,59-27</inkml:trace>
  <inkml:trace contextRef="#ctx0" brushRef="#br0" timeOffset="3900.476">3201 4867,'-18'21,"0"1,1 1,2 0,0 1,2 0,0 1,2 1,1 0,1 0,1 1,1 0,2 1,0-1,1 19,3-33,0 0,1 1,1-1,0 0,0 1,2-1,-1 0,2 0,0 1,-3-11,1 1,-1 0,1 0,0-1,0 1,0-1,0 0,1 0,-1 0,1 0,0 0,0 0,0-1,0 1,0-1,1 0,-1 0,1 0,-1 0,1-1,0 1,-1-1,1 0,0 0,0-1,0 1,0-1,0 0,0 0,0 0,0 0,0-1,11-4,0-1,0 0,-1-1,0-1,-1 0,1-1,-1 0,-1-1,0-1,-1 0,0 0,0-1,-1-1,-1 1,0-2,-1 1,4-10,12-16,-1-2,-3 0,-1-1,-3-1,-1-1,-2 0,-2-1,-2 0,-2-1,-2 1,-2-1,-2-19,0 54,-1 0,0 1,0-1,-1 0,-1 0,0 1,0-1,-1 1,-1-1,0 1,0 0,-1 1,0-1,0 1,-1 0,0 0,-1 0,0 1,-1 0,1 1,-8-6,11 11,0 0,0 1,-1-1,1 1,0 0,-1 0,1 1,0-1,-1 1,1 0,-1 0,1 0,-1 1,1 0,0 0,-1 0,1 0,0 0,0 1,0 0,0 0,0 0,0 0,0 1,1 0,-1-1,1 1,-3 3,-2 2,0 1,0 0,1 1,0 0,1 0,0 0,1 1,0 0,0 0,0 4,-1 6,2-1,0 1,1 0,1 0,1 0,1 0,1 0,1 0,1 0,1 0,0 0,2-1,0 0,6 12,18 35,3-1,2-2,28 36,20 36,-59-92,-2 1,-2 2,5 20,-15-36</inkml:trace>
  <inkml:trace contextRef="#ctx0" brushRef="#br0" timeOffset="4322.514">3883 5335,'-71'250,"61"-213,3-11,18-56,26-82,72-185,-74 239,-35 58,1-1,-1 1,1 0,-1-1,1 1,0 0,-1 0,1-1,0 1,-1 0,1 0,0 0,-1 0,1 0,-1 0,1 0,0 0,-1 0,1 0,0 0,-1 0,1 1,0-1,-1 0,1 0,-1 1,1-1,0 0,-1 1,1-1,-1 1,1-1,-1 1,1-1,-1 1,0-1,1 1,-1-1,0 1,1-1,-1 1,0 0,0-1,1 1,-1-1,0 1,0 0,0-1,0 2,9 20,-1 2,-2-1,0 1,-1 0,-1 4,6 27,4 16,3-1,3 0,3-2,11 17,-32-80,1 2,-1 0,2-1,-1 0,1 1,0-1,0-1,1 1,-1-1,1 1,3 1,2-2</inkml:trace>
  <inkml:trace contextRef="#ctx0" brushRef="#br0" timeOffset="4589.881">3803 5495,'16'0,"21"-2,23-6,21-5,17-6,13-1,-12 2</inkml:trace>
  <inkml:trace contextRef="#ctx0" brushRef="#br0" timeOffset="14126.695">18949 4546,'16'0,"15"0,14 0,15-2,10-1,7-2,2-3,-4 0,-10 2,-14 1,-15 5,-18 6,-20 9,-9 2</inkml:trace>
  <inkml:trace contextRef="#ctx0" brushRef="#br0" timeOffset="14328.202">19003 4773,'20'3,"21"0,19-1,15 1,7-4,0-1,-7-2,-11-1,-15 0,-15 2</inkml:trace>
  <inkml:trace contextRef="#ctx0" brushRef="#br0" timeOffset="14792.483">19725 4211,'-8'-8,"4"4,1 0,-1 0,0 0,0 1,0-1,0 1,-1 0,1 0,-1 1,0 0,0-1,0 1,-1 0,5 3,0-1,1 1,-1 0,0-1,1 1,-1 0,0-1,1 1,-1 0,1 0,-1-1,1 1,0 0,-1 0,1 0,0 0,-1 0,1 0,0-1,0 1,0 0,0 0,0 0,0 0,0 0,0 0,0 0,1 0,-1 0,0 0,1-1,-1 1,0 0,1 0,-1 0,1 0,-1-1,1 1,-1 0,1-1,0 1,0 0,-1-1,1 1,0-1,0 1,-1-1,1 1,19 19,0 0,0-2,2 0,0-1,2-1,-1-2,15 7,-31-17,170 92,-94-53,-2 3,-2 4,11 13,-2 25,-85-83,0-1,-1 1,1-1,-1 1,0 0,0 0,0 0,-1 0,0 0,0 0,0 0,0 0,-1 0,0 1,0-1,-1 0,1 0,-1 0,0 1,-1-1,1 0,-2 2,-6 8,0-1,-1 0,-1-1,-1 0,1 0,-2-1,0-1,0 0,-1-1,-1 0,1-1,-2-1,-3 2,-85 44,-2-4,-15-1,-36 18,105-42,19-7</inkml:trace>
  <inkml:trace contextRef="#ctx0" brushRef="#br0" timeOffset="16084.536">21623 4226,'0'11,"0"18,0 17,0 17,2 13,1 13,0 6,-1 1,-2-4,-4-9,-2-14,-1-17,0-16</inkml:trace>
  <inkml:trace contextRef="#ctx0" brushRef="#br0" timeOffset="16508.777">22118 4265,'-17'39,"-2"0,-1-2,-2 0,-2-2,-1 0,-1-2,-2-1,-28 25,33-34,0-1,-2-1,0-1,-2-2,0 0,-11 4,38-21,-1 0,0-1,1 1,-1 0,0 0,0-1,0 1,0-1,0 1,0-1,0 1,0-1,0 1,0-1,0 0,0 0,0 1,0-1,0 0,0 0,0 0,0 0,0 0,0 0,0-1,0 1,0 0,0 0,0-1,0 1,0-1,0 1,0-1,0 1,0-1,0 0,0 1,0-1,1 0,-1 0,0 1,1-1,-1 0,0 0,1 0,-1 0,1 0,-1 0,1 0,2-4,1-1,-1 1,1 0,0 0,1 0,-1 0,1 1,0-1,0 1,0 0,1 0,-1 0,1 1,0 0,0 0,1 0,-1 0,0 1,1 0,-1 0,1 1,0-1,1 1,-5 1,1-1,0 1,0 0,0 0,0 0,0 0,0 0,0 1,0-1,0 1,-1 0,1 0,0 0,0 0,-1 1,1-1,-1 1,1-1,-1 1,0 0,1 0,-1 0,0 0,0 0,0 1,-1-1,1 0,0 3,33 79,-32-76,5 20,-5-13,0 0,1-1,1 1,1-1,0 0,0 0,2 0,0-1,0 0,1-1,0 0,1 0,1-1,0-1,5 5,-4-9,1 1,-1-2,1 1,1-2,-1 0,0 0,1-1,0-1,0-1,0 1,0-2,-1 0,1-1,0 0,0-1,0-1,7-2,34-26,-40 15</inkml:trace>
  <inkml:trace contextRef="#ctx0" brushRef="#br0" timeOffset="17403.231">22746 4546,'0'-2,"4"-1,9-2,14-1,15 0,14-3,10-2,4 2,0 2,-10 1,-16 8,-19 9,-14 3</inkml:trace>
  <inkml:trace contextRef="#ctx0" brushRef="#br0" timeOffset="17661.588">22786 4800,'14'2,"18"3,19 1,17 2,16-1,8-1,4-3,-16 0</inkml:trace>
  <inkml:trace contextRef="#ctx0" brushRef="#br0" timeOffset="-25285.41">11236 549,'-8'8,"2"157,34 212,-14-145,-13 121,-2-190,26 957,20-284,-43-818,2 17,-1 0,-2 0,-2 0,-1 0,-1-1,-7 30,1-44,-3-28,5-11</inkml:trace>
  <inkml:trace contextRef="#ctx0" brushRef="#br0" timeOffset="-24180.559">9551 1030,'3'3,"0"0,0 0,-1 0,1 1,-1-1,0 0,0 1,0 0,-1-1,1 1,-1 0,0 0,0 0,0 0,0 0,-1 0,1 0,-1 0,0 0,-1 0,1 0,-1 3,1 3,-17 348,-42 431,36-495,12 69,10-265,-5 1,-3-1,-13 44,-23 216,43-331,2-14,-1 0,-1 0,1 0,-2 0,0-1,-1 1,0-1,-4 8,8-19,0-1,0 0,0 1,0-1,0 1,-1-1,1 0,0 1,0-1,-1 0,1 1,0-1,0 0,-1 0,1 1,0-1,-1 0,1 0,0 0,-1 1,1-1,0 0,-1 0,1 0,-1 0,1 0,0 0,-1 1,1-1,-1 0,1 0,0 0,-1-1,1 1,-1 0,1 0,0 0,-1 0,1 0,-1 0,1-1,0 1,-1 0,1 0,0 0,-1-1,1 1,0 0,0 0,-1-1,1 1,0 0,0-1,-1 1,1 0,0-1,0 1,0-1,0 1,-1 0,1-1,0 1,0-1,0 1,0-1,-6-12</inkml:trace>
  <inkml:trace contextRef="#ctx0" brushRef="#br0" timeOffset="-22974.759">12613 1,'11'16,"10"37,-2 0,-2 1,-3 0,-2 2,-3-1,1 39,0 86,-10 76,-1-143,-5 120,0-94,6 1,18 137,22-42,-15-102,5 98,-26-48,-16 163,-1 71,39 239,-22-510,7 0,18 76,-25-204,-1-17,-1-9</inkml:trace>
  <inkml:trace contextRef="#ctx0" brushRef="#br0" timeOffset="-20378.298">14779 762,'-372'13,"-460"19,439-23,169 5,84-4,121-5,9-3,0 0,0 1,0 0,0 1,0 0,0 1,1 0,-3 2,12-7,-1 0,1 1,0-1,-1 0,1 0,-1 1,1-1,0 0,-1 1,1-1,0 0,0 1,-1-1,1 0,0 1,0-1,-1 0,1 1,0-1,0 1,0-1,0 1,0-1,0 0,0 1,0-1,0 1,0-1,0 1,0-1,0 1,0-1,0 0,0 1,0-1,0 1,1-1,-1 1,0-1,0 0,1 1,-1-1,0 0,0 1,1-1,-1 0,0 1,1-1,-1 0,0 0,1 1,-1-1,1 0,-1 0,1 0,-1 0,0 1,1-1,0 0,29 7,-12-4,1-2,0 0,0-1,0-1,0 0,0-2,-1 0,1-1,-1-1,0-1,0 0,4-3,-19 8,0 0,0 0,-1 0,1 0,0-1,-1 1,1-1,-1 1,0-1,0 0,1 0,-1 0,0 0,0-1,-1 1,1 0,0-1,-1 1,0-1,1 0,-1 1,0-1,0 0,-1 0,1 0,-1 0,1 1,-1-1,0 0,0 0,0 0,0 0,-1 0,1 0,-1 0,0 0,0 1,0-1,0 0,0 1,0-1,-1 0,1 1,-1 0,0-1,-9-6,0 1,0 1,0 0,-1 0,0 2,-1-1,1 1,-1 1,0 0,0 1,-11-1,11 1,0 1,-1 0,1 1,-1 1,0 0,1 1,-1 0,1 1,0 0,-12 5,19-5,0 0,1 0,-1 0,1 1,-1 0,1 1,0-1,0 1,1 0,-1 0,1 0,0 1,0-1,0 1,1 0,-1 0,1 0,1 1,-1-1,1 1,0 0,0-1,0 1,1 0,-1 2,1-1,1 1,-1-1,1 0,0 0,1 1,0-1,0 0,1 0,-1 0,1 0,1 0,0 0,0 0,0-1,0 0,1 1,0-1,1-1,-1 1,1-1,0 1,1-1,-1-1,7 5,-1-1,1 0,1-1,0-1,0 0,0-1,0 0,1-1,0 0,0-1,0-1,0 0,6-1,-6 0,0-1,0-1,-1-1,1 0,0 0,-1-2,0 1,1-2,-1 0,-1 0,5-3,-12 5,1 0,-1-1,0 1,-1-1,1 0,0 0,-1 0,0-1,0 1,0-1,-1 0,0-1,0 1,0 0,0-1,-1 1,0-1,0 0,-1 0,1 0,-1 0,0 0,-1 0,0 0,0 0,0-4,-2 0,0 0,-1 1,0-1,0 1,-1 0,0 0,-1 0,0 1,0-1,0 1,-1 0,-1 1,1-1,-1 2,-1-1,1 0,-1 1,0 1,-1 0,1 0,-1 0,0 1,0 0,0 1,-1 0,1 0,-1 1,1 0,-1 1,0 0,0 1,0 0,0 0,1 1,-1 0,0 1,0 0,1 1,-1 0,1 0,0 1,0 0,0 0,1 1,-3 2,2-1,0 1,1 0,0 0,0 1,1 0,0 0,0 0,1 1,0 0,0 1,1-1,1 1,-1 0,1 0,1 1,-1 5,3-13,1 0,-1 0,1 0,0-1,0 1,0 0,1 0,-1 0,1-1,-1 1,1 0,0 0,0-1,0 1,0 0,1-1,-1 0,1 1,-1-1,1 0,0 1,0-1,0 0,0-1,0 1,1 0,-1 0,0-1,1 0,-1 1,1-1,0 0,-1 0,1 0,0-1,0 1,-1-1,1 1,1-1,7 1,0 0,1 0,-1-1,0-1,0 0,1 0,-1-1,0 0,4-3,-7 3,0 0,1-1,-1 0,-1 0,1-1,0 0,-1-1,0 0,0 0,0 0,-1-1,0 0,0 0,0 0,-1-1,0 0,0 0,0 0,-1-1,-3 5,-1 1,1 0,-1-1,0 1,0 0,0-1,0 1,0 0,0-1,-1 1,1 0,-1-1,1 1,-1 0,0 0,0-1,0 1,0 0,0 0,-1 0,1 0,-1 1,1-1,-1 0,0 1,1-1,-1 1,0-1,0 1,0 0,-69-27,59 26,0 0,0 1,0 0,0 1,0 0,0 1,-1 0,1 1,0 0,1 1,-1 0,0 1,1 1,0 0,0 0,0 1,-1 1,9-5,1-1,-1 1,1 0,-1 0,1 0,0 0,0 0,0 0,0 1,0-1,0 1,1-1,-1 1,1 0,-1 0,1 0,0 0,0-1,1 1,-1 0,1 1,-1-1,1 0,0 0,0 0,0 0,1 0,-1 0,1 0,-1 0,1 0,0 0,0 0,1 0,-1-1,0 1,1 0,0-1,0 1,38 35,10-5</inkml:trace>
  <inkml:trace contextRef="#ctx0" brushRef="#br0" timeOffset="-17128.834">14819 1498,'0'0,"1"-1,-1 1,0-1,1 1,-1-1,0 1,0-1,0 1,1-1,-1 0,0 1,0-1,0 1,0-1,0 0,0 1,0-1,0 1,0-1,0 1,-1-1,1 0,0 1,0-1,0 1,-1-1,1 1,0-1,-1 1,1-1,0 1,-1 0,1-1,-1 1,1-1,-1 1,1 0,-1-1,1 1,-1 0,1 0,-1-1,1 1,-1 0,1 0,-1 0,1 0,-1 0,0 0,1 0,-1 0,1 0,-1 0,0 0,-34 2,34-2,-260 32,0-12,-171-12,-1703-8,1381-15,-1705 15,2177 15,151 10,100-19,22-5,-1 0,1 0,0 1,0 1,0-1,0 1,1 1,-1 0,1 0,0 1,0 0,0 0,1 1,-1 0,7-5,1-1,-1 0,1 1,0-1,-1 0,1 1,0-1,0 1,-1-1,1 1,0-1,0 0,0 1,-1-1,1 1,0-1,0 1,0-1,0 1,0-1,0 1,0-1,0 1,0-1,0 1,0-1,1 1,-1-1,0 1,0-1,0 1,1-1,-1 0,0 1,0-1,1 1,-1-1,0 0,1 1,-1-1,0 0,1 1,-1-1,1 0,-1 0,1 1,-1-1,1 0,-1 0,0 0,1 0,-1 1,1-1,-1 0,1 0,-1 0,1 0,-1 0,1 0,33 3,-21-4,-1 0,0-1,0-1,0 0,0 0,0-1,0-1,-1 0,0 0,0-1,10-7,-17 10,0 1,0-1,0 0,0 0,-1-1,1 1,-1-1,0 0,0 0,0 0,0 0,-1-1,0 1,0 0,0-1,0 0,-1 1,1-1,-1 0,-1 0,1 0,-1 0,1 0,-2 0,1 0,0 0,-1 0,0 0,0 1,-2-6,1 4,-1 1,-1-1,1 0,-1 1,0-1,0 1,0 0,-1 1,1-1,-1 1,-1 0,1 0,0 0,-1 1,0 0,0 0,0 0,0 1,0 0,0 0,-1 0,1 1,-1 0,1 0,-1 1,1 0,-1 0,0 1,1-1,-1 1,1 1,0-1,-1 1,1 0,0 1,0-1,0 1,0 0,1 1,-1 0,1-1,0 2,0-1,0 1,0 1,0 1,1 0,-1 0,2 0,-1 0,1 0,0 1,1 0,0-1,0 1,0 0,1 0,0 0,1 0,0 0,0 0,1 0,0 0,0 0,1 0,0 0,0-1,1 1,0-1,0 1,1-1,0 0,0 0,0-1,1 1,0-1,1 0,-1 0,1-1,0 0,1 0,-1 0,1-1,4 3,-2-3,1 0,0 0,0-1,0 0,0-1,0 0,1 0,-1-1,1-1,-1 0,1 0,-1-1,1 0,-1-1,0 0,0-1,0 0,0-1,0 1,0-2,-1 0,0 0,0 0,0-1,-1-1,0 1,0-1,-1-1,1 1,-2-1,1-1,-1 1,3-6,-7 9,0 1,-1-1,1 0,-1 0,0 0,0 0,-1 0,1 0,-1 0,0 0,-1 0,1 0,-1 0,0 0,0 0,0 1,-1-1,0 0,0 1,0-1,0 1,-1-1,0 1,0 0,0 0,0 0,-4-3,-1 0,0 0,-1 0,0 1,0 0,0 1,-1 0,0 0,0 1,0 0,-1 1,1 0,-7-1,5 2,0 1,0 1,-1-1,1 2,0 0,0 0,0 1,0 0,0 1,0 1,0 0,1 0,0 2,-8 3,12-5,0 0,1 1,-1-1,1 1,0 1,1-1,-1 1,1 0,0 0,0 0,1 1,0 0,0 0,1 0,0 0,0 0,0 1,1-1,0 1,1 0,-1 0,2 0,-1 2,1-4,1 0,-1 0,1 0,0-1,1 1,-1 0,1-1,0 1,1-1,-1 1,1-1,0 0,0 0,1-1,0 1,-1 0,1-1,1 0,-1 0,1 0,0-1,-1 0,1 0,1 0,-1 0,0-1,5 2,5 1,1 0,-1 0,1-2,0 0,0-1,0 0,0-1,0-1,11-2,-11 0,0 0,-1-1,1-1,-1 0,0-1,0-1,-1 0,1-1,5-5,-14 9,-1 0,0-1,0 1,0-1,0-1,-1 1,0 0,0-1,0 0,0 0,-1 0,1-1,-2 1,1-1,0 0,-1 1,0-1,0 0,-1 0,0-1,0 1,0 0,-1 0,0-1,0-1,-2-1,-1 0,0 1,0-1,-1 1,0-1,0 1,-1 0,0 1,0-1,-1 1,0 0,0 0,-1 1,0 0,0 0,0 1,-1-1,0 2,0-1,0 1,0 0,-1 1,0 0,1 0,-1 1,0 0,0 1,0 0,-1 0,1 1,0 0,0 0,-7 2,7 0,1-1,-1 2,1-1,0 1,0 0,0 1,1-1,-1 2,1-1,0 1,0 0,0 1,1-1,-1 1,1 1,1-1,0 1,-1 0,2 0,-1 1,1-1,1 1,-1 0,1 0,0 0,1 0,0 1,0-1,1 1,0-1,1 1,0 0,0-1,1 1,0-1,0 1,2 3,-1-6,1 0,0-1,0 1,1-1,0 0,0 0,0 0,0 0,1-1,0 1,0-1,0-1,0 1,1-1,-1 1,1-2,0 1,0-1,0 1,0-2,0 1,2 0,8 1,0-1,0 0,1-1,-1-1,0 0,0-1,0-1,6-2,-9 2,-1-1,0-1,0 0,0-1,0 0,-1-1,0 0,0 0,3-4,-11 8,1-1,-1 1,1-1,-1 0,0-1,0 1,-1 0,1-1,-1 0,1 1,-1-1,0 0,-1 0,1 0,-1 0,1-1,-1 1,-1 0,1 0,-1-1,1 1,-1-1,0 1,-1 0,1-1,-1 1,0 0,0-2,-3-2,-1 0,0 0,0 0,0 1,-1 0,0 0,0 0,-1 1,0 0,0 0,-1 0,1 1,-1 1,0-1,-1 1,1 0,-1 1,0 0,1 1,-1-1,0 2,-1-1,1 1,0 1,0 0,0 0,-1 0,1 1,0 1,0 0,0 0,0 0,0 1,-2 2,4-2,0-1,0 2,0-1,1 1,-1 0,1 0,0 1,0 0,0 0,1 1,0-1,0 1,0 0,1 0,0 1,0 0,0-1,1 1,0 0,0 0,1 1,0-1,0 1,1-1,0 5,2-7,2-1,-1 0,0 0,1 0,0 0,-1-1,2 1,-1-1,0 1,1-1,-1 0,1-1,0 1,0 0,0-1,0 0,1 0,-1-1,0 1,1-1,0 0,-1 0,1 0,-1 0,1-1,0 0,0 0,4-1,0 3,1-1,0-1,-1 0,1 0,0-1,-1 0,1 0,0-1,-1-1,0 1,0-2,1 1,-2-1,1-1,0 1,-1-1,0-1,0 0,6-5,-13 8,1 0,-1 0,0 1,0-1,0 0,0 0,0 0,-1 0,1 0,-1 0,0 0,0-1,0 1,0 0,0 0,-1 0,1 0,-1 0,0 0,0 0,0 0,0 0,-1 1,1-1,-1 0,0 1,0-1,1 1,-2 0,1-1,0 1,0 0,-1 0,1 0,-1 1,1-1,-1 1,0-1,0 1,0 0,0 0,0 0,0 0,-2 1,-8-4,0 0,-1 2,1-1,-1 2,1 0,-1 1,1 0,-1 1,0 0,1 1,-1 0,1 2,-5 1,17-5,0 0,-1 0,1 0,0 0,0 0,0 0,0 0,-1 0,1 1,0-1,0 0,0 1,0-1,0 1,0-1,0 1,0 0,0-1,0 1,0 0,0 0,1-1,-1 1,0 0,0 0,1 0,-1 0,1 0,-1 0,1 0,-1 0,1 1,0-1,-1 0,1 0,0 0,0 0,0 0,0 1,0-1,0 0,0 0,0 0,0 0,1 1,-1-1,0 0,1 0,-1 0,1 0,-1 0,1 0,0 0,-1 0,1 0,0 0,0-1,-1 1,1 0,0 0,0-1,0 1,1 0,12 4,1-1,0 0,-1-1,2 0,-1-2,0 1,0-2,0 0,3-1,1 1,126-16,36-25,-23 42,-156-2,0 1,0 0,-1 0,1 0,0 1,0-1,-1 0,1 1,0-1,-1 1,1-1,0 1,-1 0,1 0,-1 0,1 0,-1 0,1 0,-1 0,0 0,1 1,-3-1,0 0,1 0,-1 0,0 0,0 0,0 0,0 0,0 0,0-1,0 1,-1 0,1-1,0 1,0-1,-1 1,1-1,0 0,0 1,-1-1,1 0,0 0,-1 0,1 0,0 0,-2 0,2 0,-11 1</inkml:trace>
  <inkml:trace contextRef="#ctx0" brushRef="#br0" timeOffset="7232.234">7399 5041,'17'-7,"0"-1,0-1,-1-1,0 0,-1-1,0 0,0-2,-2 1,1-2,-2 0,8-11,-3 7,-2-1,0-1,-2 0,0-1,-1-1,-1 0,-1 0,-1-1,-1 0,-1-1,-1 0,-1 0,-1 0,-2 0,0-1,-1-14,-1 31,-1 0,0 1,0-1,-1 0,0 1,0-1,0 1,-1 0,0-1,-1 1,0 1,0-1,0 0,-1 1,0 0,-1-1,4 5,1 1,-1 0,1 0,-1 0,1 0,-1 0,0 0,1 0,-1 0,0 1,0-1,0 1,0-1,0 1,1 0,-1 0,0 0,0 0,0 0,0 0,0 0,0 0,0 1,0-1,1 1,-1 0,0-1,0 1,1 0,-1 0,0 0,1 0,-1 1,0 0,-37 58,30-24,2 1,1 0,2 1,1-1,2 1,2 0,1-1,3 1,4 20,-3-21,1-1,3 0,0 0,12 24,-16-45,0-1,1-1,1 1,0-1,1-1,0 1,1-1,1-1,-1 0,2-1,0 0,9 6,-16-12,2-1,-1 0,0 0,0 0,1-1,0 0,-1 0,1-1,0 1,0-2,0 1,0-1,0 0,0 0,0-1,-1 0,1 0,0-1,0 1,-1-2,1 1,-1-1,1 0,-1 0,0 0,0-1,-1 0,1-1,-1 1,0-1,0 0,0 0,-1 0,1-3,6-5,-2 0,0-2,-1 1,0-1,-1 0,-1 0,0-1,-1 0,-1 0,0 0,-1-1,-1 1,-1-1,0-6,0 22,-1 0,0-1,1 1,-1 0,0 0,0 0,0 0,0 0,0 0,0-1,0 1,-1 0,1 0,0 0,0 0,-1 0,1 0,-1 0,1 0,-1 0,1 0,-1 0,0 0,1 0,-1 0,0 1,0-1,0 0,0 0,0 1,0-1,1 1,-2-1,1 1,0-1,0 1,0-1,0 1,0 0,0 0,0 0,0-1,0 1,-1 0,1 0,0 1,0-1,0 0,0 0,0 0,0 1,0-1,0 1,0-1,0 1,0-1,0 1,0-1,0 1,0 0,0 0,0-1,1 1,-1 0,0 0,0 1,-7 6,1 1,0 0,1 1,0 0,0 0,1 0,1 0,0 1,0 0,1 0,0 0,1 0,0 0,0 1,2-1,-1 9,2-14,0 0,0 0,1 0,0 0,0 0,0-1,0 1,1-1,0 0,0 0,1 0,-1 0,1 0,0-1,0 1,1-1,-1 0,1-1,0 1,0-1,0 0,1 0,-1 0,1-1,-1 0,1 0,6 1,14 4,0-2,0 0,1-2,0-1,16-1,31-1</inkml:trace>
  <inkml:trace contextRef="#ctx0" brushRef="#br0" timeOffset="8549.633">8723 5001,'-8'-5,"0"1,0 1,0-1,-1 1,1 1,-1-1,0 1,1 1,-1 0,0 0,0 1,0 0,0 0,0 1,0 0,1 1,-1 0,0 0,1 1,0 0,-1 0,1 1,0 0,1 1,-1 0,1 0,0 0,0 1,1 0,-1 0,1 1,1 0,-5 6,9-12,-1 0,1 0,0 0,0 0,0 1,0-1,0 0,0 1,0-1,0 1,0-1,0 1,1 0,-1-1,1 1,-1 0,1-1,0 1,0 0,0-1,0 1,0 0,0 0,0-1,0 1,1 0,-1-1,0 1,1 0,0-1,-1 1,1-1,0 1,0-1,0 1,0-1,0 1,0-1,0 0,1 0,-1 0,0 0,1 0,-1 0,1 0,-1 0,1 0,-1 0,2 0,12 0,-1 0,0-1,0-1,1 0,-1 0,0-2,0 0,0 0,-1-2,1 1,-1-2,0 0,0 0,-1-1,0-1,0 0,2-2,-8 6,0 0,0-1,0 1,-1-1,1 0,-1-1,0 1,-1-1,1 0,-1 0,-1 0,1-1,-1 1,0-2,-3 8,0 0,0 0,0 0,0 0,-1 0,1 1,0-1,0 0,0 0,-1 0,1 0,0 0,0 0,0 0,0 0,-1 0,1 0,0 0,0 0,0-1,-1 1,1 0,0 0,0 0,0 0,0 0,-1 0,1 0,0 0,0 0,0-1,0 1,0 0,0 0,-1 0,1 0,0 0,0-1,0 1,0 0,0 0,0 0,0-1,0 1,0 0,0 0,0 0,0 0,0-1,0 1,0 0,0 0,0 0,0-1,-12 17,5 3,1 0,1 1,1-1,1 1,0 0,2 0,0 0,1 0,1 1,5 47,3-1,2 0,4-1,14 39,21 101,-46-190,-2 0,0 0,-1 0,-1 0,0 0,-1 0,-1 4,1-15,0 0,0 0,-1 0,1 0,-1 0,0 0,-1 0,1 0,-1-1,0 0,0 1,0-1,-1 0,1 0,-1-1,0 1,0-1,0 0,-1 0,1 0,-1 0,0-1,-2 1,2-1,-1 0,0-1,1 0,-1 0,0 0,0-1,0 0,0 0,1 0,-1-1,0 0,0 0,1 0,-1-1,0 0,1 0,0 0,-1-1,1 1,0-1,0-1,1 1,-1-1,1 0,0 0,-4-4,-4-5,0-1,1-1,1 1,0-2,1 1,0-1,2-1,-2-3,1 3,1 0,1-1,1 1,0-1,1 0,1 0,0-1,2 1,0 0,1-1,1 1,1-1,0 1,1 0,2 0,-1 0,2 0,0 1,1 0,1 0,1 1,10-15,2 12,0 0,2 2,0 0,1 2,1 0,0 2,1 1,0 1,1 1,0 1,8 0,2-4,29-8,0-4,-2-3,-1-2,13-11,-71 38,0 1,-1 0,0-1,-1 1,1-1,0 1,-1-1,1-1,-1 1,0 0,0-1,0 1,-1-1,1 0,-1 0,2-4,-5 7,0 0,0-1,0 1,0 0,-1-1,1 1,0 0,-1 0,1 0,-1 0,1 0,-1 1,1-1,-1 0,1 1,-1-1,0 1,0-1,1 1,-1 0,0 0,1 0,-1 0,0 0,0 0,1 0,-1 1,-1-1,2 0,-8 0,1-1,0 1,0 0,-1 1,1 0,0 1,0-1,0 2,0-1,0 1,0 0,1 1,0-1,-1 1,1 1,1 0,-1 0,1 0,0 1,0-1,0 2,1-1,0 0,0 1,0 0,1 0,-2 6,5-10,1 1,-1-1,1 1,0 0,0-1,0 1,0-1,0 1,1 0,0-1,0 1,0-1,0 0,0 1,1-1,-1 0,1 0,0 1,0-2,0 1,1 0,-1 0,1-1,-1 1,1-1,0 0,0 1,0-1,0-1,0 1,0 0,1-1,5 4,1-1,-1-1,1 0,0 0,0-1,0 0,0 0,1-1,-1-1,10 0,-14 0,0 0,-1-1,1 1,0-1,0-1,0 1,-1-1,1 0,-1 0,1-1,-1 0,0 1,0-2,0 1,0-1,-1 1,0-1,1-1,-1 1,-1-1,1 1,-1-1,1 0,-1 0,-1 0,1-1,-1 1,0-1,0 1,0-3,1-61,-8 120,4-42,0-1,0 1,1 0,0-1,1 1,0 0,0-1,1 1,0-1,0 1,1-1,0 0,1 0,-1 0,2-1,-1 1,1-1,0 0,1 0,-1-1,1 1,1-1,-1 0,1-1,0 0,0 0,1-1,-1 1,1-1,0-1,1 0,-3-1,1-1,-1-1,1 1,0-1,-1-1,1 1,-1-1,0 0,1 0,-1-1,0 0,1 0,-1-1,0 1,-1-1,1-1,0 1,-1-1,0 0,0 0,3-3,3-3,-1-2,1 1,-2-1,0-1,0 0,-1 0,-1-1,5-10,2-19,0-1,-3 0,-2-1,-2 0,-2 0,-2-1,-1 1,-4-18,1-1,-2-1,-3 1,-15-63,20 124,1 1,0-1,-1 1,1-1,-1 1,1-1,-1 1,0-1,0 1,0-1,0 1,-1 0,1 0,-1-1,1 1,-1 0,0 0,0 1,0-1,0 0,0 1,-1-2,1 4,-1 0,1 1,0-1,0 1,0-1,0 1,0-1,0 1,0 0,1 0,-1 0,1 0,-1 0,1 1,0-1,0 0,0 1,0-1,0 0,0 1,1-1,-1 3,0-3,-12 43,2-1,2 2,3-1,1 1,2 0,2 2,0-6,2 0,2-1,1 0,2 0,3 0,3 10,-7-34,1 0,0 0,1-1,1 1,0-2,1 1,1-1,0-1,1 1,1-2,0 0,1 0,0-1,1-1,10 7,-19-15,-1 0,0 0,1-1,0 1,-1-1,1 0,0 0,0-1,0 0,0 0,1 0,-1 0,0-1,0 0,1 0,-1 0,0-1,0 1,0-1,0-1,0 1,0-1,0 1,0-2,0 1,-1 0,1-1,-1 0,1 0,-1 0,0-1,0 1,-1-1,1 0,1-3,6-9,-1-1,0 0,-2-1,0 0,-1 0,-1-1,-1 0,0 0,-1 0,-1 0,-1-1,-1 1,-1-1,-1-7,-12-24,13 51,-1-1,0 1,1 0,-1 0,0-1,0 1,1 0,-1 0,0 0,1 0,-1 0,0 0,0 0,1 0,-1 0,0 1,1-1,-1 0,0 0,1 0,-1 1,0-1,1 1,-1-1,0 0,1 1,-1-1,1 1,-1-1,1 1,-1-1,1 1,-1 0,1-1,0 1,-1-1,1 1,0 0,0-1,-1 1,1 0,0 0,0 0,-7 13,1 0,1 0,0 1,1 0,0 0,1 0,1 0,0 0,2 0,-1 1,2-1,0 0,3 13,-3-21,1-1,0 0,0 0,0 1,1-1,0 0,0-1,1 1,0-1,0 1,0-1,0 0,1-1,0 1,0-1,0 0,1 0,-1 0,1-1,0 0,0 0,0-1,0 1,0-1,1-1,4 2,42 4,-2-6</inkml:trace>
  <inkml:trace contextRef="#ctx0" brushRef="#br0" timeOffset="9411.724">11369 5014,'30'-37,"-2"-2,-2-1,-1 0,-2-2,-2-1,-2-1,4-16,-17 41,0-1,-1 0,-2 0,1 0,-2-1,-1 1,-1-1,0 1,-2-1,-2-10,4 30,0-1,0 1,0 0,0-1,0 1,-1-1,1 1,-1-1,1 1,-1 0,1 0,-1-1,0 1,0 0,0 0,1 0,-1-1,0 1,0 0,-1 0,1 1,0-1,0 0,0 0,-1 0,1 1,0-1,-1 1,1-1,0 1,-1 0,1-1,-1 1,1 0,0 0,-1 0,1 0,-1 0,1 0,-1 0,1 1,0-1,-1 0,1 1,-1-1,1 1,0 0,0-1,-1 1,1 0,0 0,0 0,0 0,0 0,-1 0,-10 13,1 0,0 1,1 0,0 0,1 1,1 0,1 1,0 0,1 0,1 0,1 1,-3 17,3-22,1 0,0 1,1-1,1 1,0-1,0 1,1 0,1-1,0 1,1-1,1 1,0-1,1 0,0 0,1 0,0 0,1-1,1 0,0 0,0-1,1 0,1 0,0-1,0 0,1 0,0-1,13 4,0 0,1-2,1-1,-1 0,2-2,-1-1,1-1,0-2,0 0,0-1,1-2,-1-1,1-1,15-3,-18 2,1-1,0-2,-1 0,0-2,0 0,11-6,-27 10,0-1,0 0,-1 0,1-1,-1 1,0-2,0 1,-1-1,0 0,0 0,0-1,0 1,-1-1,-1-1,1 1,-1-1,0 1,-1-1,1-1,-1 0,-2 4,0 0,-1 1,1-1,-1 0,0 0,-1 0,1 0,-1 0,0 0,0 0,0 1,0-1,-1 0,0 1,0-1,-1 1,1 0,-1-1,0 1,0 0,0 1,0-1,-1 1,1-1,-1 1,0 0,0 0,0 1,-1-1,1 1,-1 0,1 0,-1 0,1 1,-1 0,0 0,0 0,0 0,0 1,0 0,0 0,0 0,-4 1,1 0,1 1,-1 0,1 0,-1 1,1 0,0 0,0 1,0-1,0 2,1-1,0 1,0 0,0 0,0 1,1-1,0 1,0 0,1 1,-1-1,1 1,1 0,-1 0,1 0,1 1,-1-1,1 1,0-1,1 1,0 0,0 0,1 0,0-1,0 1,1 0,1 7,-1-11,0 1,1-1,-1 0,1 0,0 0,1-1,-1 1,0 0,1-1,0 0,0 1,0-1,0 0,1-1,-1 1,1 0,-1-1,1 0,0 0,0 0,0 0,0-1,0 0,1 1,-1-1,0-1,1 1,-1-1,5 0,0 0,1 0,0-1,-1 0,1-1,-1 0,1-1,-1 0,0 0,0-1,0 0,0 0,-1-1,1-1,0-1,0 0,-1-1,0 1,0-2,0 1,-1-1,-1 0,0-1,0 1,-1-1,0-1,0 1,-1-1,-1 1,0-1,0 0,-1 0,0-5,-3 28,0-1,1 1,0-1,1 0,0 1,1-1,0 0,1 0,0 0,1 0,3 8,0-9,0-1,1 1,0-2,0 1,1-1,0 0,0-1,1 0,0-1,0 0,1 0,-1-1,1 0,6 1,46 17</inkml:trace>
  <inkml:trace contextRef="#ctx0" brushRef="#br0" timeOffset="9683.053">14097 4466,'-5'21,"-5"19,-5 16,0 11,-1 5,0 1,1-7,0-9,1-12,0-14,3-17,2-15,4-7</inkml:trace>
  <inkml:trace contextRef="#ctx0" brushRef="#br0" timeOffset="9977.306">13976 4600,'17'51,"-8"-27,2 1,1-2,0 0,2 0,1-1,0 0,2-2,0 0,1-1,1 0,1-2,1 0,0-2,15 9,-32-21,0 0,0-1,1 1,-1-1,1 0,-1 0,1 0,0-1,0 1,0-1,-1 0,1-1,0 1,0-1,0 0,0 0,0-1,0 0,0 1,0-2,0 1,0 0,-1-1,1 0,-1 0,1 0,-1-1,0 0,0 0,0 0,0 0,0 0,-1-1,1 1,-1-1,0-1,5-13,-2 0,0 0,-1-1,-1 0,-1 0,-1 0,0-1,-2 1,0 0,-1-4,-11-229,11 247,1 0,0 1,-1-1,2 0,-1 0,0 1,1-1,0 0,0 1,0-1,1 1,0-1,0 1,0 0,0-1,1 1,-1 0,1 0,0 1,0-1,0 1,4-3,23-8,1 5</inkml:trace>
  <inkml:trace contextRef="#ctx0" brushRef="#br0" timeOffset="10411.096">14886 4492,'-13'63,"-3"-2,-2 0,-3-1,-3-1,-2-2,-13 20,13-25,23-43,9-14,10-17,24-38,-3-1,-3-1,-2-2,-3-2,14-49,13-77,-47 163,-3 26,-3 71,47 616,-50-679,0-4,1 0,-1 1,1-1,-1 1,0-1,0 1,1-1,-1 0,0 1,0-1,-1 1,1-1,0 1,0-1,-1 0,1 1,-1-1,1 1,-1-1,0 0,1 0,-1 1,0-1,0 0,0 0,0 0,0 0,0 0,0 0,-9-7</inkml:trace>
  <inkml:trace contextRef="#ctx0" brushRef="#br0" timeOffset="11009.679">14832 4720,'202'-42,"-136"31,294-46,-293 53,-66 5,1 0,-1 0,0 0,1 1,-1-1,0 0,0 1,0-1,0 1,0 0,-1-1,1 1,0 0,-1-1,1 1,-1 0,0-1,1 1,-1 0,0 0,0 0,0-1,0 1,-1 0,1 0,0 0,-1-1,1 1,-1 0,0-1,1 1,-1 0,0-1,0 1,0-1,0 1,0-1,0 0,-48 105,34-77,1 1,1 1,1 0,2 1,-1 8,10-39,1-1,0 1,-1-1,1 1,-1 0,1-1,0 1,-1 0,1-1,0 1,0 0,-1-1,1 1,0 0,0-1,0 1,0 0,0 0,0-1,0 1,0 0,0-1,1 1,-1 0,0 0,0-1,1 1,-1-1,0 1,1 0,-1-1,0 1,1 0,-1-1,1 1,-1-1,1 1,-1-1,1 0,0 1,-1-1,1 1,-1-1,1 0,0 0,-1 1,1-1,0 0,0 0,-1 0,1 0,0 0,-1 1,1-1,4-5,-1 1,0-1,1 0,-2 0,1 0,-1 0,0 0,0-1,0 0,-1 1,0-1,0 0,0-1,-1 5,12-44,-2 0,-1 0,-3-1,0-36,12-67,-12 143,0 30,-6-16,5 18,1 1,1-2,1 1,1-1,1 0,2-1,0-1,1 0,1 0,1-2,1 0,1-1,1 0,0-2,1 0,1-1,7 3,-26-18,-1 1,1-1,0 0,0 0,-1 1,1-1,0 0,0-1,0 1,0 0,0-1,0 1,0-1,0 1,1-1,-1 0,0 0,0 0,0 0,0 0,0 0,0-1,0 1,0-1,1 0,-2 1,1-1,0 0,0 0,0 0,0 0,0-1,-1 1,1 0,-1-1,1 1,-1-1,1 0,-1 1,0-1,0 0,0 0,0 0,0 0,4-19,-1 1,-1 0,-1-1,-1 1,0-1,-3-19,1-1,0-325,14 302,-12 63,0 0,1 0,-1 0,0 0,1 1,-1-1,1 0,-1 1,1-1,-1 1,1 0,-1-1,1 1,0 0,-1 0,1 0,-1 0,1 0,0 1,-1-1,1 0,-1 1,1-1,-1 1,1-1,-1 1,0 0,1 0,-1-1,0 1,1 0,-1 0,0 0,0 1,0-1,0 0,0 0,1 2,0-2,26 22,-1 1</inkml:trace>
  <inkml:trace contextRef="#ctx0" brushRef="#br0" timeOffset="11276.157">16397 4332,'-3'20,"-2"17,-4 12,-1 10,0 4,2 0,3-1,1-5,3-7,0-8,1-8,3-15,2-18,1-8</inkml:trace>
  <inkml:trace contextRef="#ctx0" brushRef="#br0" timeOffset="11568.426">16423 4252,'1'17,"2"1,0-1,0 0,2 0,0 0,1-1,1 1,3 3,14 26,3-1,2-1,1-2,2-1,2-2,5 2,19 25,-49-56,-1-2,0 0,-1 0,0 1,-1 0,0 0,0 0,-1 1,0 0,-1 0,0 0,-1 0,3 10,-6-16,-1-1,1 0,-1 1,1-1,-1 1,0-1,0 0,0 0,-1 1,1-1,-1 0,0 0,0 0,0-1,0 1,0 0,-1-1,1 1,-1-1,0 0,0 0,1 0,-1 0,0-1,-1 1,0 0,-21 10,0-1,-1-2,0 0,-1-2,-24 4,-248 35,142-30</inkml:trace>
  <inkml:trace contextRef="#ctx0" brushRef="#br1" timeOffset="39725.34">13214 361,'-22'-24,"18"18,-1 1,0-1,0 1,-1 0,1 0,-1 0,0 1,0 0,-1 0,1 0,-1 1,0 0,0 1,0-1,0 1,-2 0,-50-2,0 3,-1 2,-43 7,76-8,0 2,0 1,0 1,0 1,1 2,-1 0,2 2,-1 1,1 1,1 1,0 1,-15 11,6 2,2 1,0 1,2 2,1 1,2 1,-11 19,30-40,1 1,0 0,1 1,0-1,1 1,0 0,1 0,1 0,0 1,0-1,2 1,0-1,0 0,1 1,3 11,5 20,2-1,2-1,1 0,4 1,-14-30,1 0,1-1,0 0,0 0,1-1,1 1,0-1,1-1,0 0,1 0,0-1,1 0,0-1,0 0,1 0,6 2,15 2,1-1,0-2,0-1,1-2,1-1,-1-1,1-3,-1-1,1-1,29-5,92-6,0-6,0-8,-123 19,0-2,0-1,-1-2,0-1,-1-1,-1-2,1-2,-18 9,0 0,-1-1,-1-1,0 0,0-1,-1 0,0 0,-1-1,0-1,-1 0,-1 0,0-1,0 0,-1 0,-1 0,2-11,-3 6,-1-1,-1 0,0 0,-2 0,0 0,-2 0,0 0,-1 0,-1 0,-1 1,0-1,-2 1,0 0,-1 0,-1 0,-10-15,5 11,-2-1,-1 2,0 0,-2 1,0 0,-2 2,0 0,-1 1,0 2,-2 0,0 1,-4-1,-23-5,0 1,-1 3,-1 2,-1 3,0 2,-1 2,1 2,-1 3,0 2,-44 5,48-3,0 1,0 3,1 2,0 2,0 2,22 3,26-14,1 1,0-1,0 0,0 1,0-1,0 1,0-1,-1 0,1 1,0-1,0 1,0-1,0 1,0-1,1 0,-1 1,0-1,0 1,0-1,0 0,0 1,0-1,1 1,-1-1,0 0,0 1,1-1,-1 0,0 1,1-1,-1 0,0 0,1 1,-1-1,0 0,1 0,-1 0,0 1,1-1,-1 0,1 0,-1 0,0 0,1 0,-1 0,1 0,-1 0,1 0,-1 0,0 0,1 0,-1 0,1 0,-1 0,0 0,1 0,-1-1,1 1,-1 0,0 0,1 0,-1-1,1 1,71 3,-62-1</inkml:trace>
  <inkml:trace contextRef="#ctx0" brushRef="#br1" timeOffset="44091.403">8495 1151,'-2'-12,"0"1,-1 0,0 0,-1 0,0 0,-1 0,0 1,0 0,-1 0,-1 0,0 1,0 0,-1 0,-4-3,-15-10,0 1,-1 1,-1 2,-1 1,0 1,-1 2,-1 1,0 1,-1 2,0 1,-1 2,1 1,-1 1,-1 2,1 2,0 1,0 2,-1 1,1 1,1 2,-1 2,1 1,-17 7,25-8,1 1,0 2,0 0,1 1,0 1,1 2,1 0,0 1,1 1,1 1,1 0,0 2,2 0,0 1,1 1,1 0,1 1,1 0,1 1,1 0,2 1,-4 16,8-14,1-1,1 1,2-1,0 1,2 0,1-1,1 0,1 1,2-1,0-1,2 0,5 11,24 49,4-1,4-3,13 14,-45-74,0-1,1 0,1-2,1 0,1 0,0-2,1 0,1-1,0-1,1-1,1-1,0-1,0-1,1 0,1-2,-1-1,10 1,16 2,1-2,0-3,0-2,0-2,1-2,-1-3,0-1,-1-3,1-2,-2-2,18-8,-44 13,0-2,0 0,-1-2,0 0,-1-1,-1-1,0-1,0-1,-1-1,-1 0,-1-1,0-1,-2 0,0-1,5-9,16-39,-2-1,-4-2,18-66,-38 108,-1-1,-1 0,-2 0,0 0,-3 0,0-1,-2 0,-1 1,-1-1,-2 1,-1 0,-1 0,-1 0,-2 0,-1 2,-1-1,-1 1,-1 1,-5-5,6 14,0 1,-2 0,0 1,0 0,-2 1,1 1,-2 0,0 1,0 1,-1 1,-1 0,0 2,0 0,0 1,-1 1,0 0,0 2,-1 0,-6 1,-9-4,0 2,-1 2,1 1,-1 2,1 1,-1 2,1 1,0 2,0 2,1 1,0 2,0 1,1 2,1 1,1 2,0 1,1 2,1 0,-10 11,0 10,1 1,3 3,1 1,0 6,-13 19</inkml:trace>
  <inkml:trace contextRef="#ctx0" brushRef="#br0" timeOffset="18654.499">24029 3945,'25'463,"-16"-234,15 201,-20-394,1 0,2 0,2-1,12 32,-5-40,-16-26,1-1,0 0,-1 1,1-1,0 0,-1 0,1 1,0-1,-1 0,1 0,0 0,0 0,-1 0,1 0,0 0,-1 0,1-1,0 1,-1 0,1 0,0 0,-1-1,1 1,0 0,-1-1,1 1,-1-1,1 1,-1-1,1 1,-1-1,1 1,-1-1,1 1,-1-1,0 1,1-1,-1 0,0 1,0-1,6-4,1 0,-1 1,1 0,-1 0,1 0,0 1,1 0,-1 0,0 1,1 0,0 0,-1 1,1 0,0 0,0 1,0-1,-1 2,8 0,4-1,889 1,-596-1,-415-2,74-1</inkml:trace>
  <inkml:trace contextRef="#ctx0" brushRef="#br0" timeOffset="19623.781">24083 4025,'2'-318,"-1"311,12-70,-12 74,-1 1,2-1,-1 1,0-1,0 1,1 0,-1-1,1 1,0 0,-1 0,1 0,0 1,0-1,0 0,1 1,-1-1,0 1,1 0,-1-1,1 1,-1 0,1 1,-1-1,1 0,0 1,-1 0,2-1,122 18,41 1,0-6,157-12,-195-1,326 0,-452 1,-1 0,0 0,0 1,0-1,1 0,-1 1,0-1,0 1,0 0,0 0,0 0,0 0,0 0,0 0,0 1,-1-1,1 0,0 1,-1-1,1 1,-1 0,0 0,1-1,-1 1,0 0,0 0,0 0,-1 0,1 0,0 0,-1 1,7 72,-7-65,-16 298,5-182,6 1,8 55,0-141,2 0,2 1,1-2,2 1,2-2,2 1,1-2,2 0,10 16,67 79,-52-86</inkml:trace>
  <inkml:trace contextRef="#ctx0" brushRef="#br0" timeOffset="20593.641">25968 3758,'8'-68,"-8"68,1 0,-1 0,1 0,-1 0,1 0,-1 0,1 0,-1 0,1 0,-1 0,1 1,-1-1,0 0,1 0,-1 0,1 0,-1 1,1-1,-1 0,0 0,1 1,-1-1,0 0,1 1,-1-1,0 0,1 1,-1-1,0 1,0-1,1 1,-1-1,0 0,0 1,0-1,0 1,0-1,0 1,0-1,1 1,-1-1,-1 1,1-1,0 1,0-1,0 1,0-1,0 1,15 138,-14-111,3 381,-4-146,28 215,-3-335,-23-140,0-1,0 1,0-1,1 0,-1 0,1 1,-1-1,1-1,0 1,0 0,0-1,0 0,0 1,0-1,0 0,0 0,0-1,0 1,1-1,-1 0,0 0,1 0,-1 0,0 0,0-1,1 1,-1-1,0 0,0 0,0 0,0 0,0-1,1 0,8 0,104-21,1 6,40 1,511 7,-497 10,-110-4,-61 3,1 0,-1 0,1 0,-1 0,1 0,-1-1,1 1,-1 0,1 0,-1-1,1 1,-1 0,1-1,-1 1,1 0,-1-1,0 1,1-1,-1 1,0 0,1-1,-1 1,0-1,1 1,-1-1,0 1,0-1,0 0,0 1,0-1,1 1,-1-1,0 1,0-1,0 1,0-1,-1 0,1 1,0-1,0 1,0-1,0 1,0-1,-1 1,1-1,0 1,-1-1,1 1,0-1,-1 1,1 0,0-1,-1 1,1-1,-1 1,1 0,-1-1,1 1,-1 0,1 0,-1-1,1 1,-1 0,1 0,-1 0,1 0,-1 0,1 0,-1 0,-16-13</inkml:trace>
  <inkml:trace contextRef="#ctx0" brushRef="#br0" timeOffset="21272.836">26061 3758,'0'-4,"0"1,0 0,1 0,-1 0,0-1,1 1,0 0,0 0,0 0,0 0,1 0,-1 0,1 0,0 0,-1 1,1-1,0 1,1-1,-1 1,0 0,1 0,-1 0,1 0,0 0,0 0,-1 1,1-1,0 1,2-1,24-5,0 0,0 2,0 1,1 1,-1 2,11 1,-3-1,832-2,-842 3,63 8,-87-6,-1 1,1-1,0 1,0-1,-1 1,0 0,0 0,1 0,-1 0,-1 0,1 0,-1 1,1-1,-1 1,0-1,0 1,0 1,1 2,25 128,131 830,-123-702,-30-206</inkml:trace>
  <inkml:trace contextRef="#ctx0" brushRef="#br0" timeOffset="22168.991">27933 3704,'29'-42,"-28"42,0 0,0 0,-1 0,1 0,0 0,-1 0,1 0,0 0,-1 1,1-1,0 0,-1 0,1 1,-1-1,1 0,0 1,-1-1,1 1,-1-1,1 1,-1-1,0 1,1-1,-1 1,1-1,-1 1,0 0,1-1,-1 1,0 0,0-1,0 1,1 0,-1-1,0 1,0 0,0-1,0 1,0 0,0-1,0 1,-1 0,10 137,-9-107,-3 162,-2-53,6-1,6 1,6-1,8 8,-8-84,3 0,3-1,2-2,4 3,-23-59,-1 0,1 0,0-1,0 1,0-1,0 1,1-1,-1 0,1 0,0 0,0 0,0-1,0 1,0-1,0 0,1 0,-1 0,1 0,0 0,0-1,-1 0,1 1,0-2,0 1,0 0,0-1,0 0,2 0,316-1,-137 1,274-9,-443 8,-2 1,1-1,-1-1,0 0,1-1,-1 0,0-1,-1-1,4-2,-16 7,0 0,0 0,1-1,-1 1,0-1,0 1,0-1,0 1,0-1,0 0,0 0,0 1,0-1,0 0,0 0,0 0,-1 0,1 0,0 0,-1 0,1 0,-1 0,1-1,-1 1,1 0,-1 0,0 0,0-1,1 1,-1 0,0 0,0 0,0-1,0 1,-1 0,1 0,0-1,0 1,-1 0,1 0,-1 0,1 0,-1-1,0 1,1 0,-1 0,-17-18,-5 1</inkml:trace>
  <inkml:trace contextRef="#ctx0" brushRef="#br0" timeOffset="22766.506">28027 3516,'-1'-1,"1"0,-1 0,1-1,0 1,-1 0,1 0,0-1,0 1,0 0,0-1,0 1,0 0,0-1,1 1,-1 0,0 0,1-1,-1 1,1 0,-1 0,1 0,-1 0,1-1,0 1,0 0,0 0,0 0,-1 1,1-1,0 0,1 0,-1 0,0 1,0-1,0 0,0 1,0-1,1 1,-1 0,0-1,0 1,1 0,-1 0,0 0,1 0,-1 0,0 0,1 0,-1 0,0 0,0 1,1-1,-1 1,54-8,0 2,0 3,11 2,-14 0,616 2,-658-2,-6-1,0 0,0 1,0 0,0 0,-1 0,1 1,0-1,0 1,0 0,0 0,-1 0,1 0,0 1,-1-1,1 1,-1 0,0 0,0 1,0-1,0 1,0-1,1 2,20 32,-1 0,-2 2,14 32,-12-5,-3 0,-2 2,-3 0,-4 0,-2 1,-3 0,-3 21,2 5,4-1,5 0,12 40,-12-86,1-1,3-1,14 26,-10-28</inkml:trace>
  <inkml:trace contextRef="#ctx0" brushRef="#br0" timeOffset="23596.42">29872 3490,'0'-10,"0"-9,0 22,46 334,-21-111,-10 1,-11 100,-6-217,4 197,0-282,1 0,1-1,2 1,0-1,2 2,-5-18,0 0,0 0,1 0,0-1,1 1,-1-1,1 0,1 0,-1-1,1 1,1-1,-1-1,1 1,0-1,0 0,2 1,-3-4,-1-1,1 1,0-1,0 0,0 0,0-1,0 0,0 0,0 0,0 0,0-1,0 0,0-1,0 1,-1-1,1 0,-1-1,1 1,-1-1,0 0,0 0,0-1,0 0,0 0,2-3,49-27,-10 19,1 1,0 2,1 2,0 3,1 1,-1 3,23 2,-65 0,545-9,-534 9,-4 1,0 0,-1-1,1-1,-1 0,0 0,0-2,0 1,5-3,-16 5,-1 1,1 0,0-1,0 1,-1 0,1-1,0 1,-1-1,1 0,0 1,-1-1,1 1,-1-1,1 0,-1 1,1-1,-1 0,1 0,-1 0,0 1,1-1,-1 0,0 0,0 0,0 1,0-1,0 0,0 0,0 0,0 0,0 0,0 1,0-1,0 0,0 0,-1 0,1 0,0 1,-1-2,-8-15</inkml:trace>
  <inkml:trace contextRef="#ctx0" brushRef="#br0" timeOffset="24316.453">29791 3276,'44'-8,"196"22,-176-7,819 79,-684-75,-196-12,-1 1,1 0,-1-1,0 1,1 1,-1-1,1 0,-1 0,0 1,1-1,-1 1,0 0,1 0,-1 0,0 0,0 0,0 0,0 1,0-1,0 1,0 0,0-1,-1 1,1 0,0 0,-1 0,0 0,1 0,-1 0,0 0,0 0,0 1,-1-1,1 0,0 1,-1-1,1 2,45 255,-30-85,-7-1,-10 84,-1-131,1-6,0 45,15 125,-14-289,1 18,1-1,1 1,1-1,0 1,2-1,0-1,2 5,-8-22,0 0,0 1,0-1,0 0,0 1,0-1,0 0,0 1,0-1,0 0,1 1,-1-1,0 0,0 1,0-1,0 0,1 0,-1 1,0-1,0 0,1 0,-1 1,0-1,0 0,1 0,-1 1,0-1,1 0,-1 0,0 0,1 0,-1 0,0 0,1 0,-1 0,0 1,1-1,-1 0,0 0,1 0,-1-1,0 1,1 0,-1 0,0 0,1 0,-1 0,0 0,1 0,-1-1,0 1,1 0,-1 0,0 0,0-1,5-8</inkml:trace>
  <inkml:trace contextRef="#ctx0" brushRef="#br1" timeOffset="32419.13">28495 1872,'-18'2,"1"1,0 0,0 2,0 0,1 0,0 2,0 0,0 1,1 0,0 1,0 1,1 1,1 0,0 0,-10 12,1 0,1 0,2 2,0 0,2 1,0 1,2 0,2 1,0 1,1 0,2 1,2 0,-2 10,7-25,0-1,1 1,1 0,1-1,0 1,0 0,2-1,0 4,-1-12,0-1,1 0,-1 0,1 1,0-1,0 0,1-1,-1 1,1 0,0-1,1 1,-1-1,1 0,0 0,0-1,0 1,0-1,0 0,1 0,0 0,0 0,-1-1,5 2,4-2,1-1,-1 0,0 0,1-1,-1-1,1-1,-1 1,0-2,0 0,0-1,0 0,0-1,-1 0,0-1,0 0,0-1,-1 0,0-1,-1-1,0 1,6-7,13-12,-2-2,-1 0,-1-1,-2-2,-1 0,-1-2,-2 0,-2-1,0-1,-3-1,-1 0,-2 0,-1-2,-2 1,-2-1,-2 0,0-15,-2 42,-1 0,0 0,-1 0,0-1,-1 1,0 0,-1 0,-1 0,0 0,0 0,-1 1,0-1,-1 1,-1 0,0 0,0 1,-1 0,0 0,-1 0,-4-4,6 12,0-1,1 1,-1 1,0-1,-1 1,1 0,0 0,0 1,0 0,0 0,-1 0,1 1,0 0,0 0,0 1,0-1,0 1,0 1,1-1,-1 1,1 0,-1 0,1 1,0-1,0 1,1 0,-1 0,1 1,0 0,0-1,0 1,1 1,-3 4,-7 12,1 1,1 1,1 0,1 0,1 1,2 0,0 0,1 1,2 0,1 0,1-1,1 1,1 0,1 0,4 17,6 19,3 0,3-2,2 0,21 41,3 14,-27-64,-13-39</inkml:trace>
  <inkml:trace contextRef="#ctx0" brushRef="#br1" timeOffset="33053.809">28748 2434,'-15'32,"1"1,2 0,1 1,1 0,2 0,1 1,2 2,5-21,16-42,18-120,-29 114,2 0,1 0,1 1,1 0,2 0,2 1,-14 27,1 1,0-1,0 1,0 0,0-1,0 1,0 0,1 0,-1 0,1 0,-1 0,1 0,0 0,0 0,0 1,0-1,0 1,0-1,0 1,1 0,-1 0,0 0,1 0,-1 0,1 1,-1-1,1 1,-1-1,1 1,-1 0,1 0,-1 0,1 1,-1-1,1 0,-1 1,1 0,1 0,1 2,-1 0,1 0,-1 0,1 1,-1-1,0 1,-1 0,1 1,-1-1,1 0,-1 1,-1 0,1 0,-1 0,1 0,-1 0,-1 0,1 1,-1-1,0 0,0 1,-1-1,1 1,-1-1,-1 1,1-1,-1 1,0-1,0 1,0-1,-1 0,-1 3,-4 2,-1-1,-1 0,1 0,-1-1,-1 0,0-1,0 0,0 0,-1-1,-3 1,14-6,0-1,0 0,1 0,-1 0,0 0,0 1,0-1,1 0,-1 0,0 0,0 1,0-1,0 0,0 0,0 1,1-1,-1 0,0 0,0 1,0-1,0 0,0 1,0-1,0 0,0 0,0 1,0-1,0 0,0 0,0 1,-1-1,1 0,0 0,0 1,0-1,0 0,0 0,0 1,-1-1,1 0,0 0,0 0,0 1,-1-1,1 0,0 0,0 0,-1 0,1 0,0 1,0-1,-1 0,1 0,0 0,0 0,-1 0,1 0,0 0,0 0,-1 0,1 0,0 0,-1 0,30 3,-15-2,-9 0,1 0,-1 0,0 1,1 0,-1 0,0 0,0 0,-1 1,1 0,0 0,-1 0,0 1,0-1,0 1,0 0,0 0,-1 1,0-1,0 1,0-1,0 1,-1 0,0 0,0 0,0 1,0-1,-1 0,0 1,0-1,-1 0,1 1,-1-1,0 1,-1-1,1 1,-1-1,0 1,-1-1,1 0,-1 0,0 1,0-1,-3 4,-4-1,0-1,0 0,-1 0,0-1,0 0,-1-1,1 0,-1 0,0-1,0-1,-1 0,1-1,-1 0,1 0,-1-1,0-1,-3 0,11 0,1 1,0-1,-1-1,1 1,-1 0,1-1,-1 1,1-1,0 0,0 0,-1-1,1 1,0-1,0 1,0-1,-2-2,-2-5</inkml:trace>
  <inkml:trace contextRef="#ctx0" brushRef="#br1" timeOffset="30933.644">30540 2033,'-11'2,"1"1,0 0,0 0,0 1,0 1,0-1,1 2,0-1,0 1,0 1,1-1,0 2,0-1,1 1,-1 0,2 1,-10 12,0 0,2 2,1 0,1 0,-9 24,12-24,0-1,2 1,0 1,1 0,2-1,0 2,2-1,0 3,2-23,0-1,0 0,0 1,0-1,1 0,-1 1,1-1,0 0,0 1,0-1,1 0,-1 0,1 0,-1 0,1 0,0-1,0 1,0 0,0-1,1 0,-1 1,1-1,0 0,-1 0,1 0,0-1,0 1,0-1,0 1,0-1,1 0,-1 0,0-1,2 1,9-3,0 0,1-1,-2 0,1-1,0-1,-1 0,0-1,0 0,0-1,-1-1,0 0,0 0,-1-1,-1-1,1 0,4-6,12-9,0-1,-2-1,-2-1,0-1,-2-2,-1 0,-1-1,-2 0,-1-2,-2 0,-1 0,-2-2,-1 1,-2-1,-1-1,-3 1,1-27,-5 51,-1 0,0 0,-1 0,0 0,-1 1,0-1,-1 1,0 0,-2-3,4 10,0 1,0-1,0 1,0-1,0 1,-1 0,0 0,1 0,-1 0,0 1,0-1,-1 1,1 0,-1-1,1 2,-1-1,1 0,-1 1,0 0,0-1,0 1,0 1,0-1,0 1,0-1,0 1,0 1,-3-1,-1 3,1 0,-1 1,0 0,1 0,0 1,0-1,1 1,-1 1,1 0,0 0,0 0,1 0,0 1,0 0,1 0,-1 0,2 1,-1-1,1 1,0 0,1 0,-1 0,2 0,-1 1,1 0,-7 40,3 1,2 0,1 0,3 0,3-1,1 1,3-1,1 0,4 1,25 207,-36-229,-2 0,-1 0,-1 0,-2 0,-1 0,0-3</inkml:trace>
  <inkml:trace contextRef="#ctx0" brushRef="#br1" timeOffset="31349.435">30954 2554,'-17'19,"1"1,1 1,0 0,2 1,0 1,1 0,2 0,0 1,2 0,-3 14,5 5,7-43,-1 0,1 0,-1 0,1 1,0-1,-1 0,1 0,0 0,-1 0,1 0,-1 0,1 0,0 0,-1 0,1-1,-1 1,1 0,0 0,-1 0,1-1,-1 1,1 0,-1-1,1 1,-1 0,1-1,-1 1,1-1,-1 1,0-1,1 1,-1-1,0 1,1-1,-1 1,0-1,0 0,1 1,20-30,-1 0,-2-1,-1 0,-1-2,1-6,53-151,-61 166,-9 25,0-1,0 0,0 0,0 0,0 0,0 1,0-1,0 0,0 0,0 0,0 1,0-1,0 0,0 0,0 0,1 1,-1-1,0 0,0 0,0 0,0 0,0 0,0 1,1-1,-1 0,0 0,0 0,0 0,0 0,1 0,-1 0,0 1,0-1,0 0,1 0,-1 0,0 0,0 0,0 0,0 0,1 0,-1 0,0 0,0 0,0 0,1 0,-1 0,0 0,0-1,0 1,1 0,-1 0,0 0,2 25,-2-22,8 62,2 0,3-1,3 0,3-1,14 29,-19-50,-7-17,-3-9</inkml:trace>
  <inkml:trace contextRef="#ctx0" brushRef="#br1" timeOffset="31526.503">30794 2648,'18'0,"17"0,20 2,15 1,10 0,2-1,-12 0</inkml:trace>
  <inkml:trace contextRef="#ctx0" brushRef="#br1" timeOffset="33927.689">26636 2247,'-27'9,"1"2,0 0,1 2,0 0,1 2,0 1,1 1,1 0,1 2,-15 17,13-13,1 0,2 2,0 1,1 0,2 1,0 1,2 1,1 0,2 1,1 1,-1 5,10-25,-1-1,2 0,-1 0,2 1,-1-1,1 1,1-1,0 1,0-1,1 1,-1-7,0 0,1 0,-1 1,1-1,0 0,0-1,0 1,1 0,-1-1,1 1,0-1,0 1,0-1,1 0,-1-1,1 1,-1-1,1 1,0-1,0 0,0 0,0-1,0 1,4 0,6-1,0 0,0-1,0-1,-1 0,1-1,0 0,0-1,-1-1,0 0,1-1,-2 0,1-1,0 0,-1-1,-1-1,1 0,-1 0,0-1,-1 0,1-3,9-7,0-1,-2-1,0 0,-2-2,0 0,-2 0,-1-2,0 0,-2 0,-1-1,6-22,-3 0,-3-1,-1-1,-3 0,-2 0,-2-1,-2-1,-12-42,12 92,-1 0,1 0,-1 0,0 0,0 0,1 0,-1 0,-1 1,1-1,0 0,0 1,-1-1,1 0,0 1,-1 0,0-1,1 1,-1 0,0 0,0 0,1 0,-1 0,0 0,0 1,0-1,0 0,0 1,0 0,0-1,0 1,-1 0,1 0,0 0,0 0,0 1,0-1,0 1,0-1,0 1,0 0,0-1,0 1,-8 6,1-1,-1 1,1 1,0 0,1 0,0 1,0 0,1 0,0 1,1 0,0 0,0 0,1 1,1 0,0 0,-1 3,-8 28,1 1,2 0,2 0,2 1,2 0,2 0,1 0,3 0,1 0,3 0,1-1,2 0,2 0,2-1,2-1,2 0,1-1,10 14,-14-28</inkml:trace>
  <inkml:trace contextRef="#ctx0" brushRef="#br1" timeOffset="34218.419">27198 2848,'-3'-6,"0"1,-1-1,0 1,0-1,0 1,-1 0,1 1,-1-1,0 1,-1 0,1 0,-1 1,0-1,0 1,0 0,0 1,0 0,0 0,-1 0,1 1,-1 0,1 0,-1 0,0 1,1 0,-1 0,0 1,1 0,-1 0,1 0,-1 1,1 0,0 0,0 1,0 0,0 0,0 0,0 1,1 0,0 0,0 0,0 1,-1 0,1 1,0 0,0 0,0 0,1 1,0 0,0-1,1 2,0-1,0 0,1 0,0 1,0 0,0-1,1 1,0 0,1 0,0 0,0-1,1 1,0 0,0 0,0-1,1 1,1 0,-1-1,1 0,0 0,1 0,0 0,0 0,0-1,1 1,0-1,2 1,6 2,0-2,1 0,0 0,0-1,0-1,1 0,0-1,0-1,0 0,0-1,0-1,1 0,-1-1,0-1,1 0,-1-1,0-1,0 0,0-1,-1-1,4-1,48-16</inkml:trace>
  <inkml:trace contextRef="#ctx0" brushRef="#br1" timeOffset="35238.219">24029 2447,'-13'7,"0"0,0 1,1 0,0 1,0 0,1 1,0 0,1 1,0 0,1 0,0 1,1 1,0 0,1 0,1 0,0 0,-1 6,1-8,0 0,1 0,0 0,1 1,0 0,1 0,0 0,1 1,1-1,0 1,0-1,1 0,1 1,0-1,1 1,2 11,-1-20,0 1,0-1,0 0,0 0,1 0,-1 0,1 0,0-1,0 0,1 0,-1 0,1 0,-1-1,1 1,0-1,0 0,0-1,0 1,0-1,0 0,0 0,1-1,-1 0,0 0,5 0,11-1,-1-1,0-1,0 0,-1-2,1 0,2-2,10-4,0-1,-1-2,-1-1,0-1,-1-2,-1 0,-1-2,0-1,-2-2,0 0,-2-2,-1 0,0-1,-2-2,-2 0,0-1,-2 0,-1-2,-1 0,9-32,-17 44,0 1,-1-2,-1 1,-1-1,-1 1,-1-1,0 0,-2 0,0 1,-1-1,-1 1,-1-1,-1 1,0 0,-2 0,0 1,-8-14,10 25,-1 1,-1 0,1 0,-1 0,0 1,-1 0,1 0,-1 1,0 0,0 0,0 1,-1 0,1 1,-1 0,1 0,-1 0,0 1,0 1,1 0,-1 0,0 0,0 1,0 0,1 1,-1 0,0 1,1-1,0 1,0 1,0 0,0 0,0 1,1-1,0 2,0-1,0 1,1 0,0 0,0 1,0 0,1 0,0 0,0 1,1 0,0-1,-1 5,0 2,1 1,0-1,1 1,0-1,2 1,-1 0,2 0,0 0,1 0,0 0,2 0,1 7,7 22,2 0,1-1,12 20,166 361,-156-294,-32-103</inkml:trace>
  <inkml:trace contextRef="#ctx0" brushRef="#br1" timeOffset="35469.573">24778 2822,'-7'18,"-2"13,-2 10,1 5,2 2,3-1,2-6,1-8,1-7,4-10,0-8</inkml:trace>
  <inkml:trace contextRef="#ctx0" brushRef="#br1" timeOffset="35747.612">24859 2567,'-1'14,"0"-1,1 0,1 0,0 1,1-1,1 0,-1 0,2 0,0-1,1 1,0-1,1 0,1 2,101 143,-92-136,18 21,-16-22,-1 2,-1 0,-1 0,-1 1,0 1,8 24,-21-46,-1 0,1-1,0 1,-1 0,0 0,1 0,-1 0,0 0,0-1,0 1,0 0,-1 0,1 0,0 0,-1 0,1 0,-1-1,0 1,0 0,1 0,-1-1,0 1,0-1,-1 1,1-1,0 1,0-1,-1 0,1 1,-1-1,1 0,-1 0,0 0,-1 0,-67 19,-196-7,169-12</inkml:trace>
  <inkml:trace contextRef="#ctx0" brushRef="#br1" timeOffset="42286.279">24497 4305,'47'-62,"222"-274,-162 211,-107 124,0 0,0 0,1 1,-1-1,0 0,1 0,-1 1,0-1,1 0,-1 1,1-1,-1 1,1-1,-1 0,1 1,0-1,-1 1,1 0,0-1,-1 1,1-1,0 1,0 0,-1 0,1-1,0 1,0 0,-1 0,1 0,0 0,0 0,0 0,-1 0,1 0,0 0,0 0,0 0,-1 1,1-1,0 0,0 1,-1-1,1 0,0 1,-1-1,1 1,0-1,-1 1,1-1,-1 1,1-1,-1 1,1 0,-1-1,1 1,-1 0,0 0,1-1,-1 1,0 0,0 0,1-1,-1 1,0 0,0 0,0-1,0 1,0 0,1 166,1-127,-2 1,-2-1,-2 0,-6 29,-7 83,11 164,4-303,-1-1,0 0,-1 0,0 0,-1-1,0 1,-1-1,0 0,-1-1,0 1,-1-1,0-1,0 0,-1 0,0 0,-1-1,0 0,0-1,-9 5,5-9,0 0,0 0,-1-2,1 0,-1 0,1-1,-1-1,-5-1,11 1,601-27,-567 28,-25 0,-1 0,1 0,0 0,0-1,0 1,-1 0,1 0,0 0,0 0,0 0,-1 0,1 0,0 0,0 0,0-1,0 1,-1 0,1 0,0 0,0 0,0-1,0 1,0 0,0 0,0 0,-1 0,1-1,0 1,0 0,0 0,0 0,0-1,0 1,0 0,0 0,0-1,0 1,0 0,0 0,0 0,0-1,0 1,0 0,1 0,-1 0,-23-8,-6 0</inkml:trace>
  <inkml:trace contextRef="#ctx0" brushRef="#br1" timeOffset="45965.868">30379 4119,'12'-28,"1"1,1 0,1 2,2-1,0 2,2 0,0 2,2 0,0 1,5-3,-5 4,80-78,-101 98,0-1,0 1,1-1,-1 1,0 0,1-1,-1 1,0-1,1 1,-1 0,1-1,-1 1,1 0,-1 0,1-1,-1 1,0 0,1 0,-1 0,1 0,0-1,-1 1,1 0,-1 0,1 0,-1 0,1 0,-1 0,1 0,-1 1,1-1,-1 0,1 0,-1 0,1 0,-1 1,1-1,-1 0,1 0,-1 1,0-1,1 0,-1 1,0-1,1 1,-1-1,0 0,1 1,-1-1,0 1,1-1,-1 1,0-1,0 1,0-1,0 1,0-1,1 1,-1-1,0 1,0 0,1 39,-2-31,-4 502,5-492,1-10,0 1,-1 0,0-1,0 1,-1 0,0-1,-1 1,0-1,0 1,-1-1,-1 0,1 0,-2 0,1-1,-1 1,0-1,-1 0,-4 5,3-10,-1 0,1-1,0 1,-1-1,0-1,1 0,-1 0,0 0,0-1,1 0,-1-1,0 1,1-1,-1-1,0 0,1 0,-1-1,-29-3,134 4,272 3,-308 4,-63-5</inkml:trace>
  <inkml:trace contextRef="#ctx0" brushRef="#br2" timeOffset="54694.603">26703 4172,'-3'-2,"1"0,-1 0,0 1,0-1,0 1,0 0,0-1,0 1,0 1,0-1,0 0,0 1,-1 0,1-1,0 1,0 0,-1 1,1-1,0 1,0-1,0 1,0 0,0 0,0 0,0 1,0-1,0 1,0-1,0 2,-6 8,0 1,0 0,2 1,-1 0,2 1,0-1,0 1,1 0,1 0,0 1,1 0,1-1,0 1,1 4,-1-7,1 0,0 0,1 0,0 0,1-1,0 1,1 0,0 0,1-1,0 1,1-1,0 0,1 0,0 0,1-1,0 0,0 0,1 0,1-1,0 0,0 0,0-1,1 0,0-1,1 0,0 0,6 3,2-2,-1-1,2-1,-1 0,1-1,0-1,0-1,0 0,0-2,0 0,1-1,-1-1,0-1,0 0,0-2,0 0,11-5,-23 7,0-1,0 0,0 0,0 0,-1-1,1 0,-1 0,0-1,-1 0,1 0,-1 0,0-1,0 1,0-1,-1-1,0 1,0 0,-1-1,0 0,0 0,0 0,-1 0,0 0,0-1,-1 1,0 0,0-7,-2-6,-1 0,-1 1,-1 0,0-1,-2 2,0-1,-1 0,-1 1,0 1,-2-1,0 1,0 1,-2 0,-6-6,6 6,-2 1,0 0,0 1,-2 1,1 1,-2 0,1 1,-2 0,-10-4,21 12,1-1,-1 2,0-1,0 1,0 0,-1 0,1 1,0 0,-1 0,1 1,0 0,-1 0,1 1,-1 0,1 0,0 1,0 0,0 0,0 0,0 1,0 0,0 1,1-1,0 1,0 0,0 1,-2 1,0 4,0-1,0 1,1 1,0 0,1-1,1 2,-1-1,2 1,-1 0,2 0,0 0,0 0,1 1,0 3,-5 48</inkml:trace>
  <inkml:trace contextRef="#ctx0" brushRef="#br2" timeOffset="55433.776">28295 4372,'-6'8,"2"-1,-1 1,1 0,0 0,1 1,0-1,0 1,1 0,0-1,1 1,-1 0,2 0,-1 0,2 0,-1 0,1 0,0 0,1 0,0 0,0 0,1-1,0 1,1-1,-1 0,2 0,-1 0,1-1,0 1,3 2,4-1,0-1,0 0,1-1,0 0,1-1,-1 0,1-1,0-1,0 0,1-1,-1 0,1-1,-1-1,1 0,0-1,0-1,-1 0,6-2,-9 3,0-1,-1 0,1 0,0-1,-1 0,1-1,-1-1,0 1,0-2,0 1,-1-1,0-1,0 1,0-2,0 1,-1-1,0-1,-1 1,1-1,-1-1,-1 1,0-1,0 0,-1 0,0-1,0 0,1-6,-3 2,-1-1,-1 0,0 0,-1 0,0 0,-1 1,-1-1,-1 0,0 1,0-1,-2 1,0 0,0 0,-1 0,-1 1,0 0,-1 0,-1 1,0 0,0 1,-1 0,0 0,-1 1,-1 0,1 1,-1 0,-1 1,0 0,0 1,0 1,-1 0,0 1,0 0,-6 0,10 4,0 0,0 1,1 0,-1 1,0 0,0 1,0 0,1 0,-1 1,1 0,0 1,0 0,0 1,0 0,1 0,0 0,0 1,0 1,1-1,-1 1,2 0,-1 1,-13 16,1 1,2 0,0 2,2-1,1 2,-4 12,-13 33</inkml:trace>
  <inkml:trace contextRef="#ctx0" brushRef="#br2" timeOffset="63094.254">8843 7594,'-21'-12,"0"2,0 0,-1 2,0 0,-1 1,1 2,-1 0,-14 0,28 3,-1 2,1-1,-1 1,0 1,1 0,-1 0,1 1,0 0,-1 0,1 1,0 0,0 1,1 0,-1 1,1 0,0 0,0 0,0 1,1 0,0 1,-6 7,8-9,1 1,-1 0,1 0,0 1,1-1,0 1,0-1,0 1,1 0,0 0,0 0,1 1,0-1,0 0,1 0,0 1,0-1,0 0,1 1,0-1,1 0,0 0,0 0,0 0,1 0,0 0,0-1,1 1,0-1,0 0,0 0,1 0,0-1,0 0,3 3,0-3,1 0,-1 0,0-1,1 0,0-1,0 0,0 0,1-1,-1 0,0-1,1 0,-1-1,1 1,-1-2,1 1,-1-2,1 1,-1-1,0 0,1-1,5-3,3-1,-1 0,0-2,0 0,-1 0,0-2,-1 0,0-1,-1 0,0-1,6-9,44-78,-64 101,0-1,0 1,1-1,-1 1,0-1,1 1,-1-1,0 0,1 1,-1-1,1 1,-1-1,0 0,1 0,-1 1,1-1,-1 0,1 0,-1 1,1-1,-1 0,1 0,0 0,-1 0,1 0,-1 0,1 0,-1 0,1 0,-1 0,1 0,0 0,-1 0,1 0,-1 0,1-1,-1 1,1 0,-1 0,1-1,-1 1,1 0,-1-1,0 1,1 0,-1-1,1 1,-1-1,0 1,1-1,-1 1,0-1,0 1,1-1,-1 1,0-1,0 1,44 198,-40-183,0 1,-1-1,-1 0,-1 1,0-1,-1 1,0 0,-2-1,0 1,0-1,-2 0,1 0,-2 0,0 0,-1-1,-1 0,-5 10,4-14,0 0,-1 0,0-1,-1 0,0 0,0-1,-1 0,0-1,0 0,-1-1,0-1,0 1,0-2,0 0,-1 0,0-1,0-1,0 0,0-1,0 0,0-1,-1 0,-9-4</inkml:trace>
  <inkml:trace contextRef="#ctx0" brushRef="#br2" timeOffset="63574.463">9270 8316,'-6'-62,"2"-1,4 1,2-1,4-17,-13 151,3 0,4 0,3 15,-3-78,1 0,-1 1,1-1,1 0,0 0,0 0,0 0,1 0,1 0,-1 0,1-1,0 0,1 0,3 4,13 8</inkml:trace>
  <inkml:trace contextRef="#ctx0" brushRef="#br2" timeOffset="63860.847">9632 8182,'-2'16,"-1"-1,0-1,2 1,-1 0,2 0,0-1,1 1,2 11,-2-23,0 0,0-1,0 1,0 0,0-1,0 1,1-1,-1 1,1-1,0 0,-1 1,1-1,0 0,0 0,1 0,-1-1,0 1,1-1,-1 1,1-1,-1 0,1 1,0-2,-1 1,1 0,0 0,0-1,0 1,-1-1,1 0,0 0,0 0,0 0,0-1,0 1,1-1,5-1,0 0,0-1,0 0,-1 0,1-1,-1 0,1 0,-1-1,0 0,5-5,-3 1,-1-1,0 1,-1-1,1-1,-2 0,0 0,0 0,-1-1,0 0,-1 0,-1-1,2-5,-4 12,0 1,-1-1,0 0,0 0,-1 0,1 0,-1 0,0 0,-1 0,0 0,1 0,-2 0,1 0,-1 0,0 0,0 1,-1-1,1 1,-1 0,-1-1,1 1,-1 1,0-1,0 0,0 1,0 0,-1 0,0 0,0 1,0-1,0 1,-1 1,1-1,-1 1,0 0,1 0,-1 0,0 1,0 0,0 0,0 1,0 0,0 0,-1 0,1 1,0-1,0 2,1-1,-1 1,0-1,0 2,1-1,-1 1,1-1,-1 2,-4 2,0 1,0 0,1 0,0 1,1 0,0 0,0 1,1 1,0-1,0 1,1 0,0 0,0 3,0 2,0 1,2-1,-1 1,2 0,0 0,0 16,2 23</inkml:trace>
  <inkml:trace contextRef="#ctx0" brushRef="#br2" timeOffset="62240.143">7413 7808,'23'0,"20"0,18 0,13 0,7 0,-5 0,-10 2,-17 1</inkml:trace>
  <inkml:trace contextRef="#ctx0" brushRef="#br2" timeOffset="62547.324">7506 8022,'11'14,"20"4,25-1,26-3,22-9,-8-4</inkml:trace>
  <inkml:trace contextRef="#ctx0" brushRef="#br2" timeOffset="59269.362">3095 7995,'1'-20,"2"1,0 0,1 0,1 0,1 0,7-17,2-5,52-181,-58 192,-1 24,-4 24,10 268,-11-180,-4-40,4-1,3 1,2-1,3 1,4-18,1-16</inkml:trace>
  <inkml:trace contextRef="#ctx0" brushRef="#br2" timeOffset="59629.632">3709 7795,'-9'18,"1"1,1 0,0 1,1-1,1 1,1 0,1 1,0 18,3-34,1 0,-1-1,1 1,0 0,1-1,-1 1,1-1,0 1,0-1,0 0,1 0,0 0,-1 0,1 0,1 0,-1-1,0 1,1-1,0 0,0 0,0-1,0 1,0-1,0 0,1 0,-1 0,1-1,0 1,-1-1,1 0,0 0,0-1,-1 0,1 1,10-1,0 1,-1-2,1 0,-1-1,0 0,1-1,-1-1,0 0,-1 0,1-2,-1 0,0 0,0-1,-1-1,0 0,0-1,-1 0,0-1,-1 0,0-1,0 0,-1 0,3-6,-9 11,1-2,-1 1,0 0,-1-1,0 1,0-1,-1 0,0 0,0 1,0-1,-1 0,-1 0,1 0,-1 0,0 0,-1 1,0-1,0 1,-1-1,0 1,0 0,-1 0,0 0,0 0,0 1,-1-1,0 1,0 0,-1 1,-5-6,5 5,0 0,-1 0,0 0,0 1,0-1,0 2,-1-1,0 1,0 1,0-1,0 1,-1 1,1-1,-1 1,1 1,-1 0,0 0,0 0,1 1,-1 1,0 0,0 0,1 0,-1 1,1 0,-1 1,1 0,0 1,0-1,-1 2,3-1,0 1,1 0,0 0,0 1,0 0,0 0,1 0,0 0,0 1,1-1,-1 1,2 0,-1 0,1 0,0 0,0 1,1-1,0 1,0-1,1 1,0-1,0 1,1-1,0 0,0 1,1-1,0 0,0 0,1 1,-1-2,2 1,-1 0,1-1,0 1,3 2,37 28,5-10</inkml:trace>
  <inkml:trace contextRef="#ctx0" brushRef="#br2" timeOffset="59942.796">4338 7834,'-5'20,"1"-1,1 1,1 0,1 0,1 0,0 0,1-14,-1 0,1 1,1-1,-1 1,1-1,0 0,0 0,1 0,0 0,0-1,1 1,-1-1,1 1,0-1,0-1,1 1,0 0,0-1,0 0,1 0,2 2,1-1,0-1,0 0,0 0,1-1,0 0,-1-1,1 0,0 0,0-1,0 0,0-1,0 0,0-1,0 0,0 0,-1-1,1-1,0 1,-1-2,1 1,-1-1,4-3,-2 2,-1-1,1 0,-1-1,0-1,-1 1,0-1,0-1,0 0,-1 0,-1 0,0-1,0 0,-1-1,0 0,-1 0,0 0,0 0,-1-1,-1-1,-1 5,-1 0,-1 0,0 0,0 0,0 1,-1-1,0 0,-1 0,1 1,-2-1,1 1,-1-1,0 1,0 0,-1 0,0 0,-1 1,1-1,-1 1,0 0,-1 0,1 1,-1 0,0 0,-1 0,1 1,-1-1,0 2,0-1,0 1,0 0,-1 0,1 1,-1 0,0 1,1-1,-1 1,0 1,0 0,0 0,0 0,0 1,1 0,-7 2,4 0,-1 1,1 0,1 1,-1 0,1 1,-1 0,1 0,1 1,0 0,0 0,0 1,1 0,0 0,0 1,1 0,0 0,-1 4,3-6,1-1,0 1,0-1,0 1,1 0,0 0,0 1,1-1,0 0,0 0,1 1,0-1,0 0,1 1,0-1,0 0,0 0,1 0,0 0,1 0,0 0,0 0,0-1,1 1,3 4,23 22</inkml:trace>
  <inkml:trace contextRef="#ctx0" brushRef="#br2" timeOffset="60252.015">4952 7862,'83'-211,"-15"35,-57 158,-11 18,1-1,-1 1,1 0,-1 0,1 0,-1 0,0 0,1 0,-1 0,1 0,-1 0,1 0,-1 0,1 0,-1 1,0-1,1 0,-1 0,1 0,-1 1,0-1,1 0,-1 0,0 1,1-1,-1 0,0 1,1-1,-1 0,0 1,0-1,1 0,-1 1,0-1,0 1,0-1,0 0,1 1,-1-1,0 1,0-1,0 1,0-1,0 1,0-1,0 0,0 1,0-1,0 1,-1-1,1 1,0-1,0 0,0 1,0-1,-1 1,1-1,21 323,5-110,-25-207,-1 1,1 0,-1 0,-1 0,1 0,-1 0,-1 0,1 0,-1 0,0-1,-1 1,1-1,-2 1,-9 14</inkml:trace>
  <inkml:trace contextRef="#ctx0" brushRef="#br2" timeOffset="60528.401">5006 8156,'16'0,"14"0,12 0,11 0,11-3,9-2,4-1,4 1,-12 1</inkml:trace>
  <inkml:trace contextRef="#ctx0" brushRef="#br2" timeOffset="61431.259">6036 8316,'7'-5,"1"0,-1 0,1 1,1 0,-1 0,1 0,-1 1,1 1,0 0,0 0,0 0,0 1,0 1,10 0,-14-1,0 0,0 1,0 0,1 0,-1 0,0 1,0 0,1 0,-1 0,0 1,0-1,0 1,-1 0,1 1,0-1,-1 1,1 0,-1 0,0 0,0 1,0-1,-1 1,1 0,-1 0,0 0,0 1,0-1,-1 1,1 0,-1-1,0 1,-1 0,1 0,-1 0,1 3,-4 7,-1-1,-1 1,0-1,0 0,-1 0,-1 0,-1-1,0 0,0 0,-1 0,-1-1,0 0,-1-1,0 0,-1-1,-1 1,7-6,-62 77,67-81,0 1,0 0,1-1,-1 1,0-1,1 0,-1 1,1-1,-1 1,1-1,0 0,0 1,0-1,-1 0,1 0,0 1,0-1,1 0,-1 0,0 0,0 0,0-1,1 1,-1 0,0 0,1-1,-1 1,1-1,-1 1,1-1,-1 0,1 1,-1-1,1 0,-1 0,1 0,-1 0,1 0,-1-1,1 1,0 0,-1 0,50 3,0-2,1-2,-1-2,0-2,48-12,-27 3</inkml:trace>
  <inkml:trace contextRef="#ctx0" brushRef="#br2" timeOffset="61719.486">6731 8250,'18'20,"13"16,8 11,2 7,-6 3,-9 3,-14 0,-19 4,-26 3,-24 1,-24-2,2-13</inkml:trace>
  <inkml:trace contextRef="#ctx0" brushRef="#br2" timeOffset="61925.936">5928 8235,'-15'5,"-13"8,-11 11,-4 11,-3 10,2 9,9 9,12 6,17 1,26 1,27-5,26-9,24-12,-5-13</inkml:trace>
  <inkml:trace contextRef="#ctx0" brushRef="#br2" timeOffset="58039.475">755 7608,'4'23,"0"18,-3 17,-5 11,-3 8,-1 5,-1-1,1-2,2-6,6-11,6-13,8-16,2-12</inkml:trace>
  <inkml:trace contextRef="#ctx0" brushRef="#br2" timeOffset="58453.416">1263 7420,'4'12,"0"1,-1-1,0 1,-1 0,-1 0,0 0,0 0,-2 0,1 0,-2 0,0-1,0 1,-1 0,0-1,-3 5,-6 14,-1-1,-1 0,-1-1,-2-1,-10 12,5-8,-1-1,-1-1,-2-1,-1-2,-2 0,0-2,-24 15,52-40,-3 4,0 0,-1-1,0 0,1 0,-1 0,0-1,0 1,-1-1,1-1,0 1,-1-1,1 0,-1 0,1 0,-1-1,0 0,1 0,-1 0,0-1,4-1,-1-1,1 1,1-1,-1 0,0 0,1 0,-1 0,1 0,0 0,0 0,0 0,0-1,1 1,-1 0,1 0,0-1,0 1,0 0,0-1,1 1,-1 0,1-1,0 1,0 0,0 0,0 0,1 0,-1 0,1 0,0 0,0 1,0-1,1-1,-1 0,0 0,0 0,0 0,0 0,1 1,-1-1,1 1,0-1,0 1,1 0,-1 0,0 0,1 1,0-1,0 1,0 0,0 0,0 0,0 1,0-1,0 1,1 0,-1 0,0 1,1-1,-1 1,1 0,-1 0,1 1,-1-1,0 1,1 0,-1 0,0 0,1 1,-1-1,0 1,1 1,9 9,0 1,-1 1,-1 0,0 1,-1 0,-1 0,0 1,-1 1,6 15,-2-7,-5-6,1 0,1 0,1-1,0-1,2 0,-1 0,2-1,0-1,1-1,1 0,0 0,1-2,0 0,1-1,13 6,-15-11,1-1,-1-1,1-1,0 0,0-1,0-1,0 0,1-1,-1-1,0-1,0-1,0 0,-1-1,1 0,-1-2,0 0,0-1,0 0,-1-1,0-1,8-7,9-11</inkml:trace>
  <inkml:trace contextRef="#ctx0" brushRef="#br2" timeOffset="58745.633">1758 7915,'11'2,"18"1,17 0,17-1,14-2,4-2,1 0,-10 0,-16 0</inkml:trace>
  <inkml:trace contextRef="#ctx0" brushRef="#br2" timeOffset="58994.258">1958 8169,'16'0,"19"0,17-2,18-4,15-2,11-2,-10 0</inkml:trace>
  <inkml:trace contextRef="#ctx0" brushRef="#br2" timeOffset="65098.919">14457 7540,'12'7,"10"2,13 0,14-2,14-2,11-2,9-1,5-2,0 0,-9 0,-10 0,-16-1,-20 3,-26 1,-13 0</inkml:trace>
  <inkml:trace contextRef="#ctx0" brushRef="#br2" timeOffset="65320.578">14498 7782,'18'0,"18"0,15 0,19-3,14-2,10-3,6-3,1-1,-5-1,-8 1,-12 1,-18 2,-18 3</inkml:trace>
  <inkml:trace contextRef="#ctx0" brushRef="#br2" timeOffset="65660.18">15313 7273,'-23'-6,"0"1,-1 1,0 1,0 1,-12 1,16 4,20-2,0-1,0 1,0 0,0-1,0 1,0-1,0 1,0 0,0-1,0 1,1 0,-1-1,0 1,0-1,1 1,-1-1,0 1,1 0,-1-1,0 1,1-1,-1 0,1 1,-1-1,1 1,-1-1,1 0,-1 1,1-1,-1 0,1 1,-1-1,1 0,0 0,-1 0,1 1,0-1,-1 0,1 0,-1 0,1 0,0 0,-1 0,1 0,0 0,-1-1,55 18,1-3,0-3,29 2,-12-1,-22-4,87 15,-2 5,11 10,-125-31,0 0,0 2,-1 0,0 1,-1 2,3 2,-19-12,-1 0,0 0,1 0,-1 1,0 0,0-1,0 1,-1 0,1 1,-1-1,1 0,-1 1,0-1,0 1,-1 0,1-1,-1 1,0 0,0 0,0 0,0 0,-1 0,1 0,-1 0,0 0,-1 1,1-1,-1 0,0 0,1 0,-2-1,1 1,0 0,-1 0,0 0,0-1,0 1,-8 10,-2 0,1 0,-2-1,0-1,0 0,-1 0,-15 8,-83 54,-3-6,-95 41,54-30,82-32,70-36</inkml:trace>
  <inkml:trace contextRef="#ctx0" brushRef="#br2" timeOffset="66685.112">17399 6872,'-2'33,"-1"0,-2 0,-1-1,-4 13,3-17,-36 136,-8-2,-33 67,53-144,34-79,6-20,19-46,-2 0,-3-2,-2 0,7-44,-22 83,145-608,-121 534,-30 97,1-1,-1 1,0-1,1 1,-1 0,1-1,-1 1,1-1,-1 1,1 0,-1-1,1 1,-1 0,1 0,-1-1,1 1,-1 0,1 0,0 0,-1 0,1 0,-1 0,1 0,0 0,-1 0,1 0,-1 0,1 0,0 0,-1 0,1 0,-1 1,1-1,-1 0,1 0,-1 1,1-1,-1 0,1 1,-1-1,1 1,-1-1,1 0,-1 1,0-1,1 1,-1-1,0 1,1-1,-1 1,0 0,0-1,0 1,1-1,-1 1,0 0,0-1,0 1,0-1,0 1,0 0,0-1,0 1,0-1,-1 1,1-1,0 1,0 0,0-1,-1 1,44 214,96 592,-125-682,-18-107</inkml:trace>
  <inkml:trace contextRef="#ctx0" brushRef="#br2" timeOffset="67310.665">17238 7327,'215'-24,"-53"14,84 7,-223 3,0 2,0 0,-1 2,1 0,9 5,-27-8,1 1,-1 0,1 0,-1 1,0 0,0 0,0 0,0 0,0 1,-1-1,0 1,0 1,0-1,0 1,-1-1,1 1,-1 0,0 0,-1 0,1 1,-1-1,0 0,1 5,-5 89,-3-46,5-51,-1 0,1 0,0 0,1 0,-1 0,0 0,0 0,1 0,0 0,-1 0,1 0,0 0,0-1,0 1,0 0,0 0,0-1,0 1,1-1,-1 1,0-1,1 0,-1 1,1-1,0 0,0 0,-1 0,1 0,0 0,0-1,0 1,0 0,0-1,0 1,0-1,0 0,0 0,0 0,0 0,0 0,0 0,0 0,0-1,1 0,11-2,0-2,0 0,0-1,-1 0,0-1,0 0,0-1,-1-1,-1 0,1 0,-1-2,-1 1,0-1,0 0,0-3,1 0,-1 0,-1 0,0-1,-1 0,0 0,-2-1,0 0,0-1,-2 1,3-14,-11 136,4-100,0 1,1 0,0-1,1 1,-1-1,1 1,0-1,1 0,-1 0,1 0,1 0,-1 0,1-1,0 1,0-1,0 0,3 2,-5-6,1 1,-1-1,1 1,0-1,0 0,-1 0,1 0,0 0,0 0,0-1,0 1,0-1,0 0,0 0,0 0,0 0,0-1,0 1,0-1,0 0,0 0,-1 0,1 0,0 0,0 0,-1-1,1 1,-1-1,1 0,-1 0,2-1,60-74,-58 65,1 0,-2 0,0-1,0 1,-1-1,-1 0,0 0,-1-1,0-7,-2 32,0-1,0 0,1 1,0-1,0 1,1-1,1 0,0 0,0 0,1-1,4 10,-1-10,0 0,1 0,0 0,0-1,1 0,0 0,1-1,-1-1,1 0,0 0,1 0,-1-2,1 1,11 2,159 31,-88-27</inkml:trace>
  <inkml:trace contextRef="#ctx0" brushRef="#br2" timeOffset="71003.087">20434 7353,'-11'1,"1"0,0 1,0 0,0 0,0 1,0 1,0-1,1 2,-1-1,1 1,0 1,1 0,-1 0,1 0,1 1,-1 0,1 1,0 0,1 0,0 0,0 1,1 0,0 0,0 0,1 1,0-1,1 1,0 0,-1 8,3-15,0 0,0 0,1 0,-1 0,1 0,0 0,0 0,0 0,0 0,0 0,1 0,-1 0,1 0,0 0,0 0,0 0,0 0,0 0,1 0,-1-1,1 1,0-1,0 1,0-1,0 1,0-1,0 0,1 0,-1 0,1-1,-1 1,1-1,0 1,0-1,0 0,0 0,-1 0,1 0,1 0,-1-1,0 1,0-1,0 0,0 0,0 0,2-1,2-1,1 0,-1-1,1 0,-1-1,0 1,0-1,-1-1,1 1,-1-1,0 0,0-1,0 1,-1-1,0 0,0-1,0 1,-1-1,1-3,5-8,-1-1,-1 0,0-1,-2 1,0-1,1-12,1-33,-2 0,-4 0,-2-1,-4 1,-2 0,-2 0,-11-32,-5-11,15 83,0 25,-5 74,1 110,9 104,5-222,8 138,-9-201,0 1,0-1,1 0,-1 1,1-1,0 1,0-1,0 0,1 0,-1 1,1-1,-1 0,1 0,0-1,0 1,1 0,-1-1,1 1,-1-1,1 0,0 0,-1 0,1 0,0 0,0-1,1 1,-1-1,0 0,0 0,1 0,-1 0,1 0,-1-1,0 0,1 0,-1 0,1 0,-1 0,11-4,-1-1,-1-1,1 0,-1 0,0-1,0-1,-1 0,0-1,0 0,-1 0,0-1,-1 0,0-1,-1 0,0-1,-1 0,0 0,0 0,-2-1,1-1,39-122,-43 192,10 80,-10-130,-1-1,1 1,-1-1,2 1,-1-1,0 0,1 0,0 0,0-1,1 1,-1-1,1 1,0-1,0 0,0-1,1 1,0-1,-1 0,1 0,0 0,0 0,5 0,14 3</inkml:trace>
  <inkml:trace contextRef="#ctx0" brushRef="#br2" timeOffset="71284.846">20821 6832,'0'11,"7"9,9 5,8 3,1-3</inkml:trace>
  <inkml:trace contextRef="#ctx0" brushRef="#br2" timeOffset="71530.198">21129 7260,'16'30,"1"-1,1-1,2-1,1 0,1-2,1 0,1-2,1 0,4 0,-28-21,1-1,-1 0,0 1,0-1,1 0,-1 0,0 0,1 0,-1 0,1 0,-1 0,1-1,0 1,-1-1,1 1,0-1,0 1,-1-1,1 0,0 0,0 0,-1 0,1 0,0 0,0 0,-1-1,1 1,0-1,-1 1,1-1,0 0,-1 1,1-1,-1 0,1 0,-1 0,0 0,1-1,-1 1,0 0,1-1,43-126,-41 113,1 1,0 0,1 0,1 1,0-1,1 1,0 1,1 0,0 0,1 0,0 1,12-8,2 2</inkml:trace>
  <inkml:trace contextRef="#ctx0" brushRef="#br2" timeOffset="71728.707">21756 7246,'3'18,"2"11,1 7,2 2,1-1,2-2,1-5,3-7,2-8,-3-6</inkml:trace>
  <inkml:trace contextRef="#ctx0" brushRef="#br2" timeOffset="71913.785">21784 6832,'7'7,"2"2</inkml:trace>
  <inkml:trace contextRef="#ctx0" brushRef="#br2" timeOffset="72450.786">22118 7020,'113'71,"-100"-65,0 0,0 0,-1 1,0 1,0 0,-1 0,0 1,0 1,-1 0,0 0,-1 1,0 0,-1 1,0 0,-1 0,-1 1,5 9,-7 3,-2 1,0 0,-1 0,-2 0,0 0,-2 0,-1 0,-1-1,-1 1,-1-1,-2-1,-3 8,-3 16,5-14,1-8,0 0,2 0,1 1,2 0,0 1,2-1,0 1,3 23,2-41,-1 0,2 0,-1 0,1 0,1 0,0-1,0 0,0 0,2 0,-1-1,1 0,0 0,0 0,1-1,0 0,1-1,-1 0,1 0,0-1,1 0,-1 0,1-1,0-1,0 0,0 0,1 0,9 0,-17-3,0 0,1 1,-1-1,0-1,1 1,-1 0,1-1,-1 0,0 0,0 0,1 0,-1 0,0 0,0-1,0 0,-1 1,1-1,0 0,0-1,-1 1,0 0,1-1,-1 1,0-1,0 0,0 0,-1 0,1 0,-1 0,1 0,-1 0,0 0,0 0,-1-1,1 1,-1 0,1-1,-1 1,0-3,-2-21,0 1,-2-1,-1 1,-1 0,-1 0,-2 1,0 0,-2 0,-2-3,-16-34,-2 0,-3 2,-2 2,-3 1,-2 2,-45-46,83 98,2 3,0 0,0 0,0-1,0 1,0-1,1 1,-1 0,0-1,0 1,0-1,1 0,-1 1,0-1,1 0,-1 1,1-1,-1 0,0 0,1 1,0-1,-1 0,1 0,-1 0,1 0,0 0,0 1,0-1,-1 0,1 0,0 0,0 0,0 0,0 0,0 0,1 0,-1 0,0 0,0 0,1 1,-1-1,0 0,1 0,-1 0,1 0,-1 1,1-1,-1 0,1 0,0 1,-1-1,1 0,0 1,0-1,-1 1,1-1,0 1,0-1,0 1,25-5,0 1,0 1,0 1,0 2,4 0,4 0,-10 0,-5-1,1 0,-1 2,1 0,-1 1,0 1,0 1,0 0,5 3,-20-5,0 1,0-1,0 1,0 0,0 0,0 0,-1 0,0 1,0 0,0-1,0 1,0 0,-1 0,0 1,0-1,0 0,0 1,-1 0,1-1,-1 1,0 0,-1-1,1 4,9 31,-9-36,0 1,1-1,0 0,-1 1,1-1,0 0,1 0,-1 0,0 0,1-1,0 1,-1-1,1 1,0-1,0 0,0 0,1 0,-1-1,0 1,1-1,-1 0,1 0,0 0,-1 0,1 0,0-1,-1 0,1 0,0 0,-1 0,4-1,3 0,0-1,-1 0,1 0,-1-1,1 0,-1-1,0 0,-1 0,1-1,-1-1,5-2,-5 2,0-1,-1 1,0-1,0 0,-1-1,0 0,0 0,0 0,-1 0,-1-1,1 0,-1 0,-1 0,0-1,0 1,-1-1,0 1,-1-1,0 0,0-8,-2 15,1-1,-1 1,1 0,-1 0,0 0,-1 0,1 0,0 0,-1 0,0 0,1 0,-1 1,0-1,-1 1,1-1,0 1,-1 0,1 0,-1 0,0 0,1 0,-1 1,0-1,0 1,0 0,0 0,-1 0,1 0,0 1,0-1,0 1,-1-1,1 1,0 0,-1 1,1-1,0 1,0-1,0 1,-1 0,1 0,0 0,0 0,0 1,0-1,1 1,-1 0,-2 1,-2 2,0-1,1 1,-1 0,1 0,0 1,1 0,-1 0,1 0,0 1,0-1,1 1,0 1,0-1,1 0,0 1,0 0,1-1,0 1,0 0,1 0,0 0,0 1,1-1,0 0,1 0,0 0,0 0,0 0,1 0,1 2,13 14</inkml:trace>
  <inkml:trace contextRef="#ctx0" brushRef="#br2" timeOffset="72822.597">23161 7420,'-57'-265,"56"264,1-1,-1 0,1 1,-1-1,1 0,0 0,0 1,0-1,0 0,0 0,0 1,0-1,0 0,1 1,-1-1,1 0,-1 1,1-1,0 0,0 1,0-1,-1 1,1-1,1 1,-1 0,0-1,0 1,0 0,1 0,-1 0,1 0,-1 0,1 0,-1 0,1 1,-1-1,1 0,0 1,0-1,11 1,-1 1,1 0,-1 0,0 1,1 1,-1 0,0 1,-1 0,11 5,-11-4,9 2,1 0,-2 2,1 1,-1 0,-1 2,5 3,-20-13,0 1,-1 0,1-1,-1 1,0 0,0 0,0 0,0 1,-1-1,1 0,-1 1,0-1,0 1,0-1,0 1,0 0,-1-1,0 1,0 0,0-1,0 1,0 0,-1-1,0 1,-31 89,16-55,14-35,0 0,1-1,0 1,0 0,0 0,0 0,0 0,0 0,1 0,-1 0,1 0,0 1,0-1,0 0,1 0,-1 0,1 0,-1 0,1 0,0 0,0 0,1 0,-1 0,0-1,1 1,0 0,-1-1,1 1,0-1,1 0,-1 0,0 1,11 1,0 0,1-1,-1 0,1-1,-1 0,1-1,0-1,-1 0,1-1,-1-1,1 0,-1-1,2 0,-13 3,141-35,-78 14</inkml:trace>
  <inkml:trace contextRef="#ctx0" brushRef="#br2" timeOffset="73504.655">24939 7046,'-10'-2,"0"0,0 0,0 1,1 0,-1 1,0 0,0 0,0 1,0 1,0 0,0 0,1 1,-1 0,1 0,0 1,0 1,0-1,1 1,-1 1,1 0,0 0,1 0,-1 1,2 0,-1 1,1-1,0 1,0 1,1-1,0 1,0 0,1 0,1 0,-1 2,2-5,1 0,1-1,-1 1,1 0,0 0,0-1,1 1,-1 0,1-1,0 1,1 0,0-1,0 0,0 1,0-1,1 0,0 0,0 0,0 0,0-1,1 0,0 1,0-1,0 0,1-1,-1 1,1-1,0 0,0 0,0 0,0-1,0 0,1 0,2 1,15 5,0 0,0-2,0-1,1 0,0-2,0-1,0-1,0-1,0 0,0-2,-1-1,1-1,0-2,-1 0,0-1,-1-1,1-1,-1-1,-11 4,-1 0,1 0,-2-1,1 0,-1-1,0 0,0-1,-1 0,0 0,-1 0,0-1,-1 0,1-1,-2 1,0-1,0 0,-1-1,0 1,-1-1,1-7,-4 19,0 0,0 0,-1 0,1 0,0 1,0-1,0 0,0 0,0 0,-1 0,1 0,0 0,0 0,0 0,0 0,-1 0,1 0,0-1,0 1,0 0,0 0,0 0,0 0,-1 0,1 0,0 0,0 0,0 0,-6 20,4-12,0 0,0 0,1 1,0-1,1 0,-1 1,2-1,-1 1,1-1,1 0,-1 0,1 1,1-1,0 0,0-1,0 1,1 0,0-1,0 0,1 0,0 0,1-1,-1 1,1-1,0 0,0-1,1 0,0 0,0 0,5 2,-4-5,0 0,0 0,0 0,1-1,-1-1,1 1,-1-1,1-1,-1 1,0-2,1 1,-1-1,0 0,0-1,0 0,0 0,-1 0,1-1,-1-1,0 1,5-4,3-4,-1 1,0-2,-1 0,0 0,-1-1,0-1,-1 0,-1-1,3-6,-2 1,-1 0,-1 0,0-1,-2 0,4-23,-16 71,6-15,1 1,0-1,1 0,1 0,-1 0,2 0,0-1,0 1,0-1,2 0,-1-1,1 0,0 0,1 0,0-1,1 0,-1 0,1-1,1 0,0-1,0 0,0-1,5 2,52 31</inkml:trace>
  <inkml:trace contextRef="#ctx0" brushRef="#br2" timeOffset="74050.475">27411 6792,'3'25,"0"27,0 22,0 17,0 9,2 1,-2-3,-3-9,-4-16,-1-17,0-18</inkml:trace>
  <inkml:trace contextRef="#ctx0" brushRef="#br2" timeOffset="74381.123">27907 6819,'-47'58,"-3"-3,-1-1,-3-3,-3-2,-15 8,-39 36,110-92,0 0,0 0,0 1,0-1,1 0,-1 1,0-1,0 1,1-1,-1 0,1 1,0-1,-1 1,1 0,0-1,0 1,0-1,0 1,0-1,0 1,0-1,1 1,-1-1,0 1,1-1,-1 1,1-1,0 1,-1-1,1 0,0 1,0-1,0 0,0 0,0 0,0 1,0-1,0 0,1-1,0 2,62 34,-53-31,45 19,2-2,1-2,0-3,1-3,1-2,0-3,1-3,25-1,33-13,-77-1</inkml:trace>
  <inkml:trace contextRef="#ctx0" brushRef="#br2" timeOffset="74638.442">28521 7072,'16'-4,"17"-4,16-1,13 2,8 1,-1 2,-8 2,-15 1</inkml:trace>
  <inkml:trace contextRef="#ctx0" brushRef="#br2" timeOffset="74802.044">28615 7233,'18'11,"20"7,19-1,18-2,13-7,6-6,4-9,-1-5,-18 0</inkml:trace>
  <inkml:trace contextRef="#ctx0" brushRef="#br2" timeOffset="75263.414">29791 6926,'4'-3,"3"-3,1 0,-1 0,0 0,0-1,-1 0,0-1,0 1,-1-1,0 0,0-1,-1 1,1-2,-6 8,1-1,-1 1,1-1,-1 1,0 0,0 0,0-1,0 1,0 0,-1 0,1 0,-1 0,1 0,-1 0,0 1,1-1,-1 0,0 1,0 0,0-1,-1 1,1 0,0 0,0 0,-1 0,1 1,0-1,-1 0,1 1,-1 0,1 0,0-1,-1 1,1 1,-1-1,1 0,-1 1,-10-2,0 0,0 1,0 0,0 1,0 1,1 0,-1 1,0 0,1 1,0 0,0 1,0 1,0 0,6-3,0 1,0 0,0 0,1 0,-1 1,1-1,0 1,1 1,-1-1,1 1,0-1,0 1,1 0,0 1,0-1,0 1,1-1,0 1,0 0,1 0,0-1,0 1,0 0,1 7,1-8,-1 0,1 0,1-1,-1 1,1 0,0 0,0-1,1 0,-1 1,1-1,0 0,1 0,-1 0,1-1,0 1,0-1,1 0,-1 0,1 0,0-1,0 1,0-1,0-1,1 1,-1-1,1 0,1 1,3 0,1 0,-1 0,0-1,1 0,0-1,-1 0,1-1,-1 0,1-1,0 0,-1-1,1 0,-1 0,0-1,2-1,2-3,-1 0,0-2,0 1,-1-2,0 1,-1-2,0 1,0-2,-1 1,-1-1,1-2,12-13,-22 26,1 0,-1 0,1 0,-1 0,1 0,0 0,-1 0,1 0,0 0,0 0,0 1,0-1,0 0,0 0,0 1,0-1,0 1,0-1,0 1,0-1,0 1,0 0,1-1,-1 1,0 0,0 0,0 0,0 0,1 0,-1 0,0 0,0 0,0 1,1-1,-1 0,0 1,0-1,0 1,0-1,0 1,0-1,0 1,0 0,0 0,0-1,0 1,-1 0,1 0,0 0,0 0,-1 0,1 0,-1 0,1 0,-1 0,1 2,17 31,-2 1,-1 1,-2 0,-1 1,-2 1,-3-16,0 0,-2 0,-1 0,0 1,-2 0,0 0,-2 0,0 0,-2-1,-2 9,3-25,-1-1,0 1,-1-1,1 0,-1 0,0 0,0 0,-1 0,1-1,-1 1,0-1,-1 0,1 0,-1-1,1 1,-1-1,0 0,0 0,0-1,-1 1,1-1,-1 0,1-1,-5 1,-13 3,-1-1,-1-1,1-2,0 0,-6-2,-65-11,80 5</inkml:trace>
  <inkml:trace contextRef="#ctx0" brushRef="#br2" timeOffset="78645.421">30647 6511,'0'100,"1"297,33 199,-6-371,-4-47,-4 94,-19-242,-1 0,-2 0,-1-1,-1 1,-1 0,-2-1,-2 3,6-22,-1-1,0 1,0 0,-1-1,0 0,-1 0,0-1,0 0,-1 0,0 0,-1-1,1 0,-1 0,0-1,-1 0,0 0,0-1,0 0,-1-1,1 0,-1 0,0-1,-30 4,1-1,-1-2,0-2,0-1,0-3,-6-1,27 2,-797-51,-991 75,1408-9,-1388 35,-139 24,90-36,23-11,727-27,710 14,127-2,-232-21,374 0,-184-7,66 15,216 1,-1 0,1-1,0 1,0-2,0 1,0-1,0-1,1 0,-1 0,1 0,0-1,0 0,1-1,0 0,0 0,0-1,0 1,1-1,0-1,1 1,0-1,0 0,-3-8,-2-11,1 0,2-1,1 0,1-1,1 1,2-1,0 0,3-5,-3-1,2-546,4 328,-7 100,-7 1,-24-113,33 257,-17-99,5-1,5 0,4-41,4 144,-1 0,1 0,0 0,0 0,1 0,0 0,-1 0,2 1,-1-1,0 0,1 0,0 1,0-1,1 1,-1 0,1-1,0 1,0 0,0 1,0-1,1 1,-1-1,1 1,0 0,0 0,4-1,39-12,1 3,0 1,1 3,0 2,4 2,-42 3,720-65,-521 51,1081-37,-590 33,-257 2,804-23,441 31,159-9,-1655 18,1098 30,259 68,-554-15,-911-76,258 32,-146-20,103 8,-87-26,-94 13,-113-12,-6-1,0 0,0-1,-1 1,1-1,0 1,0 0,0-1,0 1,0 0,0-1,-1 1,1-1,0 1,0 0,0-1,1 1,-1-1,0 1,0 0,0-1,0 1,0-1,0 1,0 0,1-1,-1 1,0 0,0-1,1 1,-1 0,0-1,0 1,1 0,-1 0,0-1,1 1,-1 0,0 0,1 0,-1-1,0 1,1 0,-1 0,1 0,-1 0,0 0,1 0,-1 0,1 0,-1 0,0 0,1 0,-1 0,1 0,-1 0,0 0,1 0,-1 0,0 1,1-1,-1 0,1 0,-1 0,0 1,0-1,1 0,-1 0,0 1,1-1,-9-12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51:26.38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1,'1'236,"12"-92,-5 39,-2-23,-6-546,26 208,-5 59,-21 119,0-1,0 1,0-1,-1 1,1 0,0-1,0 1,-1-1,1 1,0 0,0-1,-1 1,1 0,0-1,-1 1,1 0,-1-1,1 1,0 0,-1 0,1-1,-1 1,1 0,-1 0,1 0,-1 0,1 0,0 0,-1 0,1 0,-1 0,1 0,-1 0,1 0,-1 0,1 0,-1 0,1 0,-1 0,1 1,0-1,-1 0,1 0,-1 1,1-1,0 0,-1 0,1 1,-1-1,-3 1,-15 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51:39.937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7246 3477,'-6'17,"-67"1,-201 18,180-28,-1-4,-39-6,20 1,-177 23,-9-6,-46-14,226-2,9-6,1-4,1-5,-3-6,-4 1,-174-20,-62 10,276 25,-98-6,-98-23,-258-33,193 27,-13-17,-30-20,41-12,-178-18,196 77,155 15,-110 6,208 10,13 1,0-2,0-3,0-2,-20-7,70 12,0-2,0 1,0-1,0 0,1 0,-1 0,1 0,-1-1,1 0,0 0,0 0,0 0,0-1,1 0,-1 1,1-1,0 0,0-1,1 1,-1-1,1 1,0-1,0 0,0 1,1-1,0 0,0 0,0 0,0 0,1 0,0-4,2-15,0 0,2 0,1 0,0 1,2 0,9-21,-6 14,47-117,20-66,-69 170,-2 0,-2-1,-2 1,-2-18,2-39,31-233,-32 318,26-529,-28 30,-20 375,1 36,11 31,11 70,-1 0,1 1,-1-1,1 1,0 0,0-1,0 1,0 0,-1 0,2 0,-1 0,0 0,0 1,0-1,0 1,0-1,1 1,-1 0,0 0,0 0,0 0,1 0,-1 0,0 1,0-1,1 1,6-1,135 2,38 2,167-20,234-47,-227 53,31 1,-97-17,-72 18,13 2,-232 7,1-1,0 0,0 0,-1 1,1-1,0 0,0 0,-1 1,1-1,0 0,0 0,0 1,0-1,-1 0,1 1,0-1,0 0,0 1,0-1,0 0,0 1,0-1,0 0,0 1,0-1,0 0,0 1,0-1,0 0,0 1,0-1,1 0,-1 0,0 1,0-1,0 0,0 1,1-1,-1 0,0 0,0 1,1-1,-1 0,0 0,0 0,1 1,-1-1,0 0,1 0,-1 0,0 0,0 0,1 1,-1-1,0 0,1 0,-1 0,0 0,1 0,-1 0,0 0,1 0,-1 0,0 0,1-1,-1 1,1 0,-7 6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51:40.925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1439 1,'-171'104,"-58"20,127-70,-778 422,824-438,56-37,0 0,1-1,-1 1,0-1,0 1,1 0,-1-1,1 1,-1-1,0 1,1-1,-1 1,1-1,-1 0,1 1,0-1,-1 1,1-1,-1 0,1 0,0 1,-1-1,1 0,-1 0,1 0,0 0,-1 1,1-1,0 0,-1 0,1-1,0 1,-1 0,1 0,0 0,-1 0,1 0,0-1,-1 1,1 0,-1-1,1 1,0 0,-1-1,1 1,-1 0,1-1,-1 1,1-1,18-6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51:41.608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0,'296'255,"631"487,-920-736,39 27,-2 2,-1 2,-3 1,0 2,3 10,-38-44,-3-4,0 0,0 0,0 1,0-1,0 1,-1 0,1-1,-1 1,1 0,-1 0,0 0,0 0,-1 0,1 0,-1 0,1 2,-24 3,5-9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30:57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32767 0 0,'2'0'0'0'0,"-1"-1"0"0"0,2 2 0 0 0,-2-1 0 0 0,1-2 0 0 0,-2 1 0 0 0,0 1 0 0 0,2 0 0 0 0,-1 0 0 0 0,1-2 0 0 0,1 1 0 0 0,2-3 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39:07.16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139 309,'1'-10,"-1"-1,-4 21,-94 304,68-230,29-83,0 0,0 0,1 0,-1 0,0 0,1 1,-1-1,1 0,0 0,-1 0,1 0,0 1,0-1,-1 0,1 0,0 1,0-1,1 0,-1 0,0 1,0-1,1 0,-1 0,0 0,1 1,-1-1,1 0,0 0,-1 0,1 0,0 0,0 0,-1 0,1 0,0 0,0-1,0 1,0 0,0 0,0-1,0 1,1-1,-1 1,0-1,0 1,0-1,1 0,-1 0,0 1,0-1,0 0,1 0,0 0,128-14,69 6,-198 8,0 1,0-1,0 0,0 0,0 0,-1 0,1 0,0 0,0 0,0 0,0 0,0-1,0 1,-1 0,1 0,0-1,0 1,0-1,-1 1,1 0,0-1,-1 1,1-1,0 0,-1 1,1-1,0 0,-1 1,1-1,-1 0,0 0,1 1,-1-1,1 0,-1 0,0 0,0 0,1 1,-1-1,0 0,0 0,0 0,0 0,0 0,0 0,0 1,-1-1,1 0,0 0,0 0,-1 0,1 1,0-1,-1 0,1 0,-1 1,1-1,-1 0,1 0,-1 1,-108-241,46 73,54 151,8 17,0 0,0 1,0-1,0 1,1-1,-1 0,0 1,0 0,0-1,1 1,-1-1,0 1,0 0,1 0,-1-1,1 1,-1 0,1 0,-1 0,1 0,-1 0,1-1,0 1,-1 0,1 0,0 0,0 0,0 0,0 0,0 0,0 0,0 0,0 0,0 0,0 0,1 0,-2 1,-10 49,-2-1,-2 0,-3-1,-2-1,-1-1,-3 0,-8 8,5-21,27-41,59-125,-39 83,-2 0,-2-1,-3-1,-2 0,3-39,-14 75,-3 20,-5 26,-12 58,-4 0,-13 24,28-93,9-21,0 1,0 0,0 0,0 0,0 0,0 0,0-1,0 1,0 0,0 0,-1 0,1 0,0 0,0 0,0-1,0 1,0 0,0 0,-1 0,1 0,0 0,0 0,0 0,0 0,0 0,-1 0,1 0,0 0,0 0,0 0,0 0,-1 0,1 0,0 0,0 0,0 0,0 0,-1 0,1 0,0 0,0 0,3-19,31-86,-27 103,-8 21,-43 143,44-160,0-1,0 1,0 0,0-1,0 1,0-1,0 1,1-1,-1 1,1-1,-1 1,1-1,-1 1,1-1,0 0,0 1,0-1,0 0,0 0,0 1,0-1,0 0,0 0,0 0,1 0,-1-1,0 1,1 0,-1 0,1-1,-1 1,1-1,-1 0,2 1,59 4,-50-5,154-4,-165 4,0 1,0-1,-1 0,1 1,0-1,0 0,-1 0,1 0,0 0,0 0,-1 0,1 0,0 0,0 0,0 0,-1 0,1 0,0 0,0-1,-1 1,1 0,0 0,0-1,-1 1,1-1,0 1,-1-1,1 1,-1-1,1 1,-1-1,1 1,-1-1,1 0,-1 1,1-1,-1 0,0 1,1-1,-1 0,0 0,0 1,1-1,-1 0,0 0,0 0,0 1,0-1,0 0,0 0,0 0,-1 1,1-1,0 0,0 0,0 1,-1-1,1 0,0 1,-1-1,-44-89,4-2,-21-72,61 211,33 103,-21-110,-2 0,-2 1,-1 0,-2 7,-5-123,0-21,-3 0,-4 0,-19-81,-8 61,34 116,1 1,0-1,0 0,0 0,0 1,0-1,-1 0,1 1,0-1,0 0,0 0,-1 0,1 1,0-1,0 0,-1 0,1 0,0 1,-1-1,1 0,0 0,0 0,-1 0,1 0,0 0,-1 0,1 0,0 0,-1 0,1 0,0 0,-1 0,1 0,0 0,-1 0,1 0,0 0,0 0,-1 0,1-1,0 1,-1 0,1 0,0 0,0-1,-1 1,1 0,0 0,0 0,0-1,-1 1,1 0,0 0,0-1,0 1,0 0,0-1,-1 1,1 0,0-1,0 1,0 0,0-1,-4 30,4 26,3 0,3 0,5 18,-1 2,21 170,-26-298,-8-182,-12-29,1 182,14 82,0 1,-1-1,1 0,0 1,0-1,0 0,-1 0,1 1,0-1,0 0,-1 1,1-1,0 0,-1 0,1 0,0 1,0-1,-1 0,1 0,0 0,-1 0,1 0,-1 0,1 1,0-1,-1 0,1 0,0 0,-1 0,1 0,-1 0,1-1,0 1,-1 0,1 0,0 0,-1 0,1 0,0 0,-1-1,1 1,0 0,-1 0,1 0,0-1,0 1,-1 0,1-1,0 1,0 0,0 0,-1-1,1 1,0 0,0-1,0 1,0 0,-1-1,-14 107,13-77,-5 105,-18 178,24-305,1-6,0-1,0 1,0 0,0 0,0-1,0 1,0 0,0-1,0 1,0 0,0 0,-1-1,1 1,0 0,0-1,-1 1,1-1,0 1,-1 0,1-1,-1 1,1-1,-1 1,1-1,-1 1,1-1,-1 1,0-1,1 0,-1 1,1-1,-1 0,0 1,1-1,-1 0,0 0,0 0,-8 33,-1 61,11-93,-1 0,1 0,0 1,0-1,0 0,0 0,0 0,0 0,0 0,0-1,1 1,-1 0,0 0,1-1,-1 1,0-1,1 1,-1-1,0 0,1 1,-1-1,1 0,-1 0,1 0,-1 0,1 0,-1 0,0-1,1 1,-1 0,1-1,-1 1,0-1,1 1,-1-1,0 0,0 1,1-1,-1 0,0 0,1-1,4 0,43-16,79-19,-128 37,1 0,-1 0,1 1,0-1,-1 0,1 0,-1-1,1 1,0 0,-1 0,1 0,-1 0,1 0,0-1,-1 1,1 0,-1 0,1-1,-1 1,1 0,-1-1,1 1,-1-1,0 1,1-1,-1 1,1-1,-1 1,0-1,0 1,1-1,-1 1,0-1,0 1,1-1,-1 0,0 1,0-1,0 1,0-1,0 0,0 1,0-1,0 1,0-1,0 0,-1 1,1-1,0 1,0-1,0 1,-1-1,1 0,0 1,-1-1,1 1,0 0,-1-1,1 1,-1-1,1 1,-1-1,1 1,-1 0,1-1,-1 1,-1-3,-36-74,4-2,3-1,4-2,3-1,-11-73,29 130,3 17,2 16,3 10,0 3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51:44.611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1,'365'21,"506"47,-683-59,513 36,-362-26,-289-18,-47-5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51:45.383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0,'25'3,"1"2,-1 0,-1 2,1 0,-1 2,0 1,-1 1,0 0,0 2,-2 1,14 11,-22-17,749 479,-303-223,-459-263,-1-1,1 0,-1 0,1 0,0 1,-1-1,1 0,-1 1,1-1,-1 0,1 1,0-1,-1 1,1-1,0 1,0-1,-1 0,1 1,0-1,0 1,0-1,-1 1,1-1,0 1,0 0,0-1,0 1,0-1,0 1,0-1,0 1,0-1,0 1,0-1,1 1,-1-1,0 1,0-1,0 1,1-1,-1 1,0-1,1 1,-1-1,0 0,1 1,-1-1,0 0,1 1,-1-1,1 0,-1 1,1-1,-1 0,1 0,-1 1,1-1,-1 0,1 0,-1 0,1 0,-1 0,-612 299,110-86,253-113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47:38.83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2766 729,'-2'1,"1"-1,-1 0,1 1,0 0,-1-1,1 1,0 0,0-1,0 1,-1 0,1 0,0 0,0 0,0 0,0 1,1-1,-1 0,0 0,0 1,1-1,-1 0,1 1,-1-1,1 0,-1 1,1-1,0 1,0-1,0 1,0-1,0 0,0 1,0-1,0 1,0-1,1 1,-1-1,1 0,-1 1,1-1,-1 0,1 1,0-1,0 0,0 0,0 1,-1-1,2 0,-1 0,0 0,0 0,0-1,1 2,1-1,-1 0,0 0,1-1,-1 1,1-1,0 1,-1-1,1 0,-1 0,1 0,0 0,-1 0,1-1,-1 1,1-1,-1 0,1 1,-1-1,1 0,-1-1,0 1,0 0,1-1,-1 1,0-1,0 0,0 1,-1-1,1 0,0 0,-1 0,1 0,-1-1,0 1,0 0,0-1,0 1,0-1,0 1,0-1,-1 1,0-1,1 1,-1-1,0-2,0 2,-1 0,1 0,-1 0,0 1,0-1,0 0,0 0,0 0,-1 1,1-1,-1 1,0-1,0 1,0-1,0 1,0 0,0 0,0 0,-1 0,1 1,-1-1,1 0,-1 1,0 0,0 0,0 0,1 0,-1 0,0 0,0 1,0 0,0-1,0 1,0 0,0 0,0 1,0-1,0 1,0-1,0 1,0 0,0 0,0 0,0 1,1-1,-1 1,-1 0,-26 46,20-20</inkml:trace>
  <inkml:trace contextRef="#ctx0" brushRef="#br0" timeOffset="286.258">2780 1063,'16'38,"-16"-37,1 0,-1-1,0 1,1 0,-1-1,1 1,-1 0,1-1,0 1,-1-1,1 1,0-1,-1 0,1 1,0-1,-1 0,1 1,0-1,0 0,-1 0,1 1,0-1,0 0,0 0,-1 0,1 0,0 0,0 0,-1-1,1 1,0 0,0 0,-1 0,1-1,0 1,0 0,-1-1,1 1,0-1,-1 1,1-1,0 1,-1-1,1 1,-1-1,1 1,-1-1,1 0,-1 1,0-1,2-2,0 1,0-1,0 0,-1 0,1 0,-1 0,0 0,0 0,0 0,0 0,0 0,-1 0,0-1,1 1,-1 0,0 0,-1 0,1-1,0 1,-1 0,0 0,0 0,0 0,0 0,-1-1,0 4,0 0,0 0,0 0,0 0,0 1,0-1,0 1,0-1,0 1,0 0,0 0,0 0,0 0,0 0,0 0,1 1,-1-1,1 0,-1 1,1-1,-1 1,1 0,0 0,0-1,0 1,0 0,0 0,0 0,0 0,1 0,-1 0,1 0,-1 0,1 2,-1 0,0 1,0-1,0 1,1-1,0 1,0 0,0-1,0 1,1-1,0 1,0-1,0 1,0-1,1 0,0 1,0-1,0 0,0 0,1 0,1 2,16 18</inkml:trace>
  <inkml:trace contextRef="#ctx0" brushRef="#br0" timeOffset="-2606.639">1229 435,'18'-33,"-16"66,-55 248,49-258,-8 37,3 1,2 1,3 35,4-91</inkml:trace>
  <inkml:trace contextRef="#ctx0" brushRef="#br0" timeOffset="-1671.681">1188 315,'18'-7,"18"-2,13-2,11-2,4 2,-1 3,-3 2,-10 3,-9 1,-11 4,-11 4,-9 0</inkml:trace>
  <inkml:trace contextRef="#ctx0" brushRef="#br0" timeOffset="-1396.739">1149 595,'13'7,"14"2,14-1,11-3,8-5,3-5,-2-2,-8 1,-10 1,-12 1</inkml:trace>
  <inkml:trace contextRef="#ctx0" brushRef="#br0" timeOffset="-1114.707">1082 1103,'0'2,"5"1,5 0,8-1,13 0,12-1,13-3,10-3,5-3,2 0,-5 1,-8 2,-16 2</inkml:trace>
  <inkml:trace contextRef="#ctx0" brushRef="#br0" timeOffset="-807.5">1870 676,'-2'2,"4"5,8 11,9 11,8 10,9 8,5 2,3-1,-3 0,-2-5,-4-3,-9-6,-5-6,-7-8</inkml:trace>
  <inkml:trace contextRef="#ctx0" brushRef="#br0" timeOffset="-552.987">2325 635,'-16'-2,"-12"3,-10 12,-11 16,-10 17,-8 17,-7 14,-5 9,0 4,5-5,14-16</inkml:trace>
  <inkml:trace contextRef="#ctx0" brushRef="#br0" timeOffset="9473.052">10948 367,'21'16,"2"-2,-1-1,2 0,0-2,0 0,1-2,0-1,0-1,1-1,18 1,11 5,-1-4,2-1,-1-3,0-2,1-3,-1-2,47-9,-94 10,1 0,0 0,-1 0,0-1,1-1,-1 1,0-1,-1-1,7-3,-13 7,0 1,0-1,0 0,0 0,0 1,0-1,-1 0,1 0,0 0,0 0,-1 0,1 0,0 0,-1 0,1-1,-1 1,0 0,1 0,-1 0,0-1,0 1,0 0,0 0,1-1,-2 1,1 0,0 0,0 0,0-1,-1 1,1 0,0 0,-1 0,1 0,-1-1,0 1,1 0,-1 0,0 0,1 0,-2 0,-45-25,40 25,0 0,1 1,-1-1,0 1,0 0,0 1,1 0,-1 0,0 0,1 1,-1 0,1 0,0 0,-1 1,1 0,0 1,1-1,-1 1,1 0,-1 0,1 1,0 0,1 0,-1 0,0 2,-7 8,2 1,0 0,0 1,2 0,0 0,1 1,1-1,-3 14,-5 50,3 1,4 0,4 1,3-1,4 1,3-1,11 41,-12-77,-4-15,-2-11</inkml:trace>
  <inkml:trace contextRef="#ctx0" brushRef="#br0" timeOffset="9722.347">11081 835,'21'-4,"24"0,30 1,30 2,21 0,13-2,0-4,-7-7,-17-9,-28-1</inkml:trace>
  <inkml:trace contextRef="#ctx0" brushRef="#br0" timeOffset="10061.036">12217 461,'0'0,"-1"0,1 0,-1-1,1 1,-1 0,1 0,-1 0,1 0,-1 0,1 0,-1 0,0 0,1 0,-1 0,1 0,-1 0,1 0,-1 0,1 0,-1 0,1 1,-1-1,1 0,-1 0,1 1,-1-1,1 0,0 1,-1-1,1 0,-1 1,1-1,0 1,-1-1,1 1,0-1,0 1,-1-1,1 1,0-1,0 1,0-1,0 1,0-1,0 1,-1-1,1 1,0-1,0 1,1-1,-1 1,0-1,0 1,-26 158,5 39,6 96,15-279,-1-8,1 0,-1-1,2 1,-1 0,1-1,0 1,0 0,1-1,-1 1,2-1,-1 0,4 7,-5-12,0 0,1 0,-1 0,1 1,-1-1,1 0,-1-1,1 1,0 0,0 0,-1-1,1 1,0-1,0 0,0 1,-1-1,1 0,0 0,0 0,0 0,0-1,-1 1,1 0,0-1,0 1,0-1,-1 0,1 1,1-2,50-26,-25 5,-1-1,-1-1,-2-1,0-1,-2-1,-1-1,-1-1,3-9,-1 5,-16 28,-9 16,2-6,-18 50,2 2,3-1,2 2,3-1,2 1,2 1,3-1,3 1,5 28,10-17,3-14</inkml:trace>
  <inkml:trace contextRef="#ctx0" brushRef="#br0" timeOffset="10599.382">13221 635,'-27'-95,"23"72,-2 1,-1-1,0 1,-2 0,0 1,-2 0,-8-12,18 30,-1 0,0 0,-1 0,1 1,0-1,-1 1,0-1,1 1,-1 0,0 0,0 0,0 0,-1 1,1-1,0 1,0 0,-1 0,1 0,-1 0,1 1,-1-1,1 1,-1 0,1 0,-1 0,0 1,1-1,-1 1,-1 1,-7 3,1 1,-1 0,2 1,-1 0,1 1,0 0,1 0,-1 1,2 1,-1-1,2 2,-1-1,1 1,1 0,0 0,0 1,1-1,1 1,0 0,0 3,2-9,0-1,1 1,0 0,0 0,0 0,0 0,1 0,0-1,1 1,-1 0,1 0,0 0,0 0,1 0,0-1,0 1,0-1,1 1,0-1,0 0,0 0,0 0,1 0,0-1,0 1,0-1,1 0,-1 0,1-1,0 0,0 1,0-1,0-1,1 1,-1-1,1 0,0 0,3 0,0-1,0 0,1 0,-1-1,0 0,0-1,0 0,1 0,-1-1,0 0,0-1,-1 0,1 0,-1-1,1 0,-1 0,0-1,3-3,5-3,-1-1,0-1,-1 0,-1 0,0-2,-1 0,0 0,3-7,-14 19,0 3,-1 1,0-1,0 1,1-1,-1 1,0-1,1 1,-1-1,0 0,1 1,-1-1,0 0,1 1,-1-1,1 0,-1 1,1-1,-1 0,1 0,-1 1,1-1,-1 0,1 0,-1 0,1 0,-1 0,1 0,-1 0,1 0,-1 0,1 0,-1 0,1 0,-1 0,1 0,-1-1,1 1,-1 0,1 0,-1-1,1 1,-1 0,1 0,-1-1,0 1,1-1,-1 1,0 0,1-1,-1 1,0-1,1 1,-1-1,0 1,0-1,0 1,1-1,-1 1,0-1,0 1,0-1,0 1,0-1,0 1,23 139,58 222,-78-353,-1 0,1-1,-2 1,1 0,-1 0,0 0,0 0,-1 1,0-1,-1 0,0 0,0 0,-1 0,0 0,0-1,0 1,-1 0,-1-1,1 0,-1 0,0 0,-1 0,0 0,0-1,0 0,-1 0,0 0,0-1,-19 8,-1-1,1-2,-2 0,0-2,0-1,0-1,0-1,-1-2,-9 0,30-2,4 0,0-1,0 1,0 0,-1-1,1 1,0-1,-1 0,1 0,0 0,0-1,-1 1,1-1,0 0,0 0,0 0,-1 0,1 0,0-1,1 1,-1-1,0 0,0 0,1 0,-1 0,-1-2,3-13</inkml:trace>
  <inkml:trace contextRef="#ctx0" brushRef="#br0" timeOffset="11132.078">13608 515,'19'-9,"1"1,0 1,1 1,0 1,0 1,0 0,0 2,19 0,-28 1,7-2,-1 2,1 0,0 1,-1 0,1 2,0 0,-1 2,0 0,0 1,5 2,-21-6,1-1,-1 1,0 0,0 0,0 0,0 1,0-1,0 0,0 1,0 0,-1-1,1 1,0 0,-1 0,0-1,1 1,-1 1,0-1,0 0,0 0,0 0,0 0,-1 1,1-1,-1 0,1 1,-1-1,0 0,0 1,0-1,0 1,0-1,-1 0,1 1,-1-1,0 0,1 0,-1 1,0-1,0 0,0 0,-1 0,1 0,-2 1,-5 8,0-1,-1 0,0-1,-1 0,0-1,0 0,-1 0,0-1,-9 4,-41 31,60-42,-1 1,1 0,-1 0,1 0,0 0,-1 0,1 0,0 1,0-1,0 0,0 1,0-1,0 1,0-1,0 1,1-1,-1 1,1-1,-1 1,1 0,-1-1,1 1,0 0,0-1,0 1,0 0,0 0,0-1,0 1,1 0,-1-1,1 1,-1 0,1-1,0 1,-1-1,1 1,0-1,0 1,0-1,0 0,0 1,0-1,2 1,175 121,-166-114,-1 0,0 1,0 0,-1 1,-1 0,0 1,0 0,-1 0,2 6,-6-11,-2-1,1 1,-1-1,0 1,0 0,0 0,-1 0,0 0,-1 0,0 0,0 0,0 0,-1 0,0 0,0 0,-1 0,0 0,0 0,0-1,-2 4,-2-1,0 1,0-1,0 0,-1 0,-1-1,1 0,-1 0,-1-1,0 0,1-1,-2 1,1-2,-1 1,0-1,0-1,-1 0,0 0,-12 3,1-1,-1 0,0-2,-1-1,1-1,0-1,-16-1,26-1,0-1,0 0,0-1,0 0,0-1,1-1,-1 0,-2-2,-32-6,31 11</inkml:trace>
  <inkml:trace contextRef="#ctx0" brushRef="#br0" timeOffset="8476.91">8154 73,'1'841,"-3"-824,2 0,0 0,1 0,1 0,0 0,1-1,1 1,1-1,0 0,1 0,1 0,0-1,1 0,6 9,-10-21,-1 0,0 0,1 0,0-1,0 1,0-1,0 0,0 0,0 0,0 0,1-1,-1 0,0 0,1 0,-1 0,1-1,-1 0,1 0,0 0,-1 0,1-1,-1 0,1 0,-1 0,0 0,1-1,-1 1,0-1,0 0,0-1,11-5,-1 0,0-2,0 1,-1-2,0 0,-1-1,7-7,-5 2,0 0,-2 0,0-1,-1-1,0 0,-2 0,0-1,-1 0,2-14,-12 42,0 0,1-1,0 1,0 0,1 0,0 0,0 0,1 0,0 0,0-1,1 1,0 0,0-1,1 1,0-1,0 0,1 0,0 0,2 3,0-4,0 0,1 0,-1-1,1 0,1 0,-1-1,1 1,-1-2,1 1,0-1,0 0,1-1,-1 0,1 0,-1-1,1 0,-1-1,1 0,0 0,-1 0,7-2,0-1,0 1,0-2,0 0,-1-1,1 0,-1-2,0 1,-1-1,1-1,-1-1,9-8,-9 7,-1-2,0 0,-1 0,0-1,-1 0,0-1,-2 0,1-1,-2 0,2-4,-15 38,2 1,0-1,1 1,0 0,2 0,1 0,0 0,3 13,-2-28,0 1,0-1,1 0,0 0,0 0,0 0,1 0,-1-1,1 1,0-1,1 1,-1-1,1 0,0-1,0 1,0 0,0-1,1 0,-1 0,1-1,0 1,0-1,0 0,0 0,0 0,0-1,0 0,1 0,1 0,14 0,-1-1,1 0,-1-2,1 0,-1-2,0 0,0-1,0-1,-1 0,0-2,0 0,0-2,-1 0,-1-1,0 0,0-1,-2-1,1-1,-1 0,-1-1,-1-1,0 0,-1-1,9-16,5-14,-3 0,-1-1,-2-2,-3 0,-2-1,-2 0,-2-1,-3 0,-2-1,-2-5,0 32,-2 0,-1 0,-1 0,-1 0,-1 0,-1 0,-2 0,0 1,-2 0,-1 0,-1 1,-3-6,11 27,0 0,-1 0,1 0,-1 1,1-1,-1 0,0 1,0 0,0-1,0 1,-1 0,1 0,0 0,-1 0,0 1,1-1,-1 1,0-1,0 1,0 0,0 0,0 0,0 1,0-1,0 1,0-1,0 1,0 0,0 0,0 1,-1-1,1 0,0 1,0 0,0 0,0 0,1 0,-1 0,0 1,-2 1,-7 7,1 1,0 0,0 1,1 0,1 0,0 1,1 1,0-1,1 1,0 1,1-1,1 1,0 0,1 1,-9 30,2 0,2 0,2 1,2 0,3 0,1 0,2 0,2 0,3 0,1 0,3-1,1 0,2-1,3 0,1-1,2-1,2-1,17 24,57 81,-84-126</inkml:trace>
  <inkml:trace contextRef="#ctx0" brushRef="#br0" timeOffset="8725.246">8261 395,'25'0,"31"0,33 0,31 0,22-3,13-4,-21-2</inkml:trace>
  <inkml:trace contextRef="#ctx0" brushRef="#br0" timeOffset="5886.631">4811 395,'0'140,"2"-123,12-44,-12 16,-1-1,0 0,-1 1,0-1,-1 0,0 0,-1 1,0-1,-1 1,0-1,-1 1,0 0,-1 0,-2-2,4 7,0 1,-1-1,0 0,0 1,0 0,-1 0,1 0,-1 1,0-1,-1 1,1 0,-1 1,0-1,0 1,0 0,0 1,0 0,-1-1,1 2,-1-1,1 1,-1 0,0 1,0-1,-4 1,2 2,0-1,1 1,-1 0,1 1,-1 0,1 0,0 1,0 0,0 0,1 1,0 0,0 0,0 1,0 0,1 0,-2 2,-6 8,1 0,0 1,1 0,1 1,1 0,-3 9,1 1,1 0,1 1,2 1,1-1,1 1,2 0,1 0,1 1,1-1,2 1,1-1,2 0,6 25,-6-37,2-1,0 0,1 0,0-1,2 1,0-2,0 1,2-1,0-1,0 0,2-1,-1 0,2 0,0-2,0 0,1 0,0-1,1-1,0-1,0 0,1-1,0-1,0 0,1-1,0-1,-1-1,1-1,1 0,-1-1,0-1,11-2,-14-1,0 0,0-2,0 0,-1 0,1-2,-1 1,-1-2,0 0,0-1,0 0,-1 0,0-2,-1 1,0-2,-1 1,0-1,-1-1,0 0,-1 0,-1-1,0 0,-1 0,0 0,-1-1,-1 0,0 0,1-11,0 8,-5 35,-1-2,-1 4,2 0,0-1,0 1,2 0,1-1,0 1,1-1,1 0,0 0,2-1,0 1,4 5,32 16,-21-29</inkml:trace>
  <inkml:trace contextRef="#ctx0" brushRef="#br0" timeOffset="6145.024">5212 461,'-13'-4,"-10"-2,-1 5,5 9,11 10,19 12,16 6,16 7,0-3</inkml:trace>
  <inkml:trace contextRef="#ctx0" brushRef="#br0" timeOffset="6519.121">5480 1183,'18'-53,"1"-1,-3-1,-1-1,1-28,-3-118,-20 163,-4 49,9-6,0 0,1 1,-1-1,1 0,0 1,1 0,-1-1,1 1,0-1,0 1,0 0,1-1,-1 1,1-1,0 1,1-1,-1 1,1-1,0 0,0 0,0 1,0-2,1 1,-1 0,1 0,0-1,1 0,-1 1,0-1,1 0,0-1,0 1,3 1,9 2,0-1,0 0,1-2,0 0,0 0,0-2,0 0,0-1,12-2,29 3,-56-2,1 1,-1 0,0 0,1 1,-1-1,0 0,0 1,1 0,-1-1,0 1,0 0,0 0,0 0,0 0,0 0,0 1,0-1,0 1,-1-1,1 1,0 0,-1-1,0 1,1 0,-1 0,0 0,0 0,0 0,0 0,0 1,0-1,-1 0,1 0,-1 1,0-1,1 0,-1 1,0-1,-1 0,-13 238,15-235,-1 0,1 0,0 0,1 0,-1 0,1 0,0-1,0 1,1-1,-1 1,1-1,0 0,0 0,0 0,1 0,-1-1,1 1,0-1,0 0,0 0,1 0,-1-1,1 1,-1-1,1 0,0-1,0 1,0-1,2 1,105 3,-55-9</inkml:trace>
  <inkml:trace contextRef="#ctx0" brushRef="#br0" timeOffset="7336.155">6576 849,'-6'-2,"0"-1,0 1,-1 0,1 0,-1 0,0 1,1 0,-1 1,0-1,0 1,0 1,1-1,-1 1,0 0,1 1,-1 0,1 0,-1 0,1 0,0 1,0 0,0 1,0 0,1-1,-1 2,1-1,0 0,0 1,1 0,-1 0,1 1,1 1,0 0,1 0,0 0,0 1,1-1,0 0,0 1,1-1,0 1,0-1,1 1,0-1,0 1,0-1,1 0,0 0,1 1,0-2,0 1,0 0,1 0,0-1,0 0,1 0,-1 0,1-1,1 1,-1-1,1 0,0-1,0 1,0-1,0 0,6 2,0 1,-1-1,2 0,-1-1,0 0,1-1,0 0,0-1,0 0,1-1,-1-1,1 0,-1-1,0 0,1-1,-1-1,0 0,1 0,-1-2,0 0,-1 0,1-1,-1 0,0-1,0-1,-1 0,1 0,-2-1,1-1,-1 0,0 0,-1-1,0 0,-1-1,0 1,2-6,-3 1,-1 0,-1-1,0 1,-1-1,-1 0,0-1,-1 1,-1 0,-1-9,-3 1,3 25,0-1,0 0,0 1,0-1,-1 0,1 0,0 1,0-1,0 0,0 0,0 1,0-1,-1 0,1 0,0 1,0-1,0 0,-1 0,1 0,0 0,0 1,-1-1,1 0,0 0,0 0,-1 0,1 0,0 0,0 0,-1 1,1-1,0 0,-1 0,1 0,0 0,0 0,-1 0,1-1,0 1,0 0,-1 0,1 0,0 0,-1 0,1 0,0 0,0 0,-1-1,1 1,0 0,0 0,0 0,-1-1,1 1,0 0,0 0,0 0,0-1,-1 1,1 0,0 0,0-1,0 1,0 0,0-1,0 1,0 0,0 0,0-1,-5 10,2 0,-1 1,1-1,0 1,1 0,0-1,1 1,0 0,0 0,1 0,0 0,1 0,0 0,3 8,-3-12,1 0,0-1,1 1,0 0,-1-1,2 1,-1-1,1 0,-1 0,2 0,-1-1,0 0,1 1,0-1,0-1,0 1,0-1,1 0,-1 0,1 0,0-1,-1 0,1 0,0-1,1 1,-1-1,0 0,0-1,0 0,1 0,4 0,0 0,-1-1,1 0,-1-1,1 0,-1 0,1-1,-1-1,0 0,-1 0,1-1,-1 0,0-1,0 0,0 0,-1-1,4-3,-6 2,0 0,0 0,0-1,-1 0,0 0,-1 0,0 0,0-1,-1 1,0-1,-1 0,0 0,0-6,10 112,-9-90,0-1,1 1,-1-1,1 1,0-1,0 0,1 0,-1-1,1 1,0-1,0 0,1-1,-1 1,1-1,0 0,0 0,0-1,0 0,0 0,0 0,1-1,-1 0,1 0,-1 0,1-1,-1 0,1-1,3 0,4 0,0-1,-1-1,0 0,0-1,0 0,0-1,0-1,-1 0,0 0,0-1,-1-1,0 0,4-4,-5 2,0-1,0 0,-1-1,0 0,-1 0,-1-1,0 0,-1 0,0-1,-1 1,0-1,-1-1,1-6,-7 11,-7 37,1 3,2 0,1 0,1 1,2 0,1 27,1-54,0 0,0 0,1 0,-1 0,1 0,-1 0,1 0,1 0,-1 0,0 0,1 0,0-1,0 1,0-1,0 1,1-1,-1 0,1 0,0 0,0 0,0 0,0-1,1 1,-1-1,1 0,-1 0,1 0,0 0,0-1,0 0,-1 1,1-1,1-1,-1 1,3 0,19-4</inkml:trace>
  <inkml:trace contextRef="#ctx0" brushRef="#br0" timeOffset="7593.68">7753 328,'-16'-2,"-6"1,4 3,10 6,12 4,6 0</inkml:trace>
  <inkml:trace contextRef="#ctx0" brushRef="#br0" timeOffset="34858.962">2900 5288,'-23'27,"-25"32,-30 33,-29 33,-26 29,-20 22,-6 12,8-2,20-15,33-35</inkml:trace>
  <inkml:trace contextRef="#ctx0" brushRef="#br0" timeOffset="35783.603">333 5876,'0'20,"12"-27,-10 4,0 0,0 0,0 0,0-1,0 1,-1-1,0 0,0 1,0-1,0 0,0 1,-1-1,0 0,0 0,0 0,0 0,0 1,-1-1,0 0,1 0,-1 1,-1-1,1 1,-1-1,1 1,-1-1,0 1,0 0,0 0,-1 0,1 0,-1 0,0 0,0 1,1-1,-2 1,1 0,0 0,0 0,-1 0,1 1,-1-1,-1 1,-2 0,0 0,0 0,-1 1,1 0,0 0,0 1,-1 0,1 0,0 0,0 1,0 1,0-1,1 1,-1 0,0 0,1 1,0 0,-3 3,-5 2,2 2,0-1,0 2,1 0,0 0,1 1,-7 12,8-13,1 1,0 0,1 1,1-1,0 2,1-1,0 0,1 1,1 0,0 0,1 0,1 0,0 0,1 0,1 1,1-1,0 0,0 0,1 0,1-1,1 1,-1-8,1 0,0 0,0 0,0-1,1 0,0 0,0-1,0 1,1-1,-1 0,1-1,1 0,-1 0,1-1,-1 0,1 0,0 0,0-1,0 0,0-1,2 0,8 1,0 0,0-2,0 0,0-1,0-1,0 0,-1-2,1 0,5-3,-6 2,-1-2,0 0,0-1,0 0,-1-1,-1-1,0 0,0-1,-1-1,7-7,4-9</inkml:trace>
  <inkml:trace contextRef="#ctx0" brushRef="#br0" timeOffset="36038.934">613 5769,'0'-2,"0"3,3 7,0 10,2 15,1 12,-2 7,-1 7,0 3,-2-1,-1-4,1-7,-2-11</inkml:trace>
  <inkml:trace contextRef="#ctx0" brushRef="#br0" timeOffset="36383.081">935 5769,'-20'31,"-1"-1,-1-1,-2 0,-1-2,0-1,-2-1,-1-1,-2-2,-22 14,48-33,-23 21,27-23,-1-1,1 1,0 0,0-1,-1 1,1 0,0-1,0 1,0 0,0 0,0-1,0 1,0 0,0-1,0 1,0 0,0 0,0-1,0 1,1 0,-1-1,0 1,1 0,-1-1,0 1,1 0,-1-1,1 1,-1-1,1 1,-1-1,1 1,-1-1,1 1,-1-1,1 0,0 1,-1-1,1 0,0 0,-1 1,1-1,0 0,0 0,-1 0,151 46,62 29,-167-61,-29-11</inkml:trace>
  <inkml:trace contextRef="#ctx0" brushRef="#br0" timeOffset="36856.174">1269 5835,'2'26,"0"0,-2-1,-1 1,-1 0,-1-1,-2 1,0-1,-2 0,0-1,-2 0,-1 0,-5 9,-1-10,16-23,0 0,1-1,-1 1,0 0,0 0,0-1,0 1,0 0,0-1,0 1,0 0,0-1,0 1,0 0,0-1,0 1,0 0,0-1,0 1,0 0,0-1,-1 1,1 0,0-1,0 1,0 0,0 0,-1-1,1 1,0 0,0 0,-1-1,1 1,0 0,0 0,-1 0,1-1,0 1,-1 0,1 0,0 0,-1 0,1 0,0 0,-1 0,1 0,0 0,-1 0,1 0,0 0,-1 0,1 0,0 0,-1 0,1 0,0 0,0 0,-1 0,1 0,0 1,-1-1,1 0,0 0,0 0,-1 1,1-1,0 0,-1 0,2-20,1 0,0 1,1-1,2 0,0 1,2-4,4-20,-4 14,3-17,1 1,2 0,3 0,1 2,2 0,18-28,-1 29,-35 41,0 0,0 0,0 0,0 0,1 0,-1 1,0-1,0 0,0 1,1-1,-1 1,0 0,1-1,-1 1,0 0,1 0,-1-1,1 1,-1 0,0 1,1-1,-1 0,0 0,1 0,-1 1,0-1,1 1,-1-1,0 1,0 0,1-1,-1 1,0 0,0 0,0 0,1 0,3 7,0-1,0 2,0-1,-1 0,0 1,-1-1,0 1,0 0,1 9,0-3,23 99,9 95,12 51,-45-246</inkml:trace>
  <inkml:trace contextRef="#ctx0" brushRef="#br0" timeOffset="37124.191">1175 5983,'27'0,"28"-2,22-6,14-8,1-6,-16 1</inkml:trace>
  <inkml:trace contextRef="#ctx0" brushRef="#br0" timeOffset="28858.359">3274 3603,'-278'248,"177"-162,-144 127,10 12,-64 92,248-259,3 3,3 2,-23 42,65-99,-2 1,1 0,0 0,0 0,1 1,0 0,0-1,1 1,0 0,0 0,0 6,2-13,0 0,0 0,1-1,-1 1,0 0,1 0,-1-1,1 1,-1 0,1-1,-1 1,1-1,-1 1,1-1,-1 1,1-1,0 1,-1-1,1 1,0-1,0 0,-1 1,1-1,0 0,0 0,-1 0,1 0,0 1,0-1,0 0,-1 0,1 0,0-1,0 1,-1 0,1 0,0 0,0 0,-1-1,1 1,0 0,0-1,-1 1,1-1,0 1,-1-1,1 1,-1-1,1 1,-1-1,1 0,-1 1,1-1,0 0,30-24,0-5</inkml:trace>
  <inkml:trace contextRef="#ctx0" brushRef="#br0" timeOffset="30381.208">319 3951,'1'-4,"0"0,-1 0,0 0,1 0,-2 0,1-1,0 1,-1 0,1 0,-1 0,0 1,-1-1,1 0,-1 0,0 0,1 1,-2-1,1 1,0 0,-1-1,1 1,-1 0,0 1,0-1,0 0,0 1,-1 0,-1-1,1 1,-1 0,0 0,0 1,0 0,0 0,0 0,0 1,0 0,0 0,0 0,0 0,0 1,0 0,0 0,0 0,0 1,0-1,1 1,-1 0,1 1,-1-1,1 1,0 0,0 0,0 0,0 1,0-1,1 1,-1 1,-5 5,0 1,1 0,1 1,-1 0,2 0,0 1,0 0,1 0,1 0,-1 4,0 4,1 1,0 0,2 0,1 0,0 0,2 0,0 1,2-1,2 11,-4-29,0 0,0 1,0-1,0 0,1 0,-1 0,1 0,0 0,0 0,1 0,-1-1,1 1,0-1,0 0,0 0,0 0,1 0,-1 0,1-1,-1 1,1-1,0 0,0 0,0-1,0 1,0-1,1 0,-1 0,0 0,4 0,9-4,0-1,-1 0,1-1,-1-1,0 0,0-1,-1-1,0-1,0 0,-1-1,0 0,0-2,28-19,-8 4</inkml:trace>
  <inkml:trace contextRef="#ctx0" brushRef="#br0" timeOffset="33372.146">720 3803,'0'14,"0"13,0 14,0 11,0 8,0 6,0-1,0-3,-2-6,-1-10,0-12</inkml:trace>
  <inkml:trace contextRef="#ctx0" brushRef="#br0" timeOffset="33735.046">975 3803,'-8'19,"0"-1,-1-1,-1 1,-1-2,0 1,-2-2,1 1,-2-2,0 0,-1 0,0-1,-1-1,0-1,-1 0,0-1,-1-1,0-1,-9 3,22-9,5-2,1 1,-1-1,0 0,0 1,1-1,-1 0,0 1,1-1,-1 0,0 1,0-1,0 0,0 1,1-1,-1 1,0-1,0 0,0 1,0-1,0 1,0-1,0 0,0 1,0-1,0 1,0-1,0 0,0 1,0-1,-1 1,1-1,0 0,0 1,0-1,-1 1,1-1,0 0,0 1,-1-1,1 0,0 0,0 1,-1-1,1 0,-1 0,1 1,0-1,-1 0,1 0,0 0,-1 0,1 0,-1 1,1-1,0 0,-1 0,1 0,-1 0,1 0,-1 0,1 0,0 0,-1-1,1 1,-1 0,1 0,66 30,1-2,1-3,34 5,-88-25,0-1,0-1,0 0,0-1,0 0,1-2,-1 1,0-2,1 0,-1 0,0-2,14-3,-4-6</inkml:trace>
  <inkml:trace contextRef="#ctx0" brushRef="#br0" timeOffset="34351.721">1336 3844,'-9'74,"4"1,5 71,0-83,0-28,1-53,-2-38,-1 16,2 0,1 0,2 1,1-1,3 1,1 0,2 0,9-21,-15 50,1 1,0 1,0-1,1 1,0 0,1 0,0 0,0 1,0 0,2 1,-7 3,1 1,0 0,0 0,1 0,-1 0,0 0,1 1,-1 0,1-1,-1 1,1 0,0 1,-1-1,1 1,0 0,-1 0,1 0,0 0,0 0,-1 1,1 0,0 0,-1 0,1 0,-1 0,0 1,1 0,1 1,-2-1,1 1,-1 0,1 0,-1 0,0 0,0 1,-1-1,1 1,-1 0,1-1,-1 1,0 0,-1 1,1-1,-1 0,0 0,0 1,0-1,0 0,-1 1,0-1,0 1,0-1,0 1,-1-1,0 1,0-1,-1 8,-1-1,0 1,-1-1,-1 1,0-1,0-1,-1 1,0-1,-4 5,-100 91,110-106,0 0,0 0,1 0,-1-1,0 1,0 0,0 0,1 0,-1 0,0 0,0 0,0 0,1 0,-1 0,0 0,0 0,0 0,1 0,-1 0,0 1,0-1,0 0,1 0,-1 0,0 0,0 0,0 0,0 0,1 1,-1-1,0 0,0 0,0 0,0 0,0 1,0-1,1 0,-1 0,0 0,0 0,0 1,0-1,0 0,0 0,0 0,0 1,0-1,0 0,0 0,0 0,0 1,0-1,0 0,27-8,-24 7,121-29,-116 29,-1 0,0 1,0-1,0 2,0-1,1 1,-1 0,0 0,0 1,0 0,0 0,-1 0,1 1,-1 0,1 1,3 2,-7-4,0 1,0 0,0-1,0 1,0 1,-1-1,1 0,-1 0,0 1,0 0,0-1,0 1,-1 0,0 0,0 0,0 0,0 0,0 0,-1 0,0 0,0 0,0 0,0 0,0 0,-1 0,0 0,0 0,0 0,0 0,-2 3,-3 5,0 0,0-1,-1 0,0 0,-1-1,0 0,-1 0,0-1,-3 2,-21 16,0-1,-2-1,-1-2,-1-2,-1-2,0-1,-3-1,3-4,10-6</inkml:trace>
  <inkml:trace contextRef="#ctx0" brushRef="#br0" timeOffset="17643.037">19971 4232,'0'158,"19"135,69 292,-62-454,-6 0,0 85,6 140,-24 158,-15-263,-9-120,19-112,0 0,2 0,0 0,1 0,1 0,1 2,-2-19,1 0,-1 0,1 0,0 0,0 0,0 0,0 0,0 0,0-1,0 1,0 0,1-1,-1 1,1-1,-1 1,1-1,0 1,-1-1,1 0,0 0,0 0,0 0,0 0,0-1,0 1,0-1,0 1,0-1,0 0,0 1,2-1,24 8,-14-3,0-1,1-1,0 0,0-1,-1-1,1 0,0-1,0 0,0-2,0 1,0-2,0 0,-1-1,9-3,86-13,25 18,1 5,-1 6,19 8,-21-3,106 3,1-10,7-11,884-7,28 0,-31-19,409 6,-349 24,-1186 1,0-1,0 1,0-1,0 0,1 1,-1-1,0 0,0 0,0 0,1 0,-1 0,0 0,0 0,0 0,1 0,-1 0,0-1,0 1,0 0,0-1,0 1,0-1,0 0,0 1,0-1,0 0,0 1,0-1,0 0,0 0,0 0,-1 0,1 0,0 0,-1 0,1 0,-1 0,1 0,-1 0,0 0,1 0,-1-1,0 1,0 0,1 0,-1 0,0-1,0 1,-1 0,1 0,0-1,-15-16,-6-2</inkml:trace>
  <inkml:trace contextRef="#ctx0" brushRef="#br0" timeOffset="21222.15">20025 4339,'-3'-1,"1"0,0 0,0-1,0 1,0 0,1-1,-1 1,0-1,1 0,-1 1,1-1,-1 0,1 0,0 0,0 0,0 0,0 0,0-1,0 1,0 0,1 0,-1-1,1 1,0 0,0-1,0 1,0-2,-6-44,3-1,1 0,4-20,-1 4,0-1150,-1 1213,0-1,0 1,0 0,0 0,0 0,0-1,0 1,1 0,0 0,-1 0,1 0,0 0,0 0,0 0,0 0,0 0,0 0,1 0,-1 1,1-1,-1 1,1-1,-1 1,1-1,0 1,0 0,0 0,0 0,0 0,0 0,0 0,43-14,1 3,0 1,0 3,1 1,0 3,0 1,0 3,40 5,4-4,812-1,-154-42,185 30,-630 13,1079 7,-480 14,504 69,-502-39,-549-78,-72 15,-137 0,102 6,-248 5,1 0,-1 0,1 0,-1 0,1 0,-1 0,1 1,-1-1,1 1,-1-1,1 1,-1-1,1 1,-1 0,0 0,1-1,-1 1,0 0,0 0,0 0,1 1,-1-1,0 0,-1 0,1 1,0-1,0 0,0 1,-1-1,1 1,-1-1,1 1,-1-1,0 1,1-1,-1 1,0-1,0 1,0-1,0 1,0-1,-1 1,1 0,5 266,25-58,-10-82,-5 0,-5 33,-10-40,11 205,17 214,-11-348,-7 46,-19 46,3 183,-8-237,15 313,-15-370,11-156,-1 0,-1 0,0-1,-1 0,-1 0,0 0,-1-1,-5 6,-12 27,20-37,-1 0,0 0,0-1,-1 0,0 0,-1-1,-1 1,1-2,-1 1,-5 2,8-8,0-1,0 0,-1 0,1 0,-1-1,1 0,-1 0,0-1,1 0,-1 0,0 0,1-1,-2 0,-18 0,-458-24,-24 1,298 10</inkml:trace>
  <inkml:trace contextRef="#ctx0" brushRef="#br0" timeOffset="22245.865">20065 3831,'49'21,"170"55,-141-53,-36-10,-10-5,-1 2,0 2,0 0,-2 2,22 13,-49-26,1 0,-1 1,1-1,-1 1,1-1,-1 1,0 0,0 0,0 0,0 0,0 0,0 0,-1 0,1 1,-1-1,0 1,1-1,-1 1,0-1,0 1,-1 0,1-1,-1 1,1 0,-1 0,0 0,0-1,0 1,0 0,0 0,-1 0,1-1,-1 1,0 0,-4 4,0 0,-1 0,1 0,-1-1,-1 0,1 0,-1-1,0 0,-1 0,-1 1,-58 33,-2-3,-2-3,-1-3,-9 0,-18 2,70-25</inkml:trace>
  <inkml:trace contextRef="#ctx0" brushRef="#br0" timeOffset="23801.679">21335 3844,'0'1,"-2"7,-7-22,5 9,-1 0,0 0,0 1,-1-1,1 1,-1 0,0 1,0-1,-1 1,1 0,0 1,-1-1,0 2,1-1,-1 0,0 1,0 1,0-1,0 1,0 0,0 1,0-1,0 1,0 1,1-1,-1 1,0 1,1-1,0 1,-1 0,1 0,0 1,0 0,1 0,-1 0,1 1,0 0,-3 4,-2 2,1 0,0 1,1 0,0 0,1 1,0 0,1 0,1 1,0 0,1 0,0 0,1 0,1 0,0 4,1-9,1 0,0 0,0 1,1-1,0 0,1-1,0 1,0 0,1 0,0-1,0 1,1-1,0 0,1 0,0-1,0 1,0-1,1 0,0 0,1-1,-1 0,1 0,3 1,3 2,1-2,1 0,-1 0,1-1,1-1,-1 0,1-2,-1 1,1-2,0 0,0-1,0 0,0-2,0 0,0 0,0-2,0 0,-1-1,1 0,6-4,35-24,-38 16</inkml:trace>
  <inkml:trace contextRef="#ctx0" brushRef="#br0" timeOffset="24102.649">21696 3831,'0'2,"0"8,0 8,0 14,0 9,0 8,0 6,-2 1,-4-3,0-5,1-6,1-9,4-9,8-11,3-8</inkml:trace>
  <inkml:trace contextRef="#ctx0" brushRef="#br0" timeOffset="24431.731">22030 3897,'-35'22,"-177"151,207-170,3-2,-1 0,1 1,0-1,-1 0,1 1,0-1,0 1,0-1,1 1,-1 0,0 0,1 0,-1 0,1 0,-1 0,1 1,0-1,0 0,0 1,0-1,0 1,1-1,-1 1,1-1,0 1,0-1,-1 1,2-1,-1 1,0-1,0 1,1-1,0 1,-1-1,6 5,1-1,0-1,-1 0,2 0,-1 0,0 0,1-1,0-1,0 1,0-1,1-1,-1 1,0-2,4 1,52 10,1-3,1-3,58-2,-84-3</inkml:trace>
  <inkml:trace contextRef="#ctx0" brushRef="#br0" timeOffset="24910.576">22498 3938,'-149'287,"248"-503,-74 155,63-150,-88 210,0 0,0 0,0 0,0 0,0 0,0 0,0 0,0 0,0 0,1 0,-1 0,0 0,1 0,-1 0,1 0,-1 0,1 0,-1 0,1 1,-1-1,1 0,0 0,0 1,-1-1,1 0,0 1,0-1,0 1,0-1,0 1,0-1,-1 1,1 0,0-1,0 1,0 0,0 0,0 0,0 0,1 0,-1 0,0 0,0 0,0 0,0 0,0 1,0-1,0 0,-1 1,1-1,0 0,0 1,0 0,0-1,56 118,-39-74,-2-6,14 27,-3 1,-3 0,-3 2,-3 1,5 43,-22-105,0-4,-1 0,1-1,-1 1,1 0,-1-1,0 1,0 0,-1 0,1-1,0 1,-1 0,0-1,1 1,-1 0,0-1,0 1,-1 0,-5 1</inkml:trace>
  <inkml:trace contextRef="#ctx0" brushRef="#br0" timeOffset="25175.923">22351 4058,'20'2,"26"1,22 0,21-1,13 0,2-1,-6-1,-21 1</inkml:trace>
  <inkml:trace contextRef="#ctx0" brushRef="#br0" timeOffset="25920.033">20211 5662,'58'12,"-2"3,0 2,5 5,-57-20,38 12,0 2,-1 2,-1 1,-1 2,-1 2,2 4,-36-25,1 1,-1-1,0 1,0 0,0 1,0-1,0 1,0-1,-1 1,0 1,0-1,0 0,0 1,-1-1,0 1,0 0,0-1,0 1,-1 0,0 0,0 0,0 1,-1-1,1 0,-1 0,-1 0,1 0,-1 1,1-1,-1 0,-1 0,1 0,-2 2,-5 3,-1-1,0 1,-1-1,0-1,-1 0,1 0,-2-1,1-1,-1 0,1 0,-2-1,-2 0,-55 23,-2-4,-1-4,-1-2,60-15,13-3</inkml:trace>
  <inkml:trace contextRef="#ctx0" brushRef="#br0" timeOffset="26346.716">21442 5742,'-3'-1,"1"0,-1-1,0 0,0 0,1 0,-1 0,1 0,0 0,0-1,0 1,0-1,0 1,0-1,1 0,-1 0,1 0,0 0,0 0,-1-2,1 1,0 1,-1-1,0 0,0 1,0 0,0-1,0 1,0 0,-1 0,0 0,1 0,-1 0,0 1,-3-2,-3 0,1 1,-1 0,0 1,-1-1,1 2,0 0,0 0,-1 0,1 1,0 1,-1-1,1 2,0-1,0 1,0 0,0 1,0 0,0 1,1 0,-1 0,1 1,0 0,1 0,-1 1,1 0,0 0,0 1,1-1,-3 6,-1-1,2 1,0 0,0 0,1 1,0-1,1 2,1-1,0 1,1 0,0 0,-1 13,4-20,0 1,0-1,1 1,0-1,1 1,0-1,0 0,0 1,1-1,0 0,0 0,1 0,0 0,0 0,1-1,-1 1,1-1,1 0,-1 0,1-1,0 1,1-1,4 4,9 2,1 0,0-2,0 0,1-1,0-2,0 0,0-1,1-1,0-1,0 0,0-2,17-2,-15 3,-1-2,1-1,-1 0,1-2,-1-1,0 0,0-2,0-1,-1-1,0 0,-1-2,0 0,17-12,-3-7</inkml:trace>
  <inkml:trace contextRef="#ctx0" brushRef="#br0" timeOffset="26597.459">21776 5675,'-2'0,"-1"7,2 11,2 12,2 12,1 10,3 8,-1 3,-1-1,1-1,2-7,1-10,2-12,4-13,-2-8</inkml:trace>
  <inkml:trace contextRef="#ctx0" brushRef="#br0" timeOffset="26869.811">22164 5595,'-208'147,"124"-93,77-49,4-4,0 0,0 1,0-1,0 1,0-1,0 1,1 0,-1 0,1 0,-1 0,1 1,0-1,0 1,0-1,0 1,0 0,1 0,-1 0,1 0,0 0,0 0,0 0,0 0,0 1,1-1,-1 0,1 0,0 1,0 0,5 2,-1 0,1 0,0-1,0 0,1 0,0 0,0-1,0 0,0 0,1 0,-1-1,1 0,7 2,-9-3,52 20,2-2,0-3,2-2,-1-4,2-1,31-2,-21-3,-51-4</inkml:trace>
  <inkml:trace contextRef="#ctx0" brushRef="#br0" timeOffset="27526.293">22685 5742,'-12'36,"1"0,1 1,2 0,-3 37,8-54,-16 113,13-166,8-310,-2 341,-1-9,1 1,0 0,1-1,0 1,0 0,1-1,0 1,1 0,0 0,1 1,0-1,1 1,-1 0,2 0,-1 0,1 0,1 1,0 0,0 1,3-3,7 2,0 2,1 0,0 1,0 0,0 1,0 2,1 0,-1 0,1 2,15 1,-22-1,-1-1,1 2,-1-1,0 2,1-1,-1 2,0-1,0 2,0-1,-1 1,1 1,-1 0,8 5,-17-9,0 1,0-1,1 0,-1 1,0-1,0 0,0 1,0 0,-1-1,1 1,0-1,-1 1,1 0,-1 0,0-1,1 1,-1 0,0 0,0-1,0 1,0 0,0 0,-1-1,1 1,0 0,-1 0,1-1,-1 1,0 0,0-1,1 1,-1-1,0 1,-2 1,-43 45,15-26,0-1,-2-2,0-1,-1-1,-7 0,24-9,-3 2,20-10,-1 1,1-1,0 0,0 1,0-1,0 0,0 1,-1-1,1 0,0 0,0 1,0-1,0 0,0 1,0-1,0 0,0 1,0-1,0 0,1 1,-1-1,0 0,0 1,0-1,0 0,0 1,1-1,-1 0,0 0,0 1,0-1,1 0,-1 0,0 1,0-1,1 0,-1 0,0 0,1 0,-1 1,0-1,0 0,1 0,-1 0,0 0,1 0,-1 0,0 0,1 0,-1 0,0 0,1 0,-1 0,0 0,1 0,-1 0,0 0,1 0,-1 0,0-1,1 1,-1 0,0 0,0 0,1 0,-1-1,0 1,0 0,1 0,-1 0,54 3,-31-2,1 0,-1 2,0 0,0 2,0 0,0 2,-12-3,0 0,0 0,0 1,0 1,-1 0,0 0,0 1,-1 0,0 1,0 0,-1 0,0 1,0 0,-1 0,0 1,0 0,2 7,-8-13,0-1,0 0,0 1,-1-1,1 1,-1-1,0 1,0-1,0 1,-1-1,1 1,-1-1,0 0,0 1,0-1,0 0,-1 0,1 0,-1 0,0 0,0 0,0 0,0 0,0-1,-1 1,1-1,-2 1,-81 50,57-41,0-1,-1-2,-1 0,1-2,-1-1,0-2,-1-1,1-1,-1-1,-2-2,-16-8,11-2</inkml:trace>
  <inkml:trace contextRef="#ctx0" brushRef="#br0" timeOffset="39787.365">17137 3897,'46'16,"43"-4,1-4,0-3,3-5,46 3,460 41,91 2,-201-40,-375 20,-84-18,-25-8</inkml:trace>
  <inkml:trace contextRef="#ctx0" brushRef="#br0" timeOffset="40484.891">19396 4058,'2'0,"4"0,4 0,8 0,8 0,8 0,8 0,8 0,4 0,3 0,-2 0,-6 0,-9 0,-9 0,-16 0,-11 0</inkml:trace>
  <inkml:trace contextRef="#ctx0" brushRef="#br0" timeOffset="42084.309">17217 6090,'128'10,"117"-6,-162-4,1100-23,-202 18,-947-5,-28 2</inkml:trace>
  <inkml:trace contextRef="#ctx0" brushRef="#br0" timeOffset="43220.957">23875 6290,'-9'1,"1"-1,0 1,-1 1,1 0,0 0,0 1,0-1,0 2,1-1,-1 1,1 0,0 1,0 0,1 0,-1 0,1 1,0 0,1 0,-1 1,1-1,0 1,1 0,0 1,0-1,-7 13,2 1,0 0,2 0,0 1,1 0,1 0,2 0,-1 9,5 18,-1-48,0 0,1 0,-1 0,0 0,1 1,-1-1,1 0,-1 0,1-1,-1 1,1 0,0 0,0 0,-1 0,1 0,0-1,0 1,0 0,0-1,0 1,0-1,0 1,0-1,0 1,0-1,0 0,0 1,0-1,0 0,0 0,1 0,-1 0,0 0,0 0,0 0,0 0,0-1,0 1,0 0,1-1,12-4,-1 0,0-1,0-1,-1 0,0-1,0 0,-1-1,5-4,-5 4,22-16,-2 0,-1-3,0 0,-3-2,0-1,-2-1,-1-1,-2-1,-1-1,-2-1,-1-1,-2-1,-2 0,9-38,-20 63,-1 0,-1-1,0 1,-1-1,-1 0,0 1,0-1,-1 1,-1 0,-3-8,5 16,-1 0,0 0,0 0,-1 0,0 0,1 1,-1-1,-1 1,1 0,-1 0,0 0,0 0,0 1,0-1,0 1,-1 0,0 1,1-1,-1 1,0 0,0 0,0 0,-1 1,1 0,0 0,-1 0,-2 0,3 1,0 0,-1 0,1 1,-1-1,1 1,0 0,0 1,-1-1,1 1,0 0,1 0,-1 1,0 0,0-1,1 1,0 1,0-1,0 1,0 0,0-1,1 2,-1-1,1 0,0 1,0 0,-3 7,0 0,1 0,0 0,0 0,2 1,0-1,0 1,1 0,1 0,0 1,1 33,3 0,1 0,3 0,2 0,2 2,14 80,-18-91,-1 1,-3 0,-1 0,-1 1,-3-1,-1 0,-7 33,4-52</inkml:trace>
  <inkml:trace contextRef="#ctx0" brushRef="#br0" timeOffset="43643.057">24222 6490,'-101'203,"87"-158,14-45,0 0,0 1,0-1,1 0,-1 0,0 1,0-1,0 0,1 1,-1-1,0 0,1 0,-1 1,0-1,0 0,1 0,-1 0,0 0,1 0,-1 1,0-1,1 0,-1 0,1 0,-1 0,0 0,1 0,-1 0,0 0,1 0,-1 0,0 0,1 0,-1 0,0-1,1 1,-1 0,0 0,1 0,-1 0,0-1,1 1,-1 0,0 0,0-1,1 1,-1 0,0 0,0-1,1 1,-1 0,0-1,0 1,0 0,0-1,0 1,1 0,-1-1,17-17,-1 0,0-1,-2-1,0 0,2-7,-4 8,136-221,-130 217,-17 23,-1 0,0-1,0 1,1 0,-1 0,0-1,1 1,-1 0,0 0,1-1,-1 1,0 0,1 0,-1 0,0 0,1 0,-1 0,1-1,-1 1,0 0,1 0,-1 0,1 0,-1 0,0 0,1 1,-1-1,1 0,-1 0,0 0,1 0,-1 0,0 1,1-1,-1 0,0 0,1 0,-1 1,0-1,1 0,-1 1,0-1,0 0,1 1,-1-1,0 0,0 1,0-1,0 0,1 1,-1-1,0 0,0 1,0-1,0 1,0-1,0 0,0 1,0-1,0 1,0-1,0 0,0 1,0 0,-7 132,1-83,-3 39,4 1,5 64,3-121</inkml:trace>
  <inkml:trace contextRef="#ctx0" brushRef="#br0" timeOffset="43916.323">24222 6584,'25'-2,"22"-3,17-1,10-2,5-3,-11-1</inkml:trace>
  <inkml:trace contextRef="#ctx0" brushRef="#br0" timeOffset="44346.175">25185 6022,'-10'0,"0"0,0 0,-1 1,1 0,0 1,0 0,0 0,0 1,0 1,1-1,-1 2,1-1,0 1,0 1,1 0,-1 0,-7 11,0 1,1 0,1 1,1 1,0 0,2 1,0 0,2 1,0 0,1 0,1 1,2 0,-3 17,4-27,1-1,0 0,1 1,0 0,1-1,1 1,0 0,1-1,0 1,1 0,0-1,1 1,0-1,1 0,0 0,2 2,-4-11,0 0,1-1,-1 1,1 0,0-1,0 1,0-1,0 0,0 0,0 0,1 0,-1-1,0 1,1-1,-1 0,1 0,0 0,-1-1,1 1,0-1,0 0,-1 0,1 0,0 0,0-1,-1 1,2-1,93-40,-65 18,-2-1,0-2,-2 0,-1-2,-1-2,-1 0,-2-2,-1 0,-2-2,-1 0,-1-1,-2-1,-2-1,-2-1,-1 1,5-28,-11 46,-1-1,0 0,-2 0,0 0,-1-1,-2 1,0 0,0-1,-2 1,-1 0,0 0,-2 0,0 0,-1 1,-3-4,6 18,-1 0,1 0,-1 0,0 0,-1 1,1-1,-1 1,0 0,0 1,0-1,-1 1,1 0,-1 1,1-1,-1 1,0 0,0 0,0 1,0 0,0 0,-1 0,1 1,0 0,0 0,-1 0,1 1,0 0,0 1,0-1,0 1,0 0,0 0,1 1,-1 0,1 0,-1 0,1 0,0 1,0 0,1 0,-1 1,-1 2,-5 6,1 0,1 1,0 0,0 0,2 1,0 0,0 1,2-1,0 1,1 0,0 1,1-1,1 1,1-1,0 1,1 0,1-1,1 1,0-1,1 1,0-1,2 0,0 0,3 6,89 203,-70-172,-3 1,-2 1,-2 1,9 48,-22-13,-7-82</inkml:trace>
  <inkml:trace contextRef="#ctx0" brushRef="#br0" timeOffset="45002.421">25533 6477,'-10'16,"1"0,1 1,0 0,1 0,1 0,1 1,1 0,0 0,-1 19,4-37,1 0,0 1,-1-1,1 0,-1 1,1-1,0 1,0-1,-1 1,1-1,0 1,0-1,0 1,-1-1,1 1,0-1,0 1,0 0,0-1,0 1,0-1,0 1,0-1,0 1,1-1,-1 1,0-1,0 1,0-1,1 1,-1-1,0 1,0-1,1 1,-1-1,0 1,1-1,-1 0,1 1,-1-1,0 0,1 1,-1-1,1 0,-1 0,1 1,-1-1,1 0,-1 0,1 0,-1 0,1 1,0-1,-1 0,1 0,-1 0,1 0,-1 0,1-1,-1 1,1 0,-1 0,1 0,-1 0,1 0,-1-1,1 1,-1 0,1-1,7-9,-1-1,0 0,0 0,-1-1,0 1,-1-1,-1-1,0 0,5-11,8-22,-11 27,0 1,1 0,1 1,1 0,0 0,1 1,9-11,-17 25,1-1,0 0,0 1,0 0,1 0,-1 0,0 0,1 1,-1-1,1 1,0 0,-1 0,1 0,0 0,0 1,-1-1,1 1,0 0,0 1,0-1,-1 0,1 1,0 0,0 0,-1 0,1 0,2 2,0 0,1 0,0 0,-1 1,1-1,-1 2,0-1,-1 1,1 0,-1 0,0 0,0 1,0 0,3 6,-7-9,1-1,-1 1,0 0,0 0,0 1,-1-1,1 0,-1 0,1 0,-1 0,0 1,0-1,-1 0,1 0,-1 0,0 0,1 0,-1 1,0-1,-1-1,1 1,-1 0,1 0,-1 0,0-1,0 1,0-1,0 1,0-1,-1 0,1 0,-2 1,-91 52,81-49,52 0,-25-4,1 0,-1 1,0 1,0 0,-1 1,1 1,-1 0,3 2,-10-6,-1 1,0-1,0 1,0 0,0 1,0-1,-1 1,1-1,-1 1,0 0,0 0,0 1,-1-1,1 0,-1 1,0 0,-1-1,1 1,-1 0,0 0,0 0,0 0,-1 3,-1-3,-1-1,1 0,-1 0,0 0,-1-1,1 1,-1 0,0-1,0 1,0-1,0 0,0 0,-1 0,1-1,-1 1,0-1,1 0,-1 0,-1 0,1 0,0-1,0 0,0 0,-4 1,-27 8,-1-1,-1-1,1-2,-1-2,0-1,0-2,-1-2,0-3,37 4,0 0,1 0,-1 0,0 0,1 0,-1 0,0-1,1 1,-1 0,0 0,1-1,-1 1,0 0,1-1,-1 1,1 0,-1-1,1 1,-1-1,1 1,-1-1,1 1,-1-1,1 0,0 1,-1-1,1 1,0-1,0 0,-1 1,1-1,0 0,0 1,0-1,0 0,0 1,0-1,0 0,0 1,0-1,0 0,0 1,0-1,1 0,-1 1,0-1,1 0,6-10</inkml:trace>
  <inkml:trace contextRef="#ctx0" brushRef="#br0" timeOffset="46028.405">26829 5902,'-14'2,"0"0,-1 0,1 1,0 1,1 1,-1 0,1 0,-1 2,2-1,-1 2,1 0,0 0,1 1,0 0,0 1,1 1,0-1,1 2,0-1,1 1,0 0,1 1,1 0,0 0,0 1,-5 7,1-1,0 1,2 1,0 0,2 0,1 0,0 1,2 0,0-1,1 12,2-29,1 0,0 0,0 0,0 0,0 0,1 0,-1 0,1-1,0 1,1-1,-1 1,1-1,0 0,0 0,0 0,1 0,-1-1,1 0,0 1,0-1,0 0,0-1,1 1,-1-1,1 0,0 0,-1 0,1-1,0 1,0-1,0-1,2 1,5 0,-1 0,1-1,0-1,-1 0,1-1,-1 0,1 0,-1-1,0-1,0 0,0-1,0 0,-1 0,0-1,0 0,-1-1,2-1,9-8,-1-1,-1-1,-1 0,0-1,-1-1,-1-1,4-9,7-14,-3-1,-1-1,-3 0,-2-2,-1 0,-3-1,-2-1,-2 1,-3-1,1-37,-6 77,-1-1,1 1,-2-1,1 1,-1 0,-1-1,0 1,-1 0,0 0,0 0,-1 0,-3-6,5 14,0 0,0 0,0 0,0 1,-1-1,1 1,0-1,-1 1,1 0,-1 0,1 0,-1 0,1 0,-1 1,0-1,1 1,-1 0,0 0,0 0,1 0,-1 0,0 0,1 1,-1-1,0 1,1 0,-1 0,1 0,-1 0,1 0,-1 1,1-1,0 1,0-1,0 1,0 0,0 0,0 0,0 0,1 0,-1 0,0 1,1-1,-1 1,-12 19,0 0,1 1,1 0,1 1,1 1,2-1,0 1,2 1,-3 21,-3 19,3 0,3 1,3 0,3 0,4 16,-3-63,1 1,1-1,0 0,2 0,0 0,1 0,1-1,1 0,1-1,0 0,2 0,11 16,9-9,-18-20</inkml:trace>
  <inkml:trace contextRef="#ctx0" brushRef="#br0" timeOffset="46337.758">27471 6410,'-11'-6,"-1"0,0 1,0 0,0 1,-1 0,0 1,0 0,1 1,-1 1,0 0,-8 0,14 2,1-1,0 1,-1 0,1 0,0 1,-1-1,1 2,0-1,1 1,-1-1,0 2,1-1,-1 1,1-1,0 1,0 1,1-1,-1 1,1 0,0 0,0 0,1 0,-1 1,1 0,1-2,0 0,0 1,0-1,1 0,0 0,0 1,0-1,0 1,0-1,1 1,0 0,0-1,0 1,1-1,0 1,0-1,0 1,0-1,0 0,1 0,0 1,0-1,0 0,0 0,1-1,0 1,-1 0,2-1,-1 0,0 0,0 0,1 0,2 2,11 4,0 0,1-1,0-1,1 0,-1-2,1 0,0-1,1-1,-1-1,1 0,-1-2,17-1,136-15,-97 1</inkml:trace>
  <inkml:trace contextRef="#ctx0" brushRef="#br0" timeOffset="46995.717">28407 5876,'-9'-5,"1"0,-1 1,-1 0,1 1,0 0,-1 0,0 1,1 0,-1 1,0 0,0 0,0 1,0 1,0 0,0 0,0 0,1 2,-1-1,1 1,-1 0,1 1,0 0,0 1,1 0,-1 0,-5 5,-4 5,1 0,0 0,1 2,1 0,0 1,1 0,2 1,0 1,0 0,2 0,1 1,0 1,2-1,0 1,2 1,0-1,0 15,4-27,0 0,1 1,0-1,1 0,0 0,1 0,0-1,0 1,1 0,3 5,-5-11,1 0,0-1,0 1,0-1,1 1,-1-1,1 0,0 0,0 0,0 0,0-1,0 1,0-1,1 0,-1 0,1 0,0 0,0-1,-1 1,1-1,0 0,0 0,0 0,0-1,0 0,4 1,3-4,0 1,0-2,-1 1,1-1,-1-1,0 0,0-1,-1 1,0-2,0 1,0-1,-1-1,0 0,0 0,-1 0,0-1,0 0,-1 0,-1-1,3-5,21-36,-2-1,-2-1,-3-1,-3-1,-1-1,-3 0,0-18,-8 43,-2-1,-1 0,-1 0,-2-30,0 59,-1 0,0 0,0-1,0 1,0 0,-1 0,1 0,-1-1,0 1,0 0,0 0,0 0,-1 0,1 0,-1 1,1-1,-1 0,0 1,0-1,0 1,-1 0,1-1,-1 1,1 0,-1 1,1-1,-1 0,0 1,0-1,0 1,0 0,0 0,0 0,0 1,-1-1,1 1,0-1,0 1,0 0,-1 0,1 1,0-1,-2 1,-4 4,1 1,0-1,1 1,-1 1,1 0,0 0,1 0,0 1,0 0,0 0,1 0,0 1,1-1,0 1,0 1,1-1,0 0,1 1,0-1,1 1,-1 5,-2 24,2 0,2 0,1 0,2-1,2 1,1 0,2-1,2 0,14 35,15 78,-31-115,-2 1,-2 1,-2-1,-1 3,-1-23</inkml:trace>
  <inkml:trace contextRef="#ctx0" brushRef="#br0" timeOffset="47220.123">28607 6290,'-4'16,"-2"12,0 10,1 6,2 2,1 0,1-3,1-7,0-9</inkml:trace>
  <inkml:trace contextRef="#ctx0" brushRef="#br0" timeOffset="47492.514">28607 6250,'9'0,"8"4,7 9,7 11,3 8,2 8,-3 4,-2 2,-7-4,-7-3,-6-4,-13-6,-14-5,-16-5,-19-6,-16-4,-13-5,7-2</inkml:trace>
  <inkml:trace contextRef="#ctx0" brushRef="#br0" timeOffset="48735.479">24583 4017,'-1'7,"1"-1,0 1,0-1,1 0,-1 1,1-1,1 0,-1 0,1 0,0 0,0 0,1 0,0 0,0-1,0 1,1-1,0 0,0 0,0 0,0-1,1 1,0-1,0 0,0 0,0-1,0 0,1 0,4 2,8-1,1-1,1-1,-1 0,0-2,0 0,0-1,1-1,-1 0,-1-2,1 0,17-7,175-58,-211 69,0 0,0 1,0-1,0 0,0 1,0-1,0 0,0 1,0-1,0 0,0 1,0-1,0 0,0 0,0 1,0-1,0 0,0 1,1-1,-1 0,0 0,0 1,0-1,0 0,1 0,-1 1,0-1,0 0,1 0,-1 0,0 1,0-1,1 0,-1 0,0 0,1 0,-1 0,0 0,0 1,1-1,-1 0,0 0,1 0,-1 0,0 0,1 0,-1 0,0 0,-26 36,0 3,3 0,-11 26,7 6,4 2,3 1,3 0,3 1,2 16,-4 12,14-88,-1 8,-1 0,-1 0,-1-1,-1 0,-1 0,-4 6,2-10</inkml:trace>
  <inkml:trace contextRef="#ctx0" brushRef="#br0" timeOffset="49332.037">24664 4633,'0'0,"1"0,-1 0,0 0,1 0,-1 0,1 0,-1 0,0 0,1 0,-1 0,0 0,1 0,-1-1,1 1,-1 0,0 0,1 0,-1 0,0-1,1 1,-1 0,0 0,0-1,1 1,-1 0,0-1,0 1,1 0,-1-1,0 1,0 0,0-1,0 1,0 0,1-1,-1 1,0 0,0-1,0 1,0-1,0 1,0 0,0-1,0 1,0-1,0 1,-1 0,1-1,0 1,0 0,0-1,0 1,-1 0,1-1,0 1,0 0,0-1,-1 1,1 0,0 0,-1-1,1 1,0 0,-1 0,1-1,158-19,-77 11,-1-4,-1-3,0-3,-2-4,58-25,-126 45,1-1,-1 0,0-1,0 0,-1 0,1-1,-1 0,0-1,-1 0,0 0,0 0,0-1,-1 0,0 0,0-1,-1 1,0-1,-1-1,0 1,-1 0,1-1,-2 0,1 0,-2 0,1 0,-1-9,-20-70,19 90,0-1,-1 1,1-1,0 0,-1 1,1-1,0 0,-1 1,1-1,-1 0,1 0,0 1,-1-1,1 0,-1 0,1 0,-1 0,1 1,0-1,-1 0,1 0,-1 0,1 0,-1 0,1 0,-1 0,1 0,-1 0,1-1,-1 1,1 0,-1 0,1 0,0 0,-1-1,1 1,-1 0,1 0,0-1,-1 1,1 0,0-1,-1 1,1 0,0-1,-1 1,1-1,0 1,0 0,0-1,-1 1,1-1,0 1,0-1,0 1,0-1,0 1,0-1,0 1,0 0,0-1,0 1,0-1,0 1,0-1,0 1,0-1,-10 41,9-40,-90 413,52-249,38-163,0 1,1 0,-1-1,1 1,-1 0,1 0,0-1,-1 1,1 0,0 0,0-1,0 1,1 0,-1 0,0 0,1-1,-1 1,1 0,-1-1,1 1,0 0,0-1,0 1,0-1,0 1,0-1,0 0,0 1,1-1,-1 0,0 0,1 0,-1 0,1 0,-1 0,1 0,0-1,-1 1,3 0,4-3,0 0,0-1,0 0,0 0,-1-1,1 0,-1 0,0-1,0 0,0 0,-1 0,0-1,0-1,-1 3,35-32,-3-3,-1-1,-2-1,21-35,-22 36,-31 48,-39 124,19-71,3 2,2-1,3 2,3 0,1 57,11-72,3-12</inkml:trace>
  <inkml:trace contextRef="#ctx0" brushRef="#br0" timeOffset="49762.336">26228 4258,'0'-8,"-1"1,0-1,-1 0,0 1,0 0,0-1,-1 1,0 0,0 0,-1 0,0 1,0-1,-1 1,0 0,0 0,0 1,-1-1,0 1,0 0,0 1,0 0,-1 0,0 0,1 0,-1 1,-1 1,1-1,0 1,-8-1,6 2,1 1,0 1,-1-1,1 1,0 1,0 0,0 0,0 0,0 1,0 0,1 1,-1 0,1 0,0 0,0 1,0 0,1 0,0 1,0 0,-1 2,-2 1,1 0,1 1,0 0,0 0,1 1,0 0,1 0,0 0,1 0,0 1,1 0,0 0,0 6,3-12,0 1,0-1,1 0,-1 0,1 0,1 0,-1 0,1 0,0 0,0 0,1 0,0-1,0 1,0-1,0 0,1 0,0 0,0-1,1 1,-1-1,1 0,0 0,0 0,0-1,0 0,1 0,-1 0,1-1,0 1,0-2,0 1,0 0,0-1,0 0,0-1,0 1,2-1,7 0,-1-1,0 0,0-1,1-1,-1 0,-1-1,1 0,0-1,-1 0,0-1,0-1,-1 0,0-1,0 0,-1-1,0 0,0-1,-1 0,0-1,-1 0,0 0,-1-1,1-2,-6 8,7-11,-4 21,-37 221,13-117,-5-1,-4 0,-14 24,27-90</inkml:trace>
  <inkml:trace contextRef="#ctx0" brushRef="#br0" timeOffset="50197.309">26589 4232,'18'-11,"1"1,0 1,0 0,1 2,0 0,0 1,0 1,1 1,0 1,0 1,0 1,0 0,1 2,-18-2,1 1,-1 0,1 0,-1 0,1 0,-1 0,0 1,1 0,-1 0,0 0,0 1,1-1,-1 1,0 0,-1 0,1 1,0-1,-1 1,1-1,-1 1,0 0,1 1,-2-1,1 0,0 1,-1 0,1-1,-1 1,0 0,-1 0,1 0,-1 1,1-1,-1 0,0 1,-1-1,1 1,-5 9,-1 0,0 0,0-1,-2 1,1-1,-2 0,0-1,0 0,-1 0,-1-1,0 0,0-1,-1 0,-6 4,-95 85,113-99,-1 0,1 0,0 0,0 0,0 0,-1 0,1 0,0 0,0 0,0 1,-1-1,1 0,0 0,0 1,-1-1,1 1,0-1,-1 1,1-1,-1 1,1-1,0 1,-1-1,1 1,-1 0,1-1,-1 1,0 0,1-1,-1 1,0 0,1 0,-1 0,0-1,0 1,0 0,0 0,0 0,0-1,0 1,0 0,0 0,0 0,0-1,0 1,0 0,-1 0,1-1,0 1,-1 0,1 0,-1-1,1 1,-1 0,1-1,-1 1,1-1,-1 1,1-1,-1 1,0-1,1 1,-1-1,0 1,1-1,-1 0,0 1,0-1,1 0,-2 0,106 16,-76-14,1 2,-1 1,0 1,17 8,-32-9,0 0,-1 1,1 1,-2 0,1 1,-1 0,9 8,-17-13,0 0,1 0,-2 0,1 0,0 0,-1 1,1-1,-1 1,0 0,0 0,-1-1,1 1,-1 0,0 1,0-1,0 0,0 0,-1 0,0 1,0-1,0 0,0 0,-1 1,1-1,-1 0,0 0,-1 2,-4 4,-1 1,0-1,0-1,-1 1,0-2,-1 1,0-1,0 0,-1 0,0-1,0-1,-1 0,0 0,0-1,-1 0,-27 13,0-2,-1-1,-1-2,0-2,-1-2,0-1,-20-1,-11-1</inkml:trace>
  <inkml:trace contextRef="#ctx0" brushRef="#br0" timeOffset="59025.546">26268 2614,'-1'-817,"-6"629,-26-137,28 289,-5-29,4-1,2 1,4-30,29-30,-24 107</inkml:trace>
  <inkml:trace contextRef="#ctx0" brushRef="#br0" timeOffset="60172.809">27671 2734,'21'-284,"-17"78,-10 1,-16-83,9 166,-4-23,7 0,7-139,6 249,1 0,2 0,2 0,0 1,3 0,0 1,3 0,14-26,-8 22,-5 9</inkml:trace>
  <inkml:trace contextRef="#ctx0" brushRef="#br0" timeOffset="61805.91">26081 3082,'-3'22,"-14"102,-5-1,-29 91,34-175,7-54,1-94,3-1,7-39,-1 141,13-119,-12 121,0 1,0 0,1-1,0 1,0 0,1 0,-1 0,1 1,0-1,1 1,-1-1,1 1,0 0,0 0,0 1,0-1,0 1,1 0,0 0,0 0,2 0,4 0,-1 0,0 1,1 0,0 0,-1 2,1-1,0 1,-1 1,1 0,0 0,-1 1,1 1,-1-1,0 2,0-1,0 2,4 1,-7-3,0 1,0 0,-1 0,1 1,-1-1,0 1,0 1,0-1,-1 1,0 0,0 0,0 1,-1-1,0 1,-1 0,1 0,-1 0,0 1,-1-1,0 1,0 0,-1-1,1 8,-2-9,-1 1,1 0,-1-1,-1 1,1-1,-1 1,0-1,-1 0,1 0,-1 0,0 0,-1 0,1-1,-1 0,0 1,-1-1,1-1,-1 1,0-1,0 0,-1 0,0 0,-9 6,-1 0,0-2,0 0,-1 0,0-2,0 0,-10 1,13-3,-1-1,1 0,-1-1,0 0,0-1,1-1,-1-1,-9-1,17-2,20 4,-3 4,0 1,-1 0,1 1,-1 0,-1 0,1 1,-1 0,0 0,-1 1,1 0,-2 1,1-1,-1 1,-1 0,1 1,-2 0,1-1,2 10,17 26,-22-42,-1 1,1-1,1 1,-1-1,0 0,1 0,0 0,0 0,0-1,0 1,0-1,0 1,0-1,1 0,0-1,-1 1,1-1,0 1,-1-1,1 0,2 0,9 1,-9-1,-1-1,1 1,0 0,0 1,-1-1,1 1,-1 0,1 1,-1-1,0 1,0 0,0 1,1 0,0-1,0 0,0 0,0-1,0 0,1 0,-1 0,0-1,1 0,0 0,-1-1,1 1,-1-2,1 1,0-1,-1 0,1 0,-1-1,0 1,1-1,-1-1,0 1,0-1,0-1,-1 1,5-4,-5 5,-1-1,1 0,-1 1,0-2,0 1,0 0,0-1,-1 0,1 0,-1 0,0 0,0 0,-1-1,1 0,-1 1,0-1,0 0,-1 0,1 0,-1 0,0 0,0 0,-1 0,0 0,0-1,0 1,0 0,-1 0,0 0,0 0,0 0,-1 0,1 0,-1 0,0 0,-1 1,1-1,-1 1,0-1,0 1,-4-3,3 4,0 0,-1 1,1-1,-1 1,0 0,1 0,-1 1,0 0,0 0,0 0,0 0,0 1,-1-1,1 1,0 1,0-1,0 1,0 0,0 0,0 0,0 1,0 0,1 0,-1 0,1 0,-1 1,1-1,0 1,0 1,0-1,0 0,0 1,1 0,0 0,0 0,0 0,0 0,1 1,-1-1,1 1,0 0,-4 17</inkml:trace>
  <inkml:trace contextRef="#ctx0" brushRef="#br0" timeOffset="62102.465">26696 3616,'2'-16,"1"-11,0-7,-1-4,0-2,-1-2,0 3,-1 5,0 11,0 16,0 18,-1 16,1 13,0 11,0 4,2-1,6-3,1-10</inkml:trace>
  <inkml:trace contextRef="#ctx0" brushRef="#br0" timeOffset="62977.505">27632 3162,'0'27,"1"42,-3-1,-3 1,-12 60,11-107,-3-30,4-18,-6-237,26 127,-14 131,0-1,1 1,0-1,0 1,1 0,-1 0,1 0,0 0,1 0,-1 1,1-1,0 1,0 0,0 0,1 0,-1 1,1 0,0 0,0 0,0 0,0 1,2-1,-1 1,0 0,0 1,0-1,1 1,-1 1,0-1,1 1,-1 0,0 0,1 1,-1 0,0 0,0 1,0-1,0 1,0 1,0-1,0 1,-1 0,1 0,-1 1,0-1,0 1,0 1,-1-1,1 0,-1 1,0 0,0 0,-1 0,1 1,-1-1,-1 1,1 0,-1 0,0 0,0 0,0 0,-1 0,0 0,0 1,-1 1,0-3,0 1,-1-1,0 0,0 0,0 1,0-1,-1 0,0 0,0 0,-1-1,1 1,-1 0,0-1,0 0,0 1,-1-1,0-1,0 1,0 0,0-1,0 0,-102 52,84-46,20-9,0 1,0 0,0 0,0 0,0 1,0-1,0 0,0 1,1 0,-1-1,1 1,-1 0,1-1,-1 1,1 0,0 0,0 0,0 0,0 1,0-1,1 0,-1 0,0 1,1-1,0 0,0 0,-1 1,1-1,1 0,-1 1,0-1,0 0,1 0,0 1,-1-1,1 0,0 0,1 2,48 75,-43-70,-1 0,2-1,-1 0,1-1,0 0,0 0,1 0,0-1,0 0,1-1,0 0,-1-1,2 0,-1 0,0-1,1-1,-1 0,1 0,0-1,0 0,-1-1,1 0,0-1,0 0,3-1,-12 2,-1-1,1 0,0 0,-1 0,1 0,0 1,-1-1,1 1,0-1,0 1,-1 0,1 0,0 0,0 0,0 0,0 0,-1 0,1 1,0-1,0 0,-1 1,1 0,0-1,-1 1,1 0,0 0,-1 0,1 0,-1 0,0 0,1 0,-1 1,1 0,0 2,1 0,-1-1,1 1,0 0,0-1,0 0,1 0,-1 0,1 0,0 0,0-1,0 0,0 0,0 0,0 0,0 0,1-1,-1 0,1 0,-1 0,1 0,-1-1,1 0,-1 0,1 0,2-1,-2 0,0-1,0 0,0 0,0-1,0 1,-1-1,1 0,-1 0,0-1,0 1,0-1,0 0,-1 0,1 0,-1-1,0 1,-1-1,1 1,-1-1,0 0,0 0,0 0,0-2,1-2,-1-1,0 1,0-1,-1 0,0 1,-1-1,0 0,-1 0,0 1,0-1,-1 1,-2-6,4 13,-1-1,0 1,1 0,-1-1,-1 1,1 0,0 0,0-1,-1 1,1 0,-1 0,0 1,0-1,1 0,-1 0,0 1,0-1,-1 1,1 0,0 0,0 0,-1 0,1 0,-1 0,1 0,0 1,-1-1,0 1,1 0,-1 0,1 0,-1 0,1 0,-2 1,-2 0,1 0,-1 1,1 0,0 0,0 0,0 1,0-1,0 1,0 1,1-1,0 0,-1 1,1 0,1 0,-2 2,-25 49,23-31</inkml:trace>
  <inkml:trace contextRef="#ctx0" brushRef="#br0" timeOffset="63337.748">28420 3309,'15'4,"-4"-2,-1 0,0 0,1 1,-1 0,-1 1,1 0,0 1,-1 0,0 0,0 1,-1 0,1 1,-1-1,-1 2,1-1,5 9,-12-11,0 0,0 0,-1-1,0 1,0 0,0 0,-1 0,1 0,-1 0,0-1,-1 1,1 0,-1-1,0 1,0-1,0 1,-1-1,1 0,-1 0,0 0,-1 0,1-1,0 1,-1-1,0 0,0 0,-1 1,-177 146,181-150,0 1,0-1,0 1,0 0,0 0,0-1,0 1,1 0,-1 0,0 0,1 0,-1 0,0 0,1 0,-1 0,1 0,-1 0,1 0,0 0,0 0,-1 1,1-1,0 0,0 0,0 0,0 0,0 1,0-1,1 0,-1 0,0 0,0 0,1 0,-1 0,1 0,-1 0,1 0,0 0,-1 0,1 0,0 0,-1 0,1 0,0 0,0-1,0 1,0 0,0-1,0 1,0 0,0-1,0 0,1 1,12 3,0 0,0-1,0-1,1-1,-1 0,0 0,2-2,14 2,94 4,-71-3</inkml:trace>
  <inkml:trace contextRef="#ctx0" brushRef="#br0" timeOffset="53842.725">3074 7614,'64'-64,"-68"64,-72 56,-779 553,826-588,-23 15,1 3,2 1,3 3,-25 29,70-72,-2 4,0-1,0 0,0 1,1 0,-1-1,1 1,0 0,0 0,0 1,0-1,1 0,0 0,-1 3,7 7,5-7</inkml:trace>
  <inkml:trace contextRef="#ctx0" brushRef="#br0" timeOffset="54121.09">2913 8415,'-13'21,"-12"20,-13 21,-16 21,-19 17,-17 13,-17 9,-13 2,-1-5,6-11,22-24</inkml:trace>
  <inkml:trace contextRef="#ctx0" brushRef="#br0" timeOffset="55739.097">267 7855,'4'45,"-2"1,-2 1,-2-1,-2-1,-2 1,-2 0,-2-1,-1-1,-3 0,-2-1,-15 30,-4-17,35-56,-1 0,0 0,1 0,-1 0,0 0,0-1,1 1,-1 0,0 0,1-1,-1 1,0 0,1-1,-1 1,0 0,1-1,-1 1,1-1,-1 1,1-1,-1 1,1-1,-1 0,1 1,0-1,-1 1,1-1,0 0,-1 0,1 1,0-1,0 0,0 1,0-1,0 0,0 0,0 1,0-1,0 0,0 1,0-1,0 0,0 0,0 0,0 1,-4-52,2-1,2 0,3 1,6-30,-8 48,3 1,0 0,3 0,0 0,2 1,2 0,0 1,3 0,0 1,2 0,6-8,-13 28,-1 0,1 1,0 0,1 0,0 1,1 0,-1 0,2 1,-1 1,1 0,-1 1,2 0,-1 1,0 0,1 1,0 0,0 1,0 0,0 1,0 1,10 1,-19-1,0 1,1 0,-1 0,0 0,0 1,-1-1,1 1,0 0,0 0,-1 1,1-1,-1 1,0-1,0 1,0 0,0 0,0 0,-1 1,1-1,-1 1,0 0,0-1,0 1,-1 0,1 0,-1 0,0 0,0 4,1 2,-1 0,-1-1,0 1,0 0,-1 0,0 0,-1 0,0-1,0 1,-1-1,-4 9,-3 4,-2 0,0-1,-2 0,0-1,-1-1,-1 0,-1-1,0-1,-2-1,0 0,0-1,-2-1,1-1,-2-1,0-1,-4 1,-19 0,44-11,0-1,0 0,0 0,0 1,0-1,1 0,-1 0,0 0,0 0,0 0,0-1,0 1,0 0,0 0,1-1,-1 1,0 0,0-1,0 1,1-1,-1 1,0-1,0 1,1-1,-1 1,0-1,1 0,-1 1,1-1,-1 0,1 0,-1 1,1-1,0 0,-1 0,1 0,0 0,-1 1,1-1,0 0,0 0,0 0,0 0,0 0,0 0,0 0,0 0,1-1,0 1,0-1,0 0,0 0,0 1,0-1,0 1,1-1,-1 1,0-1,1 1,-1 0,1 0,0 0,-1 0,1 0,0 0,0 0,0 0,-1 1,1-1,0 1,0 0,0-1,0 1,0 0,0 0,0 0,0 0,0 0,0 1,0-1,0 1,0-1,-1 1,1 0,0-1,0 1,0 0,-1 0,1 1,8 6,0 0,-1 2,0-1,0 1,-1 0,-1 1,0-1,0 2,-1-1,0 1,0 2,9 16,49 61,-60-88,-1 1,1-1,0-1,0 1,0 0,0-1,0 0,1 0,-1 0,1 0,-1-1,1 0,0 0,-1 0,1-1,0 1,0-1,-1 0,1 0,0-1,0 0,0 0,13-5,-1-1,0-1,0-1,-1 0,0-1,0-1,-1-1,-1 0,0 0,-1-2,0 0,5-7,-16 18,4 7,-10 20,1-9,3-11,-1 0,1 0,0 0,0 1,0-1,1 0,-1 0,1 0,0 0,0 0,0 0,1 0,0 0,-1 0,1-1,1 1,-1-1,0 1,1-1,0 0,0 0,0 0,0 0,0-1,0 1,1-1,-1 0,1 0,0 0,0 0,1 0,2 1,0 0,1-1,-1 0,0 0,1-1,0 0,-1 0,1-1,0 0,-1 0,1-1,-1 1,1-2,0 1,-1-1,0-1,1 1,-1-1,0 0,-1-1,1 1,0-2,-1 1,0-1,0 1,0-2,-1 1,0-1,0 1,0-1,0-1,-1 1,0-1,-1 0,1 1,-1-2,-1 1,1 0,0-7,-2 8,-1 0,-1 1,1-1,-1 1,0-1,0 1,0-1,-1 1,0-1,0 1,0 0,-1 0,1 0,-1 1,-1-1,1 0,0 1,-1 0,0 0,0 0,-1 0,1 1,-1 0,1 0,-1 0,0 0,0 1,-3-2,-1 0,-1 1,1-1,0 1,-1 1,0 0,1 0,-1 1,0 0,0 1,0 0,0 1,0 0,1 0,-1 1,0 0,0 1,6-2,0 0,0 1,0 0,1 0,-1 0,0 0,1 0,0 1,-1-1,1 1,0 0,0 0,1 0,-1 1,0-1,1 1,0-1,0 1,0 0,1-1,-1 1,1 0,0 0,0 1,0-1,0 0,1 0,0 0,-1 0,2 1,-1-1,1 3,17 25,6-4</inkml:trace>
  <inkml:trace contextRef="#ctx0" brushRef="#br0" timeOffset="56010.085">1188 8228,'0'-18,"3"-13,4-10,4-5,5-2,2 1,-1 6,-2 8,-4 11,-4 17,-3 20,-5 22,-4 20,-6 18,-3 18,-4 10,-3 7,1-16</inkml:trace>
  <inkml:trace contextRef="#ctx0" brushRef="#br0" timeOffset="56968.974">306 9419,'-5'104,"-4"-1,-4 0,-11 29,-12 16,27-129,9-19,-1 1,1-1,0 0,-1 0,1 0,0 0,-1 0,1 0,-1 1,1-1,0 0,-1 0,1 0,0 0,-1 0,1 0,-1 0,1-1,0 1,-1 0,1 0,0 0,-1 0,1 0,0-1,-1 1,1 0,0 0,-1 0,1-1,0 1,-1 0,1-1,0 1,0 0,0 0,-1-1,1 1,0 0,0-1,0 1,0-1,-1 1,1 0,0-1,0 1,0 0,0-1,0 1,0-1,0 1,0 0,0-1,0 1,0-1,1 1,-1 0,0-1,0 1,0 0,0-1,-5-30,2 0,1 0,1-1,1 1,5-27,-1 12,2 1,2 0,2 1,3-3,-7 29,0 1,1 0,0 0,1 1,2 0,-1 1,2-1,0 2,0 0,1 0,9-6,-18 16,1 0,0 0,-1 1,1 0,1 0,-1 0,0 0,1 1,-1-1,1 1,0 0,0 1,0-1,0 1,0 0,0 0,0 0,0 1,0 0,0 0,0 0,0 1,1 0,-1 0,0 0,0 0,-1 1,1 0,0 0,0 0,-1 0,1 1,-1 0,0 0,0 0,3 4,-3-2,-1 0,-1 0,1 1,-1-1,0 1,0 0,-1-1,1 1,-1 0,-1 0,1 0,-1 0,0 0,0 0,-1 0,0 0,0 0,0 0,-1-1,1 1,-2 1,-2 7,-1-1,-1 1,0-1,0-1,-1 1,-1-1,0-1,-2 1,1 0,-1-1,0-1,0 0,-1-1,0 0,-1 0,0-2,0 1,-1-2,0 0,0 0,0-1,-1-1,-5 0,18-3,-1 0,1-1,-1 0,1 1,-1-1,1 0,-1 0,1 0,-1-1,1 1,-1 0,1-1,-1 0,1 0,0 1,-1-1,1-1,0 1,0 0,-1-1,1 1,-1-2,3 2,0 0,0 0,0 0,0 0,0 0,0 0,1 0,-1 0,0 0,1 1,-1-1,1 0,-1 0,1 0,-1 0,1 1,0-1,-1 0,1 1,0-1,-1 0,1 1,0-1,0 1,0-1,-1 1,1 0,0-1,0 1,0 0,0 0,0-1,0 1,0 0,0 0,0 0,0 0,0 0,0 0,0 0,0 1,-1-1,2 0,9 3,0 0,0 0,0 1,0 1,-1 0,1 0,-1 1,-1 0,1 1,-1 0,0 0,-1 1,0 0,0 1,0 0,0 2,-3-6,51 61,-41-47,0 0,2-1,0-1,1 0,0-1,18 11,-33-25,1-1,-1 1,1 0,0-1,0 0,0 0,0 0,-1 0,1-1,0 1,0-1,0 0,1 0,-1-1,-1 1,1-1,0 0,0 0,0 0,0 0,0-1,-1 0,1 0,-1 0,1 0,-1 0,0-1,0 1,0-1,0 0,0 0,10-10,-11 11,-1 0,0 0,1 0,-1 0,1 0,0 1,-1-1,1 0,0 1,0-1,0 1,0 0,0 0,1 0,-1 0,0 0,0 0,1 1,-1-1,1 1,-1-1,0 1,1 0,-1 0,1 0,-1 0,1 0,-1 1,0-1,1 1,-1 0,1 0,81 58,-80-56,0 0,0-1,0 0,1 1,-1-2,1 1,-1 0,1-1,0 0,0 0,0 0,0-1,-1 0,1 0,0 0,0 0,0-1,0 0,0 0,-1 0,1 0,0-1,-1 0,1 0,-1 0,0 0,1-1,-1 0,0 0,-1 0,1 0,0-1,-1 1,0-1,0 0,0 0,0 0,0-2,-1 0,0-1,0 1,-1-1,1 1,-2-1,1 0,-1 0,0 0,0 1,-1-1,0 0,0 0,0 1,-1-1,0 1,-1-1,1 1,-1 0,0 0,-1 0,0 0,1 1,-2-1,1 1,-1 0,0 0,0 1,0 0,0-1,-1 2,0-1,0 1,-5-3,6 3,0 0,0 0,0 0,0 1,-1 0,1 0,-1 0,1 1,-1 0,1 0,-1 0,0 1,0-1,0 2,1-1,-1 0,0 1,1 0,-1 1,0-1,1 1,0 0,-1 0,1 1,0 0,0 0,0 0,0 0,1 1,0 0,-1-1,1 2,1-1,-1 0,0 1,1 0,0 0,0 0,0 2,1-3,0 1,0-1,0 1,1 0,0-1,0 1,0 0,1 0,0-1,-1 1,2 0,-1 0,0 0,1-1,0 1,0 0,1-1,-1 1,1-1,0 1,0-1,1 0,-1 1,1-1,0-1,0 1,0 0,0-1,1 1,-1-1,1 0,3 1,35 18,1-7</inkml:trace>
  <inkml:trace contextRef="#ctx0" brushRef="#br0" timeOffset="57315.788">1188 9713,'3'-3,"-1"1,1 0,-1-1,1 1,0 0,0 0,0 1,0-1,1 1,-1-1,0 1,0 0,1 0,-1 0,1 1,-1-1,1 1,-1 0,1 0,-1 0,1 1,-1-1,1 1,-1-1,1 1,-1 1,0-1,1 0,-1 1,0-1,0 1,0 0,0 0,-1 0,1 1,0-1,-1 0,1 1,-1 0,0 0,0-1,0 1,-1 1,1-1,0 0,-1 0,1 3,1 3,-1 0,1 0,-2 0,1 1,-1-1,0 1,-1-1,0 1,-1-1,0 1,-1-1,1 0,-2 1,1-1,-1 0,-2 2,-71 137,2-37,73-111,0 1,0 0,1 0,-1 0,1 0,-1 0,1 0,-1 0,1 0,-1 0,1 0,0 0,0 0,0 0,-1 0,1 0,0 0,0 0,0 0,0 0,1 0,-1 0,0 0,0 0,1 0,-1 0,1 0,-1 0,0 0,1 0,0 0,-1 0,1 0,0 0,-1-1,1 1,0 0,0 0,0-1,0 1,-1-1,1 1,0-1,0 1,0-1,0 1,1-1,55 7,-57-7,305-19,-143 10,-97 7</inkml:trace>
  <inkml:trace contextRef="#ctx0" brushRef="#br1" timeOffset="121598.847">4263 7721,'-8'-6,"-1"1,-1 0,1 0,0 1,-1 1,0-1,0 1,0 1,0 0,-1 1,-7-1,-87-26,91 24,-1 1,1 0,-1 1,0 0,0 1,0 1,0 1,-7 1,-20-1,24-1,7-1,1 1,-1 0,1 1,0 0,0 1,-1 0,1 0,0 1,1 0,-1 1,-1 1,-30 16,19-10,-1 1,1 0,1 2,0 1,0 2,14-9,0 0,1 1,0 0,0 0,1 0,0 1,1-1,0 1,-1 4,-7 17,-14 26,14-35,2 0,0 1,1 0,2 1,0 0,2 0,-2 16,4 67,11 106,-1 64,-10-217,0-20,1 0,2-1,2 1,2 0,1-1,5 16,98 256,-6 150,-84-397,6 27,3 0,5-2,3-1,5-2,32 51,-63-122,1 0,1 0,1-1,0 0,0-1,2-1,-1 0,2-1,-1 0,2-1,-1-1,1 0,0-1,1-1,10 3,24 2,2-1,-1-3,1-2,0-3,51-2,-72-3,1-2,0 0,-1-3,0 0,-1-2,0-2,0 0,-1-2,0-2,-2 0,1-2,-2-1,-1-1,18-17,-23 20,0-2,-2 0,0-1,0-1,-2 0,-1-2,-1 0,0 0,-2-2,0 1,-2-2,-1 0,0-1,30-205,-22 104,4 10,-5-1,-6 0,-4-1,-6 0,-7-36,-1 77,-3-1,-4 2,-3 0,-18-48,-73-144,89 233,-2 1,0 1,-3 1,-1 1,-1 2,-17-16,2 1,-109-125,119 135,-1 0,-2 3,-2 0,0 3,-2 1,-1 1,-15-5,28 17,0 2,-1 0,-1 2,0 1,-1 2,1 0,-2 2,1 1,-1 1,1 2,-13 1,41 1,-2-1,-1 1,1 0,0 0,0 0,-1 0,1 0,0 0,-1 1,1 0,0 0,0 0,0 0,0 0,0 0,0 1,0 0,0-1,1 1,-1 0,0 0,1 1,0-1,-1 0,0 3,0 4</inkml:trace>
  <inkml:trace contextRef="#ctx0" brushRef="#br1" timeOffset="123922.801">4811 11063,'5'-5,"3"6,3 11,0 18,0 19,0 18,-1 15,-3 12,-4 6,-6 2,-6-3,-5-9,-1-13,1-20</inkml:trace>
  <inkml:trace contextRef="#ctx0" brushRef="#br1" timeOffset="124228.343">4758 11250,'-9'-121,"9"119,1 0,0-1,0 1,-1 0,1 0,1 0,-1 0,0 1,0-1,1 0,-1 0,1 1,-1-1,1 1,0-1,-1 1,1 0,0-1,0 1,0 0,0 0,0 1,0-1,1 0,-1 1,0-1,0 1,0 0,1-1,0 1,71 4,-71-4,16 2,0 1,0 1,-1 0,0 1,0 1,0 1,-1 1,1 0,-2 1,1 1,0 2,-15-10,0-1,0 1,0 0,-1 0,1-1,-1 1,1 1,-1-1,0 0,0 0,0 0,0 1,0-1,0 0,0 1,-1-1,0 1,1-1,-1 1,0-1,0 1,0-1,-1 1,1-1,0 1,-1-1,0 1,1-1,-1 0,0 1,0-1,-1 0,1 0,0 0,-1 0,1 0,-1 0,0 0,1 0,-1-1,0 1,-2 1,-8 7,-1 0,0-1,0 0,0-1,-1-1,-1 0,1-1,-1 0,-1-1,16-4,-1-1,0 1,1 0,-1-1,0 1,0-1,0 1,0-1,0 1,0-1,1 1,-1-1,0 0,0 0,0 1,0-1,0 0,0 0,0 0,0 0,0 0,0 0,0-1,0 1,0 0,0 0,0-1,0 1,0-1,0 1,0-1,0 1,1-1,-1 1,0-1,0 0,1 1,-1-1,0 0,1 0,-1 1,1-1,-1 0,1 0,-1 0,1 0,0 0,-1 0,1 0,0 0,-1-1,9-13</inkml:trace>
  <inkml:trace contextRef="#ctx0" brushRef="#br1" timeOffset="124522.12">5360 10688,'-1'-2,"-8"-27,1 0,1-1,2 0,-2-24,20 107,-2 76,-6 0,-5 0,-5 0,-15 69,18-175,-3 63,11-97,-4-9</inkml:trace>
  <inkml:trace contextRef="#ctx0" brushRef="#br1" timeOffset="124781.615">5066 10876,'-10'0,"5"0,14 0,19-2,23-6,21-6,15-2,7 1,-2 5,-11 12,-18 5</inkml:trace>
  <inkml:trace contextRef="#ctx0" brushRef="#br1" timeOffset="125195.716">5641 11504,'18'-41,"-2"0,-2 0,-1-2,-2 1,-2-2,0-17,-8 52,0 5,0-1,0 1,-1 0,1 0,-1 0,0-1,-1 1,1 0,-1 0,0 0,0-1,0 1,-1-3,1 6,0 1,1-1,-1 0,0 1,1-1,-1 0,0 1,0-1,0 1,1 0,-1-1,0 1,0 0,0-1,0 1,0 0,0 0,0 0,0-1,1 1,-1 0,0 1,0-1,0 0,0 0,0 0,0 0,0 1,0-1,0 0,1 1,-1-1,0 1,0-1,0 1,1-1,-1 1,0 0,1-1,-2 2,-25 29,27-30,-1 0,1 1,0-1,-1 1,1-1,0 1,0-1,0 1,0-1,0 1,0-1,0 1,0-1,1 1,-1-1,1 0,-1 1,1-1,-1 1,1-1,0 0,0 0,0 1,-1-1,1 0,0 0,1 0,-1 0,0 0,0 0,0 0,1 0,-1-1,0 1,1 0,-1-1,0 1,1-1,-1 0,1 1,-1-1,1 0,67 10,129-17,-195 6,0 1,-1-1,1 1,0 0,0 0,0 0,0 0,0 1,0-1,-1 1,1-1,0 1,0 0,-1 0,1 1,0-1,-1 0,1 1,-1-1,0 1,0 0,1 0,-1 0,0 0,0 0,-1 1,1-1,0 0,-1 1,0-1,1 1,-1 0,0-1,0 1,0 0,-1 0,1-1,-1 4,0 10,-2 0,0 0,-1-1,0 1,-1-1,-6 13,-9 40,18-65,1-1,-1 1,1 0,0-1,0 1,0-1,0 1,0 0,0-1,1 1,-1-1,1 1,0-1,-1 1,1-1,0 1,1-1,-1 0,0 1,1-1,-1 0,1 0,0 0,0 0,-1 0,1-1,0 1,1-1,-1 1,0-1,0 0,1 1,-1-1,1 0,-1-1,1 1,-1 0,1-1,-1 1,1-1,0 0,21 0,-1-1,1-1,-1-1,1-1,-1-1,0-1,-1-1,0-1,0-1,6-4,20-7,-9 3</inkml:trace>
  <inkml:trace contextRef="#ctx0" brushRef="#br1" timeOffset="129488.195">11161 11156,'-11'-9,"0"1,0 0,-1 0,0 1,-1 1,1 0,-1 1,0 0,-1 1,1 1,-1 0,0 1,0 0,0 1,1 0,-1 1,0 1,0 0,0 1,-3 1,14-2,-1 0,0 1,1-1,-1 1,1-1,-1 1,1 0,0 0,0 1,0-1,0 1,0-1,0 1,1 0,-1 0,1 0,0 1,0-1,0 0,0 1,1-1,-1 1,1 0,0-1,0 1,0 0,1 0,-1 0,1 0,0-1,0 1,0 0,1 0,-1 0,1 0,0-1,0 1,1 0,-1-1,1 1,-1-1,1 1,0-1,2 3,3-1,1-1,0 1,0-1,0-1,1 1,-1-1,1-1,-1 0,1 0,0-1,0 0,0 0,0-1,0 0,0 0,0-1,-1-1,1 1,0-2,0 1,-1-1,0 0,1-1,-1 0,0 0,5-4,2-1,0-1,-1 0,-1 0,1-1,-2-1,0 0,0-1,-1-1,-1 1,0-2,-1 1,0-1,-1-1,-1 1,0-1,-2-1,1 1,-2-1,1-9,4-26,-2-1,-3-1,-2 1,-3-38,-9 47,1 47,2 6,1 1,1-1,-1 1,2 0,-1 0,2 1,-1-1,-1 9,0 0,-10 24,3 1,1 1,2 0,2 0,3 0,0 33,4-69,0-1,1 0,0 1,0-1,1 0,0 0,1 0,0 0,0 0,0 0,1-1,0 0,1 0,0 0,0 0,0 0,1-1,0 0,0-1,0 1,1-1,0 0,0-1,0 1,0-1,1-1,0 0,2 1,2-1,0-1,1 0,-1 0,1-1,-1-1,1 0,-1-1,1-1,-1 1,1-2,-1 0,0 0,0-1,-1-1,1 0,-1-1,0 0,0 0,-1-1,1-1,-2 1,1-2,-1 1,0-1,-1-1,0 0,-1 0,0 0,0-1,-1 0,-1 0,0-1,0 1,-1-1,-1 0,0-1,0 1,-1-3,-6-30,4 44,0 1,-1-1,1 0,0 0,0 1,-1-1,1 0,-1 0,1 1,0-1,-1 0,0 1,1-1,-1 1,1-1,-1 1,0-1,1 1,-1-1,0 1,1 0,-1-1,0 1,0 0,1 0,-1-1,0 1,0 0,0 0,1 0,-1 0,0 0,0 0,0 0,1 0,-1 0,0 1,0-1,0 0,1 0,-1 1,0-1,1 0,-1 1,0-1,0 1,1-1,-1 1,1-1,-1 1,-5 5,0 1,0-1,1 1,0 0,0 0,1 0,0 1,0-1,1 1,0 0,0 0,1 0,0 1,1-1,-1 0,1 5,1-6,0 1,0-1,0 0,1 1,0-1,0 0,1 1,0-1,0 0,1 0,0-1,0 1,1 0,0-1,0 0,0 0,1 0,0-1,0 1,0-1,0 0,1 0,0-1,0 0,1 0,-1 0,1-1,-1 0,1 0,0-1,3 1,51 13,-1-7</inkml:trace>
  <inkml:trace contextRef="#ctx0" brushRef="#br1" timeOffset="130372.25">12819 11330,'16'-31,"-1"-1,-2 0,-1-1,-1 0,4-29,-10 39,-2 0,0 0,-1 0,-2 0,0 0,-1-1,-2 1,0 0,-4-12,7 33,0 1,0-1,0 1,-1-1,1 1,0 0,0-1,-1 1,1-1,-1 1,1 0,-1 0,0-1,0 1,1 0,-1 0,0 0,0 0,0 0,0 0,0 0,0 0,0 0,-1 0,1 0,0 1,0-1,-1 1,1-1,0 1,-1-1,1 1,-1 0,1-1,0 1,-1 0,1 0,-1 0,1 0,-1 0,1 1,0-1,-1 0,1 1,-1-1,1 1,0-1,-1 1,0 2,0 1,1-1,-1 0,1 0,0 1,0-1,0 0,1 1,-1-1,1 1,0-1,0 1,0-1,0 1,1-1,-1 1,1-1,0 1,0-1,0 0,0 1,1-1,-1 0,1 0,0 0,0 0,0 0,0-1,1 1,-1 0,1-1,0 0,-1 0,1 0,0 0,0 0,0 0,0-1,1 1,-1-1,0 0,3 0,75 28,-71-27,0-1,-1 1,1 1,-1 0,0 0,0 1,0 0,0 0,0 1,-1 0,0 1,0 0,-1 0,1 1,-2-1,1 2,-1-1,0 1,0 0,-1 0,0 1,4 7,-1 98,-9-64,1-48,0 0,0 1,0-1,1 0,-1 0,1 1,0-1,-1 0,1 0,0 0,0 1,0-1,1 0,-1-1,0 1,1 0,-1 0,1 0,0-1,0 1,-1-1,1 0,0 1,0-1,0 0,1 0,-1 0,0 0,0-1,0 1,1 0,-1-1,0 0,1 0,-1 1,0-1,2-1,10 0,0 0,0-1,0-1,-1 0,1-1,-1-1,0 0,0-1,-1 0,0-1,0 0,0-1,-1 0,0-1,-1 0,0-1,0 0,4-7,-8 11,-1 1,-1-2,1 1,-1 0,0-1,-1 0,1 0,-1 0,-1 0,1 0,-1-1,-1 1,1-1,-1 0,0 1,-1-1,0-2,0 9,-1 0,1-1,-1 1,0-1,1 1,-1 0,0 0,0-1,0 1,1 0,-1 0,-1 0,1 0,0 0,0 0,0 0,0 0,-1 0,1 1,0-1,-1 1,1-1,-1 1,1-1,-1 1,1 0,0-1,-1 1,1 0,-1 0,1 0,-1 0,1 0,-1 1,1-1,-1 0,1 1,-1-1,1 1,0 0,-1-1,1 1,0 0,-1 0,1 0,0-1,0 1,0 1,0-1,0 0,0 0,0 0,0 0,1 1,-1 0,-6 5,0 1,1 0,0 1,1-1,0 1,0 0,1 0,0 0,1 1,0 0,0-1,1 1,0 0,1 0,0 0,1 1,0-1,0 0,1 0,0 0,1 0,1 0,-1-1,4 10,-2-13,-1-1,1 0,0 0,0 0,1 0,-1 0,1-1,0 0,0 0,1 0,-1-1,1 0,-1 0,1 0,0-1,0 1,1-1,1 0,31 7</inkml:trace>
  <inkml:trace contextRef="#ctx0" brushRef="#br1" timeOffset="131153.295">13889 10889,'-12'1,"0"-1,0 2,1 0,-1 0,1 1,-1 1,1-1,0 2,-9 5,15-8,1 0,-1 1,1 0,0-1,0 1,0 1,1-1,-1 1,1-1,-1 1,1 0,0 0,1 1,-1-1,1 1,0-1,0 1,0 0,1-1,0 1,-1 0,2 0,-1 0,1 1,2 3,0 1,1 0,1-1,-1 0,2 0,-1 0,1 0,1-1,-1 0,1 0,1 0,-1-1,1 0,1 0,-1-1,1 0,1 0,1 1,17 16,-18-16,1 1,1 0,-2 1,1 0,-1 0,-1 1,1 0,-2 0,1 1,-2 0,1 1,-1-1,-1 1,4 12,-9-21,0-1,0 1,-1 0,1 0,-1 0,1 0,-1-1,0 1,0 0,0-1,0 1,0-1,-1 1,1-1,-1 1,0-1,0 0,0 0,0 0,0 0,0 0,0 0,-1-1,1 1,0-1,-1 1,0-1,1 0,-1 0,0 0,1-1,-1 1,0 0,0-1,0 0,0 0,1 0,-1 0,0 0,0-1,0 1,0-1,1 1,-1-1,0 0,1 0,-1-1,0 1,1 0,0-1,-2-1,3 2,-1-1,1 0,1 0,-1 1,0-1,0 0,1 0,-1 0,1 0,-1 0,1 0,0 0,0 0,0 0,0 0,0 0,0 0,1 1,-1-1,0 0,1 0,0 0,-1 0,1 0,0 1,0-1,0 0,0 0,1 1,0-2,43-44,-18 27,2 1,0 1,2 2,8-4,108-65,-99 33,-47 50,0 1,0 0,-1 0,1-1,0 1,0-1,-1 1,1-1,-1 1,1-1,-1 1,1-1,-1 1,0-1,0 0,0 1,0-1,0 1,0-1,-1 0,1 1,0-1,-1 1,1-1,-1 1,1-1,-1 1,0-1,0 1,0 0,0-1,0 1,0 0,0 0,0 0,0 0,0 0,-1 0,1 0,-2-1,1 1,0 0,-1 0,1 0,-1 0,1 0,-1 0,1 0,-1 1,1 0,-1-1,0 1,1 0,-1 0,1 0,-1 1,0-1,1 1,-1-1,1 1,-1 0,1 0,-1 0,1 0,0 0,-1 1,1-1,0 1,0-1,0 1,0 0,0 0,1 0,-1 0,-1 2,-1 3,-1-1,2 1,-1 0,1 0,0 1,0-1,1 1,0-1,0 1,1 0,-1 2,2 0,0 0,0 0,1-1,1 1,-1 0,1-1,1 1,0-1,0 0,1 0,0 0,1 0,0-1,0 1,0-1,1 0,1-1,-1 0,1 0,0 0,1-1,0 0,0 0,0-1,1 0,-1-1,1 0,0 0,0 0,1-1,-1-1,1 0,-1 0,1-1,0 0,0-1,0 0,8-1,-9 0,-1-1,0-1,0 1,0-1,0-1,0 1,0-1,-1-1,0 0,0 0,0 0,-1 0,1-1,-1 0,-1-1,1 0,-1 1,0-1,-1-1,2-3,6-12,-1-1,-1 0,-1-1,-1-1,-1 1,-1-3,22-119,9-144,-37 266,-3 32,-9 45,11-47,-8 38,-10 37,5 1,2 0,1 63,11-125,1 1,1-1,1 1,0-1,2 0,0 0,1-1,1 3,-3-13,-1 0,1-1,0 1,1-1,0 0,0 0,0 0,1-1,0 0,0 0,1 0,0-1,0 0,0 0,0-1,1 0,-1 0,1-1,3 1,-6-3,-1 1,1-2,0 1,-1 0,1-1,0 0,0 0,-1 0,1-1,0 1,-1-1,1 0,2-1,18-10</inkml:trace>
  <inkml:trace contextRef="#ctx0" brushRef="#br1" timeOffset="131415.888">14410 10836,'25'-3,"29"0,30 1,30-1,21-1,10-4,-19-2</inkml:trace>
  <inkml:trace contextRef="#ctx0" brushRef="#br1" timeOffset="127113.178">7257 11397,'29'-17,"-1"-1,-1-2,-1 0,0-2,-2-1,-1-1,-1-1,-1-1,-1-1,-1-1,-2 0,0-1,-2-1,-2-1,0 0,0-7,-6 21,-1 0,-1-1,0 0,-1 0,-1-1,-1 1,-1-1,0 1,-1-1,-1 0,-1 1,-1 0,0-2,1 16,1 1,0-1,-1 0,0 0,0 1,0-1,0 1,-1 0,1 0,-1 0,0 0,0 0,0 0,0 1,0-1,-1 1,1 0,-1 0,1 0,-1 1,0-1,0 1,1 0,-1 0,0 0,0 1,0-1,0 1,0 0,0 0,-1 0,1 1,0-1,1 1,-1 0,0 0,0 1,0-1,-9 7,1-1,0 2,1-1,0 2,0-1,1 2,0-1,1 1,0 1,1 0,0 0,1 0,0 1,1 0,1 1,0-1,1 1,0 0,1 0,-1 10,0-3,1 0,1 0,0 0,2 1,1-1,0 0,2 0,0 0,2 0,0 0,2 1,-3-10,1 1,0-1,1 0,0 0,1 0,1-1,-1 0,2-1,0 1,0-2,1 1,0-1,0-1,1 0,0 0,1-1,-1-1,2 0,-9-3,0-1,0-1,0 1,1 0,-1-1,0 0,1 0,-1 0,1-1,0 1,-1-1,1 0,-1-1,1 1,0-1,-1 0,1 0,-1 0,0-1,1 1,-1-1,0 0,0 0,0-1,0 1,0-1,-1 0,1 0,1-3,35-37,-40 43,1 0,0 0,0 0,0 0,-1 0,1 0,0 1,0-1,-1 0,1 0,0 1,0-1,-1 0,1 1,0-1,-1 1,1-1,0 0,-1 1,1 0,-1-1,1 1,-1-1,1 1,-1 0,1-1,-1 1,0 0,1 0,-1-1,0 1,1 0,-1 0,0-1,0 1,0 0,0 0,0 0,0-1,0 1,0 0,0 0,0 0,0 1,6 23,32 87,-36-109,-1 1,1-2,0 1,0 0,0 0,1 0,-1-1,1 1,-1-1,1 0,0 0,0 0,0 0,0-1,0 1,0-1,0 1,1-1,-1 0,1 0,-1-1,0 1,1-1,-1 0,1 0,-1 0,1 0,-1 0,1-1,-1 0,1 0,4-2,0-1,0 0,-1 0,0-1,0 0,0-1,-1 1,0-1,0 0,0-1,0 1,-1-1,-1-1,1 1,-1 0,0-1,-1 0,1 0,-2 0,1 0,-1-1,0 1,-1-1,0 1,-1-1,1 1,-2-1,1 0,-1 1,0-1,-1 1,0 0,0-1,-1 1,0 0,-2-3,2 7,0 0,-1 0,1 1,-1-1,1 1,-1 0,0 0,0 0,0 0,-1 1,1 0,-1 0,1 0,-1 0,0 1,0 0,1 0,-1 0,0 0,0 1,0 0,0 0,0 0,0 1,0 0,0 0,0 0,1 0,-1 1,0-1,1 1,-1 1,1-1,0 1,0-1,0 1,0 0,0 1,0-1,1 1,0-1,0 1,0 0,0 0,0 0,-1 4,-9 23,6-1</inkml:trace>
  <inkml:trace contextRef="#ctx0" brushRef="#br1" timeOffset="127792.035">8287 11196,'-6'-4,"0"0,-1 0,1 0,-1 0,0 1,0 0,-1 1,1 0,0 0,-1 0,1 1,-1 0,0 1,1-1,-1 2,0-1,1 1,-1 0,1 0,-1 1,1 0,0 1,-1-1,1 1,1 1,-1-1,0 1,-5 5,-35 62,46-69,0 0,0 0,0 0,0 0,0 0,1 0,-1 0,1 0,0 0,0 0,0 0,-1 0,2 0,-1 0,0 0,0 0,1 0,-1 0,1 0,0 0,-1 0,1 0,0 0,0 0,0 0,1-1,-1 1,0 0,1-1,-1 1,1-1,-1 1,1-1,0 0,-1 0,1 0,0 0,1 1,6-1,0 0,1 0,-1-1,0 0,0 0,1-1,-1-1,0 1,0-2,0 1,0-1,-1 0,1-1,-1 0,0 0,0-1,0 0,-1 0,5-4,5-3,-1-1,0-1,-1 0,0-1,-1-1,-1 0,0-1,-1-1,1 10,-11 30,-1 302,6 48,-7-367,1 2,-1 1,0 0,0-1,0 1,-1-1,0 1,-1-1,1 1,-1-1,-1 0,0 0,0 0,0 0,-1 0,0-1,0 1,0-1,3-5,0-1,0 1,0 0,0-1,0 0,0 1,0-1,0 0,0 1,0-1,0 0,0 0,0 0,0 0,0 0,0 0,0 0,0 0,0 0,0 0,0 0,0-1,0 1,0-1,0 1,0 0,1-1,-1 1,0-1,0 0,0 1,0-1,1 0,-1 0,0 1,1-1,-1 0,1 0,-1 0,1 0,-1 0,1 0,-1 0,-17-46,12 13,1-1,2 0,1 0,2-1,2 1,1 0,2 0,1 0,2 1,1 0,1 0,2 1,8-13,-7 17,1 1,0 0,3 1,0 1,1 1,2 0,0 2,2 0,0 1,2 2,21-15,-45 33,1 1,0 0,0 0,0 0,0 0,0 0,0 0,1 0,-1 1,0-1,0 0,1 1,-1-1,0 0,1 1,-1 0,0-1,1 1,-1 0,1 0,-1 0,1 0,-1 0,0 0,1 0,-1 0,1 0,-1 1,0-1,1 1,-1-1,0 1,1-1,-1 1,0 0,0 0,1 0,-1 0,0-1,0 1,0 1,0-1,0 1,2 8,-1 0,-1 1,0-1,0 1,-1-1,0 1,-1-1,-1 6,1 9,0-17,0 1,0 0,0 0,1 0,1 0,-1 0,1 0,1-1,-1 1,2 0,-1-1,1 1,0-1,1 0,1 2,19 3,-12-16</inkml:trace>
  <inkml:trace contextRef="#ctx0" brushRef="#br1" timeOffset="127967.584">8715 10915,'-5'7,"6"7,9 3,3-1</inkml:trace>
  <inkml:trace contextRef="#ctx0" brushRef="#br1" timeOffset="128520.295">9210 11156,'-10'-4,"-1"0,1 0,-1 1,1 1,-1 0,0 0,0 1,0 0,-8 1,15 0,-1 1,1 0,-1 0,1 0,0 0,0 0,-1 1,1 0,0 0,1 0,-1 0,0 1,1 0,-1-1,1 1,0 0,0 1,0-1,0 1,0-1,1 1,0 0,-1 0,1 0,1 0,-1 0,1-1,0 1,0 0,0 0,0-1,1 1,0 0,0 0,0 0,0 0,0 0,1-1,0 1,-1 0,1 0,1-1,-1 1,1 0,-1-1,1 0,0 1,0-1,1 0,-1 0,0 0,1 0,0 0,0-1,0 1,0-1,0 0,0 0,1 0,-1 0,1-1,-1 1,1-1,0 0,-1 0,3 0,13 2,0-1,0 0,0-2,0 0,0-1,-1-1,1-1,0-1,-1 0,0-1,0-1,0-1,-1-1,1 0,-2-1,11-8,-26 16,-1 0,1 0,0 0,0 1,0-1,0 0,-1 0,1 0,0 1,1-1,-1 0,0 1,0-1,0 1,0-1,0 1,0 0,1-1,-1 1,0 0,0 0,1 0,-1 0,0 0,0 0,0 0,1 0,-1 1,0-1,0 0,0 1,1-1,-1 1,0-1,0 1,0-1,0 1,0 0,0 0,0 0,0-1,-1 1,1 0,0 0,0 0,-1 0,1 0,0 0,-1 1,1-1,-1 0,0 0,1 1,0 16,-1-15,-1 0,1 0,0 0,0 0,0 0,1 0,-1-1,1 1,-1 0,1 0,0 0,0-1,0 1,1-1,-1 1,1-1,-1 1,1-1,0 0,0 1,0-1,0 0,0 0,0-1,1 1,-1 0,7 0,0-1,1 0,-1 0,0-1,0 0,0-1,0 0,0 0,0-1,0 0,0-1,0 0,-1 0,1-1,-1 0,0 0,0-1,0 0,-1 0,0-1,0 0,0-1,-1 1,0-1,1-2,-4 6,1 0,-1 0,0-1,0 0,0 0,-1 0,1 0,-1 0,0 0,0 0,-1-1,1 1,-1-1,0 1,0-1,0 0,-1 1,0-1,0 0,0 1,0-1,-1 0,1 1,-1-1,-1 1,1-1,-1 1,1-1,-1 1,0 0,-1 0,1 0,-1 0,0 0,0 1,0-1,0 1,-1-1,1 1,-2 0,-3-2,-1 1,1 0,-1 1,0 0,0 1,0 0,-1 0,1 1,0 0,-1 0,1 1,0 0,-1 1,1 0,0 1,0 0,-1 0,1 1,1 0,-1 1,0-1,1 2,0-1,0 1,0 1,1-1,-1 1,1 0,1 1,-1 0,1 0,0 0,1 1,0 0,0 0,0 2,3-8,1 1,-1-1,1 1,0 0,0-1,0 1,0 0,1 0,-1-1,1 1,-1 0,1 0,0 0,0 0,0 0,1 0,-1-1,1 1,0 0,-1 0,1 0,0-1,1 1,-1 0,0-1,1 1,-1-1,1 0,0 1,0-1,0 0,0 0,0 0,0-1,1 1,-1 0,1-1,-1 1,1-1,0 0,-1 0,2 0,34 7,2-6</inkml:trace>
  <inkml:trace contextRef="#ctx0" brushRef="#br1" timeOffset="128818.903">9758 10756,'-5'-3,"0"1,0 0,0 0,-1 1,1 0,0-1,-1 2,1-1,0 1,-1-1,1 2,-1-1,1 0,0 1,-1 0,1 1,0-1,0 1,0 0,0 0,0 0,0 1,0 0,1 0,0 0,-1 0,1 1,0-1,0 2,-3 8,1 1,0-1,1 1,1 0,0 0,1 0,1 0,0 1,1-1,0 1,1-1,1 1,0-1,1 1,1-1,0 0,4 12,-4-13,0 1,1 0,0-1,1 0,1 0,0 0,1-1,0 0,1 0,0 0,1-1,0-1,1 0,0 0,0 0,1-1,0-1,1 0,0-1,0 0,1-1,3 1,109 7,-82-13</inkml:trace>
  <inkml:trace contextRef="#ctx0" brushRef="#br1" timeOffset="140908.638">8929 13282,'10'78,"18"361,-15-180,16 35,2-143,-30-149,0 0,1 1,-1-1,1 0,0 0,0 0,0 0,0-1,0 1,0 0,0-1,1 0,-1 1,1-1,-1 0,1 0,-1 0,1-1,-1 1,1-1,0 1,-1-1,1 0,0 0,0 0,-1 0,1 0,0-1,-1 1,1-1,-1 0,1 0,-1 0,2 0,12-2,83-10,69-13,1 7,1 7,0 8,0 7,44 11,15 39,-208-51,-30-9,-7 2</inkml:trace>
  <inkml:trace contextRef="#ctx0" brushRef="#br1" timeOffset="142761.585">8969 13135,'-11'-63,"5"35,2-1,0 1,2-1,1 0,1-6,0 33,1 0,-1 0,1 0,-1 0,1 0,-1 0,1 0,0 0,0 0,0 1,0-1,0 0,1 0,-1 1,0-1,1 1,-1 0,1-1,-1 1,1 0,0 0,0 0,-1 0,1 0,0 0,0 0,0 1,0-1,0 1,0-1,0 1,0 0,0 0,0 0,0 0,0 0,0 0,0 1,0-1,2 1,193 12,274-4,267 9,-175-28,-561 10,-1 0,0-1,0 1,0-1,1 1,-1-1,0 1,0 0,1 0,-1-1,0 1,1 0,-1 0,0 0,0 1,1-1,-1 0,0 0,0 1,1-1,-1 1,0-1,0 1,0-1,0 1,0 0,0 0,0-1,0 1,0 0,0 0,0 0,0 0,0 0,-1 0,1 0,0 0,-1 1,1-1,-1 0,1 0,-1 0,0 1,0-1,1 0,-1 0,0 1,-28 114,25 218,6 151,3-421,3 0,2-1,17 49,-23-85,-1 0,-1 1,-2 0,0-1,-4 20,2 16,1-59,-1-1,1 0,-1 0,0 1,0-1,0 0,-1 0,1 0,-1 0,0 0,1 0,-1-1,-1 1,1-1,0 1,0-1,-1 0,0 0,1 0,-1 0,0 0,0 0,0-1,0 1,0-1,0 0,0 0,-1 0,1-1,0 1,0-1,-1 0,1 0,0 0,-1 0,1 0,0-1,-4 0,-472-1,415 2</inkml:trace>
  <inkml:trace contextRef="#ctx0" brushRef="#br1" timeOffset="144414.756">9477 13710,'0'2,"4"1,5 0,6 1,9 1,6-1,7-1,5-1,1-1,-1 0,-4-1,-4 0,-5 0,-7-3,-8 0</inkml:trace>
  <inkml:trace contextRef="#ctx0" brushRef="#br1" timeOffset="144789.141">9665 13402,'-2'1,"1"0,0 0,0 1,-1-1,1 0,0 0,0 1,0-1,1 0,-1 1,0-1,0 1,1-1,-1 1,1-1,-1 1,1 0,0-1,0 1,0 0,0-1,0 1,0-1,0 1,0 0,0-1,1 1,-1 0,1-1,-1 1,1-1,0 1,0-1,-1 0,1 1,0-1,0 0,0 1,1-1,-1 0,0 0,0 0,1 0,-1 0,0 0,1 0,-1-1,1 1,-1 0,2-1,0 0,0 0,0-1,0 0,1 0,-1 0,0 0,-1 0,1 0,0-1,0 0,-1 1,1-1,0 0,-1 0,0 0,1-1,-1 1,0 0,0-1,-1 0,1 1,0-1,-1 0,0 0,0 0,1 0,-2 0,1 0,0 0,-1 0,1 0,-1-1,0 1,0-1,-1 2,0 1,-1-1,1 1,0-1,-1 1,1 0,-1 0,0 0,1 0,-1 0,0 0,1 0,-1 0,0 1,0-1,0 1,0-1,0 1,1 0,-1 0,0-1,0 1,0 1,0-1,0 0,0 0,0 1,0-1,0 1,1 0,-1-1,0 1,0 0,1 0,-1 0,1 0,-1 1,1-1,-1 0,1 1,-1-1,1 1,0-1,-1 2,-7 13,3 0</inkml:trace>
  <inkml:trace contextRef="#ctx0" brushRef="#br1" timeOffset="145102.08">9731 14017,'7'0,"2"-2,2-4,-1-2,-2-2,-3-2,-4 1,-5 2,-5 6,-5 3,-1 3,1 4,3 3,4 2,7-1,11-5,12-5,3-4</inkml:trace>
  <inkml:trace contextRef="#ctx0" brushRef="#br1" timeOffset="145529.758">10159 13443,'-1'-2,"1"0,-1 0,1 0,-1 0,1 0,0 0,0 0,0 0,0 0,0 0,1 0,-1 1,1-1,-1 0,1 0,0 0,-1 0,1 0,0 1,0-1,0 0,1 1,-1-1,0 1,1-1,-1 1,0 0,1-1,0 1,-1 0,1 0,0 0,-1 0,1 1,0-1,0 0,0 1,0-1,0 1,0 0,5-2,1 1,-1 1,0-1,1 1,-1 0,1 1,-1 0,0 0,0 1,4 1,-5-2,-1 2,0-1,1 1,-1 0,0 0,-1 0,1 1,-1-1,1 1,-1 0,0 1,-1-1,1 1,-1-1,0 1,0 0,0 0,0 1,-1-1,0 0,0 1,-1-1,0 1,0 0,0 0,0-1,-1 1,0 0,0 0,-1-1,1 1,-1 0,-1 0,1-1,-1 1,0 0,-6 14,-1-1,-1 0,-1-1,0 0,-1-1,-1 0,-1-1,0 0,-1-1,-6 3,-68 81,89-98,-1-1,0 1,1-1,-1 1,1 0,-1-1,1 1,-1 0,1 0,-1-1,1 1,0 0,-1 0,1 0,0-1,0 1,-1 0,1 0,0 0,0 0,0 0,0-1,0 1,0 0,0 0,1 0,-1 0,0-1,0 1,1 0,-1 0,0 0,1-1,-1 1,1 0,-1 0,1-1,-1 1,1-1,0 1,-1 0,1-1,0 1,-1-1,1 1,0-1,43 9,162-23,-155 8,16-2</inkml:trace>
  <inkml:trace contextRef="#ctx0" brushRef="#br1" timeOffset="148283.854">10948 13523,'568'-26,"-557"26,-10-1,1 0,1 0,-1 0,0 1,0-1,0 1,0 0,0 0,0-1,1 1,-1 1,0-1,0 0,0 0,0 1,0-1,0 1,1 0,-1 0,0 0,-1 0,1 0,0 0,0 0,0 0,-1 1,1-1,-1 1,1-1,-1 1,1 0,-1-1,0 1,0 0,0 0,0 0,0 0,0 0,-1 0,1 0,-1 0,1 1,-2 17,-3 33,2 1,3 0,4 21,83 422,-63 71,2-175,-43-92,5-139,10 134,2-143,7 80,-7-220,2 7,-1-30,-2-7</inkml:trace>
  <inkml:trace contextRef="#ctx0" brushRef="#br1" timeOffset="148698.999">11402 15261,'14'32,"4"0,2-1,1-1,2-1,1-1,1 0,1-2,1-2,19 14,52 17,-95-54,1 0,-1 0,1 0,-1 0,1-1,0 1,-1-1,1 0,-1 0,1-1,0 1,-1-1,1 0,-1 1,1-2,-1 1,0 0,1-1,-1 1,0-1,0 0,0 0,0 0,0-1,0 1,-1-1,1 1,-1-1,1-1,8-15,-1 0,-1 0,-1-1,-1 0,-1-1,0 0,-2 0,2-17,1 5,9-49,-2 3,4 0,25-65,-27 104</inkml:trace>
  <inkml:trace contextRef="#ctx0" brushRef="#br1" timeOffset="150119.422">12150 16183,'-25'24,"1"1,1 0,1 2,1 1,2 0,1 2,1 0,1 0,2 2,1 0,1 0,2 2,2-1,-5 31,13-55,0-1,0 1,1 0,-1-1,2 1,0 0,0-1,0 0,1 1,0-1,1 1,-2-6,-1 0,1 0,-1-1,1 1,0-1,0 0,0 1,0-1,0 0,0 0,1 0,-1-1,1 1,0 0,-1-1,1 0,0 1,0-1,0 0,0-1,-1 1,1 0,1-1,-1 0,0 0,0 0,0 0,0 0,0 0,0-1,0 0,0 1,0-1,7-4,0-1,-1 0,0 0,0 0,0-1,-1-1,0 0,-1 0,1 0,-2-1,1 0,-1 0,0-1,1-3,-5 10,29-46,-3-1,-1-1,-3-1,-2-1,-3-1,-1-1,-4-1,-1 0,-3-1,0-28,-10 72,1-1,-2 1,1-1,-2 1,0 0,-1-1,0 1,-4-9,6 18,-1 1,1-1,-1 1,0-1,0 1,0 0,0 0,-1 0,1 0,-1 0,0 0,0 1,0-1,0 1,0 0,-1 0,1 0,-1 0,1 1,-1-1,0 1,1 0,-1 0,0 0,0 1,0 0,0-1,1 1,-1 0,0 1,-3 0,-1 0,0 1,0 0,0 1,1-1,-1 2,1-1,0 1,0 0,0 0,0 1,1 0,0 0,0 1,0 0,0 0,1 0,0 0,-1 5,-3 2,1 0,1 0,0 1,1 1,1-1,0 1,1 0,1 0,-1 6,3 7,2-1,0 1,2 0,1-1,2 1,0-1,2 0,1-1,0 0,3 0,0-1,1-1,7 9,-1 2,-1 0,-2 1,-2 1,-1 0,-2 1,2 17,-6 59,-8-88</inkml:trace>
  <inkml:trace contextRef="#ctx0" brushRef="#br1" timeOffset="151763.986">12699 16624,'-121'399,"117"-386,-1 3,8-22,20-60,-4-1,-2-1,1-24,9-39,-24 116,0-1,1 1,0-1,1 1,0 0,1 0,1 1,8-13,-14 26,-1 0,0 0,1 0,-1 1,1-1,-1 0,1 1,-1-1,1 0,-1 1,1-1,0 0,-1 1,1-1,0 1,-1 0,1-1,0 1,0-1,0 1,-1 0,1 0,0-1,0 1,0 0,0 0,0 0,-1 0,1 0,0 0,0 0,0 0,0 1,0-1,-1 0,1 0,0 1,0-1,0 1,-1-1,1 0,0 1,0-1,-1 1,1 0,21 36,-20-32,129 373,-69-226,-56-144,-4-7</inkml:trace>
  <inkml:trace contextRef="#ctx0" brushRef="#br1" timeOffset="152009.948">12699 16785,'5'-3,"10"1,12-1,12 0,12 2,5-3,1 1,-5-1,-10 2,-10 0</inkml:trace>
  <inkml:trace contextRef="#ctx0" brushRef="#br1" timeOffset="153555.404">6830 13617,'59'0,"274"1,55 20,-99-5,81-14,-203-3,-48 15,41-15,-145-6,-15 1</inkml:trace>
  <inkml:trace contextRef="#ctx0" brushRef="#br1" timeOffset="154575.418">5360 13375,'0'17,"0"-16,-3-53,1 46,1 1,-1-1,0 1,0 0,-1 0,1-1,-1 1,0 1,-1-1,1 0,-1 1,0 0,0 0,0 0,0 0,-1 1,0 0,0-1,0 2,0-1,0 1,0-1,-1 1,1 1,-1-1,1 1,-1 0,0 0,-1 1,-1-1,1 1,-1 0,1 0,-1 1,1 0,-1 0,1 1,0 0,-1 0,1 0,0 1,0 1,1-1,-1 1,1 0,0 0,0 1,0 0,0 0,1 0,0 1,-1 1,-1 3,0 0,1 0,1 1,0 0,0 0,1 1,0-1,1 1,0 0,1 0,1 0,0 0,0 0,1 0,0 1,2-1,-1 0,1 0,1-1,0 1,1 0,0-1,0 0,2 0,-1 0,1 0,1-1,0 0,0 0,1-1,0 0,1-1,0 1,0-2,0 1,10 5,-4-6,0-1,0 0,1-1,0-1,0 0,0-1,0-1,1 0,-1-1,0-1,1-1,-1 0,0-1,0-1,0 0,0-1,0-1,-1-1,1 0,-1-1,-1 0,0-1,0-1,0 0,18-22,-20 16</inkml:trace>
  <inkml:trace contextRef="#ctx0" brushRef="#br1" timeOffset="154835.764">5734 13229,'-3'18,"0"17,1 15,-1 9,2 5,0-1,0-3,1-5,0-8,2-9,4-9,-1-10</inkml:trace>
  <inkml:trace contextRef="#ctx0" brushRef="#br1" timeOffset="155180.961">5988 13255,'1'5,"-1"-1,0 1,-1 0,1-1,-1 1,1 0,-2-1,1 1,0-1,-1 1,0-1,0 0,0 1,0-1,-1 0,0 0,0-1,0 1,0-1,-1 1,2 0,-20 23,-1-1,-1-1,-1-1,-21 16,44-40,0 1,1 0,-1 0,0 0,1 0,-1 0,1 0,-1 1,1-1,0 0,-1 1,1-1,0 1,0 0,0-1,0 1,0 0,1-1,-1 1,0 0,1 0,-1 0,1 0,0-1,0 1,-1 0,1 0,0 0,1 0,-1 0,0 0,1 0,-1-1,1 1,-1 0,1 0,0 0,0 0,10 9,0-1,1 1,0-2,0 0,1 0,1-1,0-1,0 0,0-1,6 2,-14-6,12 7,1-1,1-1,-1-1,1 0,0-2,0 0,0-2,1 0,17-1,-15-5,-4-2</inkml:trace>
  <inkml:trace contextRef="#ctx0" brushRef="#br1" timeOffset="155647.629">6336 13349,'-3'38,"-1"-1,-1 1,-3-1,-1 0,-1-1,-2 0,-2 0,-1-2,-2 1,9-23,20-42,-10 23,191-504,-182 488,-11 23,0 0,0 0,0 0,1 1,-1-1,0 0,0 0,0 0,0 1,0-1,1 0,-1 0,0 0,0 0,0 0,1 0,-1 1,0-1,0 0,0 0,1 0,-1 0,0 0,0 0,0 0,1 0,-1 0,0 0,0 0,1 0,-1 0,0 0,0 0,0 0,1 0,-1 0,0-1,0 1,0 0,1 0,-1 0,0 0,0 0,0 0,0-1,1 1,-1 0,0 0,0 0,0 0,0-1,0 1,0 0,1 0,-1 0,0-1,0 1,0 0,0 0,1 23,-1-20,1 31,-3 40,3 0,3 0,3 0,4-1,3 0,3-1,17 42,-22-84,-2-7</inkml:trace>
  <inkml:trace contextRef="#ctx0" brushRef="#br1" timeOffset="155900.471">6282 13496,'18'0,"20"0,19-2,16-3,4-4,-10 1</inkml:trace>
  <inkml:trace contextRef="#ctx0" brushRef="#br1" timeOffset="157792.099">14624 12814,'29'374,"-17"223,-13-564,2 0,1 0,2 0,1 0,1 0,2-1,11 30,-17-59,0-1,0 0,0 0,0 0,0 0,1 0,-1 0,1 0,-1-1,1 1,-1-1,1 0,0 0,0 0,-1 0,1 0,0-1,0 1,0-1,0 0,0 0,0 0,0 0,0 0,0-1,0 1,0-1,-1 0,1 0,0 0,31-2,126 40,89-23,436-12,-153-29,-56 1,447 26,-417 13,-203 0,-317-13,-7 0</inkml:trace>
  <inkml:trace contextRef="#ctx0" brushRef="#br1" timeOffset="159861.346">14744 13081,'-2'1,"-1"-1,0 1,1-1,-1 0,0 0,1 0,-1 0,0 0,0 0,1-1,-1 1,0-1,1 0,-1 0,1 0,-1 0,1-1,-1 1,1 0,0-1,0 0,0 1,0-1,0 0,0 0,0 0,0-1,1 1,-1 0,1-1,0 1,0-1,0 1,0-1,-6-125,9 84,12-250,-14 292,-1 1,1-1,0 0,0 0,0 1,0-1,0 0,1 0,-1 1,1-1,-1 0,1 1,-1-1,1 0,0 1,0-1,0 1,0-1,0 1,0 0,0-1,0 1,0 0,1 0,-1 0,1 0,-1 0,1 0,-1 0,1 0,-1 1,1-1,0 0,-1 1,1-1,0 1,0 0,-1 0,1 0,0 0,1 0,353 2,-313-3,423-16,125 24,523 28,-33-26,-692-10,-380 1,-7-1,0 0,-1 1,1 0,0-1,0 1,0 0,-1 0,1 0,0 0,0 1,0-1,0 0,-1 1,1-1,0 1,0-1,-1 1,1 0,-1 0,1 0,-1 0,1 0,-1 0,1 0,-1 1,0-1,0 0,1 1,-1-1,0 1,0-1,-1 1,1 0,0-1,0 1,-1 0,1 0,0 11,-1 0,-1 1,0-1,0 0,-1 0,-1 0,-1 3,-7 42,3 40,5 1,5 16,-1-17,8 288,-8-292,-3 0,-13 80,12-144,1-1,2 0,1 1,1-1,2 5,-3-33,-1 0,1 0,-1 0,1 0,-1 0,0 1,1-1,-1 0,0 0,0 0,0 0,0 0,0 0,0 1,0-1,0 0,0 0,-1 0,1 0,0 0,-1 0,1 0,-1 0,1 0,-1 0,1 0,-1 0,0 0,0 0,1 0,-1 0,0-1,0 1,0 0,0-1,0 1,0 0,0-1,0 1,0-1,0 0,0 1,0-1,0 0,0 0,-1 0,1 1,-125-22,52 9,-2 0</inkml:trace>
  <inkml:trace contextRef="#ctx0" brushRef="#br1" timeOffset="160730.529">15787 13362,'12'0,"9"0,10 0,5 0,3 0,3 0,-2 0,-3 0,-3 2,-6 1,-4 0,-5-1,-3 0,-2-1,-1-5,-3-4,-3-1</inkml:trace>
  <inkml:trace contextRef="#ctx0" brushRef="#br1" timeOffset="161060.835">16014 13121,'-4'0,"1"0,-1 0,1 0,-1 0,1 0,-1 1,1 0,-1-1,1 1,-1 1,1-1,0 0,0 1,0 0,0-1,0 1,0 0,0 1,0-1,1 0,-1 2,2-4,1 1,0-1,-1 1,1-1,0 1,0 0,0-1,-1 1,1-1,0 1,0 0,0-1,0 1,0-1,0 1,0 0,0-1,0 1,0-1,1 1,-1 0,0-1,0 1,1-1,-1 1,0-1,1 1,-1-1,0 1,1-1,-1 1,1-1,-1 0,0 1,1-1,-1 1,1-1,-1 0,1 0,0 1,-1-1,1 0,-1 0,1 0,-1 0,1 1,0-1,-1 0,1 0,-1 0,1 0,0 0,33-2,-32 2,1-1,-1 1,0-1,1 0,-1 0,0 0,1 0,-1 0,0 0,0-1,0 1,0-1,0 1,-1-1,1 0,0 0,-1 0,1 0,-1 0,0 0,0 0,1 0,-2-1,1 1,0 0,0-1,-1 1,1 0,-1-1,0 1,1-1,-1 1,0-1,-1 1,1-1,0 1,-1-1,1 1,-1 0,0-1,0 1,0 0,0 0,0-1,0 1,-1 0,-35-3,24 10</inkml:trace>
  <inkml:trace contextRef="#ctx0" brushRef="#br1" timeOffset="161382.015">16041 13589,'2'7,"3"2,4 0,1-4,0-5,-2-6,-2-3,-8 0,-4 1,-7 5,-5 4,-2 5,0 4,4 4,8 2,14-1,13-4,5-3</inkml:trace>
  <inkml:trace contextRef="#ctx0" brushRef="#br1" timeOffset="161904.811">16777 13149,'-4'-2,"-2"-2,0 0,0 0,0 1,0-1,-1 2,1-1,-1 1,0 0,0 0,0 1,0 0,0 0,0 0,0 1,-7 1,12 0,0-1,1 1,-1 0,0-1,1 1,-1 0,0 0,1 0,-1 1,1-1,0 0,-1 0,1 1,0-1,0 1,0-1,0 1,0 0,0-1,0 1,0 0,1 0,-1-1,1 1,-1 0,1 0,0 0,0 0,0 0,0-1,0 1,0 0,0 1,20 60,-1-34,1-1,1-2,1 0,2-1,1-1,0-1,5 1,61 60,-78-72,-9-9,0 1,0-1,0 1,-1 0,1 0,-1 0,0 1,0-1,-1 1,1-1,-1 1,0 0,1 4,-3-6,-1-1,0 0,0 0,0 0,0 0,0 1,-1-1,1-1,0 1,-1 0,0 0,1 0,-1-1,0 1,0-1,0 0,0 1,0-1,0 0,0 0,0 0,0 0,-1-1,1 1,0-1,-1 1,1-1,0 0,-3 0,-19 5,-1-1,0-1,1-1,-1-2,0 0,-14-3,36 3,0 0,-1 0,1 0,0 0,-1 0,1-1,0 0,-1 1,1-1,0 0,0-1,0 1,0-1,0 1,0-1,0 0,1 0,-1 0,1 0,-1-1,1 1,0-1,0 1,0-1,0 0,0 0,1 0,-1 0,1 0,0 0,0 0,0 0,0-1,0-2,3-2,1 0,-1 0,2 1,-1-1,1 1,0 0,1 0,-1 0,2 0,-1 1,1 0,-1 0,6-4,-6 5,82-77,-64 64,-1-1,0-1,-2-1,0-1,-2-1,0-1,-2 0,-1-1,13-27,-26 48,0-1,0 1,0 0,-1-1,1 0,-1 1,0-1,-1 0,1 0,-1 1,0-1,0 0,0 0,-1 1,0-1,0 0,0 0,0 1,-1-1,0 1,0-1,0 1,0 0,-1 0,1 0,-1 0,0 0,0 1,-1-1,1 1,-1 0,0 0,1 0,-1 0,-1 1,1 0,0 0,-3 0,1 0,0 0,-1 1,1 0,-1 1,0 0,1 0,-1 0,0 1,1-1,-1 2,1-1,0 1,-1 0,1 0,0 1,0 0,0 0,0 0,-3 3,-2 2,-1 1,2 0,-1 1,1 0,0 1,1 0,1 0,-8 13,-10 21</inkml:trace>
  <inkml:trace contextRef="#ctx0" brushRef="#br1" timeOffset="162697.687">15506 14218,'1'0,"-1"-1,1 1,-1-1,0 1,1 0,-1 0,1-1,-1 1,1 0,-1 0,1 0,-1-1,1 1,-1 0,1 0,-1 0,1 0,-1 0,1 0,-1 0,1 0,-1 0,1 0,-1 0,1 0,-1 1,1-1,-1 0,1 0,-1 0,1 1,-1-1,1 0,-1 1,0-1,1 0,-1 1,0-1,1 0,-1 1,0-1,1 1,-1-1,0 1,0-1,1 1,-1-1,0 1,0-1,0 1,0-1,0 1,0-1,0 1,0-1,0 1,0-1,0 1,0-1,0 1,0-1,0 1,0-1,-1 1,1-1,0 1,0-1,-1 1,1-1,8 53,-2-1,-3 1,-2 27,0-28,-6 779,-1-337,6-444,-11 170,6-194</inkml:trace>
  <inkml:trace contextRef="#ctx0" brushRef="#br1" timeOffset="163755.22">15466 16450,'-26'26,"0"0,2 2,1 1,2 1,1 0,1 2,1 0,2 1,2 1,0 0,-4 22,17-53,0-1,0 0,0 1,0-1,0 1,0 0,1-1,0 1,-1 0,1-1,0 1,0 0,0-1,0 1,1-1,-1 1,1 0,0-1,-1 1,1-1,0 1,1-1,-1 0,0 1,1-1,-1 0,1 0,0 0,0 0,-1 0,1 0,1 0,-1-1,0 1,0-1,1 0,1 1,6-3,1 0,0-2,-1 1,0-1,1-1,-1 1,0-2,-1 0,1 0,-1 0,0-1,0-1,-1 1,0-2,1 0,12-11,0-1,-2 0,0-2,-1 0,-2-1,0-1,-1-1,-2 0,0-1,-2 0,-1 0,-1-1,-1-1,-1 0,-2 0,-1 0,-1 0,-1-27,-2 42,-1 0,0 0,0 0,-2 0,0 0,0 1,-1-1,-3-6,5 16,0-1,1 0,-1 0,-1 1,1-1,0 1,-1 0,0 0,0 0,0 0,0 0,0 0,-1 1,1 0,-1 0,1 0,-1 0,0 0,0 1,0-1,0 1,0 0,0 0,0 1,0-1,0 1,-1 0,0 0,-2 1,0 0,0 1,0 0,0 0,0 0,0 1,1 0,-1 0,1 1,0-1,0 1,1 1,-1-1,1 1,0 0,0 0,0 1,-2 3,-3 4,1 1,1 0,0 1,1 0,0 0,2 0,-4 12,3-3,1 0,2 0,0 0,1 1,1-1,2 1,0 0,2-1,1 0,0 0,2 0,1 0,1-1,1 0,0 0,2-1,1-1,1 0,0 0,7 5,-4-3,2 0,1-2,1 0,0-2,1 0,2-1,0-1,6 3,-6-10,-6-4</inkml:trace>
  <inkml:trace contextRef="#ctx0" brushRef="#br1" timeOffset="164326.061">15773 16757,'-2'92,"-4"0,-9 33,32-239,6 2,13-31,2 71,-36 70,-1 0,1 1,0-1,0 0,0 1,0-1,0 1,1 0,-1 0,0 0,1 0,-1 0,0 1,1-1,-1 1,1-1,-1 1,1 0,-1 0,1 0,-1 0,1 0,-1 1,1-1,-1 1,1 0,-1 0,0-1,1 2,0-1,4 2,-1 1,0-1,0 1,0 0,0 0,0 1,-1-1,0 1,0 1,0-1,-1 1,0-1,0 1,0 1,-1-1,0 0,0 1,0-1,-1 1,0 0,-1 0,1 0,-1 0,-1 0,1 0,-1 0,0 1,-1-1,0 0,0 0,0 0,-1 0,0 0,0-1,-1 1,0-1,0 1,-4 4,1-4,-1 1,0-1,0-1,-1 1,1-1,-2 0,1-1,0 0,-1 0,0-1,0 0,-1-1,1 0,-9 2,2-4,35-17,-4 11,0 0,1 1,-1 1,1 0,0 1,0 1,-1 1,1 0,0 1,0 0,0 1,-1 1,1 1,-1 0,0 1,0 1,2 1,-13-5,1 0,-1 0,0 1,0-1,0 1,0 0,0 0,-1 0,1 1,-1-1,0 1,0 0,0 0,-1 0,1 0,-1 0,0 1,0-1,-1 1,1-1,-1 1,0-1,0 1,-1 0,1 0,-1 0,0-1,0 1,-1 0,1 0,-1 0,0-1,-1 1,1-1,-1 1,0-1,0 1,-9 9,-1-2,0 1,-1-1,0-1,-1 0,-1-1,1-1,-2 0,1-1,-1 0,0-2,-1 0,1 0,-14 1,24-5,1-1,-1 0,0 0,0 0,0-1,0 1,0-2,0 1,1-1,-1 1,0-2,0 1,-1-1,-20-12</inkml:trace>
  <inkml:trace contextRef="#ctx0" brushRef="#br1" timeOffset="165007.598">16790 14111,'0'13,"0"21,0 25,0 30,-2 29,-4 26,-2 23,-3 18,-1 8,1-1,3-8,2-13,5-16,7-20,7-21,3-23,4-23,-1-22</inkml:trace>
  <inkml:trace contextRef="#ctx0" brushRef="#br1" timeOffset="165795.973">17071 16637,'-9'-2,"1"1,0 0,-1 0,1 1,-1 0,1 1,0-1,-1 1,1 1,0 0,0 0,-1 1,2 0,-1 0,0 1,1 0,-1 0,1 0,0 1,1 1,-1-1,1 1,0 0,1 0,-2 2,-6 8,1 0,1 1,1 1,0-1,1 2,1-1,0 1,2 1,-4 19,5-17,1 1,1 0,1 0,1 0,1 0,2 13,-1-28,0 1,0 0,1-1,0 1,0-1,1 0,1 0,-1 0,1 0,1 0,-1-1,1 0,0 0,1 0,0 0,0-1,0 0,5 3,-7-6,1-1,-1 1,1-1,-1 0,1 0,0 0,0-1,0 0,0 0,0 0,0 0,0-1,0 0,1 0,-1 0,0-1,0 1,0-1,0 0,0-1,0 0,0 1,-1-1,1-1,-1 1,1-1,1-1,7-5,0-1,-1 0,-1 0,0-1,0-1,-1 0,-1 0,5-9,4-9,-1-1,-2-1,-1-1,-2 1,-1-2,-2 0,-1 0,-1-1,-2 0,-2 0,-1 0,-3-32,-20-54,20 115,-1 1,0-1,0 1,-1 0,0 0,0 0,0 0,0 0,-1 0,1 1,-1 0,0 0,-1 0,1 0,-1 0,0 1,0 0,0 0,-2-1,2 3,1 0,-1 0,1 0,-1 1,1-1,-1 1,1 0,-1 1,1-1,0 1,-1 0,1 0,-1 0,1 0,0 1,0 0,0 0,0 0,0 0,0 1,0-1,1 1,-1 0,1 0,0 0,0 1,0-1,0 2,-6 6,0 1,2 0,-1 0,2 1,0 0,0 0,1 0,-1 8,1-1,1 1,1 0,1 0,1 0,1 0,1 0,1 0,1 0,0 0,2 0,0-1,1 0,2 0,0 0,0-1,2 0,1-1,0 0,6 6,153 178,-72-94,-79-85</inkml:trace>
  <inkml:trace contextRef="#ctx0" brushRef="#br1" timeOffset="166064.36">17739 17012,'-18'-2,"-16"3,-8 7,-4 8,-1 9,5 9,10 7,15 4,17 4,20-3,20-4,17-9,13-10,9-14,4-18,-13-6</inkml:trace>
  <inkml:trace contextRef="#ctx0" brushRef="#br1" timeOffset="166669.516">18140 14218,'0'0,"0"0,-1 1,1-1,0 0,0 1,0-1,0 0,0 0,0 1,0-1,0 0,0 1,0-1,0 0,0 1,0-1,0 0,0 0,0 1,0-1,0 0,0 1,1-1,-1 0,0 0,0 1,0-1,0 0,1 0,-1 0,0 1,0-1,0 0,1 0,-1 0,0 1,0-1,1 0,-1 0,0 0,1 0,-1 0,0 0,0 0,1 0,-1 1,0-1,1 0,-1 0,0 0,0-1,1 1,-1 0,0 0,1 0,-1 0,0 0,0 0,1 0,-1 0,0-1,1 1,-1 0,0 0,13 91,64 711,-28 397,-49-1118</inkml:trace>
  <inkml:trace contextRef="#ctx0" brushRef="#br1" timeOffset="167406.683">18674 16557,'-19'20,"1"1,0 0,1 1,2 1,0 0,1 1,2 1,0 0,2 1,1 0,1 0,-4 25,7-33,1 0,1 1,0 0,2 0,0-1,2 18,0-31,-1 0,1-1,0 1,0 0,0 0,0-1,1 1,0-1,0 1,0-1,1 0,0 0,-1 0,1 0,0 0,1-1,-1 1,1-1,0 0,0 0,0 0,0-1,0 1,0-1,1 0,-1 0,1 0,3 0,7-1,-1 0,0-1,0-1,0 0,0-1,0-1,0 0,0-1,-1 0,1-1,-1-1,0 0,-1 0,0-2,0 1,0-2,-1 1,0-1,1-3,5-5,-1-1,-1-1,-1 0,-1-1,-1-1,0 0,-2 0,0-1,-1 0,-2-1,0 0,-1 0,-2-1,0 1,-2-1,0 0,-2 0,-2-23,2 26,-2-1,0 1,-2 0,0 0,-1 0,-1 0,-1 1,-1 0,-4-7,7 17,-1 0,0 1,0 0,-1 0,0 0,0 1,-1 0,0 1,0 0,-1 0,0 0,0 1,-1 1,0-1,0 2,0-1,0 1,-10-1,14 3,1 0,-1 1,0-1,0 2,0-1,0 0,0 1,0 1,0-1,0 1,0 0,1 0,-1 0,0 1,0 0,1 0,-1 0,1 1,0 0,0 0,0 0,0 1,0 0,1 0,-1 0,1 0,0 1,1-1,-1 1,1 0,0 0,0 0,0 1,1-1,0 1,0 0,-1 3,3 8,1 0,0 0,1 0,1 0,0 0,1 0,1-1,1 1,1-1,0-1,0 1,2-1,0-1,3 4,85 137,-49-83,-4 2,28 64,9 114,-74-228</inkml:trace>
  <inkml:trace contextRef="#ctx0" brushRef="#br1" timeOffset="167654.166">19316 16972,'-4'20,"-2"16,-2 9,0 6,-1 3,2-1,1-4,2-9,2-9,1-7,1-10,0-12,3-11,0-11,0-1</inkml:trace>
  <inkml:trace contextRef="#ctx0" brushRef="#br1" timeOffset="167930.06">19316 16865,'5'-5,"5"6,11 9,9 10,7 8,8 9,2 4,0 5,-3 1,-7 2,-10 0,-9-3,-12-1,-19-5,-23-4,-28-5,-31-7,1-7</inkml:trace>
  <inkml:trace contextRef="#ctx0" brushRef="#br1" timeOffset="168531.761">17939 15113,'7'21,"1"-1,1 0,1-1,0 0,2-1,0 0,1-1,0 0,2-1,0 0,1-1,0-1,1-1,1 0,0-1,0-1,1-1,1-1,0 0,0-2,1 0,0-1,5 0,-15-3,0 0,0-2,0 1,0-1,0-1,1 1,-1-2,0 0,0 0,0-1,0-1,0 0,0 0,0-1,-1 0,0-1,0 0,0-1,-1 0,1 0,-1-1,-1 0,1-1,-1 0,-1 0,0-1,0 0,1-2,2-9,-1 0,-1-1,-1 0,-1 0,-1 0,-1-1,-1 1,-1-1,0 0,-2 0,-1-12,-2-26</inkml:trace>
  <inkml:trace contextRef="#ctx0" brushRef="#br1" timeOffset="169103.372">16736 14806,'-1'23,"0"0,1 0,2 1,0-1,2-1,0 1,1 0,2-1,0 0,1 0,2-1,0 0,1-1,13 19,-20-35,-1-1,1 1,-1-1,1 0,0 0,1 0,-1 0,0-1,1 1,0-1,-1-1,1 1,0 0,0-1,0 0,0 0,0-1,0 1,0-1,0 0,0-1,0 1,0-1,0 0,0 0,0 0,0-1,-1 0,3-1,15-8,0-2,-1 0,-1-1,0-1,-1 0,-1-2,-1 0,0-1,-1-1,-1-1,0 0,-2-1,0 0,0-4,12-26</inkml:trace>
  <inkml:trace contextRef="#ctx0" brushRef="#br1" timeOffset="169656.894">15266 14819,'2'16,"3"15,6 12,7 12,7 4,10 2,6-3,7-8,3-14,1-12,-3-18,-2-18,-7-17,-10-3</inkml:trace>
  <inkml:trace contextRef="#ctx0" brushRef="#br1" timeOffset="172380.32">14624 13323,'-18'9,"-2"-1,1 0,-1-1,0-1,0-1,-1-1,1-1,-1 0,0-2,0 0,0-2,0 0,0-1,-6-3,19 4,-2 1,-1-1,0-1,1 0,-1 0,1-1,0 0,0-1,0 0,0-1,1 0,-6-4,13 6,0 0,1 0,0 0,0 0,-1 0,2 0,-1-1,0 1,1 0,-1-1,1 1,0 0,0-1,1 1,-1 0,0-1,1 1,0 0,0 0,0 0,0 0,1-1,-1 1,1 1,0-2,6-22,-2-12,-2 0,-2 0,-2 0,-2-11,1-12,0 11,-3-1,-2 1,-3 0,-1 0,-3 1,-1 0,-3 1,-2 1,-2 1,-2 0,-28-41,49 84,0 0,1-1,-1 1,0 0,0 0,0-1,-1 2,1-1,-1 0,1 0,-1 1,0-1,0 1,0 0,-1 0,1 0,0 0,-1 1,1-1,-1 1,0 0,1 0,-1 0,-3 0,-348 4,-368-4,189-13,-275 15,158 27,119-5,254-7,-349 40,94-20,326-34,104 10,-113 3,-54 11,60-27,108-24,-27 6,-56-4,71 11,-78 12,179-3,4 0</inkml:trace>
  <inkml:trace contextRef="#ctx0" brushRef="#br1" timeOffset="173628.733">11188 11971,'-9'-2,"-3"2,5 2,11 6,13 7,16 4,13 6,12 4,9 1,3-2,-3 1,-11 0,-14 2,-29 5,-37 7,-43 11,-45 8,-4-5</inkml:trace>
  <inkml:trace contextRef="#ctx0" brushRef="#br1" timeOffset="174850.661">7672 13362,'-8'-6,"5"4,0-1,0 1,0 0,-1 0,1 0,0 0,-1 0,0 1,1-1,-1 1,0 0,1 0,-1 1,0-1,0 1,-2 0,5 1,0 0,0 0,0 0,1 1,-1-1,0 0,1 0,-1 1,0-1,1 0,0 1,-1-1,1 1,0-1,0 1,-1-1,1 1,0-1,1 0,-1 1,0-1,0 1,1-1,-1 1,0-1,1 0,0 1,-1-1,1 0,0 0,0 1,-1-1,1 0,0 0,0 0,0 0,0 0,1 0,-1 0,14 13,1 0,0-1,1-1,0 0,1-2,0 0,1-1,0 0,0-2,12 3,167 68,-195-77,0-1,0 1,0 0,0 0,-1 0,1 1,0-1,0 0,-1 1,1 0,-1 0,0 0,0 0,1 0,-1 0,0 0,-1 1,1-1,0 1,-1-1,1 1,-1 0,0-1,0 1,0 0,0 0,0 0,-1 0,0 0,1 0,-1 0,0 0,0 0,0 0,-1 0,1 0,-1 0,0 0,0 0,0 0,0-1,-1 4,-9 6,-1 0,0 0,0-1,-1-1,0 0,-1-1,0 0,-1-1,-2 0,-98 50,-4-4</inkml:trace>
  <inkml:trace contextRef="#ctx0" brushRef="#br1" timeOffset="175900.881">5173 12079,'2'34,"-2"-34,1 0,-1 0,0 1,1-1,-1 0,0 0,1 0,-1 0,0 0,1 0,-1 0,0 0,1 0,-1 0,0-1,0 1,1 0,-1 0,0 0,1 0,-1 0,0-1,0 1,1 0,-1 0,0 0,0-1,1 1,-1 0,0 0,0-1,0 1,1 0,-1 0,0-1,0 1,0 0,0-1,0 1,0 0,0-1,1 1,-1 0,0-1,0 1,0 0,0-1,-1 1,1 0,0 0,0-1,0 1,0 0,0-1,0 1,0 0,-1-1,1 1,0 0,0 0,0-1,0 1,-1 0,1 0,0-5,0 0,0 0,0 0,0 1,-1-1,0 0,0 1,0-1,-1 0,1 1,-1-1,0 1,0 0,-1 0,1 0,-1 0,0 0,0 0,0 1,-1-1,1 1,-1 0,0 0,0 1,0-1,0 1,0-1,-1 1,1 1,-1-1,-6-3,-1 1,1 1,-1 0,0 1,0 0,0 0,0 1,0 1,0 0,0 1,-9 1,11 0,0 1,0 0,0 0,0 1,0 0,1 1,-1 0,1 0,1 1,-1 1,1-1,0 1,0 0,1 1,0 0,1 0,-1 1,1-1,1 1,0 1,0-1,1 1,0 0,1 0,0 0,0 0,1 0,1 1,0-1,0 1,1-1,0 1,1-1,0 1,0-1,3 6,-1-3,2-1,-1 1,2-1,0 0,0-1,1 1,0-1,1-1,0 1,1-1,0-1,1 0,0 0,0-1,1 0,0-1,0 0,1 0,0-2,0 1,0-1,1-1,-1-1,1 1,6 0,-1 0,1 0,0-2,0 0,0-2,0 0,0-1,0-1,-1 0,1-2,0 0,-1-1,0-1,0 0,-1-2,10-5,58-54,-55 34</inkml:trace>
  <inkml:trace contextRef="#ctx0" brushRef="#br1" timeOffset="176161.55">5480 11986,'0'4,"2"9,1 13,2 14,0 11,0 6,-2 5,-3 1,-2-4,0-7,0-8,2-11,7-13,1-11</inkml:trace>
  <inkml:trace contextRef="#ctx0" brushRef="#br1" timeOffset="176426.899">5800 12012,'-155'163,"53"-58,101-104,0 1,0-1,0 1,0 0,1-1,-1 1,1 0,-1 0,1 0,0-1,0 1,-1 0,1 0,1 0,-1 0,0 0,0-1,1 1,-1 0,1 0,-1-1,1 1,0 0,0-1,0 1,0 0,0-1,0 1,0-1,0 0,0 1,1-1,0 1,55 35,-55-36,51 26,2-3,0-3,1-2,1-2,31 4,-44-18,-29-5</inkml:trace>
  <inkml:trace contextRef="#ctx0" brushRef="#br1" timeOffset="178758.78">6282 12079,'-2'95,"-5"0,-4 0,-12 40,2-30,17-165,-20-341,23 374,1-1,1 1,2-1,0 1,2 0,1 0,3-6,-8 30,0 0,0 0,0 0,0 0,1 0,-1 0,1 0,-1 0,1 1,0-1,0 1,0-1,1 1,-1 0,0 0,1 0,0 0,-1 0,1 1,0-1,0 1,0 0,0 0,0 0,0 0,0 0,0 0,0 1,1 0,-1 0,0 0,3 0,9 4,-1 1,0 1,0 0,0 1,-1 1,0 0,0 0,3 4,11 7,-13-11,34 28,-47-34,0-1,0 0,0 1,0-1,0 0,0 1,0-1,-1 1,1-1,-1 1,1-1,-1 1,0 0,1-1,-1 1,0 0,0-1,0 1,0-1,-1 1,1 0,0-1,-1 1,1-1,-1 1,1 0,-1-1,0 0,1 1,-1-1,0 1,0-1,-1 1,-9 10,-2 0,1 0,-1-2,-1 1,0-2,-1 0,-7 4,-1 0,-47 29,70-42,0 0,-1 1,1-1,-1 0,1 1,0-1,-1 0,1 0,0 1,0-1,-1 1,1-1,0 0,0 1,-1-1,1 1,0-1,0 1,0-1,0 0,0 1,0-1,-1 1,1-1,0 1,0-1,1 1,-1-1,0 1,0-1,0 0,0 1,0-1,0 1,1-1,-1 1,0-1,0 0,0 1,1-1,-1 0,0 1,1-1,-1 0,0 1,1-1,-1 0,1 1,-1-1,0 0,1 0,-1 0,1 1,-1-1,1 0,-1 0,0 0,1 0,-1 0,1 0,-1 0,1 0,0 0,36 7,-33-6,25 3,11 0,0 2,-1 2,1 2,36 14,-73-24,0 1,1 0,-1 0,0 0,0 1,0-1,0 1,0-1,0 1,-1 0,1 0,-1 0,1 1,-1-1,0 1,1-1,-1 1,-1 0,1 0,0 0,-1 0,1 0,-1 0,0 0,0 0,0 0,-1 1,1-1,-1 0,0 1,0-1,0 0,0 1,0-1,-1 0,1 0,-1 1,0-1,-7 12,-1-1,0-1,-1 0,-1 0,0-1,-1 0,0-1,0 0,-1-1,-1-1,0 0,-12 6,18-10,-1-1,-1 0,1-1,0 0,-1 0,1-1,-1 0,0-1,0 0,0 0,0-1,1 0,-10-2,8 1,1 2,0 0,0 0,-1 0,1 1,0 1,0 0,-5 3,-7 1</inkml:trace>
  <inkml:trace contextRef="#ctx0" brushRef="#br0" timeOffset="196112.572">24169 7280,'0'0,"0"0,0 0,0 0,0 0,0 1,1-1,-1 0,0 0,0 0,0 0,0 1,1-1,-1 0,0 0,0 0,0 0,1 0,-1 0,0 0,0 0,0 1,1-1,-1 0,0 0,0 0,1 0,-1 0,0 0,0 0,1 0,-1-1,0 1,0 0,0 0,1 0,-1 0,0 0,0 0,0 0,1 0,-1-1,0 1,0 0,0 0,0 0,1 0,-1-1,0 1,0 0,0 0,0 0,0 0,0-1,0 1,0 0,1 0,-1-1,0 1,0 0,0 0,0 0,0-1,0 1,2 21,0 314,-16 438,15-491,-8 290,-17-333,12-142,3 0,5 37,5-127,-1-20,0-6</inkml:trace>
  <inkml:trace contextRef="#ctx0" brushRef="#br0" timeOffset="196973.207">25533 7373,'47'-86,"-47"86,0 0,1 1,-1-1,0 0,0 1,1-1,-1 0,1 1,-1-1,0 0,1 1,-1-1,0 0,1 0,-1 0,1 0,-1 1,1-1,-1 0,0 0,1 0,-1 0,1 0,-1 0,1 0,-1 0,1 0,-1 0,1 0,-1 0,0-1,1 1,-1 0,1 0,-1 0,1-1,-1 1,0 0,1 0,-1-1,0 1,1 0,-1-1,0 1,1 0,-1-1,0 1,0 0,0-1,1 1,-1-1,0 0,28 183,3 235,-20 319,-11-590,0 53,-2 238,-28 131,19-459,10-135,1-4</inkml:trace>
  <inkml:trace contextRef="#ctx0" brushRef="#br0" timeOffset="197663.435">27297 7119,'-27'536,"23"-383,-70 901,-38-95,92-818,17-123</inkml:trace>
  <inkml:trace contextRef="#ctx0" brushRef="#br0" timeOffset="198286.452">28568 7026,'8'118,"-1"729,-7-294,1 393,3-720,2-184</inkml:trace>
  <inkml:trace contextRef="#ctx0" brushRef="#br1" timeOffset="262249.439">15974 3977,'110'9,"67"5,15-9,53 7,-163-3,1-4,58-5,-101 0,107 13,79 2,72-8,64-2,-357-7,-12-1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4:52:46.67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19559 867,'2'18,"1"17,0 19,-1 14,-3 9,-8 7,-13 3,-20-2,-20-4,0-16</inkml:trace>
  <inkml:trace contextRef="#ctx0" brushRef="#br0" timeOffset="3281.333">25761 305,'54'-8,"287"22,-309-12,-18-2,0 1,0 0,0 1,-1 0,1 1,-1 1,5 1,-17-4,1 0,-1-1,0 1,0 0,0-1,0 1,1 0,-1 0,0 0,0 0,-1 0,1 0,0 0,0 0,0 0,-1 1,1-1,0 0,-1 1,1-1,-1 0,0 1,1-1,-1 0,0 1,0-1,0 0,0 1,0-1,0 1,0-1,-1 0,1 1,0-1,-1 0,1 1,-1 0,-29 50,25-46,-15 23,-1-3,2 2,0 0,2 1,1 1,2 0,0 1,2 1,-4 22,10-19,1 0,3 1,0-1,3 12,0-19</inkml:trace>
  <inkml:trace contextRef="#ctx0" brushRef="#br0" timeOffset="3818.286">25922 693,'175'-28,"-102"20,-28 2,0-1,-1-3,39-14,-68 19,0-1,0 0,-1-2,1 1,-2-2,1 0,-1 0,-1-1,1-1,-2 0,1-1,4-7,-6 1,-13 23,-9 23,2 0,0 1,3 0,0 0,2 1,1 0,1 0,1 12,-1 223,3-264,0 0,0 0,0 0,0 0,0 0,0-1,0 1,0 0,0 0,0 0,0 0,1 0,-1-1,0 1,1 0,-1 0,1 0,-1-1,0 1,1 0,0 0,-1-1,1 1,-1-1,1 1,0 0,0-1,-1 1,1-1,0 0,0 1,-1-1,1 0,0 1,0-1,0 0,0 0,0 0,0 1,-1-1,1 0,0 0,0 0,0-1,0 1,0 0,0 0,-1 0,2-1,39-24,-27 12,0-1,0-1,-2 0,0 0,0-2,0-2,11-15,-18 34,-8 15,-15 51,6-28,1 1,2 0,2 0,2 1,1 0,2 0,2 12,8-12,2-12</inkml:trace>
  <inkml:trace contextRef="#ctx0" brushRef="#br0" timeOffset="4263.434">27233 545,'-8'-10,"0"0,-1 0,0 0,-1 1,0 0,0 1,-1 0,0 1,0 0,-1 1,1 0,-1 1,-1 0,1 1,-1 0,0 1,-8-1,16 4,0 1,1-1,-1 1,0 0,0 0,1 0,-1 1,1 0,0 0,-1 0,1 0,0 0,0 1,0 0,0 0,1 0,-1 0,1 1,0-1,0 1,0 0,0 0,1 0,0 0,-1 0,1 1,1-1,-1 1,1-1,0 1,0 0,0-1,0 1,1 0,0 0,0-1,0 1,1 0,0 0,0-1,0 1,0 0,0-1,1 1,0-1,0 0,1 0,-1 0,1 0,-1 0,4 3,7 0,1 1,0-1,0-1,1-1,-1 0,1-1,1 0,-1-1,0-1,1 0,-1-2,1 1,-1-2,1 0,-1-1,7-2,107-24,-128 27,0 1,0 0,0-1,0 1,0 0,0 0,0 0,1 0,-1 0,0 0,0 0,0 0,0 0,0 1,0-1,0 0,0 1,0-1,0 1,0-1,0 1,0-1,0 1,-1 0,1-1,0 1,0 0,-1 0,1 0,0-1,-1 1,1 0,-1 0,1 0,-1 0,1 0,-1 0,0 0,3 46,-3-34,0 42,2-24,-2 0,-1 0,-1 0,-2 0,0 0,-3-1,0 1,-2-2,-8 19,11-38,0 0,0 0,-1 0,0-1,-1 0,0-1,-1 1,1-2,-2 1,1-1,-1 0,-5 2,-8 2</inkml:trace>
  <inkml:trace contextRef="#ctx0" brushRef="#br0" timeOffset="4729.526">27647 532,'31'-7,"1"2,0 1,-1 2,1 0,0 2,0 2,0 1,0 1,-1 2,1 1,8 5,-35-12,1 1,-1 1,0-1,1 1,-1 0,0 0,0 0,0 1,0 0,-1 0,1 0,-1 0,1 1,-1-1,0 1,-1 1,1-1,-1 0,0 1,0-1,0 1,0 0,-1 0,1 2,-6-2,1 1,-1-1,0 0,0 0,-1 0,0-1,1 1,-2-1,1 0,0 0,-1 0,0-1,1 1,-1-1,-1 0,1-1,0 1,-1-1,1 0,-4 0,3 1,-92 34,97-37,1 0,-1 0,0 0,1 0,-1 0,0 0,1 0,-1 0,1 0,-1 1,0-1,1 0,-1 1,1-1,-1 0,1 1,-1-1,1 0,-1 1,1-1,-1 1,1-1,-1 1,1-1,0 1,-1 0,1-1,0 1,0-1,-1 1,1 0,0-1,0 1,0 0,0-1,0 1,0-1,0 1,0 0,0-1,0 1,0 0,0-1,0 1,1 0,-1-1,0 1,0-1,1 1,-1 0,0-1,1 1,-1 0,34 19,34 7,-49-21,0 1,0 0,0 1,-1 1,-1 1,1 1,-1 0,-1 1,0 1,-1 0,-1 2,9 9,-20-20,0 0,-1 0,1 1,-1-1,0 1,0-1,0 1,-1 0,0 0,0 0,0 0,0 0,-1 0,0 0,0 0,0 0,-1 0,1 0,-1 0,-1 0,1 0,-1 0,1-1,-1 1,0-1,-1 1,1-1,-1 0,0 1,0-2,-1 1,1 0,-1 0,-3 2,-7 4,-1 0,0 0,-1-2,0 0,0 0,-1-2,0 0,0-1,0-1,-1 0,1-1,-1-1,0-1,0 0,0-2,0 0,1-1,-1 0,0-2,1 0,-7-3,-36-15,3-3</inkml:trace>
  <inkml:trace contextRef="#ctx0" brushRef="#br0" timeOffset="516.889">20748 466,'28'3,"-1"-2,1 0,0-1,0-2,-1-1,1-1,-1-2,0 0,0-2,-1-1,0-1,-1-1,0-1,0-2,-1 0,-1-1,-1-2,18-16,-33 28,-1 0,-1-1,1 1,-1-1,0-1,0 1,-1 0,0-1,0 0,0 0,-1 0,0-1,0 1,-1-1,0 0,-1 1,1-1,-2 0,1 0,-1 0,0 0,0 0,-2-7,1 13,0 0,-1 0,1 0,0 0,-1 0,1 0,-1 0,0 0,0 1,1-1,-1 0,0 1,-1 0,1-1,0 1,0 0,0 0,-1 0,1 1,0-1,-1 0,1 1,-1 0,1-1,-1 1,1 0,-1 0,1 1,-1-1,1 0,-2 1,-3 1,0-1,1 2,-1-1,0 1,1 0,-1 0,1 1,0 0,0 0,-4 4,-3 5,0 1,0 0,2 1,0 0,0 1,2 1,0-1,1 1,0 1,2-1,-4 16,-2 10,2 2,2-1,2 1,1 19,5 43,4-1,5 0,18 77,3 42,-25-72,-11-101</inkml:trace>
  <inkml:trace contextRef="#ctx0" brushRef="#br0" timeOffset="1238.806">20722 839,'172'-23,"219"0,-373 21,-13 1,0 0,0 0,1 1,-1 0,0 0,0 0,0 0,0 1,0 0,0 0,0 0,0 1,0-1,0 1,-1 0,2 1,-4 0,-1 0,0 1,0-1,0 0,0 0,0 1,-1-1,0 0,1 1,-1-1,0 0,-1 1,1-1,-1 0,1 1,-1-1,0 0,0 0,0 0,-1 0,0 2,-4 14,5-16,0 0,0 1,0-1,1 0,-1 0,1 1,0-1,0 0,0 1,0-1,0 0,1 1,0-1,-1 0,1 0,0 1,1-1,-1 0,0 0,1 0,0 0,0-1,0 1,0 0,0-1,0 0,1 1,-1-1,1 0,-1 0,3 1,1 0,-1-1,1 0,0 0,0 0,0-1,0 0,0 0,0 0,1-1,-1 0,0 0,0-1,0 1,0-2,0 1,0 0,0-1,0 0,0-1,-1 1,1-1,-1 0,0 0,1-1,-2 0,1 0,0 0,-1 0,0-1,0 1,0-1,0 0,-1 0,0-1,0 1,0-1,-1 0,1-3,-2 2,0 0,0-1,-1 1,0-1,-1 1,0-1,0 1,0 0,-1-1,0 1,0 0,-1 0,0 0,-1 1,1-1,-1 1,0-1,-1 1,1 1,-1-1,0 0,-1 1,0 0,-8-7,1 1,-1 1,-1 0,0 1,0 1,-1 0,0 1,0 1,-7-1,0 0,79 5,-2 2,1-3,-1-2,-1-2,1-2,43-15,-74 17,0-1,0-1,0-1,-2-1,1 0,-1-2,-1-1,0-1,-1 0,-1-1,0-1,-2-1,1 0,0-5,-4 6,-1-1,-1-1,-1 0,-1 0,0-1,-2 0,0-1,-1 1,-1-1,-1 0,-1-1,-1 1,-1-1,-1-14,0 33,0-1,0 1,0 0,-1 0,0-1,0 1,0 0,0 0,0 0,0 0,-1 0,1 0,-1 0,0 1,0-1,0 1,0-1,-1 1,1 0,0-1,-1 1,0 1,1-1,-1 0,0 1,0-1,0 1,0 0,0 0,-1 0,1 0,0 1,0-1,0 1,-1 0,1 0,0 0,-1 0,1 0,0 1,-3 0,-6 5,1 0,0 0,0 1,1 1,0 0,0 0,0 1,1 0,1 0,0 1,0 0,1 1,0 0,0 0,2 0,-1 1,1 0,-2 8,-2 4,0 1,2 0,1 0,1 0,0 1,3-1,0 1,1 0,1 0,2 0,1 0,0-1,2 1,1-1,1 0,7 15,0-9,0 0,2-1,1-1,1 0,2-1,1-1,0-2,2 0,2-1,23 19,-42-38,-1 0,1-1,1 1,-1-1,0-1,1 1,0-1,0 0,0 0,0-1,0 0,1-1,-1 1,1-1,-1-1,1 1,-1-1,1-1,-1 1,1-1,0-1,19-10</inkml:trace>
  <inkml:trace contextRef="#ctx0" brushRef="#br0" timeOffset="1506.089">22433 853,'5'9,"1"-1,0 1,1-1,0 0,0-1,1 1,0-1,0-1,1 0,0 0,0 0,0-1,0-1,1 0,0 0,0 0,0-2,0 1,1-1,-1-1,1 1,-1-2,1 0,-1 0,4-1,-10 0,-1 0,1-1,0 1,-1-1,1 0,-1 0,1 0,-1-1,0 1,0-1,0 0,0 0,-1 0,1 0,-1 0,0 0,0-1,0 1,0-1,0 1,-1-1,1 0,-1 0,0 0,-1 0,1 0,-1 0,1 0,-1 0,0 0,-1 0,1 0,-1 1,1-1,-1 0,0 0,-1 0,1 0,-1 1,1-1,-1 1,0-1,-1 1,1 0,-1-1,1 1,-1 1,-2-3,-5-4,-1 1,0 0,0 1,0 0,-1 1,0 0,-1 1,1 0,-1 1,0 0,0 1,0 1,0 0,0 1,-1 0,1 1,-1 0,1 2,0-1,-3 2,-62 27,76-29,-1 1,1-1,0 1,0-1,0 1,1 0,-1 0,0-1,1 1,-1 1,1-1,-1 0,1 0,0 0,0 1,0-1,0 1,1-1,-1 1,1-1,-1 1,1-1,0 1,0-1,0 1,0-1,1 1,-1-1,0 1,1 0,12 24</inkml:trace>
  <inkml:trace contextRef="#ctx0" brushRef="#br0" timeOffset="2012.162">23074 558,'-29'-6,"24"4,-1 0,1 1,-1 0,0 0,0 0,1 0,-1 1,0 0,0 1,1-1,-1 1,0 0,0 0,4 1,0 0,1 1,-1-1,1 0,-1 1,1-1,0 1,-1-1,1 1,1-1,-1 1,0 0,1 0,-1-1,1 1,0 0,0 0,0 0,0-1,0 1,1 0,-1 0,1-1,0 1,0 0,0-1,0 1,0-1,0 1,1-1,0 0,-1 1,1-1,0 0,0 0,0 0,26 42,2-2,2-1,29 28,46 61,-73-73,-34-56,0 0,1 0,-1 0,0 0,1 0,-1 0,0 0,0 0,0 0,0 0,0 0,0 0,0 0,-1 0,1-1,0 1,0 0,-1 0,1 0,-1 0,1 0,0 0,-1 0,0 0,1-1,-1 1,0 0,1-1,-1 1,0 0,0-1,1 1,-1-1,0 1,0-1,0 1,0-1,0 0,0 1,0-1,0 0,0 0,-44 4,35-4,0 0,0-1,1 0,-1-1,1 0,-1 0,1-1,0 0,0-1,0 0,0 0,0-1,1 0,0 0,0-1,1-1,-1 1,1-1,1 0,-1-1,5 4,0 1,1-1,-1 0,1 0,0 0,0 0,1-1,-1 1,1 0,0 0,0 0,0 0,0-1,1 1,0 0,-1 0,2 0,-1 0,0 0,1 0,0 0,0 1,0-1,0 1,1-1,-1 1,3-3,4-4,0 0,1 1,0 0,0 0,1 1,0 0,1 1,0 0,9-3,1 0,0 2,0 0,0 2,1 0,0 1,1 2,-1 0,12 1,-31 1,1 1,-1 0,0 0,1 0,-1 1,1-1,-1 1,0 0,1 0,-1 1,0-1,0 1,0 0,0 0,0 0,0 1,-1-1,1 1,-1 0,0 0,1 0,-1 0,-1 1,1-1,0 1,-1 0,0-1,2 5,22 116,-14-44,-10-70,0-1,0 0,1 0,0 0,0 0,1-1,1 1,-1-1,1 0,0 0,4 3,18-1,-15-14</inkml:trace>
  <inkml:trace contextRef="#ctx0" brushRef="#br0" timeOffset="2414.805">23503 519,'3'-1,"0"-1,0 1,1 0,-1 0,0 0,1 0,-1 1,1 0,-1-1,0 1,1 0,-1 1,1-1,-1 1,4 0,-5-1,12 2,1 0,0 0,0 1,-1 1,0 1,0 0,0 0,0 2,-1 0,0 0,-1 1,1 1,-1 0,-1 0,0 1,0 1,-1 0,-1 0,0 1,0 0,-1 1,0 0,2 7,-5 0,0 0,-2 0,0 0,-2 1,0-1,-1 0,-1 1,0-1,-2 3,-1 27,3-49,1 1,0-1,0 0,0 1,0-1,0 1,0-1,0 0,0 1,1-1,-1 0,0 1,1-1,-1 0,1 0,0 1,-1-1,1 0,0 0,0 0,0 0,0 0,0 0,0 0,0 0,0 0,0 0,0 0,0-1,0 1,1-1,-1 1,0-1,1 1,-1-1,0 1,2-1,51-7,-30-2,0-2,-1 0,-1-1,0-1,0-1,-1 0,-1-2,2-4,19-9,-40 29,0 1,0-1,0 1,0-1,0 1,0 0,0 0,-1-1,1 1,0 0,0 0,-1 0,1 0,-1 0,1 0,-1 0,1 0,-1 0,1 0,-1 0,0 0,0 0,1 0,-1 0,0 1,0-1,0 0,0 0,2 10,35 34,-10-26</inkml:trace>
  <inkml:trace contextRef="#ctx0" brushRef="#br0" timeOffset="2817.366">24733 880,'-3'-7,"0"0,0 0,-1 1,0-1,0 1,0 0,-1 0,0 0,0 1,0 0,-1 0,0 0,0 0,0 1,0 0,-1 1,1-1,-1 1,0 0,0 1,0 0,-1 0,1 0,0 1,-1 0,1 1,-1 0,1 0,-1 0,1 1,0 0,-1 0,1 1,0 0,0 0,0 1,0 0,0 0,0 1,1 0,0 0,0 0,0 1,0 0,1 0,-1 0,1 1,1 0,-1 0,1 0,0 0,0 1,2-4,0 1,0-1,1 0,-1 1,1 0,0-1,0 1,0 0,1-1,-1 1,1 0,0 0,0-1,0 1,0 0,1 0,-1 0,1-1,0 1,0 0,1-1,-1 1,1-1,0 0,0 1,0-1,0 0,0 0,1 0,-1 0,1-1,0 1,0-1,3 3,1-1,1-1,0 0,0 0,0 0,0-1,0 0,1-1,-1 0,1 0,-1-1,1 0,-1 0,1-1,-1 0,1 0,-1-1,0-1,0 1,0-1,0 0,0-1,0 0,-1 0,0-1,0 0,0 0,-1 0,1-1,-1 0,-1-1,3-2,6-16,-1-1,-1 0,-1 0,-1-1,-2-1,-1 1,-1-1,-1-1,-2 1,0-1,-2-17,3-8,-1 0,-3-1,-3 1,-5-26,8 78,0-1,0 0,-1-1,1 1,-1-1,0 1,0 0,0 0,0-1,-1 1,1 0,-1 0,0 0,0 1,0-1,0 0,-1 1,-1-3,3 5,-1 0,0 0,1 1,-1-1,0 0,1 1,-1-1,1 0,-1 1,0 0,1-1,-1 1,1 0,0 0,-1 0,1 0,0 0,-1 0,1 0,0 0,0 1,0-1,0 0,0 1,0-1,1 1,-1-1,0 1,0 0,-10 21,1-1,1 1,1 1,1 0,1 0,1 0,1 1,1-1,0 23,3-11,1 0,1 0,2 0,2 0,1-1,2 2,12 34</inkml:trace>
  <inkml:trace contextRef="#ctx0" brushRef="#br0" timeOffset="-1907.515">16270 251,'0'21,"3"19,0 20,-1 16,1 12,-2 6,-2 2,-4-4,-1-8,-1-14,0-17,1-17</inkml:trace>
  <inkml:trace contextRef="#ctx0" brushRef="#br0" timeOffset="-1606.139">16631 399,'-47'35,"2"2,2 2,1 2,2 1,3 3,-8 12,37-47,-1 0,2 0,0 1,0 0,1 0,0 1,1-1,0 1,1 0,1 1,-1-1,2 1,0-1,0 11,3-19,0 0,0 0,1 0,0 0,-1 0,1-1,1 1,-1 0,0-1,1 0,0 1,0-1,0 0,0-1,0 1,1 0,-1-1,1 0,-1 0,1 0,0 0,0-1,1 1,95 25,-49-20,1-2,-1-2,1-3,12-3,23-13,-54 4</inkml:trace>
  <inkml:trace contextRef="#ctx0" brushRef="#br0" timeOffset="-1345.26">16979 573,'22'-3,"25"0,21 0,13 1,7 0,-6 1,-16 0</inkml:trace>
  <inkml:trace contextRef="#ctx0" brushRef="#br0" timeOffset="-1068.971">17018 773,'27'0,"26"0,23 0,22-3,13 1,5-4,-17 1</inkml:trace>
  <inkml:trace contextRef="#ctx0" brushRef="#br0" timeOffset="-370.57">18115 586,'-1'-1,"0"1,0 0,0-1,0 1,1-1,-1 1,0-1,0 1,1-1,-1 0,1 1,-1-1,0 0,1 0,-1 1,1-1,0 0,-1 0,1 0,0 0,-1 0,1 1,0-1,0 0,0 0,0 0,0 0,0 0,0 0,0 0,0 0,0 0,0 1,1-1,-1 0,0 0,1 0,-1 0,0 0,1 1,-1-1,1 0,-1 0,1 1,0-1,-1 0,1 1,0-1,0 1,-1-1,1 1,0-1,24-14,-23 14,0 1,0-1,0 1,0-1,-1 0,1 0,0 0,0 0,-1 0,1 0,-1 0,1 0,-1-1,1 1,-1 0,0-1,0 1,0-1,1 0,-2 1,1-1,0 0,0 0,0 0,-1 1,1-1,-1 0,0 0,1 0,-1 0,0 0,0 0,0 0,0 0,-1 0,1 0,0 0,-1 1,0-1,1 0,-1 0,-4-4,0 0,0 1,-1 0,1 0,-1 0,0 1,0 0,-1 0,1 1,-1 0,0 0,0 0,0 1,0 0,0 0,-1 1,1 0,-1 0,1 1,-2 0,-2-2,-1 1,0 0,0 1,0 1,0 0,0 0,0 2,1-1,-1 1,1 1,-1 0,1 0,0 1,1 1,-1 0,1 0,0 1,1 1,0-1,0 1,0 1,1 0,1 0,-2 3,7-10,1 1,-1 0,1 0,0 0,0 0,1 0,-1 0,0 0,1 0,0 0,0 0,0 0,0 0,0 0,1 0,-1 0,1 0,0 0,0 0,0 0,0 0,0 0,1-1,-1 1,1 0,0-1,0 1,0-1,0 0,0 1,0-1,1 0,-1-1,1 1,-1 0,1-1,2 2,10 2,1 1,0-2,0 0,0-1,1 0,0-2,-1 0,1 0,-1-2,1 0,6-2,-6 1,0 0,-1-2,1 0,-1-1,0 0,15-8,-26 11,1-1,-1 0,0 0,0 0,0-1,-1 1,1-1,-1 0,0 0,0-1,-1 1,1-1,-1 0,0 0,0 0,0 0,-1-1,0 1,0-1,0 1,0-4,-5-17,0 36,8-1,-1 0,1 0,0 0,1-1,0 0,1 0,-1-1,1 1,1-1,1 1,11 11,-4-3,-1 2,0 0,-1 1,-1 0,0 1,-2 0,0 1,-1 2,-7-15,0-1,0 1,-1 0,0 0,-1 0,1 0,-2 0,1 1,-1-1,0 0,-1 0,0 0,0 0,-1 0,0 0,0 0,-1 0,0 0,0-1,-1 0,0 1,0-2,-1 1,-3 3,-9 5,0 0,-1-2,0 0,-1-1,-1-1,0-1,0-1,-1 0,0-2,-1 0,0-1,0-2,0 0,0-1,-1-2,-2 0,24-1,-8 2,0-1,0 0,0-1,0 0,0-1,1 0,-1 0,0-1,0 0,1 0,-7-3,-1-5</inkml:trace>
  <inkml:trace contextRef="#ctx0" brushRef="#br0" timeOffset="-3631.974">10843 639,'0'3,"1"0,0 0,0 0,0 0,0 0,0-1,0 1,1-1,0 1,-1-1,1 1,0-1,0 0,0 0,0 0,1 0,-1 0,1 0,-1-1,1 1,-1-1,1 1,0-1,0 0,0 0,0-1,-1 1,1 0,0-1,3 0,4 1,0-1,0 0,0-1,0 0,0 0,-1-1,1-1,7-2,2-2,-2 0,1-1,-1-1,0 0,-1-2,0 0,-1 0,0-2,-1 0,0 0,-1-2,-1 1,0-1,-1-1,-1 0,0-1,-1 0,2-8,-8 17,-1 0,-1 1,1-1,-1 0,0 0,-1 0,0 0,0 0,-1 0,-1-2,2 7,0 1,0 0,-1 0,0-1,1 1,-1 0,0 0,0 0,0 0,0 0,0 0,-1 0,1 0,-1 0,1 1,-1-1,1 1,-1-1,0 1,0-1,0 1,0 0,0 0,0 0,0 0,0 0,0 1,-1-1,1 0,0 1,0 0,-1 0,1-1,0 1,0 1,-1-1,1 0,-5 2,1 1,0-1,0 1,1 0,-1 1,0-1,1 1,0 0,0 1,0-1,0 1,1 0,0 0,0 0,0 1,1-1,0 1,0 0,0 0,1 0,-1 1,-12 33,1 2,2-1,2 2,2-1,2 1,1 1,3-1,1 24,5 107,18 112,4 101,-27-336,-2-13</inkml:trace>
  <inkml:trace contextRef="#ctx0" brushRef="#br0" timeOffset="-3384.634">10802 973,'23'-7,"21"-6,19-4,14-4,9 1,2 0,-13 4</inkml:trace>
  <inkml:trace contextRef="#ctx0" brushRef="#br0" timeOffset="-2852.768">11457 1067,'36'-255,"-29"125,-7 130,0-1,1 0,-1 1,1-1,-1 1,0 0,1-1,-1 1,1-1,0 1,-1 0,1-1,-1 1,1 0,-1 0,1-1,0 1,-1 0,1 0,0 0,-1 0,1 0,0 0,-1 0,1 0,0 0,-1 0,1 0,-1 0,1 1,0-1,-1 0,1 0,-1 1,1-1,0 0,-1 1,1-1,-1 0,1 1,-1-1,1 1,-1-1,0 1,1 0,4 1,218 76,-218-75,1 0,-1 1,1-1,-1 1,0 0,0 1,-1-1,1 1,-1 0,0 0,0 0,-1 1,1-1,-1 1,-1 0,1 0,-1 0,0 0,0 0,-1 1,0-1,0 1,0-1,-1 1,0-1,0 6,-12 134,11-144,1 1,0-1,0 1,0-1,1 1,-1-1,0 1,1-1,0 1,-1-1,1 1,0-1,0 0,1 0,-1 1,0-1,1 0,-1 0,1 0,0 0,0-1,0 1,0 0,0-1,0 1,0-1,0 0,0 0,1 0,-1 0,0 0,1 0,-1-1,1 1,-1-1,1 1,0-1,11 0,-1-1,1 0,0 0,-1-2,1 1,-1-2,0 0,0 0,-1-2,1 1,-1-1,0-1,0 0,-1-1,0 0,-1-1,1 0,-2-1,5-4,-7 6,1 0,-1-1,-1 0,1 0,-1 0,-1-1,0 0,0 0,-1 0,0-1,-1 1,0-1,-1 0,0 0,-1 0,0 0,-1 0,0 0,-1-8,0 17,1 0,-1 0,0 0,1 0,-1 0,0 1,-1-1,1 0,0 0,0 1,-1-1,1 0,-1 1,1 0,-1-1,0 1,1 0,-1 0,0 0,0 0,0 0,0 0,0 1,0-1,0 0,0 1,0 0,0-1,-1 1,1 0,0 0,0 0,0 1,0-1,0 0,0 1,0 0,0-1,0 1,0 0,0 0,0 0,0 0,0 0,1 0,-1 1,1-1,-2 2,-6 5,1 1,0 0,0 0,1 1,0 0,1 0,0 0,0 1,1 0,1 0,0 1,0-1,1 1,0 5,2-13,0 0,0 1,1-1,0 1,-1-1,2 0,-1 1,0-1,1 1,0-1,0 0,0 1,1-1,-1 0,1 0,0 0,0 0,0 0,1 0,0-1,-1 1,1-1,0 0,1 0,-1 0,0 0,1 0,1 0,8 3,2 0,-1 0,1-1,-1-1,1 0,1-1,-1-1,0-1,1 0,-1 0,8-2,48-2</inkml:trace>
  <inkml:trace contextRef="#ctx0" brushRef="#br0" timeOffset="-2602.38">12781 760,'-18'0,"-13"4,-8 7,-2 5,1 5,6 5,8 4,9 2,13-1,18-1,17-7,14-6,15-6,7-6,4-3,1-6,-12-3</inkml:trace>
  <inkml:trace contextRef="#ctx0" brushRef="#br0" timeOffset="-2311.158">13155 732,'-1'0,"1"-1,-1 0,1 0,0 0,-1 0,1 0,-1 0,0 0,1 1,-1-1,0 0,1 0,-1 1,0-1,0 0,1 1,-1-1,0 1,0-1,0 1,0-1,0 1,0 0,0 0,0-1,0 1,0 0,0 0,0 0,0 0,0 0,0 0,0 0,0 0,0 1,0-1,0 0,0 1,0-1,0 0,0 1,0-1,1 1,-1 0,0-1,0 1,0 0,1-1,-1 2,-1 5,1 0,0 0,0 1,1-1,0 0,0 1,1-1,0 0,0 1,1-1,-1 0,3 4,-4-10,4 17,0-1,2 0,0 0,0 0,2-1,0 0,1-1,0 1,1-2,1 1,1-1,0-1,0 0,1-1,1 0,0-1,1-1,1 0,-12-8,0 0,0 0,0-1,1 1,-1-1,0 0,1 0,-1-1,1 0,-1 1,1-1,-1-1,1 1,-1-1,1 0,-1 0,0 0,1 0,-1-1,0 0,0 0,0 0,0 0,0 0,-1-1,1 0,-1 0,1 0,-1 0,0-1,0 1,-1-1,1 1,-1-1,2-3,12-25,-3 0,0-1,-2 0,-1-1,-2 0,-1 0,1-27,6-25,-13 83,-1-1,1 0,-1 0,1 1,0-1,1 1,-1-1,1 1,-1-1,1 1,0 0,0 0,1 0,-1 0,0 0,1 0,0 0,3-1,11-5</inkml:trace>
  <inkml:trace contextRef="#ctx0" brushRef="#br0" timeOffset="28950.781">13917 7284,'-5'253,"1"-62,18 175,55 290,58 438,-100-903,-9 0,-8 61,-11-83,-1-29,14 120,-4-192,-3 1,-3-1,-2 1,-4 0,-9 47,-46 229,42-219,5-49,3 0,2 60,8-46,0 36,17 116,13 33,-30-269,23 47,-22-54,0 0,0 0,0 0,0 0,0-1,0 1,0 0,0-1,0 0,0 1,0-1,0 0,0 0,0 0,0 0,-1 0,1-1,0 1,-1 0,1-1,-1 1,0-1,1 0,5-4,9-5,1 2,0 0,0 0,1 2,1 0,-1 1,1 1,0 0,0 2,0 0,0 1,3 1,22-4,190-26,119 4,422 14,530-17,-521 18,688-3,-999 17,-302-2,1908 48,-2078-48,959 46,-264-47,-398 15,-310-16,-8-2</inkml:trace>
  <inkml:trace contextRef="#ctx0" brushRef="#br0" timeOffset="32783.705">13904 7443,'-21'-312,"1"4,-23-62,32 253,12 116,-1-1,1 0,0 1,0-1,0 1,0-1,0 1,0-1,0 1,1 0,-1 0,0-1,1 1,-1 0,1 0,-1 0,1 1,0-1,-1 0,1 0,0 1,-1-1,1 1,0 0,0-1,0 1,-1 0,1 0,0 0,0 0,0 1,-1-1,1 0,0 1,0-1,-1 1,1 0,1 0,9 0,429-2,-195-5,-215 6,1305 11,673 6,-1370-18,523 12,-122 0,-102-24,-847 10,778-16,-124-8,-189 13,92-10,-215 22,-76 16,-228-15,-127 3,0-1,0 0,0 0,0 1,-1-1,1 1,0 0,-1-1,1 1,-1 0,1 0,-1 0,0 0,0 0,0 0,0 0,0 1,0-1,-1 0,1 0,-1 1,0-1,1 0,-1 1,0-1,0 1,-1-1,1 0,0 1,-1-1,1 0,-1 0,0 1,0-1,0 0,0 0,-1 1,0 14,-1 24,2 1,1-1,3 1,1-1,2 0,2 0,10 29,10 57,-7 1,-5 1,-2 103,58 430,-70-651,18 222,-9 1,-11 30,1 25,12-105,-6-118,-2-1,-4 1,-3 22,-63 223,58-246,3 0,2 1,8 56,-3 113,-10-131,4 1,5 0,5-1,7 24,-4-43,-4 0,-3 29,-2-62,52 390,-54-4,-1-413,0 0,-2 0,-1-1,0 1,-2-1,-1 0,-1-1,-2 2,-30 167,-57 23,96-209,0-1,0 0,0 0,-1 0,0-1,0 1,0-1,0 1,-1-1,0 0,0 0,0-1,0 1,-1-1,1 0,-1 0,0 0,0-1,-5 2,-109 8,-92-23,-328-53,165 57,224 9,143-2,-44-1,0 3,1 2,-32 7,-225 37,199-36</inkml:trace>
  <inkml:trace contextRef="#ctx0" brushRef="#br0" timeOffset="34751.965">21563 7029,'-29'228,"-16"70,26-250,3-78,-16-200,26 162,0 8,-9-174,14 230,1-1,-1 0,1 0,0 0,0 1,1-1,0 0,-1 0,2 1,-1-1,0 0,1 1,0-1,0 1,0 0,1 0,-1 0,1 0,0 0,0 0,1 1,-1-1,1 1,-1 0,1 0,0 0,0 1,0-1,1 1,-1 0,1 0,0 1,9 0,0 2,1-1,-1 2,0 0,0 1,0 0,0 1,0 1,-1 0,0 1,0 0,0 1,-1 0,0 1,-1 1,1 0,2 3,-5-4,-1 0,0 0,0 0,0 1,-1 1,-1-1,1 1,-2 0,1 0,-1 1,1 5,-4-11,0 1,-1-1,0 1,0 0,0 0,-1-1,0 1,0 0,0 0,-1-1,0 1,0 0,0-1,-1 1,0-1,0 1,0-1,-1 0,1 0,-1 0,0 0,-1 0,-3 3,-8 5,-1 0,-1-1,0 0,-1-2,0 0,-1-1,0 0,0-2,-1-1,0 0,0-1,-15 1,14-1,19-4,1-1,0-1,0 1,1 0,-1 0,0-1,0 1,1 0,-1 0,0 0,0 0,0 0,1 0,-1 0,0 0,0 1,1-1,-1 0,0 0,0 1,1-1,-1 0,0 1,0-1,1 1,-1-1,1 0,-1 1,0 0,1-1,-1 1,1-1,-1 1,1 0,0-1,-1 1,1 0,0 0,-1-1,1 1,0 0,0 0,0-1,-1 1,1 0,0 0,0 0,0-1,0 1,1 0,-1 0,0-1,0 1,0 0,1 0,-1-1,0 1,143 72,-115-58,1 1,-2 1,0 1,-1 1,-1 2,-1 0,-1 2,-1 0,2 6,-18-22,0 0,0 0,1-1,0 1,0-1,0-1,1 1,0-2,0 1,0-1,1 0,-1 0,2-1,-6-2,0 1,0-1,1-1,-1 1,0 0,0-1,1 0,-1 0,0 0,1-1,-1 0,0 1,0-1,1-1,-1 1,0-1,0 1,-1-1,1 0,0-1,0 1,-1-1,0 1,1-1,-1 0,0 0,0-1,2-2,-1-2,1-1,-1 0,-1 0,0 0,0 0,0-1,-2 1,1-1,-1 1,0-1,-1 0,0 1,-1-1,1 0,-2 1,0-1,0 1,-1 0,-2-7,4 13,1 0,-1-1,-1 1,1 0,0 0,-1 0,1 0,-1 0,0 0,0 0,-1 1,1-1,0 1,-1-1,1 1,-1 0,0 0,0 0,0 0,0 1,0-1,0 1,0-1,-1 1,1 0,0 1,-1-1,1 1,-1-1,1 1,0 0,-1 0,1 0,-1 1,1-1,-1 1,1 0,0 0,0 0,-1 0,-1 2,-1 1,0 0,1 1,0 0,0 0,1 0,-1 0,1 1,0-1,1 1,-1 0,1 0,0 1,1-1,-1 1,1-1,0 1,1 0,0 0,0 0,0 3,-1 25</inkml:trace>
  <inkml:trace contextRef="#ctx0" brushRef="#br0" timeOffset="35011.857">22299 7564,'0'-18,"0"-13,0-10,0-6,2 0,1 2,0 14,-1 21,-2 21,-4 21,-2 15,2 10,0 4,3-2,9-6,8-10,0-13</inkml:trace>
  <inkml:trace contextRef="#ctx0" brushRef="#br0" timeOffset="36128.044">23035 6990,'13'62,"-2"2,-3 0,-3 0,-3 22,-1-77,-1 1,0-1,0 1,-1-1,-1 1,1-1,-1 0,-1 0,0 0,0 0,-1 0,0-1,-1 2,4-10,1 1,-1-1,1 0,-1 1,1-1,-1 0,0 1,1-1,-1 0,0 0,1 0,-1 0,1 0,-1 0,0 0,1 0,-1 0,0 0,1 0,-1 0,0 0,1 0,-1 0,1-1,-1 1,0 0,1-1,-1 1,1 0,-1-1,1 1,-1-1,1 1,-1 0,1-1,0 1,-1-1,1 0,-1 1,1-1,0 1,0-1,-1 1,1-1,0 0,0 1,0-1,0 0,0 1,-1-1,1 1,1-1,-1 0,0 1,0-1,0 0,0 1,0-1,0 0,1 1,-1-1,0 0,-2-26,1 0,2 0,0-1,2 1,3-16,-3 23,-1 8,2-32,3 1,1 0,2 0,2 1,2 0,10-21,-22 58,1 0,0 0,-1 0,1 0,1 0,-1 0,1 1,0 0,0 0,0 0,0 0,1 0,0 1,0 0,0 0,0 0,0 1,0 0,1 0,-1 0,1 0,-1 1,1 0,0 0,-1 1,1 0,0-1,0 2,-1-1,1 1,0 0,1 0,-2 1,0 0,0 0,0 0,0 0,0 1,-1 0,1 0,-1 0,0 0,0 1,0-1,0 1,0 0,-1 1,0-1,0 1,0-1,0 1,-1 0,0 0,0 0,0 0,0 0,-1 0,0 1,0-1,0 5,-1 0,0 0,0 0,-1-1,0 1,-1-1,0 1,0-1,-1 1,0-1,-1 0,0 0,-1-1,1 1,-2-1,-1 2,-3 3,-2-1,0 0,0-1,-1 0,-1-1,1-1,-2 0,1 0,-1-2,-12 5,26-12,0 0,0 0,0 0,0 0,0 0,0 1,0-1,0 0,0 0,0 1,0-1,0 1,0-1,0 1,0-1,0 1,0 0,1-1,-1 1,0 0,0-1,1 1,-1 0,0 0,1 0,-1 0,1 0,0 0,-1 0,1 0,0 0,-1 0,1 0,0 0,0 0,0 0,0 0,0 0,0 0,0 0,0 0,0 0,0 0,1 0,-1 0,0 0,1 0,-1 0,1 0,-1 0,1 0,0 0,-1-1,1 1,0 0,-1 0,1-1,0 1,173 156,-70-41,-98-113,0 0,-1-1,1 1,0-1,1-1,-1 1,0-1,1 0,-1 0,0-1,1 0,-1 0,1 0,-1-1,0 0,1 0,-1-1,0 0,0 0,0 0,0-1,0 0,-1 0,4-2,39-45,-41 47,-5 1,1 0,0 0,0 1,0-1,0 1,0-1,0 1,0 0,0 1,0-1,1 0,-1 1,0 0,1 0,-1 0,0 0,0 0,1 1,1 0,-4 0,0 1,0-1,0 1,1-1,-1 1,0-1,1 0,-1 0,1 0,0 0,-1 0,1 0,0 0,0 0,-1-1,1 1,0-1,0 1,0-1,0 0,0 0,0 0,0 0,-1 0,1 0,0 0,0-1,0 1,0-1,0 1,0-1,-1 0,1 0,0 0,-1 0,1 0,-1 0,1 0,-1 0,1-1,-1 1,0 0,1-1,-1 1,0-1,0 0,0 1,0-1,-1 0,2-1,-1 0,1-1,-1 1,0-1,0 0,0 0,0 1,-1-1,1 0,-1 0,0 0,0 0,-1 1,1-1,-1 0,0 0,0 0,0 1,0-1,-1 1,1-1,-1 1,0-1,0 1,0 0,-1 0,1 0,-1 0,1 0,-1 1,0-1,0 1,0 0,-1 0,1 0,0 0,-1 0,-2 0,-5 0,-1 0,1 1,-1 0,1 1,-1 1,1 0,-1 0,1 1,0 0,0 1,-1 1,2 0,-1 0,0 1,1 0,0 1,-6 4,14-9,0 0,0-1,0 1,0 0,0 0,1 0,-1 1,0-1,1 0,-1 1,1-1,-1 1,1-1,0 1,0 0,-1 0,1-1,0 1,1 0,-1 0,0 0,1 0,-1 0,1 0,-1 0,1 0,0 0,0 0,0 1,0-1,0 0,0 0,1 0,-1 0,1 0,0 0,-1 0,1 0,0 0,0-1,0 1,0 0,0 0,1-1,-1 1,17 14</inkml:trace>
  <inkml:trace contextRef="#ctx0" brushRef="#br0" timeOffset="36528.745">23917 7336,'4'-13,"0"1,1-1,1 1,-1 0,2 0,0 1,0 0,1 0,1 0,-6 7,0 1,1-1,-1 1,1 0,-1 0,1 0,0 0,0 1,0 0,1 0,-1 0,1 0,-1 0,1 1,-1 0,1 0,0 0,0 1,-1-1,1 1,0 0,0 1,-1-1,1 1,0 0,3 1,-5-1,1 0,-1 1,0 0,1-1,-1 1,0 0,0 1,0-1,0 0,0 1,-1 0,1-1,-1 1,0 0,0 1,0-1,0 0,0 0,-1 1,1-1,-1 1,0-1,0 1,0 0,-1 0,1-1,-1 1,0 2,0 4,0-1,-1 0,0 0,-1 0,0 0,0 0,-1 0,0-1,0 1,-1-1,-2 3,-39 49,37-50,0-1,0 1,1 0,0 1,1-1,0 1,-2 8,8-16,0-1,1 0,-1 0,1 1,-1-1,1 0,0 0,0 0,-1 0,2 0,-1 0,0 0,0 0,1 0,-1 0,1-1,-1 1,1-1,0 1,0-1,0 1,-1-1,1 0,0 0,1 0,-1 0,0 0,0-1,0 1,0-1,1 1,-1-1,0 0,1 0,-1 0,0 0,0 0,1 0,1-1,68 7,1-3,55-5,-95 1,-9 1</inkml:trace>
  <inkml:trace contextRef="#ctx0" brushRef="#br0" timeOffset="37534.532">14639 8219,'-2'4,"-7"13,4-25,5 3,0 0,-1-1,1 1,-1 0,0 0,0-1,0 1,-1 0,0 0,0 0,0 0,-1 1,0-1,0 1,0-1,0 1,0 0,-1 0,0 0,0 1,0 0,0-1,-2 1,1-1,-1 0,0 1,0 0,0 0,0 1,0 0,-1 0,1 0,-1 1,1 0,-1 0,0 1,1-1,-1 1,0 1,1-1,-1 1,1 1,-1-1,1 1,-1 0,1 1,0-1,0 1,0 0,0 1,1-1,-1 1,1 0,0 1,0-1,1 1,-1 0,1 0,0 1,0-1,1 1,0 0,0 0,-1 1,1 2,0-1,0 1,1 0,0 0,0 0,1 0,0 0,1 0,0 0,0 0,1 0,0 0,1 0,0 0,0 0,1-1,0 1,1-1,0 0,0 0,1 0,0 0,0-1,0 1,1-2,0 1,1 0,0-1,0-1,0 1,0-1,5 2,3 1,0-1,0-1,0-1,1 0,-1-1,1 0,1-1,-1-1,0-1,0 0,1-1,-1-1,0-1,0 0,1-1,-2 0,1-2,0 0,-1 0,0-2,0 0,-1 0,1-2,-2 1,1-2,-2 0,1-1,-1 0,5-6,14-19</inkml:trace>
  <inkml:trace contextRef="#ctx0" brushRef="#br0" timeOffset="37806.823">14947 8139,'-3'2,"0"5,0 9,1 8,3 9,1 6,2 6,4-1,-1-1,2-6,-2-6,2-7,0-6,-1-8</inkml:trace>
  <inkml:trace contextRef="#ctx0" brushRef="#br0" timeOffset="38064.135">15348 8125,'-254'120,"251"-120,0 1,0 0,-1 1,1-1,0 0,1 1,-1 0,0 0,0 0,1 0,-1 0,1 0,0 0,0 1,-1 0,2-1,-1 1,0 0,0 0,1 0,0 0,-1 0,1 0,1 0,-1 0,0 1,1-1,-1 0,1 0,0 1,0-1,0 0,1 1,-1-1,1 0,0 0,0 0,0 1,0-1,0 0,1 0,10 9,0-1,0 0,1-1,1 0,0-1,0-1,0 0,1-1,0-1,1 0,0-1,0 0,15 1,6 2,1-1,-1-2,1-2,1-2,-1-1,0-2,31-6,-35 1</inkml:trace>
  <inkml:trace contextRef="#ctx0" brushRef="#br0" timeOffset="38462.41">15829 8179,'-31'46,"2"1,2 1,2 2,-14 39,36-75,9-18,12-20,22-44,-3-2,-4-2,1-10,41-87,-63 150,-6 21,-2 104,-5-68,2 1,2-1,1 0,1 0,3-1,1 0,1 0,3-1,12 28,34 38,-47-83</inkml:trace>
  <inkml:trace contextRef="#ctx0" brushRef="#br0" timeOffset="38710.512">15735 8366,'18'0,"20"0,19 0,14 0,4 0,-9 0,-16 0</inkml:trace>
  <inkml:trace contextRef="#ctx0" brushRef="#br0" timeOffset="39215.507">14105 8915,'9'7,"1"0,-1-1,1 0,1-1,-1 0,1 0,0-1,0-1,0 0,1 0,0-1,7 3,116 26,-64-17,-1 4,51 21,-116-39,-1 1,1 0,-1 1,1-1,-1 1,0 0,0 0,0 0,0 0,0 1,0-1,-1 1,1 0,-1 0,0 1,0-1,0 1,0-1,-1 1,1 0,-1 0,0 0,0 0,-1 1,1-1,-1 0,0 1,0-1,0 1,0 1,-4 1,0 0,0 0,-1 0,0 0,0-1,-1 0,1 1,-1-2,0 1,-1 0,0-1,0 0,-5 3,-51 37,-2-4,-2-2,-2-4,-52 20,66-30,-22 11,17-7</inkml:trace>
  <inkml:trace contextRef="#ctx0" brushRef="#br0" timeOffset="40240.025">14131 10626,'51'24,"23"-1,-37-13,0 1,-2 2,1 2,-2 1,27 17,-57-31,0 1,1-1,-1 1,-1-1,1 1,0 0,-1 1,1-1,-1 0,0 1,0 0,-1 0,1 0,-1 0,0 0,0 0,0 1,0-1,-1 1,0-1,0 1,0 0,0-1,-1 1,0 0,0 0,0-1,0 1,-1 0,0-1,0 1,0 0,-1-1,-8 12,-2-1,0 0,0-1,-2-1,1 0,-2 0,0-2,0 0,-1 0,0-2,-14 7,23-12,-231 115,204-102</inkml:trace>
  <inkml:trace contextRef="#ctx0" brushRef="#br0" timeOffset="40642.652">15000 10666,'4'-3,"0"1,0-1,0 0,0-1,-1 1,1-1,-1 1,0-1,0 0,0 0,-1-1,0 1,1 0,-2-1,1 0,0 1,-1-1,0 0,0 0,0 1,-1-1,1-2,-4 4,0 1,0-1,-1 1,1-1,0 1,-1 0,1 1,-1-1,0 1,0-1,1 1,-1 0,0 0,0 1,0-1,0 1,0 0,0 0,0 0,0 1,0-1,0 1,0 0,0 0,1 0,-3 2,-5 0,1 1,0 0,1 0,-1 1,1 0,0 1,0 0,0 1,1 0,0 0,1 0,-1 1,1 0,1 1,0-1,0 1,1 1,0-1,0 1,1 0,0 0,1 0,0 0,1 1,0-1,0 1,1 0,1-1,0 5,0-9,1 0,1 1,-1-1,1 0,0 1,1-1,-1-1,1 1,0 0,1 0,-1-1,1 0,0 0,0 0,1 0,-1-1,1 1,0-1,1-1,-1 1,1-1,-1 1,1-2,0 1,0-1,4 2,7 1,1 0,-1-2,1 1,0-2,0-1,0 0,0-1,0-1,2 0,3-3,-1 0,1-1,-1-2,0 0,-1-1,1-1,-2-1,1-1,5-5,13-10</inkml:trace>
  <inkml:trace contextRef="#ctx0" brushRef="#br0" timeOffset="40922.909">15455 10545,'-5'2,"-1"8,0 13,1 13,2 10,1 8,1 3,-2 0,0-1,0-5,1-7,1-10,0-11</inkml:trace>
  <inkml:trace contextRef="#ctx0" brushRef="#br0" timeOffset="41139.434">15842 10518,'-259'170,"255"-167,-49 44,51-46,1 1,-1-1,1 1,0-1,0 1,0 0,0-1,0 1,0 0,1 0,-1 0,0-1,1 1,0 0,-1 0,1 0,0 0,0 0,0 0,0 0,0 0,1 0,-1 0,0 0,1 0,0-1,-1 1,1 0,0 0,0 0,0-1,0 1,0 0,10 7,0-1,0 0,0-1,1 0,0 0,0-2,1 1,-1-2,1 1,0-2,9 2,7 3,0-1,0-2,1 0,-1-2,1-2,0 0,0-2,11-2,-1-6</inkml:trace>
  <inkml:trace contextRef="#ctx0" brushRef="#br0" timeOffset="41727.917">16082 10626,'-12'55,"2"2,2 0,1 37,4-8,24-316,-18 182,3 1,1-1,2 1,12-32,-21 77,0-1,1 0,-1 1,1-1,-1 1,1-1,0 1,0-1,0 1,0-1,1 1,-1 0,1 0,-1 0,1 0,0 0,-1 0,1 0,0 0,1 0,-1 1,0 0,0-1,1 1,-1 0,0 0,1 0,-1 0,1 0,0 1,-1-1,1 1,-1 0,1 0,0-1,-1 2,1-1,0 0,-1 1,1-1,-1 1,1 0,0-1,0 2,3 4,0 0,-1 0,1 1,-1-1,0 1,-1 1,0-1,0 1,0 0,-1-1,0 1,-1 1,0-1,0 0,-1 1,0-1,0 1,-1-1,0 1,0-1,-1 1,0-1,-1 0,0 1,0-1,-1 0,-1 1,1-1,0 0,-1 0,0 0,0-1,-1 0,0 0,0 0,-1-1,0 0,0 0,0 0,-1 0,0-1,0-1,0 1,-6 2,13-7,0 0,0 0,1-1,-1 1,0 0,0 0,0 0,0 0,0-1,0 1,0 0,0 0,0 0,0-1,0 1,0 0,1 0,-1 0,0 0,-1-1,1 1,0 0,0 0,0 0,0-1,0 1,0 0,0 0,0 0,0 0,0-1,0 1,0 0,-1 0,1 0,0 0,0-1,0 1,0 0,0 0,-1 0,1 0,0 0,0 0,0 0,0 0,-1 0,1-1,0 1,0 0,0 0,-1 0,16-14,-10 10,0 1,0 0,0-1,0 1,0 1,1-1,0 1,-1 0,1 0,0 1,0 0,0 0,0 0,0 1,0 0,0 0,0 0,0 1,0 0,0 0,0 0,-1 1,1 0,0 0,-1 0,1 1,-1 0,0 0,0 0,0 1,0 0,1 1,-2 0,0 1,0-1,-1 1,0 0,0 0,0 0,-1 0,0 0,0 0,0 1,-1-1,0 1,-1-1,1 1,-1-1,0 1,-1-1,1 1,-1 0,-1-1,1 0,-1 1,0-1,-1 0,0 2,-4 5,0 0,-1 0,0-1,-1 0,0-1,-1 0,0 0,0-1,-1 0,-12 7,1-2,-1-1,0 0,-1-2,-1-1,-18 5,-5-1</inkml:trace>
  <inkml:trace contextRef="#ctx0" brushRef="#br0" timeOffset="42605.905">16885 12002,'-25'12,"0"2,1 0,1 2,0 0,1 2,1 0,1 2,0 0,2 1,0 1,1 0,2 1,-8 17,13-26,0 1,2 0,0 0,0 1,2 0,0 1,1-1,0 1,0 7,5-22,-1 0,1-1,0 1,0 0,0 0,0 0,0-1,0 1,0 0,0 0,1-1,-1 1,1 0,-1-1,1 1,0 0,0-1,0 1,0-1,0 1,0-1,0 1,0-1,0 0,1 0,-1 0,1 0,-1 0,1 0,-1 0,1 0,-1 0,1 0,0-1,-1 1,1-1,1 1,68-15,-41-3,0-1,-1-2,-1-1,0-1,-2-2,-1 0,-1-2,-1-1,-1 0,-1-2,4-10,-8 13,-2 0,-1-1,-1 0,-2-1,0-1,-2 1,-1-2,-2 1,0-1,-2 0,-2 0,0 0,-2 0,-2-1,-3-24,2 44,1 1,-1-1,-1 1,1 0,-2 0,0 1,0-1,0 1,-1 0,-1 0,-5-5,9 11,0 0,0 0,0 0,-1 0,0 0,1 1,-1 0,0 0,0 0,0 0,0 1,-1-1,1 1,0 0,-1 0,1 1,-1-1,1 1,0 0,-1 0,1 1,-1-1,1 1,0 0,-1 0,1 0,0 1,0 0,-1 0,-2 1,0 2,0-1,1 1,-1 0,1 0,0 1,0 0,1 0,0 0,0 1,0 0,1 0,0 0,0 0,1 0,0 1,0 0,1 0,0-1,0 5,-3 15,1-1,2 1,0 0,2-1,2 20,7 22,4 1,2-2,3 0,3-1,17 35,13 43,-39-105,-4-9</inkml:trace>
  <inkml:trace contextRef="#ctx0" brushRef="#br0" timeOffset="43014.369">17219 12229,'-88'236,"78"-217,15-50,18-41,4 0,3 2,3 1,10-10,-2 20,-40 58,-1 1,0-1,0 1,1-1,-1 1,0-1,1 1,-1-1,0 1,1-1,-1 1,1-1,-1 1,1 0,-1-1,1 1,-1 0,1-1,-1 1,1 0,0 0,-1-1,1 1,-1 0,1 0,0 0,-1 0,1 0,-1 0,1 0,0 0,-1 0,1 0,-1 0,1 1,0-1,-1 0,1 0,-1 1,1-1,-1 0,1 1,-1-1,1 0,-1 1,1-1,-1 1,1-1,-1 0,0 1,1-1,-1 1,0 0,1-1,-1 1,0-1,0 1,0-1,1 1,4 40,-5-39,1 96,-1-54,1 0,2 0,2-1,4 12,42 87,-44-126</inkml:trace>
  <inkml:trace contextRef="#ctx0" brushRef="#br0" timeOffset="43274.157">17139 12270,'18'0,"22"-3,20-2,21-3,16-5,11-6,-14-1</inkml:trace>
  <inkml:trace contextRef="#ctx0" brushRef="#br0" timeOffset="43676.121">18449 11869,'-16'10,"0"2,1 0,1 0,0 2,0 0,1 0,1 1,1 1,0 0,1 0,0 1,2 0,0 1,1 0,0 0,-1 12,7-26,-3 5,1-1,0 1,0 0,1 0,0 0,1 0,0 0,0 1,1-1,0 0,0 0,1 1,1-1,0 0,0 0,2 6,-2-13,0-1,-1 1,1 0,0 0,0-1,0 1,0-1,0 0,0 1,0-1,1 0,-1 0,0-1,1 1,-1 0,1-1,-1 1,0-1,1 0,-1 0,1 0,-1 0,1 0,-1-1,1 1,-1-1,1 1,0-2,68-28,-38 7,-2-1,0-2,-1 0,-2-3,-1 0,-1-1,-2-2,-1 0,-1-2,-2 0,-2-1,-1-1,-1-1,-2 0,8-38,-14 50,-1-1,-1-1,-1 1,-1-1,-1 0,-2 0,-1 0,-1 0,-3-13,4 37,0 1,0 0,-1-1,1 1,-1 0,1-1,-1 1,0 0,0 0,0 0,0-1,0 1,-1 0,1 0,-1 1,1-1,-1 0,0 0,1 1,-1-1,0 1,0 0,0-1,0 1,0 0,-1 0,1 0,0 1,0-1,-1 0,1 1,0-1,-1 1,1 0,-1 0,1 0,0 0,-1 1,0-1,-8 5,1 1,0 0,0 1,1-1,0 2,0 0,1 0,0 0,0 1,1 0,0 0,1 1,0 0,0 0,1 1,-2 5,-2 6,2 0,0 0,2 0,0 0,1 1,2 0,0 0,1 0,2 0,0 0,2-1,0 1,1 0,2-1,0 0,1 0,7 13,164 384,-168-395,-7-14,0-1,1 0,1 0,-1 0,1 0,1-1,0 0,0 0,0-1,6 5,2-3</inkml:trace>
  <inkml:trace contextRef="#ctx0" brushRef="#br0" timeOffset="44250.987">19171 12136,'-54'293,"108"-662,-53 361,-1 4,0 1,0 0,0-1,0 1,0 0,1 0,-1 0,1-1,0 1,0 0,0 0,0 0,0 0,1 0,0 0,-1 1,1-1,0 0,0 1,1-1,-1 1,0 0,1 0,-1 0,1 0,0 0,0 1,0-1,0 1,0-1,0 1,0 0,2 0,10 5,-1 1,1 1,-1 0,0 1,-1 1,1 0,-1 0,3 4,-13-11,1 1,-1-1,0 1,1 0,-1 0,0 0,0 0,0 1,-1-1,1 1,-1 0,1 0,-1 0,0 0,0 0,0 0,0 0,-1 1,1-1,-1 1,0-1,0 1,0 0,0-1,-1 1,0 0,1-1,-1 1,-1 0,1 0,0-1,-1 1,0 0,0-1,0 1,0-1,-1 1,-1 2,-115 85,118-91,-1 0,1 0,-1 0,0 1,1-1,-1 0,1 1,-1-1,1 0,-1 1,1-1,-1 1,1-1,0 1,-1-1,1 1,0-1,-1 1,1-1,0 1,-1 0,1-1,0 1,0-1,0 1,0 0,0-1,0 1,0 0,0-1,0 1,0 0,0-1,0 1,0-1,0 1,0 0,1-1,-1 1,0-1,0 1,1 0,-1-1,0 1,1-1,-1 1,1-1,-1 0,1 1,-1-1,1 1,-1-1,1 0,-1 1,1-1,0 0,41 11,-30-9,5 1,-4-2,0 1,0 0,0 1,0 1,-1 0,1 1,-1 0,0 1,0 0,-1 1,0 0,0 1,0 0,4 5,-13-11,-1 0,1 1,-1-1,1 0,-1 1,0-1,0 1,0 0,0-1,-1 1,1 0,-1 0,1-1,-1 1,0 0,0 0,0-1,-1 1,1 0,-1 0,1-1,-1 1,0 0,0-1,0 1,0-1,-1 1,1-1,-1 0,1 1,-1-1,0 0,0 0,0 0,0 0,-2 1,-88 52,-50-7,106-39</inkml:trace>
  <inkml:trace contextRef="#ctx0" brushRef="#br0" timeOffset="44831.667">21016 11602,'-10'0,"0"1,1 1,-1 0,1 0,0 0,-1 1,1 1,0 0,1 0,-1 0,1 1,0 1,0-1,0 1,-4 5,-93 112,87-98,1 2,1 0,1 1,1 0,2 1,1 0,-1 8,7 25,5-61,1 1,-1 0,1-1,-1 1,1 0,0-1,0 1,-1-1,1 1,0-1,0 0,1 1,-1-1,0 0,0 0,1 1,-1-1,0 0,1 0,-1-1,1 1,-1 0,1 0,0-1,-1 1,1-1,0 1,-1-1,1 0,0 0,0 0,-1 0,2 0,10-2,-1 0,1-2,-1 1,1-1,-1-1,0 0,-1-1,1 0,-1-1,0 0,-1-1,0 0,0-1,2-2,5-6,0-1,-1-1,0-1,-2 0,0 0,-1-2,-2 1,0-2,-1 0,-1 0,-2 0,0-1,-1 0,-2 0,0-1,-2 0,0 1,-2-1,-1 0,0 0,-2 1,-1-1,-1 1,-6-16,10 34,-1 0,1 0,-1 0,0 1,-1-1,0 0,1 1,-2 0,1 0,-1 0,1 0,-1 0,-1 1,1 0,0 0,-1 0,0 0,0 1,0-1,-1 1,1 1,-1-1,1 1,-1 0,0 0,0 1,0 0,0 0,0 0,0 0,0 1,0 0,-2 1,-3 4,0 0,0 1,1 0,0 1,0 0,0 1,1 0,0 1,1-1,-1 2,2-1,-1 1,2 0,-1 1,1-1,1 1,0 1,1-1,0 1,0-1,1 1,1 0,0 0,1 1,0 6,0 4,1 0,1-1,1 1,1 0,1 0,1-1,1 0,1 0,1-1,0 1,2-2,1 1,0-2,2 1,10 12,13 13,2-1,2-2,1-2,3-1,30 20,-25-23,-12-9</inkml:trace>
  <inkml:trace contextRef="#ctx0" brushRef="#br0" timeOffset="45164.915">21684 12002,'-20'-7,"0"0,0 1,0 2,-1 0,0 1,0 1,0 1,0 0,-12 3,24-1,1 1,-1 1,1-1,0 1,0 1,0-1,0 2,1-1,-1 1,1 0,0 0,0 1,1 0,0 0,0 0,0 1,1 0,-3 4,5-5,0-1,-1 1,2-1,-1 1,1 0,0 0,0 0,0 0,1 0,0 0,0 1,1-1,0 0,0 1,0-1,1 0,0 0,0 1,1-1,-1 0,1 0,1 0,-1-1,1 1,0 0,0 0,7 4,0 0,1-1,0 0,0 0,1-1,0-1,0 0,0 0,1-2,0 1,1-2,-1 1,1-2,0 0,0-1,0 0,0-1,1 0,175 2,-102-10</inkml:trace>
  <inkml:trace contextRef="#ctx0" brushRef="#br0" timeOffset="45784.826">23222 11334,'-12'1,"-1"0,1 0,0 1,0 1,0 0,0 1,1 0,0 1,-1 0,2 1,-1 0,1 1,0 0,0 0,0 1,1 1,1-1,0 2,0-1,0 1,-2 5,-5 4,1 0,1 1,1 1,0 0,2 0,0 1,2 1,-2 7,7-21,1 1,-1-1,2 1,-1 0,2 0,-1-1,1 1,1 0,-1 0,2 0,-1-1,2 1,-1 0,1-1,0 0,1 0,0 0,1 0,0 0,0-1,3 3,-1-3,0-1,1 0,0 0,0-1,1 0,0 0,0-1,0 0,1 0,-1-1,1-1,0 1,0-2,1 1,-1-2,0 1,1-1,-1-1,1 0,-1 0,6-2,-1 1,1-1,-1-1,0-1,0 0,0-1,0-1,-1 0,0-1,0-1,0 0,-1 0,-1-1,1-1,0-2,4-9,0-1,-2 0,-1-2,0 1,-2-2,-1 0,-1 0,-1-1,-1 0,-1 0,-2-1,0 0,-2 0,0-10,2 5,-2 0,-1-1,-1 1,-1 0,-2-1,-2 1,-1 0,-1 1,-3-6,7 31,0 1,0-1,0 1,-1-1,0 1,0 0,0 0,-1 0,0 0,0 1,0-1,-1 1,1 0,-1 0,0 1,0-1,0 1,0 0,-1 1,1-1,-1 1,0 0,0 0,0 1,0 0,0 0,0 0,0 1,0 0,0 0,0 0,0 1,0 0,0 0,0 1,1 0,-6 2,3-1,0 1,0 1,1-1,0 1,0 1,0-1,1 1,-1 0,2 1,-1 0,1 0,0 0,0 0,0 1,1 0,1-1,-1 2,1-1,1 0,-1 1,2-1,-1 1,0 7,0 7,1 1,1-1,1 0,1 1,1-1,1 0,1 0,4 11,25 54,2-2,5-2,3-2,4-1,20 20,-1 6,-44-71</inkml:trace>
  <inkml:trace contextRef="#ctx0" brushRef="#br0" timeOffset="46050.126">23850 11789,'-4'16,"-5"14,-2 9,1 4,1 3,3-1,5-3,2-6,3-10,3-8,1-13,1-14,-1-5</inkml:trace>
  <inkml:trace contextRef="#ctx0" brushRef="#br0" timeOffset="46321.433">23836 11722,'0'-14,"3"3,6 9,10 13,11 13,8 13,5 13,3 7,-3 2,-6 3,-10-3,-17-2,-26-5,-31-9,-36-5,-4-11</inkml:trace>
  <inkml:trace contextRef="#ctx0" brushRef="#br0" timeOffset="49028.604">7353 9181,'64'5,"-1"-3,1-3,0-2,55-11,-34 4,149-4,225 16,73-2,375-21,-881 21,708-13,307-28,-218 15,348 27,-1072 13,-75-6,-32-6</inkml:trace>
  <inkml:trace contextRef="#ctx0" brushRef="#br0" timeOffset="50070.084">16845 12925,'11'57,"-3"2,-3-1,-2 1,-4 21,2-33,3 317,-8 1156,-26-582,29-887,0-4,-1 0,-2 0,-2-1,-9 28,14-68,0 0,0-1,-1 1,0-1,0 1,0-1,-1 1,0-1,0 0,0-1,-1 1,1 0,-1-1,0 0,-1 0,1 0,-1 0,-2 1,-15-13,16-5</inkml:trace>
  <inkml:trace contextRef="#ctx0" brushRef="#br0" timeOffset="50872.774">18943 12845,'25'366,"-11"-222,76 988,-61-694,-29 439,-12-683,-14 415,23-526,1-64</inkml:trace>
  <inkml:trace contextRef="#ctx0" brushRef="#br0" timeOffset="51662.444">21404 12885,'31'444,"-21"241,-10-536,-46 1466,32-1454,-8 105,10 85,22-245,0-86,1-13</inkml:trace>
  <inkml:trace contextRef="#ctx0" brushRef="#br0" timeOffset="52497.194">23810 12898,'3'7,"0"0,0-1,-1 1,1 0,-2 1,1-1,-1 0,0 0,0 1,-1-1,-1 7,2 5,-12 463,8-192,12 0,23 102,3-138,-10-97,-6 0,-7 1,-7 0,-13 112,-18-113,-7-1,-7-2,-48 119,83-256,-42 147,40-115</inkml:trace>
  <inkml:trace contextRef="#ctx0" brushRef="#br0" timeOffset="59429.585">16711 16454,'-1'2,"0"-1,-1 0,1 0,0 0,0 0,-1 0,1 0,-1 0,1-1,-1 1,1 0,-1-1,1 1,-1-1,0 0,1 0,-1 1,0-1,1 0,-1 0,0 0,1-1,-1 1,0 0,-229 27,-20 11,172-36,0-3,0-3,-23-6,50 4,-391 1,271-9,-114 0,-864 15,781 12,-508-13,508-14,-635 15,634 27,224-29,143-1,0 1,1-1,-1 1,0-1,1 0,-1 0,1 0,0-1,-1 1,1 0,0-1,0 1,1-1,-1 0,1 0,-1 1,1-1,0 0,0 0,0-1,0 1,1 0,-1 0,1 0,0 0,0-1,0 1,0 0,0 0,1 0,0-1,-2-13,-16-98,-5 0,-30-92,-25-125,58 180,2-104,-11-108,2 155,6-30,11 60,-19-77,-8 33,-33-260,46 274,-25-80,27 181,5 0,-2-92,12 84,-4 1,-6-1,-15-46,17 107,3 0,3-2,2 1,2-2,3 5,2-1,2 1,8-32,-3 23,-3 0,-2 0,-5-38,1 31,2 59,-1 0,1 0,1 0,0 0,0 0,1 0,0 1,1-1,0 1,1 0,-1 0,2 1,-1-1,1 1,0 0,1 0,-4 7,0-1,0 1,0-1,0 1,0 0,1 0,-1 0,0 1,0-1,1 1,-1 0,0 0,0 0,1 0,-1 0,0 1,0 0,1-1,-1 1,0 0,0 1,0-1,0 0,0 1,0 0,-1 0,1 0,0 0,-1 0,22 10,11-1,-1-1,2-2,-1-1,1-2,0-1,1-2,3-1,134 14,-106-3,9 2,0-3,41-1,620-10,88 0,-649-6,139-23,-22-3,-123 18,9 1,-64 6,-75 2,-30 4</inkml:trace>
  <inkml:trace contextRef="#ctx0" brushRef="#br0" timeOffset="61854.269">10120 12978,'-3'23,"0"-1,-2 0,-1 0,-1 0,0-1,-6 10,3-4,-155 355,146-349,15-46,9-9,1 1,1-1,1 1,1 1,1-1,9-14,-1 2,13-36,-2-1,-3-1,-3-1,0-18,-22 91,0-1,0 0,0 1,0-1,0 1,0 0,0-1,0 1,0 0,0-1,0 1,0 0,0 0,0 0,-1 0,1 0,0 0,-1 0,1 0,-1 0,1 0,-1 0,0 0,1 0,-1 0,0 1,0-1,0 0,0 0,0 0,0 1,0-1,0 0,0 1,12 28,5-5,2 1,0-2,1-1,23 20,16 20,-42-45,-2 0,0 2,-1 0,-1 0,0 2,-2-1,-1 2,1 5,-10-27,0 0,-1 0,0 0,1 0,-1 0,0 1,0-1,1 0,-1 0,0 1,0-1,0 0,-1 0,1 0,0 1,0-1,-1 0,1 0,-1 0,1 0,-1 1,1-1,-1 0,1 0,-1 0,0 0,0-1,0 1,0 0,1 0,-1 0,0 0,0-1,0 1,-1-1,1 1,0-1,0 1,0-1,-55 7,29-6,-388 53,363-51,52-4,-1 1,1-1,-1 1,0-1,1 1,-1-1,1 1,0-1,-1 0,1 1,-1-1,1 0,0 1,0-1,-1 0,1 1,0-1,0 0,0 0,0 1,0-1,0 0,0 0,0 1,0-1,0 0,0 1,0-1,0 0,1 0,-1 1,0-1,0 0,1 1,-1-1,1 0,-1 1,1-1,-1 1,1-1,-1 1,1-1,-1 1,1-1,-1 1,1 0,0-1,-1 1,1 0,0-1,0 1,1-3,166-209,-107 99,-53 143,-6 4,1 0,2-1,1 1,2-1,3 6,2-9,-13-29,0-1,1 1,-1-1,0 1,0-1,1 1,-1-1,0 1,1-1,-1 0,0 1,1-1,-1 1,1-1,-1 0,1 1,-1-1,1 0,-1 0,1 1,-1-1,1 0,-1 0,1 0,-1 0,1 0,0 0,-1 0,1 0,-1 0,1 0,-1 0,1 0,-1 0,1 0,0 0,-1 0,1-1,-1 1,1 0,-1 0,1-1,-1 1,0 0,1-1,-1 1,1 0,-1-1,0 1,1-1,-1 1,6-10,-2 0,1 0,-1-1,-1 1,0-1,0 0,-1 0,0 0,-1 0,0 0,-1 0,-1-5,1 10,0-10,0 10,3 16,-1-5,0 1,0-1,1 0,-1 0,1 0,1 0,-1 0,1-1,-1 1,2-1,-1 0,1 1,-3-4,-1 1,1-1,-1 0,1 1,0-1,0 0,0 0,-1 0,1 0,0 0,0-1,0 1,0-1,1 1,-1-1,0 0,0 0,0 0,0 0,0 0,0 0,0 0,1-1,-1 1,0-1,0 0,0 1,0-1,0 0,-1 0,1 0,0 0,0-1,1 0,-1 0,0-1,0 1,-1 0,1-1,0 1,-1-1,0 0,0 1,1-1,-1 0,-1 0,1 0,0 0,-1 0,0 0,1 0,-1 0,0 0,-1 1,1-1,-1-3,0 5,0 0,0 1,0-1,0 1,-1-1,1 1,0-1,0 1,0 0,-1-1,1 1,0 0,-1 0,1 0,0 0,0 0,-1 0,1 0,0 1,0-1,-1 0,1 1,0-1,0 1,0-1,0 1,0 0,0-1,-1 1,2 0,-1 0,0 0,0 0,0 0,0 0,0 0,1 0,-1 0,0 0,1 1,-95 96,38-34</inkml:trace>
  <inkml:trace contextRef="#ctx0" brushRef="#br0" timeOffset="65618.748">18770 8754,'323'3,"-240"13,-80-15,-1 0,0 0,0 0,1 1,-1-1,0 1,0 0,0-1,-1 1,1 0,0 0,-1 0,1 0,-1 0,1 0,-1 1,0-1,0 0,0 1,0-1,-1 1,1-1,-1 1,1-1,-1 1,0-1,0 1,0 0,0-1,-1 1,1 1,-5 14,0 1,-1-1,-1 0,0-1,-2 1,-7 10,-3 10,-7 18,3 1,3 0,2 2,-8 51,-18 67,34-149</inkml:trace>
  <inkml:trace contextRef="#ctx0" brushRef="#br0" timeOffset="66184.062">18784 9102,'0'-2,"1"1,0-1,0 1,-1-1,1 1,0-1,1 1,-1 0,0 0,0 0,0 0,1 0,-1 0,1 0,-1 0,0 0,1 0,0 1,-1-1,1 1,-1-1,1 1,0 0,-1-1,1 1,0 0,-1 0,1 0,1 1,-1-2,333-30,-267 27,0-4,0-2,-1-4,19-8,-79 21,1-1,0-1,0 1,-1-1,1-1,-1 1,0-1,0-1,-1 1,1-1,-1 0,0-1,0 1,0-1,-1 0,0-1,0 1,-1-1,0 0,0 0,-1-1,1 1,-2-1,3-5,-3-12,-2 18,0 22,-1 55,-3-1,-3 1,-13 51,10-78,4-21,1 0,1 1,1-1,1 1,1 7,1-28,0-1,0 0,0 0,0 0,0 0,0 1,0-1,1 0,-1 0,0 0,1 0,-1 0,1 0,-1 0,1 0,0 0,-1 0,1 0,0 0,0 0,0 0,0-1,-1 1,1 0,0 0,0-1,0 1,0-1,1 1,-1-1,0 0,0 1,0-1,0 0,0 0,0 1,1-1,-1 0,0 0,0 0,1-1,47-16,-22-1,0-1,-2-2,0 0,-1-2,-2 0,0-2,-1-1,2-5,-31 54,-11 23,3 0,2 2,2 0,2 1,7-31,0 0,2 0,0 0,1 0,1 0,1 0,0-1,1 1,1 0,1-1,0 0,7 13,11 14</inkml:trace>
  <inkml:trace contextRef="#ctx0" brushRef="#br0" timeOffset="66663.599">20428 8887,'-6'-17,"2"2,-1 0,0 0,-1 1,-1 0,0 0,-1 0,0 1,-1 0,-10-10,16 21,0-1,0 1,0 0,0-1,-1 1,1 1,-1-1,1 1,-1-1,1 1,-1 0,0 0,0 1,0-1,0 1,1-1,-1 1,0 1,0-1,0 0,0 1,1 0,-1 0,0 0,0 0,1 1,-1 0,1-1,-2 2,-5 3,0 1,0 0,1 0,0 1,1 0,-1 0,2 1,-1 0,-1 3,2-2,0 1,1 0,0 0,1 0,0 1,1-1,1 1,-2 7,4-15,0-1,1 0,-1 1,1-1,0 1,0-1,0 0,0 1,0-1,1 1,0-1,0 0,0 1,0-1,0 0,0 0,1 0,0 0,0 0,-1 0,2 0,-1-1,0 1,0-1,1 1,0-1,-1 0,1 0,0 0,0-1,0 1,2 0,7 1,1 0,-1-2,1 0,0 0,-1-1,1 0,-1-1,1-1,-1 0,1-1,-1 0,0 0,0-2,0 1,-1-2,1 1,-1-2,-1 1,1-2,6-5,55-52,-71 64,0 1,-1-1,1 0,0 0,0 1,0-1,-1 1,1-1,0 1,0-1,0 1,0 0,0-1,0 1,0 0,0 0,0-1,0 1,0 0,0 0,0 0,0 0,0 1,0-1,1 0,-1 0,0 1,-1-1,1 0,0 1,0-1,0 1,0-1,0 1,0 0,0-1,-1 1,1 0,0 0,-1-1,1 1,0 0,-1 0,1 0,-1 0,1 0,-1 0,0 0,1 0,-1 0,0 0,16 61,-15-56,4 17,-1 0,-1 1,-1-1,-1 1,-1 0,-1-1,-1 1,-2-1,0 0,-1 0,-1 0,-2 0,0-1,-1 0,-1-1,-1 0,-2 2,1-6,-2 0,1-1,-2 0,0-1,-1 0,0-1,-1-1,-5 2,5-8,7-9</inkml:trace>
  <inkml:trace contextRef="#ctx0" brushRef="#br0" timeOffset="67096.556">20735 8834,'15'-8,"1"1,0 0,1 1,0 1,0 1,0 0,0 1,0 1,1 1,9 0,-3-1,0 1,-1 1,1 1,0 1,-1 1,1 1,-1 1,4 2,-25-7,0 1,0-1,1 1,-1 0,0-1,0 1,0 0,0 0,-1 0,1 0,0 1,0-1,-1 1,1-1,0 1,-1-1,0 1,1 0,-1-1,0 1,0 0,0 0,0 0,0 0,0 0,-1 0,1 0,-1 1,1-1,-1 0,0 0,0 0,0 1,0-1,0 0,0 0,-1 0,1 0,-1 0,0 1,1-1,-1 0,0 0,0-1,0 1,-1 0,1 0,-2 1,-7 9,-1-1,0 0,-1-1,0 0,-1-1,0-1,0 0,-1 0,-4 0,-68 45,86-53,-1 1,0-1,1 0,-1 0,0 1,1-1,-1 0,1 1,-1-1,0 0,1 1,-1-1,1 1,-1-1,1 1,0-1,-1 1,1 0,-1-1,1 1,0-1,0 1,-1 0,1-1,0 1,0 0,0 0,0-1,-1 1,1 0,0-1,0 1,1 0,-1-1,0 1,0 0,0-1,0 1,1 0,-1-1,0 1,0 0,1-1,-1 1,1-1,-1 1,0 0,1-1,-1 1,1-1,-1 1,1-1,39 13,-9-7,-17-5,0 0,-1 2,1 0,-1 0,1 1,-1 1,0 0,-1 1,1 0,-1 1,-1 0,1 1,-1 0,0 1,3 4,-12-10,0 0,0 0,0 1,0-1,0 0,-1 1,1 0,-1-1,0 1,0 0,0 0,-1-1,1 1,-1 0,0 0,0 0,-1 0,1-1,-1 1,1 0,-1 0,0-1,-1 1,1 0,-1-1,0 1,1-1,-1 0,-1 0,1 1,0-2,-1 1,0 0,-1 1,-12 9,-1 0,-1-1,0-1,0-1,-1 0,0-2,-1 0,0-1,0-1,-1-1,0 0,-15 0,-96 5,72-13</inkml:trace>
  <inkml:trace contextRef="#ctx0" brushRef="#br1" timeOffset="102103.58">22112 6842,'-2'4,"1"-1,-1 1,0-1,1 1,0 0,0 0,0-1,1 1,-1 0,1 0,0 0,0 0,0 0,1 1,-2 8,-11 651,-5-432,-11-1,-18 46,45-273,-5 21,2 0,0 0,1 1,1 24,11-73,-3 9</inkml:trace>
  <inkml:trace contextRef="#ctx0" brushRef="#br1" timeOffset="103001.783">23516 6842,'0'0,"1"0,-1 1,0-1,1 0,-1 0,0 0,1 0,-1 0,0 0,1 1,-1-1,1 0,-1 0,0 0,1 0,-1 0,1-1,-1 1,0 0,1 0,-1 0,0 0,1 0,-1 0,0-1,1 1,-1 0,0 0,21 323,0 138,-21 20,-7-355,-5-1,-6 0,-5 1,17-108,-3-22,5-19,3 10</inkml:trace>
  <inkml:trace contextRef="#ctx0" brushRef="#br1" timeOffset="103852.503">21858 8393,'22'16,"6"-7,0-1,1-2,0-1,0-1,0-1,7-2,1 2,938 42,-123-12,-767-26,-86-7,1 0,0 0,0 0,0 0,0 0,-1 0,1 1,0-1,0 0,0 0,0 0,0 0,0 0,0 1,-1-1,1 0,0 0,0 0,0 0,0 1,0-1,0 0,0 0,0 0,0 0,0 1,0-1,0 0,0 0,0 0,0 0,0 1,0-1,0 0,0 0,0 0,0 1,0-1,0 0,1 0,-1 0,0 0,0 0,0 1,0-1,-20 5,-38 1,27-5</inkml:trace>
  <inkml:trace contextRef="#ctx0" brushRef="#br1" timeOffset="104640.512">21805 8393,'18'122,"-5"-44,4-1,3 0,3-2,21 42,-28-80,2-2,1 0,1-1,3-1,0 0,2-2,1-2,2 0,0-1,5 0,10 2,1-2,1-2,2-2,0-2,1-2,1-3,1-1,1-3,0-2,0-2,1-2,0-3,0-2,0-2,39-5,-55 3,1-1,0-2,-1-1,0-2,0-1,-1-2,-1-1,1-2,-2-2,0-1,-1-1,-1-2,-1-1,-1-1,0-2,-2 0,8-11,8-23,-3-2,-2-2,-3-1,-3-1,-2-2,16-59,-23 68,-7 21,15-62,-34 81,-5 10</inkml:trace>
  <inkml:trace contextRef="#ctx0" brushRef="#br1" timeOffset="105397.547">22634 9476,'-7'11,"0"0,1 1,0 0,1 0,1 1,0 0,0 0,1 0,1 0,0 0,1 0,1 0,0 1,0-1,2 0,-1 0,2 0,0 0,0 0,1 0,1-1,0 1,1-1,0 0,0-3,0-1,1 0,0 1,1-2,-1 1,2-1,-1-1,1 1,0-1,0-1,0 0,1 0,0-1,0 0,0-1,0 0,1 0,-1-1,1 0,0-1,-1-1,1 0,0 0,0-1,-1 0,1-1,0 0,-1 0,0-1,0-1,0 0,0 0,0-1,-1 0,0-1,0 0,0 0,-1-1,0 0,0-1,-1 0,1 0,-2 0,1-1,-2 0,1 0,-1 0,0-1,2-6,-4 4,0 1,-1-1,0 0,-1 0,0 0,-1 0,0 0,-1 0,0 0,-1 1,-1-1,1 0,-2 1,0-1,0 1,1 3,-1 1,1 0,-1 0,-1 0,1 1,-1-1,0 1,-1 0,1 0,-1 1,-1 0,1 0,-1 0,1 1,-1 0,-1 0,1 0,0 1,-1 1,0-1,1 1,-6-1,6 2,0 1,0-1,0 1,0 0,0 1,0-1,0 2,0-1,0 1,0 0,0 0,1 0,-1 1,1 0,0 1,0 0,0-1,0 2,1-1,0 1,0 0,0 0,0 0,1 1,0-1,0 1,0 0,1 0,0 1,0-1,-2 7,-8 35,6-2</inkml:trace>
  <inkml:trace contextRef="#ctx0" brushRef="#br1" timeOffset="105865.602">22793 9823,'-18'-64,"18"64,0 0,0 0,0 1,0-1,0 0,0 0,0 0,-1 0,1 1,0-1,0 0,0 0,0 0,0 0,-1 1,1-1,0 0,0 0,0 0,0 0,-1 0,1 0,0 0,0 0,0 1,-1-1,1 0,0 0,0 0,-1 0,1 0,0 0,0 0,0 0,-1 0,1 0,0-1,0 1,0 0,-1 0,1 0,0 0,0 0,0 0,-1 0,1 0,0-1,0 1,0 0,0 0,0 0,-1 0,1-1,0 1,0 0,0 0,0 0,-5 22,5-20,-6 67,2 1,6 52,-1-35,-1-48,2-19,-2 0,0 0,-2 1,0-1,-1 0,-1 0,-3 7,6-24,-1 0,1 0,-1 0,0-1,0 1,0-1,0 1,0-1,0 1,0-1,-1 0,0 0,1 0,-1-1,0 1,0-1,1 1,-1-1,0 0,-1 0,1 0,0 0,0-1,0 0,0 1,-1-1,1 0,-14 1</inkml:trace>
  <inkml:trace contextRef="#ctx0" brushRef="#br1" timeOffset="107516.309">22634 10372,'-56'11,"0"-3,0-2,-1-2,0-3,0-3,-23-4,-37 1,-383 1,472 6,21 1</inkml:trace>
  <inkml:trace contextRef="#ctx0" brushRef="#br1" timeOffset="108377.223">21029 10077,'-37'87,"13"-31,2 0,-13 56,32-95,13-23,3-20,-2-1,-1 0,-1 0,-2-1,0 0,2-27,6-24,-14 72,-1 0,1-1,1 1,-1 0,1 0,1 0,-1 0,1 0,0 0,1 1,0-1,0 1,0 0,0 0,1 1,0-1,1 1,-1 0,1 0,0 1,0 0,0 0,4-2,-3 4,0 1,0 0,0 0,0 0,0 1,0 0,0 0,0 1,0 0,0 0,-1 1,1 0,0 0,-1 0,1 1,-1 0,0 0,0 1,0-1,0 1,-1 1,1-1,-1 1,0 0,0 0,-1 1,0-1,0 1,0 0,-1 0,1 0,-1 0,-1 1,1 0,-1-1,-1 1,2 5,-5-6,-1 1,1 0,-1 0,0-1,-1 0,0 1,0-1,0-1,-1 1,1-1,-1 1,-1-1,1-1,-1 1,0-1,0 0,0 0,0-1,-1 0,1 0,-1 0,0-1,-6 2,-117 40,129-44,1 0,-1 1,1-1,-1 0,0 1,1-1,-1 0,1 1,-1-1,1 1,-1-1,1 1,-1-1,1 1,-1 0,1-1,0 1,-1-1,1 1,0 0,0-1,-1 1,1 0,0-1,0 1,0 0,0 0,0-1,0 1,0 0,0-1,0 1,0 0,1-1,-1 1,0 0,0-1,0 1,1 0,-1-1,1 1,-1-1,0 1,1 0,-1-1,1 1,-1-1,1 1,-1-1,1 0,-1 1,1-1,0 1,-1-1,1 0,37 23,96 32,48 24,-168-70</inkml:trace>
  <inkml:trace contextRef="#ctx0" brushRef="#br1" timeOffset="108629.551">20949 9703,'27'-7,"30"-4,25-1,18 2,6 3,-2 2,-20 2</inkml:trace>
  <inkml:trace contextRef="#ctx0" brushRef="#br0" timeOffset="77647.235">469 13446,'26'-8,"-23"8,275 5,138-19,-124-17,-274 30,-18 1,0 0,0 0,-1-1,1 1,0 0,-1 0,1 0,0 0,0 0,-1 0,1 0,0 0,0 0,-1 0,1 0,0 0,0 0,-1 1,1-1,0 0,0 0,-1 0,1 0,0 0,0 0,-1 1,1-1,0 0,0 0,0 0,-1 1,1-1,0 0,0 0,0 0,0 1,0-1,0 0,-1 1,1-1,0 0,0 0,0 1,0-1,0 0,0 0,0 1,0-1,0 0,0 0,0 1,0-1,0 0,1 1,-1-1,0 0,0 0,0 1,0-1,0 0,0 0,1 0,-1 1,0-1,0 0,1 0,-13 5</inkml:trace>
  <inkml:trace contextRef="#ctx0" brushRef="#br0" timeOffset="78205.969">428 14289,'7'4,"11"2,17 0,20-2,21 0,23-7,21-4,16-4,8-2,1 2,-7 2,-12 2,-18 6,-18 4,-20 5,-20 2,-20-2,-16-2</inkml:trace>
  <inkml:trace contextRef="#ctx0" brushRef="#br0" timeOffset="78637.862">1739 12765,'-7'22,"1"0,0 1,2 0,1 0,1 0,1 0,0 0,2 1,1-1,1 0,1 0,3 8,153 659,-143-609,-4 2,-3 0,-3 0,-5 0,-3 1,-3-1,-5 0,-3 0,-3-1,-5 1,-54 120,46-159,20-44</inkml:trace>
  <inkml:trace contextRef="#ctx0" brushRef="#br0" timeOffset="79171.533">1632 12791,'18'-9,"1"2,0-1,1 2,0 1,0 0,0 2,0 0,13 0,-25 3,64-10,1 4,0 3,0 3,0 3,0 4,-1 2,0 4,-1 3,0 3,-2 3,47 22,-90-32,0 2,-1 0,-1 2,0 1,-1 0,0 2,-2 1,0 0,-2 2,0 0,-1 1,-2 1,0 1,-1 0,-2 1,0 2,2 19,-3 1,-1 0,-3 0,-2 1,-2 0,-2 0,-2 0,-5 36,-1-8,-3-1,-3 0,-3-1,-4 0,-3-2,-3 0,-3-2,-4 0,-2-3,-3-1,-4-1,-2-2,-2-3,-4-1,-2-2,24-31,-1-1,0-1,-2-2,-1-1,-1-1,-18 8,33-20,0-1,-1-1,0-1,0 0,0-1,-1-1,0-1,1-1,-1 0,0-1,0-1,0-1,-18-3,-38-23,73 26,0 0,1 0,-1 0,0 0,0 0,1-1,-1 1,1 0,-1-1,1 0,0 1,0-1,0 0,-1 0,2 1,-1-1,0 0,0 0,1 0,-1 0,1 0,-1 0,1 0,0 0,0-1,0 1,0 0,0 0,0 0,1 0,-1 0,1 0,-1 0,1 0,0 0,10-18</inkml:trace>
  <inkml:trace contextRef="#ctx0" brushRef="#br0" timeOffset="79673.299">3249 13433,'-7'26,"2"0,1 0,1 0,1 1,1-1,2 1,0-1,2 0,4 17,-5-33,0 0,0 0,1 0,0-1,1 1,0-1,0 0,1 0,0 0,1-1,0 0,0 0,1 0,-1-1,2 0,-1 0,1-1,0 0,1 0,-1-1,1 0,0 0,1-1,-1 0,1-1,-1 0,1-1,0 0,0 0,0-1,0 0,0-1,0 0,1-1,3 0,-3-2,-1 0,1 0,-1-1,0-1,0 0,0 0,-1-1,0 0,0 0,0-1,-1-1,0 1,0-1,-1 0,0-1,-1 0,1 0,-2 0,1-1,-2 0,1 0,-1 0,-1-1,1 1,-2-1,0 0,0 0,-1 0,0 0,-1 0,0 0,-1 0,0 0,-1 0,0 1,0-1,-1 0,-1 1,0 0,0 0,-1 0,0 0,-3-2,2 5,0 0,-1 0,0 0,0 1,0 0,-1 1,0-1,0 2,0-1,-1 1,1 0,-1 1,0 0,0 0,0 1,-1 0,1 1,0 0,-1 0,1 1,-1 1,1-1,-1 1,1 1,0 0,0 0,-1 1,2 0,-1 0,-8 5,3 0,1 0,0 0,1 1,0 0,0 1,1 1,0 0,1 0,0 1,1 0,0 1,1 0,1 0,0 1,1 0,0 0,1 1,3-10,1-1,0 1,0 0,0 0,0 0,1 0,0 0,0 0,1 0,-1 0,1 0,0 0,0 0,1-1,-1 1,1 0,0-1,1 1,-1-1,1 0,-1 0,1 0,1 0,-1 0,0 0,1-1,0 0,0 0,2 2,36 20</inkml:trace>
  <inkml:trace contextRef="#ctx0" brushRef="#br0" timeOffset="79965.651">3890 13607,'172'-17,"0"9,26 7,162 8,206 36,-551-41,47 5,0 2,49 15,-79-13,-26-2,-14-3</inkml:trace>
  <inkml:trace contextRef="#ctx0" brushRef="#br0" timeOffset="87123.01">334 12216,'-15'3,"1"1,0 1,-1 0,1 1,1 0,-1 1,1 1,1 0,-1 1,1 0,1 1,0 0,0 0,-6 10,1-1,1 1,1 1,0 0,2 0,1 2,0-1,2 1,-3 13,7-23,1 0,1 1,0-1,1 1,0 0,1 0,0 0,1 0,1 0,2 12,-2-23,-1-1,1 1,0 0,0-1,0 0,0 1,0-1,0 0,1 1,-1-1,1 0,-1 0,1 0,0 0,0 0,0-1,0 1,0 0,0-1,1 0,-1 1,0-1,1 0,-1 0,1-1,-1 1,1 0,-1-1,1 1,0-1,-1 0,1 0,0 0,-1 0,1-1,-1 1,1-1,0 1,0-2,11-3,0-2,-1 0,-1 0,1-1,-1-1,0 0,-1-1,0 0,-1-1,0 0,8-12,7-8,-2-1,-1-1,-1-1,-2 0,-2-2,-1 0,-1-1,-3-1,-1 0,-1-1,-3 0,3-28,-8 53,-1-1,0 1,-1 0,0-1,-1 1,-1 0,0 0,-1 0,0 0,-1 0,-1 1,0-1,-1 1,0 1,-8-13,12 23,0-1,0 1,-1 0,1 0,0 0,-1 0,0 0,1 1,-1-1,0 1,0 0,0 0,1 0,-1 0,0 0,-1 0,1 1,0 0,0-1,0 1,0 0,0 1,0-1,0 1,0-1,0 1,0 0,0 0,0 0,0 0,0 1,1-1,-1 1,0-1,1 1,-1 0,1 0,0 0,0 1,0-1,0 1,0-1,0 1,0 0,-6 13,1 1,0 0,1 0,1 0,1 1,0 0,1 0,1 0,1 0,1 0,0 1,1-1,1 0,1 0,0 0,6 13,5 22,3-1,2-1,2-1,3 1,59 155,-67-125,-16-51</inkml:trace>
  <inkml:trace contextRef="#ctx0" brushRef="#br0" timeOffset="87548.754">615 12417,'3'25,"-1"-1,-2 1,0-1,-1 1,-2-1,-1 0,0 0,-2 0,-1 0,0-1,-10 19,6-10,-8 21,14-50,5-15,7-29,1 0,2 0,1 1,2 0,3 1,0 0,17-26,-32 64,3-7,0 0,1-1,-1 1,2 1,-1-1,1 1,1 0,-1 1,1-1,5-3,-10 10,0 0,0-1,-1 1,1 0,0 0,0 0,0 0,0 1,0-1,0 1,-1-1,1 1,0-1,0 1,-1 0,1 0,0 0,-1 0,1 0,-1 0,1 0,-1 1,0-1,1 0,-1 1,0-1,0 1,0 0,0-1,0 1,0 0,-1 0,1-1,0 1,-1 0,0 0,1 0,-1 0,0-1,0 1,0 0,0 0,0 1,1 1,76 265,-34-128,-38-119</inkml:trace>
  <inkml:trace contextRef="#ctx0" brushRef="#br0" timeOffset="87836.953">615 12630,'25'-2,"22"-5,19-4,12-3,6 0,-11 1</inkml:trace>
  <inkml:trace contextRef="#ctx0" brushRef="#br0" timeOffset="88518.709">201 14716,'-28'72,"2"1,5 0,2 2,4 0,2 1,3 25,10-2,0-98,0 0,0 0,0 0,0 0,0 0,0 0,0 0,1 0,-1 1,0-1,1 0,-1 0,0 0,1 0,0 0,-1 0,1-1,-1 1,1 0,0 0,0 0,0 0,-1-1,1 1,0 0,0-1,0 1,0-1,0 1,0-1,0 0,0 1,0-1,0 0,0 0,1 1,-1-1,0 0,0 0,0 0,0 0,0-1,0 1,0 0,0 0,0-1,0 1,1 0,-1-1,-1 1,1-1,0 0,0 1,0-1,0 0,47-47,-21 8,-2-1,-2 0,-1-2,-2-1,-3 0,-1-2,-2 1,-3-2,6-44,-13 74,-1 0,0 0,-2 0,0 0,-1 0,0 0,-2 0,0 0,0 0,-2 1,0-1,-1 1,-1 0,-4-9,9 23,-1 0,1 0,-1-1,0 1,0 0,0 0,0 0,0 1,0-1,0 0,-1 1,1 0,-1-1,1 1,-1 0,1 0,-1 0,0 1,1-1,-1 1,0-1,0 1,1 0,-1 0,0 0,0 0,1 1,-1-1,0 1,0 0,1-1,-1 1,1 0,-3 2,-1 0,-1 1,1 0,-1 1,1 0,0 0,1 0,-1 1,1-1,0 1,1 1,-4 5,0 3,1 0,1 0,0 0,1 1,1 0,0 0,2 0,0 0,0 1,1-1,1 0,1 1,1-1,0 0,1 1,0-1,1-1,1 1,1-1,0 1,1-2,1 1,0-1,1 0,8 9,69 79,-65-81,-1 1,-1 1,-1 1,-1 0,-1 2,-1 0,-1 0,9 27,-19-41,-1 0,1-1,-2 1,0 0,0 1,-1-1,-1 0,0 0,0 1,-2-1,-1 8,-3-1</inkml:trace>
  <inkml:trace contextRef="#ctx0" brushRef="#br0" timeOffset="88774.673">682 15131,'0'16,"0"14,0 14,0 8,0 4,0 2,0-4,0-7,0-10,2-10,1-15,0-9</inkml:trace>
  <inkml:trace contextRef="#ctx0" brushRef="#br0" timeOffset="88972.949">709 15318,'-20'-166,"28"148,12 32,155 165,-140-149,-22-21,-1 1,0 0,-1 1,0 1,-1-1,0 2,6 10,-15-21,0 0,0 0,0 1,-1-1,1 1,-1-1,1 1,-1-1,0 1,0-1,0 1,0-1,-1 1,1-1,-1 1,1-1,-1 0,0 1,0-1,0 0,0 1,0-1,-1 0,1 0,0 0,-1 0,0 0,0 0,-15 16,0-1,-1 0,0-2,-2 0,-16 10,23-17,-85 59</inkml:trace>
  <inkml:trace contextRef="#ctx0" brushRef="#br1" timeOffset="115606.28">2033 11467,'-102'88,"64"-53,2 2,1 1,1 1,3 2,-2 6,-28 92,15-29,32-78,1 0,2 1,1 1,1-1,2 2,1-1,1 17,-39 186,9-49,7-26,25-151,-4 8,1 1,1 1,1-1,1 1,0 14,3-15,0-23</inkml:trace>
  <inkml:trace contextRef="#ctx0" brushRef="#br1" timeOffset="116791.141">1351 12885,'-3'3,"0"0,0 1,1-1,0 1,-1-1,1 1,1 0,-1 0,0-1,1 1,0 1,0-1,0 0,0 0,1 0,0 0,0 1,0-1,0 0,0 0,1 0,1 4,64 218,-65-214,-5-32,1 5,-9-28,-2 1,-1 0,-3 1,-1 0,-4-3,14 28,9 16,-1-1,1 0,-1 1,1-1,-1 0,1 0,0 1,-1-1,1 0,0 0,0 0,-1 1,1-1,0 0,0 0,0 0,0 0,0 1,0-1,0 0,0 0,1 0,-1 0,0 1,0-1,1 0,-1 0,0 0,1 1,-1-1,1 0,-1 1,1-1,-1 0,1 1,0-1,-1 1,1-1,0 1,-1-1,1 1,0-1,0 1,-1 0,1-1,0 1,0 0,0 0,0 0,-1-1,1 1,0 0,0 0,0 0,0 0,0 1,-1-1,1 0,0 0,0 0,0 1,0-1,23 1,1 1,-1 2,1 0,-1 1,0 2,-1 0,12 6,-33-13,0 1,-1-1,1 1,0-1,-1 1,1 0,-1-1,1 1,-1 0,1 0,-1 0,1 0,-1 0,0 1,0-1,1 0,-1 0,0 1,0-1,0 1,0-1,-1 1,1 0,0-1,-1 1,1 0,-1-1,0 1,1 0,-1-1,0 1,0 0,0 0,0-1,0 1,-1 0,1 0,0-1,-1 1,1 0,-1-1,0 1,1-1,-1 1,0-1,0 1,0-1,0 1,-1 0,-29 38,22-30,0 0,1 1,0 0,1 0,0 1,1 0,0 0,1 0,0 1,1 0,0 0,1 2,3-10,0-5</inkml:trace>
  <inkml:trace contextRef="#ctx0" brushRef="#br1" timeOffset="117776.117">2287 10866,'2'7,"1"7,0 5,-1 9,-1 8,3 8,-1 5,0 3,0 5,-2-1,0-1,-1-3,1-3,-4-6,-2-6,-3-8,-5-10,0-8</inkml:trace>
  <inkml:trace contextRef="#ctx0" brushRef="#br1" timeOffset="118625.929">2179 10960,'-1'-6,"-1"0,1 0,0-1,1 1,-1 0,1 0,0-1,1 1,-1 0,1-1,1 1,-1 0,1 0,0 0,0 0,1 1,0-1,0 0,0 1,1 0,0 0,0 0,0 0,1 0,7-3,0 0,0 2,1-1,0 1,0 1,1 1,-1 0,1 0,0 1,0 1,0 1,0 0,0 0,0 2,1-1,-1 2,3 1,-11-3,1 1,-1 0,0 0,0 1,0 0,1 0,-2 1,1-1,0 1,0 1,-1-1,0 1,0 0,0 0,0 0,-1 1,1-1,-1 1,0 0,0 1,-1-1,0 1,0-1,0 1,-1 0,2 3,-2-1,-1 0,0-1,0 1,0 0,-1 0,-1-1,1 1,-1 0,0-1,-1 1,1 0,-2-1,1 0,-1 1,0-1,-1 0,1 0,-1-1,-1 1,1-1,-1 0,0 0,-1-1,1 1,-1-1,0 0,-1-1,-3 3,-2 0,0 0,0-1,0 0,-1-1,0-1,0 0,0-1,-1 0,1-1,-1 0,-13-1,25-1,0 0,0 0,0 0,0 1,0-1,0 0,0 1,1 0,-1-1,0 1,0 0,0 0,1 0,-1 0,0 0,1 0,-1 1,1-1,-1 0,1 1,0-1,0 1,0 0,0-1,0 1,0 0,0 0,0-1,0 1,1 0,-1 0,1 0,0 0,-1 0,1 0,0 0,0 0,0 0,1 0,-1 0,0 0,1 0,-1 0,1-1,-1 1,1 0,0 0,5 11,1 0,0 0,0-1,1 0,1-1,0 0,1 0,0-1,0 0,1-1,0 0,1 0,0-1,0-1,1 0,0-1,0 0,0-1,1-1,0 0,0-1,0 0,0-1,1 0,-1-2,5 0,-18 1,6 0,-1 0,1-1,0 1,-1-1,1 0,0-1,-1 1,1-1,-1-1,1 1,-1-1,0 0,0-1,1 0,-2 0,1 0,0 0,-1-1,5-4,34-41,-43 49,0 0,0 0,0 0,0 1,0-1,0 0,0 0,0 1,0-1,0 0,0 1,0-1,0 1,-1-1,1 1,0 0,0-1,-1 1,1 0,0 0,-1-1,1 1,0 0,-1 0,0 0,1 0,-1 0,1 0,-1 0,0 0,0 0,1-1,-1 2,3 5,0-3,-1-1,0 1,1-1,-1 0,1 0,0 0,0 0,0 0,0-1,1 1,-1-1,1 0,-1 0,1 0,0-1,0 1,0-1,0 0,0 0,0 0,0-1,0 1,0-1,0 0,1 0,-1 0,0-1,0 0,0 0,0 0,0 0,0 0,0-1,-1 1,1-1,0 0,-1-1,3-1,0 0,1 0,-1-1,0 1,0-2,0 1,-1-1,0 0,0 0,0 0,-1-1,0 1,0-1,0 0,-1 0,0-1,-1 1,0-1,0 1,0-1,-1 0,0 0,-1 1,1-1,-2 0,1 0,-1 0,0 1,-1-1,0 0,0 1,0-1,-1 1,0 0,-1 0,0 0,0 0,0 1,-4-5,4 8,-1 0,1 0,-1 0,1 1,-1-1,0 1,0 0,0 1,0-1,0 1,0 0,0 1,0-1,0 1,-1 0,1 0,0 0,0 1,-1 0,1 0,0 0,0 1,0 0,1 0,-1 0,0 0,1 1,-1-1,1 1,0 1,0-1,0 0,0 1,0 0,1 0,0 0,0 0,0 1,0-1,1 1,0 0,0-1,0 1,0 0,1 0,0 0,0 1,0-1,0 0,1 0,0 5,0-6,1 0,-1 0,1 0,0 0,0 0,0-1,0 1,1 0,0 0,0-1,0 1,0-1,0 1,0-1,1 0,0 0,0 0,0-1,0 1,2 1,17 11</inkml:trace>
  <inkml:trace contextRef="#ctx0" brushRef="#br1" timeOffset="118919.142">3169 11201,'158'-400,"-138"367,-11 52,-5 125,-5-108,2 1,1-1,1 1,2-1,5 15,48 93,-41-110</inkml:trace>
  <inkml:trace contextRef="#ctx0" brushRef="#br1" timeOffset="119910.356">1324 14676,'27'28,"262"501,-189-368,6-5,107 119,-142-194,3-3,4-4,3-2,2-5,69 41,-151-107,20 13,1 0,0-2,1 0,1-1,0-2,5 2,-28-11,0 1,0 0,1-1,-1 1,0-1,1 1,-1-1,0 0,1 1,-1-1,1 0,-1 0,1 0,-1 0,0 0,1 0,-1 0,1-1,-1 1,0-1,1 1,-1-1,0 1,0-1,1 1,-1-1,0 0,0 0,0 0,0 0,0 0,0 0,0 0,0 0,0 0,0 0,-1 0,1-1,0 1,-1 0,1-1,-1 1,0 0,1-1,-1 1,0-1,0 0,-4-25,-5-2</inkml:trace>
  <inkml:trace contextRef="#ctx0" brushRef="#br1" timeOffset="120886.014">1377 14663,'-7'96,"5"1,4 0,3 0,8 18,-11-102,0-19,-2-23,0 28,-1-466,1 483,1 0,0 1,1-1,1 0,1-1,0 1,1-1,0 1,2-1,-1-1,2 1,0-1,1-1,6 8,14 13,-23-29,-1 1,1-1,-1 1,1 0,-2 0,1 1,-1 0,0-1,0 1,-1 1,0-1,0 0,-1 1,0 0,0-1,0 1,-1 0,-1 0,1 0,-1 0,-4 2,-1-1,0 0,0 0,-1 0,0 0,-1-1,0 0,0-1,-1 1,0-1,0-1,0 0,-5 3,-7 7,-15 12,-81 77,103-88</inkml:trace>
  <inkml:trace contextRef="#ctx0" brushRef="#br1" timeOffset="121776.568">3156 15973,'6'18,"6"16,0 10,-3 11,1 9,-2 4,-3 2,-1-2,-3-3,2-6,0-9,0-12</inkml:trace>
  <inkml:trace contextRef="#ctx0" brushRef="#br1" timeOffset="122519.921">3235 15987,'2'-7,"-1"1,1 1,0-1,0 0,1 0,-1 1,1-1,1 1,-1 0,1 0,0 0,0 1,0-1,0 1,1 0,0 0,0 1,0-1,0 1,1 0,-1 0,1 1,0 0,-1 0,1 0,0 0,0 1,1 0,5-1,0 1,0 0,-1 0,1 1,0 1,0 0,0 0,-1 2,1-1,0 1,-1 1,0 0,0 1,4 2,-9-4,1 0,-1 1,0 0,0 0,0 1,-1 0,1 0,-1 0,0 1,-1-1,1 1,-1 0,0 0,-1 1,0-1,0 1,0 0,0 0,-1 0,-1 0,1 0,-1 1,0-1,-1 0,1 0,-1 1,-1-1,0 0,0 1,0-1,-1 0,0 0,-2 6,-2-4,1-1,-1 0,0 0,-1 0,1-1,-2 0,1 0,-1 0,0-1,0-1,-1 1,0-1,0-1,0 0,0 0,-1 0,1-2,-5 2,-8 1,-1-1,0-1,1-1,-1-1,0-1,0-1,-12-2,26 7,23 7,-9-7,277 205,-277-206,2 3,-1-1,1 0,1 0,-1 0,1-1,-1 0,1-1,0 1,1-2,-1 1,0-1,1 0,-1-1,1 0,0 0,-1-1,1 0,0-1,0 0,30-39,-26 19,-11 20,0 1,-1-1,1 1,0-1,0 1,-1-1,1 1,0 0,0 0,0 0,0 0,0 0,-1 1,1-1,0 1,0-1,-1 1,1-1,0 1,0 0,-1 0,1 0,-1 0,1 0,-1 0,1 0,-1 0,0 1,0-1,1 1,-1-1,0 1,0-1,0 1,-1-1,1 1,0 0,-1 0,1 1,9 8,-6-6,1-1,0 1,0-1,0-1,0 1,1-1,-1 1,1-2,0 1,0-1,0 1,0-2,0 1,1-1,-1 0,0 0,1-1,-1 1,1-2,-1 1,1-1,-1 0,0 0,1 0,-1-1,0 0,0 0,0-1,0 0,-1 0,2-1,-3 2,0 0,0 0,0 0,0-1,-1 1,1-1,-1 0,0 0,0 0,0-1,0 1,0-1,-1 1,1-1,-1 0,0 0,0 0,-1 0,1 0,-1 0,0-1,0 1,0 0,-1-1,0 1,0 0,0-1,0 1,0-1,-1 1,0 0,0-1,0 1,0 0,-1 0,0-1,-2-1,0 1,0-1,-1 1,0 0,0 0,0 0,-1 1,1 0,-1 0,0 0,0 1,-1 0,1 0,-1 1,1-1,-1 1,-6-1,9 3,0-1,0 1,1-1,-1 1,0 0,0 0,0 1,1-1,-1 1,0 0,0 0,1 0,-1 0,1 1,-1-1,1 1,0 0,-1 0,1 0,0 0,0 1,1-1,-1 1,0 0,1 0,0 0,-1 0,1 0,0 1,1-1,-1 0,1 1,-1 0,0 0,1 0,-1 0,1 0,0 0,0 0,0 0,0 0,1 1,0-1,0 0,0 0,0 0,1 1,-1-1,1 0,0 0,1 0,-1 0,1 0,-1 0,1-1,0 1,1 0,-1-1,0 1,1-1,0 0,0 0,0 0,0 0,1-1,-1 1,1-1,-1 0,1 0,0 0,0 0,19 4</inkml:trace>
  <inkml:trace contextRef="#ctx0" brushRef="#br1" timeOffset="122962.876">4212 16214,'4'-4,"1"0,0 1,0 0,0 0,1 0,-1 1,1-1,-1 1,1 1,0-1,0 1,-1 0,1 0,0 0,0 1,0 0,0 1,0-1,0 1,0 0,0 0,0 1,0 0,3 1,-4-2,0-1,0 1,1 0,-1 1,0-1,0 1,0 0,-1 1,1-1,0 1,-1-1,1 2,-1-1,0 0,0 1,0 0,-1-1,1 2,-1-1,0 0,0 1,-1-1,1 1,-1 0,0 0,0 0,-1 0,1 0,-1 0,0 0,0 0,-1 1,0 3,-5 4,0 0,-2 0,0 0,0-1,-1 1,0-2,-1 0,0 0,-1 0,-1-1,1-1,-6 4,-7 9,9-9,-40 52,54-65,0 1,0 0,-1-1,1 1,0 0,0-1,0 1,0 0,0 0,0-1,0 1,0 0,1-1,-1 1,0 0,0-1,0 1,1 0,-1-1,0 1,1-1,-1 1,1 0,-1-1,1 1,-1-1,1 1,-1-1,1 1,-1-1,1 0,0 1,-1-1,1 0,-1 1,1-1,0 0,-1 0,1 0,0 0,0 1,-1-1,1 0,0 0,-1 0,1 0,0-1,0 1,16 2,-1-2,1 0,0 0,0-2,-1 0,11-3,-6 1,319-52,-332 55,39 7,-47-5,0 0,0 0,0 1,0-1,0 0,0 0,0 0,-1 0,1 0,0 0,-1 0,1 0,-1 0,1 0,-1 0,1 0,-1 0,0-1,0 1,1 0,-1 0,0-1,0 1,0 0,0-1,0 1,0-1,0 1,0-1,0 1,0-1,0 0,0 1,0-1,0 0,-27 7,15-5</inkml:trace>
  <inkml:trace contextRef="#ctx0" brushRef="#br0" timeOffset="-11654.639">2126 880,'-7'2,"-2"3,3 3,4 0,6-1,3-2,3-6,3-6,-2-5,-2-4,-3-1,-4 1,-6 2,-3 6,-6 9,0 4</inkml:trace>
  <inkml:trace contextRef="#ctx0" brushRef="#br0" timeOffset="-11402.031">2153 1254,'16'4,"7"3,0-4,-4-6,-5-5,-7-5,-8-4,-7 0,-8 2,-4 6,-5 7,0 11,3 10,4 7,8 3,14 0,7-6</inkml:trace>
  <inkml:trace contextRef="#ctx0" brushRef="#br0" timeOffset="-9793.681">4933 760,'-1'53,"-1"-31,1 0,1 1,1-1,1 0,1 1,1-1,1 0,1-1,0 1,6 9,-9-25,1 0,0 0,0 0,1-1,-1 0,1 0,0 0,1 0,-1-1,1 0,0 0,0 0,0-1,0 0,1 0,-1 0,1-1,0 0,-1-1,1 1,0-1,0 0,0-1,0 0,0 0,0-1,0 1,0-1,0-1,4-1,-8 2,1-1,0 0,-1 0,0 0,1 0,-1-1,0 1,0-1,0 0,-1 1,1-2,-1 1,1 0,-1 0,0-1,-1 1,1-1,0 0,-1 1,0-1,0 0,0 0,0-3,4-96,-5 85,-2-10,1 23,0-1,0 0,0 1,1-1,0 0,0 1,0-1,1 0,0 1,0-1,0 0,1 1,0 0,0-1,0 1,1 0,-1 0,1 0,1 0,-1 1,0-1,1 1,0 0,1-1,13-5</inkml:trace>
  <inkml:trace contextRef="#ctx0" brushRef="#br0" timeOffset="-9610.817">5521 880,'0'13,"0"12,0 6,0 2,0 1,3-2,0-2,2-3,3-6,2-7,-1-6</inkml:trace>
  <inkml:trace contextRef="#ctx0" brushRef="#br0" timeOffset="-9442.798">5575 558,'-12'-2,"2"2,6 4,5 3</inkml:trace>
  <inkml:trace contextRef="#ctx0" brushRef="#br0" timeOffset="-8665.908">5869 799,'1'0,"-1"0,1 0,-1 0,1 0,0 0,-1 0,1 0,0 0,-1 0,1-1,0 1,-1 0,1 0,-1-1,1 1,-1 0,1-1,0 1,-1-1,1 1,-1-1,0 1,1-1,-1 1,1-1,-1 1,0-1,1 1,-1-1,0 0,0 1,0-1,1 1,-1-1,0 0,0 1,0-1,0 0,0 1,0-1,0 0,0 1,0-1,0 0,-1 1,1-1,0 1,0-1,-1 0,22 14,-1 0,-1 1,-1 1,0 1,0 1,-2 0,0 1,-1 1,-1 0,-1 1,-1 1,0 0,-2 0,0 1,-2 1,0-1,-2 1,0 1,-2-1,0 4,2 38,-2-1,-4 1,-2-1,-11 58,6-46,5-55,0 0,2 0,0 0,1 0,2 0,1 4,-3-19,0-1,1 1,0-1,0 0,0 1,1-1,-1 0,1 0,0-1,1 1,-1 0,1-1,0 0,0 0,1 0,-1-1,1 1,0-1,-1 0,2 0,-1-1,0 0,0 1,5 0,-3-2,0 0,0 0,-1 0,1-1,0 0,0-1,0 1,0-1,0-1,-1 1,1-1,0 0,-1-1,0 1,1-1,-1 0,0-1,-1 0,1 0,-1 0,1-1,-1 1,0-1,-1 0,1-1,-1 1,0-1,-1 0,1 0,-1 0,0 0,-1-1,0 1,0-1,0 1,1-7,1-6,-1-1,-1 1,-1-1,0 1,-1-1,-1 0,-1 1,-1 0,-1-1,0 1,-2 0,0 1,-1-1,0 1,-2 1,-2-3,-4-8,-2 1,-2 0,0 1,-2 1,0 1,-2 1,0 1,-2 1,-12-7,-130-62,126 71,41 19,0 0,0 0,1 0,-1-1,0 1,0 0,1 0,-1-1,0 1,0 0,0 0,1-1,-1 1,0 0,0 0,0-1,0 1,0 0,0-1,0 1,0 0,0 0,1-1,-1 1,0 0,0-1,-1 1,1 0,0-1,0 1,0 0,0 0,0-1,0 1,0 0,0-1,-1 1,1 0,0 0,0-1,0 1,-1 0,1 0,0-1,0 1,0 0,-1 0,1 0,0 0,-1-1,1 1,0 0,0 0,-1 0,1 0,0 0,-1 0,1 0,0 0,-1 0,1 0,30-5,-26 5,330-10,-270 11,59 7,-121-7,0 0,0 0,0 0,0 0,0 0,0 0,-1 1,1-1,0 1,-1-1,1 1,-1-1,0 1,0 0,1 0,-1 0,0 0,0 0,-1 0,1 0,0 0,-1 0,1 0,-1 0,0 0,0 1,1-1,-2 0,1 0,0 0,0 0,-1 1,9 41,-5-41,0 0,0 0,0 0,0 0,1 0,-1 0,1-1,0 0,-1 1,1-2,0 1,0 0,0-1,1 1,-1-1,0-1,0 1,1 0,-1-1,0 0,1 0,-1 0,0-1,1 1,-1-1,0 0,0 0,1-1,-1 1,0-1,0 0,-1 0,1 0,0-1,-1 1,1-1,-1 0,0 0,0 0,0 0,0 0,-1-1,1 0,-1 1,1-1,-1-3,1 0,-1 1,0-1,-1 0,0 0,0 0,0 0,-1 0,0 0,0-1,-1 1,0 0,0 0,0 0,-1 1,0-1,-1 0,1 1,-1-1,-1 1,1 0,-1 0,0 0,0 0,-1 1,0 0,0 0,0 0,0 0,-1 1,0 0,0 0,0 1,0-1,-1 1,1 1,-3-1,6 2,-1 1,1 0,0 1,-1-1,1 1,0-1,-1 1,1 0,0 0,0 1,0-1,0 1,0-1,0 1,0 0,0 0,1 0,-1 0,1 1,-1-1,1 1,0 0,0-1,0 1,0 0,1 0,-1 0,1 0,0 0,0 1,0-1,0 0,1 1,-1 1,-7 29</inkml:trace>
  <inkml:trace contextRef="#ctx0" brushRef="#br0" timeOffset="-8217.125">6965 1227,'1'-91,"1"2,-5 0,-7-43,-14 47,75 120,-22-19,1-2,0 0,0-3,2 0,25 4,-26-6,-31-9,3 0,1 1,-1-1,0 1,1 0,-1 0,0 0,0 0,0 0,0 1,0 0,0-1,0 1,-1 0,1 0,0 1,-1-1,0 1,0-1,0 1,0 0,0-1,0 1,0 0,-1 0,0 0,1 1,-2 6,0 0,-1 0,0-1,-1 1,0-1,0 1,-1-1,0 0,0 0,-2 1,-4 17,6-19,-1-1,0 0,1 0,0 1,1-1,-1 1,1-1,1 1,0 0,0 0,0 0,1 0,0 0,0 0,1 0,0 0,1-1,0 1,0 0,0-1,1 1,0-1,1 0,0 0,0 0,0 0,8 0,-1 0,1 0,0-1,1-1,0 0,0-1,0 0,0-1,0 0,1-1,-1-1,1 0,0-1,-1 0,1-1,-1-1,1 0,0-1,132-23,-78 10</inkml:trace>
  <inkml:trace contextRef="#ctx0" brushRef="#br0" timeOffset="-10840.35">3904 466,'0'22,"0"20,0 15,0 13,0 7,0 4,0 1,0-6,0-10,0-15,0-16</inkml:trace>
  <inkml:trace contextRef="#ctx0" brushRef="#br0" timeOffset="-10297.32">3784 372,'8'17,"1"1,0-1,1 0,1-1,1 0,0-1,1 0,9 8,-16-17,52 57,-23-29,0 1,-3 2,-1 2,-2 0,-1 2,-2 2,-3 0,-1 1,11 34,-30-71,0 0,0 0,-1 0,0 1,-1-1,1 1,-1 0,-1-1,0 1,0 0,0-1,-1 1,0 0,0-1,-1 1,0-1,-1 0,1 0,-1 0,-1 0,1 0,-1 0,0-1,-1 0,0 0,0 0,0 0,0-1,-1 0,0 0,-6 3,3-3,0-2,0 1,0-2,-1 1,1-1,-1 0,0-1,0 0,1-1,-1 0,0-1,0 0,0 0,1-1,-1 0,1 0,-1-1,1-1,0 0,0 0,1 0,-1-1,1-1,0 1,0-2,1 1,-1-1,2 0,-1 0,1 0,0-1,0 0,-2-6,7 11,-1 1,1-1,1 1,-1-1,0 0,1 0,-1 1,1-1,0 0,0 0,0 0,0 1,0-1,1 0,-1 0,1 1,0-1,0 0,0 1,0-1,0 1,1-1,-1 1,1 0,-1-1,1 1,0 0,0 0,0 0,0 0,0 1,1-1,-1 1,0-1,1 1,-1 0,1-1,-1 1,4 0,35-16,1 1,0 2,1 3,31-5,-17 3,19-4,2 2,60-1,-135 15,-1 0,0 0,0 1,0-1,0 1,1 0,-1 0,0 0,0 0,0 0,1 0,-1 0,0 1,0-1,0 1,0 0,0-1,1 1,-1 0,-1 0,1 1,0-1,0 0,0 0,-1 1,1-1,0 1,-1 0,0-1,1 1,-1 0,0 0,0 0,0 0,0 0,0 0,0 1,-1 72,-1-66,0 1,1 0,0 0,0-1,1 1,0 0,1-1,0 1,0-1,4 8,-6-16,1 0,-1 0,1 0,-1 0,1 0,0 0,-1 0,1 0,0 0,0 0,0 0,0 0,0-1,0 1,0 0,0-1,0 1,0-1,0 1,0-1,0 1,0-1,0 0,1 0,-1 0,0 1,0-1,0 0,1 0,-1 0,0-1,0 1,0 0,1 0,-1-1,0 1,1-1,12-6</inkml:trace>
  <inkml:trace contextRef="#ctx0" brushRef="#br0" timeOffset="-10041.232">4452 505,'2'5,"13"3,16 3,18 0,11-1,-5 0</inkml:trace>
  <inkml:trace contextRef="#ctx0" brushRef="#br0" timeOffset="-12871.595">522 586,'-16'69,"3"0,3 2,3-1,2 53,4-91,2 1,1-1,1 0,2-1,3 10,-6-33,0 0,0 0,1 0,0 0,0-1,1 0,0 1,0-1,1-1,0 1,0-1,0 0,1 0,0 0,0-1,1 0,0 0,-1 0,1-1,1 0,-1-1,1 0,0 0,5 1,0-2,0 0,0 0,0-1,0-1,0 0,1-1,-1-1,0 0,0 0,0-1,-1-1,1 0,-1-1,0 0,0-1,0-1,-1 1,0-2,0 0,14-12</inkml:trace>
  <inkml:trace contextRef="#ctx0" brushRef="#br0" timeOffset="-12566.411">441 1000,'12'-2,"12"-4,11-2,12-5,6-4,2-4,-5-4,-8-1,-11 4</inkml:trace>
  <inkml:trace contextRef="#ctx0" brushRef="#br0" timeOffset="-12314.549">495 558,'16'-4,"21"-4,20-3,14-2,9 1,2 3,-6 6,-12 7,-16 3</inkml:trace>
  <inkml:trace contextRef="#ctx0" brushRef="#br0" timeOffset="-12166.394">1070 813,'9'18,"10"15,8 9,9 4,8 1,4-1,2-1,2-1,-5 0,-4 0,-9-2,-8-5,-8-6,-7-6,-4-7</inkml:trace>
  <inkml:trace contextRef="#ctx0" brushRef="#br0" timeOffset="-11993.326">1578 853,'-16'-3,"-14"5,-12 10,-7 13,-4 15,-3 15,2 9,3 8,8 5,9-2,10-13</inkml:trace>
  <inkml:trace contextRef="#ctx0" brushRef="#br0" timeOffset="-4193.76">9278 880,'-9'-1,"0"1,1 0,-1 0,0 1,0 0,0 1,0 0,0 0,1 1,-1 0,1 1,0-1,0 2,0-1,1 1,-1 0,1 1,1 0,-1 0,-3 4,4-3,1-1,0 1,1-1,-1 1,1 1,1-1,0 0,0 1,0 0,1 0,0 0,0 0,1 0,0 0,0 0,1 1,0-1,2 6,-2-13,1 1,-1 0,1 0,0 0,0-1,0 1,0 0,0-1,0 1,0-1,0 1,1-1,-1 0,1 1,-1-1,1 0,-1 0,1 0,0 0,-1 0,1-1,0 1,0 0,0-1,-1 1,1-1,0 0,0 0,0 1,0-1,0-1,0 1,0 0,0 0,0-1,63-27,-53 18,-1-1,0 0,0-1,-2 0,1 0,-2-1,0-1,0 1,-1-1,-1 0,0-1,-1 0,-1 0,1-5,5-25,-3-1,-1 0,-3 0,-1-12,-10-147,2 180,6 25,0 1,0-1,0 0,0 1,-1-1,1 0,0 0,0 1,0-1,0 0,0 1,-1-1,1 0,0 0,0 0,-1 1,1-1,0 0,0 0,-1 0,1 0,0 1,0-1,-1 0,1 0,0 0,-1 0,1 0,0 0,0 0,-1 0,1 0,0 0,-1 0,1 0,0 0,-1 0,1 0,0 0,-1 0,1 0,0 0,0 0,-1-1,1 1,0 0,0 0,-1 0,1-1,0 1,0 0,-1 0,1 0,0-1,0 1,-8 35,2 0,1 0,2 1,1 28,1-46,-1 15,1-1,2 1,2 0,0-1,2 0,2 0,1 0,1-1,1 0,4 4,-10-28,0 1,0-2,0 1,1 0,0-1,1 0,-1 0,1 0,0-1,0 0,2 1,-5-4,0-1,0 1,0-1,0 1,0-1,0 0,0 0,1-1,-1 1,0-1,1 1,-1-1,0 0,1 0,-1-1,0 1,1-1,-1 1,0-1,0 0,0 0,0-1,0 1,0 0,0-1,0 0,2-1,4-7,0 0,0 0,-1 0,0-1,-1-1,0 1,-1-1,0 0,-1 0,-1-1,0 0,0 1,-1-2,-1 1,0 0,-1 0,0-1,-1-6,-2 9,-2 31,3-13,0 0,1 0,-1 0,1 0,1 0,-1 0,1 0,0-1,1 1,0 0,0 0,0-1,1 1,0-1,0 0,1 0,0 0,0 0,0 0,0-1,1 0,0 0,6 4,1-1,1 0,0-1,0-1,1 0,0-1,0-1,0 0,7 1,52 9</inkml:trace>
  <inkml:trace contextRef="#ctx0" brushRef="#br0" timeOffset="7622.815">1083 4316,'9'25,"8"24,5 24,-1 20,-4 15,-5 5,-4-3,-4-9,-3-15,-1-20,2-20,0-19</inkml:trace>
  <inkml:trace contextRef="#ctx0" brushRef="#br0" timeOffset="7990.802">1591 4396,'37'-51,"-37"52,0-1,1 0,-1 0,0 1,0-1,0 0,0 1,0-1,0 0,0 0,0 1,0-1,1 0,-1 0,0 1,0-1,0 0,0 0,1 1,-1-1,0 0,0 0,1 0,-1 0,0 1,0-1,1 0,-1 0,0 0,0 0,1 0,-1 0,0 0,1 0,-1 0,0 0,0 0,1 0,-1 0,0 0,1 0,-1 0,0 0,0 0,1 0,-1 0,0 0,0-1,1 1,-1 0,-7 26,-2-1,0 0,-2-1,-1 0,0 0,-2-1,-1-1,-1 0,15-21,-29 45,-3-3,-1 0,-2-2,-33 28,-1-22,69-47,0 0,0 1,0-1,0 0,0 0,-1 0,1 0,0 0,0 0,0 0,0 0,-1 0,1-1,0 1,0 0,0-1,0 1,0-1,0 1,0-1,0 1,0-1,0 0,0 0,0 1,0-1,0 0,1 0,-1 0,0 0,1 0,-1 0,1 0,-1 0,1 0,-1 0,1-1,0 1,0 0,-1 0,1 0,0 0,0-1,0 1,0 0,0 0,0 0,1 0,-1-1,0 1,1 0,-1 0,1 0,-1 0,1 0,-1 0,1 0,0 0,-1 0,1 0,0 0,0 0,0 1,0-1,-1 0,1 1,0-1,0 1,0 0,0 0,0 0,0 0,0 0,0 0,-1 0,1 0,0 0,0 0,0 1,0-1,0 0,-1 1,1-1,0 0,0 1,-1-1,1 1,0-1,-1 1,1 0,0-1,-1 1,1 0,-1-1,1 1,-1 0,1 0,-1-1,0 1,1 0,-1 0,0 0,0 0,1 0,36 84,-28-62,0 0,2-1,0-1,1 0,1 0,7 6,-6-13,0-2,1 0,0 0,0-1,2-1,-1-1,1 0,0-2,1 0,0 0,0-2,1 0,-1-1,1-1,0-1,0 0,0-2,0 0,0-1,0-1,-1 0,1-2,14-4,3-3</inkml:trace>
  <inkml:trace contextRef="#ctx0" brushRef="#br0" timeOffset="9178.82">2179 4529,'12'0,"14"0,17 0,17 0,15 0,9 0,6 0,-1-2,-5-1,-15 0,-19 1</inkml:trace>
  <inkml:trace contextRef="#ctx0" brushRef="#br0" timeOffset="9452.134">2394 4850,'18'3,"22"-1,22 1,19-3,16-3,10-4,3-3,-18 0</inkml:trace>
  <inkml:trace contextRef="#ctx0" brushRef="#br0" timeOffset="10981.886">4385 4582,'19'-2,"14"-1,16 0,10 1,10 3,-1 1,-5 0,-13 0</inkml:trace>
  <inkml:trace contextRef="#ctx0" brushRef="#br0" timeOffset="11185.402">4465 4863,'21'5,"22"1,22-2,16-7,13-7,-10-3</inkml:trace>
  <inkml:trace contextRef="#ctx0" brushRef="#br0" timeOffset="12050.444">6351 4623,'3'171,"-3"-167,0 1,1-1,-1 0,1-1,0 1,0 0,0 0,1 0,-1 0,1-1,0 1,0-1,0 1,0-1,1 0,0 0,-1 0,1 0,0 0,0-1,0 1,1-1,-1 0,1 0,-1 0,1-1,0 1,0-1,-1 0,1 0,0 0,0 0,0-1,0 1,0-1,0 0,6-1,0-1,0 0,0-1,0 0,0-1,-1 1,1-2,-1 1,-1-1,1-1,0 0,-1 0,0-1,-1 1,0-2,0 1,0-1,-1 0,0 0,0-1,-1 0,-1 0,3-5,-2 2,0-1,0 1,-2-1,1 0,-2 0,1 0,-2 0,0 0,0 0,-2 0,1-1,-2 1,0 0,0 0,-1 0,-1 1,0-1,-1 0,2 6,-1 0,0 1,0-1,0 1,-1 0,0 0,0 1,-1-1,1 1,-1 1,0-1,-1 1,1 0,-1 0,0 1,0 0,0 0,0 0,0 1,0 0,-1 1,1-1,-1 2,0-1,1 1,-1 0,1 0,-1 1,1 0,-1 1,1-1,-1 1,1 1,0 0,0 0,0 0,0 0,1 1,-1 1,-3 3,-1 0,2 0,-1 1,1 1,0 0,1 0,0 0,1 1,0 0,1 1,0 0,1 0,0 0,1 0,0 1,1-1,1 1,0 0,0 0,1 0,1 0,0 2,1-8,1 0,-1-1,1 1,0 0,1-1,0 1,0-1,0 0,1 0,-1 0,2 0,-1-1,0 0,1 0,0 0,0 0,1-1,0 1,-1-2,1 1,3 1,34 16</inkml:trace>
  <inkml:trace contextRef="#ctx0" brushRef="#br0" timeOffset="12483.293">7006 4503,'-15'17,"1"0,1 2,1 0,1 0,0 1,1 0,2 1,0 0,1 0,-4 22,10-36,0-1,0 0,1 0,-1 0,2 0,-1 0,1 1,0-1,0 0,0 0,1 0,0-1,0 1,1 0,-1-1,1 1,0-1,1 0,0 0,-1 0,1 0,1-1,-1 0,1 0,0 0,0 0,0-1,0 1,5 1,8 1,0 0,0-1,0-1,1 0,0-2,-1 0,1-1,0-1,0-1,0-1,-1 0,1-1,-1-1,1-1,-1-1,-1 0,2-2,-7 4,0-1,-1 0,1 0,-1-1,-1-1,1 0,-1-1,0 1,-1-2,0 0,0 0,-1 0,0-1,-1 0,0-1,-1 1,0-2,0 1,-1 0,-1-1,0 0,0 0,-1 0,-1-1,0 1,-1-1,0 1,-1-1,-1-8,0 12,0 0,-1-1,-1 1,1 0,-1 0,-1 1,0-1,0 1,0-1,-1 1,-1 1,1-1,-1 1,0 0,-1 0,0 0,0 1,0 0,-1 1,0 0,0 0,0 0,-1 1,1 1,-1-1,0 1,0 1,0-1,-10 0,6 3,-1 1,1 0,-1 1,1 1,0 0,0 0,0 1,0 1,1 0,0 1,0 0,0 1,0 0,1 1,1 0,-1 1,1 0,1 1,0 0,0 0,1 1,0 0,1 1,0 0,1 0,1 0,-1 0,0 8,4-14,1 0,0 0,0 0,1-1,-1 1,1 0,1 0,-1 0,1 0,0 0,0-1,1 1,-1 0,2-1,-1 1,0-1,1 0,0 0,0 0,1 0,-1 0,1-1,0 1,0-1,1 0,-1 0,3 1,39 27</inkml:trace>
  <inkml:trace contextRef="#ctx0" brushRef="#br0" timeOffset="12874.248">7740 4623,'165'-298,"-121"217,-35 98,-6 293,18-33,-21-273,1 0,-1 0,0 0,0 0,-1 0,1 0,-1 0,0 0,0 0,0 0,0-1,-1 1,0 0,1-1,-1 1,0-1,-1 1,1-1,-1 0,1 0,-1 0,0-1,0 1,0-1,-1 1,0-1,-10 3</inkml:trace>
  <inkml:trace contextRef="#ctx0" brushRef="#br0" timeOffset="13045.847">7875 4917,'6'0,"10"0,11 0,12 0,13 0,10 0,7-2,-8-1</inkml:trace>
  <inkml:trace contextRef="#ctx0" brushRef="#br0" timeOffset="9696.48">3757 4436,'0'0</inkml:trace>
  <inkml:trace contextRef="#ctx0" brushRef="#br0" timeOffset="10730.598">3810 4409,'-1'-8,"0"1,-1 0,-1 0,1 0,-1 0,0 1,0-1,-1 1,0 0,0 0,-1 0,1 0,-1 1,-1-1,1 1,-1 1,1-1,-2 1,1 0,0 0,-1 1,1 0,-6-2,-3 3,0 1,-1 0,1 1,0 1,0 1,0 0,-1 0,2 2,-1 0,0 0,1 2,0 0,0 0,1 1,-1 1,2 0,-1 1,1 0,0 1,1 1,-9 9,11-10,-1 1,2 0,-1 0,2 1,-1 0,2 0,-3 4,8-13,-1 1,1-1,-1 1,1-1,0 0,1 1,-1 0,0-1,1 1,0-1,0 1,0 0,0-1,0 1,1 0,0-1,0 1,0-1,0 1,0-1,1 0,-1 1,1-1,0 0,0 0,0 0,1 0,-1-1,1 1,0 0,8 3,0-1,1-1,0 0,0 0,0-1,0 0,1-2,-1 1,0-1,1-1,-1 0,1-1,-1 0,1-1,-1 0,0-1,9-3,17-4,0-1,-1-1,0-2,-1-2,-1-1,6-6,-36 20,-5 2,0 1,1-1,-1 1,0-1,1 1,-1-1,1 0,-1 1,1 0,-1-1,1 1,-1-1,1 1,-1 0,1-1,0 1,-1 0,1-1,-1 1,1 0,0 0,-1 0,1 0,0-1,-1 1,1 0,0 0,0 0,-1 1,1-1,0 0,-1 0,1 0,0 0,-1 1,1-1,-1 0,1 0,0 1,-1-1,1 1,-1-1,1 0,-1 1,1-1,-1 1,1-1,-1 1,0 0,1-1,-1 1,0-1,1 1,-1 0,0-1,0 1,0 0,1-1,-1 1,-6 196,-2 59,8-248,-1-1,-1 1,1-1,-1 1,0-1,-1 0,0 0,0 0,-1 0,1-1,-1 1,-1-1,1 0,-1 0,0-1,-1 1,1-1,-1 0,0-1,0 1,0-1,-1 0,-1 0,-10 3,-1 0,0-2,-1 0,1-1,-1-1,0-1,1 0,-1-2,0 0,0-1,-9-3,-19-11,47 15,0-1,0 1,0-1,0 1,0-1,0 0,1 1,-1-1,0 0,0 1,1-1,-1 0,1 0,-1 0,1 0,-1 1,1-1,-1 0,1 0,-1 0,1 0,0 0,0 0,0 0,0 0,-1 0,1 0,1 0,-1 0,0 0,0 0,0 0,0 0,1 0,-1 0,0 0,1 0,-1 0,1 0,-1 0,1 0,-1 0,1 0,14-15</inkml:trace>
  <inkml:trace contextRef="#ctx0" brushRef="#br0" timeOffset="11620.569">5829 4743,'57'-233,"-49"191,-1 1,-2-1,-1-1,-3-3,-3 29,-7 31,-2 43,2 0,3 0,2 1,2-36,2-22,-5 34,2 0,1 1,2-1,1 0,2 0,1 0,2 0,1-1,1 0,3 3,11 4</inkml:trace>
  <inkml:trace contextRef="#ctx0" brushRef="#br0" timeOffset="18082.221">5749 5065,'-4'-1,"-12"2,23 4,25 2,2-1,-1-1,0-2,1-2,20-1,-83 1,1 3,0 0,0 1,0 2,-9 4,37-11,0 0,0 0,0 1,0-1,0 0,0 0,0 0,0 0,0 1,0-1,0 0,0 0,0 0,0 0,0 1,0-1,0 0,0 0,0 0,0 0,0 0,0 1,0-1,0 0,0 0,0 0,0 0,0 1,0-1,-1 0,1 0,0 0,0 0,0 0,0 0,0 0,0 1,19-2,140-22,-142 21</inkml:trace>
  <inkml:trace contextRef="#ctx0" brushRef="#br0" timeOffset="85050.96">4720 1962,'-25'20,"0"1,2 1,1 0,0 2,2 1,1 1,1 0,1 1,1 1,-7 19,13-28,1 0,1 1,1 0,0 0,2 0,0 1,2-1,-2 20,5-36,0 1,0-1,0 0,1 0,-1 0,1 0,0 0,0-1,0 1,1 0,-1 0,1-1,0 1,0-1,0 1,1-1,-1 0,1 0,0 0,0 0,0 0,0-1,0 1,0-1,1 0,-1 0,1 0,0 0,-1-1,1 0,0 1,0-1,0-1,0 1,0-1,0 1,0-1,0 0,0 0,4-1,9-4,-1-1,0-1,0 0,0-1,-1 0,0-1,-1-1,0 0,0-1,-1-1,-1 0,0-1,0 0,-2-1,0 0,0 0,-1-1,4-10,3-5,-1-1,-1-1,-2 0,-1-1,-2 0,-1-1,-1 0,-2 0,-2 0,0-34,-3 59,1-1,-1-1,-1 1,0 1,0-1,-1 0,0 0,-1 0,0 1,0-1,-1 1,0 0,-1 0,0 1,0-1,-1 1,0 0,-1 0,0 1,4 5,-1 0,1 0,-1 1,1-1,-1 1,0 0,0 0,0 0,1 0,-1 1,0 0,0 0,0 0,0 0,0 0,0 1,0 0,1 0,-1 0,0 0,0 1,1-1,-1 1,1 0,-1 0,1 0,0 0,-1 2,-5 2,0 2,1-1,0 1,0 0,1 1,0 0,1 0,0 0,-3 6,3-1,0 0,1 0,1 0,0 1,1 0,0 0,2 0,-1 0,2 0,0 0,1 0,0 0,1 0,1 0,0 0,2 1,11 35,3-1,1 0,25 41,-26-54,72 161,-80-169</inkml:trace>
  <inkml:trace contextRef="#ctx0" brushRef="#br0" timeOffset="85487.139">5040 2230,'8'27,"-2"0,-1 1,-2-1,0 1,-2 7,7 58,5-52,-13-41,1 0,-1 0,1 1,-1-1,1 0,0 0,-1 0,1 0,-1 0,1 0,-1 0,1 0,0 0,-1-1,1 1,-1 0,1 0,-1 0,1-1,-1 1,1 0,-1-1,1 1,-1 0,1-1,-1 1,0 0,1-1,-1 1,1-1,-1 1,0-1,0 1,1-1,-1 1,0-1,0 1,1-1,-1 1,0-1,0 0,0 1,0-1,0 0,7-20,-1-2,-1 1,-1 0,-1-1,0 0,-2 0,-1 0,-2-15,-23-166,50 239,1-2,1-2,1-1,2-1,1-2,1-1,16 9,36 31,-28-5,-55-59,0 0,-1 0,1 0,-1 0,0 0,1 0,-1 0,0 0,0 0,0 0,-1 0,1 0,0 0,-1 0,1 0,-1 0,0 0,0 0,0 0,0-1,0 1,0 0,0-1,0 1,-1 0,1-1,0 0,-1 1,0-1,1 0,-1 0,0 0,0 1,-20 13,0-2,-1 0,0-1,-1-1,-2-1,14-4,-89 35</inkml:trace>
  <inkml:trace contextRef="#ctx0" brushRef="#br0" timeOffset="84015.928">5201 2872,'4'11,"9"13,13 16,14 15,11 12,9 10,5 6,3 2,-1 0,-5-4,-8-6,-12-8,-13-9,-10-9,-12-9,-9-9,-9-10,-2-8</inkml:trace>
  <inkml:trace contextRef="#ctx0" brushRef="#br0" timeOffset="84399.523">5388 3567,'27'22,"1"-1,1-2,1-1,0-1,2-1,0-2,0-1,26 6,-46-15,-4 0,0-1,0 0,1 0,-1-1,0 0,1 0,-1-1,1 0,0-1,-1 0,1 0,7-2,-12-1,0 0,0 0,-1-1,0 1,0-1,0 0,0 0,0 0,-1 0,0 0,0-1,0 1,0-1,-1 1,0-1,0 0,0 1,0-1,-1 0,0 0,0 0,0 0,0 0,1-9,8-238,-10 246,1 15,0 18,0 296,0-260</inkml:trace>
  <inkml:trace contextRef="#ctx0" brushRef="#br0" timeOffset="81660.271">8596 3273,'-11'18,"-11"15,-6 12,-7 6,-7 6,-8 5,-7 6,-4 2,-2 1,4-3,6-6,11-9,10-9,10-9,10-12</inkml:trace>
  <inkml:trace contextRef="#ctx0" brushRef="#br0" timeOffset="82151.367">8062 3607,'-1'52,"-1"0,-3-1,-2 0,-2 0,-2-1,-18 46,21-78,8-18,0 0,0 0,0 0,0-1,0 1,-1 0,1 0,0 0,0 0,0 0,0 0,0 0,-1 0,1 0,0 0,0 0,0-1,0 1,0 0,-1 0,1 0,0 0,0 0,0 0,0 0,-1 0,1 1,0-1,0 0,0 0,0 0,0 0,-1 0,1 0,0 0,0 0,0 0,0 0,0 0,0 1,-1-1,1 0,0 0,11-270,-7 221,-3 48,0 0,0 0,0 0,0 0,0 0,0 1,1-1,-1 1,0-1,0 1,1-1,-1 1,0-1,1 1,-1 0,1 0,-1 0,0 0,1 0,-1 0,0 0,1 1,-1-1,1 0,-1 1,0-1,0 1,1-1,-1 1,0 0,0-1,0 1,1 0,-1 0,0 0,6 2,347 117,-271-88,-82-32,0 0,0 1,-1-1,1 0,0 1,0-1,-1 1,1-1,0 1,0 0,-1-1,1 1,-1 0,1-1,0 1,-1 0,1 0,-1-1,0 1,1 0,-1 0,0 0,1 0,-1 0,0-1,0 1,0 0,0 0,0 0,0 0,0 0,0 0,0 0,0 0,0-1,-1 1,1 0,0 0,-1 0,0 1,-31 23,-15-3,-2-2,0-3,-39 9,59-18,-30 9,12-5</inkml:trace>
  <inkml:trace contextRef="#ctx0" brushRef="#br0" timeOffset="82766.721">9184 2631,'-27'23,"1"0,0 2,2 1,1 1,1 1,2 1,0 1,2 0,2 2,0 0,3 0,-10 31,14-4,9-58,-1 0,1 1,0-1,0 0,0 0,0 1,0-1,1 0,-1 0,0 1,1-1,-1 0,0 0,1 0,0 1,-1-1,1 0,0 0,-1 0,1 0,0 0,0 0,0 0,0-1,0 1,0 0,0 0,0-1,0 1,0-1,0 1,1-1,-1 1,0-1,0 0,0 1,1-1,-1 0,0 0,0 0,1 0,-1 0,9-3,-1 1,0-2,-1 1,1-1,0-1,-1 0,0 0,0 0,-1-1,1 0,-1 0,-1-1,3-2,-9 8,21-20,-1-1,-1 0,-1-2,-2 0,0-1,-1 0,-2-1,-1-1,-1 0,-1-1,-1 0,-1 0,-2-1,-1 0,-1 0,-1-24,-18-56,14 104,-1 1,1-1,-1 1,0 0,-1-1,1 1,-1 0,0 0,0 1,0-1,0 0,0 1,-1 0,0 0,0 0,0 0,0 1,0 0,0-1,-1 2,-3-3,5 4,0-1,0 1,0-1,-1 1,1 0,0 0,0 0,0 0,0 1,-1 0,1-1,0 1,0 0,0 0,0 1,1-1,-1 0,0 1,1 0,-1 0,0 0,1 0,0 0,0 0,-1 1,1-1,1 1,-1-1,0 2,-34 86,32-48,1 0,3 0,1 0,2 0,2 0,2 0,2-1,1-1,4 6,21 104,-34-145,4 16,0 0,-2 0,0 0,-2 1,0 0,-1-1,-1 1,-2-1,0 1,-2 3,-3-4</inkml:trace>
  <inkml:trace contextRef="#ctx0" brushRef="#br0" timeOffset="83168.771">9358 2951,'-76'302,"147"-489,20-30,-64 175,-20 49,6 106,1-24,5 0,15 37,-10-35,-14-28,-12-45</inkml:trace>
  <inkml:trace contextRef="#ctx0" brushRef="#br0" timeOffset="83354.149">9371 3086,'25'-7,"22"-4,19-1,14-3,5 0,-3 1,-13 2,-18 2</inkml:trace>
  <inkml:trace contextRef="#ctx0" brushRef="#br1" timeOffset="128995.718">8570 4235,'-1'-7,"0"1,-1-1,0 1,0-1,-1 1,1 0,-1 0,-1 0,1 0,-1 0,0 1,0 0,-1 0,1 0,-1 0,0 1,-1-1,1 1,-1 1,0-1,0 1,-16-14,0 2,0 2,0 0,-1 2,-1 0,0 2,-1 0,1 2,-1 1,-1 0,1 2,-11 0,10 0,-47 1,55 8,0 0,1 1,-1 1,1 1,1 0,0 1,0 1,0 0,1 1,1 1,0 0,1 1,0 0,1 1,0 1,-9 15,8-10,0-1,1 0,1 0,1 1,0 0,-2 11,-11 35,12-39,1 1,2 1,1-1,1 1,1 1,0 11,6 293,1-307,1 0,1 0,1-1,1 0,1 1,2-2,0 1,2-2,1 1,6 7,-12-21,1-1,0 0,0 0,1-1,0 0,1 0,0-1,1 0,-1-1,2 0,-1 0,1-1,0 0,0-1,0-1,2 1,9 3,1 0,0-1,1-1,0-2,0 0,0-1,15-1,-25-2,0 0,0-1,0-1,0 0,0-1,-1 0,1-1,-1 0,0-2,0 1,11-8,-11 6,8-4,0-1,-1-1,0 0,-1-2,-1 0,-1-1,0-1,-1 0,12-17,4-18,-2-2,-2-2,6-22,-20-48,4-19,-15-96,-3 215,1 17,0 0,-1 0,-1 0,1 0,-1 0,-1 0,0 0,0 0,-1 0,0 1,-1-4,-9-15,2-1,1 0,1 0,-1-16,9 40,-4-16</inkml:trace>
  <inkml:trace contextRef="#ctx0" brushRef="#br1" timeOffset="130753.214">6203 4342,'13'-177,"-13"170,-1 0,-1 0,1 0,-1 0,-1 1,1-1,-1 1,0-1,0 1,-1 0,0 0,0 1,0-1,-1 1,0 0,0 0,0 0,-1 1,-5-4,-4-2,0 0,-1 1,0 1,-1 1,1 0,-2 1,-3-1,-1 2,-1 1,1 1,-1 1,0 1,0 1,1 0,-1 2,-22 5,26-1,0 1,0 1,1 0,0 2,0 0,1 1,0 1,1 0,1 1,0 1,1 0,0 1,1 1,-4 6,3-6,0 0,1 2,0-1,2 2,0-1,1 2,1-1,0 1,2 1,0-1,2 1,-3 20,6 317,2-320,2 0,1 0,2-1,2 1,1-1,12 32,-8-37,-4-3,1 0,2 0,1-1,1 0,1-1,2 0,0-2,2 0,1 0,16 14,-20-30,1 0,0-1,0-2,1 1,-1-2,1 0,1-1,-1-1,1 0,-1-1,1-1,0-1,-1-1,1 0,-1-1,1-1,12-4,-14 5,1-2,-1 0,-1-1,1-1,-1 0,0-1,0-1,-1 0,0-1,0-1,-1 0,0 0,-1-1,0-1,-1 0,-1-1,10-13,-4 1,-1-1,-1 0,-1-1,-1-1,-2 0,0 0,-2-1,4-28,-2-12,-2 1,-4-1,-3-24,-6-64,-22-134,23 248,-2 1,-3 0,0 0,-3 1,-2 1,-1 0,-2 0,-1 2,-7-7,-21-22</inkml:trace>
  <inkml:trace contextRef="#ctx0" brushRef="#br2" timeOffset="155655.271">23904 13834,'-5'0,"0"1,1-1,-1 1,0 0,1 0,-1 1,0-1,1 1,0 0,-1 0,1 0,0 1,0 0,0 0,1 0,-1 0,1 0,0 1,-1-1,1 1,1 0,-1 0,1 0,-1 0,1 1,0-1,1 1,-1-1,1 1,0-1,0 1,0 0,1 0,0-1,0 1,0 2,1-2,0 0,0 0,1-1,-1 1,1-1,0 1,1-1,-1 0,1 0,-1 0,1 0,1 0,-1 0,0-1,1 0,0 0,0 0,0 0,0 0,0-1,0 0,1 1,-1-2,1 1,-1 0,1-1,0 0,0 0,0-1,-1 1,1-1,0 0,0 0,0-1,0 1,0-1,-1 0,1-1,0 1,-1-1,1 0,-1 0,1 0,-1 0,0-1,0 0,3-3,-2 2,0-1,0 0,0 0,-1-1,0 1,0-1,0 0,-1 0,0 0,0-1,-1 1,1-1,-2 1,1-1,-1 0,1 0,-2 0,1 0,-1 0,0 1,-1-1,1 0,-2 0,1 0,-1 0,1 1,-2-1,1 1,-1-1,0 1,0 0,-1 0,0 0,0 1,0-1,-1 1,0 0,0 0,0 0,-1 1,1 0,-1 1,0-1,0 1,-1 0,1 1,0-1,-1 1,1 0,-1 1,0 0,0 0,0 0,1 1,-1 0,0 1,0-1,0 1,1 0,-1 1,0 0,1 0,-1 0,1 1,0 0,0 0,0 0,0 1,0 0,1 0,0 1,0-1,0 1,0 0,1 0,0 1,0 0,0 0,0 0,0 0,1 0,0 0,0 1,1 0,0 0,0-1,0 1,1 0,0 0,0 1,1-1,0 0,0 0,0 0,1 0,0 0,1 0,0 0,0 0,0 0,1-1,0 1,0-1,1 0,-1 1,1-2,1 1,-1 0,1-1,0 0,0 0,1 0,-1-1,4 2,-3-3,0 1,0-1,1-1,-1 1,1-1,-1 0,1-1,0 0,0 0,0 0,0-1,0 0,0 0,0 0,0-1,0-1,-1 1,1-1,0 0,-1 0,1-1,-1 0,0 0,0 0,0-1,0 0,0 0,-1-1,0 1,0-1,0-1,-1 1,1 0,-1-1,0 0,-1 0,0 0,0 0,0-1,-1 1,1-1,-2 0,1 0,-1 1,0-1,0-4,-1 4,-1-1,0 0,0 1,0-1,-1 1,-1-1,1 1,-1 0,0 0,0 0,-1 0,0 0,-1 1,1 0,-1 0,0 0,-1 0,-4-3,7 6,-1 0,0 0,0 0,0 1,0 0,0 0,0 0,-1 0,1 1,-1-1,1 1,-1 0,1 1,-1-1,0 1,1 0,-1 0,0 0,1 0,-1 1,0 0,1 0,-1 1,1-1,-1 1,1 0,0 0,0 0,0 0,0 1,-1 1,-3 3,0 1,0 0,1 0,0 1,0 0,1 1,0-1,1 1,0 0,1 0,0 1,0-1,1 1,1 0,0 0,0 0,1 0,0 0,1 0,1 0,-1 0,2 0,0 1,-1-6,1 0,1-1,-1 1,1-1,0 0,0 0,0 0,1 0,-1 0,1-1,1 0,-1 0,0 0,1 0,0-1,0 1,0-1,0 0,1-1,-1 1,1-1,-1-1,1 1,0-1,0 1,0-2,-1 1,1-1,4 0,-3 1,0-1,0 0,0-1,0 1,0-1,-1-1,1 1,0-1,-1-1,1 1,-1-1,0 0,0 0,0-1,0 0,-1 0,1 0,-1-1,0 1,0-1,-1 0,0-1,0 1,0-1,2-4,-4 6,-1 0,0-1,0 1,0 0,0 0,-1-1,0 1,0 0,0-1,0 1,-1 0,0-1,1 1,-2 0,1 0,0 0,-1 0,0 0,0 0,0 0,0 0,-1 1,1-1,-1 1,0 0,0 0,0 0,0 0,-1 0,1 1,-1-1,0 1,0 0,0 0,0 1,0-1,0 1,0 0,0 0,0 0,-1 0,1 1,-1 0,-4-2,-1 0,1 1,-1 0,0 0,0 1,0 1,1-1,-1 2,0-1,1 1,-1 1,1 0,0 0,-4 3,12-6,0 0,0 1,0-1,1 0,-1 1,0-1,0 1,1-1,-1 1,0-1,1 1,-1-1,1 1,-1 0,1-1,-1 1,1 0,-1 0,1-1,-1 1,1 0,0 0,0 0,-1 0,1-1,0 1,0 0,0 0,0 0,0 0,0 0,0-1,0 1,1 0,-1 0,0 0,0 0,1-1,-1 1,0 0,1 0,-1-1,1 1,-1 0,1-1,0 2,37 16,-8-15,0-1,0-2,0-1,23-5,-22 3,279-21,-34-5,2 12,610 11,-546 8,-160-2,805 12,-752 2,-232-15,1-1,0 1,-1 0,0-1,1 0,-1 1,0-1,0-1,0 1,0 0,0-1,-1 0,1 1,-1-1,1 0,-1 0,0 0,0-1,-1 1,1 0,-1-1,1 1,-1-1,0 0,0 1,-1-1,1 0,-1 1,0-1,0 0,0 0,0-1,1-3,6-53,-3 0,-3 0,-3-11,1-4,-41-877,71-65,-28 617,21-734,-10 821,-25-248,10 521,-75-867,59 777,5-1,6-1,6 0,8-56,35-258,5 77,-24 232,-7 0,-4-11,25-347,-30 439,9-82,-4-95,2 143,-11 80,-1 11,-1-1,1 1,-1-1,0 0,1 0,-1 1,0-1,0 0,1 0,-1 1,0-1,0 0,0 0,0 1,0-1,0 0,0 0,0 0,0 1,0-1,0 0,-1 0,1 1,0-1,-1 0,1 1,0-1,-1 0,1 1,-1-1,1 0,-1 1,1-1,-1 1,1-1,-1 1,0-1,1 1,-1-1,0 1,1 0,-1-1,0 1,0 0,-107-2,-93-4,-86-18,203 16,-203-7,-103 14,204 2,-490-8,596 4,-538-30,254 23,242-4,-165 15,105 13,-5-1,187-13,-3-1,0 0,1 1,-1-1,0 1,0 0,1 0,-1 0,0 0,0 0,0 1,1-1,-1 1,0 0,1 0,-1 0,0 0,1 0,0 0,-1 1,1-1,0 1,-1 0,1 0,0-1,0 1,1 1,-1-1,0 0,1 0,-1 1,1-1,0 1,-1-1,1 1,2 142,18 109,7-119,9 92,-13-76,-18-129,-2 0,0 1,-1-1,-1 1,-2 9,0 23,2-51,0 22,1-21,-1-16,7-352,-3 267,-4-1,-5 1,-6-20,1-156,0 348,-8 51,6-46,4 0,2 39,-3 56,6 203,3-216,13-83,-13 205,-1-396,-1-12,14-104,-3 186,-5 45,-4 101,-35 251,14-291,6-46</inkml:trace>
  <inkml:trace contextRef="#ctx0" brushRef="#br2" timeOffset="163098.177">16898 14890,'-5'0,"-1"1,1-1,0 1,0 0,0 0,0 1,0 0,0 0,0 0,0 0,0 1,1-1,0 1,-1 0,1 1,0-1,1 1,-1 0,0 0,1 0,0 0,0 1,0-1,1 1,0-1,-1 1,2 0,-1 0,0 0,1 0,0 1,0-1,1 0,0 0,0 1,0-1,0 0,1 0,-1 1,2-1,-1-1,1 1,0 0,0 0,0-1,1 1,-1-1,1 0,0 0,0 0,1 0,-1-1,1 1,0-1,0 0,0 0,0 0,1 0,-1-1,1 0,-1 0,1 0,0 0,0-1,0 0,4 1,1 0,1-1,-1 0,0 0,1-1,-1-1,1 1,-1-2,0 1,1-2,-1 1,0-1,7-4,-12 6,0-1,0 0,0-1,0 1,-1-1,1 0,-1 0,1 0,-1-1,0 0,0 1,-1-1,1-1,-1 1,0 0,0-1,0 0,-1 0,0 0,1 0,-2 0,1 0,-1 0,0 0,0-1,0 1,0-1,-1 1,0 0,-1-1,1 1,-1-1,0 1,0 0,0-1,-2-1,-4-2,0 0,0 1,-1 0,0 0,0 1,-1 0,0 0,0 1,-1 0,0 1,0 0,0 0,-1 1,1 1,-1 0,0 0,0 1,0 0,0 1,0 1,-11 0,17-1,-1 1,1-1,-1 2,1-1,0 0,-1 1,1 0,0 0,-1 1,1 0,0 0,0 0,0 0,0 1,1-1,-1 1,1 1,0-1,-1 1,2-1,-1 1,0 0,1 0,-1 1,1-1,1 1,-1 0,0 0,1 0,0 0,0 0,1 0,0 0,-1 0,2 1,-1-1,0 6,2-4,0-1,0 1,0-1,1 0,-1 1,2-1,-1 0,1 0,0 0,0 0,0-1,1 1,0-1,0 0,0 0,1 0,0-1,0 1,0-1,0 0,1-1,-1 1,1-1,0 0,0-1,0 1,1-1,3 2,1-1,0 1,0-2,0 0,0 0,0-1,1 0,-1-1,0 0,0-1,1 0,-1-1,0 0,0-1,6-2,-10 1,0 1,-1-1,1-1,-1 1,0-1,0 0,0-1,-1 1,0-1,0 0,0 0,-1-1,0 0,0 1,0-1,-1-1,0 1,-1 0,0-1,0 1,0-1,-1 0,0 1,0-1,-1 0,0 0,-1 0,0 1,0-1,0 0,-1 1,0-1,-1 1,0-1,-3-5,2 4,0 1,-1 0,-1 0,1 0,-1 1,0 0,-1 0,1 0,-1 1,-1 0,1 0,-1 1,0 0,0 0,-1 1,1 0,-1 1,0 0,0 0,0 1,-1 0,1 0,0 1,-1 0,1 1,-1 0,1 1,0 0,-1 0,1 1,0 0,0 1,0 0,0 0,0 1,1 0,-1 0,0 2,2-2,0 0,0 1,1 0,0 0,0 0,0 1,1 0,-1 0,1 1,1-1,-1 1,1 0,1 0,-1 1,0 1,4-7,-1 0,1 0,0 0,0 1,0-1,0 0,0 0,0 0,1 0,-1 0,1 0,-1 0,1 0,0 0,-1 0,1 0,0 0,1-1,-1 1,0 0,0-1,1 1,-1-1,1 1,-1-1,1 0,0 1,-1-1,1 0,0 0,0 0,0 0,0-1,0 1,0 0,0-1,2 1,80 10,-83-10,248-19,-151 31,-64-13,-1-2,0-1,0-2,24-6,18-3,107-5,1 7,44 9,96-5,960-67,942-12,-1260 50,301-23,-640 40,183-10,-258 17,-334 12,571-26,-281 13,-23 1,-199 14,-109 12,-90-13,-83-2,-1 1,1-1,-1 1,0-1,0 0,0 0,0 0,0 0,0 0,0 0,-1 0,1-1,-1 1,0 0,1-1,-1 0,0 1,-1-1,1 1,0-1,-1 0,0 0,1 1,-1-1,0 0,0 0,-1 0,1 1,0-1,-1 0,0 1,0-3,1-6,-16-289,-15-449,27 620,-2-53,-24-137,-55-240,3-473,38 258,17 6,29 263,52-199,-54 590,1-28,14-109,10 83,-7 47,2-108,-19-78,10-185,14-67,-10-75,-14 280,54-198,-51 515,2 1,2-1,1 1,5-8,-13 40,10-101,-12 103,0 0,0 0,0 0,0 1,0-1,-1 0,1 1,0-1,-1 1,0-1,1 1,-1 0,0 0,1 0,-1 0,0 0,0 0,0 0,0 0,0 1,0-1,0 1,0 0,0-1,0 1,0 0,0 0,-1 0,1 1,0-1,0 0,0 1,0 0,0-1,0 1,0 0,0 0,1 0,-1 0,-1 1,-13 2,-114 13,0-6,-1-6,-66-7,74 1,-946-27,20 14,201 1,137 14,279-28,163 17,-399 7,466 25,87-5,-41-3,14-6,129-6,11-3,0 1,0 0,0 0,0 0,0 0,0 0,0 0,0 1,0-1,0 1,0-1,0 1,1 0,-1-1,0 1,0 0,1 0,-1 1,0-1,1 0,-1 0,1 1,0-1,-1 1,1-1,0 1,0 0,0-1,0 1,0 0,0 0,1 0,-1 1,3 145,-2-74,1 37,4-1,10 37,26 67,-17-104,6 97,-22-111,5 0,3-1,9 19,-10-57,-3 0,-2 1,-3 0,-2 1,-3 26,-4 209,-25-160,20-112,1 0,1 1,1 0,1 0,1 8,-5 106,4-117,1-8,1-31,-9-165,9 184,1 0,0 0,0 1,0-1,0 0,0 0,-1 0,1 0,0 1,0-1,0 0,-1 0,1 0,0 0,0 0,0 0,-1 0,1 0,0 0,0 1,-1-1,1 0,0 0,0 0,0 0,-1 0,1-1,0 1,0 0,-1 0,1 0,0 0,0 0,0 0,-1 0,1 0,0 0,0-1,0 1,-1 0,1 0,0 0,0 0,0 0,0-1,0 1,-1 0,1 0,0 0,0-1,0 1,0 0,0 0,0-1,0 1,0 0,0 0,-10 25,8-20,-4 11,2-2,0-1,-2 1,1-1,-2 0,1 0,-2-1,0 0,0 0,-1-1,-1 0,-1 1,-7-1</inkml:trace>
  <inkml:trace contextRef="#ctx0" brushRef="#br2" timeOffset="165018.039">6471 7417,'98'1,"0"4,-1 4,0 4,-1 5,-1 4,57 22,-124-35,0 1,-1 1,0 2,-1 1,0 1,-1 0,-1 3,0 0,3 4,-25-20,1 0,0 1,-1-1,0 0,1 1,-1-1,0 1,-1 0,1-1,0 1,-1 0,1 0,-1 0,0 0,0 0,0 1,0-1,-1 0,1 0,-1 1,0-1,0 0,0 1,-1-1,1 0,-1 0,1 1,-1-1,-1 3,-4 1,0-1,0 0,-1 0,0 0,0-1,0 0,-1-1,1 1,-1-1,0-1,0 1,-1-1,-5 1,1 1,-147 48,-85 15,117-35,-169 48,271-68,29-5,108-3,378-50,-323 27,422-36,1 26,95 27,-521 10,-124-7,-39-2,0 0,0 0,-1-1,1 1,0 0,0 0,0-1,0 1,-1 0,1-1,0 1,0 0,0-1,0 1,0-1,0 1,0 0,0-1,0 1,0 0,0-1,0 1,0 0,0-1,0 1,1 0,-1-1,0 1,0 0,0-1,0 1,1 0,-1 0,0-1,0 1,1 0,-1 0,0-1,0 1,1 0,-1 0,0 0,1-1,-1 1,-90-37,30 17</inkml:trace>
  <inkml:trace contextRef="#ctx0" brushRef="#br2" timeOffset="165495.919">6591 7377,'-67'-68,"67"68,0 0,-1-1,1 1,0-1,0 1,-1-1,1 1,0-1,0 1,0-1,0 0,0 1,0-1,0 1,0-1,0 1,0-1,0 1,0-1,0 1,0-1,1 1,-1-1,0 1,0-1,1 1,-1-1,0 1,1-1,-1 1,0 0,1-1,-1 1,1-1,-1 1,0 0,1 0,-1-1,1 1,-1 0,1 0,-1-1,1 1,-1 0,1 0,-1 0,1 0,-1 0,1 0,0 0,-1 0,1 0,-1 0,1 0,-1 0,1 0,-1 1,1-1,114 5,1045 43,-322-20,-791-25,79 3,0 5,14 8,-107-11,-33-8,0 0,-1 0,1 0,0 0,0 1,0-1,0 0,0 0,0 0,0 0,0 1,0-1,0 0,0 0,0 0,0 0,0 1,0-1,0 0,0 0,0 0,0 1,-22-3,14 0,-145-32,135 26</inkml:trace>
  <inkml:trace contextRef="#ctx0" brushRef="#br2" timeOffset="165828.355">8650 6936,'4'-7,"17"13,-18-5,154 61,-2 7,80 51,-173-87,-1 3,-2 3,-2 2,-1 3,-3 2,21 24,-62-59,-1 0,0 1,-1 0,0 1,-1 0,-1 1,0-1,0 2,-2-1,0 1,0 0,-2 0,1 0,-2 1,0 0,-1-1,-1 1,0 0,-1 0,-1 0,-1 0,0 0,-2 7,-8 3,0-1,-2 0,0-1,-2-1,-1 0,0-1,-2-1,0-1,-2 0,0-1,-1-2,-8 5,-60 45,-3-5,-3-3,-2-5,-2-4,-58 18,83-40</inkml:trace>
  <inkml:trace contextRef="#ctx0" brushRef="#br2" timeOffset="166413.888">7928 5853,'3'9,"2"17,5 21,4 20,-1 16,-3 12,-3 4,-3-2,-3-7,-4-16,1-19</inkml:trace>
  <inkml:trace contextRef="#ctx0" brushRef="#br2" timeOffset="167109.249">8222 6214,'24'31,"-3"2,0 0,-2 2,3 11,34 60,-17-54,-38-51,0 0,1 1,-1-1,0 0,1 0,-1 0,1 0,-1 0,1 0,-1 0,1-1,0 1,-1-1,1 1,0-1,0 1,0-1,-1 0,1 0,0 0,0 0,-1 0,1 0,0-1,0 1,-1-1,1 1,0-1,0 1,-1-1,1 0,-1 0,1 0,-1 0,8-8,-1-1,-1 0,0-1,0 1,-1-1,0 0,-1-1,0 0,-1 1,-1-2,0 1,0-1,-1 8,31-111,-22 127,-7 4,1 0,1 0,0-1,1 0,1 0,0 0,1-1,0 0,1-1,0 0,1-1,0 0,1 0,0-2,1 1,0-1,1-1,13 6,-17-9,0 0,0-1,0 0,1-1,-1 0,1-1,0 0,-1-1,1 0,0 0,0-1,0-1,0 0,0 0,-1-1,1 0,0-1,-1-1,0 1,0-1,0-1,0 0,-1-1,0 0,0 0,0 0,-1-1,0-1,0 0,0 0,2-12,-2 0,0 0,-1 0,-1-1,0 0,-2 0,-1-1,0 1,-2-1,0-17,0-135,-7 1,-19-101,13 186,2 73,3 39,-4 60,4 0,4 48,2-53,4 0,9 46,-8-95,1-1,2-1,1 1,1-1,1 0,1-1,2 0,9 13,-17-31,1 0,-1-1,1 0,0 0,1 0,0-1,0 0,1 0,0-1,0 0,0-1,1 1,0-2,0 1,0-1,0-1,1 1,-1-1,1-1,7 1,-15-3,0 0,0 0,-1 0,1 0,0-1,-1 1,1-1,0 1,0-1,-1 1,1-1,-1 0,1 0,-1 0,1 0,-1 0,0 0,1 0,-1-1,0 1,0 0,1-2,8-14</inkml:trace>
  <inkml:trace contextRef="#ctx0" brushRef="#br2" timeOffset="167297.75">8717 5853,'18'-9,"26"-3,29 0,25 3,18 9,5 12,-6 12,-23 3</inkml:trace>
  <inkml:trace contextRef="#ctx0" brushRef="#br2" timeOffset="168557.417">9465 6561,'16'-43,"-3"-1,-2 0,-2 0,-1-1,-3-1,0-31,-5 72,0 3,-1 0,1 0,0 0,0 0,0 0,0 0,0 0,0 0,0 0,1 0,-1 0,1 0,-1 0,1 0,0 0,0 0,0 0,0 1,0-1,0 0,1 1,-1-1,0 1,1-1,0 1,-1-1,1 1,0 0,-1 0,1 0,1 0,108 13,-65-5,-27-6,0 1,0 2,0-1,-1 2,0 1,1 0,-2 1,10 6,-22-9,0 1,-1-1,1 1,-1 0,-1 0,1 0,-1 1,1-1,-2 1,1 0,-1 0,1 0,-2 0,1 0,-1 1,0-1,0 0,-1 1,1-1,-1 1,-1-1,0 4,13 76,-9-80,0 0,0 1,1-1,0 0,0-1,1 1,-1-1,1 0,0 0,1 0,-1-1,1 0,0 0,0 0,0-1,1 1,-1-2,1 1,0-1,0 0,0 0,3 0,10 1,0 0,-1-2,1 0,0-1,0-1,0-1,11-3,-13 3,0-1,0-2,-1 1,0-2,0 0,0-2,-1 1,0-2,0 0,-1-1,0-1,-1 0,12-12,-24 21,1-1,-1 1,0-1,0 0,0 0,0 0,0 0,-1 0,1-1,-1 1,0 0,0-1,0 1,-1-1,1 1,-1-1,0 1,0-1,0 1,0-1,0 0,-1 1,0-1,0 1,0 0,0-1,0 1,-1 0,1 0,-1-1,0 1,0 0,0 1,0-1,-1 0,0-1,-5-1,1-1,-1 1,0 0,0 0,0 1,-1 0,1 1,-1 0,0 0,0 1,-1 0,1 0,0 1,0 0,-1 1,1 0,0 1,-1 0,1 0,0 1,0 0,0 1,0 0,0 0,0 1,1 0,0 0,0 1,0 0,0 0,1 1,0 0,0 1,1 0,-4 4,8-8,0 0,0 1,0-1,1 1,-1-1,1 1,0 0,0-1,1 1,-1 0,1 0,-1-1,1 1,1 0,-1 0,0-1,1 1,0 0,0 0,0-1,0 1,0-1,1 1,0-1,0 0,0 1,0-1,0 0,0 0,1 0,0-1,-1 1,1-1,0 1,0-1,1 1,9 4,-1-1,1 0,0 0,0-1,1-1,-1 0,1-1,0-1,0 0,0-1,0 0,0-1,0 0,0-1,0-1,0-1,0 0,0 0,5-3,-14 4,0 0,0 0,0 0,0 0,0-1,-1 0,1 0,-1 0,0 0,0-1,0 1,0-1,-1 0,1-1,-1 1,0 0,-1-1,1 0,-1 1,1-1,-2 0,1 0,0-1,-1 1,0 0,0 0,-1-1,1 1,-1-5,0 11,0 0,0-1,0 1,0 0,0-1,0 1,0 0,0-1,0 1,0 0,-1-1,1 1,0-1,0 1,0 0,-1-1,1 1,0-1,-1 1,1 0,-1-1,1 1,-1-1,1 1,-1-1,1 0,-1 1,1-1,-1 0,0 1,1-1,-1 0,1 1,-1-1,0 0,1 0,-1 0,0 0,1 0,-1 0,0 0,1 0,-1 0,0 0,1 0,-1 0,0 0,1 0,-1-1,0 1,1 0,-1 0,1-1,-1 1,0-1,1 1,-1 0,1-1,-1 1,1-1,0 1,-1-1,1 1,-1-1,1 0,0 1,-1-1,1 1,0-1,0 0,-3 7,1 1,0 0,0 0,1 0,0 0,1 0,-1 0,1 0,0 0,1 0,0 0,0 0,0 0,1 0,0-1,1 1,-1 0,1-1,0 0,1 0,-1 0,1 0,1 0,-1-1,1 1,0-1,0-1,0 1,1-1,0 1,0-2,0 1,0-1,0 0,1 0,-1 0,1-1,0 0,0-1,0 1,0-1,0-1,0 1,0-1,0-1,0 1,0-1,0 0,0-1,0 1,-1-1,1-1,1-1,0-1,0 0,-1-1,0 0,0 0,-1 0,1-1,-1 0,-1 0,1-1,-1 0,-1 0,1 0,-1 0,-1 0,0-1,0 0,0-2,3-9,-2 0,-1 0,0-1,-1 0,-1 1,-2-1,-1-12,-7-65,10 96,1 0,-1 0,1 1,0-1,-1 0,1 0,0 1,0-1,1 1,-1 0,0 0,0 0,1 0,-1 0,0 0,1 0,-1 1,1-1,-1 1,1 0,-1 0,1 0,-1 0,1 0,-1 0,1 1,-1-1,1 1,-1-1,0 1,1 0,-1 0,2 2,-2-3,8 1,-1 1,0-1,1 2,-1-1,0 2,0-1,0 1,-1 0,1 1,-1 0,0 0,-1 1,1 0,-1 0,0 1,-1 0,1 0,-1 0,-1 1,1 0,-1 0,-1 1,0-1,0 1,2 8,1 163,-6-176,0 0,0 0,0 1,1-1,0 0,0 0,0 0,0-1,1 1,-1-1,1 1,0-1,0 0,0 0,1 0,-1 0,1 0,-1-1,1 0,0 0,0 0,0 0,3 1,5 1,-1-1,1 0,0 0,0-1,-1-1,2 0,-1-1,2 0,3-1,0-1,0 0,-1-2,1 0,-1 0,1-2,-2 0,1-1,-1 0,0-1,0-1,-1 0,7-7,-12 9,0-1,0 0,-1-1,0 0,0 0,-1-1,0 1,-1-2,0 1,-1-1,0 0,0 0,-2 0,1 0,-1-1,-1 0,0 1,0-1,-1-7,-1 13,0-1,-1 1,1 0,-1 0,0 0,-1 0,1 0,-1 0,0 0,-1 0,0 1,1-1,-2 1,1 0,-1 0,0 0,0 0,0 0,0 1,-1 0,0 0,0 0,0 1,0-1,-1 1,1 1,-1-1,1 1,-1 0,0 0,0 0,0 1,-1 0,1 0,-5 1,2 0,0 1,1 0,-1 1,1 0,-1 1,1 0,0 0,0 0,0 1,0 0,1 1,0 0,0 0,0 0,0 1,1 0,0 1,0-1,1 1,0 0,0 0,0 1,1-1,0 1,1 0,0 0,0 1,0-1,1 0,1 1,-1 0,2-1,-1 1,1 0,0-1,1 1,0 0,0-1,2 7,2-2,0 1,1-1,0 0,1 0,0 0,1-1,1 0,0-1,0 0,1 0,1-1,0 0,0-1,12 7,13 8,2-2,0-1,1-2,17 4,140 44,-118-46</inkml:trace>
  <inkml:trace contextRef="#ctx0" brushRef="#br2" timeOffset="178856.754">23649 16615,'-17'4,"23"2,173-2,1264 61,-1047-39,163 8,2041 177,-1315-21,-1163-174,-85-20,-57-6,-169 2,119 8</inkml:trace>
  <inkml:trace contextRef="#ctx0" brushRef="#br2" timeOffset="181481.173">25481 17257,'1'0,"-1"0,0 0,0 0,0 0,1 0,-1 0,0 0,0 0,0 0,1 1,-1-1,0 0,0 0,0 0,1 0,-1 0,0 1,0-1,0 0,0 0,0 0,1 0,-1 1,0-1,0 0,0 0,0 0,0 1,0-1,0 0,0 0,0 1,0-1,0 0,0 0,0 0,0 1,0-1,0 0,0 0,0 1,0-1,0 0,0 0,0 0,-1 1,1-1,0 0,0 0,0 0,0 1,0-1,-1 0,1 0,0 0,0 0,0 0,0 0,-1 1,1-1,0 0,0 0,0 0,-1 0,1 0,0 0,121 26,-95-22,0 1,0 2,0 0,-1 2,0 1,0 0,-1 2,-1 1,2 2,-21-12,0-1,0 1,-1 0,1 1,-1-1,1 1,-1-1,0 1,-1 0,1 0,-1 0,1 1,-1-1,0 0,-1 1,1-1,-1 1,0 0,0 0,0-1,-1 1,0 0,0 0,0 0,0-1,-1 1,0 0,0 0,0-1,0 1,-1 0,0-1,0 0,0 1,0-1,-1 0,0 0,-12 13,-1 0,0-1,-1-1,-1-1,-1 0,1-2,-2 0,0-1,-1 0,1-2,-2-1,-18 5,-29 15,66-27,-35 19,37-19,1-1,-1 0,0 1,1-1,-1 0,0 1,1-1,-1 1,1-1,-1 1,1-1,-1 1,1-1,-1 1,1-1,0 1,-1 0,1-1,0 1,-1 0,1-1,0 1,0 0,0 0,0-1,-1 1,1 0,0-1,0 1,0 0,1 0,-1-1,0 1,0 0,0-1,0 1,1 0,-1 0,0-1,1 1,-1-1,0 1,1 0,-1-1,1 1,-1-1,1 1,-1-1,1 1,6 3,1 0,-1-1,1 0,0 0,0-1,0 0,0 0,1-1,-1 0,0 0,4-1,5 2,463 19,-48-5,72 27,-421-29,-75-10,-21-5,-66-20,30 5</inkml:trace>
  <inkml:trace contextRef="#ctx0" brushRef="#br2" timeOffset="181960.641">25467 17136,'15'8,"192"34,-154-35,225 35,629 104,-816-128,-79-14,-19-5,-19-5,6 0</inkml:trace>
  <inkml:trace contextRef="#ctx0" brushRef="#br2" timeOffset="182321.97">26765 17096,'-7'-5,"0"0,0 0,-1 1,1 0,-1 0,0 1,0 0,0 1,-1-1,1 1,0 1,-6-1,13 3,0 0,0 0,0 0,0 0,1 0,-1 0,0 0,0 0,1 0,-1 1,1-1,-1 0,1 0,0 1,-1-1,1 0,0 0,0 1,0-1,0 0,0 1,0-1,0 0,0 1,0-1,1 0,-1 0,1 1,-1-1,1 0,-1 0,1 0,0 0,-1 0,1 1,0-1,0-1,0 1,0 0,0 0,0 0,0 0,0-1,0 1,1 0,15 18,2 0,0-1,1-1,0-1,1-1,6 2,-7-3,155 101,-53-36,104 87,-211-153,1-1,-2 2,0 0,-1 1,0 0,-1 1,-1 0,0 1,-2 0,1 1,-8-14,-1 0,1 1,-1-1,0 1,0 0,0-1,0 1,-1 0,0 0,0-1,0 1,-1 0,1 0,-1-1,0 1,-1-1,1 1,-1-1,0 1,0-1,0 0,0 0,-1 0,0 0,0 0,0 0,0-1,0 0,-1 0,-2 2,-14 8,0 0,-2-1,1-1,-2-2,1 0,-1-1,0-1,-1-1,-1-1,17-3,-345 74,309-66</inkml:trace>
  <inkml:trace contextRef="#ctx0" brushRef="#br2" timeOffset="183434.306">29611 16775,'-4'0,"-4"0,-6 0,1 0</inkml:trace>
  <inkml:trace contextRef="#ctx0" brushRef="#br2" timeOffset="184210.479">28208 17738,'-6'5,"1"1,0 0,0 0,1 0,0 0,0 1,1-1,-1 1,1 0,1 1,-1-1,1 0,1 1,-1-1,1 1,0-1,1 1,0-1,0 1,1 0,0-1,0 1,1-1,0 1,0-1,0 0,1 0,0 0,1 0,0 0,0-1,0 0,1 0,2 3,1-1,1 0,1-1,-1 0,1 0,0-1,1 0,0-1,-1 0,2-1,-1 0,0-1,1 0,0-1,0 0,-1-1,1 0,0-1,0 0,0-1,0 0,0-1,4-1,-11 1,1 0,-1 0,0 0,1-1,-1 0,0 0,-1 0,1-1,-1 0,1 0,-1 0,0 0,0 0,-1-1,1 0,-1 0,0 0,-1 0,1 0,-1 0,0-1,0 1,-1-1,1 0,-1 1,-1-1,1-2,0-3,-1-1,0 1,0-1,-1 1,-1-1,0 1,-1 0,0 0,0 0,-1 0,-1 0,0 1,-3-5,1 4,-1 0,0 1,-1 0,0 0,-1 1,0 1,0-1,-1 1,0 1,-1 0,1 1,-1 0,-1 1,1 0,-1 1,1 0,-1 1,0 0,0 2,-1-1,1 1,0 1,-1 0,1 1,0 1,-5 1,14-2,0 0,0 0,0 0,0 1,0 0,0 0,1 0,-1 0,1 0,-1 1,1 0,0-1,0 1,0 1,0-1,1 0,-1 0,1 1,0 0,0-1,0 1,0 0,1 0,0 0,0 0,0 0,0 0,0 0,1 1,0-1,0 0,0 0,0 0,1 1,-1-1,1 0,0 0,1 2,2 1,0 0,0 0,1-1,0 1,0-1,0 0,1-1,0 0,0 1,0-2,0 1,2 0,39 23</inkml:trace>
  <inkml:trace contextRef="#ctx0" brushRef="#br2" timeOffset="184626.6">28836 17738,'0'-5,"0"1,-1-1,0 0,0 1,0-1,0 1,-1 0,1-1,-1 1,0 0,-1 0,1 0,-1 0,0 1,0-1,0 1,0-1,-3-1,5 5,-1-1,1 1,0 0,0 0,0 0,0 0,-1 0,1 0,0 1,0-1,0 0,0 1,0-1,-1 0,1 1,0 0,0-1,0 1,0-1,0 1,0 0,1 0,-1 0,0-1,0 1,1 0,-1 0,0 0,1 0,-1 0,1 0,-1 1,1-1,-1 0,1 1,-14 43,11-28,1-1,1 1,0 0,1 0,1-1,1 1,0 0,1-1,4 12,-5-21,0 1,1-1,0 0,0 0,0 0,1 0,0 0,0-1,1 0,0 0,0 0,1-1,-1 1,1-1,0 0,1-1,-1 0,1 0,0 0,0-1,0 0,1 0,1-1,1-2,0 1,0-2,0 1,0-1,-1-1,1 0,0 0,-1-1,0 0,0 0,1-1,-2 0,1-1,-1 0,1 0,-1-1,-1 0,1-1,-1 0,0 0,-1 0,0-1,0 1,0-2,-1 1,0-1,2-6,1-1,0 0,-1 0,-1-1,-1 0,0-1,-1 1,-1-1,-1 0,0-6,-2 25,-1 0,1-1,-1 1,1 0,-1 0,1-1,-1 1,1 0,-1-1,0 1,1-1,-1 1,0-1,0 1,1-1,-1 1,0-1,0 0,0 1,1-1,-1 0,0 0,0 0,0 1,0-1,0 0,0 0,1 0,-1 0,0-1,0 1,0 0,0 0,0 0,1-1,-1 1,0-1,0 1,0 0,1-1,-1 1,0-1,1 0,-1 1,0-1,1 1,-1-1,1 0,-1 0,1 1,-1-1,1 0,0 0,-1 1,1-1,0 0,-1 0,1 0,0 0,0 0,0 0,0 1,0-1,0 0,0 0,0 0,0 0,1 0,-7 8,1 1,0 1,0-1,1 1,0 0,0 0,1 0,0 0,1 1,0-1,0 1,1-1,1 1,-1 0,2-1,-1 1,1 0,1-1,0 1,0-1,1 0,0 1,0-1,1 0,4 6,-1-6,0 1,0-2,1 1,0-1,1 0,0-1,0 0,1 0,0-1,0 0,0-1,1 0,2 0,35 13</inkml:trace>
  <inkml:trace contextRef="#ctx0" brushRef="#br2" timeOffset="184875.948">29692 17831,'2'-5,"-1"4,-3 10,-4 11,-1 9,1 6,2 4,1 0,1-2,1-5,1-6,0-9,0-13,0-11,1-4</inkml:trace>
  <inkml:trace contextRef="#ctx0" brushRef="#br2" timeOffset="185127.654">29518 17751,'-93'-139,"92"138,0 0,1 0,-1 1,0-1,1 0,-1 0,1 0,-1 0,1 0,-1 0,1 0,-1 0,1 0,0 0,0 0,0 0,0 0,0 0,0 0,0 0,0 0,0 0,0 0,0 0,0 0,1 0,-1 0,0 0,1 0,-1 0,1 0,-1 0,1 1,0-1,-1 0,1 0,0 0,0 1,-1-1,1 0,0 1,0-1,0 1,0-1,0 1,0-1,0 1,0 0,0-1,0 1,0 0,0 0,0 0,0 0,0 0,0 0,0 0,0 0,0 0,0 0,0 1,0-1,0 0,0 1,151 19,-105-10,397 76,-407-76,-38-9,-5 0</inkml:trace>
  <inkml:trace contextRef="#ctx0" brushRef="#br2" timeOffset="190063.358">16792 4142,'2'2,"3"12,3 20,3 22,-1 25,-2 20,-3 15,-1 4,-5 2,-4-8,-3-13,0-18,0-22</inkml:trace>
  <inkml:trace contextRef="#ctx0" brushRef="#br2" timeOffset="190444.957">17540 4209,'-263'205,"180"-143,-171 130,202-140,51-51,1 1,0 0,0 0,0 0,0-1,0 1,0 0,1 0,-1-1,1 1,-1 0,1 0,-1-1,1 1,0-1,0 1,0 0,0-1,0 0,0 1,0-1,0 0,1 1,-1-1,1 0,-1 0,1 0,-1 0,1 0,-1-1,1 1,0 0,-1-1,1 1,0-1,0 0,-1 1,1-1,0 0,0 0,0 0,11 5,71 38,-2 3,19 18,-40-23,2-3,2-3,2-3,18 5,-77-33,1-1,0 1,0-2,0 1,0-1,1-1,-1 0,1 0,-1 0,0-2,1 1,-1-1,1 0,-1-1,8-2,7-9</inkml:trace>
  <inkml:trace contextRef="#ctx0" brushRef="#br2" timeOffset="190716.23">17981 4556,'21'-2,"22"-3,24-1,20-2,12 1,4 1,-7 2,-15 4,-22 2</inkml:trace>
  <inkml:trace contextRef="#ctx0" brushRef="#br2" timeOffset="190961.335">18007 4810,'16'14,"19"4,22 2,21-3,21-5,15-3,10-6,-1-6,-21-3</inkml:trace>
  <inkml:trace contextRef="#ctx0" brushRef="#br2" timeOffset="191329.392">19505 4436,'-1'-10,"0"0,-1-1,0 1,-1 0,0 1,0-1,-1 0,0 1,-1 0,0 0,-1 0,0 1,0 0,-1 0,1 0,-2 1,1 0,-1 0,0 1,-1 0,1 1,-1-1,0 2,-1-1,1 1,-1 1,-7-3,4 3,0 0,0 1,-1 1,1 0,-1 0,1 1,0 1,-1 0,1 1,0 1,0 0,0 0,0 2,1-1,-1 2,1 0,0 0,1 1,0 0,0 1,0 0,1 1,0 0,1 1,0 0,0 0,1 1,1 0,0 0,0 1,-2 7,7-14,1 0,-1 0,1 1,0-1,1 0,-1 1,1-1,0 1,1-1,-1 0,1 1,0-1,0 0,1 0,0 1,0-1,0 0,0-1,1 1,0 0,0-1,0 1,0-1,1 0,-1 0,1 0,0-1,1 1,-1-1,0 0,1 0,2 0,9 4,0-2,0 0,0-1,1 0,-1-2,1 0,0 0,0-2,-1 0,1-1,0-1,0 0,-1-1,1-1,-1-1,0 0,0-1,-1-1,1 0,-2-1,1-1,-1 0,13-11,-12 6,0-1,0-1,-2 0,0 0,0-2,-2 1,5-12,-4 12,-11 17,-1 0,1 0,-1-1,1 1,0 0,-1 0,1 1,-1-1,1 0,-1 0,1 0,-1 0,1 0,-1 0,1 1,-1-1,1 0,-1 1,1-1,-1 0,1 1,-1-1,0 0,1 1,-1-1,0 1,1-1,-1 0,0 1,1-1,-1 1,0-1,0 1,0-1,0 1,1-1,-1 1,0 0,0-1,0 1,0-1,0 1,0-1,0 1,0-1,-1 1,1 0,1 1,54 223,-49-202,7 22,-2 1,-2 1,-2-1,0 33,-6-70,-2-1,1 0,-1 0,0 0,0 0,-1 0,-1 0,1 0,-1 0,0-1,-1 1,0-1,0 0,0 0,-1-1,0 1,-1-1,1 0,-1 0,0-1,-1 0,1 0,-1 0,0-1,0 0,-1 0,-27 11,-1-2,0-2,0-2,-1-1,0-1,-18-1,-43 0,69-11</inkml:trace>
  <inkml:trace contextRef="#ctx0" brushRef="#br2" timeOffset="192678.732">20187 3901,'-2'4,"0"0,0 0,0 0,0 0,1 0,0 0,0 0,0 0,0 1,1-1,-1 0,1 1,0-1,1 1,-2 8,0 78,5-1,3 1,13 55,-19-141,24 166,3 8,-8 1,-9 1,-10-144,-2 1,-1-1,-2 0,-2 0,-5 14,7-36,0 0,-1 0,-1-1,0 0,-1 0,-1 0,0-1,-1 0,0-1,-1 0,0 0,-1-1,-1 0,-2 1,-4 1,-1-2,-1 0,0-1,0-1,-1 0,0-2,0-1,-1 0,0-2,0 0,0-1,-6-1,-39 0,-1-3,1-3,-29-6,-497-62,265 55,0 13,-1 15,2 15,-187 42,277-25,23-4,-85 0,176-36,122-3,0 0,0 0,0 0,-1 0,1 0,0 0,0-1,0 1,0 0,0-1,0 1,0-1,-1 1,2-1,-1 1,0-1,0 0,0 0,0 1,0-1,0 0,1 0,-1 0,0 0,1 0,-1 0,1 0,-1 0,1 0,-1 0,1-1,0 1,0 0,-1 0,1 0,0 0,0 0,0-1,0 1,0 0,1 0,-1 0,0 0,1 0,-1-1,0 1,1 0,-1 0,1 0,0-1,0 1,-1 1,0-1,1 0,-1 0,0 0,0 0,1 0,-1 0,0 0,0 0,0 0,0 0,0 0,-1 0,1 1,0-1,0 0,0 0,-1 0,1 0,-1 0,1 0,0 0,-1 1,0-1,1 0,-1 0,1 1,-1-1,0 0,1 1,-1-1,0 1,0-1,0 1,1-1,-1 1,0-1,0 1,0 0,0 0,0-1,0 1,-16-10,12 5,0-1,1 1,0-1,0 0,0-1,1 1,0-1,0 1,1-1,-1-2,-3-8,-17-47,3-1,3-1,3 0,3-1,3 0,2-1,4-55,10-69,8 0,12-20,111-721,-114 750,-23 179,0 0,0 0,0 1,1-1,-1 0,1 1,0-1,0 1,0 0,1 0,-1 0,1 1,-1-1,1 1,0-1,0 1,0 1,0-1,0 1,1-1,-1 1,0 0,1 1,-1-1,1 1,-1 0,1 0,-1 0,1 0,3 2,-2-3,85 2,-1 3,0 3,0 5,8 6,-22-6,605 82,379-8,477-64,-1517-23,-30 0,-30 1,19-1,17 0,0 0,0 0,0 1,0-1,0 1,0 0,0 0,0 1,0-1,0 1,0 0,0 0,0 0,0 0,1 1,-1-1,0 1,1 0,-1 0,1 0,0 1,0-1,0 1,0 0,0 0,0 0,1 0,0 0,-1 1,1-1,-19 123,19-103,-8 120,-9 48,-12 33,-4-7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39:29.87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672 3571,'0'16,"0"16,0 15,0 14,-3 14,-2 9,-6 7,-4 1,-6-4,0-4,0-11,2-13,4-14,5-13,3-17,2-15,1-8</inkml:trace>
  <inkml:trace contextRef="#ctx0" brushRef="#br0" timeOffset="262.204">3 3597,'-3'-4,"12"-2,21-3,27-1,26-3,22-3,15-2,4 1,-8 2,-15 3,-17 4,-21 7,-22 9,-17 8,-15 7,-9 0</inkml:trace>
  <inkml:trace contextRef="#ctx0" brushRef="#br0" timeOffset="-38757.268">3719 0,'8'205,"3"-106,-5 1,-4 4,25 93,-19-23,-3 84,9-150,-15 158,-12-146,13 188,-2-295,-1-13</inkml:trace>
  <inkml:trace contextRef="#ctx0" brushRef="#br0" timeOffset="-34178.159">3813 1311,'1'1,"1"1,-1-1,0 0,0 0,1 0,-1 0,1 0,-1-1,1 1,-1 0,1-1,-1 1,1-1,-1 1,1-1,0 0,-1 0,1 1,0-1,-1-1,1 1,0 0,0 0,0 0,110-10,-9 20,-54-10,-38-1,0 0,0 1,0 1,0 0,0 0,0 1,-1 0,1 1,0 0,-1 1,9 4,-10-4,0 0,-1-1,2 0,-1-1,0 0,0 0,1-1,-1 0,1 0,3-1,33 4,190 14,167-19,-199 16,-186-15,-5-1,0 1,0 0,0 2,0-1,0 1,0 1,-1 0,6 3,95 12,91-12,-126-7,239 0,-128-12,-49 5,86 2,-144 7,261-9,71 3,-210-10,57 2,34 0,22-14,-108 14,-27 0,-9 0,242 13,-385 5,-28-2</inkml:trace>
  <inkml:trace contextRef="#ctx0" brushRef="#br0" timeOffset="-33227.386">9561 590,'0'-19,"0"26,0 20,10 189,9 0,12 14,-15-111,-9-68,4 15,-3 1,-2 0,-4-1,-3 1,-2 0,-5 11,-11-22,13-86,8 9</inkml:trace>
  <inkml:trace contextRef="#ctx0" brushRef="#br0" timeOffset="-32368.359">9107 990,'2'8,"0"-1,1 1,0 0,0-1,1 0,0 0,0 0,1 0,-1-1,2 1,-1-1,1 0,0-1,0 0,0 0,1 0,5 3,157 95,12 10,-180-113,0 1,1-1,-1 1,0 0,0-1,0 1,1 0,-1 0,0 0,0 0,0 0,0 0,0 0,-1 0,1 1,0-1,0 0,-1 0,1 1,-1-1,1 0,-1 1,0-1,1 1,-1-1,0 0,0 1,0-1,0 1,0-1,0 1,0-1,-1 0,1 1,-1-1,1 1,-1-1,1 0,-1 1,1-1,-1 0,0 0,0 0,0 0,0 1,0-1,0 0,-154 104,-234 151,279-190</inkml:trace>
  <inkml:trace contextRef="#ctx0" brushRef="#br0" timeOffset="-30808.279">4428 1178,'-47'18,"-152"46,149-52,1 3,0 2,-17 9,-58 33,118-59,18-5,-6 5,1 1,-1 0,1 1,-1-1,0 1,0 1,0-1,0 1,0 0,0 0,-1 1,1-1,2 3,13 8,6 0,2-2,0 0,0-1,1-2,0-2,0 0,1-2,0-1,0-2,0-1,0-1,9-2,-39 2,0 0,1 0,-1 0,1 0,-1-1,1 1,-1 0,1-1,-1 1,0 0,1-1,-1 0,0 1,1-1,-1 0,0 0,0 0,0 1,0-1,0-1,0 1,0 0,0 0,0 0,0 0,0-1,-1 1,1 0,0-1,-1 1,0 0,1-1,-1 1,0-1,1 1,-1-1,0 1,0 0,0-1,0 0,20-214,-9 130,-4 0,-4-57,-6 85</inkml:trace>
  <inkml:trace contextRef="#ctx0" brushRef="#br0" timeOffset="-29890.453">6554 1979,'-15'91,"-5"139,10-93,-26 130,34-257,2-5,-1 0,0 0,0 0,0 0,-1 0,0 0,0 0,0 0,0-1,-1 1,0-1,0 0,0 1,-7-3,2-8</inkml:trace>
  <inkml:trace contextRef="#ctx0" brushRef="#br0" timeOffset="-29341.387">6112 1966,'48'0,"237"-1,125-22,-191-6,-214 28,-4 0,0 1,0-1,1 1,-1 0,0-1,0 1,1 0,-1 0,0 0,1 0,-1 0,0 0,1 0,-1 0,0 0,1 1,-1-1,0 1,0-1,1 1,-1-1,0 1,0 0,0-1,0 1,0 0,0 6</inkml:trace>
  <inkml:trace contextRef="#ctx0" brushRef="#br0" timeOffset="1301.012">1714 3196,'-9'237,"-11"0,-10-1,-26 74,44-250,-4 21,3 1,-1 58,13-134,1-1,-1 1,1-1,0 0,0 1,0-1,1 1,0-1,0 1,0-1,1 0,0 0,0 0,0 0,1 0,-1 0,1 0,0-1,1 1,-1-1,1 0,0 0,0 0,0-1,0 0,1 1,3 1,11 0,0-1,1-1,0-1,0 0,0-2,0 0,0-1,-1-1,1-1,12-3,232-52,-199 33,-44 12</inkml:trace>
  <inkml:trace contextRef="#ctx0" brushRef="#br0" timeOffset="1622.666">1607 3170,'16'-7,"17"-5,13-2,12-1,8 0,7 2,5 1,0 3,-3 2,-16 3</inkml:trace>
  <inkml:trace contextRef="#ctx0" brushRef="#br0" timeOffset="2741.755">2129 3851,'-2'-7,"1"1,0-1,0 1,1-1,0 0,0 1,0-1,1 1,0-1,1 1,-1-1,1 1,0 0,1 0,-1 0,1 0,0 0,1 0,0 1,-1-1,2 1,-1 0,1 1,-1-1,1 1,1 0,-1 0,0 0,1 1,0 0,6-3,-9 5,0 0,-1 1,1-1,0 1,0 0,0 0,0 0,0 0,0 0,0 0,0 1,0 0,0-1,-1 1,1 0,0 0,0 1,-1-1,1 1,-1-1,1 1,-1 0,0 0,0 0,0 0,0 0,0 0,0 0,0 1,-1-1,1 1,-1 0,1-1,-1 2,4 8,0 0,-2 0,1 0,-1 0,-1 1,0-1,0 7,-2 18,-1-1,-1 0,-3 0,0 0,-6 12,4-8,6-40,1 1,-1-1,1 1,-1 0,1-1,0 1,-1-1,1 1,0 0,0-1,0 1,-1 0,1 0,0-1,0 1,0 0,0-1,0 1,0 0,0 0,0-1,1 1,-1 0,0-1,0 1,1 0,-1-1,0 1,1 0,-1-1,0 1,1-1,-1 1,1-1,-1 1,1-1,-1 1,1-1,-1 1,1-1,0 0,-1 1,1-1,0 0,0 1,7-11,1 0,-2-1,1 0,-1 0,-1 0,0-1,0 0,-2 0,1-3,33-134,-21 64,-17 85,0-1,0 1,-1 0,1-1,0 1,0 0,0-1,0 1,0 0,0-1,0 1,0 0,0-1,0 1,0 0,0-1,0 1,0 0,0-1,1 1,-1 0,0-1,0 1,0 0,0 0,1-1,-1 1,0 0,0 0,0-1,1 1,-1 0,0 0,1-1,-1 1,0 0,0 0,1 0,-1 0,0 0,1 0,-1-1,0 1,1 0,-1 0,0 0,1 0,-1 0,0 0,1 0,-1 0,0 0,1 0,-1 1,0-1,1 0,-1 0,0 0,1 0,-1 0,0 1,0-1,1 0,-1 0,0 1,0-1,1 0,11 24,-11-22,97 225,-97-225,22 38,-23-39,1 0,0 0,-1 0,1 0,0 0,0-1,-1 1,1 0,0 0,0-1,0 1,0-1,0 1,0-1,0 1,0-1,0 0,0 1,0-1,1 0,-1 0,0 0,0 0,0 0,0 0,0 0,0 0,0 0,1 0,-1-1,0 1,0 0,0-1,0 1,0-1,0 1,0-1,6-7,0 0,0 0,-1-1,0 1,-1-1,1 0,-2-1,0 1,0-1,0 0,-1-1,8-21,-2-1,-1-1,-1 0,-2 0,-2 0,-1-4,-14 110,6-36,1 0,2 0,1 0,2 1,2-1,2 8,-4-39,1 0,0 0,0-1,0 1,0 0,1-1,0 1,0-1,0 0,0 1,1-1,-1 0,1 0,0-1,0 1,1-1,-1 1,1-1,0 0,0 0,0-1,0 1,0-1,0 0,1 0,-1 0,1-1,0 1,-1-1,2 0,4 0,1 0,-1-1,1-1,-1 1,1-2,-1 1,0-1,1-1,-1 0,0-1,-1 1,1-2,5-3,18-10</inkml:trace>
  <inkml:trace contextRef="#ctx0" brushRef="#br0" timeOffset="3314.326">3438 3651,'-38'5,"0"3,0 1,1 1,0 3,0 0,-5 6,39-18,-44 27,46-28,0 1,0-1,0 1,0 0,0-1,0 1,0 0,0 0,1 0,-1 0,0 0,1 0,-1 0,1 0,-1 0,1 0,-1 0,1 0,0 0,-1 1,1-1,0 0,0 0,0 0,0 0,0 1,0-1,0 0,1 0,-1 0,0 0,1 0,-1 0,0 1,1-1,-1 0,1 0,0 0,-1 0,1 0,0 0,6 5,1-1,-1 0,1 0,0 0,0-1,0-1,1 1,-1-1,1-1,2 1,14 5,1 2,-1 0,0 1,-1 2,0 0,16 13,-33-21,0 0,0 1,0 0,-1 1,1-1,-2 1,1 0,-1 1,0-1,0 1,-1 0,0 0,-1 1,0-1,0 1,0-1,-1 1,-1 0,1 1,-2-8,0 0,0 0,0 0,0 1,0-1,0 0,0 0,-1 0,1 0,-1 0,0 0,1 1,-1-1,0-1,0 1,0 0,0 0,-1 0,1 0,-1-1,1 1,-1-1,1 1,-1-1,0 0,0 1,1-1,-1 0,0 0,0 0,0-1,0 1,0 0,-1-1,1 1,0-1,0 0,0 1,-11 0,0 0,0-1,1-1,-1 0,0 0,0-1,1-1,-7-2,-52-7,70 12,1-1,-1 1,0 0,0 0,1 0,-1 0,0-1,0 1,0 0,1 0,-1 0,0 1,0-1,0 0,1 0,-1 0,0 0,0 1,0-1,1 0,-1 1,0-1,1 1,-1-1,0 1,1-1,-1 1,1-1,-1 1,1 0,-1-1,1 1,-1 0,1-1,-1 2,4-1,0 0,-1 0,1 0,0 0,0 0,0 0,0-1,0 0,0 1,0-1,0 0,0-1,0 1,0 0,0-1,1 0,0 0,21-2</inkml:trace>
  <inkml:trace contextRef="#ctx0" brushRef="#br0" timeOffset="4156.639">3640 2983,'-1'0,"1"1,-1 0,1 0,0 0,-1 0,1 0,0 0,0 0,0 0,0 0,0 0,0 0,0 0,0 0,1 0,-1 0,0 0,0 0,1 0,-1 0,1 0,-1 0,1 0,-1 0,1 0,-1-1,1 1,0 0,0 0,-1-1,1 1,0-1,0 1,0 0,0-1,0 0,-1 1,1-1,0 1,0-1,0 0,0 0,0 0,0 1,0-1,0 0,0 0,0 0,0-1,0 1,0 0,0 0,0 0,0-1,0 1,0-1,0 1,35 1,-1 0,0-3,0-1,0-1,15-6,10 1,-35 5,-13 1,1 1,0 1,0 0,0 0,0 1,0 1,0 0,7 2,-18-2,1 0,0 0,-1 0,1 0,-1 1,1-1,-1 1,0-1,1 1,-1 0,0 0,0 0,0 0,0 0,-1 0,1 1,-1-1,1 0,-1 1,0-1,0 1,0 0,0-1,0 1,-1 0,1 0,-1 0,0-1,0 1,0 0,0 0,0 0,0-1,-1 1,0 2,-32 95,16-62,4-12,1 1,1 0,2 0,0 1,2 1,1 0,0 7,6 10,1-1,3 1,1-1,3 5,3 31,2 36,-6 1,-5 0,-5 0,-5-1,-15 66,20-165,2-8,0-1,-1 0,0 1,0-1,-1 0,0 0,-1 0,-4 7,6-15,0 0,-1 0,1 0,0 0,0-1,-1 1,1-1,-1 1,1-1,0 0,-1 0,1 0,0 0,-1-1,1 1,0 0,-1-1,1 0,0 0,-1 1,1-1,0 0,0-1,0 1,0 0,0-1,0 1,-1-2,-11-4,-17-7,0 2,-1 2,0 0,-1 3,-1 0,13 3,4 1</inkml:trace>
  <inkml:trace contextRef="#ctx0" brushRef="#br0" timeOffset="5337.993">618 3383,'1'2,"0"0,0-1,0 1,0 0,1-1,-1 1,1 0,-1-1,1 1,-1-1,1 0,0 0,0 0,-1 1,1-2,0 1,0 0,0 0,0-1,0 1,0-1,0 1,0-1,1 0,-1 0,0 0,0 0,0 0,0 0,0-1,2 0,4 1,63 0,1-4,-1-3,44-12,27-1,-124 17,-10 2,-20 7,-245 84,179-70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39:43.78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200 188,'-13'50,"1"0,3 0,-1 22,2-15,8-57,-34 239,3 113,29-329,2 0,1 0,0 0,2 0,3 11,-5-29,0 1,1-1,0 1,0-1,0 0,1 1,0-1,0-1,0 1,1 0,-1-1,1 0,0 1,0-1,1-1,-1 1,1-1,0 0,0 0,0 0,0-1,0 1,1-1,1 0,4 1,0-1,1-1,-1 0,0 0,0-1,1-1,-1 0,0 0,0-1,0-1,0 1,0-2,-1 0,3-1,142-80,-118 61,-15 10,-6 2</inkml:trace>
  <inkml:trace contextRef="#ctx0" brushRef="#br0" timeOffset="273.305">0 215,'23'-7,"21"-7,16-3,13-1,6 1,2 2,-6 5,-12 5,-16 5</inkml:trace>
  <inkml:trace contextRef="#ctx0" brushRef="#br0" timeOffset="1382.194">1056 523,'-8'79,"3"1,5 45,-1-25,-4 36,-6 0,-5-1,-7-1,-6-1,-5-2,-15 27,8-61,32-89,9-25,56-244,-33 74,-8 0,-9-146,-6 286,-1-13,3 0,2 1,3-1,2 1,3 0,16-45,-28 104,1-4,0 0,0 0,1 0,-1 0,1 0,0 0,0 0,0 0,0 1,1-1,-1 1,1-1,0 1,0 0,0 0,1 0,-1 1,1-1,-1 1,1 0,2-1,-4 4,0 1,0-1,0 0,0 1,0 0,0-1,0 1,0 0,-1 0,1 0,-1 0,0 0,1 0,-1 0,0 1,0-1,0 0,-1 1,1-1,0 1,-1-1,0 0,1 2,-1-1,10 45,-1 0,-3 0,-1 34,9 74,8-82,-21-72,-1 0,1-1,0 1,0-1,0 1,0-1,0 1,0-1,0 0,0 0,1 1,-1-1,0 0,1 0,-1 0,1 0,-1-1,1 1,-1 0,1-1,0 1,-1-1,1 1,0-1,0 0,-1 0,1 0,0 0,0 0,-1 0,1 0,0 0,-1-1,1 1,0-1,-1 1,1-1,0 0,-1 0,1 1,-1-1,1-1,8-6,-1 0,0-1,0-1,-1 0,0 0,-1 0,0-1,-1 0,0 0,-1-1,0 1,-1-1,0-1,1-4,6-29,-2-1,-2 1,0-21,-7 72,-2 19,0 0,2 0,1 0,1 0,0 0,2 0,1 0,1-1,1 0,1 0,6 9,-10-26,1-1,1 0,-1 0,1 0,0-1,0 1,0-1,0-1,1 1,-1-1,1-1,0 1,0-1,0 0,0 0,1-1,-1 0,0-1,1 1,-1-1,0-1,1 1,-1-1,0-1,0 1,0-1,0 0,0-1,0 0,0 0,-1 0,4-3,30-12</inkml:trace>
  <inkml:trace contextRef="#ctx0" brushRef="#br0" timeOffset="1833.545">1911 388,'-9'-1,"0"0,-1 1,1 0,0 0,-1 1,1 0,0 1,0 0,0 0,0 1,0 0,0 1,1 0,-1 0,1 1,0 0,1 0,-1 1,1 0,0 0,1 1,-1 0,1 0,5-5,-1-1,1 0,-1 1,1 0,0-1,0 1,0 0,0-1,0 1,1 0,-1 0,0 0,1 0,-1 0,1 0,0 0,-1 0,1 0,0 0,0 0,1 0,-1 0,0 0,1 0,-1 0,1-1,-1 1,1 0,0 0,0 0,0-1,0 1,0 0,0-1,1 1,-1-1,1 1,-1-1,1 0,-1 1,1-1,-1 0,1 0,1 0,103 41,-82-35,-1 2,0 0,-1 1,0 1,5 5,-19-10,0 0,0 0,0 1,-1 0,0 1,0-1,-1 1,0 1,-1-1,1 1,-1 2,-3-7,0-1,-1 1,1 0,-1 0,0 0,0 0,-1 0,1 1,-1-1,0 0,0 0,-1 0,1 0,-1 0,1 0,-1 0,-1 0,1 0,-1 0,1 0,-1 0,0-1,0 1,-1-1,1 0,-1 1,1-1,-2 1,-5 3,-1-1,1 0,-1-1,0 0,0-1,0 1,-1-2,1 0,-1 0,0-1,0 0,0-1,0 0,0-1,0 0,-1 0,-8-3,-4-3,36-9,12 3,2-1</inkml:trace>
  <inkml:trace contextRef="#ctx0" brushRef="#br0" timeOffset="2435.875">2179 135,'3'-5,"1"1,-1 0,1 0,-1 1,1-1,1 1,-1 0,0 0,1 0,-1 1,1-1,0 1,0 0,0 0,0 1,0 0,5-1,1-2,38-12,-2-1,1 3,0 2,31-4,-76 15,-1 0,1 1,0-1,-1 0,1 1,0 0,-1-1,1 1,0 0,-1 1,1-1,0 0,-1 1,1-1,0 1,-1 0,1 0,-1 0,0 0,1 1,-1-1,0 0,1 1,-1 0,0-1,0 1,0 0,-1 0,1 0,0 1,-1-1,2 2,-3 5,0 0,0 1,-1-1,0 0,0 0,-1 0,0-1,-1 1,0 0,0-1,-2 3,-6 21,3 5,1 1,3 0,1 1,2-1,1 0,2 1,2-1,1 0,7 20,10 125,-20-153,-1 0,-1 0,-2 0,0 0,-3 0,0-1,-2 0,-1 0,-1 0,-2-1,0 0,-16 24,25-48,0 0,0 0,0 0,-1-1,0 1,0-1,0 0,0 0,0 0,-1 0,1 0,-1-1,1 1,-1-1,0 0,0-1,0 1,0 0,-1-1,1 0,0 0,-1 0,1-1,0 0,-1 1,1-2,-1 1,1 0,0-1,-1 0,1 0,0 0,-4-1,-103-77,110 78,0 1,0 0,-1-1,1 1,0 0,-1 0,1 0,-1 0,1 0,0 0,-1 0,1 0,0 0,-1 1,1-1,0 1,0-1,-1 1,1-1,0 1,0 0,0 0,0-1,0 1,0 0,0 0,0 0,0 0,0 0,0 0,0 0,1 1,-1-1,0 0,-3 5,-14 12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39:56.46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67 12,'-16'-7,"-5"3,1 6,11 7,11 5,12 2,4-2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39:59.47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248 1151,'-2'-5,"0"0,0 0,-1 0,0 0,0 1,0-1,-1 1,1-1,-1 1,0 0,-1 1,1-1,0 1,-1 0,0 0,0 0,0 1,0-1,0 1,0 0,-1 1,1-1,-1 1,1 0,-1 1,1-1,-1 1,1 0,-1 1,0-1,1 1,-1 0,1 0,0 1,-1 0,-1 0,1 3,0 0,0 1,0-1,1 1,0 0,0 0,0 1,0-1,1 1,1 0,-1 0,1 1,0-1,1 1,-1-1,2 1,-1 0,1 0,0 0,1 0,0 0,0 0,0 0,2 6,-1-8,0 0,0 0,0 0,0 0,1-1,0 1,0 0,1-1,-1 0,1 1,0-1,1 0,-1-1,1 1,0-1,0 1,1-1,-1 0,1-1,0 1,0-1,0 0,0 0,0 0,1-1,0 0,-1 0,1 0,0-1,0 0,0 0,0-1,0 1,2-1,-1-1,1 0,-1 0,1-1,-1 0,0 0,1 0,-1-1,0 0,-1-1,1 0,-1 0,1 0,-1-1,0 1,-1-1,1-1,-1 1,0-1,-1 0,5-6,1-5,0 0,-1 0,0-1,-1 0,-2-1,0 0,4-18,0-32,-4 0,-2 0,-3 0,-3 0,-4 0,-2 0,-3 1,-7-13,9 47,9 34,0 0,0 1,0-1,0 0,0 1,-1-1,1 0,0 1,0-1,0 0,-1 1,1-1,0 0,-1 1,1-1,0 0,0 0,-1 0,1 1,-1-1,1 0,0 0,-1 0,1 0,0 0,-1 0,1 1,-1-1,1 0,0 0,-1 0,1 0,0 0,-1-1,1 1,-1 0,1 0,0 0,-1 0,1 0,0 0,-1-1,1 1,0 0,-1 0,1-1,0 1,-1 0,1 0,0-1,0 1,-1 0,1-1,0 1,0 0,0-1,-1 1,1 0,-9 35,2 0,1 1,2 0,1 33,1-42,-3 17,1 0,3 0,1-1,3 1,1 0,2-1,2 0,2 0,2-1,2 1,-9-33,0 0,1 0,0-1,0 0,1 0,1 0,-1-1,1 0,0-1,2 1,-8-6,1 1,0-1,0-1,0 1,1 0,-1-1,0 1,1-1,-1 0,1 0,-1-1,1 1,-1-1,1 1,0-1,-1 0,1 0,-1-1,1 1,-1-1,1 0,-1 0,1 0,-1 0,1-1,-1 1,0-1,0 0,0 0,0 0,0 0,1-1,6-10,1-1,-2 1,0-1,0-1,-1 0,-1 0,-1-1,0 0,-1 0,-1 0,0 0,-1-1,-1 1,0-1,-2 0,1-24,-5 44,0 8,1 0,0 0,1 1,0-1,0 0,1 1,1 0,0-1,1 1,0-1,0 1,1-1,3 8,-3-13,0 0,0 0,1-1,0 0,0 1,0-1,0 0,1-1,0 1,0-1,0 1,1-1,-1 0,1-1,0 1,0-1,1 0,-1 0,0-1,1 1,0-1,-1 0,1-1,2 1,22 2</inkml:trace>
  <inkml:trace contextRef="#ctx0" brushRef="#br0" timeOffset="248.309">823 804,'-16'-7,"-9"-2,-4 1,4 3,9 8,10 9,14 8,6 0</inkml:trace>
  <inkml:trace contextRef="#ctx0" brushRef="#br0" timeOffset="864.555">1158 1058,'-12'-13,"0"1,-1 0,-1 1,0 0,0 1,-1 0,0 2,-1-1,1 2,-2 0,-15-4,28 10,1 0,-1 1,1-1,-1 1,1 0,-1 0,1 0,-1 0,1 1,-1-1,1 1,0 0,-1 0,1 0,0 1,-1-1,1 1,0-1,0 1,0 0,1 1,-1-1,0 0,1 1,0-1,-1 1,1 0,0 0,0 0,1 0,-1 0,0 0,1 0,0 0,0 1,0-1,0 1,1-1,-1 1,1-1,0 3,0 0,1 1,0-1,0 0,0 1,1-1,0 0,0 0,1 0,0 0,0 0,0-1,1 1,-1-1,1 0,1 0,-1 0,1-1,-1 0,1 1,1-2,-1 1,0 0,1-1,0 0,0-1,0 1,0-1,0 0,0-1,1 1,3-1,-5 1,1-1,0 0,0 0,0 0,0-1,0 0,0 0,0-1,0 0,0 0,0 0,0 0,0-1,0 0,-1 0,1-1,-1 0,0 0,1 0,-1 0,-1-1,1 0,-1 0,1 0,-1-1,0 1,0-1,-1 0,0 0,0 0,0-1,0 1,1-5,-2 3,0 1,0-1,-1 0,0 1,0-1,0 0,-1 0,0 0,0 0,-1 0,0 1,0-1,-2-5,2 12,1-1,0 1,0 0,0 0,-1 0,1-1,0 1,0 0,-1 0,1 0,0 0,-1-1,1 1,0 0,0 0,-1 0,1 0,0 0,-1 0,1 0,0 0,-1 0,1 0,0 0,-1 0,1 0,0 0,-1 0,1 0,0 0,0 1,-1-1,1 0,0 0,-1 0,1 0,0 1,0-1,0 0,-1 0,1 1,0-1,0 0,0 0,-1 1,1-1,0 0,0 0,0 1,0-1,0 0,0 1,0-1,-1 0,1 1,0-1,0 0,0 1,0-1,0 0,1 1,-1-1,0 0,0 0,0 1,0-1,0 0,-5 24,1-1,2 1,0-1,1 1,1 0,2 10,-1-20,59 613,-60-611,0 0,-1 1,0-1,-1 0,-1 1,-1-1,-1 1,4-11,-1-1,0 1,-1-1,1 0,-1 0,0 0,-1-1,1 1,-1 0,0-1,0 0,0 0,0 0,-1-1,0 0,1 1,-1-2,-1 1,1 0,0-1,-4 1,2-1,1-1,0 0,-1 0,1 0,-1-1,1 0,-1-1,1 1,-1-1,1 0,0-1,-1 1,1-1,0-1,0 1,0-1,1 0,-1 0,1-1,-1 0,1 0,0 0,-2-3,-3-2,1-1,0-1,1 0,0 0,1 0,0-1,1 0,0 0,1-1,-4-12,5 8,0 0,2-1,0 1,0-1,2 0,0 0,1 1,1-1,1 1,0-1,1 1,1 0,1 0,0 1,1-1,1 2,1-1,3-4,18-26,2 2,2 1,2 2,2 1,15-10,27-25,-22 23,-3-2,-2-2,3-10,-19-1,-37 66,0 0,0 0,0 0,0 0,-1 0,1 0,0 0,-1 0,1 0,-1 0,1 0,-1 0,1 0,-1 1,0-1,1 0,-1 0,0 1,0-1,1 0,-1 1,0-1,0 1,0-1,0 1,0-1,0 1,0 0,0-1,0 1,0 0,0 0,0 0,0 0,0 0,0 0,0 0,0 0,0 0,0 1,0-1,0 0,0 1,0-1,0 0,0 1,0-1,0 1,0 0,0-1,1 1,-1 0,0-1,0 1,0 0,-8 4,0 1,1-1,0 2,0-1,0 1,0 0,1 0,1 1,-1 0,1 1,0-1,1 1,0 0,1 0,-1 1,2-1,-1 1,2 0,-1 0,1 0,1 0,-1 1,2-1,0 3,2-5,0 0,1 1,0-1,1 0,-1-1,1 1,1-1,0 0,0 0,0 0,1 0,0-1,0 0,1 0,-1-1,1 0,1 0,-1-1,1 1,-1-2,1 1,0-1,1 0,-1-1,0 0,1 0,-1-1,1 0,4 0,22 0</inkml:trace>
  <inkml:trace contextRef="#ctx0" brushRef="#br0" timeOffset="1109.617">1546 456,'-9'-18,"-3"-9,0-3,5 0,8 2,8 2,10 6,10 4,7 3,-2 3</inkml:trace>
  <inkml:trace contextRef="#ctx0" brushRef="#br0" timeOffset="2018.518">1853 69,'-5'-64,"2"67,1 132,42 220,-25-270,-3 0,-4 1,-4 0,-4 0,-3 0,-5 6,5-70,0-1,-2 1,-1-1,0 0,-1-1,-2 1,0-1,-1-1,-1 0,-5 7,16-25,-1 0,1 0,0 0,-1 0,1 0,-1 0,1 0,-1 0,1 0,-1 0,0 0,0 0,1-1,-1 1,0 0,0 0,0-1,0 1,0-1,0 1,0-1,0 1,0-1,0 1,0-1,0 0,0 0,0 0,0 1,-1-1,1 0,0 0,0-1,0 1,0 0,0 0,0 0,0-1,0 1,0-1,-1 1,1 0,1-1,-1 0,0 1,0-1,0 0,0 1,0-1,0 0,1 0,-2-1,-9-89,10 58,0-10,-3-1,-2 1,-1 0,-2 0,-2 1,-2 0,-2 1,-1 1,-6-6,-3-3,25 49,0-1,1 1,-1-1,0 1,0-1,0 1,0-1,1 1,-1-1,0 1,0 0,1-1,-1 1,0-1,1 1,-1 0,0-1,1 1,-1 0,0-1,1 1,-1 0,1 0,-1-1,1 1,-1 0,1 0,-1 0,1 0,-1 0,1 0,-1 0,1 0,-1 0,1 0,-1 0,1 0,-1 0,0 0,1 0,-1 0,1 0,-1 0,1 1,-1-1,1 0,-1 0,1 1,-1-1,0 0,1 1,-1-1,1 1,1-1,253 66,-108-37,106 7,-217-33,-36-3,0 1,0-1,0 0,0 0,0 1,-1-1,1 0,0 1,0-1,0 0,0 0,0 1,0-1,0 0,0 1,0-1,0 0,0 0,0 1,0-1,1 0,-1 1,0-1,0 0,0 0,0 1,0-1,1 0,-1 0,0 1,0-1,0 0,1 0,-1 0,0 1,-14 4,-1-1,-1 0,1 1,0 1,0 1,1 0,0 0,0 2,1 0,0 0,0 1,1 1,1 0,0 1,0 0,1 0,-3 6,12-16,0 0,0 0,0 0,1 1,-1-1,0 0,1 0,0 1,-1-1,1 0,0 1,0-1,0 0,1 1,-1-1,0 0,1 0,0 1,-1-1,1 0,0 0,0 0,0 0,0 0,1 0,-1 0,1 0,-1 0,1-1,-1 1,1 0,0-1,0 0,0 1,0-1,4 2,-1 0,1 0,0-1,-1 0,1 0,0 0,0-1,0 0,1 0,-1-1,0 1,0-1,0-1,4 0,-1-1,0 0,1-1,-1 0,0 0,-1-1,1 0,-1-1,0 0,0 0,0-1,0 0,-1 0,0 0,-1-1,1 0,4-8,-13 74,3-56,0-1,0 0,0 1,0-1,0 0,1 0,-1 0,1 0,0 0,-1 0,1 0,0-1,0 1,0-1,0 1,0-1,1 0,-1 0,0 0,1 0,-1 0,0 0,1-1,-1 1,1-1,-1 0,3 1,70-6,-60 1,0 0,0-2,0 0,-1 0,0-2,0 0,-1 0,0-1,0-1,-1 0,-1 0,1-1,-2-1,0 0,0-1,-1 1,5-10,7-16,-1 0,-2-1,-2-1,-2 0,9-41,-7 18,-2-1,-4 0,-2 0,-3-1,-3-57,-2 107,0-1,-1 1,-1-1,0 1,-1 0,-1 0,0 0,-1 0,0 1,-2 0,1 0,-2 0,0 1,-1-1,7 12,0-1,0 1,-1-1,1 1,-1 0,0 0,1 0,-1 0,0 1,0-1,0 1,0 0,0 0,-1 0,1 0,0 0,-1 1,1-1,0 1,-1 0,1 0,0 0,-1 1,1-1,0 1,0 0,-1 0,1 0,0 0,0 0,0 1,0-1,0 1,1 0,-1 0,0 0,1 0,-1 1,1-1,0 0,-1 1,-7 12,0-1,0 2,1-1,1 1,1 1,0-1,1 1,1 1,0-1,2 1,0-1,-1 12,-1 50,2 1,5-1,2 1,5-2,2 1,4-1,20 58,30 196,-57-239,-8-20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39:57.31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1137,'103'-355,"-104"353,2 1,-1-1,0 0,0 0,0 0,1 0,-1 0,1 1,0-1,-1 0,1 0,0 1,0-1,0 0,0 1,1-1,-1 1,0 0,0-1,1 1,-1 0,1 0,-1 0,1 0,0 0,-1 0,1 0,0 0,0 1,0-1,-1 1,1-1,0 1,0 0,0 0,0 0,0 0,0 0,-1 0,3 1,6 7,-1 0,1 1,-1 0,-1 1,0 0,0 0,-1 1,0 0,-1 0,0 1,-1 1,-4-12,35 97,-36-95,0 0,1 0,-1 0,0 0,0 0,-1 0,1 0,0 0,-1 0,0 0,0-1,0 1,0 0,0 0,-1-1,1 1,-1-1,1 1,-1-1,0 0,0 0,0 1,0-1,-1-1,1 1,0 0,-1 0,1-1,-1 0,0 1,0-1,1 0,-3 0,0 1,0 0,0 0,0-1,-1 0,1 0,-1 0,1 0,-1-1,1 0,-1 0,1-1,0 1,-1-1,1 0,-1-1,1 1,0-1,0 0,0-1,0 1,0-1,1 0,-1 0,-3-3,8 4,-1 1,1 0,0-1,0 1,0-1,0 1,0 0,0-1,0 1,1-1,-1 1,0 0,1-1,-1 1,1 0,-1 0,1-1,0 1,0 0,-1 0,1 0,0 0,0 0,0 0,0 0,0 0,1 0,-1 0,0 0,0 1,0-1,1 1,-1-1,0 1,1-1,-1 1,1 0,-1-1,0 1,1 0,-1 0,1 0,-1 0,0 0,1 1,-1-1,0 0,1 1,322-14,-311 13,0-1,-1 0,1 0,0-2,-1 1,0-2,1 1,-1-2,-1 0,1 0,-1-1,0 0,0-1,0 0,-1-1,2-3,-9 7,-1 0,-1 0,1-1,0 1,-1 0,0-1,0 0,-1 1,1-1,-1 1,0-1,0 0,0 1,-1-1,0 1,0-1,0 1,0-1,-1 1,1 0,-1 0,0-1,-1 1,1 0,-1 1,1-1,-1 0,0 1,-1 0,1-1,0 1,-1 1,0-1,0 0,0 1,0 0,0 0,0 0,0 0,-1 1,1 0,-1 0,1 0,-1 0,1 1,-1-1,0 1,1 1,-1-1,1 0,-1 1,1 0,-1 0,1 1,-2-1,-1 4,0 0,0 1,0-1,0 1,1 1,0-1,0 1,1 0,0 0,0 1,0-1,1 1,0 0,1 0,0 1,0-1,1 1,0 0,0-1,1 1,0 0,1 0,0 0,0 0,1-1,0 1,1 0,0 0,0-1,1 1,0 1,0-3,1-1,-1 0,1 0,0 0,1 0,-1 0,1-1,0 0,0 0,1-1,0 1,0-1,0 0,0 0,0-1,1 0,-1 0,1-1,0 0,0 0,0 0,0-1,0 0,2 0,7 0,1 0,-1-1,0-1,0-1,1 0,-1-1,-1-1,1 0,0-1,3-2,33-19,-8 0</inkml:trace>
  <inkml:trace contextRef="#ctx0" brushRef="#br0" timeOffset="524.91">950 815,'-2'1,"-1"0,1 0,-1 0,1 0,0 0,-1 0,1 1,0-1,0 1,0 0,0 0,0-1,1 1,-1 0,0 0,1 1,-1-1,1 0,0 0,0 1,0-1,0 1,0-1,0 1,1-1,-1 1,1 0,0-1,0 1,0-1,0 1,0 0,1 0,-1 5,2 1,-1 0,1-1,0 1,1-1,0 0,0 0,1 0,1 3,-3-7,1 1,-1-1,0 0,1 0,0 0,0 0,0 0,1-1,-1 0,1 1,0-1,0 0,0-1,0 1,0-1,0 0,1 0,-1 0,1 0,0-1,0 0,-1 0,1 0,0-1,0 1,0-1,0 0,-1-1,1 1,0-1,0 0,0 0,-1 0,1-1,-1 0,1 0,-1 0,1-1,5-7,0-1,-1 0,0-1,-1 0,0 0,-1-1,0 0,-1 0,0 0,-2-1,1 0,-2 0,1 0,-2-1,0-6,-1 100,-1-74,8 104,-7-105,0 0,0 0,0 0,1 0,-1 0,1-1,0 1,0-1,0 1,1-1,-1 0,1 0,-1 0,1 0,0 0,1-1,-1 1,0-1,1 0,-1 0,1 0,-1 0,1-1,0 1,2-1,-2 0,0 0,0-1,1 0,-1 0,0 0,0-1,0 1,0-1,1 0,-1 0,0-1,0 1,-1-1,1 0,0 0,0 0,-1 0,0-1,1 1,-1-1,0 0,1-1,54-76,-16-33,-47 134,0 0,2 1,0-1,2 1,0 14,1-30,0 1,0-1,1 1,0-1,0 1,1-1,0 1,0-1,0 0,1 0,0 0,0 0,0-1,1 1,0-1,0 0,0 0,1 0,-1 0,1-1,0 0,1 0,1 1,67 14,-39-19</inkml:trace>
  <inkml:trace contextRef="#ctx0" brushRef="#br0" timeOffset="1448.27">1739 802,'-6'8,"1"0,1 0,0 1,0-1,1 1,0 0,0 0,1 0,0 0,0 0,1 1,1-1,0 0,0 1,0-1,1 0,1 1,0-1,0 0,0 0,1 0,1 0,0-1,0 1,0-1,1 0,0 0,3 2,-6-8,1 1,0-1,0 1,0-1,0 0,1 0,-1 0,0 0,1-1,-1 1,1-1,0 0,-1 0,1-1,0 1,0-1,0 1,-1-1,1 0,0-1,0 1,0-1,-1 1,1-1,0 0,0-1,-1 1,1-1,-1 1,0-1,3-2,3-2,0 0,-1-1,0 0,0-1,0 0,-1 0,0-1,-1 0,0 0,3-6,-1 0,0 0,-2 0,0-1,0 0,-2 0,0 0,-1 0,0-1,-1-9,-2 27,0-1,-1 1,1-1,-1 1,1-1,0 0,-1 1,1-1,-1 1,1-1,-1 0,1 1,-1-1,0 0,1 1,-1-1,1 0,-1 0,0 0,1 0,-1 0,1 1,-1-1,0 0,1 0,-1-1,1 1,-1 0,0 0,1 0,-1 0,0 0,1-1,-1 1,1 0,-1 0,1-1,-1 1,1-1,-1 1,1 0,-1-1,1 1,-1-1,1 1,0-1,-1 1,1-1,0 1,-1-1,1 0,0 1,0-1,0 0,-3 9,1-1,-1 1,2-1,-1 1,1 0,1-1,-1 1,1 0,0 0,1 0,0-1,0 1,1 0,0-1,0 1,1-1,0 0,0 0,1 0,0 0,0 0,0-1,1 0,0 0,0 0,1-1,-1 1,1-1,1 0,-1-1,0 0,1 0,0 0,0-1,0 0,7 2,9 4,0-1,1-1,-1-1,1-1,0-1,1-2,-1 0,1-1,-1-2,0 0,1-2,3-1,-22 4,1-1,-1 0,0 0,1-1,-1 0,0 0,0 0,0-1,0 0,0 0,0 0,-1-1,0 0,0 0,0 0,0-1,-1 0,1 0,-1 0,0 0,-1 0,1-1,-1 0,0 0,-1 0,1 0,-1 0,0 0,-1-1,0 1,0 0,0-3,-2 2,-1-1,1 1,-2-1,1 1,-1 0,0 0,-1 0,1 0,-1 1,-1-1,1 1,-1 0,0 0,-1 1,1-1,-1 1,0 0,0 1,-1 0,1 0,-1 0,0 1,0 0,0 0,-1 0,1 1,-1 0,1 1,-1 0,0 0,1 1,-1 0,0 0,-2 0,6 2,0 0,-1 0,1 0,0 0,0 0,0 1,1 0,-1 0,1 0,-1 0,1 0,0 1,0 0,1-1,-1 1,1 0,-1 0,1 0,1 1,-1-1,0 0,1 1,0-1,0 1,1-1,-1 1,1 0,0-1,0 1,0 0,1-1,0 1,-1-1,2 1,-1-1,0 1,1-1,0 0,0 0,0 0,1 0,-1 0,1 0,0 0,0-1,0 0,2 1,0 2,1-1,0 0,1-1,-1 1,1-1,-1-1,1 1,0-1,1 0,-1-1,0 0,1 0,0 0,-1-1,1 0,0-1,-1 1,7-2,-9 1,0-1,0 0,0 0,1 0,-1 0,-1-1,1 0,0 0,0 0,-1-1,1 1,-1-1,0 0,1 0,-2-1,1 1,0-1,-1 0,1 0,-1 0,0-1,-1 1,1-1,-1 1,0-1,0 0,1-4,-3 13,-1 0,1 0,0 0,0 0,1 0,-1 0,1 0,0 0,0 0,0 0,1 0,-1-1,1 1,0 0,0-1,0 1,1-1,-1 0,1 0,-1 0,1 0,0 0,0-1,1 1,-1-1,0 0,1 0,1 0,6 0,0-1,1-1,-1 1,1-2,-1 0,0 0,1-1,-1-1,0 0,0 0,-1-1,1 0,-1-1,1 0,-2-1,1 0,0 0,2-4,9-4,0-2,-1 0,-1-2,-1 0,0-1,-1 0,-1-1,-1-1,-1-1,-1 0,-1-1,-1 0,-1-1,-1 0,-1-1,-1 0,1-11,1 3,-2 0,-1-1,-2 1,-1-1,-2 0,-1 1,-2-1,-1 0,-2 1,-1-1,-1 1,-2 1,-7-16,13 41,1 1,-1 0,0 0,-1 0,1 0,-1 0,-1 1,1-1,-1 1,0 0,0 1,0-1,0 1,-1 0,0 0,0 1,0 0,0 0,-1 0,1 1,-1 0,1 0,-1 0,0 1,0 0,0 1,1-1,-1 1,0 1,0-1,0 1,0 0,1 1,-1 0,-4 1,-1 5,0 1,1 1,0-1,1 2,0-1,0 2,1-1,0 1,1 0,1 1,0 0,1 0,0 1,1-1,0 1,1 0,1 1,0-1,1 0,0 15,1-6,0 1,1 0,2 0,0 0,2 0,0-1,2 1,1-1,0-1,2 1,0-1,2-1,0 0,2 0,0-1,1-1,15 16,8 5,1-2,2-1,2-2,17 9,55 34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39:55.45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 46,'-1'79,"-1"-28,2 1,3-1,2 0,3 11,16-7,-23-54,0 0,0 0,0 0,0 0,0 0,0 0,0 0,0 0,0-1,1 1,-1 0,0-1,0 1,1-1,-1 1,0-1,1 0,-1 1,0-1,1 0,-1 0,1 0,-1 0,0 0,1 0,-1-1,1 1,-1 0,0-1,1 1,-1-1,0 1,0-1,1 0,-1 1,0-1,0 0,0 0,0 0,0 0,0 0,10-11,0 0,-2-1,1 0,-2-1,1 0,-2 0,0-1,-1 0,0 0,-1-2,9-31,-2 0,-2 0,0-18,-7 45,1-1,-4 22,0 1,1-1,-1 0,0 0,0 0,0 0,0 1,0-1,0 0,0 0,1 0,-1 0,0 0,0 1,0-1,0 0,1 0,-1 0,0 0,0 0,0 0,1 0,-1 0,0 0,0 0,0 0,0 0,1 0,-1 0,0 0,0 0,0 0,1 0,-1 0,0 0,0 0,0 0,1 0,-1 0,0 0,0-1,0 1,0 0,1 0,-1 0,0 0,0 0,0 0,0-1,0 1,0 0,1 0,-1 0,0 0,0-1,0 1,0 0,7 22,-6-19,15 61,30 87,-44-145,1-1,0 1,0-1,0 0,1 0,-1 0,1 0,1-1,-1 0,1 0,-1 0,1 0,0-1,4 2,9 3</inkml:trace>
  <inkml:trace contextRef="#ctx0" brushRef="#br0" timeOffset="750.489">511 7,'-3'11,"2"-1,-1 1,1 0,1 0,0-1,0 1,1 0,1 0,0-1,0 1,1-1,0 1,1-1,0 1,-2-6,1-1,-1 0,1 1,-1-1,1 0,0 0,1 0,-1 0,1-1,0 0,0 1,0-1,0-1,0 1,1-1,-1 1,1-1,-1 0,1-1,0 1,0-1,0 0,0 0,0-1,0 1,0-1,0 0,0-1,0 1,4-2,-4 1,0 0,1 0,-1 0,0-1,0 0,-1 0,1 0,0-1,-1 0,1 0,-1 0,0 0,0-1,0 1,0-1,-1 0,1 0,-1-1,0 1,-1-1,3-3,27-109,-22 66,-7 109,-1-46,0 1,1 0,0 0,1-1,1 0,0 0,0 0,1-1,1 1,0-1,-4-6,0-1,0 0,1 0,0 0,-1 0,1-1,1 1,-1-1,0 0,1 0,0-1,-1 1,1-1,0 0,0 0,0-1,1 0,-1 1,0-2,0 1,1-1,-1 1,0-2,1 1,3-1,0-2,0 0,0 0,0-1,-1 0,1 0,-1-1,0 0,0-1,-1 0,1 0,-1-1,-1 0,1 0,-1 0,0-1,-1 0,0 0,0 0,-1-1,0 1,-1-1,1 0,-2-1,1 1,-1 0,-1-1,0 1,0-1,-1 1,0-6,4 7,1 28,4 49,-6-45,0 0,1 0,1 0,1-1,6 12,-11-33,0 1,0 0,0-1,1 1,-1-1,1 1,-1-1,1 0,0 0,0 0,0 0,0 0,0 0,1 0,-1-1,1 1,-1-1,1 0,-1 1,1-1,0-1,-1 1,1 0,0 0,0-1,0 0,-1 1,1-1,0 0,0-1,0 1,0 0,-1-1,1 0,0 1,0-1,-1 0,1-1,0 1,-1 0,0-1,1 1,1-2,70-61,-79 70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0:17.92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68 55,'-15'354,"-34"341,48-678,0-12,0 1,0 0,1 0,0-1,0 1,1 0,0-1,0 1,0 0,1-1,0 4,0-8,0 1,0-1,0 0,0 1,0-1,0 0,0 0,0-1,1 1,-1 0,0-1,0 0,1 1,-1-1,0 0,1 0,-1 0,0 0,1 0,-1-1,0 1,0-1,1 0,-1 1,0-1,1-1,1 1,296-85,-257 74</inkml:trace>
  <inkml:trace contextRef="#ctx0" brushRef="#br0" timeOffset="289.227">203 162,'-7'-13,"-2"-8,0-1,7 0,7 1,13 3,12 4,15 4,13 4,10 1,8 1,1 1,-2 2,-15 0</inkml:trace>
  <inkml:trace contextRef="#ctx0" brushRef="#br0" timeOffset="839.804">952 189,'-4'65,"-3"1,-3-1,-15 56,18-92,-45 215,51-244,1 0,0 0,0 0,0 0,0 0,-1-1,1 1,0 0,0 0,0 0,0 0,-1 0,1 0,0 0,0 0,0 1,0-1,-1 0,1 0,0 0,0 0,0 0,0 0,0 0,-1 0,1 0,0-25,0 22,3-503,-6 497,0 28,2-8,0 0,1 0,0-1,1 1,0 0,1 0,0-1,0 1,1 0,1 0,-2-7,-1 0,1 0,0-1,0 1,0-1,1 0,-1 1,1-1,0 0,0 0,0-1,0 1,0-1,0 1,1-1,0 0,-1 0,1-1,0 1,0-1,0 0,-1 0,1 0,1 0,-1-1,0 1,0-1,2 0,10-4,0 0,0 0,-1-2,1 0,-2 0,1-1,-1-1,0-1,0 0,-1-1,0 0,-1-1,0 0,-1-1,6-8,90-125,-90 119,-17 26,0 0,0 1,0-1,0 0,0 0,0 0,0 0,0 1,0-1,0 0,0 0,0 0,0 0,0 0,0 1,0-1,0 0,0 0,1 0,-1 0,0 0,0 0,0 1,0-1,0 0,0 0,1 0,-1 0,0 0,0 0,0 0,0 0,0 0,1 0,-1 0,0 0,0 0,0 0,0 0,1 0,-1 0,0 0,0 0,-4 25,3-22,-30 192,4 58,24-221,0-13,1 0,1 0,1 0,1 0,0 0,5 18,-1-20</inkml:trace>
  <inkml:trace contextRef="#ctx0" brushRef="#br0" timeOffset="1115.381">1526 135,'2'7,"3"11,1 14,0 11,-2 9,-2 8,0 1,-1-1,-1-7,0-10,4-13,2-11</inkml:trace>
  <inkml:trace contextRef="#ctx0" brushRef="#br0" timeOffset="1374.125">1873 29,'-9'4,"-5"12,-3 13,0 16,2 13,4 12,4 8,3 6,0 2,-2-3,-4-3,-3-10,-3-11,0-16</inkml:trace>
  <inkml:trace contextRef="#ctx0" brushRef="#br0" timeOffset="1855.797">1566 403,'-1'-3,"-1"1,1-1,0 0,1 1,-1-1,0 0,1 0,-1 0,1 1,0-1,0 0,0 0,1 0,-1 0,1 0,-1 1,1-1,0 0,0 0,0 1,0-1,1 1,-1-1,1 1,-1-1,1 1,0 0,0 0,0 0,0 0,8-3,1 1,-1 0,1 1,0 0,0 0,0 1,1 1,-1 0,0 0,0 1,1 1,1 0,13 0,0 1,0 1,0 2,-1 0,0 2,0 1,0 0,-1 2,0 1,16 11,-28-15,-2 0,1 0,-1 1,0 0,0 1,-1 0,0 1,-1 0,0 0,-1 1,0 0,0 0,-1 0,-1 1,0 0,-1 0,0 1,0-1,-2 1,1 0,-2 0,1 6,-4 7,0-1,-2-1,-1 1,-1 0,-1-1,-1 0,-1-1,-1 0,-7 12,2-3,1 0,2 2,1-1,-1 12,11-41,0 0,1-1,-1 1,1 0,0-1,0 1,0 0,0-1,1 1,-1 0,1-1,0 1,0 0,1-1,-1 1,1-1,-1 0,1 1,0-1,0 0,1 0,-1 0,1-1,-1 1,1-1,0 1,0-1,0 0,2 1,6 4,1-2,0 1,0-2,0 0,1 0,-1-1,1 0,0-1,0-1,0 0,0-1,0 0,12-2,-23 1,-1 1,1 0,0 0,-1-1,1 1,0-1,-1 0,1 1,0-1,-1 0,1 0,-1 0,1 0,-1 0,0 0,1 0,-1-1,0 1,0 0,0-1,0 1,0-1,0 1,0-1,-1 0,1 1,-1-1,1 0,-1 1,1-1,-1 0,0 1,0-1,0 0,0 0,0 0,0 1,0-1,-1 0,1 0,-31-67,5 33,-2 2,-2 1,-1 2,-1 1,-2 1,-1 2,-1 1,-1 2,-1 2,-8-3,-15-9,61 34,1 0,-1 0,0 0,1 1,-1-1,0 0,1 0,-1 0,0 0,1 0,-1 0,1 0,-1 0,0 0,1-1,-1 1,0 0,1 0,-1 0,0 0,1 0,-1-1,0 1,0 0,1 0,-1 0,0-1,1 1,-1 0,0 0,0-1,0 1,1 0,-1-1,0 1,0 0,0-1,0 1,0 0,1-1,-1 1,0 0,0-1,0 1,0-1,0 1,0 0,0-1,0 1,0 0,0-1,-1 1,1 0,0-1,0 1,0 0,0-1,0 1,-1 0,1-1,0 1,0 0,-1 0,1-1,0 1,215 0,-71-3,-83 1</inkml:trace>
  <inkml:trace contextRef="#ctx0" brushRef="#br0" timeOffset="2392.271">2542 162,'6'-4,"1"-1,-1 1,1 0,0 1,0-1,1 1,-1 1,1-1,-1 1,1 1,7-2,4-1,89-20,1 5,37 0,-141 18,39 8,-44-6,0 1,0-1,0 1,0-1,0 1,-1-1,1 0,0 1,-1-1,1 0,-1 1,1-1,-1 0,0 1,0-1,1 0,-1 0,0 0,0 0,0 0,0 0,0 0,-1 0,0 1,0 0,-9 10,-9 7,2 1,0 1,1 1,1 0,1 1,1 1,1 0,0 3,3 10,1 1,3 0,0 0,3 0,1 1,2-1,2 1,1-1,2 1,7 22,-9-51,0 0,-1 1,0-1,-1 0,0 1,-1-1,0 0,0 1,-1-1,0 0,-1 1,-1-1,1 0,-1 0,-1-1,0 1,0 0,-1-1,0 0,-1-1,0 1,-6 5,4-7,-1-2,0 1,0-1,0-1,-1 0,0 0,0-1,0 0,0 0,0-2,-1 1,1-1,0 0,-1-1,1-1,-1 1,1-2,0 1,-1-1,1-1,0 0,0 0,1-1,-1-1,-1 0,11 5,-1 0,1 0,-1 0,1 0,-1 0,1 0,-1-1,1 1,-1 0,1 0,-1-1,1 1,-1 0,1-1,-1 1,1 0,0-1,-1 1,1 0,0-1,-1 1,1-1,0 1,-1-1,1 1,0-1,0 1,0-1,0 1,-1-1,1 1,0-1,0 1,0-1,0 1,0-1,0 0,0 1,0-1,0 1,1-1,-1 1,0-1,0 1,0-1,1 1,-1-1,0 1,0-1,1 1,-1 0,0-1,1 1,-1-1,1 1,-1 0,1-1,-1 1,0 0,1 0,-1-1,1 1,-1 0,1 0,-1 0,1 0,0-1,-1 1,1 0,15-4</inkml:trace>
  <inkml:trace contextRef="#ctx0" brushRef="#br0" timeOffset="2639.05">3010 951,'4'-3,"-4"0,-20-2,-5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0:07.61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16 380,'17'50,"-3"0,-2 1,-3 1,-1-1,-3 1,-3 1,-1-1,-3 0,-2 7,-73 537,79-487,-1-104,0-1,0 0,0 1,1-1,0 0,0 0,0 0,0 0,0 0,1-1,0 1,0-1,0 1,0-1,0 0,1 0,0-1,-1 1,1-1,0 0,0 0,2 1,12 1,1 0,-1-2,1 0,0-1,0-1,0-1,0 0,-1-2,1 0,-1-1,0 0,0-2,4-2,13-1,0-2,0-1,-1-2,-1-1,0-2,-1-1,-1-2,28-22,-28 11</inkml:trace>
  <inkml:trace contextRef="#ctx0" brushRef="#br0" timeOffset="252.156">244 247,'6'-18,"15"-11,16-5,16 2,17 1,13 1,6 4,-2 6,-7 4,-19 5</inkml:trace>
  <inkml:trace contextRef="#ctx0" brushRef="#br0" timeOffset="545.889">978 487,'0'16,"-2"19,-3 17,-5 14,-6 6,-2 5,-1-2,-1-4,1-7,3-11,2-11,4-13</inkml:trace>
  <inkml:trace contextRef="#ctx0" brushRef="#br0" timeOffset="1573.577">1366 221,'3'20,"0"19,0 18,-3 13,-6 10,-9 6,-9 1,-4 1,-5-5,-1-9,1-10,3-11,8-13,4-13,6-11</inkml:trace>
  <inkml:trace contextRef="#ctx0" brushRef="#br0" timeOffset="2086.208">952 755,'105'-26,"63"-4,2 7,1 8,-160 14,-9 0,1 0,-1 0,0 1,0-1,0 1,1 0,-1 0,0 0,1 0,-1 0,0 0,1 0,-1 1,0-1,0 1,0 0,1-1,-1 1,0 0,0 0,0 0,0 1,0-1,-1 0,1 1,0 0,-1-1,1 1,-1 0,1 0,-1-1,0 1,1 1,-7 112,1-16,4-58,-2 0,-1 0,-3-1,-1 1,-12 37,-10-1,18-50,0 0,2 1,1 0,1 1,-1 21,7-45,1-1,0 0,1 0,-1 1,1-1,0 0,0 0,0 1,0-1,1 0,-1 0,1 0,0-1,1 1,-1 0,0-1,1 1,0-1,0 0,0 0,0 0,1 0,-1-1,1 1,-1-1,1 0,0 0,0 0,0-1,0 1,0-1,0 0,1 0,-1-1,2 1,6 1,0 0,1-1,-1-1,1 0,-1 0,1-1,-1-1,0 0,0-1,0 0,9-4,-15 5,-1 0,0 0,0-1,1 0,-1 0,-1 0,1 0,-1-1,1 0,-1 0,0 0,0 0,-1-1,1 0,-1 1,0-1,0-1,-1 1,1 0,-1 0,-1-1,1 0,-1 1,1-1,-2 0,1-1,-20-77,0 42</inkml:trace>
  <inkml:trace contextRef="#ctx0" brushRef="#br0" timeOffset="2361.332">1420 942,'18'-9,"18"-5,18-1,14 1,11 0,3 0,0 0,-10 0,-17 3</inkml:trace>
  <inkml:trace contextRef="#ctx0" brushRef="#br0" timeOffset="2759.14">1955 86,'397'-41,"-256"32,-140 9,0 0,0 0,0 0,0 0,0 0,0 0,0 1,0-1,-1 0,1 0,0 1,0-1,0 1,0-1,0 1,-1-1,1 1,0-1,0 1,-1 0,1-1,0 1,-1 0,1 0,-1-1,1 1,-1 0,1 0,-1 0,0 0,1 0,-1 0,0 0,0 0,1-1,-1 1,0 0,0 0,0 0,-1 1,-15 39,13-36,-15 32,1 0,2 1,2 0,1 2,2-1,1 3,1 18,2 0,2 0,4 0,2 0,2 0,4 5,48 325,-55-374,-1-1,0 0,-1 0,-1 0,0 0,-1 0,0 1,1-11,1-1,-1 1,0 0,0-1,0 1,-1-1,1 0,-1 0,0 0,-1 0,1 0,-1-1,1 1,-1-1,0 0,0 0,0 0,-1-1,1 1,-1-1,1 0,-4 0,-1 0,1-1,-1 0,1-1,0 0,-1 0,1-1,-1 0,1 0,0-1,-1 0,1 0,0-1,0 0,1-1,-1 0,-4-3,-5 0,-4-3</inkml:trace>
  <inkml:trace contextRef="#ctx0" brushRef="#br0" timeOffset="6935.961">1407 1945,'0'25,"0"19,-3 17,-2 11,-3 7,-5 3,-5 0,-1-3,1-6,2-15</inkml:trace>
  <inkml:trace contextRef="#ctx0" brushRef="#br0" timeOffset="7314.062">1834 2105,'-93'54,"2"3,2 5,3 4,70-55,-87 73,103-83,-1-1,0 1,1-1,-1 1,0-1,1 1,-1 0,1-1,-1 1,1 0,-1-1,1 1,0 0,-1 0,1 0,0-1,0 1,0 0,-1 0,1 0,0-1,0 1,0 0,0 0,0 0,0 0,1 0,-1-1,0 1,0 0,1 0,-1 0,0-1,1 1,-1 0,1-1,-1 1,1 0,-1-1,1 1,0 0,33 15,-28-14,314 106,-308-103,0-2,0 1,0-2,1 0,-1 0,0-1,1 0,0-2,-1 1,0-1,1-1,-1 0,0-1,1 0,-2-1,8-3,2-8</inkml:trace>
  <inkml:trace contextRef="#ctx0" brushRef="#br0" timeOffset="7592.121">2155 2105,'-5'19,"-3"16,-5 15,-3 9,-1 4,1 1,2-2,2-4,3-10,2-11,3-12</inkml:trace>
  <inkml:trace contextRef="#ctx0" brushRef="#br0" timeOffset="7776.66">2436 2052,'-9'13,"-8"15,-5 12,-2 14,2 10,2 4,2 2,2-1,1-6,-1-9,0-11,2-14</inkml:trace>
  <inkml:trace contextRef="#ctx0" brushRef="#br0" timeOffset="8257.44">2142 2346,'56'-12,"1"3,1 2,0 3,-1 2,13 3,-60-2,1 1,-1 1,1 0,-1 0,0 0,0 2,0-1,0 1,0 1,0 0,-1 0,0 1,1 0,-2 0,1 1,-1 0,0 1,0 0,-1 0,0 1,0 0,0 0,-1 0,-1 9,0 1,-1-1,-1 1,0 0,-2 0,0 0,-1 0,0 0,-2 0,0 0,-1-1,-1 1,-1-1,-4 13,-3 24,1-6,3-1,1 1,3 0,2 20,1-62,1 1,-1-1,2 0,-1 0,1 0,0 0,0 0,0 0,1 0,0-1,0 1,1 0,0-1,0 0,0 0,0 1,1-2,0 1,0 0,0-1,0 0,1 0,0 0,0 0,0-1,0 0,0 0,1 0,-1-1,1 0,0 0,0 0,0-1,0 0,0 0,1-2,1-1,-1 1,0-2,1 1,-1-1,-1 0,1 0,0-1,-1 0,0 0,1-1,-2 1,1-1,-1-1,1 1,-1-1,-1 0,1 0,-1 0,0-1,-1 1,1-1,-1 0,-1 0,1 0,-1-1,-1 1,1-1,-1 1,0-1,-1 1,0-1,0 1,0-1,-1 1,-1-1,1 1,-3-7,0 1,-1 0,0 1,-1-1,-1 1,0 0,0 1,-1-1,-1 1,0 1,0 0,-1 0,0 1,-1 0,0 1,-1 0,1 1,-1 0,-9-3,-13-5,0 1,0 2,-1 2,-1 1,0 2,-17-2,-34-4,75 8,17 1,23-1,-24 4,347-54,-288 40</inkml:trace>
  <inkml:trace contextRef="#ctx0" brushRef="#br0" timeOffset="8722.104">3131 1918,'2'-3,"1"1,-1-1,1 0,0 1,-1-1,1 1,0 0,1 0,-1 0,0 0,1 1,-1-1,1 1,-1 0,1 0,3 0,-4 0,69-16,1 3,0 3,56 0,-109 9,2 0,0 0,0 1,0 2,0 0,19 4,-38-5,-1 1,0-1,1 1,-1-1,0 1,1 0,-1 0,0 0,0 0,0 0,0 0,0 1,0-1,0 1,0-1,-1 1,1 0,-1-1,1 1,-1 0,1 0,-1 0,0 0,0 1,0-1,0 0,-1 0,1 1,0-1,-1 0,0 1,1-1,-1 0,0 3,-3 8,0 0,0 0,-1-1,-1 1,0-1,0 0,-1 0,-4 5,-15 31,15-20,0 0,2 0,2 1,0 0,2 0,1 1,1-1,2 1,1-1,1 1,2-1,5 25,15 66,-8-48,-4-1,-2 1,-4 1,-3 6,-2-68,0-1,-2 0,1 0,-1 0,-1 0,1 0,-2 0,0 0,0 0,0-1,-1 0,-1 1,0-1,0-1,0 1,-6 6,9-14,0 0,1 1,-1-1,0 0,0 0,0 0,0 0,0-1,0 1,0 0,0-1,0 1,0-1,0 0,0 0,0 0,-1 0,1 0,0 0,0 0,0-1,0 1,0-1,0 0,0 1,0-1,0 0,0 0,0 0,0-1,-50-46,45 40,-7-7,0 1,-1 0,-1 1,0 0,-1 2,0 0,-1 0,-8-2,-21-7</inkml:trace>
  <inkml:trace contextRef="#ctx0" brushRef="#br0" timeOffset="9320.098">925 1945,'18'-3,"15"-2,9-1,5-1,-3 0,-12 2,-12 1</inkml:trace>
  <inkml:trace contextRef="#ctx0" brushRef="#br0" timeOffset="9621.256">765 2052,'49'384,"-50"-294,-4-1,-3 0,-16 62,22-141,1-8,0 0,0 0,0 0,1 0,-1 0,0 1,1-1,-1 0,1 0,0 1,0-1,0 0,0 0,0 1,0-1,1 0,-1 0,1 1,-1-1,1 0,0 0,0 0,0 0,0 0,0 0,1 0,-1 0,0 0,1-1,0 1,-1 0,1-1,0 0,0 1,0-1,0 0,0 0,0 0,1 1,105-11,-73 2,73-8,1 5,0 4,26 5,-72 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39:50.31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1170 364,'0'18,"0"18,0 13,0 13,0 9,0 6,0 4,0-1,0-3,0-4,-2-9,-1-10,-1-13,0-12,-1-12</inkml:trace>
  <inkml:trace contextRef="#ctx0" brushRef="#br0" timeOffset="267.837">1023 310,'-10'-16,"-2"-7,-1-3,0 2,8 2,12 4,15 7,16 4,15 3,12 3,9 1,3 1,-5 2,-8 4,-10-1,-10 3,-12 0,-11 0</inkml:trace>
  <inkml:trace contextRef="#ctx0" brushRef="#br0" timeOffset="664.699">1023 871,'13'0,"14"-4,14-5,9-2,7-1,3 0,-1 1,-5 2,-11 2</inkml:trace>
  <inkml:trace contextRef="#ctx0" brushRef="#br0" timeOffset="1365.204">1490 1152,'4'-1,"-1"0,0-1,0 1,0-1,0 0,0 0,0 0,-1 0,1 0,-1 0,1-1,-1 1,0-1,0 0,0 0,0 0,-1 0,1 0,-1 0,1-1,0-1,7-13,0-1,-2 0,0 0,-1 0,-1-1,-1 0,-1 0,-1-1,0 1,-2 0,0-1,-1 1,-1 0,-1-1,-3-6,5 20,-1 0,0 0,0 1,0-1,-1 1,0-1,-1 1,1 0,-1 0,0 1,-1-1,5 6,0 1,0-1,0 0,0 0,0 1,0-1,0 0,0 0,0 1,0-1,0 0,0 0,0 1,0-1,-1 0,1 0,0 1,0-1,0 0,0 0,-1 0,1 1,0-1,12 7,0 0,0-1,0 0,1-1,0-1,0 0,1 0,4-1,-8 0,165 42,-171-43,0 0,0 0,-1 1,1-1,0 1,-1 0,0 0,0 0,0 1,0-1,0 1,-1 0,1-1,-1 1,0 0,0 1,-1-1,1 0,-1 0,0 1,0-1,0 1,0 2,-10 108,6-96,-2 11,2-18,0 0,1 0,1 1,0-1,0 0,1 0,1 1,0-1,0 0,1 0,1 0,2 6,-4-15,1 0,0 0,0 0,0 0,0-1,0 1,0 0,1-1,0 0,-1 1,1-1,0 0,0 0,0-1,0 1,0-1,0 1,1-1,-1 0,0 0,1 0,-1-1,1 1,-1-1,1 0,-1 0,1 0,-1-1,1 1,3-1,0-1,0 0,0 0,0 0,0-1,0 0,-1 0,1-1,-1 0,0 0,0 0,0-1,2-2,12-18,0-1,-2 0,0-1,-2-1,-2 0,0-1,-2-1,-1 0,5-23,3-36,-19 88,1 0,-1 0,0 0,0 0,0 0,1 0,-1 0,0 0,0 0,-1 0,1 0,0 0,0 0,0 0,-1 0,1 0,0 0,-1 0,1 0,-1 0,1 1,-1-1,0 0,1 0,-1 0,0 1,0-1,1 0,-1 1,0-1,0 1,0-1,0 1,0-1,0 1,0 0,1-1,-1 1,0 0,0 0,0 0,0-1,-1 1,1 0,0 0,0 1,0-1,0 0,0 0,0 0,0 1,-47 28,37-20,1 1,0 0,1 1,0 1,0-1,1 1,1 0,0 1,1 0,0 0,1 1,0-1,1 1,1 0,0 0,1 0,0 1,1-1,1 0,1 1,0 5,1-13,1 0,-1-1,1 0,1 0,-1 0,1 0,0 0,0-1,1 1,-1-1,1 0,0-1,1 1,-1-1,1 0,0 0,0-1,0 0,1 0,-1 0,0-1,1 0,2 1,12 2,0 0,0-2,1 0,-1-2,1 0,19-2,19-4</inkml:trace>
  <inkml:trace contextRef="#ctx0" brushRef="#br0" timeOffset="1627.584">2761 832,'-13'-2,"1"1,-1 0,1 1,-1 0,0 1,1 1,-1 0,1 0,0 1,0 1,0 0,0 1,1 0,-1 1,1 0,1 0,-1 1,1 1,1 0,-1 0,1 1,0 0,1 1,0 0,1 0,0 0,1 1,0 0,-1 4,6-9,0-1,0 0,0 1,1-1,0 1,1-1,-1 0,1 1,0-1,0 0,0 1,1-1,0 0,0 0,0 0,1 0,0-1,0 1,0-1,0 1,1-1,-1 0,1 0,0-1,0 1,1-1,-1 0,1 0,-1 0,1-1,0 0,0 1,0-2,0 1,1-1,4 1,9 3,-1 0,1-2,0 0,1-1,-1-1,0-1,0-1,1 0,-1-2,0 0,-1-1,1-1,9-4,13-9</inkml:trace>
  <inkml:trace contextRef="#ctx0" brushRef="#br0" timeOffset="1938.578">2988 804,'-3'8,"0"0,0 1,1-1,0 0,1 1,-1 0,2-1,-1 1,1-1,1 1,-1 0,2-1,-1 1,1-1,0 0,1 1,0-1,0 0,1 0,1 2,4 7,1 0,1 0,1-1,0 0,1-1,0-1,2 0,6 5,41 21,-60-39,0 0,0 0,1 0,-1 0,0-1,1 1,-1-1,1 0,-1 1,1-1,-1 0,0 0,1-1,-1 1,1 0,-1-1,0 0,1 1,-1-1,0 0,1 0,-1 0,0-1,0 1,0 0,0-1,0 0,0 0,6-9,-2-1,1 1,-1-2,-1 1,0-1,-1 1,0-1,-1-1,-1 1,0 0,0-1,-1-9,1 3,0-3,-2 13,0 1,0-1,1 0,0 0,1 1,0-1,1 1,-1-1,2 1,0 0,0 0,0 1,1-1,0 1,1 0,0 0,0 1,1-1,0 1,0 0,38 0,-25 12</inkml:trace>
  <inkml:trace contextRef="#ctx0" brushRef="#br0" timeOffset="2940.216">3576 1072,'22'-12,"0"-1,-1-1,-1 0,-1-2,0-1,-1 0,0-1,-2-1,1-1,-13 13,1 0,-1-1,-1 1,1-1,-1 0,-1 0,0 0,0 0,0 0,-1 0,0-1,-1-2,1 8,-1 0,-1-1,1 1,0 0,-1 0,1-1,-1 1,0 0,0 0,-1 0,1 0,0 0,-1 0,0 0,0 0,0 1,0-1,0 1,0 0,-1-1,1 1,-1 0,1 0,-1 0,0 1,0-1,0 1,0-1,0 1,0 0,0 0,-1 1,1-1,-1 1,1-1,0 1,-1 0,1 0,0 1,-1-1,1 1,0 0,0-1,-1 1,1 1,0-1,0 0,0 1,0 0,0-1,1 1,-1 0,0 1,1-1,0 0,-1 1,-1 2,-38 72,38-66,1 0,1 0,0 0,0 0,1 0,1 0,0 0,0 1,1-1,0 0,1 0,0 0,1 0,1-1,-1 1,2-1,-1 1,1-1,1-1,0 1,0-1,1 0,0 0,0-1,1 0,1 0,-1-1,1 0,0-1,0 0,1 0,0-1,0 0,0-1,2 1,-6-4,-1 0,1-1,0 1,0-1,0 0,-1-1,1 1,0-1,-1 0,1-1,0 1,-1-1,1 0,-1-1,0 1,0-1,0 0,0 0,-1-1,1 1,-1-1,0 0,0-1,0 1,0 0,2-5,5-7,-1 0,0-1,-1-1,-1 0,-1 0,0 0,1-8,6-52,-25 86,7 0,0 0,1 1,0-1,1 1,0 0,0 0,1 0,0 0,0 0,1 5,0-10,0 1,1-1,-1 0,1 0,0 0,0 0,0 0,0 0,1-1,0 1,0 0,0-1,0 1,0-1,1 0,-1 1,1-1,0 0,0-1,0 1,0-1,1 1,-1-1,3 1,1 0,0-1,0 0,0 0,1-1,-1 0,0 0,1-1,-1 0,1 0,-1-1,1 0,-1 0,0-1,0 0,0 0,0-1,0 1,0-2,0 1,-1-1,0 0,1 0,-2-1,1 1,0-1,-1-1,0 1,0-1,-1 0,1 0,-1 0,-1 0,1-1,-1 0,0 0,36-106,-40 126,1-1,0 1,0 0,1-1,1 1,0-1,1 0,0 1,1-1,0-1,1 1,0 0,1-1,0 0,1-1,4 5,-7-9,1 0,0 0,0 0,0-1,0 0,1 0,0-1,0 1,0-1,1-1,-1 1,1-1,0 0,0 0,0-1,0 0,1-1,-1 1,1-1,-1-1,0 1,1-1,-1-1,1 1,-1-1,1 0,-1-1,3-1,2-3,-1 0,0-2,0 1,-1-1,0-1,-1 0,1 0,-2-1,1 0,-1 0,-1-1,0 0,0 0,-1-1,-1 0,0 0,0 0,-2-1,1 1,0-12,17-73,-4-1,-5 0,-1-64,-6 88,25-315,-61 574,13-89,5 1,4 1,4 0,5 0,4 0,4 0,7 16,-13-100,0 0,1 0,1 0,0 0,1-1,0 1,1-1,1 0,0-1,1 0,0 0,0 0,2-1,6 6,-15-16,0 0,0 0,0 0,1 0,-1-1,0 1,1 0,-1-1,0 1,1 0,-1-1,1 0,-1 1,1-1,-1 0,1 0,0 0,-1 0,1 0,-1 0,1 0,-1-1,1 1,-1 0,1-1,-1 0,0 1,1-1,-1 0,0 1,1-1,-1 0,0 0,0 0,0 0,1 0,-1 0,0-1,-1 1,1 0,0 0,0-2,21-61,-16 16</inkml:trace>
  <inkml:trace contextRef="#ctx0" brushRef="#br0" timeOffset="3189.975">4298 390,'11'-2,"25"-3,26-1,23 1,18 1,7 3,-4 7,-15 9,-23 2</inkml:trace>
  <inkml:trace contextRef="#ctx0" brushRef="#br0" timeOffset="3376.613">4525 1393,'-13'20,"-10"16,-3 9,1 6,5-2,5-1,8-8,7-10,4-10</inkml:trace>
  <inkml:trace contextRef="#ctx0" brushRef="#br0" timeOffset="3718.293">5047 912,'-1'-4,"0"0,0 0,0 0,-1 0,1 0,-1 1,0-1,0 1,0-1,0 1,-1 0,0 0,1 0,-1 0,0 0,0 0,0 1,-1 0,1-1,-1 1,1 1,-1-1,0 0,0 1,1 0,-1 0,0 0,0 0,0 1,0-1,0 1,0 0,0 0,0 1,-1-1,2 1,-1 0,0 0,0 0,-3 2,0 1,2-1,-1 2,0-1,1 1,0-1,0 1,0 1,1-1,-1 1,1 0,1 0,-1 0,1 0,0 1,0-1,1 1,0 0,0 0,1 0,0 0,0 0,0 1,1-3,-1 0,1 0,0 1,1-1,-1 0,1 1,0-1,0 0,1 0,0 0,0 0,0 0,0 0,1-1,-1 1,1-1,0 0,1 1,-1-1,1-1,0 1,0 0,0-1,0 0,1 0,-1 0,1-1,0 1,2 0,0-1,-1-1,0 1,1-1,-1 0,1-1,-1 0,1 0,0 0,-1-1,1 0,-1 0,0 0,1-1,-1 0,0 0,0-1,0 0,0 0,0 0,-1-1,0 0,1 0,-1 0,-1 0,1-1,-1 0,1 0,-2 0,1-1,0 1,-1-1,0 0,1-2,0-1,1 1,-2-1,1 0,-1 0,0 0,-1-1,0 1,0 0,-1-1,-1 0,1 1,-2-2,2 11,-1-1,0 1,0-1,0 1,0 0,0-1,0 1,0-1,0 1,0-1,0 1,0-1,0 1,0-1,-1 1,1-1,0 1,0 0,0-1,-1 1,1-1,0 1,0 0,-1-1,1 1,0 0,-1-1,1 1,0 0,-1 0,1-1,-1 1,1 0,0 0,-1-1,1 1,-1 0,1 0,-1 0,1 0,-1 0,1 0,-1 0,1 0,0 0,-1 0,1 0,-1 0,1 0,-1 0,1 0,-1 1,1-1,0 0,-1 0,1 0,-1 1,1-1,-19 23,17-16,0-1,1 1,-1 0,1 0,0-1,1 1,0 0,0 0,0 0,1 0,0 0,0-1,1 1,0 0,0-1,0 1,1-1,0 0,1 0,-1 0,1 0,0-1,0 1,1-1,-1 0,1 0,1-1,-1 1,0-1,1-1,0 1,0-1,0 0,1 0,-1 0,5 0,8 4,1-2,1-1,-1 0,1-1,-1-1,1-1,18-2,18-3</inkml:trace>
  <inkml:trace contextRef="#ctx0" brushRef="#br0" timeOffset="12986.793">3042 3131,'25'-3,"21"-2,18-3,10 0,3-1,-6 0,-12 3,-16 2</inkml:trace>
  <inkml:trace contextRef="#ctx0" brushRef="#br0" timeOffset="13171.983">3108 3398,'21'3,"20"0,16 0,18-3,11-4,7-1,2 0,-5 1,-17 1</inkml:trace>
  <inkml:trace contextRef="#ctx0" brushRef="#br0" timeOffset="13671.133">4325 3225,'25'2,"26"1,26 0,21-1,20 0,10-4,4 0,-8-1,-12 1,-19 0,-23 3,-24 4,-23 3,-17 0</inkml:trace>
  <inkml:trace contextRef="#ctx0" brushRef="#br0" timeOffset="14510.813">4752 2422,'15'-51,"3"0,1 0,21-36,-4 9,9-23,-45 101,0 0,0 1,0-1,1 0,-1 1,0-1,0 0,0 0,0 1,0-1,1 0,-1 0,0 0,0 1,1-1,-1 0,0 0,0 0,1 0,-1 1,0-1,0 0,1 0,-1 0,0 0,0 0,1 0,-1 0,0 0,1 0,-1 0,0 0,1 0,-1 0,0 0,0 0,1 0,-1 0,0 0,1 0,-1-1,0 1,0 0,1 0,-1 0,0 0,0-1,0 1,1 0,-1 0,0 0,0-1,0 1,0 0,1 0,-1-1,0 1,0 0,0-1,0 1,0 0,0 0,0-1,0 1,0 0,4 26,-4-25,6 370,1-289,-3-45,-2 0,-1 0,-2 0,-3 13,2-40,0 0,-1 1,0-1,0 0,-1-1,0 1,-1-1,0 1,-1-2,0 1,0 0,-1-1,0-1,0 1,-1-1,0 0,0-1,-1 1,0-2,-9 5,11-1,33-13,-12 2,59-11,0 3,1 3,31 3,-67 5</inkml:trace>
  <inkml:trace contextRef="#ctx0" brushRef="#br0" timeOffset="12446.995">1798 2984,'0'4,"1"0,0-1,1 1,-1 0,1-1,-1 1,1-1,0 0,0 0,1 0,-1 0,1 0,-1 0,1 0,0-1,0 1,0-1,0 0,0 0,1 0,-1 0,1-1,-1 1,1-1,0 0,-1 0,1 0,1-1,8 2,0 0,1-1,-1 0,0-1,1-1,-1 0,8-2,27-9,-2-2,0-2,0-2,-2-2,0-1,-2-3,0-1,32-27,-48 33,0-1,-1-2,-1 0,14-19,-30 33,0-2,-1 1,0-1,-1 0,0-1,-1 0,0 1,-1-2,0 1,0 0,-1-1,-1 0,0 1,0-7,-2 13,0 1,0-1,0 1,-1-1,1 1,-1-1,0 1,0 0,-1-1,1 1,-1 0,0 0,0 0,0 0,-1 0,0 0,1 1,-1-1,0 1,-1 0,1 0,-1 0,1 0,-1 1,0-1,0 1,0 0,0 0,0 1,0-1,-1 1,1 0,0 0,-1 0,1 0,-1 1,1 0,-1 0,0 0,1 1,-1-1,1 1,-2 1,-2 0,-1 1,1 0,0 1,1 0,-1 0,0 1,1 0,0 0,0 0,1 1,0 0,0 1,0-1,1 1,0 0,0 1,0-1,1 1,0 0,0 1,-5 15,1-1,0 2,2-1,1 1,1-1,-1 14,2 53,3 0,4 0,10 46,-4-33,8 127,-11 1,-14 102,-5-233,5-70</inkml:trace>
  <inkml:trace contextRef="#ctx0" brushRef="#br0" timeOffset="12709.522">2012 3425,'16'-5,"19"-3,19-5,19-5,13-4,7-3,2 1,-4 2,-17 4</inkml:trace>
  <inkml:trace contextRef="#ctx0" brushRef="#br0" timeOffset="15501.181">4860 3626,'0'-5,"2"-1,1 2,0 9,-1 11,0 13,-1 14,-1 13,0 10,0 8,-2 3,-3 1,-4-2,-1-9,0-7,-1-13,3-19,2-13</inkml:trace>
  <inkml:trace contextRef="#ctx0" brushRef="#br0" timeOffset="15819.369">4538 3612,'3'2,"7"1,11 0,13 0,15-1,12-4,8-5,5-4,-2-2,-8-2,-12 2,-12 4,-16 4,-16 9,-9 3</inkml:trace>
  <inkml:trace contextRef="#ctx0" brushRef="#br1" timeOffset="41389.687">1504 1888,'22'395,"-8"-221,17 1362,-45-942,13-587,1 0,1 1,0-1,0 0,0 1,1-1,0 0,0 0,1 0,0 0,0-1,0 1,3 2,11 17,1-1,1 0,2-2,0 0,1-1,-16-19,-1 0,1 0,-1 0,1-1,0 1,0-2,0 1,0 0,0-1,0-1,0 1,1-1,-1 0,0 0,1 0,6 0,356-14,-246 5,777-63,-659 45,650-56,-373 67,287-18,-782 33,66-17,-89 18,0-1,1 0,-1 1,0-1,1 0,-1 1,0-1,0 0,0 1,1-1,-1 0,0 0,0 1,0-1,0 0,0 0,-1 1,1-1,0 0,0 1,0-1,0 0,-1 0,1 1,0-1,-1 0,1 1,-1-1,1 1,-1-1,1 1,-1-1,1 1,-1-1,1 1,-1-1,0 1,1-1,-1 1,0 0,1 0,-1-1,0 1,1 0,-1 0,0 0,0 0,1 0,-1-1,0 1,0 1,1-1,-1 0,0 0,-2-1,-22-11</inkml:trace>
  <inkml:trace contextRef="#ctx0" brushRef="#br1" timeOffset="43055.004">1397 1701,'44'8,"0"-2,-1-1,45-2,-55-2,946 32,534-22,-390-53,-580 29,-350-2,-192 15,0 0,-1 0,1 0,0 0,0 0,0 0,0 0,0 1,-1-1,1 0,0 0,0 1,0-1,-1 0,1 1,0-1,0 1,-1-1,1 1,0-1,-1 1,1 0,0-1,-1 1,1 0,-1-1,1 1,-1 0,0 0,1-1,-1 1,0 0,0 0,1 0,-1 0,0-1,0 1,0 0,0 0,0 0,0 0,0 0,0-1,0 1,-1 1,-7 48,6-42,-27 129,6 1,-3 113,23-14,25 195,-7-211,-4-30,55 657,-58-781,3-1,3 0,7 17,1-16,-31-75,0 1,-1 0,0 0,-1 1,1 1,-1 0,0 0,-1 1,1 0,-1 1,1 0,-1 1,0 1,0 0,0 0,0 1,0 1,-8 1,12-3,-213 1,140 1</inkml:trace>
  <inkml:trace contextRef="#ctx0" brushRef="#br1" timeOffset="43797.283">1664 5764,'0'14,"0"16,0 13,0 14,0 13,0 9,3 3,-1 3,4-5,-1-7,0-9,-2-12,0-12,-4-12,-4-17,-1-11</inkml:trace>
  <inkml:trace contextRef="#ctx0" brushRef="#br1" timeOffset="44171.041">1130 5697,'-9'-2,"6"-1,14 0,20 1,23 1,22 0,18-2,13-3,3-2,-4 0,-10 1,-14 2,-20 0,-18 0,-11 1,-10 0,-8-1</inkml:trace>
  <inkml:trace contextRef="#ctx0" brushRef="#br1" timeOffset="44724.043">2280 6019,'16'2,"14"1,13 0,11-1,8 0,2 1,0 1,-5-1,-10 1,-13 3,-13 0</inkml:trace>
  <inkml:trace contextRef="#ctx0" brushRef="#br1" timeOffset="44973.717">2360 6299,'9'13,"14"8,17-1,16-3,13-4,10-10,4-7,-12-3</inkml:trace>
  <inkml:trace contextRef="#ctx0" brushRef="#br1" timeOffset="45227.269">3429 6272,'16'-2,"14"-3,14-1,15 1,11 1,10 2,9 0,5 4,3 0,1 1,-3 0,-3-1,-5-1,-7 0,-11-1,-15-2,-16-1</inkml:trace>
  <inkml:trace contextRef="#ctx0" brushRef="#br1" timeOffset="45570.087">3964 5483,'-5'-54,"2"0,2 0,3-1,2 1,3-8,-3 38,1 40,-15 347,12-175,1-108</inkml:trace>
  <inkml:trace contextRef="#ctx0" brushRef="#br1" timeOffset="46265.867">3723 7008,'42'-8,"0"-2,-1-2,0-2,-1-1,-1-2,0-2,0-3,-8 8,-2-2,0-2,0 0,-2-2,-1-1,16-16,-39 35,0 0,-1 0,1 0,-1 0,0 0,0-1,1 1,-1-1,-1 1,1-1,0 0,-1 1,1-1,-1 0,0 0,0 0,0-1,0 1,-1 0,1 0,-1 0,0 0,0-1,0 1,0 0,-1 0,1 0,-1-1,0 1,0 0,0 0,0 0,0 0,-1 0,1 1,-1-1,0 0,0 1,0-1,0 1,0 0,-1-1,1 1,-1 0,0 0,-6-2,-1 1,0 0,0 0,0 1,0 0,0 0,0 1,-1 1,1 0,0 0,-1 1,1 0,0 1,0 0,0 1,0 0,0 1,1 0,-1 0,1 1,-1 0,2 4,1 0,0 0,0 1,1 0,0 0,1 0,0 1,0-1,1 1,1 0,0 1,1-1,0 0,0 1,1 0,1-1,0 1,0-1,1 1,2 5,16 254,-9-190,-4 0,-3 1,-4-1,-10 64,6-111,-1 0,-1-1,-2 0,-2 0,-11 23,5-28,2-10</inkml:trace>
  <inkml:trace contextRef="#ctx0" brushRef="#br1" timeOffset="46543.147">3737 7489,'11'-14,"16"-8,16-4,17-1,16-4,14 0,12 0,9-1,4 0,0-1,-19 5</inkml:trace>
  <inkml:trace contextRef="#ctx0" brushRef="#br1" timeOffset="48758.182">5942 4601,'8'112,"1"805,14 123,-18-812,10-1,31 146,-36-319,-1-21,-2 1,-1-1,-2 1,-1 0,-2 0,-1 0,-2 0,-1 0,-2 0,-8 31,-21 16,31-79,0 0,0 0,0 0,0 0,0-1,0 0,-1 1,1-1,0 0,-1-1,1 1,-1-1,1 1,-1-1,1 0,-1 0,0-1,1 1,-1-1,1 0,0 0,-1 0,1 0,0 0,-1-1,-10-1,-290-43,-3 14,0 13,-155 16,-629-9,176-11,-335-74,602 31,616 64,17 1,0 0,1-1,-1 0,1-1,-1-1,1-1,-2 0,15 3,-1 1,1 0,0 0,0 0,1 0,-1-1,0 1,0 0,1-1,-1 1,1-1,-1 1,1-1,-1 1,1-1,0 1,0-1,0 1,0-1,0 0,0 1,0-1,0 1,1-1,-1 1,1-1,-1 1,1-1,-1 1,1 0,0-1,0 1,0 0,0 0,0-1,0 1,0 0,0 0,0 0,0 0,1 0,9-17,-5-2,-2 0,0-1,-1 0,-1 1,-1-1,0 0,-2 0,-1 0,0 1,-3-10,5 30,-66-384,37 206,-9-61,-10 2,-14-10,-151-335,199 543,1 0,3-1,0-1,3 1,2-1,1 0,2-1,3-30,-1 66,1 0,0 0,0 0,1 1,0-1,0 1,0-1,0 1,1-1,0 1,0 0,1 1,-1-1,1 0,0 1,0 0,4-3,45-51,-41 43,0 1,1 1,1 0,0 1,0 0,10-5,-7 8,0 1,0 0,1 1,0 1,0 1,1 1,-1 0,1 1,0 1,0 1,15 1,271 18,-110-3,845-3,-680-14,-214 2,-138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30:58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1 714 32767 0 0,'110'-53'0'0'0,"-92"43"0"0"0,0 0 0 0 0,-1-1 0 0 0,-1-1 0 0 0,0-1 0 0 0,0 0 0 0 0,-1-1 0 0 0,-1-1 0 0 0,12-15 0 0 0,-18 21 0 0 0,-1-1 0 0 0,-5 3 0 0 0,-13-8 0 0 0,-23 21 0 0 0,29-5 0 0 0,-1 1 0 0 0,1 0 0 0 0,0 0 0 0 0,0 0 0 0 0,0 1 0 0 0,0 0 0 0 0,0 0 0 0 0,0 0 0 0 0,1 1 0 0 0,0-1 0 0 0,0 1 0 0 0,0 0 0 0 0,0 0 0 0 0,0 0 0 0 0,1 1 0 0 0,-1 0 0 0 0,1-1 0 0 0,1 1 0 0 0,-1 0 0 0 0,1 0 0 0 0,-1 1 0 0 0,1-1 0 0 0,1 0 0 0 0,-1 1 0 0 0,1-1 0 0 0,0 1 0 0 0,0-1 0 0 0,1 1 0 0 0,0 0 0 0 0,0-1 0 0 0,0 1 0 0 0,0 0 0 0 0,1-1 0 0 0,0 1 0 0 0,0-1 0 0 0,1 1 0 0 0,0-1 0 0 0,-1 1 0 0 0,4 3 0 0 0,0-1 0 0 0,1-1 0 0 0,0 0 0 0 0,1 0 0 0 0,-1 0 0 0 0,2-1 0 0 0,-1 0 0 0 0,0 0 0 0 0,1-1 0 0 0,0 0 0 0 0,1 0 0 0 0,-1-1 0 0 0,1 0 0 0 0,-1-1 0 0 0,1 0 0 0 0,0 0 0 0 0,1-1 0 0 0,-1 0 0 0 0,0 0 0 0 0,1-1 0 0 0,-1 0 0 0 0,0-1 0 0 0,7 0 0 0 0,57-17 0 0 0,-61 13 0 0 0,11-8 0 0 0,0-2 0 0 0,-2 0 0 0 0,1-1 0 0 0,-2-1 0 0 0,0 0 0 0 0,-1-2 0 0 0,-1-1 0 0 0,0 0 0 0 0,-2-1 0 0 0,0-1 0 0 0,-1 0 0 0 0,1-5 0 0 0,8-8 0 0 0,-3 0 0 0 0,0-2 0 0 0,-3 0 0 0 0,-1-2 0 0 0,1-5 0 0 0,-11 24 0 0 0,2-6 0 0 0,-1-1 0 0 0,-1 1 0 0 0,-1-1 0 0 0,3-26 0 0 0,-9-12 0 0 0,-1 61 0 0 0,1 0 0 0 0,-1 0 0 0 0,0 0 0 0 0,0-1 0 0 0,0 1 0 0 0,0 1 0 0 0,-1-1 0 0 0,1 0 0 0 0,-1 0 0 0 0,0 0 0 0 0,0 1 0 0 0,0-1 0 0 0,0 1 0 0 0,0-1 0 0 0,0 1 0 0 0,-1 0 0 0 0,1 0 0 0 0,-1 0 0 0 0,0 0 0 0 0,1 1 0 0 0,-1-1 0 0 0,0 1 0 0 0,0-1 0 0 0,0 1 0 0 0,0 0 0 0 0,0 0 0 0 0,0 1 0 0 0,-1-1 0 0 0,-7 5 0 0 0,2 3 0 0 0,0 0 0 0 0,0 1 0 0 0,1 0 0 0 0,0 1 0 0 0,1 0 0 0 0,0 0 0 0 0,0 1 0 0 0,1 0 0 0 0,0 0 0 0 0,1 0 0 0 0,0 1 0 0 0,1-1 0 0 0,0 1 0 0 0,-1 5 0 0 0,-2 11 0 0 0,1 0 0 0 0,2 1 0 0 0,0 0 0 0 0,2-1 0 0 0,1 21 0 0 0,20 75 0 0 0,-15-105 0 0 0,1-1 0 0 0,1 0 0 0 0,1 0 0 0 0,0-1 0 0 0,1 0 0 0 0,0 0 0 0 0,2 0 0 0 0,0-1 0 0 0,0-1 0 0 0,2 0 0 0 0,-1 0 0 0 0,10 6 0 0 0,-14-15 0 0 0,1 0 0 0 0,0-1 0 0 0,1 0 0 0 0,-1 0 0 0 0,1-1 0 0 0,0 0 0 0 0,0 0 0 0 0,0-1 0 0 0,0 0 0 0 0,0-1 0 0 0,0 0 0 0 0,1 0 0 0 0,-1-1 0 0 0,0 0 0 0 0,0-1 0 0 0,1 0 0 0 0,-1-1 0 0 0,0 1 0 0 0,0-2 0 0 0,0 1 0 0 0,0-1 0 0 0,-1-1 0 0 0,1 0 0 0 0,-1 0 0 0 0,0 0 0 0 0,0-1 0 0 0,0 0 0 0 0,-1-1 0 0 0,1 0 0 0 0,-2 0 0 0 0,1 0 0 0 0,0-1 0 0 0,0-2 0 0 0,0 0 0 0 0,0 0 0 0 0,-1 0 0 0 0,0 0 0 0 0,0-1 0 0 0,-1 0 0 0 0,-1 0 0 0 0,0 0 0 0 0,0-1 0 0 0,-1 0 0 0 0,0 1 0 0 0,0-5 0 0 0,-4-14 0 0 0,1 27 0 0 0,0 1 0 0 0,-1-1 0 0 0,1 1 0 0 0,0-1 0 0 0,-1 1 0 0 0,1-1 0 0 0,-1 1 0 0 0,1-1 0 0 0,-1 1 0 0 0,0-1 0 0 0,0 1 0 0 0,0 0 0 0 0,0-1 0 0 0,0 1 0 0 0,0 0 0 0 0,0 0 0 0 0,0 0 0 0 0,0-1 0 0 0,0 1 0 0 0,-1 1 0 0 0,1-1 0 0 0,0 0 0 0 0,-1 0 0 0 0,1 0 0 0 0,-1 1 0 0 0,1-1 0 0 0,-1 1 0 0 0,1-1 0 0 0,-1 1 0 0 0,1 0 0 0 0,-1-1 0 0 0,0 1 0 0 0,1 0 0 0 0,-1 0 0 0 0,1 0 0 0 0,-1 0 0 0 0,0 0 0 0 0,1 1 0 0 0,-1-1 0 0 0,1 0 0 0 0,-1 1 0 0 0,-1 0 0 0 0,-2 1 0 0 0,0 0 0 0 0,-1 1 0 0 0,1 0 0 0 0,0 0 0 0 0,0 0 0 0 0,1 0 0 0 0,-1 1 0 0 0,1 0 0 0 0,-1 0 0 0 0,1 0 0 0 0,0 0 0 0 0,1 1 0 0 0,-1 0 0 0 0,1-1 0 0 0,0 1 0 0 0,0 1 0 0 0,0-1 0 0 0,1 0 0 0 0,0 1 0 0 0,-1 3 0 0 0,2-4 0 0 0,0 0 0 0 0,1 0 0 0 0,0 0 0 0 0,0 0 0 0 0,0-1 0 0 0,1 1 0 0 0,-1 0 0 0 0,1 0 0 0 0,0 0 0 0 0,1-1 0 0 0,-1 1 0 0 0,1-1 0 0 0,0 1 0 0 0,0-1 0 0 0,0 1 0 0 0,1-1 0 0 0,0 0 0 0 0,-1 0 0 0 0,1 0 0 0 0,1-1 0 0 0,-1 1 0 0 0,0-1 0 0 0,1 0 0 0 0,0 0 0 0 0,0 0 0 0 0,1 1 0 0 0,69 33 0 0 0,-45-26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1:10.82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12,'18'0,"16"0,10-3,5 0,1 0,-3 1,-11 2,-10 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1:11.07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22,'16'4,"14"3,16-4,12-3,6-5,5-4,-1-2,-11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1:11.42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4 154,'-1'-5,"0"1,1-1,-1 0,1 0,0 0,0 0,0 0,1 1,0-1,0 0,0 0,0 1,1-1,0 0,0 1,0 0,0-1,1 1,0 0,0 0,0 0,0 1,0-1,1 1,0 0,-1 0,1 0,0 0,1 1,-1-1,0 1,1 0,4-1,0-1,1 1,0 0,0 1,0 0,0 0,1 1,-1 0,0 1,1 0,-1 1,0 0,0 0,0 1,1 1,-2-1,1 2,0-1,-1 2,1-1,8 6,-15-6,0-1,0 1,0-1,-1 1,1 0,-1 0,1 0,-1 0,-1 0,1 1,-1-1,1 1,-1-1,-1 1,1-1,0 1,-1 0,0-1,0 1,-1-1,1 1,-1 0,0-1,-1 2,-1 4,0 0,-1 0,0-1,0 1,-1-1,-1 0,1-1,-1 1,-1-1,-3 3,-132 120,139-125,0 1,1-1,0 1,0 0,0 0,1-1,0 1,1 0,-1 0,1 0,1 0,-1 0,1 0,0 0,1 0,0-1,0 1,0-1,1 1,0-1,0 0,0 0,1 0,0 0,0-1,5 5,-2 2,6 10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1:11.68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11 0,'-3'18,"-4"90,7-107,0 0,0 0,1 0,-1-1,1 1,-1 0,0 0,1-1,-1 1,1 0,0 0,-1-1,1 1,0-1,-1 1,1-1,0 1,0-1,-1 1,1-1,0 1,0-1,0 0,-1 0,1 1,0-1,0 0,0 0,0 0,0 0,0 0,0 0,-1 0,1 0,0 0,0-1,0 1,0 0,0-1,-1 1,1 0,0-1,0 1,-1-1,1 1,0-1,-1 1,1-1,0 0,-1 1,1-1,-1 0,1 0,-1 1,1-1,-1 0,1 0,-1 0,0 1,0-1,1 0,-1 0,0 0,0 0,0 0,1 0,0-1,0 0,0 1,-1-1,1 0,-1 0,1 0,-1 1,1-1,-1 0,0 0,0 0,0 0,0 0,0 0,0 1,-1-1,1 0,-1 0,1 0,-1 0,0 1,0-1,1 0,-1 1,0-1,-1 0,1 1,0 0,0-1,-1 1,1 0,0-1,-2 0,-15 8,12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1:10.36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67 181,'18'6,"0"1,0-2,1-1,-1 0,1-1,0-1,0-1,0 0,0-2,0 0,0-1,-1-1,1-1,-1 0,0-2,0 0,0-1,-1 0,3-3,-8 5,-1 0,1 0,-1-1,-1 0,1-1,-1-1,0 1,-1-1,1-1,7-9,-16 16,0 1,0-1,1 1,-1-1,0 0,0 1,-1-1,1 0,0 0,0 1,-1-1,1 0,-1 0,0 0,0 0,1 0,-1 0,0 0,-1 0,1 0,0 0,0 0,-1 1,1-1,-1 0,0 0,0 0,1 1,-1-1,0 0,-1 1,1-1,0 0,0 1,-1 0,1-1,0 1,-1 0,1 0,-1 0,0 0,1 0,-1 0,0 0,0 0,0 1,0-1,1 1,-1-1,0 1,0 0,0 0,-1 0,-3-1,-1 0,1 1,-1 0,1 0,0 1,-1-1,1 1,0 1,-1-1,1 1,0 1,0-1,0 1,1 0,-1 0,1 0,-1 1,1 0,0 0,1 0,-5 5,0 0,1 2,0-1,0 2,1-1,1 0,0 1,0 1,1-1,1 1,-1 2,-7 45,2 0,3 1,3 0,2 0,4 16,5 195,0-111,-7 1,-14 89,11-215,-2 0,-2 0,-1-1,-1 0,-2-1,-2 0,-1 0,-1-2,-19 29,11-31</inkml:trace>
  <inkml:trace contextRef="#ctx0" brushRef="#br0" timeOffset="254.318">1 1009,'13'-11,"17"-9,18-7,17-4,14-3,9-1,5 3,-1 4,-17 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1:09.16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0 254,'18'5,"16"1,12 0,9-1,5-2,4-1,1-1,-2-3,-3-1,-6-2,-9-3,-11 0</inkml:trace>
  <inkml:trace contextRef="#ctx0" brushRef="#br0" timeOffset="252.356">174 428,'18'7,"20"2,17 0,17-4,13-6,4-4,0-1,-6-3,-12 1,-16 2</inkml:trace>
  <inkml:trace contextRef="#ctx0" brushRef="#br0" timeOffset="584.26">722 1,'-1'1,"1"0,0 1,0-1,-1 1,1-1,0 1,0-1,1 0,-1 1,0-1,0 1,1-1,-1 0,1 1,-1-1,1 0,-1 1,1-1,0 0,0 0,-1 0,1 0,0 0,0 0,0 0,0 0,1 0,-1 0,0 0,0 0,0-1,1 1,0 0,20 12,1-1,1-1,0-1,0-1,1-1,10 1,17 7,-28-8,-6-4,-1 1,1 1,-1 0,0 2,-1 0,1 1,-2 0,1 1,-1 1,-1 1,0 0,-11-9,0 1,0 0,-1 0,1 0,-1 1,0-1,0 0,-1 1,1-1,-1 1,0 0,0-1,-1 1,1 0,-1 0,0-1,0 1,-1 0,0 0,1-1,-1 1,-1-1,1 1,-1-1,0 1,0-1,0 0,0 1,-2 0,-9 16,-1-2,-1 0,-1 0,-1-2,-5 5,13-13,-171 169,159-149,11-8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1:07.26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1 356,'15'-25,"24"-35,-3-2,-2-1,23-65,-51 111,-2 52,-9 516,6-541,-1-8,1-1,-1 1,1 0,-1 0,1 0,-1 0,0 0,0 0,0 0,0 0,0 0,-1 0,1 0,0 0,-1-1,0 1,1 0,-1 0,0 0,0-1,0 1,0 0,0-1,0 1,-1-1,1 1,0-1,-1 0,1 1,-1-1,0 0,1 0,-1 0,0 0,0 0,1-1,-3 1,-72-18,124 13,89 2,0-6,12-7,-116 10</inkml:trace>
  <inkml:trace contextRef="#ctx0" brushRef="#br0" timeOffset="694.638">722 209,'-1'2,"0"-1,0 1,0-1,0 1,0-1,1 1,-1 0,1-1,-1 1,1 0,-1-1,1 1,0 0,0 0,0-1,0 1,0 0,0 0,1-1,-1 1,0 0,1 0,-1-1,1 1,0-1,0 1,0 0,0 2,75 223,-52-178,-24-48,1-1,-1 1,1 0,0-1,-1 1,1 0,0-1,0 1,-1-1,1 1,0-1,0 1,0-1,0 0,0 1,0-1,0 0,-1 0,1 1,0-1,0 0,0 0,0 0,0 0,0 0,0-1,0 1,0 0,0 0,0-1,0 1,-1 0,1-1,0 1,0-1,0 1,-1-1,1 0,0 1,0-1,-1 0,1 1,-1-1,1 0,0 0,-1 1,0-1,1 0,-1 0,1 0,-1 0,0 0,0 0,12-22,-1-1,-2-1,0 1,-2-1,0-1,-2 1,-1-2,-1 12,8-58,0 153,-9-65,2 0,-1-1,2 1,0-1,1 0,0 0,5 7,-9-18,0 1,0-1,0 0,1 0,-1 0,1 0,-1 0,1-1,0 1,0-1,0 0,1 0,-1 0,0 0,1 0,-1-1,1 0,0 1,-1-1,1 0,0-1,0 1,-1-1,1 0,0 0,0 0,0 0,0-1,-1 1,1-1,0 0,0 0,2-2,0 1,0-1,0 0,-1-1,1 1,-1-1,0 0,0 0,0-1,0 1,-1-1,0 0,0 0,0-1,-1 1,0-1,0 0,0 0,0 0,-1 0,0-3,3-7,-2 0,0 0,-1-1,0 1,-2-1,0 1,-2-16,3 32,-1-1,0 1,0-1,1 0,-1 1,0-1,0 0,0 1,0-1,0 0,0 0,0 1,0-1,0 0,0 1,0-1,0 0,-1 1,1-1,0 0,0 1,-1-1,1 1,0-1,-1 0,1 1,-1-1,1 1,0-1,-1 1,1-1,-1 1,0 0,1-1,-1 1,1 0,-1-1,0 1,1 0,-1 0,0-1,1 1,-1 0,0 0,1 0,-1 0,0 0,1 0,-1 0,-2 9,0 1,0 0,1 0,0 0,1 0,1 0,-1 0,2 9,-1 2,-1 1,1 0,1 0,1-1,1 1,5 18,-6-33,0 0,0-1,0 0,1 1,0-1,0 0,1 0,0-1,0 1,0-1,0 0,1 0,0 0,0-1,0 1,1-1,0-1,-1 1,1-1,7 3,-5-3,1-1,0 0,0 0,0-1,0 0,0-1,0 0,0 0,1-1,34-4</inkml:trace>
  <inkml:trace contextRef="#ctx0" brushRef="#br0" timeOffset="1205.639">2072 143,'-21'-3,"-1"1,0 1,0 0,1 2,-1 1,0 1,1 0,0 2,-1 0,2 2,-1 0,1 1,0 2,18-9,-3 0,-1 1,1 0,0 0,0 0,0 1,1 0,-1 0,1 0,-1 0,1 1,0 0,0 0,1 0,-1 0,1 1,0-1,-2 4,6-4,0-1,1 0,-1 0,1 0,-1-1,1 1,0 0,0-1,0 1,1-1,-1 1,0-1,1 0,0 0,-1 0,1-1,0 1,0-1,0 1,0-1,0 0,0 0,1 0,-1-1,0 1,1-1,1 2,68 22,-48-18,0 1,-1 1,0 1,0 1,-1 2,-1 0,0 1,0 1,-1 2,13 12,-29-23,0 1,-1 0,0 0,0 1,0-1,-1 1,0 0,0 0,-1 0,1 3,-3-8,1 1,0 0,-1 0,0 0,1 0,-1-1,0 1,-1 0,1 0,0 0,-1 0,1-1,-1 1,0 0,0-1,0 1,-1 0,1-1,0 1,-1-1,0 0,0 1,1-1,-1 0,0 0,-1 0,-1 1,-8 2,0 0,0 0,-1-1,1-1,-1 0,0 0,0-2,0 0,0 0,0-1,0 0,0-2,0 1,0-2,0 1,-3-3,-42-3,48 9,21 4,5-2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1:04.86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525 122,'-5'16,"-1"17,1 13,0 11,2 9,1 10,1 5,0 3,1-3,1-7,-1-9,0-14,0-14,0-14,1-12</inkml:trace>
  <inkml:trace contextRef="#ctx0" brushRef="#br0" timeOffset="337.059">18 69,'-1'0,"1"0,-1 0,1 0,-1 0,1 0,-1 0,1 0,-1 0,1 0,-1 0,1 0,-1 0,0 0,1 0,-1 0,1 0,-1 0,1-1,0 1,-1 0,1 0,-1-1,1 1,-1 0,1-1,0 1,-1 0,1-1,-1 1,1-1,0 1,0 0,-1-1,1 1,0-1,0 1,-1-1,1 1,0-1,0 1,0-1,0 1,0-1,0 1,0-1,0 1,0-1,0 0,0 1,0-1,0 1,1-1,-1 1,0-1,0 1,0 0,1-1,-1 1,0-1,125-1,150-21,-148 9,124 4,-185 23,-56-7</inkml:trace>
  <inkml:trace contextRef="#ctx0" brushRef="#br0" timeOffset="1269.695">1113 456,'-2'-2,"1"-1,4 0,7 1,10 0,7-1,9-1,7 1,6 1,0 0,2 1,-1 1,-5 0,-7 2,-11 1</inkml:trace>
  <inkml:trace contextRef="#ctx0" brushRef="#br0" timeOffset="1551.456">1127 737,'9'4,"17"3,20-4,19-6,18-5,11-3,4-3,0 2,-16 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1:15.19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0 463,'58'7,"-1"-3,1-3,0-2,0-2,0-3,-1-3,0-2,-1-2,5-5,-52 16,0 0,0 0,-1-1,1-1,-1 1,0-2,0 1,0-1,0 0,-1 0,0-1,0 0,-1 0,1-1,-1 0,-1 0,1 0,-1-1,-1 0,1 0,-1 0,0 0,1-7,-5 2,1 1,-2-1,0 0,0 0,-1 1,-1-1,0 1,-1-1,0 1,-1 0,0 1,-1-1,0 1,-1 0,0 0,-1 1,0 0,-1 1,-3-4,10 10,0 1,0-1,0 0,-1 1,1 0,0-1,-1 1,0 0,1 0,-1 0,0 1,0-1,0 1,0 0,0-1,-1 1,1 1,0-1,0 0,-1 1,1 0,0-1,-1 1,1 1,0-1,-1 0,1 1,0 0,0 0,-1 0,1 0,0 0,0 0,0 1,-4 6,0 0,1 0,0 1,1 0,0 0,0 0,0 1,2 0,-1-1,1 1,1 1,-1-1,1 2,-11 67,3 0,3 1,4 0,4 26,-1-69,3 137,-8 1,-7-1,-8-1,-31 120,48-281,3-8,-1 1,0-1,0 0,0 1,-1-1,1 0,-1 0,0 0,0 0,-1 0,1 0,-1 0,0-1,-2 3,-2-5</inkml:trace>
  <inkml:trace contextRef="#ctx0" brushRef="#br0" timeOffset="252.135">54 1105,'9'-9,"17"-6,21-4,20-4,16 0,6 2,-2 1,-6 3,-12 2,-18 3</inkml:trace>
  <inkml:trace contextRef="#ctx0" brushRef="#br0" timeOffset="524.185">990 637,'13'0,"17"0,14 0,11-2,9-4,4-2,-4 0,-10 1,-14 2</inkml:trace>
  <inkml:trace contextRef="#ctx0" brushRef="#br0" timeOffset="711.766">950 837,'16'2,"16"1,17 1,14-2,11 0,8-1,2-3,0-1,-16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1:16.70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0 389,'39'-36,"-1"-1,-3-2,0-1,-3-2,-2-1,2-6,-22 33,-10 16,1 0,-1 0,1 1,0-1,-1 0,1 1,-1-1,1 0,0 1,-1-1,1 0,-1 1,0-1,1 1,-1-1,1 1,-1-1,0 1,1-1,-1 1,0 0,1-1,-1 1,0-1,0 1,0 0,0-1,1 1,-1 0,0-1,0 1,0 0,-1-1,1 1,0 0,0-1,0 1,0-1,0 1,-1 0,1-1,0 1,-1-1,1 1,0 0,-1 0,1 1,0 37,0 64,-5-1,-3 0,-10 26,18-123,0 1,0-1,-1 0,0 1,0-1,0 0,0 0,-1 0,0 0,0 0,-1 0,1-1,-1 1,0-1,0 1,-1-1,1 0,-1 0,0-1,0 1,0-1,0 0,-1 0,1 0,-1 0,0-1,0 0,0 0,0 0,0-1,0 0,0 0,-1 0,1 0,-1-1,7 0,-1-1,1 1,-1 0,1 0,-1-1,0 1,1-1,-1 1,0 0,1-1,-1 1,0-1,1 1,-1-1,0 1,0-1,0 1,1-1,-1 1,0-1,0 1,0-1,0 1,0-1,0 1,0-1,0 1,0-1,0 0,0 1,0-1,-1 1,1-1,0 1,0-1,-1 1,1 0,0-1,0 1,-1-1,1 1,0-1,-1 1,1 0,-1-1,1 1,-1 0,1-1,0 1,-1 0,1 0,-1 0,1-1,-1 1,208-33,-180 29,172-37,-172 31</inkml:trace>
  <inkml:trace contextRef="#ctx0" brushRef="#br0" timeOffset="258.304">749 28,'2'9,"3"13,1 13,2 12,-1 10,-1 6,-2 1,-2 2,-1-1,0-4,-4-4,0-8,0-9,0-13</inkml:trace>
  <inkml:trace contextRef="#ctx0" brushRef="#br0" timeOffset="651.416">1123 82,'-233'202,"204"-180,-51 51,80-71,-1 1,1-1,0 1,0-1,0 1,0-1,0 1,0-1,1 1,-1-1,1 1,0-1,0 0,0 1,0-1,0 0,0 0,1 0,-1 0,1 0,-1 0,1 0,0 0,0-1,0 1,0-1,0 1,0-1,0 0,0 0,0 0,1 0,-1 0,0 0,1 0,-1-1,2 1,-1 0,45 19,0-3,0-1,1-3,1-2,1-2,38 1,-48-6,-27-3</inkml:trace>
  <inkml:trace contextRef="#ctx0" brushRef="#br0" timeOffset="931.665">1471 41,'-5'16,"-1"15,0 12,2 9,1 7,1 2,1 0,0-1,1-4,0-7,1-8,-1-8,0-9</inkml:trace>
  <inkml:trace contextRef="#ctx0" brushRef="#br0" timeOffset="1167.168">1698 1,'-2'9,"-4"10,1 11,-3 11,1 11,2 7,-1 5,0 4,0 1,0-2,1-6,0-6,0-10,1-11,2-11</inkml:trace>
  <inkml:trace contextRef="#ctx0" brushRef="#br0" timeOffset="1356.698">1391 335,'18'0,"15"0,2 0</inkml:trace>
  <inkml:trace contextRef="#ctx0" brushRef="#br0" timeOffset="1976.378">1711 389,'217'-26,"-215"26,1 0,-1 0,0 0,0 0,0 0,0 1,0-1,0 1,0-1,0 1,0 0,0 0,0 0,0 0,0 0,-1 0,1 0,0 1,-1-1,1 1,-1-1,0 1,1-1,-1 1,0 0,0 0,0-1,0 1,0 0,0 0,-1 0,1 0,-1 0,1 0,-1 1,0-1,0 0,0 0,0 0,0 0,0 1,1 31,-1-1,-1 1,-2 0,-1-1,-2 0,-1 0,-2 0,-1-1,-9 18,-12 22,16-40,1-1,2 2,1 0,1 0,2 1,1 0,-1 30,7-58,1 0,0 0,0 0,0-1,1 1,0 0,0 0,1 0,-1 0,1-1,1 1,-1-1,1 1,0-1,0 0,0 0,1 0,0 0,0-1,0 0,0 0,1 0,-1 0,1 0,0-1,0 0,1 0,1 0,3 0,-1 0,1-1,0 0,0-1,0 0,0-1,0 0,1 0,-1-1,0-1,0 1,-1-2,1 1,0-1,-1-1,1 0,7-4,-11 5,0-1,0 1,-1-1,1 0,-1-1,1 0,-1 1,-1-2,1 1,-1 0,0-1,0 0,-1 0,1 0,-1 0,-1-1,1 1,-1-1,0 1,-1-1,0 0,0 0,0 0,-1 0,1 0,-2-1,0-4,-2 1,1-1,-1 1,-1 0,0 0,0 0,-2 1,1-1,-1 1,0 1,-1-1,0 1,-1 0,-110-106,117 114,-127-103,125 101,-20-20,23 23,-1-1,1 1,0-1,0 1,0-1,-1 1,1-1,0 1,0-1,0 1,0-1,0 1,0-1,0 1,0-1,0 0,0 1,0-1,0 1,0-1,1 1,-1-1,0 1,0-1,1 1,-1-1,0 1,1-1,-1 1,0 0,1-1,-1 1,0-1,1 1,-1 0,1-1,-1 1,1 0,-1 0,1-1,-1 1,1 0,-1 0,1 0,-1 0,1 0,0 0,-1 0,1 0,-1 0,1 0,-1 0,156-12,-105 11,-18 1,0-2,1 0,-1-3,25-6,-28-1,-12 0</inkml:trace>
  <inkml:trace contextRef="#ctx0" brushRef="#br0" timeOffset="2447.121">1457 309,'-6'0,"-1"0,6 0,12 0,18-2,17-1,17-3,10-1,-9-1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15T07:31:0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5 32767 0 0,'-8'1'0'0'0,"-1"1"0"0"0,1-1 0 0 0,-1 2 0 0 0,1-1 0 0 0,0 1 0 0 0,0 1 0 0 0,0-1 0 0 0,0 1 0 0 0,-5 4 0 0 0,8-5 0 0 0,0 0 0 0 0,0 1 0 0 0,0-1 0 0 0,1 1 0 0 0,0 0 0 0 0,-1 0 0 0 0,1 0 0 0 0,1 1 0 0 0,-1-1 0 0 0,1 1 0 0 0,-1 0 0 0 0,1 0 0 0 0,1 0 0 0 0,-1 0 0 0 0,1 1 0 0 0,0-1 0 0 0,0 2 0 0 0,3 19 0 0 0,1-21 0 0 0,1-1 0 0 0,0 0 0 0 0,0 1 0 0 0,0-1 0 0 0,1 0 0 0 0,-1 0 0 0 0,1-1 0 0 0,0 1 0 0 0,0-1 0 0 0,0 0 0 0 0,0 0 0 0 0,1 0 0 0 0,0-1 0 0 0,-1 1 0 0 0,1-1 0 0 0,0 0 0 0 0,0-1 0 0 0,0 1 0 0 0,0-1 0 0 0,0 0 0 0 0,2 0 0 0 0,118 8 0 0 0,-115-9 0 0 0,2 0 0 0 0,1-1 0 0 0,-1 0 0 0 0,1-1 0 0 0,-1-1 0 0 0,1 0 0 0 0,-1 0 0 0 0,0-1 0 0 0,-1-1 0 0 0,1 0 0 0 0,9-5 0 0 0,-17 8 0 0 0,1 0 0 0 0,-1-1 0 0 0,0 1 0 0 0,0-1 0 0 0,1 0 0 0 0,-2 0 0 0 0,1 0 0 0 0,0 0 0 0 0,-1-1 0 0 0,1 1 0 0 0,-1-1 0 0 0,0 0 0 0 0,-1 0 0 0 0,1 0 0 0 0,1-3 0 0 0,-20 5 0 0 0,15 3 0 0 0,0 0 0 0 0,0 0 0 0 0,0 0 0 0 0,-1 0 0 0 0,1 0 0 0 0,0 0 0 0 0,0 0 0 0 0,1 1 0 0 0,-1-1 0 0 0,0 0 0 0 0,0 1 0 0 0,1-1 0 0 0,-1 0 0 0 0,1 1 0 0 0,-1-1 0 0 0,1 1 0 0 0,-1-1 0 0 0,1 1 0 0 0,0-1 0 0 0,0 1 0 0 0,0-1 0 0 0,0 1 0 0 0,0-1 0 0 0,0 1 0 0 0,0 0 0 0 0,0-1 0 0 0,1 1 0 0 0,-1-1 0 0 0,1 0 0 0 0,-1 1 0 0 0,1-1 0 0 0,-1 1 0 0 0,1-1 0 0 0,0 0 0 0 0,0 2 0 0 0,18 27 0 0 0,-6-17 0 0 0,44 15 0 0 0,39-18 0 0 0,-92-10 0 0 0,-1 0 0 0 0,1 0 0 0 0,0-1 0 0 0,0 1 0 0 0,-1-1 0 0 0,1 0 0 0 0,-1 0 0 0 0,1-1 0 0 0,-1 1 0 0 0,1-1 0 0 0,-1 1 0 0 0,0-1 0 0 0,0 0 0 0 0,0 0 0 0 0,0-1 0 0 0,0 1 0 0 0,0-1 0 0 0,-1 1 0 0 0,1-1 0 0 0,-1 0 0 0 0,1 0 0 0 0,-1 0 0 0 0,0 0 0 0 0,-1 0 0 0 0,1-1 0 0 0,0 0 0 0 0,7-82 0 0 0,-10 81 0 0 0,0 0 0 0 0,-1-1 0 0 0,1 1 0 0 0,-1 0 0 0 0,0 0 0 0 0,-1 0 0 0 0,1 1 0 0 0,-1-1 0 0 0,0 0 0 0 0,0 1 0 0 0,0 0 0 0 0,-1 0 0 0 0,-1-2 0 0 0,0 1 0 0 0,0 1 0 0 0,-1-1 0 0 0,0 1 0 0 0,0 0 0 0 0,0 0 0 0 0,0 1 0 0 0,0 0 0 0 0,-1 0 0 0 0,0 0 0 0 0,1 1 0 0 0,-1 0 0 0 0,0 0 0 0 0,0 1 0 0 0,-1-1 0 0 0,1 2 0 0 0,0-1 0 0 0,0 1 0 0 0,-7 1 0 0 0,7 0 0 0 0,0 0 0 0 0,0 0 0 0 0,0 1 0 0 0,1 0 0 0 0,-1 1 0 0 0,0-1 0 0 0,1 1 0 0 0,0 1 0 0 0,0-1 0 0 0,0 1 0 0 0,0 0 0 0 0,0 0 0 0 0,1 1 0 0 0,0 0 0 0 0,0 0 0 0 0,0 0 0 0 0,0 0 0 0 0,1 1 0 0 0,0 0 0 0 0,-5 32 0 0 0,20-8 0 0 0,-1-16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1:26.09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79,'20'0,"21"0,24-2,23-3,22-4,22-1,15-2,11-1,2 1,-2 4,-10 2,-17 5,-19 2,-19 4,-22 0,-22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1:28.22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1,'12'0,"12"0,11 0,10 0,5 0,-1 0,-4 0,-10 4,-10 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1:28.47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26,'21'5,"18"1,18 0,15-6,10-5,6-4,2-5,-15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1:28.65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74,'20'0,"21"0,19-2,18-4,15 0,14-1,10 0,10-1,7 1,3 2,-3-1,-9 1,-12 1,-16 2,-20 0,-24-1,-19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1:28.98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0 368,'8'-56,"2"0,2 1,3 0,2 1,9-17,-16 50,-10 21,0 1,0-1,0 0,0 0,0 1,0-1,0 0,0 0,0 1,0-1,1 0,-1 0,0 1,0-1,0 0,0 0,1 0,-1 1,0-1,0 0,0 0,1 0,-1 0,0 0,0 1,1-1,-1 0,0 0,0 0,1 0,-1 0,0 0,0 0,1 0,-1 0,0 0,1 0,-1 0,0 0,0 0,1 0,-1 0,0 0,0-1,1 1,-1 0,0 0,0 0,1 0,-5 154,2 241,7-303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1:27.49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393 32,'-2'23,"-1"19,0 13,-2 9,-2 5,-2 2,-2-2,-1-1,-1-6,-1-8,0-9,0-10,1-11,1-10</inkml:trace>
  <inkml:trace contextRef="#ctx0" brushRef="#br0" timeOffset="262.579">5 139,'-4'-4,"5"-2,11-2,20-2,23-4,22-2,18 0,15-2,5 2,-2 4,-10 1,-22 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1:26.67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0 419,'44'-74,"-10"21,-2-2,-3 0,-2-3,-3 0,0-8,-24 67,0-1,0 0,0 0,0 0,1 0,-1 1,0-1,0 0,0 0,0 0,0 0,0 0,1 0,-1 0,0 1,0-1,0 0,0 0,0 0,1 0,-1 0,0 0,0 0,0 0,0 0,1 0,-1 0,0 0,0 0,0 0,0 0,1 0,-1 0,0 0,0 0,0 0,0 0,1 0,-1 0,0 0,0 0,0-1,3 24,2 410,-5-403,1-5,-1 0,-1-1,-1 1,-1 0,-1-1,-6 18,-11-10,10-24</inkml:trace>
  <inkml:trace contextRef="#ctx0" brushRef="#br0" timeOffset="250.946">54 726,'18'7,"15"2,13 0,13-5,7-4,7-5,2-4,-3-3,-14 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1:24.78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6 348,'-1'2,"0"-1,0 1,1 0,-1 0,0 0,1-1,0 1,-1 0,1 0,0 0,0 0,0 0,0 0,1-1,-1 1,0 0,1 0,-1 0,1 0,0-1,-1 1,1 0,0-1,0 1,0-1,1 1,-1-1,0 1,0-1,1 0,-1 1,1-1,-1 0,1 0,-1 0,1 0,0 0,0-1,1 1,8 2,-1-1,1-1,0 0,0-1,0 0,0-1,0 0,0 0,-1-1,1-1,0 1,-1-2,3-1,26-7,0-2,0-2,-2-1,0-2,-1-2,-1-1,-1-1,19-19,-45 35,1-1,-2 0,1-1,-1 0,0 0,-1 0,0-1,0 0,-1-2,-3 9,-1 0,0-1,1 1,-2 0,1-1,0 1,-1-1,1 1,-1-1,0 1,0-1,-1 1,1-1,-1 1,0-1,1 1,-1-1,-1 1,1 0,-1 0,1-1,-1 1,0 0,0 1,0-1,0 0,-1 0,1 1,-1 0,-2-2,3 1,-1 1,1 0,-1 0,0 1,1-1,-1 1,0-1,0 1,0 0,0 0,-1 0,1 0,0 1,0-1,0 1,-1 0,1 0,0 0,0 1,-1-1,1 1,0-1,0 1,0 0,0 0,0 1,0-1,0 0,0 1,0 0,1 0,-1 0,1 0,-1 0,1 0,0 1,0-1,0 1,0 0,-1 1,-5 14,1 0,0 1,2-1,0 1,1 1,1-1,0 0,2 1,0-1,2 10,10 572,-19-420,-7-1,-25 97,20-201,8-63,-1-11</inkml:trace>
  <inkml:trace contextRef="#ctx0" brushRef="#br0" timeOffset="247.594">6 856,'13'-11,"19"-11,20-8,14-6,9-2,7 2,-3 2,-7 4,-16 8</inkml:trace>
  <inkml:trace contextRef="#ctx0" brushRef="#br0" timeOffset="515.199">808 402,'2'6,"10"4,12-2,16-1,12-4,6-5,3-3,-5 1,-11 0</inkml:trace>
  <inkml:trace contextRef="#ctx0" brushRef="#br0" timeOffset="788.913">782 669,'22'5,"22"1,19-3,12-3,5-5,-2-4,-14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1:32.23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0,'6'3,"10"0,11-1,10 1,7-2,6-2,4-1,-4-1,-7 1,-12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12T13:41:32.48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11,'21'2,"15"1,13 0,12-3,7-4,4-3,-11-1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F644C-1960-4D37-93F6-E461BDC070E2}" type="datetimeFigureOut">
              <a:rPr lang="ro-RO" smtClean="0"/>
              <a:t>12.10.2021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E7765-3615-4616-AA7E-8A391D8DB9E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455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1ED4770-19B2-467E-A820-4D252C5FB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B9EAB633-709C-4215-A83B-C70829A74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B80A60A-C062-4A61-89EF-C8229597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12.10.2021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D5DAC12-4BB4-4FB3-ADBA-6607EC1C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C308DA7-86E3-4F2D-9B4F-316D4B49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8628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E2CB809-B633-455A-95F7-E832C33C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C290D47F-C0E1-4C94-8473-5DC64230F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5517D53-86C8-48DF-AC25-A958CDEC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12.10.2021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1120475-F473-42EE-8D79-2E4A3366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01D6381-EED8-487B-AD15-9C46332B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9683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0FBDDED8-45D2-469D-AE8E-7BCAE64F1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D8F55C66-06F2-46F9-9FF0-5AD08240E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A9260EA-BCED-4401-8284-2DB0D9AC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12.10.2021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5860957-C43E-493D-9739-5C5F3F0A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9412FF-50B1-43AD-80B5-F3316BCF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6819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94A3EC2-79AE-41E8-A92A-BEE7F74B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8520C22-FB2B-4035-A1DE-07728BB71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D13D92D-4D72-47D8-A0E2-2E9ED245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12.10.2021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8EA7473-B08B-4D14-9003-06719883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619E0BC-7CCD-40FC-B257-81CF53AB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963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7D1A535-10A7-4DD9-BCE9-2641197B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F637BA4-7257-4270-8DF3-1C906899D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AB487B0-1099-48CD-9680-5785576A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12.10.2021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AF0A5DC-7B12-4247-9F76-821534F3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C0A7B7-CE57-44FD-BF2E-A71F1823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7306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A587257-FE4B-4BA8-8DBA-E352AAA8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83CC3E4-EA2D-43AE-B7B1-D3297EB8A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02512AF-6977-4C7A-8732-5A3D4ECAD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7169090-FB27-485B-8C27-95AC952E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12.10.2021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DB17E1E-7CF9-4F87-852F-DB6FB23C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79A5AB8-2E23-4BB6-9BF8-06CA2A6D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6353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F225706-9157-4618-A97E-DEB030C8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D618A8D-1947-403B-B7AD-F54B2CD50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1BF42C8-F81B-4BE1-9B8F-68B21591C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80A1361D-98BC-47A1-BA7C-BAE80FA01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72032982-A9C9-429E-948E-0F1DB04E4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FFC008B6-CE0F-4BE4-ABA6-0FC5EF0D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12.10.2021</a:t>
            </a:fld>
            <a:endParaRPr lang="ro-RO" dirty="0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A380FC15-7219-40D1-9AD0-8E3D9ABF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E0E67A9F-114C-4374-A10E-8E411024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2469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C4E8672-328F-46F5-8F33-CAA69236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50E7DFD8-6BF1-4F57-A0B0-E1176672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12.10.2021</a:t>
            </a:fld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43F7D0E0-D38C-43A1-9F3D-92DE1129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F03262CE-D94A-4480-ABED-74902A16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7424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21F2B153-6FF7-4407-9DA8-728332E6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12.10.2021</a:t>
            </a:fld>
            <a:endParaRPr lang="ro-RO" dirty="0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DC2D4B50-25D4-44CC-9C17-720F3974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6B1DF0DC-94B8-4D88-BD39-E42A00B3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6139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06A31A-5FB6-4F9C-A411-418F2475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013DA19-875D-490E-B87E-DBEB5D995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CE431BE-ED4A-4CD8-9344-B1C946F11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A56F4DDD-6B9F-4633-B667-D2C69F0F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12.10.2021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1459D24-23EC-41CD-9287-124D0C2F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70C83946-98A2-4E98-95DF-F7C6FC1F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5234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64683FC-1DCE-43B5-8D93-44B4DC62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D96C83C8-E8AE-4620-BF96-8922237E0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 dirty="0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BB7FFD63-0F30-49D7-B490-D0C73C37B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7D5E5649-6B0A-43C4-BB7E-0F59CF5D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12.10.2021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2D2AC23-82AA-4055-A673-9B577E3C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9D866400-6F8F-4111-AFCA-C8579603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5859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4F5EB4E9-E70E-4B6C-AA38-D77617C8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D593F9A6-FB02-4209-83AA-F3B74B610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88AD35E-BB51-437C-9835-CA75CDF82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8A049-8667-49AC-8762-F4AFF392D404}" type="datetimeFigureOut">
              <a:rPr lang="ro-RO" smtClean="0"/>
              <a:t>12.10.2021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A56834E-943C-4A6C-ABFA-1ADD132AC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AD2AFDC-A203-4AB7-8908-78AF98360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9646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5.png"/><Relationship Id="rId18" Type="http://schemas.openxmlformats.org/officeDocument/2006/relationships/customXml" Target="../ink/ink206.xml"/><Relationship Id="rId26" Type="http://schemas.openxmlformats.org/officeDocument/2006/relationships/customXml" Target="../ink/ink210.xml"/><Relationship Id="rId39" Type="http://schemas.openxmlformats.org/officeDocument/2006/relationships/image" Target="../media/image188.png"/><Relationship Id="rId21" Type="http://schemas.openxmlformats.org/officeDocument/2006/relationships/image" Target="../media/image179.png"/><Relationship Id="rId34" Type="http://schemas.openxmlformats.org/officeDocument/2006/relationships/customXml" Target="../ink/ink214.xml"/><Relationship Id="rId42" Type="http://schemas.openxmlformats.org/officeDocument/2006/relationships/customXml" Target="../ink/ink218.xml"/><Relationship Id="rId47" Type="http://schemas.openxmlformats.org/officeDocument/2006/relationships/image" Target="../media/image192.png"/><Relationship Id="rId50" Type="http://schemas.openxmlformats.org/officeDocument/2006/relationships/customXml" Target="../ink/ink222.xml"/><Relationship Id="rId7" Type="http://schemas.openxmlformats.org/officeDocument/2006/relationships/image" Target="../media/image172.png"/><Relationship Id="rId2" Type="http://schemas.openxmlformats.org/officeDocument/2006/relationships/customXml" Target="../ink/ink198.xml"/><Relationship Id="rId16" Type="http://schemas.openxmlformats.org/officeDocument/2006/relationships/customXml" Target="../ink/ink205.xml"/><Relationship Id="rId29" Type="http://schemas.openxmlformats.org/officeDocument/2006/relationships/image" Target="../media/image183.png"/><Relationship Id="rId11" Type="http://schemas.openxmlformats.org/officeDocument/2006/relationships/image" Target="../media/image174.png"/><Relationship Id="rId24" Type="http://schemas.openxmlformats.org/officeDocument/2006/relationships/customXml" Target="../ink/ink209.xml"/><Relationship Id="rId32" Type="http://schemas.openxmlformats.org/officeDocument/2006/relationships/customXml" Target="../ink/ink213.xml"/><Relationship Id="rId37" Type="http://schemas.openxmlformats.org/officeDocument/2006/relationships/image" Target="../media/image187.png"/><Relationship Id="rId40" Type="http://schemas.openxmlformats.org/officeDocument/2006/relationships/customXml" Target="../ink/ink217.xml"/><Relationship Id="rId45" Type="http://schemas.openxmlformats.org/officeDocument/2006/relationships/image" Target="../media/image191.png"/><Relationship Id="rId5" Type="http://schemas.openxmlformats.org/officeDocument/2006/relationships/image" Target="../media/image171.png"/><Relationship Id="rId15" Type="http://schemas.openxmlformats.org/officeDocument/2006/relationships/image" Target="../media/image176.png"/><Relationship Id="rId23" Type="http://schemas.openxmlformats.org/officeDocument/2006/relationships/image" Target="../media/image180.png"/><Relationship Id="rId28" Type="http://schemas.openxmlformats.org/officeDocument/2006/relationships/customXml" Target="../ink/ink211.xml"/><Relationship Id="rId36" Type="http://schemas.openxmlformats.org/officeDocument/2006/relationships/customXml" Target="../ink/ink215.xml"/><Relationship Id="rId49" Type="http://schemas.openxmlformats.org/officeDocument/2006/relationships/image" Target="../media/image193.png"/><Relationship Id="rId10" Type="http://schemas.openxmlformats.org/officeDocument/2006/relationships/customXml" Target="../ink/ink202.xml"/><Relationship Id="rId19" Type="http://schemas.openxmlformats.org/officeDocument/2006/relationships/image" Target="../media/image178.png"/><Relationship Id="rId31" Type="http://schemas.openxmlformats.org/officeDocument/2006/relationships/image" Target="../media/image184.png"/><Relationship Id="rId44" Type="http://schemas.openxmlformats.org/officeDocument/2006/relationships/customXml" Target="../ink/ink219.xml"/><Relationship Id="rId4" Type="http://schemas.openxmlformats.org/officeDocument/2006/relationships/customXml" Target="../ink/ink199.xml"/><Relationship Id="rId9" Type="http://schemas.openxmlformats.org/officeDocument/2006/relationships/image" Target="../media/image173.png"/><Relationship Id="rId14" Type="http://schemas.openxmlformats.org/officeDocument/2006/relationships/customXml" Target="../ink/ink204.xml"/><Relationship Id="rId22" Type="http://schemas.openxmlformats.org/officeDocument/2006/relationships/customXml" Target="../ink/ink208.xml"/><Relationship Id="rId27" Type="http://schemas.openxmlformats.org/officeDocument/2006/relationships/image" Target="../media/image182.png"/><Relationship Id="rId30" Type="http://schemas.openxmlformats.org/officeDocument/2006/relationships/customXml" Target="../ink/ink212.xml"/><Relationship Id="rId35" Type="http://schemas.openxmlformats.org/officeDocument/2006/relationships/image" Target="../media/image186.png"/><Relationship Id="rId43" Type="http://schemas.openxmlformats.org/officeDocument/2006/relationships/image" Target="../media/image190.png"/><Relationship Id="rId48" Type="http://schemas.openxmlformats.org/officeDocument/2006/relationships/customXml" Target="../ink/ink221.xml"/><Relationship Id="rId8" Type="http://schemas.openxmlformats.org/officeDocument/2006/relationships/customXml" Target="../ink/ink201.xml"/><Relationship Id="rId51" Type="http://schemas.openxmlformats.org/officeDocument/2006/relationships/image" Target="../media/image194.png"/><Relationship Id="rId3" Type="http://schemas.openxmlformats.org/officeDocument/2006/relationships/image" Target="../media/image170.png"/><Relationship Id="rId12" Type="http://schemas.openxmlformats.org/officeDocument/2006/relationships/customXml" Target="../ink/ink203.xml"/><Relationship Id="rId17" Type="http://schemas.openxmlformats.org/officeDocument/2006/relationships/image" Target="../media/image177.png"/><Relationship Id="rId25" Type="http://schemas.openxmlformats.org/officeDocument/2006/relationships/image" Target="../media/image181.png"/><Relationship Id="rId33" Type="http://schemas.openxmlformats.org/officeDocument/2006/relationships/image" Target="../media/image185.png"/><Relationship Id="rId38" Type="http://schemas.openxmlformats.org/officeDocument/2006/relationships/customXml" Target="../ink/ink216.xml"/><Relationship Id="rId46" Type="http://schemas.openxmlformats.org/officeDocument/2006/relationships/customXml" Target="../ink/ink220.xml"/><Relationship Id="rId20" Type="http://schemas.openxmlformats.org/officeDocument/2006/relationships/customXml" Target="../ink/ink207.xml"/><Relationship Id="rId41" Type="http://schemas.openxmlformats.org/officeDocument/2006/relationships/image" Target="../media/image18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6.xml"/><Relationship Id="rId13" Type="http://schemas.openxmlformats.org/officeDocument/2006/relationships/image" Target="../media/image200.png"/><Relationship Id="rId3" Type="http://schemas.openxmlformats.org/officeDocument/2006/relationships/image" Target="../media/image195.png"/><Relationship Id="rId7" Type="http://schemas.openxmlformats.org/officeDocument/2006/relationships/image" Target="../media/image197.png"/><Relationship Id="rId12" Type="http://schemas.openxmlformats.org/officeDocument/2006/relationships/customXml" Target="../ink/ink228.xml"/><Relationship Id="rId2" Type="http://schemas.openxmlformats.org/officeDocument/2006/relationships/customXml" Target="../ink/ink22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5.xml"/><Relationship Id="rId11" Type="http://schemas.openxmlformats.org/officeDocument/2006/relationships/image" Target="../media/image199.png"/><Relationship Id="rId5" Type="http://schemas.openxmlformats.org/officeDocument/2006/relationships/image" Target="../media/image196.png"/><Relationship Id="rId10" Type="http://schemas.openxmlformats.org/officeDocument/2006/relationships/customXml" Target="../ink/ink227.xml"/><Relationship Id="rId4" Type="http://schemas.openxmlformats.org/officeDocument/2006/relationships/customXml" Target="../ink/ink224.xml"/><Relationship Id="rId9" Type="http://schemas.openxmlformats.org/officeDocument/2006/relationships/image" Target="../media/image19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0.png"/><Relationship Id="rId2" Type="http://schemas.openxmlformats.org/officeDocument/2006/relationships/customXml" Target="../ink/ink22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42.xml"/><Relationship Id="rId21" Type="http://schemas.openxmlformats.org/officeDocument/2006/relationships/image" Target="../media/image210.png"/><Relationship Id="rId34" Type="http://schemas.openxmlformats.org/officeDocument/2006/relationships/customXml" Target="../ink/ink246.xml"/><Relationship Id="rId42" Type="http://schemas.openxmlformats.org/officeDocument/2006/relationships/customXml" Target="../ink/ink250.xml"/><Relationship Id="rId47" Type="http://schemas.openxmlformats.org/officeDocument/2006/relationships/image" Target="../media/image223.png"/><Relationship Id="rId50" Type="http://schemas.openxmlformats.org/officeDocument/2006/relationships/customXml" Target="../ink/ink254.xml"/><Relationship Id="rId55" Type="http://schemas.openxmlformats.org/officeDocument/2006/relationships/image" Target="../media/image227.png"/><Relationship Id="rId63" Type="http://schemas.openxmlformats.org/officeDocument/2006/relationships/image" Target="../media/image231.png"/><Relationship Id="rId7" Type="http://schemas.openxmlformats.org/officeDocument/2006/relationships/image" Target="../media/image203.png"/><Relationship Id="rId2" Type="http://schemas.openxmlformats.org/officeDocument/2006/relationships/customXml" Target="../ink/ink230.xml"/><Relationship Id="rId16" Type="http://schemas.openxmlformats.org/officeDocument/2006/relationships/customXml" Target="../ink/ink237.xml"/><Relationship Id="rId29" Type="http://schemas.openxmlformats.org/officeDocument/2006/relationships/image" Target="../media/image214.png"/><Relationship Id="rId11" Type="http://schemas.openxmlformats.org/officeDocument/2006/relationships/image" Target="../media/image205.png"/><Relationship Id="rId24" Type="http://schemas.openxmlformats.org/officeDocument/2006/relationships/customXml" Target="../ink/ink241.xml"/><Relationship Id="rId32" Type="http://schemas.openxmlformats.org/officeDocument/2006/relationships/customXml" Target="../ink/ink245.xml"/><Relationship Id="rId37" Type="http://schemas.openxmlformats.org/officeDocument/2006/relationships/image" Target="../media/image218.png"/><Relationship Id="rId40" Type="http://schemas.openxmlformats.org/officeDocument/2006/relationships/customXml" Target="../ink/ink249.xml"/><Relationship Id="rId45" Type="http://schemas.openxmlformats.org/officeDocument/2006/relationships/image" Target="../media/image222.png"/><Relationship Id="rId53" Type="http://schemas.openxmlformats.org/officeDocument/2006/relationships/image" Target="../media/image226.png"/><Relationship Id="rId58" Type="http://schemas.openxmlformats.org/officeDocument/2006/relationships/customXml" Target="../ink/ink258.xml"/><Relationship Id="rId5" Type="http://schemas.openxmlformats.org/officeDocument/2006/relationships/image" Target="../media/image202.png"/><Relationship Id="rId61" Type="http://schemas.openxmlformats.org/officeDocument/2006/relationships/image" Target="../media/image230.png"/><Relationship Id="rId19" Type="http://schemas.openxmlformats.org/officeDocument/2006/relationships/image" Target="../media/image209.png"/><Relationship Id="rId14" Type="http://schemas.openxmlformats.org/officeDocument/2006/relationships/customXml" Target="../ink/ink236.xml"/><Relationship Id="rId22" Type="http://schemas.openxmlformats.org/officeDocument/2006/relationships/customXml" Target="../ink/ink240.xml"/><Relationship Id="rId27" Type="http://schemas.openxmlformats.org/officeDocument/2006/relationships/image" Target="../media/image213.png"/><Relationship Id="rId30" Type="http://schemas.openxmlformats.org/officeDocument/2006/relationships/customXml" Target="../ink/ink244.xml"/><Relationship Id="rId35" Type="http://schemas.openxmlformats.org/officeDocument/2006/relationships/image" Target="../media/image217.png"/><Relationship Id="rId43" Type="http://schemas.openxmlformats.org/officeDocument/2006/relationships/image" Target="../media/image221.png"/><Relationship Id="rId48" Type="http://schemas.openxmlformats.org/officeDocument/2006/relationships/customXml" Target="../ink/ink253.xml"/><Relationship Id="rId56" Type="http://schemas.openxmlformats.org/officeDocument/2006/relationships/customXml" Target="../ink/ink257.xml"/><Relationship Id="rId64" Type="http://schemas.openxmlformats.org/officeDocument/2006/relationships/customXml" Target="../ink/ink261.xml"/><Relationship Id="rId8" Type="http://schemas.openxmlformats.org/officeDocument/2006/relationships/customXml" Target="../ink/ink233.xml"/><Relationship Id="rId51" Type="http://schemas.openxmlformats.org/officeDocument/2006/relationships/image" Target="../media/image225.png"/><Relationship Id="rId3" Type="http://schemas.openxmlformats.org/officeDocument/2006/relationships/image" Target="../media/image201.png"/><Relationship Id="rId12" Type="http://schemas.openxmlformats.org/officeDocument/2006/relationships/customXml" Target="../ink/ink235.xml"/><Relationship Id="rId17" Type="http://schemas.openxmlformats.org/officeDocument/2006/relationships/image" Target="../media/image208.png"/><Relationship Id="rId25" Type="http://schemas.openxmlformats.org/officeDocument/2006/relationships/image" Target="../media/image212.png"/><Relationship Id="rId33" Type="http://schemas.openxmlformats.org/officeDocument/2006/relationships/image" Target="../media/image216.png"/><Relationship Id="rId38" Type="http://schemas.openxmlformats.org/officeDocument/2006/relationships/customXml" Target="../ink/ink248.xml"/><Relationship Id="rId46" Type="http://schemas.openxmlformats.org/officeDocument/2006/relationships/customXml" Target="../ink/ink252.xml"/><Relationship Id="rId59" Type="http://schemas.openxmlformats.org/officeDocument/2006/relationships/image" Target="../media/image229.png"/><Relationship Id="rId20" Type="http://schemas.openxmlformats.org/officeDocument/2006/relationships/customXml" Target="../ink/ink239.xml"/><Relationship Id="rId41" Type="http://schemas.openxmlformats.org/officeDocument/2006/relationships/image" Target="../media/image220.png"/><Relationship Id="rId54" Type="http://schemas.openxmlformats.org/officeDocument/2006/relationships/customXml" Target="../ink/ink256.xml"/><Relationship Id="rId62" Type="http://schemas.openxmlformats.org/officeDocument/2006/relationships/customXml" Target="../ink/ink26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32.xml"/><Relationship Id="rId15" Type="http://schemas.openxmlformats.org/officeDocument/2006/relationships/image" Target="../media/image207.png"/><Relationship Id="rId23" Type="http://schemas.openxmlformats.org/officeDocument/2006/relationships/image" Target="../media/image211.png"/><Relationship Id="rId28" Type="http://schemas.openxmlformats.org/officeDocument/2006/relationships/customXml" Target="../ink/ink243.xml"/><Relationship Id="rId36" Type="http://schemas.openxmlformats.org/officeDocument/2006/relationships/customXml" Target="../ink/ink247.xml"/><Relationship Id="rId49" Type="http://schemas.openxmlformats.org/officeDocument/2006/relationships/image" Target="../media/image224.png"/><Relationship Id="rId57" Type="http://schemas.openxmlformats.org/officeDocument/2006/relationships/image" Target="../media/image228.png"/><Relationship Id="rId10" Type="http://schemas.openxmlformats.org/officeDocument/2006/relationships/customXml" Target="../ink/ink234.xml"/><Relationship Id="rId31" Type="http://schemas.openxmlformats.org/officeDocument/2006/relationships/image" Target="../media/image215.png"/><Relationship Id="rId44" Type="http://schemas.openxmlformats.org/officeDocument/2006/relationships/customXml" Target="../ink/ink251.xml"/><Relationship Id="rId52" Type="http://schemas.openxmlformats.org/officeDocument/2006/relationships/customXml" Target="../ink/ink255.xml"/><Relationship Id="rId60" Type="http://schemas.openxmlformats.org/officeDocument/2006/relationships/customXml" Target="../ink/ink259.xml"/><Relationship Id="rId65" Type="http://schemas.openxmlformats.org/officeDocument/2006/relationships/image" Target="../media/image232.png"/><Relationship Id="rId4" Type="http://schemas.openxmlformats.org/officeDocument/2006/relationships/customXml" Target="../ink/ink231.xml"/><Relationship Id="rId9" Type="http://schemas.openxmlformats.org/officeDocument/2006/relationships/image" Target="../media/image204.png"/><Relationship Id="rId13" Type="http://schemas.openxmlformats.org/officeDocument/2006/relationships/image" Target="../media/image206.png"/><Relationship Id="rId18" Type="http://schemas.openxmlformats.org/officeDocument/2006/relationships/customXml" Target="../ink/ink238.xml"/><Relationship Id="rId39" Type="http://schemas.openxmlformats.org/officeDocument/2006/relationships/image" Target="../media/image219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5.png"/><Relationship Id="rId21" Type="http://schemas.openxmlformats.org/officeDocument/2006/relationships/customXml" Target="../ink/ink271.xml"/><Relationship Id="rId42" Type="http://schemas.openxmlformats.org/officeDocument/2006/relationships/image" Target="../media/image253.png"/><Relationship Id="rId47" Type="http://schemas.openxmlformats.org/officeDocument/2006/relationships/customXml" Target="../ink/ink284.xml"/><Relationship Id="rId63" Type="http://schemas.openxmlformats.org/officeDocument/2006/relationships/customXml" Target="../ink/ink292.xml"/><Relationship Id="rId68" Type="http://schemas.openxmlformats.org/officeDocument/2006/relationships/image" Target="../media/image266.png"/><Relationship Id="rId7" Type="http://schemas.openxmlformats.org/officeDocument/2006/relationships/customXml" Target="../ink/ink264.xml"/><Relationship Id="rId2" Type="http://schemas.openxmlformats.org/officeDocument/2006/relationships/image" Target="../media/image233.png"/><Relationship Id="rId16" Type="http://schemas.openxmlformats.org/officeDocument/2006/relationships/image" Target="../media/image240.png"/><Relationship Id="rId29" Type="http://schemas.openxmlformats.org/officeDocument/2006/relationships/customXml" Target="../ink/ink275.xml"/><Relationship Id="rId11" Type="http://schemas.openxmlformats.org/officeDocument/2006/relationships/customXml" Target="../ink/ink266.xml"/><Relationship Id="rId24" Type="http://schemas.openxmlformats.org/officeDocument/2006/relationships/image" Target="../media/image244.png"/><Relationship Id="rId32" Type="http://schemas.openxmlformats.org/officeDocument/2006/relationships/image" Target="../media/image248.png"/><Relationship Id="rId37" Type="http://schemas.openxmlformats.org/officeDocument/2006/relationships/customXml" Target="../ink/ink279.xml"/><Relationship Id="rId40" Type="http://schemas.openxmlformats.org/officeDocument/2006/relationships/image" Target="../media/image252.png"/><Relationship Id="rId45" Type="http://schemas.openxmlformats.org/officeDocument/2006/relationships/customXml" Target="../ink/ink283.xml"/><Relationship Id="rId53" Type="http://schemas.openxmlformats.org/officeDocument/2006/relationships/customXml" Target="../ink/ink287.xml"/><Relationship Id="rId58" Type="http://schemas.openxmlformats.org/officeDocument/2006/relationships/image" Target="../media/image261.png"/><Relationship Id="rId66" Type="http://schemas.openxmlformats.org/officeDocument/2006/relationships/image" Target="../media/image265.png"/><Relationship Id="rId5" Type="http://schemas.openxmlformats.org/officeDocument/2006/relationships/customXml" Target="../ink/ink263.xml"/><Relationship Id="rId61" Type="http://schemas.openxmlformats.org/officeDocument/2006/relationships/customXml" Target="../ink/ink291.xml"/><Relationship Id="rId19" Type="http://schemas.openxmlformats.org/officeDocument/2006/relationships/customXml" Target="../ink/ink270.xml"/><Relationship Id="rId14" Type="http://schemas.openxmlformats.org/officeDocument/2006/relationships/image" Target="../media/image239.png"/><Relationship Id="rId22" Type="http://schemas.openxmlformats.org/officeDocument/2006/relationships/image" Target="../media/image243.png"/><Relationship Id="rId27" Type="http://schemas.openxmlformats.org/officeDocument/2006/relationships/customXml" Target="../ink/ink274.xml"/><Relationship Id="rId30" Type="http://schemas.openxmlformats.org/officeDocument/2006/relationships/image" Target="../media/image247.png"/><Relationship Id="rId35" Type="http://schemas.openxmlformats.org/officeDocument/2006/relationships/customXml" Target="../ink/ink278.xml"/><Relationship Id="rId43" Type="http://schemas.openxmlformats.org/officeDocument/2006/relationships/customXml" Target="../ink/ink282.xml"/><Relationship Id="rId48" Type="http://schemas.openxmlformats.org/officeDocument/2006/relationships/image" Target="../media/image256.png"/><Relationship Id="rId56" Type="http://schemas.openxmlformats.org/officeDocument/2006/relationships/image" Target="../media/image260.png"/><Relationship Id="rId64" Type="http://schemas.openxmlformats.org/officeDocument/2006/relationships/image" Target="../media/image264.png"/><Relationship Id="rId69" Type="http://schemas.openxmlformats.org/officeDocument/2006/relationships/customXml" Target="../ink/ink295.xml"/><Relationship Id="rId8" Type="http://schemas.openxmlformats.org/officeDocument/2006/relationships/image" Target="../media/image236.png"/><Relationship Id="rId51" Type="http://schemas.openxmlformats.org/officeDocument/2006/relationships/customXml" Target="../ink/ink286.xml"/><Relationship Id="rId3" Type="http://schemas.openxmlformats.org/officeDocument/2006/relationships/customXml" Target="../ink/ink262.xml"/><Relationship Id="rId12" Type="http://schemas.openxmlformats.org/officeDocument/2006/relationships/image" Target="../media/image238.png"/><Relationship Id="rId17" Type="http://schemas.openxmlformats.org/officeDocument/2006/relationships/customXml" Target="../ink/ink269.xml"/><Relationship Id="rId25" Type="http://schemas.openxmlformats.org/officeDocument/2006/relationships/customXml" Target="../ink/ink273.xml"/><Relationship Id="rId33" Type="http://schemas.openxmlformats.org/officeDocument/2006/relationships/customXml" Target="../ink/ink277.xml"/><Relationship Id="rId38" Type="http://schemas.openxmlformats.org/officeDocument/2006/relationships/image" Target="../media/image251.png"/><Relationship Id="rId46" Type="http://schemas.openxmlformats.org/officeDocument/2006/relationships/image" Target="../media/image255.png"/><Relationship Id="rId59" Type="http://schemas.openxmlformats.org/officeDocument/2006/relationships/customXml" Target="../ink/ink290.xml"/><Relationship Id="rId67" Type="http://schemas.openxmlformats.org/officeDocument/2006/relationships/customXml" Target="../ink/ink294.xml"/><Relationship Id="rId20" Type="http://schemas.openxmlformats.org/officeDocument/2006/relationships/image" Target="../media/image242.png"/><Relationship Id="rId41" Type="http://schemas.openxmlformats.org/officeDocument/2006/relationships/customXml" Target="../ink/ink281.xml"/><Relationship Id="rId54" Type="http://schemas.openxmlformats.org/officeDocument/2006/relationships/image" Target="../media/image259.png"/><Relationship Id="rId62" Type="http://schemas.openxmlformats.org/officeDocument/2006/relationships/image" Target="../media/image263.png"/><Relationship Id="rId70" Type="http://schemas.openxmlformats.org/officeDocument/2006/relationships/image" Target="../media/image2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5.png"/><Relationship Id="rId15" Type="http://schemas.openxmlformats.org/officeDocument/2006/relationships/customXml" Target="../ink/ink268.xml"/><Relationship Id="rId23" Type="http://schemas.openxmlformats.org/officeDocument/2006/relationships/customXml" Target="../ink/ink272.xml"/><Relationship Id="rId28" Type="http://schemas.openxmlformats.org/officeDocument/2006/relationships/image" Target="../media/image246.png"/><Relationship Id="rId36" Type="http://schemas.openxmlformats.org/officeDocument/2006/relationships/image" Target="../media/image250.png"/><Relationship Id="rId49" Type="http://schemas.openxmlformats.org/officeDocument/2006/relationships/customXml" Target="../ink/ink285.xml"/><Relationship Id="rId57" Type="http://schemas.openxmlformats.org/officeDocument/2006/relationships/customXml" Target="../ink/ink289.xml"/><Relationship Id="rId10" Type="http://schemas.openxmlformats.org/officeDocument/2006/relationships/image" Target="../media/image237.png"/><Relationship Id="rId31" Type="http://schemas.openxmlformats.org/officeDocument/2006/relationships/customXml" Target="../ink/ink276.xml"/><Relationship Id="rId44" Type="http://schemas.openxmlformats.org/officeDocument/2006/relationships/image" Target="../media/image254.png"/><Relationship Id="rId52" Type="http://schemas.openxmlformats.org/officeDocument/2006/relationships/image" Target="../media/image258.png"/><Relationship Id="rId60" Type="http://schemas.openxmlformats.org/officeDocument/2006/relationships/image" Target="../media/image262.png"/><Relationship Id="rId65" Type="http://schemas.openxmlformats.org/officeDocument/2006/relationships/customXml" Target="../ink/ink293.xml"/><Relationship Id="rId4" Type="http://schemas.openxmlformats.org/officeDocument/2006/relationships/image" Target="../media/image234.png"/><Relationship Id="rId9" Type="http://schemas.openxmlformats.org/officeDocument/2006/relationships/customXml" Target="../ink/ink265.xml"/><Relationship Id="rId13" Type="http://schemas.openxmlformats.org/officeDocument/2006/relationships/customXml" Target="../ink/ink267.xml"/><Relationship Id="rId18" Type="http://schemas.openxmlformats.org/officeDocument/2006/relationships/image" Target="../media/image241.png"/><Relationship Id="rId39" Type="http://schemas.openxmlformats.org/officeDocument/2006/relationships/customXml" Target="../ink/ink280.xml"/><Relationship Id="rId34" Type="http://schemas.openxmlformats.org/officeDocument/2006/relationships/image" Target="../media/image249.png"/><Relationship Id="rId50" Type="http://schemas.openxmlformats.org/officeDocument/2006/relationships/image" Target="../media/image257.png"/><Relationship Id="rId55" Type="http://schemas.openxmlformats.org/officeDocument/2006/relationships/customXml" Target="../ink/ink28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9.xml"/><Relationship Id="rId13" Type="http://schemas.openxmlformats.org/officeDocument/2006/relationships/image" Target="../media/image273.png"/><Relationship Id="rId18" Type="http://schemas.openxmlformats.org/officeDocument/2006/relationships/customXml" Target="../ink/ink304.xml"/><Relationship Id="rId26" Type="http://schemas.openxmlformats.org/officeDocument/2006/relationships/customXml" Target="../ink/ink308.xml"/><Relationship Id="rId3" Type="http://schemas.openxmlformats.org/officeDocument/2006/relationships/image" Target="../media/image268.png"/><Relationship Id="rId21" Type="http://schemas.openxmlformats.org/officeDocument/2006/relationships/image" Target="../media/image277.png"/><Relationship Id="rId7" Type="http://schemas.openxmlformats.org/officeDocument/2006/relationships/image" Target="../media/image270.png"/><Relationship Id="rId12" Type="http://schemas.openxmlformats.org/officeDocument/2006/relationships/customXml" Target="../ink/ink301.xml"/><Relationship Id="rId17" Type="http://schemas.openxmlformats.org/officeDocument/2006/relationships/image" Target="../media/image275.png"/><Relationship Id="rId25" Type="http://schemas.openxmlformats.org/officeDocument/2006/relationships/image" Target="../media/image279.png"/><Relationship Id="rId2" Type="http://schemas.openxmlformats.org/officeDocument/2006/relationships/customXml" Target="../ink/ink296.xml"/><Relationship Id="rId16" Type="http://schemas.openxmlformats.org/officeDocument/2006/relationships/customXml" Target="../ink/ink303.xml"/><Relationship Id="rId20" Type="http://schemas.openxmlformats.org/officeDocument/2006/relationships/customXml" Target="../ink/ink30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98.xml"/><Relationship Id="rId11" Type="http://schemas.openxmlformats.org/officeDocument/2006/relationships/image" Target="../media/image272.png"/><Relationship Id="rId24" Type="http://schemas.openxmlformats.org/officeDocument/2006/relationships/customXml" Target="../ink/ink307.xml"/><Relationship Id="rId5" Type="http://schemas.openxmlformats.org/officeDocument/2006/relationships/image" Target="../media/image269.png"/><Relationship Id="rId15" Type="http://schemas.openxmlformats.org/officeDocument/2006/relationships/image" Target="../media/image274.png"/><Relationship Id="rId23" Type="http://schemas.openxmlformats.org/officeDocument/2006/relationships/image" Target="../media/image278.png"/><Relationship Id="rId10" Type="http://schemas.openxmlformats.org/officeDocument/2006/relationships/customXml" Target="../ink/ink300.xml"/><Relationship Id="rId19" Type="http://schemas.openxmlformats.org/officeDocument/2006/relationships/image" Target="../media/image276.png"/><Relationship Id="rId4" Type="http://schemas.openxmlformats.org/officeDocument/2006/relationships/customXml" Target="../ink/ink297.xml"/><Relationship Id="rId9" Type="http://schemas.openxmlformats.org/officeDocument/2006/relationships/image" Target="../media/image271.png"/><Relationship Id="rId14" Type="http://schemas.openxmlformats.org/officeDocument/2006/relationships/customXml" Target="../ink/ink302.xml"/><Relationship Id="rId22" Type="http://schemas.openxmlformats.org/officeDocument/2006/relationships/customXml" Target="../ink/ink306.xml"/><Relationship Id="rId27" Type="http://schemas.openxmlformats.org/officeDocument/2006/relationships/image" Target="../media/image28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3.png"/><Relationship Id="rId117" Type="http://schemas.openxmlformats.org/officeDocument/2006/relationships/customXml" Target="../ink/ink366.xml"/><Relationship Id="rId21" Type="http://schemas.openxmlformats.org/officeDocument/2006/relationships/image" Target="../media/image290.png"/><Relationship Id="rId42" Type="http://schemas.openxmlformats.org/officeDocument/2006/relationships/image" Target="../media/image301.png"/><Relationship Id="rId47" Type="http://schemas.openxmlformats.org/officeDocument/2006/relationships/customXml" Target="../ink/ink331.xml"/><Relationship Id="rId63" Type="http://schemas.openxmlformats.org/officeDocument/2006/relationships/customXml" Target="../ink/ink339.xml"/><Relationship Id="rId68" Type="http://schemas.openxmlformats.org/officeDocument/2006/relationships/image" Target="../media/image314.png"/><Relationship Id="rId84" Type="http://schemas.openxmlformats.org/officeDocument/2006/relationships/image" Target="../media/image322.png"/><Relationship Id="rId89" Type="http://schemas.openxmlformats.org/officeDocument/2006/relationships/customXml" Target="../ink/ink352.xml"/><Relationship Id="rId112" Type="http://schemas.openxmlformats.org/officeDocument/2006/relationships/image" Target="../media/image336.png"/><Relationship Id="rId16" Type="http://schemas.openxmlformats.org/officeDocument/2006/relationships/customXml" Target="../ink/ink316.xml"/><Relationship Id="rId107" Type="http://schemas.openxmlformats.org/officeDocument/2006/relationships/customXml" Target="../ink/ink361.xml"/><Relationship Id="rId11" Type="http://schemas.openxmlformats.org/officeDocument/2006/relationships/image" Target="../media/image285.png"/><Relationship Id="rId32" Type="http://schemas.openxmlformats.org/officeDocument/2006/relationships/image" Target="../media/image296.png"/><Relationship Id="rId37" Type="http://schemas.openxmlformats.org/officeDocument/2006/relationships/customXml" Target="../ink/ink326.xml"/><Relationship Id="rId53" Type="http://schemas.openxmlformats.org/officeDocument/2006/relationships/customXml" Target="../ink/ink334.xml"/><Relationship Id="rId58" Type="http://schemas.openxmlformats.org/officeDocument/2006/relationships/image" Target="../media/image309.png"/><Relationship Id="rId74" Type="http://schemas.openxmlformats.org/officeDocument/2006/relationships/image" Target="../media/image317.png"/><Relationship Id="rId79" Type="http://schemas.openxmlformats.org/officeDocument/2006/relationships/customXml" Target="../ink/ink347.xml"/><Relationship Id="rId102" Type="http://schemas.openxmlformats.org/officeDocument/2006/relationships/image" Target="../media/image331.png"/><Relationship Id="rId5" Type="http://schemas.openxmlformats.org/officeDocument/2006/relationships/image" Target="../media/image282.png"/><Relationship Id="rId90" Type="http://schemas.openxmlformats.org/officeDocument/2006/relationships/image" Target="../media/image325.png"/><Relationship Id="rId95" Type="http://schemas.openxmlformats.org/officeDocument/2006/relationships/customXml" Target="../ink/ink355.xml"/><Relationship Id="rId22" Type="http://schemas.openxmlformats.org/officeDocument/2006/relationships/customXml" Target="../ink/ink319.xml"/><Relationship Id="rId27" Type="http://schemas.openxmlformats.org/officeDocument/2006/relationships/customXml" Target="../ink/ink321.xml"/><Relationship Id="rId43" Type="http://schemas.openxmlformats.org/officeDocument/2006/relationships/customXml" Target="../ink/ink329.xml"/><Relationship Id="rId48" Type="http://schemas.openxmlformats.org/officeDocument/2006/relationships/image" Target="../media/image304.png"/><Relationship Id="rId64" Type="http://schemas.openxmlformats.org/officeDocument/2006/relationships/image" Target="../media/image312.png"/><Relationship Id="rId69" Type="http://schemas.openxmlformats.org/officeDocument/2006/relationships/customXml" Target="../ink/ink342.xml"/><Relationship Id="rId113" Type="http://schemas.openxmlformats.org/officeDocument/2006/relationships/customXml" Target="../ink/ink364.xml"/><Relationship Id="rId118" Type="http://schemas.openxmlformats.org/officeDocument/2006/relationships/image" Target="../media/image339.png"/><Relationship Id="rId80" Type="http://schemas.openxmlformats.org/officeDocument/2006/relationships/image" Target="../media/image320.png"/><Relationship Id="rId85" Type="http://schemas.openxmlformats.org/officeDocument/2006/relationships/customXml" Target="../ink/ink350.xml"/><Relationship Id="rId12" Type="http://schemas.openxmlformats.org/officeDocument/2006/relationships/customXml" Target="../ink/ink314.xml"/><Relationship Id="rId17" Type="http://schemas.openxmlformats.org/officeDocument/2006/relationships/image" Target="../media/image288.png"/><Relationship Id="rId33" Type="http://schemas.openxmlformats.org/officeDocument/2006/relationships/customXml" Target="../ink/ink324.xml"/><Relationship Id="rId38" Type="http://schemas.openxmlformats.org/officeDocument/2006/relationships/image" Target="../media/image299.png"/><Relationship Id="rId59" Type="http://schemas.openxmlformats.org/officeDocument/2006/relationships/customXml" Target="../ink/ink337.xml"/><Relationship Id="rId103" Type="http://schemas.openxmlformats.org/officeDocument/2006/relationships/customXml" Target="../ink/ink359.xml"/><Relationship Id="rId108" Type="http://schemas.openxmlformats.org/officeDocument/2006/relationships/image" Target="../media/image334.png"/><Relationship Id="rId54" Type="http://schemas.openxmlformats.org/officeDocument/2006/relationships/image" Target="../media/image307.png"/><Relationship Id="rId70" Type="http://schemas.openxmlformats.org/officeDocument/2006/relationships/image" Target="../media/image315.png"/><Relationship Id="rId75" Type="http://schemas.openxmlformats.org/officeDocument/2006/relationships/customXml" Target="../ink/ink345.xml"/><Relationship Id="rId91" Type="http://schemas.openxmlformats.org/officeDocument/2006/relationships/customXml" Target="../ink/ink353.xml"/><Relationship Id="rId96" Type="http://schemas.openxmlformats.org/officeDocument/2006/relationships/image" Target="../media/image32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11.xml"/><Relationship Id="rId23" Type="http://schemas.openxmlformats.org/officeDocument/2006/relationships/image" Target="../media/image291.png"/><Relationship Id="rId28" Type="http://schemas.openxmlformats.org/officeDocument/2006/relationships/image" Target="../media/image294.png"/><Relationship Id="rId49" Type="http://schemas.openxmlformats.org/officeDocument/2006/relationships/customXml" Target="../ink/ink332.xml"/><Relationship Id="rId114" Type="http://schemas.openxmlformats.org/officeDocument/2006/relationships/image" Target="../media/image337.png"/><Relationship Id="rId119" Type="http://schemas.openxmlformats.org/officeDocument/2006/relationships/customXml" Target="../ink/ink367.xml"/><Relationship Id="rId44" Type="http://schemas.openxmlformats.org/officeDocument/2006/relationships/image" Target="../media/image302.png"/><Relationship Id="rId60" Type="http://schemas.openxmlformats.org/officeDocument/2006/relationships/image" Target="../media/image310.png"/><Relationship Id="rId65" Type="http://schemas.openxmlformats.org/officeDocument/2006/relationships/customXml" Target="../ink/ink340.xml"/><Relationship Id="rId81" Type="http://schemas.openxmlformats.org/officeDocument/2006/relationships/customXml" Target="../ink/ink348.xml"/><Relationship Id="rId86" Type="http://schemas.openxmlformats.org/officeDocument/2006/relationships/image" Target="../media/image323.png"/><Relationship Id="rId4" Type="http://schemas.openxmlformats.org/officeDocument/2006/relationships/customXml" Target="../ink/ink310.xml"/><Relationship Id="rId9" Type="http://schemas.openxmlformats.org/officeDocument/2006/relationships/image" Target="../media/image284.png"/><Relationship Id="rId13" Type="http://schemas.openxmlformats.org/officeDocument/2006/relationships/image" Target="../media/image286.png"/><Relationship Id="rId18" Type="http://schemas.openxmlformats.org/officeDocument/2006/relationships/customXml" Target="../ink/ink317.xml"/><Relationship Id="rId39" Type="http://schemas.openxmlformats.org/officeDocument/2006/relationships/customXml" Target="../ink/ink327.xml"/><Relationship Id="rId109" Type="http://schemas.openxmlformats.org/officeDocument/2006/relationships/customXml" Target="../ink/ink362.xml"/><Relationship Id="rId34" Type="http://schemas.openxmlformats.org/officeDocument/2006/relationships/image" Target="../media/image297.png"/><Relationship Id="rId50" Type="http://schemas.openxmlformats.org/officeDocument/2006/relationships/image" Target="../media/image305.png"/><Relationship Id="rId55" Type="http://schemas.openxmlformats.org/officeDocument/2006/relationships/customXml" Target="../ink/ink335.xml"/><Relationship Id="rId76" Type="http://schemas.openxmlformats.org/officeDocument/2006/relationships/image" Target="../media/image318.png"/><Relationship Id="rId97" Type="http://schemas.openxmlformats.org/officeDocument/2006/relationships/customXml" Target="../ink/ink356.xml"/><Relationship Id="rId104" Type="http://schemas.openxmlformats.org/officeDocument/2006/relationships/image" Target="../media/image332.png"/><Relationship Id="rId120" Type="http://schemas.openxmlformats.org/officeDocument/2006/relationships/image" Target="../media/image340.png"/><Relationship Id="rId7" Type="http://schemas.openxmlformats.org/officeDocument/2006/relationships/image" Target="../media/image283.png"/><Relationship Id="rId71" Type="http://schemas.openxmlformats.org/officeDocument/2006/relationships/customXml" Target="../ink/ink343.xml"/><Relationship Id="rId92" Type="http://schemas.openxmlformats.org/officeDocument/2006/relationships/image" Target="../media/image326.png"/><Relationship Id="rId2" Type="http://schemas.openxmlformats.org/officeDocument/2006/relationships/customXml" Target="../ink/ink309.xml"/><Relationship Id="rId29" Type="http://schemas.openxmlformats.org/officeDocument/2006/relationships/customXml" Target="../ink/ink322.xml"/><Relationship Id="rId24" Type="http://schemas.openxmlformats.org/officeDocument/2006/relationships/image" Target="../media/image292.png"/><Relationship Id="rId40" Type="http://schemas.openxmlformats.org/officeDocument/2006/relationships/image" Target="../media/image300.png"/><Relationship Id="rId45" Type="http://schemas.openxmlformats.org/officeDocument/2006/relationships/customXml" Target="../ink/ink330.xml"/><Relationship Id="rId66" Type="http://schemas.openxmlformats.org/officeDocument/2006/relationships/image" Target="../media/image313.png"/><Relationship Id="rId87" Type="http://schemas.openxmlformats.org/officeDocument/2006/relationships/customXml" Target="../ink/ink351.xml"/><Relationship Id="rId110" Type="http://schemas.openxmlformats.org/officeDocument/2006/relationships/image" Target="../media/image335.png"/><Relationship Id="rId115" Type="http://schemas.openxmlformats.org/officeDocument/2006/relationships/customXml" Target="../ink/ink365.xml"/><Relationship Id="rId61" Type="http://schemas.openxmlformats.org/officeDocument/2006/relationships/customXml" Target="../ink/ink338.xml"/><Relationship Id="rId82" Type="http://schemas.openxmlformats.org/officeDocument/2006/relationships/image" Target="../media/image321.png"/><Relationship Id="rId19" Type="http://schemas.openxmlformats.org/officeDocument/2006/relationships/image" Target="../media/image289.png"/><Relationship Id="rId14" Type="http://schemas.openxmlformats.org/officeDocument/2006/relationships/customXml" Target="../ink/ink315.xml"/><Relationship Id="rId30" Type="http://schemas.openxmlformats.org/officeDocument/2006/relationships/image" Target="../media/image295.png"/><Relationship Id="rId35" Type="http://schemas.openxmlformats.org/officeDocument/2006/relationships/customXml" Target="../ink/ink325.xml"/><Relationship Id="rId56" Type="http://schemas.openxmlformats.org/officeDocument/2006/relationships/image" Target="../media/image308.png"/><Relationship Id="rId77" Type="http://schemas.openxmlformats.org/officeDocument/2006/relationships/customXml" Target="../ink/ink346.xml"/><Relationship Id="rId100" Type="http://schemas.openxmlformats.org/officeDocument/2006/relationships/image" Target="../media/image330.png"/><Relationship Id="rId105" Type="http://schemas.openxmlformats.org/officeDocument/2006/relationships/customXml" Target="../ink/ink360.xml"/><Relationship Id="rId8" Type="http://schemas.openxmlformats.org/officeDocument/2006/relationships/customXml" Target="../ink/ink312.xml"/><Relationship Id="rId51" Type="http://schemas.openxmlformats.org/officeDocument/2006/relationships/customXml" Target="../ink/ink333.xml"/><Relationship Id="rId72" Type="http://schemas.openxmlformats.org/officeDocument/2006/relationships/image" Target="../media/image316.png"/><Relationship Id="rId93" Type="http://schemas.openxmlformats.org/officeDocument/2006/relationships/customXml" Target="../ink/ink354.xml"/><Relationship Id="rId98" Type="http://schemas.openxmlformats.org/officeDocument/2006/relationships/image" Target="../media/image329.png"/><Relationship Id="rId121" Type="http://schemas.openxmlformats.org/officeDocument/2006/relationships/customXml" Target="../ink/ink368.xml"/><Relationship Id="rId3" Type="http://schemas.openxmlformats.org/officeDocument/2006/relationships/image" Target="../media/image281.png"/><Relationship Id="rId25" Type="http://schemas.openxmlformats.org/officeDocument/2006/relationships/customXml" Target="../ink/ink320.xml"/><Relationship Id="rId46" Type="http://schemas.openxmlformats.org/officeDocument/2006/relationships/image" Target="../media/image303.png"/><Relationship Id="rId67" Type="http://schemas.openxmlformats.org/officeDocument/2006/relationships/customXml" Target="../ink/ink341.xml"/><Relationship Id="rId116" Type="http://schemas.openxmlformats.org/officeDocument/2006/relationships/image" Target="../media/image338.png"/><Relationship Id="rId20" Type="http://schemas.openxmlformats.org/officeDocument/2006/relationships/customXml" Target="../ink/ink318.xml"/><Relationship Id="rId41" Type="http://schemas.openxmlformats.org/officeDocument/2006/relationships/customXml" Target="../ink/ink328.xml"/><Relationship Id="rId62" Type="http://schemas.openxmlformats.org/officeDocument/2006/relationships/image" Target="../media/image311.png"/><Relationship Id="rId83" Type="http://schemas.openxmlformats.org/officeDocument/2006/relationships/customXml" Target="../ink/ink349.xml"/><Relationship Id="rId88" Type="http://schemas.openxmlformats.org/officeDocument/2006/relationships/image" Target="../media/image324.png"/><Relationship Id="rId111" Type="http://schemas.openxmlformats.org/officeDocument/2006/relationships/customXml" Target="../ink/ink363.xml"/><Relationship Id="rId15" Type="http://schemas.openxmlformats.org/officeDocument/2006/relationships/image" Target="../media/image287.png"/><Relationship Id="rId36" Type="http://schemas.openxmlformats.org/officeDocument/2006/relationships/image" Target="../media/image298.png"/><Relationship Id="rId57" Type="http://schemas.openxmlformats.org/officeDocument/2006/relationships/customXml" Target="../ink/ink336.xml"/><Relationship Id="rId106" Type="http://schemas.openxmlformats.org/officeDocument/2006/relationships/image" Target="../media/image333.png"/><Relationship Id="rId10" Type="http://schemas.openxmlformats.org/officeDocument/2006/relationships/customXml" Target="../ink/ink313.xml"/><Relationship Id="rId31" Type="http://schemas.openxmlformats.org/officeDocument/2006/relationships/customXml" Target="../ink/ink323.xml"/><Relationship Id="rId52" Type="http://schemas.openxmlformats.org/officeDocument/2006/relationships/image" Target="../media/image306.png"/><Relationship Id="rId73" Type="http://schemas.openxmlformats.org/officeDocument/2006/relationships/customXml" Target="../ink/ink344.xml"/><Relationship Id="rId78" Type="http://schemas.openxmlformats.org/officeDocument/2006/relationships/image" Target="../media/image319.png"/><Relationship Id="rId94" Type="http://schemas.openxmlformats.org/officeDocument/2006/relationships/image" Target="../media/image327.png"/><Relationship Id="rId99" Type="http://schemas.openxmlformats.org/officeDocument/2006/relationships/customXml" Target="../ink/ink357.xml"/><Relationship Id="rId101" Type="http://schemas.openxmlformats.org/officeDocument/2006/relationships/customXml" Target="../ink/ink358.xml"/><Relationship Id="rId122" Type="http://schemas.openxmlformats.org/officeDocument/2006/relationships/image" Target="../media/image3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png"/><Relationship Id="rId3" Type="http://schemas.openxmlformats.org/officeDocument/2006/relationships/image" Target="../media/image342.png"/><Relationship Id="rId7" Type="http://schemas.openxmlformats.org/officeDocument/2006/relationships/customXml" Target="../ink/ink371.xml"/><Relationship Id="rId12" Type="http://schemas.openxmlformats.org/officeDocument/2006/relationships/image" Target="../media/image346.png"/><Relationship Id="rId2" Type="http://schemas.openxmlformats.org/officeDocument/2006/relationships/customXml" Target="../ink/ink36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3.png"/><Relationship Id="rId11" Type="http://schemas.openxmlformats.org/officeDocument/2006/relationships/customXml" Target="../ink/ink373.xml"/><Relationship Id="rId5" Type="http://schemas.openxmlformats.org/officeDocument/2006/relationships/customXml" Target="../ink/ink370.xml"/><Relationship Id="rId10" Type="http://schemas.openxmlformats.org/officeDocument/2006/relationships/image" Target="../media/image345.png"/><Relationship Id="rId4" Type="http://schemas.openxmlformats.org/officeDocument/2006/relationships/image" Target="../media/image292.png"/><Relationship Id="rId9" Type="http://schemas.openxmlformats.org/officeDocument/2006/relationships/customXml" Target="../ink/ink372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58.png"/><Relationship Id="rId21" Type="http://schemas.openxmlformats.org/officeDocument/2006/relationships/customXml" Target="../ink/ink383.xml"/><Relationship Id="rId42" Type="http://schemas.openxmlformats.org/officeDocument/2006/relationships/image" Target="../media/image366.png"/><Relationship Id="rId47" Type="http://schemas.openxmlformats.org/officeDocument/2006/relationships/customXml" Target="../ink/ink396.xml"/><Relationship Id="rId63" Type="http://schemas.openxmlformats.org/officeDocument/2006/relationships/customXml" Target="../ink/ink404.xml"/><Relationship Id="rId68" Type="http://schemas.openxmlformats.org/officeDocument/2006/relationships/image" Target="../media/image379.png"/><Relationship Id="rId84" Type="http://schemas.openxmlformats.org/officeDocument/2006/relationships/image" Target="../media/image387.png"/><Relationship Id="rId89" Type="http://schemas.openxmlformats.org/officeDocument/2006/relationships/customXml" Target="../ink/ink417.xml"/><Relationship Id="rId16" Type="http://schemas.openxmlformats.org/officeDocument/2006/relationships/image" Target="../media/image353.png"/><Relationship Id="rId11" Type="http://schemas.openxmlformats.org/officeDocument/2006/relationships/customXml" Target="../ink/ink378.xml"/><Relationship Id="rId32" Type="http://schemas.openxmlformats.org/officeDocument/2006/relationships/image" Target="../media/image361.png"/><Relationship Id="rId37" Type="http://schemas.openxmlformats.org/officeDocument/2006/relationships/customXml" Target="../ink/ink391.xml"/><Relationship Id="rId53" Type="http://schemas.openxmlformats.org/officeDocument/2006/relationships/customXml" Target="../ink/ink399.xml"/><Relationship Id="rId58" Type="http://schemas.openxmlformats.org/officeDocument/2006/relationships/image" Target="../media/image374.png"/><Relationship Id="rId74" Type="http://schemas.openxmlformats.org/officeDocument/2006/relationships/image" Target="../media/image382.png"/><Relationship Id="rId79" Type="http://schemas.openxmlformats.org/officeDocument/2006/relationships/customXml" Target="../ink/ink412.xml"/><Relationship Id="rId5" Type="http://schemas.openxmlformats.org/officeDocument/2006/relationships/customXml" Target="../ink/ink375.xml"/><Relationship Id="rId90" Type="http://schemas.openxmlformats.org/officeDocument/2006/relationships/image" Target="../media/image390.png"/><Relationship Id="rId95" Type="http://schemas.openxmlformats.org/officeDocument/2006/relationships/customXml" Target="../ink/ink420.xml"/><Relationship Id="rId22" Type="http://schemas.openxmlformats.org/officeDocument/2006/relationships/image" Target="../media/image356.png"/><Relationship Id="rId27" Type="http://schemas.openxmlformats.org/officeDocument/2006/relationships/customXml" Target="../ink/ink386.xml"/><Relationship Id="rId43" Type="http://schemas.openxmlformats.org/officeDocument/2006/relationships/customXml" Target="../ink/ink394.xml"/><Relationship Id="rId48" Type="http://schemas.openxmlformats.org/officeDocument/2006/relationships/image" Target="../media/image369.png"/><Relationship Id="rId64" Type="http://schemas.openxmlformats.org/officeDocument/2006/relationships/image" Target="../media/image377.png"/><Relationship Id="rId69" Type="http://schemas.openxmlformats.org/officeDocument/2006/relationships/customXml" Target="../ink/ink407.xml"/><Relationship Id="rId80" Type="http://schemas.openxmlformats.org/officeDocument/2006/relationships/image" Target="../media/image385.png"/><Relationship Id="rId85" Type="http://schemas.openxmlformats.org/officeDocument/2006/relationships/customXml" Target="../ink/ink415.xml"/><Relationship Id="rId3" Type="http://schemas.openxmlformats.org/officeDocument/2006/relationships/customXml" Target="../ink/ink374.xml"/><Relationship Id="rId12" Type="http://schemas.openxmlformats.org/officeDocument/2006/relationships/image" Target="../media/image351.png"/><Relationship Id="rId17" Type="http://schemas.openxmlformats.org/officeDocument/2006/relationships/customXml" Target="../ink/ink381.xml"/><Relationship Id="rId25" Type="http://schemas.openxmlformats.org/officeDocument/2006/relationships/customXml" Target="../ink/ink385.xml"/><Relationship Id="rId33" Type="http://schemas.openxmlformats.org/officeDocument/2006/relationships/customXml" Target="../ink/ink389.xml"/><Relationship Id="rId38" Type="http://schemas.openxmlformats.org/officeDocument/2006/relationships/image" Target="../media/image364.png"/><Relationship Id="rId46" Type="http://schemas.openxmlformats.org/officeDocument/2006/relationships/image" Target="../media/image368.png"/><Relationship Id="rId59" Type="http://schemas.openxmlformats.org/officeDocument/2006/relationships/customXml" Target="../ink/ink402.xml"/><Relationship Id="rId67" Type="http://schemas.openxmlformats.org/officeDocument/2006/relationships/customXml" Target="../ink/ink406.xml"/><Relationship Id="rId20" Type="http://schemas.openxmlformats.org/officeDocument/2006/relationships/image" Target="../media/image355.png"/><Relationship Id="rId41" Type="http://schemas.openxmlformats.org/officeDocument/2006/relationships/customXml" Target="../ink/ink393.xml"/><Relationship Id="rId54" Type="http://schemas.openxmlformats.org/officeDocument/2006/relationships/image" Target="../media/image372.png"/><Relationship Id="rId62" Type="http://schemas.openxmlformats.org/officeDocument/2006/relationships/image" Target="../media/image376.png"/><Relationship Id="rId70" Type="http://schemas.openxmlformats.org/officeDocument/2006/relationships/image" Target="../media/image380.png"/><Relationship Id="rId75" Type="http://schemas.openxmlformats.org/officeDocument/2006/relationships/customXml" Target="../ink/ink410.xml"/><Relationship Id="rId83" Type="http://schemas.openxmlformats.org/officeDocument/2006/relationships/customXml" Target="../ink/ink414.xml"/><Relationship Id="rId88" Type="http://schemas.openxmlformats.org/officeDocument/2006/relationships/image" Target="../media/image389.png"/><Relationship Id="rId91" Type="http://schemas.openxmlformats.org/officeDocument/2006/relationships/customXml" Target="../ink/ink418.xml"/><Relationship Id="rId96" Type="http://schemas.openxmlformats.org/officeDocument/2006/relationships/image" Target="../media/image3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8.png"/><Relationship Id="rId15" Type="http://schemas.openxmlformats.org/officeDocument/2006/relationships/customXml" Target="../ink/ink380.xml"/><Relationship Id="rId23" Type="http://schemas.openxmlformats.org/officeDocument/2006/relationships/customXml" Target="../ink/ink384.xml"/><Relationship Id="rId28" Type="http://schemas.openxmlformats.org/officeDocument/2006/relationships/image" Target="../media/image359.png"/><Relationship Id="rId36" Type="http://schemas.openxmlformats.org/officeDocument/2006/relationships/image" Target="../media/image363.png"/><Relationship Id="rId49" Type="http://schemas.openxmlformats.org/officeDocument/2006/relationships/customXml" Target="../ink/ink397.xml"/><Relationship Id="rId57" Type="http://schemas.openxmlformats.org/officeDocument/2006/relationships/customXml" Target="../ink/ink401.xml"/><Relationship Id="rId10" Type="http://schemas.openxmlformats.org/officeDocument/2006/relationships/image" Target="../media/image350.png"/><Relationship Id="rId31" Type="http://schemas.openxmlformats.org/officeDocument/2006/relationships/customXml" Target="../ink/ink388.xml"/><Relationship Id="rId44" Type="http://schemas.openxmlformats.org/officeDocument/2006/relationships/image" Target="../media/image367.png"/><Relationship Id="rId52" Type="http://schemas.openxmlformats.org/officeDocument/2006/relationships/image" Target="../media/image371.png"/><Relationship Id="rId60" Type="http://schemas.openxmlformats.org/officeDocument/2006/relationships/image" Target="../media/image375.png"/><Relationship Id="rId65" Type="http://schemas.openxmlformats.org/officeDocument/2006/relationships/customXml" Target="../ink/ink405.xml"/><Relationship Id="rId73" Type="http://schemas.openxmlformats.org/officeDocument/2006/relationships/customXml" Target="../ink/ink409.xml"/><Relationship Id="rId78" Type="http://schemas.openxmlformats.org/officeDocument/2006/relationships/image" Target="../media/image384.png"/><Relationship Id="rId81" Type="http://schemas.openxmlformats.org/officeDocument/2006/relationships/customXml" Target="../ink/ink413.xml"/><Relationship Id="rId86" Type="http://schemas.openxmlformats.org/officeDocument/2006/relationships/image" Target="../media/image388.png"/><Relationship Id="rId94" Type="http://schemas.openxmlformats.org/officeDocument/2006/relationships/image" Target="../media/image392.png"/><Relationship Id="rId4" Type="http://schemas.openxmlformats.org/officeDocument/2006/relationships/image" Target="../media/image347.png"/><Relationship Id="rId9" Type="http://schemas.openxmlformats.org/officeDocument/2006/relationships/customXml" Target="../ink/ink377.xml"/><Relationship Id="rId13" Type="http://schemas.openxmlformats.org/officeDocument/2006/relationships/customXml" Target="../ink/ink379.xml"/><Relationship Id="rId18" Type="http://schemas.openxmlformats.org/officeDocument/2006/relationships/image" Target="../media/image354.png"/><Relationship Id="rId39" Type="http://schemas.openxmlformats.org/officeDocument/2006/relationships/customXml" Target="../ink/ink392.xml"/><Relationship Id="rId34" Type="http://schemas.openxmlformats.org/officeDocument/2006/relationships/image" Target="../media/image362.png"/><Relationship Id="rId50" Type="http://schemas.openxmlformats.org/officeDocument/2006/relationships/image" Target="../media/image370.png"/><Relationship Id="rId55" Type="http://schemas.openxmlformats.org/officeDocument/2006/relationships/customXml" Target="../ink/ink400.xml"/><Relationship Id="rId76" Type="http://schemas.openxmlformats.org/officeDocument/2006/relationships/image" Target="../media/image383.png"/><Relationship Id="rId97" Type="http://schemas.openxmlformats.org/officeDocument/2006/relationships/customXml" Target="../ink/ink421.xml"/><Relationship Id="rId7" Type="http://schemas.openxmlformats.org/officeDocument/2006/relationships/customXml" Target="../ink/ink376.xml"/><Relationship Id="rId71" Type="http://schemas.openxmlformats.org/officeDocument/2006/relationships/customXml" Target="../ink/ink408.xml"/><Relationship Id="rId92" Type="http://schemas.openxmlformats.org/officeDocument/2006/relationships/image" Target="../media/image391.png"/><Relationship Id="rId2" Type="http://schemas.openxmlformats.org/officeDocument/2006/relationships/image" Target="../media/image292.png"/><Relationship Id="rId29" Type="http://schemas.openxmlformats.org/officeDocument/2006/relationships/customXml" Target="../ink/ink387.xml"/><Relationship Id="rId24" Type="http://schemas.openxmlformats.org/officeDocument/2006/relationships/image" Target="../media/image357.png"/><Relationship Id="rId40" Type="http://schemas.openxmlformats.org/officeDocument/2006/relationships/image" Target="../media/image365.png"/><Relationship Id="rId45" Type="http://schemas.openxmlformats.org/officeDocument/2006/relationships/customXml" Target="../ink/ink395.xml"/><Relationship Id="rId66" Type="http://schemas.openxmlformats.org/officeDocument/2006/relationships/image" Target="../media/image378.png"/><Relationship Id="rId87" Type="http://schemas.openxmlformats.org/officeDocument/2006/relationships/customXml" Target="../ink/ink416.xml"/><Relationship Id="rId61" Type="http://schemas.openxmlformats.org/officeDocument/2006/relationships/customXml" Target="../ink/ink403.xml"/><Relationship Id="rId82" Type="http://schemas.openxmlformats.org/officeDocument/2006/relationships/image" Target="../media/image386.png"/><Relationship Id="rId19" Type="http://schemas.openxmlformats.org/officeDocument/2006/relationships/customXml" Target="../ink/ink382.xml"/><Relationship Id="rId14" Type="http://schemas.openxmlformats.org/officeDocument/2006/relationships/image" Target="../media/image352.png"/><Relationship Id="rId30" Type="http://schemas.openxmlformats.org/officeDocument/2006/relationships/image" Target="../media/image360.png"/><Relationship Id="rId35" Type="http://schemas.openxmlformats.org/officeDocument/2006/relationships/customXml" Target="../ink/ink390.xml"/><Relationship Id="rId56" Type="http://schemas.openxmlformats.org/officeDocument/2006/relationships/image" Target="../media/image373.png"/><Relationship Id="rId77" Type="http://schemas.openxmlformats.org/officeDocument/2006/relationships/customXml" Target="../ink/ink411.xml"/><Relationship Id="rId8" Type="http://schemas.openxmlformats.org/officeDocument/2006/relationships/image" Target="../media/image349.png"/><Relationship Id="rId51" Type="http://schemas.openxmlformats.org/officeDocument/2006/relationships/customXml" Target="../ink/ink398.xml"/><Relationship Id="rId72" Type="http://schemas.openxmlformats.org/officeDocument/2006/relationships/image" Target="../media/image381.png"/><Relationship Id="rId93" Type="http://schemas.openxmlformats.org/officeDocument/2006/relationships/customXml" Target="../ink/ink419.xml"/><Relationship Id="rId98" Type="http://schemas.openxmlformats.org/officeDocument/2006/relationships/image" Target="../media/image394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34.xml"/><Relationship Id="rId21" Type="http://schemas.openxmlformats.org/officeDocument/2006/relationships/image" Target="../media/image404.png"/><Relationship Id="rId42" Type="http://schemas.openxmlformats.org/officeDocument/2006/relationships/customXml" Target="../ink/ink442.xml"/><Relationship Id="rId47" Type="http://schemas.openxmlformats.org/officeDocument/2006/relationships/image" Target="../media/image417.png"/><Relationship Id="rId63" Type="http://schemas.openxmlformats.org/officeDocument/2006/relationships/image" Target="../media/image425.png"/><Relationship Id="rId68" Type="http://schemas.openxmlformats.org/officeDocument/2006/relationships/customXml" Target="../ink/ink455.xml"/><Relationship Id="rId84" Type="http://schemas.openxmlformats.org/officeDocument/2006/relationships/customXml" Target="../ink/ink463.xml"/><Relationship Id="rId89" Type="http://schemas.openxmlformats.org/officeDocument/2006/relationships/image" Target="../media/image438.png"/><Relationship Id="rId16" Type="http://schemas.openxmlformats.org/officeDocument/2006/relationships/customXml" Target="../ink/ink429.xml"/><Relationship Id="rId11" Type="http://schemas.openxmlformats.org/officeDocument/2006/relationships/image" Target="../media/image399.png"/><Relationship Id="rId32" Type="http://schemas.openxmlformats.org/officeDocument/2006/relationships/customXml" Target="../ink/ink437.xml"/><Relationship Id="rId37" Type="http://schemas.openxmlformats.org/officeDocument/2006/relationships/image" Target="../media/image412.png"/><Relationship Id="rId53" Type="http://schemas.openxmlformats.org/officeDocument/2006/relationships/image" Target="../media/image420.png"/><Relationship Id="rId58" Type="http://schemas.openxmlformats.org/officeDocument/2006/relationships/customXml" Target="../ink/ink450.xml"/><Relationship Id="rId74" Type="http://schemas.openxmlformats.org/officeDocument/2006/relationships/customXml" Target="../ink/ink458.xml"/><Relationship Id="rId79" Type="http://schemas.openxmlformats.org/officeDocument/2006/relationships/image" Target="../media/image433.png"/><Relationship Id="rId5" Type="http://schemas.openxmlformats.org/officeDocument/2006/relationships/image" Target="../media/image396.png"/><Relationship Id="rId90" Type="http://schemas.openxmlformats.org/officeDocument/2006/relationships/customXml" Target="../ink/ink466.xml"/><Relationship Id="rId95" Type="http://schemas.openxmlformats.org/officeDocument/2006/relationships/image" Target="../media/image441.png"/><Relationship Id="rId22" Type="http://schemas.openxmlformats.org/officeDocument/2006/relationships/customXml" Target="../ink/ink432.xml"/><Relationship Id="rId27" Type="http://schemas.openxmlformats.org/officeDocument/2006/relationships/image" Target="../media/image407.png"/><Relationship Id="rId43" Type="http://schemas.openxmlformats.org/officeDocument/2006/relationships/image" Target="../media/image415.png"/><Relationship Id="rId48" Type="http://schemas.openxmlformats.org/officeDocument/2006/relationships/customXml" Target="../ink/ink445.xml"/><Relationship Id="rId64" Type="http://schemas.openxmlformats.org/officeDocument/2006/relationships/customXml" Target="../ink/ink453.xml"/><Relationship Id="rId69" Type="http://schemas.openxmlformats.org/officeDocument/2006/relationships/image" Target="../media/image428.png"/><Relationship Id="rId8" Type="http://schemas.openxmlformats.org/officeDocument/2006/relationships/customXml" Target="../ink/ink425.xml"/><Relationship Id="rId51" Type="http://schemas.openxmlformats.org/officeDocument/2006/relationships/image" Target="../media/image419.png"/><Relationship Id="rId72" Type="http://schemas.openxmlformats.org/officeDocument/2006/relationships/customXml" Target="../ink/ink457.xml"/><Relationship Id="rId80" Type="http://schemas.openxmlformats.org/officeDocument/2006/relationships/customXml" Target="../ink/ink461.xml"/><Relationship Id="rId85" Type="http://schemas.openxmlformats.org/officeDocument/2006/relationships/image" Target="../media/image436.png"/><Relationship Id="rId93" Type="http://schemas.openxmlformats.org/officeDocument/2006/relationships/image" Target="../media/image440.png"/><Relationship Id="rId3" Type="http://schemas.openxmlformats.org/officeDocument/2006/relationships/image" Target="../media/image395.png"/><Relationship Id="rId12" Type="http://schemas.openxmlformats.org/officeDocument/2006/relationships/customXml" Target="../ink/ink427.xml"/><Relationship Id="rId17" Type="http://schemas.openxmlformats.org/officeDocument/2006/relationships/image" Target="../media/image402.png"/><Relationship Id="rId25" Type="http://schemas.openxmlformats.org/officeDocument/2006/relationships/image" Target="../media/image406.png"/><Relationship Id="rId33" Type="http://schemas.openxmlformats.org/officeDocument/2006/relationships/image" Target="../media/image410.png"/><Relationship Id="rId38" Type="http://schemas.openxmlformats.org/officeDocument/2006/relationships/customXml" Target="../ink/ink440.xml"/><Relationship Id="rId46" Type="http://schemas.openxmlformats.org/officeDocument/2006/relationships/customXml" Target="../ink/ink444.xml"/><Relationship Id="rId59" Type="http://schemas.openxmlformats.org/officeDocument/2006/relationships/image" Target="../media/image423.png"/><Relationship Id="rId67" Type="http://schemas.openxmlformats.org/officeDocument/2006/relationships/image" Target="../media/image427.png"/><Relationship Id="rId20" Type="http://schemas.openxmlformats.org/officeDocument/2006/relationships/customXml" Target="../ink/ink431.xml"/><Relationship Id="rId41" Type="http://schemas.openxmlformats.org/officeDocument/2006/relationships/image" Target="../media/image414.png"/><Relationship Id="rId54" Type="http://schemas.openxmlformats.org/officeDocument/2006/relationships/customXml" Target="../ink/ink448.xml"/><Relationship Id="rId62" Type="http://schemas.openxmlformats.org/officeDocument/2006/relationships/customXml" Target="../ink/ink452.xml"/><Relationship Id="rId70" Type="http://schemas.openxmlformats.org/officeDocument/2006/relationships/customXml" Target="../ink/ink456.xml"/><Relationship Id="rId75" Type="http://schemas.openxmlformats.org/officeDocument/2006/relationships/image" Target="../media/image431.png"/><Relationship Id="rId83" Type="http://schemas.openxmlformats.org/officeDocument/2006/relationships/image" Target="../media/image435.png"/><Relationship Id="rId88" Type="http://schemas.openxmlformats.org/officeDocument/2006/relationships/customXml" Target="../ink/ink465.xml"/><Relationship Id="rId91" Type="http://schemas.openxmlformats.org/officeDocument/2006/relationships/image" Target="../media/image43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24.xml"/><Relationship Id="rId15" Type="http://schemas.openxmlformats.org/officeDocument/2006/relationships/image" Target="../media/image401.png"/><Relationship Id="rId23" Type="http://schemas.openxmlformats.org/officeDocument/2006/relationships/image" Target="../media/image405.png"/><Relationship Id="rId28" Type="http://schemas.openxmlformats.org/officeDocument/2006/relationships/customXml" Target="../ink/ink435.xml"/><Relationship Id="rId36" Type="http://schemas.openxmlformats.org/officeDocument/2006/relationships/customXml" Target="../ink/ink439.xml"/><Relationship Id="rId49" Type="http://schemas.openxmlformats.org/officeDocument/2006/relationships/image" Target="../media/image418.png"/><Relationship Id="rId57" Type="http://schemas.openxmlformats.org/officeDocument/2006/relationships/image" Target="../media/image422.png"/><Relationship Id="rId10" Type="http://schemas.openxmlformats.org/officeDocument/2006/relationships/customXml" Target="../ink/ink426.xml"/><Relationship Id="rId31" Type="http://schemas.openxmlformats.org/officeDocument/2006/relationships/image" Target="../media/image409.png"/><Relationship Id="rId44" Type="http://schemas.openxmlformats.org/officeDocument/2006/relationships/customXml" Target="../ink/ink443.xml"/><Relationship Id="rId52" Type="http://schemas.openxmlformats.org/officeDocument/2006/relationships/customXml" Target="../ink/ink447.xml"/><Relationship Id="rId60" Type="http://schemas.openxmlformats.org/officeDocument/2006/relationships/customXml" Target="../ink/ink451.xml"/><Relationship Id="rId65" Type="http://schemas.openxmlformats.org/officeDocument/2006/relationships/image" Target="../media/image426.png"/><Relationship Id="rId73" Type="http://schemas.openxmlformats.org/officeDocument/2006/relationships/image" Target="../media/image430.png"/><Relationship Id="rId78" Type="http://schemas.openxmlformats.org/officeDocument/2006/relationships/customXml" Target="../ink/ink460.xml"/><Relationship Id="rId81" Type="http://schemas.openxmlformats.org/officeDocument/2006/relationships/image" Target="../media/image434.png"/><Relationship Id="rId86" Type="http://schemas.openxmlformats.org/officeDocument/2006/relationships/customXml" Target="../ink/ink464.xml"/><Relationship Id="rId94" Type="http://schemas.openxmlformats.org/officeDocument/2006/relationships/customXml" Target="../ink/ink468.xml"/><Relationship Id="rId4" Type="http://schemas.openxmlformats.org/officeDocument/2006/relationships/customXml" Target="../ink/ink423.xml"/><Relationship Id="rId9" Type="http://schemas.openxmlformats.org/officeDocument/2006/relationships/image" Target="../media/image398.png"/><Relationship Id="rId13" Type="http://schemas.openxmlformats.org/officeDocument/2006/relationships/image" Target="../media/image400.png"/><Relationship Id="rId18" Type="http://schemas.openxmlformats.org/officeDocument/2006/relationships/customXml" Target="../ink/ink430.xml"/><Relationship Id="rId39" Type="http://schemas.openxmlformats.org/officeDocument/2006/relationships/image" Target="../media/image413.png"/><Relationship Id="rId34" Type="http://schemas.openxmlformats.org/officeDocument/2006/relationships/customXml" Target="../ink/ink438.xml"/><Relationship Id="rId50" Type="http://schemas.openxmlformats.org/officeDocument/2006/relationships/customXml" Target="../ink/ink446.xml"/><Relationship Id="rId55" Type="http://schemas.openxmlformats.org/officeDocument/2006/relationships/image" Target="../media/image421.png"/><Relationship Id="rId76" Type="http://schemas.openxmlformats.org/officeDocument/2006/relationships/customXml" Target="../ink/ink459.xml"/><Relationship Id="rId7" Type="http://schemas.openxmlformats.org/officeDocument/2006/relationships/image" Target="../media/image397.png"/><Relationship Id="rId71" Type="http://schemas.openxmlformats.org/officeDocument/2006/relationships/image" Target="../media/image429.png"/><Relationship Id="rId92" Type="http://schemas.openxmlformats.org/officeDocument/2006/relationships/customXml" Target="../ink/ink467.xml"/><Relationship Id="rId2" Type="http://schemas.openxmlformats.org/officeDocument/2006/relationships/customXml" Target="../ink/ink422.xml"/><Relationship Id="rId29" Type="http://schemas.openxmlformats.org/officeDocument/2006/relationships/image" Target="../media/image408.png"/><Relationship Id="rId24" Type="http://schemas.openxmlformats.org/officeDocument/2006/relationships/customXml" Target="../ink/ink433.xml"/><Relationship Id="rId40" Type="http://schemas.openxmlformats.org/officeDocument/2006/relationships/customXml" Target="../ink/ink441.xml"/><Relationship Id="rId45" Type="http://schemas.openxmlformats.org/officeDocument/2006/relationships/image" Target="../media/image416.png"/><Relationship Id="rId66" Type="http://schemas.openxmlformats.org/officeDocument/2006/relationships/customXml" Target="../ink/ink454.xml"/><Relationship Id="rId87" Type="http://schemas.openxmlformats.org/officeDocument/2006/relationships/image" Target="../media/image437.png"/><Relationship Id="rId61" Type="http://schemas.openxmlformats.org/officeDocument/2006/relationships/image" Target="../media/image424.png"/><Relationship Id="rId82" Type="http://schemas.openxmlformats.org/officeDocument/2006/relationships/customXml" Target="../ink/ink462.xml"/><Relationship Id="rId19" Type="http://schemas.openxmlformats.org/officeDocument/2006/relationships/image" Target="../media/image403.png"/><Relationship Id="rId14" Type="http://schemas.openxmlformats.org/officeDocument/2006/relationships/customXml" Target="../ink/ink428.xml"/><Relationship Id="rId30" Type="http://schemas.openxmlformats.org/officeDocument/2006/relationships/customXml" Target="../ink/ink436.xml"/><Relationship Id="rId35" Type="http://schemas.openxmlformats.org/officeDocument/2006/relationships/image" Target="../media/image411.png"/><Relationship Id="rId56" Type="http://schemas.openxmlformats.org/officeDocument/2006/relationships/customXml" Target="../ink/ink449.xml"/><Relationship Id="rId77" Type="http://schemas.openxmlformats.org/officeDocument/2006/relationships/image" Target="../media/image4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99.png"/><Relationship Id="rId21" Type="http://schemas.openxmlformats.org/officeDocument/2006/relationships/image" Target="../media/image451.png"/><Relationship Id="rId42" Type="http://schemas.openxmlformats.org/officeDocument/2006/relationships/customXml" Target="../ink/ink489.xml"/><Relationship Id="rId63" Type="http://schemas.openxmlformats.org/officeDocument/2006/relationships/image" Target="../media/image472.png"/><Relationship Id="rId84" Type="http://schemas.openxmlformats.org/officeDocument/2006/relationships/customXml" Target="../ink/ink510.xml"/><Relationship Id="rId138" Type="http://schemas.openxmlformats.org/officeDocument/2006/relationships/customXml" Target="../ink/ink537.xml"/><Relationship Id="rId159" Type="http://schemas.openxmlformats.org/officeDocument/2006/relationships/image" Target="../media/image520.png"/><Relationship Id="rId170" Type="http://schemas.openxmlformats.org/officeDocument/2006/relationships/customXml" Target="../ink/ink553.xml"/><Relationship Id="rId107" Type="http://schemas.openxmlformats.org/officeDocument/2006/relationships/image" Target="../media/image494.png"/><Relationship Id="rId11" Type="http://schemas.openxmlformats.org/officeDocument/2006/relationships/image" Target="../media/image446.png"/><Relationship Id="rId32" Type="http://schemas.openxmlformats.org/officeDocument/2006/relationships/customXml" Target="../ink/ink484.xml"/><Relationship Id="rId53" Type="http://schemas.openxmlformats.org/officeDocument/2006/relationships/image" Target="../media/image467.png"/><Relationship Id="rId74" Type="http://schemas.openxmlformats.org/officeDocument/2006/relationships/customXml" Target="../ink/ink505.xml"/><Relationship Id="rId128" Type="http://schemas.openxmlformats.org/officeDocument/2006/relationships/customXml" Target="../ink/ink532.xml"/><Relationship Id="rId149" Type="http://schemas.openxmlformats.org/officeDocument/2006/relationships/image" Target="../media/image515.png"/><Relationship Id="rId5" Type="http://schemas.openxmlformats.org/officeDocument/2006/relationships/image" Target="../media/image443.png"/><Relationship Id="rId95" Type="http://schemas.openxmlformats.org/officeDocument/2006/relationships/image" Target="../media/image488.png"/><Relationship Id="rId160" Type="http://schemas.openxmlformats.org/officeDocument/2006/relationships/customXml" Target="../ink/ink548.xml"/><Relationship Id="rId22" Type="http://schemas.openxmlformats.org/officeDocument/2006/relationships/customXml" Target="../ink/ink479.xml"/><Relationship Id="rId43" Type="http://schemas.openxmlformats.org/officeDocument/2006/relationships/image" Target="../media/image462.png"/><Relationship Id="rId64" Type="http://schemas.openxmlformats.org/officeDocument/2006/relationships/customXml" Target="../ink/ink500.xml"/><Relationship Id="rId118" Type="http://schemas.openxmlformats.org/officeDocument/2006/relationships/customXml" Target="../ink/ink527.xml"/><Relationship Id="rId139" Type="http://schemas.openxmlformats.org/officeDocument/2006/relationships/image" Target="../media/image510.png"/><Relationship Id="rId85" Type="http://schemas.openxmlformats.org/officeDocument/2006/relationships/image" Target="../media/image483.png"/><Relationship Id="rId150" Type="http://schemas.openxmlformats.org/officeDocument/2006/relationships/customXml" Target="../ink/ink543.xml"/><Relationship Id="rId171" Type="http://schemas.openxmlformats.org/officeDocument/2006/relationships/image" Target="../media/image526.png"/><Relationship Id="rId12" Type="http://schemas.openxmlformats.org/officeDocument/2006/relationships/customXml" Target="../ink/ink474.xml"/><Relationship Id="rId33" Type="http://schemas.openxmlformats.org/officeDocument/2006/relationships/image" Target="../media/image457.png"/><Relationship Id="rId108" Type="http://schemas.openxmlformats.org/officeDocument/2006/relationships/customXml" Target="../ink/ink522.xml"/><Relationship Id="rId129" Type="http://schemas.openxmlformats.org/officeDocument/2006/relationships/image" Target="../media/image505.png"/><Relationship Id="rId54" Type="http://schemas.openxmlformats.org/officeDocument/2006/relationships/customXml" Target="../ink/ink495.xml"/><Relationship Id="rId75" Type="http://schemas.openxmlformats.org/officeDocument/2006/relationships/image" Target="../media/image478.png"/><Relationship Id="rId96" Type="http://schemas.openxmlformats.org/officeDocument/2006/relationships/customXml" Target="../ink/ink516.xml"/><Relationship Id="rId140" Type="http://schemas.openxmlformats.org/officeDocument/2006/relationships/customXml" Target="../ink/ink538.xml"/><Relationship Id="rId161" Type="http://schemas.openxmlformats.org/officeDocument/2006/relationships/image" Target="../media/image52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71.xml"/><Relationship Id="rId23" Type="http://schemas.openxmlformats.org/officeDocument/2006/relationships/image" Target="../media/image452.png"/><Relationship Id="rId28" Type="http://schemas.openxmlformats.org/officeDocument/2006/relationships/customXml" Target="../ink/ink482.xml"/><Relationship Id="rId49" Type="http://schemas.openxmlformats.org/officeDocument/2006/relationships/image" Target="../media/image465.png"/><Relationship Id="rId114" Type="http://schemas.openxmlformats.org/officeDocument/2006/relationships/customXml" Target="../ink/ink525.xml"/><Relationship Id="rId119" Type="http://schemas.openxmlformats.org/officeDocument/2006/relationships/image" Target="../media/image500.png"/><Relationship Id="rId44" Type="http://schemas.openxmlformats.org/officeDocument/2006/relationships/customXml" Target="../ink/ink490.xml"/><Relationship Id="rId60" Type="http://schemas.openxmlformats.org/officeDocument/2006/relationships/customXml" Target="../ink/ink498.xml"/><Relationship Id="rId65" Type="http://schemas.openxmlformats.org/officeDocument/2006/relationships/image" Target="../media/image473.png"/><Relationship Id="rId81" Type="http://schemas.openxmlformats.org/officeDocument/2006/relationships/image" Target="../media/image481.png"/><Relationship Id="rId86" Type="http://schemas.openxmlformats.org/officeDocument/2006/relationships/customXml" Target="../ink/ink511.xml"/><Relationship Id="rId130" Type="http://schemas.openxmlformats.org/officeDocument/2006/relationships/customXml" Target="../ink/ink533.xml"/><Relationship Id="rId135" Type="http://schemas.openxmlformats.org/officeDocument/2006/relationships/image" Target="../media/image508.png"/><Relationship Id="rId151" Type="http://schemas.openxmlformats.org/officeDocument/2006/relationships/image" Target="../media/image516.png"/><Relationship Id="rId156" Type="http://schemas.openxmlformats.org/officeDocument/2006/relationships/customXml" Target="../ink/ink546.xml"/><Relationship Id="rId172" Type="http://schemas.openxmlformats.org/officeDocument/2006/relationships/customXml" Target="../ink/ink554.xml"/><Relationship Id="rId13" Type="http://schemas.openxmlformats.org/officeDocument/2006/relationships/image" Target="../media/image447.png"/><Relationship Id="rId18" Type="http://schemas.openxmlformats.org/officeDocument/2006/relationships/customXml" Target="../ink/ink477.xml"/><Relationship Id="rId39" Type="http://schemas.openxmlformats.org/officeDocument/2006/relationships/image" Target="../media/image460.png"/><Relationship Id="rId109" Type="http://schemas.openxmlformats.org/officeDocument/2006/relationships/image" Target="../media/image495.png"/><Relationship Id="rId34" Type="http://schemas.openxmlformats.org/officeDocument/2006/relationships/customXml" Target="../ink/ink485.xml"/><Relationship Id="rId50" Type="http://schemas.openxmlformats.org/officeDocument/2006/relationships/customXml" Target="../ink/ink493.xml"/><Relationship Id="rId55" Type="http://schemas.openxmlformats.org/officeDocument/2006/relationships/image" Target="../media/image468.png"/><Relationship Id="rId76" Type="http://schemas.openxmlformats.org/officeDocument/2006/relationships/customXml" Target="../ink/ink506.xml"/><Relationship Id="rId97" Type="http://schemas.openxmlformats.org/officeDocument/2006/relationships/image" Target="../media/image489.png"/><Relationship Id="rId104" Type="http://schemas.openxmlformats.org/officeDocument/2006/relationships/customXml" Target="../ink/ink520.xml"/><Relationship Id="rId120" Type="http://schemas.openxmlformats.org/officeDocument/2006/relationships/customXml" Target="../ink/ink528.xml"/><Relationship Id="rId125" Type="http://schemas.openxmlformats.org/officeDocument/2006/relationships/image" Target="../media/image503.png"/><Relationship Id="rId141" Type="http://schemas.openxmlformats.org/officeDocument/2006/relationships/image" Target="../media/image511.png"/><Relationship Id="rId146" Type="http://schemas.openxmlformats.org/officeDocument/2006/relationships/customXml" Target="../ink/ink541.xml"/><Relationship Id="rId167" Type="http://schemas.openxmlformats.org/officeDocument/2006/relationships/image" Target="../media/image524.png"/><Relationship Id="rId7" Type="http://schemas.openxmlformats.org/officeDocument/2006/relationships/image" Target="../media/image444.png"/><Relationship Id="rId71" Type="http://schemas.openxmlformats.org/officeDocument/2006/relationships/image" Target="../media/image476.png"/><Relationship Id="rId92" Type="http://schemas.openxmlformats.org/officeDocument/2006/relationships/customXml" Target="../ink/ink514.xml"/><Relationship Id="rId162" Type="http://schemas.openxmlformats.org/officeDocument/2006/relationships/customXml" Target="../ink/ink549.xml"/><Relationship Id="rId2" Type="http://schemas.openxmlformats.org/officeDocument/2006/relationships/customXml" Target="../ink/ink469.xml"/><Relationship Id="rId29" Type="http://schemas.openxmlformats.org/officeDocument/2006/relationships/image" Target="../media/image455.png"/><Relationship Id="rId24" Type="http://schemas.openxmlformats.org/officeDocument/2006/relationships/customXml" Target="../ink/ink480.xml"/><Relationship Id="rId40" Type="http://schemas.openxmlformats.org/officeDocument/2006/relationships/customXml" Target="../ink/ink488.xml"/><Relationship Id="rId45" Type="http://schemas.openxmlformats.org/officeDocument/2006/relationships/image" Target="../media/image463.png"/><Relationship Id="rId66" Type="http://schemas.openxmlformats.org/officeDocument/2006/relationships/customXml" Target="../ink/ink501.xml"/><Relationship Id="rId87" Type="http://schemas.openxmlformats.org/officeDocument/2006/relationships/image" Target="../media/image484.png"/><Relationship Id="rId110" Type="http://schemas.openxmlformats.org/officeDocument/2006/relationships/customXml" Target="../ink/ink523.xml"/><Relationship Id="rId115" Type="http://schemas.openxmlformats.org/officeDocument/2006/relationships/image" Target="../media/image498.png"/><Relationship Id="rId131" Type="http://schemas.openxmlformats.org/officeDocument/2006/relationships/image" Target="../media/image506.png"/><Relationship Id="rId136" Type="http://schemas.openxmlformats.org/officeDocument/2006/relationships/customXml" Target="../ink/ink536.xml"/><Relationship Id="rId157" Type="http://schemas.openxmlformats.org/officeDocument/2006/relationships/image" Target="../media/image519.png"/><Relationship Id="rId61" Type="http://schemas.openxmlformats.org/officeDocument/2006/relationships/image" Target="../media/image471.png"/><Relationship Id="rId82" Type="http://schemas.openxmlformats.org/officeDocument/2006/relationships/customXml" Target="../ink/ink509.xml"/><Relationship Id="rId152" Type="http://schemas.openxmlformats.org/officeDocument/2006/relationships/customXml" Target="../ink/ink544.xml"/><Relationship Id="rId173" Type="http://schemas.openxmlformats.org/officeDocument/2006/relationships/image" Target="../media/image527.png"/><Relationship Id="rId19" Type="http://schemas.openxmlformats.org/officeDocument/2006/relationships/image" Target="../media/image450.png"/><Relationship Id="rId14" Type="http://schemas.openxmlformats.org/officeDocument/2006/relationships/customXml" Target="../ink/ink475.xml"/><Relationship Id="rId30" Type="http://schemas.openxmlformats.org/officeDocument/2006/relationships/customXml" Target="../ink/ink483.xml"/><Relationship Id="rId35" Type="http://schemas.openxmlformats.org/officeDocument/2006/relationships/image" Target="../media/image458.png"/><Relationship Id="rId56" Type="http://schemas.openxmlformats.org/officeDocument/2006/relationships/customXml" Target="../ink/ink496.xml"/><Relationship Id="rId77" Type="http://schemas.openxmlformats.org/officeDocument/2006/relationships/image" Target="../media/image479.png"/><Relationship Id="rId100" Type="http://schemas.openxmlformats.org/officeDocument/2006/relationships/customXml" Target="../ink/ink518.xml"/><Relationship Id="rId105" Type="http://schemas.openxmlformats.org/officeDocument/2006/relationships/image" Target="../media/image493.png"/><Relationship Id="rId126" Type="http://schemas.openxmlformats.org/officeDocument/2006/relationships/customXml" Target="../ink/ink531.xml"/><Relationship Id="rId147" Type="http://schemas.openxmlformats.org/officeDocument/2006/relationships/image" Target="../media/image514.png"/><Relationship Id="rId168" Type="http://schemas.openxmlformats.org/officeDocument/2006/relationships/customXml" Target="../ink/ink552.xml"/><Relationship Id="rId8" Type="http://schemas.openxmlformats.org/officeDocument/2006/relationships/customXml" Target="../ink/ink472.xml"/><Relationship Id="rId51" Type="http://schemas.openxmlformats.org/officeDocument/2006/relationships/image" Target="../media/image466.png"/><Relationship Id="rId72" Type="http://schemas.openxmlformats.org/officeDocument/2006/relationships/customXml" Target="../ink/ink504.xml"/><Relationship Id="rId93" Type="http://schemas.openxmlformats.org/officeDocument/2006/relationships/image" Target="../media/image487.png"/><Relationship Id="rId98" Type="http://schemas.openxmlformats.org/officeDocument/2006/relationships/customXml" Target="../ink/ink517.xml"/><Relationship Id="rId121" Type="http://schemas.openxmlformats.org/officeDocument/2006/relationships/image" Target="../media/image501.png"/><Relationship Id="rId142" Type="http://schemas.openxmlformats.org/officeDocument/2006/relationships/customXml" Target="../ink/ink539.xml"/><Relationship Id="rId163" Type="http://schemas.openxmlformats.org/officeDocument/2006/relationships/image" Target="../media/image522.png"/><Relationship Id="rId3" Type="http://schemas.openxmlformats.org/officeDocument/2006/relationships/image" Target="../media/image442.png"/><Relationship Id="rId25" Type="http://schemas.openxmlformats.org/officeDocument/2006/relationships/image" Target="../media/image453.png"/><Relationship Id="rId46" Type="http://schemas.openxmlformats.org/officeDocument/2006/relationships/customXml" Target="../ink/ink491.xml"/><Relationship Id="rId67" Type="http://schemas.openxmlformats.org/officeDocument/2006/relationships/image" Target="../media/image474.png"/><Relationship Id="rId116" Type="http://schemas.openxmlformats.org/officeDocument/2006/relationships/customXml" Target="../ink/ink526.xml"/><Relationship Id="rId137" Type="http://schemas.openxmlformats.org/officeDocument/2006/relationships/image" Target="../media/image509.png"/><Relationship Id="rId158" Type="http://schemas.openxmlformats.org/officeDocument/2006/relationships/customXml" Target="../ink/ink547.xml"/><Relationship Id="rId20" Type="http://schemas.openxmlformats.org/officeDocument/2006/relationships/customXml" Target="../ink/ink478.xml"/><Relationship Id="rId41" Type="http://schemas.openxmlformats.org/officeDocument/2006/relationships/image" Target="../media/image461.png"/><Relationship Id="rId62" Type="http://schemas.openxmlformats.org/officeDocument/2006/relationships/customXml" Target="../ink/ink499.xml"/><Relationship Id="rId83" Type="http://schemas.openxmlformats.org/officeDocument/2006/relationships/image" Target="../media/image482.png"/><Relationship Id="rId88" Type="http://schemas.openxmlformats.org/officeDocument/2006/relationships/customXml" Target="../ink/ink512.xml"/><Relationship Id="rId111" Type="http://schemas.openxmlformats.org/officeDocument/2006/relationships/image" Target="../media/image496.png"/><Relationship Id="rId132" Type="http://schemas.openxmlformats.org/officeDocument/2006/relationships/customXml" Target="../ink/ink534.xml"/><Relationship Id="rId153" Type="http://schemas.openxmlformats.org/officeDocument/2006/relationships/image" Target="../media/image517.png"/><Relationship Id="rId15" Type="http://schemas.openxmlformats.org/officeDocument/2006/relationships/image" Target="../media/image448.png"/><Relationship Id="rId36" Type="http://schemas.openxmlformats.org/officeDocument/2006/relationships/customXml" Target="../ink/ink486.xml"/><Relationship Id="rId57" Type="http://schemas.openxmlformats.org/officeDocument/2006/relationships/image" Target="../media/image469.png"/><Relationship Id="rId106" Type="http://schemas.openxmlformats.org/officeDocument/2006/relationships/customXml" Target="../ink/ink521.xml"/><Relationship Id="rId127" Type="http://schemas.openxmlformats.org/officeDocument/2006/relationships/image" Target="../media/image504.png"/><Relationship Id="rId10" Type="http://schemas.openxmlformats.org/officeDocument/2006/relationships/customXml" Target="../ink/ink473.xml"/><Relationship Id="rId31" Type="http://schemas.openxmlformats.org/officeDocument/2006/relationships/image" Target="../media/image456.png"/><Relationship Id="rId52" Type="http://schemas.openxmlformats.org/officeDocument/2006/relationships/customXml" Target="../ink/ink494.xml"/><Relationship Id="rId73" Type="http://schemas.openxmlformats.org/officeDocument/2006/relationships/image" Target="../media/image477.png"/><Relationship Id="rId78" Type="http://schemas.openxmlformats.org/officeDocument/2006/relationships/customXml" Target="../ink/ink507.xml"/><Relationship Id="rId94" Type="http://schemas.openxmlformats.org/officeDocument/2006/relationships/customXml" Target="../ink/ink515.xml"/><Relationship Id="rId99" Type="http://schemas.openxmlformats.org/officeDocument/2006/relationships/image" Target="../media/image490.png"/><Relationship Id="rId101" Type="http://schemas.openxmlformats.org/officeDocument/2006/relationships/image" Target="../media/image491.png"/><Relationship Id="rId122" Type="http://schemas.openxmlformats.org/officeDocument/2006/relationships/customXml" Target="../ink/ink529.xml"/><Relationship Id="rId143" Type="http://schemas.openxmlformats.org/officeDocument/2006/relationships/image" Target="../media/image512.png"/><Relationship Id="rId148" Type="http://schemas.openxmlformats.org/officeDocument/2006/relationships/customXml" Target="../ink/ink542.xml"/><Relationship Id="rId164" Type="http://schemas.openxmlformats.org/officeDocument/2006/relationships/customXml" Target="../ink/ink550.xml"/><Relationship Id="rId169" Type="http://schemas.openxmlformats.org/officeDocument/2006/relationships/image" Target="../media/image525.png"/><Relationship Id="rId4" Type="http://schemas.openxmlformats.org/officeDocument/2006/relationships/customXml" Target="../ink/ink470.xml"/><Relationship Id="rId9" Type="http://schemas.openxmlformats.org/officeDocument/2006/relationships/image" Target="../media/image445.png"/><Relationship Id="rId26" Type="http://schemas.openxmlformats.org/officeDocument/2006/relationships/customXml" Target="../ink/ink481.xml"/><Relationship Id="rId47" Type="http://schemas.openxmlformats.org/officeDocument/2006/relationships/image" Target="../media/image464.png"/><Relationship Id="rId68" Type="http://schemas.openxmlformats.org/officeDocument/2006/relationships/customXml" Target="../ink/ink502.xml"/><Relationship Id="rId89" Type="http://schemas.openxmlformats.org/officeDocument/2006/relationships/image" Target="../media/image485.png"/><Relationship Id="rId112" Type="http://schemas.openxmlformats.org/officeDocument/2006/relationships/customXml" Target="../ink/ink524.xml"/><Relationship Id="rId133" Type="http://schemas.openxmlformats.org/officeDocument/2006/relationships/image" Target="../media/image507.png"/><Relationship Id="rId154" Type="http://schemas.openxmlformats.org/officeDocument/2006/relationships/customXml" Target="../ink/ink545.xml"/><Relationship Id="rId16" Type="http://schemas.openxmlformats.org/officeDocument/2006/relationships/customXml" Target="../ink/ink476.xml"/><Relationship Id="rId37" Type="http://schemas.openxmlformats.org/officeDocument/2006/relationships/image" Target="../media/image459.png"/><Relationship Id="rId58" Type="http://schemas.openxmlformats.org/officeDocument/2006/relationships/customXml" Target="../ink/ink497.xml"/><Relationship Id="rId79" Type="http://schemas.openxmlformats.org/officeDocument/2006/relationships/image" Target="../media/image480.png"/><Relationship Id="rId102" Type="http://schemas.openxmlformats.org/officeDocument/2006/relationships/customXml" Target="../ink/ink519.xml"/><Relationship Id="rId123" Type="http://schemas.openxmlformats.org/officeDocument/2006/relationships/image" Target="../media/image502.png"/><Relationship Id="rId144" Type="http://schemas.openxmlformats.org/officeDocument/2006/relationships/customXml" Target="../ink/ink540.xml"/><Relationship Id="rId90" Type="http://schemas.openxmlformats.org/officeDocument/2006/relationships/customXml" Target="../ink/ink513.xml"/><Relationship Id="rId165" Type="http://schemas.openxmlformats.org/officeDocument/2006/relationships/image" Target="../media/image523.png"/><Relationship Id="rId27" Type="http://schemas.openxmlformats.org/officeDocument/2006/relationships/image" Target="../media/image454.png"/><Relationship Id="rId48" Type="http://schemas.openxmlformats.org/officeDocument/2006/relationships/customXml" Target="../ink/ink492.xml"/><Relationship Id="rId69" Type="http://schemas.openxmlformats.org/officeDocument/2006/relationships/image" Target="../media/image475.png"/><Relationship Id="rId113" Type="http://schemas.openxmlformats.org/officeDocument/2006/relationships/image" Target="../media/image497.png"/><Relationship Id="rId134" Type="http://schemas.openxmlformats.org/officeDocument/2006/relationships/customXml" Target="../ink/ink535.xml"/><Relationship Id="rId80" Type="http://schemas.openxmlformats.org/officeDocument/2006/relationships/customXml" Target="../ink/ink508.xml"/><Relationship Id="rId155" Type="http://schemas.openxmlformats.org/officeDocument/2006/relationships/image" Target="../media/image518.png"/><Relationship Id="rId17" Type="http://schemas.openxmlformats.org/officeDocument/2006/relationships/image" Target="../media/image449.png"/><Relationship Id="rId38" Type="http://schemas.openxmlformats.org/officeDocument/2006/relationships/customXml" Target="../ink/ink487.xml"/><Relationship Id="rId59" Type="http://schemas.openxmlformats.org/officeDocument/2006/relationships/image" Target="../media/image470.png"/><Relationship Id="rId103" Type="http://schemas.openxmlformats.org/officeDocument/2006/relationships/image" Target="../media/image492.png"/><Relationship Id="rId124" Type="http://schemas.openxmlformats.org/officeDocument/2006/relationships/customXml" Target="../ink/ink530.xml"/><Relationship Id="rId70" Type="http://schemas.openxmlformats.org/officeDocument/2006/relationships/customXml" Target="../ink/ink503.xml"/><Relationship Id="rId91" Type="http://schemas.openxmlformats.org/officeDocument/2006/relationships/image" Target="../media/image486.png"/><Relationship Id="rId145" Type="http://schemas.openxmlformats.org/officeDocument/2006/relationships/image" Target="../media/image513.png"/><Relationship Id="rId166" Type="http://schemas.openxmlformats.org/officeDocument/2006/relationships/customXml" Target="../ink/ink551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67.xml"/><Relationship Id="rId21" Type="http://schemas.openxmlformats.org/officeDocument/2006/relationships/image" Target="../media/image536.png"/><Relationship Id="rId42" Type="http://schemas.openxmlformats.org/officeDocument/2006/relationships/customXml" Target="../ink/ink575.xml"/><Relationship Id="rId47" Type="http://schemas.openxmlformats.org/officeDocument/2006/relationships/image" Target="../media/image549.png"/><Relationship Id="rId63" Type="http://schemas.openxmlformats.org/officeDocument/2006/relationships/image" Target="../media/image557.png"/><Relationship Id="rId68" Type="http://schemas.openxmlformats.org/officeDocument/2006/relationships/customXml" Target="../ink/ink588.xml"/><Relationship Id="rId84" Type="http://schemas.openxmlformats.org/officeDocument/2006/relationships/customXml" Target="../ink/ink596.xml"/><Relationship Id="rId89" Type="http://schemas.openxmlformats.org/officeDocument/2006/relationships/image" Target="../media/image570.png"/><Relationship Id="rId16" Type="http://schemas.openxmlformats.org/officeDocument/2006/relationships/customXml" Target="../ink/ink562.xml"/><Relationship Id="rId11" Type="http://schemas.openxmlformats.org/officeDocument/2006/relationships/image" Target="../media/image531.png"/><Relationship Id="rId32" Type="http://schemas.openxmlformats.org/officeDocument/2006/relationships/customXml" Target="../ink/ink570.xml"/><Relationship Id="rId37" Type="http://schemas.openxmlformats.org/officeDocument/2006/relationships/image" Target="../media/image544.png"/><Relationship Id="rId53" Type="http://schemas.openxmlformats.org/officeDocument/2006/relationships/image" Target="../media/image552.png"/><Relationship Id="rId58" Type="http://schemas.openxmlformats.org/officeDocument/2006/relationships/customXml" Target="../ink/ink583.xml"/><Relationship Id="rId74" Type="http://schemas.openxmlformats.org/officeDocument/2006/relationships/customXml" Target="../ink/ink591.xml"/><Relationship Id="rId79" Type="http://schemas.openxmlformats.org/officeDocument/2006/relationships/image" Target="../media/image565.png"/><Relationship Id="rId5" Type="http://schemas.openxmlformats.org/officeDocument/2006/relationships/image" Target="../media/image528.png"/><Relationship Id="rId90" Type="http://schemas.openxmlformats.org/officeDocument/2006/relationships/customXml" Target="../ink/ink599.xml"/><Relationship Id="rId14" Type="http://schemas.openxmlformats.org/officeDocument/2006/relationships/customXml" Target="../ink/ink561.xml"/><Relationship Id="rId22" Type="http://schemas.openxmlformats.org/officeDocument/2006/relationships/customXml" Target="../ink/ink565.xml"/><Relationship Id="rId27" Type="http://schemas.openxmlformats.org/officeDocument/2006/relationships/image" Target="../media/image539.png"/><Relationship Id="rId30" Type="http://schemas.openxmlformats.org/officeDocument/2006/relationships/customXml" Target="../ink/ink569.xml"/><Relationship Id="rId35" Type="http://schemas.openxmlformats.org/officeDocument/2006/relationships/image" Target="../media/image543.png"/><Relationship Id="rId43" Type="http://schemas.openxmlformats.org/officeDocument/2006/relationships/image" Target="../media/image547.png"/><Relationship Id="rId48" Type="http://schemas.openxmlformats.org/officeDocument/2006/relationships/customXml" Target="../ink/ink578.xml"/><Relationship Id="rId56" Type="http://schemas.openxmlformats.org/officeDocument/2006/relationships/customXml" Target="../ink/ink582.xml"/><Relationship Id="rId64" Type="http://schemas.openxmlformats.org/officeDocument/2006/relationships/customXml" Target="../ink/ink586.xml"/><Relationship Id="rId69" Type="http://schemas.openxmlformats.org/officeDocument/2006/relationships/image" Target="../media/image560.png"/><Relationship Id="rId77" Type="http://schemas.openxmlformats.org/officeDocument/2006/relationships/image" Target="../media/image564.png"/><Relationship Id="rId8" Type="http://schemas.openxmlformats.org/officeDocument/2006/relationships/customXml" Target="../ink/ink558.xml"/><Relationship Id="rId51" Type="http://schemas.openxmlformats.org/officeDocument/2006/relationships/image" Target="../media/image551.png"/><Relationship Id="rId72" Type="http://schemas.openxmlformats.org/officeDocument/2006/relationships/customXml" Target="../ink/ink590.xml"/><Relationship Id="rId80" Type="http://schemas.openxmlformats.org/officeDocument/2006/relationships/customXml" Target="../ink/ink594.xml"/><Relationship Id="rId85" Type="http://schemas.openxmlformats.org/officeDocument/2006/relationships/image" Target="../media/image568.png"/><Relationship Id="rId3" Type="http://schemas.openxmlformats.org/officeDocument/2006/relationships/image" Target="../media/image116.png"/><Relationship Id="rId12" Type="http://schemas.openxmlformats.org/officeDocument/2006/relationships/customXml" Target="../ink/ink560.xml"/><Relationship Id="rId17" Type="http://schemas.openxmlformats.org/officeDocument/2006/relationships/image" Target="../media/image534.png"/><Relationship Id="rId25" Type="http://schemas.openxmlformats.org/officeDocument/2006/relationships/image" Target="../media/image538.png"/><Relationship Id="rId33" Type="http://schemas.openxmlformats.org/officeDocument/2006/relationships/image" Target="../media/image542.png"/><Relationship Id="rId38" Type="http://schemas.openxmlformats.org/officeDocument/2006/relationships/customXml" Target="../ink/ink573.xml"/><Relationship Id="rId46" Type="http://schemas.openxmlformats.org/officeDocument/2006/relationships/customXml" Target="../ink/ink577.xml"/><Relationship Id="rId59" Type="http://schemas.openxmlformats.org/officeDocument/2006/relationships/image" Target="../media/image555.png"/><Relationship Id="rId67" Type="http://schemas.openxmlformats.org/officeDocument/2006/relationships/image" Target="../media/image559.png"/><Relationship Id="rId20" Type="http://schemas.openxmlformats.org/officeDocument/2006/relationships/customXml" Target="../ink/ink564.xml"/><Relationship Id="rId41" Type="http://schemas.openxmlformats.org/officeDocument/2006/relationships/image" Target="../media/image546.png"/><Relationship Id="rId54" Type="http://schemas.openxmlformats.org/officeDocument/2006/relationships/customXml" Target="../ink/ink581.xml"/><Relationship Id="rId62" Type="http://schemas.openxmlformats.org/officeDocument/2006/relationships/customXml" Target="../ink/ink585.xml"/><Relationship Id="rId70" Type="http://schemas.openxmlformats.org/officeDocument/2006/relationships/customXml" Target="../ink/ink589.xml"/><Relationship Id="rId75" Type="http://schemas.openxmlformats.org/officeDocument/2006/relationships/image" Target="../media/image563.png"/><Relationship Id="rId83" Type="http://schemas.openxmlformats.org/officeDocument/2006/relationships/image" Target="../media/image567.png"/><Relationship Id="rId88" Type="http://schemas.openxmlformats.org/officeDocument/2006/relationships/customXml" Target="../ink/ink598.xml"/><Relationship Id="rId91" Type="http://schemas.openxmlformats.org/officeDocument/2006/relationships/image" Target="../media/image57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57.xml"/><Relationship Id="rId15" Type="http://schemas.openxmlformats.org/officeDocument/2006/relationships/image" Target="../media/image533.png"/><Relationship Id="rId23" Type="http://schemas.openxmlformats.org/officeDocument/2006/relationships/image" Target="../media/image537.png"/><Relationship Id="rId28" Type="http://schemas.openxmlformats.org/officeDocument/2006/relationships/customXml" Target="../ink/ink568.xml"/><Relationship Id="rId36" Type="http://schemas.openxmlformats.org/officeDocument/2006/relationships/customXml" Target="../ink/ink572.xml"/><Relationship Id="rId49" Type="http://schemas.openxmlformats.org/officeDocument/2006/relationships/image" Target="../media/image550.png"/><Relationship Id="rId57" Type="http://schemas.openxmlformats.org/officeDocument/2006/relationships/image" Target="../media/image554.png"/><Relationship Id="rId10" Type="http://schemas.openxmlformats.org/officeDocument/2006/relationships/customXml" Target="../ink/ink559.xml"/><Relationship Id="rId31" Type="http://schemas.openxmlformats.org/officeDocument/2006/relationships/image" Target="../media/image541.png"/><Relationship Id="rId44" Type="http://schemas.openxmlformats.org/officeDocument/2006/relationships/customXml" Target="../ink/ink576.xml"/><Relationship Id="rId52" Type="http://schemas.openxmlformats.org/officeDocument/2006/relationships/customXml" Target="../ink/ink580.xml"/><Relationship Id="rId60" Type="http://schemas.openxmlformats.org/officeDocument/2006/relationships/customXml" Target="../ink/ink584.xml"/><Relationship Id="rId65" Type="http://schemas.openxmlformats.org/officeDocument/2006/relationships/image" Target="../media/image558.png"/><Relationship Id="rId73" Type="http://schemas.openxmlformats.org/officeDocument/2006/relationships/image" Target="../media/image562.png"/><Relationship Id="rId78" Type="http://schemas.openxmlformats.org/officeDocument/2006/relationships/customXml" Target="../ink/ink593.xml"/><Relationship Id="rId81" Type="http://schemas.openxmlformats.org/officeDocument/2006/relationships/image" Target="../media/image566.png"/><Relationship Id="rId86" Type="http://schemas.openxmlformats.org/officeDocument/2006/relationships/customXml" Target="../ink/ink597.xml"/><Relationship Id="rId4" Type="http://schemas.openxmlformats.org/officeDocument/2006/relationships/customXml" Target="../ink/ink556.xml"/><Relationship Id="rId9" Type="http://schemas.openxmlformats.org/officeDocument/2006/relationships/image" Target="../media/image530.png"/><Relationship Id="rId13" Type="http://schemas.openxmlformats.org/officeDocument/2006/relationships/image" Target="../media/image532.png"/><Relationship Id="rId18" Type="http://schemas.openxmlformats.org/officeDocument/2006/relationships/customXml" Target="../ink/ink563.xml"/><Relationship Id="rId39" Type="http://schemas.openxmlformats.org/officeDocument/2006/relationships/image" Target="../media/image545.png"/><Relationship Id="rId34" Type="http://schemas.openxmlformats.org/officeDocument/2006/relationships/customXml" Target="../ink/ink571.xml"/><Relationship Id="rId50" Type="http://schemas.openxmlformats.org/officeDocument/2006/relationships/customXml" Target="../ink/ink579.xml"/><Relationship Id="rId55" Type="http://schemas.openxmlformats.org/officeDocument/2006/relationships/image" Target="../media/image553.png"/><Relationship Id="rId76" Type="http://schemas.openxmlformats.org/officeDocument/2006/relationships/customXml" Target="../ink/ink592.xml"/><Relationship Id="rId7" Type="http://schemas.openxmlformats.org/officeDocument/2006/relationships/image" Target="../media/image529.png"/><Relationship Id="rId71" Type="http://schemas.openxmlformats.org/officeDocument/2006/relationships/image" Target="../media/image561.png"/><Relationship Id="rId2" Type="http://schemas.openxmlformats.org/officeDocument/2006/relationships/customXml" Target="../ink/ink555.xml"/><Relationship Id="rId29" Type="http://schemas.openxmlformats.org/officeDocument/2006/relationships/image" Target="../media/image540.png"/><Relationship Id="rId24" Type="http://schemas.openxmlformats.org/officeDocument/2006/relationships/customXml" Target="../ink/ink566.xml"/><Relationship Id="rId40" Type="http://schemas.openxmlformats.org/officeDocument/2006/relationships/customXml" Target="../ink/ink574.xml"/><Relationship Id="rId45" Type="http://schemas.openxmlformats.org/officeDocument/2006/relationships/image" Target="../media/image548.png"/><Relationship Id="rId66" Type="http://schemas.openxmlformats.org/officeDocument/2006/relationships/customXml" Target="../ink/ink587.xml"/><Relationship Id="rId87" Type="http://schemas.openxmlformats.org/officeDocument/2006/relationships/image" Target="../media/image569.png"/><Relationship Id="rId61" Type="http://schemas.openxmlformats.org/officeDocument/2006/relationships/image" Target="../media/image556.png"/><Relationship Id="rId82" Type="http://schemas.openxmlformats.org/officeDocument/2006/relationships/customXml" Target="../ink/ink595.xml"/><Relationship Id="rId19" Type="http://schemas.openxmlformats.org/officeDocument/2006/relationships/image" Target="../media/image535.pn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12.xml"/><Relationship Id="rId21" Type="http://schemas.openxmlformats.org/officeDocument/2006/relationships/image" Target="../media/image581.png"/><Relationship Id="rId42" Type="http://schemas.openxmlformats.org/officeDocument/2006/relationships/customXml" Target="../ink/ink620.xml"/><Relationship Id="rId47" Type="http://schemas.openxmlformats.org/officeDocument/2006/relationships/image" Target="../media/image594.png"/><Relationship Id="rId63" Type="http://schemas.openxmlformats.org/officeDocument/2006/relationships/image" Target="../media/image602.png"/><Relationship Id="rId68" Type="http://schemas.openxmlformats.org/officeDocument/2006/relationships/customXml" Target="../ink/ink633.xml"/><Relationship Id="rId2" Type="http://schemas.openxmlformats.org/officeDocument/2006/relationships/customXml" Target="../ink/ink600.xml"/><Relationship Id="rId16" Type="http://schemas.openxmlformats.org/officeDocument/2006/relationships/customXml" Target="../ink/ink607.xml"/><Relationship Id="rId29" Type="http://schemas.openxmlformats.org/officeDocument/2006/relationships/image" Target="../media/image585.png"/><Relationship Id="rId11" Type="http://schemas.openxmlformats.org/officeDocument/2006/relationships/image" Target="../media/image576.png"/><Relationship Id="rId24" Type="http://schemas.openxmlformats.org/officeDocument/2006/relationships/customXml" Target="../ink/ink611.xml"/><Relationship Id="rId32" Type="http://schemas.openxmlformats.org/officeDocument/2006/relationships/customXml" Target="../ink/ink615.xml"/><Relationship Id="rId37" Type="http://schemas.openxmlformats.org/officeDocument/2006/relationships/image" Target="../media/image589.png"/><Relationship Id="rId40" Type="http://schemas.openxmlformats.org/officeDocument/2006/relationships/customXml" Target="../ink/ink619.xml"/><Relationship Id="rId45" Type="http://schemas.openxmlformats.org/officeDocument/2006/relationships/image" Target="../media/image593.png"/><Relationship Id="rId53" Type="http://schemas.openxmlformats.org/officeDocument/2006/relationships/image" Target="../media/image597.png"/><Relationship Id="rId58" Type="http://schemas.openxmlformats.org/officeDocument/2006/relationships/customXml" Target="../ink/ink628.xml"/><Relationship Id="rId66" Type="http://schemas.openxmlformats.org/officeDocument/2006/relationships/customXml" Target="../ink/ink632.xml"/><Relationship Id="rId74" Type="http://schemas.openxmlformats.org/officeDocument/2006/relationships/customXml" Target="../ink/ink636.xml"/><Relationship Id="rId5" Type="http://schemas.openxmlformats.org/officeDocument/2006/relationships/image" Target="../media/image573.png"/><Relationship Id="rId61" Type="http://schemas.openxmlformats.org/officeDocument/2006/relationships/image" Target="../media/image601.png"/><Relationship Id="rId19" Type="http://schemas.openxmlformats.org/officeDocument/2006/relationships/image" Target="../media/image580.png"/><Relationship Id="rId14" Type="http://schemas.openxmlformats.org/officeDocument/2006/relationships/customXml" Target="../ink/ink606.xml"/><Relationship Id="rId22" Type="http://schemas.openxmlformats.org/officeDocument/2006/relationships/customXml" Target="../ink/ink610.xml"/><Relationship Id="rId27" Type="http://schemas.openxmlformats.org/officeDocument/2006/relationships/image" Target="../media/image584.png"/><Relationship Id="rId30" Type="http://schemas.openxmlformats.org/officeDocument/2006/relationships/customXml" Target="../ink/ink614.xml"/><Relationship Id="rId35" Type="http://schemas.openxmlformats.org/officeDocument/2006/relationships/image" Target="../media/image588.png"/><Relationship Id="rId43" Type="http://schemas.openxmlformats.org/officeDocument/2006/relationships/image" Target="../media/image592.png"/><Relationship Id="rId48" Type="http://schemas.openxmlformats.org/officeDocument/2006/relationships/customXml" Target="../ink/ink623.xml"/><Relationship Id="rId56" Type="http://schemas.openxmlformats.org/officeDocument/2006/relationships/customXml" Target="../ink/ink627.xml"/><Relationship Id="rId64" Type="http://schemas.openxmlformats.org/officeDocument/2006/relationships/customXml" Target="../ink/ink631.xml"/><Relationship Id="rId69" Type="http://schemas.openxmlformats.org/officeDocument/2006/relationships/image" Target="../media/image605.png"/><Relationship Id="rId8" Type="http://schemas.openxmlformats.org/officeDocument/2006/relationships/customXml" Target="../ink/ink603.xml"/><Relationship Id="rId51" Type="http://schemas.openxmlformats.org/officeDocument/2006/relationships/image" Target="../media/image596.png"/><Relationship Id="rId72" Type="http://schemas.openxmlformats.org/officeDocument/2006/relationships/customXml" Target="../ink/ink635.xml"/><Relationship Id="rId3" Type="http://schemas.openxmlformats.org/officeDocument/2006/relationships/image" Target="../media/image572.png"/><Relationship Id="rId12" Type="http://schemas.openxmlformats.org/officeDocument/2006/relationships/customXml" Target="../ink/ink605.xml"/><Relationship Id="rId17" Type="http://schemas.openxmlformats.org/officeDocument/2006/relationships/image" Target="../media/image579.png"/><Relationship Id="rId25" Type="http://schemas.openxmlformats.org/officeDocument/2006/relationships/image" Target="../media/image583.png"/><Relationship Id="rId33" Type="http://schemas.openxmlformats.org/officeDocument/2006/relationships/image" Target="../media/image587.png"/><Relationship Id="rId38" Type="http://schemas.openxmlformats.org/officeDocument/2006/relationships/customXml" Target="../ink/ink618.xml"/><Relationship Id="rId46" Type="http://schemas.openxmlformats.org/officeDocument/2006/relationships/customXml" Target="../ink/ink622.xml"/><Relationship Id="rId59" Type="http://schemas.openxmlformats.org/officeDocument/2006/relationships/image" Target="../media/image600.png"/><Relationship Id="rId67" Type="http://schemas.openxmlformats.org/officeDocument/2006/relationships/image" Target="../media/image604.png"/><Relationship Id="rId20" Type="http://schemas.openxmlformats.org/officeDocument/2006/relationships/customXml" Target="../ink/ink609.xml"/><Relationship Id="rId41" Type="http://schemas.openxmlformats.org/officeDocument/2006/relationships/image" Target="../media/image591.png"/><Relationship Id="rId54" Type="http://schemas.openxmlformats.org/officeDocument/2006/relationships/customXml" Target="../ink/ink626.xml"/><Relationship Id="rId62" Type="http://schemas.openxmlformats.org/officeDocument/2006/relationships/customXml" Target="../ink/ink630.xml"/><Relationship Id="rId70" Type="http://schemas.openxmlformats.org/officeDocument/2006/relationships/customXml" Target="../ink/ink634.xml"/><Relationship Id="rId75" Type="http://schemas.openxmlformats.org/officeDocument/2006/relationships/image" Target="../media/image60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02.xml"/><Relationship Id="rId15" Type="http://schemas.openxmlformats.org/officeDocument/2006/relationships/image" Target="../media/image578.png"/><Relationship Id="rId23" Type="http://schemas.openxmlformats.org/officeDocument/2006/relationships/image" Target="../media/image582.png"/><Relationship Id="rId28" Type="http://schemas.openxmlformats.org/officeDocument/2006/relationships/customXml" Target="../ink/ink613.xml"/><Relationship Id="rId36" Type="http://schemas.openxmlformats.org/officeDocument/2006/relationships/customXml" Target="../ink/ink617.xml"/><Relationship Id="rId49" Type="http://schemas.openxmlformats.org/officeDocument/2006/relationships/image" Target="../media/image595.png"/><Relationship Id="rId57" Type="http://schemas.openxmlformats.org/officeDocument/2006/relationships/image" Target="../media/image599.png"/><Relationship Id="rId10" Type="http://schemas.openxmlformats.org/officeDocument/2006/relationships/customXml" Target="../ink/ink604.xml"/><Relationship Id="rId31" Type="http://schemas.openxmlformats.org/officeDocument/2006/relationships/image" Target="../media/image586.png"/><Relationship Id="rId44" Type="http://schemas.openxmlformats.org/officeDocument/2006/relationships/customXml" Target="../ink/ink621.xml"/><Relationship Id="rId52" Type="http://schemas.openxmlformats.org/officeDocument/2006/relationships/customXml" Target="../ink/ink625.xml"/><Relationship Id="rId60" Type="http://schemas.openxmlformats.org/officeDocument/2006/relationships/customXml" Target="../ink/ink629.xml"/><Relationship Id="rId65" Type="http://schemas.openxmlformats.org/officeDocument/2006/relationships/image" Target="../media/image603.png"/><Relationship Id="rId73" Type="http://schemas.openxmlformats.org/officeDocument/2006/relationships/image" Target="../media/image607.png"/><Relationship Id="rId4" Type="http://schemas.openxmlformats.org/officeDocument/2006/relationships/customXml" Target="../ink/ink601.xml"/><Relationship Id="rId9" Type="http://schemas.openxmlformats.org/officeDocument/2006/relationships/image" Target="../media/image575.png"/><Relationship Id="rId13" Type="http://schemas.openxmlformats.org/officeDocument/2006/relationships/image" Target="../media/image577.png"/><Relationship Id="rId18" Type="http://schemas.openxmlformats.org/officeDocument/2006/relationships/customXml" Target="../ink/ink608.xml"/><Relationship Id="rId39" Type="http://schemas.openxmlformats.org/officeDocument/2006/relationships/image" Target="../media/image590.png"/><Relationship Id="rId34" Type="http://schemas.openxmlformats.org/officeDocument/2006/relationships/customXml" Target="../ink/ink616.xml"/><Relationship Id="rId50" Type="http://schemas.openxmlformats.org/officeDocument/2006/relationships/customXml" Target="../ink/ink624.xml"/><Relationship Id="rId55" Type="http://schemas.openxmlformats.org/officeDocument/2006/relationships/image" Target="../media/image598.png"/><Relationship Id="rId7" Type="http://schemas.openxmlformats.org/officeDocument/2006/relationships/image" Target="../media/image574.png"/><Relationship Id="rId71" Type="http://schemas.openxmlformats.org/officeDocument/2006/relationships/image" Target="../media/image606.png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49.xml"/><Relationship Id="rId21" Type="http://schemas.openxmlformats.org/officeDocument/2006/relationships/image" Target="../media/image618.png"/><Relationship Id="rId42" Type="http://schemas.openxmlformats.org/officeDocument/2006/relationships/customXml" Target="../ink/ink657.xml"/><Relationship Id="rId47" Type="http://schemas.openxmlformats.org/officeDocument/2006/relationships/image" Target="../media/image631.png"/><Relationship Id="rId63" Type="http://schemas.openxmlformats.org/officeDocument/2006/relationships/image" Target="../media/image639.png"/><Relationship Id="rId68" Type="http://schemas.openxmlformats.org/officeDocument/2006/relationships/customXml" Target="../ink/ink670.xml"/><Relationship Id="rId16" Type="http://schemas.openxmlformats.org/officeDocument/2006/relationships/customXml" Target="../ink/ink644.xml"/><Relationship Id="rId11" Type="http://schemas.openxmlformats.org/officeDocument/2006/relationships/image" Target="../media/image613.png"/><Relationship Id="rId32" Type="http://schemas.openxmlformats.org/officeDocument/2006/relationships/customXml" Target="../ink/ink652.xml"/><Relationship Id="rId37" Type="http://schemas.openxmlformats.org/officeDocument/2006/relationships/image" Target="../media/image626.png"/><Relationship Id="rId53" Type="http://schemas.openxmlformats.org/officeDocument/2006/relationships/image" Target="../media/image634.png"/><Relationship Id="rId58" Type="http://schemas.openxmlformats.org/officeDocument/2006/relationships/customXml" Target="../ink/ink665.xml"/><Relationship Id="rId74" Type="http://schemas.openxmlformats.org/officeDocument/2006/relationships/customXml" Target="../ink/ink673.xml"/><Relationship Id="rId79" Type="http://schemas.openxmlformats.org/officeDocument/2006/relationships/image" Target="../media/image647.png"/><Relationship Id="rId5" Type="http://schemas.openxmlformats.org/officeDocument/2006/relationships/image" Target="../media/image610.png"/><Relationship Id="rId61" Type="http://schemas.openxmlformats.org/officeDocument/2006/relationships/image" Target="../media/image638.png"/><Relationship Id="rId82" Type="http://schemas.openxmlformats.org/officeDocument/2006/relationships/customXml" Target="../ink/ink677.xml"/><Relationship Id="rId19" Type="http://schemas.openxmlformats.org/officeDocument/2006/relationships/image" Target="../media/image617.png"/><Relationship Id="rId14" Type="http://schemas.openxmlformats.org/officeDocument/2006/relationships/customXml" Target="../ink/ink643.xml"/><Relationship Id="rId22" Type="http://schemas.openxmlformats.org/officeDocument/2006/relationships/customXml" Target="../ink/ink647.xml"/><Relationship Id="rId27" Type="http://schemas.openxmlformats.org/officeDocument/2006/relationships/image" Target="../media/image621.png"/><Relationship Id="rId30" Type="http://schemas.openxmlformats.org/officeDocument/2006/relationships/customXml" Target="../ink/ink651.xml"/><Relationship Id="rId35" Type="http://schemas.openxmlformats.org/officeDocument/2006/relationships/image" Target="../media/image625.png"/><Relationship Id="rId43" Type="http://schemas.openxmlformats.org/officeDocument/2006/relationships/image" Target="../media/image629.png"/><Relationship Id="rId48" Type="http://schemas.openxmlformats.org/officeDocument/2006/relationships/customXml" Target="../ink/ink660.xml"/><Relationship Id="rId56" Type="http://schemas.openxmlformats.org/officeDocument/2006/relationships/customXml" Target="../ink/ink664.xml"/><Relationship Id="rId64" Type="http://schemas.openxmlformats.org/officeDocument/2006/relationships/customXml" Target="../ink/ink668.xml"/><Relationship Id="rId69" Type="http://schemas.openxmlformats.org/officeDocument/2006/relationships/image" Target="../media/image642.png"/><Relationship Id="rId77" Type="http://schemas.openxmlformats.org/officeDocument/2006/relationships/image" Target="../media/image646.png"/><Relationship Id="rId8" Type="http://schemas.openxmlformats.org/officeDocument/2006/relationships/customXml" Target="../ink/ink640.xml"/><Relationship Id="rId51" Type="http://schemas.openxmlformats.org/officeDocument/2006/relationships/image" Target="../media/image633.png"/><Relationship Id="rId72" Type="http://schemas.openxmlformats.org/officeDocument/2006/relationships/customXml" Target="../ink/ink672.xml"/><Relationship Id="rId80" Type="http://schemas.openxmlformats.org/officeDocument/2006/relationships/customXml" Target="../ink/ink676.xml"/><Relationship Id="rId3" Type="http://schemas.openxmlformats.org/officeDocument/2006/relationships/image" Target="../media/image609.png"/><Relationship Id="rId12" Type="http://schemas.openxmlformats.org/officeDocument/2006/relationships/customXml" Target="../ink/ink642.xml"/><Relationship Id="rId17" Type="http://schemas.openxmlformats.org/officeDocument/2006/relationships/image" Target="../media/image616.png"/><Relationship Id="rId25" Type="http://schemas.openxmlformats.org/officeDocument/2006/relationships/image" Target="../media/image620.png"/><Relationship Id="rId33" Type="http://schemas.openxmlformats.org/officeDocument/2006/relationships/image" Target="../media/image624.png"/><Relationship Id="rId38" Type="http://schemas.openxmlformats.org/officeDocument/2006/relationships/customXml" Target="../ink/ink655.xml"/><Relationship Id="rId46" Type="http://schemas.openxmlformats.org/officeDocument/2006/relationships/customXml" Target="../ink/ink659.xml"/><Relationship Id="rId59" Type="http://schemas.openxmlformats.org/officeDocument/2006/relationships/image" Target="../media/image637.png"/><Relationship Id="rId67" Type="http://schemas.openxmlformats.org/officeDocument/2006/relationships/image" Target="../media/image641.png"/><Relationship Id="rId20" Type="http://schemas.openxmlformats.org/officeDocument/2006/relationships/customXml" Target="../ink/ink646.xml"/><Relationship Id="rId41" Type="http://schemas.openxmlformats.org/officeDocument/2006/relationships/image" Target="../media/image628.png"/><Relationship Id="rId54" Type="http://schemas.openxmlformats.org/officeDocument/2006/relationships/customXml" Target="../ink/ink663.xml"/><Relationship Id="rId62" Type="http://schemas.openxmlformats.org/officeDocument/2006/relationships/customXml" Target="../ink/ink667.xml"/><Relationship Id="rId70" Type="http://schemas.openxmlformats.org/officeDocument/2006/relationships/customXml" Target="../ink/ink671.xml"/><Relationship Id="rId75" Type="http://schemas.openxmlformats.org/officeDocument/2006/relationships/image" Target="../media/image645.png"/><Relationship Id="rId83" Type="http://schemas.openxmlformats.org/officeDocument/2006/relationships/image" Target="../media/image64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39.xml"/><Relationship Id="rId15" Type="http://schemas.openxmlformats.org/officeDocument/2006/relationships/image" Target="../media/image615.png"/><Relationship Id="rId23" Type="http://schemas.openxmlformats.org/officeDocument/2006/relationships/image" Target="../media/image619.png"/><Relationship Id="rId28" Type="http://schemas.openxmlformats.org/officeDocument/2006/relationships/customXml" Target="../ink/ink650.xml"/><Relationship Id="rId36" Type="http://schemas.openxmlformats.org/officeDocument/2006/relationships/customXml" Target="../ink/ink654.xml"/><Relationship Id="rId49" Type="http://schemas.openxmlformats.org/officeDocument/2006/relationships/image" Target="../media/image632.png"/><Relationship Id="rId57" Type="http://schemas.openxmlformats.org/officeDocument/2006/relationships/image" Target="../media/image636.png"/><Relationship Id="rId10" Type="http://schemas.openxmlformats.org/officeDocument/2006/relationships/customXml" Target="../ink/ink641.xml"/><Relationship Id="rId31" Type="http://schemas.openxmlformats.org/officeDocument/2006/relationships/image" Target="../media/image623.png"/><Relationship Id="rId44" Type="http://schemas.openxmlformats.org/officeDocument/2006/relationships/customXml" Target="../ink/ink658.xml"/><Relationship Id="rId52" Type="http://schemas.openxmlformats.org/officeDocument/2006/relationships/customXml" Target="../ink/ink662.xml"/><Relationship Id="rId60" Type="http://schemas.openxmlformats.org/officeDocument/2006/relationships/customXml" Target="../ink/ink666.xml"/><Relationship Id="rId65" Type="http://schemas.openxmlformats.org/officeDocument/2006/relationships/image" Target="../media/image640.png"/><Relationship Id="rId73" Type="http://schemas.openxmlformats.org/officeDocument/2006/relationships/image" Target="../media/image644.png"/><Relationship Id="rId78" Type="http://schemas.openxmlformats.org/officeDocument/2006/relationships/customXml" Target="../ink/ink675.xml"/><Relationship Id="rId81" Type="http://schemas.openxmlformats.org/officeDocument/2006/relationships/image" Target="../media/image648.png"/><Relationship Id="rId4" Type="http://schemas.openxmlformats.org/officeDocument/2006/relationships/customXml" Target="../ink/ink638.xml"/><Relationship Id="rId9" Type="http://schemas.openxmlformats.org/officeDocument/2006/relationships/image" Target="../media/image612.png"/><Relationship Id="rId13" Type="http://schemas.openxmlformats.org/officeDocument/2006/relationships/image" Target="../media/image614.png"/><Relationship Id="rId18" Type="http://schemas.openxmlformats.org/officeDocument/2006/relationships/customXml" Target="../ink/ink645.xml"/><Relationship Id="rId39" Type="http://schemas.openxmlformats.org/officeDocument/2006/relationships/image" Target="../media/image627.png"/><Relationship Id="rId34" Type="http://schemas.openxmlformats.org/officeDocument/2006/relationships/customXml" Target="../ink/ink653.xml"/><Relationship Id="rId50" Type="http://schemas.openxmlformats.org/officeDocument/2006/relationships/customXml" Target="../ink/ink661.xml"/><Relationship Id="rId55" Type="http://schemas.openxmlformats.org/officeDocument/2006/relationships/image" Target="../media/image635.png"/><Relationship Id="rId76" Type="http://schemas.openxmlformats.org/officeDocument/2006/relationships/customXml" Target="../ink/ink674.xml"/><Relationship Id="rId7" Type="http://schemas.openxmlformats.org/officeDocument/2006/relationships/image" Target="../media/image611.png"/><Relationship Id="rId71" Type="http://schemas.openxmlformats.org/officeDocument/2006/relationships/image" Target="../media/image643.png"/><Relationship Id="rId2" Type="http://schemas.openxmlformats.org/officeDocument/2006/relationships/customXml" Target="../ink/ink637.xml"/><Relationship Id="rId29" Type="http://schemas.openxmlformats.org/officeDocument/2006/relationships/image" Target="../media/image622.png"/><Relationship Id="rId24" Type="http://schemas.openxmlformats.org/officeDocument/2006/relationships/customXml" Target="../ink/ink648.xml"/><Relationship Id="rId40" Type="http://schemas.openxmlformats.org/officeDocument/2006/relationships/customXml" Target="../ink/ink656.xml"/><Relationship Id="rId45" Type="http://schemas.openxmlformats.org/officeDocument/2006/relationships/image" Target="../media/image630.png"/><Relationship Id="rId66" Type="http://schemas.openxmlformats.org/officeDocument/2006/relationships/customXml" Target="../ink/ink669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4.png"/><Relationship Id="rId18" Type="http://schemas.openxmlformats.org/officeDocument/2006/relationships/customXml" Target="../ink/ink686.xml"/><Relationship Id="rId26" Type="http://schemas.openxmlformats.org/officeDocument/2006/relationships/customXml" Target="../ink/ink690.xml"/><Relationship Id="rId21" Type="http://schemas.openxmlformats.org/officeDocument/2006/relationships/image" Target="../media/image654.png"/><Relationship Id="rId34" Type="http://schemas.openxmlformats.org/officeDocument/2006/relationships/customXml" Target="../ink/ink694.xml"/><Relationship Id="rId7" Type="http://schemas.openxmlformats.org/officeDocument/2006/relationships/image" Target="../media/image611.png"/><Relationship Id="rId12" Type="http://schemas.openxmlformats.org/officeDocument/2006/relationships/customXml" Target="../ink/ink683.xml"/><Relationship Id="rId17" Type="http://schemas.openxmlformats.org/officeDocument/2006/relationships/image" Target="../media/image652.png"/><Relationship Id="rId25" Type="http://schemas.openxmlformats.org/officeDocument/2006/relationships/image" Target="../media/image656.png"/><Relationship Id="rId33" Type="http://schemas.openxmlformats.org/officeDocument/2006/relationships/image" Target="../media/image660.png"/><Relationship Id="rId2" Type="http://schemas.openxmlformats.org/officeDocument/2006/relationships/customXml" Target="../ink/ink678.xml"/><Relationship Id="rId16" Type="http://schemas.openxmlformats.org/officeDocument/2006/relationships/customXml" Target="../ink/ink685.xml"/><Relationship Id="rId20" Type="http://schemas.openxmlformats.org/officeDocument/2006/relationships/customXml" Target="../ink/ink687.xml"/><Relationship Id="rId29" Type="http://schemas.openxmlformats.org/officeDocument/2006/relationships/image" Target="../media/image65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80.xml"/><Relationship Id="rId11" Type="http://schemas.openxmlformats.org/officeDocument/2006/relationships/image" Target="../media/image613.png"/><Relationship Id="rId24" Type="http://schemas.openxmlformats.org/officeDocument/2006/relationships/customXml" Target="../ink/ink689.xml"/><Relationship Id="rId32" Type="http://schemas.openxmlformats.org/officeDocument/2006/relationships/customXml" Target="../ink/ink693.xml"/><Relationship Id="rId37" Type="http://schemas.openxmlformats.org/officeDocument/2006/relationships/image" Target="../media/image662.png"/><Relationship Id="rId5" Type="http://schemas.openxmlformats.org/officeDocument/2006/relationships/image" Target="../media/image610.png"/><Relationship Id="rId15" Type="http://schemas.openxmlformats.org/officeDocument/2006/relationships/image" Target="../media/image651.png"/><Relationship Id="rId23" Type="http://schemas.openxmlformats.org/officeDocument/2006/relationships/image" Target="../media/image655.png"/><Relationship Id="rId28" Type="http://schemas.openxmlformats.org/officeDocument/2006/relationships/customXml" Target="../ink/ink691.xml"/><Relationship Id="rId36" Type="http://schemas.openxmlformats.org/officeDocument/2006/relationships/customXml" Target="../ink/ink695.xml"/><Relationship Id="rId10" Type="http://schemas.openxmlformats.org/officeDocument/2006/relationships/customXml" Target="../ink/ink682.xml"/><Relationship Id="rId19" Type="http://schemas.openxmlformats.org/officeDocument/2006/relationships/image" Target="../media/image653.png"/><Relationship Id="rId31" Type="http://schemas.openxmlformats.org/officeDocument/2006/relationships/image" Target="../media/image659.png"/><Relationship Id="rId4" Type="http://schemas.openxmlformats.org/officeDocument/2006/relationships/customXml" Target="../ink/ink679.xml"/><Relationship Id="rId9" Type="http://schemas.openxmlformats.org/officeDocument/2006/relationships/image" Target="../media/image612.png"/><Relationship Id="rId14" Type="http://schemas.openxmlformats.org/officeDocument/2006/relationships/customXml" Target="../ink/ink684.xml"/><Relationship Id="rId22" Type="http://schemas.openxmlformats.org/officeDocument/2006/relationships/customXml" Target="../ink/ink688.xml"/><Relationship Id="rId27" Type="http://schemas.openxmlformats.org/officeDocument/2006/relationships/image" Target="../media/image657.png"/><Relationship Id="rId30" Type="http://schemas.openxmlformats.org/officeDocument/2006/relationships/customXml" Target="../ink/ink692.xml"/><Relationship Id="rId35" Type="http://schemas.openxmlformats.org/officeDocument/2006/relationships/image" Target="../media/image661.png"/><Relationship Id="rId8" Type="http://schemas.openxmlformats.org/officeDocument/2006/relationships/customXml" Target="../ink/ink681.xml"/><Relationship Id="rId3" Type="http://schemas.openxmlformats.org/officeDocument/2006/relationships/image" Target="../media/image65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6.png"/><Relationship Id="rId13" Type="http://schemas.openxmlformats.org/officeDocument/2006/relationships/customXml" Target="../ink/ink701.xml"/><Relationship Id="rId3" Type="http://schemas.openxmlformats.org/officeDocument/2006/relationships/customXml" Target="../ink/ink696.xml"/><Relationship Id="rId7" Type="http://schemas.openxmlformats.org/officeDocument/2006/relationships/customXml" Target="../ink/ink698.xml"/><Relationship Id="rId12" Type="http://schemas.openxmlformats.org/officeDocument/2006/relationships/image" Target="../media/image668.png"/><Relationship Id="rId2" Type="http://schemas.openxmlformats.org/officeDocument/2006/relationships/image" Target="../media/image663.png"/><Relationship Id="rId16" Type="http://schemas.openxmlformats.org/officeDocument/2006/relationships/image" Target="../media/image6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5.png"/><Relationship Id="rId11" Type="http://schemas.openxmlformats.org/officeDocument/2006/relationships/customXml" Target="../ink/ink700.xml"/><Relationship Id="rId5" Type="http://schemas.openxmlformats.org/officeDocument/2006/relationships/customXml" Target="../ink/ink697.xml"/><Relationship Id="rId15" Type="http://schemas.openxmlformats.org/officeDocument/2006/relationships/customXml" Target="../ink/ink702.xml"/><Relationship Id="rId10" Type="http://schemas.openxmlformats.org/officeDocument/2006/relationships/image" Target="../media/image667.png"/><Relationship Id="rId4" Type="http://schemas.openxmlformats.org/officeDocument/2006/relationships/image" Target="../media/image664.png"/><Relationship Id="rId9" Type="http://schemas.openxmlformats.org/officeDocument/2006/relationships/customXml" Target="../ink/ink699.xml"/><Relationship Id="rId14" Type="http://schemas.openxmlformats.org/officeDocument/2006/relationships/image" Target="../media/image66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1.png"/><Relationship Id="rId2" Type="http://schemas.openxmlformats.org/officeDocument/2006/relationships/customXml" Target="../ink/ink70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12.xml"/><Relationship Id="rId26" Type="http://schemas.openxmlformats.org/officeDocument/2006/relationships/customXml" Target="../ink/ink16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20.xml"/><Relationship Id="rId42" Type="http://schemas.openxmlformats.org/officeDocument/2006/relationships/customXml" Target="../ink/ink24.xml"/><Relationship Id="rId47" Type="http://schemas.openxmlformats.org/officeDocument/2006/relationships/image" Target="../media/image25.png"/><Relationship Id="rId7" Type="http://schemas.openxmlformats.org/officeDocument/2006/relationships/image" Target="../media/image5.png"/><Relationship Id="rId2" Type="http://schemas.openxmlformats.org/officeDocument/2006/relationships/customXml" Target="../ink/ink4.xml"/><Relationship Id="rId16" Type="http://schemas.openxmlformats.org/officeDocument/2006/relationships/customXml" Target="../ink/ink11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15.xml"/><Relationship Id="rId32" Type="http://schemas.openxmlformats.org/officeDocument/2006/relationships/customXml" Target="../ink/ink19.xml"/><Relationship Id="rId37" Type="http://schemas.openxmlformats.org/officeDocument/2006/relationships/image" Target="../media/image20.png"/><Relationship Id="rId40" Type="http://schemas.openxmlformats.org/officeDocument/2006/relationships/customXml" Target="../ink/ink23.xml"/><Relationship Id="rId45" Type="http://schemas.openxmlformats.org/officeDocument/2006/relationships/image" Target="../media/image24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7.xml"/><Relationship Id="rId36" Type="http://schemas.openxmlformats.org/officeDocument/2006/relationships/customXml" Target="../ink/ink21.xml"/><Relationship Id="rId49" Type="http://schemas.openxmlformats.org/officeDocument/2006/relationships/image" Target="../media/image26.png"/><Relationship Id="rId10" Type="http://schemas.openxmlformats.org/officeDocument/2006/relationships/customXml" Target="../ink/ink8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4" Type="http://schemas.openxmlformats.org/officeDocument/2006/relationships/customXml" Target="../ink/ink25.xml"/><Relationship Id="rId4" Type="http://schemas.openxmlformats.org/officeDocument/2006/relationships/customXml" Target="../ink/ink5.xml"/><Relationship Id="rId9" Type="http://schemas.openxmlformats.org/officeDocument/2006/relationships/image" Target="../media/image6.png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15.png"/><Relationship Id="rId30" Type="http://schemas.openxmlformats.org/officeDocument/2006/relationships/customXml" Target="../ink/ink18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7.xml"/><Relationship Id="rId8" Type="http://schemas.openxmlformats.org/officeDocument/2006/relationships/customXml" Target="../ink/ink7.xml"/><Relationship Id="rId3" Type="http://schemas.openxmlformats.org/officeDocument/2006/relationships/image" Target="../media/image3.png"/><Relationship Id="rId12" Type="http://schemas.openxmlformats.org/officeDocument/2006/relationships/customXml" Target="../ink/ink9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22.xml"/><Relationship Id="rId46" Type="http://schemas.openxmlformats.org/officeDocument/2006/relationships/customXml" Target="../ink/ink26.xml"/><Relationship Id="rId20" Type="http://schemas.openxmlformats.org/officeDocument/2006/relationships/customXml" Target="../ink/ink13.xml"/><Relationship Id="rId41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0.xm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0" Type="http://schemas.openxmlformats.org/officeDocument/2006/relationships/customXml" Target="../ink/ink32.xml"/><Relationship Id="rId4" Type="http://schemas.openxmlformats.org/officeDocument/2006/relationships/customXml" Target="../ink/ink29.xml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5.xml"/><Relationship Id="rId21" Type="http://schemas.openxmlformats.org/officeDocument/2006/relationships/image" Target="../media/image12.png"/><Relationship Id="rId34" Type="http://schemas.openxmlformats.org/officeDocument/2006/relationships/customXml" Target="../ink/ink49.xml"/><Relationship Id="rId42" Type="http://schemas.openxmlformats.org/officeDocument/2006/relationships/customXml" Target="../ink/ink53.xml"/><Relationship Id="rId47" Type="http://schemas.openxmlformats.org/officeDocument/2006/relationships/image" Target="../media/image2510.png"/><Relationship Id="rId50" Type="http://schemas.openxmlformats.org/officeDocument/2006/relationships/customXml" Target="../ink/ink57.xml"/><Relationship Id="rId55" Type="http://schemas.openxmlformats.org/officeDocument/2006/relationships/image" Target="../media/image2910.png"/><Relationship Id="rId63" Type="http://schemas.openxmlformats.org/officeDocument/2006/relationships/image" Target="../media/image34.png"/><Relationship Id="rId7" Type="http://schemas.openxmlformats.org/officeDocument/2006/relationships/image" Target="../media/image5.png"/><Relationship Id="rId2" Type="http://schemas.openxmlformats.org/officeDocument/2006/relationships/customXml" Target="../ink/ink33.xml"/><Relationship Id="rId16" Type="http://schemas.openxmlformats.org/officeDocument/2006/relationships/customXml" Target="../ink/ink40.xml"/><Relationship Id="rId29" Type="http://schemas.openxmlformats.org/officeDocument/2006/relationships/image" Target="../media/image1610.png"/><Relationship Id="rId11" Type="http://schemas.openxmlformats.org/officeDocument/2006/relationships/image" Target="../media/image7.png"/><Relationship Id="rId24" Type="http://schemas.openxmlformats.org/officeDocument/2006/relationships/customXml" Target="../ink/ink44.xml"/><Relationship Id="rId32" Type="http://schemas.openxmlformats.org/officeDocument/2006/relationships/customXml" Target="../ink/ink48.xml"/><Relationship Id="rId37" Type="http://schemas.openxmlformats.org/officeDocument/2006/relationships/image" Target="../media/image2010.png"/><Relationship Id="rId40" Type="http://schemas.openxmlformats.org/officeDocument/2006/relationships/customXml" Target="../ink/ink52.xml"/><Relationship Id="rId45" Type="http://schemas.openxmlformats.org/officeDocument/2006/relationships/image" Target="../media/image2410.png"/><Relationship Id="rId53" Type="http://schemas.openxmlformats.org/officeDocument/2006/relationships/image" Target="../media/image2810.png"/><Relationship Id="rId58" Type="http://schemas.openxmlformats.org/officeDocument/2006/relationships/customXml" Target="../ink/ink61.xml"/><Relationship Id="rId5" Type="http://schemas.openxmlformats.org/officeDocument/2006/relationships/image" Target="../media/image4.png"/><Relationship Id="rId61" Type="http://schemas.openxmlformats.org/officeDocument/2006/relationships/image" Target="../media/image33.png"/><Relationship Id="rId19" Type="http://schemas.openxmlformats.org/officeDocument/2006/relationships/image" Target="../media/image11.png"/><Relationship Id="rId14" Type="http://schemas.openxmlformats.org/officeDocument/2006/relationships/customXml" Target="../ink/ink39.xml"/><Relationship Id="rId22" Type="http://schemas.openxmlformats.org/officeDocument/2006/relationships/customXml" Target="../ink/ink43.xml"/><Relationship Id="rId27" Type="http://schemas.openxmlformats.org/officeDocument/2006/relationships/image" Target="../media/image1510.png"/><Relationship Id="rId30" Type="http://schemas.openxmlformats.org/officeDocument/2006/relationships/customXml" Target="../ink/ink47.xml"/><Relationship Id="rId35" Type="http://schemas.openxmlformats.org/officeDocument/2006/relationships/image" Target="../media/image1910.png"/><Relationship Id="rId43" Type="http://schemas.openxmlformats.org/officeDocument/2006/relationships/image" Target="../media/image2310.png"/><Relationship Id="rId48" Type="http://schemas.openxmlformats.org/officeDocument/2006/relationships/customXml" Target="../ink/ink56.xml"/><Relationship Id="rId56" Type="http://schemas.openxmlformats.org/officeDocument/2006/relationships/customXml" Target="../ink/ink60.xml"/><Relationship Id="rId64" Type="http://schemas.openxmlformats.org/officeDocument/2006/relationships/customXml" Target="../ink/ink64.xml"/><Relationship Id="rId8" Type="http://schemas.openxmlformats.org/officeDocument/2006/relationships/customXml" Target="../ink/ink36.xml"/><Relationship Id="rId51" Type="http://schemas.openxmlformats.org/officeDocument/2006/relationships/image" Target="../media/image2710.png"/><Relationship Id="rId3" Type="http://schemas.openxmlformats.org/officeDocument/2006/relationships/image" Target="../media/image3.png"/><Relationship Id="rId12" Type="http://schemas.openxmlformats.org/officeDocument/2006/relationships/customXml" Target="../ink/ink38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10.png"/><Relationship Id="rId38" Type="http://schemas.openxmlformats.org/officeDocument/2006/relationships/customXml" Target="../ink/ink51.xml"/><Relationship Id="rId46" Type="http://schemas.openxmlformats.org/officeDocument/2006/relationships/customXml" Target="../ink/ink55.xml"/><Relationship Id="rId59" Type="http://schemas.openxmlformats.org/officeDocument/2006/relationships/image" Target="../media/image32.png"/><Relationship Id="rId20" Type="http://schemas.openxmlformats.org/officeDocument/2006/relationships/customXml" Target="../ink/ink42.xml"/><Relationship Id="rId41" Type="http://schemas.openxmlformats.org/officeDocument/2006/relationships/image" Target="../media/image2210.png"/><Relationship Id="rId54" Type="http://schemas.openxmlformats.org/officeDocument/2006/relationships/customXml" Target="../ink/ink59.xml"/><Relationship Id="rId62" Type="http://schemas.openxmlformats.org/officeDocument/2006/relationships/customXml" Target="../ink/ink6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5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46.xml"/><Relationship Id="rId36" Type="http://schemas.openxmlformats.org/officeDocument/2006/relationships/customXml" Target="../ink/ink50.xml"/><Relationship Id="rId49" Type="http://schemas.openxmlformats.org/officeDocument/2006/relationships/image" Target="../media/image2610.png"/><Relationship Id="rId57" Type="http://schemas.openxmlformats.org/officeDocument/2006/relationships/image" Target="../media/image3010.png"/><Relationship Id="rId10" Type="http://schemas.openxmlformats.org/officeDocument/2006/relationships/customXml" Target="../ink/ink37.xml"/><Relationship Id="rId31" Type="http://schemas.openxmlformats.org/officeDocument/2006/relationships/image" Target="../media/image1710.png"/><Relationship Id="rId44" Type="http://schemas.openxmlformats.org/officeDocument/2006/relationships/customXml" Target="../ink/ink54.xml"/><Relationship Id="rId52" Type="http://schemas.openxmlformats.org/officeDocument/2006/relationships/customXml" Target="../ink/ink58.xml"/><Relationship Id="rId60" Type="http://schemas.openxmlformats.org/officeDocument/2006/relationships/customXml" Target="../ink/ink62.xml"/><Relationship Id="rId65" Type="http://schemas.openxmlformats.org/officeDocument/2006/relationships/image" Target="../media/image35.png"/><Relationship Id="rId4" Type="http://schemas.openxmlformats.org/officeDocument/2006/relationships/customXml" Target="../ink/ink34.xml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41.xml"/><Relationship Id="rId39" Type="http://schemas.openxmlformats.org/officeDocument/2006/relationships/image" Target="../media/image21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customXml" Target="../ink/ink70.xm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" Type="http://schemas.openxmlformats.org/officeDocument/2006/relationships/image" Target="../media/image36.png"/><Relationship Id="rId21" Type="http://schemas.openxmlformats.org/officeDocument/2006/relationships/customXml" Target="../ink/ink74.xml"/><Relationship Id="rId7" Type="http://schemas.openxmlformats.org/officeDocument/2006/relationships/customXml" Target="../ink/ink67.xml"/><Relationship Id="rId12" Type="http://schemas.openxmlformats.org/officeDocument/2006/relationships/image" Target="../media/image41.png"/><Relationship Id="rId17" Type="http://schemas.openxmlformats.org/officeDocument/2006/relationships/customXml" Target="../ink/ink72.xml"/><Relationship Id="rId25" Type="http://schemas.openxmlformats.org/officeDocument/2006/relationships/customXml" Target="../ink/ink76.xml"/><Relationship Id="rId2" Type="http://schemas.openxmlformats.org/officeDocument/2006/relationships/customXml" Target="../ink/ink65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29" Type="http://schemas.openxmlformats.org/officeDocument/2006/relationships/customXml" Target="../ink/ink7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customXml" Target="../ink/ink69.xml"/><Relationship Id="rId24" Type="http://schemas.openxmlformats.org/officeDocument/2006/relationships/image" Target="../media/image47.png"/><Relationship Id="rId32" Type="http://schemas.openxmlformats.org/officeDocument/2006/relationships/image" Target="../media/image51.png"/><Relationship Id="rId5" Type="http://schemas.openxmlformats.org/officeDocument/2006/relationships/image" Target="../media/image37.png"/><Relationship Id="rId15" Type="http://schemas.openxmlformats.org/officeDocument/2006/relationships/customXml" Target="../ink/ink71.xml"/><Relationship Id="rId23" Type="http://schemas.openxmlformats.org/officeDocument/2006/relationships/customXml" Target="../ink/ink75.xml"/><Relationship Id="rId28" Type="http://schemas.openxmlformats.org/officeDocument/2006/relationships/image" Target="../media/image49.png"/><Relationship Id="rId10" Type="http://schemas.openxmlformats.org/officeDocument/2006/relationships/image" Target="../media/image40.png"/><Relationship Id="rId19" Type="http://schemas.openxmlformats.org/officeDocument/2006/relationships/customXml" Target="../ink/ink73.xml"/><Relationship Id="rId31" Type="http://schemas.openxmlformats.org/officeDocument/2006/relationships/customXml" Target="../ink/ink79.xml"/><Relationship Id="rId4" Type="http://schemas.openxmlformats.org/officeDocument/2006/relationships/customXml" Target="../ink/ink66.xml"/><Relationship Id="rId9" Type="http://schemas.openxmlformats.org/officeDocument/2006/relationships/customXml" Target="../ink/ink68.xml"/><Relationship Id="rId14" Type="http://schemas.openxmlformats.org/officeDocument/2006/relationships/image" Target="../media/image42.png"/><Relationship Id="rId22" Type="http://schemas.openxmlformats.org/officeDocument/2006/relationships/image" Target="../media/image46.png"/><Relationship Id="rId27" Type="http://schemas.openxmlformats.org/officeDocument/2006/relationships/customXml" Target="../ink/ink77.xml"/><Relationship Id="rId30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3.png"/><Relationship Id="rId21" Type="http://schemas.openxmlformats.org/officeDocument/2006/relationships/customXml" Target="../ink/ink89.xml"/><Relationship Id="rId42" Type="http://schemas.openxmlformats.org/officeDocument/2006/relationships/image" Target="../media/image71.png"/><Relationship Id="rId47" Type="http://schemas.openxmlformats.org/officeDocument/2006/relationships/customXml" Target="../ink/ink102.xml"/><Relationship Id="rId63" Type="http://schemas.openxmlformats.org/officeDocument/2006/relationships/customXml" Target="../ink/ink110.xml"/><Relationship Id="rId68" Type="http://schemas.openxmlformats.org/officeDocument/2006/relationships/image" Target="../media/image84.png"/><Relationship Id="rId84" Type="http://schemas.openxmlformats.org/officeDocument/2006/relationships/image" Target="../media/image92.png"/><Relationship Id="rId89" Type="http://schemas.openxmlformats.org/officeDocument/2006/relationships/customXml" Target="../ink/ink123.xml"/><Relationship Id="rId16" Type="http://schemas.openxmlformats.org/officeDocument/2006/relationships/image" Target="../media/image58.png"/><Relationship Id="rId11" Type="http://schemas.openxmlformats.org/officeDocument/2006/relationships/customXml" Target="../ink/ink84.xml"/><Relationship Id="rId32" Type="http://schemas.openxmlformats.org/officeDocument/2006/relationships/image" Target="../media/image66.png"/><Relationship Id="rId37" Type="http://schemas.openxmlformats.org/officeDocument/2006/relationships/customXml" Target="../ink/ink97.xml"/><Relationship Id="rId53" Type="http://schemas.openxmlformats.org/officeDocument/2006/relationships/customXml" Target="../ink/ink105.xml"/><Relationship Id="rId58" Type="http://schemas.openxmlformats.org/officeDocument/2006/relationships/image" Target="../media/image79.png"/><Relationship Id="rId74" Type="http://schemas.openxmlformats.org/officeDocument/2006/relationships/image" Target="../media/image87.png"/><Relationship Id="rId79" Type="http://schemas.openxmlformats.org/officeDocument/2006/relationships/customXml" Target="../ink/ink118.xml"/><Relationship Id="rId5" Type="http://schemas.openxmlformats.org/officeDocument/2006/relationships/customXml" Target="../ink/ink81.xml"/><Relationship Id="rId90" Type="http://schemas.openxmlformats.org/officeDocument/2006/relationships/image" Target="../media/image95.png"/><Relationship Id="rId95" Type="http://schemas.openxmlformats.org/officeDocument/2006/relationships/customXml" Target="../ink/ink126.xml"/><Relationship Id="rId22" Type="http://schemas.openxmlformats.org/officeDocument/2006/relationships/image" Target="../media/image61.png"/><Relationship Id="rId27" Type="http://schemas.openxmlformats.org/officeDocument/2006/relationships/customXml" Target="../ink/ink92.xml"/><Relationship Id="rId43" Type="http://schemas.openxmlformats.org/officeDocument/2006/relationships/customXml" Target="../ink/ink100.xml"/><Relationship Id="rId48" Type="http://schemas.openxmlformats.org/officeDocument/2006/relationships/image" Target="../media/image74.png"/><Relationship Id="rId64" Type="http://schemas.openxmlformats.org/officeDocument/2006/relationships/image" Target="../media/image82.png"/><Relationship Id="rId69" Type="http://schemas.openxmlformats.org/officeDocument/2006/relationships/customXml" Target="../ink/ink113.xml"/><Relationship Id="rId80" Type="http://schemas.openxmlformats.org/officeDocument/2006/relationships/image" Target="../media/image90.png"/><Relationship Id="rId85" Type="http://schemas.openxmlformats.org/officeDocument/2006/relationships/customXml" Target="../ink/ink121.xml"/><Relationship Id="rId3" Type="http://schemas.openxmlformats.org/officeDocument/2006/relationships/customXml" Target="../ink/ink80.xml"/><Relationship Id="rId12" Type="http://schemas.openxmlformats.org/officeDocument/2006/relationships/image" Target="../media/image56.png"/><Relationship Id="rId17" Type="http://schemas.openxmlformats.org/officeDocument/2006/relationships/customXml" Target="../ink/ink87.xml"/><Relationship Id="rId25" Type="http://schemas.openxmlformats.org/officeDocument/2006/relationships/customXml" Target="../ink/ink91.xml"/><Relationship Id="rId33" Type="http://schemas.openxmlformats.org/officeDocument/2006/relationships/customXml" Target="../ink/ink95.xml"/><Relationship Id="rId38" Type="http://schemas.openxmlformats.org/officeDocument/2006/relationships/image" Target="../media/image69.png"/><Relationship Id="rId46" Type="http://schemas.openxmlformats.org/officeDocument/2006/relationships/image" Target="../media/image73.png"/><Relationship Id="rId59" Type="http://schemas.openxmlformats.org/officeDocument/2006/relationships/customXml" Target="../ink/ink108.xml"/><Relationship Id="rId67" Type="http://schemas.openxmlformats.org/officeDocument/2006/relationships/customXml" Target="../ink/ink112.xml"/><Relationship Id="rId20" Type="http://schemas.openxmlformats.org/officeDocument/2006/relationships/image" Target="../media/image60.png"/><Relationship Id="rId41" Type="http://schemas.openxmlformats.org/officeDocument/2006/relationships/customXml" Target="../ink/ink99.xml"/><Relationship Id="rId54" Type="http://schemas.openxmlformats.org/officeDocument/2006/relationships/image" Target="../media/image77.png"/><Relationship Id="rId62" Type="http://schemas.openxmlformats.org/officeDocument/2006/relationships/image" Target="../media/image81.png"/><Relationship Id="rId70" Type="http://schemas.openxmlformats.org/officeDocument/2006/relationships/image" Target="../media/image85.png"/><Relationship Id="rId75" Type="http://schemas.openxmlformats.org/officeDocument/2006/relationships/customXml" Target="../ink/ink116.xml"/><Relationship Id="rId83" Type="http://schemas.openxmlformats.org/officeDocument/2006/relationships/customXml" Target="../ink/ink120.xml"/><Relationship Id="rId88" Type="http://schemas.openxmlformats.org/officeDocument/2006/relationships/image" Target="../media/image94.png"/><Relationship Id="rId91" Type="http://schemas.openxmlformats.org/officeDocument/2006/relationships/customXml" Target="../ink/ink124.xml"/><Relationship Id="rId96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5" Type="http://schemas.openxmlformats.org/officeDocument/2006/relationships/customXml" Target="../ink/ink86.xml"/><Relationship Id="rId23" Type="http://schemas.openxmlformats.org/officeDocument/2006/relationships/customXml" Target="../ink/ink90.xml"/><Relationship Id="rId28" Type="http://schemas.openxmlformats.org/officeDocument/2006/relationships/image" Target="../media/image64.png"/><Relationship Id="rId36" Type="http://schemas.openxmlformats.org/officeDocument/2006/relationships/image" Target="../media/image68.png"/><Relationship Id="rId49" Type="http://schemas.openxmlformats.org/officeDocument/2006/relationships/customXml" Target="../ink/ink103.xml"/><Relationship Id="rId57" Type="http://schemas.openxmlformats.org/officeDocument/2006/relationships/customXml" Target="../ink/ink107.xml"/><Relationship Id="rId10" Type="http://schemas.openxmlformats.org/officeDocument/2006/relationships/image" Target="../media/image55.png"/><Relationship Id="rId31" Type="http://schemas.openxmlformats.org/officeDocument/2006/relationships/customXml" Target="../ink/ink94.xml"/><Relationship Id="rId44" Type="http://schemas.openxmlformats.org/officeDocument/2006/relationships/image" Target="../media/image72.png"/><Relationship Id="rId52" Type="http://schemas.openxmlformats.org/officeDocument/2006/relationships/image" Target="../media/image76.png"/><Relationship Id="rId60" Type="http://schemas.openxmlformats.org/officeDocument/2006/relationships/image" Target="../media/image80.png"/><Relationship Id="rId65" Type="http://schemas.openxmlformats.org/officeDocument/2006/relationships/customXml" Target="../ink/ink111.xml"/><Relationship Id="rId73" Type="http://schemas.openxmlformats.org/officeDocument/2006/relationships/customXml" Target="../ink/ink115.xml"/><Relationship Id="rId78" Type="http://schemas.openxmlformats.org/officeDocument/2006/relationships/image" Target="../media/image89.png"/><Relationship Id="rId81" Type="http://schemas.openxmlformats.org/officeDocument/2006/relationships/customXml" Target="../ink/ink119.xml"/><Relationship Id="rId86" Type="http://schemas.openxmlformats.org/officeDocument/2006/relationships/image" Target="../media/image93.png"/><Relationship Id="rId94" Type="http://schemas.openxmlformats.org/officeDocument/2006/relationships/image" Target="../media/image97.png"/><Relationship Id="rId4" Type="http://schemas.openxmlformats.org/officeDocument/2006/relationships/image" Target="../media/image52.png"/><Relationship Id="rId9" Type="http://schemas.openxmlformats.org/officeDocument/2006/relationships/customXml" Target="../ink/ink83.xml"/><Relationship Id="rId13" Type="http://schemas.openxmlformats.org/officeDocument/2006/relationships/customXml" Target="../ink/ink85.xml"/><Relationship Id="rId18" Type="http://schemas.openxmlformats.org/officeDocument/2006/relationships/image" Target="../media/image59.png"/><Relationship Id="rId39" Type="http://schemas.openxmlformats.org/officeDocument/2006/relationships/customXml" Target="../ink/ink98.xml"/><Relationship Id="rId34" Type="http://schemas.openxmlformats.org/officeDocument/2006/relationships/image" Target="../media/image67.png"/><Relationship Id="rId50" Type="http://schemas.openxmlformats.org/officeDocument/2006/relationships/image" Target="../media/image75.png"/><Relationship Id="rId55" Type="http://schemas.openxmlformats.org/officeDocument/2006/relationships/customXml" Target="../ink/ink106.xml"/><Relationship Id="rId76" Type="http://schemas.openxmlformats.org/officeDocument/2006/relationships/image" Target="../media/image88.png"/><Relationship Id="rId97" Type="http://schemas.openxmlformats.org/officeDocument/2006/relationships/customXml" Target="../ink/ink127.xml"/><Relationship Id="rId7" Type="http://schemas.openxmlformats.org/officeDocument/2006/relationships/customXml" Target="../ink/ink82.xml"/><Relationship Id="rId71" Type="http://schemas.openxmlformats.org/officeDocument/2006/relationships/customXml" Target="../ink/ink114.xml"/><Relationship Id="rId92" Type="http://schemas.openxmlformats.org/officeDocument/2006/relationships/image" Target="../media/image96.png"/><Relationship Id="rId2" Type="http://schemas.openxmlformats.org/officeDocument/2006/relationships/image" Target="../media/image38.png"/><Relationship Id="rId29" Type="http://schemas.openxmlformats.org/officeDocument/2006/relationships/customXml" Target="../ink/ink93.xml"/><Relationship Id="rId24" Type="http://schemas.openxmlformats.org/officeDocument/2006/relationships/image" Target="../media/image62.png"/><Relationship Id="rId40" Type="http://schemas.openxmlformats.org/officeDocument/2006/relationships/image" Target="../media/image70.png"/><Relationship Id="rId45" Type="http://schemas.openxmlformats.org/officeDocument/2006/relationships/customXml" Target="../ink/ink101.xml"/><Relationship Id="rId66" Type="http://schemas.openxmlformats.org/officeDocument/2006/relationships/image" Target="../media/image83.png"/><Relationship Id="rId87" Type="http://schemas.openxmlformats.org/officeDocument/2006/relationships/customXml" Target="../ink/ink122.xml"/><Relationship Id="rId61" Type="http://schemas.openxmlformats.org/officeDocument/2006/relationships/customXml" Target="../ink/ink109.xml"/><Relationship Id="rId82" Type="http://schemas.openxmlformats.org/officeDocument/2006/relationships/image" Target="../media/image91.png"/><Relationship Id="rId19" Type="http://schemas.openxmlformats.org/officeDocument/2006/relationships/customXml" Target="../ink/ink88.xml"/><Relationship Id="rId14" Type="http://schemas.openxmlformats.org/officeDocument/2006/relationships/image" Target="../media/image57.png"/><Relationship Id="rId30" Type="http://schemas.openxmlformats.org/officeDocument/2006/relationships/image" Target="../media/image65.png"/><Relationship Id="rId35" Type="http://schemas.openxmlformats.org/officeDocument/2006/relationships/customXml" Target="../ink/ink96.xml"/><Relationship Id="rId56" Type="http://schemas.openxmlformats.org/officeDocument/2006/relationships/image" Target="../media/image78.png"/><Relationship Id="rId77" Type="http://schemas.openxmlformats.org/officeDocument/2006/relationships/customXml" Target="../ink/ink117.xml"/><Relationship Id="rId8" Type="http://schemas.openxmlformats.org/officeDocument/2006/relationships/image" Target="../media/image54.png"/><Relationship Id="rId51" Type="http://schemas.openxmlformats.org/officeDocument/2006/relationships/customXml" Target="../ink/ink104.xml"/><Relationship Id="rId72" Type="http://schemas.openxmlformats.org/officeDocument/2006/relationships/image" Target="../media/image86.png"/><Relationship Id="rId93" Type="http://schemas.openxmlformats.org/officeDocument/2006/relationships/customXml" Target="../ink/ink125.xml"/><Relationship Id="rId98" Type="http://schemas.openxmlformats.org/officeDocument/2006/relationships/image" Target="../media/image99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85.xml"/><Relationship Id="rId21" Type="http://schemas.openxmlformats.org/officeDocument/2006/relationships/customXml" Target="../ink/ink137.xml"/><Relationship Id="rId42" Type="http://schemas.openxmlformats.org/officeDocument/2006/relationships/image" Target="../media/image119.png"/><Relationship Id="rId63" Type="http://schemas.openxmlformats.org/officeDocument/2006/relationships/customXml" Target="../ink/ink158.xml"/><Relationship Id="rId84" Type="http://schemas.openxmlformats.org/officeDocument/2006/relationships/image" Target="../media/image140.png"/><Relationship Id="rId138" Type="http://schemas.openxmlformats.org/officeDocument/2006/relationships/image" Target="../media/image167.png"/><Relationship Id="rId107" Type="http://schemas.openxmlformats.org/officeDocument/2006/relationships/customXml" Target="../ink/ink180.xml"/><Relationship Id="rId11" Type="http://schemas.openxmlformats.org/officeDocument/2006/relationships/customXml" Target="../ink/ink132.xml"/><Relationship Id="rId32" Type="http://schemas.openxmlformats.org/officeDocument/2006/relationships/image" Target="../media/image114.png"/><Relationship Id="rId37" Type="http://schemas.openxmlformats.org/officeDocument/2006/relationships/customXml" Target="../ink/ink145.xml"/><Relationship Id="rId53" Type="http://schemas.openxmlformats.org/officeDocument/2006/relationships/customXml" Target="../ink/ink153.xml"/><Relationship Id="rId58" Type="http://schemas.openxmlformats.org/officeDocument/2006/relationships/image" Target="../media/image127.png"/><Relationship Id="rId74" Type="http://schemas.openxmlformats.org/officeDocument/2006/relationships/image" Target="../media/image135.png"/><Relationship Id="rId79" Type="http://schemas.openxmlformats.org/officeDocument/2006/relationships/customXml" Target="../ink/ink166.xml"/><Relationship Id="rId102" Type="http://schemas.openxmlformats.org/officeDocument/2006/relationships/image" Target="../media/image149.png"/><Relationship Id="rId123" Type="http://schemas.openxmlformats.org/officeDocument/2006/relationships/customXml" Target="../ink/ink188.xml"/><Relationship Id="rId128" Type="http://schemas.openxmlformats.org/officeDocument/2006/relationships/image" Target="../media/image162.png"/><Relationship Id="rId5" Type="http://schemas.openxmlformats.org/officeDocument/2006/relationships/customXml" Target="../ink/ink129.xml"/><Relationship Id="rId90" Type="http://schemas.openxmlformats.org/officeDocument/2006/relationships/image" Target="../media/image143.png"/><Relationship Id="rId95" Type="http://schemas.openxmlformats.org/officeDocument/2006/relationships/customXml" Target="../ink/ink174.xml"/><Relationship Id="rId22" Type="http://schemas.openxmlformats.org/officeDocument/2006/relationships/image" Target="../media/image109.png"/><Relationship Id="rId27" Type="http://schemas.openxmlformats.org/officeDocument/2006/relationships/customXml" Target="../ink/ink140.xml"/><Relationship Id="rId43" Type="http://schemas.openxmlformats.org/officeDocument/2006/relationships/customXml" Target="../ink/ink148.xml"/><Relationship Id="rId48" Type="http://schemas.openxmlformats.org/officeDocument/2006/relationships/image" Target="../media/image122.png"/><Relationship Id="rId64" Type="http://schemas.openxmlformats.org/officeDocument/2006/relationships/image" Target="../media/image130.png"/><Relationship Id="rId69" Type="http://schemas.openxmlformats.org/officeDocument/2006/relationships/customXml" Target="../ink/ink161.xml"/><Relationship Id="rId113" Type="http://schemas.openxmlformats.org/officeDocument/2006/relationships/customXml" Target="../ink/ink183.xml"/><Relationship Id="rId118" Type="http://schemas.openxmlformats.org/officeDocument/2006/relationships/image" Target="../media/image157.png"/><Relationship Id="rId134" Type="http://schemas.openxmlformats.org/officeDocument/2006/relationships/image" Target="../media/image165.png"/><Relationship Id="rId139" Type="http://schemas.openxmlformats.org/officeDocument/2006/relationships/customXml" Target="../ink/ink196.xml"/><Relationship Id="rId80" Type="http://schemas.openxmlformats.org/officeDocument/2006/relationships/image" Target="../media/image138.png"/><Relationship Id="rId85" Type="http://schemas.openxmlformats.org/officeDocument/2006/relationships/customXml" Target="../ink/ink169.xml"/><Relationship Id="rId12" Type="http://schemas.openxmlformats.org/officeDocument/2006/relationships/image" Target="../media/image104.png"/><Relationship Id="rId17" Type="http://schemas.openxmlformats.org/officeDocument/2006/relationships/customXml" Target="../ink/ink135.xml"/><Relationship Id="rId33" Type="http://schemas.openxmlformats.org/officeDocument/2006/relationships/customXml" Target="../ink/ink143.xml"/><Relationship Id="rId38" Type="http://schemas.openxmlformats.org/officeDocument/2006/relationships/image" Target="../media/image117.png"/><Relationship Id="rId59" Type="http://schemas.openxmlformats.org/officeDocument/2006/relationships/customXml" Target="../ink/ink156.xml"/><Relationship Id="rId103" Type="http://schemas.openxmlformats.org/officeDocument/2006/relationships/customXml" Target="../ink/ink178.xml"/><Relationship Id="rId108" Type="http://schemas.openxmlformats.org/officeDocument/2006/relationships/image" Target="../media/image152.png"/><Relationship Id="rId124" Type="http://schemas.openxmlformats.org/officeDocument/2006/relationships/image" Target="../media/image160.png"/><Relationship Id="rId129" Type="http://schemas.openxmlformats.org/officeDocument/2006/relationships/customXml" Target="../ink/ink191.xml"/><Relationship Id="rId54" Type="http://schemas.openxmlformats.org/officeDocument/2006/relationships/image" Target="../media/image125.png"/><Relationship Id="rId70" Type="http://schemas.openxmlformats.org/officeDocument/2006/relationships/image" Target="../media/image133.png"/><Relationship Id="rId75" Type="http://schemas.openxmlformats.org/officeDocument/2006/relationships/customXml" Target="../ink/ink164.xml"/><Relationship Id="rId91" Type="http://schemas.openxmlformats.org/officeDocument/2006/relationships/customXml" Target="../ink/ink172.xml"/><Relationship Id="rId96" Type="http://schemas.openxmlformats.org/officeDocument/2006/relationships/image" Target="../media/image146.png"/><Relationship Id="rId140" Type="http://schemas.openxmlformats.org/officeDocument/2006/relationships/image" Target="../media/image1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23" Type="http://schemas.openxmlformats.org/officeDocument/2006/relationships/customXml" Target="../ink/ink138.xml"/><Relationship Id="rId28" Type="http://schemas.openxmlformats.org/officeDocument/2006/relationships/image" Target="../media/image112.png"/><Relationship Id="rId49" Type="http://schemas.openxmlformats.org/officeDocument/2006/relationships/customXml" Target="../ink/ink151.xml"/><Relationship Id="rId114" Type="http://schemas.openxmlformats.org/officeDocument/2006/relationships/image" Target="../media/image155.png"/><Relationship Id="rId119" Type="http://schemas.openxmlformats.org/officeDocument/2006/relationships/customXml" Target="../ink/ink186.xml"/><Relationship Id="rId44" Type="http://schemas.openxmlformats.org/officeDocument/2006/relationships/image" Target="../media/image120.png"/><Relationship Id="rId60" Type="http://schemas.openxmlformats.org/officeDocument/2006/relationships/image" Target="../media/image128.png"/><Relationship Id="rId65" Type="http://schemas.openxmlformats.org/officeDocument/2006/relationships/customXml" Target="../ink/ink159.xml"/><Relationship Id="rId81" Type="http://schemas.openxmlformats.org/officeDocument/2006/relationships/customXml" Target="../ink/ink167.xml"/><Relationship Id="rId86" Type="http://schemas.openxmlformats.org/officeDocument/2006/relationships/image" Target="../media/image141.png"/><Relationship Id="rId130" Type="http://schemas.openxmlformats.org/officeDocument/2006/relationships/image" Target="../media/image163.png"/><Relationship Id="rId135" Type="http://schemas.openxmlformats.org/officeDocument/2006/relationships/customXml" Target="../ink/ink194.xml"/><Relationship Id="rId13" Type="http://schemas.openxmlformats.org/officeDocument/2006/relationships/customXml" Target="../ink/ink133.xml"/><Relationship Id="rId18" Type="http://schemas.openxmlformats.org/officeDocument/2006/relationships/image" Target="../media/image107.png"/><Relationship Id="rId39" Type="http://schemas.openxmlformats.org/officeDocument/2006/relationships/customXml" Target="../ink/ink146.xml"/><Relationship Id="rId109" Type="http://schemas.openxmlformats.org/officeDocument/2006/relationships/customXml" Target="../ink/ink181.xml"/><Relationship Id="rId34" Type="http://schemas.openxmlformats.org/officeDocument/2006/relationships/image" Target="../media/image115.png"/><Relationship Id="rId50" Type="http://schemas.openxmlformats.org/officeDocument/2006/relationships/image" Target="../media/image123.png"/><Relationship Id="rId55" Type="http://schemas.openxmlformats.org/officeDocument/2006/relationships/customXml" Target="../ink/ink154.xml"/><Relationship Id="rId76" Type="http://schemas.openxmlformats.org/officeDocument/2006/relationships/image" Target="../media/image136.png"/><Relationship Id="rId97" Type="http://schemas.openxmlformats.org/officeDocument/2006/relationships/customXml" Target="../ink/ink175.xml"/><Relationship Id="rId104" Type="http://schemas.openxmlformats.org/officeDocument/2006/relationships/image" Target="../media/image150.png"/><Relationship Id="rId120" Type="http://schemas.openxmlformats.org/officeDocument/2006/relationships/image" Target="../media/image158.png"/><Relationship Id="rId125" Type="http://schemas.openxmlformats.org/officeDocument/2006/relationships/customXml" Target="../ink/ink189.xml"/><Relationship Id="rId141" Type="http://schemas.openxmlformats.org/officeDocument/2006/relationships/customXml" Target="../ink/ink197.xml"/><Relationship Id="rId7" Type="http://schemas.openxmlformats.org/officeDocument/2006/relationships/customXml" Target="../ink/ink130.xml"/><Relationship Id="rId71" Type="http://schemas.openxmlformats.org/officeDocument/2006/relationships/customXml" Target="../ink/ink162.xml"/><Relationship Id="rId92" Type="http://schemas.openxmlformats.org/officeDocument/2006/relationships/image" Target="../media/image144.png"/><Relationship Id="rId2" Type="http://schemas.openxmlformats.org/officeDocument/2006/relationships/image" Target="../media/image38.png"/><Relationship Id="rId29" Type="http://schemas.openxmlformats.org/officeDocument/2006/relationships/customXml" Target="../ink/ink141.xml"/><Relationship Id="rId24" Type="http://schemas.openxmlformats.org/officeDocument/2006/relationships/image" Target="../media/image110.png"/><Relationship Id="rId40" Type="http://schemas.openxmlformats.org/officeDocument/2006/relationships/image" Target="../media/image118.png"/><Relationship Id="rId45" Type="http://schemas.openxmlformats.org/officeDocument/2006/relationships/customXml" Target="../ink/ink149.xml"/><Relationship Id="rId66" Type="http://schemas.openxmlformats.org/officeDocument/2006/relationships/image" Target="../media/image131.png"/><Relationship Id="rId87" Type="http://schemas.openxmlformats.org/officeDocument/2006/relationships/customXml" Target="../ink/ink170.xml"/><Relationship Id="rId110" Type="http://schemas.openxmlformats.org/officeDocument/2006/relationships/image" Target="../media/image153.png"/><Relationship Id="rId115" Type="http://schemas.openxmlformats.org/officeDocument/2006/relationships/customXml" Target="../ink/ink184.xml"/><Relationship Id="rId131" Type="http://schemas.openxmlformats.org/officeDocument/2006/relationships/customXml" Target="../ink/ink192.xml"/><Relationship Id="rId136" Type="http://schemas.openxmlformats.org/officeDocument/2006/relationships/image" Target="../media/image166.png"/><Relationship Id="rId61" Type="http://schemas.openxmlformats.org/officeDocument/2006/relationships/customXml" Target="../ink/ink157.xml"/><Relationship Id="rId82" Type="http://schemas.openxmlformats.org/officeDocument/2006/relationships/image" Target="../media/image139.png"/><Relationship Id="rId19" Type="http://schemas.openxmlformats.org/officeDocument/2006/relationships/customXml" Target="../ink/ink136.xml"/><Relationship Id="rId14" Type="http://schemas.openxmlformats.org/officeDocument/2006/relationships/image" Target="../media/image105.png"/><Relationship Id="rId30" Type="http://schemas.openxmlformats.org/officeDocument/2006/relationships/image" Target="../media/image113.png"/><Relationship Id="rId35" Type="http://schemas.openxmlformats.org/officeDocument/2006/relationships/customXml" Target="../ink/ink144.xml"/><Relationship Id="rId56" Type="http://schemas.openxmlformats.org/officeDocument/2006/relationships/image" Target="../media/image126.png"/><Relationship Id="rId77" Type="http://schemas.openxmlformats.org/officeDocument/2006/relationships/customXml" Target="../ink/ink165.xml"/><Relationship Id="rId100" Type="http://schemas.openxmlformats.org/officeDocument/2006/relationships/image" Target="../media/image148.png"/><Relationship Id="rId105" Type="http://schemas.openxmlformats.org/officeDocument/2006/relationships/customXml" Target="../ink/ink179.xml"/><Relationship Id="rId126" Type="http://schemas.openxmlformats.org/officeDocument/2006/relationships/image" Target="../media/image161.png"/><Relationship Id="rId8" Type="http://schemas.openxmlformats.org/officeDocument/2006/relationships/image" Target="../media/image102.png"/><Relationship Id="rId51" Type="http://schemas.openxmlformats.org/officeDocument/2006/relationships/customXml" Target="../ink/ink152.xml"/><Relationship Id="rId72" Type="http://schemas.openxmlformats.org/officeDocument/2006/relationships/image" Target="../media/image134.png"/><Relationship Id="rId93" Type="http://schemas.openxmlformats.org/officeDocument/2006/relationships/customXml" Target="../ink/ink173.xml"/><Relationship Id="rId98" Type="http://schemas.openxmlformats.org/officeDocument/2006/relationships/image" Target="../media/image147.png"/><Relationship Id="rId121" Type="http://schemas.openxmlformats.org/officeDocument/2006/relationships/customXml" Target="../ink/ink187.xml"/><Relationship Id="rId142" Type="http://schemas.openxmlformats.org/officeDocument/2006/relationships/image" Target="../media/image169.png"/><Relationship Id="rId3" Type="http://schemas.openxmlformats.org/officeDocument/2006/relationships/customXml" Target="../ink/ink128.xml"/><Relationship Id="rId25" Type="http://schemas.openxmlformats.org/officeDocument/2006/relationships/customXml" Target="../ink/ink139.xml"/><Relationship Id="rId46" Type="http://schemas.openxmlformats.org/officeDocument/2006/relationships/image" Target="../media/image121.png"/><Relationship Id="rId67" Type="http://schemas.openxmlformats.org/officeDocument/2006/relationships/customXml" Target="../ink/ink160.xml"/><Relationship Id="rId116" Type="http://schemas.openxmlformats.org/officeDocument/2006/relationships/image" Target="../media/image156.png"/><Relationship Id="rId137" Type="http://schemas.openxmlformats.org/officeDocument/2006/relationships/customXml" Target="../ink/ink195.xml"/><Relationship Id="rId20" Type="http://schemas.openxmlformats.org/officeDocument/2006/relationships/image" Target="../media/image108.png"/><Relationship Id="rId41" Type="http://schemas.openxmlformats.org/officeDocument/2006/relationships/customXml" Target="../ink/ink147.xml"/><Relationship Id="rId62" Type="http://schemas.openxmlformats.org/officeDocument/2006/relationships/image" Target="../media/image129.png"/><Relationship Id="rId83" Type="http://schemas.openxmlformats.org/officeDocument/2006/relationships/customXml" Target="../ink/ink168.xml"/><Relationship Id="rId88" Type="http://schemas.openxmlformats.org/officeDocument/2006/relationships/image" Target="../media/image142.png"/><Relationship Id="rId111" Type="http://schemas.openxmlformats.org/officeDocument/2006/relationships/customXml" Target="../ink/ink182.xml"/><Relationship Id="rId132" Type="http://schemas.openxmlformats.org/officeDocument/2006/relationships/image" Target="../media/image164.png"/><Relationship Id="rId15" Type="http://schemas.openxmlformats.org/officeDocument/2006/relationships/customXml" Target="../ink/ink134.xml"/><Relationship Id="rId36" Type="http://schemas.openxmlformats.org/officeDocument/2006/relationships/image" Target="../media/image116.png"/><Relationship Id="rId57" Type="http://schemas.openxmlformats.org/officeDocument/2006/relationships/customXml" Target="../ink/ink155.xml"/><Relationship Id="rId106" Type="http://schemas.openxmlformats.org/officeDocument/2006/relationships/image" Target="../media/image151.png"/><Relationship Id="rId127" Type="http://schemas.openxmlformats.org/officeDocument/2006/relationships/customXml" Target="../ink/ink190.xml"/><Relationship Id="rId10" Type="http://schemas.openxmlformats.org/officeDocument/2006/relationships/image" Target="../media/image103.png"/><Relationship Id="rId31" Type="http://schemas.openxmlformats.org/officeDocument/2006/relationships/customXml" Target="../ink/ink142.xml"/><Relationship Id="rId52" Type="http://schemas.openxmlformats.org/officeDocument/2006/relationships/image" Target="../media/image124.png"/><Relationship Id="rId73" Type="http://schemas.openxmlformats.org/officeDocument/2006/relationships/customXml" Target="../ink/ink163.xml"/><Relationship Id="rId78" Type="http://schemas.openxmlformats.org/officeDocument/2006/relationships/image" Target="../media/image137.png"/><Relationship Id="rId94" Type="http://schemas.openxmlformats.org/officeDocument/2006/relationships/image" Target="../media/image145.png"/><Relationship Id="rId99" Type="http://schemas.openxmlformats.org/officeDocument/2006/relationships/customXml" Target="../ink/ink176.xml"/><Relationship Id="rId101" Type="http://schemas.openxmlformats.org/officeDocument/2006/relationships/customXml" Target="../ink/ink177.xml"/><Relationship Id="rId122" Type="http://schemas.openxmlformats.org/officeDocument/2006/relationships/image" Target="../media/image159.png"/><Relationship Id="rId4" Type="http://schemas.openxmlformats.org/officeDocument/2006/relationships/image" Target="../media/image100.png"/><Relationship Id="rId9" Type="http://schemas.openxmlformats.org/officeDocument/2006/relationships/customXml" Target="../ink/ink131.xml"/><Relationship Id="rId26" Type="http://schemas.openxmlformats.org/officeDocument/2006/relationships/image" Target="../media/image111.png"/><Relationship Id="rId47" Type="http://schemas.openxmlformats.org/officeDocument/2006/relationships/customXml" Target="../ink/ink150.xml"/><Relationship Id="rId68" Type="http://schemas.openxmlformats.org/officeDocument/2006/relationships/image" Target="../media/image132.png"/><Relationship Id="rId89" Type="http://schemas.openxmlformats.org/officeDocument/2006/relationships/customXml" Target="../ink/ink171.xml"/><Relationship Id="rId112" Type="http://schemas.openxmlformats.org/officeDocument/2006/relationships/image" Target="../media/image154.png"/><Relationship Id="rId133" Type="http://schemas.openxmlformats.org/officeDocument/2006/relationships/customXml" Target="../ink/ink193.xml"/><Relationship Id="rId16" Type="http://schemas.openxmlformats.org/officeDocument/2006/relationships/image" Target="../media/image10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7ACE83AA-A531-493C-86FE-1E8ED5F920C6}"/>
              </a:ext>
            </a:extLst>
          </p:cNvPr>
          <p:cNvSpPr txBox="1"/>
          <p:nvPr/>
        </p:nvSpPr>
        <p:spPr>
          <a:xfrm>
            <a:off x="701099" y="685830"/>
            <a:ext cx="1069836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Electronică digitală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(202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-202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 Proiect 1 =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b="1" dirty="0">
                <a:solidFill>
                  <a:srgbClr val="FF0000"/>
                </a:solidFill>
                <a:latin typeface="Calibri" panose="020F0502020204030204"/>
              </a:rPr>
              <a:t>C22</a:t>
            </a:r>
            <a:endParaRPr kumimoji="0" lang="ro-RO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Săptămâna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Octombrie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–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ionel.bostan@upit.ro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188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682624AD-0B33-474C-9DB8-BA915D3CE059}"/>
                  </a:ext>
                </a:extLst>
              </p14:cNvPr>
              <p14:cNvContentPartPr/>
              <p14:nvPr/>
            </p14:nvContentPartPr>
            <p14:xfrm>
              <a:off x="591669" y="710905"/>
              <a:ext cx="6998400" cy="597240"/>
            </p14:xfrm>
          </p:contentPart>
        </mc:Choice>
        <mc:Fallback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682624AD-0B33-474C-9DB8-BA915D3CE0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669" y="692905"/>
                <a:ext cx="703404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BA41137B-CB5A-4C9C-AEFC-02130AB022B6}"/>
                  </a:ext>
                </a:extLst>
              </p14:cNvPr>
              <p14:cNvContentPartPr/>
              <p14:nvPr/>
            </p14:nvContentPartPr>
            <p14:xfrm>
              <a:off x="8446149" y="731425"/>
              <a:ext cx="139680" cy="361440"/>
            </p14:xfrm>
          </p:contentPart>
        </mc:Choice>
        <mc:Fallback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BA41137B-CB5A-4C9C-AEFC-02130AB022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28149" y="713425"/>
                <a:ext cx="17532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FA2DADB1-D51D-4C09-B613-A937B3DBADC7}"/>
                  </a:ext>
                </a:extLst>
              </p14:cNvPr>
              <p14:cNvContentPartPr/>
              <p14:nvPr/>
            </p14:nvContentPartPr>
            <p14:xfrm>
              <a:off x="8691309" y="928705"/>
              <a:ext cx="120960" cy="2160"/>
            </p14:xfrm>
          </p:contentPart>
        </mc:Choice>
        <mc:Fallback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FA2DADB1-D51D-4C09-B613-A937B3DBAD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3669" y="910705"/>
                <a:ext cx="1566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F302ED1D-D46F-42C0-B1B6-90E1873736A5}"/>
                  </a:ext>
                </a:extLst>
              </p14:cNvPr>
              <p14:cNvContentPartPr/>
              <p14:nvPr/>
            </p14:nvContentPartPr>
            <p14:xfrm>
              <a:off x="8710749" y="996025"/>
              <a:ext cx="99000" cy="5040"/>
            </p14:xfrm>
          </p:contentPart>
        </mc:Choice>
        <mc:Fallback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F302ED1D-D46F-42C0-B1B6-90E1873736A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92749" y="978025"/>
                <a:ext cx="1346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633BB843-BF92-42EE-ACE8-7F1B2A3B2CBC}"/>
                  </a:ext>
                </a:extLst>
              </p14:cNvPr>
              <p14:cNvContentPartPr/>
              <p14:nvPr/>
            </p14:nvContentPartPr>
            <p14:xfrm>
              <a:off x="9206109" y="815305"/>
              <a:ext cx="160560" cy="226080"/>
            </p14:xfrm>
          </p:contentPart>
        </mc:Choice>
        <mc:Fallback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633BB843-BF92-42EE-ACE8-7F1B2A3B2CB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88469" y="797665"/>
                <a:ext cx="19620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83A0DB57-A231-4E4E-9806-ADFB8F10D265}"/>
                  </a:ext>
                </a:extLst>
              </p14:cNvPr>
              <p14:cNvContentPartPr/>
              <p14:nvPr/>
            </p14:nvContentPartPr>
            <p14:xfrm>
              <a:off x="11290869" y="726385"/>
              <a:ext cx="302760" cy="327240"/>
            </p14:xfrm>
          </p:contentPart>
        </mc:Choice>
        <mc:Fallback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83A0DB57-A231-4E4E-9806-ADFB8F10D26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273229" y="708385"/>
                <a:ext cx="33840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7D5E8A54-0DB8-4D5A-A682-595828245781}"/>
                  </a:ext>
                </a:extLst>
              </p14:cNvPr>
              <p14:cNvContentPartPr/>
              <p14:nvPr/>
            </p14:nvContentPartPr>
            <p14:xfrm>
              <a:off x="10914669" y="820705"/>
              <a:ext cx="202680" cy="213840"/>
            </p14:xfrm>
          </p:contentPart>
        </mc:Choice>
        <mc:Fallback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7D5E8A54-0DB8-4D5A-A682-59582824578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896701" y="802705"/>
                <a:ext cx="238257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E47B52E2-D361-4F43-B3EF-DFF83AD7D084}"/>
                  </a:ext>
                </a:extLst>
              </p14:cNvPr>
              <p14:cNvContentPartPr/>
              <p14:nvPr/>
            </p14:nvContentPartPr>
            <p14:xfrm>
              <a:off x="10192869" y="827545"/>
              <a:ext cx="417960" cy="221760"/>
            </p14:xfrm>
          </p:contentPart>
        </mc:Choice>
        <mc:Fallback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E47B52E2-D361-4F43-B3EF-DFF83AD7D08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174884" y="809545"/>
                <a:ext cx="453569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18CA7E1E-866B-4934-9E93-29B5BCC98440}"/>
                  </a:ext>
                </a:extLst>
              </p14:cNvPr>
              <p14:cNvContentPartPr/>
              <p14:nvPr/>
            </p14:nvContentPartPr>
            <p14:xfrm>
              <a:off x="8924949" y="831865"/>
              <a:ext cx="181080" cy="252360"/>
            </p14:xfrm>
          </p:contentPart>
        </mc:Choice>
        <mc:Fallback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18CA7E1E-866B-4934-9E93-29B5BCC9844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06949" y="813865"/>
                <a:ext cx="2167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29D037F7-558F-4A71-BBA3-E86590FFF940}"/>
                  </a:ext>
                </a:extLst>
              </p14:cNvPr>
              <p14:cNvContentPartPr/>
              <p14:nvPr/>
            </p14:nvContentPartPr>
            <p14:xfrm>
              <a:off x="581229" y="1671385"/>
              <a:ext cx="10064520" cy="692280"/>
            </p14:xfrm>
          </p:contentPart>
        </mc:Choice>
        <mc:Fallback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29D037F7-558F-4A71-BBA3-E86590FFF94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3228" y="1653385"/>
                <a:ext cx="10100161" cy="72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05168D8B-1737-4529-96CC-4A6DA5A23FBD}"/>
                  </a:ext>
                </a:extLst>
              </p14:cNvPr>
              <p14:cNvContentPartPr/>
              <p14:nvPr/>
            </p14:nvContentPartPr>
            <p14:xfrm>
              <a:off x="11529549" y="1732225"/>
              <a:ext cx="213480" cy="301320"/>
            </p14:xfrm>
          </p:contentPart>
        </mc:Choice>
        <mc:Fallback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05168D8B-1737-4529-96CC-4A6DA5A23FB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511549" y="1714585"/>
                <a:ext cx="2491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403B321E-E120-45F8-B746-AD104FD8C5FC}"/>
                  </a:ext>
                </a:extLst>
              </p14:cNvPr>
              <p14:cNvContentPartPr/>
              <p14:nvPr/>
            </p14:nvContentPartPr>
            <p14:xfrm>
              <a:off x="11095749" y="1755625"/>
              <a:ext cx="320760" cy="232920"/>
            </p14:xfrm>
          </p:contentPart>
        </mc:Choice>
        <mc:Fallback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403B321E-E120-45F8-B746-AD104FD8C5F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077749" y="1737597"/>
                <a:ext cx="356400" cy="2686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8602AAA9-3A51-4BBB-996D-0F2B58C005C8}"/>
                  </a:ext>
                </a:extLst>
              </p14:cNvPr>
              <p14:cNvContentPartPr/>
              <p14:nvPr/>
            </p14:nvContentPartPr>
            <p14:xfrm>
              <a:off x="616509" y="2790625"/>
              <a:ext cx="6784920" cy="774360"/>
            </p14:xfrm>
          </p:contentPart>
        </mc:Choice>
        <mc:Fallback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8602AAA9-3A51-4BBB-996D-0F2B58C005C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8869" y="2772625"/>
                <a:ext cx="6820560" cy="8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7" name="Cerneală 76">
                <a:extLst>
                  <a:ext uri="{FF2B5EF4-FFF2-40B4-BE49-F238E27FC236}">
                    <a16:creationId xmlns:a16="http://schemas.microsoft.com/office/drawing/2014/main" id="{3F65DC7B-7166-41D8-A783-E18E7CF0AD60}"/>
                  </a:ext>
                </a:extLst>
              </p14:cNvPr>
              <p14:cNvContentPartPr/>
              <p14:nvPr/>
            </p14:nvContentPartPr>
            <p14:xfrm>
              <a:off x="8914869" y="3019225"/>
              <a:ext cx="186840" cy="277200"/>
            </p14:xfrm>
          </p:contentPart>
        </mc:Choice>
        <mc:Fallback>
          <p:pic>
            <p:nvPicPr>
              <p:cNvPr id="77" name="Cerneală 76">
                <a:extLst>
                  <a:ext uri="{FF2B5EF4-FFF2-40B4-BE49-F238E27FC236}">
                    <a16:creationId xmlns:a16="http://schemas.microsoft.com/office/drawing/2014/main" id="{3F65DC7B-7166-41D8-A783-E18E7CF0AD6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896869" y="3001225"/>
                <a:ext cx="22248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F13C33B0-37BB-4C05-9DDB-F103D71BA572}"/>
                  </a:ext>
                </a:extLst>
              </p14:cNvPr>
              <p14:cNvContentPartPr/>
              <p14:nvPr/>
            </p14:nvContentPartPr>
            <p14:xfrm>
              <a:off x="9995589" y="3050905"/>
              <a:ext cx="419040" cy="270000"/>
            </p14:xfrm>
          </p:contentPart>
        </mc:Choice>
        <mc:Fallback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F13C33B0-37BB-4C05-9DDB-F103D71BA57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977964" y="3033265"/>
                <a:ext cx="454649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CA938152-6056-4CD5-83FB-911B7BDB0AFE}"/>
                  </a:ext>
                </a:extLst>
              </p14:cNvPr>
              <p14:cNvContentPartPr/>
              <p14:nvPr/>
            </p14:nvContentPartPr>
            <p14:xfrm>
              <a:off x="8654589" y="3076465"/>
              <a:ext cx="167040" cy="344880"/>
            </p14:xfrm>
          </p:contentPart>
        </mc:Choice>
        <mc:Fallback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CA938152-6056-4CD5-83FB-911B7BDB0AF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636589" y="3058825"/>
                <a:ext cx="20268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8107C764-1FA9-48AA-9B66-AA28EABD4C45}"/>
                  </a:ext>
                </a:extLst>
              </p14:cNvPr>
              <p14:cNvContentPartPr/>
              <p14:nvPr/>
            </p14:nvContentPartPr>
            <p14:xfrm>
              <a:off x="8059509" y="2933545"/>
              <a:ext cx="440640" cy="442080"/>
            </p14:xfrm>
          </p:contentPart>
        </mc:Choice>
        <mc:Fallback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8107C764-1FA9-48AA-9B66-AA28EABD4C4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41494" y="2915545"/>
                <a:ext cx="476309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1" name="Cerneală 90">
                <a:extLst>
                  <a:ext uri="{FF2B5EF4-FFF2-40B4-BE49-F238E27FC236}">
                    <a16:creationId xmlns:a16="http://schemas.microsoft.com/office/drawing/2014/main" id="{F851904A-1271-47FB-BBE1-492E36CBFF42}"/>
                  </a:ext>
                </a:extLst>
              </p14:cNvPr>
              <p14:cNvContentPartPr/>
              <p14:nvPr/>
            </p14:nvContentPartPr>
            <p14:xfrm>
              <a:off x="10621629" y="2964505"/>
              <a:ext cx="765000" cy="366840"/>
            </p14:xfrm>
          </p:contentPart>
        </mc:Choice>
        <mc:Fallback>
          <p:pic>
            <p:nvPicPr>
              <p:cNvPr id="91" name="Cerneală 90">
                <a:extLst>
                  <a:ext uri="{FF2B5EF4-FFF2-40B4-BE49-F238E27FC236}">
                    <a16:creationId xmlns:a16="http://schemas.microsoft.com/office/drawing/2014/main" id="{F851904A-1271-47FB-BBE1-492E36CBFF4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03989" y="2946505"/>
                <a:ext cx="80064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2" name="Cerneală 91">
                <a:extLst>
                  <a:ext uri="{FF2B5EF4-FFF2-40B4-BE49-F238E27FC236}">
                    <a16:creationId xmlns:a16="http://schemas.microsoft.com/office/drawing/2014/main" id="{908CD495-5B16-4A50-8117-C64DC9CAD2C9}"/>
                  </a:ext>
                </a:extLst>
              </p14:cNvPr>
              <p14:cNvContentPartPr/>
              <p14:nvPr/>
            </p14:nvContentPartPr>
            <p14:xfrm>
              <a:off x="457029" y="3783145"/>
              <a:ext cx="11274480" cy="173520"/>
            </p14:xfrm>
          </p:contentPart>
        </mc:Choice>
        <mc:Fallback>
          <p:pic>
            <p:nvPicPr>
              <p:cNvPr id="92" name="Cerneală 91">
                <a:extLst>
                  <a:ext uri="{FF2B5EF4-FFF2-40B4-BE49-F238E27FC236}">
                    <a16:creationId xmlns:a16="http://schemas.microsoft.com/office/drawing/2014/main" id="{908CD495-5B16-4A50-8117-C64DC9CAD2C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9029" y="3765505"/>
                <a:ext cx="113101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0B92EBBD-4009-4F9E-97FD-339158D1B0DD}"/>
                  </a:ext>
                </a:extLst>
              </p14:cNvPr>
              <p14:cNvContentPartPr/>
              <p14:nvPr/>
            </p14:nvContentPartPr>
            <p14:xfrm>
              <a:off x="583029" y="4078345"/>
              <a:ext cx="1069200" cy="340200"/>
            </p14:xfrm>
          </p:contentPart>
        </mc:Choice>
        <mc:Fallback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0B92EBBD-4009-4F9E-97FD-339158D1B0D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65023" y="4060345"/>
                <a:ext cx="1104852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8" name="Cerneală 97">
                <a:extLst>
                  <a:ext uri="{FF2B5EF4-FFF2-40B4-BE49-F238E27FC236}">
                    <a16:creationId xmlns:a16="http://schemas.microsoft.com/office/drawing/2014/main" id="{84061B64-0101-401E-A5A9-1A20C64C4810}"/>
                  </a:ext>
                </a:extLst>
              </p14:cNvPr>
              <p14:cNvContentPartPr/>
              <p14:nvPr/>
            </p14:nvContentPartPr>
            <p14:xfrm>
              <a:off x="2329029" y="4176985"/>
              <a:ext cx="9720" cy="206280"/>
            </p14:xfrm>
          </p:contentPart>
        </mc:Choice>
        <mc:Fallback>
          <p:pic>
            <p:nvPicPr>
              <p:cNvPr id="98" name="Cerneală 97">
                <a:extLst>
                  <a:ext uri="{FF2B5EF4-FFF2-40B4-BE49-F238E27FC236}">
                    <a16:creationId xmlns:a16="http://schemas.microsoft.com/office/drawing/2014/main" id="{84061B64-0101-401E-A5A9-1A20C64C481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311389" y="4159345"/>
                <a:ext cx="453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9" name="Cerneală 98">
                <a:extLst>
                  <a:ext uri="{FF2B5EF4-FFF2-40B4-BE49-F238E27FC236}">
                    <a16:creationId xmlns:a16="http://schemas.microsoft.com/office/drawing/2014/main" id="{354EE6D6-C42B-4E09-8F2B-78DF8F635B73}"/>
                  </a:ext>
                </a:extLst>
              </p14:cNvPr>
              <p14:cNvContentPartPr/>
              <p14:nvPr/>
            </p14:nvContentPartPr>
            <p14:xfrm>
              <a:off x="2266389" y="4112185"/>
              <a:ext cx="234720" cy="132840"/>
            </p14:xfrm>
          </p:contentPart>
        </mc:Choice>
        <mc:Fallback>
          <p:pic>
            <p:nvPicPr>
              <p:cNvPr id="99" name="Cerneală 98">
                <a:extLst>
                  <a:ext uri="{FF2B5EF4-FFF2-40B4-BE49-F238E27FC236}">
                    <a16:creationId xmlns:a16="http://schemas.microsoft.com/office/drawing/2014/main" id="{354EE6D6-C42B-4E09-8F2B-78DF8F635B7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248749" y="4094545"/>
                <a:ext cx="2703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9" name="Cerneală 118">
                <a:extLst>
                  <a:ext uri="{FF2B5EF4-FFF2-40B4-BE49-F238E27FC236}">
                    <a16:creationId xmlns:a16="http://schemas.microsoft.com/office/drawing/2014/main" id="{97A082EA-2962-49D2-964E-E24C871108EF}"/>
                  </a:ext>
                </a:extLst>
              </p14:cNvPr>
              <p14:cNvContentPartPr/>
              <p14:nvPr/>
            </p14:nvContentPartPr>
            <p14:xfrm>
              <a:off x="3012309" y="4128025"/>
              <a:ext cx="266400" cy="288000"/>
            </p14:xfrm>
          </p:contentPart>
        </mc:Choice>
        <mc:Fallback>
          <p:pic>
            <p:nvPicPr>
              <p:cNvPr id="119" name="Cerneală 118">
                <a:extLst>
                  <a:ext uri="{FF2B5EF4-FFF2-40B4-BE49-F238E27FC236}">
                    <a16:creationId xmlns:a16="http://schemas.microsoft.com/office/drawing/2014/main" id="{97A082EA-2962-49D2-964E-E24C871108E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994309" y="4110047"/>
                <a:ext cx="302040" cy="323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4" name="Cerneală 123">
                <a:extLst>
                  <a:ext uri="{FF2B5EF4-FFF2-40B4-BE49-F238E27FC236}">
                    <a16:creationId xmlns:a16="http://schemas.microsoft.com/office/drawing/2014/main" id="{967726C8-2236-4C86-9FE1-B8AFCDB7EF9E}"/>
                  </a:ext>
                </a:extLst>
              </p14:cNvPr>
              <p14:cNvContentPartPr/>
              <p14:nvPr/>
            </p14:nvContentPartPr>
            <p14:xfrm>
              <a:off x="2588949" y="4160425"/>
              <a:ext cx="246240" cy="227880"/>
            </p14:xfrm>
          </p:contentPart>
        </mc:Choice>
        <mc:Fallback>
          <p:pic>
            <p:nvPicPr>
              <p:cNvPr id="124" name="Cerneală 123">
                <a:extLst>
                  <a:ext uri="{FF2B5EF4-FFF2-40B4-BE49-F238E27FC236}">
                    <a16:creationId xmlns:a16="http://schemas.microsoft.com/office/drawing/2014/main" id="{967726C8-2236-4C86-9FE1-B8AFCDB7EF9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570949" y="4142425"/>
                <a:ext cx="2818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21" name="Cerneală 220">
                <a:extLst>
                  <a:ext uri="{FF2B5EF4-FFF2-40B4-BE49-F238E27FC236}">
                    <a16:creationId xmlns:a16="http://schemas.microsoft.com/office/drawing/2014/main" id="{1BA909C9-163C-4615-9CE6-538DF220A571}"/>
                  </a:ext>
                </a:extLst>
              </p14:cNvPr>
              <p14:cNvContentPartPr/>
              <p14:nvPr/>
            </p14:nvContentPartPr>
            <p14:xfrm>
              <a:off x="2232549" y="4795465"/>
              <a:ext cx="8339400" cy="1557720"/>
            </p14:xfrm>
          </p:contentPart>
        </mc:Choice>
        <mc:Fallback>
          <p:pic>
            <p:nvPicPr>
              <p:cNvPr id="221" name="Cerneală 220">
                <a:extLst>
                  <a:ext uri="{FF2B5EF4-FFF2-40B4-BE49-F238E27FC236}">
                    <a16:creationId xmlns:a16="http://schemas.microsoft.com/office/drawing/2014/main" id="{1BA909C9-163C-4615-9CE6-538DF220A57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214909" y="4777821"/>
                <a:ext cx="8375040" cy="159336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0747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2484F1D6-FFF5-49AA-89F5-A79239DB3A4F}"/>
                  </a:ext>
                </a:extLst>
              </p14:cNvPr>
              <p14:cNvContentPartPr/>
              <p14:nvPr/>
            </p14:nvContentPartPr>
            <p14:xfrm>
              <a:off x="4202829" y="770665"/>
              <a:ext cx="4207680" cy="1040040"/>
            </p14:xfrm>
          </p:contentPart>
        </mc:Choice>
        <mc:Fallback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2484F1D6-FFF5-49AA-89F5-A79239DB3A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4829" y="753019"/>
                <a:ext cx="4243320" cy="1075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2877205A-9E48-4EC4-BB0C-5E377DA6CD32}"/>
                  </a:ext>
                </a:extLst>
              </p14:cNvPr>
              <p14:cNvContentPartPr/>
              <p14:nvPr/>
            </p14:nvContentPartPr>
            <p14:xfrm>
              <a:off x="466389" y="769585"/>
              <a:ext cx="3345480" cy="2132640"/>
            </p14:xfrm>
          </p:contentPart>
        </mc:Choice>
        <mc:Fallback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2877205A-9E48-4EC4-BB0C-5E377DA6CD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751" y="751945"/>
                <a:ext cx="3381116" cy="21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3" name="Cerneală 122">
                <a:extLst>
                  <a:ext uri="{FF2B5EF4-FFF2-40B4-BE49-F238E27FC236}">
                    <a16:creationId xmlns:a16="http://schemas.microsoft.com/office/drawing/2014/main" id="{D94E1732-8180-4A51-A86A-66EAF13DD8DB}"/>
                  </a:ext>
                </a:extLst>
              </p14:cNvPr>
              <p14:cNvContentPartPr/>
              <p14:nvPr/>
            </p14:nvContentPartPr>
            <p14:xfrm>
              <a:off x="8838189" y="3370225"/>
              <a:ext cx="1896480" cy="554040"/>
            </p14:xfrm>
          </p:contentPart>
        </mc:Choice>
        <mc:Fallback>
          <p:pic>
            <p:nvPicPr>
              <p:cNvPr id="123" name="Cerneală 122">
                <a:extLst>
                  <a:ext uri="{FF2B5EF4-FFF2-40B4-BE49-F238E27FC236}">
                    <a16:creationId xmlns:a16="http://schemas.microsoft.com/office/drawing/2014/main" id="{D94E1732-8180-4A51-A86A-66EAF13DD8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20549" y="3352225"/>
                <a:ext cx="193212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2" name="Cerneală 191">
                <a:extLst>
                  <a:ext uri="{FF2B5EF4-FFF2-40B4-BE49-F238E27FC236}">
                    <a16:creationId xmlns:a16="http://schemas.microsoft.com/office/drawing/2014/main" id="{389A3FB5-5CCD-4BCB-8B77-9954EC5A67F2}"/>
                  </a:ext>
                </a:extLst>
              </p14:cNvPr>
              <p14:cNvContentPartPr/>
              <p14:nvPr/>
            </p14:nvContentPartPr>
            <p14:xfrm>
              <a:off x="7488189" y="3434305"/>
              <a:ext cx="56880" cy="16560"/>
            </p14:xfrm>
          </p:contentPart>
        </mc:Choice>
        <mc:Fallback>
          <p:pic>
            <p:nvPicPr>
              <p:cNvPr id="192" name="Cerneală 191">
                <a:extLst>
                  <a:ext uri="{FF2B5EF4-FFF2-40B4-BE49-F238E27FC236}">
                    <a16:creationId xmlns:a16="http://schemas.microsoft.com/office/drawing/2014/main" id="{389A3FB5-5CCD-4BCB-8B77-9954EC5A67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70549" y="3416305"/>
                <a:ext cx="925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3" name="Cerneală 192">
                <a:extLst>
                  <a:ext uri="{FF2B5EF4-FFF2-40B4-BE49-F238E27FC236}">
                    <a16:creationId xmlns:a16="http://schemas.microsoft.com/office/drawing/2014/main" id="{F9E91E38-BD70-4590-BBD6-54F19A350B9A}"/>
                  </a:ext>
                </a:extLst>
              </p14:cNvPr>
              <p14:cNvContentPartPr/>
              <p14:nvPr/>
            </p14:nvContentPartPr>
            <p14:xfrm>
              <a:off x="7478469" y="3503425"/>
              <a:ext cx="898560" cy="362520"/>
            </p14:xfrm>
          </p:contentPart>
        </mc:Choice>
        <mc:Fallback>
          <p:pic>
            <p:nvPicPr>
              <p:cNvPr id="193" name="Cerneală 192">
                <a:extLst>
                  <a:ext uri="{FF2B5EF4-FFF2-40B4-BE49-F238E27FC236}">
                    <a16:creationId xmlns:a16="http://schemas.microsoft.com/office/drawing/2014/main" id="{F9E91E38-BD70-4590-BBD6-54F19A350B9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60829" y="3485425"/>
                <a:ext cx="93420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1" name="Cerneală 200">
                <a:extLst>
                  <a:ext uri="{FF2B5EF4-FFF2-40B4-BE49-F238E27FC236}">
                    <a16:creationId xmlns:a16="http://schemas.microsoft.com/office/drawing/2014/main" id="{A859B2DB-7C56-4623-9891-902B652A4683}"/>
                  </a:ext>
                </a:extLst>
              </p14:cNvPr>
              <p14:cNvContentPartPr/>
              <p14:nvPr/>
            </p14:nvContentPartPr>
            <p14:xfrm>
              <a:off x="451989" y="3128305"/>
              <a:ext cx="6463080" cy="3210120"/>
            </p14:xfrm>
          </p:contentPart>
        </mc:Choice>
        <mc:Fallback>
          <p:pic>
            <p:nvPicPr>
              <p:cNvPr id="201" name="Cerneală 200">
                <a:extLst>
                  <a:ext uri="{FF2B5EF4-FFF2-40B4-BE49-F238E27FC236}">
                    <a16:creationId xmlns:a16="http://schemas.microsoft.com/office/drawing/2014/main" id="{A859B2DB-7C56-4623-9891-902B652A468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3989" y="3110305"/>
                <a:ext cx="6498720" cy="324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4320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6" name="Cerneală 365">
                <a:extLst>
                  <a:ext uri="{FF2B5EF4-FFF2-40B4-BE49-F238E27FC236}">
                    <a16:creationId xmlns:a16="http://schemas.microsoft.com/office/drawing/2014/main" id="{6F8B300C-CB69-4625-89EC-1F95AF215E5B}"/>
                  </a:ext>
                </a:extLst>
              </p14:cNvPr>
              <p14:cNvContentPartPr/>
              <p14:nvPr/>
            </p14:nvContentPartPr>
            <p14:xfrm>
              <a:off x="361248" y="14421"/>
              <a:ext cx="11242440" cy="6791760"/>
            </p14:xfrm>
          </p:contentPart>
        </mc:Choice>
        <mc:Fallback xmlns="">
          <p:pic>
            <p:nvPicPr>
              <p:cNvPr id="366" name="Cerneală 365">
                <a:extLst>
                  <a:ext uri="{FF2B5EF4-FFF2-40B4-BE49-F238E27FC236}">
                    <a16:creationId xmlns:a16="http://schemas.microsoft.com/office/drawing/2014/main" id="{6F8B300C-CB69-4625-89EC-1F95AF215E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248" y="5421"/>
                <a:ext cx="11260080" cy="680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3331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F9D930A0-A2B4-4F3D-BC37-B854ACBDCADA}"/>
                  </a:ext>
                </a:extLst>
              </p14:cNvPr>
              <p14:cNvContentPartPr/>
              <p14:nvPr/>
            </p14:nvContentPartPr>
            <p14:xfrm>
              <a:off x="3535389" y="580225"/>
              <a:ext cx="336240" cy="309960"/>
            </p14:xfrm>
          </p:contentPart>
        </mc:Choice>
        <mc:Fallback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F9D930A0-A2B4-4F3D-BC37-B854ACBDCA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7749" y="562225"/>
                <a:ext cx="37188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9CE9482C-5F49-4CB6-82D4-F05E7B15EAFB}"/>
                  </a:ext>
                </a:extLst>
              </p14:cNvPr>
              <p14:cNvContentPartPr/>
              <p14:nvPr/>
            </p14:nvContentPartPr>
            <p14:xfrm>
              <a:off x="6730749" y="894865"/>
              <a:ext cx="2520" cy="3240"/>
            </p14:xfrm>
          </p:contentPart>
        </mc:Choice>
        <mc:Fallback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9CE9482C-5F49-4CB6-82D4-F05E7B15EA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12749" y="876865"/>
                <a:ext cx="381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A980F1FD-D488-4D5A-A66E-BCEE302E19A3}"/>
                  </a:ext>
                </a:extLst>
              </p14:cNvPr>
              <p14:cNvContentPartPr/>
              <p14:nvPr/>
            </p14:nvContentPartPr>
            <p14:xfrm>
              <a:off x="4345389" y="503185"/>
              <a:ext cx="2171160" cy="665280"/>
            </p14:xfrm>
          </p:contentPart>
        </mc:Choice>
        <mc:Fallback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A980F1FD-D488-4D5A-A66E-BCEE302E19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27749" y="485545"/>
                <a:ext cx="2206800" cy="7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1EF88982-FD1B-48E1-A85B-CACF3B126370}"/>
                  </a:ext>
                </a:extLst>
              </p14:cNvPr>
              <p14:cNvContentPartPr/>
              <p14:nvPr/>
            </p14:nvContentPartPr>
            <p14:xfrm>
              <a:off x="1057149" y="502465"/>
              <a:ext cx="1978560" cy="577800"/>
            </p14:xfrm>
          </p:contentPart>
        </mc:Choice>
        <mc:Fallback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1EF88982-FD1B-48E1-A85B-CACF3B1263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9509" y="484825"/>
                <a:ext cx="201420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AF3D555A-1D6C-45C9-9603-44342A5E62AB}"/>
                  </a:ext>
                </a:extLst>
              </p14:cNvPr>
              <p14:cNvContentPartPr/>
              <p14:nvPr/>
            </p14:nvContentPartPr>
            <p14:xfrm>
              <a:off x="5977269" y="2088985"/>
              <a:ext cx="194400" cy="9000"/>
            </p14:xfrm>
          </p:contentPart>
        </mc:Choice>
        <mc:Fallback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AF3D555A-1D6C-45C9-9603-44342A5E62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59269" y="2070985"/>
                <a:ext cx="23004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665F3C7B-47AB-4216-81CD-E04E9247D021}"/>
                  </a:ext>
                </a:extLst>
              </p14:cNvPr>
              <p14:cNvContentPartPr/>
              <p14:nvPr/>
            </p14:nvContentPartPr>
            <p14:xfrm>
              <a:off x="6020469" y="2155585"/>
              <a:ext cx="223560" cy="24120"/>
            </p14:xfrm>
          </p:contentPart>
        </mc:Choice>
        <mc:Fallback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665F3C7B-47AB-4216-81CD-E04E9247D02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02469" y="2137945"/>
                <a:ext cx="25920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D3557E0C-B8EC-4169-A73F-6F729B246140}"/>
                  </a:ext>
                </a:extLst>
              </p14:cNvPr>
              <p14:cNvContentPartPr/>
              <p14:nvPr/>
            </p14:nvContentPartPr>
            <p14:xfrm>
              <a:off x="6910749" y="1944985"/>
              <a:ext cx="630720" cy="618120"/>
            </p14:xfrm>
          </p:contentPart>
        </mc:Choice>
        <mc:Fallback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D3557E0C-B8EC-4169-A73F-6F729B24614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92749" y="1927345"/>
                <a:ext cx="666360" cy="65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800EE502-5F3E-49DA-BC37-F858B94DB131}"/>
                  </a:ext>
                </a:extLst>
              </p14:cNvPr>
              <p14:cNvContentPartPr/>
              <p14:nvPr/>
            </p14:nvContentPartPr>
            <p14:xfrm>
              <a:off x="6519069" y="2280865"/>
              <a:ext cx="263880" cy="246960"/>
            </p14:xfrm>
          </p:contentPart>
        </mc:Choice>
        <mc:Fallback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800EE502-5F3E-49DA-BC37-F858B94DB13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01069" y="2263225"/>
                <a:ext cx="29952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68B5CC7F-E230-4BB9-9770-CBD6D6CF2213}"/>
                  </a:ext>
                </a:extLst>
              </p14:cNvPr>
              <p14:cNvContentPartPr/>
              <p14:nvPr/>
            </p14:nvContentPartPr>
            <p14:xfrm>
              <a:off x="6439149" y="1831585"/>
              <a:ext cx="249120" cy="348480"/>
            </p14:xfrm>
          </p:contentPart>
        </mc:Choice>
        <mc:Fallback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68B5CC7F-E230-4BB9-9770-CBD6D6CF221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21509" y="1813604"/>
                <a:ext cx="284760" cy="384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6" name="Cerneală 85">
                <a:extLst>
                  <a:ext uri="{FF2B5EF4-FFF2-40B4-BE49-F238E27FC236}">
                    <a16:creationId xmlns:a16="http://schemas.microsoft.com/office/drawing/2014/main" id="{73C8481D-F349-4686-A1FF-BBE4D67ADF09}"/>
                  </a:ext>
                </a:extLst>
              </p14:cNvPr>
              <p14:cNvContentPartPr/>
              <p14:nvPr/>
            </p14:nvContentPartPr>
            <p14:xfrm>
              <a:off x="558189" y="1260625"/>
              <a:ext cx="5273640" cy="2194560"/>
            </p14:xfrm>
          </p:contentPart>
        </mc:Choice>
        <mc:Fallback>
          <p:pic>
            <p:nvPicPr>
              <p:cNvPr id="86" name="Cerneală 85">
                <a:extLst>
                  <a:ext uri="{FF2B5EF4-FFF2-40B4-BE49-F238E27FC236}">
                    <a16:creationId xmlns:a16="http://schemas.microsoft.com/office/drawing/2014/main" id="{73C8481D-F349-4686-A1FF-BBE4D67ADF0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0189" y="1242985"/>
                <a:ext cx="5309280" cy="22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3" name="Cerneală 92">
                <a:extLst>
                  <a:ext uri="{FF2B5EF4-FFF2-40B4-BE49-F238E27FC236}">
                    <a16:creationId xmlns:a16="http://schemas.microsoft.com/office/drawing/2014/main" id="{5E4E9645-29EC-406B-83D2-286C1CD5F796}"/>
                  </a:ext>
                </a:extLst>
              </p14:cNvPr>
              <p14:cNvContentPartPr/>
              <p14:nvPr/>
            </p14:nvContentPartPr>
            <p14:xfrm>
              <a:off x="6688989" y="2934625"/>
              <a:ext cx="338040" cy="20160"/>
            </p14:xfrm>
          </p:contentPart>
        </mc:Choice>
        <mc:Fallback>
          <p:pic>
            <p:nvPicPr>
              <p:cNvPr id="93" name="Cerneală 92">
                <a:extLst>
                  <a:ext uri="{FF2B5EF4-FFF2-40B4-BE49-F238E27FC236}">
                    <a16:creationId xmlns:a16="http://schemas.microsoft.com/office/drawing/2014/main" id="{5E4E9645-29EC-406B-83D2-286C1CD5F79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71349" y="2916985"/>
                <a:ext cx="3736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4E21DF0F-EEBE-43AE-8398-B931EB96BA3C}"/>
                  </a:ext>
                </a:extLst>
              </p14:cNvPr>
              <p14:cNvContentPartPr/>
              <p14:nvPr/>
            </p14:nvContentPartPr>
            <p14:xfrm>
              <a:off x="7419429" y="2853625"/>
              <a:ext cx="149040" cy="591840"/>
            </p14:xfrm>
          </p:contentPart>
        </mc:Choice>
        <mc:Fallback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4E21DF0F-EEBE-43AE-8398-B931EB96BA3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01429" y="2835625"/>
                <a:ext cx="18468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8" name="Cerneală 97">
                <a:extLst>
                  <a:ext uri="{FF2B5EF4-FFF2-40B4-BE49-F238E27FC236}">
                    <a16:creationId xmlns:a16="http://schemas.microsoft.com/office/drawing/2014/main" id="{CE3812AE-CE56-4475-A3B8-0652E46C2FD6}"/>
                  </a:ext>
                </a:extLst>
              </p14:cNvPr>
              <p14:cNvContentPartPr/>
              <p14:nvPr/>
            </p14:nvContentPartPr>
            <p14:xfrm>
              <a:off x="6771429" y="3031825"/>
              <a:ext cx="507600" cy="289080"/>
            </p14:xfrm>
          </p:contentPart>
        </mc:Choice>
        <mc:Fallback>
          <p:pic>
            <p:nvPicPr>
              <p:cNvPr id="98" name="Cerneală 97">
                <a:extLst>
                  <a:ext uri="{FF2B5EF4-FFF2-40B4-BE49-F238E27FC236}">
                    <a16:creationId xmlns:a16="http://schemas.microsoft.com/office/drawing/2014/main" id="{CE3812AE-CE56-4475-A3B8-0652E46C2FD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53789" y="3013825"/>
                <a:ext cx="5432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9" name="Cerneală 98">
                <a:extLst>
                  <a:ext uri="{FF2B5EF4-FFF2-40B4-BE49-F238E27FC236}">
                    <a16:creationId xmlns:a16="http://schemas.microsoft.com/office/drawing/2014/main" id="{54D07099-81EA-4E13-88A9-654427342DBA}"/>
                  </a:ext>
                </a:extLst>
              </p14:cNvPr>
              <p14:cNvContentPartPr/>
              <p14:nvPr/>
            </p14:nvContentPartPr>
            <p14:xfrm>
              <a:off x="6113349" y="2988625"/>
              <a:ext cx="372960" cy="231840"/>
            </p14:xfrm>
          </p:contentPart>
        </mc:Choice>
        <mc:Fallback>
          <p:pic>
            <p:nvPicPr>
              <p:cNvPr id="99" name="Cerneală 98">
                <a:extLst>
                  <a:ext uri="{FF2B5EF4-FFF2-40B4-BE49-F238E27FC236}">
                    <a16:creationId xmlns:a16="http://schemas.microsoft.com/office/drawing/2014/main" id="{54D07099-81EA-4E13-88A9-654427342DB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95349" y="2970625"/>
                <a:ext cx="40860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2" name="Cerneală 101">
                <a:extLst>
                  <a:ext uri="{FF2B5EF4-FFF2-40B4-BE49-F238E27FC236}">
                    <a16:creationId xmlns:a16="http://schemas.microsoft.com/office/drawing/2014/main" id="{A120E899-DA01-41D2-8832-DD2966CE91CA}"/>
                  </a:ext>
                </a:extLst>
              </p14:cNvPr>
              <p14:cNvContentPartPr/>
              <p14:nvPr/>
            </p14:nvContentPartPr>
            <p14:xfrm>
              <a:off x="9913869" y="1111225"/>
              <a:ext cx="190080" cy="5400"/>
            </p14:xfrm>
          </p:contentPart>
        </mc:Choice>
        <mc:Fallback>
          <p:pic>
            <p:nvPicPr>
              <p:cNvPr id="102" name="Cerneală 101">
                <a:extLst>
                  <a:ext uri="{FF2B5EF4-FFF2-40B4-BE49-F238E27FC236}">
                    <a16:creationId xmlns:a16="http://schemas.microsoft.com/office/drawing/2014/main" id="{A120E899-DA01-41D2-8832-DD2966CE91C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895869" y="1093585"/>
                <a:ext cx="2257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3" name="Cerneală 102">
                <a:extLst>
                  <a:ext uri="{FF2B5EF4-FFF2-40B4-BE49-F238E27FC236}">
                    <a16:creationId xmlns:a16="http://schemas.microsoft.com/office/drawing/2014/main" id="{9AEAF01A-7FC1-473C-9CD4-4D951D7241C0}"/>
                  </a:ext>
                </a:extLst>
              </p14:cNvPr>
              <p14:cNvContentPartPr/>
              <p14:nvPr/>
            </p14:nvContentPartPr>
            <p14:xfrm>
              <a:off x="9918549" y="1217065"/>
              <a:ext cx="201240" cy="3600"/>
            </p14:xfrm>
          </p:contentPart>
        </mc:Choice>
        <mc:Fallback>
          <p:pic>
            <p:nvPicPr>
              <p:cNvPr id="103" name="Cerneală 102">
                <a:extLst>
                  <a:ext uri="{FF2B5EF4-FFF2-40B4-BE49-F238E27FC236}">
                    <a16:creationId xmlns:a16="http://schemas.microsoft.com/office/drawing/2014/main" id="{9AEAF01A-7FC1-473C-9CD4-4D951D7241C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900549" y="1199425"/>
                <a:ext cx="2368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4" name="Cerneală 103">
                <a:extLst>
                  <a:ext uri="{FF2B5EF4-FFF2-40B4-BE49-F238E27FC236}">
                    <a16:creationId xmlns:a16="http://schemas.microsoft.com/office/drawing/2014/main" id="{80DE2F77-D0A1-49BF-A2D2-5ECD0EB95634}"/>
                  </a:ext>
                </a:extLst>
              </p14:cNvPr>
              <p14:cNvContentPartPr/>
              <p14:nvPr/>
            </p14:nvContentPartPr>
            <p14:xfrm>
              <a:off x="10298709" y="1203025"/>
              <a:ext cx="316080" cy="360"/>
            </p14:xfrm>
          </p:contentPart>
        </mc:Choice>
        <mc:Fallback>
          <p:pic>
            <p:nvPicPr>
              <p:cNvPr id="104" name="Cerneală 103">
                <a:extLst>
                  <a:ext uri="{FF2B5EF4-FFF2-40B4-BE49-F238E27FC236}">
                    <a16:creationId xmlns:a16="http://schemas.microsoft.com/office/drawing/2014/main" id="{80DE2F77-D0A1-49BF-A2D2-5ECD0EB9563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280709" y="1185025"/>
                <a:ext cx="351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5" name="Cerneală 104">
                <a:extLst>
                  <a:ext uri="{FF2B5EF4-FFF2-40B4-BE49-F238E27FC236}">
                    <a16:creationId xmlns:a16="http://schemas.microsoft.com/office/drawing/2014/main" id="{87F58D01-20D5-4A55-B425-DB045ECC4C45}"/>
                  </a:ext>
                </a:extLst>
              </p14:cNvPr>
              <p14:cNvContentPartPr/>
              <p14:nvPr/>
            </p14:nvContentPartPr>
            <p14:xfrm>
              <a:off x="10443069" y="852745"/>
              <a:ext cx="102600" cy="271080"/>
            </p14:xfrm>
          </p:contentPart>
        </mc:Choice>
        <mc:Fallback>
          <p:pic>
            <p:nvPicPr>
              <p:cNvPr id="105" name="Cerneală 104">
                <a:extLst>
                  <a:ext uri="{FF2B5EF4-FFF2-40B4-BE49-F238E27FC236}">
                    <a16:creationId xmlns:a16="http://schemas.microsoft.com/office/drawing/2014/main" id="{87F58D01-20D5-4A55-B425-DB045ECC4C4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425429" y="834745"/>
                <a:ext cx="13824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8" name="Cerneală 107">
                <a:extLst>
                  <a:ext uri="{FF2B5EF4-FFF2-40B4-BE49-F238E27FC236}">
                    <a16:creationId xmlns:a16="http://schemas.microsoft.com/office/drawing/2014/main" id="{DA30B023-FE73-4A0E-B2B3-A8CAB6906A4B}"/>
                  </a:ext>
                </a:extLst>
              </p14:cNvPr>
              <p14:cNvContentPartPr/>
              <p14:nvPr/>
            </p14:nvContentPartPr>
            <p14:xfrm>
              <a:off x="10361349" y="1397065"/>
              <a:ext cx="327240" cy="269280"/>
            </p14:xfrm>
          </p:contentPart>
        </mc:Choice>
        <mc:Fallback>
          <p:pic>
            <p:nvPicPr>
              <p:cNvPr id="108" name="Cerneală 107">
                <a:extLst>
                  <a:ext uri="{FF2B5EF4-FFF2-40B4-BE49-F238E27FC236}">
                    <a16:creationId xmlns:a16="http://schemas.microsoft.com/office/drawing/2014/main" id="{DA30B023-FE73-4A0E-B2B3-A8CAB6906A4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343349" y="1379065"/>
                <a:ext cx="36288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9" name="Cerneală 108">
                <a:extLst>
                  <a:ext uri="{FF2B5EF4-FFF2-40B4-BE49-F238E27FC236}">
                    <a16:creationId xmlns:a16="http://schemas.microsoft.com/office/drawing/2014/main" id="{CE259EDC-8829-4AD3-94AA-087929798AA6}"/>
                  </a:ext>
                </a:extLst>
              </p14:cNvPr>
              <p14:cNvContentPartPr/>
              <p14:nvPr/>
            </p14:nvContentPartPr>
            <p14:xfrm>
              <a:off x="9490149" y="867145"/>
              <a:ext cx="290880" cy="588960"/>
            </p14:xfrm>
          </p:contentPart>
        </mc:Choice>
        <mc:Fallback>
          <p:pic>
            <p:nvPicPr>
              <p:cNvPr id="109" name="Cerneală 108">
                <a:extLst>
                  <a:ext uri="{FF2B5EF4-FFF2-40B4-BE49-F238E27FC236}">
                    <a16:creationId xmlns:a16="http://schemas.microsoft.com/office/drawing/2014/main" id="{CE259EDC-8829-4AD3-94AA-087929798AA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472509" y="849505"/>
                <a:ext cx="326520" cy="6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4" name="Cerneală 113">
                <a:extLst>
                  <a:ext uri="{FF2B5EF4-FFF2-40B4-BE49-F238E27FC236}">
                    <a16:creationId xmlns:a16="http://schemas.microsoft.com/office/drawing/2014/main" id="{E8E5F2F3-6164-4FC0-AD1D-1A2CEF56B2A5}"/>
                  </a:ext>
                </a:extLst>
              </p14:cNvPr>
              <p14:cNvContentPartPr/>
              <p14:nvPr/>
            </p14:nvContentPartPr>
            <p14:xfrm>
              <a:off x="237069" y="554665"/>
              <a:ext cx="631080" cy="540000"/>
            </p14:xfrm>
          </p:contentPart>
        </mc:Choice>
        <mc:Fallback>
          <p:pic>
            <p:nvPicPr>
              <p:cNvPr id="114" name="Cerneală 113">
                <a:extLst>
                  <a:ext uri="{FF2B5EF4-FFF2-40B4-BE49-F238E27FC236}">
                    <a16:creationId xmlns:a16="http://schemas.microsoft.com/office/drawing/2014/main" id="{E8E5F2F3-6164-4FC0-AD1D-1A2CEF56B2A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19429" y="537025"/>
                <a:ext cx="66672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5" name="Cerneală 114">
                <a:extLst>
                  <a:ext uri="{FF2B5EF4-FFF2-40B4-BE49-F238E27FC236}">
                    <a16:creationId xmlns:a16="http://schemas.microsoft.com/office/drawing/2014/main" id="{CA9EAAA1-D465-4E8F-ACF6-666997203D8B}"/>
                  </a:ext>
                </a:extLst>
              </p14:cNvPr>
              <p14:cNvContentPartPr/>
              <p14:nvPr/>
            </p14:nvContentPartPr>
            <p14:xfrm>
              <a:off x="1222749" y="4156465"/>
              <a:ext cx="536400" cy="406080"/>
            </p14:xfrm>
          </p:contentPart>
        </mc:Choice>
        <mc:Fallback>
          <p:pic>
            <p:nvPicPr>
              <p:cNvPr id="115" name="Cerneală 114">
                <a:extLst>
                  <a:ext uri="{FF2B5EF4-FFF2-40B4-BE49-F238E27FC236}">
                    <a16:creationId xmlns:a16="http://schemas.microsoft.com/office/drawing/2014/main" id="{CA9EAAA1-D465-4E8F-ACF6-666997203D8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204749" y="4138825"/>
                <a:ext cx="57204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6" name="Cerneală 115">
                <a:extLst>
                  <a:ext uri="{FF2B5EF4-FFF2-40B4-BE49-F238E27FC236}">
                    <a16:creationId xmlns:a16="http://schemas.microsoft.com/office/drawing/2014/main" id="{0790BC8E-E60A-4348-9F82-5F633B02F63A}"/>
                  </a:ext>
                </a:extLst>
              </p14:cNvPr>
              <p14:cNvContentPartPr/>
              <p14:nvPr/>
            </p14:nvContentPartPr>
            <p14:xfrm>
              <a:off x="2194029" y="4383985"/>
              <a:ext cx="284040" cy="146160"/>
            </p14:xfrm>
          </p:contentPart>
        </mc:Choice>
        <mc:Fallback>
          <p:pic>
            <p:nvPicPr>
              <p:cNvPr id="116" name="Cerneală 115">
                <a:extLst>
                  <a:ext uri="{FF2B5EF4-FFF2-40B4-BE49-F238E27FC236}">
                    <a16:creationId xmlns:a16="http://schemas.microsoft.com/office/drawing/2014/main" id="{0790BC8E-E60A-4348-9F82-5F633B02F63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176389" y="4366345"/>
                <a:ext cx="3196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7" name="Cerneală 116">
                <a:extLst>
                  <a:ext uri="{FF2B5EF4-FFF2-40B4-BE49-F238E27FC236}">
                    <a16:creationId xmlns:a16="http://schemas.microsoft.com/office/drawing/2014/main" id="{62F7BADC-5A1B-4954-A738-414A34393AF8}"/>
                  </a:ext>
                </a:extLst>
              </p14:cNvPr>
              <p14:cNvContentPartPr/>
              <p14:nvPr/>
            </p14:nvContentPartPr>
            <p14:xfrm>
              <a:off x="2539989" y="4415665"/>
              <a:ext cx="328320" cy="109080"/>
            </p14:xfrm>
          </p:contentPart>
        </mc:Choice>
        <mc:Fallback>
          <p:pic>
            <p:nvPicPr>
              <p:cNvPr id="117" name="Cerneală 116">
                <a:extLst>
                  <a:ext uri="{FF2B5EF4-FFF2-40B4-BE49-F238E27FC236}">
                    <a16:creationId xmlns:a16="http://schemas.microsoft.com/office/drawing/2014/main" id="{62F7BADC-5A1B-4954-A738-414A34393AF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522349" y="4397665"/>
                <a:ext cx="3639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8" name="Cerneală 117">
                <a:extLst>
                  <a:ext uri="{FF2B5EF4-FFF2-40B4-BE49-F238E27FC236}">
                    <a16:creationId xmlns:a16="http://schemas.microsoft.com/office/drawing/2014/main" id="{D38EF7BF-62C3-434F-A8A3-3A1DE3690572}"/>
                  </a:ext>
                </a:extLst>
              </p14:cNvPr>
              <p14:cNvContentPartPr/>
              <p14:nvPr/>
            </p14:nvContentPartPr>
            <p14:xfrm>
              <a:off x="2791269" y="4289665"/>
              <a:ext cx="11520" cy="3600"/>
            </p14:xfrm>
          </p:contentPart>
        </mc:Choice>
        <mc:Fallback>
          <p:pic>
            <p:nvPicPr>
              <p:cNvPr id="118" name="Cerneală 117">
                <a:extLst>
                  <a:ext uri="{FF2B5EF4-FFF2-40B4-BE49-F238E27FC236}">
                    <a16:creationId xmlns:a16="http://schemas.microsoft.com/office/drawing/2014/main" id="{D38EF7BF-62C3-434F-A8A3-3A1DE369057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773269" y="4271665"/>
                <a:ext cx="471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7" name="Cerneală 126">
                <a:extLst>
                  <a:ext uri="{FF2B5EF4-FFF2-40B4-BE49-F238E27FC236}">
                    <a16:creationId xmlns:a16="http://schemas.microsoft.com/office/drawing/2014/main" id="{373C9C9F-EDEA-4DFD-B7E1-1C9A724919D1}"/>
                  </a:ext>
                </a:extLst>
              </p14:cNvPr>
              <p14:cNvContentPartPr/>
              <p14:nvPr/>
            </p14:nvContentPartPr>
            <p14:xfrm>
              <a:off x="4794669" y="4431865"/>
              <a:ext cx="69840" cy="262440"/>
            </p14:xfrm>
          </p:contentPart>
        </mc:Choice>
        <mc:Fallback>
          <p:pic>
            <p:nvPicPr>
              <p:cNvPr id="127" name="Cerneală 126">
                <a:extLst>
                  <a:ext uri="{FF2B5EF4-FFF2-40B4-BE49-F238E27FC236}">
                    <a16:creationId xmlns:a16="http://schemas.microsoft.com/office/drawing/2014/main" id="{373C9C9F-EDEA-4DFD-B7E1-1C9A724919D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76669" y="4414225"/>
                <a:ext cx="10548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8" name="Cerneală 127">
                <a:extLst>
                  <a:ext uri="{FF2B5EF4-FFF2-40B4-BE49-F238E27FC236}">
                    <a16:creationId xmlns:a16="http://schemas.microsoft.com/office/drawing/2014/main" id="{944B4556-2C13-48D2-8107-FAF689C1328E}"/>
                  </a:ext>
                </a:extLst>
              </p14:cNvPr>
              <p14:cNvContentPartPr/>
              <p14:nvPr/>
            </p14:nvContentPartPr>
            <p14:xfrm>
              <a:off x="3277269" y="4131625"/>
              <a:ext cx="1170720" cy="363600"/>
            </p14:xfrm>
          </p:contentPart>
        </mc:Choice>
        <mc:Fallback>
          <p:pic>
            <p:nvPicPr>
              <p:cNvPr id="128" name="Cerneală 127">
                <a:extLst>
                  <a:ext uri="{FF2B5EF4-FFF2-40B4-BE49-F238E27FC236}">
                    <a16:creationId xmlns:a16="http://schemas.microsoft.com/office/drawing/2014/main" id="{944B4556-2C13-48D2-8107-FAF689C1328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259629" y="4113625"/>
                <a:ext cx="120636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8" name="Cerneală 147">
                <a:extLst>
                  <a:ext uri="{FF2B5EF4-FFF2-40B4-BE49-F238E27FC236}">
                    <a16:creationId xmlns:a16="http://schemas.microsoft.com/office/drawing/2014/main" id="{8DC2F378-1BD1-445F-8B0F-1DC4FDAFA629}"/>
                  </a:ext>
                </a:extLst>
              </p14:cNvPr>
              <p14:cNvContentPartPr/>
              <p14:nvPr/>
            </p14:nvContentPartPr>
            <p14:xfrm>
              <a:off x="8864469" y="3810145"/>
              <a:ext cx="2203200" cy="709200"/>
            </p14:xfrm>
          </p:contentPart>
        </mc:Choice>
        <mc:Fallback>
          <p:pic>
            <p:nvPicPr>
              <p:cNvPr id="148" name="Cerneală 147">
                <a:extLst>
                  <a:ext uri="{FF2B5EF4-FFF2-40B4-BE49-F238E27FC236}">
                    <a16:creationId xmlns:a16="http://schemas.microsoft.com/office/drawing/2014/main" id="{8DC2F378-1BD1-445F-8B0F-1DC4FDAFA62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846829" y="3792154"/>
                <a:ext cx="2238840" cy="744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57" name="Cerneală 156">
                <a:extLst>
                  <a:ext uri="{FF2B5EF4-FFF2-40B4-BE49-F238E27FC236}">
                    <a16:creationId xmlns:a16="http://schemas.microsoft.com/office/drawing/2014/main" id="{D90D2E01-F716-4FC2-AAD3-29C2C19B2EA5}"/>
                  </a:ext>
                </a:extLst>
              </p14:cNvPr>
              <p14:cNvContentPartPr/>
              <p14:nvPr/>
            </p14:nvContentPartPr>
            <p14:xfrm>
              <a:off x="4669029" y="4885105"/>
              <a:ext cx="423720" cy="145440"/>
            </p14:xfrm>
          </p:contentPart>
        </mc:Choice>
        <mc:Fallback>
          <p:pic>
            <p:nvPicPr>
              <p:cNvPr id="157" name="Cerneală 156">
                <a:extLst>
                  <a:ext uri="{FF2B5EF4-FFF2-40B4-BE49-F238E27FC236}">
                    <a16:creationId xmlns:a16="http://schemas.microsoft.com/office/drawing/2014/main" id="{D90D2E01-F716-4FC2-AAD3-29C2C19B2EA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651029" y="4867465"/>
                <a:ext cx="4593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65" name="Cerneală 164">
                <a:extLst>
                  <a:ext uri="{FF2B5EF4-FFF2-40B4-BE49-F238E27FC236}">
                    <a16:creationId xmlns:a16="http://schemas.microsoft.com/office/drawing/2014/main" id="{0F24530E-B22D-4CF1-90D7-7D30BE256BB3}"/>
                  </a:ext>
                </a:extLst>
              </p14:cNvPr>
              <p14:cNvContentPartPr/>
              <p14:nvPr/>
            </p14:nvContentPartPr>
            <p14:xfrm>
              <a:off x="5379669" y="4003105"/>
              <a:ext cx="2956320" cy="1055160"/>
            </p14:xfrm>
          </p:contentPart>
        </mc:Choice>
        <mc:Fallback>
          <p:pic>
            <p:nvPicPr>
              <p:cNvPr id="165" name="Cerneală 164">
                <a:extLst>
                  <a:ext uri="{FF2B5EF4-FFF2-40B4-BE49-F238E27FC236}">
                    <a16:creationId xmlns:a16="http://schemas.microsoft.com/office/drawing/2014/main" id="{0F24530E-B22D-4CF1-90D7-7D30BE256BB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362027" y="3985459"/>
                <a:ext cx="2991964" cy="1090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66" name="Cerneală 165">
                <a:extLst>
                  <a:ext uri="{FF2B5EF4-FFF2-40B4-BE49-F238E27FC236}">
                    <a16:creationId xmlns:a16="http://schemas.microsoft.com/office/drawing/2014/main" id="{14BFF407-F595-4C00-8FC1-A874B3C2FB11}"/>
                  </a:ext>
                </a:extLst>
              </p14:cNvPr>
              <p14:cNvContentPartPr/>
              <p14:nvPr/>
            </p14:nvContentPartPr>
            <p14:xfrm>
              <a:off x="2516589" y="4705825"/>
              <a:ext cx="1691640" cy="588240"/>
            </p14:xfrm>
          </p:contentPart>
        </mc:Choice>
        <mc:Fallback>
          <p:pic>
            <p:nvPicPr>
              <p:cNvPr id="166" name="Cerneală 165">
                <a:extLst>
                  <a:ext uri="{FF2B5EF4-FFF2-40B4-BE49-F238E27FC236}">
                    <a16:creationId xmlns:a16="http://schemas.microsoft.com/office/drawing/2014/main" id="{14BFF407-F595-4C00-8FC1-A874B3C2FB1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498949" y="4688174"/>
                <a:ext cx="1727280" cy="623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67" name="Cerneală 166">
                <a:extLst>
                  <a:ext uri="{FF2B5EF4-FFF2-40B4-BE49-F238E27FC236}">
                    <a16:creationId xmlns:a16="http://schemas.microsoft.com/office/drawing/2014/main" id="{38288EDA-12CA-4438-A466-A4F45E96EFE6}"/>
                  </a:ext>
                </a:extLst>
              </p14:cNvPr>
              <p14:cNvContentPartPr/>
              <p14:nvPr/>
            </p14:nvContentPartPr>
            <p14:xfrm>
              <a:off x="1366389" y="4680265"/>
              <a:ext cx="901440" cy="397080"/>
            </p14:xfrm>
          </p:contentPart>
        </mc:Choice>
        <mc:Fallback>
          <p:pic>
            <p:nvPicPr>
              <p:cNvPr id="167" name="Cerneală 166">
                <a:extLst>
                  <a:ext uri="{FF2B5EF4-FFF2-40B4-BE49-F238E27FC236}">
                    <a16:creationId xmlns:a16="http://schemas.microsoft.com/office/drawing/2014/main" id="{38288EDA-12CA-4438-A466-A4F45E96EFE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348749" y="4662625"/>
                <a:ext cx="937080" cy="43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129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01FBE1BD-94ED-4573-BC68-174CFDBDB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77" y="1234464"/>
            <a:ext cx="9639300" cy="45148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C66DFBF1-9551-4694-B143-DF3F5ADEB48E}"/>
                  </a:ext>
                </a:extLst>
              </p14:cNvPr>
              <p14:cNvContentPartPr/>
              <p14:nvPr/>
            </p14:nvContentPartPr>
            <p14:xfrm>
              <a:off x="423189" y="1794505"/>
              <a:ext cx="12960" cy="10080"/>
            </p14:xfrm>
          </p:contentPart>
        </mc:Choice>
        <mc:Fallback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C66DFBF1-9551-4694-B143-DF3F5ADEB4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189" y="1776865"/>
                <a:ext cx="486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F98FEAF1-4E2C-4FE8-8CF6-1A1D6C4E6DAF}"/>
                  </a:ext>
                </a:extLst>
              </p14:cNvPr>
              <p14:cNvContentPartPr/>
              <p14:nvPr/>
            </p14:nvContentPartPr>
            <p14:xfrm>
              <a:off x="2201589" y="362425"/>
              <a:ext cx="1658160" cy="350280"/>
            </p14:xfrm>
          </p:contentPart>
        </mc:Choice>
        <mc:Fallback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F98FEAF1-4E2C-4FE8-8CF6-1A1D6C4E6DA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3949" y="344767"/>
                <a:ext cx="1693800" cy="3859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F5B22723-3DBF-4712-B40C-263B2F8F1915}"/>
                  </a:ext>
                </a:extLst>
              </p14:cNvPr>
              <p14:cNvContentPartPr/>
              <p14:nvPr/>
            </p14:nvContentPartPr>
            <p14:xfrm>
              <a:off x="406989" y="470065"/>
              <a:ext cx="1485000" cy="1205640"/>
            </p14:xfrm>
          </p:contentPart>
        </mc:Choice>
        <mc:Fallback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F5B22723-3DBF-4712-B40C-263B2F8F191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9349" y="452425"/>
                <a:ext cx="1520640" cy="12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D725359F-4B45-430E-A5C4-4A4843FF17BA}"/>
                  </a:ext>
                </a:extLst>
              </p14:cNvPr>
              <p14:cNvContentPartPr/>
              <p14:nvPr/>
            </p14:nvContentPartPr>
            <p14:xfrm>
              <a:off x="846909" y="2048665"/>
              <a:ext cx="618840" cy="457200"/>
            </p14:xfrm>
          </p:contentPart>
        </mc:Choice>
        <mc:Fallback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D725359F-4B45-430E-A5C4-4A4843FF17B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9269" y="2031025"/>
                <a:ext cx="65448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056105B0-E621-427D-9BA0-2281FB40E641}"/>
                  </a:ext>
                </a:extLst>
              </p14:cNvPr>
              <p14:cNvContentPartPr/>
              <p14:nvPr/>
            </p14:nvContentPartPr>
            <p14:xfrm>
              <a:off x="2326149" y="1117345"/>
              <a:ext cx="259920" cy="220320"/>
            </p14:xfrm>
          </p:contentPart>
        </mc:Choice>
        <mc:Fallback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056105B0-E621-427D-9BA0-2281FB40E64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08509" y="1099705"/>
                <a:ext cx="29556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4974D5B2-95CD-43D7-9641-60DD9BFF554D}"/>
                  </a:ext>
                </a:extLst>
              </p14:cNvPr>
              <p14:cNvContentPartPr/>
              <p14:nvPr/>
            </p14:nvContentPartPr>
            <p14:xfrm>
              <a:off x="2326149" y="2357905"/>
              <a:ext cx="236160" cy="62280"/>
            </p14:xfrm>
          </p:contentPart>
        </mc:Choice>
        <mc:Fallback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4974D5B2-95CD-43D7-9641-60DD9BFF554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08509" y="2339905"/>
                <a:ext cx="27180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7879B5A7-BF0A-4963-8372-3A93B3E72397}"/>
                  </a:ext>
                </a:extLst>
              </p14:cNvPr>
              <p14:cNvContentPartPr/>
              <p14:nvPr/>
            </p14:nvContentPartPr>
            <p14:xfrm>
              <a:off x="2315709" y="1566265"/>
              <a:ext cx="527040" cy="213480"/>
            </p14:xfrm>
          </p:contentPart>
        </mc:Choice>
        <mc:Fallback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7879B5A7-BF0A-4963-8372-3A93B3E7239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98069" y="1548625"/>
                <a:ext cx="56268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08629874-5AC3-45E5-A1F8-C75E45DF533F}"/>
                  </a:ext>
                </a:extLst>
              </p14:cNvPr>
              <p14:cNvContentPartPr/>
              <p14:nvPr/>
            </p14:nvContentPartPr>
            <p14:xfrm>
              <a:off x="2588949" y="2213185"/>
              <a:ext cx="267840" cy="68760"/>
            </p14:xfrm>
          </p:contentPart>
        </mc:Choice>
        <mc:Fallback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08629874-5AC3-45E5-A1F8-C75E45DF533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70949" y="2195545"/>
                <a:ext cx="30348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5846DBC2-5D9F-42A0-B815-99095FDEE454}"/>
                  </a:ext>
                </a:extLst>
              </p14:cNvPr>
              <p14:cNvContentPartPr/>
              <p14:nvPr/>
            </p14:nvContentPartPr>
            <p14:xfrm>
              <a:off x="10630629" y="2290225"/>
              <a:ext cx="144720" cy="5760"/>
            </p14:xfrm>
          </p:contentPart>
        </mc:Choice>
        <mc:Fallback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5846DBC2-5D9F-42A0-B815-99095FDEE45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612989" y="2272585"/>
                <a:ext cx="1803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0F05BE47-4F64-4950-BE7F-BEF7818EBEB1}"/>
                  </a:ext>
                </a:extLst>
              </p14:cNvPr>
              <p14:cNvContentPartPr/>
              <p14:nvPr/>
            </p14:nvContentPartPr>
            <p14:xfrm>
              <a:off x="10674189" y="2367625"/>
              <a:ext cx="129600" cy="360"/>
            </p14:xfrm>
          </p:contentPart>
        </mc:Choice>
        <mc:Fallback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0F05BE47-4F64-4950-BE7F-BEF7818EBEB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656189" y="2349625"/>
                <a:ext cx="1652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505A72E7-356D-43C9-AEC7-7B51E9AFE6F1}"/>
                  </a:ext>
                </a:extLst>
              </p14:cNvPr>
              <p14:cNvContentPartPr/>
              <p14:nvPr/>
            </p14:nvContentPartPr>
            <p14:xfrm>
              <a:off x="10900269" y="2194465"/>
              <a:ext cx="587520" cy="275760"/>
            </p14:xfrm>
          </p:contentPart>
        </mc:Choice>
        <mc:Fallback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505A72E7-356D-43C9-AEC7-7B51E9AFE6F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882629" y="2176488"/>
                <a:ext cx="623160" cy="311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390CE7DA-D00E-471A-AE4C-7011DB878A44}"/>
                  </a:ext>
                </a:extLst>
              </p14:cNvPr>
              <p14:cNvContentPartPr/>
              <p14:nvPr/>
            </p14:nvContentPartPr>
            <p14:xfrm>
              <a:off x="10071909" y="2256745"/>
              <a:ext cx="478800" cy="299160"/>
            </p14:xfrm>
          </p:contentPart>
        </mc:Choice>
        <mc:Fallback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390CE7DA-D00E-471A-AE4C-7011DB878A4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054256" y="2239084"/>
                <a:ext cx="514467" cy="334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5" name="Cerneală 74">
                <a:extLst>
                  <a:ext uri="{FF2B5EF4-FFF2-40B4-BE49-F238E27FC236}">
                    <a16:creationId xmlns:a16="http://schemas.microsoft.com/office/drawing/2014/main" id="{399BB682-CD48-4A99-938D-790958BECF21}"/>
                  </a:ext>
                </a:extLst>
              </p14:cNvPr>
              <p14:cNvContentPartPr/>
              <p14:nvPr/>
            </p14:nvContentPartPr>
            <p14:xfrm>
              <a:off x="7242669" y="914665"/>
              <a:ext cx="42480" cy="194760"/>
            </p14:xfrm>
          </p:contentPart>
        </mc:Choice>
        <mc:Fallback>
          <p:pic>
            <p:nvPicPr>
              <p:cNvPr id="75" name="Cerneală 74">
                <a:extLst>
                  <a:ext uri="{FF2B5EF4-FFF2-40B4-BE49-F238E27FC236}">
                    <a16:creationId xmlns:a16="http://schemas.microsoft.com/office/drawing/2014/main" id="{399BB682-CD48-4A99-938D-790958BECF2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25029" y="897025"/>
                <a:ext cx="7812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1" name="Cerneală 80">
                <a:extLst>
                  <a:ext uri="{FF2B5EF4-FFF2-40B4-BE49-F238E27FC236}">
                    <a16:creationId xmlns:a16="http://schemas.microsoft.com/office/drawing/2014/main" id="{9EF8F33F-DB93-4521-AB6A-BA428F4E3DA1}"/>
                  </a:ext>
                </a:extLst>
              </p14:cNvPr>
              <p14:cNvContentPartPr/>
              <p14:nvPr/>
            </p14:nvContentPartPr>
            <p14:xfrm>
              <a:off x="7431669" y="798025"/>
              <a:ext cx="428040" cy="326520"/>
            </p14:xfrm>
          </p:contentPart>
        </mc:Choice>
        <mc:Fallback>
          <p:pic>
            <p:nvPicPr>
              <p:cNvPr id="81" name="Cerneală 80">
                <a:extLst>
                  <a:ext uri="{FF2B5EF4-FFF2-40B4-BE49-F238E27FC236}">
                    <a16:creationId xmlns:a16="http://schemas.microsoft.com/office/drawing/2014/main" id="{9EF8F33F-DB93-4521-AB6A-BA428F4E3DA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414014" y="780025"/>
                <a:ext cx="46371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82" name="Cerneală 81">
                <a:extLst>
                  <a:ext uri="{FF2B5EF4-FFF2-40B4-BE49-F238E27FC236}">
                    <a16:creationId xmlns:a16="http://schemas.microsoft.com/office/drawing/2014/main" id="{EACF9A37-9837-4CA6-8A4F-AC0FCC5F04A8}"/>
                  </a:ext>
                </a:extLst>
              </p14:cNvPr>
              <p14:cNvContentPartPr/>
              <p14:nvPr/>
            </p14:nvContentPartPr>
            <p14:xfrm>
              <a:off x="4514949" y="678505"/>
              <a:ext cx="2453760" cy="1772280"/>
            </p14:xfrm>
          </p:contentPart>
        </mc:Choice>
        <mc:Fallback>
          <p:pic>
            <p:nvPicPr>
              <p:cNvPr id="82" name="Cerneală 81">
                <a:extLst>
                  <a:ext uri="{FF2B5EF4-FFF2-40B4-BE49-F238E27FC236}">
                    <a16:creationId xmlns:a16="http://schemas.microsoft.com/office/drawing/2014/main" id="{EACF9A37-9837-4CA6-8A4F-AC0FCC5F04A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497306" y="660861"/>
                <a:ext cx="2489405" cy="1807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C9A09B69-0C9D-4198-985F-27AC30200BC0}"/>
                  </a:ext>
                </a:extLst>
              </p14:cNvPr>
              <p14:cNvContentPartPr/>
              <p14:nvPr/>
            </p14:nvContentPartPr>
            <p14:xfrm>
              <a:off x="741069" y="2619985"/>
              <a:ext cx="687600" cy="647280"/>
            </p14:xfrm>
          </p:contentPart>
        </mc:Choice>
        <mc:Fallback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C9A09B69-0C9D-4198-985F-27AC30200BC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23429" y="2601985"/>
                <a:ext cx="72324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32E09EB9-B205-45F0-86FE-0C4358907431}"/>
                  </a:ext>
                </a:extLst>
              </p14:cNvPr>
              <p14:cNvContentPartPr/>
              <p14:nvPr/>
            </p14:nvContentPartPr>
            <p14:xfrm>
              <a:off x="6684309" y="2989345"/>
              <a:ext cx="466920" cy="169200"/>
            </p14:xfrm>
          </p:contentPart>
        </mc:Choice>
        <mc:Fallback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32E09EB9-B205-45F0-86FE-0C435890743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666669" y="2971667"/>
                <a:ext cx="502560" cy="204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00" name="Cerneală 99">
                <a:extLst>
                  <a:ext uri="{FF2B5EF4-FFF2-40B4-BE49-F238E27FC236}">
                    <a16:creationId xmlns:a16="http://schemas.microsoft.com/office/drawing/2014/main" id="{6535DA5C-3759-4288-99E1-7E278FB437ED}"/>
                  </a:ext>
                </a:extLst>
              </p14:cNvPr>
              <p14:cNvContentPartPr/>
              <p14:nvPr/>
            </p14:nvContentPartPr>
            <p14:xfrm>
              <a:off x="7454349" y="2795665"/>
              <a:ext cx="132120" cy="10080"/>
            </p14:xfrm>
          </p:contentPart>
        </mc:Choice>
        <mc:Fallback>
          <p:pic>
            <p:nvPicPr>
              <p:cNvPr id="100" name="Cerneală 99">
                <a:extLst>
                  <a:ext uri="{FF2B5EF4-FFF2-40B4-BE49-F238E27FC236}">
                    <a16:creationId xmlns:a16="http://schemas.microsoft.com/office/drawing/2014/main" id="{6535DA5C-3759-4288-99E1-7E278FB437E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36709" y="2777665"/>
                <a:ext cx="16776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04" name="Cerneală 103">
                <a:extLst>
                  <a:ext uri="{FF2B5EF4-FFF2-40B4-BE49-F238E27FC236}">
                    <a16:creationId xmlns:a16="http://schemas.microsoft.com/office/drawing/2014/main" id="{058C2672-0255-4D29-AEF5-2FE99AC008BD}"/>
                  </a:ext>
                </a:extLst>
              </p14:cNvPr>
              <p14:cNvContentPartPr/>
              <p14:nvPr/>
            </p14:nvContentPartPr>
            <p14:xfrm>
              <a:off x="7301709" y="2858305"/>
              <a:ext cx="361800" cy="136800"/>
            </p14:xfrm>
          </p:contentPart>
        </mc:Choice>
        <mc:Fallback>
          <p:pic>
            <p:nvPicPr>
              <p:cNvPr id="104" name="Cerneală 103">
                <a:extLst>
                  <a:ext uri="{FF2B5EF4-FFF2-40B4-BE49-F238E27FC236}">
                    <a16:creationId xmlns:a16="http://schemas.microsoft.com/office/drawing/2014/main" id="{058C2672-0255-4D29-AEF5-2FE99AC008B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283709" y="2840618"/>
                <a:ext cx="397440" cy="172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05" name="Cerneală 104">
                <a:extLst>
                  <a:ext uri="{FF2B5EF4-FFF2-40B4-BE49-F238E27FC236}">
                    <a16:creationId xmlns:a16="http://schemas.microsoft.com/office/drawing/2014/main" id="{1B79FE51-2E4A-4FF6-90C4-2953A296C26B}"/>
                  </a:ext>
                </a:extLst>
              </p14:cNvPr>
              <p14:cNvContentPartPr/>
              <p14:nvPr/>
            </p14:nvContentPartPr>
            <p14:xfrm>
              <a:off x="7290909" y="3055945"/>
              <a:ext cx="453960" cy="125280"/>
            </p14:xfrm>
          </p:contentPart>
        </mc:Choice>
        <mc:Fallback>
          <p:pic>
            <p:nvPicPr>
              <p:cNvPr id="105" name="Cerneală 104">
                <a:extLst>
                  <a:ext uri="{FF2B5EF4-FFF2-40B4-BE49-F238E27FC236}">
                    <a16:creationId xmlns:a16="http://schemas.microsoft.com/office/drawing/2014/main" id="{1B79FE51-2E4A-4FF6-90C4-2953A296C26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273269" y="3037945"/>
                <a:ext cx="4896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06" name="Cerneală 105">
                <a:extLst>
                  <a:ext uri="{FF2B5EF4-FFF2-40B4-BE49-F238E27FC236}">
                    <a16:creationId xmlns:a16="http://schemas.microsoft.com/office/drawing/2014/main" id="{55177FAE-632A-4E4F-B4A0-884F4548BB18}"/>
                  </a:ext>
                </a:extLst>
              </p14:cNvPr>
              <p14:cNvContentPartPr/>
              <p14:nvPr/>
            </p14:nvContentPartPr>
            <p14:xfrm>
              <a:off x="6743349" y="2639425"/>
              <a:ext cx="482760" cy="150120"/>
            </p14:xfrm>
          </p:contentPart>
        </mc:Choice>
        <mc:Fallback>
          <p:pic>
            <p:nvPicPr>
              <p:cNvPr id="106" name="Cerneală 105">
                <a:extLst>
                  <a:ext uri="{FF2B5EF4-FFF2-40B4-BE49-F238E27FC236}">
                    <a16:creationId xmlns:a16="http://schemas.microsoft.com/office/drawing/2014/main" id="{55177FAE-632A-4E4F-B4A0-884F4548BB1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725709" y="2621785"/>
                <a:ext cx="51840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09" name="Cerneală 108">
                <a:extLst>
                  <a:ext uri="{FF2B5EF4-FFF2-40B4-BE49-F238E27FC236}">
                    <a16:creationId xmlns:a16="http://schemas.microsoft.com/office/drawing/2014/main" id="{D0ECFA15-F3C5-4022-A665-09F739468848}"/>
                  </a:ext>
                </a:extLst>
              </p14:cNvPr>
              <p14:cNvContentPartPr/>
              <p14:nvPr/>
            </p14:nvContentPartPr>
            <p14:xfrm>
              <a:off x="9844029" y="2847865"/>
              <a:ext cx="282240" cy="25560"/>
            </p14:xfrm>
          </p:contentPart>
        </mc:Choice>
        <mc:Fallback>
          <p:pic>
            <p:nvPicPr>
              <p:cNvPr id="109" name="Cerneală 108">
                <a:extLst>
                  <a:ext uri="{FF2B5EF4-FFF2-40B4-BE49-F238E27FC236}">
                    <a16:creationId xmlns:a16="http://schemas.microsoft.com/office/drawing/2014/main" id="{D0ECFA15-F3C5-4022-A665-09F73946884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826389" y="2829865"/>
                <a:ext cx="31788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23" name="Cerneală 122">
                <a:extLst>
                  <a:ext uri="{FF2B5EF4-FFF2-40B4-BE49-F238E27FC236}">
                    <a16:creationId xmlns:a16="http://schemas.microsoft.com/office/drawing/2014/main" id="{734B7198-22DD-4DDA-8E2B-461D64531C71}"/>
                  </a:ext>
                </a:extLst>
              </p14:cNvPr>
              <p14:cNvContentPartPr/>
              <p14:nvPr/>
            </p14:nvContentPartPr>
            <p14:xfrm>
              <a:off x="11218149" y="3082945"/>
              <a:ext cx="125280" cy="131040"/>
            </p14:xfrm>
          </p:contentPart>
        </mc:Choice>
        <mc:Fallback>
          <p:pic>
            <p:nvPicPr>
              <p:cNvPr id="123" name="Cerneală 122">
                <a:extLst>
                  <a:ext uri="{FF2B5EF4-FFF2-40B4-BE49-F238E27FC236}">
                    <a16:creationId xmlns:a16="http://schemas.microsoft.com/office/drawing/2014/main" id="{734B7198-22DD-4DDA-8E2B-461D64531C7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1200149" y="3064945"/>
                <a:ext cx="1609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24" name="Cerneală 123">
                <a:extLst>
                  <a:ext uri="{FF2B5EF4-FFF2-40B4-BE49-F238E27FC236}">
                    <a16:creationId xmlns:a16="http://schemas.microsoft.com/office/drawing/2014/main" id="{73E3D882-5EED-42C4-A2DB-EDE1A093DFF1}"/>
                  </a:ext>
                </a:extLst>
              </p14:cNvPr>
              <p14:cNvContentPartPr/>
              <p14:nvPr/>
            </p14:nvContentPartPr>
            <p14:xfrm>
              <a:off x="10934109" y="2934625"/>
              <a:ext cx="220320" cy="278640"/>
            </p14:xfrm>
          </p:contentPart>
        </mc:Choice>
        <mc:Fallback>
          <p:pic>
            <p:nvPicPr>
              <p:cNvPr id="124" name="Cerneală 123">
                <a:extLst>
                  <a:ext uri="{FF2B5EF4-FFF2-40B4-BE49-F238E27FC236}">
                    <a16:creationId xmlns:a16="http://schemas.microsoft.com/office/drawing/2014/main" id="{73E3D882-5EED-42C4-A2DB-EDE1A093DFF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916469" y="2916625"/>
                <a:ext cx="25596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25" name="Cerneală 124">
                <a:extLst>
                  <a:ext uri="{FF2B5EF4-FFF2-40B4-BE49-F238E27FC236}">
                    <a16:creationId xmlns:a16="http://schemas.microsoft.com/office/drawing/2014/main" id="{481EA1D5-0C7F-4DBF-835E-9749F85EC3A4}"/>
                  </a:ext>
                </a:extLst>
              </p14:cNvPr>
              <p14:cNvContentPartPr/>
              <p14:nvPr/>
            </p14:nvContentPartPr>
            <p14:xfrm>
              <a:off x="10732869" y="2925985"/>
              <a:ext cx="100800" cy="232560"/>
            </p14:xfrm>
          </p:contentPart>
        </mc:Choice>
        <mc:Fallback>
          <p:pic>
            <p:nvPicPr>
              <p:cNvPr id="125" name="Cerneală 124">
                <a:extLst>
                  <a:ext uri="{FF2B5EF4-FFF2-40B4-BE49-F238E27FC236}">
                    <a16:creationId xmlns:a16="http://schemas.microsoft.com/office/drawing/2014/main" id="{481EA1D5-0C7F-4DBF-835E-9749F85EC3A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715166" y="2908013"/>
                <a:ext cx="136568" cy="268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26" name="Cerneală 125">
                <a:extLst>
                  <a:ext uri="{FF2B5EF4-FFF2-40B4-BE49-F238E27FC236}">
                    <a16:creationId xmlns:a16="http://schemas.microsoft.com/office/drawing/2014/main" id="{4CC722B4-ABED-4656-981C-FBE970375771}"/>
                  </a:ext>
                </a:extLst>
              </p14:cNvPr>
              <p14:cNvContentPartPr/>
              <p14:nvPr/>
            </p14:nvContentPartPr>
            <p14:xfrm>
              <a:off x="9930789" y="2911225"/>
              <a:ext cx="665280" cy="412920"/>
            </p14:xfrm>
          </p:contentPart>
        </mc:Choice>
        <mc:Fallback>
          <p:pic>
            <p:nvPicPr>
              <p:cNvPr id="126" name="Cerneală 125">
                <a:extLst>
                  <a:ext uri="{FF2B5EF4-FFF2-40B4-BE49-F238E27FC236}">
                    <a16:creationId xmlns:a16="http://schemas.microsoft.com/office/drawing/2014/main" id="{4CC722B4-ABED-4656-981C-FBE97037577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912789" y="2893585"/>
                <a:ext cx="70092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34" name="Cerneală 133">
                <a:extLst>
                  <a:ext uri="{FF2B5EF4-FFF2-40B4-BE49-F238E27FC236}">
                    <a16:creationId xmlns:a16="http://schemas.microsoft.com/office/drawing/2014/main" id="{627EECB3-5F98-49C1-A43C-2FFC1FA5E369}"/>
                  </a:ext>
                </a:extLst>
              </p14:cNvPr>
              <p14:cNvContentPartPr/>
              <p14:nvPr/>
            </p14:nvContentPartPr>
            <p14:xfrm>
              <a:off x="2951469" y="6131425"/>
              <a:ext cx="549000" cy="349200"/>
            </p14:xfrm>
          </p:contentPart>
        </mc:Choice>
        <mc:Fallback>
          <p:pic>
            <p:nvPicPr>
              <p:cNvPr id="134" name="Cerneală 133">
                <a:extLst>
                  <a:ext uri="{FF2B5EF4-FFF2-40B4-BE49-F238E27FC236}">
                    <a16:creationId xmlns:a16="http://schemas.microsoft.com/office/drawing/2014/main" id="{627EECB3-5F98-49C1-A43C-2FFC1FA5E36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933829" y="6113767"/>
                <a:ext cx="584640" cy="3848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35" name="Cerneală 134">
                <a:extLst>
                  <a:ext uri="{FF2B5EF4-FFF2-40B4-BE49-F238E27FC236}">
                    <a16:creationId xmlns:a16="http://schemas.microsoft.com/office/drawing/2014/main" id="{B3469C70-6328-48E3-8A24-FC09A9457473}"/>
                  </a:ext>
                </a:extLst>
              </p14:cNvPr>
              <p14:cNvContentPartPr/>
              <p14:nvPr/>
            </p14:nvContentPartPr>
            <p14:xfrm>
              <a:off x="2252349" y="6048625"/>
              <a:ext cx="441720" cy="401400"/>
            </p14:xfrm>
          </p:contentPart>
        </mc:Choice>
        <mc:Fallback>
          <p:pic>
            <p:nvPicPr>
              <p:cNvPr id="135" name="Cerneală 134">
                <a:extLst>
                  <a:ext uri="{FF2B5EF4-FFF2-40B4-BE49-F238E27FC236}">
                    <a16:creationId xmlns:a16="http://schemas.microsoft.com/office/drawing/2014/main" id="{B3469C70-6328-48E3-8A24-FC09A945747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234695" y="6030625"/>
                <a:ext cx="477389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42" name="Cerneală 141">
                <a:extLst>
                  <a:ext uri="{FF2B5EF4-FFF2-40B4-BE49-F238E27FC236}">
                    <a16:creationId xmlns:a16="http://schemas.microsoft.com/office/drawing/2014/main" id="{42E3638C-607A-4D3E-80AA-DBB9176B7A69}"/>
                  </a:ext>
                </a:extLst>
              </p14:cNvPr>
              <p14:cNvContentPartPr/>
              <p14:nvPr/>
            </p14:nvContentPartPr>
            <p14:xfrm>
              <a:off x="6593229" y="6328345"/>
              <a:ext cx="20880" cy="6120"/>
            </p14:xfrm>
          </p:contentPart>
        </mc:Choice>
        <mc:Fallback>
          <p:pic>
            <p:nvPicPr>
              <p:cNvPr id="142" name="Cerneală 141">
                <a:extLst>
                  <a:ext uri="{FF2B5EF4-FFF2-40B4-BE49-F238E27FC236}">
                    <a16:creationId xmlns:a16="http://schemas.microsoft.com/office/drawing/2014/main" id="{42E3638C-607A-4D3E-80AA-DBB9176B7A6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575229" y="6310705"/>
                <a:ext cx="56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46" name="Cerneală 145">
                <a:extLst>
                  <a:ext uri="{FF2B5EF4-FFF2-40B4-BE49-F238E27FC236}">
                    <a16:creationId xmlns:a16="http://schemas.microsoft.com/office/drawing/2014/main" id="{2FB86C6F-EFB5-4BA3-BA71-F04D097BAEEA}"/>
                  </a:ext>
                </a:extLst>
              </p14:cNvPr>
              <p14:cNvContentPartPr/>
              <p14:nvPr/>
            </p14:nvContentPartPr>
            <p14:xfrm>
              <a:off x="7714269" y="6367225"/>
              <a:ext cx="52560" cy="360"/>
            </p14:xfrm>
          </p:contentPart>
        </mc:Choice>
        <mc:Fallback>
          <p:pic>
            <p:nvPicPr>
              <p:cNvPr id="146" name="Cerneală 145">
                <a:extLst>
                  <a:ext uri="{FF2B5EF4-FFF2-40B4-BE49-F238E27FC236}">
                    <a16:creationId xmlns:a16="http://schemas.microsoft.com/office/drawing/2014/main" id="{2FB86C6F-EFB5-4BA3-BA71-F04D097BAEE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696269" y="6349225"/>
                <a:ext cx="88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50" name="Cerneală 149">
                <a:extLst>
                  <a:ext uri="{FF2B5EF4-FFF2-40B4-BE49-F238E27FC236}">
                    <a16:creationId xmlns:a16="http://schemas.microsoft.com/office/drawing/2014/main" id="{C1B74A48-9EFC-4CEF-9C9B-0804E751236D}"/>
                  </a:ext>
                </a:extLst>
              </p14:cNvPr>
              <p14:cNvContentPartPr/>
              <p14:nvPr/>
            </p14:nvContentPartPr>
            <p14:xfrm>
              <a:off x="8122149" y="6059065"/>
              <a:ext cx="1260720" cy="324360"/>
            </p14:xfrm>
          </p:contentPart>
        </mc:Choice>
        <mc:Fallback>
          <p:pic>
            <p:nvPicPr>
              <p:cNvPr id="150" name="Cerneală 149">
                <a:extLst>
                  <a:ext uri="{FF2B5EF4-FFF2-40B4-BE49-F238E27FC236}">
                    <a16:creationId xmlns:a16="http://schemas.microsoft.com/office/drawing/2014/main" id="{C1B74A48-9EFC-4CEF-9C9B-0804E751236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104149" y="6041065"/>
                <a:ext cx="12963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51" name="Cerneală 150">
                <a:extLst>
                  <a:ext uri="{FF2B5EF4-FFF2-40B4-BE49-F238E27FC236}">
                    <a16:creationId xmlns:a16="http://schemas.microsoft.com/office/drawing/2014/main" id="{3196A628-32C2-48A7-B849-69FC45965277}"/>
                  </a:ext>
                </a:extLst>
              </p14:cNvPr>
              <p14:cNvContentPartPr/>
              <p14:nvPr/>
            </p14:nvContentPartPr>
            <p14:xfrm>
              <a:off x="7016589" y="6178225"/>
              <a:ext cx="563760" cy="190440"/>
            </p14:xfrm>
          </p:contentPart>
        </mc:Choice>
        <mc:Fallback>
          <p:pic>
            <p:nvPicPr>
              <p:cNvPr id="151" name="Cerneală 150">
                <a:extLst>
                  <a:ext uri="{FF2B5EF4-FFF2-40B4-BE49-F238E27FC236}">
                    <a16:creationId xmlns:a16="http://schemas.microsoft.com/office/drawing/2014/main" id="{3196A628-32C2-48A7-B849-69FC45965277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998589" y="6160552"/>
                <a:ext cx="599400" cy="226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52" name="Cerneală 151">
                <a:extLst>
                  <a:ext uri="{FF2B5EF4-FFF2-40B4-BE49-F238E27FC236}">
                    <a16:creationId xmlns:a16="http://schemas.microsoft.com/office/drawing/2014/main" id="{9016E59A-9CB2-4B70-9396-E25991F2ECB9}"/>
                  </a:ext>
                </a:extLst>
              </p14:cNvPr>
              <p14:cNvContentPartPr/>
              <p14:nvPr/>
            </p14:nvContentPartPr>
            <p14:xfrm>
              <a:off x="5174109" y="6192265"/>
              <a:ext cx="1059120" cy="178200"/>
            </p14:xfrm>
          </p:contentPart>
        </mc:Choice>
        <mc:Fallback>
          <p:pic>
            <p:nvPicPr>
              <p:cNvPr id="152" name="Cerneală 151">
                <a:extLst>
                  <a:ext uri="{FF2B5EF4-FFF2-40B4-BE49-F238E27FC236}">
                    <a16:creationId xmlns:a16="http://schemas.microsoft.com/office/drawing/2014/main" id="{9016E59A-9CB2-4B70-9396-E25991F2ECB9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156103" y="6174265"/>
                <a:ext cx="1094772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53" name="Cerneală 152">
                <a:extLst>
                  <a:ext uri="{FF2B5EF4-FFF2-40B4-BE49-F238E27FC236}">
                    <a16:creationId xmlns:a16="http://schemas.microsoft.com/office/drawing/2014/main" id="{0B12F77F-FDB8-40B3-AF21-934E2247BE48}"/>
                  </a:ext>
                </a:extLst>
              </p14:cNvPr>
              <p14:cNvContentPartPr/>
              <p14:nvPr/>
            </p14:nvContentPartPr>
            <p14:xfrm>
              <a:off x="4432149" y="6198745"/>
              <a:ext cx="410760" cy="192240"/>
            </p14:xfrm>
          </p:contentPart>
        </mc:Choice>
        <mc:Fallback>
          <p:pic>
            <p:nvPicPr>
              <p:cNvPr id="153" name="Cerneală 152">
                <a:extLst>
                  <a:ext uri="{FF2B5EF4-FFF2-40B4-BE49-F238E27FC236}">
                    <a16:creationId xmlns:a16="http://schemas.microsoft.com/office/drawing/2014/main" id="{0B12F77F-FDB8-40B3-AF21-934E2247BE4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414149" y="6180745"/>
                <a:ext cx="446400" cy="22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5006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4" name="Cerneală 163">
                <a:extLst>
                  <a:ext uri="{FF2B5EF4-FFF2-40B4-BE49-F238E27FC236}">
                    <a16:creationId xmlns:a16="http://schemas.microsoft.com/office/drawing/2014/main" id="{65C0903E-B7D5-4B70-890A-9956F7B8EC38}"/>
                  </a:ext>
                </a:extLst>
              </p14:cNvPr>
              <p14:cNvContentPartPr/>
              <p14:nvPr/>
            </p14:nvContentPartPr>
            <p14:xfrm>
              <a:off x="774549" y="717025"/>
              <a:ext cx="8405280" cy="5186520"/>
            </p14:xfrm>
          </p:contentPart>
        </mc:Choice>
        <mc:Fallback>
          <p:pic>
            <p:nvPicPr>
              <p:cNvPr id="164" name="Cerneală 163">
                <a:extLst>
                  <a:ext uri="{FF2B5EF4-FFF2-40B4-BE49-F238E27FC236}">
                    <a16:creationId xmlns:a16="http://schemas.microsoft.com/office/drawing/2014/main" id="{65C0903E-B7D5-4B70-890A-9956F7B8EC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6909" y="699025"/>
                <a:ext cx="8440920" cy="522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6" name="Cerneală 165">
                <a:extLst>
                  <a:ext uri="{FF2B5EF4-FFF2-40B4-BE49-F238E27FC236}">
                    <a16:creationId xmlns:a16="http://schemas.microsoft.com/office/drawing/2014/main" id="{9B364CED-9072-4668-B17E-5E221CE3B726}"/>
                  </a:ext>
                </a:extLst>
              </p14:cNvPr>
              <p14:cNvContentPartPr/>
              <p14:nvPr/>
            </p14:nvContentPartPr>
            <p14:xfrm>
              <a:off x="9607149" y="1242625"/>
              <a:ext cx="151920" cy="8640"/>
            </p14:xfrm>
          </p:contentPart>
        </mc:Choice>
        <mc:Fallback>
          <p:pic>
            <p:nvPicPr>
              <p:cNvPr id="166" name="Cerneală 165">
                <a:extLst>
                  <a:ext uri="{FF2B5EF4-FFF2-40B4-BE49-F238E27FC236}">
                    <a16:creationId xmlns:a16="http://schemas.microsoft.com/office/drawing/2014/main" id="{9B364CED-9072-4668-B17E-5E221CE3B7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89509" y="1224625"/>
                <a:ext cx="18756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7" name="Cerneală 166">
                <a:extLst>
                  <a:ext uri="{FF2B5EF4-FFF2-40B4-BE49-F238E27FC236}">
                    <a16:creationId xmlns:a16="http://schemas.microsoft.com/office/drawing/2014/main" id="{6300C89E-7A08-414A-905A-11E955C6DFD9}"/>
                  </a:ext>
                </a:extLst>
              </p14:cNvPr>
              <p14:cNvContentPartPr/>
              <p14:nvPr/>
            </p14:nvContentPartPr>
            <p14:xfrm>
              <a:off x="9581589" y="1325065"/>
              <a:ext cx="228600" cy="27720"/>
            </p14:xfrm>
          </p:contentPart>
        </mc:Choice>
        <mc:Fallback>
          <p:pic>
            <p:nvPicPr>
              <p:cNvPr id="167" name="Cerneală 166">
                <a:extLst>
                  <a:ext uri="{FF2B5EF4-FFF2-40B4-BE49-F238E27FC236}">
                    <a16:creationId xmlns:a16="http://schemas.microsoft.com/office/drawing/2014/main" id="{6300C89E-7A08-414A-905A-11E955C6DFD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63949" y="1307065"/>
                <a:ext cx="26424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9" name="Cerneală 168">
                <a:extLst>
                  <a:ext uri="{FF2B5EF4-FFF2-40B4-BE49-F238E27FC236}">
                    <a16:creationId xmlns:a16="http://schemas.microsoft.com/office/drawing/2014/main" id="{FEC57F44-A798-4CCD-9574-30AAD8B2A828}"/>
                  </a:ext>
                </a:extLst>
              </p14:cNvPr>
              <p14:cNvContentPartPr/>
              <p14:nvPr/>
            </p14:nvContentPartPr>
            <p14:xfrm>
              <a:off x="9514269" y="1756345"/>
              <a:ext cx="189720" cy="19440"/>
            </p14:xfrm>
          </p:contentPart>
        </mc:Choice>
        <mc:Fallback>
          <p:pic>
            <p:nvPicPr>
              <p:cNvPr id="169" name="Cerneală 168">
                <a:extLst>
                  <a:ext uri="{FF2B5EF4-FFF2-40B4-BE49-F238E27FC236}">
                    <a16:creationId xmlns:a16="http://schemas.microsoft.com/office/drawing/2014/main" id="{FEC57F44-A798-4CCD-9574-30AAD8B2A82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96629" y="1738345"/>
                <a:ext cx="22536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0" name="Cerneală 169">
                <a:extLst>
                  <a:ext uri="{FF2B5EF4-FFF2-40B4-BE49-F238E27FC236}">
                    <a16:creationId xmlns:a16="http://schemas.microsoft.com/office/drawing/2014/main" id="{A0E94D35-C3E2-4B6B-9C82-E7F1B939AA19}"/>
                  </a:ext>
                </a:extLst>
              </p14:cNvPr>
              <p14:cNvContentPartPr/>
              <p14:nvPr/>
            </p14:nvContentPartPr>
            <p14:xfrm>
              <a:off x="9572229" y="1840585"/>
              <a:ext cx="220320" cy="21960"/>
            </p14:xfrm>
          </p:contentPart>
        </mc:Choice>
        <mc:Fallback>
          <p:pic>
            <p:nvPicPr>
              <p:cNvPr id="170" name="Cerneală 169">
                <a:extLst>
                  <a:ext uri="{FF2B5EF4-FFF2-40B4-BE49-F238E27FC236}">
                    <a16:creationId xmlns:a16="http://schemas.microsoft.com/office/drawing/2014/main" id="{A0E94D35-C3E2-4B6B-9C82-E7F1B939AA1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54229" y="1822945"/>
                <a:ext cx="2559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3" name="Cerneală 172">
                <a:extLst>
                  <a:ext uri="{FF2B5EF4-FFF2-40B4-BE49-F238E27FC236}">
                    <a16:creationId xmlns:a16="http://schemas.microsoft.com/office/drawing/2014/main" id="{7BD1EDFC-1413-4E3B-B700-17389B372DD0}"/>
                  </a:ext>
                </a:extLst>
              </p14:cNvPr>
              <p14:cNvContentPartPr/>
              <p14:nvPr/>
            </p14:nvContentPartPr>
            <p14:xfrm>
              <a:off x="10067589" y="1584265"/>
              <a:ext cx="366480" cy="347760"/>
            </p14:xfrm>
          </p:contentPart>
        </mc:Choice>
        <mc:Fallback>
          <p:pic>
            <p:nvPicPr>
              <p:cNvPr id="173" name="Cerneală 172">
                <a:extLst>
                  <a:ext uri="{FF2B5EF4-FFF2-40B4-BE49-F238E27FC236}">
                    <a16:creationId xmlns:a16="http://schemas.microsoft.com/office/drawing/2014/main" id="{7BD1EDFC-1413-4E3B-B700-17389B372DD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49589" y="1566284"/>
                <a:ext cx="402120" cy="383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4" name="Cerneală 173">
                <a:extLst>
                  <a:ext uri="{FF2B5EF4-FFF2-40B4-BE49-F238E27FC236}">
                    <a16:creationId xmlns:a16="http://schemas.microsoft.com/office/drawing/2014/main" id="{88EAB8BA-F8AF-498E-ACD1-BCEF8A10A273}"/>
                  </a:ext>
                </a:extLst>
              </p14:cNvPr>
              <p14:cNvContentPartPr/>
              <p14:nvPr/>
            </p14:nvContentPartPr>
            <p14:xfrm>
              <a:off x="10046349" y="1044625"/>
              <a:ext cx="304920" cy="348480"/>
            </p14:xfrm>
          </p:contentPart>
        </mc:Choice>
        <mc:Fallback>
          <p:pic>
            <p:nvPicPr>
              <p:cNvPr id="174" name="Cerneală 173">
                <a:extLst>
                  <a:ext uri="{FF2B5EF4-FFF2-40B4-BE49-F238E27FC236}">
                    <a16:creationId xmlns:a16="http://schemas.microsoft.com/office/drawing/2014/main" id="{88EAB8BA-F8AF-498E-ACD1-BCEF8A10A27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28349" y="1026625"/>
                <a:ext cx="34056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5" name="Cerneală 174">
                <a:extLst>
                  <a:ext uri="{FF2B5EF4-FFF2-40B4-BE49-F238E27FC236}">
                    <a16:creationId xmlns:a16="http://schemas.microsoft.com/office/drawing/2014/main" id="{0C4146A1-603B-44E4-A7E9-91252D792487}"/>
                  </a:ext>
                </a:extLst>
              </p14:cNvPr>
              <p14:cNvContentPartPr/>
              <p14:nvPr/>
            </p14:nvContentPartPr>
            <p14:xfrm>
              <a:off x="9648909" y="2348185"/>
              <a:ext cx="227160" cy="6120"/>
            </p14:xfrm>
          </p:contentPart>
        </mc:Choice>
        <mc:Fallback>
          <p:pic>
            <p:nvPicPr>
              <p:cNvPr id="175" name="Cerneală 174">
                <a:extLst>
                  <a:ext uri="{FF2B5EF4-FFF2-40B4-BE49-F238E27FC236}">
                    <a16:creationId xmlns:a16="http://schemas.microsoft.com/office/drawing/2014/main" id="{0C4146A1-603B-44E4-A7E9-91252D79248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31269" y="2330545"/>
                <a:ext cx="2628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6" name="Cerneală 175">
                <a:extLst>
                  <a:ext uri="{FF2B5EF4-FFF2-40B4-BE49-F238E27FC236}">
                    <a16:creationId xmlns:a16="http://schemas.microsoft.com/office/drawing/2014/main" id="{A1068D14-86B4-4EB9-845D-6CB13CEB7544}"/>
                  </a:ext>
                </a:extLst>
              </p14:cNvPr>
              <p14:cNvContentPartPr/>
              <p14:nvPr/>
            </p14:nvContentPartPr>
            <p14:xfrm>
              <a:off x="9702189" y="2415145"/>
              <a:ext cx="247680" cy="19800"/>
            </p14:xfrm>
          </p:contentPart>
        </mc:Choice>
        <mc:Fallback>
          <p:pic>
            <p:nvPicPr>
              <p:cNvPr id="176" name="Cerneală 175">
                <a:extLst>
                  <a:ext uri="{FF2B5EF4-FFF2-40B4-BE49-F238E27FC236}">
                    <a16:creationId xmlns:a16="http://schemas.microsoft.com/office/drawing/2014/main" id="{A1068D14-86B4-4EB9-845D-6CB13CEB754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84189" y="2397505"/>
                <a:ext cx="28332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9" name="Cerneală 178">
                <a:extLst>
                  <a:ext uri="{FF2B5EF4-FFF2-40B4-BE49-F238E27FC236}">
                    <a16:creationId xmlns:a16="http://schemas.microsoft.com/office/drawing/2014/main" id="{4FB8FD51-1620-4688-85FB-1B519F71920F}"/>
                  </a:ext>
                </a:extLst>
              </p14:cNvPr>
              <p14:cNvContentPartPr/>
              <p14:nvPr/>
            </p14:nvContentPartPr>
            <p14:xfrm>
              <a:off x="9721269" y="2742745"/>
              <a:ext cx="182880" cy="10080"/>
            </p14:xfrm>
          </p:contentPart>
        </mc:Choice>
        <mc:Fallback>
          <p:pic>
            <p:nvPicPr>
              <p:cNvPr id="179" name="Cerneală 178">
                <a:extLst>
                  <a:ext uri="{FF2B5EF4-FFF2-40B4-BE49-F238E27FC236}">
                    <a16:creationId xmlns:a16="http://schemas.microsoft.com/office/drawing/2014/main" id="{4FB8FD51-1620-4688-85FB-1B519F71920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03629" y="2724745"/>
                <a:ext cx="2185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0" name="Cerneală 179">
                <a:extLst>
                  <a:ext uri="{FF2B5EF4-FFF2-40B4-BE49-F238E27FC236}">
                    <a16:creationId xmlns:a16="http://schemas.microsoft.com/office/drawing/2014/main" id="{2C53EFA4-4739-4DEB-A95B-3B036C363E43}"/>
                  </a:ext>
                </a:extLst>
              </p14:cNvPr>
              <p14:cNvContentPartPr/>
              <p14:nvPr/>
            </p14:nvContentPartPr>
            <p14:xfrm>
              <a:off x="9711549" y="2822305"/>
              <a:ext cx="253080" cy="27360"/>
            </p14:xfrm>
          </p:contentPart>
        </mc:Choice>
        <mc:Fallback>
          <p:pic>
            <p:nvPicPr>
              <p:cNvPr id="180" name="Cerneală 179">
                <a:extLst>
                  <a:ext uri="{FF2B5EF4-FFF2-40B4-BE49-F238E27FC236}">
                    <a16:creationId xmlns:a16="http://schemas.microsoft.com/office/drawing/2014/main" id="{2C53EFA4-4739-4DEB-A95B-3B036C363E4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93549" y="2804305"/>
                <a:ext cx="28872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3" name="Cerneală 182">
                <a:extLst>
                  <a:ext uri="{FF2B5EF4-FFF2-40B4-BE49-F238E27FC236}">
                    <a16:creationId xmlns:a16="http://schemas.microsoft.com/office/drawing/2014/main" id="{03C03EF4-AEAA-4E5F-8A4C-F90AE1827AF4}"/>
                  </a:ext>
                </a:extLst>
              </p14:cNvPr>
              <p14:cNvContentPartPr/>
              <p14:nvPr/>
            </p14:nvContentPartPr>
            <p14:xfrm>
              <a:off x="10125549" y="2579305"/>
              <a:ext cx="376920" cy="392040"/>
            </p14:xfrm>
          </p:contentPart>
        </mc:Choice>
        <mc:Fallback>
          <p:pic>
            <p:nvPicPr>
              <p:cNvPr id="183" name="Cerneală 182">
                <a:extLst>
                  <a:ext uri="{FF2B5EF4-FFF2-40B4-BE49-F238E27FC236}">
                    <a16:creationId xmlns:a16="http://schemas.microsoft.com/office/drawing/2014/main" id="{03C03EF4-AEAA-4E5F-8A4C-F90AE1827AF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107549" y="2561305"/>
                <a:ext cx="41256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4" name="Cerneală 183">
                <a:extLst>
                  <a:ext uri="{FF2B5EF4-FFF2-40B4-BE49-F238E27FC236}">
                    <a16:creationId xmlns:a16="http://schemas.microsoft.com/office/drawing/2014/main" id="{69557BD8-361C-4733-ABFA-8756358A0605}"/>
                  </a:ext>
                </a:extLst>
              </p14:cNvPr>
              <p14:cNvContentPartPr/>
              <p14:nvPr/>
            </p14:nvContentPartPr>
            <p14:xfrm>
              <a:off x="10107549" y="2082865"/>
              <a:ext cx="367920" cy="388440"/>
            </p14:xfrm>
          </p:contentPart>
        </mc:Choice>
        <mc:Fallback>
          <p:pic>
            <p:nvPicPr>
              <p:cNvPr id="184" name="Cerneală 183">
                <a:extLst>
                  <a:ext uri="{FF2B5EF4-FFF2-40B4-BE49-F238E27FC236}">
                    <a16:creationId xmlns:a16="http://schemas.microsoft.com/office/drawing/2014/main" id="{69557BD8-361C-4733-ABFA-8756358A060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089549" y="2064865"/>
                <a:ext cx="403560" cy="42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1365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2E40C29F-F274-4041-8F40-AE5CB5E80D93}"/>
                  </a:ext>
                </a:extLst>
              </p14:cNvPr>
              <p14:cNvContentPartPr/>
              <p14:nvPr/>
            </p14:nvContentPartPr>
            <p14:xfrm>
              <a:off x="3051549" y="594265"/>
              <a:ext cx="520200" cy="125640"/>
            </p14:xfrm>
          </p:contentPart>
        </mc:Choice>
        <mc:Fallback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2E40C29F-F274-4041-8F40-AE5CB5E80D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3549" y="576265"/>
                <a:ext cx="5558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4816C873-9AA0-47F3-B6BC-8E8737CA5227}"/>
                  </a:ext>
                </a:extLst>
              </p14:cNvPr>
              <p14:cNvContentPartPr/>
              <p14:nvPr/>
            </p14:nvContentPartPr>
            <p14:xfrm>
              <a:off x="986229" y="431185"/>
              <a:ext cx="1461960" cy="535680"/>
            </p14:xfrm>
          </p:contentPart>
        </mc:Choice>
        <mc:Fallback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4816C873-9AA0-47F3-B6BC-8E8737CA52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8589" y="413545"/>
                <a:ext cx="149760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40F36DA1-9B26-44A0-95B2-7F35534B77C8}"/>
                  </a:ext>
                </a:extLst>
              </p14:cNvPr>
              <p14:cNvContentPartPr/>
              <p14:nvPr/>
            </p14:nvContentPartPr>
            <p14:xfrm>
              <a:off x="5996709" y="538825"/>
              <a:ext cx="238680" cy="270000"/>
            </p14:xfrm>
          </p:contentPart>
        </mc:Choice>
        <mc:Fallback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40F36DA1-9B26-44A0-95B2-7F35534B77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79096" y="520825"/>
                <a:ext cx="274266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1E35832E-A348-4D8E-93D0-705CAE81BF77}"/>
                  </a:ext>
                </a:extLst>
              </p14:cNvPr>
              <p14:cNvContentPartPr/>
              <p14:nvPr/>
            </p14:nvContentPartPr>
            <p14:xfrm>
              <a:off x="9264069" y="461065"/>
              <a:ext cx="930960" cy="304560"/>
            </p14:xfrm>
          </p:contentPart>
        </mc:Choice>
        <mc:Fallback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1E35832E-A348-4D8E-93D0-705CAE81BF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46076" y="443425"/>
                <a:ext cx="966586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E5301D73-52E6-410B-9C96-BB405A2123DC}"/>
                  </a:ext>
                </a:extLst>
              </p14:cNvPr>
              <p14:cNvContentPartPr/>
              <p14:nvPr/>
            </p14:nvContentPartPr>
            <p14:xfrm>
              <a:off x="6601149" y="575905"/>
              <a:ext cx="1517040" cy="160200"/>
            </p14:xfrm>
          </p:contentPart>
        </mc:Choice>
        <mc:Fallback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E5301D73-52E6-410B-9C96-BB405A2123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83149" y="557905"/>
                <a:ext cx="15526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83107911-9CE8-487E-906D-C0F2F8D650B7}"/>
                  </a:ext>
                </a:extLst>
              </p14:cNvPr>
              <p14:cNvContentPartPr/>
              <p14:nvPr/>
            </p14:nvContentPartPr>
            <p14:xfrm>
              <a:off x="10798389" y="435865"/>
              <a:ext cx="6120" cy="238320"/>
            </p14:xfrm>
          </p:contentPart>
        </mc:Choice>
        <mc:Fallback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83107911-9CE8-487E-906D-C0F2F8D650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80389" y="418225"/>
                <a:ext cx="4176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EBCD5B8A-0AA7-458E-8B00-B53A6553D614}"/>
                  </a:ext>
                </a:extLst>
              </p14:cNvPr>
              <p14:cNvContentPartPr/>
              <p14:nvPr/>
            </p14:nvContentPartPr>
            <p14:xfrm>
              <a:off x="10796949" y="432625"/>
              <a:ext cx="223560" cy="228240"/>
            </p14:xfrm>
          </p:contentPart>
        </mc:Choice>
        <mc:Fallback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EBCD5B8A-0AA7-458E-8B00-B53A6553D6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778949" y="414985"/>
                <a:ext cx="25920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682F00C0-08E7-4A9A-A966-91468440FC0D}"/>
                  </a:ext>
                </a:extLst>
              </p14:cNvPr>
              <p14:cNvContentPartPr/>
              <p14:nvPr/>
            </p14:nvContentPartPr>
            <p14:xfrm>
              <a:off x="11107269" y="529465"/>
              <a:ext cx="190080" cy="4680"/>
            </p14:xfrm>
          </p:contentPart>
        </mc:Choice>
        <mc:Fallback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682F00C0-08E7-4A9A-A966-91468440FC0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089629" y="511825"/>
                <a:ext cx="2257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1842CFB6-7B3D-497F-8348-D626EFCE9D5A}"/>
                  </a:ext>
                </a:extLst>
              </p14:cNvPr>
              <p14:cNvContentPartPr/>
              <p14:nvPr/>
            </p14:nvContentPartPr>
            <p14:xfrm>
              <a:off x="11131389" y="605785"/>
              <a:ext cx="154440" cy="10440"/>
            </p14:xfrm>
          </p:contentPart>
        </mc:Choice>
        <mc:Fallback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1842CFB6-7B3D-497F-8348-D626EFCE9D5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113389" y="588145"/>
                <a:ext cx="1900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AD0F8B1D-F2D1-47E8-8D0C-F967C80C97FC}"/>
                  </a:ext>
                </a:extLst>
              </p14:cNvPr>
              <p14:cNvContentPartPr/>
              <p14:nvPr/>
            </p14:nvContentPartPr>
            <p14:xfrm>
              <a:off x="11410389" y="429025"/>
              <a:ext cx="341280" cy="255240"/>
            </p14:xfrm>
          </p:contentPart>
        </mc:Choice>
        <mc:Fallback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AD0F8B1D-F2D1-47E8-8D0C-F967C80C97F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392768" y="411385"/>
                <a:ext cx="376882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6E9B84E3-316D-4A59-8FF2-769F550657AC}"/>
                  </a:ext>
                </a:extLst>
              </p14:cNvPr>
              <p14:cNvContentPartPr/>
              <p14:nvPr/>
            </p14:nvContentPartPr>
            <p14:xfrm>
              <a:off x="10755909" y="808825"/>
              <a:ext cx="1062360" cy="38520"/>
            </p14:xfrm>
          </p:contentPart>
        </mc:Choice>
        <mc:Fallback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6E9B84E3-316D-4A59-8FF2-769F550657A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738269" y="790825"/>
                <a:ext cx="1098000" cy="74160"/>
              </a:xfrm>
              <a:prstGeom prst="rect">
                <a:avLst/>
              </a:prstGeom>
            </p:spPr>
          </p:pic>
        </mc:Fallback>
      </mc:AlternateContent>
      <p:pic>
        <p:nvPicPr>
          <p:cNvPr id="52" name="Imagine 51">
            <a:extLst>
              <a:ext uri="{FF2B5EF4-FFF2-40B4-BE49-F238E27FC236}">
                <a16:creationId xmlns:a16="http://schemas.microsoft.com/office/drawing/2014/main" id="{5C432FBC-E543-4F01-8EED-DFCB7E472A85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01099" y="1325903"/>
            <a:ext cx="4191000" cy="46005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389572A8-7F41-4C9A-B817-F69DA1E7ABB4}"/>
                  </a:ext>
                </a:extLst>
              </p14:cNvPr>
              <p14:cNvContentPartPr/>
              <p14:nvPr/>
            </p14:nvContentPartPr>
            <p14:xfrm>
              <a:off x="1231749" y="1920145"/>
              <a:ext cx="360" cy="360"/>
            </p14:xfrm>
          </p:contentPart>
        </mc:Choice>
        <mc:Fallback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389572A8-7F41-4C9A-B817-F69DA1E7ABB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214109" y="190214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40D8890C-E04B-4310-B654-2973CD352701}"/>
                  </a:ext>
                </a:extLst>
              </p14:cNvPr>
              <p14:cNvContentPartPr/>
              <p14:nvPr/>
            </p14:nvContentPartPr>
            <p14:xfrm>
              <a:off x="107829" y="1308145"/>
              <a:ext cx="515520" cy="4600440"/>
            </p14:xfrm>
          </p:contentPart>
        </mc:Choice>
        <mc:Fallback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40D8890C-E04B-4310-B654-2973CD35270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9829" y="1290145"/>
                <a:ext cx="551160" cy="46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56E229B0-0548-4481-BF79-51DC71180BF0}"/>
                  </a:ext>
                </a:extLst>
              </p14:cNvPr>
              <p14:cNvContentPartPr/>
              <p14:nvPr/>
            </p14:nvContentPartPr>
            <p14:xfrm>
              <a:off x="5433309" y="1385545"/>
              <a:ext cx="435960" cy="9720"/>
            </p14:xfrm>
          </p:contentPart>
        </mc:Choice>
        <mc:Fallback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56E229B0-0548-4481-BF79-51DC71180BF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415309" y="1367905"/>
                <a:ext cx="47160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86E54159-D084-4A90-933E-646885A8F967}"/>
                  </a:ext>
                </a:extLst>
              </p14:cNvPr>
              <p14:cNvContentPartPr/>
              <p14:nvPr/>
            </p14:nvContentPartPr>
            <p14:xfrm>
              <a:off x="6040629" y="1147225"/>
              <a:ext cx="28080" cy="22680"/>
            </p14:xfrm>
          </p:contentPart>
        </mc:Choice>
        <mc:Fallback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86E54159-D084-4A90-933E-646885A8F96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022629" y="1129225"/>
                <a:ext cx="6372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724F0DBD-45BE-48BC-BF2D-892482029D7B}"/>
                  </a:ext>
                </a:extLst>
              </p14:cNvPr>
              <p14:cNvContentPartPr/>
              <p14:nvPr/>
            </p14:nvContentPartPr>
            <p14:xfrm>
              <a:off x="6065469" y="1291225"/>
              <a:ext cx="35640" cy="43200"/>
            </p14:xfrm>
          </p:contentPart>
        </mc:Choice>
        <mc:Fallback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724F0DBD-45BE-48BC-BF2D-892482029D7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047469" y="1273585"/>
                <a:ext cx="7128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E2F68430-454D-4C65-87B0-6004D16D46AA}"/>
                  </a:ext>
                </a:extLst>
              </p14:cNvPr>
              <p14:cNvContentPartPr/>
              <p14:nvPr/>
            </p14:nvContentPartPr>
            <p14:xfrm>
              <a:off x="4004109" y="369625"/>
              <a:ext cx="1848240" cy="929880"/>
            </p14:xfrm>
          </p:contentPart>
        </mc:Choice>
        <mc:Fallback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E2F68430-454D-4C65-87B0-6004D16D46A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986113" y="351625"/>
                <a:ext cx="1883873" cy="9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106A465B-8741-48AD-A126-75469DBF7F3C}"/>
                  </a:ext>
                </a:extLst>
              </p14:cNvPr>
              <p14:cNvContentPartPr/>
              <p14:nvPr/>
            </p14:nvContentPartPr>
            <p14:xfrm>
              <a:off x="5423589" y="1722505"/>
              <a:ext cx="150120" cy="14760"/>
            </p14:xfrm>
          </p:contentPart>
        </mc:Choice>
        <mc:Fallback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106A465B-8741-48AD-A126-75469DBF7F3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405589" y="1704505"/>
                <a:ext cx="1857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81" name="Cerneală 80">
                <a:extLst>
                  <a:ext uri="{FF2B5EF4-FFF2-40B4-BE49-F238E27FC236}">
                    <a16:creationId xmlns:a16="http://schemas.microsoft.com/office/drawing/2014/main" id="{F07DBE3E-F6DD-4BD3-BA55-974C21B5C78D}"/>
                  </a:ext>
                </a:extLst>
              </p14:cNvPr>
              <p14:cNvContentPartPr/>
              <p14:nvPr/>
            </p14:nvContentPartPr>
            <p14:xfrm>
              <a:off x="8563149" y="1493905"/>
              <a:ext cx="216720" cy="91080"/>
            </p14:xfrm>
          </p:contentPart>
        </mc:Choice>
        <mc:Fallback>
          <p:pic>
            <p:nvPicPr>
              <p:cNvPr id="81" name="Cerneală 80">
                <a:extLst>
                  <a:ext uri="{FF2B5EF4-FFF2-40B4-BE49-F238E27FC236}">
                    <a16:creationId xmlns:a16="http://schemas.microsoft.com/office/drawing/2014/main" id="{F07DBE3E-F6DD-4BD3-BA55-974C21B5C78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545509" y="1476265"/>
                <a:ext cx="2523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93" name="Cerneală 92">
                <a:extLst>
                  <a:ext uri="{FF2B5EF4-FFF2-40B4-BE49-F238E27FC236}">
                    <a16:creationId xmlns:a16="http://schemas.microsoft.com/office/drawing/2014/main" id="{85151C18-196A-4999-AE8D-B1FC54004455}"/>
                  </a:ext>
                </a:extLst>
              </p14:cNvPr>
              <p14:cNvContentPartPr/>
              <p14:nvPr/>
            </p14:nvContentPartPr>
            <p14:xfrm>
              <a:off x="9172629" y="1064065"/>
              <a:ext cx="2782080" cy="455760"/>
            </p14:xfrm>
          </p:contentPart>
        </mc:Choice>
        <mc:Fallback>
          <p:pic>
            <p:nvPicPr>
              <p:cNvPr id="93" name="Cerneală 92">
                <a:extLst>
                  <a:ext uri="{FF2B5EF4-FFF2-40B4-BE49-F238E27FC236}">
                    <a16:creationId xmlns:a16="http://schemas.microsoft.com/office/drawing/2014/main" id="{85151C18-196A-4999-AE8D-B1FC5400445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154989" y="1046065"/>
                <a:ext cx="281772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94" name="Cerneală 93">
                <a:extLst>
                  <a:ext uri="{FF2B5EF4-FFF2-40B4-BE49-F238E27FC236}">
                    <a16:creationId xmlns:a16="http://schemas.microsoft.com/office/drawing/2014/main" id="{9ACFB71C-6CF3-4D8F-9A9A-2D65D59CE918}"/>
                  </a:ext>
                </a:extLst>
              </p14:cNvPr>
              <p14:cNvContentPartPr/>
              <p14:nvPr/>
            </p14:nvContentPartPr>
            <p14:xfrm>
              <a:off x="7507269" y="1327585"/>
              <a:ext cx="797760" cy="319320"/>
            </p14:xfrm>
          </p:contentPart>
        </mc:Choice>
        <mc:Fallback>
          <p:pic>
            <p:nvPicPr>
              <p:cNvPr id="94" name="Cerneală 93">
                <a:extLst>
                  <a:ext uri="{FF2B5EF4-FFF2-40B4-BE49-F238E27FC236}">
                    <a16:creationId xmlns:a16="http://schemas.microsoft.com/office/drawing/2014/main" id="{9ACFB71C-6CF3-4D8F-9A9A-2D65D59CE91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489269" y="1309585"/>
                <a:ext cx="83340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27" name="Cerneală 126">
                <a:extLst>
                  <a:ext uri="{FF2B5EF4-FFF2-40B4-BE49-F238E27FC236}">
                    <a16:creationId xmlns:a16="http://schemas.microsoft.com/office/drawing/2014/main" id="{7480ACCE-C1E3-4069-AE10-AA98CA97EA9B}"/>
                  </a:ext>
                </a:extLst>
              </p14:cNvPr>
              <p14:cNvContentPartPr/>
              <p14:nvPr/>
            </p14:nvContentPartPr>
            <p14:xfrm>
              <a:off x="5837589" y="1462945"/>
              <a:ext cx="1523160" cy="1008360"/>
            </p14:xfrm>
          </p:contentPart>
        </mc:Choice>
        <mc:Fallback>
          <p:pic>
            <p:nvPicPr>
              <p:cNvPr id="127" name="Cerneală 126">
                <a:extLst>
                  <a:ext uri="{FF2B5EF4-FFF2-40B4-BE49-F238E27FC236}">
                    <a16:creationId xmlns:a16="http://schemas.microsoft.com/office/drawing/2014/main" id="{7480ACCE-C1E3-4069-AE10-AA98CA97EA9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819593" y="1445299"/>
                <a:ext cx="1558792" cy="1044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28" name="Cerneală 127">
                <a:extLst>
                  <a:ext uri="{FF2B5EF4-FFF2-40B4-BE49-F238E27FC236}">
                    <a16:creationId xmlns:a16="http://schemas.microsoft.com/office/drawing/2014/main" id="{62523B4A-BC08-4FE2-82AE-02FF3EF1F11A}"/>
                  </a:ext>
                </a:extLst>
              </p14:cNvPr>
              <p14:cNvContentPartPr/>
              <p14:nvPr/>
            </p14:nvContentPartPr>
            <p14:xfrm>
              <a:off x="10909989" y="1790185"/>
              <a:ext cx="1066680" cy="144720"/>
            </p14:xfrm>
          </p:contentPart>
        </mc:Choice>
        <mc:Fallback>
          <p:pic>
            <p:nvPicPr>
              <p:cNvPr id="128" name="Cerneală 127">
                <a:extLst>
                  <a:ext uri="{FF2B5EF4-FFF2-40B4-BE49-F238E27FC236}">
                    <a16:creationId xmlns:a16="http://schemas.microsoft.com/office/drawing/2014/main" id="{62523B4A-BC08-4FE2-82AE-02FF3EF1F11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891989" y="1772185"/>
                <a:ext cx="11023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32" name="Cerneală 131">
                <a:extLst>
                  <a:ext uri="{FF2B5EF4-FFF2-40B4-BE49-F238E27FC236}">
                    <a16:creationId xmlns:a16="http://schemas.microsoft.com/office/drawing/2014/main" id="{DFDC821A-807F-445C-8BEE-1A1860102991}"/>
                  </a:ext>
                </a:extLst>
              </p14:cNvPr>
              <p14:cNvContentPartPr/>
              <p14:nvPr/>
            </p14:nvContentPartPr>
            <p14:xfrm>
              <a:off x="5543829" y="2949385"/>
              <a:ext cx="186480" cy="10080"/>
            </p14:xfrm>
          </p:contentPart>
        </mc:Choice>
        <mc:Fallback>
          <p:pic>
            <p:nvPicPr>
              <p:cNvPr id="132" name="Cerneală 131">
                <a:extLst>
                  <a:ext uri="{FF2B5EF4-FFF2-40B4-BE49-F238E27FC236}">
                    <a16:creationId xmlns:a16="http://schemas.microsoft.com/office/drawing/2014/main" id="{DFDC821A-807F-445C-8BEE-1A186010299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525829" y="2931745"/>
                <a:ext cx="2221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40" name="Cerneală 139">
                <a:extLst>
                  <a:ext uri="{FF2B5EF4-FFF2-40B4-BE49-F238E27FC236}">
                    <a16:creationId xmlns:a16="http://schemas.microsoft.com/office/drawing/2014/main" id="{B2063646-CDE2-4B1A-8364-C4BC5F75DE7D}"/>
                  </a:ext>
                </a:extLst>
              </p14:cNvPr>
              <p14:cNvContentPartPr/>
              <p14:nvPr/>
            </p14:nvContentPartPr>
            <p14:xfrm>
              <a:off x="6044589" y="2601265"/>
              <a:ext cx="1190520" cy="421200"/>
            </p14:xfrm>
          </p:contentPart>
        </mc:Choice>
        <mc:Fallback>
          <p:pic>
            <p:nvPicPr>
              <p:cNvPr id="140" name="Cerneală 139">
                <a:extLst>
                  <a:ext uri="{FF2B5EF4-FFF2-40B4-BE49-F238E27FC236}">
                    <a16:creationId xmlns:a16="http://schemas.microsoft.com/office/drawing/2014/main" id="{B2063646-CDE2-4B1A-8364-C4BC5F75DE7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026589" y="2583610"/>
                <a:ext cx="1226160" cy="4568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50" name="Cerneală 149">
                <a:extLst>
                  <a:ext uri="{FF2B5EF4-FFF2-40B4-BE49-F238E27FC236}">
                    <a16:creationId xmlns:a16="http://schemas.microsoft.com/office/drawing/2014/main" id="{E57763ED-A508-4DE1-995B-D0E634035B26}"/>
                  </a:ext>
                </a:extLst>
              </p14:cNvPr>
              <p14:cNvContentPartPr/>
              <p14:nvPr/>
            </p14:nvContentPartPr>
            <p14:xfrm>
              <a:off x="11016189" y="2724025"/>
              <a:ext cx="470880" cy="166320"/>
            </p14:xfrm>
          </p:contentPart>
        </mc:Choice>
        <mc:Fallback>
          <p:pic>
            <p:nvPicPr>
              <p:cNvPr id="150" name="Cerneală 149">
                <a:extLst>
                  <a:ext uri="{FF2B5EF4-FFF2-40B4-BE49-F238E27FC236}">
                    <a16:creationId xmlns:a16="http://schemas.microsoft.com/office/drawing/2014/main" id="{E57763ED-A508-4DE1-995B-D0E634035B2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998189" y="2706025"/>
                <a:ext cx="50652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51" name="Cerneală 150">
                <a:extLst>
                  <a:ext uri="{FF2B5EF4-FFF2-40B4-BE49-F238E27FC236}">
                    <a16:creationId xmlns:a16="http://schemas.microsoft.com/office/drawing/2014/main" id="{B2D2284B-C5AC-4D37-9DF9-1FF43A9FA1BF}"/>
                  </a:ext>
                </a:extLst>
              </p14:cNvPr>
              <p14:cNvContentPartPr/>
              <p14:nvPr/>
            </p14:nvContentPartPr>
            <p14:xfrm>
              <a:off x="7613109" y="1700905"/>
              <a:ext cx="3066120" cy="1280160"/>
            </p14:xfrm>
          </p:contentPart>
        </mc:Choice>
        <mc:Fallback>
          <p:pic>
            <p:nvPicPr>
              <p:cNvPr id="151" name="Cerneală 150">
                <a:extLst>
                  <a:ext uri="{FF2B5EF4-FFF2-40B4-BE49-F238E27FC236}">
                    <a16:creationId xmlns:a16="http://schemas.microsoft.com/office/drawing/2014/main" id="{B2D2284B-C5AC-4D37-9DF9-1FF43A9FA1B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595469" y="1682905"/>
                <a:ext cx="3101760" cy="13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59" name="Cerneală 258">
                <a:extLst>
                  <a:ext uri="{FF2B5EF4-FFF2-40B4-BE49-F238E27FC236}">
                    <a16:creationId xmlns:a16="http://schemas.microsoft.com/office/drawing/2014/main" id="{6537B727-6ECB-4029-A363-9A66EDC23EBF}"/>
                  </a:ext>
                </a:extLst>
              </p14:cNvPr>
              <p14:cNvContentPartPr/>
              <p14:nvPr/>
            </p14:nvContentPartPr>
            <p14:xfrm>
              <a:off x="5664429" y="3112105"/>
              <a:ext cx="5768640" cy="2826000"/>
            </p14:xfrm>
          </p:contentPart>
        </mc:Choice>
        <mc:Fallback>
          <p:pic>
            <p:nvPicPr>
              <p:cNvPr id="259" name="Cerneală 258">
                <a:extLst>
                  <a:ext uri="{FF2B5EF4-FFF2-40B4-BE49-F238E27FC236}">
                    <a16:creationId xmlns:a16="http://schemas.microsoft.com/office/drawing/2014/main" id="{6537B727-6ECB-4029-A363-9A66EDC23EB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646429" y="3094463"/>
                <a:ext cx="5804280" cy="28616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60" name="Cerneală 259">
                <a:extLst>
                  <a:ext uri="{FF2B5EF4-FFF2-40B4-BE49-F238E27FC236}">
                    <a16:creationId xmlns:a16="http://schemas.microsoft.com/office/drawing/2014/main" id="{81C5E0F7-5EE2-4B6F-8BD3-8F70AE85349A}"/>
                  </a:ext>
                </a:extLst>
              </p14:cNvPr>
              <p14:cNvContentPartPr/>
              <p14:nvPr/>
            </p14:nvContentPartPr>
            <p14:xfrm>
              <a:off x="461709" y="4629505"/>
              <a:ext cx="3065760" cy="115920"/>
            </p14:xfrm>
          </p:contentPart>
        </mc:Choice>
        <mc:Fallback>
          <p:pic>
            <p:nvPicPr>
              <p:cNvPr id="260" name="Cerneală 259">
                <a:extLst>
                  <a:ext uri="{FF2B5EF4-FFF2-40B4-BE49-F238E27FC236}">
                    <a16:creationId xmlns:a16="http://schemas.microsoft.com/office/drawing/2014/main" id="{81C5E0F7-5EE2-4B6F-8BD3-8F70AE85349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43709" y="4593505"/>
                <a:ext cx="31014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61" name="Cerneală 260">
                <a:extLst>
                  <a:ext uri="{FF2B5EF4-FFF2-40B4-BE49-F238E27FC236}">
                    <a16:creationId xmlns:a16="http://schemas.microsoft.com/office/drawing/2014/main" id="{BB5AFFD5-2FE0-4494-8C87-30F67F43B2A0}"/>
                  </a:ext>
                </a:extLst>
              </p14:cNvPr>
              <p14:cNvContentPartPr/>
              <p14:nvPr/>
            </p14:nvContentPartPr>
            <p14:xfrm>
              <a:off x="2834469" y="1815385"/>
              <a:ext cx="456840" cy="2211480"/>
            </p14:xfrm>
          </p:contentPart>
        </mc:Choice>
        <mc:Fallback>
          <p:pic>
            <p:nvPicPr>
              <p:cNvPr id="261" name="Cerneală 260">
                <a:extLst>
                  <a:ext uri="{FF2B5EF4-FFF2-40B4-BE49-F238E27FC236}">
                    <a16:creationId xmlns:a16="http://schemas.microsoft.com/office/drawing/2014/main" id="{BB5AFFD5-2FE0-4494-8C87-30F67F43B2A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816469" y="1779745"/>
                <a:ext cx="492480" cy="22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62" name="Cerneală 261">
                <a:extLst>
                  <a:ext uri="{FF2B5EF4-FFF2-40B4-BE49-F238E27FC236}">
                    <a16:creationId xmlns:a16="http://schemas.microsoft.com/office/drawing/2014/main" id="{4FD09D55-30D5-4CB2-9084-D6616317F77A}"/>
                  </a:ext>
                </a:extLst>
              </p14:cNvPr>
              <p14:cNvContentPartPr/>
              <p14:nvPr/>
            </p14:nvContentPartPr>
            <p14:xfrm>
              <a:off x="3361869" y="1770745"/>
              <a:ext cx="2160" cy="268560"/>
            </p14:xfrm>
          </p:contentPart>
        </mc:Choice>
        <mc:Fallback>
          <p:pic>
            <p:nvPicPr>
              <p:cNvPr id="262" name="Cerneală 261">
                <a:extLst>
                  <a:ext uri="{FF2B5EF4-FFF2-40B4-BE49-F238E27FC236}">
                    <a16:creationId xmlns:a16="http://schemas.microsoft.com/office/drawing/2014/main" id="{4FD09D55-30D5-4CB2-9084-D6616317F77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343869" y="1735105"/>
                <a:ext cx="3780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263" name="Cerneală 262">
                <a:extLst>
                  <a:ext uri="{FF2B5EF4-FFF2-40B4-BE49-F238E27FC236}">
                    <a16:creationId xmlns:a16="http://schemas.microsoft.com/office/drawing/2014/main" id="{14893E7F-40D5-4397-8D0D-4BFC69DF256D}"/>
                  </a:ext>
                </a:extLst>
              </p14:cNvPr>
              <p14:cNvContentPartPr/>
              <p14:nvPr/>
            </p14:nvContentPartPr>
            <p14:xfrm>
              <a:off x="3315789" y="1667785"/>
              <a:ext cx="408600" cy="345600"/>
            </p14:xfrm>
          </p:contentPart>
        </mc:Choice>
        <mc:Fallback>
          <p:pic>
            <p:nvPicPr>
              <p:cNvPr id="263" name="Cerneală 262">
                <a:extLst>
                  <a:ext uri="{FF2B5EF4-FFF2-40B4-BE49-F238E27FC236}">
                    <a16:creationId xmlns:a16="http://schemas.microsoft.com/office/drawing/2014/main" id="{14893E7F-40D5-4397-8D0D-4BFC69DF256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297789" y="1632145"/>
                <a:ext cx="44424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264" name="Cerneală 263">
                <a:extLst>
                  <a:ext uri="{FF2B5EF4-FFF2-40B4-BE49-F238E27FC236}">
                    <a16:creationId xmlns:a16="http://schemas.microsoft.com/office/drawing/2014/main" id="{6FCCE9BC-3C37-4283-B744-09D190122570}"/>
                  </a:ext>
                </a:extLst>
              </p14:cNvPr>
              <p14:cNvContentPartPr/>
              <p14:nvPr/>
            </p14:nvContentPartPr>
            <p14:xfrm>
              <a:off x="3772269" y="1416505"/>
              <a:ext cx="693720" cy="548280"/>
            </p14:xfrm>
          </p:contentPart>
        </mc:Choice>
        <mc:Fallback>
          <p:pic>
            <p:nvPicPr>
              <p:cNvPr id="264" name="Cerneală 263">
                <a:extLst>
                  <a:ext uri="{FF2B5EF4-FFF2-40B4-BE49-F238E27FC236}">
                    <a16:creationId xmlns:a16="http://schemas.microsoft.com/office/drawing/2014/main" id="{6FCCE9BC-3C37-4283-B744-09D190122570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754269" y="1380505"/>
                <a:ext cx="729360" cy="61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265" name="Cerneală 264">
                <a:extLst>
                  <a:ext uri="{FF2B5EF4-FFF2-40B4-BE49-F238E27FC236}">
                    <a16:creationId xmlns:a16="http://schemas.microsoft.com/office/drawing/2014/main" id="{92C55581-4FAF-4C71-A1BC-5A3795E2D232}"/>
                  </a:ext>
                </a:extLst>
              </p14:cNvPr>
              <p14:cNvContentPartPr/>
              <p14:nvPr/>
            </p14:nvContentPartPr>
            <p14:xfrm>
              <a:off x="4191669" y="1474825"/>
              <a:ext cx="445680" cy="70200"/>
            </p14:xfrm>
          </p:contentPart>
        </mc:Choice>
        <mc:Fallback>
          <p:pic>
            <p:nvPicPr>
              <p:cNvPr id="265" name="Cerneală 264">
                <a:extLst>
                  <a:ext uri="{FF2B5EF4-FFF2-40B4-BE49-F238E27FC236}">
                    <a16:creationId xmlns:a16="http://schemas.microsoft.com/office/drawing/2014/main" id="{92C55581-4FAF-4C71-A1BC-5A3795E2D23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173669" y="1438825"/>
                <a:ext cx="48132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266" name="Cerneală 265">
                <a:extLst>
                  <a:ext uri="{FF2B5EF4-FFF2-40B4-BE49-F238E27FC236}">
                    <a16:creationId xmlns:a16="http://schemas.microsoft.com/office/drawing/2014/main" id="{2E69B44A-3AA4-46E3-B7C3-42DBE43651C0}"/>
                  </a:ext>
                </a:extLst>
              </p14:cNvPr>
              <p14:cNvContentPartPr/>
              <p14:nvPr/>
            </p14:nvContentPartPr>
            <p14:xfrm>
              <a:off x="3833109" y="2362585"/>
              <a:ext cx="20880" cy="207360"/>
            </p14:xfrm>
          </p:contentPart>
        </mc:Choice>
        <mc:Fallback>
          <p:pic>
            <p:nvPicPr>
              <p:cNvPr id="266" name="Cerneală 265">
                <a:extLst>
                  <a:ext uri="{FF2B5EF4-FFF2-40B4-BE49-F238E27FC236}">
                    <a16:creationId xmlns:a16="http://schemas.microsoft.com/office/drawing/2014/main" id="{2E69B44A-3AA4-46E3-B7C3-42DBE43651C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15109" y="2326945"/>
                <a:ext cx="5652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267" name="Cerneală 266">
                <a:extLst>
                  <a:ext uri="{FF2B5EF4-FFF2-40B4-BE49-F238E27FC236}">
                    <a16:creationId xmlns:a16="http://schemas.microsoft.com/office/drawing/2014/main" id="{582BA0BF-5E49-4023-8541-C4AFF7C3737C}"/>
                  </a:ext>
                </a:extLst>
              </p14:cNvPr>
              <p14:cNvContentPartPr/>
              <p14:nvPr/>
            </p14:nvContentPartPr>
            <p14:xfrm>
              <a:off x="3775509" y="2202745"/>
              <a:ext cx="28440" cy="16200"/>
            </p14:xfrm>
          </p:contentPart>
        </mc:Choice>
        <mc:Fallback>
          <p:pic>
            <p:nvPicPr>
              <p:cNvPr id="267" name="Cerneală 266">
                <a:extLst>
                  <a:ext uri="{FF2B5EF4-FFF2-40B4-BE49-F238E27FC236}">
                    <a16:creationId xmlns:a16="http://schemas.microsoft.com/office/drawing/2014/main" id="{582BA0BF-5E49-4023-8541-C4AFF7C3737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757869" y="2166745"/>
                <a:ext cx="640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268" name="Cerneală 267">
                <a:extLst>
                  <a:ext uri="{FF2B5EF4-FFF2-40B4-BE49-F238E27FC236}">
                    <a16:creationId xmlns:a16="http://schemas.microsoft.com/office/drawing/2014/main" id="{86852783-91F5-48D0-B5C0-C3560ECDA26D}"/>
                  </a:ext>
                </a:extLst>
              </p14:cNvPr>
              <p14:cNvContentPartPr/>
              <p14:nvPr/>
            </p14:nvContentPartPr>
            <p14:xfrm>
              <a:off x="3984669" y="2365465"/>
              <a:ext cx="216720" cy="159840"/>
            </p14:xfrm>
          </p:contentPart>
        </mc:Choice>
        <mc:Fallback>
          <p:pic>
            <p:nvPicPr>
              <p:cNvPr id="268" name="Cerneală 267">
                <a:extLst>
                  <a:ext uri="{FF2B5EF4-FFF2-40B4-BE49-F238E27FC236}">
                    <a16:creationId xmlns:a16="http://schemas.microsoft.com/office/drawing/2014/main" id="{86852783-91F5-48D0-B5C0-C3560ECDA26D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66669" y="2329825"/>
                <a:ext cx="25236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269" name="Cerneală 268">
                <a:extLst>
                  <a:ext uri="{FF2B5EF4-FFF2-40B4-BE49-F238E27FC236}">
                    <a16:creationId xmlns:a16="http://schemas.microsoft.com/office/drawing/2014/main" id="{D64EB53B-1652-4CDA-8302-935C77ECC721}"/>
                  </a:ext>
                </a:extLst>
              </p14:cNvPr>
              <p14:cNvContentPartPr/>
              <p14:nvPr/>
            </p14:nvContentPartPr>
            <p14:xfrm>
              <a:off x="4242789" y="2333065"/>
              <a:ext cx="231480" cy="142560"/>
            </p14:xfrm>
          </p:contentPart>
        </mc:Choice>
        <mc:Fallback>
          <p:pic>
            <p:nvPicPr>
              <p:cNvPr id="269" name="Cerneală 268">
                <a:extLst>
                  <a:ext uri="{FF2B5EF4-FFF2-40B4-BE49-F238E27FC236}">
                    <a16:creationId xmlns:a16="http://schemas.microsoft.com/office/drawing/2014/main" id="{D64EB53B-1652-4CDA-8302-935C77ECC72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224789" y="2297065"/>
                <a:ext cx="26712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270" name="Cerneală 269">
                <a:extLst>
                  <a:ext uri="{FF2B5EF4-FFF2-40B4-BE49-F238E27FC236}">
                    <a16:creationId xmlns:a16="http://schemas.microsoft.com/office/drawing/2014/main" id="{6BF07FFB-837B-4A86-B3A5-0A0CBE3150F6}"/>
                  </a:ext>
                </a:extLst>
              </p14:cNvPr>
              <p14:cNvContentPartPr/>
              <p14:nvPr/>
            </p14:nvContentPartPr>
            <p14:xfrm>
              <a:off x="4534749" y="1805665"/>
              <a:ext cx="547560" cy="625680"/>
            </p14:xfrm>
          </p:contentPart>
        </mc:Choice>
        <mc:Fallback>
          <p:pic>
            <p:nvPicPr>
              <p:cNvPr id="270" name="Cerneală 269">
                <a:extLst>
                  <a:ext uri="{FF2B5EF4-FFF2-40B4-BE49-F238E27FC236}">
                    <a16:creationId xmlns:a16="http://schemas.microsoft.com/office/drawing/2014/main" id="{6BF07FFB-837B-4A86-B3A5-0A0CBE3150F6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516749" y="1769665"/>
                <a:ext cx="583200" cy="69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271" name="Cerneală 270">
                <a:extLst>
                  <a:ext uri="{FF2B5EF4-FFF2-40B4-BE49-F238E27FC236}">
                    <a16:creationId xmlns:a16="http://schemas.microsoft.com/office/drawing/2014/main" id="{D9AA123D-8580-44E5-B939-3630A10E4711}"/>
                  </a:ext>
                </a:extLst>
              </p14:cNvPr>
              <p14:cNvContentPartPr/>
              <p14:nvPr/>
            </p14:nvContentPartPr>
            <p14:xfrm>
              <a:off x="5037309" y="2139745"/>
              <a:ext cx="88200" cy="25920"/>
            </p14:xfrm>
          </p:contentPart>
        </mc:Choice>
        <mc:Fallback>
          <p:pic>
            <p:nvPicPr>
              <p:cNvPr id="271" name="Cerneală 270">
                <a:extLst>
                  <a:ext uri="{FF2B5EF4-FFF2-40B4-BE49-F238E27FC236}">
                    <a16:creationId xmlns:a16="http://schemas.microsoft.com/office/drawing/2014/main" id="{D9AA123D-8580-44E5-B939-3630A10E471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019309" y="2104105"/>
                <a:ext cx="12384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272" name="Cerneală 271">
                <a:extLst>
                  <a:ext uri="{FF2B5EF4-FFF2-40B4-BE49-F238E27FC236}">
                    <a16:creationId xmlns:a16="http://schemas.microsoft.com/office/drawing/2014/main" id="{338DBA3B-F463-4C19-8CAA-B6959791329D}"/>
                  </a:ext>
                </a:extLst>
              </p14:cNvPr>
              <p14:cNvContentPartPr/>
              <p14:nvPr/>
            </p14:nvContentPartPr>
            <p14:xfrm>
              <a:off x="4720869" y="1953265"/>
              <a:ext cx="390600" cy="77400"/>
            </p14:xfrm>
          </p:contentPart>
        </mc:Choice>
        <mc:Fallback>
          <p:pic>
            <p:nvPicPr>
              <p:cNvPr id="272" name="Cerneală 271">
                <a:extLst>
                  <a:ext uri="{FF2B5EF4-FFF2-40B4-BE49-F238E27FC236}">
                    <a16:creationId xmlns:a16="http://schemas.microsoft.com/office/drawing/2014/main" id="{338DBA3B-F463-4C19-8CAA-B6959791329D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703229" y="1917625"/>
                <a:ext cx="42624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273" name="Cerneală 272">
                <a:extLst>
                  <a:ext uri="{FF2B5EF4-FFF2-40B4-BE49-F238E27FC236}">
                    <a16:creationId xmlns:a16="http://schemas.microsoft.com/office/drawing/2014/main" id="{E9A0AEBC-A69F-4664-947F-B5BAE502B0EC}"/>
                  </a:ext>
                </a:extLst>
              </p14:cNvPr>
              <p14:cNvContentPartPr/>
              <p14:nvPr/>
            </p14:nvContentPartPr>
            <p14:xfrm>
              <a:off x="5245389" y="2151265"/>
              <a:ext cx="217440" cy="249480"/>
            </p14:xfrm>
          </p:contentPart>
        </mc:Choice>
        <mc:Fallback>
          <p:pic>
            <p:nvPicPr>
              <p:cNvPr id="273" name="Cerneală 272">
                <a:extLst>
                  <a:ext uri="{FF2B5EF4-FFF2-40B4-BE49-F238E27FC236}">
                    <a16:creationId xmlns:a16="http://schemas.microsoft.com/office/drawing/2014/main" id="{E9A0AEBC-A69F-4664-947F-B5BAE502B0EC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227749" y="2115265"/>
                <a:ext cx="25308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274" name="Cerneală 273">
                <a:extLst>
                  <a:ext uri="{FF2B5EF4-FFF2-40B4-BE49-F238E27FC236}">
                    <a16:creationId xmlns:a16="http://schemas.microsoft.com/office/drawing/2014/main" id="{DAE9FC48-997E-4726-8365-F62B3ACF2707}"/>
                  </a:ext>
                </a:extLst>
              </p14:cNvPr>
              <p14:cNvContentPartPr/>
              <p14:nvPr/>
            </p14:nvContentPartPr>
            <p14:xfrm>
              <a:off x="3937509" y="2378065"/>
              <a:ext cx="39600" cy="28440"/>
            </p14:xfrm>
          </p:contentPart>
        </mc:Choice>
        <mc:Fallback>
          <p:pic>
            <p:nvPicPr>
              <p:cNvPr id="274" name="Cerneală 273">
                <a:extLst>
                  <a:ext uri="{FF2B5EF4-FFF2-40B4-BE49-F238E27FC236}">
                    <a16:creationId xmlns:a16="http://schemas.microsoft.com/office/drawing/2014/main" id="{DAE9FC48-997E-4726-8365-F62B3ACF2707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919869" y="2342065"/>
                <a:ext cx="7524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275" name="Cerneală 274">
                <a:extLst>
                  <a:ext uri="{FF2B5EF4-FFF2-40B4-BE49-F238E27FC236}">
                    <a16:creationId xmlns:a16="http://schemas.microsoft.com/office/drawing/2014/main" id="{53D866B7-EDEF-400C-8129-DF0AA5B8E3AE}"/>
                  </a:ext>
                </a:extLst>
              </p14:cNvPr>
              <p14:cNvContentPartPr/>
              <p14:nvPr/>
            </p14:nvContentPartPr>
            <p14:xfrm>
              <a:off x="2781189" y="5494585"/>
              <a:ext cx="1092960" cy="892080"/>
            </p14:xfrm>
          </p:contentPart>
        </mc:Choice>
        <mc:Fallback>
          <p:pic>
            <p:nvPicPr>
              <p:cNvPr id="275" name="Cerneală 274">
                <a:extLst>
                  <a:ext uri="{FF2B5EF4-FFF2-40B4-BE49-F238E27FC236}">
                    <a16:creationId xmlns:a16="http://schemas.microsoft.com/office/drawing/2014/main" id="{53D866B7-EDEF-400C-8129-DF0AA5B8E3AE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763549" y="5458585"/>
                <a:ext cx="1128600" cy="9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276" name="Cerneală 275">
                <a:extLst>
                  <a:ext uri="{FF2B5EF4-FFF2-40B4-BE49-F238E27FC236}">
                    <a16:creationId xmlns:a16="http://schemas.microsoft.com/office/drawing/2014/main" id="{685C1D4D-DA39-44F1-9755-956F22D04635}"/>
                  </a:ext>
                </a:extLst>
              </p14:cNvPr>
              <p14:cNvContentPartPr/>
              <p14:nvPr/>
            </p14:nvContentPartPr>
            <p14:xfrm>
              <a:off x="3378069" y="6386305"/>
              <a:ext cx="19800" cy="177120"/>
            </p14:xfrm>
          </p:contentPart>
        </mc:Choice>
        <mc:Fallback>
          <p:pic>
            <p:nvPicPr>
              <p:cNvPr id="276" name="Cerneală 275">
                <a:extLst>
                  <a:ext uri="{FF2B5EF4-FFF2-40B4-BE49-F238E27FC236}">
                    <a16:creationId xmlns:a16="http://schemas.microsoft.com/office/drawing/2014/main" id="{685C1D4D-DA39-44F1-9755-956F22D04635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360429" y="6350665"/>
                <a:ext cx="5544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277" name="Cerneală 276">
                <a:extLst>
                  <a:ext uri="{FF2B5EF4-FFF2-40B4-BE49-F238E27FC236}">
                    <a16:creationId xmlns:a16="http://schemas.microsoft.com/office/drawing/2014/main" id="{C5A57234-09F0-4768-B41C-9AB7C3F30AD2}"/>
                  </a:ext>
                </a:extLst>
              </p14:cNvPr>
              <p14:cNvContentPartPr/>
              <p14:nvPr/>
            </p14:nvContentPartPr>
            <p14:xfrm>
              <a:off x="3378069" y="6255265"/>
              <a:ext cx="393120" cy="305280"/>
            </p14:xfrm>
          </p:contentPart>
        </mc:Choice>
        <mc:Fallback>
          <p:pic>
            <p:nvPicPr>
              <p:cNvPr id="277" name="Cerneală 276">
                <a:extLst>
                  <a:ext uri="{FF2B5EF4-FFF2-40B4-BE49-F238E27FC236}">
                    <a16:creationId xmlns:a16="http://schemas.microsoft.com/office/drawing/2014/main" id="{C5A57234-09F0-4768-B41C-9AB7C3F30AD2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360429" y="6219265"/>
                <a:ext cx="42876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278" name="Cerneală 277">
                <a:extLst>
                  <a:ext uri="{FF2B5EF4-FFF2-40B4-BE49-F238E27FC236}">
                    <a16:creationId xmlns:a16="http://schemas.microsoft.com/office/drawing/2014/main" id="{6832B120-3EFE-4AEE-B0DF-CD898D837019}"/>
                  </a:ext>
                </a:extLst>
              </p14:cNvPr>
              <p14:cNvContentPartPr/>
              <p14:nvPr/>
            </p14:nvContentPartPr>
            <p14:xfrm>
              <a:off x="3830949" y="6042145"/>
              <a:ext cx="532440" cy="488160"/>
            </p14:xfrm>
          </p:contentPart>
        </mc:Choice>
        <mc:Fallback>
          <p:pic>
            <p:nvPicPr>
              <p:cNvPr id="278" name="Cerneală 277">
                <a:extLst>
                  <a:ext uri="{FF2B5EF4-FFF2-40B4-BE49-F238E27FC236}">
                    <a16:creationId xmlns:a16="http://schemas.microsoft.com/office/drawing/2014/main" id="{6832B120-3EFE-4AEE-B0DF-CD898D837019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812949" y="6006505"/>
                <a:ext cx="56808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279" name="Cerneală 278">
                <a:extLst>
                  <a:ext uri="{FF2B5EF4-FFF2-40B4-BE49-F238E27FC236}">
                    <a16:creationId xmlns:a16="http://schemas.microsoft.com/office/drawing/2014/main" id="{2CF327BE-F04C-4E1C-BA5C-A0C58629E5BC}"/>
                  </a:ext>
                </a:extLst>
              </p14:cNvPr>
              <p14:cNvContentPartPr/>
              <p14:nvPr/>
            </p14:nvContentPartPr>
            <p14:xfrm>
              <a:off x="4112469" y="6215305"/>
              <a:ext cx="291240" cy="26640"/>
            </p14:xfrm>
          </p:contentPart>
        </mc:Choice>
        <mc:Fallback>
          <p:pic>
            <p:nvPicPr>
              <p:cNvPr id="279" name="Cerneală 278">
                <a:extLst>
                  <a:ext uri="{FF2B5EF4-FFF2-40B4-BE49-F238E27FC236}">
                    <a16:creationId xmlns:a16="http://schemas.microsoft.com/office/drawing/2014/main" id="{2CF327BE-F04C-4E1C-BA5C-A0C58629E5BC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094469" y="6179665"/>
                <a:ext cx="32688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280" name="Cerneală 279">
                <a:extLst>
                  <a:ext uri="{FF2B5EF4-FFF2-40B4-BE49-F238E27FC236}">
                    <a16:creationId xmlns:a16="http://schemas.microsoft.com/office/drawing/2014/main" id="{4EC6FCCD-8D8C-45DF-A41F-B352CBF5E0DD}"/>
                  </a:ext>
                </a:extLst>
              </p14:cNvPr>
              <p14:cNvContentPartPr/>
              <p14:nvPr/>
            </p14:nvContentPartPr>
            <p14:xfrm>
              <a:off x="4700349" y="6348145"/>
              <a:ext cx="171360" cy="119520"/>
            </p14:xfrm>
          </p:contentPart>
        </mc:Choice>
        <mc:Fallback>
          <p:pic>
            <p:nvPicPr>
              <p:cNvPr id="280" name="Cerneală 279">
                <a:extLst>
                  <a:ext uri="{FF2B5EF4-FFF2-40B4-BE49-F238E27FC236}">
                    <a16:creationId xmlns:a16="http://schemas.microsoft.com/office/drawing/2014/main" id="{4EC6FCCD-8D8C-45DF-A41F-B352CBF5E0D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682349" y="6312505"/>
                <a:ext cx="20700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281" name="Cerneală 280">
                <a:extLst>
                  <a:ext uri="{FF2B5EF4-FFF2-40B4-BE49-F238E27FC236}">
                    <a16:creationId xmlns:a16="http://schemas.microsoft.com/office/drawing/2014/main" id="{AA0E5297-93E9-444C-BA1B-AE1DD8D8BFC7}"/>
                  </a:ext>
                </a:extLst>
              </p14:cNvPr>
              <p14:cNvContentPartPr/>
              <p14:nvPr/>
            </p14:nvContentPartPr>
            <p14:xfrm>
              <a:off x="4991589" y="5946385"/>
              <a:ext cx="503640" cy="509040"/>
            </p14:xfrm>
          </p:contentPart>
        </mc:Choice>
        <mc:Fallback>
          <p:pic>
            <p:nvPicPr>
              <p:cNvPr id="281" name="Cerneală 280">
                <a:extLst>
                  <a:ext uri="{FF2B5EF4-FFF2-40B4-BE49-F238E27FC236}">
                    <a16:creationId xmlns:a16="http://schemas.microsoft.com/office/drawing/2014/main" id="{AA0E5297-93E9-444C-BA1B-AE1DD8D8BFC7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973949" y="5910385"/>
                <a:ext cx="53928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282" name="Cerneală 281">
                <a:extLst>
                  <a:ext uri="{FF2B5EF4-FFF2-40B4-BE49-F238E27FC236}">
                    <a16:creationId xmlns:a16="http://schemas.microsoft.com/office/drawing/2014/main" id="{5446D447-7465-4CEF-ABD5-C1BF5D4E4351}"/>
                  </a:ext>
                </a:extLst>
              </p14:cNvPr>
              <p14:cNvContentPartPr/>
              <p14:nvPr/>
            </p14:nvContentPartPr>
            <p14:xfrm>
              <a:off x="5478669" y="6208105"/>
              <a:ext cx="70200" cy="3960"/>
            </p14:xfrm>
          </p:contentPart>
        </mc:Choice>
        <mc:Fallback>
          <p:pic>
            <p:nvPicPr>
              <p:cNvPr id="282" name="Cerneală 281">
                <a:extLst>
                  <a:ext uri="{FF2B5EF4-FFF2-40B4-BE49-F238E27FC236}">
                    <a16:creationId xmlns:a16="http://schemas.microsoft.com/office/drawing/2014/main" id="{5446D447-7465-4CEF-ABD5-C1BF5D4E4351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461029" y="6172105"/>
                <a:ext cx="10584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283" name="Cerneală 282">
                <a:extLst>
                  <a:ext uri="{FF2B5EF4-FFF2-40B4-BE49-F238E27FC236}">
                    <a16:creationId xmlns:a16="http://schemas.microsoft.com/office/drawing/2014/main" id="{99A50640-87B3-47CF-8E47-FF27F5F77B55}"/>
                  </a:ext>
                </a:extLst>
              </p14:cNvPr>
              <p14:cNvContentPartPr/>
              <p14:nvPr/>
            </p14:nvContentPartPr>
            <p14:xfrm>
              <a:off x="5144589" y="6071665"/>
              <a:ext cx="321120" cy="35640"/>
            </p14:xfrm>
          </p:contentPart>
        </mc:Choice>
        <mc:Fallback>
          <p:pic>
            <p:nvPicPr>
              <p:cNvPr id="283" name="Cerneală 282">
                <a:extLst>
                  <a:ext uri="{FF2B5EF4-FFF2-40B4-BE49-F238E27FC236}">
                    <a16:creationId xmlns:a16="http://schemas.microsoft.com/office/drawing/2014/main" id="{99A50640-87B3-47CF-8E47-FF27F5F77B5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126589" y="6035665"/>
                <a:ext cx="35676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284" name="Cerneală 283">
                <a:extLst>
                  <a:ext uri="{FF2B5EF4-FFF2-40B4-BE49-F238E27FC236}">
                    <a16:creationId xmlns:a16="http://schemas.microsoft.com/office/drawing/2014/main" id="{E9B9CE9E-0D60-42FB-98D1-CBD5040A72BB}"/>
                  </a:ext>
                </a:extLst>
              </p14:cNvPr>
              <p14:cNvContentPartPr/>
              <p14:nvPr/>
            </p14:nvContentPartPr>
            <p14:xfrm>
              <a:off x="5630589" y="6156625"/>
              <a:ext cx="244800" cy="274680"/>
            </p14:xfrm>
          </p:contentPart>
        </mc:Choice>
        <mc:Fallback>
          <p:pic>
            <p:nvPicPr>
              <p:cNvPr id="284" name="Cerneală 283">
                <a:extLst>
                  <a:ext uri="{FF2B5EF4-FFF2-40B4-BE49-F238E27FC236}">
                    <a16:creationId xmlns:a16="http://schemas.microsoft.com/office/drawing/2014/main" id="{E9B9CE9E-0D60-42FB-98D1-CBD5040A72BB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5612589" y="6120985"/>
                <a:ext cx="28044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287" name="Cerneală 286">
                <a:extLst>
                  <a:ext uri="{FF2B5EF4-FFF2-40B4-BE49-F238E27FC236}">
                    <a16:creationId xmlns:a16="http://schemas.microsoft.com/office/drawing/2014/main" id="{7FAB7F0B-7297-4EE4-A5A6-CA9A572789C0}"/>
                  </a:ext>
                </a:extLst>
              </p14:cNvPr>
              <p14:cNvContentPartPr/>
              <p14:nvPr/>
            </p14:nvContentPartPr>
            <p14:xfrm>
              <a:off x="792549" y="4441225"/>
              <a:ext cx="1739160" cy="194760"/>
            </p14:xfrm>
          </p:contentPart>
        </mc:Choice>
        <mc:Fallback>
          <p:pic>
            <p:nvPicPr>
              <p:cNvPr id="287" name="Cerneală 286">
                <a:extLst>
                  <a:ext uri="{FF2B5EF4-FFF2-40B4-BE49-F238E27FC236}">
                    <a16:creationId xmlns:a16="http://schemas.microsoft.com/office/drawing/2014/main" id="{7FAB7F0B-7297-4EE4-A5A6-CA9A572789C0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74909" y="4405585"/>
                <a:ext cx="17748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288" name="Cerneală 287">
                <a:extLst>
                  <a:ext uri="{FF2B5EF4-FFF2-40B4-BE49-F238E27FC236}">
                    <a16:creationId xmlns:a16="http://schemas.microsoft.com/office/drawing/2014/main" id="{6D381A2F-122F-499E-9BA8-5AEB0EDBAE7F}"/>
                  </a:ext>
                </a:extLst>
              </p14:cNvPr>
              <p14:cNvContentPartPr/>
              <p14:nvPr/>
            </p14:nvContentPartPr>
            <p14:xfrm>
              <a:off x="2049669" y="4670905"/>
              <a:ext cx="352800" cy="293040"/>
            </p14:xfrm>
          </p:contentPart>
        </mc:Choice>
        <mc:Fallback>
          <p:pic>
            <p:nvPicPr>
              <p:cNvPr id="288" name="Cerneală 287">
                <a:extLst>
                  <a:ext uri="{FF2B5EF4-FFF2-40B4-BE49-F238E27FC236}">
                    <a16:creationId xmlns:a16="http://schemas.microsoft.com/office/drawing/2014/main" id="{6D381A2F-122F-499E-9BA8-5AEB0EDBAE7F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2031669" y="4635265"/>
                <a:ext cx="38844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290" name="Cerneală 289">
                <a:extLst>
                  <a:ext uri="{FF2B5EF4-FFF2-40B4-BE49-F238E27FC236}">
                    <a16:creationId xmlns:a16="http://schemas.microsoft.com/office/drawing/2014/main" id="{DF243AA1-7571-4368-B1C6-725E50B48C3C}"/>
                  </a:ext>
                </a:extLst>
              </p14:cNvPr>
              <p14:cNvContentPartPr/>
              <p14:nvPr/>
            </p14:nvContentPartPr>
            <p14:xfrm>
              <a:off x="1779669" y="1085665"/>
              <a:ext cx="1045800" cy="3712680"/>
            </p14:xfrm>
          </p:contentPart>
        </mc:Choice>
        <mc:Fallback>
          <p:pic>
            <p:nvPicPr>
              <p:cNvPr id="290" name="Cerneală 289">
                <a:extLst>
                  <a:ext uri="{FF2B5EF4-FFF2-40B4-BE49-F238E27FC236}">
                    <a16:creationId xmlns:a16="http://schemas.microsoft.com/office/drawing/2014/main" id="{DF243AA1-7571-4368-B1C6-725E50B48C3C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761669" y="1050025"/>
                <a:ext cx="1081440" cy="37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291" name="Cerneală 290">
                <a:extLst>
                  <a:ext uri="{FF2B5EF4-FFF2-40B4-BE49-F238E27FC236}">
                    <a16:creationId xmlns:a16="http://schemas.microsoft.com/office/drawing/2014/main" id="{5EF57E75-C36B-45EC-B8DF-201C6A70202F}"/>
                  </a:ext>
                </a:extLst>
              </p14:cNvPr>
              <p14:cNvContentPartPr/>
              <p14:nvPr/>
            </p14:nvContentPartPr>
            <p14:xfrm>
              <a:off x="824949" y="1761025"/>
              <a:ext cx="1186920" cy="240840"/>
            </p14:xfrm>
          </p:contentPart>
        </mc:Choice>
        <mc:Fallback>
          <p:pic>
            <p:nvPicPr>
              <p:cNvPr id="291" name="Cerneală 290">
                <a:extLst>
                  <a:ext uri="{FF2B5EF4-FFF2-40B4-BE49-F238E27FC236}">
                    <a16:creationId xmlns:a16="http://schemas.microsoft.com/office/drawing/2014/main" id="{5EF57E75-C36B-45EC-B8DF-201C6A70202F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806949" y="1725025"/>
                <a:ext cx="122256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292" name="Cerneală 291">
                <a:extLst>
                  <a:ext uri="{FF2B5EF4-FFF2-40B4-BE49-F238E27FC236}">
                    <a16:creationId xmlns:a16="http://schemas.microsoft.com/office/drawing/2014/main" id="{923DBA04-21C2-4C59-BC27-71D63FA2AC1A}"/>
                  </a:ext>
                </a:extLst>
              </p14:cNvPr>
              <p14:cNvContentPartPr/>
              <p14:nvPr/>
            </p14:nvContentPartPr>
            <p14:xfrm>
              <a:off x="913149" y="1810345"/>
              <a:ext cx="1061640" cy="159120"/>
            </p14:xfrm>
          </p:contentPart>
        </mc:Choice>
        <mc:Fallback>
          <p:pic>
            <p:nvPicPr>
              <p:cNvPr id="292" name="Cerneală 291">
                <a:extLst>
                  <a:ext uri="{FF2B5EF4-FFF2-40B4-BE49-F238E27FC236}">
                    <a16:creationId xmlns:a16="http://schemas.microsoft.com/office/drawing/2014/main" id="{923DBA04-21C2-4C59-BC27-71D63FA2AC1A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95509" y="1774705"/>
                <a:ext cx="1097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293" name="Cerneală 292">
                <a:extLst>
                  <a:ext uri="{FF2B5EF4-FFF2-40B4-BE49-F238E27FC236}">
                    <a16:creationId xmlns:a16="http://schemas.microsoft.com/office/drawing/2014/main" id="{A93E2C7F-40AF-4C0B-A9C8-1DA2CE40C238}"/>
                  </a:ext>
                </a:extLst>
              </p14:cNvPr>
              <p14:cNvContentPartPr/>
              <p14:nvPr/>
            </p14:nvContentPartPr>
            <p14:xfrm>
              <a:off x="1837989" y="1254865"/>
              <a:ext cx="290520" cy="261000"/>
            </p14:xfrm>
          </p:contentPart>
        </mc:Choice>
        <mc:Fallback>
          <p:pic>
            <p:nvPicPr>
              <p:cNvPr id="293" name="Cerneală 292">
                <a:extLst>
                  <a:ext uri="{FF2B5EF4-FFF2-40B4-BE49-F238E27FC236}">
                    <a16:creationId xmlns:a16="http://schemas.microsoft.com/office/drawing/2014/main" id="{A93E2C7F-40AF-4C0B-A9C8-1DA2CE40C238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819989" y="1219225"/>
                <a:ext cx="3261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294" name="Cerneală 293">
                <a:extLst>
                  <a:ext uri="{FF2B5EF4-FFF2-40B4-BE49-F238E27FC236}">
                    <a16:creationId xmlns:a16="http://schemas.microsoft.com/office/drawing/2014/main" id="{D0002A3D-5C30-4328-9251-D9938331EF19}"/>
                  </a:ext>
                </a:extLst>
              </p14:cNvPr>
              <p14:cNvContentPartPr/>
              <p14:nvPr/>
            </p14:nvContentPartPr>
            <p14:xfrm>
              <a:off x="2227869" y="4778545"/>
              <a:ext cx="360" cy="360"/>
            </p14:xfrm>
          </p:contentPart>
        </mc:Choice>
        <mc:Fallback>
          <p:pic>
            <p:nvPicPr>
              <p:cNvPr id="294" name="Cerneală 293">
                <a:extLst>
                  <a:ext uri="{FF2B5EF4-FFF2-40B4-BE49-F238E27FC236}">
                    <a16:creationId xmlns:a16="http://schemas.microsoft.com/office/drawing/2014/main" id="{D0002A3D-5C30-4328-9251-D9938331EF19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210229" y="4742905"/>
                <a:ext cx="36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0375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33052737-D1E1-495E-BE08-52B4BE8B2816}"/>
                  </a:ext>
                </a:extLst>
              </p14:cNvPr>
              <p14:cNvContentPartPr/>
              <p14:nvPr/>
            </p14:nvContentPartPr>
            <p14:xfrm>
              <a:off x="297909" y="793345"/>
              <a:ext cx="5456520" cy="3903840"/>
            </p14:xfrm>
          </p:contentPart>
        </mc:Choice>
        <mc:Fallback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33052737-D1E1-495E-BE08-52B4BE8B28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268" y="775345"/>
                <a:ext cx="5492162" cy="3939480"/>
              </a:xfrm>
              <a:prstGeom prst="rect">
                <a:avLst/>
              </a:prstGeom>
            </p:spPr>
          </p:pic>
        </mc:Fallback>
      </mc:AlternateContent>
      <p:pic>
        <p:nvPicPr>
          <p:cNvPr id="74" name="Imagine 73">
            <a:extLst>
              <a:ext uri="{FF2B5EF4-FFF2-40B4-BE49-F238E27FC236}">
                <a16:creationId xmlns:a16="http://schemas.microsoft.com/office/drawing/2014/main" id="{C7F7AF9B-E266-4942-9DC4-44DE49E2D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390" y="777269"/>
            <a:ext cx="4191000" cy="46005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1780A9A8-287B-4AFB-B00A-2D65FAC4B1CC}"/>
                  </a:ext>
                </a:extLst>
              </p14:cNvPr>
              <p14:cNvContentPartPr/>
              <p14:nvPr/>
            </p14:nvContentPartPr>
            <p14:xfrm>
              <a:off x="8893629" y="5626345"/>
              <a:ext cx="434880" cy="121680"/>
            </p14:xfrm>
          </p:contentPart>
        </mc:Choice>
        <mc:Fallback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1780A9A8-287B-4AFB-B00A-2D65FAC4B1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75629" y="5608705"/>
                <a:ext cx="4705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1" name="Cerneală 90">
                <a:extLst>
                  <a:ext uri="{FF2B5EF4-FFF2-40B4-BE49-F238E27FC236}">
                    <a16:creationId xmlns:a16="http://schemas.microsoft.com/office/drawing/2014/main" id="{0181C164-3102-435F-BAA8-496FD1E847ED}"/>
                  </a:ext>
                </a:extLst>
              </p14:cNvPr>
              <p14:cNvContentPartPr/>
              <p14:nvPr/>
            </p14:nvContentPartPr>
            <p14:xfrm>
              <a:off x="11388429" y="5315665"/>
              <a:ext cx="342720" cy="367560"/>
            </p14:xfrm>
          </p:contentPart>
        </mc:Choice>
        <mc:Fallback>
          <p:pic>
            <p:nvPicPr>
              <p:cNvPr id="91" name="Cerneală 90">
                <a:extLst>
                  <a:ext uri="{FF2B5EF4-FFF2-40B4-BE49-F238E27FC236}">
                    <a16:creationId xmlns:a16="http://schemas.microsoft.com/office/drawing/2014/main" id="{0181C164-3102-435F-BAA8-496FD1E847E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370789" y="5298025"/>
                <a:ext cx="37836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9" name="Cerneală 98">
                <a:extLst>
                  <a:ext uri="{FF2B5EF4-FFF2-40B4-BE49-F238E27FC236}">
                    <a16:creationId xmlns:a16="http://schemas.microsoft.com/office/drawing/2014/main" id="{36823E9F-FCDD-4CCF-A353-6F9BE83E9122}"/>
                  </a:ext>
                </a:extLst>
              </p14:cNvPr>
              <p14:cNvContentPartPr/>
              <p14:nvPr/>
            </p14:nvContentPartPr>
            <p14:xfrm>
              <a:off x="5861349" y="5514385"/>
              <a:ext cx="2535480" cy="884880"/>
            </p14:xfrm>
          </p:contentPart>
        </mc:Choice>
        <mc:Fallback>
          <p:pic>
            <p:nvPicPr>
              <p:cNvPr id="99" name="Cerneală 98">
                <a:extLst>
                  <a:ext uri="{FF2B5EF4-FFF2-40B4-BE49-F238E27FC236}">
                    <a16:creationId xmlns:a16="http://schemas.microsoft.com/office/drawing/2014/main" id="{36823E9F-FCDD-4CCF-A353-6F9BE83E912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43709" y="5496392"/>
                <a:ext cx="2571120" cy="9205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0" name="Cerneală 99">
                <a:extLst>
                  <a:ext uri="{FF2B5EF4-FFF2-40B4-BE49-F238E27FC236}">
                    <a16:creationId xmlns:a16="http://schemas.microsoft.com/office/drawing/2014/main" id="{C9082343-3FB4-4C73-97E8-663C6082C66F}"/>
                  </a:ext>
                </a:extLst>
              </p14:cNvPr>
              <p14:cNvContentPartPr/>
              <p14:nvPr/>
            </p14:nvContentPartPr>
            <p14:xfrm>
              <a:off x="9865629" y="5421145"/>
              <a:ext cx="1212840" cy="516600"/>
            </p14:xfrm>
          </p:contentPart>
        </mc:Choice>
        <mc:Fallback>
          <p:pic>
            <p:nvPicPr>
              <p:cNvPr id="100" name="Cerneală 99">
                <a:extLst>
                  <a:ext uri="{FF2B5EF4-FFF2-40B4-BE49-F238E27FC236}">
                    <a16:creationId xmlns:a16="http://schemas.microsoft.com/office/drawing/2014/main" id="{C9082343-3FB4-4C73-97E8-663C6082C66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847989" y="5403158"/>
                <a:ext cx="1248480" cy="5522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3766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20532447-7A08-41AC-85DE-EC0A1760F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21" y="502952"/>
            <a:ext cx="4191000" cy="46005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9A46C938-A00F-4272-930A-B074475395ED}"/>
                  </a:ext>
                </a:extLst>
              </p14:cNvPr>
              <p14:cNvContentPartPr/>
              <p14:nvPr/>
            </p14:nvContentPartPr>
            <p14:xfrm>
              <a:off x="4244949" y="206185"/>
              <a:ext cx="5029920" cy="3180600"/>
            </p14:xfrm>
          </p:contentPart>
        </mc:Choice>
        <mc:Fallback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9A46C938-A00F-4272-930A-B074475395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26949" y="188185"/>
                <a:ext cx="5065560" cy="32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EED0B41F-BB0B-4099-9002-BCBC55F18A1D}"/>
                  </a:ext>
                </a:extLst>
              </p14:cNvPr>
              <p14:cNvContentPartPr/>
              <p14:nvPr/>
            </p14:nvContentPartPr>
            <p14:xfrm>
              <a:off x="1874709" y="918265"/>
              <a:ext cx="469800" cy="4026600"/>
            </p14:xfrm>
          </p:contentPart>
        </mc:Choice>
        <mc:Fallback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EED0B41F-BB0B-4099-9002-BCBC55F18A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56709" y="882265"/>
                <a:ext cx="505440" cy="40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14E0CE19-FFF9-4044-B036-3837FB3D8CFF}"/>
                  </a:ext>
                </a:extLst>
              </p14:cNvPr>
              <p14:cNvContentPartPr/>
              <p14:nvPr/>
            </p14:nvContentPartPr>
            <p14:xfrm>
              <a:off x="5808789" y="1190785"/>
              <a:ext cx="138600" cy="268920"/>
            </p14:xfrm>
          </p:contentPart>
        </mc:Choice>
        <mc:Fallback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14E0CE19-FFF9-4044-B036-3837FB3D8CF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90789" y="1154785"/>
                <a:ext cx="17424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0A9334DE-89FC-4D38-8AAE-D5FA3AE5D8B4}"/>
                  </a:ext>
                </a:extLst>
              </p14:cNvPr>
              <p14:cNvContentPartPr/>
              <p14:nvPr/>
            </p14:nvContentPartPr>
            <p14:xfrm>
              <a:off x="6636429" y="1177825"/>
              <a:ext cx="157320" cy="286560"/>
            </p14:xfrm>
          </p:contentPart>
        </mc:Choice>
        <mc:Fallback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0A9334DE-89FC-4D38-8AAE-D5FA3AE5D8B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18429" y="1141825"/>
                <a:ext cx="19296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94AF06BD-7979-42E7-B86B-18C2D9AB70D9}"/>
                  </a:ext>
                </a:extLst>
              </p14:cNvPr>
              <p14:cNvContentPartPr/>
              <p14:nvPr/>
            </p14:nvContentPartPr>
            <p14:xfrm>
              <a:off x="8604909" y="1278625"/>
              <a:ext cx="163440" cy="272160"/>
            </p14:xfrm>
          </p:contentPart>
        </mc:Choice>
        <mc:Fallback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94AF06BD-7979-42E7-B86B-18C2D9AB70D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86909" y="1242985"/>
                <a:ext cx="19908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A39B9215-D368-44B9-BFEC-53A78DB0C3EE}"/>
                  </a:ext>
                </a:extLst>
              </p14:cNvPr>
              <p14:cNvContentPartPr/>
              <p14:nvPr/>
            </p14:nvContentPartPr>
            <p14:xfrm>
              <a:off x="7959789" y="1255945"/>
              <a:ext cx="105480" cy="275040"/>
            </p14:xfrm>
          </p:contentPart>
        </mc:Choice>
        <mc:Fallback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A39B9215-D368-44B9-BFEC-53A78DB0C3E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42149" y="1220305"/>
                <a:ext cx="14112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DDFA6A64-2BF6-48BF-BC5A-7108A2D07784}"/>
                  </a:ext>
                </a:extLst>
              </p14:cNvPr>
              <p14:cNvContentPartPr/>
              <p14:nvPr/>
            </p14:nvContentPartPr>
            <p14:xfrm>
              <a:off x="5736429" y="1739425"/>
              <a:ext cx="126360" cy="239040"/>
            </p14:xfrm>
          </p:contentPart>
        </mc:Choice>
        <mc:Fallback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DDFA6A64-2BF6-48BF-BC5A-7108A2D0778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718429" y="1703425"/>
                <a:ext cx="16200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0EEBF3DC-A398-4C6E-BC19-3A698E58EF80}"/>
                  </a:ext>
                </a:extLst>
              </p14:cNvPr>
              <p14:cNvContentPartPr/>
              <p14:nvPr/>
            </p14:nvContentPartPr>
            <p14:xfrm>
              <a:off x="7011909" y="1750225"/>
              <a:ext cx="153360" cy="273240"/>
            </p14:xfrm>
          </p:contentPart>
        </mc:Choice>
        <mc:Fallback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0EEBF3DC-A398-4C6E-BC19-3A698E58EF8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993909" y="1714225"/>
                <a:ext cx="18900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A852D38E-D5F1-4BF4-9492-C4D9742157E3}"/>
                  </a:ext>
                </a:extLst>
              </p14:cNvPr>
              <p14:cNvContentPartPr/>
              <p14:nvPr/>
            </p14:nvContentPartPr>
            <p14:xfrm>
              <a:off x="8022429" y="1783345"/>
              <a:ext cx="101520" cy="255600"/>
            </p14:xfrm>
          </p:contentPart>
        </mc:Choice>
        <mc:Fallback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A852D38E-D5F1-4BF4-9492-C4D9742157E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004429" y="1747705"/>
                <a:ext cx="13716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986920A3-AAA1-465E-B2FF-C9596210B24A}"/>
                  </a:ext>
                </a:extLst>
              </p14:cNvPr>
              <p14:cNvContentPartPr/>
              <p14:nvPr/>
            </p14:nvContentPartPr>
            <p14:xfrm>
              <a:off x="8594829" y="1773985"/>
              <a:ext cx="114480" cy="237960"/>
            </p14:xfrm>
          </p:contentPart>
        </mc:Choice>
        <mc:Fallback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986920A3-AAA1-465E-B2FF-C9596210B24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77189" y="1737985"/>
                <a:ext cx="15012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696C95DC-A910-4140-94E8-656A11B92E25}"/>
                  </a:ext>
                </a:extLst>
              </p14:cNvPr>
              <p14:cNvContentPartPr/>
              <p14:nvPr/>
            </p14:nvContentPartPr>
            <p14:xfrm>
              <a:off x="5846949" y="2936785"/>
              <a:ext cx="126000" cy="258480"/>
            </p14:xfrm>
          </p:contentPart>
        </mc:Choice>
        <mc:Fallback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696C95DC-A910-4140-94E8-656A11B92E2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828949" y="2901145"/>
                <a:ext cx="16164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D23327A4-D69C-4B9C-9036-E42B0F06AE56}"/>
                  </a:ext>
                </a:extLst>
              </p14:cNvPr>
              <p14:cNvContentPartPr/>
              <p14:nvPr/>
            </p14:nvContentPartPr>
            <p14:xfrm>
              <a:off x="6776109" y="2936785"/>
              <a:ext cx="133200" cy="254880"/>
            </p14:xfrm>
          </p:contentPart>
        </mc:Choice>
        <mc:Fallback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D23327A4-D69C-4B9C-9036-E42B0F06AE5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758109" y="2901145"/>
                <a:ext cx="16884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9A945388-70D5-4473-A82B-A15B9D403D0C}"/>
                  </a:ext>
                </a:extLst>
              </p14:cNvPr>
              <p14:cNvContentPartPr/>
              <p14:nvPr/>
            </p14:nvContentPartPr>
            <p14:xfrm>
              <a:off x="8686629" y="2947585"/>
              <a:ext cx="93240" cy="201600"/>
            </p14:xfrm>
          </p:contentPart>
        </mc:Choice>
        <mc:Fallback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9A945388-70D5-4473-A82B-A15B9D403D0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668989" y="2911585"/>
                <a:ext cx="1288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9F413BCF-6B6B-483B-8B55-10287BEC52B3}"/>
                  </a:ext>
                </a:extLst>
              </p14:cNvPr>
              <p14:cNvContentPartPr/>
              <p14:nvPr/>
            </p14:nvContentPartPr>
            <p14:xfrm>
              <a:off x="7959789" y="2979985"/>
              <a:ext cx="118080" cy="229320"/>
            </p14:xfrm>
          </p:contentPart>
        </mc:Choice>
        <mc:Fallback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9F413BCF-6B6B-483B-8B55-10287BEC52B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942149" y="2944345"/>
                <a:ext cx="15372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6C4A4B94-43F6-4904-AD6A-C5F79DE1FF0D}"/>
                  </a:ext>
                </a:extLst>
              </p14:cNvPr>
              <p14:cNvContentPartPr/>
              <p14:nvPr/>
            </p14:nvContentPartPr>
            <p14:xfrm>
              <a:off x="5755869" y="2279065"/>
              <a:ext cx="194400" cy="307080"/>
            </p14:xfrm>
          </p:contentPart>
        </mc:Choice>
        <mc:Fallback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6C4A4B94-43F6-4904-AD6A-C5F79DE1FF0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737869" y="2243065"/>
                <a:ext cx="23004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A4403D94-12DE-4FE5-B225-51103E76E927}"/>
                  </a:ext>
                </a:extLst>
              </p14:cNvPr>
              <p14:cNvContentPartPr/>
              <p14:nvPr/>
            </p14:nvContentPartPr>
            <p14:xfrm>
              <a:off x="6783669" y="2355025"/>
              <a:ext cx="178920" cy="205560"/>
            </p14:xfrm>
          </p:contentPart>
        </mc:Choice>
        <mc:Fallback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A4403D94-12DE-4FE5-B225-51103E76E92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765669" y="2319385"/>
                <a:ext cx="21456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84241DFA-41B1-4B10-AA9E-A85424913981}"/>
                  </a:ext>
                </a:extLst>
              </p14:cNvPr>
              <p14:cNvContentPartPr/>
              <p14:nvPr/>
            </p14:nvContentPartPr>
            <p14:xfrm>
              <a:off x="6762429" y="2377345"/>
              <a:ext cx="153360" cy="178920"/>
            </p14:xfrm>
          </p:contentPart>
        </mc:Choice>
        <mc:Fallback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84241DFA-41B1-4B10-AA9E-A8542491398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744429" y="2341345"/>
                <a:ext cx="18900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76819611-4F10-4C91-BD8B-66B292605585}"/>
                  </a:ext>
                </a:extLst>
              </p14:cNvPr>
              <p14:cNvContentPartPr/>
              <p14:nvPr/>
            </p14:nvContentPartPr>
            <p14:xfrm>
              <a:off x="7767549" y="2328745"/>
              <a:ext cx="240840" cy="215280"/>
            </p14:xfrm>
          </p:contentPart>
        </mc:Choice>
        <mc:Fallback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76819611-4F10-4C91-BD8B-66B29260558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749549" y="2293105"/>
                <a:ext cx="27648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AF04BA4A-861A-4A70-B1B5-CCB468DDCFEF}"/>
                  </a:ext>
                </a:extLst>
              </p14:cNvPr>
              <p14:cNvContentPartPr/>
              <p14:nvPr/>
            </p14:nvContentPartPr>
            <p14:xfrm>
              <a:off x="7775829" y="2331625"/>
              <a:ext cx="193680" cy="208440"/>
            </p14:xfrm>
          </p:contentPart>
        </mc:Choice>
        <mc:Fallback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AF04BA4A-861A-4A70-B1B5-CCB468DDCFE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758189" y="2295985"/>
                <a:ext cx="22932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42B3E680-6F93-4DC0-AD04-E065FADDFE72}"/>
                  </a:ext>
                </a:extLst>
              </p14:cNvPr>
              <p14:cNvContentPartPr/>
              <p14:nvPr/>
            </p14:nvContentPartPr>
            <p14:xfrm>
              <a:off x="8695989" y="2367625"/>
              <a:ext cx="178560" cy="187560"/>
            </p14:xfrm>
          </p:contentPart>
        </mc:Choice>
        <mc:Fallback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42B3E680-6F93-4DC0-AD04-E065FADDFE7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678349" y="2331625"/>
                <a:ext cx="21420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8149F17F-7744-4557-B6ED-A0B76763E429}"/>
                  </a:ext>
                </a:extLst>
              </p14:cNvPr>
              <p14:cNvContentPartPr/>
              <p14:nvPr/>
            </p14:nvContentPartPr>
            <p14:xfrm>
              <a:off x="8686269" y="2357905"/>
              <a:ext cx="183240" cy="189000"/>
            </p14:xfrm>
          </p:contentPart>
        </mc:Choice>
        <mc:Fallback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8149F17F-7744-4557-B6ED-A0B76763E42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668629" y="2322265"/>
                <a:ext cx="21888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C6FBBB5C-1212-431A-A66A-D17BE704CFB5}"/>
                  </a:ext>
                </a:extLst>
              </p14:cNvPr>
              <p14:cNvContentPartPr/>
              <p14:nvPr/>
            </p14:nvContentPartPr>
            <p14:xfrm>
              <a:off x="615429" y="5653705"/>
              <a:ext cx="416880" cy="50760"/>
            </p14:xfrm>
          </p:contentPart>
        </mc:Choice>
        <mc:Fallback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C6FBBB5C-1212-431A-A66A-D17BE704CFB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97789" y="5635705"/>
                <a:ext cx="45252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7BB64311-D417-40F2-9524-0396D32C1658}"/>
                  </a:ext>
                </a:extLst>
              </p14:cNvPr>
              <p14:cNvContentPartPr/>
              <p14:nvPr/>
            </p14:nvContentPartPr>
            <p14:xfrm>
              <a:off x="1206549" y="5358505"/>
              <a:ext cx="49680" cy="50040"/>
            </p14:xfrm>
          </p:contentPart>
        </mc:Choice>
        <mc:Fallback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7BB64311-D417-40F2-9524-0396D32C165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188549" y="5340865"/>
                <a:ext cx="853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118B62A0-6620-4E47-A9AF-292BB3D36C38}"/>
                  </a:ext>
                </a:extLst>
              </p14:cNvPr>
              <p14:cNvContentPartPr/>
              <p14:nvPr/>
            </p14:nvContentPartPr>
            <p14:xfrm>
              <a:off x="1233189" y="5503225"/>
              <a:ext cx="36000" cy="62640"/>
            </p14:xfrm>
          </p:contentPart>
        </mc:Choice>
        <mc:Fallback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118B62A0-6620-4E47-A9AF-292BB3D36C3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215549" y="5485585"/>
                <a:ext cx="7164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77" name="Cerneală 76">
                <a:extLst>
                  <a:ext uri="{FF2B5EF4-FFF2-40B4-BE49-F238E27FC236}">
                    <a16:creationId xmlns:a16="http://schemas.microsoft.com/office/drawing/2014/main" id="{06999133-DC16-4879-80C7-6AED3AB06E6E}"/>
                  </a:ext>
                </a:extLst>
              </p14:cNvPr>
              <p14:cNvContentPartPr/>
              <p14:nvPr/>
            </p14:nvContentPartPr>
            <p14:xfrm>
              <a:off x="580869" y="5279305"/>
              <a:ext cx="468000" cy="278280"/>
            </p14:xfrm>
          </p:contentPart>
        </mc:Choice>
        <mc:Fallback>
          <p:pic>
            <p:nvPicPr>
              <p:cNvPr id="77" name="Cerneală 76">
                <a:extLst>
                  <a:ext uri="{FF2B5EF4-FFF2-40B4-BE49-F238E27FC236}">
                    <a16:creationId xmlns:a16="http://schemas.microsoft.com/office/drawing/2014/main" id="{06999133-DC16-4879-80C7-6AED3AB06E6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62883" y="5261282"/>
                <a:ext cx="503613" cy="3139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94" name="Cerneală 93">
                <a:extLst>
                  <a:ext uri="{FF2B5EF4-FFF2-40B4-BE49-F238E27FC236}">
                    <a16:creationId xmlns:a16="http://schemas.microsoft.com/office/drawing/2014/main" id="{E761782D-0F48-427C-BC4D-45F5CCA012FD}"/>
                  </a:ext>
                </a:extLst>
              </p14:cNvPr>
              <p14:cNvContentPartPr/>
              <p14:nvPr/>
            </p14:nvContentPartPr>
            <p14:xfrm>
              <a:off x="1775709" y="5224585"/>
              <a:ext cx="639360" cy="357840"/>
            </p14:xfrm>
          </p:contentPart>
        </mc:Choice>
        <mc:Fallback>
          <p:pic>
            <p:nvPicPr>
              <p:cNvPr id="94" name="Cerneală 93">
                <a:extLst>
                  <a:ext uri="{FF2B5EF4-FFF2-40B4-BE49-F238E27FC236}">
                    <a16:creationId xmlns:a16="http://schemas.microsoft.com/office/drawing/2014/main" id="{E761782D-0F48-427C-BC4D-45F5CCA012F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758069" y="5206585"/>
                <a:ext cx="67500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04" name="Cerneală 103">
                <a:extLst>
                  <a:ext uri="{FF2B5EF4-FFF2-40B4-BE49-F238E27FC236}">
                    <a16:creationId xmlns:a16="http://schemas.microsoft.com/office/drawing/2014/main" id="{2178A2CE-3DC4-4E6E-A381-91545E86A05A}"/>
                  </a:ext>
                </a:extLst>
              </p14:cNvPr>
              <p14:cNvContentPartPr/>
              <p14:nvPr/>
            </p14:nvContentPartPr>
            <p14:xfrm>
              <a:off x="1624869" y="5863945"/>
              <a:ext cx="853560" cy="131400"/>
            </p14:xfrm>
          </p:contentPart>
        </mc:Choice>
        <mc:Fallback>
          <p:pic>
            <p:nvPicPr>
              <p:cNvPr id="104" name="Cerneală 103">
                <a:extLst>
                  <a:ext uri="{FF2B5EF4-FFF2-40B4-BE49-F238E27FC236}">
                    <a16:creationId xmlns:a16="http://schemas.microsoft.com/office/drawing/2014/main" id="{2178A2CE-3DC4-4E6E-A381-91545E86A05A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607229" y="5846305"/>
                <a:ext cx="8892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23" name="Cerneală 122">
                <a:extLst>
                  <a:ext uri="{FF2B5EF4-FFF2-40B4-BE49-F238E27FC236}">
                    <a16:creationId xmlns:a16="http://schemas.microsoft.com/office/drawing/2014/main" id="{D2B2073A-88B9-4F34-A0C4-6B26EC9417CB}"/>
                  </a:ext>
                </a:extLst>
              </p14:cNvPr>
              <p14:cNvContentPartPr/>
              <p14:nvPr/>
            </p14:nvContentPartPr>
            <p14:xfrm>
              <a:off x="2848869" y="5151865"/>
              <a:ext cx="3137400" cy="1255320"/>
            </p14:xfrm>
          </p:contentPart>
        </mc:Choice>
        <mc:Fallback>
          <p:pic>
            <p:nvPicPr>
              <p:cNvPr id="123" name="Cerneală 122">
                <a:extLst>
                  <a:ext uri="{FF2B5EF4-FFF2-40B4-BE49-F238E27FC236}">
                    <a16:creationId xmlns:a16="http://schemas.microsoft.com/office/drawing/2014/main" id="{D2B2073A-88B9-4F34-A0C4-6B26EC9417C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831231" y="5134220"/>
                <a:ext cx="3173036" cy="12909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24" name="Cerneală 123">
                <a:extLst>
                  <a:ext uri="{FF2B5EF4-FFF2-40B4-BE49-F238E27FC236}">
                    <a16:creationId xmlns:a16="http://schemas.microsoft.com/office/drawing/2014/main" id="{9B63B871-7816-4A02-8794-C275CE2BCFD2}"/>
                  </a:ext>
                </a:extLst>
              </p14:cNvPr>
              <p14:cNvContentPartPr/>
              <p14:nvPr/>
            </p14:nvContentPartPr>
            <p14:xfrm>
              <a:off x="1501029" y="6126745"/>
              <a:ext cx="925200" cy="331920"/>
            </p14:xfrm>
          </p:contentPart>
        </mc:Choice>
        <mc:Fallback>
          <p:pic>
            <p:nvPicPr>
              <p:cNvPr id="124" name="Cerneală 123">
                <a:extLst>
                  <a:ext uri="{FF2B5EF4-FFF2-40B4-BE49-F238E27FC236}">
                    <a16:creationId xmlns:a16="http://schemas.microsoft.com/office/drawing/2014/main" id="{9B63B871-7816-4A02-8794-C275CE2BCFD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483389" y="6109105"/>
                <a:ext cx="96084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25" name="Cerneală 124">
                <a:extLst>
                  <a:ext uri="{FF2B5EF4-FFF2-40B4-BE49-F238E27FC236}">
                    <a16:creationId xmlns:a16="http://schemas.microsoft.com/office/drawing/2014/main" id="{B48E569F-F464-4A23-85B1-99C79DF64E5A}"/>
                  </a:ext>
                </a:extLst>
              </p14:cNvPr>
              <p14:cNvContentPartPr/>
              <p14:nvPr/>
            </p14:nvContentPartPr>
            <p14:xfrm>
              <a:off x="5457429" y="1938145"/>
              <a:ext cx="1650960" cy="801360"/>
            </p14:xfrm>
          </p:contentPart>
        </mc:Choice>
        <mc:Fallback>
          <p:pic>
            <p:nvPicPr>
              <p:cNvPr id="125" name="Cerneală 124">
                <a:extLst>
                  <a:ext uri="{FF2B5EF4-FFF2-40B4-BE49-F238E27FC236}">
                    <a16:creationId xmlns:a16="http://schemas.microsoft.com/office/drawing/2014/main" id="{B48E569F-F464-4A23-85B1-99C79DF64E5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439429" y="1902145"/>
                <a:ext cx="1686600" cy="87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69" name="Cerneală 168">
                <a:extLst>
                  <a:ext uri="{FF2B5EF4-FFF2-40B4-BE49-F238E27FC236}">
                    <a16:creationId xmlns:a16="http://schemas.microsoft.com/office/drawing/2014/main" id="{9CC02BC4-FCB3-4EF6-93A3-DE6604752D1D}"/>
                  </a:ext>
                </a:extLst>
              </p14:cNvPr>
              <p14:cNvContentPartPr/>
              <p14:nvPr/>
            </p14:nvContentPartPr>
            <p14:xfrm>
              <a:off x="6448509" y="3793945"/>
              <a:ext cx="1857600" cy="1323360"/>
            </p14:xfrm>
          </p:contentPart>
        </mc:Choice>
        <mc:Fallback>
          <p:pic>
            <p:nvPicPr>
              <p:cNvPr id="169" name="Cerneală 168">
                <a:extLst>
                  <a:ext uri="{FF2B5EF4-FFF2-40B4-BE49-F238E27FC236}">
                    <a16:creationId xmlns:a16="http://schemas.microsoft.com/office/drawing/2014/main" id="{9CC02BC4-FCB3-4EF6-93A3-DE6604752D1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430869" y="3775945"/>
                <a:ext cx="1893240" cy="13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59" name="Cerneală 158">
                <a:extLst>
                  <a:ext uri="{FF2B5EF4-FFF2-40B4-BE49-F238E27FC236}">
                    <a16:creationId xmlns:a16="http://schemas.microsoft.com/office/drawing/2014/main" id="{4685F2C4-7AF1-46A1-81EF-ED598C0B0F10}"/>
                  </a:ext>
                </a:extLst>
              </p14:cNvPr>
              <p14:cNvContentPartPr/>
              <p14:nvPr/>
            </p14:nvContentPartPr>
            <p14:xfrm>
              <a:off x="8445789" y="3786025"/>
              <a:ext cx="1375560" cy="632160"/>
            </p14:xfrm>
          </p:contentPart>
        </mc:Choice>
        <mc:Fallback>
          <p:pic>
            <p:nvPicPr>
              <p:cNvPr id="159" name="Cerneală 158">
                <a:extLst>
                  <a:ext uri="{FF2B5EF4-FFF2-40B4-BE49-F238E27FC236}">
                    <a16:creationId xmlns:a16="http://schemas.microsoft.com/office/drawing/2014/main" id="{4685F2C4-7AF1-46A1-81EF-ED598C0B0F1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428144" y="3768375"/>
                <a:ext cx="1411209" cy="6678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65" name="Cerneală 164">
                <a:extLst>
                  <a:ext uri="{FF2B5EF4-FFF2-40B4-BE49-F238E27FC236}">
                    <a16:creationId xmlns:a16="http://schemas.microsoft.com/office/drawing/2014/main" id="{DF056851-CCCE-4E13-8038-B4C2BADEF4CC}"/>
                  </a:ext>
                </a:extLst>
              </p14:cNvPr>
              <p14:cNvContentPartPr/>
              <p14:nvPr/>
            </p14:nvContentPartPr>
            <p14:xfrm>
              <a:off x="10800189" y="4058545"/>
              <a:ext cx="497520" cy="461880"/>
            </p14:xfrm>
          </p:contentPart>
        </mc:Choice>
        <mc:Fallback>
          <p:pic>
            <p:nvPicPr>
              <p:cNvPr id="165" name="Cerneală 164">
                <a:extLst>
                  <a:ext uri="{FF2B5EF4-FFF2-40B4-BE49-F238E27FC236}">
                    <a16:creationId xmlns:a16="http://schemas.microsoft.com/office/drawing/2014/main" id="{DF056851-CCCE-4E13-8038-B4C2BADEF4C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782189" y="4040545"/>
                <a:ext cx="53316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66" name="Cerneală 165">
                <a:extLst>
                  <a:ext uri="{FF2B5EF4-FFF2-40B4-BE49-F238E27FC236}">
                    <a16:creationId xmlns:a16="http://schemas.microsoft.com/office/drawing/2014/main" id="{B7E9132C-31AC-4724-B05E-922E3CA71C00}"/>
                  </a:ext>
                </a:extLst>
              </p14:cNvPr>
              <p14:cNvContentPartPr/>
              <p14:nvPr/>
            </p14:nvContentPartPr>
            <p14:xfrm>
              <a:off x="10197909" y="3883585"/>
              <a:ext cx="1096920" cy="39600"/>
            </p14:xfrm>
          </p:contentPart>
        </mc:Choice>
        <mc:Fallback>
          <p:pic>
            <p:nvPicPr>
              <p:cNvPr id="166" name="Cerneală 165">
                <a:extLst>
                  <a:ext uri="{FF2B5EF4-FFF2-40B4-BE49-F238E27FC236}">
                    <a16:creationId xmlns:a16="http://schemas.microsoft.com/office/drawing/2014/main" id="{B7E9132C-31AC-4724-B05E-922E3CA71C0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179909" y="3865585"/>
                <a:ext cx="113256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68" name="Cerneală 167">
                <a:extLst>
                  <a:ext uri="{FF2B5EF4-FFF2-40B4-BE49-F238E27FC236}">
                    <a16:creationId xmlns:a16="http://schemas.microsoft.com/office/drawing/2014/main" id="{2B7C6DF2-9D98-47DD-A810-3F3643E90AA0}"/>
                  </a:ext>
                </a:extLst>
              </p14:cNvPr>
              <p14:cNvContentPartPr/>
              <p14:nvPr/>
            </p14:nvContentPartPr>
            <p14:xfrm>
              <a:off x="10193229" y="4058545"/>
              <a:ext cx="466920" cy="516240"/>
            </p14:xfrm>
          </p:contentPart>
        </mc:Choice>
        <mc:Fallback>
          <p:pic>
            <p:nvPicPr>
              <p:cNvPr id="168" name="Cerneală 167">
                <a:extLst>
                  <a:ext uri="{FF2B5EF4-FFF2-40B4-BE49-F238E27FC236}">
                    <a16:creationId xmlns:a16="http://schemas.microsoft.com/office/drawing/2014/main" id="{2B7C6DF2-9D98-47DD-A810-3F3643E90AA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175589" y="4040905"/>
                <a:ext cx="50256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71" name="Cerneală 170">
                <a:extLst>
                  <a:ext uri="{FF2B5EF4-FFF2-40B4-BE49-F238E27FC236}">
                    <a16:creationId xmlns:a16="http://schemas.microsoft.com/office/drawing/2014/main" id="{BE9E45F3-B1C8-4896-B93C-E9BD6DA88269}"/>
                  </a:ext>
                </a:extLst>
              </p14:cNvPr>
              <p14:cNvContentPartPr/>
              <p14:nvPr/>
            </p14:nvContentPartPr>
            <p14:xfrm>
              <a:off x="8614269" y="5784385"/>
              <a:ext cx="439200" cy="9720"/>
            </p14:xfrm>
          </p:contentPart>
        </mc:Choice>
        <mc:Fallback>
          <p:pic>
            <p:nvPicPr>
              <p:cNvPr id="171" name="Cerneală 170">
                <a:extLst>
                  <a:ext uri="{FF2B5EF4-FFF2-40B4-BE49-F238E27FC236}">
                    <a16:creationId xmlns:a16="http://schemas.microsoft.com/office/drawing/2014/main" id="{BE9E45F3-B1C8-4896-B93C-E9BD6DA8826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596629" y="5748745"/>
                <a:ext cx="4748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72" name="Cerneală 171">
                <a:extLst>
                  <a:ext uri="{FF2B5EF4-FFF2-40B4-BE49-F238E27FC236}">
                    <a16:creationId xmlns:a16="http://schemas.microsoft.com/office/drawing/2014/main" id="{57317661-8BA4-4C75-91B9-3B5252100F42}"/>
                  </a:ext>
                </a:extLst>
              </p14:cNvPr>
              <p14:cNvContentPartPr/>
              <p14:nvPr/>
            </p14:nvContentPartPr>
            <p14:xfrm>
              <a:off x="8604909" y="6145465"/>
              <a:ext cx="381600" cy="20880"/>
            </p14:xfrm>
          </p:contentPart>
        </mc:Choice>
        <mc:Fallback>
          <p:pic>
            <p:nvPicPr>
              <p:cNvPr id="172" name="Cerneală 171">
                <a:extLst>
                  <a:ext uri="{FF2B5EF4-FFF2-40B4-BE49-F238E27FC236}">
                    <a16:creationId xmlns:a16="http://schemas.microsoft.com/office/drawing/2014/main" id="{57317661-8BA4-4C75-91B9-3B5252100F4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586909" y="6109825"/>
                <a:ext cx="41724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73" name="Cerneală 172">
                <a:extLst>
                  <a:ext uri="{FF2B5EF4-FFF2-40B4-BE49-F238E27FC236}">
                    <a16:creationId xmlns:a16="http://schemas.microsoft.com/office/drawing/2014/main" id="{F136DFB2-2400-441D-A49C-2E846EC0D9FF}"/>
                  </a:ext>
                </a:extLst>
              </p14:cNvPr>
              <p14:cNvContentPartPr/>
              <p14:nvPr/>
            </p14:nvContentPartPr>
            <p14:xfrm>
              <a:off x="9047709" y="5515105"/>
              <a:ext cx="96480" cy="866160"/>
            </p14:xfrm>
          </p:contentPart>
        </mc:Choice>
        <mc:Fallback>
          <p:pic>
            <p:nvPicPr>
              <p:cNvPr id="173" name="Cerneală 172">
                <a:extLst>
                  <a:ext uri="{FF2B5EF4-FFF2-40B4-BE49-F238E27FC236}">
                    <a16:creationId xmlns:a16="http://schemas.microsoft.com/office/drawing/2014/main" id="{F136DFB2-2400-441D-A49C-2E846EC0D9F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029709" y="5479105"/>
                <a:ext cx="132120" cy="9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74" name="Cerneală 173">
                <a:extLst>
                  <a:ext uri="{FF2B5EF4-FFF2-40B4-BE49-F238E27FC236}">
                    <a16:creationId xmlns:a16="http://schemas.microsoft.com/office/drawing/2014/main" id="{EA775E2E-D5B1-4959-B976-FEEFFEA2F7D8}"/>
                  </a:ext>
                </a:extLst>
              </p14:cNvPr>
              <p14:cNvContentPartPr/>
              <p14:nvPr/>
            </p14:nvContentPartPr>
            <p14:xfrm>
              <a:off x="9095589" y="5605465"/>
              <a:ext cx="606240" cy="825120"/>
            </p14:xfrm>
          </p:contentPart>
        </mc:Choice>
        <mc:Fallback>
          <p:pic>
            <p:nvPicPr>
              <p:cNvPr id="174" name="Cerneală 173">
                <a:extLst>
                  <a:ext uri="{FF2B5EF4-FFF2-40B4-BE49-F238E27FC236}">
                    <a16:creationId xmlns:a16="http://schemas.microsoft.com/office/drawing/2014/main" id="{EA775E2E-D5B1-4959-B976-FEEFFEA2F7D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077589" y="5569465"/>
                <a:ext cx="641880" cy="89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75" name="Cerneală 174">
                <a:extLst>
                  <a:ext uri="{FF2B5EF4-FFF2-40B4-BE49-F238E27FC236}">
                    <a16:creationId xmlns:a16="http://schemas.microsoft.com/office/drawing/2014/main" id="{583A2CC5-196F-427C-9FB0-5E76FFED97AA}"/>
                  </a:ext>
                </a:extLst>
              </p14:cNvPr>
              <p14:cNvContentPartPr/>
              <p14:nvPr/>
            </p14:nvContentPartPr>
            <p14:xfrm>
              <a:off x="9707949" y="5854945"/>
              <a:ext cx="224640" cy="238320"/>
            </p14:xfrm>
          </p:contentPart>
        </mc:Choice>
        <mc:Fallback>
          <p:pic>
            <p:nvPicPr>
              <p:cNvPr id="175" name="Cerneală 174">
                <a:extLst>
                  <a:ext uri="{FF2B5EF4-FFF2-40B4-BE49-F238E27FC236}">
                    <a16:creationId xmlns:a16="http://schemas.microsoft.com/office/drawing/2014/main" id="{583A2CC5-196F-427C-9FB0-5E76FFED97AA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9689949" y="5818945"/>
                <a:ext cx="26028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76" name="Cerneală 175">
                <a:extLst>
                  <a:ext uri="{FF2B5EF4-FFF2-40B4-BE49-F238E27FC236}">
                    <a16:creationId xmlns:a16="http://schemas.microsoft.com/office/drawing/2014/main" id="{40A69002-D6F3-40A9-B5B7-0DDB01CE9B36}"/>
                  </a:ext>
                </a:extLst>
              </p14:cNvPr>
              <p14:cNvContentPartPr/>
              <p14:nvPr/>
            </p14:nvContentPartPr>
            <p14:xfrm>
              <a:off x="9966789" y="5952865"/>
              <a:ext cx="965520" cy="15120"/>
            </p14:xfrm>
          </p:contentPart>
        </mc:Choice>
        <mc:Fallback>
          <p:pic>
            <p:nvPicPr>
              <p:cNvPr id="176" name="Cerneală 175">
                <a:extLst>
                  <a:ext uri="{FF2B5EF4-FFF2-40B4-BE49-F238E27FC236}">
                    <a16:creationId xmlns:a16="http://schemas.microsoft.com/office/drawing/2014/main" id="{40A69002-D6F3-40A9-B5B7-0DDB01CE9B3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949149" y="5916865"/>
                <a:ext cx="100116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77" name="Cerneală 176">
                <a:extLst>
                  <a:ext uri="{FF2B5EF4-FFF2-40B4-BE49-F238E27FC236}">
                    <a16:creationId xmlns:a16="http://schemas.microsoft.com/office/drawing/2014/main" id="{78D1D1C3-1D6B-4EC1-A1E7-E872E96102D9}"/>
                  </a:ext>
                </a:extLst>
              </p14:cNvPr>
              <p14:cNvContentPartPr/>
              <p14:nvPr/>
            </p14:nvContentPartPr>
            <p14:xfrm>
              <a:off x="8951229" y="6160225"/>
              <a:ext cx="135720" cy="360"/>
            </p14:xfrm>
          </p:contentPart>
        </mc:Choice>
        <mc:Fallback>
          <p:pic>
            <p:nvPicPr>
              <p:cNvPr id="177" name="Cerneală 176">
                <a:extLst>
                  <a:ext uri="{FF2B5EF4-FFF2-40B4-BE49-F238E27FC236}">
                    <a16:creationId xmlns:a16="http://schemas.microsoft.com/office/drawing/2014/main" id="{78D1D1C3-1D6B-4EC1-A1E7-E872E96102D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933229" y="6124225"/>
                <a:ext cx="1713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78" name="Cerneală 177">
                <a:extLst>
                  <a:ext uri="{FF2B5EF4-FFF2-40B4-BE49-F238E27FC236}">
                    <a16:creationId xmlns:a16="http://schemas.microsoft.com/office/drawing/2014/main" id="{31753056-F2DF-4448-B2C6-BC284C6DF21F}"/>
                  </a:ext>
                </a:extLst>
              </p14:cNvPr>
              <p14:cNvContentPartPr/>
              <p14:nvPr/>
            </p14:nvContentPartPr>
            <p14:xfrm>
              <a:off x="7818669" y="5352385"/>
              <a:ext cx="242640" cy="460800"/>
            </p14:xfrm>
          </p:contentPart>
        </mc:Choice>
        <mc:Fallback>
          <p:pic>
            <p:nvPicPr>
              <p:cNvPr id="178" name="Cerneală 177">
                <a:extLst>
                  <a:ext uri="{FF2B5EF4-FFF2-40B4-BE49-F238E27FC236}">
                    <a16:creationId xmlns:a16="http://schemas.microsoft.com/office/drawing/2014/main" id="{31753056-F2DF-4448-B2C6-BC284C6DF21F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801029" y="5316385"/>
                <a:ext cx="27828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79" name="Cerneală 178">
                <a:extLst>
                  <a:ext uri="{FF2B5EF4-FFF2-40B4-BE49-F238E27FC236}">
                    <a16:creationId xmlns:a16="http://schemas.microsoft.com/office/drawing/2014/main" id="{3C8F7A8A-0EA4-4EF9-9A99-179FEE337392}"/>
                  </a:ext>
                </a:extLst>
              </p14:cNvPr>
              <p14:cNvContentPartPr/>
              <p14:nvPr/>
            </p14:nvContentPartPr>
            <p14:xfrm>
              <a:off x="8163189" y="5673865"/>
              <a:ext cx="4320" cy="176760"/>
            </p14:xfrm>
          </p:contentPart>
        </mc:Choice>
        <mc:Fallback>
          <p:pic>
            <p:nvPicPr>
              <p:cNvPr id="179" name="Cerneală 178">
                <a:extLst>
                  <a:ext uri="{FF2B5EF4-FFF2-40B4-BE49-F238E27FC236}">
                    <a16:creationId xmlns:a16="http://schemas.microsoft.com/office/drawing/2014/main" id="{3C8F7A8A-0EA4-4EF9-9A99-179FEE337392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145189" y="5638225"/>
                <a:ext cx="399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80" name="Cerneală 179">
                <a:extLst>
                  <a:ext uri="{FF2B5EF4-FFF2-40B4-BE49-F238E27FC236}">
                    <a16:creationId xmlns:a16="http://schemas.microsoft.com/office/drawing/2014/main" id="{4AAE04AB-2174-4830-9C66-E0DC99A9D6A1}"/>
                  </a:ext>
                </a:extLst>
              </p14:cNvPr>
              <p14:cNvContentPartPr/>
              <p14:nvPr/>
            </p14:nvContentPartPr>
            <p14:xfrm>
              <a:off x="8132949" y="5630665"/>
              <a:ext cx="198000" cy="307440"/>
            </p14:xfrm>
          </p:contentPart>
        </mc:Choice>
        <mc:Fallback>
          <p:pic>
            <p:nvPicPr>
              <p:cNvPr id="180" name="Cerneală 179">
                <a:extLst>
                  <a:ext uri="{FF2B5EF4-FFF2-40B4-BE49-F238E27FC236}">
                    <a16:creationId xmlns:a16="http://schemas.microsoft.com/office/drawing/2014/main" id="{4AAE04AB-2174-4830-9C66-E0DC99A9D6A1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115309" y="5595025"/>
                <a:ext cx="23364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81" name="Cerneală 180">
                <a:extLst>
                  <a:ext uri="{FF2B5EF4-FFF2-40B4-BE49-F238E27FC236}">
                    <a16:creationId xmlns:a16="http://schemas.microsoft.com/office/drawing/2014/main" id="{29D4EEBB-A2DC-40E5-BBBB-CB85BA337300}"/>
                  </a:ext>
                </a:extLst>
              </p14:cNvPr>
              <p14:cNvContentPartPr/>
              <p14:nvPr/>
            </p14:nvContentPartPr>
            <p14:xfrm>
              <a:off x="7926669" y="5995705"/>
              <a:ext cx="231480" cy="403560"/>
            </p14:xfrm>
          </p:contentPart>
        </mc:Choice>
        <mc:Fallback>
          <p:pic>
            <p:nvPicPr>
              <p:cNvPr id="181" name="Cerneală 180">
                <a:extLst>
                  <a:ext uri="{FF2B5EF4-FFF2-40B4-BE49-F238E27FC236}">
                    <a16:creationId xmlns:a16="http://schemas.microsoft.com/office/drawing/2014/main" id="{29D4EEBB-A2DC-40E5-BBBB-CB85BA33730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908669" y="5959705"/>
                <a:ext cx="26712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82" name="Cerneală 181">
                <a:extLst>
                  <a:ext uri="{FF2B5EF4-FFF2-40B4-BE49-F238E27FC236}">
                    <a16:creationId xmlns:a16="http://schemas.microsoft.com/office/drawing/2014/main" id="{D716A99D-79A8-47BC-AE7E-93889E4E44E1}"/>
                  </a:ext>
                </a:extLst>
              </p14:cNvPr>
              <p14:cNvContentPartPr/>
              <p14:nvPr/>
            </p14:nvContentPartPr>
            <p14:xfrm>
              <a:off x="8207469" y="6292705"/>
              <a:ext cx="264600" cy="158760"/>
            </p14:xfrm>
          </p:contentPart>
        </mc:Choice>
        <mc:Fallback>
          <p:pic>
            <p:nvPicPr>
              <p:cNvPr id="182" name="Cerneală 181">
                <a:extLst>
                  <a:ext uri="{FF2B5EF4-FFF2-40B4-BE49-F238E27FC236}">
                    <a16:creationId xmlns:a16="http://schemas.microsoft.com/office/drawing/2014/main" id="{D716A99D-79A8-47BC-AE7E-93889E4E44E1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8189469" y="6257065"/>
                <a:ext cx="30024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92" name="Cerneală 191">
                <a:extLst>
                  <a:ext uri="{FF2B5EF4-FFF2-40B4-BE49-F238E27FC236}">
                    <a16:creationId xmlns:a16="http://schemas.microsoft.com/office/drawing/2014/main" id="{029986AA-DFD5-4729-AE12-EFF33BAA57E4}"/>
                  </a:ext>
                </a:extLst>
              </p14:cNvPr>
              <p14:cNvContentPartPr/>
              <p14:nvPr/>
            </p14:nvContentPartPr>
            <p14:xfrm>
              <a:off x="7036029" y="4769185"/>
              <a:ext cx="4828680" cy="1821960"/>
            </p14:xfrm>
          </p:contentPart>
        </mc:Choice>
        <mc:Fallback>
          <p:pic>
            <p:nvPicPr>
              <p:cNvPr id="192" name="Cerneală 191">
                <a:extLst>
                  <a:ext uri="{FF2B5EF4-FFF2-40B4-BE49-F238E27FC236}">
                    <a16:creationId xmlns:a16="http://schemas.microsoft.com/office/drawing/2014/main" id="{029986AA-DFD5-4729-AE12-EFF33BAA57E4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018388" y="4751542"/>
                <a:ext cx="4864323" cy="185760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2291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EAB09BBE-0128-4036-B9FF-EF7DEB971879}"/>
                  </a:ext>
                </a:extLst>
              </p14:cNvPr>
              <p14:cNvContentPartPr/>
              <p14:nvPr/>
            </p14:nvContentPartPr>
            <p14:xfrm>
              <a:off x="239589" y="129505"/>
              <a:ext cx="8397720" cy="4465440"/>
            </p14:xfrm>
          </p:contentPart>
        </mc:Choice>
        <mc:Fallback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EAB09BBE-0128-4036-B9FF-EF7DEB9718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949" y="111865"/>
                <a:ext cx="8433360" cy="450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8" name="Cerneală 97">
                <a:extLst>
                  <a:ext uri="{FF2B5EF4-FFF2-40B4-BE49-F238E27FC236}">
                    <a16:creationId xmlns:a16="http://schemas.microsoft.com/office/drawing/2014/main" id="{E5A52E97-61D3-4A8A-A4E9-3B6CB983519E}"/>
                  </a:ext>
                </a:extLst>
              </p14:cNvPr>
              <p14:cNvContentPartPr/>
              <p14:nvPr/>
            </p14:nvContentPartPr>
            <p14:xfrm>
              <a:off x="4479309" y="4307305"/>
              <a:ext cx="2325600" cy="930600"/>
            </p14:xfrm>
          </p:contentPart>
        </mc:Choice>
        <mc:Fallback>
          <p:pic>
            <p:nvPicPr>
              <p:cNvPr id="98" name="Cerneală 97">
                <a:extLst>
                  <a:ext uri="{FF2B5EF4-FFF2-40B4-BE49-F238E27FC236}">
                    <a16:creationId xmlns:a16="http://schemas.microsoft.com/office/drawing/2014/main" id="{E5A52E97-61D3-4A8A-A4E9-3B6CB98351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61309" y="4271305"/>
                <a:ext cx="2361240" cy="10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9" name="Cerneală 98">
                <a:extLst>
                  <a:ext uri="{FF2B5EF4-FFF2-40B4-BE49-F238E27FC236}">
                    <a16:creationId xmlns:a16="http://schemas.microsoft.com/office/drawing/2014/main" id="{772563F0-4F0A-4671-82F6-91F5C7FAE96E}"/>
                  </a:ext>
                </a:extLst>
              </p14:cNvPr>
              <p14:cNvContentPartPr/>
              <p14:nvPr/>
            </p14:nvContentPartPr>
            <p14:xfrm>
              <a:off x="336429" y="1910065"/>
              <a:ext cx="904680" cy="7560"/>
            </p14:xfrm>
          </p:contentPart>
        </mc:Choice>
        <mc:Fallback>
          <p:pic>
            <p:nvPicPr>
              <p:cNvPr id="99" name="Cerneală 98">
                <a:extLst>
                  <a:ext uri="{FF2B5EF4-FFF2-40B4-BE49-F238E27FC236}">
                    <a16:creationId xmlns:a16="http://schemas.microsoft.com/office/drawing/2014/main" id="{772563F0-4F0A-4671-82F6-91F5C7FAE9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8789" y="1874425"/>
                <a:ext cx="94032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0" name="Cerneală 99">
                <a:extLst>
                  <a:ext uri="{FF2B5EF4-FFF2-40B4-BE49-F238E27FC236}">
                    <a16:creationId xmlns:a16="http://schemas.microsoft.com/office/drawing/2014/main" id="{DC6172B6-0254-4062-917D-B840BEB49123}"/>
                  </a:ext>
                </a:extLst>
              </p14:cNvPr>
              <p14:cNvContentPartPr/>
              <p14:nvPr/>
            </p14:nvContentPartPr>
            <p14:xfrm>
              <a:off x="938349" y="1785145"/>
              <a:ext cx="285120" cy="356040"/>
            </p14:xfrm>
          </p:contentPart>
        </mc:Choice>
        <mc:Fallback>
          <p:pic>
            <p:nvPicPr>
              <p:cNvPr id="100" name="Cerneală 99">
                <a:extLst>
                  <a:ext uri="{FF2B5EF4-FFF2-40B4-BE49-F238E27FC236}">
                    <a16:creationId xmlns:a16="http://schemas.microsoft.com/office/drawing/2014/main" id="{DC6172B6-0254-4062-917D-B840BEB491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0349" y="1749145"/>
                <a:ext cx="32076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1" name="Cerneală 100">
                <a:extLst>
                  <a:ext uri="{FF2B5EF4-FFF2-40B4-BE49-F238E27FC236}">
                    <a16:creationId xmlns:a16="http://schemas.microsoft.com/office/drawing/2014/main" id="{CE7B0C00-EADD-406C-BE15-8EC9F80EEAE1}"/>
                  </a:ext>
                </a:extLst>
              </p14:cNvPr>
              <p14:cNvContentPartPr/>
              <p14:nvPr/>
            </p14:nvContentPartPr>
            <p14:xfrm>
              <a:off x="418149" y="2328745"/>
              <a:ext cx="24480" cy="364320"/>
            </p14:xfrm>
          </p:contentPart>
        </mc:Choice>
        <mc:Fallback>
          <p:pic>
            <p:nvPicPr>
              <p:cNvPr id="101" name="Cerneală 100">
                <a:extLst>
                  <a:ext uri="{FF2B5EF4-FFF2-40B4-BE49-F238E27FC236}">
                    <a16:creationId xmlns:a16="http://schemas.microsoft.com/office/drawing/2014/main" id="{CE7B0C00-EADD-406C-BE15-8EC9F80EEAE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0149" y="2293105"/>
                <a:ext cx="6012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2" name="Cerneală 101">
                <a:extLst>
                  <a:ext uri="{FF2B5EF4-FFF2-40B4-BE49-F238E27FC236}">
                    <a16:creationId xmlns:a16="http://schemas.microsoft.com/office/drawing/2014/main" id="{21BB9D05-8DCB-42E4-9707-088E8FAB96C1}"/>
                  </a:ext>
                </a:extLst>
              </p14:cNvPr>
              <p14:cNvContentPartPr/>
              <p14:nvPr/>
            </p14:nvContentPartPr>
            <p14:xfrm>
              <a:off x="529389" y="2386705"/>
              <a:ext cx="33840" cy="279360"/>
            </p14:xfrm>
          </p:contentPart>
        </mc:Choice>
        <mc:Fallback>
          <p:pic>
            <p:nvPicPr>
              <p:cNvPr id="102" name="Cerneală 101">
                <a:extLst>
                  <a:ext uri="{FF2B5EF4-FFF2-40B4-BE49-F238E27FC236}">
                    <a16:creationId xmlns:a16="http://schemas.microsoft.com/office/drawing/2014/main" id="{21BB9D05-8DCB-42E4-9707-088E8FAB96C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1389" y="2351065"/>
                <a:ext cx="6948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3" name="Cerneală 102">
                <a:extLst>
                  <a:ext uri="{FF2B5EF4-FFF2-40B4-BE49-F238E27FC236}">
                    <a16:creationId xmlns:a16="http://schemas.microsoft.com/office/drawing/2014/main" id="{548FF599-A6CD-4E1B-8C53-2A0B8EFF8460}"/>
                  </a:ext>
                </a:extLst>
              </p14:cNvPr>
              <p14:cNvContentPartPr/>
              <p14:nvPr/>
            </p14:nvContentPartPr>
            <p14:xfrm>
              <a:off x="529029" y="2276545"/>
              <a:ext cx="285120" cy="369360"/>
            </p14:xfrm>
          </p:contentPart>
        </mc:Choice>
        <mc:Fallback>
          <p:pic>
            <p:nvPicPr>
              <p:cNvPr id="103" name="Cerneală 102">
                <a:extLst>
                  <a:ext uri="{FF2B5EF4-FFF2-40B4-BE49-F238E27FC236}">
                    <a16:creationId xmlns:a16="http://schemas.microsoft.com/office/drawing/2014/main" id="{548FF599-A6CD-4E1B-8C53-2A0B8EFF846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1029" y="2240545"/>
                <a:ext cx="32076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4" name="Cerneală 103">
                <a:extLst>
                  <a:ext uri="{FF2B5EF4-FFF2-40B4-BE49-F238E27FC236}">
                    <a16:creationId xmlns:a16="http://schemas.microsoft.com/office/drawing/2014/main" id="{5F8B7D6B-25B0-4B29-BE66-2D4DEC77A968}"/>
                  </a:ext>
                </a:extLst>
              </p14:cNvPr>
              <p14:cNvContentPartPr/>
              <p14:nvPr/>
            </p14:nvContentPartPr>
            <p14:xfrm>
              <a:off x="4414149" y="4143505"/>
              <a:ext cx="71640" cy="763920"/>
            </p14:xfrm>
          </p:contentPart>
        </mc:Choice>
        <mc:Fallback>
          <p:pic>
            <p:nvPicPr>
              <p:cNvPr id="104" name="Cerneală 103">
                <a:extLst>
                  <a:ext uri="{FF2B5EF4-FFF2-40B4-BE49-F238E27FC236}">
                    <a16:creationId xmlns:a16="http://schemas.microsoft.com/office/drawing/2014/main" id="{5F8B7D6B-25B0-4B29-BE66-2D4DEC77A96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96149" y="4107865"/>
                <a:ext cx="107280" cy="83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5" name="Cerneală 104">
                <a:extLst>
                  <a:ext uri="{FF2B5EF4-FFF2-40B4-BE49-F238E27FC236}">
                    <a16:creationId xmlns:a16="http://schemas.microsoft.com/office/drawing/2014/main" id="{914E70B0-794B-4B11-97F5-EA0D074FB00A}"/>
                  </a:ext>
                </a:extLst>
              </p14:cNvPr>
              <p14:cNvContentPartPr/>
              <p14:nvPr/>
            </p14:nvContentPartPr>
            <p14:xfrm>
              <a:off x="4489389" y="4191385"/>
              <a:ext cx="48240" cy="872640"/>
            </p14:xfrm>
          </p:contentPart>
        </mc:Choice>
        <mc:Fallback>
          <p:pic>
            <p:nvPicPr>
              <p:cNvPr id="105" name="Cerneală 104">
                <a:extLst>
                  <a:ext uri="{FF2B5EF4-FFF2-40B4-BE49-F238E27FC236}">
                    <a16:creationId xmlns:a16="http://schemas.microsoft.com/office/drawing/2014/main" id="{914E70B0-794B-4B11-97F5-EA0D074FB00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71749" y="4155745"/>
                <a:ext cx="83880" cy="9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6" name="Cerneală 105">
                <a:extLst>
                  <a:ext uri="{FF2B5EF4-FFF2-40B4-BE49-F238E27FC236}">
                    <a16:creationId xmlns:a16="http://schemas.microsoft.com/office/drawing/2014/main" id="{FEC5416C-E7C3-4966-ABC9-72E6C18B632B}"/>
                  </a:ext>
                </a:extLst>
              </p14:cNvPr>
              <p14:cNvContentPartPr/>
              <p14:nvPr/>
            </p14:nvContentPartPr>
            <p14:xfrm>
              <a:off x="4469589" y="4504585"/>
              <a:ext cx="501840" cy="748080"/>
            </p14:xfrm>
          </p:contentPart>
        </mc:Choice>
        <mc:Fallback>
          <p:pic>
            <p:nvPicPr>
              <p:cNvPr id="106" name="Cerneală 105">
                <a:extLst>
                  <a:ext uri="{FF2B5EF4-FFF2-40B4-BE49-F238E27FC236}">
                    <a16:creationId xmlns:a16="http://schemas.microsoft.com/office/drawing/2014/main" id="{FEC5416C-E7C3-4966-ABC9-72E6C18B632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51949" y="4468585"/>
                <a:ext cx="537480" cy="81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7" name="Cerneală 106">
                <a:extLst>
                  <a:ext uri="{FF2B5EF4-FFF2-40B4-BE49-F238E27FC236}">
                    <a16:creationId xmlns:a16="http://schemas.microsoft.com/office/drawing/2014/main" id="{7FCCAA0E-2649-49D8-9287-9FD3C48EC985}"/>
                  </a:ext>
                </a:extLst>
              </p14:cNvPr>
              <p14:cNvContentPartPr/>
              <p14:nvPr/>
            </p14:nvContentPartPr>
            <p14:xfrm>
              <a:off x="5370309" y="4975825"/>
              <a:ext cx="317880" cy="415080"/>
            </p14:xfrm>
          </p:contentPart>
        </mc:Choice>
        <mc:Fallback>
          <p:pic>
            <p:nvPicPr>
              <p:cNvPr id="107" name="Cerneală 106">
                <a:extLst>
                  <a:ext uri="{FF2B5EF4-FFF2-40B4-BE49-F238E27FC236}">
                    <a16:creationId xmlns:a16="http://schemas.microsoft.com/office/drawing/2014/main" id="{7FCCAA0E-2649-49D8-9287-9FD3C48EC98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52309" y="4940185"/>
                <a:ext cx="35352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8" name="Cerneală 107">
                <a:extLst>
                  <a:ext uri="{FF2B5EF4-FFF2-40B4-BE49-F238E27FC236}">
                    <a16:creationId xmlns:a16="http://schemas.microsoft.com/office/drawing/2014/main" id="{2C5A18F3-A4B8-4997-99F0-C1AA36840863}"/>
                  </a:ext>
                </a:extLst>
              </p14:cNvPr>
              <p14:cNvContentPartPr/>
              <p14:nvPr/>
            </p14:nvContentPartPr>
            <p14:xfrm>
              <a:off x="5831109" y="5379025"/>
              <a:ext cx="211680" cy="296280"/>
            </p14:xfrm>
          </p:contentPart>
        </mc:Choice>
        <mc:Fallback>
          <p:pic>
            <p:nvPicPr>
              <p:cNvPr id="108" name="Cerneală 107">
                <a:extLst>
                  <a:ext uri="{FF2B5EF4-FFF2-40B4-BE49-F238E27FC236}">
                    <a16:creationId xmlns:a16="http://schemas.microsoft.com/office/drawing/2014/main" id="{2C5A18F3-A4B8-4997-99F0-C1AA3684086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13109" y="5343385"/>
                <a:ext cx="24732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9" name="Cerneală 108">
                <a:extLst>
                  <a:ext uri="{FF2B5EF4-FFF2-40B4-BE49-F238E27FC236}">
                    <a16:creationId xmlns:a16="http://schemas.microsoft.com/office/drawing/2014/main" id="{88BB0CED-17CF-42FE-8101-E03F50F61FA8}"/>
                  </a:ext>
                </a:extLst>
              </p14:cNvPr>
              <p14:cNvContentPartPr/>
              <p14:nvPr/>
            </p14:nvContentPartPr>
            <p14:xfrm>
              <a:off x="6134589" y="5399545"/>
              <a:ext cx="248040" cy="286200"/>
            </p14:xfrm>
          </p:contentPart>
        </mc:Choice>
        <mc:Fallback>
          <p:pic>
            <p:nvPicPr>
              <p:cNvPr id="109" name="Cerneală 108">
                <a:extLst>
                  <a:ext uri="{FF2B5EF4-FFF2-40B4-BE49-F238E27FC236}">
                    <a16:creationId xmlns:a16="http://schemas.microsoft.com/office/drawing/2014/main" id="{88BB0CED-17CF-42FE-8101-E03F50F61FA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16949" y="5363905"/>
                <a:ext cx="28368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0" name="Cerneală 109">
                <a:extLst>
                  <a:ext uri="{FF2B5EF4-FFF2-40B4-BE49-F238E27FC236}">
                    <a16:creationId xmlns:a16="http://schemas.microsoft.com/office/drawing/2014/main" id="{D4A0D661-8847-431F-BDD8-D2B56E283D33}"/>
                  </a:ext>
                </a:extLst>
              </p14:cNvPr>
              <p14:cNvContentPartPr/>
              <p14:nvPr/>
            </p14:nvContentPartPr>
            <p14:xfrm>
              <a:off x="6573789" y="5471905"/>
              <a:ext cx="10080" cy="230040"/>
            </p14:xfrm>
          </p:contentPart>
        </mc:Choice>
        <mc:Fallback>
          <p:pic>
            <p:nvPicPr>
              <p:cNvPr id="110" name="Cerneală 109">
                <a:extLst>
                  <a:ext uri="{FF2B5EF4-FFF2-40B4-BE49-F238E27FC236}">
                    <a16:creationId xmlns:a16="http://schemas.microsoft.com/office/drawing/2014/main" id="{D4A0D661-8847-431F-BDD8-D2B56E283D3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55789" y="5435905"/>
                <a:ext cx="4572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1" name="Cerneală 110">
                <a:extLst>
                  <a:ext uri="{FF2B5EF4-FFF2-40B4-BE49-F238E27FC236}">
                    <a16:creationId xmlns:a16="http://schemas.microsoft.com/office/drawing/2014/main" id="{E3E5F2A0-189E-4E0D-93C2-4DA119160188}"/>
                  </a:ext>
                </a:extLst>
              </p14:cNvPr>
              <p14:cNvContentPartPr/>
              <p14:nvPr/>
            </p14:nvContentPartPr>
            <p14:xfrm>
              <a:off x="6414669" y="5394505"/>
              <a:ext cx="455400" cy="7560"/>
            </p14:xfrm>
          </p:contentPart>
        </mc:Choice>
        <mc:Fallback>
          <p:pic>
            <p:nvPicPr>
              <p:cNvPr id="111" name="Cerneală 110">
                <a:extLst>
                  <a:ext uri="{FF2B5EF4-FFF2-40B4-BE49-F238E27FC236}">
                    <a16:creationId xmlns:a16="http://schemas.microsoft.com/office/drawing/2014/main" id="{E3E5F2A0-189E-4E0D-93C2-4DA11916018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97029" y="5358505"/>
                <a:ext cx="49104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12" name="Cerneală 111">
                <a:extLst>
                  <a:ext uri="{FF2B5EF4-FFF2-40B4-BE49-F238E27FC236}">
                    <a16:creationId xmlns:a16="http://schemas.microsoft.com/office/drawing/2014/main" id="{78BF85E4-6E6B-440F-BCB6-AD624D96D2D8}"/>
                  </a:ext>
                </a:extLst>
              </p14:cNvPr>
              <p14:cNvContentPartPr/>
              <p14:nvPr/>
            </p14:nvContentPartPr>
            <p14:xfrm>
              <a:off x="495549" y="3030745"/>
              <a:ext cx="269640" cy="59040"/>
            </p14:xfrm>
          </p:contentPart>
        </mc:Choice>
        <mc:Fallback>
          <p:pic>
            <p:nvPicPr>
              <p:cNvPr id="112" name="Cerneală 111">
                <a:extLst>
                  <a:ext uri="{FF2B5EF4-FFF2-40B4-BE49-F238E27FC236}">
                    <a16:creationId xmlns:a16="http://schemas.microsoft.com/office/drawing/2014/main" id="{78BF85E4-6E6B-440F-BCB6-AD624D96D2D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7549" y="2995105"/>
                <a:ext cx="3052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3" name="Cerneală 112">
                <a:extLst>
                  <a:ext uri="{FF2B5EF4-FFF2-40B4-BE49-F238E27FC236}">
                    <a16:creationId xmlns:a16="http://schemas.microsoft.com/office/drawing/2014/main" id="{710119C5-7B58-4AFB-A9A6-F3BAB172B6B3}"/>
                  </a:ext>
                </a:extLst>
              </p14:cNvPr>
              <p14:cNvContentPartPr/>
              <p14:nvPr/>
            </p14:nvContentPartPr>
            <p14:xfrm>
              <a:off x="466749" y="3079705"/>
              <a:ext cx="222840" cy="351360"/>
            </p14:xfrm>
          </p:contentPart>
        </mc:Choice>
        <mc:Fallback>
          <p:pic>
            <p:nvPicPr>
              <p:cNvPr id="113" name="Cerneală 112">
                <a:extLst>
                  <a:ext uri="{FF2B5EF4-FFF2-40B4-BE49-F238E27FC236}">
                    <a16:creationId xmlns:a16="http://schemas.microsoft.com/office/drawing/2014/main" id="{710119C5-7B58-4AFB-A9A6-F3BAB172B6B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48749" y="3044065"/>
                <a:ext cx="25848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4" name="Cerneală 113">
                <a:extLst>
                  <a:ext uri="{FF2B5EF4-FFF2-40B4-BE49-F238E27FC236}">
                    <a16:creationId xmlns:a16="http://schemas.microsoft.com/office/drawing/2014/main" id="{6039C06D-4B9C-4F04-8163-77A0F8149521}"/>
                  </a:ext>
                </a:extLst>
              </p14:cNvPr>
              <p14:cNvContentPartPr/>
              <p14:nvPr/>
            </p14:nvContentPartPr>
            <p14:xfrm>
              <a:off x="766629" y="3166105"/>
              <a:ext cx="161640" cy="173880"/>
            </p14:xfrm>
          </p:contentPart>
        </mc:Choice>
        <mc:Fallback>
          <p:pic>
            <p:nvPicPr>
              <p:cNvPr id="114" name="Cerneală 113">
                <a:extLst>
                  <a:ext uri="{FF2B5EF4-FFF2-40B4-BE49-F238E27FC236}">
                    <a16:creationId xmlns:a16="http://schemas.microsoft.com/office/drawing/2014/main" id="{6039C06D-4B9C-4F04-8163-77A0F814952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8989" y="3130105"/>
                <a:ext cx="1972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5" name="Cerneală 114">
                <a:extLst>
                  <a:ext uri="{FF2B5EF4-FFF2-40B4-BE49-F238E27FC236}">
                    <a16:creationId xmlns:a16="http://schemas.microsoft.com/office/drawing/2014/main" id="{AAB89689-718B-4FDA-A8E2-9CA3201C122D}"/>
                  </a:ext>
                </a:extLst>
              </p14:cNvPr>
              <p14:cNvContentPartPr/>
              <p14:nvPr/>
            </p14:nvContentPartPr>
            <p14:xfrm>
              <a:off x="993069" y="3121105"/>
              <a:ext cx="174600" cy="193680"/>
            </p14:xfrm>
          </p:contentPart>
        </mc:Choice>
        <mc:Fallback>
          <p:pic>
            <p:nvPicPr>
              <p:cNvPr id="115" name="Cerneală 114">
                <a:extLst>
                  <a:ext uri="{FF2B5EF4-FFF2-40B4-BE49-F238E27FC236}">
                    <a16:creationId xmlns:a16="http://schemas.microsoft.com/office/drawing/2014/main" id="{AAB89689-718B-4FDA-A8E2-9CA3201C122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5429" y="3085105"/>
                <a:ext cx="21024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6" name="Cerneală 115">
                <a:extLst>
                  <a:ext uri="{FF2B5EF4-FFF2-40B4-BE49-F238E27FC236}">
                    <a16:creationId xmlns:a16="http://schemas.microsoft.com/office/drawing/2014/main" id="{4B35B195-682E-4EF3-A365-5870631724E3}"/>
                  </a:ext>
                </a:extLst>
              </p14:cNvPr>
              <p14:cNvContentPartPr/>
              <p14:nvPr/>
            </p14:nvContentPartPr>
            <p14:xfrm>
              <a:off x="1275309" y="2993305"/>
              <a:ext cx="15480" cy="345600"/>
            </p14:xfrm>
          </p:contentPart>
        </mc:Choice>
        <mc:Fallback>
          <p:pic>
            <p:nvPicPr>
              <p:cNvPr id="116" name="Cerneală 115">
                <a:extLst>
                  <a:ext uri="{FF2B5EF4-FFF2-40B4-BE49-F238E27FC236}">
                    <a16:creationId xmlns:a16="http://schemas.microsoft.com/office/drawing/2014/main" id="{4B35B195-682E-4EF3-A365-5870631724E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57309" y="2957305"/>
                <a:ext cx="5112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7" name="Cerneală 116">
                <a:extLst>
                  <a:ext uri="{FF2B5EF4-FFF2-40B4-BE49-F238E27FC236}">
                    <a16:creationId xmlns:a16="http://schemas.microsoft.com/office/drawing/2014/main" id="{A868313A-D9EA-4B08-AC8B-86C374D8E169}"/>
                  </a:ext>
                </a:extLst>
              </p14:cNvPr>
              <p14:cNvContentPartPr/>
              <p14:nvPr/>
            </p14:nvContentPartPr>
            <p14:xfrm>
              <a:off x="1297629" y="3027145"/>
              <a:ext cx="259560" cy="241560"/>
            </p14:xfrm>
          </p:contentPart>
        </mc:Choice>
        <mc:Fallback>
          <p:pic>
            <p:nvPicPr>
              <p:cNvPr id="117" name="Cerneală 116">
                <a:extLst>
                  <a:ext uri="{FF2B5EF4-FFF2-40B4-BE49-F238E27FC236}">
                    <a16:creationId xmlns:a16="http://schemas.microsoft.com/office/drawing/2014/main" id="{A868313A-D9EA-4B08-AC8B-86C374D8E16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279629" y="2991145"/>
                <a:ext cx="29520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8" name="Cerneală 117">
                <a:extLst>
                  <a:ext uri="{FF2B5EF4-FFF2-40B4-BE49-F238E27FC236}">
                    <a16:creationId xmlns:a16="http://schemas.microsoft.com/office/drawing/2014/main" id="{6CA43E95-0203-40F0-A334-75B9BEE6D99C}"/>
                  </a:ext>
                </a:extLst>
              </p14:cNvPr>
              <p14:cNvContentPartPr/>
              <p14:nvPr/>
            </p14:nvContentPartPr>
            <p14:xfrm>
              <a:off x="1603269" y="2954785"/>
              <a:ext cx="28440" cy="342360"/>
            </p14:xfrm>
          </p:contentPart>
        </mc:Choice>
        <mc:Fallback>
          <p:pic>
            <p:nvPicPr>
              <p:cNvPr id="118" name="Cerneală 117">
                <a:extLst>
                  <a:ext uri="{FF2B5EF4-FFF2-40B4-BE49-F238E27FC236}">
                    <a16:creationId xmlns:a16="http://schemas.microsoft.com/office/drawing/2014/main" id="{6CA43E95-0203-40F0-A334-75B9BEE6D99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585629" y="2918785"/>
                <a:ext cx="6408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9" name="Cerneală 118">
                <a:extLst>
                  <a:ext uri="{FF2B5EF4-FFF2-40B4-BE49-F238E27FC236}">
                    <a16:creationId xmlns:a16="http://schemas.microsoft.com/office/drawing/2014/main" id="{5A5391F7-8BA6-47C6-8642-F6DCDA9C092B}"/>
                  </a:ext>
                </a:extLst>
              </p14:cNvPr>
              <p14:cNvContentPartPr/>
              <p14:nvPr/>
            </p14:nvContentPartPr>
            <p14:xfrm>
              <a:off x="1751229" y="2940025"/>
              <a:ext cx="14400" cy="375840"/>
            </p14:xfrm>
          </p:contentPart>
        </mc:Choice>
        <mc:Fallback>
          <p:pic>
            <p:nvPicPr>
              <p:cNvPr id="119" name="Cerneală 118">
                <a:extLst>
                  <a:ext uri="{FF2B5EF4-FFF2-40B4-BE49-F238E27FC236}">
                    <a16:creationId xmlns:a16="http://schemas.microsoft.com/office/drawing/2014/main" id="{5A5391F7-8BA6-47C6-8642-F6DCDA9C092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733589" y="2904385"/>
                <a:ext cx="5004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0" name="Cerneală 119">
                <a:extLst>
                  <a:ext uri="{FF2B5EF4-FFF2-40B4-BE49-F238E27FC236}">
                    <a16:creationId xmlns:a16="http://schemas.microsoft.com/office/drawing/2014/main" id="{DEF336A8-5D47-41D7-9934-6767470213D5}"/>
                  </a:ext>
                </a:extLst>
              </p14:cNvPr>
              <p14:cNvContentPartPr/>
              <p14:nvPr/>
            </p14:nvContentPartPr>
            <p14:xfrm>
              <a:off x="1636029" y="3070705"/>
              <a:ext cx="446400" cy="452880"/>
            </p14:xfrm>
          </p:contentPart>
        </mc:Choice>
        <mc:Fallback>
          <p:pic>
            <p:nvPicPr>
              <p:cNvPr id="120" name="Cerneală 119">
                <a:extLst>
                  <a:ext uri="{FF2B5EF4-FFF2-40B4-BE49-F238E27FC236}">
                    <a16:creationId xmlns:a16="http://schemas.microsoft.com/office/drawing/2014/main" id="{DEF336A8-5D47-41D7-9934-6767470213D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618029" y="3035065"/>
                <a:ext cx="48204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1" name="Cerneală 120">
                <a:extLst>
                  <a:ext uri="{FF2B5EF4-FFF2-40B4-BE49-F238E27FC236}">
                    <a16:creationId xmlns:a16="http://schemas.microsoft.com/office/drawing/2014/main" id="{17A2C591-56CA-48E4-9E47-29E36DC7076E}"/>
                  </a:ext>
                </a:extLst>
              </p14:cNvPr>
              <p14:cNvContentPartPr/>
              <p14:nvPr/>
            </p14:nvContentPartPr>
            <p14:xfrm>
              <a:off x="1809189" y="3193825"/>
              <a:ext cx="380880" cy="93600"/>
            </p14:xfrm>
          </p:contentPart>
        </mc:Choice>
        <mc:Fallback>
          <p:pic>
            <p:nvPicPr>
              <p:cNvPr id="121" name="Cerneală 120">
                <a:extLst>
                  <a:ext uri="{FF2B5EF4-FFF2-40B4-BE49-F238E27FC236}">
                    <a16:creationId xmlns:a16="http://schemas.microsoft.com/office/drawing/2014/main" id="{17A2C591-56CA-48E4-9E47-29E36DC7076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791189" y="3157825"/>
                <a:ext cx="41652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2" name="Cerneală 121">
                <a:extLst>
                  <a:ext uri="{FF2B5EF4-FFF2-40B4-BE49-F238E27FC236}">
                    <a16:creationId xmlns:a16="http://schemas.microsoft.com/office/drawing/2014/main" id="{7D9D7686-63A6-474E-ADDD-D1ED6C6632FC}"/>
                  </a:ext>
                </a:extLst>
              </p14:cNvPr>
              <p14:cNvContentPartPr/>
              <p14:nvPr/>
            </p14:nvContentPartPr>
            <p14:xfrm>
              <a:off x="7156269" y="5842345"/>
              <a:ext cx="43920" cy="262800"/>
            </p14:xfrm>
          </p:contentPart>
        </mc:Choice>
        <mc:Fallback>
          <p:pic>
            <p:nvPicPr>
              <p:cNvPr id="122" name="Cerneală 121">
                <a:extLst>
                  <a:ext uri="{FF2B5EF4-FFF2-40B4-BE49-F238E27FC236}">
                    <a16:creationId xmlns:a16="http://schemas.microsoft.com/office/drawing/2014/main" id="{7D9D7686-63A6-474E-ADDD-D1ED6C6632F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38269" y="5806345"/>
                <a:ext cx="7956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3" name="Cerneală 122">
                <a:extLst>
                  <a:ext uri="{FF2B5EF4-FFF2-40B4-BE49-F238E27FC236}">
                    <a16:creationId xmlns:a16="http://schemas.microsoft.com/office/drawing/2014/main" id="{BA602B80-126F-4711-8D7B-F1FAB28FBACD}"/>
                  </a:ext>
                </a:extLst>
              </p14:cNvPr>
              <p14:cNvContentPartPr/>
              <p14:nvPr/>
            </p14:nvContentPartPr>
            <p14:xfrm>
              <a:off x="6934509" y="6212065"/>
              <a:ext cx="623880" cy="25200"/>
            </p14:xfrm>
          </p:contentPart>
        </mc:Choice>
        <mc:Fallback>
          <p:pic>
            <p:nvPicPr>
              <p:cNvPr id="123" name="Cerneală 122">
                <a:extLst>
                  <a:ext uri="{FF2B5EF4-FFF2-40B4-BE49-F238E27FC236}">
                    <a16:creationId xmlns:a16="http://schemas.microsoft.com/office/drawing/2014/main" id="{BA602B80-126F-4711-8D7B-F1FAB28FBAC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916869" y="6176065"/>
                <a:ext cx="65952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24" name="Cerneală 123">
                <a:extLst>
                  <a:ext uri="{FF2B5EF4-FFF2-40B4-BE49-F238E27FC236}">
                    <a16:creationId xmlns:a16="http://schemas.microsoft.com/office/drawing/2014/main" id="{E7E2DA3B-421C-461F-93AF-E8182E9265F4}"/>
                  </a:ext>
                </a:extLst>
              </p14:cNvPr>
              <p14:cNvContentPartPr/>
              <p14:nvPr/>
            </p14:nvContentPartPr>
            <p14:xfrm>
              <a:off x="7079229" y="6331945"/>
              <a:ext cx="20160" cy="267120"/>
            </p14:xfrm>
          </p:contentPart>
        </mc:Choice>
        <mc:Fallback>
          <p:pic>
            <p:nvPicPr>
              <p:cNvPr id="124" name="Cerneală 123">
                <a:extLst>
                  <a:ext uri="{FF2B5EF4-FFF2-40B4-BE49-F238E27FC236}">
                    <a16:creationId xmlns:a16="http://schemas.microsoft.com/office/drawing/2014/main" id="{E7E2DA3B-421C-461F-93AF-E8182E9265F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061229" y="6296305"/>
                <a:ext cx="5580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5" name="Cerneală 124">
                <a:extLst>
                  <a:ext uri="{FF2B5EF4-FFF2-40B4-BE49-F238E27FC236}">
                    <a16:creationId xmlns:a16="http://schemas.microsoft.com/office/drawing/2014/main" id="{0E048D3C-C90A-4897-9083-9A2289383046}"/>
                  </a:ext>
                </a:extLst>
              </p14:cNvPr>
              <p14:cNvContentPartPr/>
              <p14:nvPr/>
            </p14:nvContentPartPr>
            <p14:xfrm>
              <a:off x="7213509" y="6378745"/>
              <a:ext cx="356760" cy="221040"/>
            </p14:xfrm>
          </p:contentPart>
        </mc:Choice>
        <mc:Fallback>
          <p:pic>
            <p:nvPicPr>
              <p:cNvPr id="125" name="Cerneală 124">
                <a:extLst>
                  <a:ext uri="{FF2B5EF4-FFF2-40B4-BE49-F238E27FC236}">
                    <a16:creationId xmlns:a16="http://schemas.microsoft.com/office/drawing/2014/main" id="{0E048D3C-C90A-4897-9083-9A228938304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195869" y="6342745"/>
                <a:ext cx="39240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6" name="Cerneală 125">
                <a:extLst>
                  <a:ext uri="{FF2B5EF4-FFF2-40B4-BE49-F238E27FC236}">
                    <a16:creationId xmlns:a16="http://schemas.microsoft.com/office/drawing/2014/main" id="{DC9FC253-E3F7-4A1B-966B-B722B088D62F}"/>
                  </a:ext>
                </a:extLst>
              </p14:cNvPr>
              <p14:cNvContentPartPr/>
              <p14:nvPr/>
            </p14:nvContentPartPr>
            <p14:xfrm>
              <a:off x="7748109" y="6178225"/>
              <a:ext cx="3240" cy="2880"/>
            </p14:xfrm>
          </p:contentPart>
        </mc:Choice>
        <mc:Fallback>
          <p:pic>
            <p:nvPicPr>
              <p:cNvPr id="126" name="Cerneală 125">
                <a:extLst>
                  <a:ext uri="{FF2B5EF4-FFF2-40B4-BE49-F238E27FC236}">
                    <a16:creationId xmlns:a16="http://schemas.microsoft.com/office/drawing/2014/main" id="{DC9FC253-E3F7-4A1B-966B-B722B088D62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730109" y="6142225"/>
                <a:ext cx="3888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7" name="Cerneală 126">
                <a:extLst>
                  <a:ext uri="{FF2B5EF4-FFF2-40B4-BE49-F238E27FC236}">
                    <a16:creationId xmlns:a16="http://schemas.microsoft.com/office/drawing/2014/main" id="{C2641FE4-E420-44F3-AA67-0B2E54883952}"/>
                  </a:ext>
                </a:extLst>
              </p14:cNvPr>
              <p14:cNvContentPartPr/>
              <p14:nvPr/>
            </p14:nvContentPartPr>
            <p14:xfrm>
              <a:off x="7944669" y="6039625"/>
              <a:ext cx="199080" cy="226440"/>
            </p14:xfrm>
          </p:contentPart>
        </mc:Choice>
        <mc:Fallback>
          <p:pic>
            <p:nvPicPr>
              <p:cNvPr id="127" name="Cerneală 126">
                <a:extLst>
                  <a:ext uri="{FF2B5EF4-FFF2-40B4-BE49-F238E27FC236}">
                    <a16:creationId xmlns:a16="http://schemas.microsoft.com/office/drawing/2014/main" id="{C2641FE4-E420-44F3-AA67-0B2E5488395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927029" y="6003985"/>
                <a:ext cx="23472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8" name="Cerneală 127">
                <a:extLst>
                  <a:ext uri="{FF2B5EF4-FFF2-40B4-BE49-F238E27FC236}">
                    <a16:creationId xmlns:a16="http://schemas.microsoft.com/office/drawing/2014/main" id="{C782D1C2-11C0-4C4C-90D0-C22174D39508}"/>
                  </a:ext>
                </a:extLst>
              </p14:cNvPr>
              <p14:cNvContentPartPr/>
              <p14:nvPr/>
            </p14:nvContentPartPr>
            <p14:xfrm>
              <a:off x="7993629" y="5964745"/>
              <a:ext cx="221400" cy="36720"/>
            </p14:xfrm>
          </p:contentPart>
        </mc:Choice>
        <mc:Fallback>
          <p:pic>
            <p:nvPicPr>
              <p:cNvPr id="128" name="Cerneală 127">
                <a:extLst>
                  <a:ext uri="{FF2B5EF4-FFF2-40B4-BE49-F238E27FC236}">
                    <a16:creationId xmlns:a16="http://schemas.microsoft.com/office/drawing/2014/main" id="{C782D1C2-11C0-4C4C-90D0-C22174D3950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975989" y="5929105"/>
                <a:ext cx="2570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9" name="Cerneală 128">
                <a:extLst>
                  <a:ext uri="{FF2B5EF4-FFF2-40B4-BE49-F238E27FC236}">
                    <a16:creationId xmlns:a16="http://schemas.microsoft.com/office/drawing/2014/main" id="{94004D71-8BEA-4783-9CC1-4A828CBD0EC7}"/>
                  </a:ext>
                </a:extLst>
              </p14:cNvPr>
              <p14:cNvContentPartPr/>
              <p14:nvPr/>
            </p14:nvContentPartPr>
            <p14:xfrm>
              <a:off x="8270469" y="6075985"/>
              <a:ext cx="141480" cy="193320"/>
            </p14:xfrm>
          </p:contentPart>
        </mc:Choice>
        <mc:Fallback>
          <p:pic>
            <p:nvPicPr>
              <p:cNvPr id="129" name="Cerneală 128">
                <a:extLst>
                  <a:ext uri="{FF2B5EF4-FFF2-40B4-BE49-F238E27FC236}">
                    <a16:creationId xmlns:a16="http://schemas.microsoft.com/office/drawing/2014/main" id="{94004D71-8BEA-4783-9CC1-4A828CBD0EC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252469" y="6039985"/>
                <a:ext cx="17712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30" name="Cerneală 129">
                <a:extLst>
                  <a:ext uri="{FF2B5EF4-FFF2-40B4-BE49-F238E27FC236}">
                    <a16:creationId xmlns:a16="http://schemas.microsoft.com/office/drawing/2014/main" id="{71DC931F-FD99-4881-94E5-C59F38C9E2A6}"/>
                  </a:ext>
                </a:extLst>
              </p14:cNvPr>
              <p14:cNvContentPartPr/>
              <p14:nvPr/>
            </p14:nvContentPartPr>
            <p14:xfrm>
              <a:off x="8479629" y="6068785"/>
              <a:ext cx="243000" cy="177840"/>
            </p14:xfrm>
          </p:contentPart>
        </mc:Choice>
        <mc:Fallback>
          <p:pic>
            <p:nvPicPr>
              <p:cNvPr id="130" name="Cerneală 129">
                <a:extLst>
                  <a:ext uri="{FF2B5EF4-FFF2-40B4-BE49-F238E27FC236}">
                    <a16:creationId xmlns:a16="http://schemas.microsoft.com/office/drawing/2014/main" id="{71DC931F-FD99-4881-94E5-C59F38C9E2A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461989" y="6032785"/>
                <a:ext cx="27864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31" name="Cerneală 130">
                <a:extLst>
                  <a:ext uri="{FF2B5EF4-FFF2-40B4-BE49-F238E27FC236}">
                    <a16:creationId xmlns:a16="http://schemas.microsoft.com/office/drawing/2014/main" id="{EB65D7D8-4AAC-460A-AD5F-65E0D03387D8}"/>
                  </a:ext>
                </a:extLst>
              </p14:cNvPr>
              <p14:cNvContentPartPr/>
              <p14:nvPr/>
            </p14:nvContentPartPr>
            <p14:xfrm>
              <a:off x="7071669" y="5799145"/>
              <a:ext cx="122400" cy="270360"/>
            </p14:xfrm>
          </p:contentPart>
        </mc:Choice>
        <mc:Fallback>
          <p:pic>
            <p:nvPicPr>
              <p:cNvPr id="131" name="Cerneală 130">
                <a:extLst>
                  <a:ext uri="{FF2B5EF4-FFF2-40B4-BE49-F238E27FC236}">
                    <a16:creationId xmlns:a16="http://schemas.microsoft.com/office/drawing/2014/main" id="{EB65D7D8-4AAC-460A-AD5F-65E0D03387D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054029" y="5763505"/>
                <a:ext cx="15804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32" name="Cerneală 131">
                <a:extLst>
                  <a:ext uri="{FF2B5EF4-FFF2-40B4-BE49-F238E27FC236}">
                    <a16:creationId xmlns:a16="http://schemas.microsoft.com/office/drawing/2014/main" id="{D0E1B813-C6FB-4B7A-8A6C-92C2AE8B26BB}"/>
                  </a:ext>
                </a:extLst>
              </p14:cNvPr>
              <p14:cNvContentPartPr/>
              <p14:nvPr/>
            </p14:nvContentPartPr>
            <p14:xfrm>
              <a:off x="9158949" y="5880505"/>
              <a:ext cx="28440" cy="294120"/>
            </p14:xfrm>
          </p:contentPart>
        </mc:Choice>
        <mc:Fallback>
          <p:pic>
            <p:nvPicPr>
              <p:cNvPr id="132" name="Cerneală 131">
                <a:extLst>
                  <a:ext uri="{FF2B5EF4-FFF2-40B4-BE49-F238E27FC236}">
                    <a16:creationId xmlns:a16="http://schemas.microsoft.com/office/drawing/2014/main" id="{D0E1B813-C6FB-4B7A-8A6C-92C2AE8B26B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140949" y="5844865"/>
                <a:ext cx="6408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33" name="Cerneală 132">
                <a:extLst>
                  <a:ext uri="{FF2B5EF4-FFF2-40B4-BE49-F238E27FC236}">
                    <a16:creationId xmlns:a16="http://schemas.microsoft.com/office/drawing/2014/main" id="{824BA312-B9E7-49B8-8F69-4E187ECAAFF3}"/>
                  </a:ext>
                </a:extLst>
              </p14:cNvPr>
              <p14:cNvContentPartPr/>
              <p14:nvPr/>
            </p14:nvContentPartPr>
            <p14:xfrm>
              <a:off x="9167589" y="5861785"/>
              <a:ext cx="277200" cy="247680"/>
            </p14:xfrm>
          </p:contentPart>
        </mc:Choice>
        <mc:Fallback>
          <p:pic>
            <p:nvPicPr>
              <p:cNvPr id="133" name="Cerneală 132">
                <a:extLst>
                  <a:ext uri="{FF2B5EF4-FFF2-40B4-BE49-F238E27FC236}">
                    <a16:creationId xmlns:a16="http://schemas.microsoft.com/office/drawing/2014/main" id="{824BA312-B9E7-49B8-8F69-4E187ECAAFF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149589" y="5825785"/>
                <a:ext cx="31284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4" name="Cerneală 133">
                <a:extLst>
                  <a:ext uri="{FF2B5EF4-FFF2-40B4-BE49-F238E27FC236}">
                    <a16:creationId xmlns:a16="http://schemas.microsoft.com/office/drawing/2014/main" id="{03F6F9E5-E9AC-4D7B-BDDA-A99C16AAEE4B}"/>
                  </a:ext>
                </a:extLst>
              </p14:cNvPr>
              <p14:cNvContentPartPr/>
              <p14:nvPr/>
            </p14:nvContentPartPr>
            <p14:xfrm>
              <a:off x="9513909" y="5915065"/>
              <a:ext cx="9720" cy="255240"/>
            </p14:xfrm>
          </p:contentPart>
        </mc:Choice>
        <mc:Fallback>
          <p:pic>
            <p:nvPicPr>
              <p:cNvPr id="134" name="Cerneală 133">
                <a:extLst>
                  <a:ext uri="{FF2B5EF4-FFF2-40B4-BE49-F238E27FC236}">
                    <a16:creationId xmlns:a16="http://schemas.microsoft.com/office/drawing/2014/main" id="{03F6F9E5-E9AC-4D7B-BDDA-A99C16AAEE4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496269" y="5879065"/>
                <a:ext cx="4536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5" name="Cerneală 134">
                <a:extLst>
                  <a:ext uri="{FF2B5EF4-FFF2-40B4-BE49-F238E27FC236}">
                    <a16:creationId xmlns:a16="http://schemas.microsoft.com/office/drawing/2014/main" id="{FE011CA3-5F57-42B0-91B2-5A8343AB8176}"/>
                  </a:ext>
                </a:extLst>
              </p14:cNvPr>
              <p14:cNvContentPartPr/>
              <p14:nvPr/>
            </p14:nvContentPartPr>
            <p14:xfrm>
              <a:off x="9637389" y="5832625"/>
              <a:ext cx="60480" cy="423000"/>
            </p14:xfrm>
          </p:contentPart>
        </mc:Choice>
        <mc:Fallback>
          <p:pic>
            <p:nvPicPr>
              <p:cNvPr id="135" name="Cerneală 134">
                <a:extLst>
                  <a:ext uri="{FF2B5EF4-FFF2-40B4-BE49-F238E27FC236}">
                    <a16:creationId xmlns:a16="http://schemas.microsoft.com/office/drawing/2014/main" id="{FE011CA3-5F57-42B0-91B2-5A8343AB817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619389" y="5796985"/>
                <a:ext cx="9612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6" name="Cerneală 135">
                <a:extLst>
                  <a:ext uri="{FF2B5EF4-FFF2-40B4-BE49-F238E27FC236}">
                    <a16:creationId xmlns:a16="http://schemas.microsoft.com/office/drawing/2014/main" id="{7C4A715C-9A48-4724-9629-408614A58308}"/>
                  </a:ext>
                </a:extLst>
              </p14:cNvPr>
              <p14:cNvContentPartPr/>
              <p14:nvPr/>
            </p14:nvContentPartPr>
            <p14:xfrm>
              <a:off x="9485469" y="5986705"/>
              <a:ext cx="506880" cy="397440"/>
            </p14:xfrm>
          </p:contentPart>
        </mc:Choice>
        <mc:Fallback>
          <p:pic>
            <p:nvPicPr>
              <p:cNvPr id="136" name="Cerneală 135">
                <a:extLst>
                  <a:ext uri="{FF2B5EF4-FFF2-40B4-BE49-F238E27FC236}">
                    <a16:creationId xmlns:a16="http://schemas.microsoft.com/office/drawing/2014/main" id="{7C4A715C-9A48-4724-9629-408614A5830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467829" y="5950705"/>
                <a:ext cx="54252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37" name="Cerneală 136">
                <a:extLst>
                  <a:ext uri="{FF2B5EF4-FFF2-40B4-BE49-F238E27FC236}">
                    <a16:creationId xmlns:a16="http://schemas.microsoft.com/office/drawing/2014/main" id="{0FEE0D77-53DA-4E4B-BB39-F11F3A34CDB4}"/>
                  </a:ext>
                </a:extLst>
              </p14:cNvPr>
              <p14:cNvContentPartPr/>
              <p14:nvPr/>
            </p14:nvContentPartPr>
            <p14:xfrm>
              <a:off x="9745389" y="6097945"/>
              <a:ext cx="284040" cy="14040"/>
            </p14:xfrm>
          </p:contentPart>
        </mc:Choice>
        <mc:Fallback>
          <p:pic>
            <p:nvPicPr>
              <p:cNvPr id="137" name="Cerneală 136">
                <a:extLst>
                  <a:ext uri="{FF2B5EF4-FFF2-40B4-BE49-F238E27FC236}">
                    <a16:creationId xmlns:a16="http://schemas.microsoft.com/office/drawing/2014/main" id="{0FEE0D77-53DA-4E4B-BB39-F11F3A34CDB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727389" y="6062305"/>
                <a:ext cx="3196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38" name="Cerneală 137">
                <a:extLst>
                  <a:ext uri="{FF2B5EF4-FFF2-40B4-BE49-F238E27FC236}">
                    <a16:creationId xmlns:a16="http://schemas.microsoft.com/office/drawing/2014/main" id="{C6672F4F-C17A-43C8-97DB-907B1B018A4C}"/>
                  </a:ext>
                </a:extLst>
              </p14:cNvPr>
              <p14:cNvContentPartPr/>
              <p14:nvPr/>
            </p14:nvContentPartPr>
            <p14:xfrm>
              <a:off x="3354309" y="553225"/>
              <a:ext cx="19440" cy="261000"/>
            </p14:xfrm>
          </p:contentPart>
        </mc:Choice>
        <mc:Fallback>
          <p:pic>
            <p:nvPicPr>
              <p:cNvPr id="138" name="Cerneală 137">
                <a:extLst>
                  <a:ext uri="{FF2B5EF4-FFF2-40B4-BE49-F238E27FC236}">
                    <a16:creationId xmlns:a16="http://schemas.microsoft.com/office/drawing/2014/main" id="{C6672F4F-C17A-43C8-97DB-907B1B018A4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336309" y="517225"/>
                <a:ext cx="5508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39" name="Cerneală 138">
                <a:extLst>
                  <a:ext uri="{FF2B5EF4-FFF2-40B4-BE49-F238E27FC236}">
                    <a16:creationId xmlns:a16="http://schemas.microsoft.com/office/drawing/2014/main" id="{BD676B63-4973-4C5B-9FD7-C5E46B16C899}"/>
                  </a:ext>
                </a:extLst>
              </p14:cNvPr>
              <p14:cNvContentPartPr/>
              <p14:nvPr/>
            </p14:nvContentPartPr>
            <p14:xfrm>
              <a:off x="3415509" y="543505"/>
              <a:ext cx="234000" cy="260280"/>
            </p14:xfrm>
          </p:contentPart>
        </mc:Choice>
        <mc:Fallback>
          <p:pic>
            <p:nvPicPr>
              <p:cNvPr id="139" name="Cerneală 138">
                <a:extLst>
                  <a:ext uri="{FF2B5EF4-FFF2-40B4-BE49-F238E27FC236}">
                    <a16:creationId xmlns:a16="http://schemas.microsoft.com/office/drawing/2014/main" id="{BD676B63-4973-4C5B-9FD7-C5E46B16C89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397869" y="507505"/>
                <a:ext cx="2696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40" name="Cerneală 139">
                <a:extLst>
                  <a:ext uri="{FF2B5EF4-FFF2-40B4-BE49-F238E27FC236}">
                    <a16:creationId xmlns:a16="http://schemas.microsoft.com/office/drawing/2014/main" id="{C4C41F5C-A716-40DD-8AEB-A085E2DAE421}"/>
                  </a:ext>
                </a:extLst>
              </p14:cNvPr>
              <p14:cNvContentPartPr/>
              <p14:nvPr/>
            </p14:nvContentPartPr>
            <p14:xfrm>
              <a:off x="3719709" y="625225"/>
              <a:ext cx="168840" cy="360"/>
            </p14:xfrm>
          </p:contentPart>
        </mc:Choice>
        <mc:Fallback>
          <p:pic>
            <p:nvPicPr>
              <p:cNvPr id="140" name="Cerneală 139">
                <a:extLst>
                  <a:ext uri="{FF2B5EF4-FFF2-40B4-BE49-F238E27FC236}">
                    <a16:creationId xmlns:a16="http://schemas.microsoft.com/office/drawing/2014/main" id="{C4C41F5C-A716-40DD-8AEB-A085E2DAE42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702069" y="589585"/>
                <a:ext cx="2044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41" name="Cerneală 140">
                <a:extLst>
                  <a:ext uri="{FF2B5EF4-FFF2-40B4-BE49-F238E27FC236}">
                    <a16:creationId xmlns:a16="http://schemas.microsoft.com/office/drawing/2014/main" id="{92F886A4-C926-4B3F-B712-EE5F14F265CD}"/>
                  </a:ext>
                </a:extLst>
              </p14:cNvPr>
              <p14:cNvContentPartPr/>
              <p14:nvPr/>
            </p14:nvContentPartPr>
            <p14:xfrm>
              <a:off x="3743829" y="711985"/>
              <a:ext cx="203760" cy="14040"/>
            </p14:xfrm>
          </p:contentPart>
        </mc:Choice>
        <mc:Fallback>
          <p:pic>
            <p:nvPicPr>
              <p:cNvPr id="141" name="Cerneală 140">
                <a:extLst>
                  <a:ext uri="{FF2B5EF4-FFF2-40B4-BE49-F238E27FC236}">
                    <a16:creationId xmlns:a16="http://schemas.microsoft.com/office/drawing/2014/main" id="{92F886A4-C926-4B3F-B712-EE5F14F265C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726189" y="675985"/>
                <a:ext cx="23940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42" name="Cerneală 141">
                <a:extLst>
                  <a:ext uri="{FF2B5EF4-FFF2-40B4-BE49-F238E27FC236}">
                    <a16:creationId xmlns:a16="http://schemas.microsoft.com/office/drawing/2014/main" id="{231781DE-B02F-419A-9A97-3C327FC3262A}"/>
                  </a:ext>
                </a:extLst>
              </p14:cNvPr>
              <p14:cNvContentPartPr/>
              <p14:nvPr/>
            </p14:nvContentPartPr>
            <p14:xfrm>
              <a:off x="4090509" y="537385"/>
              <a:ext cx="39960" cy="268200"/>
            </p14:xfrm>
          </p:contentPart>
        </mc:Choice>
        <mc:Fallback>
          <p:pic>
            <p:nvPicPr>
              <p:cNvPr id="142" name="Cerneală 141">
                <a:extLst>
                  <a:ext uri="{FF2B5EF4-FFF2-40B4-BE49-F238E27FC236}">
                    <a16:creationId xmlns:a16="http://schemas.microsoft.com/office/drawing/2014/main" id="{231781DE-B02F-419A-9A97-3C327FC3262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072509" y="501745"/>
                <a:ext cx="7560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43" name="Cerneală 142">
                <a:extLst>
                  <a:ext uri="{FF2B5EF4-FFF2-40B4-BE49-F238E27FC236}">
                    <a16:creationId xmlns:a16="http://schemas.microsoft.com/office/drawing/2014/main" id="{D9224739-BFF5-4A46-9901-E12BE0BF231B}"/>
                  </a:ext>
                </a:extLst>
              </p14:cNvPr>
              <p14:cNvContentPartPr/>
              <p14:nvPr/>
            </p14:nvContentPartPr>
            <p14:xfrm>
              <a:off x="4211829" y="596425"/>
              <a:ext cx="200520" cy="194760"/>
            </p14:xfrm>
          </p:contentPart>
        </mc:Choice>
        <mc:Fallback>
          <p:pic>
            <p:nvPicPr>
              <p:cNvPr id="143" name="Cerneală 142">
                <a:extLst>
                  <a:ext uri="{FF2B5EF4-FFF2-40B4-BE49-F238E27FC236}">
                    <a16:creationId xmlns:a16="http://schemas.microsoft.com/office/drawing/2014/main" id="{D9224739-BFF5-4A46-9901-E12BE0BF231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194189" y="560785"/>
                <a:ext cx="236160" cy="2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691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7" name="Cerneală 466">
                <a:extLst>
                  <a:ext uri="{FF2B5EF4-FFF2-40B4-BE49-F238E27FC236}">
                    <a16:creationId xmlns:a16="http://schemas.microsoft.com/office/drawing/2014/main" id="{A9598AAE-2336-4918-9153-F3D81A6DCC3B}"/>
                  </a:ext>
                </a:extLst>
              </p14:cNvPr>
              <p14:cNvContentPartPr/>
              <p14:nvPr/>
            </p14:nvContentPartPr>
            <p14:xfrm>
              <a:off x="323088" y="417261"/>
              <a:ext cx="11862000" cy="6382080"/>
            </p14:xfrm>
          </p:contentPart>
        </mc:Choice>
        <mc:Fallback xmlns="">
          <p:pic>
            <p:nvPicPr>
              <p:cNvPr id="467" name="Cerneală 466">
                <a:extLst>
                  <a:ext uri="{FF2B5EF4-FFF2-40B4-BE49-F238E27FC236}">
                    <a16:creationId xmlns:a16="http://schemas.microsoft.com/office/drawing/2014/main" id="{A9598AAE-2336-4918-9153-F3D81A6DCC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448" y="408261"/>
                <a:ext cx="11879641" cy="63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95AA3909-0E25-4A81-8F8A-0FA8BE012F36}"/>
                  </a:ext>
                </a:extLst>
              </p14:cNvPr>
              <p14:cNvContentPartPr/>
              <p14:nvPr/>
            </p14:nvContentPartPr>
            <p14:xfrm>
              <a:off x="3079989" y="6180385"/>
              <a:ext cx="3125880" cy="71280"/>
            </p14:xfrm>
          </p:contentPart>
        </mc:Choice>
        <mc:Fallback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95AA3909-0E25-4A81-8F8A-0FA8BE012F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1989" y="6144745"/>
                <a:ext cx="3161520" cy="14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3200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7738448A-3249-4803-B27C-0D84F2D1B83C}"/>
                  </a:ext>
                </a:extLst>
              </p14:cNvPr>
              <p14:cNvContentPartPr/>
              <p14:nvPr/>
            </p14:nvContentPartPr>
            <p14:xfrm>
              <a:off x="865989" y="769585"/>
              <a:ext cx="4320" cy="7920"/>
            </p14:xfrm>
          </p:contentPart>
        </mc:Choice>
        <mc:Fallback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7738448A-3249-4803-B27C-0D84F2D1B8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989" y="733945"/>
                <a:ext cx="399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7B8E0E02-7297-4760-885E-4A2149402D54}"/>
                  </a:ext>
                </a:extLst>
              </p14:cNvPr>
              <p14:cNvContentPartPr/>
              <p14:nvPr/>
            </p14:nvContentPartPr>
            <p14:xfrm>
              <a:off x="834669" y="362065"/>
              <a:ext cx="456840" cy="496440"/>
            </p14:xfrm>
          </p:contentPart>
        </mc:Choice>
        <mc:Fallback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7B8E0E02-7297-4760-885E-4A2149402D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7029" y="326425"/>
                <a:ext cx="49248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5DD6489E-FE1E-4C4A-891C-F77CD497B002}"/>
                  </a:ext>
                </a:extLst>
              </p14:cNvPr>
              <p14:cNvContentPartPr/>
              <p14:nvPr/>
            </p14:nvContentPartPr>
            <p14:xfrm>
              <a:off x="1328229" y="625585"/>
              <a:ext cx="581760" cy="574920"/>
            </p14:xfrm>
          </p:contentPart>
        </mc:Choice>
        <mc:Fallback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5DD6489E-FE1E-4C4A-891C-F77CD497B0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0229" y="589585"/>
                <a:ext cx="617400" cy="6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31130DE7-6B97-4054-8C63-EF0E2D251C58}"/>
                  </a:ext>
                </a:extLst>
              </p14:cNvPr>
              <p14:cNvContentPartPr/>
              <p14:nvPr/>
            </p14:nvContentPartPr>
            <p14:xfrm>
              <a:off x="1921869" y="272065"/>
              <a:ext cx="333000" cy="506880"/>
            </p14:xfrm>
          </p:contentPart>
        </mc:Choice>
        <mc:Fallback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31130DE7-6B97-4054-8C63-EF0E2D251C5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03869" y="236065"/>
                <a:ext cx="36864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7B661FB1-C805-4BC8-B565-F73A5BE5AB4F}"/>
                  </a:ext>
                </a:extLst>
              </p14:cNvPr>
              <p14:cNvContentPartPr/>
              <p14:nvPr/>
            </p14:nvContentPartPr>
            <p14:xfrm>
              <a:off x="2210589" y="452785"/>
              <a:ext cx="3240" cy="4320"/>
            </p14:xfrm>
          </p:contentPart>
        </mc:Choice>
        <mc:Fallback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7B661FB1-C805-4BC8-B565-F73A5BE5AB4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92589" y="417145"/>
                <a:ext cx="3888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9A4E54B2-D9AC-419E-8371-0C650FCFAAC8}"/>
                  </a:ext>
                </a:extLst>
              </p14:cNvPr>
              <p14:cNvContentPartPr/>
              <p14:nvPr/>
            </p14:nvContentPartPr>
            <p14:xfrm>
              <a:off x="822429" y="1010425"/>
              <a:ext cx="1544400" cy="49320"/>
            </p14:xfrm>
          </p:contentPart>
        </mc:Choice>
        <mc:Fallback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9A4E54B2-D9AC-419E-8371-0C650FCFAAC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4789" y="974785"/>
                <a:ext cx="158004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FE119DC3-E4D8-450F-BDE6-081AE702EA7B}"/>
                  </a:ext>
                </a:extLst>
              </p14:cNvPr>
              <p14:cNvContentPartPr/>
              <p14:nvPr/>
            </p14:nvContentPartPr>
            <p14:xfrm>
              <a:off x="2525229" y="557905"/>
              <a:ext cx="1440" cy="5040"/>
            </p14:xfrm>
          </p:contentPart>
        </mc:Choice>
        <mc:Fallback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FE119DC3-E4D8-450F-BDE6-081AE702EA7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07229" y="522265"/>
                <a:ext cx="3708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1D8FD885-0822-48F4-BB38-C3D349F96A86}"/>
                  </a:ext>
                </a:extLst>
              </p14:cNvPr>
              <p14:cNvContentPartPr/>
              <p14:nvPr/>
            </p14:nvContentPartPr>
            <p14:xfrm>
              <a:off x="2572749" y="779305"/>
              <a:ext cx="2520" cy="5400"/>
            </p14:xfrm>
          </p:contentPart>
        </mc:Choice>
        <mc:Fallback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1D8FD885-0822-48F4-BB38-C3D349F96A8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54749" y="743665"/>
                <a:ext cx="3816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A0C7404C-2057-4334-B3D7-C570638278F7}"/>
                  </a:ext>
                </a:extLst>
              </p14:cNvPr>
              <p14:cNvContentPartPr/>
              <p14:nvPr/>
            </p14:nvContentPartPr>
            <p14:xfrm>
              <a:off x="870669" y="1424065"/>
              <a:ext cx="360360" cy="9000"/>
            </p14:xfrm>
          </p:contentPart>
        </mc:Choice>
        <mc:Fallback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A0C7404C-2057-4334-B3D7-C570638278F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2669" y="1406425"/>
                <a:ext cx="39600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D55CA673-A977-4BED-9785-AD2B757594B7}"/>
                  </a:ext>
                </a:extLst>
              </p14:cNvPr>
              <p14:cNvContentPartPr/>
              <p14:nvPr/>
            </p14:nvContentPartPr>
            <p14:xfrm>
              <a:off x="7122429" y="1073065"/>
              <a:ext cx="531720" cy="142560"/>
            </p14:xfrm>
          </p:contentPart>
        </mc:Choice>
        <mc:Fallback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D55CA673-A977-4BED-9785-AD2B757594B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04429" y="1055425"/>
                <a:ext cx="5673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A0A9BEF7-0AA7-4C71-9D88-98327789B24C}"/>
                  </a:ext>
                </a:extLst>
              </p14:cNvPr>
              <p14:cNvContentPartPr/>
              <p14:nvPr/>
            </p14:nvContentPartPr>
            <p14:xfrm>
              <a:off x="5580909" y="1150465"/>
              <a:ext cx="938160" cy="132480"/>
            </p14:xfrm>
          </p:contentPart>
        </mc:Choice>
        <mc:Fallback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A0A9BEF7-0AA7-4C71-9D88-98327789B24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63269" y="1132514"/>
                <a:ext cx="973800" cy="168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F95B3FFE-DDCD-4058-ADA0-61F2A7F17441}"/>
                  </a:ext>
                </a:extLst>
              </p14:cNvPr>
              <p14:cNvContentPartPr/>
              <p14:nvPr/>
            </p14:nvContentPartPr>
            <p14:xfrm>
              <a:off x="4177989" y="1060105"/>
              <a:ext cx="1033560" cy="308880"/>
            </p14:xfrm>
          </p:contentPart>
        </mc:Choice>
        <mc:Fallback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F95B3FFE-DDCD-4058-ADA0-61F2A7F1744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59983" y="1042444"/>
                <a:ext cx="1069212" cy="3445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92BD08FE-6EF6-465C-9E81-D01F9CFFA6BC}"/>
                  </a:ext>
                </a:extLst>
              </p14:cNvPr>
              <p14:cNvContentPartPr/>
              <p14:nvPr/>
            </p14:nvContentPartPr>
            <p14:xfrm>
              <a:off x="4061349" y="1608745"/>
              <a:ext cx="340200" cy="247680"/>
            </p14:xfrm>
          </p:contentPart>
        </mc:Choice>
        <mc:Fallback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92BD08FE-6EF6-465C-9E81-D01F9CFFA6B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43709" y="1590745"/>
                <a:ext cx="37584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BF657F5B-AAF9-4369-B730-58189CF9586A}"/>
                  </a:ext>
                </a:extLst>
              </p14:cNvPr>
              <p14:cNvContentPartPr/>
              <p14:nvPr/>
            </p14:nvContentPartPr>
            <p14:xfrm>
              <a:off x="4908789" y="1648705"/>
              <a:ext cx="933120" cy="157320"/>
            </p14:xfrm>
          </p:contentPart>
        </mc:Choice>
        <mc:Fallback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BF657F5B-AAF9-4369-B730-58189CF9586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90789" y="1631065"/>
                <a:ext cx="9687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C49B40F9-B530-4C0F-B8AA-0828DB60FD28}"/>
                  </a:ext>
                </a:extLst>
              </p14:cNvPr>
              <p14:cNvContentPartPr/>
              <p14:nvPr/>
            </p14:nvContentPartPr>
            <p14:xfrm>
              <a:off x="1602189" y="1053985"/>
              <a:ext cx="2007720" cy="1137960"/>
            </p14:xfrm>
          </p:contentPart>
        </mc:Choice>
        <mc:Fallback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C49B40F9-B530-4C0F-B8AA-0828DB60FD2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84186" y="1036345"/>
                <a:ext cx="2043366" cy="11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7D0D5D62-1A6C-443B-8ACF-A339C5786326}"/>
                  </a:ext>
                </a:extLst>
              </p14:cNvPr>
              <p14:cNvContentPartPr/>
              <p14:nvPr/>
            </p14:nvContentPartPr>
            <p14:xfrm>
              <a:off x="7601589" y="1635745"/>
              <a:ext cx="334080" cy="202320"/>
            </p14:xfrm>
          </p:contentPart>
        </mc:Choice>
        <mc:Fallback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7D0D5D62-1A6C-443B-8ACF-A339C578632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83589" y="1618105"/>
                <a:ext cx="3697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B88D1571-179A-4D9B-A6DA-059FEE5EDB17}"/>
                  </a:ext>
                </a:extLst>
              </p14:cNvPr>
              <p14:cNvContentPartPr/>
              <p14:nvPr/>
            </p14:nvContentPartPr>
            <p14:xfrm>
              <a:off x="7632549" y="1919785"/>
              <a:ext cx="393840" cy="10080"/>
            </p14:xfrm>
          </p:contentPart>
        </mc:Choice>
        <mc:Fallback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B88D1571-179A-4D9B-A6DA-059FEE5EDB1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14549" y="1901785"/>
                <a:ext cx="4294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5160C93A-CD41-4702-B106-ED9B85818CAB}"/>
                  </a:ext>
                </a:extLst>
              </p14:cNvPr>
              <p14:cNvContentPartPr/>
              <p14:nvPr/>
            </p14:nvContentPartPr>
            <p14:xfrm>
              <a:off x="7068429" y="1616665"/>
              <a:ext cx="325440" cy="357120"/>
            </p14:xfrm>
          </p:contentPart>
        </mc:Choice>
        <mc:Fallback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5160C93A-CD41-4702-B106-ED9B85818CA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50429" y="1598665"/>
                <a:ext cx="36108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53BAF993-02A7-4068-8056-E6AE3543A817}"/>
                  </a:ext>
                </a:extLst>
              </p14:cNvPr>
              <p14:cNvContentPartPr/>
              <p14:nvPr/>
            </p14:nvContentPartPr>
            <p14:xfrm>
              <a:off x="8200269" y="719905"/>
              <a:ext cx="3866040" cy="1235160"/>
            </p14:xfrm>
          </p:contentPart>
        </mc:Choice>
        <mc:Fallback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53BAF993-02A7-4068-8056-E6AE3543A81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182629" y="702265"/>
                <a:ext cx="3901680" cy="12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52B54EE1-9B66-4B45-B32D-B8ED2ED4EBCC}"/>
                  </a:ext>
                </a:extLst>
              </p14:cNvPr>
              <p14:cNvContentPartPr/>
              <p14:nvPr/>
            </p14:nvContentPartPr>
            <p14:xfrm>
              <a:off x="6044229" y="1680745"/>
              <a:ext cx="34560" cy="23040"/>
            </p14:xfrm>
          </p:contentPart>
        </mc:Choice>
        <mc:Fallback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52B54EE1-9B66-4B45-B32D-B8ED2ED4EBC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26589" y="1662745"/>
                <a:ext cx="702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6" name="Cerneală 85">
                <a:extLst>
                  <a:ext uri="{FF2B5EF4-FFF2-40B4-BE49-F238E27FC236}">
                    <a16:creationId xmlns:a16="http://schemas.microsoft.com/office/drawing/2014/main" id="{05846A43-4BFD-4B63-B409-151DE4CDD829}"/>
                  </a:ext>
                </a:extLst>
              </p14:cNvPr>
              <p14:cNvContentPartPr/>
              <p14:nvPr/>
            </p14:nvContentPartPr>
            <p14:xfrm>
              <a:off x="6068349" y="1864705"/>
              <a:ext cx="19800" cy="30600"/>
            </p14:xfrm>
          </p:contentPart>
        </mc:Choice>
        <mc:Fallback>
          <p:pic>
            <p:nvPicPr>
              <p:cNvPr id="86" name="Cerneală 85">
                <a:extLst>
                  <a:ext uri="{FF2B5EF4-FFF2-40B4-BE49-F238E27FC236}">
                    <a16:creationId xmlns:a16="http://schemas.microsoft.com/office/drawing/2014/main" id="{05846A43-4BFD-4B63-B409-151DE4CDD82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050709" y="1846705"/>
                <a:ext cx="5544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246C1B0D-3A0C-4683-9A01-BCEAB2C89492}"/>
                  </a:ext>
                </a:extLst>
              </p14:cNvPr>
              <p14:cNvContentPartPr/>
              <p14:nvPr/>
            </p14:nvContentPartPr>
            <p14:xfrm>
              <a:off x="899829" y="2663905"/>
              <a:ext cx="389520" cy="21960"/>
            </p14:xfrm>
          </p:contentPart>
        </mc:Choice>
        <mc:Fallback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246C1B0D-3A0C-4683-9A01-BCEAB2C8949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81829" y="2645905"/>
                <a:ext cx="4251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3" name="Cerneală 92">
                <a:extLst>
                  <a:ext uri="{FF2B5EF4-FFF2-40B4-BE49-F238E27FC236}">
                    <a16:creationId xmlns:a16="http://schemas.microsoft.com/office/drawing/2014/main" id="{8F957275-DD8F-4A59-AFB7-CA23326B0CD9}"/>
                  </a:ext>
                </a:extLst>
              </p14:cNvPr>
              <p14:cNvContentPartPr/>
              <p14:nvPr/>
            </p14:nvContentPartPr>
            <p14:xfrm>
              <a:off x="4144509" y="2385265"/>
              <a:ext cx="298080" cy="274320"/>
            </p14:xfrm>
          </p:contentPart>
        </mc:Choice>
        <mc:Fallback>
          <p:pic>
            <p:nvPicPr>
              <p:cNvPr id="93" name="Cerneală 92">
                <a:extLst>
                  <a:ext uri="{FF2B5EF4-FFF2-40B4-BE49-F238E27FC236}">
                    <a16:creationId xmlns:a16="http://schemas.microsoft.com/office/drawing/2014/main" id="{8F957275-DD8F-4A59-AFB7-CA23326B0CD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126869" y="2367265"/>
                <a:ext cx="33372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2" name="Cerneală 111">
                <a:extLst>
                  <a:ext uri="{FF2B5EF4-FFF2-40B4-BE49-F238E27FC236}">
                    <a16:creationId xmlns:a16="http://schemas.microsoft.com/office/drawing/2014/main" id="{3DB3F3A2-B67B-47B0-9547-57805766036A}"/>
                  </a:ext>
                </a:extLst>
              </p14:cNvPr>
              <p14:cNvContentPartPr/>
              <p14:nvPr/>
            </p14:nvContentPartPr>
            <p14:xfrm>
              <a:off x="9475749" y="2324785"/>
              <a:ext cx="165600" cy="140400"/>
            </p14:xfrm>
          </p:contentPart>
        </mc:Choice>
        <mc:Fallback>
          <p:pic>
            <p:nvPicPr>
              <p:cNvPr id="112" name="Cerneală 111">
                <a:extLst>
                  <a:ext uri="{FF2B5EF4-FFF2-40B4-BE49-F238E27FC236}">
                    <a16:creationId xmlns:a16="http://schemas.microsoft.com/office/drawing/2014/main" id="{3DB3F3A2-B67B-47B0-9547-57805766036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457749" y="2307145"/>
                <a:ext cx="2012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9" name="Cerneală 118">
                <a:extLst>
                  <a:ext uri="{FF2B5EF4-FFF2-40B4-BE49-F238E27FC236}">
                    <a16:creationId xmlns:a16="http://schemas.microsoft.com/office/drawing/2014/main" id="{DC2FBB3E-FE18-4742-A643-E35F99D5EBFC}"/>
                  </a:ext>
                </a:extLst>
              </p14:cNvPr>
              <p14:cNvContentPartPr/>
              <p14:nvPr/>
            </p14:nvContentPartPr>
            <p14:xfrm>
              <a:off x="11116989" y="2199145"/>
              <a:ext cx="504720" cy="235080"/>
            </p14:xfrm>
          </p:contentPart>
        </mc:Choice>
        <mc:Fallback>
          <p:pic>
            <p:nvPicPr>
              <p:cNvPr id="119" name="Cerneală 118">
                <a:extLst>
                  <a:ext uri="{FF2B5EF4-FFF2-40B4-BE49-F238E27FC236}">
                    <a16:creationId xmlns:a16="http://schemas.microsoft.com/office/drawing/2014/main" id="{DC2FBB3E-FE18-4742-A643-E35F99D5EBF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098989" y="2181145"/>
                <a:ext cx="54036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0" name="Cerneală 119">
                <a:extLst>
                  <a:ext uri="{FF2B5EF4-FFF2-40B4-BE49-F238E27FC236}">
                    <a16:creationId xmlns:a16="http://schemas.microsoft.com/office/drawing/2014/main" id="{1592CC7E-40B9-4444-8CC8-281D0BFDB8B1}"/>
                  </a:ext>
                </a:extLst>
              </p14:cNvPr>
              <p14:cNvContentPartPr/>
              <p14:nvPr/>
            </p14:nvContentPartPr>
            <p14:xfrm>
              <a:off x="9995589" y="2203825"/>
              <a:ext cx="851400" cy="255960"/>
            </p14:xfrm>
          </p:contentPart>
        </mc:Choice>
        <mc:Fallback>
          <p:pic>
            <p:nvPicPr>
              <p:cNvPr id="120" name="Cerneală 119">
                <a:extLst>
                  <a:ext uri="{FF2B5EF4-FFF2-40B4-BE49-F238E27FC236}">
                    <a16:creationId xmlns:a16="http://schemas.microsoft.com/office/drawing/2014/main" id="{1592CC7E-40B9-4444-8CC8-281D0BFDB8B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977942" y="2185800"/>
                <a:ext cx="887055" cy="2916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4" name="Cerneală 123">
                <a:extLst>
                  <a:ext uri="{FF2B5EF4-FFF2-40B4-BE49-F238E27FC236}">
                    <a16:creationId xmlns:a16="http://schemas.microsoft.com/office/drawing/2014/main" id="{07DD0097-7BCB-4719-9E5D-99D56AB1C26D}"/>
                  </a:ext>
                </a:extLst>
              </p14:cNvPr>
              <p14:cNvContentPartPr/>
              <p14:nvPr/>
            </p14:nvContentPartPr>
            <p14:xfrm>
              <a:off x="1680669" y="2342425"/>
              <a:ext cx="1879200" cy="954360"/>
            </p14:xfrm>
          </p:contentPart>
        </mc:Choice>
        <mc:Fallback>
          <p:pic>
            <p:nvPicPr>
              <p:cNvPr id="124" name="Cerneală 123">
                <a:extLst>
                  <a:ext uri="{FF2B5EF4-FFF2-40B4-BE49-F238E27FC236}">
                    <a16:creationId xmlns:a16="http://schemas.microsoft.com/office/drawing/2014/main" id="{07DD0097-7BCB-4719-9E5D-99D56AB1C26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662672" y="2324785"/>
                <a:ext cx="1914833" cy="9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25" name="Cerneală 124">
                <a:extLst>
                  <a:ext uri="{FF2B5EF4-FFF2-40B4-BE49-F238E27FC236}">
                    <a16:creationId xmlns:a16="http://schemas.microsoft.com/office/drawing/2014/main" id="{4E226165-A265-4A72-9BD2-EC1CBCEB9D95}"/>
                  </a:ext>
                </a:extLst>
              </p14:cNvPr>
              <p14:cNvContentPartPr/>
              <p14:nvPr/>
            </p14:nvContentPartPr>
            <p14:xfrm>
              <a:off x="4066389" y="3257905"/>
              <a:ext cx="9720" cy="270000"/>
            </p14:xfrm>
          </p:contentPart>
        </mc:Choice>
        <mc:Fallback>
          <p:pic>
            <p:nvPicPr>
              <p:cNvPr id="125" name="Cerneală 124">
                <a:extLst>
                  <a:ext uri="{FF2B5EF4-FFF2-40B4-BE49-F238E27FC236}">
                    <a16:creationId xmlns:a16="http://schemas.microsoft.com/office/drawing/2014/main" id="{4E226165-A265-4A72-9BD2-EC1CBCEB9D9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048749" y="3222265"/>
                <a:ext cx="4536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6" name="Cerneală 125">
                <a:extLst>
                  <a:ext uri="{FF2B5EF4-FFF2-40B4-BE49-F238E27FC236}">
                    <a16:creationId xmlns:a16="http://schemas.microsoft.com/office/drawing/2014/main" id="{1078146C-7E59-497A-A645-998C0B42F218}"/>
                  </a:ext>
                </a:extLst>
              </p14:cNvPr>
              <p14:cNvContentPartPr/>
              <p14:nvPr/>
            </p14:nvContentPartPr>
            <p14:xfrm>
              <a:off x="4071069" y="3252865"/>
              <a:ext cx="220320" cy="284040"/>
            </p14:xfrm>
          </p:contentPart>
        </mc:Choice>
        <mc:Fallback>
          <p:pic>
            <p:nvPicPr>
              <p:cNvPr id="126" name="Cerneală 125">
                <a:extLst>
                  <a:ext uri="{FF2B5EF4-FFF2-40B4-BE49-F238E27FC236}">
                    <a16:creationId xmlns:a16="http://schemas.microsoft.com/office/drawing/2014/main" id="{1078146C-7E59-497A-A645-998C0B42F21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053069" y="3217225"/>
                <a:ext cx="25596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7" name="Cerneală 126">
                <a:extLst>
                  <a:ext uri="{FF2B5EF4-FFF2-40B4-BE49-F238E27FC236}">
                    <a16:creationId xmlns:a16="http://schemas.microsoft.com/office/drawing/2014/main" id="{0879AEF7-FEAD-4505-B078-0EC713D1D022}"/>
                  </a:ext>
                </a:extLst>
              </p14:cNvPr>
              <p14:cNvContentPartPr/>
              <p14:nvPr/>
            </p14:nvContentPartPr>
            <p14:xfrm>
              <a:off x="4335669" y="3360145"/>
              <a:ext cx="191520" cy="8640"/>
            </p14:xfrm>
          </p:contentPart>
        </mc:Choice>
        <mc:Fallback>
          <p:pic>
            <p:nvPicPr>
              <p:cNvPr id="127" name="Cerneală 126">
                <a:extLst>
                  <a:ext uri="{FF2B5EF4-FFF2-40B4-BE49-F238E27FC236}">
                    <a16:creationId xmlns:a16="http://schemas.microsoft.com/office/drawing/2014/main" id="{0879AEF7-FEAD-4505-B078-0EC713D1D02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318029" y="3324505"/>
                <a:ext cx="2271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8" name="Cerneală 127">
                <a:extLst>
                  <a:ext uri="{FF2B5EF4-FFF2-40B4-BE49-F238E27FC236}">
                    <a16:creationId xmlns:a16="http://schemas.microsoft.com/office/drawing/2014/main" id="{B91268A7-85E5-43EE-AB6F-FAC390800E19}"/>
                  </a:ext>
                </a:extLst>
              </p14:cNvPr>
              <p14:cNvContentPartPr/>
              <p14:nvPr/>
            </p14:nvContentPartPr>
            <p14:xfrm>
              <a:off x="4388949" y="3450505"/>
              <a:ext cx="194760" cy="11520"/>
            </p14:xfrm>
          </p:contentPart>
        </mc:Choice>
        <mc:Fallback>
          <p:pic>
            <p:nvPicPr>
              <p:cNvPr id="128" name="Cerneală 127">
                <a:extLst>
                  <a:ext uri="{FF2B5EF4-FFF2-40B4-BE49-F238E27FC236}">
                    <a16:creationId xmlns:a16="http://schemas.microsoft.com/office/drawing/2014/main" id="{B91268A7-85E5-43EE-AB6F-FAC390800E1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370949" y="3414505"/>
                <a:ext cx="23040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9" name="Cerneală 128">
                <a:extLst>
                  <a:ext uri="{FF2B5EF4-FFF2-40B4-BE49-F238E27FC236}">
                    <a16:creationId xmlns:a16="http://schemas.microsoft.com/office/drawing/2014/main" id="{3B5AAF06-B604-4A1F-80EC-44F06C339F2E}"/>
                  </a:ext>
                </a:extLst>
              </p14:cNvPr>
              <p14:cNvContentPartPr/>
              <p14:nvPr/>
            </p14:nvContentPartPr>
            <p14:xfrm>
              <a:off x="4832829" y="3274465"/>
              <a:ext cx="23400" cy="262440"/>
            </p14:xfrm>
          </p:contentPart>
        </mc:Choice>
        <mc:Fallback>
          <p:pic>
            <p:nvPicPr>
              <p:cNvPr id="129" name="Cerneală 128">
                <a:extLst>
                  <a:ext uri="{FF2B5EF4-FFF2-40B4-BE49-F238E27FC236}">
                    <a16:creationId xmlns:a16="http://schemas.microsoft.com/office/drawing/2014/main" id="{3B5AAF06-B604-4A1F-80EC-44F06C339F2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814829" y="3238465"/>
                <a:ext cx="5904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30" name="Cerneală 129">
                <a:extLst>
                  <a:ext uri="{FF2B5EF4-FFF2-40B4-BE49-F238E27FC236}">
                    <a16:creationId xmlns:a16="http://schemas.microsoft.com/office/drawing/2014/main" id="{4C6DEE32-9356-4A4F-A72F-567C38C548A7}"/>
                  </a:ext>
                </a:extLst>
              </p14:cNvPr>
              <p14:cNvContentPartPr/>
              <p14:nvPr/>
            </p14:nvContentPartPr>
            <p14:xfrm>
              <a:off x="4932549" y="3308665"/>
              <a:ext cx="224280" cy="228240"/>
            </p14:xfrm>
          </p:contentPart>
        </mc:Choice>
        <mc:Fallback>
          <p:pic>
            <p:nvPicPr>
              <p:cNvPr id="130" name="Cerneală 129">
                <a:extLst>
                  <a:ext uri="{FF2B5EF4-FFF2-40B4-BE49-F238E27FC236}">
                    <a16:creationId xmlns:a16="http://schemas.microsoft.com/office/drawing/2014/main" id="{4C6DEE32-9356-4A4F-A72F-567C38C548A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914909" y="3273025"/>
                <a:ext cx="2599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31" name="Cerneală 130">
                <a:extLst>
                  <a:ext uri="{FF2B5EF4-FFF2-40B4-BE49-F238E27FC236}">
                    <a16:creationId xmlns:a16="http://schemas.microsoft.com/office/drawing/2014/main" id="{E91CC876-A312-4214-A702-28700D03797A}"/>
                  </a:ext>
                </a:extLst>
              </p14:cNvPr>
              <p14:cNvContentPartPr/>
              <p14:nvPr/>
            </p14:nvContentPartPr>
            <p14:xfrm>
              <a:off x="5351589" y="3479305"/>
              <a:ext cx="29160" cy="181080"/>
            </p14:xfrm>
          </p:contentPart>
        </mc:Choice>
        <mc:Fallback>
          <p:pic>
            <p:nvPicPr>
              <p:cNvPr id="131" name="Cerneală 130">
                <a:extLst>
                  <a:ext uri="{FF2B5EF4-FFF2-40B4-BE49-F238E27FC236}">
                    <a16:creationId xmlns:a16="http://schemas.microsoft.com/office/drawing/2014/main" id="{E91CC876-A312-4214-A702-28700D03797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333589" y="3443305"/>
                <a:ext cx="6480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32" name="Cerneală 131">
                <a:extLst>
                  <a:ext uri="{FF2B5EF4-FFF2-40B4-BE49-F238E27FC236}">
                    <a16:creationId xmlns:a16="http://schemas.microsoft.com/office/drawing/2014/main" id="{0C2F6EAB-C8F2-4D36-857F-CFC5C83F7C19}"/>
                  </a:ext>
                </a:extLst>
              </p14:cNvPr>
              <p14:cNvContentPartPr/>
              <p14:nvPr/>
            </p14:nvContentPartPr>
            <p14:xfrm>
              <a:off x="5482629" y="3508105"/>
              <a:ext cx="117720" cy="113040"/>
            </p14:xfrm>
          </p:contentPart>
        </mc:Choice>
        <mc:Fallback>
          <p:pic>
            <p:nvPicPr>
              <p:cNvPr id="132" name="Cerneală 131">
                <a:extLst>
                  <a:ext uri="{FF2B5EF4-FFF2-40B4-BE49-F238E27FC236}">
                    <a16:creationId xmlns:a16="http://schemas.microsoft.com/office/drawing/2014/main" id="{0C2F6EAB-C8F2-4D36-857F-CFC5C83F7C1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464989" y="3472465"/>
                <a:ext cx="1533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33" name="Cerneală 132">
                <a:extLst>
                  <a:ext uri="{FF2B5EF4-FFF2-40B4-BE49-F238E27FC236}">
                    <a16:creationId xmlns:a16="http://schemas.microsoft.com/office/drawing/2014/main" id="{952A46D8-5F91-4907-AA00-BCBD5433FA4A}"/>
                  </a:ext>
                </a:extLst>
              </p14:cNvPr>
              <p14:cNvContentPartPr/>
              <p14:nvPr/>
            </p14:nvContentPartPr>
            <p14:xfrm>
              <a:off x="5899869" y="3315505"/>
              <a:ext cx="167040" cy="3600"/>
            </p14:xfrm>
          </p:contentPart>
        </mc:Choice>
        <mc:Fallback>
          <p:pic>
            <p:nvPicPr>
              <p:cNvPr id="133" name="Cerneală 132">
                <a:extLst>
                  <a:ext uri="{FF2B5EF4-FFF2-40B4-BE49-F238E27FC236}">
                    <a16:creationId xmlns:a16="http://schemas.microsoft.com/office/drawing/2014/main" id="{952A46D8-5F91-4907-AA00-BCBD5433FA4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82229" y="3279865"/>
                <a:ext cx="2026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34" name="Cerneală 133">
                <a:extLst>
                  <a:ext uri="{FF2B5EF4-FFF2-40B4-BE49-F238E27FC236}">
                    <a16:creationId xmlns:a16="http://schemas.microsoft.com/office/drawing/2014/main" id="{FDF780FE-D6E9-49EF-A880-CD88EC5AD90D}"/>
                  </a:ext>
                </a:extLst>
              </p14:cNvPr>
              <p14:cNvContentPartPr/>
              <p14:nvPr/>
            </p14:nvContentPartPr>
            <p14:xfrm>
              <a:off x="5928669" y="3402265"/>
              <a:ext cx="218880" cy="14760"/>
            </p14:xfrm>
          </p:contentPart>
        </mc:Choice>
        <mc:Fallback>
          <p:pic>
            <p:nvPicPr>
              <p:cNvPr id="134" name="Cerneală 133">
                <a:extLst>
                  <a:ext uri="{FF2B5EF4-FFF2-40B4-BE49-F238E27FC236}">
                    <a16:creationId xmlns:a16="http://schemas.microsoft.com/office/drawing/2014/main" id="{FDF780FE-D6E9-49EF-A880-CD88EC5AD90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911029" y="3366265"/>
                <a:ext cx="25452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5" name="Cerneală 134">
                <a:extLst>
                  <a:ext uri="{FF2B5EF4-FFF2-40B4-BE49-F238E27FC236}">
                    <a16:creationId xmlns:a16="http://schemas.microsoft.com/office/drawing/2014/main" id="{6BCFC1BB-D939-4DC8-85E0-B07A1A7D129B}"/>
                  </a:ext>
                </a:extLst>
              </p14:cNvPr>
              <p14:cNvContentPartPr/>
              <p14:nvPr/>
            </p14:nvContentPartPr>
            <p14:xfrm>
              <a:off x="6539949" y="3207505"/>
              <a:ext cx="38160" cy="275040"/>
            </p14:xfrm>
          </p:contentPart>
        </mc:Choice>
        <mc:Fallback>
          <p:pic>
            <p:nvPicPr>
              <p:cNvPr id="135" name="Cerneală 134">
                <a:extLst>
                  <a:ext uri="{FF2B5EF4-FFF2-40B4-BE49-F238E27FC236}">
                    <a16:creationId xmlns:a16="http://schemas.microsoft.com/office/drawing/2014/main" id="{6BCFC1BB-D939-4DC8-85E0-B07A1A7D129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521949" y="3171505"/>
                <a:ext cx="7380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6" name="Cerneală 135">
                <a:extLst>
                  <a:ext uri="{FF2B5EF4-FFF2-40B4-BE49-F238E27FC236}">
                    <a16:creationId xmlns:a16="http://schemas.microsoft.com/office/drawing/2014/main" id="{F8BF07BE-2B22-44A6-96EC-D7FE16FADF3C}"/>
                  </a:ext>
                </a:extLst>
              </p14:cNvPr>
              <p14:cNvContentPartPr/>
              <p14:nvPr/>
            </p14:nvContentPartPr>
            <p14:xfrm>
              <a:off x="6751629" y="3181945"/>
              <a:ext cx="37800" cy="251640"/>
            </p14:xfrm>
          </p:contentPart>
        </mc:Choice>
        <mc:Fallback>
          <p:pic>
            <p:nvPicPr>
              <p:cNvPr id="136" name="Cerneală 135">
                <a:extLst>
                  <a:ext uri="{FF2B5EF4-FFF2-40B4-BE49-F238E27FC236}">
                    <a16:creationId xmlns:a16="http://schemas.microsoft.com/office/drawing/2014/main" id="{F8BF07BE-2B22-44A6-96EC-D7FE16FADF3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733989" y="3146305"/>
                <a:ext cx="7344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7" name="Cerneală 136">
                <a:extLst>
                  <a:ext uri="{FF2B5EF4-FFF2-40B4-BE49-F238E27FC236}">
                    <a16:creationId xmlns:a16="http://schemas.microsoft.com/office/drawing/2014/main" id="{95C1609A-A673-41E6-90C3-582A8CFAA661}"/>
                  </a:ext>
                </a:extLst>
              </p14:cNvPr>
              <p14:cNvContentPartPr/>
              <p14:nvPr/>
            </p14:nvContentPartPr>
            <p14:xfrm>
              <a:off x="6974109" y="3200305"/>
              <a:ext cx="237600" cy="225000"/>
            </p14:xfrm>
          </p:contentPart>
        </mc:Choice>
        <mc:Fallback>
          <p:pic>
            <p:nvPicPr>
              <p:cNvPr id="137" name="Cerneală 136">
                <a:extLst>
                  <a:ext uri="{FF2B5EF4-FFF2-40B4-BE49-F238E27FC236}">
                    <a16:creationId xmlns:a16="http://schemas.microsoft.com/office/drawing/2014/main" id="{95C1609A-A673-41E6-90C3-582A8CFAA66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956469" y="3164305"/>
                <a:ext cx="27324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38" name="Cerneală 137">
                <a:extLst>
                  <a:ext uri="{FF2B5EF4-FFF2-40B4-BE49-F238E27FC236}">
                    <a16:creationId xmlns:a16="http://schemas.microsoft.com/office/drawing/2014/main" id="{43787FF6-7BFA-4600-8D91-31982326918B}"/>
                  </a:ext>
                </a:extLst>
              </p14:cNvPr>
              <p14:cNvContentPartPr/>
              <p14:nvPr/>
            </p14:nvContentPartPr>
            <p14:xfrm>
              <a:off x="7324389" y="3222625"/>
              <a:ext cx="237600" cy="171720"/>
            </p14:xfrm>
          </p:contentPart>
        </mc:Choice>
        <mc:Fallback>
          <p:pic>
            <p:nvPicPr>
              <p:cNvPr id="138" name="Cerneală 137">
                <a:extLst>
                  <a:ext uri="{FF2B5EF4-FFF2-40B4-BE49-F238E27FC236}">
                    <a16:creationId xmlns:a16="http://schemas.microsoft.com/office/drawing/2014/main" id="{43787FF6-7BFA-4600-8D91-31982326918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306749" y="3186985"/>
                <a:ext cx="27324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39" name="Cerneală 138">
                <a:extLst>
                  <a:ext uri="{FF2B5EF4-FFF2-40B4-BE49-F238E27FC236}">
                    <a16:creationId xmlns:a16="http://schemas.microsoft.com/office/drawing/2014/main" id="{3076306A-ECDC-48F5-BCA1-73F094780D23}"/>
                  </a:ext>
                </a:extLst>
              </p14:cNvPr>
              <p14:cNvContentPartPr/>
              <p14:nvPr/>
            </p14:nvContentPartPr>
            <p14:xfrm>
              <a:off x="6457869" y="3200305"/>
              <a:ext cx="97200" cy="101880"/>
            </p14:xfrm>
          </p:contentPart>
        </mc:Choice>
        <mc:Fallback>
          <p:pic>
            <p:nvPicPr>
              <p:cNvPr id="139" name="Cerneală 138">
                <a:extLst>
                  <a:ext uri="{FF2B5EF4-FFF2-40B4-BE49-F238E27FC236}">
                    <a16:creationId xmlns:a16="http://schemas.microsoft.com/office/drawing/2014/main" id="{3076306A-ECDC-48F5-BCA1-73F094780D2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439869" y="3164305"/>
                <a:ext cx="13284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40" name="Cerneală 139">
                <a:extLst>
                  <a:ext uri="{FF2B5EF4-FFF2-40B4-BE49-F238E27FC236}">
                    <a16:creationId xmlns:a16="http://schemas.microsoft.com/office/drawing/2014/main" id="{018E594A-2B79-4CCB-894B-5B93A13BA437}"/>
                  </a:ext>
                </a:extLst>
              </p14:cNvPr>
              <p14:cNvContentPartPr/>
              <p14:nvPr/>
            </p14:nvContentPartPr>
            <p14:xfrm>
              <a:off x="6679629" y="3200305"/>
              <a:ext cx="72360" cy="71280"/>
            </p14:xfrm>
          </p:contentPart>
        </mc:Choice>
        <mc:Fallback>
          <p:pic>
            <p:nvPicPr>
              <p:cNvPr id="140" name="Cerneală 139">
                <a:extLst>
                  <a:ext uri="{FF2B5EF4-FFF2-40B4-BE49-F238E27FC236}">
                    <a16:creationId xmlns:a16="http://schemas.microsoft.com/office/drawing/2014/main" id="{018E594A-2B79-4CCB-894B-5B93A13BA43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661989" y="3164305"/>
                <a:ext cx="10800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41" name="Cerneală 140">
                <a:extLst>
                  <a:ext uri="{FF2B5EF4-FFF2-40B4-BE49-F238E27FC236}">
                    <a16:creationId xmlns:a16="http://schemas.microsoft.com/office/drawing/2014/main" id="{A9FC507E-BC71-4F51-BE28-B5AB378FEEB2}"/>
                  </a:ext>
                </a:extLst>
              </p14:cNvPr>
              <p14:cNvContentPartPr/>
              <p14:nvPr/>
            </p14:nvContentPartPr>
            <p14:xfrm>
              <a:off x="6746949" y="3209665"/>
              <a:ext cx="10440" cy="217800"/>
            </p14:xfrm>
          </p:contentPart>
        </mc:Choice>
        <mc:Fallback>
          <p:pic>
            <p:nvPicPr>
              <p:cNvPr id="141" name="Cerneală 140">
                <a:extLst>
                  <a:ext uri="{FF2B5EF4-FFF2-40B4-BE49-F238E27FC236}">
                    <a16:creationId xmlns:a16="http://schemas.microsoft.com/office/drawing/2014/main" id="{A9FC507E-BC71-4F51-BE28-B5AB378FEEB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728949" y="3173665"/>
                <a:ext cx="4608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42" name="Cerneală 141">
                <a:extLst>
                  <a:ext uri="{FF2B5EF4-FFF2-40B4-BE49-F238E27FC236}">
                    <a16:creationId xmlns:a16="http://schemas.microsoft.com/office/drawing/2014/main" id="{375B248E-823A-4248-A562-00E6F89B9E55}"/>
                  </a:ext>
                </a:extLst>
              </p14:cNvPr>
              <p14:cNvContentPartPr/>
              <p14:nvPr/>
            </p14:nvContentPartPr>
            <p14:xfrm>
              <a:off x="6746949" y="3426385"/>
              <a:ext cx="41760" cy="4680"/>
            </p14:xfrm>
          </p:contentPart>
        </mc:Choice>
        <mc:Fallback>
          <p:pic>
            <p:nvPicPr>
              <p:cNvPr id="142" name="Cerneală 141">
                <a:extLst>
                  <a:ext uri="{FF2B5EF4-FFF2-40B4-BE49-F238E27FC236}">
                    <a16:creationId xmlns:a16="http://schemas.microsoft.com/office/drawing/2014/main" id="{375B248E-823A-4248-A562-00E6F89B9E5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728949" y="3390745"/>
                <a:ext cx="7740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43" name="Cerneală 142">
                <a:extLst>
                  <a:ext uri="{FF2B5EF4-FFF2-40B4-BE49-F238E27FC236}">
                    <a16:creationId xmlns:a16="http://schemas.microsoft.com/office/drawing/2014/main" id="{72DE9817-80A8-46CB-A4AE-C3DF54D35FE7}"/>
                  </a:ext>
                </a:extLst>
              </p14:cNvPr>
              <p14:cNvContentPartPr/>
              <p14:nvPr/>
            </p14:nvContentPartPr>
            <p14:xfrm>
              <a:off x="6546069" y="3250705"/>
              <a:ext cx="29160" cy="234360"/>
            </p14:xfrm>
          </p:contentPart>
        </mc:Choice>
        <mc:Fallback>
          <p:pic>
            <p:nvPicPr>
              <p:cNvPr id="143" name="Cerneală 142">
                <a:extLst>
                  <a:ext uri="{FF2B5EF4-FFF2-40B4-BE49-F238E27FC236}">
                    <a16:creationId xmlns:a16="http://schemas.microsoft.com/office/drawing/2014/main" id="{72DE9817-80A8-46CB-A4AE-C3DF54D35FE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528069" y="3215065"/>
                <a:ext cx="6480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44" name="Cerneală 143">
                <a:extLst>
                  <a:ext uri="{FF2B5EF4-FFF2-40B4-BE49-F238E27FC236}">
                    <a16:creationId xmlns:a16="http://schemas.microsoft.com/office/drawing/2014/main" id="{BC1B1D5C-2368-4609-9045-6785CC8564DF}"/>
                  </a:ext>
                </a:extLst>
              </p14:cNvPr>
              <p14:cNvContentPartPr/>
              <p14:nvPr/>
            </p14:nvContentPartPr>
            <p14:xfrm>
              <a:off x="6520509" y="3493705"/>
              <a:ext cx="99360" cy="5040"/>
            </p14:xfrm>
          </p:contentPart>
        </mc:Choice>
        <mc:Fallback>
          <p:pic>
            <p:nvPicPr>
              <p:cNvPr id="144" name="Cerneală 143">
                <a:extLst>
                  <a:ext uri="{FF2B5EF4-FFF2-40B4-BE49-F238E27FC236}">
                    <a16:creationId xmlns:a16="http://schemas.microsoft.com/office/drawing/2014/main" id="{BC1B1D5C-2368-4609-9045-6785CC8564D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502869" y="3458065"/>
                <a:ext cx="1350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45" name="Cerneală 144">
                <a:extLst>
                  <a:ext uri="{FF2B5EF4-FFF2-40B4-BE49-F238E27FC236}">
                    <a16:creationId xmlns:a16="http://schemas.microsoft.com/office/drawing/2014/main" id="{073E70FC-2358-4131-98A5-C84C30B783EE}"/>
                  </a:ext>
                </a:extLst>
              </p14:cNvPr>
              <p14:cNvContentPartPr/>
              <p14:nvPr/>
            </p14:nvContentPartPr>
            <p14:xfrm>
              <a:off x="6767469" y="3470305"/>
              <a:ext cx="48600" cy="19080"/>
            </p14:xfrm>
          </p:contentPart>
        </mc:Choice>
        <mc:Fallback>
          <p:pic>
            <p:nvPicPr>
              <p:cNvPr id="145" name="Cerneală 144">
                <a:extLst>
                  <a:ext uri="{FF2B5EF4-FFF2-40B4-BE49-F238E27FC236}">
                    <a16:creationId xmlns:a16="http://schemas.microsoft.com/office/drawing/2014/main" id="{073E70FC-2358-4131-98A5-C84C30B783E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749829" y="3434665"/>
                <a:ext cx="842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68" name="Cerneală 167">
                <a:extLst>
                  <a:ext uri="{FF2B5EF4-FFF2-40B4-BE49-F238E27FC236}">
                    <a16:creationId xmlns:a16="http://schemas.microsoft.com/office/drawing/2014/main" id="{C871FB1B-3145-4016-BC86-35018284E169}"/>
                  </a:ext>
                </a:extLst>
              </p14:cNvPr>
              <p14:cNvContentPartPr/>
              <p14:nvPr/>
            </p14:nvContentPartPr>
            <p14:xfrm>
              <a:off x="4928229" y="2347105"/>
              <a:ext cx="1614960" cy="799920"/>
            </p14:xfrm>
          </p:contentPart>
        </mc:Choice>
        <mc:Fallback>
          <p:pic>
            <p:nvPicPr>
              <p:cNvPr id="168" name="Cerneală 167">
                <a:extLst>
                  <a:ext uri="{FF2B5EF4-FFF2-40B4-BE49-F238E27FC236}">
                    <a16:creationId xmlns:a16="http://schemas.microsoft.com/office/drawing/2014/main" id="{C871FB1B-3145-4016-BC86-35018284E16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910229" y="2329105"/>
                <a:ext cx="1650600" cy="83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69" name="Cerneală 168">
                <a:extLst>
                  <a:ext uri="{FF2B5EF4-FFF2-40B4-BE49-F238E27FC236}">
                    <a16:creationId xmlns:a16="http://schemas.microsoft.com/office/drawing/2014/main" id="{77C258E3-7DD8-4F46-8118-84678E4F3462}"/>
                  </a:ext>
                </a:extLst>
              </p14:cNvPr>
              <p14:cNvContentPartPr/>
              <p14:nvPr/>
            </p14:nvContentPartPr>
            <p14:xfrm>
              <a:off x="6669189" y="2205265"/>
              <a:ext cx="2684880" cy="942480"/>
            </p14:xfrm>
          </p:contentPart>
        </mc:Choice>
        <mc:Fallback>
          <p:pic>
            <p:nvPicPr>
              <p:cNvPr id="169" name="Cerneală 168">
                <a:extLst>
                  <a:ext uri="{FF2B5EF4-FFF2-40B4-BE49-F238E27FC236}">
                    <a16:creationId xmlns:a16="http://schemas.microsoft.com/office/drawing/2014/main" id="{77C258E3-7DD8-4F46-8118-84678E4F346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651547" y="2187258"/>
                <a:ext cx="2720525" cy="978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72" name="Cerneală 171">
                <a:extLst>
                  <a:ext uri="{FF2B5EF4-FFF2-40B4-BE49-F238E27FC236}">
                    <a16:creationId xmlns:a16="http://schemas.microsoft.com/office/drawing/2014/main" id="{62932B29-4B23-40F9-9887-25DD485A5489}"/>
                  </a:ext>
                </a:extLst>
              </p14:cNvPr>
              <p14:cNvContentPartPr/>
              <p14:nvPr/>
            </p14:nvContentPartPr>
            <p14:xfrm>
              <a:off x="990909" y="4215505"/>
              <a:ext cx="326880" cy="19440"/>
            </p14:xfrm>
          </p:contentPart>
        </mc:Choice>
        <mc:Fallback>
          <p:pic>
            <p:nvPicPr>
              <p:cNvPr id="172" name="Cerneală 171">
                <a:extLst>
                  <a:ext uri="{FF2B5EF4-FFF2-40B4-BE49-F238E27FC236}">
                    <a16:creationId xmlns:a16="http://schemas.microsoft.com/office/drawing/2014/main" id="{62932B29-4B23-40F9-9887-25DD485A548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73269" y="4197865"/>
                <a:ext cx="3625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85" name="Cerneală 184">
                <a:extLst>
                  <a:ext uri="{FF2B5EF4-FFF2-40B4-BE49-F238E27FC236}">
                    <a16:creationId xmlns:a16="http://schemas.microsoft.com/office/drawing/2014/main" id="{19DF5800-053B-488B-AE6B-5B891EF78076}"/>
                  </a:ext>
                </a:extLst>
              </p14:cNvPr>
              <p14:cNvContentPartPr/>
              <p14:nvPr/>
            </p14:nvContentPartPr>
            <p14:xfrm>
              <a:off x="3980709" y="3836425"/>
              <a:ext cx="1284840" cy="387720"/>
            </p14:xfrm>
          </p:contentPart>
        </mc:Choice>
        <mc:Fallback>
          <p:pic>
            <p:nvPicPr>
              <p:cNvPr id="185" name="Cerneală 184">
                <a:extLst>
                  <a:ext uri="{FF2B5EF4-FFF2-40B4-BE49-F238E27FC236}">
                    <a16:creationId xmlns:a16="http://schemas.microsoft.com/office/drawing/2014/main" id="{19DF5800-053B-488B-AE6B-5B891EF7807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962709" y="3818425"/>
                <a:ext cx="132048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86" name="Cerneală 185">
                <a:extLst>
                  <a:ext uri="{FF2B5EF4-FFF2-40B4-BE49-F238E27FC236}">
                    <a16:creationId xmlns:a16="http://schemas.microsoft.com/office/drawing/2014/main" id="{07390EA0-99C2-46B8-8449-0D1472196DE3}"/>
                  </a:ext>
                </a:extLst>
              </p14:cNvPr>
              <p14:cNvContentPartPr/>
              <p14:nvPr/>
            </p14:nvContentPartPr>
            <p14:xfrm>
              <a:off x="1785429" y="3893305"/>
              <a:ext cx="1762200" cy="356400"/>
            </p14:xfrm>
          </p:contentPart>
        </mc:Choice>
        <mc:Fallback>
          <p:pic>
            <p:nvPicPr>
              <p:cNvPr id="186" name="Cerneală 185">
                <a:extLst>
                  <a:ext uri="{FF2B5EF4-FFF2-40B4-BE49-F238E27FC236}">
                    <a16:creationId xmlns:a16="http://schemas.microsoft.com/office/drawing/2014/main" id="{07390EA0-99C2-46B8-8449-0D1472196DE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767429" y="3875665"/>
                <a:ext cx="179784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87" name="Cerneală 186">
                <a:extLst>
                  <a:ext uri="{FF2B5EF4-FFF2-40B4-BE49-F238E27FC236}">
                    <a16:creationId xmlns:a16="http://schemas.microsoft.com/office/drawing/2014/main" id="{967FD729-E7DF-41B7-A332-A72872EBF200}"/>
                  </a:ext>
                </a:extLst>
              </p14:cNvPr>
              <p14:cNvContentPartPr/>
              <p14:nvPr/>
            </p14:nvContentPartPr>
            <p14:xfrm>
              <a:off x="5684229" y="3995905"/>
              <a:ext cx="438120" cy="146880"/>
            </p14:xfrm>
          </p:contentPart>
        </mc:Choice>
        <mc:Fallback>
          <p:pic>
            <p:nvPicPr>
              <p:cNvPr id="187" name="Cerneală 186">
                <a:extLst>
                  <a:ext uri="{FF2B5EF4-FFF2-40B4-BE49-F238E27FC236}">
                    <a16:creationId xmlns:a16="http://schemas.microsoft.com/office/drawing/2014/main" id="{967FD729-E7DF-41B7-A332-A72872EBF20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666229" y="3978265"/>
                <a:ext cx="4737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94" name="Cerneală 193">
                <a:extLst>
                  <a:ext uri="{FF2B5EF4-FFF2-40B4-BE49-F238E27FC236}">
                    <a16:creationId xmlns:a16="http://schemas.microsoft.com/office/drawing/2014/main" id="{3697D737-1CE2-46E3-9D2F-A175DA37322F}"/>
                  </a:ext>
                </a:extLst>
              </p14:cNvPr>
              <p14:cNvContentPartPr/>
              <p14:nvPr/>
            </p14:nvContentPartPr>
            <p14:xfrm>
              <a:off x="6549309" y="3748945"/>
              <a:ext cx="1445760" cy="351720"/>
            </p14:xfrm>
          </p:contentPart>
        </mc:Choice>
        <mc:Fallback>
          <p:pic>
            <p:nvPicPr>
              <p:cNvPr id="194" name="Cerneală 193">
                <a:extLst>
                  <a:ext uri="{FF2B5EF4-FFF2-40B4-BE49-F238E27FC236}">
                    <a16:creationId xmlns:a16="http://schemas.microsoft.com/office/drawing/2014/main" id="{3697D737-1CE2-46E3-9D2F-A175DA37322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531665" y="3730945"/>
                <a:ext cx="1481409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97" name="Cerneală 196">
                <a:extLst>
                  <a:ext uri="{FF2B5EF4-FFF2-40B4-BE49-F238E27FC236}">
                    <a16:creationId xmlns:a16="http://schemas.microsoft.com/office/drawing/2014/main" id="{EF3E03A4-C148-49BF-9386-4D38A44D9400}"/>
                  </a:ext>
                </a:extLst>
              </p14:cNvPr>
              <p14:cNvContentPartPr/>
              <p14:nvPr/>
            </p14:nvContentPartPr>
            <p14:xfrm>
              <a:off x="9995589" y="3568945"/>
              <a:ext cx="315000" cy="335160"/>
            </p14:xfrm>
          </p:contentPart>
        </mc:Choice>
        <mc:Fallback>
          <p:pic>
            <p:nvPicPr>
              <p:cNvPr id="197" name="Cerneală 196">
                <a:extLst>
                  <a:ext uri="{FF2B5EF4-FFF2-40B4-BE49-F238E27FC236}">
                    <a16:creationId xmlns:a16="http://schemas.microsoft.com/office/drawing/2014/main" id="{EF3E03A4-C148-49BF-9386-4D38A44D940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977949" y="3551305"/>
                <a:ext cx="35064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03" name="Cerneală 202">
                <a:extLst>
                  <a:ext uri="{FF2B5EF4-FFF2-40B4-BE49-F238E27FC236}">
                    <a16:creationId xmlns:a16="http://schemas.microsoft.com/office/drawing/2014/main" id="{AAAF626F-AF35-4918-A4D6-8DC5055B2380}"/>
                  </a:ext>
                </a:extLst>
              </p14:cNvPr>
              <p14:cNvContentPartPr/>
              <p14:nvPr/>
            </p14:nvContentPartPr>
            <p14:xfrm>
              <a:off x="10822869" y="3616105"/>
              <a:ext cx="892800" cy="290520"/>
            </p14:xfrm>
          </p:contentPart>
        </mc:Choice>
        <mc:Fallback>
          <p:pic>
            <p:nvPicPr>
              <p:cNvPr id="203" name="Cerneală 202">
                <a:extLst>
                  <a:ext uri="{FF2B5EF4-FFF2-40B4-BE49-F238E27FC236}">
                    <a16:creationId xmlns:a16="http://schemas.microsoft.com/office/drawing/2014/main" id="{AAAF626F-AF35-4918-A4D6-8DC5055B238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804869" y="3598105"/>
                <a:ext cx="92844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04" name="Cerneală 203">
                <a:extLst>
                  <a:ext uri="{FF2B5EF4-FFF2-40B4-BE49-F238E27FC236}">
                    <a16:creationId xmlns:a16="http://schemas.microsoft.com/office/drawing/2014/main" id="{1D30C6D2-961A-4F2E-A6AE-A5D7798B72E7}"/>
                  </a:ext>
                </a:extLst>
              </p14:cNvPr>
              <p14:cNvContentPartPr/>
              <p14:nvPr/>
            </p14:nvContentPartPr>
            <p14:xfrm>
              <a:off x="8499069" y="3636985"/>
              <a:ext cx="1032120" cy="524520"/>
            </p14:xfrm>
          </p:contentPart>
        </mc:Choice>
        <mc:Fallback>
          <p:pic>
            <p:nvPicPr>
              <p:cNvPr id="204" name="Cerneală 203">
                <a:extLst>
                  <a:ext uri="{FF2B5EF4-FFF2-40B4-BE49-F238E27FC236}">
                    <a16:creationId xmlns:a16="http://schemas.microsoft.com/office/drawing/2014/main" id="{1D30C6D2-961A-4F2E-A6AE-A5D7798B72E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481069" y="3618985"/>
                <a:ext cx="106776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12" name="Cerneală 211">
                <a:extLst>
                  <a:ext uri="{FF2B5EF4-FFF2-40B4-BE49-F238E27FC236}">
                    <a16:creationId xmlns:a16="http://schemas.microsoft.com/office/drawing/2014/main" id="{C09CF4F8-F93F-41EC-B0F1-2CA8912E98E9}"/>
                  </a:ext>
                </a:extLst>
              </p14:cNvPr>
              <p14:cNvContentPartPr/>
              <p14:nvPr/>
            </p14:nvContentPartPr>
            <p14:xfrm>
              <a:off x="4860189" y="4461385"/>
              <a:ext cx="199080" cy="231840"/>
            </p14:xfrm>
          </p:contentPart>
        </mc:Choice>
        <mc:Fallback>
          <p:pic>
            <p:nvPicPr>
              <p:cNvPr id="212" name="Cerneală 211">
                <a:extLst>
                  <a:ext uri="{FF2B5EF4-FFF2-40B4-BE49-F238E27FC236}">
                    <a16:creationId xmlns:a16="http://schemas.microsoft.com/office/drawing/2014/main" id="{C09CF4F8-F93F-41EC-B0F1-2CA8912E98E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842549" y="4443745"/>
                <a:ext cx="23472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13" name="Cerneală 212">
                <a:extLst>
                  <a:ext uri="{FF2B5EF4-FFF2-40B4-BE49-F238E27FC236}">
                    <a16:creationId xmlns:a16="http://schemas.microsoft.com/office/drawing/2014/main" id="{80728D26-EF34-48E7-ADBA-0E9CA696AB81}"/>
                  </a:ext>
                </a:extLst>
              </p14:cNvPr>
              <p14:cNvContentPartPr/>
              <p14:nvPr/>
            </p14:nvContentPartPr>
            <p14:xfrm>
              <a:off x="3855069" y="4562185"/>
              <a:ext cx="546840" cy="127800"/>
            </p14:xfrm>
          </p:contentPart>
        </mc:Choice>
        <mc:Fallback>
          <p:pic>
            <p:nvPicPr>
              <p:cNvPr id="213" name="Cerneală 212">
                <a:extLst>
                  <a:ext uri="{FF2B5EF4-FFF2-40B4-BE49-F238E27FC236}">
                    <a16:creationId xmlns:a16="http://schemas.microsoft.com/office/drawing/2014/main" id="{80728D26-EF34-48E7-ADBA-0E9CA696AB8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837081" y="4544545"/>
                <a:ext cx="582457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15" name="Cerneală 214">
                <a:extLst>
                  <a:ext uri="{FF2B5EF4-FFF2-40B4-BE49-F238E27FC236}">
                    <a16:creationId xmlns:a16="http://schemas.microsoft.com/office/drawing/2014/main" id="{6DB803C3-3D63-471F-8C64-1272B1FB7681}"/>
                  </a:ext>
                </a:extLst>
              </p14:cNvPr>
              <p14:cNvContentPartPr/>
              <p14:nvPr/>
            </p14:nvContentPartPr>
            <p14:xfrm>
              <a:off x="2483109" y="4429705"/>
              <a:ext cx="1000800" cy="285120"/>
            </p14:xfrm>
          </p:contentPart>
        </mc:Choice>
        <mc:Fallback>
          <p:pic>
            <p:nvPicPr>
              <p:cNvPr id="215" name="Cerneală 214">
                <a:extLst>
                  <a:ext uri="{FF2B5EF4-FFF2-40B4-BE49-F238E27FC236}">
                    <a16:creationId xmlns:a16="http://schemas.microsoft.com/office/drawing/2014/main" id="{6DB803C3-3D63-471F-8C64-1272B1FB768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465115" y="4412043"/>
                <a:ext cx="1036427" cy="320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23" name="Cerneală 222">
                <a:extLst>
                  <a:ext uri="{FF2B5EF4-FFF2-40B4-BE49-F238E27FC236}">
                    <a16:creationId xmlns:a16="http://schemas.microsoft.com/office/drawing/2014/main" id="{C8CA1A4A-6EED-41C3-A6B3-674053EADC96}"/>
                  </a:ext>
                </a:extLst>
              </p14:cNvPr>
              <p14:cNvContentPartPr/>
              <p14:nvPr/>
            </p14:nvContentPartPr>
            <p14:xfrm>
              <a:off x="6159789" y="4369585"/>
              <a:ext cx="1476360" cy="252000"/>
            </p14:xfrm>
          </p:contentPart>
        </mc:Choice>
        <mc:Fallback>
          <p:pic>
            <p:nvPicPr>
              <p:cNvPr id="223" name="Cerneală 222">
                <a:extLst>
                  <a:ext uri="{FF2B5EF4-FFF2-40B4-BE49-F238E27FC236}">
                    <a16:creationId xmlns:a16="http://schemas.microsoft.com/office/drawing/2014/main" id="{C8CA1A4A-6EED-41C3-A6B3-674053EADC9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141793" y="4351585"/>
                <a:ext cx="1511991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24" name="Cerneală 223">
                <a:extLst>
                  <a:ext uri="{FF2B5EF4-FFF2-40B4-BE49-F238E27FC236}">
                    <a16:creationId xmlns:a16="http://schemas.microsoft.com/office/drawing/2014/main" id="{953167BF-2E56-4320-B9B7-2477AFBEECC2}"/>
                  </a:ext>
                </a:extLst>
              </p14:cNvPr>
              <p14:cNvContentPartPr/>
              <p14:nvPr/>
            </p14:nvContentPartPr>
            <p14:xfrm>
              <a:off x="5327469" y="4451305"/>
              <a:ext cx="347760" cy="185400"/>
            </p14:xfrm>
          </p:contentPart>
        </mc:Choice>
        <mc:Fallback>
          <p:pic>
            <p:nvPicPr>
              <p:cNvPr id="224" name="Cerneală 223">
                <a:extLst>
                  <a:ext uri="{FF2B5EF4-FFF2-40B4-BE49-F238E27FC236}">
                    <a16:creationId xmlns:a16="http://schemas.microsoft.com/office/drawing/2014/main" id="{953167BF-2E56-4320-B9B7-2477AFBEECC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309469" y="4433270"/>
                <a:ext cx="383400" cy="2211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29" name="Cerneală 228">
                <a:extLst>
                  <a:ext uri="{FF2B5EF4-FFF2-40B4-BE49-F238E27FC236}">
                    <a16:creationId xmlns:a16="http://schemas.microsoft.com/office/drawing/2014/main" id="{EC37BE3E-631E-4E09-B689-BEAE51B9A8C4}"/>
                  </a:ext>
                </a:extLst>
              </p14:cNvPr>
              <p14:cNvContentPartPr/>
              <p14:nvPr/>
            </p14:nvContentPartPr>
            <p14:xfrm>
              <a:off x="9119709" y="4292545"/>
              <a:ext cx="309240" cy="214920"/>
            </p14:xfrm>
          </p:contentPart>
        </mc:Choice>
        <mc:Fallback>
          <p:pic>
            <p:nvPicPr>
              <p:cNvPr id="229" name="Cerneală 228">
                <a:extLst>
                  <a:ext uri="{FF2B5EF4-FFF2-40B4-BE49-F238E27FC236}">
                    <a16:creationId xmlns:a16="http://schemas.microsoft.com/office/drawing/2014/main" id="{EC37BE3E-631E-4E09-B689-BEAE51B9A8C4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101709" y="4274905"/>
                <a:ext cx="34488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30" name="Cerneală 229">
                <a:extLst>
                  <a:ext uri="{FF2B5EF4-FFF2-40B4-BE49-F238E27FC236}">
                    <a16:creationId xmlns:a16="http://schemas.microsoft.com/office/drawing/2014/main" id="{F3D0CF54-03E2-45F5-A028-0BA3EB4B4D83}"/>
                  </a:ext>
                </a:extLst>
              </p14:cNvPr>
              <p14:cNvContentPartPr/>
              <p14:nvPr/>
            </p14:nvContentPartPr>
            <p14:xfrm>
              <a:off x="8074989" y="4223065"/>
              <a:ext cx="640080" cy="297000"/>
            </p14:xfrm>
          </p:contentPart>
        </mc:Choice>
        <mc:Fallback>
          <p:pic>
            <p:nvPicPr>
              <p:cNvPr id="230" name="Cerneală 229">
                <a:extLst>
                  <a:ext uri="{FF2B5EF4-FFF2-40B4-BE49-F238E27FC236}">
                    <a16:creationId xmlns:a16="http://schemas.microsoft.com/office/drawing/2014/main" id="{F3D0CF54-03E2-45F5-A028-0BA3EB4B4D8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057349" y="4205425"/>
                <a:ext cx="67572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33" name="Cerneală 232">
                <a:extLst>
                  <a:ext uri="{FF2B5EF4-FFF2-40B4-BE49-F238E27FC236}">
                    <a16:creationId xmlns:a16="http://schemas.microsoft.com/office/drawing/2014/main" id="{CF02F87F-49BB-4855-9DDB-65AF8A84F203}"/>
                  </a:ext>
                </a:extLst>
              </p14:cNvPr>
              <p14:cNvContentPartPr/>
              <p14:nvPr/>
            </p14:nvContentPartPr>
            <p14:xfrm>
              <a:off x="9802989" y="4307305"/>
              <a:ext cx="467280" cy="205560"/>
            </p14:xfrm>
          </p:contentPart>
        </mc:Choice>
        <mc:Fallback>
          <p:pic>
            <p:nvPicPr>
              <p:cNvPr id="233" name="Cerneală 232">
                <a:extLst>
                  <a:ext uri="{FF2B5EF4-FFF2-40B4-BE49-F238E27FC236}">
                    <a16:creationId xmlns:a16="http://schemas.microsoft.com/office/drawing/2014/main" id="{CF02F87F-49BB-4855-9DDB-65AF8A84F20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785335" y="4289305"/>
                <a:ext cx="502947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41" name="Cerneală 240">
                <a:extLst>
                  <a:ext uri="{FF2B5EF4-FFF2-40B4-BE49-F238E27FC236}">
                    <a16:creationId xmlns:a16="http://schemas.microsoft.com/office/drawing/2014/main" id="{65E3ADA7-7668-4AD2-9CC2-A25CF9917ED4}"/>
                  </a:ext>
                </a:extLst>
              </p14:cNvPr>
              <p14:cNvContentPartPr/>
              <p14:nvPr/>
            </p14:nvContentPartPr>
            <p14:xfrm>
              <a:off x="10462509" y="4124785"/>
              <a:ext cx="1067040" cy="453600"/>
            </p14:xfrm>
          </p:contentPart>
        </mc:Choice>
        <mc:Fallback>
          <p:pic>
            <p:nvPicPr>
              <p:cNvPr id="241" name="Cerneală 240">
                <a:extLst>
                  <a:ext uri="{FF2B5EF4-FFF2-40B4-BE49-F238E27FC236}">
                    <a16:creationId xmlns:a16="http://schemas.microsoft.com/office/drawing/2014/main" id="{65E3ADA7-7668-4AD2-9CC2-A25CF9917ED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444509" y="4106785"/>
                <a:ext cx="110268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57" name="Cerneală 256">
                <a:extLst>
                  <a:ext uri="{FF2B5EF4-FFF2-40B4-BE49-F238E27FC236}">
                    <a16:creationId xmlns:a16="http://schemas.microsoft.com/office/drawing/2014/main" id="{5F3E1215-E859-4327-9140-C3179D4F7857}"/>
                  </a:ext>
                </a:extLst>
              </p14:cNvPr>
              <p14:cNvContentPartPr/>
              <p14:nvPr/>
            </p14:nvContentPartPr>
            <p14:xfrm>
              <a:off x="6173829" y="4692145"/>
              <a:ext cx="995400" cy="284040"/>
            </p14:xfrm>
          </p:contentPart>
        </mc:Choice>
        <mc:Fallback>
          <p:pic>
            <p:nvPicPr>
              <p:cNvPr id="257" name="Cerneală 256">
                <a:extLst>
                  <a:ext uri="{FF2B5EF4-FFF2-40B4-BE49-F238E27FC236}">
                    <a16:creationId xmlns:a16="http://schemas.microsoft.com/office/drawing/2014/main" id="{5F3E1215-E859-4327-9140-C3179D4F785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156183" y="4674145"/>
                <a:ext cx="1031053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58" name="Cerneală 257">
                <a:extLst>
                  <a:ext uri="{FF2B5EF4-FFF2-40B4-BE49-F238E27FC236}">
                    <a16:creationId xmlns:a16="http://schemas.microsoft.com/office/drawing/2014/main" id="{61209C8A-F6F5-411A-AE2C-EB9B284D3E5C}"/>
                  </a:ext>
                </a:extLst>
              </p14:cNvPr>
              <p14:cNvContentPartPr/>
              <p14:nvPr/>
            </p14:nvContentPartPr>
            <p14:xfrm>
              <a:off x="4951989" y="4876825"/>
              <a:ext cx="649440" cy="426600"/>
            </p14:xfrm>
          </p:contentPart>
        </mc:Choice>
        <mc:Fallback>
          <p:pic>
            <p:nvPicPr>
              <p:cNvPr id="258" name="Cerneală 257">
                <a:extLst>
                  <a:ext uri="{FF2B5EF4-FFF2-40B4-BE49-F238E27FC236}">
                    <a16:creationId xmlns:a16="http://schemas.microsoft.com/office/drawing/2014/main" id="{61209C8A-F6F5-411A-AE2C-EB9B284D3E5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933989" y="4859185"/>
                <a:ext cx="68508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59" name="Cerneală 258">
                <a:extLst>
                  <a:ext uri="{FF2B5EF4-FFF2-40B4-BE49-F238E27FC236}">
                    <a16:creationId xmlns:a16="http://schemas.microsoft.com/office/drawing/2014/main" id="{BA929660-1896-4042-ACBC-6C2155EBD6E1}"/>
                  </a:ext>
                </a:extLst>
              </p14:cNvPr>
              <p14:cNvContentPartPr/>
              <p14:nvPr/>
            </p14:nvContentPartPr>
            <p14:xfrm>
              <a:off x="2704509" y="4797625"/>
              <a:ext cx="1653480" cy="511200"/>
            </p14:xfrm>
          </p:contentPart>
        </mc:Choice>
        <mc:Fallback>
          <p:pic>
            <p:nvPicPr>
              <p:cNvPr id="259" name="Cerneală 258">
                <a:extLst>
                  <a:ext uri="{FF2B5EF4-FFF2-40B4-BE49-F238E27FC236}">
                    <a16:creationId xmlns:a16="http://schemas.microsoft.com/office/drawing/2014/main" id="{BA929660-1896-4042-ACBC-6C2155EBD6E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686509" y="4779985"/>
                <a:ext cx="168912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60" name="Cerneală 259">
                <a:extLst>
                  <a:ext uri="{FF2B5EF4-FFF2-40B4-BE49-F238E27FC236}">
                    <a16:creationId xmlns:a16="http://schemas.microsoft.com/office/drawing/2014/main" id="{5FD36900-2A1A-41EB-AAF1-FC510F48B564}"/>
                  </a:ext>
                </a:extLst>
              </p14:cNvPr>
              <p14:cNvContentPartPr/>
              <p14:nvPr/>
            </p14:nvContentPartPr>
            <p14:xfrm>
              <a:off x="2160909" y="5625625"/>
              <a:ext cx="24120" cy="284040"/>
            </p14:xfrm>
          </p:contentPart>
        </mc:Choice>
        <mc:Fallback>
          <p:pic>
            <p:nvPicPr>
              <p:cNvPr id="260" name="Cerneală 259">
                <a:extLst>
                  <a:ext uri="{FF2B5EF4-FFF2-40B4-BE49-F238E27FC236}">
                    <a16:creationId xmlns:a16="http://schemas.microsoft.com/office/drawing/2014/main" id="{5FD36900-2A1A-41EB-AAF1-FC510F48B56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143269" y="5589985"/>
                <a:ext cx="5976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61" name="Cerneală 260">
                <a:extLst>
                  <a:ext uri="{FF2B5EF4-FFF2-40B4-BE49-F238E27FC236}">
                    <a16:creationId xmlns:a16="http://schemas.microsoft.com/office/drawing/2014/main" id="{F4E42A46-5F3A-4084-AA4F-584633DA7B5E}"/>
                  </a:ext>
                </a:extLst>
              </p14:cNvPr>
              <p14:cNvContentPartPr/>
              <p14:nvPr/>
            </p14:nvContentPartPr>
            <p14:xfrm>
              <a:off x="2119149" y="5649745"/>
              <a:ext cx="241920" cy="317520"/>
            </p14:xfrm>
          </p:contentPart>
        </mc:Choice>
        <mc:Fallback>
          <p:pic>
            <p:nvPicPr>
              <p:cNvPr id="261" name="Cerneală 260">
                <a:extLst>
                  <a:ext uri="{FF2B5EF4-FFF2-40B4-BE49-F238E27FC236}">
                    <a16:creationId xmlns:a16="http://schemas.microsoft.com/office/drawing/2014/main" id="{F4E42A46-5F3A-4084-AA4F-584633DA7B5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101509" y="5613745"/>
                <a:ext cx="27756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62" name="Cerneală 261">
                <a:extLst>
                  <a:ext uri="{FF2B5EF4-FFF2-40B4-BE49-F238E27FC236}">
                    <a16:creationId xmlns:a16="http://schemas.microsoft.com/office/drawing/2014/main" id="{6CC6CD16-FA57-48BD-A8FE-9E6C50C9D839}"/>
                  </a:ext>
                </a:extLst>
              </p14:cNvPr>
              <p14:cNvContentPartPr/>
              <p14:nvPr/>
            </p14:nvContentPartPr>
            <p14:xfrm>
              <a:off x="2425149" y="5746225"/>
              <a:ext cx="215640" cy="12600"/>
            </p14:xfrm>
          </p:contentPart>
        </mc:Choice>
        <mc:Fallback>
          <p:pic>
            <p:nvPicPr>
              <p:cNvPr id="262" name="Cerneală 261">
                <a:extLst>
                  <a:ext uri="{FF2B5EF4-FFF2-40B4-BE49-F238E27FC236}">
                    <a16:creationId xmlns:a16="http://schemas.microsoft.com/office/drawing/2014/main" id="{6CC6CD16-FA57-48BD-A8FE-9E6C50C9D83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407149" y="5710225"/>
                <a:ext cx="25128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63" name="Cerneală 262">
                <a:extLst>
                  <a:ext uri="{FF2B5EF4-FFF2-40B4-BE49-F238E27FC236}">
                    <a16:creationId xmlns:a16="http://schemas.microsoft.com/office/drawing/2014/main" id="{01CC94FD-AC3D-4ADA-9016-FFB810D754E6}"/>
                  </a:ext>
                </a:extLst>
              </p14:cNvPr>
              <p14:cNvContentPartPr/>
              <p14:nvPr/>
            </p14:nvContentPartPr>
            <p14:xfrm>
              <a:off x="2454309" y="5844505"/>
              <a:ext cx="254520" cy="18000"/>
            </p14:xfrm>
          </p:contentPart>
        </mc:Choice>
        <mc:Fallback>
          <p:pic>
            <p:nvPicPr>
              <p:cNvPr id="263" name="Cerneală 262">
                <a:extLst>
                  <a:ext uri="{FF2B5EF4-FFF2-40B4-BE49-F238E27FC236}">
                    <a16:creationId xmlns:a16="http://schemas.microsoft.com/office/drawing/2014/main" id="{01CC94FD-AC3D-4ADA-9016-FFB810D754E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436309" y="5808505"/>
                <a:ext cx="29016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64" name="Cerneală 263">
                <a:extLst>
                  <a:ext uri="{FF2B5EF4-FFF2-40B4-BE49-F238E27FC236}">
                    <a16:creationId xmlns:a16="http://schemas.microsoft.com/office/drawing/2014/main" id="{60885F36-C78D-4141-A910-FF1B012A167B}"/>
                  </a:ext>
                </a:extLst>
              </p14:cNvPr>
              <p14:cNvContentPartPr/>
              <p14:nvPr/>
            </p14:nvContentPartPr>
            <p14:xfrm>
              <a:off x="2892069" y="5635705"/>
              <a:ext cx="48240" cy="303120"/>
            </p14:xfrm>
          </p:contentPart>
        </mc:Choice>
        <mc:Fallback>
          <p:pic>
            <p:nvPicPr>
              <p:cNvPr id="264" name="Cerneală 263">
                <a:extLst>
                  <a:ext uri="{FF2B5EF4-FFF2-40B4-BE49-F238E27FC236}">
                    <a16:creationId xmlns:a16="http://schemas.microsoft.com/office/drawing/2014/main" id="{60885F36-C78D-4141-A910-FF1B012A167B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874429" y="5600065"/>
                <a:ext cx="8388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65" name="Cerneală 264">
                <a:extLst>
                  <a:ext uri="{FF2B5EF4-FFF2-40B4-BE49-F238E27FC236}">
                    <a16:creationId xmlns:a16="http://schemas.microsoft.com/office/drawing/2014/main" id="{E1FD2AFC-3DB6-4FED-A046-A7A61293040E}"/>
                  </a:ext>
                </a:extLst>
              </p14:cNvPr>
              <p14:cNvContentPartPr/>
              <p14:nvPr/>
            </p14:nvContentPartPr>
            <p14:xfrm>
              <a:off x="3190509" y="5619505"/>
              <a:ext cx="104040" cy="297360"/>
            </p14:xfrm>
          </p:contentPart>
        </mc:Choice>
        <mc:Fallback>
          <p:pic>
            <p:nvPicPr>
              <p:cNvPr id="265" name="Cerneală 264">
                <a:extLst>
                  <a:ext uri="{FF2B5EF4-FFF2-40B4-BE49-F238E27FC236}">
                    <a16:creationId xmlns:a16="http://schemas.microsoft.com/office/drawing/2014/main" id="{E1FD2AFC-3DB6-4FED-A046-A7A61293040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172509" y="5583865"/>
                <a:ext cx="13968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66" name="Cerneală 265">
                <a:extLst>
                  <a:ext uri="{FF2B5EF4-FFF2-40B4-BE49-F238E27FC236}">
                    <a16:creationId xmlns:a16="http://schemas.microsoft.com/office/drawing/2014/main" id="{51CE57CF-859B-4F98-A676-10BEFA2B40DD}"/>
                  </a:ext>
                </a:extLst>
              </p14:cNvPr>
              <p14:cNvContentPartPr/>
              <p14:nvPr/>
            </p14:nvContentPartPr>
            <p14:xfrm>
              <a:off x="3553749" y="5673145"/>
              <a:ext cx="179640" cy="186480"/>
            </p14:xfrm>
          </p:contentPart>
        </mc:Choice>
        <mc:Fallback>
          <p:pic>
            <p:nvPicPr>
              <p:cNvPr id="266" name="Cerneală 265">
                <a:extLst>
                  <a:ext uri="{FF2B5EF4-FFF2-40B4-BE49-F238E27FC236}">
                    <a16:creationId xmlns:a16="http://schemas.microsoft.com/office/drawing/2014/main" id="{51CE57CF-859B-4F98-A676-10BEFA2B40D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536109" y="5637145"/>
                <a:ext cx="21528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67" name="Cerneală 266">
                <a:extLst>
                  <a:ext uri="{FF2B5EF4-FFF2-40B4-BE49-F238E27FC236}">
                    <a16:creationId xmlns:a16="http://schemas.microsoft.com/office/drawing/2014/main" id="{1246E25B-E697-495B-9521-727523D6BAFA}"/>
                  </a:ext>
                </a:extLst>
              </p14:cNvPr>
              <p14:cNvContentPartPr/>
              <p14:nvPr/>
            </p14:nvContentPartPr>
            <p14:xfrm>
              <a:off x="3854709" y="5647225"/>
              <a:ext cx="261360" cy="209160"/>
            </p14:xfrm>
          </p:contentPart>
        </mc:Choice>
        <mc:Fallback>
          <p:pic>
            <p:nvPicPr>
              <p:cNvPr id="267" name="Cerneală 266">
                <a:extLst>
                  <a:ext uri="{FF2B5EF4-FFF2-40B4-BE49-F238E27FC236}">
                    <a16:creationId xmlns:a16="http://schemas.microsoft.com/office/drawing/2014/main" id="{1246E25B-E697-495B-9521-727523D6BAF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836709" y="5611585"/>
                <a:ext cx="29700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68" name="Cerneală 267">
                <a:extLst>
                  <a:ext uri="{FF2B5EF4-FFF2-40B4-BE49-F238E27FC236}">
                    <a16:creationId xmlns:a16="http://schemas.microsoft.com/office/drawing/2014/main" id="{90D5AA31-AD39-4221-9B68-101AD0F438E0}"/>
                  </a:ext>
                </a:extLst>
              </p14:cNvPr>
              <p14:cNvContentPartPr/>
              <p14:nvPr/>
            </p14:nvContentPartPr>
            <p14:xfrm>
              <a:off x="5928669" y="5654785"/>
              <a:ext cx="297360" cy="14760"/>
            </p14:xfrm>
          </p:contentPart>
        </mc:Choice>
        <mc:Fallback>
          <p:pic>
            <p:nvPicPr>
              <p:cNvPr id="268" name="Cerneală 267">
                <a:extLst>
                  <a:ext uri="{FF2B5EF4-FFF2-40B4-BE49-F238E27FC236}">
                    <a16:creationId xmlns:a16="http://schemas.microsoft.com/office/drawing/2014/main" id="{90D5AA31-AD39-4221-9B68-101AD0F438E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911029" y="5618785"/>
                <a:ext cx="333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69" name="Cerneală 268">
                <a:extLst>
                  <a:ext uri="{FF2B5EF4-FFF2-40B4-BE49-F238E27FC236}">
                    <a16:creationId xmlns:a16="http://schemas.microsoft.com/office/drawing/2014/main" id="{BD494ECE-19D4-4677-AC74-A3BBD20F07D1}"/>
                  </a:ext>
                </a:extLst>
              </p14:cNvPr>
              <p14:cNvContentPartPr/>
              <p14:nvPr/>
            </p14:nvContentPartPr>
            <p14:xfrm>
              <a:off x="5923989" y="5769265"/>
              <a:ext cx="347400" cy="15480"/>
            </p14:xfrm>
          </p:contentPart>
        </mc:Choice>
        <mc:Fallback>
          <p:pic>
            <p:nvPicPr>
              <p:cNvPr id="269" name="Cerneală 268">
                <a:extLst>
                  <a:ext uri="{FF2B5EF4-FFF2-40B4-BE49-F238E27FC236}">
                    <a16:creationId xmlns:a16="http://schemas.microsoft.com/office/drawing/2014/main" id="{BD494ECE-19D4-4677-AC74-A3BBD20F07D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906349" y="5733265"/>
                <a:ext cx="38304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70" name="Cerneală 269">
                <a:extLst>
                  <a:ext uri="{FF2B5EF4-FFF2-40B4-BE49-F238E27FC236}">
                    <a16:creationId xmlns:a16="http://schemas.microsoft.com/office/drawing/2014/main" id="{B8192908-E992-4397-AA4A-FB42A15F5412}"/>
                  </a:ext>
                </a:extLst>
              </p14:cNvPr>
              <p14:cNvContentPartPr/>
              <p14:nvPr/>
            </p14:nvContentPartPr>
            <p14:xfrm>
              <a:off x="6197229" y="5494225"/>
              <a:ext cx="313200" cy="446400"/>
            </p14:xfrm>
          </p:contentPart>
        </mc:Choice>
        <mc:Fallback>
          <p:pic>
            <p:nvPicPr>
              <p:cNvPr id="270" name="Cerneală 269">
                <a:extLst>
                  <a:ext uri="{FF2B5EF4-FFF2-40B4-BE49-F238E27FC236}">
                    <a16:creationId xmlns:a16="http://schemas.microsoft.com/office/drawing/2014/main" id="{B8192908-E992-4397-AA4A-FB42A15F541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179229" y="5458585"/>
                <a:ext cx="34884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79" name="Cerneală 278">
                <a:extLst>
                  <a:ext uri="{FF2B5EF4-FFF2-40B4-BE49-F238E27FC236}">
                    <a16:creationId xmlns:a16="http://schemas.microsoft.com/office/drawing/2014/main" id="{C8466515-F0D4-4916-B055-763DE9FCEA62}"/>
                  </a:ext>
                </a:extLst>
              </p14:cNvPr>
              <p14:cNvContentPartPr/>
              <p14:nvPr/>
            </p14:nvContentPartPr>
            <p14:xfrm>
              <a:off x="2568789" y="5524465"/>
              <a:ext cx="1030680" cy="1112760"/>
            </p14:xfrm>
          </p:contentPart>
        </mc:Choice>
        <mc:Fallback>
          <p:pic>
            <p:nvPicPr>
              <p:cNvPr id="279" name="Cerneală 278">
                <a:extLst>
                  <a:ext uri="{FF2B5EF4-FFF2-40B4-BE49-F238E27FC236}">
                    <a16:creationId xmlns:a16="http://schemas.microsoft.com/office/drawing/2014/main" id="{C8466515-F0D4-4916-B055-763DE9FCEA62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551149" y="5506825"/>
                <a:ext cx="1066320" cy="11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93" name="Cerneală 292">
                <a:extLst>
                  <a:ext uri="{FF2B5EF4-FFF2-40B4-BE49-F238E27FC236}">
                    <a16:creationId xmlns:a16="http://schemas.microsoft.com/office/drawing/2014/main" id="{70E4E92D-7756-4926-8138-32A9E914C8A4}"/>
                  </a:ext>
                </a:extLst>
              </p14:cNvPr>
              <p14:cNvContentPartPr/>
              <p14:nvPr/>
            </p14:nvContentPartPr>
            <p14:xfrm>
              <a:off x="7358229" y="4877545"/>
              <a:ext cx="2530080" cy="1240920"/>
            </p14:xfrm>
          </p:contentPart>
        </mc:Choice>
        <mc:Fallback>
          <p:pic>
            <p:nvPicPr>
              <p:cNvPr id="293" name="Cerneală 292">
                <a:extLst>
                  <a:ext uri="{FF2B5EF4-FFF2-40B4-BE49-F238E27FC236}">
                    <a16:creationId xmlns:a16="http://schemas.microsoft.com/office/drawing/2014/main" id="{70E4E92D-7756-4926-8138-32A9E914C8A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340232" y="4859905"/>
                <a:ext cx="2565715" cy="12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304" name="Cerneală 303">
                <a:extLst>
                  <a:ext uri="{FF2B5EF4-FFF2-40B4-BE49-F238E27FC236}">
                    <a16:creationId xmlns:a16="http://schemas.microsoft.com/office/drawing/2014/main" id="{8305501C-7ACC-41AF-8DB6-15B8EC3A0B4F}"/>
                  </a:ext>
                </a:extLst>
              </p14:cNvPr>
              <p14:cNvContentPartPr/>
              <p14:nvPr/>
            </p14:nvContentPartPr>
            <p14:xfrm>
              <a:off x="11222829" y="6188665"/>
              <a:ext cx="127800" cy="365400"/>
            </p14:xfrm>
          </p:contentPart>
        </mc:Choice>
        <mc:Fallback>
          <p:pic>
            <p:nvPicPr>
              <p:cNvPr id="304" name="Cerneală 303">
                <a:extLst>
                  <a:ext uri="{FF2B5EF4-FFF2-40B4-BE49-F238E27FC236}">
                    <a16:creationId xmlns:a16="http://schemas.microsoft.com/office/drawing/2014/main" id="{8305501C-7ACC-41AF-8DB6-15B8EC3A0B4F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204829" y="6171025"/>
                <a:ext cx="16344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305" name="Cerneală 304">
                <a:extLst>
                  <a:ext uri="{FF2B5EF4-FFF2-40B4-BE49-F238E27FC236}">
                    <a16:creationId xmlns:a16="http://schemas.microsoft.com/office/drawing/2014/main" id="{F4242124-810E-4BFB-8473-DD42731ACA1D}"/>
                  </a:ext>
                </a:extLst>
              </p14:cNvPr>
              <p14:cNvContentPartPr/>
              <p14:nvPr/>
            </p14:nvContentPartPr>
            <p14:xfrm>
              <a:off x="10565829" y="6203425"/>
              <a:ext cx="499320" cy="346320"/>
            </p14:xfrm>
          </p:contentPart>
        </mc:Choice>
        <mc:Fallback>
          <p:pic>
            <p:nvPicPr>
              <p:cNvPr id="305" name="Cerneală 304">
                <a:extLst>
                  <a:ext uri="{FF2B5EF4-FFF2-40B4-BE49-F238E27FC236}">
                    <a16:creationId xmlns:a16="http://schemas.microsoft.com/office/drawing/2014/main" id="{F4242124-810E-4BFB-8473-DD42731ACA1D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547829" y="6185425"/>
                <a:ext cx="53496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306" name="Cerneală 305">
                <a:extLst>
                  <a:ext uri="{FF2B5EF4-FFF2-40B4-BE49-F238E27FC236}">
                    <a16:creationId xmlns:a16="http://schemas.microsoft.com/office/drawing/2014/main" id="{CFC2E0D0-CEE7-4965-ADC4-333D3DA143D7}"/>
                  </a:ext>
                </a:extLst>
              </p14:cNvPr>
              <p14:cNvContentPartPr/>
              <p14:nvPr/>
            </p14:nvContentPartPr>
            <p14:xfrm>
              <a:off x="10294389" y="5285425"/>
              <a:ext cx="1242360" cy="759600"/>
            </p14:xfrm>
          </p:contentPart>
        </mc:Choice>
        <mc:Fallback>
          <p:pic>
            <p:nvPicPr>
              <p:cNvPr id="306" name="Cerneală 305">
                <a:extLst>
                  <a:ext uri="{FF2B5EF4-FFF2-40B4-BE49-F238E27FC236}">
                    <a16:creationId xmlns:a16="http://schemas.microsoft.com/office/drawing/2014/main" id="{CFC2E0D0-CEE7-4965-ADC4-333D3DA143D7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0276744" y="5267785"/>
                <a:ext cx="1278010" cy="79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3959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76A35CF7-210F-4563-890C-8BFEEF3281DC}"/>
                  </a:ext>
                </a:extLst>
              </p14:cNvPr>
              <p14:cNvContentPartPr/>
              <p14:nvPr/>
            </p14:nvContentPartPr>
            <p14:xfrm>
              <a:off x="870669" y="991345"/>
              <a:ext cx="360" cy="360"/>
            </p14:xfrm>
          </p:contentPart>
        </mc:Choice>
        <mc:Fallback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76A35CF7-210F-4563-890C-8BFEEF3281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669" y="9553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4FD6F605-9A89-483C-88BB-10B99EBD25A9}"/>
                  </a:ext>
                </a:extLst>
              </p14:cNvPr>
              <p14:cNvContentPartPr/>
              <p14:nvPr/>
            </p14:nvContentPartPr>
            <p14:xfrm>
              <a:off x="769869" y="240385"/>
              <a:ext cx="33480" cy="323640"/>
            </p14:xfrm>
          </p:contentPart>
        </mc:Choice>
        <mc:Fallback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4FD6F605-9A89-483C-88BB-10B99EBD25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2229" y="204385"/>
                <a:ext cx="6912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9049239B-CFA3-4F6A-8C08-74BE774E3F83}"/>
                  </a:ext>
                </a:extLst>
              </p14:cNvPr>
              <p14:cNvContentPartPr/>
              <p14:nvPr/>
            </p14:nvContentPartPr>
            <p14:xfrm>
              <a:off x="710829" y="141025"/>
              <a:ext cx="552600" cy="461520"/>
            </p14:xfrm>
          </p:contentPart>
        </mc:Choice>
        <mc:Fallback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9049239B-CFA3-4F6A-8C08-74BE774E3F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3189" y="105385"/>
                <a:ext cx="58824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6A4435EA-291E-4F10-8343-9ACBAA0B79F6}"/>
                  </a:ext>
                </a:extLst>
              </p14:cNvPr>
              <p14:cNvContentPartPr/>
              <p14:nvPr/>
            </p14:nvContentPartPr>
            <p14:xfrm>
              <a:off x="1345149" y="82345"/>
              <a:ext cx="1144440" cy="883800"/>
            </p14:xfrm>
          </p:contentPart>
        </mc:Choice>
        <mc:Fallback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6A4435EA-291E-4F10-8343-9ACBAA0B79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27149" y="46705"/>
                <a:ext cx="1180080" cy="9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E96C5772-1FFB-4977-A846-042803F48065}"/>
                  </a:ext>
                </a:extLst>
              </p14:cNvPr>
              <p14:cNvContentPartPr/>
              <p14:nvPr/>
            </p14:nvContentPartPr>
            <p14:xfrm>
              <a:off x="2432709" y="267025"/>
              <a:ext cx="50760" cy="28440"/>
            </p14:xfrm>
          </p:contentPart>
        </mc:Choice>
        <mc:Fallback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E96C5772-1FFB-4977-A846-042803F4806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15069" y="231025"/>
                <a:ext cx="864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73F6ACDD-FA13-4163-B813-9AF095478E4F}"/>
                  </a:ext>
                </a:extLst>
              </p14:cNvPr>
              <p14:cNvContentPartPr/>
              <p14:nvPr/>
            </p14:nvContentPartPr>
            <p14:xfrm>
              <a:off x="2953989" y="308425"/>
              <a:ext cx="339480" cy="293400"/>
            </p14:xfrm>
          </p:contentPart>
        </mc:Choice>
        <mc:Fallback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73F6ACDD-FA13-4163-B813-9AF095478E4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36349" y="272425"/>
                <a:ext cx="37512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C31CB771-31EB-49BF-8113-2E0B432E3613}"/>
                  </a:ext>
                </a:extLst>
              </p14:cNvPr>
              <p14:cNvContentPartPr/>
              <p14:nvPr/>
            </p14:nvContentPartPr>
            <p14:xfrm>
              <a:off x="3329109" y="216265"/>
              <a:ext cx="121320" cy="510480"/>
            </p14:xfrm>
          </p:contentPart>
        </mc:Choice>
        <mc:Fallback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C31CB771-31EB-49BF-8113-2E0B432E361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11469" y="180625"/>
                <a:ext cx="15696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54A85709-CA25-4450-97B2-FCB3C92ACBD4}"/>
                  </a:ext>
                </a:extLst>
              </p14:cNvPr>
              <p14:cNvContentPartPr/>
              <p14:nvPr/>
            </p14:nvContentPartPr>
            <p14:xfrm>
              <a:off x="3549429" y="385105"/>
              <a:ext cx="155880" cy="241920"/>
            </p14:xfrm>
          </p:contentPart>
        </mc:Choice>
        <mc:Fallback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54A85709-CA25-4450-97B2-FCB3C92ACB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31429" y="349465"/>
                <a:ext cx="19152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73044C68-FBDB-4834-9151-0797A1879D8A}"/>
                  </a:ext>
                </a:extLst>
              </p14:cNvPr>
              <p14:cNvContentPartPr/>
              <p14:nvPr/>
            </p14:nvContentPartPr>
            <p14:xfrm>
              <a:off x="3952629" y="331825"/>
              <a:ext cx="12960" cy="37080"/>
            </p14:xfrm>
          </p:contentPart>
        </mc:Choice>
        <mc:Fallback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73044C68-FBDB-4834-9151-0797A1879D8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34989" y="295825"/>
                <a:ext cx="4860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9720F27E-CB5A-4E61-B5BB-E11478D08F92}"/>
                  </a:ext>
                </a:extLst>
              </p14:cNvPr>
              <p14:cNvContentPartPr/>
              <p14:nvPr/>
            </p14:nvContentPartPr>
            <p14:xfrm>
              <a:off x="3936429" y="577345"/>
              <a:ext cx="360" cy="7920"/>
            </p14:xfrm>
          </p:contentPart>
        </mc:Choice>
        <mc:Fallback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9720F27E-CB5A-4E61-B5BB-E11478D08F9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18429" y="541345"/>
                <a:ext cx="3600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4AF353EA-4A70-4F8E-AE28-2BB926522BBD}"/>
                  </a:ext>
                </a:extLst>
              </p14:cNvPr>
              <p14:cNvContentPartPr/>
              <p14:nvPr/>
            </p14:nvContentPartPr>
            <p14:xfrm>
              <a:off x="981549" y="1275025"/>
              <a:ext cx="312840" cy="21240"/>
            </p14:xfrm>
          </p:contentPart>
        </mc:Choice>
        <mc:Fallback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4AF353EA-4A70-4F8E-AE28-2BB926522BB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3909" y="1257025"/>
                <a:ext cx="34848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DBDD3EC6-B17E-478D-BCDA-504CAD936E5C}"/>
                  </a:ext>
                </a:extLst>
              </p14:cNvPr>
              <p14:cNvContentPartPr/>
              <p14:nvPr/>
            </p14:nvContentPartPr>
            <p14:xfrm>
              <a:off x="5980149" y="702985"/>
              <a:ext cx="2297160" cy="655920"/>
            </p14:xfrm>
          </p:contentPart>
        </mc:Choice>
        <mc:Fallback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DBDD3EC6-B17E-478D-BCDA-504CAD936E5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62509" y="685345"/>
                <a:ext cx="2332800" cy="69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A08283CC-3601-49AD-B4E2-22E21189F034}"/>
                  </a:ext>
                </a:extLst>
              </p14:cNvPr>
              <p14:cNvContentPartPr/>
              <p14:nvPr/>
            </p14:nvContentPartPr>
            <p14:xfrm>
              <a:off x="4030389" y="966865"/>
              <a:ext cx="1372320" cy="288360"/>
            </p14:xfrm>
          </p:contentPart>
        </mc:Choice>
        <mc:Fallback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A08283CC-3601-49AD-B4E2-22E21189F03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12389" y="948865"/>
                <a:ext cx="140796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87FF9C64-74FD-4EA7-BD20-DA2A756168B1}"/>
                  </a:ext>
                </a:extLst>
              </p14:cNvPr>
              <p14:cNvContentPartPr/>
              <p14:nvPr/>
            </p14:nvContentPartPr>
            <p14:xfrm>
              <a:off x="1526229" y="1008265"/>
              <a:ext cx="1841760" cy="345960"/>
            </p14:xfrm>
          </p:contentPart>
        </mc:Choice>
        <mc:Fallback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87FF9C64-74FD-4EA7-BD20-DA2A756168B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08589" y="990625"/>
                <a:ext cx="187740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9E3246DD-E722-4D41-B95B-06B6BB6C9D4E}"/>
                  </a:ext>
                </a:extLst>
              </p14:cNvPr>
              <p14:cNvContentPartPr/>
              <p14:nvPr/>
            </p14:nvContentPartPr>
            <p14:xfrm>
              <a:off x="2114109" y="1717825"/>
              <a:ext cx="100440" cy="141120"/>
            </p14:xfrm>
          </p:contentPart>
        </mc:Choice>
        <mc:Fallback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9E3246DD-E722-4D41-B95B-06B6BB6C9D4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96469" y="1699871"/>
                <a:ext cx="136080" cy="176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31A047C9-D654-47B5-B23E-4CA0313DD63B}"/>
                  </a:ext>
                </a:extLst>
              </p14:cNvPr>
              <p14:cNvContentPartPr/>
              <p14:nvPr/>
            </p14:nvContentPartPr>
            <p14:xfrm>
              <a:off x="6722829" y="1568785"/>
              <a:ext cx="184320" cy="219600"/>
            </p14:xfrm>
          </p:contentPart>
        </mc:Choice>
        <mc:Fallback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31A047C9-D654-47B5-B23E-4CA0313DD63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05189" y="1550785"/>
                <a:ext cx="2199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260D5F1B-E63D-4FB8-9C21-49154CBB6756}"/>
                  </a:ext>
                </a:extLst>
              </p14:cNvPr>
              <p14:cNvContentPartPr/>
              <p14:nvPr/>
            </p14:nvContentPartPr>
            <p14:xfrm>
              <a:off x="7260309" y="1727545"/>
              <a:ext cx="54720" cy="235080"/>
            </p14:xfrm>
          </p:contentPart>
        </mc:Choice>
        <mc:Fallback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260D5F1B-E63D-4FB8-9C21-49154CBB675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242669" y="1709905"/>
                <a:ext cx="9036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DDCFDD07-48AC-45AA-B231-764660BC640E}"/>
                  </a:ext>
                </a:extLst>
              </p14:cNvPr>
              <p14:cNvContentPartPr/>
              <p14:nvPr/>
            </p14:nvContentPartPr>
            <p14:xfrm>
              <a:off x="7594749" y="1595065"/>
              <a:ext cx="706320" cy="113040"/>
            </p14:xfrm>
          </p:contentPart>
        </mc:Choice>
        <mc:Fallback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DDCFDD07-48AC-45AA-B231-764660BC640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76749" y="1577425"/>
                <a:ext cx="7419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FE11B7BD-ADFB-4656-9BE4-C6A861FC531F}"/>
                  </a:ext>
                </a:extLst>
              </p14:cNvPr>
              <p14:cNvContentPartPr/>
              <p14:nvPr/>
            </p14:nvContentPartPr>
            <p14:xfrm>
              <a:off x="8692749" y="1537825"/>
              <a:ext cx="479160" cy="121320"/>
            </p14:xfrm>
          </p:contentPart>
        </mc:Choice>
        <mc:Fallback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FE11B7BD-ADFB-4656-9BE4-C6A861FC531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675109" y="1519825"/>
                <a:ext cx="5148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F271A627-A6A5-4621-9615-5051F631D58B}"/>
                  </a:ext>
                </a:extLst>
              </p14:cNvPr>
              <p14:cNvContentPartPr/>
              <p14:nvPr/>
            </p14:nvContentPartPr>
            <p14:xfrm>
              <a:off x="9654669" y="1337665"/>
              <a:ext cx="1734120" cy="465120"/>
            </p14:xfrm>
          </p:contentPart>
        </mc:Choice>
        <mc:Fallback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F271A627-A6A5-4621-9615-5051F631D58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636669" y="1319679"/>
                <a:ext cx="1769760" cy="5007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F2E7264F-5FD0-4565-9339-05A37E0D862F}"/>
                  </a:ext>
                </a:extLst>
              </p14:cNvPr>
              <p14:cNvContentPartPr/>
              <p14:nvPr/>
            </p14:nvContentPartPr>
            <p14:xfrm>
              <a:off x="5153949" y="1460425"/>
              <a:ext cx="1099080" cy="379800"/>
            </p14:xfrm>
          </p:contentPart>
        </mc:Choice>
        <mc:Fallback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F2E7264F-5FD0-4565-9339-05A37E0D862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135949" y="1442425"/>
                <a:ext cx="113472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1" name="Cerneală 80">
                <a:extLst>
                  <a:ext uri="{FF2B5EF4-FFF2-40B4-BE49-F238E27FC236}">
                    <a16:creationId xmlns:a16="http://schemas.microsoft.com/office/drawing/2014/main" id="{5F45FAF4-9CC5-4210-AFE5-4A0030FF8B88}"/>
                  </a:ext>
                </a:extLst>
              </p14:cNvPr>
              <p14:cNvContentPartPr/>
              <p14:nvPr/>
            </p14:nvContentPartPr>
            <p14:xfrm>
              <a:off x="4999869" y="1991425"/>
              <a:ext cx="929160" cy="298800"/>
            </p14:xfrm>
          </p:contentPart>
        </mc:Choice>
        <mc:Fallback>
          <p:pic>
            <p:nvPicPr>
              <p:cNvPr id="81" name="Cerneală 80">
                <a:extLst>
                  <a:ext uri="{FF2B5EF4-FFF2-40B4-BE49-F238E27FC236}">
                    <a16:creationId xmlns:a16="http://schemas.microsoft.com/office/drawing/2014/main" id="{5F45FAF4-9CC5-4210-AFE5-4A0030FF8B8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82229" y="1973785"/>
                <a:ext cx="96480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2" name="Cerneală 81">
                <a:extLst>
                  <a:ext uri="{FF2B5EF4-FFF2-40B4-BE49-F238E27FC236}">
                    <a16:creationId xmlns:a16="http://schemas.microsoft.com/office/drawing/2014/main" id="{B3568D06-BD1B-47CD-B444-8D23A61EE4F7}"/>
                  </a:ext>
                </a:extLst>
              </p14:cNvPr>
              <p14:cNvContentPartPr/>
              <p14:nvPr/>
            </p14:nvContentPartPr>
            <p14:xfrm>
              <a:off x="2489589" y="1583185"/>
              <a:ext cx="2261160" cy="789480"/>
            </p14:xfrm>
          </p:contentPart>
        </mc:Choice>
        <mc:Fallback>
          <p:pic>
            <p:nvPicPr>
              <p:cNvPr id="82" name="Cerneală 81">
                <a:extLst>
                  <a:ext uri="{FF2B5EF4-FFF2-40B4-BE49-F238E27FC236}">
                    <a16:creationId xmlns:a16="http://schemas.microsoft.com/office/drawing/2014/main" id="{B3568D06-BD1B-47CD-B444-8D23A61EE4F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471592" y="1565185"/>
                <a:ext cx="2296794" cy="82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976446C9-C857-4D67-BADD-635353288328}"/>
                  </a:ext>
                </a:extLst>
              </p14:cNvPr>
              <p14:cNvContentPartPr/>
              <p14:nvPr/>
            </p14:nvContentPartPr>
            <p14:xfrm>
              <a:off x="2026269" y="2954785"/>
              <a:ext cx="19080" cy="352800"/>
            </p14:xfrm>
          </p:contentPart>
        </mc:Choice>
        <mc:Fallback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976446C9-C857-4D67-BADD-63535328832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008269" y="2918785"/>
                <a:ext cx="5472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3E5CE45D-BE72-42AD-B24F-510B7BA8C2BA}"/>
                  </a:ext>
                </a:extLst>
              </p14:cNvPr>
              <p14:cNvContentPartPr/>
              <p14:nvPr/>
            </p14:nvContentPartPr>
            <p14:xfrm>
              <a:off x="1992789" y="2997985"/>
              <a:ext cx="280800" cy="345960"/>
            </p14:xfrm>
          </p:contentPart>
        </mc:Choice>
        <mc:Fallback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3E5CE45D-BE72-42AD-B24F-510B7BA8C2B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975149" y="2961985"/>
                <a:ext cx="31644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4C3FEF9E-D684-47D7-BED7-39ED1413B596}"/>
                  </a:ext>
                </a:extLst>
              </p14:cNvPr>
              <p14:cNvContentPartPr/>
              <p14:nvPr/>
            </p14:nvContentPartPr>
            <p14:xfrm>
              <a:off x="2314629" y="3124705"/>
              <a:ext cx="263520" cy="8640"/>
            </p14:xfrm>
          </p:contentPart>
        </mc:Choice>
        <mc:Fallback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4C3FEF9E-D684-47D7-BED7-39ED1413B59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296629" y="3088705"/>
                <a:ext cx="2991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6" name="Cerneală 85">
                <a:extLst>
                  <a:ext uri="{FF2B5EF4-FFF2-40B4-BE49-F238E27FC236}">
                    <a16:creationId xmlns:a16="http://schemas.microsoft.com/office/drawing/2014/main" id="{A61AE735-F929-4F27-9F49-26EC464A367C}"/>
                  </a:ext>
                </a:extLst>
              </p14:cNvPr>
              <p14:cNvContentPartPr/>
              <p14:nvPr/>
            </p14:nvContentPartPr>
            <p14:xfrm>
              <a:off x="2376909" y="3257905"/>
              <a:ext cx="212040" cy="14760"/>
            </p14:xfrm>
          </p:contentPart>
        </mc:Choice>
        <mc:Fallback>
          <p:pic>
            <p:nvPicPr>
              <p:cNvPr id="86" name="Cerneală 85">
                <a:extLst>
                  <a:ext uri="{FF2B5EF4-FFF2-40B4-BE49-F238E27FC236}">
                    <a16:creationId xmlns:a16="http://schemas.microsoft.com/office/drawing/2014/main" id="{A61AE735-F929-4F27-9F49-26EC464A367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359269" y="3222265"/>
                <a:ext cx="2476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774D5747-FD34-4E03-BDA2-D31E753C1ADF}"/>
                  </a:ext>
                </a:extLst>
              </p14:cNvPr>
              <p14:cNvContentPartPr/>
              <p14:nvPr/>
            </p14:nvContentPartPr>
            <p14:xfrm>
              <a:off x="3046149" y="2962705"/>
              <a:ext cx="87120" cy="299160"/>
            </p14:xfrm>
          </p:contentPart>
        </mc:Choice>
        <mc:Fallback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774D5747-FD34-4E03-BDA2-D31E753C1AD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028149" y="2927065"/>
                <a:ext cx="12276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007FECCE-46A8-4577-B1F5-160AACE561F3}"/>
                  </a:ext>
                </a:extLst>
              </p14:cNvPr>
              <p14:cNvContentPartPr/>
              <p14:nvPr/>
            </p14:nvContentPartPr>
            <p14:xfrm>
              <a:off x="3517389" y="2969545"/>
              <a:ext cx="66600" cy="324000"/>
            </p14:xfrm>
          </p:contentPart>
        </mc:Choice>
        <mc:Fallback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007FECCE-46A8-4577-B1F5-160AACE561F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499749" y="2933905"/>
                <a:ext cx="10224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0" name="Cerneală 89">
                <a:extLst>
                  <a:ext uri="{FF2B5EF4-FFF2-40B4-BE49-F238E27FC236}">
                    <a16:creationId xmlns:a16="http://schemas.microsoft.com/office/drawing/2014/main" id="{AD090EBD-7D27-4226-9372-2F2B853B25AE}"/>
                  </a:ext>
                </a:extLst>
              </p14:cNvPr>
              <p14:cNvContentPartPr/>
              <p14:nvPr/>
            </p14:nvContentPartPr>
            <p14:xfrm>
              <a:off x="4100229" y="2957305"/>
              <a:ext cx="222120" cy="263160"/>
            </p14:xfrm>
          </p:contentPart>
        </mc:Choice>
        <mc:Fallback>
          <p:pic>
            <p:nvPicPr>
              <p:cNvPr id="90" name="Cerneală 89">
                <a:extLst>
                  <a:ext uri="{FF2B5EF4-FFF2-40B4-BE49-F238E27FC236}">
                    <a16:creationId xmlns:a16="http://schemas.microsoft.com/office/drawing/2014/main" id="{AD090EBD-7D27-4226-9372-2F2B853B25A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082229" y="2921305"/>
                <a:ext cx="25776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1" name="Cerneală 90">
                <a:extLst>
                  <a:ext uri="{FF2B5EF4-FFF2-40B4-BE49-F238E27FC236}">
                    <a16:creationId xmlns:a16="http://schemas.microsoft.com/office/drawing/2014/main" id="{E367A7AF-1040-487E-8C68-B016C6AFED25}"/>
                  </a:ext>
                </a:extLst>
              </p14:cNvPr>
              <p14:cNvContentPartPr/>
              <p14:nvPr/>
            </p14:nvContentPartPr>
            <p14:xfrm>
              <a:off x="4546629" y="2958745"/>
              <a:ext cx="238680" cy="226440"/>
            </p14:xfrm>
          </p:contentPart>
        </mc:Choice>
        <mc:Fallback>
          <p:pic>
            <p:nvPicPr>
              <p:cNvPr id="91" name="Cerneală 90">
                <a:extLst>
                  <a:ext uri="{FF2B5EF4-FFF2-40B4-BE49-F238E27FC236}">
                    <a16:creationId xmlns:a16="http://schemas.microsoft.com/office/drawing/2014/main" id="{E367A7AF-1040-487E-8C68-B016C6AFED2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528629" y="2923105"/>
                <a:ext cx="27432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0" name="Cerneală 99">
                <a:extLst>
                  <a:ext uri="{FF2B5EF4-FFF2-40B4-BE49-F238E27FC236}">
                    <a16:creationId xmlns:a16="http://schemas.microsoft.com/office/drawing/2014/main" id="{B48B773B-ECFD-4782-9736-1DF2073A9C76}"/>
                  </a:ext>
                </a:extLst>
              </p14:cNvPr>
              <p14:cNvContentPartPr/>
              <p14:nvPr/>
            </p14:nvContentPartPr>
            <p14:xfrm>
              <a:off x="3543309" y="3584785"/>
              <a:ext cx="482400" cy="478440"/>
            </p14:xfrm>
          </p:contentPart>
        </mc:Choice>
        <mc:Fallback>
          <p:pic>
            <p:nvPicPr>
              <p:cNvPr id="100" name="Cerneală 99">
                <a:extLst>
                  <a:ext uri="{FF2B5EF4-FFF2-40B4-BE49-F238E27FC236}">
                    <a16:creationId xmlns:a16="http://schemas.microsoft.com/office/drawing/2014/main" id="{B48B773B-ECFD-4782-9736-1DF2073A9C7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525309" y="3567145"/>
                <a:ext cx="51804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01" name="Cerneală 100">
                <a:extLst>
                  <a:ext uri="{FF2B5EF4-FFF2-40B4-BE49-F238E27FC236}">
                    <a16:creationId xmlns:a16="http://schemas.microsoft.com/office/drawing/2014/main" id="{14DE8186-5723-45A6-9310-BC00ED94CB31}"/>
                  </a:ext>
                </a:extLst>
              </p14:cNvPr>
              <p14:cNvContentPartPr/>
              <p14:nvPr/>
            </p14:nvContentPartPr>
            <p14:xfrm>
              <a:off x="2876949" y="2679025"/>
              <a:ext cx="949680" cy="834840"/>
            </p14:xfrm>
          </p:contentPart>
        </mc:Choice>
        <mc:Fallback>
          <p:pic>
            <p:nvPicPr>
              <p:cNvPr id="101" name="Cerneală 100">
                <a:extLst>
                  <a:ext uri="{FF2B5EF4-FFF2-40B4-BE49-F238E27FC236}">
                    <a16:creationId xmlns:a16="http://schemas.microsoft.com/office/drawing/2014/main" id="{14DE8186-5723-45A6-9310-BC00ED94CB3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859309" y="2661025"/>
                <a:ext cx="985320" cy="8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02" name="Cerneală 101">
                <a:extLst>
                  <a:ext uri="{FF2B5EF4-FFF2-40B4-BE49-F238E27FC236}">
                    <a16:creationId xmlns:a16="http://schemas.microsoft.com/office/drawing/2014/main" id="{838352C5-A8EB-4E77-B218-5617A438D5A6}"/>
                  </a:ext>
                </a:extLst>
              </p14:cNvPr>
              <p14:cNvContentPartPr/>
              <p14:nvPr/>
            </p14:nvContentPartPr>
            <p14:xfrm>
              <a:off x="2604069" y="3627265"/>
              <a:ext cx="470160" cy="546840"/>
            </p14:xfrm>
          </p:contentPart>
        </mc:Choice>
        <mc:Fallback>
          <p:pic>
            <p:nvPicPr>
              <p:cNvPr id="102" name="Cerneală 101">
                <a:extLst>
                  <a:ext uri="{FF2B5EF4-FFF2-40B4-BE49-F238E27FC236}">
                    <a16:creationId xmlns:a16="http://schemas.microsoft.com/office/drawing/2014/main" id="{838352C5-A8EB-4E77-B218-5617A438D5A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586429" y="3609613"/>
                <a:ext cx="505800" cy="5825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1" name="Cerneală 110">
                <a:extLst>
                  <a:ext uri="{FF2B5EF4-FFF2-40B4-BE49-F238E27FC236}">
                    <a16:creationId xmlns:a16="http://schemas.microsoft.com/office/drawing/2014/main" id="{9D39922C-BB25-40AE-A0E9-3A9237EE0BD2}"/>
                  </a:ext>
                </a:extLst>
              </p14:cNvPr>
              <p14:cNvContentPartPr/>
              <p14:nvPr/>
            </p14:nvContentPartPr>
            <p14:xfrm>
              <a:off x="5029029" y="4297585"/>
              <a:ext cx="53280" cy="55800"/>
            </p14:xfrm>
          </p:contentPart>
        </mc:Choice>
        <mc:Fallback>
          <p:pic>
            <p:nvPicPr>
              <p:cNvPr id="111" name="Cerneală 110">
                <a:extLst>
                  <a:ext uri="{FF2B5EF4-FFF2-40B4-BE49-F238E27FC236}">
                    <a16:creationId xmlns:a16="http://schemas.microsoft.com/office/drawing/2014/main" id="{9D39922C-BB25-40AE-A0E9-3A9237EE0BD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011029" y="4279585"/>
                <a:ext cx="8892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16" name="Cerneală 115">
                <a:extLst>
                  <a:ext uri="{FF2B5EF4-FFF2-40B4-BE49-F238E27FC236}">
                    <a16:creationId xmlns:a16="http://schemas.microsoft.com/office/drawing/2014/main" id="{8F083A99-BF8E-48EF-B029-7DD128D1FA9E}"/>
                  </a:ext>
                </a:extLst>
              </p14:cNvPr>
              <p14:cNvContentPartPr/>
              <p14:nvPr/>
            </p14:nvContentPartPr>
            <p14:xfrm>
              <a:off x="5548149" y="4157185"/>
              <a:ext cx="484560" cy="662040"/>
            </p14:xfrm>
          </p:contentPart>
        </mc:Choice>
        <mc:Fallback>
          <p:pic>
            <p:nvPicPr>
              <p:cNvPr id="116" name="Cerneală 115">
                <a:extLst>
                  <a:ext uri="{FF2B5EF4-FFF2-40B4-BE49-F238E27FC236}">
                    <a16:creationId xmlns:a16="http://schemas.microsoft.com/office/drawing/2014/main" id="{8F083A99-BF8E-48EF-B029-7DD128D1FA9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530149" y="4139545"/>
                <a:ext cx="520200" cy="69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17" name="Cerneală 116">
                <a:extLst>
                  <a:ext uri="{FF2B5EF4-FFF2-40B4-BE49-F238E27FC236}">
                    <a16:creationId xmlns:a16="http://schemas.microsoft.com/office/drawing/2014/main" id="{80972278-B1EB-477E-946C-FCE1ABDAE22C}"/>
                  </a:ext>
                </a:extLst>
              </p14:cNvPr>
              <p14:cNvContentPartPr/>
              <p14:nvPr/>
            </p14:nvContentPartPr>
            <p14:xfrm>
              <a:off x="4952349" y="4475425"/>
              <a:ext cx="315360" cy="341280"/>
            </p14:xfrm>
          </p:contentPart>
        </mc:Choice>
        <mc:Fallback>
          <p:pic>
            <p:nvPicPr>
              <p:cNvPr id="117" name="Cerneală 116">
                <a:extLst>
                  <a:ext uri="{FF2B5EF4-FFF2-40B4-BE49-F238E27FC236}">
                    <a16:creationId xmlns:a16="http://schemas.microsoft.com/office/drawing/2014/main" id="{80972278-B1EB-477E-946C-FCE1ABDAE22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934709" y="4457785"/>
                <a:ext cx="35100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18" name="Cerneală 117">
                <a:extLst>
                  <a:ext uri="{FF2B5EF4-FFF2-40B4-BE49-F238E27FC236}">
                    <a16:creationId xmlns:a16="http://schemas.microsoft.com/office/drawing/2014/main" id="{CD74C0D8-574B-44CE-8A82-3C7A39C2B21E}"/>
                  </a:ext>
                </a:extLst>
              </p14:cNvPr>
              <p14:cNvContentPartPr/>
              <p14:nvPr/>
            </p14:nvContentPartPr>
            <p14:xfrm>
              <a:off x="4150269" y="4309465"/>
              <a:ext cx="476640" cy="437760"/>
            </p14:xfrm>
          </p:contentPart>
        </mc:Choice>
        <mc:Fallback>
          <p:pic>
            <p:nvPicPr>
              <p:cNvPr id="118" name="Cerneală 117">
                <a:extLst>
                  <a:ext uri="{FF2B5EF4-FFF2-40B4-BE49-F238E27FC236}">
                    <a16:creationId xmlns:a16="http://schemas.microsoft.com/office/drawing/2014/main" id="{CD74C0D8-574B-44CE-8A82-3C7A39C2B21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132616" y="4291465"/>
                <a:ext cx="512307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19" name="Cerneală 118">
                <a:extLst>
                  <a:ext uri="{FF2B5EF4-FFF2-40B4-BE49-F238E27FC236}">
                    <a16:creationId xmlns:a16="http://schemas.microsoft.com/office/drawing/2014/main" id="{83D345DC-4D49-423C-90E4-5B6E0C7134BB}"/>
                  </a:ext>
                </a:extLst>
              </p14:cNvPr>
              <p14:cNvContentPartPr/>
              <p14:nvPr/>
            </p14:nvContentPartPr>
            <p14:xfrm>
              <a:off x="2471949" y="4371745"/>
              <a:ext cx="1206360" cy="340560"/>
            </p14:xfrm>
          </p:contentPart>
        </mc:Choice>
        <mc:Fallback>
          <p:pic>
            <p:nvPicPr>
              <p:cNvPr id="119" name="Cerneală 118">
                <a:extLst>
                  <a:ext uri="{FF2B5EF4-FFF2-40B4-BE49-F238E27FC236}">
                    <a16:creationId xmlns:a16="http://schemas.microsoft.com/office/drawing/2014/main" id="{83D345DC-4D49-423C-90E4-5B6E0C7134B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454309" y="4354105"/>
                <a:ext cx="124200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20" name="Cerneală 119">
                <a:extLst>
                  <a:ext uri="{FF2B5EF4-FFF2-40B4-BE49-F238E27FC236}">
                    <a16:creationId xmlns:a16="http://schemas.microsoft.com/office/drawing/2014/main" id="{0F22D745-A198-46ED-AEEB-478D27C91359}"/>
                  </a:ext>
                </a:extLst>
              </p14:cNvPr>
              <p14:cNvContentPartPr/>
              <p14:nvPr/>
            </p14:nvContentPartPr>
            <p14:xfrm>
              <a:off x="6487029" y="4571545"/>
              <a:ext cx="107280" cy="298800"/>
            </p14:xfrm>
          </p:contentPart>
        </mc:Choice>
        <mc:Fallback>
          <p:pic>
            <p:nvPicPr>
              <p:cNvPr id="120" name="Cerneală 119">
                <a:extLst>
                  <a:ext uri="{FF2B5EF4-FFF2-40B4-BE49-F238E27FC236}">
                    <a16:creationId xmlns:a16="http://schemas.microsoft.com/office/drawing/2014/main" id="{0F22D745-A198-46ED-AEEB-478D27C9135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469389" y="4553905"/>
                <a:ext cx="1429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34" name="Cerneală 133">
                <a:extLst>
                  <a:ext uri="{FF2B5EF4-FFF2-40B4-BE49-F238E27FC236}">
                    <a16:creationId xmlns:a16="http://schemas.microsoft.com/office/drawing/2014/main" id="{DBBB886E-7E88-42DA-9910-9C8C49E88A89}"/>
                  </a:ext>
                </a:extLst>
              </p14:cNvPr>
              <p14:cNvContentPartPr/>
              <p14:nvPr/>
            </p14:nvContentPartPr>
            <p14:xfrm>
              <a:off x="2550069" y="5256625"/>
              <a:ext cx="829080" cy="160920"/>
            </p14:xfrm>
          </p:contentPart>
        </mc:Choice>
        <mc:Fallback>
          <p:pic>
            <p:nvPicPr>
              <p:cNvPr id="134" name="Cerneală 133">
                <a:extLst>
                  <a:ext uri="{FF2B5EF4-FFF2-40B4-BE49-F238E27FC236}">
                    <a16:creationId xmlns:a16="http://schemas.microsoft.com/office/drawing/2014/main" id="{DBBB886E-7E88-42DA-9910-9C8C49E88A8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532429" y="5238985"/>
                <a:ext cx="8647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35" name="Cerneală 134">
                <a:extLst>
                  <a:ext uri="{FF2B5EF4-FFF2-40B4-BE49-F238E27FC236}">
                    <a16:creationId xmlns:a16="http://schemas.microsoft.com/office/drawing/2014/main" id="{030D280E-C50D-40D5-91B3-9B68ED653BF8}"/>
                  </a:ext>
                </a:extLst>
              </p14:cNvPr>
              <p14:cNvContentPartPr/>
              <p14:nvPr/>
            </p14:nvContentPartPr>
            <p14:xfrm>
              <a:off x="3334869" y="5091745"/>
              <a:ext cx="55080" cy="52920"/>
            </p14:xfrm>
          </p:contentPart>
        </mc:Choice>
        <mc:Fallback>
          <p:pic>
            <p:nvPicPr>
              <p:cNvPr id="135" name="Cerneală 134">
                <a:extLst>
                  <a:ext uri="{FF2B5EF4-FFF2-40B4-BE49-F238E27FC236}">
                    <a16:creationId xmlns:a16="http://schemas.microsoft.com/office/drawing/2014/main" id="{030D280E-C50D-40D5-91B3-9B68ED653BF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317229" y="5073745"/>
                <a:ext cx="907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36" name="Cerneală 135">
                <a:extLst>
                  <a:ext uri="{FF2B5EF4-FFF2-40B4-BE49-F238E27FC236}">
                    <a16:creationId xmlns:a16="http://schemas.microsoft.com/office/drawing/2014/main" id="{CE3991A5-1F8D-4ED1-A977-69902E53472D}"/>
                  </a:ext>
                </a:extLst>
              </p14:cNvPr>
              <p14:cNvContentPartPr/>
              <p14:nvPr/>
            </p14:nvContentPartPr>
            <p14:xfrm>
              <a:off x="3883509" y="5163745"/>
              <a:ext cx="1042560" cy="184680"/>
            </p14:xfrm>
          </p:contentPart>
        </mc:Choice>
        <mc:Fallback>
          <p:pic>
            <p:nvPicPr>
              <p:cNvPr id="136" name="Cerneală 135">
                <a:extLst>
                  <a:ext uri="{FF2B5EF4-FFF2-40B4-BE49-F238E27FC236}">
                    <a16:creationId xmlns:a16="http://schemas.microsoft.com/office/drawing/2014/main" id="{CE3991A5-1F8D-4ED1-A977-69902E53472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65869" y="5145745"/>
                <a:ext cx="10782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59" name="Cerneală 158">
                <a:extLst>
                  <a:ext uri="{FF2B5EF4-FFF2-40B4-BE49-F238E27FC236}">
                    <a16:creationId xmlns:a16="http://schemas.microsoft.com/office/drawing/2014/main" id="{4C36648E-EEFA-476F-BE37-9E166ED99BB9}"/>
                  </a:ext>
                </a:extLst>
              </p14:cNvPr>
              <p14:cNvContentPartPr/>
              <p14:nvPr/>
            </p14:nvContentPartPr>
            <p14:xfrm>
              <a:off x="6862869" y="4038745"/>
              <a:ext cx="5072400" cy="1609200"/>
            </p14:xfrm>
          </p:contentPart>
        </mc:Choice>
        <mc:Fallback>
          <p:pic>
            <p:nvPicPr>
              <p:cNvPr id="159" name="Cerneală 158">
                <a:extLst>
                  <a:ext uri="{FF2B5EF4-FFF2-40B4-BE49-F238E27FC236}">
                    <a16:creationId xmlns:a16="http://schemas.microsoft.com/office/drawing/2014/main" id="{4C36648E-EEFA-476F-BE37-9E166ED99BB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845229" y="4020745"/>
                <a:ext cx="5108040" cy="164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60" name="Cerneală 159">
                <a:extLst>
                  <a:ext uri="{FF2B5EF4-FFF2-40B4-BE49-F238E27FC236}">
                    <a16:creationId xmlns:a16="http://schemas.microsoft.com/office/drawing/2014/main" id="{213593CD-BEE8-4DF2-898B-990F3195024C}"/>
                  </a:ext>
                </a:extLst>
              </p14:cNvPr>
              <p14:cNvContentPartPr/>
              <p14:nvPr/>
            </p14:nvContentPartPr>
            <p14:xfrm>
              <a:off x="5779629" y="5076985"/>
              <a:ext cx="565200" cy="348840"/>
            </p14:xfrm>
          </p:contentPart>
        </mc:Choice>
        <mc:Fallback>
          <p:pic>
            <p:nvPicPr>
              <p:cNvPr id="160" name="Cerneală 159">
                <a:extLst>
                  <a:ext uri="{FF2B5EF4-FFF2-40B4-BE49-F238E27FC236}">
                    <a16:creationId xmlns:a16="http://schemas.microsoft.com/office/drawing/2014/main" id="{213593CD-BEE8-4DF2-898B-990F3195024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761629" y="5059345"/>
                <a:ext cx="600840" cy="38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6228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10E42B7C-8B56-4672-B28B-71C1B93387D9}"/>
                  </a:ext>
                </a:extLst>
              </p14:cNvPr>
              <p14:cNvContentPartPr/>
              <p14:nvPr/>
            </p14:nvContentPartPr>
            <p14:xfrm>
              <a:off x="808029" y="269185"/>
              <a:ext cx="140760" cy="33840"/>
            </p14:xfrm>
          </p:contentPart>
        </mc:Choice>
        <mc:Fallback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10E42B7C-8B56-4672-B28B-71C1B93387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389" y="251545"/>
                <a:ext cx="17640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A72776B0-E1AA-4F0B-9342-380B39E9D433}"/>
                  </a:ext>
                </a:extLst>
              </p14:cNvPr>
              <p14:cNvContentPartPr/>
              <p14:nvPr/>
            </p14:nvContentPartPr>
            <p14:xfrm>
              <a:off x="787869" y="355585"/>
              <a:ext cx="429840" cy="365040"/>
            </p14:xfrm>
          </p:contentPart>
        </mc:Choice>
        <mc:Fallback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A72776B0-E1AA-4F0B-9342-380B39E9D4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0229" y="337945"/>
                <a:ext cx="46548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C4258259-298D-4726-A811-1D5608A4E277}"/>
                  </a:ext>
                </a:extLst>
              </p14:cNvPr>
              <p14:cNvContentPartPr/>
              <p14:nvPr/>
            </p14:nvContentPartPr>
            <p14:xfrm>
              <a:off x="2809629" y="322825"/>
              <a:ext cx="222120" cy="280080"/>
            </p14:xfrm>
          </p:contentPart>
        </mc:Choice>
        <mc:Fallback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C4258259-298D-4726-A811-1D5608A4E2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91629" y="305185"/>
                <a:ext cx="25776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7169BC83-7525-4259-B109-2C7329CA7EDA}"/>
                  </a:ext>
                </a:extLst>
              </p14:cNvPr>
              <p14:cNvContentPartPr/>
              <p14:nvPr/>
            </p14:nvContentPartPr>
            <p14:xfrm>
              <a:off x="1317429" y="481945"/>
              <a:ext cx="68040" cy="87480"/>
            </p14:xfrm>
          </p:contentPart>
        </mc:Choice>
        <mc:Fallback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7169BC83-7525-4259-B109-2C7329CA7ED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99429" y="463945"/>
                <a:ext cx="1036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F68E6AF5-8A46-4661-A272-10DE58EF5AA2}"/>
                  </a:ext>
                </a:extLst>
              </p14:cNvPr>
              <p14:cNvContentPartPr/>
              <p14:nvPr/>
            </p14:nvContentPartPr>
            <p14:xfrm>
              <a:off x="1364589" y="637465"/>
              <a:ext cx="29880" cy="43560"/>
            </p14:xfrm>
          </p:contentPart>
        </mc:Choice>
        <mc:Fallback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F68E6AF5-8A46-4661-A272-10DE58EF5AA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46949" y="619465"/>
                <a:ext cx="6552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54E8600D-AF4B-468D-8B70-F1FF6FC27C5C}"/>
                  </a:ext>
                </a:extLst>
              </p14:cNvPr>
              <p14:cNvContentPartPr/>
              <p14:nvPr/>
            </p14:nvContentPartPr>
            <p14:xfrm>
              <a:off x="2165229" y="331825"/>
              <a:ext cx="524520" cy="297360"/>
            </p14:xfrm>
          </p:contentPart>
        </mc:Choice>
        <mc:Fallback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54E8600D-AF4B-468D-8B70-F1FF6FC27C5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47589" y="313847"/>
                <a:ext cx="560160" cy="3329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9B7A8EAC-9E86-4286-AC41-B37143CEAFC4}"/>
                  </a:ext>
                </a:extLst>
              </p14:cNvPr>
              <p14:cNvContentPartPr/>
              <p14:nvPr/>
            </p14:nvContentPartPr>
            <p14:xfrm>
              <a:off x="1282509" y="1107625"/>
              <a:ext cx="58320" cy="38520"/>
            </p14:xfrm>
          </p:contentPart>
        </mc:Choice>
        <mc:Fallback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9B7A8EAC-9E86-4286-AC41-B37143CEAFC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64509" y="1089625"/>
                <a:ext cx="93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239E9515-5B97-45F2-8684-8370C3F98AD4}"/>
                  </a:ext>
                </a:extLst>
              </p14:cNvPr>
              <p14:cNvContentPartPr/>
              <p14:nvPr/>
            </p14:nvContentPartPr>
            <p14:xfrm>
              <a:off x="1349109" y="1253065"/>
              <a:ext cx="36000" cy="58680"/>
            </p14:xfrm>
          </p:contentPart>
        </mc:Choice>
        <mc:Fallback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239E9515-5B97-45F2-8684-8370C3F98A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31469" y="1235425"/>
                <a:ext cx="7164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88BFA1CC-F60C-4DF1-AB4F-892195D61685}"/>
                  </a:ext>
                </a:extLst>
              </p14:cNvPr>
              <p14:cNvContentPartPr/>
              <p14:nvPr/>
            </p14:nvContentPartPr>
            <p14:xfrm>
              <a:off x="3769749" y="957505"/>
              <a:ext cx="126360" cy="275040"/>
            </p14:xfrm>
          </p:contentPart>
        </mc:Choice>
        <mc:Fallback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88BFA1CC-F60C-4DF1-AB4F-892195D616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52109" y="939505"/>
                <a:ext cx="16200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B56E9C28-5EFF-4DA4-960F-B35059918C94}"/>
                  </a:ext>
                </a:extLst>
              </p14:cNvPr>
              <p14:cNvContentPartPr/>
              <p14:nvPr/>
            </p14:nvContentPartPr>
            <p14:xfrm>
              <a:off x="5770269" y="928705"/>
              <a:ext cx="470160" cy="277920"/>
            </p14:xfrm>
          </p:contentPart>
        </mc:Choice>
        <mc:Fallback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B56E9C28-5EFF-4DA4-960F-B35059918C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52283" y="910705"/>
                <a:ext cx="505773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066CDED8-7C6C-48E0-B52C-3175BDD7E815}"/>
                  </a:ext>
                </a:extLst>
              </p14:cNvPr>
              <p14:cNvContentPartPr/>
              <p14:nvPr/>
            </p14:nvContentPartPr>
            <p14:xfrm>
              <a:off x="4598469" y="813145"/>
              <a:ext cx="257400" cy="391320"/>
            </p14:xfrm>
          </p:contentPart>
        </mc:Choice>
        <mc:Fallback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066CDED8-7C6C-48E0-B52C-3175BDD7E81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80829" y="795145"/>
                <a:ext cx="29304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6FEFFD95-991B-439F-B426-9DF26487035A}"/>
                  </a:ext>
                </a:extLst>
              </p14:cNvPr>
              <p14:cNvContentPartPr/>
              <p14:nvPr/>
            </p14:nvContentPartPr>
            <p14:xfrm>
              <a:off x="4302549" y="841945"/>
              <a:ext cx="205200" cy="340560"/>
            </p14:xfrm>
          </p:contentPart>
        </mc:Choice>
        <mc:Fallback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6FEFFD95-991B-439F-B426-9DF26487035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84909" y="824305"/>
                <a:ext cx="24084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99B6A8B0-656B-47A5-B241-A0ED1AB09E25}"/>
                  </a:ext>
                </a:extLst>
              </p14:cNvPr>
              <p14:cNvContentPartPr/>
              <p14:nvPr/>
            </p14:nvContentPartPr>
            <p14:xfrm>
              <a:off x="3025629" y="1053625"/>
              <a:ext cx="340200" cy="274320"/>
            </p14:xfrm>
          </p:contentPart>
        </mc:Choice>
        <mc:Fallback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99B6A8B0-656B-47A5-B241-A0ED1AB09E2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07989" y="1035985"/>
                <a:ext cx="37584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77F5B78F-C4DD-4796-9A3D-E26DCA2850F2}"/>
                  </a:ext>
                </a:extLst>
              </p14:cNvPr>
              <p14:cNvContentPartPr/>
              <p14:nvPr/>
            </p14:nvContentPartPr>
            <p14:xfrm>
              <a:off x="2181429" y="962185"/>
              <a:ext cx="452880" cy="246960"/>
            </p14:xfrm>
          </p:contentPart>
        </mc:Choice>
        <mc:Fallback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77F5B78F-C4DD-4796-9A3D-E26DCA2850F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163415" y="944185"/>
                <a:ext cx="488548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D8E3BC9B-9DD6-470D-AA73-DE87B30FDAC1}"/>
                  </a:ext>
                </a:extLst>
              </p14:cNvPr>
              <p14:cNvContentPartPr/>
              <p14:nvPr/>
            </p14:nvContentPartPr>
            <p14:xfrm>
              <a:off x="943029" y="1058665"/>
              <a:ext cx="184680" cy="274680"/>
            </p14:xfrm>
          </p:contentPart>
        </mc:Choice>
        <mc:Fallback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D8E3BC9B-9DD6-470D-AA73-DE87B30FDAC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25064" y="1040665"/>
                <a:ext cx="220251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1B25F09B-92F5-4F2D-B32D-C4A034B78D4D}"/>
                  </a:ext>
                </a:extLst>
              </p14:cNvPr>
              <p14:cNvContentPartPr/>
              <p14:nvPr/>
            </p14:nvContentPartPr>
            <p14:xfrm>
              <a:off x="696789" y="1028065"/>
              <a:ext cx="162000" cy="262800"/>
            </p14:xfrm>
          </p:contentPart>
        </mc:Choice>
        <mc:Fallback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1B25F09B-92F5-4F2D-B32D-C4A034B78D4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8789" y="1010065"/>
                <a:ext cx="19764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B6D3759B-F0C9-4E0B-8241-1A03B6578A2D}"/>
                  </a:ext>
                </a:extLst>
              </p14:cNvPr>
              <p14:cNvContentPartPr/>
              <p14:nvPr/>
            </p14:nvContentPartPr>
            <p14:xfrm>
              <a:off x="6918669" y="898105"/>
              <a:ext cx="165240" cy="235440"/>
            </p14:xfrm>
          </p:contentPart>
        </mc:Choice>
        <mc:Fallback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B6D3759B-F0C9-4E0B-8241-1A03B6578A2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01029" y="880105"/>
                <a:ext cx="20088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ED2E8400-6024-4B2A-BDC5-39AD5D66A9C6}"/>
                  </a:ext>
                </a:extLst>
              </p14:cNvPr>
              <p14:cNvContentPartPr/>
              <p14:nvPr/>
            </p14:nvContentPartPr>
            <p14:xfrm>
              <a:off x="7349589" y="933385"/>
              <a:ext cx="312120" cy="138240"/>
            </p14:xfrm>
          </p:contentPart>
        </mc:Choice>
        <mc:Fallback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ED2E8400-6024-4B2A-BDC5-39AD5D66A9C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331949" y="915385"/>
                <a:ext cx="3477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2128C995-ABE4-4316-A184-B2BD31B8EECB}"/>
                  </a:ext>
                </a:extLst>
              </p14:cNvPr>
              <p14:cNvContentPartPr/>
              <p14:nvPr/>
            </p14:nvContentPartPr>
            <p14:xfrm>
              <a:off x="7381989" y="1137145"/>
              <a:ext cx="213120" cy="3600"/>
            </p14:xfrm>
          </p:contentPart>
        </mc:Choice>
        <mc:Fallback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2128C995-ABE4-4316-A184-B2BD31B8EEC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364349" y="1119505"/>
                <a:ext cx="2487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98B02298-8A6E-48A5-AC8E-D5762A366ACA}"/>
                  </a:ext>
                </a:extLst>
              </p14:cNvPr>
              <p14:cNvContentPartPr/>
              <p14:nvPr/>
            </p14:nvContentPartPr>
            <p14:xfrm>
              <a:off x="7838829" y="649345"/>
              <a:ext cx="366120" cy="457200"/>
            </p14:xfrm>
          </p:contentPart>
        </mc:Choice>
        <mc:Fallback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98B02298-8A6E-48A5-AC8E-D5762A366AC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20847" y="631345"/>
                <a:ext cx="401725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5" name="Cerneală 94">
                <a:extLst>
                  <a:ext uri="{FF2B5EF4-FFF2-40B4-BE49-F238E27FC236}">
                    <a16:creationId xmlns:a16="http://schemas.microsoft.com/office/drawing/2014/main" id="{B58D5B93-52F9-4765-8780-EFF3F453132D}"/>
                  </a:ext>
                </a:extLst>
              </p14:cNvPr>
              <p14:cNvContentPartPr/>
              <p14:nvPr/>
            </p14:nvContentPartPr>
            <p14:xfrm>
              <a:off x="9267669" y="611185"/>
              <a:ext cx="2172240" cy="625680"/>
            </p14:xfrm>
          </p:contentPart>
        </mc:Choice>
        <mc:Fallback>
          <p:pic>
            <p:nvPicPr>
              <p:cNvPr id="95" name="Cerneală 94">
                <a:extLst>
                  <a:ext uri="{FF2B5EF4-FFF2-40B4-BE49-F238E27FC236}">
                    <a16:creationId xmlns:a16="http://schemas.microsoft.com/office/drawing/2014/main" id="{B58D5B93-52F9-4765-8780-EFF3F453132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249672" y="593185"/>
                <a:ext cx="2207874" cy="66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9" name="Cerneală 98">
                <a:extLst>
                  <a:ext uri="{FF2B5EF4-FFF2-40B4-BE49-F238E27FC236}">
                    <a16:creationId xmlns:a16="http://schemas.microsoft.com/office/drawing/2014/main" id="{F284DD8E-BB1E-46F5-9E0E-4EC393B4A72B}"/>
                  </a:ext>
                </a:extLst>
              </p14:cNvPr>
              <p14:cNvContentPartPr/>
              <p14:nvPr/>
            </p14:nvContentPartPr>
            <p14:xfrm>
              <a:off x="1321389" y="1766065"/>
              <a:ext cx="11520" cy="14760"/>
            </p14:xfrm>
          </p:contentPart>
        </mc:Choice>
        <mc:Fallback>
          <p:pic>
            <p:nvPicPr>
              <p:cNvPr id="99" name="Cerneală 98">
                <a:extLst>
                  <a:ext uri="{FF2B5EF4-FFF2-40B4-BE49-F238E27FC236}">
                    <a16:creationId xmlns:a16="http://schemas.microsoft.com/office/drawing/2014/main" id="{F284DD8E-BB1E-46F5-9E0E-4EC393B4A72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303749" y="1748425"/>
                <a:ext cx="471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3" name="Cerneală 102">
                <a:extLst>
                  <a:ext uri="{FF2B5EF4-FFF2-40B4-BE49-F238E27FC236}">
                    <a16:creationId xmlns:a16="http://schemas.microsoft.com/office/drawing/2014/main" id="{1264EAD5-9899-448B-A319-9934A6460F11}"/>
                  </a:ext>
                </a:extLst>
              </p14:cNvPr>
              <p14:cNvContentPartPr/>
              <p14:nvPr/>
            </p14:nvContentPartPr>
            <p14:xfrm>
              <a:off x="1323189" y="1905385"/>
              <a:ext cx="14040" cy="18000"/>
            </p14:xfrm>
          </p:contentPart>
        </mc:Choice>
        <mc:Fallback>
          <p:pic>
            <p:nvPicPr>
              <p:cNvPr id="103" name="Cerneală 102">
                <a:extLst>
                  <a:ext uri="{FF2B5EF4-FFF2-40B4-BE49-F238E27FC236}">
                    <a16:creationId xmlns:a16="http://schemas.microsoft.com/office/drawing/2014/main" id="{1264EAD5-9899-448B-A319-9934A6460F1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05189" y="1887745"/>
                <a:ext cx="496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4" name="Cerneală 103">
                <a:extLst>
                  <a:ext uri="{FF2B5EF4-FFF2-40B4-BE49-F238E27FC236}">
                    <a16:creationId xmlns:a16="http://schemas.microsoft.com/office/drawing/2014/main" id="{23FBF77D-F0FF-469C-BEE9-7123E84557BE}"/>
                  </a:ext>
                </a:extLst>
              </p14:cNvPr>
              <p14:cNvContentPartPr/>
              <p14:nvPr/>
            </p14:nvContentPartPr>
            <p14:xfrm>
              <a:off x="702189" y="1704865"/>
              <a:ext cx="492840" cy="273960"/>
            </p14:xfrm>
          </p:contentPart>
        </mc:Choice>
        <mc:Fallback>
          <p:pic>
            <p:nvPicPr>
              <p:cNvPr id="104" name="Cerneală 103">
                <a:extLst>
                  <a:ext uri="{FF2B5EF4-FFF2-40B4-BE49-F238E27FC236}">
                    <a16:creationId xmlns:a16="http://schemas.microsoft.com/office/drawing/2014/main" id="{23FBF77D-F0FF-469C-BEE9-7123E84557B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4189" y="1687202"/>
                <a:ext cx="528480" cy="309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0" name="Cerneală 109">
                <a:extLst>
                  <a:ext uri="{FF2B5EF4-FFF2-40B4-BE49-F238E27FC236}">
                    <a16:creationId xmlns:a16="http://schemas.microsoft.com/office/drawing/2014/main" id="{E063E347-7A22-4A64-A1C9-A51D689451A7}"/>
                  </a:ext>
                </a:extLst>
              </p14:cNvPr>
              <p14:cNvContentPartPr/>
              <p14:nvPr/>
            </p14:nvContentPartPr>
            <p14:xfrm>
              <a:off x="2936349" y="1679305"/>
              <a:ext cx="186480" cy="311040"/>
            </p14:xfrm>
          </p:contentPart>
        </mc:Choice>
        <mc:Fallback>
          <p:pic>
            <p:nvPicPr>
              <p:cNvPr id="110" name="Cerneală 109">
                <a:extLst>
                  <a:ext uri="{FF2B5EF4-FFF2-40B4-BE49-F238E27FC236}">
                    <a16:creationId xmlns:a16="http://schemas.microsoft.com/office/drawing/2014/main" id="{E063E347-7A22-4A64-A1C9-A51D689451A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918709" y="1661665"/>
                <a:ext cx="22212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4" name="Cerneală 113">
                <a:extLst>
                  <a:ext uri="{FF2B5EF4-FFF2-40B4-BE49-F238E27FC236}">
                    <a16:creationId xmlns:a16="http://schemas.microsoft.com/office/drawing/2014/main" id="{16488A12-DE74-4F4E-92FD-96619C56325F}"/>
                  </a:ext>
                </a:extLst>
              </p14:cNvPr>
              <p14:cNvContentPartPr/>
              <p14:nvPr/>
            </p14:nvContentPartPr>
            <p14:xfrm>
              <a:off x="2217069" y="1722505"/>
              <a:ext cx="601920" cy="336600"/>
            </p14:xfrm>
          </p:contentPart>
        </mc:Choice>
        <mc:Fallback>
          <p:pic>
            <p:nvPicPr>
              <p:cNvPr id="114" name="Cerneală 113">
                <a:extLst>
                  <a:ext uri="{FF2B5EF4-FFF2-40B4-BE49-F238E27FC236}">
                    <a16:creationId xmlns:a16="http://schemas.microsoft.com/office/drawing/2014/main" id="{16488A12-DE74-4F4E-92FD-96619C56325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199429" y="1704505"/>
                <a:ext cx="63756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40" name="Cerneală 139">
                <a:extLst>
                  <a:ext uri="{FF2B5EF4-FFF2-40B4-BE49-F238E27FC236}">
                    <a16:creationId xmlns:a16="http://schemas.microsoft.com/office/drawing/2014/main" id="{21A6A770-90E1-46C6-A675-DAF083FA304C}"/>
                  </a:ext>
                </a:extLst>
              </p14:cNvPr>
              <p14:cNvContentPartPr/>
              <p14:nvPr/>
            </p14:nvContentPartPr>
            <p14:xfrm>
              <a:off x="3344229" y="1466545"/>
              <a:ext cx="1556640" cy="1200600"/>
            </p14:xfrm>
          </p:contentPart>
        </mc:Choice>
        <mc:Fallback>
          <p:pic>
            <p:nvPicPr>
              <p:cNvPr id="140" name="Cerneală 139">
                <a:extLst>
                  <a:ext uri="{FF2B5EF4-FFF2-40B4-BE49-F238E27FC236}">
                    <a16:creationId xmlns:a16="http://schemas.microsoft.com/office/drawing/2014/main" id="{21A6A770-90E1-46C6-A675-DAF083FA304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326585" y="1448545"/>
                <a:ext cx="1592288" cy="12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1" name="Cerneală 140">
                <a:extLst>
                  <a:ext uri="{FF2B5EF4-FFF2-40B4-BE49-F238E27FC236}">
                    <a16:creationId xmlns:a16="http://schemas.microsoft.com/office/drawing/2014/main" id="{F913113E-1178-4F72-8E97-46439E640231}"/>
                  </a:ext>
                </a:extLst>
              </p14:cNvPr>
              <p14:cNvContentPartPr/>
              <p14:nvPr/>
            </p14:nvContentPartPr>
            <p14:xfrm>
              <a:off x="5036589" y="2061265"/>
              <a:ext cx="396000" cy="450720"/>
            </p14:xfrm>
          </p:contentPart>
        </mc:Choice>
        <mc:Fallback>
          <p:pic>
            <p:nvPicPr>
              <p:cNvPr id="141" name="Cerneală 140">
                <a:extLst>
                  <a:ext uri="{FF2B5EF4-FFF2-40B4-BE49-F238E27FC236}">
                    <a16:creationId xmlns:a16="http://schemas.microsoft.com/office/drawing/2014/main" id="{F913113E-1178-4F72-8E97-46439E64023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18933" y="2043265"/>
                <a:ext cx="431672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5" name="Cerneală 144">
                <a:extLst>
                  <a:ext uri="{FF2B5EF4-FFF2-40B4-BE49-F238E27FC236}">
                    <a16:creationId xmlns:a16="http://schemas.microsoft.com/office/drawing/2014/main" id="{83CF2AC5-3A48-4531-B323-A68956DF036B}"/>
                  </a:ext>
                </a:extLst>
              </p14:cNvPr>
              <p14:cNvContentPartPr/>
              <p14:nvPr/>
            </p14:nvContentPartPr>
            <p14:xfrm>
              <a:off x="1457829" y="3264025"/>
              <a:ext cx="51480" cy="51480"/>
            </p14:xfrm>
          </p:contentPart>
        </mc:Choice>
        <mc:Fallback>
          <p:pic>
            <p:nvPicPr>
              <p:cNvPr id="145" name="Cerneală 144">
                <a:extLst>
                  <a:ext uri="{FF2B5EF4-FFF2-40B4-BE49-F238E27FC236}">
                    <a16:creationId xmlns:a16="http://schemas.microsoft.com/office/drawing/2014/main" id="{83CF2AC5-3A48-4531-B323-A68956DF036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439829" y="3246385"/>
                <a:ext cx="8712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46" name="Cerneală 145">
                <a:extLst>
                  <a:ext uri="{FF2B5EF4-FFF2-40B4-BE49-F238E27FC236}">
                    <a16:creationId xmlns:a16="http://schemas.microsoft.com/office/drawing/2014/main" id="{6F034924-C4E5-4918-B341-4006CD1E7238}"/>
                  </a:ext>
                </a:extLst>
              </p14:cNvPr>
              <p14:cNvContentPartPr/>
              <p14:nvPr/>
            </p14:nvContentPartPr>
            <p14:xfrm>
              <a:off x="1481229" y="3413425"/>
              <a:ext cx="59040" cy="44640"/>
            </p14:xfrm>
          </p:contentPart>
        </mc:Choice>
        <mc:Fallback>
          <p:pic>
            <p:nvPicPr>
              <p:cNvPr id="146" name="Cerneală 145">
                <a:extLst>
                  <a:ext uri="{FF2B5EF4-FFF2-40B4-BE49-F238E27FC236}">
                    <a16:creationId xmlns:a16="http://schemas.microsoft.com/office/drawing/2014/main" id="{6F034924-C4E5-4918-B341-4006CD1E723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463589" y="3395785"/>
                <a:ext cx="9468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47" name="Cerneală 146">
                <a:extLst>
                  <a:ext uri="{FF2B5EF4-FFF2-40B4-BE49-F238E27FC236}">
                    <a16:creationId xmlns:a16="http://schemas.microsoft.com/office/drawing/2014/main" id="{AD485D40-B9F3-4A8A-BCF5-405F63245B1F}"/>
                  </a:ext>
                </a:extLst>
              </p14:cNvPr>
              <p14:cNvContentPartPr/>
              <p14:nvPr/>
            </p14:nvContentPartPr>
            <p14:xfrm>
              <a:off x="925029" y="3099505"/>
              <a:ext cx="405720" cy="508680"/>
            </p14:xfrm>
          </p:contentPart>
        </mc:Choice>
        <mc:Fallback>
          <p:pic>
            <p:nvPicPr>
              <p:cNvPr id="147" name="Cerneală 146">
                <a:extLst>
                  <a:ext uri="{FF2B5EF4-FFF2-40B4-BE49-F238E27FC236}">
                    <a16:creationId xmlns:a16="http://schemas.microsoft.com/office/drawing/2014/main" id="{AD485D40-B9F3-4A8A-BCF5-405F63245B1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07389" y="3081518"/>
                <a:ext cx="441360" cy="5442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56" name="Cerneală 155">
                <a:extLst>
                  <a:ext uri="{FF2B5EF4-FFF2-40B4-BE49-F238E27FC236}">
                    <a16:creationId xmlns:a16="http://schemas.microsoft.com/office/drawing/2014/main" id="{F70DCB96-2BA1-4D8D-A664-F787F905747A}"/>
                  </a:ext>
                </a:extLst>
              </p14:cNvPr>
              <p14:cNvContentPartPr/>
              <p14:nvPr/>
            </p14:nvContentPartPr>
            <p14:xfrm>
              <a:off x="4972149" y="2876305"/>
              <a:ext cx="422640" cy="333360"/>
            </p14:xfrm>
          </p:contentPart>
        </mc:Choice>
        <mc:Fallback>
          <p:pic>
            <p:nvPicPr>
              <p:cNvPr id="156" name="Cerneală 155">
                <a:extLst>
                  <a:ext uri="{FF2B5EF4-FFF2-40B4-BE49-F238E27FC236}">
                    <a16:creationId xmlns:a16="http://schemas.microsoft.com/office/drawing/2014/main" id="{F70DCB96-2BA1-4D8D-A664-F787F905747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54509" y="2858305"/>
                <a:ext cx="45828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72" name="Cerneală 171">
                <a:extLst>
                  <a:ext uri="{FF2B5EF4-FFF2-40B4-BE49-F238E27FC236}">
                    <a16:creationId xmlns:a16="http://schemas.microsoft.com/office/drawing/2014/main" id="{BE0246C9-2AA1-4912-9B2A-95CFAB1D41C3}"/>
                  </a:ext>
                </a:extLst>
              </p14:cNvPr>
              <p14:cNvContentPartPr/>
              <p14:nvPr/>
            </p14:nvContentPartPr>
            <p14:xfrm>
              <a:off x="7028469" y="2782705"/>
              <a:ext cx="251640" cy="356760"/>
            </p14:xfrm>
          </p:contentPart>
        </mc:Choice>
        <mc:Fallback>
          <p:pic>
            <p:nvPicPr>
              <p:cNvPr id="172" name="Cerneală 171">
                <a:extLst>
                  <a:ext uri="{FF2B5EF4-FFF2-40B4-BE49-F238E27FC236}">
                    <a16:creationId xmlns:a16="http://schemas.microsoft.com/office/drawing/2014/main" id="{BE0246C9-2AA1-4912-9B2A-95CFAB1D41C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010469" y="2764705"/>
                <a:ext cx="28728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73" name="Cerneală 172">
                <a:extLst>
                  <a:ext uri="{FF2B5EF4-FFF2-40B4-BE49-F238E27FC236}">
                    <a16:creationId xmlns:a16="http://schemas.microsoft.com/office/drawing/2014/main" id="{C4F73BB3-2E5D-49C1-830F-133404161C83}"/>
                  </a:ext>
                </a:extLst>
              </p14:cNvPr>
              <p14:cNvContentPartPr/>
              <p14:nvPr/>
            </p14:nvContentPartPr>
            <p14:xfrm>
              <a:off x="6140709" y="2808985"/>
              <a:ext cx="766080" cy="332280"/>
            </p14:xfrm>
          </p:contentPart>
        </mc:Choice>
        <mc:Fallback>
          <p:pic>
            <p:nvPicPr>
              <p:cNvPr id="173" name="Cerneală 172">
                <a:extLst>
                  <a:ext uri="{FF2B5EF4-FFF2-40B4-BE49-F238E27FC236}">
                    <a16:creationId xmlns:a16="http://schemas.microsoft.com/office/drawing/2014/main" id="{C4F73BB3-2E5D-49C1-830F-133404161C8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122717" y="2791345"/>
                <a:ext cx="801703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74" name="Cerneală 173">
                <a:extLst>
                  <a:ext uri="{FF2B5EF4-FFF2-40B4-BE49-F238E27FC236}">
                    <a16:creationId xmlns:a16="http://schemas.microsoft.com/office/drawing/2014/main" id="{6699C5B2-2F12-4C62-ABD8-228CECF4A6A5}"/>
                  </a:ext>
                </a:extLst>
              </p14:cNvPr>
              <p14:cNvContentPartPr/>
              <p14:nvPr/>
            </p14:nvContentPartPr>
            <p14:xfrm>
              <a:off x="2363589" y="2870545"/>
              <a:ext cx="1996200" cy="788760"/>
            </p14:xfrm>
          </p:contentPart>
        </mc:Choice>
        <mc:Fallback>
          <p:pic>
            <p:nvPicPr>
              <p:cNvPr id="174" name="Cerneală 173">
                <a:extLst>
                  <a:ext uri="{FF2B5EF4-FFF2-40B4-BE49-F238E27FC236}">
                    <a16:creationId xmlns:a16="http://schemas.microsoft.com/office/drawing/2014/main" id="{6699C5B2-2F12-4C62-ABD8-228CECF4A6A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345589" y="2852545"/>
                <a:ext cx="2031840" cy="82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81" name="Cerneală 180">
                <a:extLst>
                  <a:ext uri="{FF2B5EF4-FFF2-40B4-BE49-F238E27FC236}">
                    <a16:creationId xmlns:a16="http://schemas.microsoft.com/office/drawing/2014/main" id="{7093FB98-9E35-4B06-A2E9-E1E8B2AE12FB}"/>
                  </a:ext>
                </a:extLst>
              </p14:cNvPr>
              <p14:cNvContentPartPr/>
              <p14:nvPr/>
            </p14:nvContentPartPr>
            <p14:xfrm>
              <a:off x="8802189" y="2291665"/>
              <a:ext cx="2880360" cy="1179360"/>
            </p14:xfrm>
          </p:contentPart>
        </mc:Choice>
        <mc:Fallback>
          <p:pic>
            <p:nvPicPr>
              <p:cNvPr id="181" name="Cerneală 180">
                <a:extLst>
                  <a:ext uri="{FF2B5EF4-FFF2-40B4-BE49-F238E27FC236}">
                    <a16:creationId xmlns:a16="http://schemas.microsoft.com/office/drawing/2014/main" id="{7093FB98-9E35-4B06-A2E9-E1E8B2AE12F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784549" y="2274020"/>
                <a:ext cx="2916000" cy="1215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53" name="Cerneală 252">
                <a:extLst>
                  <a:ext uri="{FF2B5EF4-FFF2-40B4-BE49-F238E27FC236}">
                    <a16:creationId xmlns:a16="http://schemas.microsoft.com/office/drawing/2014/main" id="{50C87349-82B6-405A-84CB-8E8D1C6AD904}"/>
                  </a:ext>
                </a:extLst>
              </p14:cNvPr>
              <p14:cNvContentPartPr/>
              <p14:nvPr/>
            </p14:nvContentPartPr>
            <p14:xfrm>
              <a:off x="971469" y="3893305"/>
              <a:ext cx="10841400" cy="2612520"/>
            </p14:xfrm>
          </p:contentPart>
        </mc:Choice>
        <mc:Fallback>
          <p:pic>
            <p:nvPicPr>
              <p:cNvPr id="253" name="Cerneală 252">
                <a:extLst>
                  <a:ext uri="{FF2B5EF4-FFF2-40B4-BE49-F238E27FC236}">
                    <a16:creationId xmlns:a16="http://schemas.microsoft.com/office/drawing/2014/main" id="{50C87349-82B6-405A-84CB-8E8D1C6AD90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53828" y="3875663"/>
                <a:ext cx="10877041" cy="264816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6737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79BE2C83-F96A-4E21-8F1E-03A2774B34D9}"/>
                  </a:ext>
                </a:extLst>
              </p14:cNvPr>
              <p14:cNvContentPartPr/>
              <p14:nvPr/>
            </p14:nvContentPartPr>
            <p14:xfrm>
              <a:off x="678069" y="423985"/>
              <a:ext cx="7149960" cy="3715200"/>
            </p14:xfrm>
          </p:contentPart>
        </mc:Choice>
        <mc:Fallback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79BE2C83-F96A-4E21-8F1E-03A2774B34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429" y="406343"/>
                <a:ext cx="7185600" cy="3750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48AB1A03-683E-4859-8B08-C223D4910365}"/>
                  </a:ext>
                </a:extLst>
              </p14:cNvPr>
              <p14:cNvContentPartPr/>
              <p14:nvPr/>
            </p14:nvContentPartPr>
            <p14:xfrm>
              <a:off x="861309" y="1823305"/>
              <a:ext cx="752760" cy="19800"/>
            </p14:xfrm>
          </p:contentPart>
        </mc:Choice>
        <mc:Fallback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48AB1A03-683E-4859-8B08-C223D49103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309" y="1787665"/>
                <a:ext cx="78840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46F8B634-45EF-402F-8899-6AC2EAB4EE04}"/>
                  </a:ext>
                </a:extLst>
              </p14:cNvPr>
              <p14:cNvContentPartPr/>
              <p14:nvPr/>
            </p14:nvContentPartPr>
            <p14:xfrm>
              <a:off x="1371429" y="1695865"/>
              <a:ext cx="326520" cy="304920"/>
            </p14:xfrm>
          </p:contentPart>
        </mc:Choice>
        <mc:Fallback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46F8B634-45EF-402F-8899-6AC2EAB4EE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53789" y="1659865"/>
                <a:ext cx="36216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80865A3B-7756-4E27-8A15-F11AC491703B}"/>
                  </a:ext>
                </a:extLst>
              </p14:cNvPr>
              <p14:cNvContentPartPr/>
              <p14:nvPr/>
            </p14:nvContentPartPr>
            <p14:xfrm>
              <a:off x="1082709" y="1073065"/>
              <a:ext cx="24840" cy="246960"/>
            </p14:xfrm>
          </p:contentPart>
        </mc:Choice>
        <mc:Fallback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80865A3B-7756-4E27-8A15-F11AC49170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4709" y="1037425"/>
                <a:ext cx="6048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0FE0F470-4D1D-46F5-8B1E-3A671A194CC0}"/>
                  </a:ext>
                </a:extLst>
              </p14:cNvPr>
              <p14:cNvContentPartPr/>
              <p14:nvPr/>
            </p14:nvContentPartPr>
            <p14:xfrm>
              <a:off x="1208709" y="1097185"/>
              <a:ext cx="42840" cy="221040"/>
            </p14:xfrm>
          </p:contentPart>
        </mc:Choice>
        <mc:Fallback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0FE0F470-4D1D-46F5-8B1E-3A671A194C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90709" y="1061185"/>
                <a:ext cx="7848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1E9B47D4-8B02-4E7D-9A24-E5A22DD92C2A}"/>
                  </a:ext>
                </a:extLst>
              </p14:cNvPr>
              <p14:cNvContentPartPr/>
              <p14:nvPr/>
            </p14:nvContentPartPr>
            <p14:xfrm>
              <a:off x="1202589" y="994585"/>
              <a:ext cx="215640" cy="311400"/>
            </p14:xfrm>
          </p:contentPart>
        </mc:Choice>
        <mc:Fallback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1E9B47D4-8B02-4E7D-9A24-E5A22DD92C2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84949" y="958945"/>
                <a:ext cx="25128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5994AAC5-1CB1-4211-8CAA-5E839229008D}"/>
                  </a:ext>
                </a:extLst>
              </p14:cNvPr>
              <p14:cNvContentPartPr/>
              <p14:nvPr/>
            </p14:nvContentPartPr>
            <p14:xfrm>
              <a:off x="4519269" y="3859465"/>
              <a:ext cx="2331720" cy="537480"/>
            </p14:xfrm>
          </p:contentPart>
        </mc:Choice>
        <mc:Fallback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5994AAC5-1CB1-4211-8CAA-5E839229008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01629" y="3823465"/>
                <a:ext cx="236736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A69FCC3E-6569-46A1-A6CC-C635270BD61E}"/>
                  </a:ext>
                </a:extLst>
              </p14:cNvPr>
              <p14:cNvContentPartPr/>
              <p14:nvPr/>
            </p14:nvContentPartPr>
            <p14:xfrm>
              <a:off x="6469029" y="4124785"/>
              <a:ext cx="407160" cy="370800"/>
            </p14:xfrm>
          </p:contentPart>
        </mc:Choice>
        <mc:Fallback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A69FCC3E-6569-46A1-A6CC-C635270BD61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51389" y="4089145"/>
                <a:ext cx="44280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BB37690E-CF9C-4AF0-828B-D47F64564A4C}"/>
                  </a:ext>
                </a:extLst>
              </p14:cNvPr>
              <p14:cNvContentPartPr/>
              <p14:nvPr/>
            </p14:nvContentPartPr>
            <p14:xfrm>
              <a:off x="7145109" y="4113625"/>
              <a:ext cx="254520" cy="233280"/>
            </p14:xfrm>
          </p:contentPart>
        </mc:Choice>
        <mc:Fallback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BB37690E-CF9C-4AF0-828B-D47F64564A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27109" y="4077985"/>
                <a:ext cx="2901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67BA5DBF-F07A-4AF6-85A6-A714B9947A53}"/>
                  </a:ext>
                </a:extLst>
              </p14:cNvPr>
              <p14:cNvContentPartPr/>
              <p14:nvPr/>
            </p14:nvContentPartPr>
            <p14:xfrm>
              <a:off x="7465509" y="4106425"/>
              <a:ext cx="277200" cy="229320"/>
            </p14:xfrm>
          </p:contentPart>
        </mc:Choice>
        <mc:Fallback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67BA5DBF-F07A-4AF6-85A6-A714B9947A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47509" y="4070785"/>
                <a:ext cx="31284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3EC5714C-6090-4534-9A69-6E820D9DE2CA}"/>
                  </a:ext>
                </a:extLst>
              </p14:cNvPr>
              <p14:cNvContentPartPr/>
              <p14:nvPr/>
            </p14:nvContentPartPr>
            <p14:xfrm>
              <a:off x="7889949" y="4114345"/>
              <a:ext cx="11160" cy="225360"/>
            </p14:xfrm>
          </p:contentPart>
        </mc:Choice>
        <mc:Fallback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3EC5714C-6090-4534-9A69-6E820D9DE2C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872309" y="4078705"/>
                <a:ext cx="4680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8E7E0FAE-777F-4C71-A3B8-F4DC309215CD}"/>
                  </a:ext>
                </a:extLst>
              </p14:cNvPr>
              <p14:cNvContentPartPr/>
              <p14:nvPr/>
            </p14:nvContentPartPr>
            <p14:xfrm>
              <a:off x="7719309" y="3956305"/>
              <a:ext cx="435960" cy="19440"/>
            </p14:xfrm>
          </p:contentPart>
        </mc:Choice>
        <mc:Fallback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8E7E0FAE-777F-4C71-A3B8-F4DC309215C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701669" y="3920305"/>
                <a:ext cx="4716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5" name="Cerneală 74">
                <a:extLst>
                  <a:ext uri="{FF2B5EF4-FFF2-40B4-BE49-F238E27FC236}">
                    <a16:creationId xmlns:a16="http://schemas.microsoft.com/office/drawing/2014/main" id="{0DDF5E64-4504-43DC-8237-540B7BB0C289}"/>
                  </a:ext>
                </a:extLst>
              </p14:cNvPr>
              <p14:cNvContentPartPr/>
              <p14:nvPr/>
            </p14:nvContentPartPr>
            <p14:xfrm>
              <a:off x="964989" y="2570665"/>
              <a:ext cx="145800" cy="343440"/>
            </p14:xfrm>
          </p:contentPart>
        </mc:Choice>
        <mc:Fallback>
          <p:pic>
            <p:nvPicPr>
              <p:cNvPr id="75" name="Cerneală 74">
                <a:extLst>
                  <a:ext uri="{FF2B5EF4-FFF2-40B4-BE49-F238E27FC236}">
                    <a16:creationId xmlns:a16="http://schemas.microsoft.com/office/drawing/2014/main" id="{0DDF5E64-4504-43DC-8237-540B7BB0C28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47349" y="2535025"/>
                <a:ext cx="18144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A2B36D5B-8319-45B9-8D74-C02E81640AB9}"/>
                  </a:ext>
                </a:extLst>
              </p14:cNvPr>
              <p14:cNvContentPartPr/>
              <p14:nvPr/>
            </p14:nvContentPartPr>
            <p14:xfrm>
              <a:off x="1171269" y="2684065"/>
              <a:ext cx="120600" cy="189000"/>
            </p14:xfrm>
          </p:contentPart>
        </mc:Choice>
        <mc:Fallback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A2B36D5B-8319-45B9-8D74-C02E81640A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53629" y="2648425"/>
                <a:ext cx="15624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7" name="Cerneală 76">
                <a:extLst>
                  <a:ext uri="{FF2B5EF4-FFF2-40B4-BE49-F238E27FC236}">
                    <a16:creationId xmlns:a16="http://schemas.microsoft.com/office/drawing/2014/main" id="{923F849B-86E5-4E86-A01F-342A668CB391}"/>
                  </a:ext>
                </a:extLst>
              </p14:cNvPr>
              <p14:cNvContentPartPr/>
              <p14:nvPr/>
            </p14:nvContentPartPr>
            <p14:xfrm>
              <a:off x="1354509" y="2676145"/>
              <a:ext cx="127800" cy="187200"/>
            </p14:xfrm>
          </p:contentPart>
        </mc:Choice>
        <mc:Fallback>
          <p:pic>
            <p:nvPicPr>
              <p:cNvPr id="77" name="Cerneală 76">
                <a:extLst>
                  <a:ext uri="{FF2B5EF4-FFF2-40B4-BE49-F238E27FC236}">
                    <a16:creationId xmlns:a16="http://schemas.microsoft.com/office/drawing/2014/main" id="{923F849B-86E5-4E86-A01F-342A668CB39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336509" y="2640145"/>
                <a:ext cx="16344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8" name="Cerneală 77">
                <a:extLst>
                  <a:ext uri="{FF2B5EF4-FFF2-40B4-BE49-F238E27FC236}">
                    <a16:creationId xmlns:a16="http://schemas.microsoft.com/office/drawing/2014/main" id="{B307F07D-3E22-4219-98AC-B558B611D000}"/>
                  </a:ext>
                </a:extLst>
              </p14:cNvPr>
              <p14:cNvContentPartPr/>
              <p14:nvPr/>
            </p14:nvContentPartPr>
            <p14:xfrm>
              <a:off x="1585989" y="2579305"/>
              <a:ext cx="47160" cy="281880"/>
            </p14:xfrm>
          </p:contentPart>
        </mc:Choice>
        <mc:Fallback>
          <p:pic>
            <p:nvPicPr>
              <p:cNvPr id="78" name="Cerneală 77">
                <a:extLst>
                  <a:ext uri="{FF2B5EF4-FFF2-40B4-BE49-F238E27FC236}">
                    <a16:creationId xmlns:a16="http://schemas.microsoft.com/office/drawing/2014/main" id="{B307F07D-3E22-4219-98AC-B558B611D00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67989" y="2543305"/>
                <a:ext cx="8280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9" name="Cerneală 78">
                <a:extLst>
                  <a:ext uri="{FF2B5EF4-FFF2-40B4-BE49-F238E27FC236}">
                    <a16:creationId xmlns:a16="http://schemas.microsoft.com/office/drawing/2014/main" id="{75C0B418-EA74-45F7-8B88-A2F2C5CB8D1D}"/>
                  </a:ext>
                </a:extLst>
              </p14:cNvPr>
              <p14:cNvContentPartPr/>
              <p14:nvPr/>
            </p14:nvContentPartPr>
            <p14:xfrm>
              <a:off x="1642509" y="2617825"/>
              <a:ext cx="201960" cy="211320"/>
            </p14:xfrm>
          </p:contentPart>
        </mc:Choice>
        <mc:Fallback>
          <p:pic>
            <p:nvPicPr>
              <p:cNvPr id="79" name="Cerneală 78">
                <a:extLst>
                  <a:ext uri="{FF2B5EF4-FFF2-40B4-BE49-F238E27FC236}">
                    <a16:creationId xmlns:a16="http://schemas.microsoft.com/office/drawing/2014/main" id="{75C0B418-EA74-45F7-8B88-A2F2C5CB8D1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624509" y="2581825"/>
                <a:ext cx="23760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0" name="Cerneală 79">
                <a:extLst>
                  <a:ext uri="{FF2B5EF4-FFF2-40B4-BE49-F238E27FC236}">
                    <a16:creationId xmlns:a16="http://schemas.microsoft.com/office/drawing/2014/main" id="{9EB4C27C-88E4-4CEA-9D63-1DB8B0C41496}"/>
                  </a:ext>
                </a:extLst>
              </p14:cNvPr>
              <p14:cNvContentPartPr/>
              <p14:nvPr/>
            </p14:nvContentPartPr>
            <p14:xfrm>
              <a:off x="1866789" y="2583985"/>
              <a:ext cx="28800" cy="274320"/>
            </p14:xfrm>
          </p:contentPart>
        </mc:Choice>
        <mc:Fallback>
          <p:pic>
            <p:nvPicPr>
              <p:cNvPr id="80" name="Cerneală 79">
                <a:extLst>
                  <a:ext uri="{FF2B5EF4-FFF2-40B4-BE49-F238E27FC236}">
                    <a16:creationId xmlns:a16="http://schemas.microsoft.com/office/drawing/2014/main" id="{9EB4C27C-88E4-4CEA-9D63-1DB8B0C4149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848789" y="2547985"/>
                <a:ext cx="6444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1" name="Cerneală 80">
                <a:extLst>
                  <a:ext uri="{FF2B5EF4-FFF2-40B4-BE49-F238E27FC236}">
                    <a16:creationId xmlns:a16="http://schemas.microsoft.com/office/drawing/2014/main" id="{E40483FF-248D-4FF8-BF02-00511D56E4FC}"/>
                  </a:ext>
                </a:extLst>
              </p14:cNvPr>
              <p14:cNvContentPartPr/>
              <p14:nvPr/>
            </p14:nvContentPartPr>
            <p14:xfrm>
              <a:off x="1969389" y="2574625"/>
              <a:ext cx="50040" cy="331560"/>
            </p14:xfrm>
          </p:contentPart>
        </mc:Choice>
        <mc:Fallback>
          <p:pic>
            <p:nvPicPr>
              <p:cNvPr id="81" name="Cerneală 80">
                <a:extLst>
                  <a:ext uri="{FF2B5EF4-FFF2-40B4-BE49-F238E27FC236}">
                    <a16:creationId xmlns:a16="http://schemas.microsoft.com/office/drawing/2014/main" id="{E40483FF-248D-4FF8-BF02-00511D56E4F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51749" y="2538625"/>
                <a:ext cx="8568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2" name="Cerneală 81">
                <a:extLst>
                  <a:ext uri="{FF2B5EF4-FFF2-40B4-BE49-F238E27FC236}">
                    <a16:creationId xmlns:a16="http://schemas.microsoft.com/office/drawing/2014/main" id="{8B8A77E5-240A-4E68-9823-9EBD55F72AA0}"/>
                  </a:ext>
                </a:extLst>
              </p14:cNvPr>
              <p14:cNvContentPartPr/>
              <p14:nvPr/>
            </p14:nvContentPartPr>
            <p14:xfrm>
              <a:off x="1881549" y="2682265"/>
              <a:ext cx="144360" cy="27000"/>
            </p14:xfrm>
          </p:contentPart>
        </mc:Choice>
        <mc:Fallback>
          <p:pic>
            <p:nvPicPr>
              <p:cNvPr id="82" name="Cerneală 81">
                <a:extLst>
                  <a:ext uri="{FF2B5EF4-FFF2-40B4-BE49-F238E27FC236}">
                    <a16:creationId xmlns:a16="http://schemas.microsoft.com/office/drawing/2014/main" id="{8B8A77E5-240A-4E68-9823-9EBD55F72AA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863909" y="2646625"/>
                <a:ext cx="1800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7DE8B4FA-0E84-4BEE-A8F6-766588A0E507}"/>
                  </a:ext>
                </a:extLst>
              </p14:cNvPr>
              <p14:cNvContentPartPr/>
              <p14:nvPr/>
            </p14:nvContentPartPr>
            <p14:xfrm>
              <a:off x="2117349" y="2657785"/>
              <a:ext cx="173160" cy="373320"/>
            </p14:xfrm>
          </p:contentPart>
        </mc:Choice>
        <mc:Fallback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7DE8B4FA-0E84-4BEE-A8F6-766588A0E50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99349" y="2621785"/>
                <a:ext cx="20880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1D39D2A8-1B46-4DA1-AB29-9956FDE077A9}"/>
                  </a:ext>
                </a:extLst>
              </p14:cNvPr>
              <p14:cNvContentPartPr/>
              <p14:nvPr/>
            </p14:nvContentPartPr>
            <p14:xfrm>
              <a:off x="2136429" y="2824465"/>
              <a:ext cx="210600" cy="63000"/>
            </p14:xfrm>
          </p:contentPart>
        </mc:Choice>
        <mc:Fallback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1D39D2A8-1B46-4DA1-AB29-9956FDE077A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118789" y="2788825"/>
                <a:ext cx="24624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2B991179-EE1B-4D40-87D3-E47E51AF7958}"/>
                  </a:ext>
                </a:extLst>
              </p14:cNvPr>
              <p14:cNvContentPartPr/>
              <p14:nvPr/>
            </p14:nvContentPartPr>
            <p14:xfrm>
              <a:off x="6362109" y="4698265"/>
              <a:ext cx="50400" cy="290880"/>
            </p14:xfrm>
          </p:contentPart>
        </mc:Choice>
        <mc:Fallback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2B991179-EE1B-4D40-87D3-E47E51AF795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44109" y="4662265"/>
                <a:ext cx="8604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6" name="Cerneală 85">
                <a:extLst>
                  <a:ext uri="{FF2B5EF4-FFF2-40B4-BE49-F238E27FC236}">
                    <a16:creationId xmlns:a16="http://schemas.microsoft.com/office/drawing/2014/main" id="{44E8702D-04EA-48EE-BFCE-7BE93A3C75AA}"/>
                  </a:ext>
                </a:extLst>
              </p14:cNvPr>
              <p14:cNvContentPartPr/>
              <p14:nvPr/>
            </p14:nvContentPartPr>
            <p14:xfrm>
              <a:off x="6217749" y="5076985"/>
              <a:ext cx="443520" cy="16200"/>
            </p14:xfrm>
          </p:contentPart>
        </mc:Choice>
        <mc:Fallback>
          <p:pic>
            <p:nvPicPr>
              <p:cNvPr id="86" name="Cerneală 85">
                <a:extLst>
                  <a:ext uri="{FF2B5EF4-FFF2-40B4-BE49-F238E27FC236}">
                    <a16:creationId xmlns:a16="http://schemas.microsoft.com/office/drawing/2014/main" id="{44E8702D-04EA-48EE-BFCE-7BE93A3C75A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199749" y="5041345"/>
                <a:ext cx="4791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D9003590-65CF-4B50-8757-0BBBDD931014}"/>
                  </a:ext>
                </a:extLst>
              </p14:cNvPr>
              <p14:cNvContentPartPr/>
              <p14:nvPr/>
            </p14:nvContentPartPr>
            <p14:xfrm>
              <a:off x="6337989" y="5341945"/>
              <a:ext cx="223920" cy="355680"/>
            </p14:xfrm>
          </p:contentPart>
        </mc:Choice>
        <mc:Fallback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D9003590-65CF-4B50-8757-0BBBDD93101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320349" y="5305945"/>
                <a:ext cx="25956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6720BCCF-D4AA-4D2E-A328-EE5068804F5B}"/>
                  </a:ext>
                </a:extLst>
              </p14:cNvPr>
              <p14:cNvContentPartPr/>
              <p14:nvPr/>
            </p14:nvContentPartPr>
            <p14:xfrm>
              <a:off x="6958629" y="4879705"/>
              <a:ext cx="23040" cy="295560"/>
            </p14:xfrm>
          </p:contentPart>
        </mc:Choice>
        <mc:Fallback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6720BCCF-D4AA-4D2E-A328-EE5068804F5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940989" y="4844065"/>
                <a:ext cx="5868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E4CCACA5-8684-4809-B051-252D922D0DBB}"/>
                  </a:ext>
                </a:extLst>
              </p14:cNvPr>
              <p14:cNvContentPartPr/>
              <p14:nvPr/>
            </p14:nvContentPartPr>
            <p14:xfrm>
              <a:off x="7100829" y="4921825"/>
              <a:ext cx="179640" cy="180720"/>
            </p14:xfrm>
          </p:contentPart>
        </mc:Choice>
        <mc:Fallback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E4CCACA5-8684-4809-B051-252D922D0DB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83189" y="4886185"/>
                <a:ext cx="2152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0" name="Cerneală 89">
                <a:extLst>
                  <a:ext uri="{FF2B5EF4-FFF2-40B4-BE49-F238E27FC236}">
                    <a16:creationId xmlns:a16="http://schemas.microsoft.com/office/drawing/2014/main" id="{C4F8D087-5169-467B-99EE-7480D0E47EBE}"/>
                  </a:ext>
                </a:extLst>
              </p14:cNvPr>
              <p14:cNvContentPartPr/>
              <p14:nvPr/>
            </p14:nvContentPartPr>
            <p14:xfrm>
              <a:off x="7402509" y="4905985"/>
              <a:ext cx="260640" cy="201240"/>
            </p14:xfrm>
          </p:contentPart>
        </mc:Choice>
        <mc:Fallback>
          <p:pic>
            <p:nvPicPr>
              <p:cNvPr id="90" name="Cerneală 89">
                <a:extLst>
                  <a:ext uri="{FF2B5EF4-FFF2-40B4-BE49-F238E27FC236}">
                    <a16:creationId xmlns:a16="http://schemas.microsoft.com/office/drawing/2014/main" id="{C4F8D087-5169-467B-99EE-7480D0E47EB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384509" y="4869985"/>
                <a:ext cx="2962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1" name="Cerneală 90">
                <a:extLst>
                  <a:ext uri="{FF2B5EF4-FFF2-40B4-BE49-F238E27FC236}">
                    <a16:creationId xmlns:a16="http://schemas.microsoft.com/office/drawing/2014/main" id="{583091FE-5470-44EB-94C6-0AFBD78E10AB}"/>
                  </a:ext>
                </a:extLst>
              </p14:cNvPr>
              <p14:cNvContentPartPr/>
              <p14:nvPr/>
            </p14:nvContentPartPr>
            <p14:xfrm>
              <a:off x="6835149" y="4850905"/>
              <a:ext cx="153000" cy="146880"/>
            </p14:xfrm>
          </p:contentPart>
        </mc:Choice>
        <mc:Fallback>
          <p:pic>
            <p:nvPicPr>
              <p:cNvPr id="91" name="Cerneală 90">
                <a:extLst>
                  <a:ext uri="{FF2B5EF4-FFF2-40B4-BE49-F238E27FC236}">
                    <a16:creationId xmlns:a16="http://schemas.microsoft.com/office/drawing/2014/main" id="{583091FE-5470-44EB-94C6-0AFBD78E10A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817509" y="4814905"/>
                <a:ext cx="18864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2" name="Cerneală 91">
                <a:extLst>
                  <a:ext uri="{FF2B5EF4-FFF2-40B4-BE49-F238E27FC236}">
                    <a16:creationId xmlns:a16="http://schemas.microsoft.com/office/drawing/2014/main" id="{BFEC6EB7-E752-48CB-85F1-85E73BB340BC}"/>
                  </a:ext>
                </a:extLst>
              </p14:cNvPr>
              <p14:cNvContentPartPr/>
              <p14:nvPr/>
            </p14:nvContentPartPr>
            <p14:xfrm>
              <a:off x="8044029" y="4817425"/>
              <a:ext cx="14040" cy="329760"/>
            </p14:xfrm>
          </p:contentPart>
        </mc:Choice>
        <mc:Fallback>
          <p:pic>
            <p:nvPicPr>
              <p:cNvPr id="92" name="Cerneală 91">
                <a:extLst>
                  <a:ext uri="{FF2B5EF4-FFF2-40B4-BE49-F238E27FC236}">
                    <a16:creationId xmlns:a16="http://schemas.microsoft.com/office/drawing/2014/main" id="{BFEC6EB7-E752-48CB-85F1-85E73BB340B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026389" y="4781425"/>
                <a:ext cx="4968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3" name="Cerneală 92">
                <a:extLst>
                  <a:ext uri="{FF2B5EF4-FFF2-40B4-BE49-F238E27FC236}">
                    <a16:creationId xmlns:a16="http://schemas.microsoft.com/office/drawing/2014/main" id="{08A529D7-1C1B-4EE8-8DB3-431D5D266228}"/>
                  </a:ext>
                </a:extLst>
              </p14:cNvPr>
              <p14:cNvContentPartPr/>
              <p14:nvPr/>
            </p14:nvContentPartPr>
            <p14:xfrm>
              <a:off x="8047269" y="4836505"/>
              <a:ext cx="327960" cy="251280"/>
            </p14:xfrm>
          </p:contentPart>
        </mc:Choice>
        <mc:Fallback>
          <p:pic>
            <p:nvPicPr>
              <p:cNvPr id="93" name="Cerneală 92">
                <a:extLst>
                  <a:ext uri="{FF2B5EF4-FFF2-40B4-BE49-F238E27FC236}">
                    <a16:creationId xmlns:a16="http://schemas.microsoft.com/office/drawing/2014/main" id="{08A529D7-1C1B-4EE8-8DB3-431D5D26622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029629" y="4800865"/>
                <a:ext cx="3636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4" name="Cerneală 93">
                <a:extLst>
                  <a:ext uri="{FF2B5EF4-FFF2-40B4-BE49-F238E27FC236}">
                    <a16:creationId xmlns:a16="http://schemas.microsoft.com/office/drawing/2014/main" id="{7C6EA4F9-93B8-4BDA-A134-9B6FC95FC12E}"/>
                  </a:ext>
                </a:extLst>
              </p14:cNvPr>
              <p14:cNvContentPartPr/>
              <p14:nvPr/>
            </p14:nvContentPartPr>
            <p14:xfrm>
              <a:off x="8412309" y="4845865"/>
              <a:ext cx="24480" cy="272160"/>
            </p14:xfrm>
          </p:contentPart>
        </mc:Choice>
        <mc:Fallback>
          <p:pic>
            <p:nvPicPr>
              <p:cNvPr id="94" name="Cerneală 93">
                <a:extLst>
                  <a:ext uri="{FF2B5EF4-FFF2-40B4-BE49-F238E27FC236}">
                    <a16:creationId xmlns:a16="http://schemas.microsoft.com/office/drawing/2014/main" id="{7C6EA4F9-93B8-4BDA-A134-9B6FC95FC12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394669" y="4810225"/>
                <a:ext cx="6012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6" name="Cerneală 95">
                <a:extLst>
                  <a:ext uri="{FF2B5EF4-FFF2-40B4-BE49-F238E27FC236}">
                    <a16:creationId xmlns:a16="http://schemas.microsoft.com/office/drawing/2014/main" id="{BCE8A146-B2B8-47CF-8BEB-9665D6E5B4E9}"/>
                  </a:ext>
                </a:extLst>
              </p14:cNvPr>
              <p14:cNvContentPartPr/>
              <p14:nvPr/>
            </p14:nvContentPartPr>
            <p14:xfrm>
              <a:off x="8551629" y="4793305"/>
              <a:ext cx="10440" cy="293040"/>
            </p14:xfrm>
          </p:contentPart>
        </mc:Choice>
        <mc:Fallback>
          <p:pic>
            <p:nvPicPr>
              <p:cNvPr id="96" name="Cerneală 95">
                <a:extLst>
                  <a:ext uri="{FF2B5EF4-FFF2-40B4-BE49-F238E27FC236}">
                    <a16:creationId xmlns:a16="http://schemas.microsoft.com/office/drawing/2014/main" id="{BCE8A146-B2B8-47CF-8BEB-9665D6E5B4E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533989" y="4757305"/>
                <a:ext cx="460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8B262ACD-F67B-4DE4-B856-58BFBD6D6D0A}"/>
                  </a:ext>
                </a:extLst>
              </p14:cNvPr>
              <p14:cNvContentPartPr/>
              <p14:nvPr/>
            </p14:nvContentPartPr>
            <p14:xfrm>
              <a:off x="8407269" y="4935505"/>
              <a:ext cx="451800" cy="423360"/>
            </p14:xfrm>
          </p:contentPart>
        </mc:Choice>
        <mc:Fallback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8B262ACD-F67B-4DE4-B856-58BFBD6D6D0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389629" y="4899505"/>
                <a:ext cx="48744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98" name="Cerneală 97">
                <a:extLst>
                  <a:ext uri="{FF2B5EF4-FFF2-40B4-BE49-F238E27FC236}">
                    <a16:creationId xmlns:a16="http://schemas.microsoft.com/office/drawing/2014/main" id="{C394F602-B7D7-42B5-8F95-5FD33858CA44}"/>
                  </a:ext>
                </a:extLst>
              </p14:cNvPr>
              <p14:cNvContentPartPr/>
              <p14:nvPr/>
            </p14:nvContentPartPr>
            <p14:xfrm>
              <a:off x="9090909" y="5103985"/>
              <a:ext cx="20880" cy="7200"/>
            </p14:xfrm>
          </p:contentPart>
        </mc:Choice>
        <mc:Fallback>
          <p:pic>
            <p:nvPicPr>
              <p:cNvPr id="98" name="Cerneală 97">
                <a:extLst>
                  <a:ext uri="{FF2B5EF4-FFF2-40B4-BE49-F238E27FC236}">
                    <a16:creationId xmlns:a16="http://schemas.microsoft.com/office/drawing/2014/main" id="{C394F602-B7D7-42B5-8F95-5FD33858CA4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072909" y="5068345"/>
                <a:ext cx="5652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0" name="Cerneală 99">
                <a:extLst>
                  <a:ext uri="{FF2B5EF4-FFF2-40B4-BE49-F238E27FC236}">
                    <a16:creationId xmlns:a16="http://schemas.microsoft.com/office/drawing/2014/main" id="{C70F0C93-D3DD-4203-A1A1-30FF8289C479}"/>
                  </a:ext>
                </a:extLst>
              </p14:cNvPr>
              <p14:cNvContentPartPr/>
              <p14:nvPr/>
            </p14:nvContentPartPr>
            <p14:xfrm>
              <a:off x="3538629" y="692545"/>
              <a:ext cx="28080" cy="317880"/>
            </p14:xfrm>
          </p:contentPart>
        </mc:Choice>
        <mc:Fallback>
          <p:pic>
            <p:nvPicPr>
              <p:cNvPr id="100" name="Cerneală 99">
                <a:extLst>
                  <a:ext uri="{FF2B5EF4-FFF2-40B4-BE49-F238E27FC236}">
                    <a16:creationId xmlns:a16="http://schemas.microsoft.com/office/drawing/2014/main" id="{C70F0C93-D3DD-4203-A1A1-30FF8289C47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520629" y="656905"/>
                <a:ext cx="6372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01" name="Cerneală 100">
                <a:extLst>
                  <a:ext uri="{FF2B5EF4-FFF2-40B4-BE49-F238E27FC236}">
                    <a16:creationId xmlns:a16="http://schemas.microsoft.com/office/drawing/2014/main" id="{19041EE6-B815-49B4-8E4C-93317C7C2BC6}"/>
                  </a:ext>
                </a:extLst>
              </p14:cNvPr>
              <p14:cNvContentPartPr/>
              <p14:nvPr/>
            </p14:nvContentPartPr>
            <p14:xfrm>
              <a:off x="3619989" y="711985"/>
              <a:ext cx="237600" cy="263880"/>
            </p14:xfrm>
          </p:contentPart>
        </mc:Choice>
        <mc:Fallback>
          <p:pic>
            <p:nvPicPr>
              <p:cNvPr id="101" name="Cerneală 100">
                <a:extLst>
                  <a:ext uri="{FF2B5EF4-FFF2-40B4-BE49-F238E27FC236}">
                    <a16:creationId xmlns:a16="http://schemas.microsoft.com/office/drawing/2014/main" id="{19041EE6-B815-49B4-8E4C-93317C7C2BC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602349" y="675985"/>
                <a:ext cx="2732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2" name="Cerneală 101">
                <a:extLst>
                  <a:ext uri="{FF2B5EF4-FFF2-40B4-BE49-F238E27FC236}">
                    <a16:creationId xmlns:a16="http://schemas.microsoft.com/office/drawing/2014/main" id="{90AADAE9-FFD4-4919-9171-2AD703C51295}"/>
                  </a:ext>
                </a:extLst>
              </p14:cNvPr>
              <p14:cNvContentPartPr/>
              <p14:nvPr/>
            </p14:nvContentPartPr>
            <p14:xfrm>
              <a:off x="3936429" y="755185"/>
              <a:ext cx="192600" cy="3600"/>
            </p14:xfrm>
          </p:contentPart>
        </mc:Choice>
        <mc:Fallback>
          <p:pic>
            <p:nvPicPr>
              <p:cNvPr id="102" name="Cerneală 101">
                <a:extLst>
                  <a:ext uri="{FF2B5EF4-FFF2-40B4-BE49-F238E27FC236}">
                    <a16:creationId xmlns:a16="http://schemas.microsoft.com/office/drawing/2014/main" id="{90AADAE9-FFD4-4919-9171-2AD703C5129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918429" y="719185"/>
                <a:ext cx="22824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05" name="Cerneală 104">
                <a:extLst>
                  <a:ext uri="{FF2B5EF4-FFF2-40B4-BE49-F238E27FC236}">
                    <a16:creationId xmlns:a16="http://schemas.microsoft.com/office/drawing/2014/main" id="{43376AB5-9089-40CF-8020-291BDC42FBA0}"/>
                  </a:ext>
                </a:extLst>
              </p14:cNvPr>
              <p14:cNvContentPartPr/>
              <p14:nvPr/>
            </p14:nvContentPartPr>
            <p14:xfrm>
              <a:off x="3941469" y="894865"/>
              <a:ext cx="242280" cy="23400"/>
            </p14:xfrm>
          </p:contentPart>
        </mc:Choice>
        <mc:Fallback>
          <p:pic>
            <p:nvPicPr>
              <p:cNvPr id="105" name="Cerneală 104">
                <a:extLst>
                  <a:ext uri="{FF2B5EF4-FFF2-40B4-BE49-F238E27FC236}">
                    <a16:creationId xmlns:a16="http://schemas.microsoft.com/office/drawing/2014/main" id="{43376AB5-9089-40CF-8020-291BDC42FBA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923469" y="858865"/>
                <a:ext cx="27792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06" name="Cerneală 105">
                <a:extLst>
                  <a:ext uri="{FF2B5EF4-FFF2-40B4-BE49-F238E27FC236}">
                    <a16:creationId xmlns:a16="http://schemas.microsoft.com/office/drawing/2014/main" id="{9AE752BB-3D5D-4648-823C-E7C9C2C45DCB}"/>
                  </a:ext>
                </a:extLst>
              </p14:cNvPr>
              <p14:cNvContentPartPr/>
              <p14:nvPr/>
            </p14:nvContentPartPr>
            <p14:xfrm>
              <a:off x="4389669" y="645025"/>
              <a:ext cx="242640" cy="363960"/>
            </p14:xfrm>
          </p:contentPart>
        </mc:Choice>
        <mc:Fallback>
          <p:pic>
            <p:nvPicPr>
              <p:cNvPr id="106" name="Cerneală 105">
                <a:extLst>
                  <a:ext uri="{FF2B5EF4-FFF2-40B4-BE49-F238E27FC236}">
                    <a16:creationId xmlns:a16="http://schemas.microsoft.com/office/drawing/2014/main" id="{9AE752BB-3D5D-4648-823C-E7C9C2C45DC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2029" y="609385"/>
                <a:ext cx="27828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07" name="Cerneală 106">
                <a:extLst>
                  <a:ext uri="{FF2B5EF4-FFF2-40B4-BE49-F238E27FC236}">
                    <a16:creationId xmlns:a16="http://schemas.microsoft.com/office/drawing/2014/main" id="{A8EC00DD-15DE-4D1D-881F-7F6149D5F4DF}"/>
                  </a:ext>
                </a:extLst>
              </p14:cNvPr>
              <p14:cNvContentPartPr/>
              <p14:nvPr/>
            </p14:nvContentPartPr>
            <p14:xfrm>
              <a:off x="3585429" y="875425"/>
              <a:ext cx="91440" cy="39960"/>
            </p14:xfrm>
          </p:contentPart>
        </mc:Choice>
        <mc:Fallback>
          <p:pic>
            <p:nvPicPr>
              <p:cNvPr id="107" name="Cerneală 106">
                <a:extLst>
                  <a:ext uri="{FF2B5EF4-FFF2-40B4-BE49-F238E27FC236}">
                    <a16:creationId xmlns:a16="http://schemas.microsoft.com/office/drawing/2014/main" id="{A8EC00DD-15DE-4D1D-881F-7F6149D5F4D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567429" y="839785"/>
                <a:ext cx="127080" cy="1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6916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BD2FBC83-369C-48DC-85CC-3EEAB55AF1A0}"/>
                  </a:ext>
                </a:extLst>
              </p14:cNvPr>
              <p14:cNvContentPartPr/>
              <p14:nvPr/>
            </p14:nvContentPartPr>
            <p14:xfrm>
              <a:off x="678069" y="423985"/>
              <a:ext cx="7149960" cy="3715200"/>
            </p14:xfrm>
          </p:contentPart>
        </mc:Choice>
        <mc:Fallback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BD2FBC83-369C-48DC-85CC-3EEAB55AF1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0429" y="406343"/>
                <a:ext cx="7185600" cy="3750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48AB1A03-683E-4859-8B08-C223D4910365}"/>
                  </a:ext>
                </a:extLst>
              </p14:cNvPr>
              <p14:cNvContentPartPr/>
              <p14:nvPr/>
            </p14:nvContentPartPr>
            <p14:xfrm>
              <a:off x="861309" y="1823305"/>
              <a:ext cx="752760" cy="19800"/>
            </p14:xfrm>
          </p:contentPart>
        </mc:Choice>
        <mc:Fallback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48AB1A03-683E-4859-8B08-C223D49103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309" y="1787665"/>
                <a:ext cx="78840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46F8B634-45EF-402F-8899-6AC2EAB4EE04}"/>
                  </a:ext>
                </a:extLst>
              </p14:cNvPr>
              <p14:cNvContentPartPr/>
              <p14:nvPr/>
            </p14:nvContentPartPr>
            <p14:xfrm>
              <a:off x="1371429" y="1695865"/>
              <a:ext cx="326520" cy="304920"/>
            </p14:xfrm>
          </p:contentPart>
        </mc:Choice>
        <mc:Fallback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46F8B634-45EF-402F-8899-6AC2EAB4EE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53789" y="1659865"/>
                <a:ext cx="36216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80865A3B-7756-4E27-8A15-F11AC491703B}"/>
                  </a:ext>
                </a:extLst>
              </p14:cNvPr>
              <p14:cNvContentPartPr/>
              <p14:nvPr/>
            </p14:nvContentPartPr>
            <p14:xfrm>
              <a:off x="1082709" y="1073065"/>
              <a:ext cx="24840" cy="246960"/>
            </p14:xfrm>
          </p:contentPart>
        </mc:Choice>
        <mc:Fallback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80865A3B-7756-4E27-8A15-F11AC49170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4709" y="1037425"/>
                <a:ext cx="6048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0FE0F470-4D1D-46F5-8B1E-3A671A194CC0}"/>
                  </a:ext>
                </a:extLst>
              </p14:cNvPr>
              <p14:cNvContentPartPr/>
              <p14:nvPr/>
            </p14:nvContentPartPr>
            <p14:xfrm>
              <a:off x="1208709" y="1097185"/>
              <a:ext cx="42840" cy="221040"/>
            </p14:xfrm>
          </p:contentPart>
        </mc:Choice>
        <mc:Fallback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0FE0F470-4D1D-46F5-8B1E-3A671A194C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90709" y="1061185"/>
                <a:ext cx="7848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1E9B47D4-8B02-4E7D-9A24-E5A22DD92C2A}"/>
                  </a:ext>
                </a:extLst>
              </p14:cNvPr>
              <p14:cNvContentPartPr/>
              <p14:nvPr/>
            </p14:nvContentPartPr>
            <p14:xfrm>
              <a:off x="1202589" y="994585"/>
              <a:ext cx="215640" cy="311400"/>
            </p14:xfrm>
          </p:contentPart>
        </mc:Choice>
        <mc:Fallback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1E9B47D4-8B02-4E7D-9A24-E5A22DD92C2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84949" y="958945"/>
                <a:ext cx="25128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CA15A164-EB8D-47DF-9F51-0F5A312E001C}"/>
                  </a:ext>
                </a:extLst>
              </p14:cNvPr>
              <p14:cNvContentPartPr/>
              <p14:nvPr/>
            </p14:nvContentPartPr>
            <p14:xfrm>
              <a:off x="1482669" y="322105"/>
              <a:ext cx="70560" cy="52920"/>
            </p14:xfrm>
          </p:contentPart>
        </mc:Choice>
        <mc:Fallback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CA15A164-EB8D-47DF-9F51-0F5A312E001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65029" y="304465"/>
                <a:ext cx="1062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23CE5DC7-520C-4074-9295-B38BFE870E0D}"/>
                  </a:ext>
                </a:extLst>
              </p14:cNvPr>
              <p14:cNvContentPartPr/>
              <p14:nvPr/>
            </p14:nvContentPartPr>
            <p14:xfrm>
              <a:off x="1494909" y="492385"/>
              <a:ext cx="47160" cy="71640"/>
            </p14:xfrm>
          </p:contentPart>
        </mc:Choice>
        <mc:Fallback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23CE5DC7-520C-4074-9295-B38BFE870E0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77269" y="474745"/>
                <a:ext cx="8280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4EE00208-5749-44BE-AF1A-C326CF3ED3EC}"/>
                  </a:ext>
                </a:extLst>
              </p14:cNvPr>
              <p14:cNvContentPartPr/>
              <p14:nvPr/>
            </p14:nvContentPartPr>
            <p14:xfrm>
              <a:off x="4711149" y="148585"/>
              <a:ext cx="174240" cy="281160"/>
            </p14:xfrm>
          </p:contentPart>
        </mc:Choice>
        <mc:Fallback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4EE00208-5749-44BE-AF1A-C326CF3ED3E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93509" y="130945"/>
                <a:ext cx="2098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A0D75445-2832-49B2-978E-560D2241E5E4}"/>
                  </a:ext>
                </a:extLst>
              </p14:cNvPr>
              <p14:cNvContentPartPr/>
              <p14:nvPr/>
            </p14:nvContentPartPr>
            <p14:xfrm>
              <a:off x="4762989" y="546025"/>
              <a:ext cx="109800" cy="70920"/>
            </p14:xfrm>
          </p:contentPart>
        </mc:Choice>
        <mc:Fallback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A0D75445-2832-49B2-978E-560D2241E5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44989" y="528385"/>
                <a:ext cx="14544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7E9A634B-8F30-482B-9B9A-2DC0C602D3AB}"/>
                  </a:ext>
                </a:extLst>
              </p14:cNvPr>
              <p14:cNvContentPartPr/>
              <p14:nvPr/>
            </p14:nvContentPartPr>
            <p14:xfrm>
              <a:off x="4187349" y="158665"/>
              <a:ext cx="329040" cy="301320"/>
            </p14:xfrm>
          </p:contentPart>
        </mc:Choice>
        <mc:Fallback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7E9A634B-8F30-482B-9B9A-2DC0C602D3A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69709" y="140665"/>
                <a:ext cx="3646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99C4FB0C-AACD-4663-B6AB-C0847CADF38A}"/>
                  </a:ext>
                </a:extLst>
              </p14:cNvPr>
              <p14:cNvContentPartPr/>
              <p14:nvPr/>
            </p14:nvContentPartPr>
            <p14:xfrm>
              <a:off x="2997909" y="104305"/>
              <a:ext cx="618120" cy="378360"/>
            </p14:xfrm>
          </p:contentPart>
        </mc:Choice>
        <mc:Fallback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99C4FB0C-AACD-4663-B6AB-C0847CADF38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80269" y="86305"/>
                <a:ext cx="65376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4A3C72D7-2A93-46CC-9842-1D9D09AA7C0E}"/>
                  </a:ext>
                </a:extLst>
              </p14:cNvPr>
              <p14:cNvContentPartPr/>
              <p14:nvPr/>
            </p14:nvContentPartPr>
            <p14:xfrm>
              <a:off x="2054709" y="114745"/>
              <a:ext cx="726840" cy="400320"/>
            </p14:xfrm>
          </p:contentPart>
        </mc:Choice>
        <mc:Fallback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4A3C72D7-2A93-46CC-9842-1D9D09AA7C0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37069" y="96745"/>
                <a:ext cx="76248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11159414-AECD-4718-9BB6-A5A368ED3A8D}"/>
                  </a:ext>
                </a:extLst>
              </p14:cNvPr>
              <p14:cNvContentPartPr/>
              <p14:nvPr/>
            </p14:nvContentPartPr>
            <p14:xfrm>
              <a:off x="634869" y="705865"/>
              <a:ext cx="610920" cy="57240"/>
            </p14:xfrm>
          </p:contentPart>
        </mc:Choice>
        <mc:Fallback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11159414-AECD-4718-9BB6-A5A368ED3A8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6869" y="688225"/>
                <a:ext cx="64656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BA1D3863-FEA0-4720-8F45-56E1FCAAEF10}"/>
                  </a:ext>
                </a:extLst>
              </p14:cNvPr>
              <p14:cNvContentPartPr/>
              <p14:nvPr/>
            </p14:nvContentPartPr>
            <p14:xfrm>
              <a:off x="514269" y="137425"/>
              <a:ext cx="745920" cy="446040"/>
            </p14:xfrm>
          </p:contentPart>
        </mc:Choice>
        <mc:Fallback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BA1D3863-FEA0-4720-8F45-56E1FCAAEF1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6620" y="119425"/>
                <a:ext cx="781577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6BA53D91-575B-4DFB-A849-6046D9143406}"/>
                  </a:ext>
                </a:extLst>
              </p14:cNvPr>
              <p14:cNvContentPartPr/>
              <p14:nvPr/>
            </p14:nvContentPartPr>
            <p14:xfrm>
              <a:off x="4442589" y="2136505"/>
              <a:ext cx="7920" cy="59760"/>
            </p14:xfrm>
          </p:contentPart>
        </mc:Choice>
        <mc:Fallback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6BA53D91-575B-4DFB-A849-6046D914340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24949" y="2118505"/>
                <a:ext cx="43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78ECFC6F-03DB-491F-8F11-4A971F2D3AF3}"/>
                  </a:ext>
                </a:extLst>
              </p14:cNvPr>
              <p14:cNvContentPartPr/>
              <p14:nvPr/>
            </p14:nvContentPartPr>
            <p14:xfrm>
              <a:off x="3789909" y="1751665"/>
              <a:ext cx="698400" cy="329040"/>
            </p14:xfrm>
          </p:contentPart>
        </mc:Choice>
        <mc:Fallback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78ECFC6F-03DB-491F-8F11-4A971F2D3AF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72269" y="1733665"/>
                <a:ext cx="73404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5" name="Cerneală 204">
                <a:extLst>
                  <a:ext uri="{FF2B5EF4-FFF2-40B4-BE49-F238E27FC236}">
                    <a16:creationId xmlns:a16="http://schemas.microsoft.com/office/drawing/2014/main" id="{E159E3EA-2C15-4FE6-817B-A53127E95599}"/>
                  </a:ext>
                </a:extLst>
              </p14:cNvPr>
              <p14:cNvContentPartPr/>
              <p14:nvPr/>
            </p14:nvContentPartPr>
            <p14:xfrm>
              <a:off x="536589" y="2935345"/>
              <a:ext cx="11311920" cy="3205080"/>
            </p14:xfrm>
          </p:contentPart>
        </mc:Choice>
        <mc:Fallback>
          <p:pic>
            <p:nvPicPr>
              <p:cNvPr id="205" name="Cerneală 204">
                <a:extLst>
                  <a:ext uri="{FF2B5EF4-FFF2-40B4-BE49-F238E27FC236}">
                    <a16:creationId xmlns:a16="http://schemas.microsoft.com/office/drawing/2014/main" id="{E159E3EA-2C15-4FE6-817B-A53127E9559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8588" y="2917705"/>
                <a:ext cx="11347561" cy="324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3153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ine 16">
            <a:extLst>
              <a:ext uri="{FF2B5EF4-FFF2-40B4-BE49-F238E27FC236}">
                <a16:creationId xmlns:a16="http://schemas.microsoft.com/office/drawing/2014/main" id="{A0085482-2D9F-496B-A76B-139940D46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38" y="1325903"/>
            <a:ext cx="4867275" cy="23717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32" name="Cerneală 831">
                <a:extLst>
                  <a:ext uri="{FF2B5EF4-FFF2-40B4-BE49-F238E27FC236}">
                    <a16:creationId xmlns:a16="http://schemas.microsoft.com/office/drawing/2014/main" id="{3B8CB074-32DB-4B89-8BFA-2980B98DB711}"/>
                  </a:ext>
                </a:extLst>
              </p14:cNvPr>
              <p14:cNvContentPartPr/>
              <p14:nvPr/>
            </p14:nvContentPartPr>
            <p14:xfrm>
              <a:off x="6429429" y="2348185"/>
              <a:ext cx="27360" cy="260640"/>
            </p14:xfrm>
          </p:contentPart>
        </mc:Choice>
        <mc:Fallback>
          <p:pic>
            <p:nvPicPr>
              <p:cNvPr id="832" name="Cerneală 831">
                <a:extLst>
                  <a:ext uri="{FF2B5EF4-FFF2-40B4-BE49-F238E27FC236}">
                    <a16:creationId xmlns:a16="http://schemas.microsoft.com/office/drawing/2014/main" id="{3B8CB074-32DB-4B89-8BFA-2980B98DB7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11429" y="2312545"/>
                <a:ext cx="6300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33" name="Cerneală 832">
                <a:extLst>
                  <a:ext uri="{FF2B5EF4-FFF2-40B4-BE49-F238E27FC236}">
                    <a16:creationId xmlns:a16="http://schemas.microsoft.com/office/drawing/2014/main" id="{12559C35-7505-4B2F-9595-E6EABD748CE6}"/>
                  </a:ext>
                </a:extLst>
              </p14:cNvPr>
              <p14:cNvContentPartPr/>
              <p14:nvPr/>
            </p14:nvContentPartPr>
            <p14:xfrm>
              <a:off x="6299469" y="2415505"/>
              <a:ext cx="2608560" cy="1295280"/>
            </p14:xfrm>
          </p:contentPart>
        </mc:Choice>
        <mc:Fallback>
          <p:pic>
            <p:nvPicPr>
              <p:cNvPr id="833" name="Cerneală 832">
                <a:extLst>
                  <a:ext uri="{FF2B5EF4-FFF2-40B4-BE49-F238E27FC236}">
                    <a16:creationId xmlns:a16="http://schemas.microsoft.com/office/drawing/2014/main" id="{12559C35-7505-4B2F-9595-E6EABD748C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45829" y="2307505"/>
                <a:ext cx="2716200" cy="15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34" name="Cerneală 833">
                <a:extLst>
                  <a:ext uri="{FF2B5EF4-FFF2-40B4-BE49-F238E27FC236}">
                    <a16:creationId xmlns:a16="http://schemas.microsoft.com/office/drawing/2014/main" id="{E3EDEBF4-AC28-4CB2-90AE-F6F805175A85}"/>
                  </a:ext>
                </a:extLst>
              </p14:cNvPr>
              <p14:cNvContentPartPr/>
              <p14:nvPr/>
            </p14:nvContentPartPr>
            <p14:xfrm>
              <a:off x="7263909" y="3329905"/>
              <a:ext cx="518040" cy="291240"/>
            </p14:xfrm>
          </p:contentPart>
        </mc:Choice>
        <mc:Fallback>
          <p:pic>
            <p:nvPicPr>
              <p:cNvPr id="834" name="Cerneală 833">
                <a:extLst>
                  <a:ext uri="{FF2B5EF4-FFF2-40B4-BE49-F238E27FC236}">
                    <a16:creationId xmlns:a16="http://schemas.microsoft.com/office/drawing/2014/main" id="{E3EDEBF4-AC28-4CB2-90AE-F6F805175A8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10269" y="3222265"/>
                <a:ext cx="62568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35" name="Cerneală 834">
                <a:extLst>
                  <a:ext uri="{FF2B5EF4-FFF2-40B4-BE49-F238E27FC236}">
                    <a16:creationId xmlns:a16="http://schemas.microsoft.com/office/drawing/2014/main" id="{F6FBC8D1-5E49-49F0-ABC6-B0C3932BCE5C}"/>
                  </a:ext>
                </a:extLst>
              </p14:cNvPr>
              <p14:cNvContentPartPr/>
              <p14:nvPr/>
            </p14:nvContentPartPr>
            <p14:xfrm>
              <a:off x="7266789" y="3618985"/>
              <a:ext cx="545400" cy="467640"/>
            </p14:xfrm>
          </p:contentPart>
        </mc:Choice>
        <mc:Fallback>
          <p:pic>
            <p:nvPicPr>
              <p:cNvPr id="835" name="Cerneală 834">
                <a:extLst>
                  <a:ext uri="{FF2B5EF4-FFF2-40B4-BE49-F238E27FC236}">
                    <a16:creationId xmlns:a16="http://schemas.microsoft.com/office/drawing/2014/main" id="{F6FBC8D1-5E49-49F0-ABC6-B0C3932BCE5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13149" y="3510985"/>
                <a:ext cx="653040" cy="68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36" name="Cerneală 835">
                <a:extLst>
                  <a:ext uri="{FF2B5EF4-FFF2-40B4-BE49-F238E27FC236}">
                    <a16:creationId xmlns:a16="http://schemas.microsoft.com/office/drawing/2014/main" id="{8D705865-103F-4D60-A33D-2FEFA3FDE794}"/>
                  </a:ext>
                </a:extLst>
              </p14:cNvPr>
              <p14:cNvContentPartPr/>
              <p14:nvPr/>
            </p14:nvContentPartPr>
            <p14:xfrm>
              <a:off x="5895189" y="1145065"/>
              <a:ext cx="906480" cy="59040"/>
            </p14:xfrm>
          </p:contentPart>
        </mc:Choice>
        <mc:Fallback>
          <p:pic>
            <p:nvPicPr>
              <p:cNvPr id="836" name="Cerneală 835">
                <a:extLst>
                  <a:ext uri="{FF2B5EF4-FFF2-40B4-BE49-F238E27FC236}">
                    <a16:creationId xmlns:a16="http://schemas.microsoft.com/office/drawing/2014/main" id="{8D705865-103F-4D60-A33D-2FEFA3FDE79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41549" y="1037425"/>
                <a:ext cx="10141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37" name="Cerneală 836">
                <a:extLst>
                  <a:ext uri="{FF2B5EF4-FFF2-40B4-BE49-F238E27FC236}">
                    <a16:creationId xmlns:a16="http://schemas.microsoft.com/office/drawing/2014/main" id="{ED4707DD-169B-4E17-AC46-41374F89F711}"/>
                  </a:ext>
                </a:extLst>
              </p14:cNvPr>
              <p14:cNvContentPartPr/>
              <p14:nvPr/>
            </p14:nvContentPartPr>
            <p14:xfrm>
              <a:off x="6477309" y="885505"/>
              <a:ext cx="553320" cy="545760"/>
            </p14:xfrm>
          </p:contentPart>
        </mc:Choice>
        <mc:Fallback>
          <p:pic>
            <p:nvPicPr>
              <p:cNvPr id="837" name="Cerneală 836">
                <a:extLst>
                  <a:ext uri="{FF2B5EF4-FFF2-40B4-BE49-F238E27FC236}">
                    <a16:creationId xmlns:a16="http://schemas.microsoft.com/office/drawing/2014/main" id="{ED4707DD-169B-4E17-AC46-41374F89F71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23669" y="777505"/>
                <a:ext cx="660960" cy="7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39" name="Cerneală 838">
                <a:extLst>
                  <a:ext uri="{FF2B5EF4-FFF2-40B4-BE49-F238E27FC236}">
                    <a16:creationId xmlns:a16="http://schemas.microsoft.com/office/drawing/2014/main" id="{7D6C7466-BB46-4E55-833E-0EBA71F511FB}"/>
                  </a:ext>
                </a:extLst>
              </p14:cNvPr>
              <p14:cNvContentPartPr/>
              <p14:nvPr/>
            </p14:nvContentPartPr>
            <p14:xfrm>
              <a:off x="231309" y="141745"/>
              <a:ext cx="10540080" cy="6274080"/>
            </p14:xfrm>
          </p:contentPart>
        </mc:Choice>
        <mc:Fallback>
          <p:pic>
            <p:nvPicPr>
              <p:cNvPr id="839" name="Cerneală 838">
                <a:extLst>
                  <a:ext uri="{FF2B5EF4-FFF2-40B4-BE49-F238E27FC236}">
                    <a16:creationId xmlns:a16="http://schemas.microsoft.com/office/drawing/2014/main" id="{7D6C7466-BB46-4E55-833E-0EBA71F511F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3308" y="123745"/>
                <a:ext cx="10575721" cy="630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1308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12236256-BC7C-41E6-A5EC-702F625B0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38" y="1325903"/>
            <a:ext cx="8772525" cy="714375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EC824C20-915B-4454-B9AD-46B76416E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77" y="2423171"/>
            <a:ext cx="4867275" cy="2371725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EF7DAAD8-CE50-435B-9598-F927DDB22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268" y="1508781"/>
            <a:ext cx="41910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22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3" name="Cerneală 212">
                <a:extLst>
                  <a:ext uri="{FF2B5EF4-FFF2-40B4-BE49-F238E27FC236}">
                    <a16:creationId xmlns:a16="http://schemas.microsoft.com/office/drawing/2014/main" id="{13D6701D-DA7C-418E-8EEC-FBA69134280D}"/>
                  </a:ext>
                </a:extLst>
              </p14:cNvPr>
              <p14:cNvContentPartPr/>
              <p14:nvPr/>
            </p14:nvContentPartPr>
            <p14:xfrm>
              <a:off x="331749" y="111505"/>
              <a:ext cx="10893240" cy="6520320"/>
            </p14:xfrm>
          </p:contentPart>
        </mc:Choice>
        <mc:Fallback>
          <p:pic>
            <p:nvPicPr>
              <p:cNvPr id="213" name="Cerneală 212">
                <a:extLst>
                  <a:ext uri="{FF2B5EF4-FFF2-40B4-BE49-F238E27FC236}">
                    <a16:creationId xmlns:a16="http://schemas.microsoft.com/office/drawing/2014/main" id="{13D6701D-DA7C-418E-8EEC-FBA6913428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749" y="93866"/>
                <a:ext cx="10928880" cy="65559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335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8" name="Cerneală 107">
                <a:extLst>
                  <a:ext uri="{FF2B5EF4-FFF2-40B4-BE49-F238E27FC236}">
                    <a16:creationId xmlns:a16="http://schemas.microsoft.com/office/drawing/2014/main" id="{15D30D04-8E2F-4B83-8DE5-931858AAE37E}"/>
                  </a:ext>
                </a:extLst>
              </p14:cNvPr>
              <p14:cNvContentPartPr/>
              <p14:nvPr/>
            </p14:nvContentPartPr>
            <p14:xfrm>
              <a:off x="742128" y="535701"/>
              <a:ext cx="5465160" cy="6089040"/>
            </p14:xfrm>
          </p:contentPart>
        </mc:Choice>
        <mc:Fallback xmlns="">
          <p:pic>
            <p:nvPicPr>
              <p:cNvPr id="108" name="Cerneală 107">
                <a:extLst>
                  <a:ext uri="{FF2B5EF4-FFF2-40B4-BE49-F238E27FC236}">
                    <a16:creationId xmlns:a16="http://schemas.microsoft.com/office/drawing/2014/main" id="{15D30D04-8E2F-4B83-8DE5-931858AAE3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3488" y="527061"/>
                <a:ext cx="5482800" cy="610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4277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2E78CC5D-D3BA-4887-810A-BFD857199C4B}"/>
                  </a:ext>
                </a:extLst>
              </p14:cNvPr>
              <p14:cNvContentPartPr/>
              <p14:nvPr/>
            </p14:nvContentPartPr>
            <p14:xfrm>
              <a:off x="1297608" y="706701"/>
              <a:ext cx="2323440" cy="49320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2E78CC5D-D3BA-4887-810A-BFD857199C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8968" y="698061"/>
                <a:ext cx="234108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05BDCB78-747D-4550-AA7D-2F6E250147D0}"/>
                  </a:ext>
                </a:extLst>
              </p14:cNvPr>
              <p14:cNvContentPartPr/>
              <p14:nvPr/>
            </p14:nvContentPartPr>
            <p14:xfrm>
              <a:off x="8314728" y="631101"/>
              <a:ext cx="118080" cy="124560"/>
            </p14:xfrm>
          </p:contentPart>
        </mc:Choice>
        <mc:Fallback xmlns=""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05BDCB78-747D-4550-AA7D-2F6E250147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06088" y="622461"/>
                <a:ext cx="13572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7" name="Cerneală 76">
                <a:extLst>
                  <a:ext uri="{FF2B5EF4-FFF2-40B4-BE49-F238E27FC236}">
                    <a16:creationId xmlns:a16="http://schemas.microsoft.com/office/drawing/2014/main" id="{4B6DC3AF-9140-4BA5-B905-3F0CF8641042}"/>
                  </a:ext>
                </a:extLst>
              </p14:cNvPr>
              <p14:cNvContentPartPr/>
              <p14:nvPr/>
            </p14:nvContentPartPr>
            <p14:xfrm>
              <a:off x="8529288" y="520581"/>
              <a:ext cx="306720" cy="257400"/>
            </p14:xfrm>
          </p:contentPart>
        </mc:Choice>
        <mc:Fallback xmlns="">
          <p:pic>
            <p:nvPicPr>
              <p:cNvPr id="77" name="Cerneală 76">
                <a:extLst>
                  <a:ext uri="{FF2B5EF4-FFF2-40B4-BE49-F238E27FC236}">
                    <a16:creationId xmlns:a16="http://schemas.microsoft.com/office/drawing/2014/main" id="{4B6DC3AF-9140-4BA5-B905-3F0CF864104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20288" y="511581"/>
                <a:ext cx="32436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8" name="Cerneală 77">
                <a:extLst>
                  <a:ext uri="{FF2B5EF4-FFF2-40B4-BE49-F238E27FC236}">
                    <a16:creationId xmlns:a16="http://schemas.microsoft.com/office/drawing/2014/main" id="{114FF8EC-809E-41FF-9957-DA519D17E005}"/>
                  </a:ext>
                </a:extLst>
              </p14:cNvPr>
              <p14:cNvContentPartPr/>
              <p14:nvPr/>
            </p14:nvContentPartPr>
            <p14:xfrm>
              <a:off x="8973528" y="744861"/>
              <a:ext cx="8280" cy="3960"/>
            </p14:xfrm>
          </p:contentPart>
        </mc:Choice>
        <mc:Fallback xmlns="">
          <p:pic>
            <p:nvPicPr>
              <p:cNvPr id="78" name="Cerneală 77">
                <a:extLst>
                  <a:ext uri="{FF2B5EF4-FFF2-40B4-BE49-F238E27FC236}">
                    <a16:creationId xmlns:a16="http://schemas.microsoft.com/office/drawing/2014/main" id="{114FF8EC-809E-41FF-9957-DA519D17E0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64528" y="735861"/>
                <a:ext cx="2592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9" name="Cerneală 78">
                <a:extLst>
                  <a:ext uri="{FF2B5EF4-FFF2-40B4-BE49-F238E27FC236}">
                    <a16:creationId xmlns:a16="http://schemas.microsoft.com/office/drawing/2014/main" id="{CB3E302D-7CDA-4FDF-BFA2-13E15A0CE133}"/>
                  </a:ext>
                </a:extLst>
              </p14:cNvPr>
              <p14:cNvContentPartPr/>
              <p14:nvPr/>
            </p14:nvContentPartPr>
            <p14:xfrm>
              <a:off x="9389688" y="501861"/>
              <a:ext cx="413640" cy="278640"/>
            </p14:xfrm>
          </p:contentPart>
        </mc:Choice>
        <mc:Fallback xmlns="">
          <p:pic>
            <p:nvPicPr>
              <p:cNvPr id="79" name="Cerneală 78">
                <a:extLst>
                  <a:ext uri="{FF2B5EF4-FFF2-40B4-BE49-F238E27FC236}">
                    <a16:creationId xmlns:a16="http://schemas.microsoft.com/office/drawing/2014/main" id="{CB3E302D-7CDA-4FDF-BFA2-13E15A0CE1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81048" y="493221"/>
                <a:ext cx="43128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E119C480-88D9-40D7-920A-5D347E8AC5D0}"/>
                  </a:ext>
                </a:extLst>
              </p14:cNvPr>
              <p14:cNvContentPartPr/>
              <p14:nvPr/>
            </p14:nvContentPartPr>
            <p14:xfrm>
              <a:off x="10712328" y="697341"/>
              <a:ext cx="244800" cy="91800"/>
            </p14:xfrm>
          </p:contentPart>
        </mc:Choice>
        <mc:Fallback xmlns=""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E119C480-88D9-40D7-920A-5D347E8AC5D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03688" y="688341"/>
                <a:ext cx="2624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9DB21BDA-484F-4DE2-970D-B0DFB45F7D5F}"/>
                  </a:ext>
                </a:extLst>
              </p14:cNvPr>
              <p14:cNvContentPartPr/>
              <p14:nvPr/>
            </p14:nvContentPartPr>
            <p14:xfrm>
              <a:off x="11021208" y="614541"/>
              <a:ext cx="5400" cy="6840"/>
            </p14:xfrm>
          </p:contentPart>
        </mc:Choice>
        <mc:Fallback xmlns=""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9DB21BDA-484F-4DE2-970D-B0DFB45F7D5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012568" y="605541"/>
                <a:ext cx="2304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6" name="Cerneală 85">
                <a:extLst>
                  <a:ext uri="{FF2B5EF4-FFF2-40B4-BE49-F238E27FC236}">
                    <a16:creationId xmlns:a16="http://schemas.microsoft.com/office/drawing/2014/main" id="{31BBC86F-5B58-48CC-9AB9-DFED2EDA6181}"/>
                  </a:ext>
                </a:extLst>
              </p14:cNvPr>
              <p14:cNvContentPartPr/>
              <p14:nvPr/>
            </p14:nvContentPartPr>
            <p14:xfrm>
              <a:off x="11060448" y="771141"/>
              <a:ext cx="46440" cy="34920"/>
            </p14:xfrm>
          </p:contentPart>
        </mc:Choice>
        <mc:Fallback xmlns="">
          <p:pic>
            <p:nvPicPr>
              <p:cNvPr id="86" name="Cerneală 85">
                <a:extLst>
                  <a:ext uri="{FF2B5EF4-FFF2-40B4-BE49-F238E27FC236}">
                    <a16:creationId xmlns:a16="http://schemas.microsoft.com/office/drawing/2014/main" id="{31BBC86F-5B58-48CC-9AB9-DFED2EDA618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051808" y="762141"/>
                <a:ext cx="640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ED909F10-9BE5-499B-8201-663D53B8A246}"/>
                  </a:ext>
                </a:extLst>
              </p14:cNvPr>
              <p14:cNvContentPartPr/>
              <p14:nvPr/>
            </p14:nvContentPartPr>
            <p14:xfrm>
              <a:off x="9937248" y="393141"/>
              <a:ext cx="660960" cy="380520"/>
            </p14:xfrm>
          </p:contentPart>
        </mc:Choice>
        <mc:Fallback xmlns=""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ED909F10-9BE5-499B-8201-663D53B8A24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928248" y="384493"/>
                <a:ext cx="678600" cy="398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4" name="Cerneală 123">
                <a:extLst>
                  <a:ext uri="{FF2B5EF4-FFF2-40B4-BE49-F238E27FC236}">
                    <a16:creationId xmlns:a16="http://schemas.microsoft.com/office/drawing/2014/main" id="{21182932-34E9-4EC0-A4C3-DFE95E70BC7C}"/>
                  </a:ext>
                </a:extLst>
              </p14:cNvPr>
              <p14:cNvContentPartPr/>
              <p14:nvPr/>
            </p14:nvContentPartPr>
            <p14:xfrm>
              <a:off x="416688" y="2079381"/>
              <a:ext cx="4540320" cy="3062880"/>
            </p14:xfrm>
          </p:contentPart>
        </mc:Choice>
        <mc:Fallback xmlns="">
          <p:pic>
            <p:nvPicPr>
              <p:cNvPr id="124" name="Cerneală 123">
                <a:extLst>
                  <a:ext uri="{FF2B5EF4-FFF2-40B4-BE49-F238E27FC236}">
                    <a16:creationId xmlns:a16="http://schemas.microsoft.com/office/drawing/2014/main" id="{21182932-34E9-4EC0-A4C3-DFE95E70BC7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8049" y="2070381"/>
                <a:ext cx="4557959" cy="30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2" name="Cerneală 131">
                <a:extLst>
                  <a:ext uri="{FF2B5EF4-FFF2-40B4-BE49-F238E27FC236}">
                    <a16:creationId xmlns:a16="http://schemas.microsoft.com/office/drawing/2014/main" id="{945CEF26-4137-4850-BC75-00D035A62700}"/>
                  </a:ext>
                </a:extLst>
              </p14:cNvPr>
              <p14:cNvContentPartPr/>
              <p14:nvPr/>
            </p14:nvContentPartPr>
            <p14:xfrm>
              <a:off x="1806288" y="5343861"/>
              <a:ext cx="836280" cy="373320"/>
            </p14:xfrm>
          </p:contentPart>
        </mc:Choice>
        <mc:Fallback xmlns="">
          <p:pic>
            <p:nvPicPr>
              <p:cNvPr id="132" name="Cerneală 131">
                <a:extLst>
                  <a:ext uri="{FF2B5EF4-FFF2-40B4-BE49-F238E27FC236}">
                    <a16:creationId xmlns:a16="http://schemas.microsoft.com/office/drawing/2014/main" id="{945CEF26-4137-4850-BC75-00D035A6270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97648" y="5334861"/>
                <a:ext cx="85392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9" name="Cerneală 298">
                <a:extLst>
                  <a:ext uri="{FF2B5EF4-FFF2-40B4-BE49-F238E27FC236}">
                    <a16:creationId xmlns:a16="http://schemas.microsoft.com/office/drawing/2014/main" id="{B573F933-2A5E-40B6-AA80-EAABC81DD8C4}"/>
                  </a:ext>
                </a:extLst>
              </p14:cNvPr>
              <p14:cNvContentPartPr/>
              <p14:nvPr/>
            </p14:nvContentPartPr>
            <p14:xfrm>
              <a:off x="5093448" y="1144101"/>
              <a:ext cx="6701400" cy="5703480"/>
            </p14:xfrm>
          </p:contentPart>
        </mc:Choice>
        <mc:Fallback xmlns="">
          <p:pic>
            <p:nvPicPr>
              <p:cNvPr id="299" name="Cerneală 298">
                <a:extLst>
                  <a:ext uri="{FF2B5EF4-FFF2-40B4-BE49-F238E27FC236}">
                    <a16:creationId xmlns:a16="http://schemas.microsoft.com/office/drawing/2014/main" id="{B573F933-2A5E-40B6-AA80-EAABC81DD8C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84448" y="1135102"/>
                <a:ext cx="6719040" cy="57211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51BA010C-7BF7-45C2-95EB-E6E2AB90B03E}"/>
                  </a:ext>
                </a:extLst>
              </p14:cNvPr>
              <p14:cNvContentPartPr/>
              <p14:nvPr/>
            </p14:nvContentPartPr>
            <p14:xfrm>
              <a:off x="4570749" y="1786263"/>
              <a:ext cx="7560" cy="13680"/>
            </p14:xfrm>
          </p:contentPart>
        </mc:Choice>
        <mc:Fallback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51BA010C-7BF7-45C2-95EB-E6E2AB90B03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52749" y="1768623"/>
                <a:ext cx="432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A15A433D-55EA-4E41-8875-A45094048B44}"/>
                  </a:ext>
                </a:extLst>
              </p14:cNvPr>
              <p14:cNvContentPartPr/>
              <p14:nvPr/>
            </p14:nvContentPartPr>
            <p14:xfrm>
              <a:off x="8069949" y="260223"/>
              <a:ext cx="3453480" cy="945000"/>
            </p14:xfrm>
          </p:contentPart>
        </mc:Choice>
        <mc:Fallback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A15A433D-55EA-4E41-8875-A45094048B4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51949" y="242223"/>
                <a:ext cx="3489120" cy="9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63D253C6-D041-4DF9-BC9E-008950954D96}"/>
                  </a:ext>
                </a:extLst>
              </p14:cNvPr>
              <p14:cNvContentPartPr/>
              <p14:nvPr/>
            </p14:nvContentPartPr>
            <p14:xfrm>
              <a:off x="2550069" y="1409703"/>
              <a:ext cx="749160" cy="331200"/>
            </p14:xfrm>
          </p:contentPart>
        </mc:Choice>
        <mc:Fallback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63D253C6-D041-4DF9-BC9E-008950954D9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32429" y="1392044"/>
                <a:ext cx="784800" cy="366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465F6158-F6BF-4373-9950-903B204C27A9}"/>
                  </a:ext>
                </a:extLst>
              </p14:cNvPr>
              <p14:cNvContentPartPr/>
              <p14:nvPr/>
            </p14:nvContentPartPr>
            <p14:xfrm>
              <a:off x="1521189" y="1615263"/>
              <a:ext cx="783000" cy="929160"/>
            </p14:xfrm>
          </p:contentPart>
        </mc:Choice>
        <mc:Fallback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465F6158-F6BF-4373-9950-903B204C27A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03189" y="1597270"/>
                <a:ext cx="818640" cy="9647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B3989F85-21D9-4177-8DB4-1339378489BD}"/>
                  </a:ext>
                </a:extLst>
              </p14:cNvPr>
              <p14:cNvContentPartPr/>
              <p14:nvPr/>
            </p14:nvContentPartPr>
            <p14:xfrm>
              <a:off x="3436029" y="1602303"/>
              <a:ext cx="331920" cy="821160"/>
            </p14:xfrm>
          </p:contentPart>
        </mc:Choice>
        <mc:Fallback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B3989F85-21D9-4177-8DB4-1339378489B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18049" y="1584295"/>
                <a:ext cx="367521" cy="856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66FA44B1-28D8-4444-B644-22EE268D0B97}"/>
                  </a:ext>
                </a:extLst>
              </p14:cNvPr>
              <p14:cNvContentPartPr/>
              <p14:nvPr/>
            </p14:nvContentPartPr>
            <p14:xfrm>
              <a:off x="5504229" y="1188303"/>
              <a:ext cx="176760" cy="360360"/>
            </p14:xfrm>
          </p:contentPart>
        </mc:Choice>
        <mc:Fallback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66FA44B1-28D8-4444-B644-22EE268D0B9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86589" y="1170303"/>
                <a:ext cx="21240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5FB7546A-9584-4120-955E-E466E23EA5BC}"/>
                  </a:ext>
                </a:extLst>
              </p14:cNvPr>
              <p14:cNvContentPartPr/>
              <p14:nvPr/>
            </p14:nvContentPartPr>
            <p14:xfrm>
              <a:off x="4047309" y="1145823"/>
              <a:ext cx="1186560" cy="547560"/>
            </p14:xfrm>
          </p:contentPart>
        </mc:Choice>
        <mc:Fallback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5FB7546A-9584-4120-955E-E466E23EA5B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29309" y="1128183"/>
                <a:ext cx="1222200" cy="5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82A49E45-20C5-4D87-A6A2-3C7DDCCC81F5}"/>
                  </a:ext>
                </a:extLst>
              </p14:cNvPr>
              <p14:cNvContentPartPr/>
              <p14:nvPr/>
            </p14:nvContentPartPr>
            <p14:xfrm>
              <a:off x="10216629" y="2852943"/>
              <a:ext cx="1221480" cy="284040"/>
            </p14:xfrm>
          </p:contentPart>
        </mc:Choice>
        <mc:Fallback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82A49E45-20C5-4D87-A6A2-3C7DDCCC81F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198989" y="2834943"/>
                <a:ext cx="125712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182BDA37-2403-4B6C-AEF6-8ECE2992DDBB}"/>
                  </a:ext>
                </a:extLst>
              </p14:cNvPr>
              <p14:cNvContentPartPr/>
              <p14:nvPr/>
            </p14:nvContentPartPr>
            <p14:xfrm>
              <a:off x="11285109" y="3363783"/>
              <a:ext cx="640800" cy="379800"/>
            </p14:xfrm>
          </p:contentPart>
        </mc:Choice>
        <mc:Fallback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182BDA37-2403-4B6C-AEF6-8ECE2992DD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267469" y="3346143"/>
                <a:ext cx="67644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3E8DB51A-F1B5-45CE-AE6F-807CB2774571}"/>
                  </a:ext>
                </a:extLst>
              </p14:cNvPr>
              <p14:cNvContentPartPr/>
              <p14:nvPr/>
            </p14:nvContentPartPr>
            <p14:xfrm>
              <a:off x="6601149" y="1799223"/>
              <a:ext cx="287640" cy="376920"/>
            </p14:xfrm>
          </p:contentPart>
        </mc:Choice>
        <mc:Fallback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3E8DB51A-F1B5-45CE-AE6F-807CB277457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583509" y="1781583"/>
                <a:ext cx="32328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893C3A8A-C610-4A8C-8632-11F5B84D1A3F}"/>
                  </a:ext>
                </a:extLst>
              </p14:cNvPr>
              <p14:cNvContentPartPr/>
              <p14:nvPr/>
            </p14:nvContentPartPr>
            <p14:xfrm>
              <a:off x="6640029" y="2397543"/>
              <a:ext cx="330480" cy="385920"/>
            </p14:xfrm>
          </p:contentPart>
        </mc:Choice>
        <mc:Fallback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893C3A8A-C610-4A8C-8632-11F5B84D1A3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622029" y="2379543"/>
                <a:ext cx="36612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4D7783F8-A686-4EA7-AACB-8F5400751D66}"/>
                  </a:ext>
                </a:extLst>
              </p14:cNvPr>
              <p14:cNvContentPartPr/>
              <p14:nvPr/>
            </p14:nvContentPartPr>
            <p14:xfrm>
              <a:off x="8020269" y="2097663"/>
              <a:ext cx="344160" cy="415080"/>
            </p14:xfrm>
          </p:contentPart>
        </mc:Choice>
        <mc:Fallback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4D7783F8-A686-4EA7-AACB-8F5400751D6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002269" y="2079663"/>
                <a:ext cx="379800" cy="45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746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7A26EB1F-0F2D-4F18-A087-97C496A2AB51}"/>
                  </a:ext>
                </a:extLst>
              </p14:cNvPr>
              <p14:cNvContentPartPr/>
              <p14:nvPr/>
            </p14:nvContentPartPr>
            <p14:xfrm>
              <a:off x="288549" y="2130385"/>
              <a:ext cx="847800" cy="449640"/>
            </p14:xfrm>
          </p:contentPart>
        </mc:Choice>
        <mc:Fallback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7A26EB1F-0F2D-4F18-A087-97C496A2AB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549" y="2112745"/>
                <a:ext cx="88344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52595389-3D8F-4CDB-9575-98F97B31CA81}"/>
                  </a:ext>
                </a:extLst>
              </p14:cNvPr>
              <p14:cNvContentPartPr/>
              <p14:nvPr/>
            </p14:nvContentPartPr>
            <p14:xfrm>
              <a:off x="1858149" y="205465"/>
              <a:ext cx="778680" cy="363240"/>
            </p14:xfrm>
          </p:contentPart>
        </mc:Choice>
        <mc:Fallback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52595389-3D8F-4CDB-9575-98F97B31CA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0149" y="187465"/>
                <a:ext cx="81432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2" name="Cerneală 151">
                <a:extLst>
                  <a:ext uri="{FF2B5EF4-FFF2-40B4-BE49-F238E27FC236}">
                    <a16:creationId xmlns:a16="http://schemas.microsoft.com/office/drawing/2014/main" id="{45AC02C7-B81C-4D7F-9CCF-587F399BE4DC}"/>
                  </a:ext>
                </a:extLst>
              </p14:cNvPr>
              <p14:cNvContentPartPr/>
              <p14:nvPr/>
            </p14:nvContentPartPr>
            <p14:xfrm>
              <a:off x="1847709" y="872185"/>
              <a:ext cx="4679640" cy="3772080"/>
            </p14:xfrm>
          </p:contentPart>
        </mc:Choice>
        <mc:Fallback>
          <p:pic>
            <p:nvPicPr>
              <p:cNvPr id="152" name="Cerneală 151">
                <a:extLst>
                  <a:ext uri="{FF2B5EF4-FFF2-40B4-BE49-F238E27FC236}">
                    <a16:creationId xmlns:a16="http://schemas.microsoft.com/office/drawing/2014/main" id="{45AC02C7-B81C-4D7F-9CCF-587F399BE4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30069" y="854543"/>
                <a:ext cx="4715280" cy="3807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6" name="Cerneală 165">
                <a:extLst>
                  <a:ext uri="{FF2B5EF4-FFF2-40B4-BE49-F238E27FC236}">
                    <a16:creationId xmlns:a16="http://schemas.microsoft.com/office/drawing/2014/main" id="{D55195FD-9BBF-4ECC-9416-B9D46775FCD6}"/>
                  </a:ext>
                </a:extLst>
              </p14:cNvPr>
              <p14:cNvContentPartPr/>
              <p14:nvPr/>
            </p14:nvContentPartPr>
            <p14:xfrm>
              <a:off x="9192069" y="3854065"/>
              <a:ext cx="1997640" cy="538200"/>
            </p14:xfrm>
          </p:contentPart>
        </mc:Choice>
        <mc:Fallback>
          <p:pic>
            <p:nvPicPr>
              <p:cNvPr id="166" name="Cerneală 165">
                <a:extLst>
                  <a:ext uri="{FF2B5EF4-FFF2-40B4-BE49-F238E27FC236}">
                    <a16:creationId xmlns:a16="http://schemas.microsoft.com/office/drawing/2014/main" id="{D55195FD-9BBF-4ECC-9416-B9D46775FC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74069" y="3836425"/>
                <a:ext cx="2033280" cy="5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7" name="Cerneală 166">
                <a:extLst>
                  <a:ext uri="{FF2B5EF4-FFF2-40B4-BE49-F238E27FC236}">
                    <a16:creationId xmlns:a16="http://schemas.microsoft.com/office/drawing/2014/main" id="{5D70E42C-2852-442E-B3D1-E610931F1DC4}"/>
                  </a:ext>
                </a:extLst>
              </p14:cNvPr>
              <p14:cNvContentPartPr/>
              <p14:nvPr/>
            </p14:nvContentPartPr>
            <p14:xfrm>
              <a:off x="7969149" y="1730065"/>
              <a:ext cx="3368520" cy="1631520"/>
            </p14:xfrm>
          </p:contentPart>
        </mc:Choice>
        <mc:Fallback>
          <p:pic>
            <p:nvPicPr>
              <p:cNvPr id="167" name="Cerneală 166">
                <a:extLst>
                  <a:ext uri="{FF2B5EF4-FFF2-40B4-BE49-F238E27FC236}">
                    <a16:creationId xmlns:a16="http://schemas.microsoft.com/office/drawing/2014/main" id="{5D70E42C-2852-442E-B3D1-E610931F1DC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51509" y="1712065"/>
                <a:ext cx="3404160" cy="166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040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2E78CC5D-D3BA-4887-810A-BFD857199C4B}"/>
                  </a:ext>
                </a:extLst>
              </p14:cNvPr>
              <p14:cNvContentPartPr/>
              <p14:nvPr/>
            </p14:nvContentPartPr>
            <p14:xfrm>
              <a:off x="1297608" y="706701"/>
              <a:ext cx="2323440" cy="49320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2E78CC5D-D3BA-4887-810A-BFD857199C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8968" y="698061"/>
                <a:ext cx="234108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05BDCB78-747D-4550-AA7D-2F6E250147D0}"/>
                  </a:ext>
                </a:extLst>
              </p14:cNvPr>
              <p14:cNvContentPartPr/>
              <p14:nvPr/>
            </p14:nvContentPartPr>
            <p14:xfrm>
              <a:off x="8314728" y="631101"/>
              <a:ext cx="118080" cy="124560"/>
            </p14:xfrm>
          </p:contentPart>
        </mc:Choice>
        <mc:Fallback xmlns=""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05BDCB78-747D-4550-AA7D-2F6E250147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06088" y="622461"/>
                <a:ext cx="13572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7" name="Cerneală 76">
                <a:extLst>
                  <a:ext uri="{FF2B5EF4-FFF2-40B4-BE49-F238E27FC236}">
                    <a16:creationId xmlns:a16="http://schemas.microsoft.com/office/drawing/2014/main" id="{4B6DC3AF-9140-4BA5-B905-3F0CF8641042}"/>
                  </a:ext>
                </a:extLst>
              </p14:cNvPr>
              <p14:cNvContentPartPr/>
              <p14:nvPr/>
            </p14:nvContentPartPr>
            <p14:xfrm>
              <a:off x="8529288" y="520581"/>
              <a:ext cx="306720" cy="257400"/>
            </p14:xfrm>
          </p:contentPart>
        </mc:Choice>
        <mc:Fallback xmlns="">
          <p:pic>
            <p:nvPicPr>
              <p:cNvPr id="77" name="Cerneală 76">
                <a:extLst>
                  <a:ext uri="{FF2B5EF4-FFF2-40B4-BE49-F238E27FC236}">
                    <a16:creationId xmlns:a16="http://schemas.microsoft.com/office/drawing/2014/main" id="{4B6DC3AF-9140-4BA5-B905-3F0CF864104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20288" y="511581"/>
                <a:ext cx="32436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8" name="Cerneală 77">
                <a:extLst>
                  <a:ext uri="{FF2B5EF4-FFF2-40B4-BE49-F238E27FC236}">
                    <a16:creationId xmlns:a16="http://schemas.microsoft.com/office/drawing/2014/main" id="{114FF8EC-809E-41FF-9957-DA519D17E005}"/>
                  </a:ext>
                </a:extLst>
              </p14:cNvPr>
              <p14:cNvContentPartPr/>
              <p14:nvPr/>
            </p14:nvContentPartPr>
            <p14:xfrm>
              <a:off x="8973528" y="744861"/>
              <a:ext cx="8280" cy="3960"/>
            </p14:xfrm>
          </p:contentPart>
        </mc:Choice>
        <mc:Fallback xmlns="">
          <p:pic>
            <p:nvPicPr>
              <p:cNvPr id="78" name="Cerneală 77">
                <a:extLst>
                  <a:ext uri="{FF2B5EF4-FFF2-40B4-BE49-F238E27FC236}">
                    <a16:creationId xmlns:a16="http://schemas.microsoft.com/office/drawing/2014/main" id="{114FF8EC-809E-41FF-9957-DA519D17E0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64528" y="735861"/>
                <a:ext cx="2592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9" name="Cerneală 78">
                <a:extLst>
                  <a:ext uri="{FF2B5EF4-FFF2-40B4-BE49-F238E27FC236}">
                    <a16:creationId xmlns:a16="http://schemas.microsoft.com/office/drawing/2014/main" id="{CB3E302D-7CDA-4FDF-BFA2-13E15A0CE133}"/>
                  </a:ext>
                </a:extLst>
              </p14:cNvPr>
              <p14:cNvContentPartPr/>
              <p14:nvPr/>
            </p14:nvContentPartPr>
            <p14:xfrm>
              <a:off x="9389688" y="501861"/>
              <a:ext cx="413640" cy="278640"/>
            </p14:xfrm>
          </p:contentPart>
        </mc:Choice>
        <mc:Fallback xmlns="">
          <p:pic>
            <p:nvPicPr>
              <p:cNvPr id="79" name="Cerneală 78">
                <a:extLst>
                  <a:ext uri="{FF2B5EF4-FFF2-40B4-BE49-F238E27FC236}">
                    <a16:creationId xmlns:a16="http://schemas.microsoft.com/office/drawing/2014/main" id="{CB3E302D-7CDA-4FDF-BFA2-13E15A0CE1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81048" y="493221"/>
                <a:ext cx="43128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E119C480-88D9-40D7-920A-5D347E8AC5D0}"/>
                  </a:ext>
                </a:extLst>
              </p14:cNvPr>
              <p14:cNvContentPartPr/>
              <p14:nvPr/>
            </p14:nvContentPartPr>
            <p14:xfrm>
              <a:off x="10712328" y="697341"/>
              <a:ext cx="244800" cy="91800"/>
            </p14:xfrm>
          </p:contentPart>
        </mc:Choice>
        <mc:Fallback xmlns=""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E119C480-88D9-40D7-920A-5D347E8AC5D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03688" y="688341"/>
                <a:ext cx="2624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9DB21BDA-484F-4DE2-970D-B0DFB45F7D5F}"/>
                  </a:ext>
                </a:extLst>
              </p14:cNvPr>
              <p14:cNvContentPartPr/>
              <p14:nvPr/>
            </p14:nvContentPartPr>
            <p14:xfrm>
              <a:off x="11021208" y="614541"/>
              <a:ext cx="5400" cy="6840"/>
            </p14:xfrm>
          </p:contentPart>
        </mc:Choice>
        <mc:Fallback xmlns=""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9DB21BDA-484F-4DE2-970D-B0DFB45F7D5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012568" y="605541"/>
                <a:ext cx="2304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6" name="Cerneală 85">
                <a:extLst>
                  <a:ext uri="{FF2B5EF4-FFF2-40B4-BE49-F238E27FC236}">
                    <a16:creationId xmlns:a16="http://schemas.microsoft.com/office/drawing/2014/main" id="{31BBC86F-5B58-48CC-9AB9-DFED2EDA6181}"/>
                  </a:ext>
                </a:extLst>
              </p14:cNvPr>
              <p14:cNvContentPartPr/>
              <p14:nvPr/>
            </p14:nvContentPartPr>
            <p14:xfrm>
              <a:off x="11060448" y="771141"/>
              <a:ext cx="46440" cy="34920"/>
            </p14:xfrm>
          </p:contentPart>
        </mc:Choice>
        <mc:Fallback xmlns="">
          <p:pic>
            <p:nvPicPr>
              <p:cNvPr id="86" name="Cerneală 85">
                <a:extLst>
                  <a:ext uri="{FF2B5EF4-FFF2-40B4-BE49-F238E27FC236}">
                    <a16:creationId xmlns:a16="http://schemas.microsoft.com/office/drawing/2014/main" id="{31BBC86F-5B58-48CC-9AB9-DFED2EDA618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051808" y="762141"/>
                <a:ext cx="640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ED909F10-9BE5-499B-8201-663D53B8A246}"/>
                  </a:ext>
                </a:extLst>
              </p14:cNvPr>
              <p14:cNvContentPartPr/>
              <p14:nvPr/>
            </p14:nvContentPartPr>
            <p14:xfrm>
              <a:off x="9937248" y="393141"/>
              <a:ext cx="660960" cy="380520"/>
            </p14:xfrm>
          </p:contentPart>
        </mc:Choice>
        <mc:Fallback xmlns=""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ED909F10-9BE5-499B-8201-663D53B8A24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928248" y="384493"/>
                <a:ext cx="678600" cy="398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4" name="Cerneală 123">
                <a:extLst>
                  <a:ext uri="{FF2B5EF4-FFF2-40B4-BE49-F238E27FC236}">
                    <a16:creationId xmlns:a16="http://schemas.microsoft.com/office/drawing/2014/main" id="{21182932-34E9-4EC0-A4C3-DFE95E70BC7C}"/>
                  </a:ext>
                </a:extLst>
              </p14:cNvPr>
              <p14:cNvContentPartPr/>
              <p14:nvPr/>
            </p14:nvContentPartPr>
            <p14:xfrm>
              <a:off x="416688" y="2079381"/>
              <a:ext cx="4540320" cy="3062880"/>
            </p14:xfrm>
          </p:contentPart>
        </mc:Choice>
        <mc:Fallback xmlns="">
          <p:pic>
            <p:nvPicPr>
              <p:cNvPr id="124" name="Cerneală 123">
                <a:extLst>
                  <a:ext uri="{FF2B5EF4-FFF2-40B4-BE49-F238E27FC236}">
                    <a16:creationId xmlns:a16="http://schemas.microsoft.com/office/drawing/2014/main" id="{21182932-34E9-4EC0-A4C3-DFE95E70BC7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8049" y="2070381"/>
                <a:ext cx="4557959" cy="30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2" name="Cerneală 131">
                <a:extLst>
                  <a:ext uri="{FF2B5EF4-FFF2-40B4-BE49-F238E27FC236}">
                    <a16:creationId xmlns:a16="http://schemas.microsoft.com/office/drawing/2014/main" id="{945CEF26-4137-4850-BC75-00D035A62700}"/>
                  </a:ext>
                </a:extLst>
              </p14:cNvPr>
              <p14:cNvContentPartPr/>
              <p14:nvPr/>
            </p14:nvContentPartPr>
            <p14:xfrm>
              <a:off x="1806288" y="5343861"/>
              <a:ext cx="836280" cy="373320"/>
            </p14:xfrm>
          </p:contentPart>
        </mc:Choice>
        <mc:Fallback xmlns="">
          <p:pic>
            <p:nvPicPr>
              <p:cNvPr id="132" name="Cerneală 131">
                <a:extLst>
                  <a:ext uri="{FF2B5EF4-FFF2-40B4-BE49-F238E27FC236}">
                    <a16:creationId xmlns:a16="http://schemas.microsoft.com/office/drawing/2014/main" id="{945CEF26-4137-4850-BC75-00D035A6270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97648" y="5334861"/>
                <a:ext cx="85392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9" name="Cerneală 298">
                <a:extLst>
                  <a:ext uri="{FF2B5EF4-FFF2-40B4-BE49-F238E27FC236}">
                    <a16:creationId xmlns:a16="http://schemas.microsoft.com/office/drawing/2014/main" id="{B573F933-2A5E-40B6-AA80-EAABC81DD8C4}"/>
                  </a:ext>
                </a:extLst>
              </p14:cNvPr>
              <p14:cNvContentPartPr/>
              <p14:nvPr/>
            </p14:nvContentPartPr>
            <p14:xfrm>
              <a:off x="5093448" y="1144101"/>
              <a:ext cx="6701400" cy="5703480"/>
            </p14:xfrm>
          </p:contentPart>
        </mc:Choice>
        <mc:Fallback xmlns="">
          <p:pic>
            <p:nvPicPr>
              <p:cNvPr id="299" name="Cerneală 298">
                <a:extLst>
                  <a:ext uri="{FF2B5EF4-FFF2-40B4-BE49-F238E27FC236}">
                    <a16:creationId xmlns:a16="http://schemas.microsoft.com/office/drawing/2014/main" id="{B573F933-2A5E-40B6-AA80-EAABC81DD8C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84448" y="1135102"/>
                <a:ext cx="6719040" cy="57211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DD6C2BEA-742C-4337-BB1E-D1E385AC3767}"/>
                  </a:ext>
                </a:extLst>
              </p14:cNvPr>
              <p14:cNvContentPartPr/>
              <p14:nvPr/>
            </p14:nvContentPartPr>
            <p14:xfrm>
              <a:off x="7190448" y="1828461"/>
              <a:ext cx="726840" cy="4932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DD6C2BEA-742C-4337-BB1E-D1E385AC376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81808" y="1819821"/>
                <a:ext cx="74448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9603BC6A-8885-46BD-A333-E349E30E8C57}"/>
                  </a:ext>
                </a:extLst>
              </p14:cNvPr>
              <p14:cNvContentPartPr/>
              <p14:nvPr/>
            </p14:nvContentPartPr>
            <p14:xfrm>
              <a:off x="7296648" y="1913781"/>
              <a:ext cx="626040" cy="5940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9603BC6A-8885-46BD-A333-E349E30E8C5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288008" y="1905141"/>
                <a:ext cx="6436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DA789431-B373-48B4-A26E-AA0AACD3D3C7}"/>
                  </a:ext>
                </a:extLst>
              </p14:cNvPr>
              <p14:cNvContentPartPr/>
              <p14:nvPr/>
            </p14:nvContentPartPr>
            <p14:xfrm>
              <a:off x="10525488" y="4653381"/>
              <a:ext cx="1563120" cy="96192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DA789431-B373-48B4-A26E-AA0AACD3D3C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516488" y="4644381"/>
                <a:ext cx="1580760" cy="9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077A2FD8-207A-49D9-9888-C19E2FCDA29A}"/>
                  </a:ext>
                </a:extLst>
              </p14:cNvPr>
              <p14:cNvContentPartPr/>
              <p14:nvPr/>
            </p14:nvContentPartPr>
            <p14:xfrm>
              <a:off x="11475528" y="5875941"/>
              <a:ext cx="379440" cy="29052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077A2FD8-207A-49D9-9888-C19E2FCDA29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466888" y="5867301"/>
                <a:ext cx="39708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3F49EB3B-C991-48E2-81DB-5CC70304A3DB}"/>
                  </a:ext>
                </a:extLst>
              </p14:cNvPr>
              <p14:cNvContentPartPr/>
              <p14:nvPr/>
            </p14:nvContentPartPr>
            <p14:xfrm>
              <a:off x="1183848" y="3052461"/>
              <a:ext cx="7264800" cy="3471480"/>
            </p14:xfrm>
          </p:contentPart>
        </mc:Choice>
        <mc:Fallback xmlns=""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3F49EB3B-C991-48E2-81DB-5CC70304A3D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74848" y="3043460"/>
                <a:ext cx="7282440" cy="34891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F3C878F9-EBD7-420A-A57D-0FCD945FB324}"/>
                  </a:ext>
                </a:extLst>
              </p14:cNvPr>
              <p14:cNvContentPartPr/>
              <p14:nvPr/>
            </p14:nvContentPartPr>
            <p14:xfrm>
              <a:off x="4215048" y="441381"/>
              <a:ext cx="1005840" cy="64800"/>
            </p14:xfrm>
          </p:contentPart>
        </mc:Choice>
        <mc:Fallback xmlns=""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F3C878F9-EBD7-420A-A57D-0FCD945FB32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06048" y="432741"/>
                <a:ext cx="10234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2" name="Cerneală 81">
                <a:extLst>
                  <a:ext uri="{FF2B5EF4-FFF2-40B4-BE49-F238E27FC236}">
                    <a16:creationId xmlns:a16="http://schemas.microsoft.com/office/drawing/2014/main" id="{469C24E1-00BC-4D21-8BC0-A712D9847AD4}"/>
                  </a:ext>
                </a:extLst>
              </p14:cNvPr>
              <p14:cNvContentPartPr/>
              <p14:nvPr/>
            </p14:nvContentPartPr>
            <p14:xfrm>
              <a:off x="5544528" y="172821"/>
              <a:ext cx="324720" cy="203760"/>
            </p14:xfrm>
          </p:contentPart>
        </mc:Choice>
        <mc:Fallback xmlns="">
          <p:pic>
            <p:nvPicPr>
              <p:cNvPr id="82" name="Cerneală 81">
                <a:extLst>
                  <a:ext uri="{FF2B5EF4-FFF2-40B4-BE49-F238E27FC236}">
                    <a16:creationId xmlns:a16="http://schemas.microsoft.com/office/drawing/2014/main" id="{469C24E1-00BC-4D21-8BC0-A712D9847AD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35888" y="164181"/>
                <a:ext cx="3423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A5E29C13-EB9D-426A-AB87-D13D0C97C39F}"/>
                  </a:ext>
                </a:extLst>
              </p14:cNvPr>
              <p14:cNvContentPartPr/>
              <p14:nvPr/>
            </p14:nvContentPartPr>
            <p14:xfrm>
              <a:off x="3937848" y="18381"/>
              <a:ext cx="1188000" cy="367560"/>
            </p14:xfrm>
          </p:contentPart>
        </mc:Choice>
        <mc:Fallback xmlns=""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A5E29C13-EB9D-426A-AB87-D13D0C97C39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929208" y="9741"/>
                <a:ext cx="120564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03865011-20CF-4F5E-86DC-041D6A6A6B2B}"/>
                  </a:ext>
                </a:extLst>
              </p14:cNvPr>
              <p14:cNvContentPartPr/>
              <p14:nvPr/>
            </p14:nvContentPartPr>
            <p14:xfrm>
              <a:off x="6027648" y="79941"/>
              <a:ext cx="515160" cy="10440"/>
            </p14:xfrm>
          </p:contentPart>
        </mc:Choice>
        <mc:Fallback xmlns=""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03865011-20CF-4F5E-86DC-041D6A6A6B2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019008" y="70941"/>
                <a:ext cx="5328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0" name="Cerneală 89">
                <a:extLst>
                  <a:ext uri="{FF2B5EF4-FFF2-40B4-BE49-F238E27FC236}">
                    <a16:creationId xmlns:a16="http://schemas.microsoft.com/office/drawing/2014/main" id="{8AFD548C-D5A4-47D7-BC37-DABFAEED9ECE}"/>
                  </a:ext>
                </a:extLst>
              </p14:cNvPr>
              <p14:cNvContentPartPr/>
              <p14:nvPr/>
            </p14:nvContentPartPr>
            <p14:xfrm>
              <a:off x="6020088" y="153021"/>
              <a:ext cx="607680" cy="200520"/>
            </p14:xfrm>
          </p:contentPart>
        </mc:Choice>
        <mc:Fallback xmlns="">
          <p:pic>
            <p:nvPicPr>
              <p:cNvPr id="90" name="Cerneală 89">
                <a:extLst>
                  <a:ext uri="{FF2B5EF4-FFF2-40B4-BE49-F238E27FC236}">
                    <a16:creationId xmlns:a16="http://schemas.microsoft.com/office/drawing/2014/main" id="{8AFD548C-D5A4-47D7-BC37-DABFAEED9EC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11088" y="144381"/>
                <a:ext cx="6253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3" name="Cerneală 102">
                <a:extLst>
                  <a:ext uri="{FF2B5EF4-FFF2-40B4-BE49-F238E27FC236}">
                    <a16:creationId xmlns:a16="http://schemas.microsoft.com/office/drawing/2014/main" id="{69801527-F1C0-4A78-BA3D-8179954103EF}"/>
                  </a:ext>
                </a:extLst>
              </p14:cNvPr>
              <p14:cNvContentPartPr/>
              <p14:nvPr/>
            </p14:nvContentPartPr>
            <p14:xfrm>
              <a:off x="6964728" y="48981"/>
              <a:ext cx="1396080" cy="322560"/>
            </p14:xfrm>
          </p:contentPart>
        </mc:Choice>
        <mc:Fallback xmlns="">
          <p:pic>
            <p:nvPicPr>
              <p:cNvPr id="103" name="Cerneală 102">
                <a:extLst>
                  <a:ext uri="{FF2B5EF4-FFF2-40B4-BE49-F238E27FC236}">
                    <a16:creationId xmlns:a16="http://schemas.microsoft.com/office/drawing/2014/main" id="{69801527-F1C0-4A78-BA3D-8179954103E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56088" y="39981"/>
                <a:ext cx="141372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4" name="Cerneală 103">
                <a:extLst>
                  <a:ext uri="{FF2B5EF4-FFF2-40B4-BE49-F238E27FC236}">
                    <a16:creationId xmlns:a16="http://schemas.microsoft.com/office/drawing/2014/main" id="{C76EB960-D9D5-4B28-8418-F0F12D207744}"/>
                  </a:ext>
                </a:extLst>
              </p14:cNvPr>
              <p14:cNvContentPartPr/>
              <p14:nvPr/>
            </p14:nvContentPartPr>
            <p14:xfrm>
              <a:off x="10220208" y="4573101"/>
              <a:ext cx="221400" cy="37080"/>
            </p14:xfrm>
          </p:contentPart>
        </mc:Choice>
        <mc:Fallback xmlns="">
          <p:pic>
            <p:nvPicPr>
              <p:cNvPr id="104" name="Cerneală 103">
                <a:extLst>
                  <a:ext uri="{FF2B5EF4-FFF2-40B4-BE49-F238E27FC236}">
                    <a16:creationId xmlns:a16="http://schemas.microsoft.com/office/drawing/2014/main" id="{C76EB960-D9D5-4B28-8418-F0F12D20774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211568" y="4564101"/>
                <a:ext cx="2390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7" name="Cerneală 106">
                <a:extLst>
                  <a:ext uri="{FF2B5EF4-FFF2-40B4-BE49-F238E27FC236}">
                    <a16:creationId xmlns:a16="http://schemas.microsoft.com/office/drawing/2014/main" id="{635B5904-B070-419D-851B-3381D4CDA08B}"/>
                  </a:ext>
                </a:extLst>
              </p14:cNvPr>
              <p14:cNvContentPartPr/>
              <p14:nvPr/>
            </p14:nvContentPartPr>
            <p14:xfrm>
              <a:off x="5531208" y="613461"/>
              <a:ext cx="265680" cy="147600"/>
            </p14:xfrm>
          </p:contentPart>
        </mc:Choice>
        <mc:Fallback xmlns="">
          <p:pic>
            <p:nvPicPr>
              <p:cNvPr id="107" name="Cerneală 106">
                <a:extLst>
                  <a:ext uri="{FF2B5EF4-FFF2-40B4-BE49-F238E27FC236}">
                    <a16:creationId xmlns:a16="http://schemas.microsoft.com/office/drawing/2014/main" id="{635B5904-B070-419D-851B-3381D4CDA08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22208" y="604461"/>
                <a:ext cx="28332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9" name="Cerneală 118">
                <a:extLst>
                  <a:ext uri="{FF2B5EF4-FFF2-40B4-BE49-F238E27FC236}">
                    <a16:creationId xmlns:a16="http://schemas.microsoft.com/office/drawing/2014/main" id="{E31BE279-BCFF-41B4-B1CA-592CFA3A5614}"/>
                  </a:ext>
                </a:extLst>
              </p14:cNvPr>
              <p14:cNvContentPartPr/>
              <p14:nvPr/>
            </p14:nvContentPartPr>
            <p14:xfrm>
              <a:off x="6082008" y="488181"/>
              <a:ext cx="739080" cy="60840"/>
            </p14:xfrm>
          </p:contentPart>
        </mc:Choice>
        <mc:Fallback xmlns="">
          <p:pic>
            <p:nvPicPr>
              <p:cNvPr id="119" name="Cerneală 118">
                <a:extLst>
                  <a:ext uri="{FF2B5EF4-FFF2-40B4-BE49-F238E27FC236}">
                    <a16:creationId xmlns:a16="http://schemas.microsoft.com/office/drawing/2014/main" id="{E31BE279-BCFF-41B4-B1CA-592CFA3A561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073368" y="479181"/>
                <a:ext cx="75672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40" name="Cerneală 139">
                <a:extLst>
                  <a:ext uri="{FF2B5EF4-FFF2-40B4-BE49-F238E27FC236}">
                    <a16:creationId xmlns:a16="http://schemas.microsoft.com/office/drawing/2014/main" id="{5DE33D5C-4283-46AB-A7E9-1ACB539BA998}"/>
                  </a:ext>
                </a:extLst>
              </p14:cNvPr>
              <p14:cNvContentPartPr/>
              <p14:nvPr/>
            </p14:nvContentPartPr>
            <p14:xfrm>
              <a:off x="5994168" y="584661"/>
              <a:ext cx="2076840" cy="808560"/>
            </p14:xfrm>
          </p:contentPart>
        </mc:Choice>
        <mc:Fallback xmlns="">
          <p:pic>
            <p:nvPicPr>
              <p:cNvPr id="140" name="Cerneală 139">
                <a:extLst>
                  <a:ext uri="{FF2B5EF4-FFF2-40B4-BE49-F238E27FC236}">
                    <a16:creationId xmlns:a16="http://schemas.microsoft.com/office/drawing/2014/main" id="{5DE33D5C-4283-46AB-A7E9-1ACB539BA99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985527" y="575661"/>
                <a:ext cx="2094483" cy="8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54" name="Cerneală 153">
                <a:extLst>
                  <a:ext uri="{FF2B5EF4-FFF2-40B4-BE49-F238E27FC236}">
                    <a16:creationId xmlns:a16="http://schemas.microsoft.com/office/drawing/2014/main" id="{9780F28C-A199-4598-A362-1F51CE1CD624}"/>
                  </a:ext>
                </a:extLst>
              </p14:cNvPr>
              <p14:cNvContentPartPr/>
              <p14:nvPr/>
            </p14:nvContentPartPr>
            <p14:xfrm>
              <a:off x="4170048" y="1056261"/>
              <a:ext cx="1040040" cy="966960"/>
            </p14:xfrm>
          </p:contentPart>
        </mc:Choice>
        <mc:Fallback xmlns="">
          <p:pic>
            <p:nvPicPr>
              <p:cNvPr id="154" name="Cerneală 153">
                <a:extLst>
                  <a:ext uri="{FF2B5EF4-FFF2-40B4-BE49-F238E27FC236}">
                    <a16:creationId xmlns:a16="http://schemas.microsoft.com/office/drawing/2014/main" id="{9780F28C-A199-4598-A362-1F51CE1CD62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161048" y="1047621"/>
                <a:ext cx="1057680" cy="9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7965E34F-02A5-47F2-9893-A10D3029C854}"/>
                  </a:ext>
                </a:extLst>
              </p14:cNvPr>
              <p14:cNvContentPartPr/>
              <p14:nvPr/>
            </p14:nvContentPartPr>
            <p14:xfrm>
              <a:off x="1054989" y="1606225"/>
              <a:ext cx="1110600" cy="1467360"/>
            </p14:xfrm>
          </p:contentPart>
        </mc:Choice>
        <mc:Fallback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7965E34F-02A5-47F2-9893-A10D3029C85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37349" y="1588585"/>
                <a:ext cx="1146240" cy="15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6C2136AB-FE83-48C4-99E1-C44A86292529}"/>
                  </a:ext>
                </a:extLst>
              </p14:cNvPr>
              <p14:cNvContentPartPr/>
              <p14:nvPr/>
            </p14:nvContentPartPr>
            <p14:xfrm>
              <a:off x="7294869" y="5059705"/>
              <a:ext cx="842400" cy="607320"/>
            </p14:xfrm>
          </p:contentPart>
        </mc:Choice>
        <mc:Fallback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6C2136AB-FE83-48C4-99E1-C44A8629252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277229" y="5041705"/>
                <a:ext cx="878040" cy="6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5B329136-3AA2-4F22-A1FD-7FE2877DA747}"/>
                  </a:ext>
                </a:extLst>
              </p14:cNvPr>
              <p14:cNvContentPartPr/>
              <p14:nvPr/>
            </p14:nvContentPartPr>
            <p14:xfrm>
              <a:off x="11497149" y="1972705"/>
              <a:ext cx="193680" cy="2195280"/>
            </p14:xfrm>
          </p:contentPart>
        </mc:Choice>
        <mc:Fallback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5B329136-3AA2-4F22-A1FD-7FE2877DA74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479149" y="1955065"/>
                <a:ext cx="229320" cy="22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91DB53B0-2FF9-4C99-95F5-10061141242F}"/>
                  </a:ext>
                </a:extLst>
              </p14:cNvPr>
              <p14:cNvContentPartPr/>
              <p14:nvPr/>
            </p14:nvContentPartPr>
            <p14:xfrm>
              <a:off x="8868789" y="1000705"/>
              <a:ext cx="2460960" cy="5159520"/>
            </p14:xfrm>
          </p:contentPart>
        </mc:Choice>
        <mc:Fallback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91DB53B0-2FF9-4C99-95F5-10061141242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850792" y="983064"/>
                <a:ext cx="2496595" cy="51951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127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8D8CA782-6331-4B91-A42B-F2FD626ECAF7}"/>
                  </a:ext>
                </a:extLst>
              </p14:cNvPr>
              <p14:cNvContentPartPr/>
              <p14:nvPr/>
            </p14:nvContentPartPr>
            <p14:xfrm>
              <a:off x="6453189" y="480505"/>
              <a:ext cx="2142000" cy="729720"/>
            </p14:xfrm>
          </p:contentPart>
        </mc:Choice>
        <mc:Fallback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8D8CA782-6331-4B91-A42B-F2FD626ECA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35549" y="462496"/>
                <a:ext cx="2177640" cy="765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B5D2E296-BE7C-4061-8A0C-8E383364B3D1}"/>
                  </a:ext>
                </a:extLst>
              </p14:cNvPr>
              <p14:cNvContentPartPr/>
              <p14:nvPr/>
            </p14:nvContentPartPr>
            <p14:xfrm>
              <a:off x="673389" y="521905"/>
              <a:ext cx="5406480" cy="726120"/>
            </p14:xfrm>
          </p:contentPart>
        </mc:Choice>
        <mc:Fallback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B5D2E296-BE7C-4061-8A0C-8E383364B3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5749" y="504265"/>
                <a:ext cx="5442120" cy="761760"/>
              </a:xfrm>
              <a:prstGeom prst="rect">
                <a:avLst/>
              </a:prstGeom>
            </p:spPr>
          </p:pic>
        </mc:Fallback>
      </mc:AlternateContent>
      <p:pic>
        <p:nvPicPr>
          <p:cNvPr id="37" name="Imagine 36">
            <a:extLst>
              <a:ext uri="{FF2B5EF4-FFF2-40B4-BE49-F238E27FC236}">
                <a16:creationId xmlns:a16="http://schemas.microsoft.com/office/drawing/2014/main" id="{87F51DBA-E613-4712-8A4C-434563B443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099" y="1508781"/>
            <a:ext cx="8772525" cy="19202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C8081F20-8FBF-4A2E-B1FF-DBC2E62F7F53}"/>
                  </a:ext>
                </a:extLst>
              </p14:cNvPr>
              <p14:cNvContentPartPr/>
              <p14:nvPr/>
            </p14:nvContentPartPr>
            <p14:xfrm>
              <a:off x="2689389" y="2151265"/>
              <a:ext cx="172800" cy="354960"/>
            </p14:xfrm>
          </p:contentPart>
        </mc:Choice>
        <mc:Fallback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C8081F20-8FBF-4A2E-B1FF-DBC2E62F7F5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71389" y="2133625"/>
                <a:ext cx="20844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210A2FA1-AA0A-4732-AE61-0B9F6439BBB3}"/>
                  </a:ext>
                </a:extLst>
              </p14:cNvPr>
              <p14:cNvContentPartPr/>
              <p14:nvPr/>
            </p14:nvContentPartPr>
            <p14:xfrm>
              <a:off x="3734109" y="2526745"/>
              <a:ext cx="214920" cy="265680"/>
            </p14:xfrm>
          </p:contentPart>
        </mc:Choice>
        <mc:Fallback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210A2FA1-AA0A-4732-AE61-0B9F6439BBB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16469" y="2509105"/>
                <a:ext cx="25056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AF84D56D-7DAD-40F4-8C86-4108EA919219}"/>
                  </a:ext>
                </a:extLst>
              </p14:cNvPr>
              <p14:cNvContentPartPr/>
              <p14:nvPr/>
            </p14:nvContentPartPr>
            <p14:xfrm>
              <a:off x="2088909" y="2303545"/>
              <a:ext cx="172080" cy="237960"/>
            </p14:xfrm>
          </p:contentPart>
        </mc:Choice>
        <mc:Fallback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AF84D56D-7DAD-40F4-8C86-4108EA91921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70909" y="2285545"/>
                <a:ext cx="2077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70B64F30-0AB0-447D-A6B9-397B751FE340}"/>
                  </a:ext>
                </a:extLst>
              </p14:cNvPr>
              <p14:cNvContentPartPr/>
              <p14:nvPr/>
            </p14:nvContentPartPr>
            <p14:xfrm>
              <a:off x="4271589" y="2217865"/>
              <a:ext cx="139680" cy="271080"/>
            </p14:xfrm>
          </p:contentPart>
        </mc:Choice>
        <mc:Fallback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70B64F30-0AB0-447D-A6B9-397B751FE34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253589" y="2200225"/>
                <a:ext cx="17532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D1315065-862B-4E48-985F-E1969F8125A9}"/>
                  </a:ext>
                </a:extLst>
              </p14:cNvPr>
              <p14:cNvContentPartPr/>
              <p14:nvPr/>
            </p14:nvContentPartPr>
            <p14:xfrm>
              <a:off x="845829" y="3276985"/>
              <a:ext cx="3481920" cy="1703160"/>
            </p14:xfrm>
          </p:contentPart>
        </mc:Choice>
        <mc:Fallback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D1315065-862B-4E48-985F-E1969F8125A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7829" y="3258985"/>
                <a:ext cx="3517560" cy="173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E6CAE435-53E1-450D-A8FC-46BEFAB351A7}"/>
                  </a:ext>
                </a:extLst>
              </p14:cNvPr>
              <p14:cNvContentPartPr/>
              <p14:nvPr/>
            </p14:nvContentPartPr>
            <p14:xfrm>
              <a:off x="1357029" y="5067265"/>
              <a:ext cx="944640" cy="711360"/>
            </p14:xfrm>
          </p:contentPart>
        </mc:Choice>
        <mc:Fallback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E6CAE435-53E1-450D-A8FC-46BEFAB351A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39029" y="5049256"/>
                <a:ext cx="980280" cy="747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6" name="Cerneală 85">
                <a:extLst>
                  <a:ext uri="{FF2B5EF4-FFF2-40B4-BE49-F238E27FC236}">
                    <a16:creationId xmlns:a16="http://schemas.microsoft.com/office/drawing/2014/main" id="{6DC588C1-D49A-4505-B090-A8032235D7BB}"/>
                  </a:ext>
                </a:extLst>
              </p14:cNvPr>
              <p14:cNvContentPartPr/>
              <p14:nvPr/>
            </p14:nvContentPartPr>
            <p14:xfrm>
              <a:off x="8676909" y="3836065"/>
              <a:ext cx="24120" cy="20160"/>
            </p14:xfrm>
          </p:contentPart>
        </mc:Choice>
        <mc:Fallback>
          <p:pic>
            <p:nvPicPr>
              <p:cNvPr id="86" name="Cerneală 85">
                <a:extLst>
                  <a:ext uri="{FF2B5EF4-FFF2-40B4-BE49-F238E27FC236}">
                    <a16:creationId xmlns:a16="http://schemas.microsoft.com/office/drawing/2014/main" id="{6DC588C1-D49A-4505-B090-A8032235D7B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659269" y="3818425"/>
                <a:ext cx="5976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2" name="Cerneală 101">
                <a:extLst>
                  <a:ext uri="{FF2B5EF4-FFF2-40B4-BE49-F238E27FC236}">
                    <a16:creationId xmlns:a16="http://schemas.microsoft.com/office/drawing/2014/main" id="{353D748F-E499-4FF7-B58E-5D0D50AF4D84}"/>
                  </a:ext>
                </a:extLst>
              </p14:cNvPr>
              <p14:cNvContentPartPr/>
              <p14:nvPr/>
            </p14:nvContentPartPr>
            <p14:xfrm>
              <a:off x="10690749" y="3550945"/>
              <a:ext cx="1041840" cy="727920"/>
            </p14:xfrm>
          </p:contentPart>
        </mc:Choice>
        <mc:Fallback>
          <p:pic>
            <p:nvPicPr>
              <p:cNvPr id="102" name="Cerneală 101">
                <a:extLst>
                  <a:ext uri="{FF2B5EF4-FFF2-40B4-BE49-F238E27FC236}">
                    <a16:creationId xmlns:a16="http://schemas.microsoft.com/office/drawing/2014/main" id="{353D748F-E499-4FF7-B58E-5D0D50AF4D8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673109" y="3532954"/>
                <a:ext cx="1077480" cy="7635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03" name="Cerneală 102">
                <a:extLst>
                  <a:ext uri="{FF2B5EF4-FFF2-40B4-BE49-F238E27FC236}">
                    <a16:creationId xmlns:a16="http://schemas.microsoft.com/office/drawing/2014/main" id="{99F19463-77C0-465B-8FE9-0C836824BF7E}"/>
                  </a:ext>
                </a:extLst>
              </p14:cNvPr>
              <p14:cNvContentPartPr/>
              <p14:nvPr/>
            </p14:nvContentPartPr>
            <p14:xfrm>
              <a:off x="9162909" y="3671905"/>
              <a:ext cx="1141200" cy="415440"/>
            </p14:xfrm>
          </p:contentPart>
        </mc:Choice>
        <mc:Fallback>
          <p:pic>
            <p:nvPicPr>
              <p:cNvPr id="103" name="Cerneală 102">
                <a:extLst>
                  <a:ext uri="{FF2B5EF4-FFF2-40B4-BE49-F238E27FC236}">
                    <a16:creationId xmlns:a16="http://schemas.microsoft.com/office/drawing/2014/main" id="{99F19463-77C0-465B-8FE9-0C836824BF7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144909" y="3653905"/>
                <a:ext cx="117684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04" name="Cerneală 103">
                <a:extLst>
                  <a:ext uri="{FF2B5EF4-FFF2-40B4-BE49-F238E27FC236}">
                    <a16:creationId xmlns:a16="http://schemas.microsoft.com/office/drawing/2014/main" id="{E967F9B3-EDEB-4A4D-AC95-70ED795A4CFD}"/>
                  </a:ext>
                </a:extLst>
              </p14:cNvPr>
              <p14:cNvContentPartPr/>
              <p14:nvPr/>
            </p14:nvContentPartPr>
            <p14:xfrm>
              <a:off x="8266869" y="3948745"/>
              <a:ext cx="489960" cy="165960"/>
            </p14:xfrm>
          </p:contentPart>
        </mc:Choice>
        <mc:Fallback>
          <p:pic>
            <p:nvPicPr>
              <p:cNvPr id="104" name="Cerneală 103">
                <a:extLst>
                  <a:ext uri="{FF2B5EF4-FFF2-40B4-BE49-F238E27FC236}">
                    <a16:creationId xmlns:a16="http://schemas.microsoft.com/office/drawing/2014/main" id="{E967F9B3-EDEB-4A4D-AC95-70ED795A4CF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249229" y="3930784"/>
                <a:ext cx="525600" cy="201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32" name="Cerneală 131">
                <a:extLst>
                  <a:ext uri="{FF2B5EF4-FFF2-40B4-BE49-F238E27FC236}">
                    <a16:creationId xmlns:a16="http://schemas.microsoft.com/office/drawing/2014/main" id="{895A3F0A-57C3-492D-8144-70EA632A6169}"/>
                  </a:ext>
                </a:extLst>
              </p14:cNvPr>
              <p14:cNvContentPartPr/>
              <p14:nvPr/>
            </p14:nvContentPartPr>
            <p14:xfrm>
              <a:off x="9099909" y="5769625"/>
              <a:ext cx="1104120" cy="434160"/>
            </p14:xfrm>
          </p:contentPart>
        </mc:Choice>
        <mc:Fallback>
          <p:pic>
            <p:nvPicPr>
              <p:cNvPr id="132" name="Cerneală 131">
                <a:extLst>
                  <a:ext uri="{FF2B5EF4-FFF2-40B4-BE49-F238E27FC236}">
                    <a16:creationId xmlns:a16="http://schemas.microsoft.com/office/drawing/2014/main" id="{895A3F0A-57C3-492D-8144-70EA632A616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081909" y="5751970"/>
                <a:ext cx="1139760" cy="4698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33" name="Cerneală 132">
                <a:extLst>
                  <a:ext uri="{FF2B5EF4-FFF2-40B4-BE49-F238E27FC236}">
                    <a16:creationId xmlns:a16="http://schemas.microsoft.com/office/drawing/2014/main" id="{E2A3E217-5363-4592-BA47-D66AED5427C1}"/>
                  </a:ext>
                </a:extLst>
              </p14:cNvPr>
              <p14:cNvContentPartPr/>
              <p14:nvPr/>
            </p14:nvContentPartPr>
            <p14:xfrm>
              <a:off x="8810829" y="4482985"/>
              <a:ext cx="1353600" cy="1138680"/>
            </p14:xfrm>
          </p:contentPart>
        </mc:Choice>
        <mc:Fallback>
          <p:pic>
            <p:nvPicPr>
              <p:cNvPr id="133" name="Cerneală 132">
                <a:extLst>
                  <a:ext uri="{FF2B5EF4-FFF2-40B4-BE49-F238E27FC236}">
                    <a16:creationId xmlns:a16="http://schemas.microsoft.com/office/drawing/2014/main" id="{E2A3E217-5363-4592-BA47-D66AED5427C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793189" y="4464991"/>
                <a:ext cx="1389240" cy="11743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45" name="Cerneală 144">
                <a:extLst>
                  <a:ext uri="{FF2B5EF4-FFF2-40B4-BE49-F238E27FC236}">
                    <a16:creationId xmlns:a16="http://schemas.microsoft.com/office/drawing/2014/main" id="{F69EB0B9-ECD4-41EB-B9BB-D114B2306D13}"/>
                  </a:ext>
                </a:extLst>
              </p14:cNvPr>
              <p14:cNvContentPartPr/>
              <p14:nvPr/>
            </p14:nvContentPartPr>
            <p14:xfrm>
              <a:off x="5830389" y="3675865"/>
              <a:ext cx="2203920" cy="2899800"/>
            </p14:xfrm>
          </p:contentPart>
        </mc:Choice>
        <mc:Fallback>
          <p:pic>
            <p:nvPicPr>
              <p:cNvPr id="145" name="Cerneală 144">
                <a:extLst>
                  <a:ext uri="{FF2B5EF4-FFF2-40B4-BE49-F238E27FC236}">
                    <a16:creationId xmlns:a16="http://schemas.microsoft.com/office/drawing/2014/main" id="{F69EB0B9-ECD4-41EB-B9BB-D114B2306D1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812746" y="3658223"/>
                <a:ext cx="2239566" cy="29354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546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ine 17">
            <a:extLst>
              <a:ext uri="{FF2B5EF4-FFF2-40B4-BE49-F238E27FC236}">
                <a16:creationId xmlns:a16="http://schemas.microsoft.com/office/drawing/2014/main" id="{F02C25EE-7BEB-40C1-AA3D-12CED6101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21" y="502952"/>
            <a:ext cx="8772525" cy="19202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209BEF6B-3BD4-4B47-84E6-D5DD74C8BD44}"/>
                  </a:ext>
                </a:extLst>
              </p14:cNvPr>
              <p14:cNvContentPartPr/>
              <p14:nvPr/>
            </p14:nvContentPartPr>
            <p14:xfrm>
              <a:off x="4355109" y="3003745"/>
              <a:ext cx="109800" cy="4320"/>
            </p14:xfrm>
          </p:contentPart>
        </mc:Choice>
        <mc:Fallback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209BEF6B-3BD4-4B47-84E6-D5DD74C8BD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7109" y="2986105"/>
                <a:ext cx="1454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22FEEE07-2ADE-4880-A770-E9D5F7C3C847}"/>
                  </a:ext>
                </a:extLst>
              </p14:cNvPr>
              <p14:cNvContentPartPr/>
              <p14:nvPr/>
            </p14:nvContentPartPr>
            <p14:xfrm>
              <a:off x="4378869" y="3076825"/>
              <a:ext cx="147240" cy="12960"/>
            </p14:xfrm>
          </p:contentPart>
        </mc:Choice>
        <mc:Fallback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22FEEE07-2ADE-4880-A770-E9D5F7C3C84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61229" y="3059185"/>
                <a:ext cx="1828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5235E0CF-625B-48B5-8ADA-221B1BD6E343}"/>
                  </a:ext>
                </a:extLst>
              </p14:cNvPr>
              <p14:cNvContentPartPr/>
              <p14:nvPr/>
            </p14:nvContentPartPr>
            <p14:xfrm>
              <a:off x="4637709" y="2937865"/>
              <a:ext cx="119160" cy="213480"/>
            </p14:xfrm>
          </p:contentPart>
        </mc:Choice>
        <mc:Fallback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5235E0CF-625B-48B5-8ADA-221B1BD6E34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20069" y="2920225"/>
                <a:ext cx="15480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FDC668DC-B3C2-4941-A47C-AB35C056CCD3}"/>
                  </a:ext>
                </a:extLst>
              </p14:cNvPr>
              <p14:cNvContentPartPr/>
              <p14:nvPr/>
            </p14:nvContentPartPr>
            <p14:xfrm>
              <a:off x="4683429" y="3301465"/>
              <a:ext cx="17280" cy="51480"/>
            </p14:xfrm>
          </p:contentPart>
        </mc:Choice>
        <mc:Fallback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FDC668DC-B3C2-4941-A47C-AB35C056CCD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65789" y="3283465"/>
                <a:ext cx="5292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BF3122CD-CEF2-47FB-A1EF-C4F029CB283F}"/>
                  </a:ext>
                </a:extLst>
              </p14:cNvPr>
              <p14:cNvContentPartPr/>
              <p14:nvPr/>
            </p14:nvContentPartPr>
            <p14:xfrm>
              <a:off x="4023189" y="2803225"/>
              <a:ext cx="210240" cy="650880"/>
            </p14:xfrm>
          </p:contentPart>
        </mc:Choice>
        <mc:Fallback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BF3122CD-CEF2-47FB-A1EF-C4F029CB283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05549" y="2785585"/>
                <a:ext cx="245880" cy="6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5E8BA037-3E81-4D02-B304-AC52F4E9DB97}"/>
                  </a:ext>
                </a:extLst>
              </p14:cNvPr>
              <p14:cNvContentPartPr/>
              <p14:nvPr/>
            </p14:nvContentPartPr>
            <p14:xfrm>
              <a:off x="3320469" y="2906545"/>
              <a:ext cx="437760" cy="261360"/>
            </p14:xfrm>
          </p:contentPart>
        </mc:Choice>
        <mc:Fallback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5E8BA037-3E81-4D02-B304-AC52F4E9DB9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02484" y="2888905"/>
                <a:ext cx="473371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16D4867F-87FE-46AA-A39C-30872E3FA36A}"/>
                  </a:ext>
                </a:extLst>
              </p14:cNvPr>
              <p14:cNvContentPartPr/>
              <p14:nvPr/>
            </p14:nvContentPartPr>
            <p14:xfrm>
              <a:off x="1568709" y="2956585"/>
              <a:ext cx="773280" cy="236880"/>
            </p14:xfrm>
          </p:contentPart>
        </mc:Choice>
        <mc:Fallback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16D4867F-87FE-46AA-A39C-30872E3FA36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51061" y="2938945"/>
                <a:ext cx="808937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AF613554-DD04-493A-9743-D31068AD14F8}"/>
                  </a:ext>
                </a:extLst>
              </p14:cNvPr>
              <p14:cNvContentPartPr/>
              <p14:nvPr/>
            </p14:nvContentPartPr>
            <p14:xfrm>
              <a:off x="701109" y="2920585"/>
              <a:ext cx="622080" cy="332280"/>
            </p14:xfrm>
          </p:contentPart>
        </mc:Choice>
        <mc:Fallback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AF613554-DD04-493A-9743-D31068AD14F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3469" y="2902945"/>
                <a:ext cx="65772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BB910855-B68A-4656-B6C7-C3237AC0E788}"/>
                  </a:ext>
                </a:extLst>
              </p14:cNvPr>
              <p14:cNvContentPartPr/>
              <p14:nvPr/>
            </p14:nvContentPartPr>
            <p14:xfrm>
              <a:off x="7083909" y="2783425"/>
              <a:ext cx="541080" cy="600840"/>
            </p14:xfrm>
          </p:contentPart>
        </mc:Choice>
        <mc:Fallback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BB910855-B68A-4656-B6C7-C3237AC0E78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065909" y="2765425"/>
                <a:ext cx="576720" cy="6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F998A0C0-83CE-4250-BD8E-72A04E49769A}"/>
                  </a:ext>
                </a:extLst>
              </p14:cNvPr>
              <p14:cNvContentPartPr/>
              <p14:nvPr/>
            </p14:nvContentPartPr>
            <p14:xfrm>
              <a:off x="7878069" y="2915905"/>
              <a:ext cx="821880" cy="463680"/>
            </p14:xfrm>
          </p:contentPart>
        </mc:Choice>
        <mc:Fallback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F998A0C0-83CE-4250-BD8E-72A04E49769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60069" y="2898265"/>
                <a:ext cx="85752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E5B985E0-0B11-4E17-AD96-FE0C5685517C}"/>
                  </a:ext>
                </a:extLst>
              </p14:cNvPr>
              <p14:cNvContentPartPr/>
              <p14:nvPr/>
            </p14:nvContentPartPr>
            <p14:xfrm>
              <a:off x="4518549" y="3893665"/>
              <a:ext cx="606240" cy="28440"/>
            </p14:xfrm>
          </p:contentPart>
        </mc:Choice>
        <mc:Fallback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E5B985E0-0B11-4E17-AD96-FE0C5685517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500909" y="3876025"/>
                <a:ext cx="64188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66C37794-0B79-44CA-8B43-A04F961A6369}"/>
                  </a:ext>
                </a:extLst>
              </p14:cNvPr>
              <p14:cNvContentPartPr/>
              <p14:nvPr/>
            </p14:nvContentPartPr>
            <p14:xfrm>
              <a:off x="5356269" y="3869185"/>
              <a:ext cx="115200" cy="3960"/>
            </p14:xfrm>
          </p:contentPart>
        </mc:Choice>
        <mc:Fallback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66C37794-0B79-44CA-8B43-A04F961A636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338269" y="3851545"/>
                <a:ext cx="1508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348FE95A-8D6A-4BFB-8E1D-DD652255176A}"/>
                  </a:ext>
                </a:extLst>
              </p14:cNvPr>
              <p14:cNvContentPartPr/>
              <p14:nvPr/>
            </p14:nvContentPartPr>
            <p14:xfrm>
              <a:off x="5365629" y="3955945"/>
              <a:ext cx="189000" cy="15480"/>
            </p14:xfrm>
          </p:contentPart>
        </mc:Choice>
        <mc:Fallback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348FE95A-8D6A-4BFB-8E1D-DD652255176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347629" y="3938305"/>
                <a:ext cx="22464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96859BDF-A94A-44A4-B48C-B0C7B6946610}"/>
                  </a:ext>
                </a:extLst>
              </p14:cNvPr>
              <p14:cNvContentPartPr/>
              <p14:nvPr/>
            </p14:nvContentPartPr>
            <p14:xfrm>
              <a:off x="5726709" y="3890785"/>
              <a:ext cx="557280" cy="26640"/>
            </p14:xfrm>
          </p:contentPart>
        </mc:Choice>
        <mc:Fallback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96859BDF-A94A-44A4-B48C-B0C7B694661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709069" y="3873145"/>
                <a:ext cx="59292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7097F416-8D8A-402D-A617-C92E1C88C0A4}"/>
                  </a:ext>
                </a:extLst>
              </p14:cNvPr>
              <p14:cNvContentPartPr/>
              <p14:nvPr/>
            </p14:nvContentPartPr>
            <p14:xfrm>
              <a:off x="5977269" y="3472105"/>
              <a:ext cx="38880" cy="232920"/>
            </p14:xfrm>
          </p:contentPart>
        </mc:Choice>
        <mc:Fallback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7097F416-8D8A-402D-A617-C92E1C88C0A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959269" y="3454105"/>
                <a:ext cx="7452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40971807-9CC5-4407-8954-11D67ECB25B6}"/>
                  </a:ext>
                </a:extLst>
              </p14:cNvPr>
              <p14:cNvContentPartPr/>
              <p14:nvPr/>
            </p14:nvContentPartPr>
            <p14:xfrm>
              <a:off x="4704669" y="4016425"/>
              <a:ext cx="286200" cy="262080"/>
            </p14:xfrm>
          </p:contentPart>
        </mc:Choice>
        <mc:Fallback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40971807-9CC5-4407-8954-11D67ECB25B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687029" y="3998425"/>
                <a:ext cx="32184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C08B4DB7-9671-4735-9DCE-661131E2B9CD}"/>
                  </a:ext>
                </a:extLst>
              </p14:cNvPr>
              <p14:cNvContentPartPr/>
              <p14:nvPr/>
            </p14:nvContentPartPr>
            <p14:xfrm>
              <a:off x="4802949" y="3511705"/>
              <a:ext cx="199440" cy="272160"/>
            </p14:xfrm>
          </p:contentPart>
        </mc:Choice>
        <mc:Fallback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C08B4DB7-9671-4735-9DCE-661131E2B9C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784981" y="3493705"/>
                <a:ext cx="235016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BCA59FFA-C7D5-4F4D-B74A-4CB5B9662C01}"/>
                  </a:ext>
                </a:extLst>
              </p14:cNvPr>
              <p14:cNvContentPartPr/>
              <p14:nvPr/>
            </p14:nvContentPartPr>
            <p14:xfrm>
              <a:off x="3847869" y="3758305"/>
              <a:ext cx="434880" cy="571320"/>
            </p14:xfrm>
          </p:contentPart>
        </mc:Choice>
        <mc:Fallback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BCA59FFA-C7D5-4F4D-B74A-4CB5B9662C0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829869" y="3740305"/>
                <a:ext cx="47052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3AE2947D-E479-4120-AFD0-77708B3FFE59}"/>
                  </a:ext>
                </a:extLst>
              </p14:cNvPr>
              <p14:cNvContentPartPr/>
              <p14:nvPr/>
            </p14:nvContentPartPr>
            <p14:xfrm>
              <a:off x="6650829" y="3859465"/>
              <a:ext cx="129600" cy="4680"/>
            </p14:xfrm>
          </p:contentPart>
        </mc:Choice>
        <mc:Fallback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3AE2947D-E479-4120-AFD0-77708B3FFE5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633189" y="3841465"/>
                <a:ext cx="1652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C657D0CB-E2EF-404D-8621-87DC71EFBF0E}"/>
                  </a:ext>
                </a:extLst>
              </p14:cNvPr>
              <p14:cNvContentPartPr/>
              <p14:nvPr/>
            </p14:nvContentPartPr>
            <p14:xfrm>
              <a:off x="6699069" y="3932905"/>
              <a:ext cx="132840" cy="7200"/>
            </p14:xfrm>
          </p:contentPart>
        </mc:Choice>
        <mc:Fallback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C657D0CB-E2EF-404D-8621-87DC71EFBF0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681069" y="3914905"/>
                <a:ext cx="1684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6CB9AD24-BC35-484B-A88B-D12AD3365A2A}"/>
                  </a:ext>
                </a:extLst>
              </p14:cNvPr>
              <p14:cNvContentPartPr/>
              <p14:nvPr/>
            </p14:nvContentPartPr>
            <p14:xfrm>
              <a:off x="7050429" y="3850105"/>
              <a:ext cx="749520" cy="52920"/>
            </p14:xfrm>
          </p:contentPart>
        </mc:Choice>
        <mc:Fallback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6CB9AD24-BC35-484B-A88B-D12AD3365A2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032429" y="3832465"/>
                <a:ext cx="78516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79" name="Cerneală 78">
                <a:extLst>
                  <a:ext uri="{FF2B5EF4-FFF2-40B4-BE49-F238E27FC236}">
                    <a16:creationId xmlns:a16="http://schemas.microsoft.com/office/drawing/2014/main" id="{FBCC5D3C-E9E5-4C65-8A0F-3F8B87ED3208}"/>
                  </a:ext>
                </a:extLst>
              </p14:cNvPr>
              <p14:cNvContentPartPr/>
              <p14:nvPr/>
            </p14:nvContentPartPr>
            <p14:xfrm>
              <a:off x="7165629" y="3969625"/>
              <a:ext cx="750600" cy="362880"/>
            </p14:xfrm>
          </p:contentPart>
        </mc:Choice>
        <mc:Fallback>
          <p:pic>
            <p:nvPicPr>
              <p:cNvPr id="79" name="Cerneală 78">
                <a:extLst>
                  <a:ext uri="{FF2B5EF4-FFF2-40B4-BE49-F238E27FC236}">
                    <a16:creationId xmlns:a16="http://schemas.microsoft.com/office/drawing/2014/main" id="{FBCC5D3C-E9E5-4C65-8A0F-3F8B87ED320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147981" y="3951985"/>
                <a:ext cx="786257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80" name="Cerneală 79">
                <a:extLst>
                  <a:ext uri="{FF2B5EF4-FFF2-40B4-BE49-F238E27FC236}">
                    <a16:creationId xmlns:a16="http://schemas.microsoft.com/office/drawing/2014/main" id="{32399417-EF1D-4DE1-BCD5-A3B53AD0C954}"/>
                  </a:ext>
                </a:extLst>
              </p14:cNvPr>
              <p14:cNvContentPartPr/>
              <p14:nvPr/>
            </p14:nvContentPartPr>
            <p14:xfrm>
              <a:off x="7320069" y="3530065"/>
              <a:ext cx="156960" cy="248040"/>
            </p14:xfrm>
          </p:contentPart>
        </mc:Choice>
        <mc:Fallback>
          <p:pic>
            <p:nvPicPr>
              <p:cNvPr id="80" name="Cerneală 79">
                <a:extLst>
                  <a:ext uri="{FF2B5EF4-FFF2-40B4-BE49-F238E27FC236}">
                    <a16:creationId xmlns:a16="http://schemas.microsoft.com/office/drawing/2014/main" id="{32399417-EF1D-4DE1-BCD5-A3B53AD0C95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302069" y="3512065"/>
                <a:ext cx="1926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81" name="Cerneală 80">
                <a:extLst>
                  <a:ext uri="{FF2B5EF4-FFF2-40B4-BE49-F238E27FC236}">
                    <a16:creationId xmlns:a16="http://schemas.microsoft.com/office/drawing/2014/main" id="{1DD26015-054B-4D68-945A-6936196FD180}"/>
                  </a:ext>
                </a:extLst>
              </p14:cNvPr>
              <p14:cNvContentPartPr/>
              <p14:nvPr/>
            </p14:nvContentPartPr>
            <p14:xfrm>
              <a:off x="5827509" y="4051705"/>
              <a:ext cx="528120" cy="248040"/>
            </p14:xfrm>
          </p:contentPart>
        </mc:Choice>
        <mc:Fallback>
          <p:pic>
            <p:nvPicPr>
              <p:cNvPr id="81" name="Cerneală 80">
                <a:extLst>
                  <a:ext uri="{FF2B5EF4-FFF2-40B4-BE49-F238E27FC236}">
                    <a16:creationId xmlns:a16="http://schemas.microsoft.com/office/drawing/2014/main" id="{1DD26015-054B-4D68-945A-6936196FD18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809869" y="4034065"/>
                <a:ext cx="56376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82" name="Cerneală 81">
                <a:extLst>
                  <a:ext uri="{FF2B5EF4-FFF2-40B4-BE49-F238E27FC236}">
                    <a16:creationId xmlns:a16="http://schemas.microsoft.com/office/drawing/2014/main" id="{27265734-04AC-4027-AB33-381439511560}"/>
                  </a:ext>
                </a:extLst>
              </p14:cNvPr>
              <p14:cNvContentPartPr/>
              <p14:nvPr/>
            </p14:nvContentPartPr>
            <p14:xfrm>
              <a:off x="8272629" y="3812305"/>
              <a:ext cx="119880" cy="8640"/>
            </p14:xfrm>
          </p:contentPart>
        </mc:Choice>
        <mc:Fallback>
          <p:pic>
            <p:nvPicPr>
              <p:cNvPr id="82" name="Cerneală 81">
                <a:extLst>
                  <a:ext uri="{FF2B5EF4-FFF2-40B4-BE49-F238E27FC236}">
                    <a16:creationId xmlns:a16="http://schemas.microsoft.com/office/drawing/2014/main" id="{27265734-04AC-4027-AB33-38143951156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254989" y="3794665"/>
                <a:ext cx="15552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D45B888A-8168-4F41-ADEF-DEB1D4B14FAD}"/>
                  </a:ext>
                </a:extLst>
              </p14:cNvPr>
              <p14:cNvContentPartPr/>
              <p14:nvPr/>
            </p14:nvContentPartPr>
            <p14:xfrm>
              <a:off x="8292069" y="3880345"/>
              <a:ext cx="151920" cy="3240"/>
            </p14:xfrm>
          </p:contentPart>
        </mc:Choice>
        <mc:Fallback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D45B888A-8168-4F41-ADEF-DEB1D4B14FA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274069" y="3862705"/>
                <a:ext cx="1875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1C8883CA-06F4-4EC4-B44A-BA6F7201A22D}"/>
                  </a:ext>
                </a:extLst>
              </p14:cNvPr>
              <p14:cNvContentPartPr/>
              <p14:nvPr/>
            </p14:nvContentPartPr>
            <p14:xfrm>
              <a:off x="8715429" y="3666505"/>
              <a:ext cx="182880" cy="235440"/>
            </p14:xfrm>
          </p:contentPart>
        </mc:Choice>
        <mc:Fallback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1C8883CA-06F4-4EC4-B44A-BA6F7201A22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697429" y="3648865"/>
                <a:ext cx="21852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B63187EC-D1EC-4892-A6F5-FFB838845E48}"/>
                  </a:ext>
                </a:extLst>
              </p14:cNvPr>
              <p14:cNvContentPartPr/>
              <p14:nvPr/>
            </p14:nvContentPartPr>
            <p14:xfrm>
              <a:off x="9003069" y="3734185"/>
              <a:ext cx="35280" cy="23760"/>
            </p14:xfrm>
          </p:contentPart>
        </mc:Choice>
        <mc:Fallback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B63187EC-D1EC-4892-A6F5-FFB838845E4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985069" y="3716545"/>
                <a:ext cx="709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FE9A07B6-C885-4852-91D1-9831CAA858F0}"/>
                  </a:ext>
                </a:extLst>
              </p14:cNvPr>
              <p14:cNvContentPartPr/>
              <p14:nvPr/>
            </p14:nvContentPartPr>
            <p14:xfrm>
              <a:off x="9201429" y="3673345"/>
              <a:ext cx="15480" cy="207360"/>
            </p14:xfrm>
          </p:contentPart>
        </mc:Choice>
        <mc:Fallback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FE9A07B6-C885-4852-91D1-9831CAA858F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183789" y="3655345"/>
                <a:ext cx="511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0FAAB22F-1FD2-41DA-8AEB-28FA7471EDD4}"/>
                  </a:ext>
                </a:extLst>
              </p14:cNvPr>
              <p14:cNvContentPartPr/>
              <p14:nvPr/>
            </p14:nvContentPartPr>
            <p14:xfrm>
              <a:off x="9311589" y="3692785"/>
              <a:ext cx="138960" cy="149040"/>
            </p14:xfrm>
          </p:contentPart>
        </mc:Choice>
        <mc:Fallback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0FAAB22F-1FD2-41DA-8AEB-28FA7471EDD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293589" y="3674785"/>
                <a:ext cx="1746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A7A8B306-6FF2-4FDF-9481-562FF17E42D8}"/>
                  </a:ext>
                </a:extLst>
              </p14:cNvPr>
              <p14:cNvContentPartPr/>
              <p14:nvPr/>
            </p14:nvContentPartPr>
            <p14:xfrm>
              <a:off x="9403749" y="3425665"/>
              <a:ext cx="219240" cy="204120"/>
            </p14:xfrm>
          </p:contentPart>
        </mc:Choice>
        <mc:Fallback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A7A8B306-6FF2-4FDF-9481-562FF17E42D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385749" y="3407665"/>
                <a:ext cx="25488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01" name="Cerneală 100">
                <a:extLst>
                  <a:ext uri="{FF2B5EF4-FFF2-40B4-BE49-F238E27FC236}">
                    <a16:creationId xmlns:a16="http://schemas.microsoft.com/office/drawing/2014/main" id="{478F2A9F-3DD7-4871-BDFC-C5CB53B9ED04}"/>
                  </a:ext>
                </a:extLst>
              </p14:cNvPr>
              <p14:cNvContentPartPr/>
              <p14:nvPr/>
            </p14:nvContentPartPr>
            <p14:xfrm>
              <a:off x="10708029" y="3589825"/>
              <a:ext cx="978840" cy="487440"/>
            </p14:xfrm>
          </p:contentPart>
        </mc:Choice>
        <mc:Fallback>
          <p:pic>
            <p:nvPicPr>
              <p:cNvPr id="101" name="Cerneală 100">
                <a:extLst>
                  <a:ext uri="{FF2B5EF4-FFF2-40B4-BE49-F238E27FC236}">
                    <a16:creationId xmlns:a16="http://schemas.microsoft.com/office/drawing/2014/main" id="{478F2A9F-3DD7-4871-BDFC-C5CB53B9ED04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0690036" y="3572185"/>
                <a:ext cx="1014467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05" name="Cerneală 104">
                <a:extLst>
                  <a:ext uri="{FF2B5EF4-FFF2-40B4-BE49-F238E27FC236}">
                    <a16:creationId xmlns:a16="http://schemas.microsoft.com/office/drawing/2014/main" id="{4901C7B0-8DA1-47D0-930E-B4D3DD966EEA}"/>
                  </a:ext>
                </a:extLst>
              </p14:cNvPr>
              <p14:cNvContentPartPr/>
              <p14:nvPr/>
            </p14:nvContentPartPr>
            <p14:xfrm>
              <a:off x="10231389" y="3705385"/>
              <a:ext cx="207000" cy="53280"/>
            </p14:xfrm>
          </p:contentPart>
        </mc:Choice>
        <mc:Fallback>
          <p:pic>
            <p:nvPicPr>
              <p:cNvPr id="105" name="Cerneală 104">
                <a:extLst>
                  <a:ext uri="{FF2B5EF4-FFF2-40B4-BE49-F238E27FC236}">
                    <a16:creationId xmlns:a16="http://schemas.microsoft.com/office/drawing/2014/main" id="{4901C7B0-8DA1-47D0-930E-B4D3DD966EE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213389" y="3687745"/>
                <a:ext cx="24264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06" name="Cerneală 105">
                <a:extLst>
                  <a:ext uri="{FF2B5EF4-FFF2-40B4-BE49-F238E27FC236}">
                    <a16:creationId xmlns:a16="http://schemas.microsoft.com/office/drawing/2014/main" id="{1BAAA5E4-D7B2-4DE0-9BA8-653CB1321490}"/>
                  </a:ext>
                </a:extLst>
              </p14:cNvPr>
              <p14:cNvContentPartPr/>
              <p14:nvPr/>
            </p14:nvContentPartPr>
            <p14:xfrm>
              <a:off x="9783909" y="3587305"/>
              <a:ext cx="325440" cy="454680"/>
            </p14:xfrm>
          </p:contentPart>
        </mc:Choice>
        <mc:Fallback>
          <p:pic>
            <p:nvPicPr>
              <p:cNvPr id="106" name="Cerneală 105">
                <a:extLst>
                  <a:ext uri="{FF2B5EF4-FFF2-40B4-BE49-F238E27FC236}">
                    <a16:creationId xmlns:a16="http://schemas.microsoft.com/office/drawing/2014/main" id="{1BAAA5E4-D7B2-4DE0-9BA8-653CB132149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765909" y="3569665"/>
                <a:ext cx="36108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35" name="Cerneală 134">
                <a:extLst>
                  <a:ext uri="{FF2B5EF4-FFF2-40B4-BE49-F238E27FC236}">
                    <a16:creationId xmlns:a16="http://schemas.microsoft.com/office/drawing/2014/main" id="{09602004-A8B9-4BCF-9EB7-AB9653097136}"/>
                  </a:ext>
                </a:extLst>
              </p14:cNvPr>
              <p14:cNvContentPartPr/>
              <p14:nvPr/>
            </p14:nvContentPartPr>
            <p14:xfrm>
              <a:off x="470349" y="4330345"/>
              <a:ext cx="2080440" cy="1091160"/>
            </p14:xfrm>
          </p:contentPart>
        </mc:Choice>
        <mc:Fallback>
          <p:pic>
            <p:nvPicPr>
              <p:cNvPr id="135" name="Cerneală 134">
                <a:extLst>
                  <a:ext uri="{FF2B5EF4-FFF2-40B4-BE49-F238E27FC236}">
                    <a16:creationId xmlns:a16="http://schemas.microsoft.com/office/drawing/2014/main" id="{09602004-A8B9-4BCF-9EB7-AB9653097136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52349" y="4312339"/>
                <a:ext cx="2116080" cy="1126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37" name="Cerneală 136">
                <a:extLst>
                  <a:ext uri="{FF2B5EF4-FFF2-40B4-BE49-F238E27FC236}">
                    <a16:creationId xmlns:a16="http://schemas.microsoft.com/office/drawing/2014/main" id="{6063131E-5760-4E97-AD1D-CB014517949A}"/>
                  </a:ext>
                </a:extLst>
              </p14:cNvPr>
              <p14:cNvContentPartPr/>
              <p14:nvPr/>
            </p14:nvContentPartPr>
            <p14:xfrm>
              <a:off x="1717749" y="6088585"/>
              <a:ext cx="19800" cy="227880"/>
            </p14:xfrm>
          </p:contentPart>
        </mc:Choice>
        <mc:Fallback>
          <p:pic>
            <p:nvPicPr>
              <p:cNvPr id="137" name="Cerneală 136">
                <a:extLst>
                  <a:ext uri="{FF2B5EF4-FFF2-40B4-BE49-F238E27FC236}">
                    <a16:creationId xmlns:a16="http://schemas.microsoft.com/office/drawing/2014/main" id="{6063131E-5760-4E97-AD1D-CB014517949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699749" y="6070945"/>
                <a:ext cx="554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38" name="Cerneală 137">
                <a:extLst>
                  <a:ext uri="{FF2B5EF4-FFF2-40B4-BE49-F238E27FC236}">
                    <a16:creationId xmlns:a16="http://schemas.microsoft.com/office/drawing/2014/main" id="{AE9BF09C-A7B0-4F79-A860-E93BC6AAE50B}"/>
                  </a:ext>
                </a:extLst>
              </p14:cNvPr>
              <p14:cNvContentPartPr/>
              <p14:nvPr/>
            </p14:nvContentPartPr>
            <p14:xfrm>
              <a:off x="1576989" y="5986705"/>
              <a:ext cx="362520" cy="24840"/>
            </p14:xfrm>
          </p:contentPart>
        </mc:Choice>
        <mc:Fallback>
          <p:pic>
            <p:nvPicPr>
              <p:cNvPr id="138" name="Cerneală 137">
                <a:extLst>
                  <a:ext uri="{FF2B5EF4-FFF2-40B4-BE49-F238E27FC236}">
                    <a16:creationId xmlns:a16="http://schemas.microsoft.com/office/drawing/2014/main" id="{AE9BF09C-A7B0-4F79-A860-E93BC6AAE50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558989" y="5968705"/>
                <a:ext cx="3981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39" name="Cerneală 138">
                <a:extLst>
                  <a:ext uri="{FF2B5EF4-FFF2-40B4-BE49-F238E27FC236}">
                    <a16:creationId xmlns:a16="http://schemas.microsoft.com/office/drawing/2014/main" id="{7E0DBD36-FC3C-4940-9B90-0880BFC30AAF}"/>
                  </a:ext>
                </a:extLst>
              </p14:cNvPr>
              <p14:cNvContentPartPr/>
              <p14:nvPr/>
            </p14:nvContentPartPr>
            <p14:xfrm>
              <a:off x="2074149" y="6109105"/>
              <a:ext cx="168480" cy="22320"/>
            </p14:xfrm>
          </p:contentPart>
        </mc:Choice>
        <mc:Fallback>
          <p:pic>
            <p:nvPicPr>
              <p:cNvPr id="139" name="Cerneală 138">
                <a:extLst>
                  <a:ext uri="{FF2B5EF4-FFF2-40B4-BE49-F238E27FC236}">
                    <a16:creationId xmlns:a16="http://schemas.microsoft.com/office/drawing/2014/main" id="{7E0DBD36-FC3C-4940-9B90-0880BFC30AA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056149" y="6091105"/>
                <a:ext cx="2041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40" name="Cerneală 139">
                <a:extLst>
                  <a:ext uri="{FF2B5EF4-FFF2-40B4-BE49-F238E27FC236}">
                    <a16:creationId xmlns:a16="http://schemas.microsoft.com/office/drawing/2014/main" id="{A8287682-3AD2-4302-A544-85AC7857A36E}"/>
                  </a:ext>
                </a:extLst>
              </p14:cNvPr>
              <p14:cNvContentPartPr/>
              <p14:nvPr/>
            </p14:nvContentPartPr>
            <p14:xfrm>
              <a:off x="2088189" y="6216745"/>
              <a:ext cx="178920" cy="22680"/>
            </p14:xfrm>
          </p:contentPart>
        </mc:Choice>
        <mc:Fallback>
          <p:pic>
            <p:nvPicPr>
              <p:cNvPr id="140" name="Cerneală 139">
                <a:extLst>
                  <a:ext uri="{FF2B5EF4-FFF2-40B4-BE49-F238E27FC236}">
                    <a16:creationId xmlns:a16="http://schemas.microsoft.com/office/drawing/2014/main" id="{A8287682-3AD2-4302-A544-85AC7857A36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070549" y="6198745"/>
                <a:ext cx="21456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44" name="Cerneală 143">
                <a:extLst>
                  <a:ext uri="{FF2B5EF4-FFF2-40B4-BE49-F238E27FC236}">
                    <a16:creationId xmlns:a16="http://schemas.microsoft.com/office/drawing/2014/main" id="{99C68E9A-6D62-4D47-9321-B7FBC6D51CB9}"/>
                  </a:ext>
                </a:extLst>
              </p14:cNvPr>
              <p14:cNvContentPartPr/>
              <p14:nvPr/>
            </p14:nvContentPartPr>
            <p14:xfrm>
              <a:off x="2550429" y="6017305"/>
              <a:ext cx="847800" cy="299880"/>
            </p14:xfrm>
          </p:contentPart>
        </mc:Choice>
        <mc:Fallback>
          <p:pic>
            <p:nvPicPr>
              <p:cNvPr id="144" name="Cerneală 143">
                <a:extLst>
                  <a:ext uri="{FF2B5EF4-FFF2-40B4-BE49-F238E27FC236}">
                    <a16:creationId xmlns:a16="http://schemas.microsoft.com/office/drawing/2014/main" id="{99C68E9A-6D62-4D47-9321-B7FBC6D51CB9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532789" y="5999305"/>
                <a:ext cx="8834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78" name="Cerneală 177">
                <a:extLst>
                  <a:ext uri="{FF2B5EF4-FFF2-40B4-BE49-F238E27FC236}">
                    <a16:creationId xmlns:a16="http://schemas.microsoft.com/office/drawing/2014/main" id="{624823C2-7761-4F6C-9204-C27DDCFD329C}"/>
                  </a:ext>
                </a:extLst>
              </p14:cNvPr>
              <p14:cNvContentPartPr/>
              <p14:nvPr/>
            </p14:nvContentPartPr>
            <p14:xfrm>
              <a:off x="4566789" y="5685025"/>
              <a:ext cx="989640" cy="729360"/>
            </p14:xfrm>
          </p:contentPart>
        </mc:Choice>
        <mc:Fallback>
          <p:pic>
            <p:nvPicPr>
              <p:cNvPr id="178" name="Cerneală 177">
                <a:extLst>
                  <a:ext uri="{FF2B5EF4-FFF2-40B4-BE49-F238E27FC236}">
                    <a16:creationId xmlns:a16="http://schemas.microsoft.com/office/drawing/2014/main" id="{624823C2-7761-4F6C-9204-C27DDCFD329C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548796" y="5667016"/>
                <a:ext cx="1025267" cy="765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79" name="Cerneală 178">
                <a:extLst>
                  <a:ext uri="{FF2B5EF4-FFF2-40B4-BE49-F238E27FC236}">
                    <a16:creationId xmlns:a16="http://schemas.microsoft.com/office/drawing/2014/main" id="{F76938BD-21C4-4BB1-AB46-621FA8112991}"/>
                  </a:ext>
                </a:extLst>
              </p14:cNvPr>
              <p14:cNvContentPartPr/>
              <p14:nvPr/>
            </p14:nvContentPartPr>
            <p14:xfrm>
              <a:off x="6829749" y="6001105"/>
              <a:ext cx="1497600" cy="405720"/>
            </p14:xfrm>
          </p:contentPart>
        </mc:Choice>
        <mc:Fallback>
          <p:pic>
            <p:nvPicPr>
              <p:cNvPr id="179" name="Cerneală 178">
                <a:extLst>
                  <a:ext uri="{FF2B5EF4-FFF2-40B4-BE49-F238E27FC236}">
                    <a16:creationId xmlns:a16="http://schemas.microsoft.com/office/drawing/2014/main" id="{F76938BD-21C4-4BB1-AB46-621FA811299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812109" y="5983121"/>
                <a:ext cx="1533240" cy="441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80" name="Cerneală 179">
                <a:extLst>
                  <a:ext uri="{FF2B5EF4-FFF2-40B4-BE49-F238E27FC236}">
                    <a16:creationId xmlns:a16="http://schemas.microsoft.com/office/drawing/2014/main" id="{516493F1-AD9D-4DEC-B4DC-248DD3A17B1A}"/>
                  </a:ext>
                </a:extLst>
              </p14:cNvPr>
              <p14:cNvContentPartPr/>
              <p14:nvPr/>
            </p14:nvContentPartPr>
            <p14:xfrm>
              <a:off x="5871429" y="5476225"/>
              <a:ext cx="777600" cy="986400"/>
            </p14:xfrm>
          </p:contentPart>
        </mc:Choice>
        <mc:Fallback>
          <p:pic>
            <p:nvPicPr>
              <p:cNvPr id="180" name="Cerneală 179">
                <a:extLst>
                  <a:ext uri="{FF2B5EF4-FFF2-40B4-BE49-F238E27FC236}">
                    <a16:creationId xmlns:a16="http://schemas.microsoft.com/office/drawing/2014/main" id="{516493F1-AD9D-4DEC-B4DC-248DD3A17B1A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853429" y="5458225"/>
                <a:ext cx="813240" cy="10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82" name="Cerneală 181">
                <a:extLst>
                  <a:ext uri="{FF2B5EF4-FFF2-40B4-BE49-F238E27FC236}">
                    <a16:creationId xmlns:a16="http://schemas.microsoft.com/office/drawing/2014/main" id="{57120BB7-E03C-4499-88D1-0DE430BA7AAF}"/>
                  </a:ext>
                </a:extLst>
              </p14:cNvPr>
              <p14:cNvContentPartPr/>
              <p14:nvPr/>
            </p14:nvContentPartPr>
            <p14:xfrm>
              <a:off x="3488949" y="4465345"/>
              <a:ext cx="2656440" cy="867960"/>
            </p14:xfrm>
          </p:contentPart>
        </mc:Choice>
        <mc:Fallback>
          <p:pic>
            <p:nvPicPr>
              <p:cNvPr id="182" name="Cerneală 181">
                <a:extLst>
                  <a:ext uri="{FF2B5EF4-FFF2-40B4-BE49-F238E27FC236}">
                    <a16:creationId xmlns:a16="http://schemas.microsoft.com/office/drawing/2014/main" id="{57120BB7-E03C-4499-88D1-0DE430BA7AAF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470949" y="4447345"/>
                <a:ext cx="2692080" cy="90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86" name="Cerneală 185">
                <a:extLst>
                  <a:ext uri="{FF2B5EF4-FFF2-40B4-BE49-F238E27FC236}">
                    <a16:creationId xmlns:a16="http://schemas.microsoft.com/office/drawing/2014/main" id="{D5241521-55BA-4C3A-815B-91D13865E81A}"/>
                  </a:ext>
                </a:extLst>
              </p14:cNvPr>
              <p14:cNvContentPartPr/>
              <p14:nvPr/>
            </p14:nvContentPartPr>
            <p14:xfrm>
              <a:off x="9109989" y="5943145"/>
              <a:ext cx="470880" cy="284040"/>
            </p14:xfrm>
          </p:contentPart>
        </mc:Choice>
        <mc:Fallback>
          <p:pic>
            <p:nvPicPr>
              <p:cNvPr id="186" name="Cerneală 185">
                <a:extLst>
                  <a:ext uri="{FF2B5EF4-FFF2-40B4-BE49-F238E27FC236}">
                    <a16:creationId xmlns:a16="http://schemas.microsoft.com/office/drawing/2014/main" id="{D5241521-55BA-4C3A-815B-91D13865E81A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092349" y="5925505"/>
                <a:ext cx="50652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92" name="Cerneală 191">
                <a:extLst>
                  <a:ext uri="{FF2B5EF4-FFF2-40B4-BE49-F238E27FC236}">
                    <a16:creationId xmlns:a16="http://schemas.microsoft.com/office/drawing/2014/main" id="{F7793D43-ED91-4AF0-AD41-798EF01FB42D}"/>
                  </a:ext>
                </a:extLst>
              </p14:cNvPr>
              <p14:cNvContentPartPr/>
              <p14:nvPr/>
            </p14:nvContentPartPr>
            <p14:xfrm>
              <a:off x="6823989" y="5079505"/>
              <a:ext cx="1402920" cy="828000"/>
            </p14:xfrm>
          </p:contentPart>
        </mc:Choice>
        <mc:Fallback>
          <p:pic>
            <p:nvPicPr>
              <p:cNvPr id="192" name="Cerneală 191">
                <a:extLst>
                  <a:ext uri="{FF2B5EF4-FFF2-40B4-BE49-F238E27FC236}">
                    <a16:creationId xmlns:a16="http://schemas.microsoft.com/office/drawing/2014/main" id="{F7793D43-ED91-4AF0-AD41-798EF01FB42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806344" y="5061865"/>
                <a:ext cx="1438569" cy="8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205" name="Cerneală 204">
                <a:extLst>
                  <a:ext uri="{FF2B5EF4-FFF2-40B4-BE49-F238E27FC236}">
                    <a16:creationId xmlns:a16="http://schemas.microsoft.com/office/drawing/2014/main" id="{ACF3AA5F-AC5B-4F57-A99A-6D116184948C}"/>
                  </a:ext>
                </a:extLst>
              </p14:cNvPr>
              <p14:cNvContentPartPr/>
              <p14:nvPr/>
            </p14:nvContentPartPr>
            <p14:xfrm>
              <a:off x="9810549" y="5317465"/>
              <a:ext cx="2208600" cy="1148400"/>
            </p14:xfrm>
          </p:contentPart>
        </mc:Choice>
        <mc:Fallback>
          <p:pic>
            <p:nvPicPr>
              <p:cNvPr id="205" name="Cerneală 204">
                <a:extLst>
                  <a:ext uri="{FF2B5EF4-FFF2-40B4-BE49-F238E27FC236}">
                    <a16:creationId xmlns:a16="http://schemas.microsoft.com/office/drawing/2014/main" id="{ACF3AA5F-AC5B-4F57-A99A-6D116184948C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792909" y="5299825"/>
                <a:ext cx="2244240" cy="11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208" name="Cerneală 207">
                <a:extLst>
                  <a:ext uri="{FF2B5EF4-FFF2-40B4-BE49-F238E27FC236}">
                    <a16:creationId xmlns:a16="http://schemas.microsoft.com/office/drawing/2014/main" id="{1364F636-E0E0-4A7A-A7F9-0A6C262364F2}"/>
                  </a:ext>
                </a:extLst>
              </p14:cNvPr>
              <p14:cNvContentPartPr/>
              <p14:nvPr/>
            </p14:nvContentPartPr>
            <p14:xfrm>
              <a:off x="2959389" y="6386305"/>
              <a:ext cx="236160" cy="150840"/>
            </p14:xfrm>
          </p:contentPart>
        </mc:Choice>
        <mc:Fallback>
          <p:pic>
            <p:nvPicPr>
              <p:cNvPr id="208" name="Cerneală 207">
                <a:extLst>
                  <a:ext uri="{FF2B5EF4-FFF2-40B4-BE49-F238E27FC236}">
                    <a16:creationId xmlns:a16="http://schemas.microsoft.com/office/drawing/2014/main" id="{1364F636-E0E0-4A7A-A7F9-0A6C262364F2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941749" y="6368707"/>
                <a:ext cx="271800" cy="1863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2405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ine 50">
            <a:extLst>
              <a:ext uri="{FF2B5EF4-FFF2-40B4-BE49-F238E27FC236}">
                <a16:creationId xmlns:a16="http://schemas.microsoft.com/office/drawing/2014/main" id="{58B55A54-DF71-453B-888B-F8652E6EA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21" y="502952"/>
            <a:ext cx="8772525" cy="19202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A394CCCB-764D-4939-93BF-BC40A4DDFD18}"/>
                  </a:ext>
                </a:extLst>
              </p14:cNvPr>
              <p14:cNvContentPartPr/>
              <p14:nvPr/>
            </p14:nvContentPartPr>
            <p14:xfrm>
              <a:off x="1939149" y="2298145"/>
              <a:ext cx="14040" cy="214560"/>
            </p14:xfrm>
          </p:contentPart>
        </mc:Choice>
        <mc:Fallback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A394CCCB-764D-4939-93BF-BC40A4DDFD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1149" y="2280505"/>
                <a:ext cx="496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12FC07ED-5DB7-4CD3-A6EA-84F103607B99}"/>
                  </a:ext>
                </a:extLst>
              </p14:cNvPr>
              <p14:cNvContentPartPr/>
              <p14:nvPr/>
            </p14:nvContentPartPr>
            <p14:xfrm>
              <a:off x="4138389" y="2285545"/>
              <a:ext cx="5040" cy="190800"/>
            </p14:xfrm>
          </p:contentPart>
        </mc:Choice>
        <mc:Fallback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12FC07ED-5DB7-4CD3-A6EA-84F103607B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20749" y="2267905"/>
                <a:ext cx="406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524C76F1-A8C7-4DFF-B112-9A1056F0A12C}"/>
                  </a:ext>
                </a:extLst>
              </p14:cNvPr>
              <p14:cNvContentPartPr/>
              <p14:nvPr/>
            </p14:nvContentPartPr>
            <p14:xfrm>
              <a:off x="6298389" y="2295265"/>
              <a:ext cx="20520" cy="239400"/>
            </p14:xfrm>
          </p:contentPart>
        </mc:Choice>
        <mc:Fallback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524C76F1-A8C7-4DFF-B112-9A1056F0A1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80749" y="2277625"/>
                <a:ext cx="5616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27D513F0-9728-45B4-88D0-FECC687AE998}"/>
                  </a:ext>
                </a:extLst>
              </p14:cNvPr>
              <p14:cNvContentPartPr/>
              <p14:nvPr/>
            </p14:nvContentPartPr>
            <p14:xfrm>
              <a:off x="8453709" y="2208865"/>
              <a:ext cx="30960" cy="330480"/>
            </p14:xfrm>
          </p:contentPart>
        </mc:Choice>
        <mc:Fallback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27D513F0-9728-45B4-88D0-FECC687AE99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35709" y="2190865"/>
                <a:ext cx="6660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39EFBD39-FB1E-4E12-927A-8C4B2D4907EC}"/>
                  </a:ext>
                </a:extLst>
              </p14:cNvPr>
              <p14:cNvContentPartPr/>
              <p14:nvPr/>
            </p14:nvContentPartPr>
            <p14:xfrm>
              <a:off x="8416989" y="2805385"/>
              <a:ext cx="10080" cy="191520"/>
            </p14:xfrm>
          </p:contentPart>
        </mc:Choice>
        <mc:Fallback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39EFBD39-FB1E-4E12-927A-8C4B2D4907E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98989" y="2787745"/>
                <a:ext cx="4572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431BA318-EA9D-4BDB-A5E4-88DE26597E90}"/>
                  </a:ext>
                </a:extLst>
              </p14:cNvPr>
              <p14:cNvContentPartPr/>
              <p14:nvPr/>
            </p14:nvContentPartPr>
            <p14:xfrm>
              <a:off x="8364789" y="3282025"/>
              <a:ext cx="18720" cy="175680"/>
            </p14:xfrm>
          </p:contentPart>
        </mc:Choice>
        <mc:Fallback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431BA318-EA9D-4BDB-A5E4-88DE26597E9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47149" y="3264385"/>
                <a:ext cx="5436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E58EAFBA-6897-48F5-9906-1622E2FAC282}"/>
                  </a:ext>
                </a:extLst>
              </p14:cNvPr>
              <p14:cNvContentPartPr/>
              <p14:nvPr/>
            </p14:nvContentPartPr>
            <p14:xfrm>
              <a:off x="8293869" y="3643105"/>
              <a:ext cx="46440" cy="252360"/>
            </p14:xfrm>
          </p:contentPart>
        </mc:Choice>
        <mc:Fallback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E58EAFBA-6897-48F5-9906-1622E2FAC28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75869" y="3625105"/>
                <a:ext cx="820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CC9A5E6B-1F4D-4BC1-878A-521EE0DA4A15}"/>
                  </a:ext>
                </a:extLst>
              </p14:cNvPr>
              <p14:cNvContentPartPr/>
              <p14:nvPr/>
            </p14:nvContentPartPr>
            <p14:xfrm>
              <a:off x="1366389" y="2901865"/>
              <a:ext cx="7027560" cy="987480"/>
            </p14:xfrm>
          </p:contentPart>
        </mc:Choice>
        <mc:Fallback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CC9A5E6B-1F4D-4BC1-878A-521EE0DA4A1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48749" y="2865865"/>
                <a:ext cx="7063200" cy="10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D563FCE9-7149-4FC4-8515-4CE38D1B8A7C}"/>
                  </a:ext>
                </a:extLst>
              </p14:cNvPr>
              <p14:cNvContentPartPr/>
              <p14:nvPr/>
            </p14:nvContentPartPr>
            <p14:xfrm>
              <a:off x="8373069" y="2870545"/>
              <a:ext cx="1616040" cy="907200"/>
            </p14:xfrm>
          </p:contentPart>
        </mc:Choice>
        <mc:Fallback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D563FCE9-7149-4FC4-8515-4CE38D1B8A7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355429" y="2834905"/>
                <a:ext cx="1651680" cy="9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4E1176F9-1AAA-46B4-B4DB-AD5610B7C366}"/>
                  </a:ext>
                </a:extLst>
              </p14:cNvPr>
              <p14:cNvContentPartPr/>
              <p14:nvPr/>
            </p14:nvContentPartPr>
            <p14:xfrm>
              <a:off x="254709" y="1246225"/>
              <a:ext cx="229320" cy="355680"/>
            </p14:xfrm>
          </p:contentPart>
        </mc:Choice>
        <mc:Fallback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4E1176F9-1AAA-46B4-B4DB-AD5610B7C36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36709" y="1210585"/>
                <a:ext cx="26496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809C512A-1D51-4492-B756-6F49535B150F}"/>
                  </a:ext>
                </a:extLst>
              </p14:cNvPr>
              <p14:cNvContentPartPr/>
              <p14:nvPr/>
            </p14:nvContentPartPr>
            <p14:xfrm>
              <a:off x="228789" y="1217065"/>
              <a:ext cx="185040" cy="376920"/>
            </p14:xfrm>
          </p:contentPart>
        </mc:Choice>
        <mc:Fallback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809C512A-1D51-4492-B756-6F49535B150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11149" y="1181425"/>
                <a:ext cx="22068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C3516AC1-AFA9-4922-A815-854A2FB944D1}"/>
                  </a:ext>
                </a:extLst>
              </p14:cNvPr>
              <p14:cNvContentPartPr/>
              <p14:nvPr/>
            </p14:nvContentPartPr>
            <p14:xfrm>
              <a:off x="529029" y="1335505"/>
              <a:ext cx="131400" cy="342720"/>
            </p14:xfrm>
          </p:contentPart>
        </mc:Choice>
        <mc:Fallback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C3516AC1-AFA9-4922-A815-854A2FB944D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11029" y="1299505"/>
                <a:ext cx="16704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3299609F-E954-4FBC-93D6-21A8A3C2192D}"/>
                  </a:ext>
                </a:extLst>
              </p14:cNvPr>
              <p14:cNvContentPartPr/>
              <p14:nvPr/>
            </p14:nvContentPartPr>
            <p14:xfrm>
              <a:off x="399069" y="3171145"/>
              <a:ext cx="259920" cy="344520"/>
            </p14:xfrm>
          </p:contentPart>
        </mc:Choice>
        <mc:Fallback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3299609F-E954-4FBC-93D6-21A8A3C2192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81429" y="3135145"/>
                <a:ext cx="29556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B65CD384-CAAD-48A6-98CA-9D2895D2A509}"/>
                  </a:ext>
                </a:extLst>
              </p14:cNvPr>
              <p14:cNvContentPartPr/>
              <p14:nvPr/>
            </p14:nvContentPartPr>
            <p14:xfrm>
              <a:off x="391509" y="3180865"/>
              <a:ext cx="195480" cy="396360"/>
            </p14:xfrm>
          </p:contentPart>
        </mc:Choice>
        <mc:Fallback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B65CD384-CAAD-48A6-98CA-9D2895D2A50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73869" y="3145225"/>
                <a:ext cx="23112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77DB7880-0717-4910-9205-2CA600D7C17D}"/>
                  </a:ext>
                </a:extLst>
              </p14:cNvPr>
              <p14:cNvContentPartPr/>
              <p14:nvPr/>
            </p14:nvContentPartPr>
            <p14:xfrm>
              <a:off x="654309" y="3386785"/>
              <a:ext cx="261360" cy="260280"/>
            </p14:xfrm>
          </p:contentPart>
        </mc:Choice>
        <mc:Fallback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77DB7880-0717-4910-9205-2CA600D7C17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36309" y="3350785"/>
                <a:ext cx="29700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332E4919-C30D-4FBD-BB33-88D357E3A8F1}"/>
                  </a:ext>
                </a:extLst>
              </p14:cNvPr>
              <p14:cNvContentPartPr/>
              <p14:nvPr/>
            </p14:nvContentPartPr>
            <p14:xfrm>
              <a:off x="6189669" y="2924185"/>
              <a:ext cx="64440" cy="511200"/>
            </p14:xfrm>
          </p:contentPart>
        </mc:Choice>
        <mc:Fallback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332E4919-C30D-4FBD-BB33-88D357E3A8F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172029" y="2888545"/>
                <a:ext cx="10008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0D116F30-4C74-40DD-A4A2-8AE56A3A44F8}"/>
                  </a:ext>
                </a:extLst>
              </p14:cNvPr>
              <p14:cNvContentPartPr/>
              <p14:nvPr/>
            </p14:nvContentPartPr>
            <p14:xfrm>
              <a:off x="519669" y="-29255"/>
              <a:ext cx="360" cy="360"/>
            </p14:xfrm>
          </p:contentPart>
        </mc:Choice>
        <mc:Fallback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0D116F30-4C74-40DD-A4A2-8AE56A3A44F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01669" y="-6489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02" name="Cerneală 101">
                <a:extLst>
                  <a:ext uri="{FF2B5EF4-FFF2-40B4-BE49-F238E27FC236}">
                    <a16:creationId xmlns:a16="http://schemas.microsoft.com/office/drawing/2014/main" id="{4545A316-8D4A-4D21-8D56-FAB7682A245C}"/>
                  </a:ext>
                </a:extLst>
              </p14:cNvPr>
              <p14:cNvContentPartPr/>
              <p14:nvPr/>
            </p14:nvContentPartPr>
            <p14:xfrm>
              <a:off x="2085309" y="1168655"/>
              <a:ext cx="1969200" cy="419040"/>
            </p14:xfrm>
          </p:contentPart>
        </mc:Choice>
        <mc:Fallback>
          <p:pic>
            <p:nvPicPr>
              <p:cNvPr id="102" name="Cerneală 101">
                <a:extLst>
                  <a:ext uri="{FF2B5EF4-FFF2-40B4-BE49-F238E27FC236}">
                    <a16:creationId xmlns:a16="http://schemas.microsoft.com/office/drawing/2014/main" id="{4545A316-8D4A-4D21-8D56-FAB7682A245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067669" y="1150655"/>
                <a:ext cx="200484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04" name="Cerneală 103">
                <a:extLst>
                  <a:ext uri="{FF2B5EF4-FFF2-40B4-BE49-F238E27FC236}">
                    <a16:creationId xmlns:a16="http://schemas.microsoft.com/office/drawing/2014/main" id="{0619CFD6-C28D-46E7-9DEE-26C80734CA64}"/>
                  </a:ext>
                </a:extLst>
              </p14:cNvPr>
              <p14:cNvContentPartPr/>
              <p14:nvPr/>
            </p14:nvContentPartPr>
            <p14:xfrm>
              <a:off x="9822429" y="1397255"/>
              <a:ext cx="336960" cy="51120"/>
            </p14:xfrm>
          </p:contentPart>
        </mc:Choice>
        <mc:Fallback>
          <p:pic>
            <p:nvPicPr>
              <p:cNvPr id="104" name="Cerneală 103">
                <a:extLst>
                  <a:ext uri="{FF2B5EF4-FFF2-40B4-BE49-F238E27FC236}">
                    <a16:creationId xmlns:a16="http://schemas.microsoft.com/office/drawing/2014/main" id="{0619CFD6-C28D-46E7-9DEE-26C80734CA6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804789" y="1379615"/>
                <a:ext cx="3726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10" name="Cerneală 109">
                <a:extLst>
                  <a:ext uri="{FF2B5EF4-FFF2-40B4-BE49-F238E27FC236}">
                    <a16:creationId xmlns:a16="http://schemas.microsoft.com/office/drawing/2014/main" id="{F90D134C-108A-45FA-9887-CA6FF7BFB0B3}"/>
                  </a:ext>
                </a:extLst>
              </p14:cNvPr>
              <p14:cNvContentPartPr/>
              <p14:nvPr/>
            </p14:nvContentPartPr>
            <p14:xfrm>
              <a:off x="10529829" y="1562855"/>
              <a:ext cx="164880" cy="6840"/>
            </p14:xfrm>
          </p:contentPart>
        </mc:Choice>
        <mc:Fallback>
          <p:pic>
            <p:nvPicPr>
              <p:cNvPr id="110" name="Cerneală 109">
                <a:extLst>
                  <a:ext uri="{FF2B5EF4-FFF2-40B4-BE49-F238E27FC236}">
                    <a16:creationId xmlns:a16="http://schemas.microsoft.com/office/drawing/2014/main" id="{F90D134C-108A-45FA-9887-CA6FF7BFB0B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511829" y="1544855"/>
                <a:ext cx="2005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11" name="Cerneală 110">
                <a:extLst>
                  <a:ext uri="{FF2B5EF4-FFF2-40B4-BE49-F238E27FC236}">
                    <a16:creationId xmlns:a16="http://schemas.microsoft.com/office/drawing/2014/main" id="{C40F3E03-F25D-4F50-A6E2-F78E3EC28946}"/>
                  </a:ext>
                </a:extLst>
              </p14:cNvPr>
              <p14:cNvContentPartPr/>
              <p14:nvPr/>
            </p14:nvContentPartPr>
            <p14:xfrm>
              <a:off x="10568349" y="1640615"/>
              <a:ext cx="172800" cy="27720"/>
            </p14:xfrm>
          </p:contentPart>
        </mc:Choice>
        <mc:Fallback>
          <p:pic>
            <p:nvPicPr>
              <p:cNvPr id="111" name="Cerneală 110">
                <a:extLst>
                  <a:ext uri="{FF2B5EF4-FFF2-40B4-BE49-F238E27FC236}">
                    <a16:creationId xmlns:a16="http://schemas.microsoft.com/office/drawing/2014/main" id="{C40F3E03-F25D-4F50-A6E2-F78E3EC2894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550349" y="1622975"/>
                <a:ext cx="20844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21" name="Cerneală 120">
                <a:extLst>
                  <a:ext uri="{FF2B5EF4-FFF2-40B4-BE49-F238E27FC236}">
                    <a16:creationId xmlns:a16="http://schemas.microsoft.com/office/drawing/2014/main" id="{32CD9DA1-4360-4F71-8A60-531DF4555EC0}"/>
                  </a:ext>
                </a:extLst>
              </p14:cNvPr>
              <p14:cNvContentPartPr/>
              <p14:nvPr/>
            </p14:nvContentPartPr>
            <p14:xfrm>
              <a:off x="10524789" y="2440175"/>
              <a:ext cx="143640" cy="9720"/>
            </p14:xfrm>
          </p:contentPart>
        </mc:Choice>
        <mc:Fallback>
          <p:pic>
            <p:nvPicPr>
              <p:cNvPr id="121" name="Cerneală 120">
                <a:extLst>
                  <a:ext uri="{FF2B5EF4-FFF2-40B4-BE49-F238E27FC236}">
                    <a16:creationId xmlns:a16="http://schemas.microsoft.com/office/drawing/2014/main" id="{32CD9DA1-4360-4F71-8A60-531DF4555EC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507149" y="2422175"/>
                <a:ext cx="1792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22" name="Cerneală 121">
                <a:extLst>
                  <a:ext uri="{FF2B5EF4-FFF2-40B4-BE49-F238E27FC236}">
                    <a16:creationId xmlns:a16="http://schemas.microsoft.com/office/drawing/2014/main" id="{244811E5-5CC1-46B1-8EDD-96460C470278}"/>
                  </a:ext>
                </a:extLst>
              </p14:cNvPr>
              <p14:cNvContentPartPr/>
              <p14:nvPr/>
            </p14:nvContentPartPr>
            <p14:xfrm>
              <a:off x="10548909" y="2535935"/>
              <a:ext cx="119520" cy="7920"/>
            </p14:xfrm>
          </p:contentPart>
        </mc:Choice>
        <mc:Fallback>
          <p:pic>
            <p:nvPicPr>
              <p:cNvPr id="122" name="Cerneală 121">
                <a:extLst>
                  <a:ext uri="{FF2B5EF4-FFF2-40B4-BE49-F238E27FC236}">
                    <a16:creationId xmlns:a16="http://schemas.microsoft.com/office/drawing/2014/main" id="{244811E5-5CC1-46B1-8EDD-96460C47027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531269" y="2518295"/>
                <a:ext cx="1551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28" name="Cerneală 127">
                <a:extLst>
                  <a:ext uri="{FF2B5EF4-FFF2-40B4-BE49-F238E27FC236}">
                    <a16:creationId xmlns:a16="http://schemas.microsoft.com/office/drawing/2014/main" id="{F75A3AA2-DBAD-490D-85F8-4861F8091220}"/>
                  </a:ext>
                </a:extLst>
              </p14:cNvPr>
              <p14:cNvContentPartPr/>
              <p14:nvPr/>
            </p14:nvContentPartPr>
            <p14:xfrm>
              <a:off x="10861749" y="2227415"/>
              <a:ext cx="648000" cy="670680"/>
            </p14:xfrm>
          </p:contentPart>
        </mc:Choice>
        <mc:Fallback>
          <p:pic>
            <p:nvPicPr>
              <p:cNvPr id="128" name="Cerneală 127">
                <a:extLst>
                  <a:ext uri="{FF2B5EF4-FFF2-40B4-BE49-F238E27FC236}">
                    <a16:creationId xmlns:a16="http://schemas.microsoft.com/office/drawing/2014/main" id="{F75A3AA2-DBAD-490D-85F8-4861F809122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844119" y="2209425"/>
                <a:ext cx="683620" cy="7063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29" name="Cerneală 128">
                <a:extLst>
                  <a:ext uri="{FF2B5EF4-FFF2-40B4-BE49-F238E27FC236}">
                    <a16:creationId xmlns:a16="http://schemas.microsoft.com/office/drawing/2014/main" id="{B7EDF375-D800-46EC-AC26-BBCB1AEE1CB0}"/>
                  </a:ext>
                </a:extLst>
              </p14:cNvPr>
              <p14:cNvContentPartPr/>
              <p14:nvPr/>
            </p14:nvContentPartPr>
            <p14:xfrm>
              <a:off x="9867429" y="2219135"/>
              <a:ext cx="504360" cy="665280"/>
            </p14:xfrm>
          </p:contentPart>
        </mc:Choice>
        <mc:Fallback>
          <p:pic>
            <p:nvPicPr>
              <p:cNvPr id="129" name="Cerneală 128">
                <a:extLst>
                  <a:ext uri="{FF2B5EF4-FFF2-40B4-BE49-F238E27FC236}">
                    <a16:creationId xmlns:a16="http://schemas.microsoft.com/office/drawing/2014/main" id="{B7EDF375-D800-46EC-AC26-BBCB1AEE1CB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849789" y="2201495"/>
                <a:ext cx="540000" cy="7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30" name="Cerneală 129">
                <a:extLst>
                  <a:ext uri="{FF2B5EF4-FFF2-40B4-BE49-F238E27FC236}">
                    <a16:creationId xmlns:a16="http://schemas.microsoft.com/office/drawing/2014/main" id="{2076BF36-5B5C-4A35-83DF-CBB374A02540}"/>
                  </a:ext>
                </a:extLst>
              </p14:cNvPr>
              <p14:cNvContentPartPr/>
              <p14:nvPr/>
            </p14:nvContentPartPr>
            <p14:xfrm>
              <a:off x="10847349" y="1420655"/>
              <a:ext cx="598680" cy="462600"/>
            </p14:xfrm>
          </p:contentPart>
        </mc:Choice>
        <mc:Fallback>
          <p:pic>
            <p:nvPicPr>
              <p:cNvPr id="130" name="Cerneală 129">
                <a:extLst>
                  <a:ext uri="{FF2B5EF4-FFF2-40B4-BE49-F238E27FC236}">
                    <a16:creationId xmlns:a16="http://schemas.microsoft.com/office/drawing/2014/main" id="{2076BF36-5B5C-4A35-83DF-CBB374A0254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829360" y="1402655"/>
                <a:ext cx="634299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31" name="Cerneală 130">
                <a:extLst>
                  <a:ext uri="{FF2B5EF4-FFF2-40B4-BE49-F238E27FC236}">
                    <a16:creationId xmlns:a16="http://schemas.microsoft.com/office/drawing/2014/main" id="{3393E978-F14E-49C9-B455-36CCA7BB7DEC}"/>
                  </a:ext>
                </a:extLst>
              </p14:cNvPr>
              <p14:cNvContentPartPr/>
              <p14:nvPr/>
            </p14:nvContentPartPr>
            <p14:xfrm>
              <a:off x="9944469" y="1510655"/>
              <a:ext cx="412920" cy="355320"/>
            </p14:xfrm>
          </p:contentPart>
        </mc:Choice>
        <mc:Fallback>
          <p:pic>
            <p:nvPicPr>
              <p:cNvPr id="131" name="Cerneală 130">
                <a:extLst>
                  <a:ext uri="{FF2B5EF4-FFF2-40B4-BE49-F238E27FC236}">
                    <a16:creationId xmlns:a16="http://schemas.microsoft.com/office/drawing/2014/main" id="{3393E978-F14E-49C9-B455-36CCA7BB7DE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926469" y="1493015"/>
                <a:ext cx="44856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32" name="Cerneală 131">
                <a:extLst>
                  <a:ext uri="{FF2B5EF4-FFF2-40B4-BE49-F238E27FC236}">
                    <a16:creationId xmlns:a16="http://schemas.microsoft.com/office/drawing/2014/main" id="{E8218548-FFA9-4BA2-8F95-813E6C0FBED3}"/>
                  </a:ext>
                </a:extLst>
              </p14:cNvPr>
              <p14:cNvContentPartPr/>
              <p14:nvPr/>
            </p14:nvContentPartPr>
            <p14:xfrm>
              <a:off x="360549" y="4522055"/>
              <a:ext cx="280440" cy="255600"/>
            </p14:xfrm>
          </p:contentPart>
        </mc:Choice>
        <mc:Fallback>
          <p:pic>
            <p:nvPicPr>
              <p:cNvPr id="132" name="Cerneală 131">
                <a:extLst>
                  <a:ext uri="{FF2B5EF4-FFF2-40B4-BE49-F238E27FC236}">
                    <a16:creationId xmlns:a16="http://schemas.microsoft.com/office/drawing/2014/main" id="{E8218548-FFA9-4BA2-8F95-813E6C0FBED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42909" y="4486415"/>
                <a:ext cx="31608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33" name="Cerneală 132">
                <a:extLst>
                  <a:ext uri="{FF2B5EF4-FFF2-40B4-BE49-F238E27FC236}">
                    <a16:creationId xmlns:a16="http://schemas.microsoft.com/office/drawing/2014/main" id="{C17FAA8F-4566-4177-8615-D74132488777}"/>
                  </a:ext>
                </a:extLst>
              </p14:cNvPr>
              <p14:cNvContentPartPr/>
              <p14:nvPr/>
            </p14:nvContentPartPr>
            <p14:xfrm>
              <a:off x="336069" y="4519175"/>
              <a:ext cx="183960" cy="319680"/>
            </p14:xfrm>
          </p:contentPart>
        </mc:Choice>
        <mc:Fallback>
          <p:pic>
            <p:nvPicPr>
              <p:cNvPr id="133" name="Cerneală 132">
                <a:extLst>
                  <a:ext uri="{FF2B5EF4-FFF2-40B4-BE49-F238E27FC236}">
                    <a16:creationId xmlns:a16="http://schemas.microsoft.com/office/drawing/2014/main" id="{C17FAA8F-4566-4177-8615-D7413248877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18429" y="4483175"/>
                <a:ext cx="21960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34" name="Cerneală 133">
                <a:extLst>
                  <a:ext uri="{FF2B5EF4-FFF2-40B4-BE49-F238E27FC236}">
                    <a16:creationId xmlns:a16="http://schemas.microsoft.com/office/drawing/2014/main" id="{0ECA65CD-D524-4820-B792-8EE9A345C987}"/>
                  </a:ext>
                </a:extLst>
              </p14:cNvPr>
              <p14:cNvContentPartPr/>
              <p14:nvPr/>
            </p14:nvContentPartPr>
            <p14:xfrm>
              <a:off x="211509" y="4670015"/>
              <a:ext cx="417600" cy="109080"/>
            </p14:xfrm>
          </p:contentPart>
        </mc:Choice>
        <mc:Fallback>
          <p:pic>
            <p:nvPicPr>
              <p:cNvPr id="134" name="Cerneală 133">
                <a:extLst>
                  <a:ext uri="{FF2B5EF4-FFF2-40B4-BE49-F238E27FC236}">
                    <a16:creationId xmlns:a16="http://schemas.microsoft.com/office/drawing/2014/main" id="{0ECA65CD-D524-4820-B792-8EE9A345C98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93509" y="4634375"/>
                <a:ext cx="45324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36" name="Cerneală 135">
                <a:extLst>
                  <a:ext uri="{FF2B5EF4-FFF2-40B4-BE49-F238E27FC236}">
                    <a16:creationId xmlns:a16="http://schemas.microsoft.com/office/drawing/2014/main" id="{0C36496D-A00B-4AAB-9824-7AF6F1B2A1B6}"/>
                  </a:ext>
                </a:extLst>
              </p14:cNvPr>
              <p14:cNvContentPartPr/>
              <p14:nvPr/>
            </p14:nvContentPartPr>
            <p14:xfrm>
              <a:off x="152469" y="4320095"/>
              <a:ext cx="678960" cy="687960"/>
            </p14:xfrm>
          </p:contentPart>
        </mc:Choice>
        <mc:Fallback>
          <p:pic>
            <p:nvPicPr>
              <p:cNvPr id="136" name="Cerneală 135">
                <a:extLst>
                  <a:ext uri="{FF2B5EF4-FFF2-40B4-BE49-F238E27FC236}">
                    <a16:creationId xmlns:a16="http://schemas.microsoft.com/office/drawing/2014/main" id="{0C36496D-A00B-4AAB-9824-7AF6F1B2A1B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34469" y="4284455"/>
                <a:ext cx="714600" cy="7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41" name="Cerneală 140">
                <a:extLst>
                  <a:ext uri="{FF2B5EF4-FFF2-40B4-BE49-F238E27FC236}">
                    <a16:creationId xmlns:a16="http://schemas.microsoft.com/office/drawing/2014/main" id="{2BA49941-5175-49B0-865C-C96369B3C9E9}"/>
                  </a:ext>
                </a:extLst>
              </p14:cNvPr>
              <p14:cNvContentPartPr/>
              <p14:nvPr/>
            </p14:nvContentPartPr>
            <p14:xfrm>
              <a:off x="1143189" y="4263215"/>
              <a:ext cx="357120" cy="437400"/>
            </p14:xfrm>
          </p:contentPart>
        </mc:Choice>
        <mc:Fallback>
          <p:pic>
            <p:nvPicPr>
              <p:cNvPr id="141" name="Cerneală 140">
                <a:extLst>
                  <a:ext uri="{FF2B5EF4-FFF2-40B4-BE49-F238E27FC236}">
                    <a16:creationId xmlns:a16="http://schemas.microsoft.com/office/drawing/2014/main" id="{2BA49941-5175-49B0-865C-C96369B3C9E9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125189" y="4227215"/>
                <a:ext cx="39276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42" name="Cerneală 141">
                <a:extLst>
                  <a:ext uri="{FF2B5EF4-FFF2-40B4-BE49-F238E27FC236}">
                    <a16:creationId xmlns:a16="http://schemas.microsoft.com/office/drawing/2014/main" id="{E4D895FF-E436-49B7-AD24-A519145E09DD}"/>
                  </a:ext>
                </a:extLst>
              </p14:cNvPr>
              <p14:cNvContentPartPr/>
              <p14:nvPr/>
            </p14:nvContentPartPr>
            <p14:xfrm>
              <a:off x="1140309" y="4440695"/>
              <a:ext cx="321480" cy="46800"/>
            </p14:xfrm>
          </p:contentPart>
        </mc:Choice>
        <mc:Fallback>
          <p:pic>
            <p:nvPicPr>
              <p:cNvPr id="142" name="Cerneală 141">
                <a:extLst>
                  <a:ext uri="{FF2B5EF4-FFF2-40B4-BE49-F238E27FC236}">
                    <a16:creationId xmlns:a16="http://schemas.microsoft.com/office/drawing/2014/main" id="{E4D895FF-E436-49B7-AD24-A519145E09D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122309" y="4404695"/>
                <a:ext cx="35712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43" name="Cerneală 142">
                <a:extLst>
                  <a:ext uri="{FF2B5EF4-FFF2-40B4-BE49-F238E27FC236}">
                    <a16:creationId xmlns:a16="http://schemas.microsoft.com/office/drawing/2014/main" id="{A5341C51-7E5C-4F73-AEC0-5832AD3EF548}"/>
                  </a:ext>
                </a:extLst>
              </p14:cNvPr>
              <p14:cNvContentPartPr/>
              <p14:nvPr/>
            </p14:nvContentPartPr>
            <p14:xfrm>
              <a:off x="1499229" y="4483535"/>
              <a:ext cx="257760" cy="198720"/>
            </p14:xfrm>
          </p:contentPart>
        </mc:Choice>
        <mc:Fallback>
          <p:pic>
            <p:nvPicPr>
              <p:cNvPr id="143" name="Cerneală 142">
                <a:extLst>
                  <a:ext uri="{FF2B5EF4-FFF2-40B4-BE49-F238E27FC236}">
                    <a16:creationId xmlns:a16="http://schemas.microsoft.com/office/drawing/2014/main" id="{A5341C51-7E5C-4F73-AEC0-5832AD3EF54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481589" y="4447895"/>
                <a:ext cx="29340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45" name="Cerneală 144">
                <a:extLst>
                  <a:ext uri="{FF2B5EF4-FFF2-40B4-BE49-F238E27FC236}">
                    <a16:creationId xmlns:a16="http://schemas.microsoft.com/office/drawing/2014/main" id="{69B43BE6-B227-4541-A5C1-6AC57DF6BC75}"/>
                  </a:ext>
                </a:extLst>
              </p14:cNvPr>
              <p14:cNvContentPartPr/>
              <p14:nvPr/>
            </p14:nvContentPartPr>
            <p14:xfrm>
              <a:off x="1838349" y="4145135"/>
              <a:ext cx="448920" cy="518040"/>
            </p14:xfrm>
          </p:contentPart>
        </mc:Choice>
        <mc:Fallback>
          <p:pic>
            <p:nvPicPr>
              <p:cNvPr id="145" name="Cerneală 144">
                <a:extLst>
                  <a:ext uri="{FF2B5EF4-FFF2-40B4-BE49-F238E27FC236}">
                    <a16:creationId xmlns:a16="http://schemas.microsoft.com/office/drawing/2014/main" id="{69B43BE6-B227-4541-A5C1-6AC57DF6BC7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820349" y="4109495"/>
                <a:ext cx="48456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46" name="Cerneală 145">
                <a:extLst>
                  <a:ext uri="{FF2B5EF4-FFF2-40B4-BE49-F238E27FC236}">
                    <a16:creationId xmlns:a16="http://schemas.microsoft.com/office/drawing/2014/main" id="{A1EB4A16-1241-43F0-933A-4CB49F85BC14}"/>
                  </a:ext>
                </a:extLst>
              </p14:cNvPr>
              <p14:cNvContentPartPr/>
              <p14:nvPr/>
            </p14:nvContentPartPr>
            <p14:xfrm>
              <a:off x="1900989" y="4244135"/>
              <a:ext cx="476280" cy="34200"/>
            </p14:xfrm>
          </p:contentPart>
        </mc:Choice>
        <mc:Fallback>
          <p:pic>
            <p:nvPicPr>
              <p:cNvPr id="146" name="Cerneală 145">
                <a:extLst>
                  <a:ext uri="{FF2B5EF4-FFF2-40B4-BE49-F238E27FC236}">
                    <a16:creationId xmlns:a16="http://schemas.microsoft.com/office/drawing/2014/main" id="{A1EB4A16-1241-43F0-933A-4CB49F85BC14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882989" y="4208495"/>
                <a:ext cx="51192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47" name="Cerneală 146">
                <a:extLst>
                  <a:ext uri="{FF2B5EF4-FFF2-40B4-BE49-F238E27FC236}">
                    <a16:creationId xmlns:a16="http://schemas.microsoft.com/office/drawing/2014/main" id="{AB15A451-8097-4DAE-A37A-68CF362EF33D}"/>
                  </a:ext>
                </a:extLst>
              </p14:cNvPr>
              <p14:cNvContentPartPr/>
              <p14:nvPr/>
            </p14:nvContentPartPr>
            <p14:xfrm>
              <a:off x="2362509" y="4474535"/>
              <a:ext cx="124920" cy="174600"/>
            </p14:xfrm>
          </p:contentPart>
        </mc:Choice>
        <mc:Fallback>
          <p:pic>
            <p:nvPicPr>
              <p:cNvPr id="147" name="Cerneală 146">
                <a:extLst>
                  <a:ext uri="{FF2B5EF4-FFF2-40B4-BE49-F238E27FC236}">
                    <a16:creationId xmlns:a16="http://schemas.microsoft.com/office/drawing/2014/main" id="{AB15A451-8097-4DAE-A37A-68CF362EF33D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344869" y="4438535"/>
                <a:ext cx="1605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48" name="Cerneală 147">
                <a:extLst>
                  <a:ext uri="{FF2B5EF4-FFF2-40B4-BE49-F238E27FC236}">
                    <a16:creationId xmlns:a16="http://schemas.microsoft.com/office/drawing/2014/main" id="{91B56E43-C38E-4D4C-B986-9FF9E0AECC91}"/>
                  </a:ext>
                </a:extLst>
              </p14:cNvPr>
              <p14:cNvContentPartPr/>
              <p14:nvPr/>
            </p14:nvContentPartPr>
            <p14:xfrm>
              <a:off x="2594709" y="4441055"/>
              <a:ext cx="381600" cy="226080"/>
            </p14:xfrm>
          </p:contentPart>
        </mc:Choice>
        <mc:Fallback>
          <p:pic>
            <p:nvPicPr>
              <p:cNvPr id="148" name="Cerneală 147">
                <a:extLst>
                  <a:ext uri="{FF2B5EF4-FFF2-40B4-BE49-F238E27FC236}">
                    <a16:creationId xmlns:a16="http://schemas.microsoft.com/office/drawing/2014/main" id="{91B56E43-C38E-4D4C-B986-9FF9E0AECC9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577069" y="4405415"/>
                <a:ext cx="41724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49" name="Cerneală 148">
                <a:extLst>
                  <a:ext uri="{FF2B5EF4-FFF2-40B4-BE49-F238E27FC236}">
                    <a16:creationId xmlns:a16="http://schemas.microsoft.com/office/drawing/2014/main" id="{ACA61F45-566C-4FE3-924A-286C937F20F7}"/>
                  </a:ext>
                </a:extLst>
              </p14:cNvPr>
              <p14:cNvContentPartPr/>
              <p14:nvPr/>
            </p14:nvContentPartPr>
            <p14:xfrm>
              <a:off x="3469509" y="4257095"/>
              <a:ext cx="375120" cy="380160"/>
            </p14:xfrm>
          </p:contentPart>
        </mc:Choice>
        <mc:Fallback>
          <p:pic>
            <p:nvPicPr>
              <p:cNvPr id="149" name="Cerneală 148">
                <a:extLst>
                  <a:ext uri="{FF2B5EF4-FFF2-40B4-BE49-F238E27FC236}">
                    <a16:creationId xmlns:a16="http://schemas.microsoft.com/office/drawing/2014/main" id="{ACA61F45-566C-4FE3-924A-286C937F20F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451509" y="4221455"/>
                <a:ext cx="410760" cy="4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50" name="Cerneală 149">
                <a:extLst>
                  <a:ext uri="{FF2B5EF4-FFF2-40B4-BE49-F238E27FC236}">
                    <a16:creationId xmlns:a16="http://schemas.microsoft.com/office/drawing/2014/main" id="{33113AAC-2B01-4CA0-859F-C6543D70032D}"/>
                  </a:ext>
                </a:extLst>
              </p14:cNvPr>
              <p14:cNvContentPartPr/>
              <p14:nvPr/>
            </p14:nvContentPartPr>
            <p14:xfrm>
              <a:off x="4490109" y="4412615"/>
              <a:ext cx="208440" cy="198720"/>
            </p14:xfrm>
          </p:contentPart>
        </mc:Choice>
        <mc:Fallback>
          <p:pic>
            <p:nvPicPr>
              <p:cNvPr id="150" name="Cerneală 149">
                <a:extLst>
                  <a:ext uri="{FF2B5EF4-FFF2-40B4-BE49-F238E27FC236}">
                    <a16:creationId xmlns:a16="http://schemas.microsoft.com/office/drawing/2014/main" id="{33113AAC-2B01-4CA0-859F-C6543D70032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472109" y="4376975"/>
                <a:ext cx="24408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51" name="Cerneală 150">
                <a:extLst>
                  <a:ext uri="{FF2B5EF4-FFF2-40B4-BE49-F238E27FC236}">
                    <a16:creationId xmlns:a16="http://schemas.microsoft.com/office/drawing/2014/main" id="{B1C0DCAB-3C0F-4C0C-9E1A-9A8F28AB189F}"/>
                  </a:ext>
                </a:extLst>
              </p14:cNvPr>
              <p14:cNvContentPartPr/>
              <p14:nvPr/>
            </p14:nvContentPartPr>
            <p14:xfrm>
              <a:off x="4763709" y="4452575"/>
              <a:ext cx="463320" cy="145800"/>
            </p14:xfrm>
          </p:contentPart>
        </mc:Choice>
        <mc:Fallback>
          <p:pic>
            <p:nvPicPr>
              <p:cNvPr id="151" name="Cerneală 150">
                <a:extLst>
                  <a:ext uri="{FF2B5EF4-FFF2-40B4-BE49-F238E27FC236}">
                    <a16:creationId xmlns:a16="http://schemas.microsoft.com/office/drawing/2014/main" id="{B1C0DCAB-3C0F-4C0C-9E1A-9A8F28AB189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745709" y="4416935"/>
                <a:ext cx="4989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52" name="Cerneală 151">
                <a:extLst>
                  <a:ext uri="{FF2B5EF4-FFF2-40B4-BE49-F238E27FC236}">
                    <a16:creationId xmlns:a16="http://schemas.microsoft.com/office/drawing/2014/main" id="{388212C7-6D10-4CA2-8088-EA143342B1BB}"/>
                  </a:ext>
                </a:extLst>
              </p14:cNvPr>
              <p14:cNvContentPartPr/>
              <p14:nvPr/>
            </p14:nvContentPartPr>
            <p14:xfrm>
              <a:off x="5265189" y="4145855"/>
              <a:ext cx="1080360" cy="801720"/>
            </p14:xfrm>
          </p:contentPart>
        </mc:Choice>
        <mc:Fallback>
          <p:pic>
            <p:nvPicPr>
              <p:cNvPr id="152" name="Cerneală 151">
                <a:extLst>
                  <a:ext uri="{FF2B5EF4-FFF2-40B4-BE49-F238E27FC236}">
                    <a16:creationId xmlns:a16="http://schemas.microsoft.com/office/drawing/2014/main" id="{388212C7-6D10-4CA2-8088-EA143342B1BB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247549" y="4110215"/>
                <a:ext cx="1116000" cy="8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53" name="Cerneală 152">
                <a:extLst>
                  <a:ext uri="{FF2B5EF4-FFF2-40B4-BE49-F238E27FC236}">
                    <a16:creationId xmlns:a16="http://schemas.microsoft.com/office/drawing/2014/main" id="{0CB9B2F6-7A3C-4C15-AFD0-A4EB2A078DCD}"/>
                  </a:ext>
                </a:extLst>
              </p14:cNvPr>
              <p14:cNvContentPartPr/>
              <p14:nvPr/>
            </p14:nvContentPartPr>
            <p14:xfrm>
              <a:off x="7399269" y="4100135"/>
              <a:ext cx="156960" cy="556200"/>
            </p14:xfrm>
          </p:contentPart>
        </mc:Choice>
        <mc:Fallback>
          <p:pic>
            <p:nvPicPr>
              <p:cNvPr id="153" name="Cerneală 152">
                <a:extLst>
                  <a:ext uri="{FF2B5EF4-FFF2-40B4-BE49-F238E27FC236}">
                    <a16:creationId xmlns:a16="http://schemas.microsoft.com/office/drawing/2014/main" id="{0CB9B2F6-7A3C-4C15-AFD0-A4EB2A078DC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381269" y="4064495"/>
                <a:ext cx="192600" cy="6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54" name="Cerneală 153">
                <a:extLst>
                  <a:ext uri="{FF2B5EF4-FFF2-40B4-BE49-F238E27FC236}">
                    <a16:creationId xmlns:a16="http://schemas.microsoft.com/office/drawing/2014/main" id="{324D1CBD-9C80-4C83-86C9-D4EB8B549710}"/>
                  </a:ext>
                </a:extLst>
              </p14:cNvPr>
              <p14:cNvContentPartPr/>
              <p14:nvPr/>
            </p14:nvContentPartPr>
            <p14:xfrm>
              <a:off x="7743429" y="4177175"/>
              <a:ext cx="45000" cy="380520"/>
            </p14:xfrm>
          </p:contentPart>
        </mc:Choice>
        <mc:Fallback>
          <p:pic>
            <p:nvPicPr>
              <p:cNvPr id="154" name="Cerneală 153">
                <a:extLst>
                  <a:ext uri="{FF2B5EF4-FFF2-40B4-BE49-F238E27FC236}">
                    <a16:creationId xmlns:a16="http://schemas.microsoft.com/office/drawing/2014/main" id="{324D1CBD-9C80-4C83-86C9-D4EB8B549710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725789" y="4141175"/>
                <a:ext cx="8064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55" name="Cerneală 154">
                <a:extLst>
                  <a:ext uri="{FF2B5EF4-FFF2-40B4-BE49-F238E27FC236}">
                    <a16:creationId xmlns:a16="http://schemas.microsoft.com/office/drawing/2014/main" id="{F6F8929C-D9E2-4730-8D1D-4243C1055BAA}"/>
                  </a:ext>
                </a:extLst>
              </p14:cNvPr>
              <p14:cNvContentPartPr/>
              <p14:nvPr/>
            </p14:nvContentPartPr>
            <p14:xfrm>
              <a:off x="7738389" y="4138295"/>
              <a:ext cx="287280" cy="459360"/>
            </p14:xfrm>
          </p:contentPart>
        </mc:Choice>
        <mc:Fallback>
          <p:pic>
            <p:nvPicPr>
              <p:cNvPr id="155" name="Cerneală 154">
                <a:extLst>
                  <a:ext uri="{FF2B5EF4-FFF2-40B4-BE49-F238E27FC236}">
                    <a16:creationId xmlns:a16="http://schemas.microsoft.com/office/drawing/2014/main" id="{F6F8929C-D9E2-4730-8D1D-4243C1055BAA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720389" y="4102655"/>
                <a:ext cx="32292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56" name="Cerneală 155">
                <a:extLst>
                  <a:ext uri="{FF2B5EF4-FFF2-40B4-BE49-F238E27FC236}">
                    <a16:creationId xmlns:a16="http://schemas.microsoft.com/office/drawing/2014/main" id="{8E318F5F-33C9-4934-9D3D-EB8F2D3E932A}"/>
                  </a:ext>
                </a:extLst>
              </p14:cNvPr>
              <p14:cNvContentPartPr/>
              <p14:nvPr/>
            </p14:nvContentPartPr>
            <p14:xfrm>
              <a:off x="8094429" y="4090775"/>
              <a:ext cx="393120" cy="457560"/>
            </p14:xfrm>
          </p:contentPart>
        </mc:Choice>
        <mc:Fallback>
          <p:pic>
            <p:nvPicPr>
              <p:cNvPr id="156" name="Cerneală 155">
                <a:extLst>
                  <a:ext uri="{FF2B5EF4-FFF2-40B4-BE49-F238E27FC236}">
                    <a16:creationId xmlns:a16="http://schemas.microsoft.com/office/drawing/2014/main" id="{8E318F5F-33C9-4934-9D3D-EB8F2D3E932A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8076429" y="4055135"/>
                <a:ext cx="42876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57" name="Cerneală 156">
                <a:extLst>
                  <a:ext uri="{FF2B5EF4-FFF2-40B4-BE49-F238E27FC236}">
                    <a16:creationId xmlns:a16="http://schemas.microsoft.com/office/drawing/2014/main" id="{BB365463-9DDB-4A75-9059-727EDCFC592C}"/>
                  </a:ext>
                </a:extLst>
              </p14:cNvPr>
              <p14:cNvContentPartPr/>
              <p14:nvPr/>
            </p14:nvContentPartPr>
            <p14:xfrm>
              <a:off x="8238789" y="4241615"/>
              <a:ext cx="657720" cy="570600"/>
            </p14:xfrm>
          </p:contentPart>
        </mc:Choice>
        <mc:Fallback>
          <p:pic>
            <p:nvPicPr>
              <p:cNvPr id="157" name="Cerneală 156">
                <a:extLst>
                  <a:ext uri="{FF2B5EF4-FFF2-40B4-BE49-F238E27FC236}">
                    <a16:creationId xmlns:a16="http://schemas.microsoft.com/office/drawing/2014/main" id="{BB365463-9DDB-4A75-9059-727EDCFC592C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8221149" y="4205975"/>
                <a:ext cx="693360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58" name="Cerneală 157">
                <a:extLst>
                  <a:ext uri="{FF2B5EF4-FFF2-40B4-BE49-F238E27FC236}">
                    <a16:creationId xmlns:a16="http://schemas.microsoft.com/office/drawing/2014/main" id="{2120A038-F8C0-4CD2-99BC-2FAF13C0EB11}"/>
                  </a:ext>
                </a:extLst>
              </p14:cNvPr>
              <p14:cNvContentPartPr/>
              <p14:nvPr/>
            </p14:nvContentPartPr>
            <p14:xfrm>
              <a:off x="9374229" y="4131455"/>
              <a:ext cx="281160" cy="333360"/>
            </p14:xfrm>
          </p:contentPart>
        </mc:Choice>
        <mc:Fallback>
          <p:pic>
            <p:nvPicPr>
              <p:cNvPr id="158" name="Cerneală 157">
                <a:extLst>
                  <a:ext uri="{FF2B5EF4-FFF2-40B4-BE49-F238E27FC236}">
                    <a16:creationId xmlns:a16="http://schemas.microsoft.com/office/drawing/2014/main" id="{2120A038-F8C0-4CD2-99BC-2FAF13C0EB11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9356229" y="4095455"/>
                <a:ext cx="31680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59" name="Cerneală 158">
                <a:extLst>
                  <a:ext uri="{FF2B5EF4-FFF2-40B4-BE49-F238E27FC236}">
                    <a16:creationId xmlns:a16="http://schemas.microsoft.com/office/drawing/2014/main" id="{144C3D09-8F54-42A3-9AB6-2CE4E5918C01}"/>
                  </a:ext>
                </a:extLst>
              </p14:cNvPr>
              <p14:cNvContentPartPr/>
              <p14:nvPr/>
            </p14:nvContentPartPr>
            <p14:xfrm>
              <a:off x="9678789" y="4335575"/>
              <a:ext cx="236160" cy="528480"/>
            </p14:xfrm>
          </p:contentPart>
        </mc:Choice>
        <mc:Fallback>
          <p:pic>
            <p:nvPicPr>
              <p:cNvPr id="159" name="Cerneală 158">
                <a:extLst>
                  <a:ext uri="{FF2B5EF4-FFF2-40B4-BE49-F238E27FC236}">
                    <a16:creationId xmlns:a16="http://schemas.microsoft.com/office/drawing/2014/main" id="{144C3D09-8F54-42A3-9AB6-2CE4E5918C01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660789" y="4299935"/>
                <a:ext cx="27180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60" name="Cerneală 159">
                <a:extLst>
                  <a:ext uri="{FF2B5EF4-FFF2-40B4-BE49-F238E27FC236}">
                    <a16:creationId xmlns:a16="http://schemas.microsoft.com/office/drawing/2014/main" id="{48A0A021-DCCC-425C-9C57-320505C0853E}"/>
                  </a:ext>
                </a:extLst>
              </p14:cNvPr>
              <p14:cNvContentPartPr/>
              <p14:nvPr/>
            </p14:nvContentPartPr>
            <p14:xfrm>
              <a:off x="9980109" y="3914375"/>
              <a:ext cx="744840" cy="540360"/>
            </p14:xfrm>
          </p:contentPart>
        </mc:Choice>
        <mc:Fallback>
          <p:pic>
            <p:nvPicPr>
              <p:cNvPr id="160" name="Cerneală 159">
                <a:extLst>
                  <a:ext uri="{FF2B5EF4-FFF2-40B4-BE49-F238E27FC236}">
                    <a16:creationId xmlns:a16="http://schemas.microsoft.com/office/drawing/2014/main" id="{48A0A021-DCCC-425C-9C57-320505C0853E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962109" y="3878375"/>
                <a:ext cx="780480" cy="6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61" name="Cerneală 160">
                <a:extLst>
                  <a:ext uri="{FF2B5EF4-FFF2-40B4-BE49-F238E27FC236}">
                    <a16:creationId xmlns:a16="http://schemas.microsoft.com/office/drawing/2014/main" id="{0CB25E08-952E-4901-8637-85339CE0859F}"/>
                  </a:ext>
                </a:extLst>
              </p14:cNvPr>
              <p14:cNvContentPartPr/>
              <p14:nvPr/>
            </p14:nvContentPartPr>
            <p14:xfrm>
              <a:off x="9124389" y="4419455"/>
              <a:ext cx="151920" cy="8280"/>
            </p14:xfrm>
          </p:contentPart>
        </mc:Choice>
        <mc:Fallback>
          <p:pic>
            <p:nvPicPr>
              <p:cNvPr id="161" name="Cerneală 160">
                <a:extLst>
                  <a:ext uri="{FF2B5EF4-FFF2-40B4-BE49-F238E27FC236}">
                    <a16:creationId xmlns:a16="http://schemas.microsoft.com/office/drawing/2014/main" id="{0CB25E08-952E-4901-8637-85339CE0859F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9106389" y="4383815"/>
                <a:ext cx="18756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62" name="Cerneală 161">
                <a:extLst>
                  <a:ext uri="{FF2B5EF4-FFF2-40B4-BE49-F238E27FC236}">
                    <a16:creationId xmlns:a16="http://schemas.microsoft.com/office/drawing/2014/main" id="{46006C28-4AA0-4589-AC6D-FB11E188A1EB}"/>
                  </a:ext>
                </a:extLst>
              </p14:cNvPr>
              <p14:cNvContentPartPr/>
              <p14:nvPr/>
            </p14:nvContentPartPr>
            <p14:xfrm>
              <a:off x="10878309" y="3931655"/>
              <a:ext cx="185400" cy="641880"/>
            </p14:xfrm>
          </p:contentPart>
        </mc:Choice>
        <mc:Fallback>
          <p:pic>
            <p:nvPicPr>
              <p:cNvPr id="162" name="Cerneală 161">
                <a:extLst>
                  <a:ext uri="{FF2B5EF4-FFF2-40B4-BE49-F238E27FC236}">
                    <a16:creationId xmlns:a16="http://schemas.microsoft.com/office/drawing/2014/main" id="{46006C28-4AA0-4589-AC6D-FB11E188A1EB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0860669" y="3896015"/>
                <a:ext cx="221040" cy="71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97" name="Cerneală 196">
                <a:extLst>
                  <a:ext uri="{FF2B5EF4-FFF2-40B4-BE49-F238E27FC236}">
                    <a16:creationId xmlns:a16="http://schemas.microsoft.com/office/drawing/2014/main" id="{C6C553FA-CF4D-42AE-83D4-EE42D93B5EA6}"/>
                  </a:ext>
                </a:extLst>
              </p14:cNvPr>
              <p14:cNvContentPartPr/>
              <p14:nvPr/>
            </p14:nvContentPartPr>
            <p14:xfrm>
              <a:off x="1601469" y="5019215"/>
              <a:ext cx="3083400" cy="1236600"/>
            </p14:xfrm>
          </p:contentPart>
        </mc:Choice>
        <mc:Fallback>
          <p:pic>
            <p:nvPicPr>
              <p:cNvPr id="197" name="Cerneală 196">
                <a:extLst>
                  <a:ext uri="{FF2B5EF4-FFF2-40B4-BE49-F238E27FC236}">
                    <a16:creationId xmlns:a16="http://schemas.microsoft.com/office/drawing/2014/main" id="{C6C553FA-CF4D-42AE-83D4-EE42D93B5EA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583469" y="5001575"/>
                <a:ext cx="3119040" cy="12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198" name="Cerneală 197">
                <a:extLst>
                  <a:ext uri="{FF2B5EF4-FFF2-40B4-BE49-F238E27FC236}">
                    <a16:creationId xmlns:a16="http://schemas.microsoft.com/office/drawing/2014/main" id="{87578BD3-EC10-47D5-AB22-7D806D1A79E0}"/>
                  </a:ext>
                </a:extLst>
              </p14:cNvPr>
              <p14:cNvContentPartPr/>
              <p14:nvPr/>
            </p14:nvContentPartPr>
            <p14:xfrm>
              <a:off x="4928589" y="5457335"/>
              <a:ext cx="156240" cy="2160"/>
            </p14:xfrm>
          </p:contentPart>
        </mc:Choice>
        <mc:Fallback>
          <p:pic>
            <p:nvPicPr>
              <p:cNvPr id="198" name="Cerneală 197">
                <a:extLst>
                  <a:ext uri="{FF2B5EF4-FFF2-40B4-BE49-F238E27FC236}">
                    <a16:creationId xmlns:a16="http://schemas.microsoft.com/office/drawing/2014/main" id="{87578BD3-EC10-47D5-AB22-7D806D1A79E0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910949" y="5439335"/>
                <a:ext cx="1918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99" name="Cerneală 198">
                <a:extLst>
                  <a:ext uri="{FF2B5EF4-FFF2-40B4-BE49-F238E27FC236}">
                    <a16:creationId xmlns:a16="http://schemas.microsoft.com/office/drawing/2014/main" id="{3D16ADC0-4255-4566-BFE0-D9D441128844}"/>
                  </a:ext>
                </a:extLst>
              </p14:cNvPr>
              <p14:cNvContentPartPr/>
              <p14:nvPr/>
            </p14:nvContentPartPr>
            <p14:xfrm>
              <a:off x="4951989" y="5586935"/>
              <a:ext cx="153360" cy="5760"/>
            </p14:xfrm>
          </p:contentPart>
        </mc:Choice>
        <mc:Fallback>
          <p:pic>
            <p:nvPicPr>
              <p:cNvPr id="199" name="Cerneală 198">
                <a:extLst>
                  <a:ext uri="{FF2B5EF4-FFF2-40B4-BE49-F238E27FC236}">
                    <a16:creationId xmlns:a16="http://schemas.microsoft.com/office/drawing/2014/main" id="{3D16ADC0-4255-4566-BFE0-D9D441128844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933989" y="5569295"/>
                <a:ext cx="1890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211" name="Cerneală 210">
                <a:extLst>
                  <a:ext uri="{FF2B5EF4-FFF2-40B4-BE49-F238E27FC236}">
                    <a16:creationId xmlns:a16="http://schemas.microsoft.com/office/drawing/2014/main" id="{F490BE91-0101-40B1-9BC4-581E2B70496A}"/>
                  </a:ext>
                </a:extLst>
              </p14:cNvPr>
              <p14:cNvContentPartPr/>
              <p14:nvPr/>
            </p14:nvContentPartPr>
            <p14:xfrm>
              <a:off x="5669109" y="5733095"/>
              <a:ext cx="675000" cy="295560"/>
            </p14:xfrm>
          </p:contentPart>
        </mc:Choice>
        <mc:Fallback>
          <p:pic>
            <p:nvPicPr>
              <p:cNvPr id="211" name="Cerneală 210">
                <a:extLst>
                  <a:ext uri="{FF2B5EF4-FFF2-40B4-BE49-F238E27FC236}">
                    <a16:creationId xmlns:a16="http://schemas.microsoft.com/office/drawing/2014/main" id="{F490BE91-0101-40B1-9BC4-581E2B70496A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651109" y="5715455"/>
                <a:ext cx="71064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212" name="Cerneală 211">
                <a:extLst>
                  <a:ext uri="{FF2B5EF4-FFF2-40B4-BE49-F238E27FC236}">
                    <a16:creationId xmlns:a16="http://schemas.microsoft.com/office/drawing/2014/main" id="{50FCF59D-2AB2-4A92-AE63-370A531014C3}"/>
                  </a:ext>
                </a:extLst>
              </p14:cNvPr>
              <p14:cNvContentPartPr/>
              <p14:nvPr/>
            </p14:nvContentPartPr>
            <p14:xfrm>
              <a:off x="5336829" y="4973135"/>
              <a:ext cx="1382040" cy="570960"/>
            </p14:xfrm>
          </p:contentPart>
        </mc:Choice>
        <mc:Fallback>
          <p:pic>
            <p:nvPicPr>
              <p:cNvPr id="212" name="Cerneală 211">
                <a:extLst>
                  <a:ext uri="{FF2B5EF4-FFF2-40B4-BE49-F238E27FC236}">
                    <a16:creationId xmlns:a16="http://schemas.microsoft.com/office/drawing/2014/main" id="{50FCF59D-2AB2-4A92-AE63-370A531014C3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319189" y="4955135"/>
                <a:ext cx="1417680" cy="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231" name="Cerneală 230">
                <a:extLst>
                  <a:ext uri="{FF2B5EF4-FFF2-40B4-BE49-F238E27FC236}">
                    <a16:creationId xmlns:a16="http://schemas.microsoft.com/office/drawing/2014/main" id="{99FB9A14-95D8-4093-BCB7-A610EEDE8324}"/>
                  </a:ext>
                </a:extLst>
              </p14:cNvPr>
              <p14:cNvContentPartPr/>
              <p14:nvPr/>
            </p14:nvContentPartPr>
            <p14:xfrm>
              <a:off x="4720869" y="2751215"/>
              <a:ext cx="2825280" cy="981890"/>
            </p14:xfrm>
          </p:contentPart>
        </mc:Choice>
        <mc:Fallback>
          <p:pic>
            <p:nvPicPr>
              <p:cNvPr id="231" name="Cerneală 230">
                <a:extLst>
                  <a:ext uri="{FF2B5EF4-FFF2-40B4-BE49-F238E27FC236}">
                    <a16:creationId xmlns:a16="http://schemas.microsoft.com/office/drawing/2014/main" id="{99FB9A14-95D8-4093-BCB7-A610EEDE8324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703227" y="2733212"/>
                <a:ext cx="2860925" cy="10175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238" name="Cerneală 237">
                <a:extLst>
                  <a:ext uri="{FF2B5EF4-FFF2-40B4-BE49-F238E27FC236}">
                    <a16:creationId xmlns:a16="http://schemas.microsoft.com/office/drawing/2014/main" id="{2ADF9777-CC03-4679-87AF-64BEF36B6E0B}"/>
                  </a:ext>
                </a:extLst>
              </p14:cNvPr>
              <p14:cNvContentPartPr/>
              <p14:nvPr/>
            </p14:nvContentPartPr>
            <p14:xfrm>
              <a:off x="7825149" y="1419935"/>
              <a:ext cx="388800" cy="311400"/>
            </p14:xfrm>
          </p:contentPart>
        </mc:Choice>
        <mc:Fallback>
          <p:pic>
            <p:nvPicPr>
              <p:cNvPr id="238" name="Cerneală 237">
                <a:extLst>
                  <a:ext uri="{FF2B5EF4-FFF2-40B4-BE49-F238E27FC236}">
                    <a16:creationId xmlns:a16="http://schemas.microsoft.com/office/drawing/2014/main" id="{2ADF9777-CC03-4679-87AF-64BEF36B6E0B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807166" y="1402275"/>
                <a:ext cx="424407" cy="3470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239" name="Cerneală 238">
                <a:extLst>
                  <a:ext uri="{FF2B5EF4-FFF2-40B4-BE49-F238E27FC236}">
                    <a16:creationId xmlns:a16="http://schemas.microsoft.com/office/drawing/2014/main" id="{00FAB413-6D3C-4D3A-8D30-CF421D6D8C9D}"/>
                  </a:ext>
                </a:extLst>
              </p14:cNvPr>
              <p14:cNvContentPartPr/>
              <p14:nvPr/>
            </p14:nvContentPartPr>
            <p14:xfrm>
              <a:off x="7536429" y="1809455"/>
              <a:ext cx="773280" cy="159840"/>
            </p14:xfrm>
          </p:contentPart>
        </mc:Choice>
        <mc:Fallback>
          <p:pic>
            <p:nvPicPr>
              <p:cNvPr id="239" name="Cerneală 238">
                <a:extLst>
                  <a:ext uri="{FF2B5EF4-FFF2-40B4-BE49-F238E27FC236}">
                    <a16:creationId xmlns:a16="http://schemas.microsoft.com/office/drawing/2014/main" id="{00FAB413-6D3C-4D3A-8D30-CF421D6D8C9D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518429" y="1791815"/>
                <a:ext cx="80892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243" name="Cerneală 242">
                <a:extLst>
                  <a:ext uri="{FF2B5EF4-FFF2-40B4-BE49-F238E27FC236}">
                    <a16:creationId xmlns:a16="http://schemas.microsoft.com/office/drawing/2014/main" id="{4D5DC056-C357-4ACB-BE9B-C05D957218A3}"/>
                  </a:ext>
                </a:extLst>
              </p14:cNvPr>
              <p14:cNvContentPartPr/>
              <p14:nvPr/>
            </p14:nvContentPartPr>
            <p14:xfrm>
              <a:off x="6471549" y="947615"/>
              <a:ext cx="803880" cy="167040"/>
            </p14:xfrm>
          </p:contentPart>
        </mc:Choice>
        <mc:Fallback>
          <p:pic>
            <p:nvPicPr>
              <p:cNvPr id="243" name="Cerneală 242">
                <a:extLst>
                  <a:ext uri="{FF2B5EF4-FFF2-40B4-BE49-F238E27FC236}">
                    <a16:creationId xmlns:a16="http://schemas.microsoft.com/office/drawing/2014/main" id="{4D5DC056-C357-4ACB-BE9B-C05D957218A3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6453549" y="929654"/>
                <a:ext cx="839520" cy="202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250" name="Cerneală 249">
                <a:extLst>
                  <a:ext uri="{FF2B5EF4-FFF2-40B4-BE49-F238E27FC236}">
                    <a16:creationId xmlns:a16="http://schemas.microsoft.com/office/drawing/2014/main" id="{07D6C25C-D34F-4B1C-A68D-9FF545CAEE0E}"/>
                  </a:ext>
                </a:extLst>
              </p14:cNvPr>
              <p14:cNvContentPartPr/>
              <p14:nvPr/>
            </p14:nvContentPartPr>
            <p14:xfrm>
              <a:off x="6679629" y="1169015"/>
              <a:ext cx="478800" cy="408600"/>
            </p14:xfrm>
          </p:contentPart>
        </mc:Choice>
        <mc:Fallback>
          <p:pic>
            <p:nvPicPr>
              <p:cNvPr id="250" name="Cerneală 249">
                <a:extLst>
                  <a:ext uri="{FF2B5EF4-FFF2-40B4-BE49-F238E27FC236}">
                    <a16:creationId xmlns:a16="http://schemas.microsoft.com/office/drawing/2014/main" id="{07D6C25C-D34F-4B1C-A68D-9FF545CAEE0E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6661989" y="1151359"/>
                <a:ext cx="514440" cy="444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251" name="Cerneală 250">
                <a:extLst>
                  <a:ext uri="{FF2B5EF4-FFF2-40B4-BE49-F238E27FC236}">
                    <a16:creationId xmlns:a16="http://schemas.microsoft.com/office/drawing/2014/main" id="{F0574E3D-1984-4E1B-8C73-8522DD57510D}"/>
                  </a:ext>
                </a:extLst>
              </p14:cNvPr>
              <p14:cNvContentPartPr/>
              <p14:nvPr/>
            </p14:nvContentPartPr>
            <p14:xfrm>
              <a:off x="8883189" y="5147015"/>
              <a:ext cx="173160" cy="205920"/>
            </p14:xfrm>
          </p:contentPart>
        </mc:Choice>
        <mc:Fallback>
          <p:pic>
            <p:nvPicPr>
              <p:cNvPr id="251" name="Cerneală 250">
                <a:extLst>
                  <a:ext uri="{FF2B5EF4-FFF2-40B4-BE49-F238E27FC236}">
                    <a16:creationId xmlns:a16="http://schemas.microsoft.com/office/drawing/2014/main" id="{F0574E3D-1984-4E1B-8C73-8522DD57510D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865549" y="5129375"/>
                <a:ext cx="20880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252" name="Cerneală 251">
                <a:extLst>
                  <a:ext uri="{FF2B5EF4-FFF2-40B4-BE49-F238E27FC236}">
                    <a16:creationId xmlns:a16="http://schemas.microsoft.com/office/drawing/2014/main" id="{B5FBF460-A18E-40D3-BFD3-4F85FA0B1A03}"/>
                  </a:ext>
                </a:extLst>
              </p14:cNvPr>
              <p14:cNvContentPartPr/>
              <p14:nvPr/>
            </p14:nvContentPartPr>
            <p14:xfrm>
              <a:off x="9243189" y="5105975"/>
              <a:ext cx="232200" cy="131040"/>
            </p14:xfrm>
          </p:contentPart>
        </mc:Choice>
        <mc:Fallback>
          <p:pic>
            <p:nvPicPr>
              <p:cNvPr id="252" name="Cerneală 251">
                <a:extLst>
                  <a:ext uri="{FF2B5EF4-FFF2-40B4-BE49-F238E27FC236}">
                    <a16:creationId xmlns:a16="http://schemas.microsoft.com/office/drawing/2014/main" id="{B5FBF460-A18E-40D3-BFD3-4F85FA0B1A03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9225189" y="5087975"/>
                <a:ext cx="2678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253" name="Cerneală 252">
                <a:extLst>
                  <a:ext uri="{FF2B5EF4-FFF2-40B4-BE49-F238E27FC236}">
                    <a16:creationId xmlns:a16="http://schemas.microsoft.com/office/drawing/2014/main" id="{2C002D00-FBC7-4B60-BF4A-C44193FE091A}"/>
                  </a:ext>
                </a:extLst>
              </p14:cNvPr>
              <p14:cNvContentPartPr/>
              <p14:nvPr/>
            </p14:nvContentPartPr>
            <p14:xfrm>
              <a:off x="9268749" y="5303255"/>
              <a:ext cx="254520" cy="13320"/>
            </p14:xfrm>
          </p:contentPart>
        </mc:Choice>
        <mc:Fallback>
          <p:pic>
            <p:nvPicPr>
              <p:cNvPr id="253" name="Cerneală 252">
                <a:extLst>
                  <a:ext uri="{FF2B5EF4-FFF2-40B4-BE49-F238E27FC236}">
                    <a16:creationId xmlns:a16="http://schemas.microsoft.com/office/drawing/2014/main" id="{2C002D00-FBC7-4B60-BF4A-C44193FE091A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9250749" y="5285615"/>
                <a:ext cx="29016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254" name="Cerneală 253">
                <a:extLst>
                  <a:ext uri="{FF2B5EF4-FFF2-40B4-BE49-F238E27FC236}">
                    <a16:creationId xmlns:a16="http://schemas.microsoft.com/office/drawing/2014/main" id="{46D9922E-6952-46E1-8D72-B1434FEF4111}"/>
                  </a:ext>
                </a:extLst>
              </p14:cNvPr>
              <p14:cNvContentPartPr/>
              <p14:nvPr/>
            </p14:nvContentPartPr>
            <p14:xfrm>
              <a:off x="9752949" y="4948295"/>
              <a:ext cx="178560" cy="439920"/>
            </p14:xfrm>
          </p:contentPart>
        </mc:Choice>
        <mc:Fallback>
          <p:pic>
            <p:nvPicPr>
              <p:cNvPr id="254" name="Cerneală 253">
                <a:extLst>
                  <a:ext uri="{FF2B5EF4-FFF2-40B4-BE49-F238E27FC236}">
                    <a16:creationId xmlns:a16="http://schemas.microsoft.com/office/drawing/2014/main" id="{46D9922E-6952-46E1-8D72-B1434FEF4111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9734949" y="4930295"/>
                <a:ext cx="21420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255" name="Cerneală 254">
                <a:extLst>
                  <a:ext uri="{FF2B5EF4-FFF2-40B4-BE49-F238E27FC236}">
                    <a16:creationId xmlns:a16="http://schemas.microsoft.com/office/drawing/2014/main" id="{2B7CB6A0-F5B8-483E-A39D-FCA4F09FF096}"/>
                  </a:ext>
                </a:extLst>
              </p14:cNvPr>
              <p14:cNvContentPartPr/>
              <p14:nvPr/>
            </p14:nvContentPartPr>
            <p14:xfrm>
              <a:off x="10132749" y="5057735"/>
              <a:ext cx="295560" cy="159120"/>
            </p14:xfrm>
          </p:contentPart>
        </mc:Choice>
        <mc:Fallback>
          <p:pic>
            <p:nvPicPr>
              <p:cNvPr id="255" name="Cerneală 254">
                <a:extLst>
                  <a:ext uri="{FF2B5EF4-FFF2-40B4-BE49-F238E27FC236}">
                    <a16:creationId xmlns:a16="http://schemas.microsoft.com/office/drawing/2014/main" id="{2B7CB6A0-F5B8-483E-A39D-FCA4F09FF096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0115109" y="5040095"/>
                <a:ext cx="33120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256" name="Cerneală 255">
                <a:extLst>
                  <a:ext uri="{FF2B5EF4-FFF2-40B4-BE49-F238E27FC236}">
                    <a16:creationId xmlns:a16="http://schemas.microsoft.com/office/drawing/2014/main" id="{091B29AB-2063-4C89-9701-A9DCF16FCA7F}"/>
                  </a:ext>
                </a:extLst>
              </p14:cNvPr>
              <p14:cNvContentPartPr/>
              <p14:nvPr/>
            </p14:nvContentPartPr>
            <p14:xfrm>
              <a:off x="10183149" y="5274095"/>
              <a:ext cx="266760" cy="15480"/>
            </p14:xfrm>
          </p:contentPart>
        </mc:Choice>
        <mc:Fallback>
          <p:pic>
            <p:nvPicPr>
              <p:cNvPr id="256" name="Cerneală 255">
                <a:extLst>
                  <a:ext uri="{FF2B5EF4-FFF2-40B4-BE49-F238E27FC236}">
                    <a16:creationId xmlns:a16="http://schemas.microsoft.com/office/drawing/2014/main" id="{091B29AB-2063-4C89-9701-A9DCF16FCA7F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0165509" y="5256455"/>
                <a:ext cx="3024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259" name="Cerneală 258">
                <a:extLst>
                  <a:ext uri="{FF2B5EF4-FFF2-40B4-BE49-F238E27FC236}">
                    <a16:creationId xmlns:a16="http://schemas.microsoft.com/office/drawing/2014/main" id="{8A9DA0BA-8BE7-4E0D-8185-139441DF7FFD}"/>
                  </a:ext>
                </a:extLst>
              </p14:cNvPr>
              <p14:cNvContentPartPr/>
              <p14:nvPr/>
            </p14:nvContentPartPr>
            <p14:xfrm>
              <a:off x="10621269" y="5059535"/>
              <a:ext cx="253440" cy="261000"/>
            </p14:xfrm>
          </p:contentPart>
        </mc:Choice>
        <mc:Fallback>
          <p:pic>
            <p:nvPicPr>
              <p:cNvPr id="259" name="Cerneală 258">
                <a:extLst>
                  <a:ext uri="{FF2B5EF4-FFF2-40B4-BE49-F238E27FC236}">
                    <a16:creationId xmlns:a16="http://schemas.microsoft.com/office/drawing/2014/main" id="{8A9DA0BA-8BE7-4E0D-8185-139441DF7FFD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0603629" y="5041895"/>
                <a:ext cx="28908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266" name="Cerneală 265">
                <a:extLst>
                  <a:ext uri="{FF2B5EF4-FFF2-40B4-BE49-F238E27FC236}">
                    <a16:creationId xmlns:a16="http://schemas.microsoft.com/office/drawing/2014/main" id="{88037D25-119F-4EA1-9EDB-305B3C7093E9}"/>
                  </a:ext>
                </a:extLst>
              </p14:cNvPr>
              <p14:cNvContentPartPr/>
              <p14:nvPr/>
            </p14:nvContentPartPr>
            <p14:xfrm>
              <a:off x="1967589" y="2718985"/>
              <a:ext cx="2484360" cy="1095670"/>
            </p14:xfrm>
          </p:contentPart>
        </mc:Choice>
        <mc:Fallback>
          <p:pic>
            <p:nvPicPr>
              <p:cNvPr id="266" name="Cerneală 265">
                <a:extLst>
                  <a:ext uri="{FF2B5EF4-FFF2-40B4-BE49-F238E27FC236}">
                    <a16:creationId xmlns:a16="http://schemas.microsoft.com/office/drawing/2014/main" id="{88037D25-119F-4EA1-9EDB-305B3C7093E9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949589" y="2700988"/>
                <a:ext cx="2520000" cy="113130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4600019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36</Words>
  <Application>Microsoft Office PowerPoint</Application>
  <PresentationFormat>Ecran lat</PresentationFormat>
  <Paragraphs>9</Paragraphs>
  <Slides>27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Temă Office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Ionel Bostan</dc:creator>
  <cp:lastModifiedBy>Ionel Bostan</cp:lastModifiedBy>
  <cp:revision>115</cp:revision>
  <dcterms:created xsi:type="dcterms:W3CDTF">2020-09-24T15:20:51Z</dcterms:created>
  <dcterms:modified xsi:type="dcterms:W3CDTF">2021-10-12T14:57:36Z</dcterms:modified>
</cp:coreProperties>
</file>